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DEA8D0-80D1-430B-B4A2-2447701AED49}" v="6" dt="2020-03-02T22:26:22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48" autoAdjust="0"/>
    <p:restoredTop sz="94660"/>
  </p:normalViewPr>
  <p:slideViewPr>
    <p:cSldViewPr snapToGrid="0">
      <p:cViewPr varScale="1">
        <p:scale>
          <a:sx n="37" d="100"/>
          <a:sy n="37" d="100"/>
        </p:scale>
        <p:origin x="69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EBDEA8D0-80D1-430B-B4A2-2447701AED49}"/>
    <pc:docChg chg="custSel addSld delSld modSld sldOrd">
      <pc:chgData name="Kimberly Brehm" userId="8c2b6ab9-3f19-41de-a892-34e3c36865ec" providerId="ADAL" clId="{EBDEA8D0-80D1-430B-B4A2-2447701AED49}" dt="2020-03-02T22:26:22.456" v="105"/>
      <pc:docMkLst>
        <pc:docMk/>
      </pc:docMkLst>
      <pc:sldChg chg="del">
        <pc:chgData name="Kimberly Brehm" userId="8c2b6ab9-3f19-41de-a892-34e3c36865ec" providerId="ADAL" clId="{EBDEA8D0-80D1-430B-B4A2-2447701AED49}" dt="2020-03-02T22:08:05.539" v="6" actId="47"/>
        <pc:sldMkLst>
          <pc:docMk/>
          <pc:sldMk cId="2936587476" sldId="256"/>
        </pc:sldMkLst>
      </pc:sldChg>
      <pc:sldChg chg="addSp delSp modSp">
        <pc:chgData name="Kimberly Brehm" userId="8c2b6ab9-3f19-41de-a892-34e3c36865ec" providerId="ADAL" clId="{EBDEA8D0-80D1-430B-B4A2-2447701AED49}" dt="2020-03-02T22:20:49.410" v="67"/>
        <pc:sldMkLst>
          <pc:docMk/>
          <pc:sldMk cId="2607755706" sldId="259"/>
        </pc:sldMkLst>
        <pc:picChg chg="del">
          <ac:chgData name="Kimberly Brehm" userId="8c2b6ab9-3f19-41de-a892-34e3c36865ec" providerId="ADAL" clId="{EBDEA8D0-80D1-430B-B4A2-2447701AED49}" dt="2020-03-02T22:13:48.183" v="65"/>
          <ac:picMkLst>
            <pc:docMk/>
            <pc:sldMk cId="2607755706" sldId="259"/>
            <ac:picMk id="2" creationId="{C5FCC6EC-5C06-438F-918D-683B2A048B72}"/>
          </ac:picMkLst>
        </pc:picChg>
        <pc:picChg chg="add del mod">
          <ac:chgData name="Kimberly Brehm" userId="8c2b6ab9-3f19-41de-a892-34e3c36865ec" providerId="ADAL" clId="{EBDEA8D0-80D1-430B-B4A2-2447701AED49}" dt="2020-03-02T22:17:03.948" v="66"/>
          <ac:picMkLst>
            <pc:docMk/>
            <pc:sldMk cId="2607755706" sldId="259"/>
            <ac:picMk id="5" creationId="{27B016F1-BD83-4D0F-94D3-1D89B85D3640}"/>
          </ac:picMkLst>
        </pc:picChg>
        <pc:picChg chg="add del mod">
          <ac:chgData name="Kimberly Brehm" userId="8c2b6ab9-3f19-41de-a892-34e3c36865ec" providerId="ADAL" clId="{EBDEA8D0-80D1-430B-B4A2-2447701AED49}" dt="2020-03-02T22:20:49.410" v="67"/>
          <ac:picMkLst>
            <pc:docMk/>
            <pc:sldMk cId="2607755706" sldId="259"/>
            <ac:picMk id="7" creationId="{83FC477E-2403-4408-9950-6C4BFE3F9689}"/>
          </ac:picMkLst>
        </pc:picChg>
        <pc:picChg chg="add mod">
          <ac:chgData name="Kimberly Brehm" userId="8c2b6ab9-3f19-41de-a892-34e3c36865ec" providerId="ADAL" clId="{EBDEA8D0-80D1-430B-B4A2-2447701AED49}" dt="2020-03-02T22:20:49.410" v="67"/>
          <ac:picMkLst>
            <pc:docMk/>
            <pc:sldMk cId="2607755706" sldId="259"/>
            <ac:picMk id="11" creationId="{9C4B3E4A-B0D8-413F-8713-591DF3E9A6E0}"/>
          </ac:picMkLst>
        </pc:picChg>
        <pc:inkChg chg="del">
          <ac:chgData name="Kimberly Brehm" userId="8c2b6ab9-3f19-41de-a892-34e3c36865ec" providerId="ADAL" clId="{EBDEA8D0-80D1-430B-B4A2-2447701AED49}" dt="2020-03-02T22:13:48.183" v="65"/>
          <ac:inkMkLst>
            <pc:docMk/>
            <pc:sldMk cId="2607755706" sldId="259"/>
            <ac:inkMk id="3" creationId="{B3D9BBBD-BCE9-4993-8FA5-87ECFAC4F09C}"/>
          </ac:inkMkLst>
        </pc:inkChg>
        <pc:inkChg chg="add del">
          <ac:chgData name="Kimberly Brehm" userId="8c2b6ab9-3f19-41de-a892-34e3c36865ec" providerId="ADAL" clId="{EBDEA8D0-80D1-430B-B4A2-2447701AED49}" dt="2020-03-02T22:17:03.948" v="66"/>
          <ac:inkMkLst>
            <pc:docMk/>
            <pc:sldMk cId="2607755706" sldId="259"/>
            <ac:inkMk id="4" creationId="{42BB2208-4827-429A-8486-8A2C638CCA2A}"/>
          </ac:inkMkLst>
        </pc:inkChg>
        <pc:inkChg chg="add del">
          <ac:chgData name="Kimberly Brehm" userId="8c2b6ab9-3f19-41de-a892-34e3c36865ec" providerId="ADAL" clId="{EBDEA8D0-80D1-430B-B4A2-2447701AED49}" dt="2020-03-02T22:20:49.410" v="67"/>
          <ac:inkMkLst>
            <pc:docMk/>
            <pc:sldMk cId="2607755706" sldId="259"/>
            <ac:inkMk id="6" creationId="{026C9367-F265-4AB1-8F8F-F0BEE548D4BD}"/>
          </ac:inkMkLst>
        </pc:inkChg>
        <pc:inkChg chg="add">
          <ac:chgData name="Kimberly Brehm" userId="8c2b6ab9-3f19-41de-a892-34e3c36865ec" providerId="ADAL" clId="{EBDEA8D0-80D1-430B-B4A2-2447701AED49}" dt="2020-03-02T22:20:49.410" v="67"/>
          <ac:inkMkLst>
            <pc:docMk/>
            <pc:sldMk cId="2607755706" sldId="259"/>
            <ac:inkMk id="10" creationId="{E2F01DE0-04C0-4A15-90B2-AEA93B5758D1}"/>
          </ac:inkMkLst>
        </pc:inkChg>
      </pc:sldChg>
      <pc:sldChg chg="addSp delSp modSp add">
        <pc:chgData name="Kimberly Brehm" userId="8c2b6ab9-3f19-41de-a892-34e3c36865ec" providerId="ADAL" clId="{EBDEA8D0-80D1-430B-B4A2-2447701AED49}" dt="2020-03-02T22:08:57.964" v="64"/>
        <pc:sldMkLst>
          <pc:docMk/>
          <pc:sldMk cId="4186269951" sldId="262"/>
        </pc:sldMkLst>
        <pc:spChg chg="mod">
          <ac:chgData name="Kimberly Brehm" userId="8c2b6ab9-3f19-41de-a892-34e3c36865ec" providerId="ADAL" clId="{EBDEA8D0-80D1-430B-B4A2-2447701AED49}" dt="2020-03-02T22:08:31.430" v="61" actId="1076"/>
          <ac:spMkLst>
            <pc:docMk/>
            <pc:sldMk cId="4186269951" sldId="262"/>
            <ac:spMk id="105" creationId="{D1DE2816-61E5-4F24-94C5-ADC024D6C6C2}"/>
          </ac:spMkLst>
        </pc:spChg>
        <pc:spChg chg="mod">
          <ac:chgData name="Kimberly Brehm" userId="8c2b6ab9-3f19-41de-a892-34e3c36865ec" providerId="ADAL" clId="{EBDEA8D0-80D1-430B-B4A2-2447701AED49}" dt="2020-03-02T22:08:33.672" v="63" actId="20577"/>
          <ac:spMkLst>
            <pc:docMk/>
            <pc:sldMk cId="4186269951" sldId="262"/>
            <ac:spMk id="113" creationId="{EB37F254-1F37-4D6F-B88B-E4B0ADE1D2AD}"/>
          </ac:spMkLst>
        </pc:spChg>
        <pc:picChg chg="add mod">
          <ac:chgData name="Kimberly Brehm" userId="8c2b6ab9-3f19-41de-a892-34e3c36865ec" providerId="ADAL" clId="{EBDEA8D0-80D1-430B-B4A2-2447701AED49}" dt="2020-03-02T22:08:57.964" v="64"/>
          <ac:picMkLst>
            <pc:docMk/>
            <pc:sldMk cId="4186269951" sldId="262"/>
            <ac:picMk id="2" creationId="{1F9CEB5E-0817-4704-9F31-3563949F300C}"/>
          </ac:picMkLst>
        </pc:picChg>
        <pc:picChg chg="del">
          <ac:chgData name="Kimberly Brehm" userId="8c2b6ab9-3f19-41de-a892-34e3c36865ec" providerId="ADAL" clId="{EBDEA8D0-80D1-430B-B4A2-2447701AED49}" dt="2020-03-02T22:08:57.964" v="64"/>
          <ac:picMkLst>
            <pc:docMk/>
            <pc:sldMk cId="4186269951" sldId="262"/>
            <ac:picMk id="4" creationId="{8969338B-E2C8-47DC-A493-82F9290E86A4}"/>
          </ac:picMkLst>
        </pc:picChg>
      </pc:sldChg>
      <pc:sldChg chg="addSp delSp modSp add ord">
        <pc:chgData name="Kimberly Brehm" userId="8c2b6ab9-3f19-41de-a892-34e3c36865ec" providerId="ADAL" clId="{EBDEA8D0-80D1-430B-B4A2-2447701AED49}" dt="2020-03-02T22:26:22.456" v="105"/>
        <pc:sldMkLst>
          <pc:docMk/>
          <pc:sldMk cId="3505249617" sldId="263"/>
        </pc:sldMkLst>
        <pc:spChg chg="mod">
          <ac:chgData name="Kimberly Brehm" userId="8c2b6ab9-3f19-41de-a892-34e3c36865ec" providerId="ADAL" clId="{EBDEA8D0-80D1-430B-B4A2-2447701AED49}" dt="2020-03-02T22:25:37.246" v="103" actId="20577"/>
          <ac:spMkLst>
            <pc:docMk/>
            <pc:sldMk cId="3505249617" sldId="263"/>
            <ac:spMk id="2" creationId="{E1F50E47-2DF8-46E4-A54E-B5A634162102}"/>
          </ac:spMkLst>
        </pc:spChg>
        <pc:picChg chg="del">
          <ac:chgData name="Kimberly Brehm" userId="8c2b6ab9-3f19-41de-a892-34e3c36865ec" providerId="ADAL" clId="{EBDEA8D0-80D1-430B-B4A2-2447701AED49}" dt="2020-03-02T22:26:00.803" v="104"/>
          <ac:picMkLst>
            <pc:docMk/>
            <pc:sldMk cId="3505249617" sldId="263"/>
            <ac:picMk id="4" creationId="{36EABD17-A177-46F3-87E3-E12EFA8AC049}"/>
          </ac:picMkLst>
        </pc:picChg>
        <pc:picChg chg="add del mod">
          <ac:chgData name="Kimberly Brehm" userId="8c2b6ab9-3f19-41de-a892-34e3c36865ec" providerId="ADAL" clId="{EBDEA8D0-80D1-430B-B4A2-2447701AED49}" dt="2020-03-02T22:26:22.456" v="105"/>
          <ac:picMkLst>
            <pc:docMk/>
            <pc:sldMk cId="3505249617" sldId="263"/>
            <ac:picMk id="5" creationId="{7D779457-3841-49B9-8790-F0524B5038F1}"/>
          </ac:picMkLst>
        </pc:picChg>
        <pc:picChg chg="add mod">
          <ac:chgData name="Kimberly Brehm" userId="8c2b6ab9-3f19-41de-a892-34e3c36865ec" providerId="ADAL" clId="{EBDEA8D0-80D1-430B-B4A2-2447701AED49}" dt="2020-03-02T22:26:22.456" v="105"/>
          <ac:picMkLst>
            <pc:docMk/>
            <pc:sldMk cId="3505249617" sldId="263"/>
            <ac:picMk id="6" creationId="{9DC1C84C-C6AD-418C-BEC6-7BD79BF368EF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0:39.7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1 8288 0 0,'0'0'190'0'0,"0"0"28"0"0,0 0 7 0 0,0 0-76 0 0,0 0-17 0 0,0 0 44 0 0,0 0 143 0 0,0 0 266 0 0,-3 2 21 0 0,-3 4-252 0 0,2-2-148 0 0,2-2-16 0 0,1 0-52 0 0,1 0-43 0 0,0 0-35 0 0,0 0-23 0 0,2 5 12 0 0,-1-6 6 0 0,4 7 68 0 0,1 4 86 0 0,-4-2-25 0 0,-3 2 54 0 0,1-9-162 0 0,-1 0-1 0 0,1 0 1 0 0,0 0 0 0 0,0 0 0 0 0,1 0-1 0 0,-1 0 1 0 0,1 0 0 0 0,-1 0 0 0 0,1 0 0 0 0,0 1-76 0 0,7 13 311 0 0,-7-14-266 0 0,0 0-1 0 0,0 0 0 0 0,-1 0 0 0 0,1 1 0 0 0,-1-1 1 0 0,1 0-1 0 0,-1 3-44 0 0,2 19 215 0 0,8 11 152 0 0,4 8 88 0 0,-10-13-209 0 0,-3-20-140 0 0,0 0 0 0 0,0 0 0 0 0,1 0 0 0 0,1 0-106 0 0,-1-1 104 0 0,0 0 0 0 0,-1 0 1 0 0,1 8-105 0 0,-2 3 158 0 0,0 3 7 0 0,3 10 38 0 0,1-11-69 0 0,-1-8-13 0 0,-1 1-1 0 0,0-1 0 0 0,-1 4-120 0 0,0 18 239 0 0,0 4-15 0 0,-5-8-19 0 0,2-23-154 0 0,-2 7 61 0 0,1 0 1 0 0,1 0-1 0 0,0 7-112 0 0,2 18 214 0 0,0-11-73 0 0,-1-12-48 0 0,-5-2-31 0 0,0-2-20 0 0,6-10-20 0 0,-1-1 0 0 0,1 1 0 0 0,-1 0 0 0 0,1 0 0 0 0,1 4-22 0 0,-1 18 99 0 0,-4-9-67 0 0,-6 5 43 0 0,6-11-4 0 0,5 3-39 0 0,0-7 1 0 0,-1 4-6 0 0,0-9-9 0 0,0-3-64 0 0,0 0-77 0 0,0 0-134 0 0,0 0 121 0 0,0 0 53 0 0,0 0-34 0 0,0 0-11 0 0,0 0-33 0 0,0 0-38 0 0,0 0-43 0 0,0 0-45 0 0,0 0-44 0 0,0 0-39 0 0,0 0-37 0 0,0 0-262 0 0,0 0-59 0 0,0 0-48 0 0,0 0-33 0 0,0 0-1448 0 0,0 0-1280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1:18.9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258 514 9128 0 0,'-2'0'200'0'0,"1"0"-190"0"0,1 0 0 0 0,0 0-1 0 0,-1 0 1 0 0,1 0 0 0 0,-1 0 0 0 0,1 0 0 0 0,0 0 0 0 0,-1 0 0 0 0,1 0 0 0 0,-1 0 0 0 0,1 0 0 0 0,0 0 0 0 0,-1 0 0 0 0,1-1 0 0 0,0 1 0 0 0,-1 0-1 0 0,1 0 1 0 0,0 0 0 0 0,-1-1 0 0 0,1 1 0 0 0,0 0 0 0 0,-1-1 0 0 0,1 1 0 0 0,0 0 0 0 0,0-1 0 0 0,-1 1 0 0 0,1 0 0 0 0,0-1 0 0 0,0 1-1 0 0,0 0 1 0 0,-1-1-10 0 0,-3-5 175 0 0,3 5-159 0 0,0 1-1 0 0,1-1 1 0 0,-1 1-1 0 0,0 0 1 0 0,0 0 0 0 0,0-1-1 0 0,1 1 1 0 0,-1 0-1 0 0,0 0 1 0 0,0 0-1 0 0,0 0 1 0 0,1 0-1 0 0,-1 0 1 0 0,-1 0-16 0 0,-4 0 34 0 0,-3 0-24 0 0,0 1-1 0 0,3 1 27 0 0,-2 2 56 0 0,-1 2 85 0 0,-4-4 53 0 0,10-2-148 0 0,0 1-1 0 0,1-1 1 0 0,-1 1 0 0 0,0 0 0 0 0,1-1 0 0 0,-1 1 0 0 0,1 0 0 0 0,-3 2-82 0 0,-6 3 215 0 0,2-2-141 0 0,6-2-26 0 0,0 0 0 0 0,0 1 1 0 0,0-1-1 0 0,0 1 0 0 0,0 0 0 0 0,-2 2-48 0 0,3-2 40 0 0,-1 0-1 0 0,1 0 0 0 0,-1-1 0 0 0,0 1 1 0 0,0-1-1 0 0,-3 2-39 0 0,3-2 25 0 0,0 0 0 0 0,0 0 0 0 0,0 0 0 0 0,0 0 0 0 0,0 1 0 0 0,0-1 0 0 0,1 1 0 0 0,0 0 0 0 0,-1-1-1 0 0,1 1 1 0 0,0 0 0 0 0,0 0 0 0 0,0 2-25 0 0,-4 8 108 0 0,1-1 0 0 0,0 1 0 0 0,0 3-108 0 0,-1 4 123 0 0,3-12-69 0 0,1 1 0 0 0,-1-1 1 0 0,2 1-1 0 0,-1 5-54 0 0,0 14 159 0 0,2-19-113 0 0,-1 10 45 0 0,5-2 9 0 0,-3-12-84 0 0,14 31 172 0 0,-14-33-172 0 0,1-1 1 0 0,-1 1-1 0 0,1-1 0 0 0,-1 1 1 0 0,1-1-1 0 0,0 0 1 0 0,0 0-1 0 0,0 0 1 0 0,0 0-1 0 0,0 0 0 0 0,1-1 1 0 0,-1 1-1 0 0,1 0-16 0 0,11 4 86 0 0,2-2-26 0 0,0 0-1 0 0,-2 2 26 0 0,-10-4-61 0 0,-1-1 1 0 0,1 1 0 0 0,-1-1 0 0 0,1 1-1 0 0,0-1 1 0 0,0 0 0 0 0,-1 0 0 0 0,1-1-1 0 0,1 1-24 0 0,18-1 186 0 0,-22 0-170 0 0,1 0 1 0 0,-1 0-1 0 0,1 0 1 0 0,-1-1-1 0 0,1 1 1 0 0,-1 0 0 0 0,1-1-1 0 0,-1 1 1 0 0,0-1-1 0 0,1 0 1 0 0,-1 1 0 0 0,0-1-1 0 0,1 0-16 0 0,10-5 125 0 0,1 3-8 0 0,2-2 75 0 0,0-5 64 0 0,1-3 17 0 0,0 3-64 0 0,-12 8-172 0 0,0 0 1 0 0,-1-1 0 0 0,1 1-1 0 0,-1-1 1 0 0,1 1-1 0 0,-1-1 1 0 0,0 0 0 0 0,0 0-1 0 0,0-1 1 0 0,-1 1 0 0 0,1-1-1 0 0,-1 1-37 0 0,5-12 124 0 0,-1-3-34 0 0,-4 8-53 0 0,0 4-21 0 0,-1 1 0 0 0,0-1 0 0 0,0 1 0 0 0,-1-1 0 0 0,0 1 1 0 0,0-3-17 0 0,0 2 14 0 0,0 0 1 0 0,-1 0 0 0 0,0 0 0 0 0,-2-5-15 0 0,-6-5-2 0 0,-13-5-98 0 0,11 10 38 0 0,-1 0-59 0 0,-1 1 1 0 0,0 0 0 0 0,-7-4 120 0 0,-3-5-200 0 0,10 5-7 0 0,7 8 57 0 0,0 0-47 0 0,-5-10-267 0 0,8 9 219 0 0,-1 2-44 0 0,-6 0-237 0 0,5-5-55 0 0,-2 5 160 0 0,7 5 395 0 0,0 0 0 0 0,-1 0 0 0 0,1-1 0 0 0,0 1 1 0 0,-1 0-1 0 0,1 0 0 0 0,0 0 0 0 0,-1-1 0 0 0,1 1 0 0 0,0 0 1 0 0,0-1-1 0 0,-1 1 0 0 0,1 0 0 0 0,0-1 0 0 0,0 1 1 0 0,-1 0-1 0 0,1-1 0 0 0,0 1 0 0 0,0 0 0 0 0,0-1 1 0 0,0 1-1 0 0,0-1 0 0 0,-1 1 0 0 0,1 0 0 0 0,0-1 1 0 0,0 1-1 0 0,0-1 0 0 0,0 1 0 0 0,0 0 0 0 0,0-1 1 0 0,0 1 25 0 0,0-3-616 0 0</inkml:trace>
  <inkml:trace contextRef="#ctx0" brushRef="#br0" timeOffset="435.91">727 61 7568 0 0,'-13'-13'166'0'0,"11"10"-11"0"0,1 0-61 0 0,1 0-32 0 0,1-3 1 0 0,-1 6-33 0 0,0-5 154 0 0,0-17-109 0 0,0 19 10 0 0,0 1 115 0 0,0 1 230 0 0,0 1 391 0 0,0 0 38 0 0,0 0-355 0 0,0 0-211 0 0,0 0-56 0 0,0 0 43 0 0,0 0 116 0 0,0 0-20 0 0,0 0-17 0 0,0 0-47 0 0,0 0-21 0 0,0 0-3 0 0,0 3-19 0 0,0 23 17 0 0,0 0-38 0 0,0 28 148 0 0,0 11-61 0 0,0-15-155 0 0,0-1-36 0 0,0 56 146 0 0,1-90-237 0 0,0 0 0 0 0,1 0 1 0 0,2 2-54 0 0,-1-3 46 0 0,-1 0 1 0 0,-1 0-1 0 0,0 1-46 0 0,-1 65 136 0 0,0 140 77 0 0,0-125-82 0 0,0-93-131 0 0,0-1-1 0 0,0 1 0 0 0,0 0 0 0 0,-1-1 0 0 0,1 1 0 0 0,-1-1 0 0 0,1 1 0 0 0,-1-1 0 0 0,1 1 0 0 0,-1-1 0 0 0,0 1 0 0 0,0-1 0 0 0,0 0 0 0 0,0 1 0 0 0,0-1 0 0 0,0 0 0 0 0,0 0 0 0 0,-1 1 1 0 0,0 0-81 0 0,2-2 21 0 0,0 0-12 0 0,0 2-91 0 0,0-1 37 0 0,0 1-15 0 0,0-1 62 0 0,0 2-7 0 0,0-2-1 0 0,0 1-15 0 0,0-1-53 0 0,0 0 0 0 0,0 1-40 0 0,0-2-285 0 0</inkml:trace>
  <inkml:trace contextRef="#ctx0" brushRef="#br0" timeOffset="865.01">349 439 4592 0 0,'0'0'133'0'0,"3"2"-5"0"0,9 8-101 0 0,-9-9-86 0 0,0 0 43 0 0,4 0 94 0 0,2 0 149 0 0,5-2 216 0 0,-9 1-272 0 0,0 0-47 0 0,3-1 46 0 0,-1 0-47 0 0,0-1-21 0 0,1-2-1 0 0,0 0-3 0 0,-1 2-2 0 0,0 1 21 0 0,1 1 44 0 0,0-1-7 0 0,-1 0-40 0 0,0-1-17 0 0,0-2 0 0 0,9-2 87 0 0,-8 5-77 0 0,2 0 42 0 0,-4 1-85 0 0,0-1 0 0 0,-1 0-1 0 0,1 0 1 0 0,0-1 0 0 0,-1 1-1 0 0,1-1 1 0 0,-1-1 0 0 0,3 0-64 0 0,27-10 284 0 0,-18 9-192 0 0,-9 2-59 0 0,-1 1-1 0 0,0-1 1 0 0,0-1-1 0 0,0 1 0 0 0,1-2-32 0 0,-3 1 49 0 0,0 1-46 0 0,2-1-57 0 0,-1 0-67 0 0,0-1-66 0 0,0 1-71 0 0,1 0-71 0 0,-1 0-74 0 0,0 0-77 0 0,0 0-77 0 0,6-3-467 0 0,5-3-588 0 0,-16 9 1483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31.0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650 244 8176 0 0,'0'-3'182'0'0,"0"-3"37"0"0,0 0-53 0 0,0 0-44 0 0,0-1-39 0 0,0-5-7 0 0,0-24-80 0 0,0 21 80 0 0,-2 5 183 0 0,-3 5 73 0 0,4 5-304 0 0,1-1 0 0 0,-1 1 0 0 0,1-1-1 0 0,-1 1 1 0 0,1 0 0 0 0,-1-1-1 0 0,1 1 1 0 0,-1-1 0 0 0,1 1-1 0 0,-1-1 1 0 0,1 1 0 0 0,0-1 0 0 0,-1 0-1 0 0,1 1 1 0 0,0-1 0 0 0,0 1-1 0 0,0-1 1 0 0,-1 0 0 0 0,1 1-1 0 0,0-1 1 0 0,0 0 0 0 0,0 1 0 0 0,0-1-1 0 0,0 0 1 0 0,0 1 0 0 0,0-1-28 0 0,0-5 205 0 0,0-7 110 0 0,-2 4-90 0 0,-8 4 12 0 0,5-5-11 0 0,-6 5 2 0 0,6-5 16 0 0,-2 5-50 0 0,-9-3 34 0 0,12 6-154 0 0,-8-4 120 0 0,-6-2 142 0 0,-6-2 117 0 0,9 3-181 0 0,4 0-87 0 0,2-1-55 0 0,6 6-3 0 0,-1 1-66 0 0,-3 2-14 0 0,6-1-28 0 0,-3 0 54 0 0,1 0-34 0 0,-3 0-30 0 0,2 0 4 0 0,-11 2 59 0 0,7 3-31 0 0,7-4-38 0 0,-1 0 0 0 0,1 0 0 0 0,0 0 0 0 0,-1-1-1 0 0,1 1 1 0 0,-1 0 0 0 0,1-1 0 0 0,-1 1 0 0 0,1-1 0 0 0,-1 0 0 0 0,0 1 0 0 0,1-1 0 0 0,-1 0 0 0 0,0 0-3 0 0,-4 0 0 0 0,5 0 0 0 0,-1-1 0 0 0,0 1 0 0 0,1 0 0 0 0,-1 0 0 0 0,1 0 0 0 0,-1 1 0 0 0,1-1 0 0 0,-1 0 0 0 0,0 0 0 0 0,1 1 0 0 0,-1-1 0 0 0,0 2 0 0 0,-3 8 0 0 0,-23 5 0 0 0,17-11 0 0 0,10-4 0 0 0,1 0 0 0 0,-1 0 0 0 0,1 0 0 0 0,-1 0 0 0 0,1 0 0 0 0,-1 0 0 0 0,1 1 0 0 0,0-1 0 0 0,-1 0 0 0 0,1 0 0 0 0,-1 0 0 0 0,1 1 0 0 0,0-1 0 0 0,-1 0 0 0 0,1 1 0 0 0,0-1 0 0 0,-1 0 0 0 0,1 1 0 0 0,0-1 0 0 0,-14 25 0 0 0,2-10 0 0 0,10-14 0 0 0,1 0 0 0 0,0 1 0 0 0,0-1 0 0 0,0 0 0 0 0,-1 0 0 0 0,1 1 0 0 0,0-1 0 0 0,1 1 0 0 0,-1-1 0 0 0,0 1 0 0 0,0-1 0 0 0,1 1 0 0 0,-1-1 0 0 0,1 1 0 0 0,-1 0 0 0 0,1-1 0 0 0,0 1 0 0 0,0 0 0 0 0,-1 0 0 0 0,1-1 0 0 0,0 1 0 0 0,0 0 0 0 0,0-1 0 0 0,-1 1 0 0 0,1-1 0 0 0,0 1 0 0 0,-1-1 0 0 0,0 1 0 0 0,1-1 0 0 0,-1 1 0 0 0,0-1 0 0 0,0 1 0 0 0,1-1 0 0 0,-2 0 0 0 0,-2 7 0 0 0,2-5 0 0 0,0 0 0 0 0,1 0 0 0 0,0 1 0 0 0,-1-1 0 0 0,1 0 0 0 0,0 3 0 0 0,1-4 0 0 0,0 1 0 0 0,0-1 0 0 0,1 1 0 0 0,-1-1 0 0 0,1 0 0 0 0,-1 1 0 0 0,1-1 0 0 0,1 2 0 0 0,0 7 0 0 0,-1 0 0 0 0,0 1 0 0 0,-1-1 0 0 0,0 0 0 0 0,-1 9 0 0 0,0 7 0 0 0,1-2 0 0 0,-1-17 0 0 0,0 1 0 0 0,1 0 0 0 0,1 0 0 0 0,0-1 0 0 0,0 1 0 0 0,1 2 0 0 0,3 4 0 0 0,-3-12 0 0 0,-1 0 0 0 0,0 1 0 0 0,0-1 0 0 0,0 0 0 0 0,-1 0 0 0 0,1 1 0 0 0,-1-1 0 0 0,0 1 0 0 0,0-1 0 0 0,1 4 0 0 0,-1-1 0 0 0,1 1 0 0 0,0-1 0 0 0,1 1 0 0 0,0-1 0 0 0,0 0 0 0 0,2 10 0 0 0,1 12 0 0 0,0-14 0 0 0,-3-11 0 0 0,-1 0 0 0 0,0 1 0 0 0,0-1 0 0 0,0 0 0 0 0,-1 1 0 0 0,1-1 0 0 0,-1 0 0 0 0,1 1 0 0 0,-1-1 0 0 0,-1 12 0 0 0,1-9 0 0 0,0 0 0 0 0,0 0 0 0 0,0 1 0 0 0,1-1 0 0 0,0 0 0 0 0,0 0 0 0 0,5 9 0 0 0,-5-12 0 0 0,0 0 0 0 0,0 1 0 0 0,0-1 0 0 0,0 0 0 0 0,0 0 0 0 0,-1 1 0 0 0,0-1 0 0 0,1 2 0 0 0,-2-1 0 0 0,1 1 0 0 0,0-1 0 0 0,0 0 0 0 0,0 1 0 0 0,1-1 0 0 0,0 0 0 0 0,-1 1 0 0 0,2-1 0 0 0,-1 0 0 0 0,0 0 0 0 0,1 1 0 0 0,0-1 0 0 0,1 3 0 0 0,-2-6 0 0 0,-1 0 0 0 0,1-1 0 0 0,-1 1 0 0 0,1 0 0 0 0,-1 0 0 0 0,0 0 0 0 0,1 0 0 0 0,-1 1 0 0 0,0-1 0 0 0,0 0 0 0 0,0 0 0 0 0,0 0 0 0 0,0 0 0 0 0,0 0 0 0 0,0 0 0 0 0,0 1 0 0 0,-1 25 0 0 0,1 16 10 0 0,0-41 17 0 0,-3-1-141 0 0,-7-2 21 0 0,9 1 53 0 0,0 0-14 0 0,1 0-23 0 0,0 0-39 0 0,0 0-18 0 0,0 0-39 0 0,0 0-44 0 0,0 0-52 0 0,0 0-54 0 0,0 0-50 0 0,0 0-45 0 0,0 0-40 0 0,0 0-135 0 0,0 0-40 0 0,0 0-163 0 0,0 0-440 0 0</inkml:trace>
  <inkml:trace contextRef="#ctx0" brushRef="#br0" timeOffset="269.28">0 455 6648 0 0,'0'0'149'0'0,"3"0"23"0"0,7 1-87 0 0,19-2 139 0 0,-13-1-158 0 0,19-13-66 0 0,-24 10 17 0 0,1-1 36 0 0,6-2 79 0 0,-1 2 74 0 0,12 0 181 0 0,-11 2-168 0 0,6-4 64 0 0,-12 2-67 0 0,-2 0-66 0 0,3 0-8 0 0,-9 4-107 0 0,0 0-1 0 0,0 0 0 0 0,1 1 1 0 0,-1 0-1 0 0,3-1-34 0 0,0 1 40 0 0,5-1 43 0 0,-1-1 1 0 0,1 0 0 0 0,-1-1 0 0 0,1 0-84 0 0,31-11 133 0 0,-25 8-132 0 0,10-2-39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27.5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198 46 9728 0 0,'-13'-13'222'0'0,"10"10"30"0"0,3 3 18 0 0,0 0-117 0 0,0-2-80 0 0,-2-11 37 0 0,-2 7-7 0 0,-2 0 116 0 0,6 6-219 0 0,-3-3 399 0 0,3 3 8 0 0,0 0-41 0 0,-1 1-215 0 0,-1-1-69 0 0,-1 0-51 0 0,-3-1-24 0 0,6 1 26 0 0,-5 3 65 0 0,-1 2-90 0 0,-20 22 49 0 0,17-12-29 0 0,4-4-25 0 0,-5 1-3 0 0,8-10 0 0 0,0-1 0 0 0,1 1 0 0 0,-1 0 0 0 0,1 0 0 0 0,-1 0 0 0 0,1 0 0 0 0,0 0 0 0 0,0 0 0 0 0,-1 1 0 0 0,-3 25 0 0 0,-2-2 27 0 0,-11 51 186 0 0,16-68-176 0 0,1 0 0 0 0,1 0 0 0 0,-1 0 1 0 0,2 0-38 0 0,-3 25 71 0 0,-3-10-53 0 0,2-15-15 0 0,2 0 0 0 0,-1 0 0 0 0,1 1 0 0 0,0 4-3 0 0,1-7 7 0 0,-1 0 0 0 0,0 0 0 0 0,0 0-1 0 0,-1 0 1 0 0,0 2-7 0 0,0-1 4 0 0,0-1 0 0 0,1 1 0 0 0,-1 0 0 0 0,2-1 0 0 0,-1 4-4 0 0,1 108 0 0 0,0-106 0 0 0,-2 0 0 0 0,1 0 0 0 0,-4 11 0 0 0,3-13 0 0 0,0 1 0 0 0,0 0 0 0 0,1 8 0 0 0,1 101 82 0 0,0-119-79 0 0,0-1 0 0 0,0 1 0 0 0,0 0 0 0 0,0-1 0 0 0,1 1 0 0 0,-1-1 1 0 0,1 1-1 0 0,-1 0 0 0 0,1-1 0 0 0,-1 1 0 0 0,1-1 0 0 0,0 0 0 0 0,0 1 0 0 0,0-1-3 0 0,5 11 11 0 0,-1 14-11 0 0,-5-25-3 0 0,1 1 1 0 0,0-1-1 0 0,-1 1 1 0 0,1-1 0 0 0,0 1-1 0 0,0-1 1 0 0,0 0 0 0 0,0 1-1 0 0,2 0 3 0 0,-3-2 0 0 0,2 2-112 0 0,1 1-45 0 0,0 0 56 0 0,-1-1 27 0 0,0-1-36 0 0,0 0-14 0 0,0 0-36 0 0,0 0-40 0 0,0 0-46 0 0,0 0-48 0 0,1-1-46 0 0,-1 1-40 0 0,1-1-36 0 0,0 0-122 0 0,1 0-35 0 0,7 0-1268 0 0</inkml:trace>
  <inkml:trace contextRef="#ctx0" brushRef="#br0" timeOffset="495.86">515 408 7424 0 0,'0'0'166'0'0,"0"-2"29"0"0,0-5-54 0 0,0 3-52 0 0,0 0 61 0 0,-3-6-115 0 0,-3 7-20 0 0,0 1 55 0 0,0-2 69 0 0,-1-2 159 0 0,7 6-298 0 0,-1-2 322 0 0,0 0-86 0 0,0 0-72 0 0,1 0-56 0 0,0 0-35 0 0,0-3 14 0 0,1 5-4 0 0,-1-1 2 0 0,0 1-76 0 0,0 0 1 0 0,0 0 0 0 0,0 0 0 0 0,0 0-1 0 0,0 0 1 0 0,0 0 0 0 0,0 0-1 0 0,0 0 1 0 0,0 0 0 0 0,0 0-1 0 0,0-1 1 0 0,0 1 0 0 0,0 0 0 0 0,0 0-1 0 0,0 0 1 0 0,0 0 0 0 0,0 0-1 0 0,0 0 1 0 0,0 0 0 0 0,0 0 0 0 0,0 0-1 0 0,0 0 1 0 0,0 0 0 0 0,0-1-1 0 0,0 1 1 0 0,0 0 0 0 0,0 0 0 0 0,-1 0-1 0 0,1 0 1 0 0,0 0 0 0 0,0 0-1 0 0,0 0 1 0 0,0 0 0 0 0,0 0-1 0 0,0 0 1 0 0,0 0 0 0 0,0 0 0 0 0,0 0-1 0 0,0 0 1 0 0,0 0 0 0 0,0 0-1 0 0,-1 0 1 0 0,1 0 0 0 0,0 0 0 0 0,0 0-1 0 0,0 0 1 0 0,0 0 0 0 0,0 0-1 0 0,0 0 1 0 0,0 0 0 0 0,0 0-1 0 0,0 0 1 0 0,0 0 0 0 0,0 0 0 0 0,-1 0-1 0 0,1 0 1 0 0,0 0-10 0 0,-4 0 174 0 0,-2 0 44 0 0,4 0 106 0 0,2 0-17 0 0,0 0-23 0 0,-3 0-84 0 0,3 0-177 0 0,-6-1 27 0 0,3 1-2 0 0,0 1 25 0 0,0 1 49 0 0,-7 9-2 0 0,6-5-60 0 0,4-1-40 0 0,0-5-20 0 0,0 0 1 0 0,0 0-1 0 0,0 0 0 0 0,0 0 1 0 0,1 0-1 0 0,-1 0 1 0 0,0 0-1 0 0,0 0 0 0 0,0 0 1 0 0,0 1-1 0 0,0-1 1 0 0,0 0-1 0 0,0 0 0 0 0,0 0 1 0 0,0 0-1 0 0,0 0 1 0 0,0 0-1 0 0,0 0 0 0 0,0 1 1 0 0,0-1-1 0 0,0 0 1 0 0,0 0-1 0 0,0 0 0 0 0,0 0 1 0 0,0 0-1 0 0,0 0 1 0 0,0 0-1 0 0,-1 0 0 0 0,1 1 1 0 0,0-1-1 0 0,0 0 1 0 0,0 0-1 0 0,0 0 0 0 0,0 0 1 0 0,0 0-1 0 0,0 0 1 0 0,0 0-1 0 0,0 0 0 0 0,0 0 1 0 0,0 0-1 0 0,-1 0 1 0 0,1 0-1 0 0,0 0 0 0 0,0 1 1 0 0,0-1-1 0 0,0 0 0 0 0,-10 5 24 0 0,7-1-13 0 0,0 1 0 0 0,0 0-1 0 0,1 0 1 0 0,0 0 0 0 0,0 1-11 0 0,-3 19 0 0 0,-10 10 53 0 0,12-27-47 0 0,1-3-5 0 0,0 1 0 0 0,0 0-1 0 0,1 0 1 0 0,0 0-1 0 0,0 1 1 0 0,0-1 0 0 0,1 5-1 0 0,0-7 0 0 0,-1-1 0 0 0,1 1 0 0 0,-1 0 0 0 0,0 0 0 0 0,0 0 0 0 0,0-1 0 0 0,0 1 0 0 0,-1-1 0 0 0,1 1 0 0 0,-3 2 0 0 0,4-5 0 0 0,-1 0 0 0 0,1 1 0 0 0,-1-1 0 0 0,1 1 0 0 0,0-1 0 0 0,-1 1 0 0 0,1-1 0 0 0,0 1 0 0 0,0-1 0 0 0,0 1 0 0 0,0-1 0 0 0,0 1 0 0 0,1-1 0 0 0,-1 1 0 0 0,0-1 0 0 0,1 1 0 0 0,-1-1 0 0 0,1 1 0 0 0,-1-1 0 0 0,1 1 0 0 0,0-1 0 0 0,0 0 0 0 0,-1 0 0 0 0,2 1 0 0 0,-1 0 0 0 0,0 0 0 0 0,0 0 0 0 0,0 0 0 0 0,0 0 0 0 0,-1 0 0 0 0,1 0 0 0 0,0 0 0 0 0,-1 0 0 0 0,0 0 0 0 0,1 2 0 0 0,1 11 0 0 0,-1-14 1 0 0,0 1-1 0 0,0-1 1 0 0,-1 0 0 0 0,1 0 0 0 0,0 0 0 0 0,0 0 0 0 0,0 0 0 0 0,0-1 0 0 0,0 1 0 0 0,0 0-1 0 0,0 0 1 0 0,1 0-1 0 0,6 2 26 0 0,0-3 40 0 0,-6 0-32 0 0,0-1 0 0 0,0 1 0 0 0,0-1 0 0 0,0 1-1 0 0,-1-1 1 0 0,1 0 0 0 0,0 0 0 0 0,0 1 0 0 0,-1-1 0 0 0,1-1 0 0 0,0 1 0 0 0,-1 0 0 0 0,1 0 0 0 0,0-1-34 0 0,1 0 204 0 0,-1 0-74 0 0,1 1-48 0 0,1 1-45 0 0,-1 0-14 0 0,0 0 33 0 0,-3-1-47 0 0,1 1 0 0 0,0-1 0 0 0,0 0 1 0 0,0 1-1 0 0,0-1 0 0 0,-1 0 0 0 0,1 0 0 0 0,0 0 0 0 0,-1 0 1 0 0,1 0-1 0 0,0 1 0 0 0,-1-1 0 0 0,1 0 0 0 0,-1 0 0 0 0,0 0 1 0 0,1-1-10 0 0,5-8 86 0 0,4 5-4 0 0,5-23 111 0 0,0-2 46 0 0,-12 15-132 0 0,-3 14-102 0 0,0 0 0 0 0,0 0 0 0 0,0 0 0 0 0,0 1 0 0 0,0-1 0 0 0,0 0 1 0 0,0 0-1 0 0,0 0 0 0 0,0 1 0 0 0,1-1 0 0 0,-1 0 0 0 0,0 0 0 0 0,1 1 0 0 0,-1-1 1 0 0,1 0-6 0 0,2-1 23 0 0,4-4 7 0 0,-2-16-3 0 0,1 9 19 0 0,-5 12-39 0 0,-1-1 1 0 0,1 1-1 0 0,0 0 1 0 0,0-1-1 0 0,-1 1 1 0 0,1-1-1 0 0,-1 1 1 0 0,0-1-1 0 0,1 1 1 0 0,-1-1-1 0 0,0 1 1 0 0,0-1 0 0 0,0 1-8 0 0,0-10 43 0 0,-1-11 1 0 0,5 9 13 0 0,0 6-43 0 0,-3 5-9 0 0,0 1 1 0 0,0 0-1 0 0,0-1 0 0 0,0 1 1 0 0,-1-1-1 0 0,1 1 0 0 0,-1-1 1 0 0,1 1-1 0 0,-1-1 0 0 0,1 1 1 0 0,-1-1-1 0 0,0 1 1 0 0,0-1-1 0 0,0 0-5 0 0,-1-3 11 0 0,1 5-13 0 0,5-8 25 0 0,4-9 40 0 0,-7 4-79 0 0,0 22-72 0 0,-2-8 84 0 0,1 0-1 0 0,-1 1 1 0 0,1-1-1 0 0,-1 0 1 0 0,1 0-1 0 0,0 0 1 0 0,-1 0-1 0 0,1 0 0 0 0,0 0 1 0 0,0 0-1 0 0,0 0 1 0 0,0-1-1 0 0,0 1 1 0 0,0 0-1 0 0,0 0 1 0 0,1 0 4 0 0,4 1-13 0 0,1 3-11 0 0,-5 8-9 0 0,-3-3 25 0 0,0-6 7 0 0,1 1 1 0 0,0-1 0 0 0,0 1 0 0 0,0 0-1 0 0,0-1 1 0 0,1 1 0 0 0,-1-1 0 0 0,1 1 0 0 0,1 2 0 0 0,0-3 0 0 0,0 0 0 0 0,0 0 0 0 0,0 0 0 0 0,-1 0 0 0 0,0 0 0 0 0,0 1 0 0 0,0-1 0 0 0,0 0 0 0 0,-1 1 0 0 0,0-1 0 0 0,0 1 0 0 0,0-1 0 0 0,0 1 0 0 0,0-3 0 0 0,0 0 0 0 0,0-1 0 0 0,1 1 0 0 0,-1 0 0 0 0,0-1 0 0 0,1 1 0 0 0,-1 0 0 0 0,1-1 0 0 0,0 1 0 0 0,0-1 0 0 0,-1 1 0 0 0,1-1 0 0 0,0 1 0 0 0,0-1 0 0 0,0 1 0 0 0,0-1 0 0 0,0 1 0 0 0,0-1 0 0 0,-1 1 0 0 0,1 0 0 0 0,-1-1 0 0 0,1 1 0 0 0,-1 0 0 0 0,1-1 0 0 0,-1 1 0 0 0,0 0 0 0 0,0 0 0 0 0,0 8 3 0 0,0-7 4 0 0,-1 1 0 0 0,1-1 0 0 0,1 0 0 0 0,-1 1 1 0 0,0-1-1 0 0,1 0 0 0 0,0 4-7 0 0,6 0 13 0 0,-6-6-13 0 0,-1-1 0 0 0,1 0 0 0 0,-1 0 0 0 0,1 1 0 0 0,-1-1-1 0 0,0 0 1 0 0,1 1 0 0 0,-1-1 0 0 0,0 1 0 0 0,0-1 0 0 0,1 0 0 0 0,-1 1 0 0 0,0-1 0 0 0,0 1 0 0 0,1-1 0 0 0,-1 1 0 0 0,0-1-1 0 0,0 1 1 0 0,0-1 0 0 0,0 0 0 0 0,0 1 0 0 0,0-1 0 0 0,0 1 0 0 0,0-1 0 0 0,0 1 0 0 0,0-1 0 0 0,0 1 0 0 0,0-1 0 0 0,0 1 0 0 0,0 1-4 0 0,0-1 1 0 0,0 1 0 0 0,1-1-1 0 0,-1 1 1 0 0,0 0 0 0 0,1-1 0 0 0,-1 1-1 0 0,1-1 1 0 0,0 1 0 0 0,-1-1 0 0 0,1 0-1 0 0,0 1 1 0 0,0-1 0 0 0,0 1 3 0 0,4 5-28 0 0,-3 8 14 0 0,-2-11-12 0 0,1-1-53 0 0,-1-1-55 0 0,1-1-56 0 0,0 0-59 0 0,0 0-61 0 0,0 0-62 0 0,1 0-64 0 0,-1-1-48 0 0,0 1-64 0 0,1 1-66 0 0,0-1-66 0 0,0 3-1125 0 0,-2 5-1028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26.9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591 152 6000 0 0,'-13'-16'174'0'0,"11"1"-7"0"0,2 0-132 0 0,-1 6-13 0 0,-1 3 60 0 0,1 4-23 0 0,-1 0 43 0 0,-2-4 204 0 0,-1 0 89 0 0,-9-8 629 0 0,10 10-749 0 0,-1 1-47 0 0,1-1-41 0 0,2 3-137 0 0,0 0-32 0 0,-3-1 140 0 0,0-1 154 0 0,0-5 114 0 0,3 4-297 0 0,1 3-98 0 0,0 0 1 0 0,1 0-1 0 0,-1 0 0 0 0,1 0 1 0 0,-1 0-1 0 0,0 0 0 0 0,0 0 1 0 0,0 1-1 0 0,1-1 0 0 0,-1 0 0 0 0,0 1 1 0 0,0-1-1 0 0,0 0-31 0 0,0 1 51 0 0,-1-1-1 0 0,1 1 1 0 0,-1-1-1 0 0,1 1 1 0 0,-1-1-1 0 0,1 1 1 0 0,-1 0-1 0 0,1 0 1 0 0,-1-1-1 0 0,0 1-50 0 0,1 1 21 0 0,0-1-1 0 0,1 0 1 0 0,-1 0 0 0 0,0-1 0 0 0,1 1-1 0 0,-1 0 1 0 0,1 0 0 0 0,-1 0 0 0 0,0 0-1 0 0,1 0 1 0 0,-1-1 0 0 0,0 1 0 0 0,1 0-1 0 0,-1 0 1 0 0,1-1 0 0 0,-1 1 0 0 0,1-1-1 0 0,-1 1 1 0 0,1 0 0 0 0,-1-1 0 0 0,1 1-1 0 0,-1-1 1 0 0,1 1 0 0 0,-1-1 0 0 0,1 1-1 0 0,0-1-20 0 0,-1 0 19 0 0,1 1 0 0 0,0-1 0 0 0,-1 1 1 0 0,1-1-1 0 0,-1 1 0 0 0,1-1 0 0 0,-1 1 0 0 0,1-1 0 0 0,-1 1 0 0 0,1 0 0 0 0,-1-1 0 0 0,1 1 0 0 0,-1 0 0 0 0,0-1 0 0 0,1 1 0 0 0,-1 0 0 0 0,1 0 0 0 0,-1 0 0 0 0,0-1 0 0 0,1 1 0 0 0,-1 0 0 0 0,0 0 0 0 0,1 0 1 0 0,-1 0-1 0 0,0 0 0 0 0,1 0-19 0 0,-9 0 241 0 0,2 0-55 0 0,-1 0-47 0 0,1 0-40 0 0,-6 0 6 0 0,-19 0 23 0 0,17 3-85 0 0,7 1-32 0 0,7-3-11 0 0,-1 0 0 0 0,1 0 0 0 0,0 0 0 0 0,-1 0 0 0 0,1-1 0 0 0,-1 1 0 0 0,1 0 0 0 0,-1-1 0 0 0,1 0 0 0 0,-1 1 0 0 0,1-1 0 0 0,-1 0 0 0 0,0 0 0 0 0,1 0 0 0 0,0 0 0 0 0,1 0 0 0 0,-1 0 0 0 0,1 0 0 0 0,-1 0 0 0 0,1 0 0 0 0,-1 0 0 0 0,1 0 0 0 0,-1 0 0 0 0,1 0 0 0 0,-1 0 0 0 0,1 0 0 0 0,-1 0 0 0 0,1 0 0 0 0,0 1 0 0 0,-1-1 0 0 0,1 0 0 0 0,-1 0 0 0 0,1 0 0 0 0,-1 1 0 0 0,1-1 0 0 0,0 0 0 0 0,-1 1 0 0 0,1-1 0 0 0,0 0 0 0 0,-1 1 0 0 0,1-1 0 0 0,0 0 0 0 0,-1 1 0 0 0,1-1 0 0 0,0 1 0 0 0,0-1 0 0 0,-1 1 0 0 0,-3 5 0 0 0,2-5 0 0 0,0 1 0 0 0,0-1 0 0 0,0 0 0 0 0,0 0 0 0 0,0 0 0 0 0,-1 0 0 0 0,1 0 0 0 0,-1 0 0 0 0,1 0 0 0 0,-1-1 0 0 0,1 1 0 0 0,0 0 0 0 0,-1 1 0 0 0,1-1 0 0 0,0 0 0 0 0,0 1 0 0 0,0-1 0 0 0,-3 5-2 0 0,5-5 2 0 0,0-1 0 0 0,0 1 1 0 0,0-1-1 0 0,-1 1 1 0 0,1-1-1 0 0,0 0 0 0 0,-1 1 1 0 0,1-1-1 0 0,0 0 1 0 0,-1 1-1 0 0,1-1 0 0 0,0 0 1 0 0,-1 1-1 0 0,1-1 1 0 0,-1 0-1 0 0,1 0 0 0 0,-1 0 1 0 0,1 1-1 0 0,0-1 1 0 0,-1 0-1 0 0,1 0 0 0 0,-1 0 1 0 0,1 0-1 0 0,-1 0 1 0 0,1 0-1 0 0,-1 0 0 0 0,1 0 1 0 0,-1 0-1 0 0,1 0 0 0 0,-1 0 1 0 0,1 0-1 0 0,-1 0 0 0 0,1 0 2 0 0,-1 0-1 0 0,1-1 1 0 0,-1 1 0 0 0,1 0-1 0 0,-1 0 1 0 0,1 0-1 0 0,-1 0 1 0 0,1 0-1 0 0,-1 0 1 0 0,1 0 0 0 0,-1 1-1 0 0,1-1 1 0 0,-1 0-1 0 0,1 0 1 0 0,-1 0-1 0 0,1 0 1 0 0,0 1 0 0 0,-1-1-1 0 0,1 0 1 0 0,-1 0-1 0 0,1 1 1 0 0,0-1-1 0 0,-1 0 1 0 0,1 1 0 0 0,0-1-1 0 0,-1 0 1 0 0,1 1-1 0 0,0-1 1 0 0,-1 0-1 0 0,1 1 1 0 0,0-1 0 0 0,0 1-2 0 0,-5 5 3 0 0,-5-1-3 0 0,5 6 0 0 0,-5-6 0 0 0,5 5 0 0 0,-5-5 0 0 0,10-5 0 0 0,-1 1 0 0 0,1 0 0 0 0,0 0 0 0 0,-1-1 0 0 0,1 1 0 0 0,0 0 0 0 0,0 0 0 0 0,-1-1 0 0 0,1 1 0 0 0,0 0 0 0 0,0 0 0 0 0,0 0 0 0 0,0 0 0 0 0,0-1 0 0 0,0 1 0 0 0,-2 14 0 0 0,0-12 0 0 0,1-1 0 0 0,-1 1 0 0 0,1-1 0 0 0,0 1 0 0 0,0 0 0 0 0,0-1 0 0 0,0 1 0 0 0,1 0 0 0 0,-1 0 0 0 0,0 0 0 0 0,1 0 0 0 0,0-1 0 0 0,0 1 0 0 0,0 3 0 0 0,0-5 0 0 0,0 0 0 0 0,0 0 0 0 0,1 0 0 0 0,-2 0 0 0 0,1 0 0 0 0,0 0 0 0 0,0 0 0 0 0,0 0 0 0 0,0 0 0 0 0,-1 0 0 0 0,1 0 0 0 0,0 0 0 0 0,-1 0 0 0 0,1 0 0 0 0,-1 1 0 0 0,-2 3 1 0 0,2-2 0 0 0,-1 0 0 0 0,1 0 0 0 0,0 0 0 0 0,0 0 0 0 0,0 0 0 0 0,0 0 0 0 0,0 0 0 0 0,1 0 0 0 0,-1 0 0 0 0,1 0 0 0 0,0 1 0 0 0,0 2-1 0 0,0 8 34 0 0,-1-5-27 0 0,1 0-1 0 0,0 0 1 0 0,1 1-1 0 0,0-1 1 0 0,1 1-7 0 0,3 5 0 0 0,-3-12 0 0 0,-1 0 0 0 0,0 0 0 0 0,0 1 0 0 0,0-1 0 0 0,-1 0 0 0 0,1 1 0 0 0,-1-1 0 0 0,0 0 0 0 0,0 1 0 0 0,1 4 0 0 0,0 0 0 0 0,0 0 0 0 0,0 0 0 0 0,3 7 0 0 0,-2-8 0 0 0,0 0 0 0 0,-1 0 0 0 0,0 0 0 0 0,1 6 0 0 0,-2-9 0 0 0,0-1 0 0 0,0 0 1 0 0,0 0-1 0 0,1 0 1 0 0,0 0-1 0 0,-1 0 0 0 0,1 0 1 0 0,0 0-1 0 0,2 3 0 0 0,2 8 25 0 0,16 72 409 0 0,-12-51-275 0 0,-7-24-153 0 0,0 0 0 0 0,-1 0 1 0 0,-1-1-1 0 0,0 1 0 0 0,-1 9-6 0 0,0 15-4 0 0,1-24 4 0 0,-1-5 0 0 0,1 1 0 0 0,0 0 0 0 0,1-1 0 0 0,-1 1 0 0 0,2 4 0 0 0,4 0 0 0 0,-5-11 0 0 0,-1 1 0 0 0,1 0 0 0 0,0-1 0 0 0,-1 1 0 0 0,0 0 0 0 0,1 0 0 0 0,-1-1 0 0 0,1 1 0 0 0,-1 0 0 0 0,0 0 0 0 0,0 0 0 0 0,1-1 0 0 0,-1 1 0 0 0,0 0 0 0 0,0 0 0 0 0,0 0 0 0 0,0 0 0 0 0,0 0 0 0 0,0-1 0 0 0,0 1 0 0 0,0 0 0 0 0,0 0 0 0 0,-1 0 0 0 0,1 0 0 0 0,0-1 0 0 0,-1 2 0 0 0,-3 5 0 0 0,3-5 0 0 0,0-1 0 0 0,0 0 0 0 0,0 1 0 0 0,1-1 0 0 0,-1 1 0 0 0,0-1 0 0 0,1 1 0 0 0,-1-1 0 0 0,1 1 0 0 0,0-1 0 0 0,-1 1 0 0 0,1 0 0 0 0,0-1 0 0 0,0 1 0 0 0,0 19 37 0 0,0 3-72 0 0,0-24-79 0 0</inkml:trace>
  <inkml:trace contextRef="#ctx0" brushRef="#br0" timeOffset="399.29">1 499 9272 0 0,'0'0'208'0'0,"0"0"33"0"0,0 0 14 0 0,2-2-42 0 0,11-8-170 0 0,6 0-59 0 0,-13 7 41 0 0,-1 1 36 0 0,3-1 92 0 0,-1 3 49 0 0,9-3 254 0 0,-9 0-208 0 0,13-7 287 0 0,1 0-109 0 0,-11 5-261 0 0,1 0-33 0 0,-1 1-38 0 0,-1 1-39 0 0,8-2 125 0 0,-8 2-111 0 0,10-6 14 0 0,2-2 3 0 0,6 8-1 0 0,3-1 0 0 0,-23 2-106 0 0,0 0 33 0 0,26-7 211 0 0,-22 6-195 0 0,0-1-82 0 0,-5 3-14 0 0,-1-1-33 0 0,1 1-38 0 0,-1 0-41 0 0,-2 0-15 0 0,0 0-33 0 0,3 1-321 0 0,-1-1 69 0 0,0 1-47 0 0,6 0-628 0 0,-11 0 1155 0 0,16 0-1655 0 0,11 0-948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35.6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199 46 7856 0 0,'0'0'174'0'0,"-2"-3"29"0"0,-8-7 13 0 0,10 10-213 0 0,0 0 1 0 0,0 0-1 0 0,0 0 0 0 0,-1 0 0 0 0,1 0 1 0 0,0 0-1 0 0,0-1 0 0 0,0 1 0 0 0,0 0 1 0 0,0 0-1 0 0,0 0 0 0 0,0 0 0 0 0,0 0 1 0 0,0 0-1 0 0,0 0 0 0 0,0 0 0 0 0,-1 0 1 0 0,1 0-1 0 0,0 0 0 0 0,0 0 0 0 0,0-1 1 0 0,0 1-1 0 0,0 0 0 0 0,0 0 0 0 0,0 0 1 0 0,-1 0-1 0 0,1 0 0 0 0,0 0 0 0 0,0 0 1 0 0,0 0-1 0 0,0 0 0 0 0,0 0 0 0 0,0 0 1 0 0,0 0-1 0 0,-1 0 0 0 0,1 0 0 0 0,0 1 1 0 0,0-1-1 0 0,0 0 0 0 0,0 0 0 0 0,0 0 1 0 0,0 0-1 0 0,0 0 0 0 0,0 0 0 0 0,-1 0 1 0 0,1 0-1 0 0,0 0 0 0 0,0 0 0 0 0,0 0 1 0 0,0 0-1 0 0,0 1 0 0 0,0-1 0 0 0,0 0 1 0 0,0 0-1 0 0,0 0 0 0 0,0 0 0 0 0,0 0-3 0 0,-13 10 38 0 0,0-7 4 0 0,7-3 184 0 0,1 0-76 0 0,-1 0-45 0 0,-4 0 63 0 0,7 0-75 0 0,-2 2 155 0 0,-20 13 86 0 0,20-4-188 0 0,-5-6-2 0 0,4 5-8 0 0,5-9-126 0 0,1 0-1 0 0,-1 0 1 0 0,1 0-1 0 0,0 0 1 0 0,-1 0-1 0 0,0 0 1 0 0,1 0-1 0 0,-1 0 1 0 0,0 0-1 0 0,1 0 0 0 0,-1-1 1 0 0,0 1-1 0 0,0 0 1 0 0,0-1-1 0 0,0 1 1 0 0,0 0-10 0 0,-4 1 38 0 0,5-2-28 0 0,-1 1-1 0 0,1-1 1 0 0,-1 0-1 0 0,0 0 1 0 0,1 1-1 0 0,-1-1 1 0 0,1 0-1 0 0,-1 1 1 0 0,1-1-1 0 0,-1 1 1 0 0,1-1 0 0 0,-1 1-1 0 0,1-1 1 0 0,-1 1-1 0 0,1-1 1 0 0,0 1-1 0 0,-1-1 1 0 0,1 1-1 0 0,0-1 1 0 0,-1 1-1 0 0,1 0 1 0 0,0 0-10 0 0,-2 3 37 0 0,-1 2 5 0 0,0 0 15 0 0,0 0 1 0 0,0 0-1 0 0,-1-1 1 0 0,1 1-1 0 0,-1-1 1 0 0,-1 1-58 0 0,3-4 9 0 0,0 0 0 0 0,0 1 0 0 0,1-1 1 0 0,-1 1-1 0 0,1 0 0 0 0,0-1 0 0 0,0 1 0 0 0,0 0 1 0 0,0 0-1 0 0,0 0 0 0 0,0-1 0 0 0,1 1 1 0 0,0 0-1 0 0,-1 2-9 0 0,1 9 59 0 0,-1 1 1 0 0,3 8-60 0 0,-1 4 24 0 0,-1-12-24 0 0,2 0 0 0 0,3-7 5 0 0,-4-7 1 0 0,0 1-1 0 0,0-1 1 0 0,0 1-1 0 0,-1-1 0 0 0,1 1 1 0 0,0-1-1 0 0,-1 1 1 0 0,1-1-1 0 0,-1 1 1 0 0,0-1-1 0 0,1 3-5 0 0,-1-4 1 0 0,0 0 0 0 0,0 0 1 0 0,0 0-1 0 0,0 0 0 0 0,0 0 0 0 0,0 0 1 0 0,0 0-1 0 0,0 0 0 0 0,0 0 0 0 0,0 1 1 0 0,0-1-1 0 0,0 0 0 0 0,0 0 0 0 0,0 0 1 0 0,0 0-1 0 0,0 0 0 0 0,0 0 0 0 0,0 0 1 0 0,0 0-1 0 0,0 0 0 0 0,0 0 0 0 0,0 0 0 0 0,0 1 1 0 0,0-1-1 0 0,0 0 0 0 0,0 0 0 0 0,0 0 1 0 0,0 0-1 0 0,0 0 0 0 0,0 0 0 0 0,0 0 1 0 0,0 0-1 0 0,0 0 0 0 0,1 0 0 0 0,-1 0 1 0 0,0 0-1 0 0,0 0 0 0 0,0 0 0 0 0,0 0 1 0 0,0 0-1 0 0,0 0 0 0 0,0 0 0 0 0,0 0 1 0 0,0 0-1 0 0,0 0 0 0 0,0 0 0 0 0,1 0 1 0 0,-1 0-1 0 0,0 0 0 0 0,0 0 0 0 0,0 0 0 0 0,0 0 1 0 0,0 0-1 0 0,0 0 0 0 0,0 0 0 0 0,0 0 1 0 0,0 0-2 0 0,5 1 40 0 0,0 0 1 0 0,0 0 0 0 0,0 1-1 0 0,0 0 1 0 0,2 1-41 0 0,2 0 18 0 0,-8-3-10 0 0,0 1-1 0 0,0-1 1 0 0,0 0-1 0 0,1 0 1 0 0,-1 0-1 0 0,0 0 1 0 0,0 1-1 0 0,0-2 1 0 0,1 1 0 0 0,-1 0-1 0 0,0 0 1 0 0,0 0-1 0 0,1 0 1 0 0,-1-1-1 0 0,0 1 1 0 0,0-1-1 0 0,0 1 1 0 0,0-1 0 0 0,0 1-1 0 0,0-1 1 0 0,0 0-1 0 0,0 1 1 0 0,1-1-8 0 0,-1 0 11 0 0,0 0 1 0 0,0 0-1 0 0,1 0 1 0 0,-1 1-1 0 0,0-1 0 0 0,1 0 1 0 0,-1 1-1 0 0,1 0 1 0 0,-1-1-1 0 0,0 1 1 0 0,1 0-1 0 0,-1-1 1 0 0,2 1-12 0 0,11-3 106 0 0,2-9 1 0 0,1-3-16 0 0,-13 13-82 0 0,41-31 107 0 0,-40 30-108 0 0,0-1 1 0 0,-1-1-1 0 0,0 1 0 0 0,1 0 1 0 0,-2-1-1 0 0,1 0 0 0 0,0 0 1 0 0,-1-1-9 0 0,0 1 0 0 0,0 0 0 0 0,-1-1 0 0 0,0 1 0 0 0,0-1 0 0 0,0 0 0 0 0,-1 1 0 0 0,0-1 0 0 0,0 0 0 0 0,0 0 0 0 0,-1 0 0 0 0,0 0 0 0 0,0-1 0 0 0,0 4 3 0 0,0-1 1 0 0,1 1 0 0 0,-1 0-1 0 0,1 0 1 0 0,0 0 0 0 0,0 0 0 0 0,0 0-1 0 0,0 0 1 0 0,1-2-4 0 0,2-5 20 0 0,-3 8-17 0 0,-1 0 1 0 0,1 0-1 0 0,-1 1 0 0 0,0-1 1 0 0,0 0-1 0 0,0 0 0 0 0,0 0 1 0 0,0 0-1 0 0,0 0 0 0 0,-1 0 1 0 0,1 0-1 0 0,-1 1 1 0 0,1-1-1 0 0,-1 0 0 0 0,0 0 1 0 0,1 1-1 0 0,-1-1 0 0 0,0 0 1 0 0,-1 0-4 0 0,-2-6 20 0 0,2-2-5 0 0,1 0 55 0 0,0-2 65 0 0,2-4 116 0 0,0 3-27 0 0,-1 11-22 0 0,0-1-88 0 0,-4-7-40 0 0,4 10-72 0 0,0 0-1 0 0,0-1 1 0 0,0 1-1 0 0,0 0 0 0 0,0 0 1 0 0,-1 0-1 0 0,1 0 1 0 0,0-1-1 0 0,0 1 0 0 0,0 0 1 0 0,-1 0-1 0 0,1 0 1 0 0,0 0-1 0 0,0 0 1 0 0,0 0-1 0 0,-1 0 0 0 0,1 0 1 0 0,0 0-1 0 0,0-1 1 0 0,-1 1-1 0 0,1 0 1 0 0,0 0-1 0 0,0 0 0 0 0,0 0 1 0 0,-1 0-1 0 0,1 0 1 0 0,0 0-1 0 0,0 1 0 0 0,-1-1 1 0 0,1 0-1 0 0,0 0 1 0 0,0 0-1 0 0,-1 0 1 0 0,1 0-1 0 0,0 0 0 0 0,0 0 1 0 0,0 0-1 0 0,-1 1 1 0 0,1-1-1 0 0,0 0 0 0 0,0 0 1 0 0,0 0-1 0 0,0 0 1 0 0,-1 1-1 0 0,1-1 1 0 0,0 0-2 0 0,0 1 3 0 0,-1-1 1 0 0,1 1 0 0 0,0 0 0 0 0,-1 0 0 0 0,1 0-1 0 0,0-1 1 0 0,0 1 0 0 0,0 0 0 0 0,0 0 0 0 0,-1 0-1 0 0,1-1 1 0 0,0 1 0 0 0,0 0 0 0 0,1 1-4 0 0,-1-1 1 0 0,-1 1 0 0 0,1 0 0 0 0,0-1 0 0 0,0 1 0 0 0,-1 0 0 0 0,1-1 0 0 0,-1 1 0 0 0,0 0 0 0 0,1-1 0 0 0,-1 1 0 0 0,0-1 0 0 0,0 1 0 0 0,0-1-1 0 0,0 1-2 0 0,0-1 1 0 0,0 1-1 0 0,1-1 1 0 0,-1 1-1 0 0,0-1 0 0 0,1 1 1 0 0,-1 0-1 0 0,1-1 0 0 0,-1 1 1 0 0,1 0-1 0 0,0-1 1 0 0,0 1-1 0 0,0 0 2 0 0,-1 0-11 0 0,1-1 1 0 0,0 1-1 0 0,0 0 1 0 0,-1-1-1 0 0,1 1 1 0 0,0 0-1 0 0,-1-1 1 0 0,0 1-1 0 0,1 0 1 0 0,-1-1-1 0 0,0 1 1 0 0,0-1-1 0 0,0 1 11 0 0,0-1-8 0 0,0 1-1 0 0,0-1 1 0 0,0 1-1 0 0,1-1 0 0 0,-1 1 1 0 0,0-1-1 0 0,1 1 1 0 0,0 0-1 0 0,-1-1 1 0 0,1 1-1 0 0,0 0 0 0 0,-1-1 1 0 0,1 1 8 0 0,0 14-17 0 0,-1-12 24 0 0,1 0 1 0 0,-1 0 0 0 0,1 0-1 0 0,0 1 1 0 0,1-1-1 0 0,-1 0 1 0 0,1 0-1 0 0,0 0 1 0 0,1 4-8 0 0,28 52 0 0 0,-17-45 0 0 0,-9-10 15 0 0,-1-3-55 0 0,0-1-47 0 0,-1 1-63 0 0,0-1-34 0 0,0 0-62 0 0,0-1-71 0 0,0 1-79 0 0,0 0-69 0 0,1 0-88 0 0,-1 1-97 0 0,1-1-104 0 0,3 3-900 0 0,3 4-944 0 0,-9-7 2533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36.0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47 9312 0 0,'0'0'268'0'0,"0"0"4"0"0,0 1-203 0 0,0 1-41 0 0,0 9-44 0 0,-1 1 101 0 0,1 1 100 0 0,1-1 113 0 0,2-2 125 0 0,-1-7-297 0 0,1 2 13 0 0,1 1 69 0 0,-2-1 14 0 0,-1 1 62 0 0,-1-2-97 0 0,0 0 36 0 0,3 7 53 0 0,7 3 29 0 0,-8-11-76 0 0,0 0-106 0 0,-2 1-67 0 0,-1 1-41 0 0,1-2 49 0 0,-1-3-56 0 0,1 0 1 0 0,0 1-1 0 0,0-1 1 0 0,0 1-1 0 0,0-1 0 0 0,0 1 1 0 0,0-1-1 0 0,0 1 1 0 0,0-1-1 0 0,0 1 0 0 0,0-1 1 0 0,0 1-1 0 0,0-1 1 0 0,0 1-1 0 0,1-1 0 0 0,-1 1 1 0 0,0-1-1 0 0,0 1 1 0 0,0-1-1 0 0,1 1 0 0 0,-1-1 1 0 0,0 0-1 0 0,1 1 1 0 0,-1-1-1 0 0,0 0 0 0 0,1 1 1 0 0,-1-1-1 0 0,0 0 1 0 0,1 1-1 0 0,-1-1 1 0 0,1 0-1 0 0,-1 1 0 0 0,1-1 1 0 0,-1 0-1 0 0,1 0 1 0 0,-1 0-1 0 0,0 0 0 0 0,1 1 1 0 0,-1-1-1 0 0,1 0 1 0 0,-1 0-1 0 0,1 0 0 0 0,-1 0 1 0 0,1 0-1 0 0,-1 0 1 0 0,1 0-9 0 0,2 0 178 0 0,-3 0-55 0 0,0 0-26 0 0,0 2-7 0 0,0 0-122 0 0,0 0 62 0 0,0-1 53 0 0,-1 0 47 0 0,1 0 76 0 0,0 0 41 0 0,0-1 609 0 0,0-1-447 0 0,0 0-74 0 0,0 0-175 0 0,1 0-66 0 0,-1 0-76 0 0,1 0-64 0 0,-1 0-70 0 0,1 0-80 0 0,5-3 269 0 0,-5 4-69 0 0,-1-1 0 0 0,1 1 0 0 0,-1 0 0 0 0,1 0 0 0 0,-1-1 1 0 0,0 1-1 0 0,1 0 0 0 0,-1 0 0 0 0,0-1 0 0 0,1 1 0 0 0,-1-1 1 0 0,0 1-1 0 0,1 0 0 0 0,-1-1 0 0 0,0 1 0 0 0,0-1 0 0 0,0 1 0 0 0,1 0 1 0 0,-1-1-1 0 0,0 1 0 0 0,0-1 0 0 0,0 1 0 0 0,0-1 0 0 0,0 1 0 0 0,0-1 1 0 0,0 1-1 0 0,0-1 0 0 0,0 1 0 0 0,0-1 0 0 0,0 1 0 0 0,0-1 1 0 0,0 1-5 0 0,1-11 60 0 0,6-1-24 0 0,-3 4-22 0 0,-1 3 6 0 0,17-32 89 0 0,-17 31-103 0 0,1 0 0 0 0,0 1 0 0 0,0 0 0 0 0,4-4-6 0 0,12-13 0 0 0,-16 17 0 0 0,1-1 0 0 0,0 1 0 0 0,1 0 0 0 0,-1 1 0 0 0,1-1 0 0 0,0 1 0 0 0,0 0 0 0 0,24-11 0 0 0,-27 14 0 0 0,0 0 0 0 0,0 0 0 0 0,0 1 0 0 0,0-1 0 0 0,0 1 0 0 0,0 0 0 0 0,0 0 0 0 0,0 0 0 0 0,0 0 0 0 0,1 1 0 0 0,7-1-12 0 0,-7-1 1 0 0,1 2-6 0 0,4 14-25 0 0,2-2 6 0 0,-10-12 34 0 0,1 1 0 0 0,0 0 0 0 0,-1-1 0 0 0,0 1 0 0 0,1 0 0 0 0,-1 0 0 0 0,0 0 0 0 0,0 0 1 0 0,1 2 0 0 0,3 21 1 0 0,1-10 0 0 0,-5-12 0 0 0,0 0 0 0 0,0 0 0 0 0,0 0 0 0 0,0 1 0 0 0,0-1 0 0 0,-1 1 0 0 0,1-1 0 0 0,-1 0 0 0 0,0 1 0 0 0,0 70 78 0 0,0-58-94 0 0,0 0-40 0 0,0 6-25 0 0,0-8-24 0 0,0-2-57 0 0,0 0-98 0 0,0-12 77 0 0,2 3-185 0 0,-1-2 250 0 0,0 0 51 0 0,2 1-12 0 0,-2 0-26 0 0,1-1-4 0 0,-1 1-55 0 0,0-1 19 0 0,1 0-34 0 0,0 1-37 0 0,-1 0-42 0 0,12 11-484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36.5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244 499 7200 0 0,'0'0'165'0'0,"0"0"22"0"0,-3 3 6 0 0,-9 7-28 0 0,3-8-132 0 0,-5-2-36 0 0,0 0 18 0 0,5 3 48 0 0,1 1 127 0 0,-1 1 53 0 0,1-1 18 0 0,-27 13 865 0 0,26-11-961 0 0,-1 2-44 0 0,6-4-69 0 0,0 0 0 0 0,1 0 0 0 0,-1 0 0 0 0,1 1 0 0 0,-3 3-52 0 0,-2 3 110 0 0,0-8-54 0 0,-4 3-9 0 0,11-5-41 0 0,1 1-1 0 0,-1-1 1 0 0,0 0 0 0 0,0 1-1 0 0,0-1 1 0 0,1 1 0 0 0,-1-1-1 0 0,1 1 1 0 0,-1 1-6 0 0,1-1 8 0 0,-1 0 0 0 0,0 1 0 0 0,0-1 0 0 0,0 0 0 0 0,0 0 0 0 0,0 0 0 0 0,0 0 0 0 0,-1 0 0 0 0,1 0 0 0 0,-2 1-8 0 0,2-2 6 0 0,0 1 0 0 0,0-1 1 0 0,-1 0-1 0 0,1 0 1 0 0,0 0-1 0 0,0 1 0 0 0,0-1 1 0 0,0 0-1 0 0,1 1 1 0 0,-1-1-1 0 0,0 1 0 0 0,1-1 1 0 0,-1 1-1 0 0,1 0 1 0 0,-1-1-1 0 0,1 1 0 0 0,0-1 1 0 0,-1 1-1 0 0,1 0 1 0 0,0 0-7 0 0,0-1 7 0 0,0 1 0 0 0,0 0 1 0 0,-1 0-1 0 0,1-1 0 0 0,0 1 0 0 0,-1 0 1 0 0,1-1-1 0 0,-1 1 0 0 0,0-1 0 0 0,0 1 1 0 0,1-1-1 0 0,-1 1 0 0 0,0-1-7 0 0,0 1 9 0 0,0-1 0 0 0,0 1-1 0 0,0-1 1 0 0,0 1 0 0 0,1-1 0 0 0,-1 1-1 0 0,1 0 1 0 0,-1-1 0 0 0,1 1-1 0 0,-1 0 1 0 0,1-1 0 0 0,0 1 0 0 0,0 0-9 0 0,0 8 99 0 0,-1-8-63 0 0,1 1-1 0 0,0 0 0 0 0,0 0 0 0 0,0-1 1 0 0,0 1-1 0 0,0 0 0 0 0,0-1 1 0 0,1 1-1 0 0,0 0 0 0 0,-1-1 1 0 0,2 2-36 0 0,4 0 119 0 0,-6-3-113 0 0,1-1 0 0 0,-1 0 0 0 0,1 0 0 0 0,-1 0 0 0 0,0 1 0 0 0,1-1-1 0 0,-1 0 1 0 0,0 0 0 0 0,1 1 0 0 0,-1-1 0 0 0,0 0 0 0 0,0 0 0 0 0,1 1-1 0 0,-1-1 1 0 0,0 0 0 0 0,0 1 0 0 0,0-1 0 0 0,1 1 0 0 0,-1-1 0 0 0,0 0-1 0 0,0 1 1 0 0,0-1 0 0 0,0 1 0 0 0,0-1 0 0 0,0 0 0 0 0,0 1 0 0 0,0-1-1 0 0,0 1 1 0 0,0-1 0 0 0,0 0 0 0 0,0 1-6 0 0,0-1 2 0 0,0 0 0 0 0,0 0 0 0 0,0 0 0 0 0,0 0 0 0 0,0 0 0 0 0,0 1 0 0 0,0-1 0 0 0,0 0 0 0 0,0 0 0 0 0,0 0 0 0 0,0 0 0 0 0,0 0 0 0 0,0 0 0 0 0,0 0 0 0 0,0 0 0 0 0,0 0 0 0 0,0 0 0 0 0,0 0 0 0 0,0 1 0 0 0,0-1 0 0 0,0 0 0 0 0,0 0 0 0 0,0 0 0 0 0,0 0 0 0 0,0 0 0 0 0,0 0 0 0 0,0 0 0 0 0,0 0 0 0 0,1 0 0 0 0,-1 0 0 0 0,0 0 0 0 0,0 0 0 0 0,0 0 0 0 0,0 0 0 0 0,0 1 0 0 0,0-1 0 0 0,0 0 0 0 0,0 0 0 0 0,0 0 0 0 0,0 0 0 0 0,0 0 0 0 0,0 0 0 0 0,1 0 0 0 0,-1 0 0 0 0,0 0 1 0 0,0 0-1 0 0,0 0 0 0 0,0 0 0 0 0,0 0 0 0 0,0 0 0 0 0,0 0 0 0 0,0 0 0 0 0,0 0 0 0 0,0 0 0 0 0,0 0 0 0 0,1 0 0 0 0,-1 0-2 0 0,4-1 43 0 0,-2 1-22 0 0,0 0 0 0 0,0 0 0 0 0,1 0 0 0 0,-1 0 0 0 0,0 0 0 0 0,0 1 0 0 0,0-1 0 0 0,1 1 0 0 0,0 0-21 0 0,6 4 74 0 0,-8-4-53 0 0,0 0 1 0 0,1 0 0 0 0,-1-1 0 0 0,1 1-1 0 0,-1 0 1 0 0,1-1 0 0 0,-1 1 0 0 0,1-1-1 0 0,-1 1 1 0 0,1-1 0 0 0,1 1-22 0 0,2-4 167 0 0,9-7 27 0 0,-3 8 22 0 0,-6-1 38 0 0,8-10 19 0 0,2-2-78 0 0,8-7-13 0 0,-1-1-88 0 0,-8 3-38 0 0,-1-13-49 0 0,-12 28-6 0 0,0 2-1 0 0,0-1 0 0 0,0 1 0 0 0,-1-1 0 0 0,1 1 0 0 0,-1 0 0 0 0,0-1 0 0 0,0 1 0 0 0,0-1 0 0 0,-1-1 0 0 0,1-7 0 0 0,0-13 0 0 0,1 15 0 0 0,-1 0 0 0 0,0-1 0 0 0,0 1 0 0 0,-2 0 0 0 0,0-5 0 0 0,-5-11 9 0 0,-5-22 43 0 0,6 17-49 0 0,-14-106 61 0 0,16 114-64 0 0,1 8 0 0 0,0 0 0 0 0,2 0 0 0 0,-1-7 0 0 0,2-31 24 0 0,0 0 80 0 0,0 49-94 0 0,1 0 1 0 0,-1 1 0 0 0,0-1-1 0 0,1 0 1 0 0,0 1 0 0 0,0-1-1 0 0,0 1 1 0 0,1-1 0 0 0,-1 1-1 0 0,1-1 1 0 0,1-1-11 0 0,-1 1 12 0 0,-1-3-11 0 0,-2-10 93 0 0,1 14-30 0 0,3 6-112 0 0,-2-1 46 0 0,1-1 1 0 0,-1 1-1 0 0,0 0 1 0 0,0 0 0 0 0,0 0-1 0 0,0 0 1 0 0,0 0-1 0 0,0 0 1 0 0,-1 0 0 0 0,1 1-1 0 0,-1-1 1 0 0,1 0-1 0 0,-1 0 1 0 0,0 1 1 0 0,1 37 2 0 0,-2-23 0 0 0,1 68-28 0 0,0 1-42 0 0,0 196-270 0 0,0-160 226 0 0,0-107-80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37.9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182 31 7920 0 0,'0'-2'174'0'0,"0"0"-123"0"0,0-2-12 0 0,0 2 7 0 0,0 0 57 0 0,0-1 77 0 0,-3 3 5 0 0,-7-3-147 0 0,8-3-22 0 0,2 2 42 0 0,0 4-58 0 0,0-2 122 0 0,-3 2 138 0 0,0 0 195 0 0,1 0-63 0 0,-1 0-58 0 0,0-1-53 0 0,1 1-78 0 0,-1 0-33 0 0,-1 0 83 0 0,-2 0-72 0 0,3 0-110 0 0,-1 1-33 0 0,-1 2 9 0 0,2-1 23 0 0,2 1 50 0 0,0 1 82 0 0,1-4-199 0 0,0 1 0 0 0,0-1 0 0 0,0 0 0 0 0,0 0 0 0 0,1 0 0 0 0,-1 0 0 0 0,0 0 0 0 0,0 0-1 0 0,0 0 1 0 0,0 0 0 0 0,0 0 0 0 0,0 0 0 0 0,0 0 0 0 0,0 1 0 0 0,0-1 0 0 0,0 0 0 0 0,-1 0 0 0 0,1 0 0 0 0,0 0 0 0 0,0 0 0 0 0,0 0 0 0 0,0 0 0 0 0,0 0 0 0 0,0 0 0 0 0,0 0 0 0 0,0 0 0 0 0,0 1-1 0 0,0-1 1 0 0,0 0 0 0 0,0 0 0 0 0,0 0 0 0 0,0 0 0 0 0,0 0 0 0 0,0 0 0 0 0,0 0 0 0 0,0 0 0 0 0,-1 0 0 0 0,1 0 0 0 0,0 0 0 0 0,0 0 0 0 0,0 0 0 0 0,0 0 0 0 0,0 0 0 0 0,0 0 0 0 0,0 0 0 0 0,0 0-1 0 0,0 0 1 0 0,0 0 0 0 0,0 0 0 0 0,-1 0 0 0 0,1 0 0 0 0,0 0 0 0 0,0 0 0 0 0,0 0 0 0 0,0 0 0 0 0,0 0 0 0 0,0 0-3 0 0,-6 0 48 0 0,-9 1 85 0 0,14-1-129 0 0,1 1 0 0 0,-1-1 0 0 0,1 0 0 0 0,-1 1 0 0 0,1-1 0 0 0,0 1 0 0 0,-1-1-1 0 0,1 1 1 0 0,-1-1 0 0 0,1 0 0 0 0,0 1 0 0 0,-1-1 0 0 0,1 1 0 0 0,0 0 0 0 0,0-1 0 0 0,0 1 0 0 0,-1-1-1 0 0,1 1 1 0 0,0-1 0 0 0,0 1 0 0 0,0-1 0 0 0,0 1 0 0 0,0 0 0 0 0,0-1 0 0 0,0 1 0 0 0,0-1 0 0 0,0 1-4 0 0,0 0 3 0 0,0 1 0 0 0,0-1 0 0 0,0 0 0 0 0,0 0 0 0 0,0 0 0 0 0,0 1 0 0 0,-1-1 0 0 0,1 0 0 0 0,-1 0 0 0 0,1 0 0 0 0,0 1 0 0 0,-1-1 0 0 0,0 0 0 0 0,1 0 0 0 0,-1 0 0 0 0,0 0 0 0 0,1 0 0 0 0,-1 0 0 0 0,0 0 0 0 0,0 0 0 0 0,0-1 0 0 0,0 1 1 0 0,0 0-1 0 0,0 0 0 0 0,-1 0-3 0 0,1-1 2 0 0,0 0 0 0 0,0 1 0 0 0,1-1 0 0 0,-1 0 0 0 0,0 1 0 0 0,0-1 0 0 0,0 1 0 0 0,1 0 0 0 0,-1-1 0 0 0,0 1 0 0 0,1-1 0 0 0,-1 1 0 0 0,1 0 0 0 0,-1-1 1 0 0,0 1-1 0 0,1 0 0 0 0,-1 0 0 0 0,1 0 0 0 0,0-1 0 0 0,-1 1 0 0 0,1 0 0 0 0,0 0 0 0 0,-1 0 0 0 0,1 0 0 0 0,0 0 0 0 0,0 0 0 0 0,0 0-2 0 0,-3 10 53 0 0,-3 4 124 0 0,2-6-25 0 0,-1 2 40 0 0,4-6-161 0 0,-8 22 460 0 0,-5 24-491 0 0,12-34 62 0 0,1-1-39 0 0,1 2-25 0 0,0-11 5 0 0,0 0-1 0 0,0 0 0 0 0,0 0 1 0 0,-1 0-1 0 0,-1 3-2 0 0,0-3 9 0 0,-1 4 14 0 0,1 0 1 0 0,0 0-1 0 0,0 1 0 0 0,1-1 1 0 0,0 2-24 0 0,1 60 121 0 0,0-28-82 0 0,1-38-26 0 0,-1-1 1 0 0,1 0-1 0 0,0 1 1 0 0,0-1 0 0 0,1 0-1 0 0,1 4-13 0 0,1 5 15 0 0,1 7 6 0 0,-3-11-11 0 0,1 0 0 0 0,0 0-1 0 0,0 0 1 0 0,1-1 0 0 0,0 1 0 0 0,5 6-10 0 0,2 2 26 0 0,5 22 108 0 0,-15-38-121 0 0,0-1 0 0 0,0 1 1 0 0,0 0-1 0 0,0-1 0 0 0,0 1 1 0 0,0-1-1 0 0,0 1 0 0 0,1-1 1 0 0,0 0-1 0 0,-1 1 0 0 0,2-1-13 0 0,-1 1 132 0 0,1-2-61 0 0,-1-1-41 0 0,1-1-30 0 0,-1 0 37 0 0,1 1 60 0 0,-1 1 55 0 0,1 1 84 0 0,7 8-8 0 0,-8-7 11 0 0,-2-3 1 0 0,0 0-16 0 0,3 0-67 0 0,22 0 93 0 0,-20-3-138 0 0,5-7-33 0 0,-5 5-24 0 0,5-7-45 0 0,-9 10 37 0 0,0 0-57 0 0,-1 0-48 0 0,1 0-40 0 0,-1-3-235 0 0,0-6-635 0 0,0 9 708 0 0,0 1 155 0 0,0 0 61 0 0,0-2-918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37.2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605 290 7424 0 0,'3'-3'166'0'0,"7"-7"29"0"0,-8 5 12 0 0,-1-9-81 0 0,0 4-57 0 0,2 2-41 0 0,2 0-42 0 0,-1 1 16 0 0,-3-2 72 0 0,-1 7 52 0 0,-2-1 143 0 0,0 1-270 0 0,0 0 56 0 0,0-1 49 0 0,1 0 38 0 0,-2-3 221 0 0,1-9 602 0 0,1 9-727 0 0,1 1-67 0 0,0 0-32 0 0,0 2-35 0 0,-6-7 208 0 0,4 7-197 0 0,-1-1 48 0 0,0 0 65 0 0,-1-3 84 0 0,-6-13 42 0 0,8 15-139 0 0,1 2-72 0 0,0 0-46 0 0,2 0-44 0 0,-1 0-19 0 0,-2 0 44 0 0,-10-12 210 0 0,-1 0-60 0 0,9 4-89 0 0,3 10-126 0 0,1 0 1 0 0,0 0 0 0 0,-1 0 0 0 0,1 0 0 0 0,-1 0 0 0 0,1 0-1 0 0,-1 0 1 0 0,1 0 0 0 0,-1 0 0 0 0,0 0 0 0 0,0 0 0 0 0,1 0-1 0 0,-1 1 1 0 0,0-1 0 0 0,0 0 0 0 0,0 1 0 0 0,0-1 0 0 0,0 0-14 0 0,-9-4 140 0 0,7 3-96 0 0,0 0 1 0 0,-1 1-1 0 0,1-1 1 0 0,0 1-1 0 0,-1 0 1 0 0,1-1-1 0 0,-1 2 1 0 0,-2-2-45 0 0,1 0 144 0 0,-6-5-37 0 0,-1 3-42 0 0,-21 2 18 0 0,28 2-70 0 0,-15 0 7 0 0,6-1-6 0 0,0 0 0 0 0,-1 2 0 0 0,1 0 0 0 0,-10 2-14 0 0,4 7 0 0 0,-7-5 0 0 0,23-4 0 0 0,-4 1 0 0 0,0 0 0 0 0,0 0 0 0 0,1 1 0 0 0,-4 2 0 0 0,-6 5 0 0 0,-9-5 0 0 0,21-3 0 0 0,0 0 0 0 0,0 1 0 0 0,0-1 0 0 0,0 1 0 0 0,0 0 0 0 0,-13 25 0 0 0,15-24 0 0 0,0-1 0 0 0,0 1 0 0 0,0 0 0 0 0,1 0 0 0 0,-1 1 0 0 0,1-1 0 0 0,0 0 0 0 0,0 1 0 0 0,1-1 0 0 0,-1 1 0 0 0,1 0 0 0 0,0 0 0 0 0,0-1 0 0 0,1 1 0 0 0,-2 14 0 0 0,1 0 0 0 0,1 1 0 0 0,1 1 0 0 0,0 16 0 0 0,-1-30 0 0 0,0 2 0 0 0,-1 1 0 0 0,2-1 0 0 0,-1 1 0 0 0,2-1 0 0 0,-1 1 0 0 0,1-1 0 0 0,0 1 0 0 0,1-1 0 0 0,2 5 0 0 0,0-3 0 0 0,-1 0 0 0 0,-1-1 0 0 0,0 1 0 0 0,1 6 0 0 0,8 27 0 0 0,14 9 15 0 0,-19-42-4 0 0,-1 1 0 0 0,-1 0 0 0 0,0 0 1 0 0,4 11-12 0 0,-6-5 13 0 0,-2-14-3 0 0,0 1-1 0 0,0-1 1 0 0,0 1 0 0 0,1-1 0 0 0,0 1 0 0 0,-1-1 0 0 0,2 0 0 0 0,-1 1-10 0 0,10 18-2 0 0,-2 9-50 0 0,-4-11 32 0 0,-4-4-35 0 0,-1-9 58 0 0,1 2 33 0 0,1-2-1 0 0,2 7 12 0 0,-3-4 26 0 0,0-1 45 0 0,-1 1 76 0 0,-1-8-43 0 0,0-1 1 0 0,-3 11-26 0 0,-2-6-107 0 0,0-1-43 0 0,2-4-140 0 0,1-2-75 0 0,2 0 65 0 0,0 0 63 0 0,0 0 53 0 0,0 0 45 0 0,-1 0 85 0 0,-2 0 266 0 0,1 1-284 0 0,1-1-65 0 0,1 0-37 0 0,-1 0-37 0 0,0 0-41 0 0,1 0-47 0 0,-1 0-71 0 0,0 0-65 0 0,1 0-73 0 0,-1-1-78 0 0,1 1-84 0 0,0 0-92 0 0,-1 0-96 0 0,1 0-104 0 0,0 0-1010 0 0,0 0-1044 0 0</inkml:trace>
  <inkml:trace contextRef="#ctx0" brushRef="#br0" timeOffset="403.09">0 562 8752 0 0,'0'0'197'0'0,"0"0"24"0"0,0 0 19 0 0,3-3-29 0 0,1-1-178 0 0,4-2-23 0 0,0 4 19 0 0,0 1 59 0 0,0 1 55 0 0,1-2 61 0 0,1-2-1 0 0,0 0-21 0 0,-2 1-12 0 0,-1 2 24 0 0,1 0 65 0 0,-1 1-28 0 0,0-1-62 0 0,0-1-30 0 0,2-2-13 0 0,6-1 35 0 0,34-7 313 0 0,-17 4-186 0 0,-12 3-134 0 0,0 0-35 0 0,-13 3-71 0 0,0 1 0 0 0,0 1 0 0 0,0-1-1 0 0,0 1 1 0 0,3 1-48 0 0,-3 0 41 0 0,0-1-1 0 0,0 0 0 0 0,0-1 1 0 0,0 0-1 0 0,4 0-40 0 0,2-3-28 0 0,19-5 92 0 0,-20 6-97 0 0,0-1-79 0 0,-1 1-110 0 0,-6 2 60 0 0,1-1-39 0 0,0 1-229 0 0,0 0-117 0 0,-2 1 73 0 0,1 0-44 0 0,4 0-613 0 0,3 0-484 0 0,6 0-918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32.2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0 137 9184 0 0,'0'0'208'0'0,"0"0"33"0"0,0 0 14 0 0,0 0 17 0 0,0 0 69 0 0,0 2 38 0 0,1 6-144 0 0,2-1-35 0 0,6 4 101 0 0,-9-11-293 0 0,0 0 0 0 0,0 0 1 0 0,1 1-1 0 0,-1-1 0 0 0,0 0 1 0 0,0 0-1 0 0,0 1 1 0 0,1-1-1 0 0,-1 0 0 0 0,0 0 1 0 0,0 1-1 0 0,0-1 0 0 0,0 0 1 0 0,0 0-1 0 0,0 1 0 0 0,0-1 1 0 0,0 0-1 0 0,0 1 0 0 0,1-1 1 0 0,-1 0-1 0 0,0 1 1 0 0,-1-1-1 0 0,1 0 0 0 0,0 1 1 0 0,0-1-1 0 0,0 0-8 0 0,0 4 43 0 0,0 6 16 0 0,0-4 11 0 0,0 4 61 0 0,0-1-73 0 0,0-1-1 0 0,0 0 1 0 0,0 1-1 0 0,1-1 1 0 0,1 6-58 0 0,3 0 71 0 0,1 3 26 0 0,-5 0 23 0 0,0-11-78 0 0,-1 1 0 0 0,1 0 0 0 0,1-1 1 0 0,-1 1-1 0 0,1 0-42 0 0,1 1 50 0 0,-2 0 1 0 0,1 0 0 0 0,-1 0-1 0 0,0 0 1 0 0,0 3-51 0 0,0 6 136 0 0,0 1 1 0 0,4 10-137 0 0,-2-9 183 0 0,-1-1 1 0 0,1 13-184 0 0,-3-2 161 0 0,0 0-42 0 0,0 29 18 0 0,0-6-95 0 0,0 69-37 0 0,0-120-4 0 0,0 0 0 0 0,0 0 0 0 0,0-1 1 0 0,0 1-1 0 0,0 0 0 0 0,-1 0 0 0 0,1-1 1 0 0,0 1-1 0 0,0 0 0 0 0,0 0 0 0 0,-1-1 1 0 0,1 1-1 0 0,0 0 0 0 0,-1-1 0 0 0,1 2-1 0 0,-1-2 5 0 0,1 0 0 0 0,-1 1 0 0 0,1-1 0 0 0,-1 0-1 0 0,1 0 1 0 0,-1 1 0 0 0,1-1 0 0 0,-1 0 0 0 0,1 0-1 0 0,-1 0 1 0 0,1 0 0 0 0,-1 0 0 0 0,1 0 0 0 0,-1 1-1 0 0,1-1 1 0 0,-1 0 0 0 0,1 0 0 0 0,-1-1-5 0 0,-1 1 111 0 0,2 0 1 0 0,0 0 0 0 0,0 0 0 0 0,0 0 0 0 0,0 0 0 0 0,2-2 10 0 0,4-6-32 0 0,-1-8 122 0 0,-3-15 170 0 0,-2 28-356 0 0,1-12 5 0 0,6-3-32 0 0,-3 8 3 0 0,1-5-11 0 0,-4 11-3 0 0,1-1 0 0 0,0 0 0 0 0,0 1 0 0 0,0-1 0 0 0,1-1 12 0 0,13-13 41 0 0,-12 15-15 0 0,0-1 1 0 0,0 0-1 0 0,0 0 1 0 0,-1-1 0 0 0,1 1-27 0 0,-1-1 25 0 0,0 1 0 0 0,1 0 1 0 0,0 0-1 0 0,0 0 1 0 0,0 1-26 0 0,7-8 4 0 0,12-11-91 0 0,-21 22 80 0 0,-1 0-1 0 0,1 0 0 0 0,-1 0 1 0 0,1 0-1 0 0,0 0 0 0 0,-1 0 1 0 0,1 0-1 0 0,0 1 0 0 0,0-1 1 0 0,0 0-1 0 0,-1 1 1 0 0,1 0-1 0 0,0 0 0 0 0,1-1 8 0 0,-2 1-4 0 0,1 0 0 0 0,-1 0 0 0 0,1 0 0 0 0,-1-1 1 0 0,1 1-1 0 0,-1-1 0 0 0,0 1 0 0 0,1-1 0 0 0,-1 0 0 0 0,0 1 0 0 0,1-1 0 0 0,-1 0 0 0 0,1 0 4 0 0,-1 0-5 0 0,0 0 0 0 0,0 1 0 0 0,0-1 0 0 0,0 0 0 0 0,0 1 0 0 0,0-1 0 0 0,0 1-1 0 0,0-1 1 0 0,0 1 0 0 0,1 0 0 0 0,-1 0 0 0 0,0-1 0 0 0,0 1 0 0 0,0 0 0 0 0,1 0 0 0 0,-1 0 0 0 0,0 0 0 0 0,0 0 0 0 0,0 0-1 0 0,1 1 1 0 0,-1-1 0 0 0,0 0 0 0 0,1 1 5 0 0,1 0-3 0 0,4 1 4 0 0,0 1 0 0 0,1-1-1 0 0,-1-1 1 0 0,1 1 0 0 0,-1-1 0 0 0,1-1-1 0 0,-8 0 1 0 0,0 0 0 0 0,0 0 0 0 0,0 0 0 0 0,0 0 0 0 0,1 0 0 0 0,-1 0 0 0 0,0 0 0 0 0,0 0 0 0 0,0 0 0 0 0,0 0 0 0 0,0 0 0 0 0,0 0 0 0 0,0 0 0 0 0,0 0 0 0 0,0 0 0 0 0,0 0 0 0 0,1 0 0 0 0,-1 0 0 0 0,0 0 0 0 0,0 0 0 0 0,0 0 0 0 0,0 0 0 0 0,0 0 0 0 0,0 0 0 0 0,0 0 0 0 0,0 0 0 0 0,0 1 0 0 0,0-1 0 0 0,0 0 0 0 0,0 0 0 0 0,0 0 0 0 0,1 0 0 0 0,-1 0 1 0 0,0 0-1 0 0,0 0 0 0 0,0 0 0 0 0,0 0 0 0 0,0 0 0 0 0,0 0 0 0 0,0 0 0 0 0,0 0 0 0 0,0 1 0 0 0,0-1 0 0 0,0 0 0 0 0,0 0 0 0 0,0 0 0 0 0,0 0 0 0 0,0 0 0 0 0,0 0 0 0 0,0 0 0 0 0,0 0 0 0 0,0 0 0 0 0,0 0 0 0 0,0 1 0 0 0,0-1 0 0 0,0 0 0 0 0,0 0-1 0 0,2 10 38 0 0,3-1-51 0 0,0 1-50 0 0,-2 4-35 0 0,-3-13 85 0 0,0 1-1 0 0,0 0 0 0 0,0 0 1 0 0,1-1-1 0 0,-1 1 0 0 0,1 0 1 0 0,-1-1-1 0 0,1 1 1 0 0,0-1-1 0 0,-1 1 0 0 0,1-1 1 0 0,0 1-1 0 0,0-1 14 0 0,5 9-29 0 0,-4 3 75 0 0,-2-6 0 0 0,0-5-28 0 0,0 0 0 0 0,1 0 0 0 0,-2 0 0 0 0,1 0 0 0 0,0 0 0 0 0,0 0 0 0 0,-1 0 0 0 0,1 0 0 0 0,-1 0 0 0 0,0 1-18 0 0,-9 15 100 0 0,5 7-100 0 0,0-12-61 0 0,4-11 46 0 0,0 0 0 0 0,0-1 0 0 0,0 1 0 0 0,0 0 0 0 0,0-1 0 0 0,0 1 1 0 0,0-1-1 0 0,-1 1 0 0 0,0 0 15 0 0,-19 3-75 0 0,11 8 61 0 0,-30 17 14 0 0,38-28 0 0 0,0-1 0 0 0,1 1 0 0 0,-1-1 0 0 0,0 1 0 0 0,-1-1 0 0 0,1 0 0 0 0,0 0 0 0 0,0 0 0 0 0,0 0 0 0 0,-1 0 0 0 0,1-1 0 0 0,0 1 0 0 0,-1-1 0 0 0,1 1 0 0 0,-1-1 0 0 0,1 1 0 0 0,0 0 0 0 0,-1-1 0 0 0,1 1 0 0 0,0 0 0 0 0,0 1 0 0 0,-1-1 0 0 0,1 0 0 0 0,0 1 0 0 0,0-1 0 0 0,1 1 0 0 0,-1-1 0 0 0,0 1 0 0 0,1-1 0 0 0,-1 1 0 0 0,1-1 0 0 0,-1 0 0 0 0,1 0 0 0 0,-1 0 0 0 0,1 0 0 0 0,-1 0 0 0 0,0 0 0 0 0,0 0 0 0 0,0 0 0 0 0,-10 0 21 0 0,-4 0 42 0 0,3-1-48 0 0,-22 0 129 0 0,22 0-144 0 0,-1 0-80 0 0,7 0-1 0 0,1 0-33 0 0,-4-2 29 0 0,6-3-105 0 0,2-2-77 0 0,2-1-48 0 0,0 2 90 0 0,0 3-293 0 0</inkml:trace>
  <inkml:trace contextRef="#ctx0" brushRef="#br0" timeOffset="2637.19">318 16 7248 0 0,'0'0'209'0'0,"0"0"-54"0"0,0 0-15 0 0,0 0 40 0 0,0-2 144 0 0,0 1-150 0 0,0 0-90 0 0,0 1-66 0 0,0-1-35 0 0,0-1-116 0 0,0 1 121 0 0,0 0 81 0 0,0 1 8 0 0,0-1 35 0 0,0 1 22 0 0,0-1 34 0 0,0 1 39 0 0,0-1 43 0 0,0 0 44 0 0,0 1 49 0 0,0-1 52 0 0,0 0 56 0 0,2 1-65 0 0,11 0-31 0 0,-1 0-109 0 0,-12 0-243 0 0,1 0 1 0 0,-1 0-1 0 0,0 0 0 0 0,0 0 1 0 0,0 0-1 0 0,0 0 0 0 0,0 0 1 0 0,0 0-1 0 0,0 0 0 0 0,0 0 1 0 0,0 0-1 0 0,0 0 0 0 0,0 0 0 0 0,1 0 1 0 0,-1 0-1 0 0,0 0 0 0 0,0 0 1 0 0,0 0-1 0 0,0 0 0 0 0,0 0 1 0 0,0 0-1 0 0,0 0 0 0 0,0 0 1 0 0,0 0-1 0 0,0 0 0 0 0,0 0 1 0 0,0 0-1 0 0,1 0 0 0 0,-1 0 1 0 0,0 0-1 0 0,0 0 0 0 0,0 0 1 0 0,0 1-1 0 0,0-1 0 0 0,0 0 1 0 0,0 0-1 0 0,0 0 0 0 0,0 0 0 0 0,0 0 1 0 0,0 0-1 0 0,0 0 0 0 0,0 0 1 0 0,0 0-1 0 0,0 0 0 0 0,0 0 1 0 0,0 0-1 0 0,0 1 0 0 0,0-1 1 0 0,0 0-1 0 0,0 0 0 0 0,0 0 1 0 0,0 0-1 0 0,0 0 0 0 0,0 0 1 0 0,0 0-1 0 0,0 0 0 0 0,0 0-3 0 0,0 1 13 0 0,0 0 1 0 0,0-1-1 0 0,0 1 0 0 0,1 0 0 0 0,-1-1 0 0 0,0 1 1 0 0,0-1-1 0 0,0 1 0 0 0,1-1 0 0 0,-1 1 0 0 0,1 0 0 0 0,-1-1 1 0 0,0 1-1 0 0,1-1 0 0 0,-1 1 0 0 0,1-1 0 0 0,-1 1-13 0 0,13 8 151 0 0,-10-7-135 0 0,0 0 0 0 0,-1-1 0 0 0,0 1 0 0 0,1 0 1 0 0,-1 0-1 0 0,0 0 0 0 0,0 1 0 0 0,0-1 0 0 0,0 0 0 0 0,0 1-16 0 0,2 7 56 0 0,-3-8-41 0 0,0 1-1 0 0,0-1 1 0 0,0 0 0 0 0,1 0-1 0 0,-1 0 1 0 0,0 0 0 0 0,1 0 0 0 0,0 0-1 0 0,-1 0-14 0 0,1 0 32 0 0,0 0-1 0 0,0 0 1 0 0,-1 0-1 0 0,1 0 1 0 0,-1 1-1 0 0,1-1 1 0 0,-1 1-1 0 0,0-1 1 0 0,0 1-1 0 0,0-1 1 0 0,0 1-1 0 0,-1 0-31 0 0,5 12 170 0 0,4 1 48 0 0,-2-2-82 0 0,-2-1-37 0 0,0 16 22 0 0,-3-19-88 0 0,0-1-1 0 0,0 1 1 0 0,1-1-1 0 0,1 3-32 0 0,-1-2 23 0 0,0 0 1 0 0,0 1-1 0 0,-1-1 0 0 0,0 1 0 0 0,-1-1 1 0 0,0 1-1 0 0,-1 2-23 0 0,0 0 38 0 0,1 0-1 0 0,1 0 1 0 0,0 0 0 0 0,1 1-38 0 0,-1-3 28 0 0,0 0 0 0 0,0 1 0 0 0,-1 0 0 0 0,-1-1-28 0 0,0 24 59 0 0,0 69 2 0 0,0-59-7 0 0,0-35-31 0 0,-1-1-1 0 0,0 0 0 0 0,0 0 1 0 0,-2 5-23 0 0,-9 26 112 0 0,8-26-85 0 0,0 1 41 0 0,-2 9 91 0 0,-7 11 132 0 0,8-25-228 0 0,1 0 45 0 0,-9 20 286 0 0,4-19-267 0 0,7-9-93 0 0,0 1 0 0 0,0-1 0 0 0,0 1 0 0 0,1-1 0 0 0,-1 1 0 0 0,-1 3-34 0 0,-4 6 138 0 0,-4 3 65 0 0,1-5-106 0 0,7-8-1 0 0,1 1-16 0 0,-8 7-77 0 0,7-8-80 0 0,3-2-59 0 0,0 0 47 0 0,0 0-69 0 0,0 0-84 0 0,0 0 71 0 0,0 0-37 0 0,0 0-42 0 0,0 0-39 0 0,0 0-394 0 0,0 0 94 0 0,0 0-54 0 0,0 0-759 0 0,0 0-598 0 0,0 0-1137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40.3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453 107 8896 0 0,'-13'-13'264'0'0,"11"11"-97"0"0,-1 0-63 0 0,1 2-44 0 0,-1 0-52 0 0,0 0-26 0 0,1-1 46 0 0,2 0-27 0 0,-1 1 0 0 0,1-1 0 0 0,0 0 0 0 0,0 0 0 0 0,-1 0 0 0 0,1 1 0 0 0,0-1 0 0 0,0 0 0 0 0,0 0 0 0 0,0 0 0 0 0,0 1-1 0 0,0-1 1 0 0,0 0 0 0 0,0-1-1 0 0,0 2 0 0 0,0-1 0 0 0,0 0 0 0 0,0 0 0 0 0,0 0-1 0 0,0 0 1 0 0,0 1 0 0 0,0-1 0 0 0,-1 0 0 0 0,1 0-1 0 0,0 0 1 0 0,0 1 0 0 0,-1-1 0 0 0,1 0 0 0 0,-1 0 0 0 0,-5-4 18 0 0,-2 1 40 0 0,2 1 29 0 0,1 0 36 0 0,3 0 99 0 0,0 0-76 0 0,2 1-46 0 0,0-1-42 0 0,0 0-17 0 0,-1 2 42 0 0,-3-2 87 0 0,-2-1-37 0 0,-8-3 56 0 0,10 5-127 0 0,2 2-15 0 0,-1 0-22 0 0,-1 0 5 0 0,1-1 27 0 0,0 0 33 0 0,1-2 51 0 0,0 2-122 0 0,1 0 0 0 0,-1 0 1 0 0,1 0-1 0 0,-1 0 0 0 0,1 0 1 0 0,-1 0-1 0 0,1 0 1 0 0,-1 1-1 0 0,0-1 0 0 0,0 1 1 0 0,1-1-1 0 0,-1 1 0 0 0,-1-1-19 0 0,-28 0 155 0 0,28 1-145 0 0,-7-1 52 0 0,-16 2 180 0 0,16 1-194 0 0,2 3 1 0 0,7-4-35 0 0,-1 0 1 0 0,1 0-1 0 0,0 0 1 0 0,-1-1-1 0 0,1 1 1 0 0,-1 0 0 0 0,1-1-1 0 0,-1 1 1 0 0,0-1-1 0 0,1 0 1 0 0,-2 1-15 0 0,-2 1 119 0 0,-13 10 41 0 0,2-3-50 0 0,7-2-70 0 0,7-5-33 0 0,0-1 0 0 0,1 0 0 0 0,-1 1 0 0 0,0-1 0 0 0,0 0 0 0 0,0 0 0 0 0,0 0 0 0 0,0 0 0 0 0,0 0 0 0 0,0-1 0 0 0,0 1 0 0 0,-1-1-7 0 0,-14 7 46 0 0,-3 16 7 0 0,3-11-43 0 0,15-11-10 0 0,0 0 0 0 0,0 1 0 0 0,-1-1 0 0 0,1 1 0 0 0,0-1 0 0 0,1 1 0 0 0,-1 0 0 0 0,0 0 1 0 0,0 0-1 0 0,1 0 0 0 0,-2 1 0 0 0,-10 22 5 0 0,-6 8 50 0 0,14-26-37 0 0,1 0 0 0 0,0 0 1 0 0,1 1-1 0 0,-1-1 1 0 0,1 2-19 0 0,0 6 0 0 0,8-2 0 0 0,-2-6 0 0 0,-2-3 0 0 0,-1-1 0 0 0,0 0 0 0 0,0 0 0 0 0,0 0 0 0 0,0 1 0 0 0,0-1 0 0 0,-1 0 0 0 0,0 0 0 0 0,1 0 0 0 0,-1 1 0 0 0,0-1 0 0 0,0 0 0 0 0,-2 2 0 0 0,0 4 0 0 0,3-8 1 0 0,-1 0 0 0 0,1 0 0 0 0,0 0 0 0 0,0 0 1 0 0,-1 0-1 0 0,1 0 0 0 0,0 0 0 0 0,0 0 0 0 0,0 0 1 0 0,0 0-1 0 0,0 0 0 0 0,1 0 0 0 0,-1 0 1 0 0,0 0-1 0 0,0 0 0 0 0,1 0 0 0 0,-1 0 0 0 0,0 0 1 0 0,1 0-1 0 0,-1-1 0 0 0,1 1 0 0 0,-1 0 0 0 0,1 0 1 0 0,0 0-2 0 0,5 10 24 0 0,-1 14-13 0 0,-4-23-8 0 0,0 0-1 0 0,0 0 1 0 0,0-1 0 0 0,0 1 0 0 0,0 0 0 0 0,0-1 0 0 0,0 1 0 0 0,1-1 0 0 0,-1 0 0 0 0,1 1-3 0 0,-2-2 0 0 0,14 13 216 0 0,1 0-1 0 0,6 4-215 0 0,-13-12 71 0 0,-1 1 0 0 0,1-1 0 0 0,0-1 0 0 0,1 0 1 0 0,4 2-72 0 0,3-2 134 0 0,4-5-15 0 0,-8 1-52 0 0,6 0 26 0 0,24-1 52 0 0,-35 1-134 0 0,0-1-1 0 0,-1 0 0 0 0,1 0 0 0 0,0-1 0 0 0,-1 0 0 0 0,0 0 0 0 0,1 0 1 0 0,1-2-11 0 0,1 1 18 0 0,-1-1 1 0 0,2 1-1 0 0,-1 1 1 0 0,0-1-19 0 0,0 1 1 0 0,1-1 1 0 0,-1 0-1 0 0,0 0 1 0 0,0-1-2 0 0,21-11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1:29.3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185 618 6968 0 0,'0'0'157'0'0,"0"0"23"0"0,-3 2 11 0 0,-17 17-72 0 0,17-14-55 0 0,1-1-55 0 0,0 1-4 0 0,-2 1 68 0 0,-3-2 90 0 0,2-1-79 0 0,-6 5 143 0 0,8-6-153 0 0,1 1 0 0 0,0 0 0 0 0,0 0 0 0 0,0 0 0 0 0,0 0 0 0 0,0 0 0 0 0,1 0 0 0 0,-1 1-74 0 0,-2 6 173 0 0,-2 3-30 0 0,3-7-112 0 0,0 0-34 0 0,-27 29 147 0 0,-16 51-80 0 0,44-81-60 0 0,-1 0 0 0 0,1 0 0 0 0,0 1 0 0 0,0-1 0 0 0,0 1 0 0 0,1-1 0 0 0,0 1 0 0 0,0-1 0 0 0,0 1 0 0 0,1 0 1 0 0,0-1-1 0 0,0 1 0 0 0,1 0 0 0 0,-1 2-4 0 0,1 15 7 0 0,-1-7-7 0 0,-1-15 0 0 0,1 0 0 0 0,0 0 0 0 0,0 0 0 0 0,-1 0 0 0 0,1 0 0 0 0,0 0 0 0 0,0 1 0 0 0,0-1 0 0 0,0 0 0 0 0,1 0 0 0 0,-1 0 0 0 0,0 0 0 0 0,0 0 0 0 0,1 0 0 0 0,-1 0 0 0 0,0 0 0 0 0,1 0 0 0 0,-1 0 0 0 0,1 0 0 0 0,0 0 0 0 0,-1 0 0 0 0,1 0 0 0 0,0 0 0 0 0,-1 0 0 0 0,1 0 0 0 0,0 0 0 0 0,0-1 0 0 0,0 1 0 0 0,0 0 0 0 0,0-1 0 0 0,0 1 0 0 0,0-1 0 0 0,0 1 0 0 0,0-1 0 0 0,15 13 0 0 0,-15-12 0 0 0,0 0 0 0 0,0 1 0 0 0,0-1 0 0 0,1 0 0 0 0,-1 0 0 0 0,0 0 0 0 0,1 0 0 0 0,-1 0 0 0 0,1 0 0 0 0,-1-1 0 0 0,1 1 0 0 0,0 0 0 0 0,-1-1 0 0 0,1 1 0 0 0,-1-1 0 0 0,1 0 0 0 0,0 1 0 0 0,0-1 0 0 0,0 0 0 0 0,9 1 2 0 0,7-1 18 0 0,-2-3 38 0 0,-4-4 51 0 0,22-16 298 0 0,-20 10-267 0 0,-2 2-35 0 0,-8 8-79 0 0,-1 0-1 0 0,0 1 1 0 0,0-2-1 0 0,0 1 0 0 0,0 0 1 0 0,0-1-1 0 0,-1 1 1 0 0,1-1-1 0 0,-1 0 1 0 0,0 0-26 0 0,1-9 55 0 0,-2 11-51 0 0,-1 0 0 0 0,1 0 0 0 0,-1 0 0 0 0,1-1 0 0 0,0 1 0 0 0,0 0 0 0 0,0 0 0 0 0,0 0 0 0 0,0 0 0 0 0,0 0 0 0 0,0 0 1 0 0,1 1-1 0 0,-1-1 0 0 0,1 0-4 0 0,1-1 4 0 0,-1 0 0 0 0,1 0 0 0 0,0 0 0 0 0,-1-1 0 0 0,0 1 0 0 0,0-1 0 0 0,0 1 0 0 0,0-1 0 0 0,-1 0 0 0 0,0 0 0 0 0,1 0 0 0 0,-1 1 0 0 0,0-4-4 0 0,5-14 12 0 0,4 1-30 0 0,-5-8-66 0 0,0 13 39 0 0,-4 13 34 0 0,1-1 0 0 0,-1 0 0 0 0,0 0 1 0 0,-1 0-1 0 0,1 0 0 0 0,0 0 0 0 0,-1-1 0 0 0,0 1 1 0 0,0-3 10 0 0,0-39 86 0 0,0 0 55 0 0,0-1 47 0 0,0 0 36 0 0,0-9 81 0 0,0-100 631 0 0,0 89-559 0 0,0 58-336 0 0,1-7 103 0 0,1 0-1 0 0,0 0 0 0 0,1-2-143 0 0,3-18 241 0 0,-4 14-126 0 0,-2-6 52 0 0,0-34 359 0 0,0 43-397 0 0,0 12-11 0 0,1 1-60 0 0,0 1-42 0 0,5-9-36 0 0,-3 9 101 0 0,-2 2 2 0 0,0 0 35 0 0,-1 0 41 0 0,1 0 47 0 0,-1-1 52 0 0,1 0 59 0 0,-1 91-99 0 0,0-1-92 0 0,0 36-54 0 0,0 79-50 0 0,0-115 17 0 0,-1-75-37 0 0,0 0 1 0 0,0-1 0 0 0,-1 1-1 0 0,-1-1-2 0 0,-3 26 16 0 0,5-8 22 0 0,1-5-138 0 0,0 1 91 0 0,0-1 58 0 0,0 34 129 0 0,0-22-147 0 0,0-15-83 0 0,0 0-74 0 0,0 2-111 0 0,0-12 72 0 0,0 0-34 0 0,0 0-37 0 0,0 0-40 0 0,0 0-43 0 0,0-1-44 0 0,0-7-370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40.7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47 8840 0 0,'0'0'197'0'0,"0"0"24"0"0,2-2 19 0 0,11-8-29 0 0,-3 5-169 0 0,2-2-34 0 0,-4 4 44 0 0,-1 1 63 0 0,-1 1 97 0 0,-1-1 187 0 0,4-5-89 0 0,-6 6-239 0 0,-1 0 0 0 0,1 0 0 0 0,0 0 0 0 0,-1 0 0 0 0,1 0 0 0 0,0 1 0 0 0,-1-1 0 0 0,1 1 1 0 0,0 0-1 0 0,0 0 0 0 0,-1 0 0 0 0,2 0-71 0 0,9 4 242 0 0,16 10 297 0 0,-13-6-230 0 0,-1 0 37 0 0,3 5 31 0 0,-1 6-98 0 0,-2 1-101 0 0,-7-2-102 0 0,-3-1 18 0 0,8 14 38 0 0,-9-22-99 0 0,-1 0 1 0 0,0 0 0 0 0,-1 0 0 0 0,1 0-1 0 0,-2 0 1 0 0,1 4-34 0 0,-1-3 34 0 0,1 0-1 0 0,0 0 0 0 0,1 0 1 0 0,1 2-34 0 0,0-3 14 0 0,-1 0 0 0 0,-1 1 0 0 0,0 0 1 0 0,0 0-1 0 0,0 9-14 0 0,-1 47 36 0 0,-2-30-31 0 0,1 9 20 0 0,0-2 42 0 0,0-35-45 0 0,-1-1 0 0 0,0 1 0 0 0,0 0 1 0 0,-1-1-1 0 0,-1 4-22 0 0,1-4 16 0 0,1 0 1 0 0,-1 0-1 0 0,1 0 1 0 0,1 0-1 0 0,-1 2-16 0 0,1-2 2 0 0,-1 0 0 0 0,0 0-1 0 0,0 0 1 0 0,-1-1 0 0 0,0 1 0 0 0,-2 5-2 0 0,3-7 0 0 0,-1-1 7 0 0,1 0-1 0 0,1 1 1 0 0,-1-1 0 0 0,0 0 0 0 0,1 1 0 0 0,0-1 0 0 0,0 0 0 0 0,1 1 0 0 0,-1 0-7 0 0,1-2 19 0 0,-1 0 1 0 0,0 1-1 0 0,0-1 0 0 0,0 0 0 0 0,0 0 0 0 0,-1 1 0 0 0,1-1 1 0 0,-2 3-20 0 0,-4 9 173 0 0,-3 5 86 0 0,4-7-154 0 0,-2 2-34 0 0,0-1-34 0 0,1-1-34 0 0,-5 12 30 0 0,7-17-13 0 0,3-6-21 0 0,0 0 1 0 0,0 0-1 0 0,0 0 1 0 0,0-1-1 0 0,0 1 1 0 0,0 0-1 0 0,-1-1 0 0 0,1 1 1 0 0,-1-1-1 0 0,1 1 1 0 0,-1-1-1 0 0,1 0 1 0 0,-1 1-1 0 0,0-1 1 0 0,0 0-1 0 0,1 0 0 0 0,-3 0 1 0 0,3 0-2 0 0,-4 1-106 0 0,5-2 0 0 0,-2 0-3 0 0,-8 0-54 0 0,7 0-24 0 0,3 0 90 0 0,0 0-56 0 0,0 0-73 0 0,0 0 70 0 0,0 0-34 0 0,0 0-38 0 0,0 0-36 0 0,0 0-358 0 0,0 0 86 0 0,0 0-48 0 0,0 0-692 0 0,0 0-543 0 0,0 0-1036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42.3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621 333 8032 0 0,'0'0'182'0'0,"0"0"29"0"0,0 0 12 0 0,-3-2-37 0 0,-11-15-20 0 0,14 12-77 0 0,1 5-86 0 0,-1 0-1 0 0,0 0 1 0 0,0 0-1 0 0,0 0 1 0 0,0 0-1 0 0,0 0 1 0 0,0 0-1 0 0,0 0 1 0 0,0-1-1 0 0,0 1 1 0 0,0 0-1 0 0,0 0 1 0 0,0 0-1 0 0,0 0 1 0 0,0 0-1 0 0,0 0 1 0 0,0 0-1 0 0,0 0 1 0 0,0-1-1 0 0,0 1 1 0 0,0 0-1 0 0,0 0 1 0 0,0 0-1 0 0,0 0 1 0 0,0 0-1 0 0,0 0 1 0 0,0 0-1 0 0,0-1 0 0 0,0 1 1 0 0,0 0-1 0 0,0 0 1 0 0,-1 0-1 0 0,1 0 1 0 0,0 0-1 0 0,0 0 1 0 0,0 0-1 0 0,0 0 1 0 0,0 0-1 0 0,0 0 1 0 0,0 0-1 0 0,0 0 1 0 0,0-1-1 0 0,0 1 1 0 0,-1 0-1 0 0,1 0 1 0 0,0 0-3 0 0,-3-1 78 0 0,-1 0 106 0 0,-1 0 63 0 0,-10 1 394 0 0,11 0-478 0 0,0 1-39 0 0,0-1-41 0 0,0 0-97 0 0,-12-1 242 0 0,-7 0-5 0 0,-1 5-98 0 0,14 1-94 0 0,-7 1 20 0 0,-1-4 22 0 0,-1 0 13 0 0,-11 7 89 0 0,6-2-53 0 0,8-3-54 0 0,10-2-35 0 0,0 0-1 0 0,-1-1 1 0 0,1 0-1 0 0,-1 0 1 0 0,1 0 0 0 0,-1-1-33 0 0,3 1 26 0 0,0-1 0 0 0,-1 1 1 0 0,1 0-1 0 0,0 0 0 0 0,0 0 1 0 0,-1 1-1 0 0,1-1 0 0 0,0 1 1 0 0,0 0-1 0 0,-3 3-26 0 0,-17 6 130 0 0,8-8 14 0 0,3-2-44 0 0,-6 0 23 0 0,7 2-47 0 0,-23 5 152 0 0,7-6 12 0 0,13-1-101 0 0,0 5-36 0 0,0 0-11 0 0,-1-4 27 0 0,6-2-81 0 0,-3 0-67 0 0,5 0 42 0 0,-4 0 52 0 0,-5 0 75 0 0,17-3-74 0 0,0 3-65 0 0,0-1-1 0 0,0 0 1 0 0,0 1 0 0 0,0-1-1 0 0,0 1 1 0 0,0-1-1 0 0,1 1 1 0 0,-1-1 0 0 0,0 1-1 0 0,0-1 1 0 0,0 1-1 0 0,1-1 1 0 0,-1 1 0 0 0,0-1-1 0 0,1 1 1 0 0,-1-1 0 0 0,0 1-1 0 0,1-1 1 0 0,-1 1-1 0 0,1 0 1 0 0,-1-1 0 0 0,0 1-1 0 0,1 0 1 0 0,0-1-1 0 0,-1 1 0 0 0,1-1 0 0 0,0 1 0 0 0,-1 0 0 0 0,1-1 0 0 0,-1 1-1 0 0,1-1 1 0 0,-1 1 0 0 0,1-1 0 0 0,-1 0 0 0 0,1 1 0 0 0,-1-1 0 0 0,0 1 0 0 0,1-1 0 0 0,-1 0 0 0 0,0 1 0 0 0,0-1 0 0 0,1 0 0 0 0,-1 1 0 0 0,0-1 0 0 0,0 0 0 0 0,0 0 0 0 0,0 1 0 0 0,0-1 0 0 0,0 0 0 0 0,0 0 0 0 0,3-9 6 0 0,7 3 48 0 0,-9 6-49 0 0,0 1 0 0 0,0-1 0 0 0,1 1 1 0 0,-1-1-1 0 0,0 0 0 0 0,0 1 0 0 0,0-1 0 0 0,-1 0 0 0 0,1 0 0 0 0,0 0 0 0 0,0 0 0 0 0,0 0 0 0 0,-1 0 0 0 0,1 0 0 0 0,0 0-5 0 0,3-9 45 0 0,-4 9-41 0 0,1 0 1 0 0,-1-1-1 0 0,1 1 1 0 0,-1 0 0 0 0,1 0-1 0 0,-1 0 1 0 0,1 0-1 0 0,-1 0 1 0 0,1 1 0 0 0,0-1-1 0 0,0 0 1 0 0,-1 0 0 0 0,1 0-1 0 0,0 0 1 0 0,0 1-1 0 0,0-1 1 0 0,0 0 0 0 0,0 0-5 0 0,9-3 42 0 0,-8 4-37 0 0,-1-1 0 0 0,1 1-1 0 0,-1-1 1 0 0,0 0 0 0 0,1 1-1 0 0,-1-1 1 0 0,0 0 0 0 0,0 0-1 0 0,1 0 1 0 0,-1 0 0 0 0,0 0-1 0 0,0 0 1 0 0,0 0 0 0 0,0-1-1 0 0,0 1 1 0 0,0-1-5 0 0,11-23 27 0 0,-11 23-16 0 0,-1 1 0 0 0,1-1 0 0 0,0 0 1 0 0,-1 0-1 0 0,1 1 0 0 0,0-1 0 0 0,0 1 1 0 0,0-1-1 0 0,0 1 0 0 0,0-1 1 0 0,1 1-12 0 0,7-13 84 0 0,-8 13-78 0 0,0 0 0 0 0,0 0 0 0 0,0 0 0 0 0,0 0 0 0 0,0 0 0 0 0,0 0 0 0 0,0 0 0 0 0,0 0 0 0 0,0 0 0 0 0,1 1 0 0 0,-1-1 0 0 0,0 0 0 0 0,1 1 0 0 0,-1-1 0 0 0,1 0-6 0 0,-1 1 6 0 0,1 0 1 0 0,-1-1-1 0 0,0 1 0 0 0,1-1 0 0 0,-1 0 0 0 0,0 1 0 0 0,0-1 1 0 0,0 0-1 0 0,1 0 0 0 0,-1 0 0 0 0,0 0 0 0 0,0 0 0 0 0,0 0 1 0 0,-1 0-1 0 0,1 0 0 0 0,0 0 0 0 0,0-1 0 0 0,0 1 1 0 0,0-1-7 0 0,2-11 36 0 0,1-2 42 0 0,6 0 77 0 0,0 3 7 0 0,5-18 273 0 0,-11 21-337 0 0,0-1-36 0 0,21-35 138 0 0,-20 32-122 0 0,2 9-26 0 0,-7 4-49 0 0,0 0 0 0 0,1-1 1 0 0,-1 1-1 0 0,1 0 1 0 0,-1 0-1 0 0,0-1 0 0 0,1 1 1 0 0,-1 0-1 0 0,1-1 0 0 0,-1 1 1 0 0,0 0-1 0 0,0-1 0 0 0,1 1 1 0 0,-1-1-1 0 0,0 1 1 0 0,0 0-1 0 0,1-1 0 0 0,-1 1 1 0 0,0-1-1 0 0,0 1 0 0 0,0-1 1 0 0,0 1-1 0 0,0-1 1 0 0,0 1-1 0 0,0-1 0 0 0,0 1 1 0 0,0-1-1 0 0,0 1 0 0 0,0-1 1 0 0,0 1-1 0 0,0 0 1 0 0,0-1-4 0 0,2-14 66 0 0,9 2-42 0 0,-9 10 29 0 0,-2 3 11 0 0,0 0 0 0 0,0 0-26 0 0,0 0-104 0 0,3 3 2 0 0,7 7 57 0 0,5 7 1 0 0,-13-6 8 0 0,-2-6-3 0 0,0-5 1 0 0,0 1 0 0 0,0 0 0 0 0,0-1 0 0 0,0 1 0 0 0,0 0 0 0 0,0-1 0 0 0,1 1 0 0 0,-1 0 0 0 0,0-1 0 0 0,0 1 0 0 0,0 0 0 0 0,1-1 0 0 0,-1 1 0 0 0,0-1 0 0 0,1 1 0 0 0,-1-1 0 0 0,0 1 0 0 0,1-1 0 0 0,-1 1 0 0 0,1-1 0 0 0,-1 1 0 0 0,1-1 0 0 0,-1 1 0 0 0,1-1 0 0 0,-1 0 0 0 0,1 1 0 0 0,-1-1 0 0 0,1 1 0 0 0,0-1 0 0 0,-1 0 0 0 0,1 1 0 0 0,-1-1 0 0 0,0 1 0 0 0,1-1 0 0 0,-1 1 0 0 0,1-1 0 0 0,-1 1 0 0 0,0-1 0 0 0,1 1 0 0 0,-1 0 0 0 0,0-1 0 0 0,1 1 0 0 0,-1-1 0 0 0,0 1 0 0 0,0 0 0 0 0,0-1 0 0 0,0 1 0 0 0,0 0 0 0 0,1-1 0 0 0,-1 1 0 0 0,0 0 0 0 0,0-1 0 0 0,-1 1 0 0 0,2 2 0 0 0,-1 0 0 0 0,0 1 0 0 0,1-1 0 0 0,-1 0 0 0 0,1 0 0 0 0,0 0 0 0 0,0 0 0 0 0,0 0 0 0 0,2 2 1 0 0,1 5-2 0 0,11 35 1 0 0,-14-42 0 0 0,0 0 0 0 0,0 1 0 0 0,-1-1 0 0 0,1 0 0 0 0,-1 0 0 0 0,0 0 0 0 0,0 1 0 0 0,0-1 0 0 0,1 16 0 0 0,9 14-13 0 0,-5 7-40 0 0,5-5 39 0 0,-6-16 14 0 0,8 33 0 0 0,-12-49 0 0 0,1 0 0 0 0,0 0 0 0 0,0 1 0 0 0,-1-1 0 0 0,0 0 0 0 0,0 0 0 0 0,0 0 0 0 0,0 1 0 0 0,2 15 0 0 0,2-4-2 0 0,1 6 42 0 0,-2 3 66 0 0,-3 18 42 0 0,0-28-112 0 0,0-9 40 0 0,-1-2 18 0 0,1 3-71 0 0,1-2 3 0 0,-1 0 51 0 0,0 22 7 0 0,0-24-88 0 0,0-2-102 0 0,0 0-1 0 0,0 0-35 0 0,0 0-62 0 0,0 0-148 0 0,0 0-726 0 0,0 0-46 0 0,0 0-10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42.6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 0 10688 0 0,'0'0'314'0'0,"0"3"-6"0"0,0 0-241 0 0,0 21-12 0 0,0-16-43 0 0,0 0 43 0 0,0 7 160 0 0,0-2 53 0 0,0 0 59 0 0,0 29 882 0 0,0-25-756 0 0,0-8-265 0 0,0-1-40 0 0,0 0-47 0 0,0 0-56 0 0,-2-3 102 0 0,0-3-175 0 0,0-1 40 0 0,-3 4 152 0 0,4-1-128 0 0,0 1-67 0 0,0 1-80 0 0,0 1-105 0 0,1-2 62 0 0,0 0-36 0 0,0-4-27 0 0,0 0-38 0 0,0 0-349 0 0,0-1 79 0 0,-1 1-50 0 0,0 0-678 0 0,-3 4-532 0 0,-5 3-1011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43.1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10272 0 0,'0'0'298'0'0,"0"0"-3"0"0,0 0-170 0 0,0 0-46 0 0,0 0 89 0 0,0 0 180 0 0,0 0 325 0 0,0 0 30 0 0,0 0-288 0 0,0 0-171 0 0,0 0-44 0 0,0 3 41 0 0,0 0-105 0 0,-1 0-77 0 0,1-1 0 0 0,0 0 0 0 0,0 0 0 0 0,1 1 0 0 0,-1-1 0 0 0,0 0 0 0 0,1 0 0 0 0,-1 1 0 0 0,1 0-59 0 0,4 5 149 0 0,-4-7-122 0 0,0 0 1 0 0,0 1 0 0 0,0-1-1 0 0,-1 1 1 0 0,1-1 0 0 0,0 1-1 0 0,-1-1 1 0 0,1 1 0 0 0,-1-1-1 0 0,0 1 1 0 0,1 0 0 0 0,-1-1-1 0 0,0 1 1 0 0,0-1 0 0 0,0 2-28 0 0,-1 8 99 0 0,0 13 138 0 0,5 2 96 0 0,-1-19-286 0 0,4 15 139 0 0,-4 9 107 0 0,-3-27-266 0 0,1 0-1 0 0,-1 0 0 0 0,1-1 1 0 0,0 1-1 0 0,0 0 0 0 0,0-1 0 0 0,0 1 1 0 0,1 0-1 0 0,-1-1 0 0 0,3 3-26 0 0,-1 8 77 0 0,-3 6-14 0 0,-1-11-34 0 0,1 23 63 0 0,0 14 4 0 0,0-18-84 0 0,0-26-100 0 0,0-2-50 0 0,0 0 49 0 0,1 1-71 0 0,-1-1-85 0 0,1 1 73 0 0,0 0-39 0 0,-1-1 210 0 0,1 0-252 0 0,-1 1-39 0 0,2 0-37 0 0,-1 1-33 0 0,0 0-235 0 0,1 0-55 0 0,1 2-768 0 0,-1 2-607 0 0,-2 3-1152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43.6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273 61 10080 0 0,'0'0'230'0'0,"0"0"30"0"0,3-3 18 0 0,7-7 6 0 0,-8 8-114 0 0,-1 1-45 0 0,0-3 19 0 0,-2-4-16 0 0,0 8-83 0 0,-1-5 267 0 0,-8-5-30 0 0,7 8-122 0 0,1 2-52 0 0,-2 0-69 0 0,-10 0 55 0 0,4-3-1 0 0,2-2 18 0 0,-1 0 89 0 0,-4 3 74 0 0,5 2-67 0 0,0 0-33 0 0,-8 0 90 0 0,2 0-94 0 0,-27 0 153 0 0,22 0-142 0 0,17 0-170 0 0,1 0 1 0 0,-1 0 0 0 0,0 0 0 0 0,1 1 0 0 0,-1-1 0 0 0,0 0-1 0 0,1 1 1 0 0,-1 0 0 0 0,0-1 0 0 0,1 1 0 0 0,-1 0 0 0 0,1 0 0 0 0,-1 0-12 0 0,1 0 5 0 0,0 0-1 0 0,-1 0 1 0 0,0 0 0 0 0,1-1 0 0 0,-1 1 0 0 0,1 0 0 0 0,-1-1 0 0 0,0 1 0 0 0,1-1 0 0 0,-1 0 0 0 0,0 0 0 0 0,1 1 0 0 0,-1-1-5 0 0,-4-1 19 0 0,4 1-16 0 0,0 0 0 0 0,1 0 0 0 0,-1 0 0 0 0,1 0 0 0 0,-1 0-1 0 0,0 0 1 0 0,1 0 0 0 0,-1 1 0 0 0,1-1 0 0 0,-1 1 0 0 0,1-1 0 0 0,-2 1-3 0 0,-2 9 0 0 0,-5-5 0 0 0,5 5 0 0 0,-5-5 0 0 0,9-4 0 0 0,1 0 0 0 0,0 0 0 0 0,-1-1 0 0 0,1 1 0 0 0,0 0 0 0 0,0 0 0 0 0,-1-1 0 0 0,1 1 0 0 0,0 0 0 0 0,0 0 0 0 0,0 0 0 0 0,0 0 0 0 0,0-1 0 0 0,0 2 0 0 0,0 4 0 0 0,0-4 0 0 0,0-1 0 0 0,0 1 0 0 0,-1-1 0 0 0,1 1 0 0 0,1 0 0 0 0,-1-1 0 0 0,0 1 0 0 0,0-1 0 0 0,1 1 0 0 0,-1-1 0 0 0,1 1 0 0 0,0 1 0 0 0,-1-3 0 0 0,0 0 0 0 0,0 0 0 0 0,0 0 0 0 0,0 0 0 0 0,0 0 0 0 0,0 0 0 0 0,0 0 0 0 0,0 1 0 0 0,0-1 0 0 0,0 0 0 0 0,0 0 0 0 0,0 0 0 0 0,0 0 0 0 0,0 0 0 0 0,0 0 0 0 0,1 0 0 0 0,-1 0 0 0 0,0 0 0 0 0,0 0 0 0 0,0 0 0 0 0,0 1 0 0 0,0-1 0 0 0,0 0 0 0 0,0 0 0 0 0,0 0 0 0 0,0 0 0 0 0,0 0 0 0 0,1 0 0 0 0,-1 0 0 0 0,0 0 0 0 0,0 0 0 0 0,0 0 0 0 0,0 0 0 0 0,0 0 0 0 0,0 0 0 0 0,0 0 0 0 0,1 0 0 0 0,-1 0 0 0 0,0 0 0 0 0,0 0 0 0 0,0 0 0 0 0,0 0 0 0 0,0 0 0 0 0,0 0 0 0 0,0-1 0 0 0,0 1 0 0 0,0 0 0 0 0,1 0-1 0 0,-1 0 1 0 0,0 0 0 0 0,0 0 0 0 0,0 0 0 0 0,0 0 0 0 0,0 0 0 0 0,0 0 0 0 0,0 0 0 0 0,6 14-24 0 0,-1 1-5 0 0,-4-13 28 0 0,0 0 0 0 0,0 0-1 0 0,0 0 1 0 0,0 0 0 0 0,0 0-1 0 0,1 0 1 0 0,-1-1 0 0 0,1 1-1 0 0,-1 0 1 0 0,2-1 1 0 0,10 14 3 0 0,-3 7 10 0 0,-9-18-7 0 0,1 0 0 0 0,0 0 0 0 0,0 0-1 0 0,0 0 1 0 0,0 0 0 0 0,0 0 0 0 0,1 0 0 0 0,1 0-6 0 0,0 0 3 0 0,1 1 1 0 0,0-2 0 0 0,0 1 0 0 0,6 3-4 0 0,-6-4-1 0 0,1 0 0 0 0,-1 1 1 0 0,0 0-1 0 0,0 0 1 0 0,-1 1 0 0 0,7 6-22 0 0,0 2 1 0 0,-1 0 0 0 0,4 7 21 0 0,13 13 0 0 0,-22-23 0 0 0,-4-8 0 0 0,0 1 0 0 0,0-1 0 0 0,0 0 0 0 0,0 0 0 0 0,1 0 0 0 0,-1 0 0 0 0,1 0 0 0 0,-1 0 0 0 0,1-1 0 0 0,-1 1 0 0 0,1-1 0 0 0,-1 1 0 0 0,1-1 0 0 0,-1 1 0 0 0,0-1 0 0 0,0 1 0 0 0,0 0 0 0 0,0-1 0 0 0,0 1 0 0 0,0 0 0 0 0,1 21 20 0 0,-2-18 74 0 0,0-3-2 0 0,0 2-62 0 0,0-3-24 0 0,1 1 0 0 0,-1 0 0 0 0,0 0 0 0 0,0-1 0 0 0,0 1 0 0 0,-1 0-1 0 0,1 0 1 0 0,0-1 0 0 0,-1 1 0 0 0,1 0 0 0 0,-1 1-6 0 0,-9 2 53 0 0,5 1-36 0 0,5-6-15 0 0,0 1 0 0 0,0-1 0 0 0,-1 1 0 0 0,1-1 0 0 0,0 0 0 0 0,0 1 0 0 0,-1-1 0 0 0,1 0 0 0 0,0 1 0 0 0,-1-1-1 0 0,1 0 1 0 0,-1 1 0 0 0,1-1 0 0 0,0 0 0 0 0,-1 0 0 0 0,1 1 0 0 0,-1-1 0 0 0,1 0 0 0 0,-1 0 0 0 0,1 0 0 0 0,0 0 0 0 0,-1 1 0 0 0,1-1 0 0 0,-1 0 0 0 0,1 0 0 0 0,-1 0 0 0 0,1 0 0 0 0,-1 0 0 0 0,1 0 0 0 0,-1 0 0 0 0,1-1 0 0 0,-1 1-2 0 0,-1 0 6 0 0,1 0 0 0 0,-1 1 0 0 0,0-1 0 0 0,1 0 0 0 0,-1 1 0 0 0,0-1 0 0 0,1 1 1 0 0,-1-1-1 0 0,1 1 0 0 0,-1 0 0 0 0,1 0 0 0 0,-1 0 0 0 0,1 0 0 0 0,0 0-6 0 0,-6 3 3 0 0,6-4-1 0 0,0 0 1 0 0,0 1-1 0 0,0-1 0 0 0,-1 0 0 0 0,1 0 0 0 0,0 0 1 0 0,0 0-1 0 0,0 0 0 0 0,0 0 0 0 0,0 0 0 0 0,0 0 1 0 0,0 0-1 0 0,0 0 0 0 0,0-1 0 0 0,0 1 1 0 0,0 0-1 0 0,0-1 0 0 0,0 1 0 0 0,0-1 0 0 0,0 1 1 0 0,0-1-1 0 0,0 0 0 0 0,1 1 0 0 0,-2-1-2 0 0,1 0 0 0 0,0 0 0 0 0,-1 0 0 0 0,1 0 0 0 0,-1 1 0 0 0,0-1 0 0 0,1 0 0 0 0,-1 1 0 0 0,1-1 0 0 0,-1 1 0 0 0,0 0 1 0 0,-1-1-1 0 0,-3 1-2 0 0,-9 0 0 0 0,6-2-46 0 0,2-2-35 0 0,1 1-45 0 0,-18-11-413 0 0,13 7 353 0 0,-17-8-156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43.9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31 8232 0 0,'0'0'182'0'0,"0"0"29"0"0,0 0 14 0 0,0-3-27 0 0,0-7-142 0 0,0 8 20 0 0,0-3 1 0 0,0 2-119 0 0,0 2-30 0 0,0 0-38 0 0,0 0-40 0 0,0-1-44 0 0,0 2-7 0 0,0-1-34 0 0,0 0-322 0 0,0 1-229 0 0,0 0-524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44.9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575 121 5008 0 0,'0'0'144'0'0,"0"0"-27"0"0,0 0 6 0 0,0 0 55 0 0,0 0 160 0 0,0 0 294 0 0,0-2 28 0 0,-2-6-196 0 0,-3 4-36 0 0,5 3-392 0 0,-1 1-1 0 0,1 0 0 0 0,-1-1 1 0 0,0 1-1 0 0,1-1 0 0 0,-1 1 1 0 0,1-1-1 0 0,-1 1 0 0 0,1-1 1 0 0,0 0-1 0 0,-1 1 0 0 0,1-1 1 0 0,0 1-1 0 0,-1-1 0 0 0,1 0 1 0 0,0 0-1 0 0,0 1 0 0 0,-1-1 1 0 0,1 0-1 0 0,0 1 0 0 0,0-1 1 0 0,0 0-1 0 0,0 1 0 0 0,0-1 1 0 0,0 0-36 0 0,0-3 144 0 0,-1-1 55 0 0,-3-5 603 0 0,1 7-506 0 0,2 1-182 0 0,0 1-35 0 0,0-1-40 0 0,-1 1-48 0 0,1 0 225 0 0,0-1-41 0 0,0 0 71 0 0,1 0-91 0 0,1-1-81 0 0,0 0-4 0 0,-1 1 76 0 0,-1 0 90 0 0,0 1-67 0 0,-1-1 40 0 0,1 0-160 0 0,-2 0 70 0 0,-1-3 85 0 0,-4-2 147 0 0,3 2-119 0 0,1 1-91 0 0,1 2 50 0 0,1 1-92 0 0,2 1-99 0 0,-5 0 71 0 0,-2-2-43 0 0,-1-3-19 0 0,7 4-9 0 0,-1 0 0 0 0,1 0 0 0 0,0 1 0 0 0,-1-1 1 0 0,1 0-1 0 0,-1 1 0 0 0,1-1 0 0 0,-1 1 0 0 0,1-1 0 0 0,-1 1 0 0 0,0 0 0 0 0,1-1 0 0 0,-1 1 1 0 0,0 0-1 0 0,-3 0 0 0 0,-1 0 7 0 0,-13 0 66 0 0,8 0-22 0 0,-38 0-22 0 0,-12 0-19 0 0,46 3 44 0 0,0 7-13 0 0,4-3-107 0 0,6 0 34 0 0,4-6 31 0 0,1 0 0 0 0,0-1 0 0 0,0 1 0 0 0,0 0 0 0 0,0 0 0 0 0,0 0 1 0 0,0 0-1 0 0,0 0 0 0 0,0-1 0 0 0,0 1 0 0 0,0 0 0 0 0,0 0 0 0 0,1 0 1 0 0,0 6-3 0 0,-1 25 3 0 0,0-25 5 0 0,0 3-7 0 0,0 6 91 0 0,0 20-17 0 0,0 29-68 0 0,0-58-4 0 0,1 1 0 0 0,0-1 0 0 0,1 1 0 0 0,0-1 0 0 0,0 0 0 0 0,1 1 0 0 0,3 16 0 0 0,-5-21-1 0 0,3 9-2 0 0,-2 0-1 0 0,1 1 0 0 0,-2-1 1 0 0,1 9 3 0 0,-2 0-40 0 0,0-10 8 0 0,0 0-1 0 0,0 1 1 0 0,3 8 32 0 0,7 15-54 0 0,-5 6 58 0 0,0-18 39 0 0,-3-18-24 0 0,0 1 0 0 0,-1 0 0 0 0,0 0 0 0 0,0 0 0 0 0,-1 5-19 0 0,0 45 65 0 0,0 67-66 0 0,0-120 1 0 0,0 0 0 0 0,0 0 0 0 0,0 0 0 0 0,-1 0 0 0 0,0 0 0 0 0,0 0 0 0 0,1 0 0 0 0,-2 0 0 0 0,0 3 0 0 0,-3 9 0 0 0,2-4 0 0 0,2-7 0 0 0,1-1 0 0 0,-1 1 0 0 0,-1 0 0 0 0,1-1 0 0 0,0 1 0 0 0,-1-1 0 0 0,0 0 0 0 0,0 1 0 0 0,-1 0 0 0 0,-11 17 5 0 0,3-7 31 0 0,2-2 23 0 0,-2-1 35 0 0,1 3 24 0 0,0 3 50 0 0,-11-2-48 0 0,11-3-96 0 0,-10-7-24 0 0,13 2 0 0 0,6-6 0 0 0,1-1 0 0 0,0 1 0 0 0,0-1 0 0 0,-1 0 0 0 0,1 1 0 0 0,0-1 0 0 0,-1 0 0 0 0,1 1 0 0 0,-1-1 0 0 0,1 0 0 0 0,0 1 0 0 0,-1-1 0 0 0,1 0 0 0 0,-1 0 0 0 0,1 1 0 0 0,-1-1 0 0 0,1 0 0 0 0,-1 0 0 0 0,1 0 0 0 0,0 0 0 0 0,-1 0 0 0 0,1 0 0 0 0,-1 0 0 0 0,1 0 0 0 0,-1 0 0 0 0,1 0 0 0 0,-1 0 0 0 0,1 0 0 0 0,-1 0 0 0 0,-26 0 38 0 0,-37 0 121 0 0,64 0-158 0 0,-1 0 0 0 0,1 0 0 0 0,-1 0 0 0 0,1 0 0 0 0,-1 0 0 0 0,1 0 0 0 0,-1 0 0 0 0,1 0 0 0 0,0 0 1 0 0,-1 0-1 0 0,1 0 0 0 0,-1 0 0 0 0,1 0 0 0 0,-1 0 0 0 0,1 0 0 0 0,-1-1 0 0 0,1 1 0 0 0,-1 0 0 0 0,1 0 0 0 0,0-1 0 0 0,-1 1 0 0 0,1 0 0 0 0,0 0 0 0 0,-1-1 1 0 0,1 1-1 0 0,0-1 0 0 0,-1 1 0 0 0,1 0 0 0 0,0-1 0 0 0,-1 1 0 0 0,1-1 0 0 0,0 1-1 0 0,-4-7 1 0 0,-10-1-181 0 0,2 1-3 0 0,10 5-230 0 0,0 0 48 0 0,1 1 39 0 0,-1-1 37 0 0,1 1-20 0 0,0 0 33 0 0,-2-2-448 0 0,2 2 261 0 0,0-1 113 0 0,-1 1 17 0 0,1 0-51 0 0,-5-5-1363 0 0,-3-3-991 0 0</inkml:trace>
  <inkml:trace contextRef="#ctx0" brushRef="#br0" timeOffset="271.72">1 620 8928 0 0,'0'0'200'0'0,"2"-2"33"0"0,-1 0-208 0 0,0 1 0 0 0,1 0 1 0 0,-1 0-1 0 0,0 0 0 0 0,0 0 0 0 0,1 0 0 0 0,-1 1 1 0 0,1-1-1 0 0,-1 0 0 0 0,1 1 0 0 0,-1-1 0 0 0,1 0 0 0 0,-1 1 1 0 0,1 0-1 0 0,-1-1 0 0 0,1 1 0 0 0,0 0 0 0 0,0 0-25 0 0,10-2 41 0 0,3-4-31 0 0,6-4-19 0 0,-12 7 53 0 0,1-1 78 0 0,-1 1 37 0 0,1 0 34 0 0,24-7 539 0 0,-20 7-443 0 0,3 2-28 0 0,-5 0-10 0 0,-1-1-42 0 0,10-3 111 0 0,-13 3-224 0 0,-1 0 0 0 0,1 1 0 0 0,-1 0 1 0 0,1 0-1 0 0,1 1-96 0 0,0 0-36 0 0,0 0 36 0 0,9 0 86 0 0,0 0 80 0 0,25 0 328 0 0,-30 0-368 0 0,0 0-34 0 0,2 0-48 0 0,1 0-90 0 0,-3 0-79 0 0,0 0-92 0 0,0 0-106 0 0,1 0-118 0 0,-8 0 172 0 0,1 0-35 0 0,-1 0-35 0 0,1 0-39 0 0,0 0-39 0 0,-1 0-41 0 0,1 0-43 0 0,-1 0-44 0 0,5 0-1052 0 0,6 0-908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41.2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1 107 9560 0 0,'0'0'216'0'0,"0"0"32"0"0,0 0 10 0 0,0-1-107 0 0,2-1-78 0 0,-2 2-73 0 0,4-4 36 0 0,5-2-26 0 0,-4 5 44 0 0,1 1 82 0 0,1-4 86 0 0,4-3 128 0 0,-3 3-115 0 0,-2 0 48 0 0,-1-6 135 0 0,2 5-153 0 0,9-3 5 0 0,-12 6-185 0 0,27-3 466 0 0,-9-8-224 0 0,1 0-27 0 0,-22 13-283 0 0,1-1 1 0 0,-1 1 0 0 0,0 0 0 0 0,1-1 0 0 0,-1 1 0 0 0,0 0 0 0 0,1 0 0 0 0,-1 0 0 0 0,0 0-1 0 0,1 0-17 0 0,16-3 75 0 0,-15 2-78 0 0,4-1 14 0 0,1-1-1 0 0,-1 1 0 0 0,0 1 0 0 0,1-1 0 0 0,-1 1 1 0 0,1 1-11 0 0,-5 0-91 0 0,-3 0-61 0 0,0 0 63 0 0,0 0-54 0 0,0 0-68 0 0,0 0-114 0 0,0 0 112 0 0,0 0-34 0 0,0 0-332 0 0,0 0 80 0 0,0 0-45 0 0,0 0-641 0 0,0 0-502 0 0,0 0-956 0 0</inkml:trace>
  <inkml:trace contextRef="#ctx0" brushRef="#br0" timeOffset="366.69">31 273 8840 0 0,'0'0'197'0'0,"0"0"24"0"0,0 0 19 0 0,0 0-78 0 0,0 0-22 0 0,0 0 40 0 0,0 0 144 0 0,0 0 262 0 0,0 0 20 0 0,3 0-25 0 0,2 0-441 0 0,1 0 88 0 0,17 0 755 0 0,-12 0-638 0 0,-5 0-213 0 0,0 0-77 0 0,5-2 29 0 0,1-4 0 0 0,-10 5-73 0 0,-1 0 0 0 0,1 1 0 0 0,-1-1-1 0 0,1 0 1 0 0,-1 0 0 0 0,1 1-1 0 0,-1-1 1 0 0,1 1 0 0 0,0 0-1 0 0,0-1 1 0 0,-1 1 0 0 0,1 0 0 0 0,0 0-11 0 0,13 0 63 0 0,13 0 15 0 0,-11 0-15 0 0,-5-2-30 0 0,-4-3-56 0 0,5-1-57 0 0,-10 5-3 0 0,0 1 53 0 0,9-1 101 0 0,-8 1-77 0 0,1 0-79 0 0,-3 0-5 0 0,1 0-40 0 0,0 0-26 0 0,-1 0-41 0 0,1 0-46 0 0,0 0-50 0 0,-2 0-25 0 0,1 0-49 0 0,-1 0-44 0 0,1 0-38 0 0,0 0-132 0 0,0 0-39 0 0,3 0-1370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46.5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0 10080 0 0,'0'0'230'0'0,"0"0"30"0"0,0 0 18 0 0,-1 1-120 0 0,-1 3-83 0 0,-6 21-25 0 0,5-12 14 0 0,2 4 105 0 0,1-8-30 0 0,0 0 46 0 0,0 3-69 0 0,0 0 45 0 0,0 34 463 0 0,0-27-413 0 0,1-4-53 0 0,5 0-45 0 0,0 0 7 0 0,-4 0 49 0 0,-2 1 34 0 0,0 0-39 0 0,0-2-40 0 0,0-2-39 0 0,1 1 48 0 0,5-1 24 0 0,-5-10-139 0 0,0-1 1 0 0,0 1-1 0 0,0-1 0 0 0,-1 1 0 0 0,1-1 0 0 0,0 1 0 0 0,-1 0 0 0 0,1-1 0 0 0,-1 1 0 0 0,0 0 0 0 0,1 0 0 0 0,-1-1 0 0 0,0 1 1 0 0,0 0-19 0 0,0 39 46 0 0,0-21-54 0 0,0-9-31 0 0,0 0-34 0 0,0 0-42 0 0,0-1-50 0 0,0 5-65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46.7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 0 9816 0 0,'-3'3'222'0'0,"-7"7"30"0"0,8-7 19 0 0,1-3-114 0 0,-1 0-82 0 0,-8 0-16 0 0,8 0-77 0 0,2 0-91 0 0,0 0-95 0 0,0 0 51 0 0,0 0-39 0 0,0 0-43 0 0,0 0-40 0 0,0 0-376 0 0,0 0-267 0 0,0 0-611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1:29.9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363 832 8032 0 0,'0'0'182'0'0,"-2"0"29"0"0,0-1-176 0 0,0 1 0 0 0,1 0-1 0 0,-1-1 1 0 0,0 1 0 0 0,1-1 0 0 0,-1 1-1 0 0,1-1 1 0 0,-1 0 0 0 0,1 0 0 0 0,-1 0-1 0 0,-1-1-34 0 0,-4-2 65 0 0,-5-1-65 0 0,7-1-12 0 0,1 1 21 0 0,-5 3 59 0 0,-2 2 177 0 0,0-1 24 0 0,9 1-193 0 0,0 0 0 0 0,-1 0 0 0 0,1 0 0 0 0,0 1 0 0 0,0-1 0 0 0,0 0 1 0 0,-1 1-1 0 0,1 0 0 0 0,-1 0-76 0 0,-5 4 209 0 0,7-4-175 0 0,-1 0 1 0 0,1-1-1 0 0,0 1 0 0 0,-1 0 1 0 0,1 0-1 0 0,-1-1 1 0 0,1 1-1 0 0,-1-1 0 0 0,1 1 1 0 0,-1-1-1 0 0,0 0 1 0 0,1 0-1 0 0,-1 1 0 0 0,0-1-34 0 0,-9 2 171 0 0,2 2-35 0 0,-3 2 9 0 0,-1-3-40 0 0,11-2-85 0 0,0-1 1 0 0,0 0-1 0 0,-1 1 1 0 0,1 0-1 0 0,0 0 1 0 0,0-1 0 0 0,0 1-1 0 0,0 1 1 0 0,0-1-1 0 0,0 0 1 0 0,0 0-1 0 0,0 1 1 0 0,1-1-1 0 0,-1 1-20 0 0,-24 24 297 0 0,0 0-55 0 0,-1 1-50 0 0,0 0-56 0 0,24-25-129 0 0,1 0-1 0 0,-1 1 1 0 0,1-1 0 0 0,0 1-1 0 0,-1-1 1 0 0,1 1 0 0 0,1 0-1 0 0,-1 0 1 0 0,0 0 0 0 0,1 0-1 0 0,-1 0 1 0 0,1 1 0 0 0,0-1-1 0 0,0 0 1 0 0,0 1 0 0 0,1-1-1 0 0,-1 0 1 0 0,1 1 0 0 0,0 0-7 0 0,-3 13 60 0 0,-2-3-39 0 0,3-11-21 0 0,1-1 1 0 0,0 0-1 0 0,0 0 1 0 0,1 1-1 0 0,-1-1 1 0 0,0 1-1 0 0,1-1 1 0 0,0 1 0 0 0,-1-1-1 0 0,1 1 1 0 0,0-1-1 0 0,0 1 1 0 0,0-1-1 0 0,1 1 1 0 0,-1-1-1 0 0,1 1 1 0 0,-1-1-1 0 0,1 1 0 0 0,3 7 18 0 0,-2-7-13 0 0,-1 0 0 0 0,0 0 0 0 0,0 0 0 0 0,0 0 1 0 0,0 0-1 0 0,0 0 0 0 0,-1 1 0 0 0,0-1 0 0 0,1 2-5 0 0,-1-3 4 0 0,0-1-1 0 0,0 1 0 0 0,1 0 1 0 0,-1 0-1 0 0,0-1 0 0 0,1 1 1 0 0,-1-1-1 0 0,1 1 1 0 0,0 0-1 0 0,0-1 0 0 0,0 0 1 0 0,0 1-1 0 0,-1-1 0 0 0,2 1 1 0 0,-1-1-1 0 0,0 0 0 0 0,0 0 1 0 0,0 1-1 0 0,1-1-3 0 0,10 14 78 0 0,-9-10-36 0 0,-3-4-28 0 0,0-1 0 0 0,0 1 0 0 0,1 0 1 0 0,-1-1-1 0 0,0 1 0 0 0,1-1 0 0 0,-1 1 1 0 0,0-1-1 0 0,1 1 0 0 0,-1 0 0 0 0,1-1 1 0 0,-1 0-1 0 0,1 1 0 0 0,-1-1 0 0 0,1 1 0 0 0,-1-1 1 0 0,1 0-1 0 0,0 1 0 0 0,-1-1 0 0 0,1 0 1 0 0,-1 0-1 0 0,1 1-14 0 0,4 1 62 0 0,8 4 107 0 0,-10-5-130 0 0,0 0 0 0 0,0 0 0 0 0,0 0 0 0 0,0 0 0 0 0,1-1 0 0 0,-1 1 0 0 0,0-1-39 0 0,7 1 130 0 0,3-1 58 0 0,-3 0-10 0 0,-1 0-49 0 0,14 0 139 0 0,-19 0-213 0 0,-1-1 0 0 0,0 1 0 0 0,1-1-1 0 0,-1 1 1 0 0,0-1 0 0 0,0 0 0 0 0,3-1-55 0 0,1-2 113 0 0,0 1 0 0 0,0-1 0 0 0,0-1-1 0 0,2-1-112 0 0,19-12 317 0 0,-24 16-266 0 0,15-8 110 0 0,0 0-64 0 0,1-3-41 0 0,-15 9-51 0 0,-1 1 0 0 0,0-1-1 0 0,0 0 1 0 0,-1 0 0 0 0,3-2-5 0 0,6-12 33 0 0,-9 13-25 0 0,1-1 1 0 0,-1 1-1 0 0,1 0 1 0 0,3-1-9 0 0,-1-2 0 0 0,1 1 0 0 0,-1 0 0 0 0,-1-1 0 0 0,1 0 0 0 0,-1-1 0 0 0,2-5 0 0 0,-3-4-31 0 0,-4-12-91 0 0,-1 20 73 0 0,1-7-60 0 0,0-11-79 0 0,-2 10-117 0 0,-4 0 11 0 0,1 8 117 0 0,4 5 14 0 0,-1 0-39 0 0,1 1-37 0 0,-1 0-33 0 0,0-2-313 0 0,0 0-89 0 0,1 3 121 0 0,0-1-33 0 0,-2-4-655 0 0,1 0-529 0 0,2-2-998 0 0</inkml:trace>
  <inkml:trace contextRef="#ctx0" brushRef="#br0" timeOffset="367.19">545 1013 7256 0 0,'0'3'23'0'0,"0"0"1"0"0,0 0 0 0 0,0 0-1 0 0,0 0 1 0 0,1 0-1 0 0,-1 0 1 0 0,1 1-24 0 0,9 6 187 0 0,-7 11 7 0 0,-1-11-23 0 0,5 7-129 0 0,-5-11-43 0 0,-1-1-1 0 0,0 1 1 0 0,0-1-1 0 0,0 1 1 0 0,-1 4 1 0 0,1 0 28 0 0,0-2 48 0 0,5 4 179 0 0,-5-10-199 0 0,0 1 1 0 0,0-1-1 0 0,0 0 0 0 0,0 1 1 0 0,-1-1-1 0 0,1 0 0 0 0,-1 1 0 0 0,1-1 1 0 0,-1 1-1 0 0,0-1 0 0 0,0 3-56 0 0,0-5 31 0 0,0 1-1 0 0,0 0 0 0 0,0-1 0 0 0,0 1 0 0 0,0 0 1 0 0,0-1-1 0 0,0 1 0 0 0,1-1 0 0 0,-1 1 0 0 0,0 0 1 0 0,0-1-1 0 0,1 1 0 0 0,-1 0 0 0 0,0-1 0 0 0,0 1 1 0 0,1-1-1 0 0,-1 1 0 0 0,1-1 0 0 0,-1 1 0 0 0,1-1 1 0 0,-1 1-1 0 0,0-1 0 0 0,1 1 0 0 0,0-1 0 0 0,-1 0 1 0 0,1 1-31 0 0,4 4 362 0 0,-3 5-52 0 0,-2-8-320 0 0,0-1 102 0 0,0 1 89 0 0,0-1 75 0 0,0 1 135 0 0,0-1 70 0 0,0 1 153 0 0,0-2 357 0 0,0 0-53 0 0,0-1-398 0 0,0-1-175 0 0,0 0-102 0 0,0 0-136 0 0,0-1-98 0 0,0 0-111 0 0,0 0-125 0 0,0-3 329 0 0,-1-24 190 0 0,5 10-37 0 0,4 3-90 0 0,-7 14-144 0 0,0 0 1 0 0,-1 0-1 0 0,1 1 0 0 0,0-1 0 0 0,-1 0 0 0 0,0 0 1 0 0,0-3-22 0 0,2-10 105 0 0,4-1-22 0 0,-1 3-24 0 0,-1-4 11 0 0,-3 13-50 0 0,0 1 0 0 0,0-1 1 0 0,0 1-1 0 0,0-1 0 0 0,1 1 1 0 0,0 0-1 0 0,0-1 0 0 0,1 1-20 0 0,-1 0 25 0 0,0 1-1 0 0,0-1 0 0 0,-1 1 0 0 0,1-1 0 0 0,-1 0 0 0 0,1-3-24 0 0,6-12 79 0 0,-6 16-65 0 0,0 0 0 0 0,0 0 0 0 0,0 0 0 0 0,0 1 0 0 0,0-1 0 0 0,3-2-14 0 0,0 1 31 0 0,0-1 0 0 0,-1 0-1 0 0,0-1 1 0 0,1 0-31 0 0,4-8 49 0 0,-4 7-24 0 0,0-1 0 0 0,0 1 0 0 0,0 0 0 0 0,1 1 0 0 0,0-1-25 0 0,16-10 77 0 0,-11 9-67 0 0,1 0 16 0 0,0 0 1 0 0,0 1-1 0 0,12-5-26 0 0,21-3 133 0 0,-42 14-120 0 0,-1 0-1 0 0,1 0 0 0 0,0 1 0 0 0,0-1 1 0 0,-1 1-1 0 0,1 0 0 0 0,0 0 0 0 0,0 0 0 0 0,0 0 1 0 0,1 1-13 0 0,22 8 83 0 0,-3 0-38 0 0,-21-8-40 0 0,0 0 0 0 0,1 0 0 0 0,-1 1 0 0 0,0-1 0 0 0,0 1 0 0 0,0-1 0 0 0,0 1 0 0 0,0 0 0 0 0,0 0 0 0 0,0 0-1 0 0,1 2-4 0 0,18 28 58 0 0,-10-14-53 0 0,-6-9-2 0 0,1 1-1 0 0,-2 0 1 0 0,1 0-1 0 0,-1 0 0 0 0,-1 1-2 0 0,-2-8 7 0 0,0 1 0 0 0,0-1 0 0 0,0 1 0 0 0,-1-1 0 0 0,0 0 0 0 0,0 1 0 0 0,0-1 0 0 0,0 1 0 0 0,0 1-7 0 0,-1 7 11 0 0,1 52 86 0 0,0-22-64 0 0,0-35-33 0 0,-1 0 0 0 0,0 0 0 0 0,0-1 0 0 0,-1 1 0 0 0,0 0 0 0 0,-2 5 0 0 0,2-7 0 0 0,1-2 4 0 0,0 0 1 0 0,1 1-1 0 0,-1-1 0 0 0,1 1 0 0 0,-1-1 0 0 0,1 1 0 0 0,0-1 0 0 0,1 0 0 0 0,-1 3-4 0 0,1 6 17 0 0,-1-1-9 0 0,1-8-8 0 0,-1-1 1 0 0,0 1-1 0 0,0 0 0 0 0,0 0 0 0 0,0-1 0 0 0,0 1 1 0 0,0 0-1 0 0,-1 0 0 0 0,0-1 0 0 0,1 1 0 0 0,-2 1 0 0 0,0-1-1 0 0,1 1 0 0 0,-1-1 0 0 0,1 1 0 0 0,-1 0 0 0 0,1 0 0 0 0,0-1 0 0 0,0 1 0 0 0,1 0 0 0 0,-1 1 1 0 0,1 17-71 0 0,0-20-118 0 0,-1 0 56 0 0,1 0 50 0 0,0 0 43 0 0,-1 0 42 0 0,0 0 51 0 0,-2 5 235 0 0,1-4-228 0 0,1 0-100 0 0,0-2-25 0 0,0 1-35 0 0,1-1-39 0 0,-1 0-45 0 0,1 1-49 0 0,-1-1-53 0 0,0 1-58 0 0,1-1-62 0 0,0 1-66 0 0,-1-1-72 0 0,1 1-75 0 0,0-1-80 0 0,0 1-84 0 0,0 0-90 0 0,0-2-1192 0 0,0 0-1168 0 0</inkml:trace>
  <inkml:trace contextRef="#ctx0" brushRef="#br0" timeOffset="676.88">1407 439 11144 0 0,'0'0'248'0'0,"0"0"34"0"0,0 0 22 0 0,0 0-29 0 0,0 0-207 0 0,2 0-40 0 0,9 0 3 0 0,-1 0-69 0 0,-9 0 69 0 0,1 0 74 0 0,2 0 106 0 0,-2 2 157 0 0,3 4-247 0 0,12 26 449 0 0,-13-22-469 0 0,1 0-62 0 0,-3-7-38 0 0,-1 1 0 0 0,1-1 1 0 0,-1 0-1 0 0,1 1 0 0 0,-1 0 1 0 0,0-1-1 0 0,0 1 0 0 0,-1-1 1 0 0,1 1-1 0 0,-1 0 0 0 0,0 2-1 0 0,0 9 31 0 0,0-8 4 0 0,0 1-1 0 0,0-1 1 0 0,0 1 0 0 0,1-1-1 0 0,1 2-34 0 0,2 7 71 0 0,-2-10-35 0 0,0 0 1 0 0,-1 0-1 0 0,1 1 1 0 0,-2-1-1 0 0,1 1 1 0 0,-1-1-37 0 0,0 22 139 0 0,0 27 110 0 0,0-32-121 0 0,0-17-79 0 0,0 0 0 0 0,-1 0 0 0 0,0 0 0 0 0,-1 0 0 0 0,-1 4-49 0 0,-2 13 132 0 0,4-17-92 0 0,0-1-1 0 0,0 1 1 0 0,1 0 0 0 0,0 0 0 0 0,0 2-40 0 0,0 2 85 0 0,0 4 46 0 0,-2 6 17 0 0,-3 1-67 0 0,3-13-68 0 0,0-1 1 0 0,1 1-1 0 0,-1 0 0 0 0,1 8-13 0 0,1 26 55 0 0,0 22 85 0 0,0-59-130 0 0,-1 1 1 0 0,0 0-1 0 0,0-1 1 0 0,0 1 0 0 0,-1-1-1 0 0,0 1-10 0 0,-4 14 44 0 0,5-6-44 0 0,1 64 0 0 0,-3-63 0 0 0,-3-6-16 0 0,2-5-39 0 0,2-2-60 0 0,2-2-129 0 0,0 0-208 0 0,0 0 343 0 0,0 0 9 0 0,0 0-15 0 0,0 0-38 0 0,0 0-11 0 0,0 0-39 0 0,0 0-45 0 0,0 0-49 0 0,0 0-54 0 0,0 0-51 0 0,0 0-43 0 0,0 0-40 0 0,0 0-140 0 0,0 0-39 0 0,0 0-169 0 0,0 0-459 0 0</inkml:trace>
  <inkml:trace contextRef="#ctx0" brushRef="#br0" timeOffset="941.85">1150 938 11616 0 0,'0'0'340'0'0,"0"0"-123"0"0,0 0-100 0 0,0-1-32 0 0,2-1-50 0 0,0 0-30 0 0,0 1 0 0 0,0-1-1 0 0,0 1 1 0 0,0-1-1 0 0,1 1 1 0 0,-1 0 0 0 0,0 0-1 0 0,3-1-4 0 0,13-3 93 0 0,-1 0 86 0 0,-9 1-41 0 0,0 1 39 0 0,12-6 158 0 0,1 3-47 0 0,12-1 78 0 0,1 1-57 0 0,-21 4-193 0 0,33-9 260 0 0,-4 6-34 0 0,-4-5-139 0 0,15 5-62 0 0,-21 0-56 0 0,-18 2-35 0 0,1 1 1 0 0,-1 1-1 0 0,2 0-50 0 0,-7 1 5 0 0,0-1 0 0 0,-1 0 0 0 0,1 0 0 0 0,0-1-1 0 0,2-1-4 0 0,-2 1 10 0 0,0 0 1 0 0,-1 1-1 0 0,1 0 0 0 0,0 0 0 0 0,3 1-10 0 0,-7 0-130 0 0,1 0 43 0 0,6 0 17 0 0,0 0 100 0 0,22 0 233 0 0,-18 0-212 0 0,-6 0-80 0 0,0 0-67 0 0,-1 0-83 0 0,1 0-99 0 0,-3 0 10 0 0,0 0-64 0 0,0 0-71 0 0,0 0-76 0 0,0 0-81 0 0,-1 0-88 0 0,1 0-94 0 0,0 0-98 0 0,5 0-1006 0 0,6 0-1044 0 0</inkml:trace>
  <inkml:trace contextRef="#ctx0" brushRef="#br0" timeOffset="1218.97">2299 877 7200 0 0,'0'0'165'0'0,"0"0"22"0"0,0 0 6 0 0,-3 0-28 0 0,0-1-126 0 0,2 1-36 0 0,-23 14-11 0 0,17-12 32 0 0,-1-2 52 0 0,1 1 53 0 0,-1 1 56 0 0,-18 12 589 0 0,11-6-375 0 0,-1 0-63 0 0,-1 0-86 0 0,-2-1-111 0 0,8-2-90 0 0,0 2 60 0 0,0 2 49 0 0,1 1 36 0 0,-23 17 448 0 0,21-18-474 0 0,1 1-41 0 0,1 1-47 0 0,1 2-51 0 0,6-8-28 0 0,0-1 1 0 0,1 1 0 0 0,-1 0 0 0 0,2 0 0 0 0,-1 0 0 0 0,0 1 0 0 0,1 1-2 0 0,0-3-1 0 0,-1 0 1 0 0,1 1 0 0 0,0-1 0 0 0,-1 0 0 0 0,0 0 0 0 0,0 0 0 0 0,-1 0 0 0 0,1 0-1 0 0,0 0 0 0 0,0 0 0 0 0,0 0 1 0 0,0 1-1 0 0,1-1 0 0 0,-1 0 1 0 0,1 1-1 0 0,0-1 0 0 0,0 0 0 0 0,1 1 1 0 0,0-1-1 0 0,-1 1 0 0 0,1-1 0 0 0,1 1 1 0 0,0 3 0 0 0,-1 15-43 0 0,0-19 42 0 0,1 0 0 0 0,-1 0 0 0 0,1-1 0 0 0,0 1 0 0 0,0 0 0 0 0,0 0 0 0 0,0-1 0 0 0,1 1 0 0 0,0-1 0 0 0,1 3 1 0 0,-1-1-2 0 0,-2-5 3 0 0,0 1-1 0 0,1 0 1 0 0,-1-1-1 0 0,0 1 1 0 0,1-1-1 0 0,-1 1 1 0 0,0 0-1 0 0,1-1 1 0 0,-1 1-1 0 0,1-1 1 0 0,-1 1-1 0 0,1-1 1 0 0,-1 0-1 0 0,1 1 1 0 0,-1-1-1 0 0,1 1 1 0 0,-1-1-1 0 0,1 0 0 0 0,-1 1 1 0 0,1-1-1 0 0,0 0 1 0 0,0 0-1 0 0,3 3 17 0 0,9 7 94 0 0,-11-8-89 0 0,-1 0 0 0 0,1-1 1 0 0,0 1-1 0 0,0-1 0 0 0,-1 1 0 0 0,1-1 1 0 0,0 0-1 0 0,0 0 0 0 0,2 1-22 0 0,6 0 39 0 0,3-1 87 0 0,4 0 102 0 0,10-2 171 0 0,-16 1-227 0 0,-1-1-33 0 0,11-2 145 0 0,10-10 255 0 0,18-18 410 0 0,-31 18-609 0 0,-9 6-130 0 0,-1 0-53 0 0,0 0-20 0 0,3-5 5 0 0,-2 2-7 0 0,3-2 95 0 0,1-5-22 0 0,-6-2 22 0 0,-6 12-113 0 0,-1-1 32 0 0,1-4 38 0 0,4-3-36 0 0,-1-1-13 0 0,-8 4 2 0 0,0 4-56 0 0,1-4 20 0 0,-1-3-8 0 0,-6-3-72 0 0,-3-7-24 0 0,13 23 0 0 0,-1 0 0 0 0,1 0 0 0 0,-1 1 0 0 0,0-1 0 0 0,1 1 0 0 0,-1-1 0 0 0,0 0 0 0 0,0 1 0 0 0,0 0 0 0 0,0-1 0 0 0,-1 1 0 0 0,1 0 0 0 0,0-1 0 0 0,0 1 0 0 0,-1 0 0 0 0,1 0 0 0 0,-2 0 0 0 0,-8-9 0 0 0,-2-6-2 0 0,1-3-54 0 0,7 11 21 0 0,1 1-1 0 0,-1 0 1 0 0,-1 0-1 0 0,1 1 36 0 0,-15-9-83 0 0,8 7 3 0 0,1-2-49 0 0,7 6 42 0 0,1 1 50 0 0,-6-6-25 0 0,7 6 1 0 0,-1 1-41 0 0,0 0-23 0 0,1 0-47 0 0,0 1-52 0 0,-1-1-60 0 0,2 1-4 0 0,-1 1-48 0 0,1-1-43 0 0,-1 1-39 0 0,0-1-165 0 0,1 1-47 0 0,-2-2-729 0 0,1-2-704 0 0,1-4-1170 0 0</inkml:trace>
  <inkml:trace contextRef="#ctx0" brushRef="#br0" timeOffset="2125.51">2571 0 10208 0 0,'0'0'298'0'0,"0"0"-3"0"0,0 0-220 0 0,0 3-43 0 0,0-3-32 0 0,0 1 0 0 0,0 0 1 0 0,0-1-1 0 0,0 1 0 0 0,1 0 1 0 0,-1-1-1 0 0,0 1 1 0 0,1 0-1 0 0,-1-1 0 0 0,0 1 1 0 0,1 0-1 0 0,-1-1 0 0 0,1 1 1 0 0,-1-1-1 0 0,0 1 0 0 0,1-1 1 0 0,-1 1-1 0 0,1-1 1 0 0,0 1-1 0 0,-1-1 0 0 0,1 0 1 0 0,-1 1-1 0 0,1-1 0 0 0,0 0 1 0 0,-1 1-1 0 0,1-1 0 0 0,0 0 0 0 0,0 1 4 0 0,0-1-1 0 0,1 1 1 0 0,-1-1-1 0 0,0 1 0 0 0,0 0 1 0 0,0 0-1 0 0,0 0 1 0 0,0 0-1 0 0,0 0 0 0 0,0 0 1 0 0,0 0-1 0 0,0 0 1 0 0,0 0-1 0 0,0 0-3 0 0,3 9 143 0 0,-3-7-98 0 0,0-1-1 0 0,0 0 0 0 0,0 0 0 0 0,0 0 0 0 0,1 0 0 0 0,-1 0 0 0 0,1 0 0 0 0,-1 0 0 0 0,1 0-44 0 0,10 9 223 0 0,0 1-53 0 0,23 23 252 0 0,-21-18-196 0 0,-1 0 12 0 0,3 6 79 0 0,3-2-34 0 0,-6-8-104 0 0,-2 0-36 0 0,9 12 62 0 0,-4-5 116 0 0,17 17-321 0 0,-18-21 98 0 0,0 0 1 0 0,-2 1 0 0 0,0 1 0 0 0,9 15-99 0 0,-15-21 62 0 0,-1 1-1 0 0,4 11-61 0 0,10 33 125 0 0,-8-22 24 0 0,4 6-149 0 0,-4-11 151 0 0,8 26-151 0 0,-11-25 55 0 0,-2 1 0 0 0,3 28-55 0 0,-3-8 28 0 0,-2-19 18 0 0,-2 1 1 0 0,0 21-47 0 0,-2-4 45 0 0,0-11 8 0 0,-2-1 0 0 0,-3 23-53 0 0,-6-12 56 0 0,7-24-47 0 0,-1 12 19 0 0,2-30-12 0 0,0 1 0 0 0,-1-1 0 0 0,0 0 0 0 0,0 1-16 0 0,-8 15 22 0 0,-4 4 49 0 0,-30 51 266 0 0,35-63-187 0 0,-1 0 0 0 0,-2 1-150 0 0,2-3 110 0 0,-7 8 148 0 0,14-18-145 0 0,0 1 0 0 0,-1-1 0 0 0,0 0-1 0 0,-4 2-112 0 0,-27 25 770 0 0,24-23-586 0 0,-11 6 158 0 0,1 1-7 0 0,9-7-166 0 0,5-3-48 0 0,7-4-93 0 0,0 0 0 0 0,-1 0-1 0 0,1 0 1 0 0,0 0 0 0 0,-1 0 0 0 0,1 0 0 0 0,-1-1-1 0 0,1 1 1 0 0,-1-1 0 0 0,1 1 0 0 0,-1-1 0 0 0,1 1-1 0 0,-1-1 1 0 0,1 0 0 0 0,-1 0 0 0 0,0 0-28 0 0,-9 2 120 0 0,9-1-70 0 0,0 0 1 0 0,-1 0-1 0 0,1 1 0 0 0,0-1 1 0 0,1 1-1 0 0,-1-1 0 0 0,0 1 1 0 0,-1 1-51 0 0,-4 3 124 0 0,-1 0-83 0 0,3-4-33 0 0,-4 0 15 0 0,-5-3 33 0 0,-16 0 62 0 0,25 1-38 0 0,-5 0 13 0 0,7 0-2 0 0,3 0-22 0 0,0 0 1 0 0,0 0 20 0 0,0 0 4 0 0,0 0-14 0 0,0 0-40 0 0,0 0-82 0 0,0 0 85 0 0,0 0 1 0 0,0 0-87 0 0,0 0-21 0 0,0 0 0 0 0,0 0-25 0 0,0 0-106 0 0,0 0-42 0 0,0 0-10 0 0,0 0 88 0 0,0 0 21 0 0,0 0-41 0 0,0 0-146 0 0,0 0-267 0 0,0 0 450 0 0,0 0 13 0 0,0 0-16 0 0,0 0-47 0 0,0 0-12 0 0,0 0-49 0 0,0 0-53 0 0,0 0-62 0 0,0 0-65 0 0,0 0-61 0 0,0 0-55 0 0,0 0-47 0 0,0 0-173 0 0,0 0-46 0 0,0 0-209 0 0,0 0-563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50.9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45 212 9384 0 0,'2'0'208'0'0,"4"-1"-97"0"0,15-8 362 0 0,-12 5-327 0 0,-2 0-108 0 0,-2 2-42 0 0,20-12-6 0 0,-17 9 40 0 0,-1-2 34 0 0,6-2 249 0 0,7 0 284 0 0,-12 6-372 0 0,-1-1-41 0 0,-3 2-95 0 0,0-1-33 0 0,0-3 174 0 0,2 0 24 0 0,4 3-104 0 0,0-2 4 0 0,-2-5-16 0 0,-8 9-126 0 0,1 0-1 0 0,-1 0 0 0 0,1 0 1 0 0,0 0-1 0 0,0 0 1 0 0,-1 1-1 0 0,1-1 0 0 0,0 0 1 0 0,0 0-1 0 0,0 1 0 0 0,0-1 1 0 0,0 1-1 0 0,0-1 1 0 0,0 1-1 0 0,0-1 0 0 0,0 1 1 0 0,0-1-1 0 0,1 1-11 0 0,8-5 83 0 0,3-5-47 0 0,-8 5 7 0 0,5-5-22 0 0,-7 5 22 0 0,-6-7-22 0 0,2 10-17 0 0,1 1-1 0 0,-1 0 1 0 0,0 0-1 0 0,0 0 1 0 0,0 0 0 0 0,0 0-1 0 0,1 0 1 0 0,-1 0-1 0 0,-1 1 1 0 0,1-1-1 0 0,0 0 1 0 0,-1 0-4 0 0,-10-4 11 0 0,7-5-11 0 0,-23-5 0 0 0,13 12 0 0 0,0 6 0 0 0,7 1 0 0 0,7-3 1 0 0,-1 0-1 0 0,1 0 1 0 0,0 0 0 0 0,-1 0 0 0 0,1-1-1 0 0,-1 1 1 0 0,1-1 0 0 0,-1 1 0 0 0,1-1-1 0 0,-1 1 1 0 0,1-1 0 0 0,-1 0 0 0 0,0 0-1 0 0,1 0 0 0 0,0 0 3 0 0,0 0-1 0 0,0 0 1 0 0,1 0-1 0 0,-1 1 1 0 0,0-1-1 0 0,0 0 1 0 0,1 0-1 0 0,-1 0 1 0 0,0 1-1 0 0,0-1 1 0 0,1 0-1 0 0,-1 1 1 0 0,0-1-1 0 0,1 1 1 0 0,-1-1-1 0 0,1 0 1 0 0,-1 1-1 0 0,0 0 1 0 0,1-1-1 0 0,-1 1 1 0 0,1-1-1 0 0,-1 1 1 0 0,1 0-1 0 0,0-1 1 0 0,-1 1-1 0 0,1 0 1 0 0,0-1-1 0 0,-1 1 1 0 0,1 0-3 0 0,-1 0 7 0 0,1 1 0 0 0,-1-1 0 0 0,1 0 1 0 0,-1 0-1 0 0,0 0 0 0 0,1 0 0 0 0,-1 0 0 0 0,0 0 0 0 0,0 0 0 0 0,0-1 1 0 0,0 1-1 0 0,1 0 0 0 0,-1 0 0 0 0,-1-1 0 0 0,1 1-7 0 0,-6 2 58 0 0,-9 6 78 0 0,13-7-117 0 0,1 0-1 0 0,-1 0 1 0 0,1 1-1 0 0,-1-1 0 0 0,1 0 1 0 0,0 1-1 0 0,0 0 1 0 0,-1 1-19 0 0,-5 7 16 0 0,0 1-15 0 0,0 0 0 0 0,1 0 1 0 0,-5 12-2 0 0,7-8 0 0 0,-7 16 0 0 0,9-26 0 0 0,0 1 0 0 0,1 0 0 0 0,0 0 0 0 0,-1 3 0 0 0,-2 11 0 0 0,-1-6 9 0 0,5-14-4 0 0,0 0 0 0 0,1 1 0 0 0,-1-1 0 0 0,0 1 0 0 0,1-1 0 0 0,-1 1 0 0 0,1-1 0 0 0,0 1 0 0 0,-1 0 0 0 0,1-1 0 0 0,0 1 0 0 0,0-1 0 0 0,0 1 0 0 0,0 0 0 0 0,1-1 1 0 0,-1 1-1 0 0,0-1 0 0 0,1 2-5 0 0,4 12 59 0 0,-3-12-47 0 0,-1 0 0 0 0,0 0 0 0 0,0 0 0 0 0,0 1 0 0 0,-1-1 0 0 0,1 0 0 0 0,-1 1 1 0 0,0 0-13 0 0,3 13 55 0 0,-3-16-53 0 0,1 1-1 0 0,0-1 1 0 0,0 1 0 0 0,0 0 0 0 0,0-1 0 0 0,1 0 0 0 0,-1 1 0 0 0,0-1 0 0 0,1 1-2 0 0,0-1 0 0 0,20 22 29 0 0,-19-20-15 0 0,2-1-4 0 0,-1-1 0 0 0,0 0-1 0 0,0 0 1 0 0,0 0 0 0 0,0-1 0 0 0,0 0-1 0 0,1 0 1 0 0,-1 0 0 0 0,0 0 0 0 0,4-1-10 0 0,7 0 40 0 0,48 1-19 0 0,-42-2-8 0 0,0-4-98 0 0,-5 2-48 0 0,12-1-170 0 0,-26 4 271 0 0,-1 0 1 0 0,1 0-1 0 0,0 0 0 0 0,0 0 0 0 0,-1 0 0 0 0,1 0 0 0 0,-1 0 0 0 0,1-1 0 0 0,-1 1 1 0 0,1-1 31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51.3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92 10656 0 0,'0'0'241'0'0,"0"0"38"0"0,0 0 10 0 0,0 0-33 0 0,0 0-192 0 0,0-3-36 0 0,1-3-5 0 0,1 0 27 0 0,1 0 52 0 0,4-1 120 0 0,-5 4 79 0 0,-1 1-102 0 0,0-1-63 0 0,-1 1-59 0 0,-1-1-22 0 0,3 1 56 0 0,4-3 195 0 0,-1 2-65 0 0,-4-4-51 0 0,2 2 72 0 0,8-2-54 0 0,3-1 94 0 0,-10 1-120 0 0,-4 7-169 0 0,1 0 0 0 0,-1-1-1 0 0,0 1 1 0 0,0-1-1 0 0,1 1 1 0 0,-1 0 0 0 0,0-1-1 0 0,1 1 1 0 0,-1 0-1 0 0,0-1 1 0 0,1 1 0 0 0,-1 0-1 0 0,0-1 1 0 0,1 1-1 0 0,-1 0 1 0 0,1 0 0 0 0,-1-1-1 0 0,1 1 1 0 0,-1 0-1 0 0,1 0 1 0 0,-1 0 0 0 0,0 0-1 0 0,1 0 1 0 0,-1 0-1 0 0,1 0 1 0 0,-1 0 0 0 0,1 0-1 0 0,-1 0 1 0 0,1 0-1 0 0,-1 0 1 0 0,1 0 0 0 0,0 0-13 0 0,10 0 224 0 0,2 0 17 0 0,0 2-116 0 0,-7 0-115 0 0,0 1-40 0 0,1 2-43 0 0,0 1-48 0 0,-3-2 76 0 0,7 7 12 0 0,-1 1 85 0 0,-6-2 24 0 0,-3-7-58 0 0,0-1 0 0 0,0 0 1 0 0,1 0-1 0 0,-1 0 1 0 0,0 0-1 0 0,1 0 1 0 0,-1 0-1 0 0,1 0 1 0 0,-1 0-19 0 0,10 14 103 0 0,-6 4-88 0 0,-4-9-47 0 0,0 0 0 0 0,-2 1-1 0 0,1-1 33 0 0,-1 16-48 0 0,1-19 67 0 0,1-5-9 0 0,-1 0 0 0 0,0 0 0 0 0,0 0 1 0 0,0 0-1 0 0,0-1 0 0 0,0 1 0 0 0,-1 0 0 0 0,1 0 0 0 0,-1 0 0 0 0,0-1 1 0 0,0 2-11 0 0,-24 54 144 0 0,24-55-141 0 0,0-1 4 0 0,1 0 0 0 0,-1 1 0 0 0,0-1 0 0 0,0 0 0 0 0,0 1 1 0 0,0-1-1 0 0,0 0 0 0 0,0 0 0 0 0,-1 0 0 0 0,1 0 0 0 0,-1 0 0 0 0,0 0 1 0 0,0 0-8 0 0,-2 2 8 0 0,1 0-1 0 0,-7 18-6 0 0,0-10 9 0 0,4-9 33 0 0,0-3-50 0 0,2 0-55 0 0,2 0-68 0 0,2 0-150 0 0,2-3-248 0 0,1 1 342 0 0,-1-1-11 0 0,0 2 23 0 0,-1 0-53 0 0,0-1-64 0 0,0 1-72 0 0,0 1 13 0 0,0-1-47 0 0,-1 1-44 0 0,0-1-37 0 0,1 1-138 0 0,-1 0-37 0 0,0 0-1436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51.6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 13136 0 0,'0'0'382'0'0,"0"0"-135"0"0,0 0-112 0 0,0 0 78 0 0,0 0-81 0 0,0 0 131 0 0,0 0 238 0 0,0 0 19 0 0,0 0-217 0 0,0 0-138 0 0,0 0-50 0 0,0 0-7 0 0,0 0 6 0 0,0-2-18 0 0,0-4-71 0 0,0 2-96 0 0,0 2-116 0 0,0 1-245 0 0,0 1-435 0 0,0 0-47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52.0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0 10592 0 0,'0'0'241'0'0,"0"0"38"0"0,0 0 10 0 0,0 0-33 0 0,0 1-192 0 0,0 1-36 0 0,-1 2-4 0 0,0 4-56 0 0,1-1 47 0 0,2 0 62 0 0,0 0 88 0 0,1-3-99 0 0,5 15 137 0 0,-7-11-88 0 0,0 3 47 0 0,0 4-16 0 0,1-1-34 0 0,3 8 7 0 0,2 1-39 0 0,6 24 55 0 0,-8-4-43 0 0,0-14-24 0 0,5 17 79 0 0,0-2-14 0 0,-8-34-91 0 0,-1 1 0 0 0,-1 0 0 0 0,1-1 1 0 0,-2 1-1 0 0,0 5-42 0 0,0-7 37 0 0,1 0-1 0 0,-1 0 1 0 0,2 1 0 0 0,-1-1 0 0 0,1 0 0 0 0,2 5-37 0 0,7 21 114 0 0,-6-22-71 0 0,0 0 0 0 0,-1 0-1 0 0,0 0 1 0 0,-1 1 0 0 0,0 4-43 0 0,-2-16 4 0 0,0-1 0 0 0,0 1 0 0 0,0 0 1 0 0,0 0-1 0 0,1 0 0 0 0,-1 0 0 0 0,1-1 1 0 0,-1 1-1 0 0,1 0 0 0 0,0 0 0 0 0,0-1 1 0 0,0 1-1 0 0,1 1-4 0 0,-1-2 1 0 0,-1 0 1 0 0,1 1-1 0 0,0-1 0 0 0,0 1 0 0 0,-1-1 1 0 0,1 1-1 0 0,-1-1 0 0 0,1 1 0 0 0,-1-1 1 0 0,0 1-1 0 0,1-1 0 0 0,-1 1 1 0 0,0 1-2 0 0,1 3-49 0 0,0-1-98 0 0,2 0-105 0 0,0 0-108 0 0,-1-2 101 0 0,0-1-39 0 0,-1 1-39 0 0,0 0-41 0 0,0 0-40 0 0,0 0-42 0 0,-1 0-44 0 0,-1 1-42 0 0,1-4-1200 0 0,0 0-988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53.7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 11688 0 0,'2'2'264'0'0,"8"9"34"0"0,-8-10-140 0 0,-1 1-37 0 0,0 1 33 0 0,-1 1-78 0 0,-1 1-49 0 0,1-3 45 0 0,0 13-125 0 0,0-1 57 0 0,0 0 51 0 0,0-1 43 0 0,0 2 54 0 0,0 0 33 0 0,0 54 812 0 0,0-42-725 0 0,-3-9-146 0 0,-2-6-61 0 0,4-10-60 0 0,0 0 0 0 0,0 0 0 0 0,0 1 0 0 0,0-1 0 0 0,1 0 1 0 0,-1 1-1 0 0,1-1 0 0 0,-1 1 0 0 0,1-1 0 0 0,0 1 1 0 0,0 1-6 0 0,0 0-18 0 0,0 3 71 0 0,0-3-41 0 0,1 0-47 0 0,-1-1-26 0 0,0-1-40 0 0,0 0-19 0 0,0 1-37 0 0,0-1-43 0 0,-1 0-46 0 0,1-1 2 0 0,0 1-38 0 0,0 0-41 0 0,-1-1-43 0 0,1 1-46 0 0,-1 0-49 0 0,1-1-50 0 0,-1 0-55 0 0,-3 6-1236 0 0,-4 2-1030 0 0,8-9 2832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56.2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 1 11312 0 0,'0'0'256'0'0,"0"0"34"0"0,0 0 21 0 0,0 0-35 0 0,0 2-132 0 0,-2 6 28 0 0,-3-4 44 0 0,4-4-194 0 0,1 1 0 0 0,-1-1-1 0 0,0 1 1 0 0,1-1 0 0 0,-1 1-1 0 0,1-1 1 0 0,-1 1 0 0 0,1-1 0 0 0,0 1-1 0 0,-1-1 1 0 0,1 1 0 0 0,-1 0-1 0 0,1-1 1 0 0,0 1 0 0 0,0 0-1 0 0,-1-1 1 0 0,1 1 0 0 0,0 0-1 0 0,0-1 1 0 0,0 1 0 0 0,0 0 0 0 0,0 0-1 0 0,0-1 1 0 0,0 1 0 0 0,0 0-22 0 0,0 10 249 0 0,0 1-49 0 0,1 2-27 0 0,-1 1-42 0 0,-1 1-14 0 0,-2 4 11 0 0,-2-5-29 0 0,3-12-78 0 0,1 0 0 0 0,0 0 0 0 0,0 0 1 0 0,0 1-1 0 0,1-1 0 0 0,-1 0 0 0 0,1 1 0 0 0,0-1 1 0 0,0 1-22 0 0,0 47 273 0 0,0 12 11 0 0,0-27-199 0 0,0 8-51 0 0,0-42-119 0 0,0-2-97 0 0,0 0-166 0 0,0 0 261 0 0,0 0 1 0 0,0 0-16 0 0,0 0-38 0 0,0 0-13 0 0,0 0-38 0 0,0 0-43 0 0,0 0-50 0 0,0 0-53 0 0,0 0-49 0 0,0 0-44 0 0,0 0-38 0 0,0 0-137 0 0,0 0-37 0 0,0 0-1418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56.5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243 31 7688 0 0,'0'0'166'0'0,"0"0"29"0"0,0 0 14 0 0,-3-3-25 0 0,-7-7-48 0 0,4 6-38 0 0,1 4 41 0 0,5 0-135 0 0,0 0-1 0 0,0 0 1 0 0,0 1 0 0 0,0-1 0 0 0,-1 0 0 0 0,1 0 0 0 0,0 0 0 0 0,0 0-1 0 0,0 0 1 0 0,0 0 0 0 0,0 0 0 0 0,0 0 0 0 0,0 0 0 0 0,0 0-1 0 0,-1 0 1 0 0,1 0 0 0 0,0 0 0 0 0,0 0 0 0 0,0 0 0 0 0,0 0 0 0 0,0 0-1 0 0,0 0 1 0 0,0 0 0 0 0,-1 0 0 0 0,1 0 0 0 0,0 0 0 0 0,0 0-1 0 0,0 0 1 0 0,0-1 0 0 0,0 1 0 0 0,0 0 0 0 0,0 0 0 0 0,0 0 0 0 0,0 0-1 0 0,0 0 1 0 0,-1 0 0 0 0,1 0 0 0 0,0 0 0 0 0,0 0 0 0 0,0 0 0 0 0,0 0-1 0 0,0-1 1 0 0,0 1 0 0 0,0 0 0 0 0,0 0 0 0 0,0 0-4 0 0,-2-3 184 0 0,0 0-12 0 0,0 0-6 0 0,0 1 7 0 0,1 1-17 0 0,-2 1 49 0 0,-1-1 59 0 0,0 1 72 0 0,-11 0 135 0 0,1 0-11 0 0,-19 0 670 0 0,13 0-522 0 0,11 0-385 0 0,0 0-41 0 0,1 0-47 0 0,0 0-56 0 0,8 0-77 0 0,0 0-1 0 0,0 0 1 0 0,0 0 0 0 0,0 0 0 0 0,-1 0 0 0 0,1 0 0 0 0,0 0 0 0 0,0 0 0 0 0,0 0 0 0 0,0 0 0 0 0,0 0 0 0 0,0 0 0 0 0,0 0 0 0 0,0 0 0 0 0,0 0 0 0 0,0 0 0 0 0,-1 0 0 0 0,1 0-1 0 0,0 0 1 0 0,0 0 0 0 0,0 0 0 0 0,0 0 0 0 0,0 0 0 0 0,0 0 0 0 0,0 1 0 0 0,0-1 0 0 0,0 0 0 0 0,0 0 0 0 0,0 0 0 0 0,0 0 0 0 0,0 0 0 0 0,-1 0 0 0 0,1 0 0 0 0,0 0 0 0 0,0 0-1 0 0,0 0 1 0 0,0 0 0 0 0,0 0 0 0 0,0 0 0 0 0,0 0 0 0 0,0 1 0 0 0,0-1 0 0 0,0 0 0 0 0,0 0 0 0 0,0 0 0 0 0,0 0 0 0 0,0 0 0 0 0,0 0 0 0 0,0 0 0 0 0,0 0 0 0 0,0 0 0 0 0,0 0-1 0 0,0 1 1 0 0,0-1 0 0 0,0 0 0 0 0,0 0 0 0 0,0 0-2 0 0,0 0 4 0 0,1 1-1 0 0,-1-1 0 0 0,0 0 1 0 0,0 1-1 0 0,0-1 0 0 0,0 1 1 0 0,0-1-1 0 0,0 0 0 0 0,0 1 1 0 0,-1-1-1 0 0,1 1 0 0 0,0-1 1 0 0,0 0-1 0 0,0 1 0 0 0,0-1 1 0 0,0 1-1 0 0,0-1 0 0 0,-1 0 1 0 0,1 1-1 0 0,0-1 0 0 0,0 0 1 0 0,-1 0-1 0 0,1 1 0 0 0,0-1 1 0 0,-1 0-1 0 0,1 1 0 0 0,0-1 1 0 0,0 0-1 0 0,-1 0 0 0 0,1 0 0 0 0,-1 1 1 0 0,1-1-1 0 0,0 0 0 0 0,-1 0 1 0 0,1 0-1 0 0,0 0 0 0 0,-1 0 1 0 0,1 0-1 0 0,-1 0 0 0 0,1 1 1 0 0,0-1-1 0 0,-1 0 0 0 0,1-1 1 0 0,-1 1-1 0 0,1 0 0 0 0,0 0 1 0 0,-1 0-1 0 0,1 0 0 0 0,-1 0-3 0 0,0 0 5 0 0,1 0 0 0 0,-1 0 0 0 0,0 0 0 0 0,0 0 0 0 0,0 0 0 0 0,1 0 0 0 0,-1 0 0 0 0,0 0 0 0 0,0 0 0 0 0,0 0 0 0 0,1 1 0 0 0,-1-1 0 0 0,0 0 0 0 0,0 1 0 0 0,1-1 0 0 0,-1 0 0 0 0,0 1 0 0 0,1-1 0 0 0,-1 1-5 0 0,-4 6 40 0 0,5-7-39 0 0,0 0 1 0 0,0 1-1 0 0,-1-1 0 0 0,1 0 1 0 0,0 1-1 0 0,0-1 0 0 0,-1 0 0 0 0,1 1 1 0 0,0-1-1 0 0,0 0 0 0 0,-1 1 0 0 0,1-1 1 0 0,0 0-1 0 0,-1 0 0 0 0,1 0 1 0 0,0 1-1 0 0,-1-1 0 0 0,1 0 0 0 0,0 0 1 0 0,-1 0-1 0 0,1 0 0 0 0,-1 1 0 0 0,1-1 1 0 0,0 0-1 0 0,-1 0 0 0 0,1 0 0 0 0,-1 0 1 0 0,1 0-1 0 0,0 0 0 0 0,-1 0 1 0 0,1 0-2 0 0,-6 2 64 0 0,-4 11-38 0 0,8 2 14 0 0,2-15-39 0 0,0 1 0 0 0,0 0 0 0 0,0 0 0 0 0,0 0 0 0 0,0 0 0 0 0,0-1 0 0 0,0 1-1 0 0,0 0 1 0 0,0 0 0 0 0,-1 0 0 0 0,1-1 0 0 0,0 1 0 0 0,-1 0 0 0 0,1 0 0 0 0,-1-1-1 0 0,-4 4 0 0 0,4-4 0 0 0,1 0 0 0 0,0 0 0 0 0,-1 0 0 0 0,1 0 0 0 0,0 0 0 0 0,-1 1 0 0 0,1-1 0 0 0,0 0 0 0 0,-1 0 0 0 0,1 0 0 0 0,0 1 0 0 0,0-1 0 0 0,-1 0 0 0 0,1 0 0 0 0,0 1 0 0 0,0-1 0 0 0,-1 0 0 0 0,1 1 0 0 0,0-1 0 0 0,0 0 0 0 0,0 0 0 0 0,-1 1 0 0 0,1-1 0 0 0,0 1 0 0 0,0-1 0 0 0,0 0 0 0 0,0 1 0 0 0,0-1 0 0 0,0 0 0 0 0,0 1 0 0 0,0-1 0 0 0,0 0 0 0 0,0 1 0 0 0,0-1 0 0 0,0 1 0 0 0,0-1 0 0 0,0 0 0 0 0,0 1 0 0 0,0-1 0 0 0,0 0 0 0 0,1 1 0 0 0,-1-1 0 0 0,0 0 0 0 0,0 1 0 0 0,0-1 0 0 0,0 0 0 0 0,1 0 0 0 0,-1 1 0 0 0,0-1 0 0 0,15 28 0 0 0,-5-23 0 0 0,8 23 0 0 0,-11-21 0 0 0,-3-5 0 0 0,-1 2 0 0 0,0-1 0 0 0,0 0 0 0 0,0 0 0 0 0,-1 1 0 0 0,1 0 0 0 0,4 10 2 0 0,1-1 1 0 0,0 0 0 0 0,1 0 0 0 0,0-1-3 0 0,28 29 71 0 0,-19-23 13 0 0,0 0 49 0 0,22 21 214 0 0,-29-25-206 0 0,-11-13-122 0 0,1 0-1 0 0,-1 0 1 0 0,1 0 0 0 0,-1 0-1 0 0,0 0 1 0 0,1 0-1 0 0,-1 1 1 0 0,0-1-1 0 0,0 0 1 0 0,1 0 0 0 0,-1 1-19 0 0,2 3 184 0 0,4 1-84 0 0,-2-2-64 0 0,4 4-117 0 0,-4-4 41 0 0,-1-1 10 0 0,-3-3 29 0 0,1 0 0 0 0,-1 0 0 0 0,0 0 0 0 0,0 0-1 0 0,0 0 1 0 0,0 1 0 0 0,0-1 0 0 0,0 0 0 0 0,0 0 0 0 0,0 0 0 0 0,1 0 0 0 0,-1 0 0 0 0,0 0 0 0 0,0 0 0 0 0,0 0 0 0 0,0 0 0 0 0,0 0-1 0 0,0 1 1 0 0,0-1 0 0 0,0 0 0 0 0,0 0 0 0 0,0 0 0 0 0,0 0 0 0 0,0 0 0 0 0,0 0 0 0 0,0 0 0 0 0,0 1 0 0 0,0-1 0 0 0,0 0 0 0 0,0 0-1 0 0,0 0 1 0 0,0 0 0 0 0,0 0 0 0 0,0 0 0 0 0,0 0 0 0 0,0 1 0 0 0,0-1 0 0 0,0 0 0 0 0,0 0 0 0 0,0 0 0 0 0,0 0 0 0 0,0 0 0 0 0,0 0 0 0 0,0 0-1 0 0,0 0 1 0 0,0 1 0 0 0,-1-1 0 0 0,1 0 0 0 0,0 0 0 0 0,0 0 0 0 0,0 0 0 0 0,0 0 0 0 0,0 0 0 0 0,0 0 0 0 0,0 0 0 0 0,0 0 0 0 0,-1 0 1 0 0,0 1 5 0 0,0 1-1 0 0,0-1 1 0 0,0 0 0 0 0,0 1 0 0 0,0-1 0 0 0,0 1 0 0 0,0-1 0 0 0,0 1 0 0 0,1-1 0 0 0,-1 1 0 0 0,0 0 0 0 0,1-1 0 0 0,-1 1 0 0 0,1 0 0 0 0,0 0-5 0 0,-3 3 111 0 0,0-2-155 0 0,-1-1 45 0 0,-3 2 75 0 0,-17 1 194 0 0,16-4-237 0 0,-1-1-57 0 0,0 1-80 0 0,0-1-103 0 0,5 0 58 0 0,0 0-34 0 0,0-1-35 0 0,0 1-40 0 0,0 0-42 0 0,0-1-43 0 0,0 1-48 0 0,1-1-49 0 0,0 1-53 0 0,0-1-54 0 0,0 0-59 0 0,0 1-59 0 0,-5-4-1177 0 0,-1-5-1044 0 0,9 9 2785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56.9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 10768 0 0,'0'0'241'0'0,"0"0"38"0"0,0 0 13 0 0,0 0-26 0 0,0-3-112 0 0,0 2-76 0 0,0 1-47 0 0,0-3-74 0 0,0 2 52 0 0,0 0 29 0 0,0 0 37 0 0,0 0 56 0 0,0 0 62 0 0,0-1 73 0 0,0 1 85 0 0,2 1 32 0 0,2 0-289 0 0,-1 0 1 0 0,1 0-1 0 0,-1 1 0 0 0,1 0 1 0 0,-1-1-1 0 0,2 2-94 0 0,3 2 84 0 0,-4-2-93 0 0,-1 0-43 0 0,4 3-37 0 0,-2-5-36 0 0,-2 0-54 0 0,-1 0-112 0 0,0 1 26 0 0,0 1-53 0 0,0-1-47 0 0,0 0-42 0 0,2 2-504 0 0,0-1-92 0 0,1 0-671 0 0,4-1-946 0 0,-8-1 2550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58.1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2 258 8464 0 0,'0'0'190'0'0,"2"0"28"0"0,1 0-169 0 0,0-1 1 0 0,0 1-1 0 0,0-1 1 0 0,0 0-1 0 0,0 0 1 0 0,0-1-1 0 0,1 0-49 0 0,8-4 106 0 0,-6 3-86 0 0,1 0-6 0 0,3-2 47 0 0,1-1 50 0 0,-2-1 54 0 0,-3 0 54 0 0,-4 2-57 0 0,-1 5-120 0 0,-1-1-1 0 0,0 1 1 0 0,0-1 0 0 0,1 0 0 0 0,-1 1 0 0 0,0-1 0 0 0,1 1-1 0 0,-1-1 1 0 0,0 1 0 0 0,1-1 0 0 0,-1 1 0 0 0,1-1 0 0 0,-1 1-1 0 0,1-1 1 0 0,-1 1 0 0 0,1 0 0 0 0,0-1 0 0 0,-1 1 0 0 0,1 0-1 0 0,-1-1 1 0 0,1 1 0 0 0,0 0-42 0 0,4-3 172 0 0,-4 3-133 0 0,-1-1-1 0 0,1 1 1 0 0,0-1 0 0 0,0 0 0 0 0,0 0 0 0 0,0 1 0 0 0,-1-1 0 0 0,1 0-1 0 0,0 0 1 0 0,-1 0 0 0 0,1 0 0 0 0,-1 0 0 0 0,1 0 0 0 0,-1 0 0 0 0,1 0-1 0 0,-1 0-38 0 0,6-10 404 0 0,5 5-65 0 0,-10 6-317 0 0,0-1 0 0 0,0 1 1 0 0,0-1-1 0 0,0 1 0 0 0,0-1 0 0 0,0 1 1 0 0,0-1-1 0 0,0 1 0 0 0,-1-1 0 0 0,1 0 0 0 0,0 0 1 0 0,0 1-1 0 0,-1-1 0 0 0,1 0 0 0 0,0 0 1 0 0,-1 0-23 0 0,5-9 218 0 0,0 1-78 0 0,1-2-47 0 0,2-6-34 0 0,-1 3-4 0 0,-2 2-24 0 0,1 7 26 0 0,-6 5-53 0 0,1 0 0 0 0,-1 0 0 0 0,1-1 0 0 0,-1 1 0 0 0,1 0 0 0 0,-1 0 0 0 0,0-1 0 0 0,1 1 1 0 0,-1 0-1 0 0,0-1 0 0 0,1 1 0 0 0,-1-1 0 0 0,0 1 0 0 0,0 0 0 0 0,1-1 0 0 0,-1 1 0 0 0,0-1 0 0 0,0 1 0 0 0,0-1 0 0 0,0 1 0 0 0,1 0 0 0 0,-1-1 0 0 0,0 1 0 0 0,0-1 0 0 0,0 1 0 0 0,0-1 0 0 0,0 1 0 0 0,0-1 0 0 0,0 1 0 0 0,0-1 0 0 0,0 1 0 0 0,-1-1-4 0 0,1-27 172 0 0,-2 23-36 0 0,-4 0-36 0 0,-5-7 142 0 0,6 7-138 0 0,2 2-75 0 0,-1 0 114 0 0,0 2-75 0 0,-3 2-10 0 0,7-1-36 0 0,-8 0 102 0 0,-3 1 63 0 0,4 0-79 0 0,6 0-100 0 0,0 0 0 0 0,1-1-1 0 0,-1 1 1 0 0,0 0 0 0 0,0 0 0 0 0,0 0-1 0 0,1 0 1 0 0,-1 0 0 0 0,0 0-1 0 0,1 0 1 0 0,-1 0 0 0 0,1 0 0 0 0,-1 1-8 0 0,-1 1 16 0 0,0 0 0 0 0,0 0 0 0 0,-1 0 0 0 0,1 0 0 0 0,-1 0 0 0 0,0-1 0 0 0,0 1-16 0 0,-2 1 26 0 0,1 0 0 0 0,0 1 0 0 0,0-1 0 0 0,-2 3-26 0 0,-13 27 89 0 0,-7 8-34 0 0,16-21-49 0 0,9-16 4 0 0,0 0 1 0 0,0 0 0 0 0,0 0 0 0 0,0 0 0 0 0,1 4-11 0 0,0-6 3 0 0,0 0 1 0 0,0-1 0 0 0,0 1 0 0 0,-1 0-1 0 0,1-1 1 0 0,-1 1 0 0 0,0-1 0 0 0,1 1-1 0 0,-1-1 1 0 0,0 1 0 0 0,0-1 0 0 0,-1 1-4 0 0,1-1 3 0 0,0 0 1 0 0,0 0-1 0 0,0 0 1 0 0,0 1-1 0 0,1-1 0 0 0,-1 0 1 0 0,1 0-1 0 0,-1 1 1 0 0,1-1-1 0 0,0 0 1 0 0,0 1-1 0 0,0-1-3 0 0,-1 10 35 0 0,1-9-33 0 0,0 0 0 0 0,-1 0 0 0 0,1 0-1 0 0,1 0 1 0 0,-1 0 0 0 0,0 0 0 0 0,1 0 0 0 0,-1 0 0 0 0,1 0 0 0 0,0 1-2 0 0,12 11 0 0 0,-8-11 0 0 0,0 0 0 0 0,1 0 0 0 0,0 0 0 0 0,-1-1 0 0 0,1 0 0 0 0,1 0 0 0 0,-2 0 0 0 0,-3-2-1 0 0,1-1 1 0 0,-1 1 0 0 0,0 0 0 0 0,0-1 0 0 0,1 0 0 0 0,-1 1 0 0 0,0-1-1 0 0,1 0 1 0 0,-1 0 0 0 0,2 0 0 0 0,15 1-24 0 0,-4 3-30 0 0,6 2-72 0 0,6-4-38 0 0,-19-2 107 0 0,-2 0-11 0 0,-1 0-22 0 0,0 0-40 0 0,-1 0-17 0 0,0 0-42 0 0,0 0-46 0 0,0 0-54 0 0,0 0-57 0 0,-1 0-53 0 0,1 0-46 0 0,-1 0-43 0 0,1 0-142 0 0,0 0-42 0 0,0 0-173 0 0,3 0-467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8:00.0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61 7248 0 0,'0'2'209'0'0,"-1"6"-54"0"0,1 6-69 0 0,0-12-85 0 0,0 0 0 0 0,0 0-1 0 0,0 1 1 0 0,0-1 0 0 0,1 0-1 0 0,-1 0 1 0 0,1 0 0 0 0,0 2-1 0 0,2 1 13 0 0,3 8-36 0 0,-5-9 46 0 0,0 0 38 0 0,0 1 32 0 0,-1 0 44 0 0,1 0 56 0 0,-1 2 62 0 0,0 24 891 0 0,0 33 1146 0 0,0-22-810 0 0,0-7-298 0 0,0-1-64 0 0,0-31-768 0 0,0-3 10 0 0,0 0 46 0 0,0 0 21 0 0,0 0 3 0 0,0 0 3 0 0,0 0 12 0 0,0 0 7 0 0,0 0 2 0 0,0-1-192 0 0,0-1-116 0 0,-1-15 129 0 0,0-5-66 0 0,1 17-169 0 0,0 0 0 0 0,0 0 0 0 0,1 0-1 0 0,0 1 1 0 0,0-1 0 0 0,0-2-42 0 0,2-1 29 0 0,14-39 170 0 0,-9 31-140 0 0,-5 11-35 0 0,0 0 0 0 0,0-1 0 0 0,0 0 0 0 0,-1 1 0 0 0,0-1 0 0 0,0-3-24 0 0,-1 4 13 0 0,1 1 0 0 0,-1 0 0 0 0,1-1 0 0 0,-1 1 0 0 0,1 0 0 0 0,1 0 0 0 0,-1 0 0 0 0,0 1-1 0 0,1-1 1 0 0,0 1 0 0 0,2-4-13 0 0,56-53 12 0 0,-57 56-12 0 0,0 1 0 0 0,0 0 0 0 0,0 0 0 0 0,1 0 0 0 0,-1 1 0 0 0,1 0 0 0 0,0 0 0 0 0,1-1 0 0 0,13-5 0 0 0,-1 0-15 0 0,-16 7 3 0 0,1 0-1 0 0,0 0 1 0 0,0 1-1 0 0,-1-1 1 0 0,1 1-1 0 0,0-1 1 0 0,1 1 12 0 0,6-2-96 0 0,19-8-23 0 0,-17 8 29 0 0,2 1-57 0 0,-13 1-31 0 0,0 0 42 0 0,0 0 38 0 0,0 0 33 0 0,1 0 25 0 0,-1 0 94 0 0,1 0 102 0 0,2 0 310 0 0,-2 0-363 0 0,-1 0-79 0 0,1 0-75 0 0,-1 0-93 0 0,1 0-110 0 0,-1 0-55 0 0,0 0-100 0 0,1 0-109 0 0,-1 0-120 0 0,0 0 271 0 0,0 0-34 0 0,0 0-36 0 0,-1 0-35 0 0,1 0-39 0 0,0 0-38 0 0,0 0-41 0 0,0 0-41 0 0,1 0-579 0 0,0 0-33 0 0,7 0-2602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1:28.3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304 106 5784 0 0,'0'0'132'0'0,"0"0"17"0"0,0 0 10 0 0,0-2-26 0 0,0-8-44 0 0,0 4 122 0 0,0 1 62 0 0,0-12 808 0 0,0 10-654 0 0,0 3-245 0 0,0 1-33 0 0,0 0-41 0 0,0 0-49 0 0,0-10 405 0 0,0 11 9 0 0,0-1 40 0 0,0-7 21 0 0,0 10-525 0 0,0 0 0 0 0,0 0 1 0 0,0 0-1 0 0,0 0 1 0 0,0 0-1 0 0,0 0 0 0 0,0 0 1 0 0,0-1-1 0 0,0 1 1 0 0,0 0-1 0 0,0 0 1 0 0,0 0-1 0 0,0 0 0 0 0,0 0 1 0 0,0 0-1 0 0,0 0 1 0 0,0 0-1 0 0,0 0 0 0 0,0 0 1 0 0,0 0-1 0 0,0-1 1 0 0,0 1-1 0 0,0 0 0 0 0,0 0 1 0 0,0 0-1 0 0,-1 0 1 0 0,1 0-1 0 0,0 0 0 0 0,0 0 1 0 0,0 0-1 0 0,0 0 1 0 0,0 0-1 0 0,0 0 0 0 0,0 0 1 0 0,0 0-1 0 0,0 0 1 0 0,0 0-1 0 0,0 0 0 0 0,0 0 1 0 0,0-1-1 0 0,-1 1 1 0 0,1 0-1 0 0,0 0 0 0 0,0 0 1 0 0,0 0-1 0 0,0 0 1 0 0,0 0-1 0 0,0 0 0 0 0,0 0 1 0 0,0 0-1 0 0,0 0 1 0 0,0 0-1 0 0,0 0 0 0 0,-1 1 1 0 0,1-1-1 0 0,0 0 1 0 0,0 0-10 0 0,-9-3 508 0 0,6-7-102 0 0,3 10-399 0 0,0 0-1 0 0,0 0 0 0 0,0 0 0 0 0,0 0 1 0 0,0 0-1 0 0,0 0 0 0 0,0-1 0 0 0,0 1 0 0 0,0 0 1 0 0,0 0-1 0 0,0 0 0 0 0,0 0 0 0 0,0 0 1 0 0,0 0-1 0 0,0 0 0 0 0,0 0 0 0 0,0 0 1 0 0,0 0-1 0 0,0-1 0 0 0,0 1 0 0 0,0 0 1 0 0,0 0-1 0 0,0 0 0 0 0,-1 0 0 0 0,1 0 1 0 0,0 0-1 0 0,0 0 0 0 0,0 0 0 0 0,0 0 1 0 0,0 0-1 0 0,0 0 0 0 0,0 0 0 0 0,0 0 1 0 0,0 0-1 0 0,0 0 0 0 0,0-1 0 0 0,0 1 1 0 0,0 0-1 0 0,0 0 0 0 0,-1 0 0 0 0,1 0 1 0 0,0 0-1 0 0,0 0 0 0 0,0 0 0 0 0,0 0 1 0 0,0 0-1 0 0,0 0 0 0 0,0 0 0 0 0,0 0 1 0 0,0 0-1 0 0,0 0 0 0 0,-1 0 0 0 0,1 0 1 0 0,0 0-1 0 0,0 0 0 0 0,0 0 0 0 0,0 1-6 0 0,-6-1 257 0 0,1 0-33 0 0,-4 0 139 0 0,0 0-39 0 0,-5 0 42 0 0,-1 0-94 0 0,15-1-269 0 0,-1 1 0 0 0,1 0 1 0 0,-1 0-1 0 0,1 0 1 0 0,-1 0-1 0 0,1 0 0 0 0,-1 0 1 0 0,1 0-1 0 0,-1 0 1 0 0,1 0-1 0 0,-1 0 0 0 0,1 0 1 0 0,-1 1-1 0 0,1-1 0 0 0,0 0 1 0 0,-1 0-1 0 0,1 0 1 0 0,-1 1-1 0 0,1-1 0 0 0,-1 0 1 0 0,1 0-1 0 0,0 1 1 0 0,-1-1-1 0 0,1 0 0 0 0,0 1 1 0 0,-1-1-1 0 0,1 0 1 0 0,0 1-1 0 0,0-1 0 0 0,-1 1 1 0 0,1-1-1 0 0,0 1-3 0 0,-5 5 48 0 0,-2-1 2 0 0,-9 3-23 0 0,12-6-19 0 0,-6 3 29 0 0,8-4-32 0 0,-1 0 0 0 0,1 0-1 0 0,0 0 1 0 0,0 0 0 0 0,0 1 0 0 0,0-1-1 0 0,0 0 1 0 0,0 1 0 0 0,0 0-5 0 0,-18 19 62 0 0,6-5-54 0 0,2 1-1 0 0,-2 2-7 0 0,-13 14 55 0 0,23-30-55 0 0,0 1 0 0 0,0 0-1 0 0,1 1 1 0 0,0-1 0 0 0,0 1 0 0 0,0-1 0 0 0,0 1 0 0 0,-1 4 0 0 0,-5 12 0 0 0,7-20 0 0 0,1 1 0 0 0,0 0 0 0 0,0 0 0 0 0,1 0 0 0 0,-1 1 0 0 0,0-1 0 0 0,1 0 0 0 0,-1 0 0 0 0,1 0 0 0 0,0 0 0 0 0,-1 2 0 0 0,1-1 0 0 0,0-1 0 0 0,0 1 0 0 0,0-1 0 0 0,-1 1 0 0 0,1-1 0 0 0,-1 0 0 0 0,1 1 0 0 0,-1-1 0 0 0,0 0 0 0 0,0 1 0 0 0,-1 1 0 0 0,1-2 0 0 0,0 0 0 0 0,0 0 0 0 0,0 1 0 0 0,0-1 0 0 0,0 0 0 0 0,1 1 0 0 0,-1-1 0 0 0,1 1 0 0 0,-1-1 0 0 0,1 0 0 0 0,0 3 0 0 0,0 9 0 0 0,0-7 0 0 0,0 0 0 0 0,0-1 0 0 0,0 1 0 0 0,1 0 0 0 0,1 3 0 0 0,13 25 0 0 0,-5-10 0 0 0,-10-23 0 0 0,1-1 0 0 0,-1 0 0 0 0,1 1 0 0 0,-1-1 0 0 0,1 0 0 0 0,0 0 0 0 0,0 1 0 0 0,-1-1 0 0 0,1 0 0 0 0,0 0 0 0 0,0 0 0 0 0,0 0 0 0 0,0 0 0 0 0,0 0 0 0 0,0 0 0 0 0,0 0 0 0 0,1-1 0 0 0,-1 1 0 0 0,1 0 0 0 0,13 10 0 0 0,-8-5 3 0 0,26 13-90 0 0,-28-16 104 0 0,-2-2 4 0 0,-1 0 1 0 0,1-1 0 0 0,0 1-1 0 0,0-1 1 0 0,0 1 0 0 0,-1-1-1 0 0,1 0 1 0 0,0 0-1 0 0,0 0 1 0 0,2-1-22 0 0,10 0 84 0 0,7-1 33 0 0,-20 1-101 0 0,0 1 1 0 0,0-1-1 0 0,-1 0 0 0 0,1 0 0 0 0,0 0 0 0 0,0 0 0 0 0,0 0 0 0 0,-1 0 0 0 0,1-1 0 0 0,-1 1 1 0 0,1-1-17 0 0,16-12 219 0 0,2-2 0 0 0,-10-2-137 0 0,-8 13-58 0 0,1 0 0 0 0,0 0 1 0 0,0 0-1 0 0,0 0 1 0 0,1 0-1 0 0,2-2-24 0 0,-2 3 9 0 0,-1 1 0 0 0,0-1 0 0 0,0 0 1 0 0,0 0-1 0 0,0 0 0 0 0,-1-1 0 0 0,0 1 0 0 0,0 0 0 0 0,0-1 1 0 0,0 0-1 0 0,-1 1 0 0 0,1-1 0 0 0,-1 0 0 0 0,0-1-9 0 0,-2-1 21 0 0,1 5-18 0 0,0 0 0 0 0,0 0 1 0 0,0 0-1 0 0,0 0 0 0 0,0 0 0 0 0,1 0 1 0 0,-1 0-1 0 0,1 0 0 0 0,-1 0 1 0 0,1-1-4 0 0,1-1 5 0 0,0 0 1 0 0,0 0-1 0 0,0 0 1 0 0,-1 0-1 0 0,0-1 1 0 0,0 1-1 0 0,0 0 1 0 0,0-1-1 0 0,-1 1 1 0 0,1 0-1 0 0,-1-1 1 0 0,-1 1 0 0 0,1-4-6 0 0,0-81 62 0 0,0 29-60 0 0,0 90-72 0 0,0 61-4 0 0,0-26 11 0 0,0-27 62 0 0,0-36 1 0 0,0 0 0 0 0,0-1 0 0 0,0 1 0 0 0,0-1 0 0 0,1 1 0 0 0,-1 0 0 0 0,0-1 0 0 0,1 1 0 0 0,-1-1 0 0 0,1 1 0 0 0,0-1 0 0 0,0 1 0 0 0,-1-1 0 0 0,1 1 0 0 0,5 10 0 0 0,-5-8 0 0 0,0 0 0 0 0,0 0 0 0 0,-1 1 0 0 0,0-1 0 0 0,0 0 0 0 0,0 3 0 0 0,0 4 0 0 0,0-10 0 0 0,0 1 0 0 0,0-1 0 0 0,1 1 0 0 0,-1-1 0 0 0,0 1 0 0 0,1 0 0 0 0,-1-1 0 0 0,1 1 0 0 0,-1-1 0 0 0,1 0 0 0 0,0 1 0 0 0,0-1 0 0 0,0 1 0 0 0,0-1 0 0 0,4 7 0 0 0,10 22-11 0 0,-15-28 6 0 0,1-1 0 0 0,-1 1 0 0 0,1-1 0 0 0,-1 1 0 0 0,1 0 0 0 0,-1 0 0 0 0,0-1 0 0 0,0 1 0 0 0,0 1 5 0 0,1 3-43 0 0,1-2-58 0 0,1-2-15 0 0,3-2-48 0 0,-6 0 156 0 0,0 0 0 0 0,0 0 0 0 0,0 0 0 0 0,0 0 0 0 0,0 0 0 0 0,0 0 0 0 0,0 0 0 0 0,0 0 0 0 0,1 0 0 0 0,-1 0 1 0 0,0 0-1 0 0,0 0 0 0 0,0 0 0 0 0,0 0 0 0 0,0 0 0 0 0,0 0 0 0 0,0 0 0 0 0,0 0 0 0 0,0 0 0 0 0,0 0 0 0 0,0 0 1 0 0,1 0-1 0 0,-1 0 0 0 0,0 0 0 0 0,0 0 0 0 0,0 0 0 0 0,0 0 0 0 0,0 1 0 0 0,0-1 0 0 0,0 0 0 0 0,0 0 1 0 0,0 0-1 0 0,0 0 0 0 0,0 0 0 0 0,0 0 0 0 0,0 0 0 0 0,0 0 0 0 0,0 0 0 0 0,0 0 0 0 0,0 0 0 0 0,0 0 0 0 0,0 0 1 0 0,0 1-1 0 0,0-1 0 0 0,0 0 0 0 0,0 0 0 0 0,0 0 0 0 0,0 0 0 0 0,0 0 0 0 0,0 0 0 0 0,0 0 0 0 0,0 0 1 0 0,0 0-1 0 0,0 0 0 0 0,0 1 0 0 0,0-1 0 0 0,0 0 8 0 0,0 2-110 0 0,0-1 9 0 0,0 1-14 0 0,0-1-39 0 0,0 0-10 0 0,0 0-39 0 0,0 0-45 0 0,0 0-49 0 0,0-1-54 0 0,0 1-49 0 0,0-1-45 0 0,0 1-39 0 0,0-1-140 0 0,0 0-37 0 0,0 0-171 0 0,0 0-456 0 0</inkml:trace>
  <inkml:trace contextRef="#ctx0" brushRef="#br0" timeOffset="421.04">561 91 8840 0 0,'0'0'197'0'0,"0"3"24"0"0,-1 4-95 0 0,1 15 159 0 0,1-15-225 0 0,1 0-37 0 0,11 19-25 0 0,-12-18 2 0 0,0 0 14 0 0,5 5 16 0 0,-5-12-28 0 0,0 1 1 0 0,0-1-1 0 0,0 0 0 0 0,-1 1 0 0 0,1-1 1 0 0,-1 1-1 0 0,1-1 0 0 0,-1 1 1 0 0,0-1-1 0 0,1 1 0 0 0,-1-1 0 0 0,0 1 1 0 0,0-1-3 0 0,2 23 35 0 0,7 4 98 0 0,-7-22-99 0 0,0 12 104 0 0,-2-17-123 0 0,0 0 0 0 0,0 1-1 0 0,0-1 1 0 0,0 0 0 0 0,0 1 0 0 0,1-1-1 0 0,-1 0 1 0 0,0 1 0 0 0,1-1 0 0 0,0 1-15 0 0,3 5 69 0 0,2 3 69 0 0,-4-3-32 0 0,-2 2 34 0 0,0-7-121 0 0,0 9 130 0 0,0 3 71 0 0,0 1 60 0 0,0 1 48 0 0,3-2-113 0 0,7-1-17 0 0,-8-10-58 0 0,-1 0-56 0 0,0 1-29 0 0,-3 1 4 0 0,2-5-30 0 0,0 3 215 0 0,0-3 20 0 0,0 0 7 0 0,0 0 6 0 0,0 0 23 0 0,0 0 11 0 0,3 0 1 0 0,4-3-63 0 0,-1-4-44 0 0,6-14 112 0 0,-10 16-259 0 0,0 1 1 0 0,0 0 0 0 0,1 0 0 0 0,0 0 0 0 0,-1 0 0 0 0,2 0-59 0 0,7-9 104 0 0,0-5-7 0 0,1 1-12 0 0,-1 4 1 0 0,7-10 35 0 0,-3 3-66 0 0,-8 14-34 0 0,1 0 1 0 0,-1 0 0 0 0,2 1-1 0 0,3-3-21 0 0,-3 3 19 0 0,-1 0-1 0 0,0-1 0 0 0,0 0 1 0 0,4-4-19 0 0,-7 5-1 0 0,-2 2 1 0 0,-1 0 0 0 0,1 1 0 0 0,0-1 0 0 0,0 1 0 0 0,0 0 0 0 0,0 0 0 0 0,0 0 0 0 0,0 0 0 0 0,1 0 0 0 0,-1 1 0 0 0,1-1 0 0 0,2 0 1 0 0,1 0-1 0 0,11-3 0 0 0,-14 6 0 0 0,0 0 0 0 0,-1 0 0 0 0,1 0 0 0 0,0 0 0 0 0,-1 1 0 0 0,1 0 0 0 0,-1 0 0 0 0,1 0 0 0 0,-1 0 0 0 0,0 0 0 0 0,0 1 0 0 0,3 2 0 0 0,-2 0 0 0 0,0 1 0 0 0,0-1 0 0 0,0 1 0 0 0,-1-1 0 0 0,0 1 0 0 0,0 1 0 0 0,0-2 0 0 0,-2-2 1 0 0,-1 0 1 0 0,1-1-1 0 0,0 1 1 0 0,-1 0 0 0 0,0 0-1 0 0,1 0 1 0 0,-1-1-1 0 0,0 1 1 0 0,-1 0 0 0 0,1 2-2 0 0,-1 10 37 0 0,1 14-19 0 0,0 37 97 0 0,0-26-104 0 0,0-10-81 0 0,0-1-96 0 0,1-23 35 0 0,2 5-14 0 0,-1-8 51 0 0,0-1-66 0 0,-1 0-7 0 0,0-1-53 0 0,0 1-64 0 0,1-1-70 0 0,-2 0-6 0 0,1-1-54 0 0,-1 1-49 0 0,1-1-43 0 0,-1 0-148 0 0,0 0-41 0 0,0 1-181 0 0,0-1-482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8:00.5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434 63 9416 0 0,'0'0'208'0'0,"0"0"33"0"0,0 0 16 0 0,-1-1-106 0 0,-1-1-78 0 0,-12-14-22 0 0,14 11-34 0 0,1 5-16 0 0,-1 0 1 0 0,0 0-1 0 0,0 0 0 0 0,0 0 0 0 0,0-1 1 0 0,0 1-1 0 0,0 0 0 0 0,0 0 0 0 0,0 0 1 0 0,0 0-1 0 0,0 0 0 0 0,0 0 0 0 0,0 0 1 0 0,0 0-1 0 0,0-1 0 0 0,0 1 0 0 0,0 0 1 0 0,0 0-1 0 0,0 0 0 0 0,0 0 0 0 0,0 0 1 0 0,0 0-1 0 0,0 0 0 0 0,0-1 0 0 0,0 1 1 0 0,0 0-1 0 0,0 0 0 0 0,0 0 0 0 0,0 0 1 0 0,0 0-1 0 0,0 0 0 0 0,-1 0 0 0 0,1 0 1 0 0,0 0-1 0 0,0-1 0 0 0,0 1 0 0 0,0 0 1 0 0,0 0-1 0 0,0 0 0 0 0,0 0 0 0 0,0 0 1 0 0,0 0-1 0 0,0 0 0 0 0,-1 0 0 0 0,1 0 1 0 0,0 0-2 0 0,-2-1 89 0 0,0 1-67 0 0,-1 0 47 0 0,0 0 83 0 0,1-2 78 0 0,1 1-71 0 0,-1 0 34 0 0,-9-7 266 0 0,-3 3 96 0 0,12 5-409 0 0,-1-2 29 0 0,1 0-137 0 0,0 1 1 0 0,-1-1-1 0 0,1 1 1 0 0,0 0-1 0 0,0 0 0 0 0,-1 0 1 0 0,1 0-1 0 0,-1 0 1 0 0,1 0-1 0 0,-1 1 0 0 0,1 0 1 0 0,-1-1-1 0 0,1 1 1 0 0,-1 0-39 0 0,-21-1 233 0 0,1 2-37 0 0,3-1-52 0 0,-8-1 59 0 0,-21 1 169 0 0,20 4-203 0 0,9 1-54 0 0,-11 7 143 0 0,9-4-87 0 0,16-7-91 0 0,1 0 0 0 0,0 0 0 0 0,-1 0 1 0 0,1-1-1 0 0,-1 0 0 0 0,1 0 0 0 0,-5-1-80 0 0,-3 0 143 0 0,8 4-17 0 0,2 0-86 0 0,-1 1 9 0 0,-4 4 84 0 0,7-7-133 0 0,1-1 0 0 0,-1 1 1 0 0,0 0-1 0 0,1-1 1 0 0,-1 1-1 0 0,1 0 1 0 0,-1 0-1 0 0,1-1 1 0 0,-1 1-1 0 0,1 0 0 0 0,-1 0 1 0 0,1 0-1 0 0,0 0 1 0 0,0 0-1 0 0,-1 0 0 0 0,2 0-3 0 0,-1 0 1 0 0,1 0-1 0 0,-1 0 0 0 0,1-1 0 0 0,-1 1 0 0 0,1 0 1 0 0,-1 0-1 0 0,1 0 0 0 0,0 0 0 0 0,0 0 0 0 0,-1-1 1 0 0,1 1-1 0 0,0 0 0 0 0,0-1 0 0 0,0 1 0 0 0,0-1 1 0 0,0 1-1 0 0,0-1 0 0 0,0 1 0 0 0,0-1 0 0 0,0 0 1 0 0,0 1-1 0 0,0-1 3 0 0,1 1 1 0 0,-1-1-1 0 0,1 1 1 0 0,-1 0 0 0 0,1 0-1 0 0,-1 0 1 0 0,1 0 0 0 0,-1 0-1 0 0,0 0 1 0 0,1 0 0 0 0,-1 0-1 0 0,0 0 1 0 0,1 2-1 0 0,2 7 30 0 0,-4-9-29 0 0,1 0 0 0 0,-1 0 0 0 0,0 0 0 0 0,1 0 0 0 0,-1-1 0 0 0,0 1 0 0 0,1 0 0 0 0,-1 0 0 0 0,1 0 0 0 0,0 0 0 0 0,-1-1 0 0 0,1 1 0 0 0,0 0 0 0 0,-1 0 0 0 0,1-1 0 0 0,0 1 0 0 0,0-1 0 0 0,0 1 0 0 0,-1-1 0 0 0,1 1 0 0 0,0-1 0 0 0,0 1 0 0 0,0-1 0 0 0,0 1-1 0 0,12 2 0 0 0,-11-3 0 0 0,0 0 0 0 0,0 1 0 0 0,1-1 0 0 0,-1 1 0 0 0,0 0 0 0 0,0 0 0 0 0,0 0 0 0 0,0 0 0 0 0,0 0 0 0 0,0 0 0 0 0,0 1 0 0 0,0-1 0 0 0,-1 0 0 0 0,1 1 0 0 0,3 3 0 0 0,1 0 0 0 0,0-1 0 0 0,0 0 0 0 0,0 0 0 0 0,0-1 0 0 0,6 3 0 0 0,14 9 0 0 0,-23-13 0 0 0,15 10 0 0 0,0 0 0 0 0,0 3 0 0 0,-14-12 0 0 0,-1 0 0 0 0,1 1 0 0 0,-1-1 0 0 0,0 1 0 0 0,0 0 0 0 0,0 0 0 0 0,-1 0 0 0 0,1 0 0 0 0,-1 1 0 0 0,2 4 0 0 0,4 13 0 0 0,-6-19 0 0 0,0 1 0 0 0,-1-1 0 0 0,0 1 0 0 0,0 0 0 0 0,0 0 0 0 0,0 0 0 0 0,-1-1 0 0 0,0 1 0 0 0,1 4 0 0 0,-4 7 0 0 0,1-12 0 0 0,0-1 0 0 0,0 1 0 0 0,0 0 0 0 0,0-1 0 0 0,0 0 0 0 0,-1 1 0 0 0,1-1 0 0 0,-1 0 0 0 0,0 0 1 0 0,1-1-1 0 0,-2 2 0 0 0,-20 9 35 0 0,19-9-18 0 0,-25 2-6 0 0,22-1-13 0 0,-4 3 2 0 0,2-6-37 0 0,-2 0-107 0 0,9-1 91 0 0,0 1 0 0 0,0-1 0 0 0,0 0 0 0 0,0 0 0 0 0,0-1 0 0 0,0 1 0 0 0,0-1 0 0 0,0 1 0 0 0,0-1 1 0 0,-1 0 52 0 0,-1-2-54 0 0,-4-1-121 0 0,1-1-90 0 0,2-2-73 0 0,4-2-57 0 0,2-6-130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8:00.8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1 151 11664 0 0,'0'0'264'0'0,"2"0"34"0"0,2 1-180 0 0,11-2 196 0 0,-6-1-144 0 0,-3-1-128 0 0,10-5 17 0 0,8-9-52 0 0,-17 11 19 0 0,2 2 58 0 0,-3 0 34 0 0,-1 1 47 0 0,0-8 267 0 0,2 7-119 0 0,6-2 47 0 0,-10 6-291 0 0,-1-1 0 0 0,0 0 0 0 0,1 0 1 0 0,-1 0-1 0 0,0 0 0 0 0,0-1 0 0 0,0 1 1 0 0,1-1-70 0 0,2-8 306 0 0,8 2 46 0 0,-1 1-144 0 0,-10 5-81 0 0,-2 1-120 0 0,0 0 1 0 0,0 0-1 0 0,0 1 1 0 0,0-1-1 0 0,1 0 1 0 0,-1 1-1 0 0,0-1 0 0 0,0 0 1 0 0,0 1-1 0 0,1-1 1 0 0,-1 0-1 0 0,0 1 1 0 0,0-1-1 0 0,1 0 1 0 0,-1 1-1 0 0,1-1 0 0 0,-1 1 1 0 0,1-1-1 0 0,-1 1 1 0 0,1-1-1 0 0,-1 1 1 0 0,1-1-1 0 0,-1 1 1 0 0,1-1-1 0 0,0 1-7 0 0,-1 0 8 0 0,1-1 1 0 0,-1 1-1 0 0,0 0 0 0 0,1-1 0 0 0,-1 1 1 0 0,1 0-1 0 0,-1-1 0 0 0,1 1 1 0 0,-1-1-1 0 0,0 1 0 0 0,1-1 0 0 0,-1 1 1 0 0,0-1-1 0 0,0 1 0 0 0,1-1 1 0 0,-1 1-1 0 0,0-1 0 0 0,0 1 0 0 0,0-1 1 0 0,0 1-1 0 0,0-1 0 0 0,0 1 1 0 0,1-1-1 0 0,-1 0 0 0 0,0 1-8 0 0,0-3 145 0 0,0 3 19 0 0,0 0 84 0 0,-3-2 38 0 0,-7-8 8 0 0,7 7-20 0 0,3 3-96 0 0,0 0-39 0 0,-2 3-10 0 0,1-2-117 0 0,0 0-1 0 0,-1 0 1 0 0,1 0-1 0 0,0 0 0 0 0,0 0 1 0 0,-1 0-1 0 0,1 0 1 0 0,-1 0-1 0 0,1-1 1 0 0,0 1-1 0 0,-1-1 0 0 0,0 1 1 0 0,1-1-1 0 0,-1 1 1 0 0,1-1-1 0 0,-1 0 0 0 0,1 0 1 0 0,-2 0-12 0 0,1 0 7 0 0,1 1 0 0 0,-1-1 0 0 0,0 0 0 0 0,1 0 0 0 0,-1 1 0 0 0,0-1 0 0 0,1 1 0 0 0,-1 0 1 0 0,0-1-1 0 0,1 1 0 0 0,-1 0 0 0 0,1 0 0 0 0,0 0 0 0 0,-1 0 0 0 0,1 0 0 0 0,0 0 0 0 0,-1 1 0 0 0,1-1 0 0 0,-1 1-7 0 0,-15 13 50 0 0,10-11-47 0 0,0 1 0 0 0,1 1-1 0 0,-1-1 1 0 0,-3 5-3 0 0,8-7 0 0 0,0-1 0 0 0,0 1 0 0 0,0-1 0 0 0,1 1 0 0 0,-1-1 0 0 0,0 1 0 0 0,1 0 0 0 0,0 0 0 0 0,0 0 0 0 0,0 0 0 0 0,0 0 0 0 0,0 0 0 0 0,0 0 0 0 0,1 0-1 0 0,-1 3 1 0 0,0 5 0 0 0,-1-1 0 0 0,0 1 0 0 0,-1-1 0 0 0,0 1 0 0 0,-2 1 0 0 0,4-7 0 0 0,-6 9 0 0 0,7-13 0 0 0,-1 0 0 0 0,0 0 0 0 0,0 0 0 0 0,1 1 0 0 0,-1-1 0 0 0,1 0 0 0 0,-1 1 0 0 0,1-1 0 0 0,-1 1 0 0 0,1-1 0 0 0,0 0 0 0 0,0 1 0 0 0,-1-1 0 0 0,1 1 0 0 0,0-1 0 0 0,1 1 0 0 0,-1-1 0 0 0,0 1 0 0 0,0-1 0 0 0,1 0 0 0 0,-1 1 0 0 0,0-1 0 0 0,1 1 0 0 0,0-1 0 0 0,29 60 0 0 0,-29-59 0 0 0,1 0 0 0 0,-1 0 0 0 0,1 0 0 0 0,0 0 0 0 0,-1 0 0 0 0,1 0 0 0 0,0 0 0 0 0,0-1 0 0 0,1 1 0 0 0,-1-1 0 0 0,0 1 0 0 0,0-1 0 0 0,1 0 0 0 0,-1 0 0 0 0,1 0 0 0 0,-1 0 0 0 0,1 0 0 0 0,-1-1 0 0 0,3 1 0 0 0,6 2 0 0 0,1 3 0 0 0,-10-5 0 0 0,-1 0 0 0 0,0 0 0 0 0,1 0 0 0 0,-1-1 0 0 0,1 1 0 0 0,-1-1 0 0 0,1 1 0 0 0,0-1 0 0 0,-1 0 0 0 0,1 1 0 0 0,-1-1 0 0 0,1 0 0 0 0,0 0 0 0 0,0 0 0 0 0,14 2 0 0 0,1 3-37 0 0,-11-3 14 0 0,-1 0-1 0 0,1-1 1 0 0,-1 0 0 0 0,1 0-1 0 0,-1 0 1 0 0,2-1 23 0 0,-4 0 39 0 0,1 0-45 0 0,0 0-44 0 0,0 0-46 0 0,0 0-47 0 0,-1 0-47 0 0,1 0-49 0 0,0 0-50 0 0,0 0-50 0 0,-1 0-51 0 0,1 0-53 0 0,0 0-53 0 0,0 0-53 0 0,0 0-56 0 0,-1 0-56 0 0,1 0-56 0 0,8 0-1503 0 0,6 0-1264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8:01.3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31 123 10944 0 0,'-1'0'16'0'0,"0"0"1"0"0,0 0-1 0 0,1 0 1 0 0,-1 0 0 0 0,0 0-1 0 0,0 0 1 0 0,1 0-1 0 0,-1-1 1 0 0,0 1-1 0 0,0 0 1 0 0,1 0 0 0 0,-1-1-1 0 0,0 1 1 0 0,1 0-1 0 0,-2-1-16 0 0,2 1 16 0 0,0-1 0 0 0,-1 1-1 0 0,1-1 1 0 0,0 1 0 0 0,0-1-1 0 0,-1 1 1 0 0,1-1 0 0 0,0 1-1 0 0,0-1 1 0 0,0 1 0 0 0,0-1-1 0 0,0 1 1 0 0,0-1 0 0 0,0 1-1 0 0,0-1 1 0 0,0 1 0 0 0,0-1-1 0 0,0 0-15 0 0,0 1 6 0 0,0 0-1 0 0,0 0 0 0 0,0 0 0 0 0,0 0 1 0 0,0 0-1 0 0,0 0 0 0 0,0 0 1 0 0,0 0-1 0 0,0 0 0 0 0,0 0 0 0 0,0-1 1 0 0,0 1-1 0 0,0 0 0 0 0,0 0 1 0 0,0 0-1 0 0,0 0 0 0 0,0 0 0 0 0,0 0 1 0 0,0 0-1 0 0,0 0 0 0 0,0 0 1 0 0,0 0-1 0 0,0 0 0 0 0,0-1 0 0 0,-1 1 1 0 0,1 0-1 0 0,0 0 0 0 0,0 0 1 0 0,0 0-1 0 0,0 0 0 0 0,0 0 0 0 0,0 0 1 0 0,0 0-1 0 0,0 0 0 0 0,0 0 1 0 0,0 0-1 0 0,0 0 0 0 0,0 0 0 0 0,0 0 1 0 0,-1 0-1 0 0,1 0 0 0 0,0 0 1 0 0,0 0-1 0 0,0 0 0 0 0,0 0 0 0 0,0 0 1 0 0,0 0-1 0 0,0 0 0 0 0,0 0 1 0 0,0 0-1 0 0,0 0 0 0 0,0 0 0 0 0,-1 0 1 0 0,1 0-1 0 0,0 0 0 0 0,0 0 1 0 0,0 0-6 0 0,-10-3 264 0 0,8-2-199 0 0,1-2-37 0 0,2-9 163 0 0,0 2-43 0 0,2 7 7 0 0,1 4 48 0 0,0-1 21 0 0,1 0 90 0 0,8-5 101 0 0,12-3 72 0 0,-5 3-157 0 0,-6 2-139 0 0,-11 6-152 0 0,1 0 0 0 0,-1 0 0 0 0,0 0 0 0 0,0 0 0 0 0,1 1 0 0 0,-1-1-1 0 0,0 1 1 0 0,2 0-39 0 0,13 0 194 0 0,6-1 28 0 0,25 1 192 0 0,-33 1-313 0 0,-2 2-38 0 0,17 7 105 0 0,-19-8-98 0 0,-10-2-60 0 0,0 0 1 0 0,-1 0-1 0 0,1 0 1 0 0,0 1-1 0 0,-1-1 1 0 0,1 1 0 0 0,0-1-1 0 0,-1 1 1 0 0,1 0-1 0 0,-1-1 1 0 0,1 1-1 0 0,-1 0 1 0 0,1 0 0 0 0,-1 0-1 0 0,0 0 1 0 0,0 0-1 0 0,1 0 1 0 0,-1 0-1 0 0,0 1 1 0 0,0-1 0 0 0,0 0-1 0 0,0 1-10 0 0,3 3 32 0 0,-1 0 0 0 0,1 0 1 0 0,1 0-1 0 0,-1-1 0 0 0,1 1 0 0 0,0-1 0 0 0,0 0 0 0 0,3 2-32 0 0,8 8 97 0 0,-14-11-92 0 0,-1-1-1 0 0,1 1 0 0 0,-1-1 1 0 0,0 1-1 0 0,0-1 1 0 0,0 1-1 0 0,0 2-4 0 0,8 18 0 0 0,-7-19 1 0 0,0-1 0 0 0,-1 1 0 0 0,1-1 0 0 0,-1 1 0 0 0,0 0 0 0 0,0 0 0 0 0,0-1 0 0 0,0 1 0 0 0,-1 1-1 0 0,1 18 65 0 0,-1-21-59 0 0,-1 0 0 0 0,1 0 0 0 0,0 0 0 0 0,-1 1 1 0 0,1-1-1 0 0,-1 0 0 0 0,0 0 0 0 0,0 0 0 0 0,1 0 0 0 0,-1 0 0 0 0,-2 1-6 0 0,-6 18 46 0 0,-1 1 26 0 0,9-20-62 0 0,0 0 0 0 0,0-1-1 0 0,0 1 1 0 0,-1 0 0 0 0,1-1 0 0 0,-1 1 0 0 0,1-1 0 0 0,-1 1-1 0 0,1-1 1 0 0,-1 0 0 0 0,-1 1-10 0 0,-7 2 56 0 0,8-3-44 0 0,0 0 0 0 0,0 0 0 0 0,0 0 0 0 0,0 1 0 0 0,0-1 0 0 0,0 0 0 0 0,0 1 0 0 0,0 0 0 0 0,0-1-12 0 0,-3 4 43 0 0,0-1-1 0 0,-1 0 1 0 0,0-1-1 0 0,1 0 1 0 0,-1 0-1 0 0,-1 1-42 0 0,2-2 30 0 0,-13 3 50 0 0,-10 5-64 0 0,16-7-17 0 0,-8 2-28 0 0,10 2-57 0 0,7-4-91 0 0,0-2 61 0 0,0 0 38 0 0,0-1 30 0 0,-1 0 7 0 0,2 0-24 0 0,-6 5-89 0 0,-4 1-95 0 0,4-4-1 0 0,6-2 52 0 0,2 0-151 0 0,-3 3-284 0 0,0 0 357 0 0,1-2 142 0 0,1 1-38 0 0,0-1-6 0 0,0 0-37 0 0,0 0-42 0 0,0 0-48 0 0,0-1-52 0 0,1 1-47 0 0,-1-1-43 0 0,1 1-36 0 0,0-1-139 0 0,0 0-37 0 0,0 0-1445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8:01.5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 15 15288 0 0,'0'0'348'0'0,"0"0"49"0"0,0 0 20 0 0,0 0-173 0 0,0 0-116 0 0,0 0 52 0 0,0 0 89 0 0,-2 0 69 0 0,0 0-265 0 0,-1 0 13 0 0,1 0-5 0 0,-1 0 64 0 0,0 0 99 0 0,3 0-229 0 0,0-2-86 0 0,0-2-31 0 0,0-2-99 0 0,0 3-177 0 0,0 3 203 0 0,0 0-39 0 0,0 0-74 0 0,0 0 95 0 0,0 0-37 0 0,0 0-41 0 0,0 0-40 0 0,0 0-412 0 0,0 0 104 0 0,-1 0-53 0 0,0 0-787 0 0,-3 0-615 0 0,-5 0-1174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8:02.1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91 16 13560 0 0,'-13'0'296'0'0,"-23"1"472"0"0,27-5-468 0 0,6-2-210 0 0,3 5-89 0 0,0 1 0 0 0,0 0 0 0 0,0 0 0 0 0,0 0 0 0 0,0-1-1 0 0,0 1 1 0 0,0 0 0 0 0,0 0 0 0 0,0 0 0 0 0,0 0 0 0 0,0-1 0 0 0,0 1-1 0 0,-1 0 1 0 0,1 0 0 0 0,0 0 0 0 0,0 0 0 0 0,0-1 0 0 0,0 1 0 0 0,0 0-1 0 0,-1 0 1 0 0,1 0 0 0 0,0 0 0 0 0,0 0 0 0 0,0 0 0 0 0,0 0 0 0 0,-1-1-1 0 0,1 1 1 0 0,0 0 0 0 0,0 0 0 0 0,0 0 0 0 0,0 0 0 0 0,-1 0-1 0 0,-22-1 36 0 0,21 1 120 0 0,2 0 43 0 0,0 0-159 0 0,0 0-113 0 0,0 0-100 0 0,0 0 36 0 0,0 0-39 0 0,0 0-42 0 0,0 0-40 0 0,0 0-36 0 0,0 0-34 0 0,0 0-218 0 0,0 0-55 0 0,0 0-718 0 0,0 0-573 0 0,0 0-1086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59.3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 10912 0 0,'0'0'248'0'0,"0"0"34"0"0,3 2 20 0 0,0 2-220 0 0,2 1 64 0 0,2 9-42 0 0,3 6-68 0 0,-6-10-17 0 0,1 0 119 0 0,3 1 83 0 0,3 4 135 0 0,-7 0-57 0 0,-1-3-84 0 0,10 14 409 0 0,-5-12-264 0 0,-4-3-176 0 0,-1 1-15 0 0,1 3 69 0 0,7 1 51 0 0,-8-12-188 0 0,1 0-1 0 0,-1 0 1 0 0,-1 0 0 0 0,1 1 0 0 0,-1-1 0 0 0,1 1 0 0 0,-1 0 0 0 0,0 1-101 0 0,7 13 382 0 0,-7-15-282 0 0,4 10 174 0 0,1-4 90 0 0,3-5 20 0 0,-6 1-127 0 0,0-1-69 0 0,3-4-54 0 0,-7-1-131 0 0,0 0 0 0 0,0 0 0 0 0,0 0 0 0 0,0 0 0 0 0,0 0 0 0 0,1 0 0 0 0,-1 0 0 0 0,0 0 0 0 0,0 0 0 0 0,0 0 0 0 0,0 0 0 0 0,0 0 0 0 0,0 0 0 0 0,0 0 0 0 0,0 0 0 0 0,0 0 0 0 0,0 0 0 0 0,0 0 0 0 0,1 0 0 0 0,-1 0 0 0 0,0 0 0 0 0,0 0 1 0 0,0 1-1 0 0,0-1 0 0 0,0 0 0 0 0,0 0 0 0 0,0 0 0 0 0,0 0 0 0 0,0 0 0 0 0,0 0 0 0 0,0 0 0 0 0,0 0 0 0 0,0 0 0 0 0,0 0 0 0 0,1 0 0 0 0,-1 0 0 0 0,0 0 0 0 0,0 0 0 0 0,0 1 0 0 0,0-1 0 0 0,0 0 0 0 0,0 0 0 0 0,0 0 0 0 0,0 0 0 0 0,0 0 0 0 0,0 0 0 0 0,0 0 0 0 0,0 0 0 0 0,0 0 0 0 0,0 0 0 0 0,0 0 0 0 0,0 1 0 0 0,0-1 0 0 0,0 0 0 0 0,0 0 0 0 0,0 0 0 0 0,0 0-3 0 0,0 1 54 0 0,0 3-55 0 0,0-2 55 0 0,0 1 86 0 0,0-2-25 0 0,0 1 36 0 0,2-2 41 0 0,2 0-132 0 0,0-1 53 0 0,2 1 74 0 0,2-1 136 0 0,0-2-29 0 0,-4 0-161 0 0,0 0-83 0 0,-2-2-74 0 0,1 1 95 0 0,1-3 94 0 0,2 3-39 0 0,-1 2-90 0 0,-4 1-28 0 0,0 1 0 0 0,0-1 0 0 0,-1 1 0 0 0,1-1 0 0 0,0 1 0 0 0,0-1 0 0 0,-1 0 0 0 0,1 0 1 0 0,0 1-1 0 0,-1-1 0 0 0,1 0 0 0 0,0 0 0 0 0,-1 0 0 0 0,1 0 0 0 0,-1 1 0 0 0,0-1 0 0 0,1 0 0 0 0,-1 0 1 0 0,0 0-1 0 0,1 0 0 0 0,-1 0 0 0 0,0 0 0 0 0,0 0 0 0 0,0 0 0 0 0,0 0 0 0 0,0-1-8 0 0,0 0 19 0 0,0-1 0 0 0,1 1 0 0 0,-1 0 0 0 0,1 0-1 0 0,-1 0 1 0 0,1-1 0 0 0,0 1 0 0 0,0 0-19 0 0,11-18 77 0 0,1-3-27 0 0,2-22 40 0 0,-8 28-94 0 0,4-3-53 0 0,1-4-10 0 0,-5 4-65 0 0,-2 6-60 0 0,-2 3 0 0 0,0 5 95 0 0,-1 0-45 0 0,0 0-52 0 0,0 1-60 0 0,0 0-95 0 0,-1 1-87 0 0,1-1-96 0 0,-1 1-106 0 0,0-1-114 0 0,0 1-125 0 0,0 1 389 0 0,-1 1-34 0 0,0-1-36 0 0,0 0-37 0 0,0-5-1764 0 0,0-1-1331 0 0</inkml:trace>
  <inkml:trace contextRef="#ctx0" brushRef="#br0" timeOffset="401.57">318 228 6880 0 0,'32'0'170'0'0,"0"0"119"0"0,0 0 114 0 0,0 0 107 0 0,1 0 101 0 0,-1 0 95 0 0,1 0 88 0 0,0 0 83 0 0,-30 0-817 0 0,0-1 1 0 0,0 1-1 0 0,0 0 0 0 0,0-1 1 0 0,0 0-1 0 0,0 1 1 0 0,2-2-61 0 0,12-6 359 0 0,-15 7-291 0 0,0 1 0 0 0,0-1 0 0 0,1 1-1 0 0,-1-1 1 0 0,0 1 0 0 0,0 0 0 0 0,1 0-1 0 0,-1 0 1 0 0,2 0-68 0 0,0 1 144 0 0,1-4 209 0 0,1-2-213 0 0,4-1 28 0 0,0 1-23 0 0,-3 1-20 0 0,5-6 169 0 0,-2-3-198 0 0,-8 7-48 0 0,0-12-24 0 0,-3 9 24 0 0,1 2 49 0 0,0-1 75 0 0,-2-2-52 0 0,-8-5 104 0 0,-13-7 134 0 0,12 11-250 0 0,8 8-51 0 0,0 1-1 0 0,-1-1 1 0 0,0 1 0 0 0,1 0 0 0 0,-5-2-57 0 0,-10-7 228 0 0,15 8-83 0 0,0 2-65 0 0,-1 1-42 0 0,-1 1-28 0 0,3-1 25 0 0,-13 3-7 0 0,-16 12-28 0 0,29-13-4 0 0,-1 1 1 0 0,0 0 0 0 0,1 0 0 0 0,0 0 0 0 0,0 0 0 0 0,0 0 0 0 0,0 0 0 0 0,0 0 0 0 0,0 1-1 0 0,0 2 4 0 0,-1 1-22 0 0,-4 7 9 0 0,-11 29 77 0 0,13-27-61 0 0,3-13-3 0 0,2 0 0 0 0,-1 0 0 0 0,0 1 0 0 0,1-1 0 0 0,-1 0 0 0 0,1 1 0 0 0,0-1 0 0 0,0 1 0 0 0,1-1 0 0 0,-1 0 0 0 0,1 1 0 0 0,-1-1 0 0 0,1 0 0 0 0,1 1 0 0 0,10 21 0 0 0,16 8 0 0 0,-28-32 0 0 0,1 0 0 0 0,-1 0 0 0 0,1 0 0 0 0,-1 1 0 0 0,1-1 0 0 0,0 0 0 0 0,0 0 0 0 0,-1 0 0 0 0,1-1 0 0 0,0 1 0 0 0,0 0 0 0 0,1 0 0 0 0,15 1 0 0 0,-9-2 0 0 0,-4 0 0 0 0,0 1 0 0 0,0-1 0 0 0,-1 1 0 0 0,1 0 0 0 0,0 0 0 0 0,-1 0 0 0 0,1 0 0 0 0,0 1 0 0 0,-1-1 0 0 0,3 3 0 0 0,-3-3 0 0 0,-1-1 0 0 0,1 1 0 0 0,0 0 0 0 0,0-1 0 0 0,0 0 0 0 0,-1 0 0 0 0,1 0 0 0 0,0 0 0 0 0,0 0 0 0 0,0 0 0 0 0,-1-1 0 0 0,1 1 0 0 0,0-1 0 0 0,1 0 0 0 0,10-5-1 0 0,5 0-8 0 0,-2 5-52 0 0,1 1-63 0 0,0-2-62 0 0,0-3-52 0 0,-1-3-41 0 0,-11 4 113 0 0,-3 1 9 0 0,1 1-80 0 0,-1 0-109 0 0,-1 1 123 0 0,0 0-38 0 0,0 1-85 0 0,1-1-49 0 0,-1 1-43 0 0,1-1-38 0 0,0 1-138 0 0,1 0-38 0 0,0 0-166 0 0,2 0-451 0 0,-5 0 1237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58.6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11072 0 0,'0'0'324'0'0,"0"0"-3"0"0,0 1-238 0 0,0 1-49 0 0,0 6-21 0 0,0 12 16 0 0,0-1 125 0 0,0 4 24 0 0,0-21-159 0 0,0 0 0 0 0,0-1 0 0 0,0 1 0 0 0,0 0-1 0 0,0-1 1 0 0,1 1 0 0 0,-1-1 0 0 0,1 1 0 0 0,-1-1 0 0 0,1 1 0 0 0,0-1 0 0 0,-1 1 0 0 0,1-1 0 0 0,0 1-19 0 0,5 10 135 0 0,-5 4 27 0 0,-1-3-1 0 0,2-6-44 0 0,0 0 35 0 0,4 2 32 0 0,0 1-32 0 0,2 2 1 0 0,-3-1-38 0 0,4 10 35 0 0,4 4-52 0 0,-4-8-68 0 0,-9-15-27 0 0,1 0 1 0 0,-1 0-1 0 0,1-1 0 0 0,-1 1 0 0 0,0 0 0 0 0,1 0 0 0 0,-1 0 0 0 0,0 0 1 0 0,0-1-1 0 0,0 1 0 0 0,-1 1-3 0 0,1-1 2 0 0,0 0-1 0 0,0 0 1 0 0,0-1 0 0 0,0 1-1 0 0,0 0 1 0 0,0 0 0 0 0,0 0-1 0 0,1-1 1 0 0,-1 1 0 0 0,1 0 0 0 0,0 1-2 0 0,14 14 50 0 0,-8-9-53 0 0,-4-6-18 0 0,-1 1-60 0 0,-2-3-40 0 0,0 0-186 0 0,0 0-26 0 0</inkml:trace>
  <inkml:trace contextRef="#ctx0" brushRef="#br0" timeOffset="356.66">273 16 11056 0 0,'12'25'248'0'0,"-9"-20"-52"0"0,-2-2-66 0 0,-1 0-39 0 0,0 0-37 0 0,0 0-15 0 0,1 0 37 0 0,5 4 77 0 0,1 1-38 0 0,0-1-39 0 0,-1 1-49 0 0,2 14-15 0 0,1-1-13 0 0,-4-14-11 0 0,1-1 41 0 0,6 5 131 0 0,-3-2 56 0 0,2 6 177 0 0,-6-5-98 0 0,0 0 16 0 0,3 0-90 0 0,-1-3-114 0 0,3 2-26 0 0,0 5-5 0 0,-5-3-29 0 0,-5-10-43 0 0,0 0 0 0 0,1 0 1 0 0,-1 0-1 0 0,1 0 0 0 0,-1 0 0 0 0,1 0 0 0 0,-1 0 0 0 0,1 0 0 0 0,0 0 0 0 0,-1 0 0 0 0,1 0 0 0 0,0 0 0 0 0,0-1 0 0 0,0 1 0 0 0,-1 0 0 0 0,1-1 0 0 0,0 1 0 0 0,1 0-4 0 0,11 4 27 0 0,-8 5 37 0 0,5-5-32 0 0,-5 5 45 0 0,5-7 6 0 0,-5-6-5 0 0,10-22 68 0 0,-4 19-78 0 0,-10 5-63 0 0,0 1 0 0 0,0 0 0 0 0,0-1 0 0 0,0 1 0 0 0,0-1 0 0 0,0 1 0 0 0,-1-1 0 0 0,1 0 0 0 0,0 1 0 0 0,0-1 0 0 0,0 0 0 0 0,-1 0 0 0 0,1 0 0 0 0,0 1 0 0 0,-1-1 0 0 0,1-1-5 0 0,16-29 160 0 0,-8 17-9 0 0,0 0 1 0 0,6-6-152 0 0,-10 15 47 0 0,-1-1 0 0 0,1 1-1 0 0,1 0 1 0 0,-1 0 0 0 0,0 0 0 0 0,1 1 0 0 0,0 0 0 0 0,0 0-1 0 0,1 1 1 0 0,-1-1 0 0 0,4 0-47 0 0,11-6 28 0 0,-19 9-28 0 0,0 0-1 0 0,0 0 1 0 0,0 0 0 0 0,0 0 0 0 0,0 1 0 0 0,0-1-1 0 0,0 1 1 0 0,1-1 0 0 0,-1 1 0 0 0,0-1 0 0 0,2 1 0 0 0,11 3 0 0 0,-10-1-2 0 0,-1 0 1 0 0,1 0 0 0 0,0 0 0 0 0,-1 1-1 0 0,0-1 1 0 0,1 1 0 0 0,-1 0 0 0 0,0 1-1 0 0,-1-1 1 0 0,1 0 0 0 0,-1 1 0 0 0,1 0 0 0 0,0 2 1 0 0,13 32-186 0 0,-4 1 120 0 0,-8-23 70 0 0,21 42-4 0 0,-26-57 0 0 0,1 0 0 0 0,-1 0 0 0 0,0 0 0 0 0,1 0 0 0 0,-1 0 0 0 0,0 0 0 0 0,1 0 0 0 0,-1 0 0 0 0,0 0 0 0 0,0 0 0 0 0,0 0 0 0 0,0 0 0 0 0,0 0 0 0 0,0 0 0 0 0,0 1 0 0 0,0 12 14 0 0,12 15 36 0 0,-10-20-61 0 0,-2-5-26 0 0,0-4 37 0 0,0 2-78 0 0,0-2-90 0 0,2 0-34 0 0,0 0 55 0 0,3 0-184 0 0,-4 0 149 0 0,0 0-103 0 0,0 0 88 0 0,0 0-45 0 0,-1 0-100 0 0,1 0-50 0 0,-1 0-45 0 0,1 0-39 0 0,-1 0-140 0 0,0 0-38 0 0,0 0-169 0 0,0 0-453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57.2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257 1 6448 0 0,'-5'0'8'0'0,"-2"0"47"0"0,-23 0 394 0 0,28 0-280 0 0,1 0 195 0 0,1 0 331 0 0,0 2 29 0 0,-1 4-364 0 0,-1-2-46 0 0,-2-2-49 0 0,-2-1-54 0 0,6-1-204 0 0,0 0 0 0 0,0 0-1 0 0,0 0 1 0 0,0 0 0 0 0,0 0 0 0 0,0 0-1 0 0,0 0 1 0 0,0 0 0 0 0,0 0-1 0 0,0 0 1 0 0,0 0 0 0 0,-1 0 0 0 0,1 0-1 0 0,0 0 1 0 0,0 0 0 0 0,0 0-1 0 0,0 0 1 0 0,0 0 0 0 0,0 0 0 0 0,0 0-1 0 0,0 0 1 0 0,0 0 0 0 0,0 0-1 0 0,0 0 1 0 0,-1 0 0 0 0,1 0 0 0 0,0 0-1 0 0,0 0 1 0 0,0 0 0 0 0,0 0-1 0 0,0 0 1 0 0,0 1 0 0 0,0-1 0 0 0,0 0-1 0 0,0 0 1 0 0,0 0 0 0 0,0 0-1 0 0,0 0 1 0 0,0 0 0 0 0,0 0 0 0 0,0 0-1 0 0,0 0 1 0 0,0 0 0 0 0,0 0-1 0 0,0 1 1 0 0,0-1 0 0 0,0 0 0 0 0,0 0-1 0 0,0 0 1 0 0,0 0 0 0 0,0 0-1 0 0,0 0 1 0 0,0 0 0 0 0,0 0 0 0 0,0 0-1 0 0,0 0 1 0 0,0 1-7 0 0,0 20 548 0 0,0 0-63 0 0,0 2-55 0 0,0 0-49 0 0,0 0-42 0 0,0-1-36 0 0,0 23 222 0 0,1-29-359 0 0,1-2-48 0 0,3 12 20 0 0,0-8-79 0 0,2 24 65 0 0,-4-24-55 0 0,1 1-1 0 0,0-1 1 0 0,1 0 0 0 0,4 8-69 0 0,-5-16 34 0 0,-1 0 1 0 0,-1 0-1 0 0,1 3-34 0 0,3 17 89 0 0,5 10 48 0 0,18 53 394 0 0,-25-76-390 0 0,-5 2-10 0 0,1-9-63 0 0,0 2 52 0 0,0-4-45 0 0,0 4 52 0 0,0 11-97 0 0,0-18-62 0 0,0-3-38 0 0,0-1-34 0 0,-3-1-157 0 0,3 0 86 0 0,-1 0 63 0 0,1 0 54 0 0,0 0 44 0 0,-1 0 83 0 0,-1 0 261 0 0,1 0-277 0 0,1 0-66 0 0,-1 0-36 0 0,1 0-36 0 0,-1 0-41 0 0,1 0-48 0 0,-1 0-69 0 0,1 0-66 0 0,-1 0-71 0 0,1 0-79 0 0,-1 0-84 0 0,0 0-90 0 0,0 0-97 0 0,1 0-103 0 0,0 0-1000 0 0,0 0-1039 0 0</inkml:trace>
  <inkml:trace contextRef="#ctx0" brushRef="#br0" timeOffset="556.19">0 318 6120 0 0,'0'0'176'0'0,"0"0"53"0"0,0 0 98 0 0,0-2 38 0 0,0 1-351 0 0,0 1 1 0 0,0 0-1 0 0,0-1 0 0 0,0 1 0 0 0,0-1 1 0 0,0 1-1 0 0,0 0 0 0 0,0-1 1 0 0,0 1-1 0 0,0-1 0 0 0,1 1 0 0 0,-1-1 1 0 0,0 1-1 0 0,0 0 0 0 0,0-1 0 0 0,0 1 1 0 0,1 0-1 0 0,-1-1 0 0 0,0 1 1 0 0,0 0-1 0 0,1-1 0 0 0,-1 1 0 0 0,0 0 1 0 0,0-1-1 0 0,1 1 0 0 0,-1 0 0 0 0,0 0 1 0 0,1-1-1 0 0,-1 1 0 0 0,1 0 1 0 0,-1 0-1 0 0,0 0 0 0 0,1-1 0 0 0,-1 1 1 0 0,0 0-1 0 0,1 0 0 0 0,-1 0 0 0 0,1 0 1 0 0,-1 0-1 0 0,1 0 0 0 0,-1 0 1 0 0,0 0-1 0 0,1 0 0 0 0,-1 0 0 0 0,1 0 1 0 0,-1 0-1 0 0,1 0-14 0 0,0 0 42 0 0,1 0 1 0 0,0 0-1 0 0,0 0 0 0 0,-1 0 1 0 0,1-1-1 0 0,0 1 0 0 0,-1-1 1 0 0,1 1-1 0 0,1-1-42 0 0,4-4 141 0 0,3 0 54 0 0,3 2 48 0 0,0 0 0 0 0,1-7 1 0 0,-12 8-218 0 0,-1 1 1 0 0,1-1-1 0 0,-1 1 1 0 0,1-1-1 0 0,0 1 1 0 0,0 0-1 0 0,0 0 1 0 0,0 0-1 0 0,0 0 1 0 0,1-1-27 0 0,22-3 224 0 0,-5-5-10 0 0,0 5-82 0 0,-16 5-103 0 0,1-1 0 0 0,-1-1 1 0 0,0 1-1 0 0,1-1 0 0 0,-1 1 0 0 0,0-1 0 0 0,2-1-29 0 0,7-7 102 0 0,-10 8-77 0 0,1-1 0 0 0,-1 1 0 0 0,1 0 0 0 0,0 0 0 0 0,-1 0 0 0 0,1 0 0 0 0,0 1 0 0 0,1-1-25 0 0,32-6 160 0 0,15-4 68 0 0,-51 11-219 0 0,1 0 1 0 0,0 0-1 0 0,0 0 1 0 0,-1 0 0 0 0,1 0-1 0 0,-1 0 1 0 0,1 0-1 0 0,-1-1 1 0 0,1 1 0 0 0,-1-1-10 0 0,1 1 3 0 0,-1-1 0 0 0,0 1 0 0 0,1 0 0 0 0,-1-1 1 0 0,1 1-1 0 0,0 0 0 0 0,-1 0 0 0 0,1 0 0 0 0,0 0 1 0 0,0 1-4 0 0,2-1-4 0 0,0 0 0 0 0,0 0 0 0 0,0 1 1 0 0,0 0-1 0 0,4 0 4 0 0,-4 0-7 0 0,0 0 0 0 0,0 0 0 0 0,0 0 0 0 0,0-1 0 0 0,3 0 7 0 0,6-6-13 0 0,-12 7 14 0 0,1-1-1 0 0,-1 0 0 0 0,0 0 0 0 0,1 1 0 0 0,-1-1 0 0 0,1 1 1 0 0,-1-1-1 0 0,0 1 0 0 0,1 0 0 0 0,-1-1 0 0 0,1 1 0 0 0,0 0 1 0 0,-1 0-1 0 0,60 0 0 0 0,-59 0 3 0 0,0 0 1 0 0,0 1 0 0 0,0-1-1 0 0,-1 1 1 0 0,1 0 0 0 0,0-1-1 0 0,0 1 1 0 0,0 0 0 0 0,0 0-1 0 0,0 0 1 0 0,-1 0 0 0 0,1 0-1 0 0,-1 1 1 0 0,1-1-4 0 0,22 23 105 0 0,-15-15-60 0 0,3 4 43 0 0,8 17 52 0 0,-7-10-17 0 0,-8-11-63 0 0,-1 0 0 0 0,0 0 0 0 0,0 1 0 0 0,-1-1 0 0 0,-1 1 1 0 0,2 5-61 0 0,4 18 128 0 0,4-3-49 0 0,-10-25-61 0 0,0 0 0 0 0,1 0 0 0 0,-2 0 1 0 0,1 0-1 0 0,-1 0 0 0 0,1 0 0 0 0,-2 1 1 0 0,1-1-1 0 0,0 0 0 0 0,-1 4-18 0 0,0-2 31 0 0,1-1 0 0 0,0 1 0 0 0,0-1 0 0 0,0 1 0 0 0,1-1 0 0 0,0 0-31 0 0,2 10 65 0 0,1 12 70 0 0,1-14-38 0 0,-5-10-70 0 0,1-1 0 0 0,-1 0 0 0 0,0 0 0 0 0,-1 0 0 0 0,1 0 0 0 0,-1 1 0 0 0,1-1 0 0 0,-1 2-27 0 0,0 9 124 0 0,1-3-34 0 0,-1-8-61 0 0,0 0 1 0 0,1 0-1 0 0,-1 0 1 0 0,1 0-1 0 0,0-1 1 0 0,0 1-1 0 0,1 2-29 0 0,4 8 125 0 0,-5-8-95 0 0,0 3 113 0 0,-1 2 51 0 0,3-3-115 0 0,7 6 66 0 0,-8-11 6 0 0,-2-2 1 0 0,0 0 0 0 0,0 0 12 0 0,0 0 49 0 0,0 0 19 0 0,0 0 7 0 0,3 0-39 0 0,9-2-160 0 0,4-11-40 0 0,-9 7 0 0 0,-5 4 0 0 0,0 0 0 0 0,0 0 0 0 0,0 0 0 0 0,0-1 0 0 0,0 1 0 0 0,0 0 0 0 0,-1-1 0 0 0,1 1 0 0 0,-1-1 0 0 0,1-1 0 0 0,2-8 0 0 0,0-3 21 0 0,6-3 35 0 0,10-15 4 0 0,5-10-53 0 0,-22 40-8 0 0,29-42 53 0 0,-8 19-32 0 0,-7 15-38 0 0,-14 10 8 0 0,0 0 0 0 0,0 0 0 0 0,0 1 0 0 0,0 0 1 0 0,0-1-1 0 0,0 1 0 0 0,0 0 0 0 0,0 1 0 0 0,0-1 0 0 0,0 0 1 0 0,0 1-1 0 0,-1-1 0 0 0,3 2 10 0 0,3 11-45 0 0,-1 4 37 0 0,-6 0 4 0 0,-1-14-3 0 0,0 0 0 0 0,0 0 0 0 0,0 0 0 0 0,1 1 0 0 0,-1-1 0 0 0,1 0 0 0 0,0 0 0 0 0,0 0 7 0 0,1 2-6 0 0,0 0 6 0 0,-1-1-1 0 0,1 1 1 0 0,-1 0-1 0 0,0-1 1 0 0,0 1-1 0 0,0 0 0 0 0,-1 0 1 0 0,1 0-1 0 0,-1-1 1 0 0,0 1-1 0 0,-1 0 1 0 0,0 4 0 0 0,-4 5-1 0 0,3-10-1 0 0,1-1-1 0 0,0 0 1 0 0,0 0-1 0 0,0 1 1 0 0,1-1-1 0 0,-1 0 1 0 0,1 1-1 0 0,-1-1 1 0 0,1 1 2 0 0,0 9-43 0 0,-2 12-91 0 0,2-23 110 0 0,1 1 0 0 0,-1-1 0 0 0,0 0 0 0 0,1 1 0 0 0,-1-1 0 0 0,1 0 0 0 0,-1 1 0 0 0,2 0 24 0 0,3 5-72 0 0,-3-3-32 0 0,1 0-80 0 0,-1 0-109 0 0,-2-1 97 0 0,0-1-38 0 0,1 5-289 0 0,1-1 54 0 0,3 0-158 0 0,0-1 63 0 0,-2-3-562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55.3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122 333 7632 0 0,'0'0'166'0'0,"0"0"29"0"0,0-3 14 0 0,-2-7-25 0 0,-6 8-120 0 0,6 2-12 0 0,0 0 76 0 0,1 0 146 0 0,1 0 240 0 0,0-3 20 0 0,-3-6-33 0 0,-1 6-297 0 0,-1 3-36 0 0,-1 2 141 0 0,-4 8-11 0 0,8-7-106 0 0,1-1-75 0 0,0 1-49 0 0,1 1-52 0 0,0 0-11 0 0,-1-2 39 0 0,-9 11 63 0 0,8-12-92 0 0,0 1-1 0 0,1-1 1 0 0,-1 1-1 0 0,1 0 1 0 0,0 0-1 0 0,-1 0 1 0 0,1 0-1 0 0,0 0 1 0 0,-1 2-15 0 0,-3 21 105 0 0,-10 10 38 0 0,13-28-126 0 0,-6 21 67 0 0,5-2 64 0 0,3-23-129 0 0,0 0 1 0 0,0 0-1 0 0,-1 0 0 0 0,1-1 0 0 0,-1 1 1 0 0,0 0-1 0 0,0 2-19 0 0,-7 12 120 0 0,7-14-93 0 0,0 0 0 0 0,1 0 1 0 0,-1-1-1 0 0,1 1 1 0 0,-1 0-1 0 0,1 0 1 0 0,0 0-1 0 0,0 0 0 0 0,1-1 1 0 0,-1 1-1 0 0,0 0 1 0 0,1 0-1 0 0,0 0 1 0 0,0 0-28 0 0,5 1 83 0 0,-5-3-78 0 0,-1-1 1 0 0,0 0-1 0 0,1 0 1 0 0,-1 1-1 0 0,1-1 0 0 0,-1 0 1 0 0,0 0-1 0 0,1 1 1 0 0,-1-1-1 0 0,0 1 0 0 0,1-1 1 0 0,-1 0-1 0 0,0 1 1 0 0,0-1-1 0 0,1 1 0 0 0,-1-1 1 0 0,0 0-1 0 0,0 1 0 0 0,0-1 1 0 0,1 1-1 0 0,-1-1 1 0 0,0 1-1 0 0,0-1 0 0 0,0 1 1 0 0,0-1-1 0 0,0 1 1 0 0,0-1-1 0 0,0 1 0 0 0,0-1 1 0 0,0 0-1 0 0,0 1 1 0 0,-1 0-6 0 0,1 11 128 0 0,0-11-126 0 0,0-1 0 0 0,0 0 0 0 0,0 0 1 0 0,0 0-1 0 0,0 0 0 0 0,0 0 0 0 0,0 0 1 0 0,0 0-1 0 0,0 0 0 0 0,0 0 0 0 0,0 0 1 0 0,0 0-1 0 0,0 1 0 0 0,0-1 0 0 0,0 0 1 0 0,0 0-1 0 0,0 0 0 0 0,0 0 0 0 0,0 0 1 0 0,0 0-1 0 0,0 0 0 0 0,0 0 0 0 0,0 0 0 0 0,0 0 1 0 0,1 0-1 0 0,-1 0 0 0 0,0 1 0 0 0,0-1 1 0 0,0 0-1 0 0,0 0 0 0 0,0 0 0 0 0,0 0 1 0 0,0 0-1 0 0,0 0 0 0 0,0 0 0 0 0,0 0 1 0 0,0 0-1 0 0,0 0 0 0 0,0 0 0 0 0,1 0 1 0 0,-1 0-1 0 0,0 0 0 0 0,0 0 0 0 0,0 0 1 0 0,0 0-1 0 0,0 0 0 0 0,0 0 0 0 0,0 0 1 0 0,0 0-1 0 0,0 0 0 0 0,0 0 0 0 0,0 0 1 0 0,1 0-1 0 0,-1 0 0 0 0,0 0 0 0 0,0 0 1 0 0,0 0-3 0 0,4 0 24 0 0,2 1 35 0 0,3-1 59 0 0,20 0 302 0 0,-19-4-273 0 0,18-11 154 0 0,-21 4-181 0 0,3-5-13 0 0,3 4-27 0 0,-8 8-65 0 0,-1 0-1 0 0,0-1 0 0 0,1 1 0 0 0,-1-1 0 0 0,-1 0 0 0 0,2-2-14 0 0,0-3 10 0 0,-4 8-10 0 0,0 0 0 0 0,0 0 0 0 0,0 0 0 0 0,0 0 0 0 0,0 0 0 0 0,1 0 0 0 0,-1 0 0 0 0,1 0 1 0 0,0 0-1 0 0,5-5 0 0 0,-5 6 0 0 0,0-1 0 0 0,0 0 0 0 0,0 0 0 0 0,0-1 0 0 0,0 1 0 0 0,0 0 0 0 0,0-1 0 0 0,-1 1 0 0 0,1-1 0 0 0,-1-1 0 0 0,4-23 0 0 0,-4 23-1 0 0,1-4-2 0 0,0 0 1 0 0,1 0-1 0 0,0 1 1 0 0,2-4 2 0 0,5-1-56 0 0,-8 9-19 0 0,-2 3 6 0 0,3 3-8 0 0,8 4 19 0 0,-10-7 57 0 0,0 1 1 0 0,0-1-1 0 0,0 0 0 0 0,-1 1 0 0 0,1-1 0 0 0,0 1 0 0 0,0-1 0 0 0,0 1 0 0 0,0 0 1 0 0,-1-1-1 0 0,1 1 0 0 0,0 0 0 0 0,-1 0 0 0 0,1 0 0 0 0,0-1 0 0 0,-1 1 0 0 0,1 0 1 0 0,-1 0-1 0 0,1 0 0 0 0,-1 0 0 0 0,0 0 0 0 0,1 0 0 0 0,-1 0 0 0 0,0 0 0 0 0,0 0 1 0 0,0 0 0 0 0,0 11-6 0 0,0-9 1 0 0,-1 0-1 0 0,1 0 0 0 0,0 0 0 0 0,0 0 0 0 0,0 0 0 0 0,1 0 0 0 0,-1 0 0 0 0,1 0 0 0 0,0 0 1 0 0,0 1 5 0 0,1-1-2 0 0,0 0 1 0 0,-1 1 0 0 0,1-1 0 0 0,-1 1 0 0 0,0 0 0 0 0,0-1 0 0 0,0 1 0 0 0,0 0 0 0 0,-1 0 0 0 0,1 2 1 0 0,-2-5-2 0 0,1 0 0 0 0,0 0 0 0 0,0-1 0 0 0,0 1 0 0 0,0 0 1 0 0,0 0-1 0 0,0-1 0 0 0,1 1 0 0 0,-1 0 0 0 0,0 0 0 0 0,0-1 0 0 0,0 1 0 0 0,1 0 0 0 0,-1-1 1 0 0,0 1-1 0 0,1 0 0 0 0,-1-1 0 0 0,1 1 0 0 0,-1 0 0 0 0,0-1 0 0 0,1 1 0 0 0,-1-1 0 0 0,1 1 1 0 0,0-1-1 0 0,-1 1 0 0 0,1-1 0 0 0,0 1 2 0 0,-1-1 0 0 0,1 0 0 0 0,-1 1 0 0 0,1-1 0 0 0,-1 0-1 0 0,1 1 1 0 0,-1-1 0 0 0,0 1 0 0 0,1-1 0 0 0,-1 1 0 0 0,0-1 0 0 0,1 1 0 0 0,-1-1 0 0 0,0 1 0 0 0,1-1 0 0 0,-1 1 0 0 0,0-1-1 0 0,0 1 1 0 0,0 0 0 0 0,1-1 0 0 0,-1 1 0 0 0,0-1 0 0 0,0 1 0 0 0,0 0 0 0 0,0-1 0 0 0,0 1 0 0 0,0-1 0 0 0,0 1 0 0 0,0 1 0 0 0,0-1 0 0 0,0 1 0 0 0,0 0 0 0 0,1-1 0 0 0,-1 1 0 0 0,0-1 0 0 0,1 1 0 0 0,0-1 0 0 0,-1 1 0 0 0,1-1 0 0 0,0 1 0 0 0,0-1 0 0 0,0 0 0 0 0,0 1 0 0 0,3 5 0 0 0,1 6 0 0 0,5-8 0 0 0,-5 5-11 0 0,0-7-16 0 0,1-1-38 0 0,-2 5-106 0 0,-4-7 157 0 0,0 1 0 0 0,1-1 0 0 0,-1 0 0 0 0,0 1 0 0 0,0-1 0 0 0,0 0 0 0 0,1 1 0 0 0,-1-1 0 0 0,0 0 1 0 0,1 0-1 0 0,-1 1 0 0 0,0-1 0 0 0,0 0 0 0 0,1 0 0 0 0,-1 1 0 0 0,0-1 0 0 0,1 0 0 0 0,-1 0 0 0 0,1 0 0 0 0,-1 1 0 0 0,0-1 1 0 0,1 0-1 0 0,-1 0 0 0 0,1 0 0 0 0,-1 0 0 0 0,0 0 0 0 0,1 0 0 0 0,-1 0 0 0 0,1 0 0 0 0,-1 0 0 0 0,1 0 14 0 0,1 0-350 0 0</inkml:trace>
  <inkml:trace contextRef="#ctx0" brushRef="#br0" timeOffset="315.58">606 0 12408 0 0,'0'0'281'0'0,"0"0"40"0"0,0 0 22 0 0,0 1-143 0 0,0 1-97 0 0,1 14-16 0 0,0-6-55 0 0,4-1-37 0 0,1-1 48 0 0,17 44 878 0 0,-20-41-781 0 0,1-1-61 0 0,-1 3 11 0 0,-2 3-54 0 0,0 3-25 0 0,3-4 12 0 0,-2-9-16 0 0,0 1 0 0 0,0-1-1 0 0,-1 0 1 0 0,0 1 0 0 0,-1-1 0 0 0,1 1-7 0 0,-1 0 10 0 0,0 0 0 0 0,1-1 0 0 0,1 1 0 0 0,-1 0 0 0 0,1 0-10 0 0,0 1 11 0 0,0 0 1 0 0,0 0-1 0 0,-1 0 0 0 0,0 0 1 0 0,0 2-12 0 0,-2 4 9 0 0,1-5 5 0 0,0 0-1 0 0,0 0 1 0 0,1 0 0 0 0,1 4-14 0 0,1 2 12 0 0,5 26-14 0 0,-6-7 76 0 0,-2-28-40 0 0,1-1 0 0 0,0 0 1 0 0,0 1-1 0 0,0-1 0 0 0,2 3-34 0 0,-1-3 39 0 0,0 1 0 0 0,-1-1 0 0 0,0 1 0 0 0,0-1 1 0 0,0 4-40 0 0,-1-6-106 0 0,0 0 40 0 0,0 4 34 0 0,0 0 108 0 0,0 8 236 0 0,0-10-264 0 0,0-1-71 0 0,0 0-67 0 0,0-1-84 0 0,0 1-100 0 0,0-1 10 0 0,0 0-64 0 0,0 0-71 0 0,0 0-75 0 0,0-1-81 0 0,0 1-87 0 0,0 0-92 0 0,0 0-99 0 0,0 3-1046 0 0,0 3-1068 0 0</inkml:trace>
  <inkml:trace contextRef="#ctx0" brushRef="#br0" timeOffset="594.84">576 393 9152 0 0,'0'0'208'0'0,"2"0"33"0"0,-1 0-228 0 0,-1 0-1 0 0,1 0 0 0 0,0 0 1 0 0,-1 0-1 0 0,1 0 1 0 0,-1 0-1 0 0,1 0 1 0 0,-1 0-1 0 0,1-1 1 0 0,-1 1-1 0 0,1 0 1 0 0,-1 0-1 0 0,1-1 1 0 0,-1 1-1 0 0,1 0 1 0 0,-1-1-1 0 0,1 1 1 0 0,-1 0-1 0 0,0-1 0 0 0,1 1 1 0 0,-1-1-1 0 0,0 1 1 0 0,1-1-1 0 0,-1 0-12 0 0,7-5 171 0 0,2 4-130 0 0,-7 2-42 0 0,0 0 1 0 0,1 0 0 0 0,-1-1-1 0 0,0 1 1 0 0,0-1 0 0 0,0 1-1 0 0,0-1 1 0 0,0 0 0 0 0,1 0 0 0 0,-2 0-1 0 0,3-1 1 0 0,17-7 20 0 0,-11 4 6 0 0,-7 4-14 0 0,0 0 1 0 0,0-1-1 0 0,-1 1 1 0 0,1 0-1 0 0,0 1 1 0 0,1-1-1 0 0,-1 1 0 0 0,0-1 1 0 0,0 1-1 0 0,2 0-12 0 0,7 0 30 0 0,-4 1-8 0 0,-1-1 0 0 0,1-1 1 0 0,0 1-1 0 0,7-3-22 0 0,1-1 11 0 0,-10 2-11 0 0,0 0 0 0 0,1 1 0 0 0,-1 0 0 0 0,1 0 0 0 0,-1 0 0 0 0,1 1 0 0 0,3 0-40 0 0,0 0-81 0 0,-1 0-88 0 0,0 0-90 0 0,1 0-95 0 0,-1 0-100 0 0,0 0-105 0 0,0 0-108 0 0,9 0-553 0 0,10 0-721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54.4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47 303 9848 0 0,'0'0'222'0'0,"0"0"30"0"0,0 0 19 0 0,-1 0-114 0 0,-1 0-82 0 0,-4 1-27 0 0,2 4-40 0 0,-1 2-17 0 0,-5-2 9 0 0,5 5 38 0 0,-1-6 76 0 0,5-4-104 0 0,1 1-1 0 0,0-1 1 0 0,-1 0-1 0 0,1 0 1 0 0,-1 1-1 0 0,1-1 1 0 0,0 0-1 0 0,-1 0 1 0 0,1 1-1 0 0,0-1 1 0 0,-1 1-1 0 0,1-1 1 0 0,0 0-1 0 0,-1 1 0 0 0,1-1 1 0 0,0 1-1 0 0,0-1 1 0 0,0 0-1 0 0,0 1 1 0 0,-1-1-1 0 0,1 1 1 0 0,0-1-1 0 0,0 1 1 0 0,0-1-1 0 0,0 1 1 0 0,0-1-1 0 0,0 1 1 0 0,0-1-1 0 0,0 1 1 0 0,0-1-1 0 0,0 1 1 0 0,0 0-10 0 0,0 13 218 0 0,0-2-74 0 0,0 0-39 0 0,1-1-38 0 0,1-3-37 0 0,4 4 33 0 0,-5-10-54 0 0,0-1 0 0 0,-1 1-1 0 0,1-1 1 0 0,0 1 0 0 0,-1-1 0 0 0,1 1 0 0 0,-1-1 0 0 0,1 1 0 0 0,-1-1 0 0 0,0 1 0 0 0,1 0 0 0 0,-1-1 0 0 0,0 1 0 0 0,0 0-9 0 0,2 16 70 0 0,6 13 143 0 0,-1-7-39 0 0,4 0 0 0 0,13 13 191 0 0,-16-25-213 0 0,5 8 137 0 0,4 5 42 0 0,-4-11-102 0 0,7-1-17 0 0,-10-7-119 0 0,5 4 68 0 0,3 3 1 0 0,-1-1-9 0 0,-1-2-6 0 0,-10-6-98 0 0,1 0 0 0 0,0 0 1 0 0,1-1-1 0 0,-1-1 0 0 0,1 1 1 0 0,-1-1-1 0 0,1 0 0 0 0,0-1 0 0 0,2 1-49 0 0,32 1 276 0 0,-1-2 86 0 0,-39-1-336 0 0,12 0 104 0 0,-3-1-38 0 0,-8 1-62 0 0,0 0-1 0 0,0-1 1 0 0,0 1 0 0 0,0-1-1 0 0,-1 0 1 0 0,1 0 0 0 0,2-1-30 0 0,8-4 130 0 0,-1 1 9 0 0,-2 1-52 0 0,11-5 48 0 0,-14 4-58 0 0,-1 0 1 0 0,1-1-1 0 0,-1 0 0 0 0,3-4-77 0 0,4-3 113 0 0,-3-2-2 0 0,-5 0-46 0 0,-5 12-57 0 0,1 1 0 0 0,-1-1 0 0 0,1 1 0 0 0,0 0 0 0 0,0 0 0 0 0,0-1 0 0 0,0 1 0 0 0,0 0 0 0 0,1 0 0 0 0,-1 0 0 0 0,1 0 0 0 0,-1 0 0 0 0,1 1-8 0 0,0-1 8 0 0,-1 0 0 0 0,1 0-1 0 0,-1 0 1 0 0,0 0 0 0 0,0 0-1 0 0,1 0 1 0 0,-1-1 0 0 0,0 1 0 0 0,-1 0-1 0 0,1 0 1 0 0,0-1 0 0 0,-1 1-1 0 0,1 0 1 0 0,-1-1-8 0 0,1-36 26 0 0,-2 20-21 0 0,1 18-3 0 0,0 1 0 0 0,0 0-1 0 0,0-1 1 0 0,0 1 0 0 0,0-1 0 0 0,0 1 0 0 0,0-1-1 0 0,0 1 1 0 0,0 0 0 0 0,0-1 0 0 0,0 1-1 0 0,0-1 1 0 0,0 1 0 0 0,0 0 0 0 0,0-1 0 0 0,0 1-1 0 0,-1-1 1 0 0,1 1 0 0 0,0 0 0 0 0,0-1-1 0 0,0 1 1 0 0,-1 0 0 0 0,1-1 0 0 0,-1 1-2 0 0,1 0 0 0 0,-1 0-1 0 0,0 1 1 0 0,1-1 0 0 0,-1 1 0 0 0,0-1-1 0 0,1 1 1 0 0,-1-1 0 0 0,0 1 0 0 0,1 0-1 0 0,-1-1 1 0 0,1 1 0 0 0,-1-1 0 0 0,1 1-1 0 0,-1 0 1 0 0,1 0 0 0 0,-1 0 0 0 0,1 0-6 0 0,-1 1 0 0 0,1-1 0 0 0,0 1 0 0 0,-1 0 0 0 0,1-1 1 0 0,0 1-1 0 0,0 0 0 0 0,0-1 0 0 0,0 1 0 0 0,0-1 6 0 0,0 2-4 0 0,0 0 1 0 0,0 0-1 0 0,0-1 0 0 0,0 1 0 0 0,1 0 0 0 0,-1-1 0 0 0,1 2 4 0 0,6 4-39 0 0,-6-8 38 0 0,-1 0 1 0 0,1 0-1 0 0,-1 1 0 0 0,0-1 0 0 0,1 0 1 0 0,-1 1-1 0 0,0-1 0 0 0,1 0 1 0 0,-1 1-1 0 0,0-1 0 0 0,1 1 0 0 0,-1-1 1 0 0,0 0-1 0 0,0 1 0 0 0,1-1 1 0 0,-1 1-1 0 0,0-1 0 0 0,0 1 1 0 0,0-1-1 0 0,0 1 0 0 0,0-1 0 0 0,0 1 1 0 0,0-1-1 0 0,0 1 0 0 0,0-1 1 0 0,0 1-1 0 0,0-1 0 0 0,0 1 0 0 0,0-1 1 0 0,0 2 0 0 0,0-1 0 0 0,0 1 0 0 0,1 0 0 0 0,-1-1 0 0 0,0 1 0 0 0,1-1 0 0 0,-1 1 0 0 0,1-1 0 0 0,0 1 0 0 0,-1-1 0 0 0,1 1 0 0 0,0-1 0 0 0,0 0 0 0 0,0 1 0 0 0,4 6 0 0 0,0 7 0 0 0,7 0 11 0 0,-11-14-4 0 0,1 0 0 0 0,-1 1 0 0 0,0-1 0 0 0,0 0 0 0 0,1 0 0 0 0,-1 0-1 0 0,1 0 1 0 0,-1 0 0 0 0,1 0 0 0 0,-1 0 0 0 0,1-1 0 0 0,0 1 0 0 0,-1-1 0 0 0,1 1 0 0 0,0-1 0 0 0,0 1-1 0 0,0-1-6 0 0,3 2 39 0 0,3 5-73 0 0,-7-6 26 0 0,1 0 1 0 0,-1 0-1 0 0,0-1 0 0 0,1 1 1 0 0,-1-1-1 0 0,1 1 0 0 0,-1-1 0 0 0,1 0 1 0 0,-1 1-1 0 0,0-1 0 0 0,1 0 0 0 0,1 0 8 0 0,12-3-41 0 0,-7-1 56 0 0,-7 3-9 0 0,0 0 0 0 0,1 0 1 0 0,-1 0-1 0 0,0 1 0 0 0,1-1 1 0 0,-1 0-1 0 0,1 1 0 0 0,-1-1 0 0 0,1 1 1 0 0,-1 0-1 0 0,1-1 0 0 0,0 1 1 0 0,-1 0-1 0 0,1 0-6 0 0,-1 0 2 0 0,-1 0 0 0 0,0 0-1 0 0,1 0 1 0 0,-1 0 0 0 0,1 0 0 0 0,-1 0 0 0 0,1 0 0 0 0,-1 0 0 0 0,1 0 0 0 0,-1 0 0 0 0,1 0 0 0 0,-1 0 0 0 0,1 0-1 0 0,-1 0 1 0 0,1-1 0 0 0,-1 1 0 0 0,0 0 0 0 0,1 0 0 0 0,-1 0 0 0 0,1-1 0 0 0,-1 1 0 0 0,0 0 0 0 0,1-1-1 0 0,-1 1 1 0 0,0 0 0 0 0,1-1 0 0 0,-1 1 0 0 0,0 0 0 0 0,1-1 0 0 0,-1 1 0 0 0,0-1 0 0 0,0 1-2 0 0,5-7 72 0 0,5 2 28 0 0,5-20 83 0 0,-13 22-81 0 0,-1 0-45 0 0,-1-6-10 0 0,-1 6-11 0 0,4-12 92 0 0,5 0-10 0 0,-13 4-64 0 0,5 9-52 0 0,-1 1 0 0 0,0-1 0 0 0,0 1 0 0 0,1-1 0 0 0,-1 0 0 0 0,1 1 0 0 0,-1-1 0 0 0,1 0 0 0 0,0 1 0 0 0,-1-2-2 0 0,2-25 5 0 0,0-5-76 0 0,-1 26 35 0 0,0 1 0 0 0,0 0 0 0 0,-1 0 0 0 0,0 0 0 0 0,-1-5 36 0 0,-3-4-172 0 0,3 12 122 0 0,1 0 1 0 0,0 0-1 0 0,0-1 1 0 0,0 1-1 0 0,0 0 1 0 0,1-1-1 0 0,0 1 1 0 0,-1-1-1 0 0,1 1 50 0 0,0-1 4 0 0,0 0-40 0 0,0 1-41 0 0,0-1-43 0 0,0 0-42 0 0,0 0-45 0 0,0 0-43 0 0,0 0-46 0 0,0 1-47 0 0,0-1-46 0 0,0 0-49 0 0,0 1-48 0 0,0-1-50 0 0,0 1-50 0 0,0 0-52 0 0,0 0-52 0 0,0-5-1448 0 0,0-2-1209 0 0</inkml:trace>
  <inkml:trace contextRef="#ctx0" brushRef="#br0" timeOffset="403.86">984 1 8808 0 0,'-1'17'185'0'0,"1"11"150"0"0,1-20-265 0 0,2-1-44 0 0,0-1-1 0 0,0 0 45 0 0,5 6 174 0 0,13 25 672 0 0,-18-30-749 0 0,-1 1-36 0 0,0 2 51 0 0,4 10 173 0 0,14 10 95 0 0,-15-9-174 0 0,-3-11-142 0 0,7 19 222 0 0,8 10 36 0 0,0 1-20 0 0,-10-20-225 0 0,-2 3 47 0 0,-3-12-54 0 0,1 0 0 0 0,0 0-1 0 0,1 0 1 0 0,2 5-140 0 0,5 13 182 0 0,0 15 43 0 0,0 2 3 0 0,-5-31-136 0 0,-5-12-71 0 0,0 0-1 0 0,0 0 1 0 0,0 0 0 0 0,0 0 0 0 0,0 1 0 0 0,-1-1 0 0 0,0 0 0 0 0,1 2-21 0 0,-1-3 15 0 0,0 0 1 0 0,0 0 0 0 0,0 0 0 0 0,1 0 0 0 0,-1 0 0 0 0,1 0 0 0 0,-1 0 0 0 0,1 0-1 0 0,0 0 1 0 0,0-1 0 0 0,0 1 0 0 0,0 0 0 0 0,0 0-16 0 0,0 0 13 0 0,0-1-1 0 0,0 0 1 0 0,-1 0 0 0 0,1 0-1 0 0,0 1 1 0 0,-1-1 0 0 0,0 0-1 0 0,1 1 1 0 0,-1-1 0 0 0,0 0 0 0 0,1 1-1 0 0,-1 0-12 0 0,0 1 98 0 0,0-3-2 0 0,0 0-6 0 0,0 0-20 0 0,0 0-1 0 0,0 0 32 0 0,0 0 49 0 0,5 0-5 0 0,-1-1-45 0 0,-2-1-25 0 0,0-1-13 0 0,3-4 39 0 0,-2 5-56 0 0,4-3 17 0 0,-2-15 26 0 0,7 9-7 0 0,-9 8-72 0 0,-1 0-1 0 0,0-1 1 0 0,-1 1-1 0 0,1-1 1 0 0,0 0-1 0 0,-1 1 1 0 0,0-1-1 0 0,0 0 0 0 0,0 0 1 0 0,0-2-9 0 0,0 0 10 0 0,0 1 1 0 0,0 0-1 0 0,1-1 0 0 0,0 1 1 0 0,0 0-1 0 0,2-4-10 0 0,27-26 80 0 0,-4-8-67 0 0,-24 38-13 0 0,-3 5 0 0 0,0-1 0 0 0,0 1 0 0 0,1-1 0 0 0,-1 0 0 0 0,0 1 0 0 0,1-1 0 0 0,-1 1 0 0 0,0-1 0 0 0,1 1 0 0 0,-1-1 0 0 0,1 1 0 0 0,-1-1 0 0 0,1 1 0 0 0,-1-1 0 0 0,1 1 0 0 0,-1 0 0 0 0,1-1 0 0 0,0 1 0 0 0,-1 0 0 0 0,1-1 0 0 0,-1 1 0 0 0,1 0 0 0 0,4-2 0 0 0,3-3 0 0 0,-6 4-1 0 0,-1 0 0 0 0,0 0 0 0 0,1 0-1 0 0,-1 0 1 0 0,1 1 0 0 0,-1-1 0 0 0,1 1 0 0 0,-1-1 0 0 0,1 1-1 0 0,0-1 1 0 0,1 1 1 0 0,2 2-53 0 0,10 24 27 0 0,-5-21-15 0 0,-9-5 40 0 0,0 1 0 0 0,-1-1 0 0 0,1 0 1 0 0,0 1-1 0 0,0-1 0 0 0,0 1 0 0 0,0-1 0 0 0,-1 1 0 0 0,1-1 1 0 0,0 1-1 0 0,0 0 0 0 0,-1-1 0 0 0,1 1 0 0 0,-1 0 0 0 0,1 0 1 0 0,0-1-1 0 0,-1 1 0 0 0,0 0 0 0 0,1 0 0 0 0,-1 0 0 0 0,1 0 0 0 0,-1 0 1 0 0,1 15 0 0 0,-1-14 0 0 0,0 0 0 0 0,0 1 0 0 0,0-1 0 0 0,0 0 0 0 0,1 1 0 0 0,-1-1 0 0 0,0 0 0 0 0,1 0 0 0 0,0 1 0 0 0,0 1 0 0 0,4 3 0 0 0,-4-5 0 0 0,0-1 0 0 0,0 0 0 0 0,-1 1 0 0 0,1-1 0 0 0,0 1 0 0 0,-1-1 0 0 0,1 1 0 0 0,-1-1 0 0 0,1 1 0 0 0,-1-1 0 0 0,0 1 0 0 0,1 0 0 0 0,-1-1 0 0 0,0 1 0 0 0,0 0 0 0 0,-1 8 0 0 0,0-5 0 0 0,1 0 0 0 0,0-1 0 0 0,0 1 0 0 0,0-1 0 0 0,0 1 0 0 0,1-1 0 0 0,0 1 0 0 0,-1-1 0 0 0,2 3 0 0 0,0-3-1 0 0,0-1-1 0 0,0 1 1 0 0,-1 0-1 0 0,0-1 1 0 0,0 1-1 0 0,0 0 1 0 0,0 0-1 0 0,0 0 0 0 0,-1 1 2 0 0,1 5-47 0 0,-1 2-41 0 0,0-11-70 0 0,0-1 40 0 0,0 1 37 0 0,0 0 34 0 0,0 0 28 0 0,0 0 36 0 0,-1 1 60 0 0,1-1 43 0 0,0 5 252 0 0,0-5-298 0 0,0 1-55 0 0,-1-1-59 0 0,1 1-61 0 0,0-1-71 0 0,0 1-84 0 0,0-1-27 0 0,1 0-71 0 0,-1 0-77 0 0,0 0-83 0 0,0 0-88 0 0,0 0-96 0 0,1-1-101 0 0,-1 1-107 0 0,0-1-1121 0 0,0 0-1152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1:45.4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16615 0 0,'0'0'374'0'0,"0"0"54"0"0,0 0 24 0 0,0 0-183 0 0,0 0-128 0 0,0 0 58 0 0,0 0-68 0 0,0 0 37 0 0,0 0 206 0 0,0 0 12 0 0,0 0-164 0 0,0 0-108 0 0,0 0-38 0 0,0 0-60 0 0,0 0-86 0 0,0 0-26 0 0,0 0 27 0 0,0 0-11 0 0,0 0-45 0 0,0 0-122 0 0,0 0-217 0 0,0 0 349 0 0,0 0 5 0 0,0 0-22 0 0,0 0-46 0 0,0 0-17 0 0,0 0-47 0 0,0 0-56 0 0,0 0-63 0 0,0 0-66 0 0,0 0-62 0 0,0 0-55 0 0,0 0-49 0 0,0 0-173 0 0,0 0-47 0 0,0 0-209 0 0,0 0-563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53.1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408 32 7248 0 0,'0'0'209'0'0,"-2"0"-5"0"0,1 0-202 0 0,1-1 0 0 0,-1 1 0 0 0,1 0 0 0 0,-1 0 0 0 0,1 0 0 0 0,-1 0 0 0 0,0 0 0 0 0,1 0 0 0 0,-1 0-1 0 0,1-1 1 0 0,-1 1 0 0 0,1 0 0 0 0,-1-1 0 0 0,1 1 0 0 0,0 0 0 0 0,-1-1 0 0 0,1 1 0 0 0,-1 0 0 0 0,1-1 0 0 0,-1 1 0 0 0,1-1 0 0 0,0 1 0 0 0,0 0 0 0 0,-1-1-2 0 0,1 0-1 0 0,-1 0 1 0 0,1 1 0 0 0,-1-1 0 0 0,1 1 0 0 0,-1-1 0 0 0,1 1-1 0 0,-1-1 1 0 0,1 1 0 0 0,-1-1 0 0 0,1 1 0 0 0,-1 0 0 0 0,0-1 0 0 0,1 1-1 0 0,-1 0 1 0 0,0-1 0 0 0,1 1 0 0 0,-1 0 0 0 0,0 0 0 0 0,1 0 0 0 0,-1-1-1 0 0,0 1 1 0 0,0 0 0 0 0,1 0 0 0 0,-1 0 0 0 0,0 0 0 0 0,-1 0-101 0 0,0 1 85 0 0,-2-1 97 0 0,0 0 83 0 0,-8-1 599 0 0,8-1-516 0 0,0-4 147 0 0,4 5-369 0 0,0 1 0 0 0,0-1 0 0 0,-1 1-1 0 0,1-1 1 0 0,0 1 0 0 0,-1 0 0 0 0,1-1-1 0 0,0 1 1 0 0,-1 0 0 0 0,1-1 0 0 0,0 1 0 0 0,-1 0-1 0 0,1 0 1 0 0,0-1 0 0 0,-1 1 0 0 0,1 0-1 0 0,-1 0 1 0 0,1-1 0 0 0,-1 1 0 0 0,1 0 0 0 0,-1 0-1 0 0,1 0 1 0 0,-1 0 0 0 0,1 0 0 0 0,0 0-1 0 0,-1 0 1 0 0,1 0 0 0 0,-1 0 0 0 0,1 0-1 0 0,-1 0 1 0 0,1 0 0 0 0,-1 0-25 0 0,-17 0 559 0 0,-7 0 197 0 0,22 1-517 0 0,-2 1-109 0 0,-8 4-8 0 0,7-5-92 0 0,0 1 0 0 0,0-1 0 0 0,0 0 0 0 0,1-1 0 0 0,-5 1-30 0 0,-8-1 119 0 0,16 1-110 0 0,0-1 1 0 0,0 0-1 0 0,-1 1 1 0 0,1 0 0 0 0,0-1-1 0 0,0 1 1 0 0,0 0-1 0 0,1 0 1 0 0,-1 0 0 0 0,0 0-1 0 0,0 1 1 0 0,0-1-1 0 0,-1 2-9 0 0,-20 20 152 0 0,17-17-108 0 0,1-2 29 0 0,-1-4-42 0 0,2 1-7 0 0,3 0-21 0 0,1 0 1 0 0,0-1 0 0 0,-1 1 0 0 0,1 0 0 0 0,0 0-1 0 0,0 0 1 0 0,-1-1 0 0 0,1 1 0 0 0,0 0 0 0 0,0 0 0 0 0,0 0-1 0 0,0-1 1 0 0,0 1 0 0 0,0 1-4 0 0,0-2 0 0 0,1 1 1 0 0,-1-1-1 0 0,0 1 0 0 0,0-1 1 0 0,0 1-1 0 0,0-1 0 0 0,0 1 1 0 0,0-1-1 0 0,0 1 0 0 0,0-1 1 0 0,-1 1-1 0 0,1-1 0 0 0,0 0 1 0 0,0 1-1 0 0,0-1 0 0 0,0 1 1 0 0,-1-1-1 0 0,1 1 0 0 0,0-1 1 0 0,0 0-1 0 0,-1 1 0 0 0,1-1 1 0 0,0 1-1 0 0,-1-1 0 0 0,1 0 1 0 0,0 1-1 0 0,-1-1 0 0 0,1 0 1 0 0,0 0-1 0 0,-1 1 0 0 0,1-1 1 0 0,-1 0-1 0 0,-5 4 0 0 0,5-3 0 0 0,1-1 0 0 0,0 1 0 0 0,0-1 0 0 0,0 1 0 0 0,-1-1 0 0 0,1 1 0 0 0,0-1 0 0 0,0 1 0 0 0,0-1 0 0 0,0 1 0 0 0,0-1 0 0 0,0 0 0 0 0,0 1 0 0 0,0-1 0 0 0,0 1 0 0 0,0-1 0 0 0,0 1 0 0 0,0-1 0 0 0,0 1 0 0 0,0-1 0 0 0,0 1 0 0 0,1-1 0 0 0,-1 1 0 0 0,0-1 0 0 0,0 1 0 0 0,1-1 0 0 0,3 8 0 0 0,-3-7 0 0 0,0 0 0 0 0,0 1 0 0 0,0-1 0 0 0,0 1 0 0 0,-1-1 0 0 0,1 1 0 0 0,-1-1 0 0 0,1 1 0 0 0,-1-1 0 0 0,1 1 0 0 0,-1-1 0 0 0,0 1 0 0 0,0 0 0 0 0,0-1 0 0 0,0 1 0 0 0,0 0 0 0 0,1 0 0 0 0,-1-1 0 0 0,0 1 0 0 0,1 0 0 0 0,-1-1 0 0 0,1 1 0 0 0,0-1 0 0 0,-1 1 0 0 0,1 0 0 0 0,0-1 0 0 0,0 1 0 0 0,0-1 0 0 0,0 0 0 0 0,0 1 0 0 0,0-1 0 0 0,0 0 0 0 0,1 0 0 0 0,0 1 0 0 0,13 15 0 0 0,-9-6 0 0 0,-2-5 0 0 0,0 0 0 0 0,0-1 0 0 0,0 1 0 0 0,4 3 0 0 0,-2-3 0 0 0,0 1 0 0 0,-1 0 0 0 0,0 0 0 0 0,0 1 0 0 0,0-1 0 0 0,8 14 0 0 0,-3-7-2 0 0,1 1 51 0 0,29 29 221 0 0,-36-40-214 0 0,0 1 0 0 0,0-1-1 0 0,0 1 1 0 0,2 4-56 0 0,-4-7 27 0 0,-1 1 1 0 0,0-1-1 0 0,0 0 0 0 0,-1 1 1 0 0,1-1-1 0 0,0 1 1 0 0,-1-1-1 0 0,0 1 0 0 0,1-1 1 0 0,-1 1-1 0 0,0 1-27 0 0,2 1 103 0 0,-1-4-98 0 0,-1-1 0 0 0,1 1 1 0 0,-1-1-1 0 0,1 1 0 0 0,-1 0 1 0 0,1-1-1 0 0,-1 1 1 0 0,1 0-1 0 0,-1-1 0 0 0,0 1 1 0 0,0 0-1 0 0,1 0 0 0 0,-1-1 1 0 0,0 1-1 0 0,0 0 0 0 0,0 0 1 0 0,0-1-1 0 0,0 1 1 0 0,0 0-1 0 0,0 0 0 0 0,0 0 1 0 0,0-1-1 0 0,0 2-5 0 0,-10 22 144 0 0,9-23-139 0 0,1 0 2 0 0,-1 0 0 0 0,0 0 0 0 0,1 0 0 0 0,-1 0 0 0 0,0 0 0 0 0,0 0 0 0 0,0 0 0 0 0,0 0 0 0 0,0-1 0 0 0,0 1 0 0 0,0 0 0 0 0,0-1 0 0 0,0 1 0 0 0,0 0 0 0 0,0-1 0 0 0,0 1 0 0 0,-1-1 0 0 0,1 0 0 0 0,0 1 0 0 0,0-1 0 0 0,0 0 0 0 0,-1 0 1 0 0,1 0-1 0 0,0 0 0 0 0,-1 0-7 0 0,1 0 3 0 0,1 0 1 0 0,-1 0-1 0 0,1 0 1 0 0,-1 0-1 0 0,1 0 1 0 0,-1 0 0 0 0,1 0-1 0 0,-1 0 1 0 0,1 0-1 0 0,-1 0 1 0 0,1 0-1 0 0,-1 0 1 0 0,1 0 0 0 0,-1 1-1 0 0,1-1 1 0 0,-1 0-1 0 0,1 0 1 0 0,0 1-1 0 0,-1-1 1 0 0,1 0 0 0 0,-1 0-1 0 0,1 1 1 0 0,0-1-1 0 0,-1 1 1 0 0,1-1-1 0 0,0 0 1 0 0,-1 1 0 0 0,1-1-1 0 0,0 1-3 0 0,-8 6 73 0 0,-14-2 15 0 0,10 1-34 0 0,10-5-45 0 0,1-1 0 0 0,0 1-1 0 0,-1 0 1 0 0,1 0 0 0 0,-1-1-1 0 0,1 1 1 0 0,-1-1 0 0 0,0 0-1 0 0,1 1 1 0 0,-1-1 0 0 0,1 0-1 0 0,-1 0 1 0 0,0 0 0 0 0,0 0-9 0 0,-6 0 31 0 0,5-1-19 0 0,0 1 0 0 0,1 0-1 0 0,-1 0 1 0 0,0 0 0 0 0,0 0-1 0 0,0 0 1 0 0,0 1 0 0 0,1-1-1 0 0,-1 1 1 0 0,0 0 0 0 0,0 0-12 0 0,-1 1 14 0 0,1 0 0 0 0,-1-1 1 0 0,1 1-1 0 0,-1-1 1 0 0,1 0-1 0 0,-1 0 0 0 0,0 0 1 0 0,0-1-1 0 0,1 1 1 0 0,-4-1-15 0 0,5 1 7 0 0,1-1 0 0 0,-1 0 0 0 0,0 0 0 0 0,1-1 0 0 0,-1 1 0 0 0,0 0 0 0 0,1-1 0 0 0,-1 1 0 0 0,1 0 0 0 0,-1-1-7 0 0,-24-11 100 0 0,12 9-50 0 0,12 2-46 0 0,1 1 0 0 0,0 0 0 0 0,-1-1 0 0 0,1 1 0 0 0,0-1 0 0 0,0 0 0 0 0,-1 1 0 0 0,1-1 0 0 0,0 0 1 0 0,0 1-1 0 0,0-1 0 0 0,0 0 0 0 0,0 0 0 0 0,0 0 0 0 0,0 0 0 0 0,0-1-4 0 0,-17-15-65 0 0,10 8-1 0 0,-1 0-100 0 0,2 3-28 0 0,1-1-86 0 0,2 3 95 0 0,2-5-156 0 0,2 6 167 0 0,2-1-92 0 0,0-1-112 0 0,0 3 148 0 0,-1-1-242 0 0,0 0-101 0 0,-1 0 87 0 0,-1 1-38 0 0,0-3-607 0 0,-3-1-460 0 0,-5-3-894 0 0,9 9 2463 0 0</inkml:trace>
  <inkml:trace contextRef="#ctx0" brushRef="#br0" timeOffset="347.17">650 47 9096 0 0,'0'0'200'0'0,"0"0"33"0"0,0 0 16 0 0,0 0 29 0 0,0 2 70 0 0,-1 5-76 0 0,-4 4 231 0 0,0-3-175 0 0,3-2-166 0 0,1-1-80 0 0,0 1-63 0 0,2 6 139 0 0,-1-8-107 0 0,0 0-1 0 0,0-1 1 0 0,0 1-1 0 0,0 0 0 0 0,0 0 1 0 0,-1-1-1 0 0,0 1 1 0 0,0 2-51 0 0,-6 13 127 0 0,-9 31 199 0 0,14-44-287 0 0,1 1 1 0 0,0-1-1 0 0,0 0 0 0 0,1 3-39 0 0,-1 16 88 0 0,1-15-53 0 0,-1 1 1 0 0,1-1-1 0 0,1 0 1 0 0,0 1 0 0 0,1 3-36 0 0,24 59 224 0 0,-23-65-189 0 0,0 0 1 0 0,1 0-1 0 0,0 0 1 0 0,0-1 0 0 0,1 1-1 0 0,0-1 1 0 0,0 0 0 0 0,1 0-36 0 0,18 18 163 0 0,-5-11-47 0 0,2-3-54 0 0,-16-8-58 0 0,8 1 41 0 0,4-3 40 0 0,1-3 58 0 0,-3-1 74 0 0,-12 2-219 0 0,5-2 36 0 0,0 0 47 0 0,1 0 44 0 0,1 0 38 0 0,1-2 76 0 0,0-1 39 0 0,2-1 96 0 0,2-5 238 0 0,-9 6-413 0 0,-3 0-35 0 0,1-3 32 0 0,-2 0-39 0 0,4-9 128 0 0,3 6-40 0 0,-1 3-92 0 0,-2-2 137 0 0,-5-4-21 0 0,0 2-154 0 0,-1-15 39 0 0,1-2-28 0 0,-2-1-34 0 0,-4 0-34 0 0,-6 2-36 0 0,-9-9 39 0 0,-5-2-69 0 0,12 15-45 0 0,13 23 42 0 0,-1 0-1 0 0,1 0 1 0 0,-1 0 0 0 0,0 0 0 0 0,0 1-1 0 0,1-1 1 0 0,-1 0 0 0 0,-1 1 0 0 0,1-1 0 0 0,0 1-1 0 0,0-1 1 0 0,-1 1 0 0 0,1-1 0 0 0,0 1-1 0 0,-1 0 1 0 0,0 0 11 0 0,-6-6-162 0 0,4 1 35 0 0,-1-2-42 0 0,5 7 149 0 0,-1 0-1 0 0,0 0 0 0 0,1 0 0 0 0,-1 0 1 0 0,0 1-1 0 0,0-1 0 0 0,1 0 0 0 0,-1 1 1 0 0,0-1-1 0 0,0 0 0 0 0,0 1 0 0 0,0-1 1 0 0,0 1-1 0 0,0-1 0 0 0,0 1 0 0 0,0-1 21 0 0,-5-1-159 0 0,1-2-59 0 0,-1-6-420 0 0,2 1 195 0 0,-4 3 39 0 0,-4 4-427 0 0,9 2-7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52.4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590 106 10080 0 0,'0'0'230'0'0,"0"0"30"0"0,0-2 18 0 0,-1-4-120 0 0,-1 2-83 0 0,-2 2-41 0 0,1 1-26 0 0,-5-14 50 0 0,7 13-32 0 0,-4-8 126 0 0,-1 1 66 0 0,6 9-192 0 0,0-1 0 0 0,-1 0 0 0 0,1 1 0 0 0,-1-1 0 0 0,1 0 0 0 0,-1 1 0 0 0,0-1 0 0 0,1 1 0 0 0,-1-1-1 0 0,0 1 1 0 0,1-1 0 0 0,-1 1 0 0 0,0 0 0 0 0,1-1 0 0 0,-1 1 0 0 0,0 0 0 0 0,0-1 0 0 0,1 1 0 0 0,-1 0 0 0 0,0 0-26 0 0,-4-3 306 0 0,1 0-223 0 0,1 0 0 0 0,-1 0 0 0 0,0 0-1 0 0,0 0 1 0 0,-1 0-83 0 0,2 2 32 0 0,1 0 1 0 0,-1-1-1 0 0,0 1 0 0 0,0 0 0 0 0,0 0 0 0 0,0 0 1 0 0,0 1-1 0 0,0-1 0 0 0,0 1 0 0 0,-2 0-32 0 0,-5-1 189 0 0,3 0-61 0 0,0-1-34 0 0,-1-2-30 0 0,-5-2 20 0 0,6 5-16 0 0,-2 1 40 0 0,-18 0 283 0 0,22 2-191 0 0,-10 7-30 0 0,12-8-151 0 0,0 0 0 0 0,-1-1 0 0 0,1 1 0 0 0,0-1 0 0 0,-1 1 0 0 0,-2-1-19 0 0,6 0 2 0 0,-1-1 0 0 0,1 1 0 0 0,-1 0 0 0 0,1 0 0 0 0,-1 0 0 0 0,1 0 0 0 0,-1 0 0 0 0,0 0 0 0 0,1 0 0 0 0,-1 0 0 0 0,1 0 0 0 0,-1 0 0 0 0,1 0 0 0 0,-1 0 0 0 0,1 1 0 0 0,-1-1 0 0 0,1 0 0 0 0,-1 0 0 0 0,1 0 0 0 0,-1 1 0 0 0,1-1 0 0 0,-1 0 0 0 0,1 1 0 0 0,-1-1 0 0 0,1 0 0 0 0,0 1 0 0 0,-1-1 0 0 0,1 1 0 0 0,-1-1 0 0 0,1 0 0 0 0,0 1 0 0 0,0-1 0 0 0,-1 1-2 0 0,-3 5 18 0 0,-11-1 46 0 0,10-3-56 0 0,-31 12-3 0 0,33-12-2 0 0,1-1 0 0 0,-1 0 0 0 0,1 1 0 0 0,0 0 0 0 0,-1 0 0 0 0,1-1 0 0 0,0 1 1 0 0,0 0-1 0 0,0 1 0 0 0,0-1 0 0 0,1 0 0 0 0,-1 0 0 0 0,0 1-3 0 0,-3 9 137 0 0,2-2-34 0 0,-6 11 85 0 0,-1-8-27 0 0,-1 4 19 0 0,10-15-170 0 0,1-1 0 0 0,-1 1 0 0 0,1-1 0 0 0,-1 1 0 0 0,1-1 0 0 0,-1 1 0 0 0,1 0 0 0 0,0-1 0 0 0,0 1 0 0 0,0 0-10 0 0,1 14 8 0 0,0-3-63 0 0,-6 3-55 0 0,-2 2-47 0 0,0 6 51 0 0,6-20 93 0 0,0 2 7 0 0,0 1 1 0 0,0 0-1 0 0,1 0 1 0 0,0 0 0 0 0,0 4 5 0 0,1-2 0 0 0,-1-1 1 0 0,-1 1-1 0 0,1-1 1 0 0,-2 6-1 0 0,-2 4 0 0 0,1-9 0 0 0,1 1 0 0 0,1-1 0 0 0,-1 1 0 0 0,1 7 0 0 0,1-5 0 0 0,-1-9 0 0 0,1 1 0 0 0,0-1 0 0 0,0 1 0 0 0,0-1 0 0 0,1 1 0 0 0,-1-1 0 0 0,1 1 0 0 0,-1-1 0 0 0,2 2 0 0 0,0 1 0 0 0,-1-4 0 0 0,0 1 0 0 0,0-1 0 0 0,0 1 0 0 0,-1 0 0 0 0,1-1 0 0 0,-1 1 0 0 0,0 1 0 0 0,-5 26 0 0 0,6-26 0 0 0,0 1 0 0 0,-1-1 0 0 0,1 1 0 0 0,1-1 0 0 0,-1 0 0 0 0,1 1 0 0 0,-1-1 0 0 0,1 0 0 0 0,0 0 0 0 0,1 0 0 0 0,-1 0 0 0 0,1-1 0 0 0,2 3 0 0 0,-2-2 0 0 0,0 0 0 0 0,1-1 0 0 0,-1 1 0 0 0,0 1 0 0 0,-1-1 0 0 0,1 0 0 0 0,-1 1 0 0 0,0-1 0 0 0,0 2 0 0 0,2 7 0 0 0,-1-5 0 0 0,14 10 0 0 0,-8-9 0 0 0,-4-5 3 0 0,-2 1-7 0 0,7 16 58 0 0,0-8-63 0 0,-8-11-103 0 0,-2-2-70 0 0,0 0 130 0 0,0 0-12 0 0,0 0-21 0 0,0 0-41 0 0,-1 0-16 0 0,1 0-41 0 0,-1 0-46 0 0,1 0-52 0 0,-1 0-57 0 0,0 0-51 0 0,0 0-46 0 0,0 0-41 0 0,-1 0-141 0 0,1 0-39 0 0,-2 0-170 0 0,0 0-457 0 0</inkml:trace>
  <inkml:trace contextRef="#ctx0" brushRef="#br0" timeOffset="163.1">0 484 8984 0 0,'0'0'200'0'0,"0"0"33"0"0,3-2 15 0 0,-2 1-234 0 0,0 0-1 0 0,0-1 1 0 0,1 1-1 0 0,-1 0 1 0 0,1 1-1 0 0,-1-1 1 0 0,1 0-1 0 0,-1 0 1 0 0,1 1-1 0 0,-1-1 1 0 0,1 1 0 0 0,0-1-1 0 0,0 1-13 0 0,26-2 76 0 0,-19 2-73 0 0,-8 0-4 0 0,1 0 1 0 0,-1 0-1 0 0,1 0 0 0 0,-1-1 1 0 0,1 1-1 0 0,-1 0 1 0 0,1-1-1 0 0,-1 1 1 0 0,0-1-1 0 0,1 0 0 0 0,-1 1 1 0 0,0-1-1 0 0,1 0 1 0 0,10-5 44 0 0,16 1 134 0 0,35-10 240 0 0,-46 10-336 0 0,0 0 0 0 0,-1-2 1 0 0,6-2-83 0 0,-6 2 12 0 0,1 0-42 0 0,-6 2-26 0 0,0 0-34 0 0,-1 0-39 0 0,-1 2-44 0 0,-2 0-164 0 0,0 0-100 0 0,-2 0 57 0 0,0 1-38 0 0,4-3-498 0 0,-9 5 916 0 0,10-4-1043 0 0,4-4-594 0 0,-8 5 944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47.9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41 439 6896 0 0,'13'-12'200'0'0,"-11"10"-92"0"0,-2 4-24 0 0,3 8-44 0 0,-1-9-188 0 0,0 0 113 0 0,1-1 96 0 0,0 1 82 0 0,2-1 113 0 0,0 0 68 0 0,9-1 787 0 0,-9 1-734 0 0,-1 0-97 0 0,6-2 339 0 0,-5-3-71 0 0,-5 4-510 0 0,1 0-1 0 0,-1 1 1 0 0,0-1-1 0 0,1 1 1 0 0,-1-1-1 0 0,1 1 1 0 0,-1 0-1 0 0,1-1 1 0 0,-1 1-1 0 0,1-1 0 0 0,-1 1 1 0 0,1 0-1 0 0,-1-1 1 0 0,1 1-1 0 0,0 0 1 0 0,-1 0-1 0 0,1-1 1 0 0,0 1-1 0 0,-1 0 1 0 0,1 0-1 0 0,0 0 0 0 0,-1 0 1 0 0,1 0-1 0 0,-1 0 1 0 0,1 0-1 0 0,0 0-37 0 0,5-1 304 0 0,-2 0-52 0 0,5-11 371 0 0,-4 3-249 0 0,-1 4-147 0 0,1 0 40 0 0,-2 1-154 0 0,2-3 100 0 0,4-6 191 0 0,-1 10-226 0 0,-8 3-176 0 0,0 0 1 0 0,0 0-1 0 0,0 0 1 0 0,0 0-1 0 0,0 0 1 0 0,0 0-1 0 0,1 0 1 0 0,-1 0-1 0 0,0 0 1 0 0,0 0-1 0 0,0 0 1 0 0,0 0-1 0 0,0 0 1 0 0,0 0-1 0 0,0 0 1 0 0,0 0-1 0 0,0 0 1 0 0,0 0-1 0 0,0 0 0 0 0,1 0 1 0 0,-1 0-1 0 0,0 0 1 0 0,0-1-1 0 0,0 1 1 0 0,0 0-1 0 0,0 0 1 0 0,0 0-1 0 0,0 0 1 0 0,0 0-1 0 0,0 0 1 0 0,0 0-1 0 0,0 0 1 0 0,0 0-1 0 0,0 0 1 0 0,0 0-1 0 0,0 0 1 0 0,1 0-1 0 0,-1 0 1 0 0,0-1-1 0 0,0 1 1 0 0,0 0-1 0 0,0 0 1 0 0,0 0-1 0 0,0 0 0 0 0,0 0 1 0 0,0 0-1 0 0,0 0 1 0 0,0 0-1 0 0,0 0 1 0 0,0 0-1 0 0,0 0 1 0 0,0-1-1 0 0,0 1 1 0 0,0 0-1 0 0,0 0 1 0 0,0 0-1 0 0,-1 0-2 0 0,1-1 8 0 0,0 1-1 0 0,0-1 1 0 0,1 1-1 0 0,-1-1 1 0 0,0 1 0 0 0,0-1-1 0 0,0 1 1 0 0,0-1-1 0 0,0 1 1 0 0,1-1-1 0 0,-1 1 1 0 0,0-1 0 0 0,0 1-1 0 0,1-1 1 0 0,-1 1-1 0 0,0-1 1 0 0,1 1-1 0 0,-1-1 1 0 0,1 1 0 0 0,-1 0-1 0 0,0-1 1 0 0,1 1-1 0 0,-1 0 1 0 0,1-1-8 0 0,5-4 83 0 0,-3-6-37 0 0,-3 5-29 0 0,0 5-9 0 0,0-1 0 0 0,0 0 0 0 0,0 0 1 0 0,0 0-1 0 0,0 1 0 0 0,0-1 0 0 0,-1 0 0 0 0,1 0 0 0 0,-1 0 0 0 0,1 1 1 0 0,-1-1-9 0 0,-5-3 0 0 0,5 5 0 0 0,1 0 0 0 0,-1 0 0 0 0,1-1 0 0 0,0 1 0 0 0,-1 0 0 0 0,1 0 0 0 0,0-1 0 0 0,-1 1 0 0 0,1 0 0 0 0,0-1 0 0 0,-1 1 0 0 0,1-1 0 0 0,0 1 0 0 0,-1 0 0 0 0,1-1 0 0 0,0 1 0 0 0,0-1 0 0 0,0 1 0 0 0,-1-1 0 0 0,1 1 0 0 0,0 0 0 0 0,0-1 0 0 0,0 1 0 0 0,0-1 0 0 0,0 1 0 0 0,0-1 0 0 0,0 1 0 0 0,0-1 0 0 0,0 1 0 0 0,0-1 0 0 0,0 1 0 0 0,0-1 0 0 0,1 0 0 0 0,-1 1 0 0 0,0-1 0 0 0,0 1 0 0 0,0 0 1 0 0,0-1-1 0 0,0 1 0 0 0,0-1 0 0 0,0 1 1 0 0,0-1-1 0 0,0 1 0 0 0,0-1 0 0 0,0 1 1 0 0,0-1-1 0 0,0 1 0 0 0,-1-1 0 0 0,1 1 0 0 0,0-1 1 0 0,0 1-1 0 0,0-1 0 0 0,-1 1 0 0 0,1-1 1 0 0,0 1-1 0 0,-1 0 0 0 0,1-1 0 0 0,0 1 1 0 0,-1 0-1 0 0,1-1 0 0 0,0 1 0 0 0,-1 0 0 0 0,1-1 1 0 0,-1 1-1 0 0,1 0 0 0 0,-1 0 0 0 0,1 0 1 0 0,-1-1-1 0 0,1 1 0 0 0,0 0 0 0 0,-1 0 1 0 0,1 0-1 0 0,-1 0 0 0 0,1 0 0 0 0,-1 0 0 0 0,1 0 1 0 0,-1 0-1 0 0,1 0 0 0 0,-1 0 0 0 0,-4-3 43 0 0,5 3-43 0 0,-11-9 11 0 0,10 9-11 0 0,1 0 0 0 0,0-1 0 0 0,-1 1 0 0 0,1 0 0 0 0,-1-1 0 0 0,1 1 0 0 0,0 0 0 0 0,-1 0 0 0 0,1 0 0 0 0,-1 0 0 0 0,1-1 0 0 0,-1 1 0 0 0,1 0 0 0 0,-1 0 0 0 0,1 0 0 0 0,-1 0 0 0 0,1 0 0 0 0,-1 0 0 0 0,1 0 0 0 0,-1 0 0 0 0,1 0 0 0 0,-1 0 0 0 0,1 1 0 0 0,-1-1 0 0 0,1 0 0 0 0,-1 0 0 0 0,1 0 0 0 0,0 1 0 0 0,-1-1 0 0 0,1 0 0 0 0,-5 6 0 0 0,5-5 0 0 0,0-1 0 0 0,0 1 0 0 0,-1-1 0 0 0,1 1 0 0 0,0-1 0 0 0,0 0 0 0 0,-1 1 0 0 0,1-1 0 0 0,0 0 0 0 0,-1 1 0 0 0,1-1 0 0 0,0 0 0 0 0,-1 1 0 0 0,1-1 0 0 0,-1 0 0 0 0,1 0 0 0 0,-1 0 0 0 0,1 1 0 0 0,0-1 0 0 0,-1 0 0 0 0,1 0 0 0 0,-1 0 0 0 0,1 0 0 0 0,-1 0 0 0 0,1 0 0 0 0,-1 0 0 0 0,1 0 0 0 0,-1 0 0 0 0,1 0 0 0 0,-1 0 0 0 0,1 0 0 0 0,-1 0 0 0 0,-1 0 0 0 0,0 0 0 0 0,0 0 0 0 0,0 1 0 0 0,1-1 0 0 0,-1 1 0 0 0,0-1 0 0 0,0 1 0 0 0,0 0 0 0 0,1 0 0 0 0,-1 0 0 0 0,0 0 0 0 0,1 0 0 0 0,-1 0 0 0 0,0 1 0 0 0,-20 20 0 0 0,10-10 0 0 0,11-10 0 0 0,-1 0 0 0 0,0 0 0 0 0,0 1 0 0 0,1-1 0 0 0,0 0 0 0 0,-1 1 0 0 0,1-1 0 0 0,0 1 0 0 0,0 0 0 0 0,0-1 0 0 0,0 1 0 0 0,1 0 0 0 0,-2 1 0 0 0,1 0 0 0 0,0 1 0 0 0,-1-1 0 0 0,0-1 0 0 0,0 1 0 0 0,-2 3 0 0 0,0 2 0 0 0,-1 1 0 0 0,2 0 0 0 0,-1 0 0 0 0,1-1 0 0 0,1 2 0 0 0,0 1 0 0 0,-2 5 0 0 0,2 2 0 0 0,2-16 0 0 0,0 1 0 0 0,0-1 0 0 0,0 0 0 0 0,0 0 0 0 0,-1 1 0 0 0,0-1 0 0 0,1 0 0 0 0,-2 0 0 0 0,0 3 0 0 0,1-3 0 0 0,0-1 0 0 0,0 1 0 0 0,1-1 0 0 0,-1 1 0 0 0,1 0 0 0 0,-1 0 0 0 0,1 0 0 0 0,10 55-12 0 0,-8-33-45 0 0,6 3 56 0 0,-5-21-1 0 0,-2-2 2 0 0,1-1 0 0 0,0 0 0 0 0,0 0 0 0 0,0 0 0 0 0,1 0 0 0 0,-1 0 0 0 0,1-1 0 0 0,0 1 0 0 0,0-1 0 0 0,0 0 0 0 0,3 3 0 0 0,2 0 0 0 0,0 0 0 0 0,1-1 0 0 0,-1 0 0 0 0,5 1 0 0 0,-11-5 0 0 0,1 0 0 0 0,0-1 0 0 0,0 1 0 0 0,0-1 0 0 0,-1 1 0 0 0,1-1 0 0 0,0 0 0 0 0,0 0 0 0 0,0 0 0 0 0,0 0 0 0 0,0-1 0 0 0,6 1 0 0 0,-8 0 0 0 0,1 0 0 0 0,-1-1 0 0 0,1 1 0 0 0,0 0 0 0 0,-1 0 0 0 0,1-1 0 0 0,-1 1 0 0 0,1-1 0 0 0,-1 1 0 0 0,1-1 0 0 0,-1 0 0 0 0,1 1 0 0 0,-1-1 0 0 0,1 0 0 0 0,10-5 0 0 0,13 1 10 0 0,-12-1 20 0 0,-1 0-67 0 0,13-7-144 0 0,-12 10 111 0 0,5-3-51 0 0,-6-3-49 0 0,-2-1-157 0 0,0 0-79 0 0,16-15-762 0 0,-11 10 464 0 0</inkml:trace>
  <inkml:trace contextRef="#ctx0" brushRef="#br0" timeOffset="347.92">480 333 7424 0 0,'2'0'166'0'0,"-1"0"-158"0"0,-1 0 0 0 0,1 0 0 0 0,-1 0 0 0 0,0 0 0 0 0,1 0 0 0 0,-1 0 0 0 0,1 0 0 0 0,-1 0 0 0 0,1 0 0 0 0,-1 1 0 0 0,1-1-1 0 0,-1 0 1 0 0,0 0 0 0 0,1 0 0 0 0,-1 0 0 0 0,1 1 0 0 0,-1-1 0 0 0,0 0 0 0 0,1 1 0 0 0,-1-1 0 0 0,0 0 0 0 0,1 0 0 0 0,-1 1-1 0 0,0-1 1 0 0,1 1 0 0 0,-1-1 0 0 0,0 0 0 0 0,0 1 0 0 0,1-1-8 0 0,-1 14 245 0 0,0-1-130 0 0,3 0-95 0 0,2-6-20 0 0,-4-5 0 0 0,0-1 0 0 0,0 0 0 0 0,0 1 0 0 0,-1-1 0 0 0,1 1 0 0 0,0-1 0 0 0,-1 1 0 0 0,1-1 0 0 0,-1 1 0 0 0,0-1 0 0 0,1 1 0 0 0,-1-1 0 0 0,0 1 0 0 0,0 0 0 0 0,0 2 0 0 0,0 1 38 0 0,-1 5 132 0 0,1 2 156 0 0,0 8 301 0 0,1-12-390 0 0,0 0-53 0 0,0-2-86 0 0,5 6 266 0 0,-1-3-17 0 0,-3 5 52 0 0,-2-11-321 0 0,0 0 0 0 0,1 0 0 0 0,-1 0 0 0 0,1 0 0 0 0,-1 0 0 0 0,1 0 0 0 0,1 2-78 0 0,6 12 472 0 0,-7-14-360 0 0,-1-1 1 0 0,1 1 0 0 0,0 0 0 0 0,-1 0 0 0 0,0-1-1 0 0,1 1 1 0 0,-1 0 0 0 0,0 0 0 0 0,-1 0 0 0 0,1 2-113 0 0,-1 10 465 0 0,1-9-367 0 0,0 1 45 0 0,0 8 250 0 0,0 3 170 0 0,0 24 891 0 0,0-27-1008 0 0,0-2-202 0 0,0-11-11 0 0,0-2-1 0 0,0 0 0 0 0,0 0 0 0 0,0 0 0 0 0,0 0 18 0 0,0 0 71 0 0,-6-1 100 0 0,1-3-101 0 0,2-2-84 0 0,1-2-68 0 0,1-7-1 0 0,2-9-21 0 0,0 7 23 0 0,-1-92 55 0 0,1 99-222 0 0,1-1 0 0 0,1 0 0 0 0,-1 1 0 0 0,2-1 0 0 0,0-1-2 0 0,-2 7 0 0 0,8-15 0 0 0,-7 7 0 0 0,-3 11 0 0 0,1 0 0 0 0,-1 0 0 0 0,1-1 0 0 0,-1 1 0 0 0,1 0 0 0 0,0 0 0 0 0,0 0 0 0 0,0 0 0 0 0,0 0 0 0 0,0 0 0 0 0,1 0 0 0 0,-1 0 0 0 0,1 1 0 0 0,-1-1 0 0 0,4-3 0 0 0,-1 0 0 0 0,0 1 0 0 0,-1-2 0 0 0,1 1 0 0 0,-1 0 0 0 0,0-1 0 0 0,1 1 0 0 0,-1 0 0 0 0,1 0 0 0 0,0 0 0 0 0,1 0 0 0 0,7-7 17 0 0,1-1-46 0 0,12-12-134 0 0,0 0-86 0 0,-19 20 231 0 0,0 1-98 0 0,1 0-76 0 0,-1 0-53 0 0,12-7-674 0 0,-16 9 624 0 0,0 2 2 0 0,-1 0-58 0 0,0 0 128 0 0,1 0-38 0 0,-1 0-39 0 0,1 0-39 0 0,3 0-439 0 0,-2 0 119 0 0,0 0-52 0 0,3 0-822 0 0,-2 0-637 0 0,-3 0-1218 0 0</inkml:trace>
  <inkml:trace contextRef="#ctx0" brushRef="#br0" timeOffset="717.62">1145 61 9504 0 0,'0'0'216'0'0,"0"0"32"0"0,0 0 9 0 0,0 0-91 0 0,0 0-27 0 0,0 0 36 0 0,0 0 137 0 0,0 0 255 0 0,0 0 10 0 0,0 0-239 0 0,0 0-145 0 0,0 0-45 0 0,0 0 17 0 0,-3 0 51 0 0,3 0-206 0 0,-1 0 0 0 0,1 0 0 0 0,-1 0 0 0 0,1 0-1 0 0,0 1 1 0 0,-1-1 0 0 0,1 0 0 0 0,-1 0 0 0 0,1 0 0 0 0,-1 1 0 0 0,1-1 0 0 0,-1 0 0 0 0,1 0 0 0 0,0 1 0 0 0,-1-1-1 0 0,1 0 1 0 0,0 1 0 0 0,-1-1 0 0 0,1 0 0 0 0,0 1 0 0 0,-1-1 0 0 0,1 0 0 0 0,0 1 0 0 0,0-1 0 0 0,-1 1-10 0 0,-3 15 235 0 0,5 3-40 0 0,2-3-70 0 0,3-1 20 0 0,-5-12-113 0 0,0 0 1 0 0,0 0 0 0 0,0 1 0 0 0,0-1 0 0 0,0 0 0 0 0,-1 0 0 0 0,1 1 0 0 0,-1 0-33 0 0,0 11 118 0 0,-1-3-33 0 0,1-4-34 0 0,0 1-1 0 0,0 0 1 0 0,1-1-1 0 0,0 1 1 0 0,0 2-51 0 0,4 7 62 0 0,-3-9-10 0 0,0 1 1 0 0,0-1-1 0 0,-1 1 1 0 0,0 7-53 0 0,-1-9 38 0 0,1-1 0 0 0,0 1 1 0 0,1-1-1 0 0,-1 0 1 0 0,2 2-39 0 0,-1-2 38 0 0,-1 0 0 0 0,1 0 0 0 0,-1 1 0 0 0,0-1 0 0 0,-1 2-38 0 0,0 5 60 0 0,-1-6-26 0 0,1-1 1 0 0,1 1 0 0 0,-1-1 0 0 0,1 1 0 0 0,1 0-35 0 0,2 8 55 0 0,-2-10-30 0 0,0 1 0 0 0,-1-1 0 0 0,0 0 0 0 0,0 1 0 0 0,0-1 0 0 0,-1 1-25 0 0,0 18 28 0 0,-1-15-10 0 0,1 0 1 0 0,0 1-1 0 0,0-1 0 0 0,2 0 1 0 0,0 5-19 0 0,3-1 26 0 0,-4-11-21 0 0,1 0-1 0 0,-1 0 1 0 0,0 0-1 0 0,-1 0 1 0 0,1 0-1 0 0,0 0 1 0 0,-1 0-1 0 0,0 0 1 0 0,0 3-5 0 0,0 16-2 0 0,0 39 72 0 0,0-42-87 0 0,0-2-44 0 0,0-16 18 0 0,0 1 1 0 0,0-1-1 0 0,0 1 0 0 0,0-1 0 0 0,-1 1 0 0 0,1-1 1 0 0,0 1-1 0 0,-1-1 0 0 0,0 0 0 0 0,1 1 0 0 0,-1-1 1 0 0,0 0-1 0 0,0 1 0 0 0,0 0 43 0 0,-4 4-233 0 0,4-5 123 0 0,0-1 8 0 0,1 1-13 0 0,-1-1-38 0 0,1 0-11 0 0,0 0-39 0 0,0 0-44 0 0,0 0-49 0 0,0 0-54 0 0,0 0-50 0 0,0 0-44 0 0,0 0-38 0 0,0 0-140 0 0,0 0-38 0 0,0 0-169 0 0,0 0-456 0 0</inkml:trace>
  <inkml:trace contextRef="#ctx0" brushRef="#br0" timeOffset="1589.07">903 515 6016 0 0,'0'0'133'0'0,"0"0"23"0"0,0 0 11 0 0,0 0 25 0 0,0 0 100 0 0,0 0 41 0 0,3 2 10 0 0,7 8 11 0 0,-8-8-133 0 0,-1-1-58 0 0,1 0-47 0 0,0-1-39 0 0,1 0-24 0 0,3-3 57 0 0,-5 2-35 0 0,12-9 348 0 0,-10 8-125 0 0,-1 1-110 0 0,1 0-72 0 0,1 1-67 0 0,-1 0-15 0 0,0-1 53 0 0,35-20 754 0 0,-21 11-521 0 0,0 0-45 0 0,-1 2-65 0 0,-1 2-84 0 0,3-2 140 0 0,0-1-60 0 0,3-4-16 0 0,8-6 36 0 0,-9 5-50 0 0,-7 4-69 0 0,-9 8-83 0 0,-1-1-1 0 0,0 1 1 0 0,1 0-1 0 0,0 0 1 0 0,-1 0-1 0 0,1 0 1 0 0,0 1 0 0 0,2-1-24 0 0,21-3 136 0 0,-7-5-3 0 0,6 5-12 0 0,-14-1-50 0 0,-11 5-60 0 0,0 0 0 0 0,1 0 0 0 0,-1 1 0 0 0,1-1 0 0 0,-1 0 0 0 0,1 1 0 0 0,-1-1 0 0 0,1 1 0 0 0,0 0 0 0 0,-1 0 0 0 0,1-1 1 0 0,-1 1-1 0 0,1 0 0 0 0,0 0-11 0 0,8 0 50 0 0,14-2 4 0 0,-21 2-53 0 0,-1 1 0 0 0,1-1 0 0 0,-1 0 0 0 0,1 0 0 0 0,-1 1 0 0 0,1 0 0 0 0,-1-1 0 0 0,2 2-1 0 0,26 23-16 0 0,-20-20-36 0 0,-8-5 36 0 0,0 1-1 0 0,1 1 1 0 0,-1-1-1 0 0,0 0 1 0 0,0 0-1 0 0,0 1 1 0 0,0-1-1 0 0,-1 1 1 0 0,1 0 16 0 0,12 12-120 0 0,-1 1 42 0 0,21 29-44 0 0,-21-30 95 0 0,-12-12 20 0 0,1 0 0 0 0,0-1 0 0 0,-1 1 0 0 0,0 0 0 0 0,1-1 0 0 0,-1 1 0 0 0,0 0 0 0 0,0 0 1 0 0,0 0-1 0 0,1 1 7 0 0,1 9-17 0 0,-2-8 17 0 0,0 0 0 0 0,0 0 0 0 0,1-1 0 0 0,-1 1 0 0 0,1 0 0 0 0,0-1 0 0 0,0 1 1 0 0,0-1-1 0 0,7 18 0 0 0,0 1 0 0 0,4 8 54 0 0,-10-22-15 0 0,0 0 0 0 0,-1 1 0 0 0,0-1 0 0 0,0 1 1 0 0,-1-1-1 0 0,0 1 0 0 0,0 8-39 0 0,-2-12 41 0 0,1-3-23 0 0,4 4 36 0 0,5 11 78 0 0,-8-14-142 0 0,1 7 100 0 0,-2-6-83 0 0,0 0-59 0 0,0-1-82 0 0,0-1-46 0 0,0 0-80 0 0,0-1 58 0 0,0-1-33 0 0,0 1-327 0 0,0-1 74 0 0,0 0-47 0 0,0 1-636 0 0,0-1-506 0 0,0 0-959 0 0</inkml:trace>
  <inkml:trace contextRef="#ctx0" brushRef="#br0" timeOffset="1846.84">1417 243 8032 0 0,'-13'0'182'0'0,"11"0"29"0"0,2-3 12 0 0,-3-7-37 0 0,-7 5-118 0 0,8-5 84 0 0,2 7 26 0 0,0 3-136 0 0,0 0-75 0 0,0 0-63 0 0,0 0-85 0 0,0 0-101 0 0,0 0-89 0 0,0 0 44 0 0,1 0-33 0 0,0 0-432 0 0,3 0-346 0 0,5 0-652 0 0</inkml:trace>
  <inkml:trace contextRef="#ctx0" brushRef="#br0" timeOffset="2224.94">1735 61 10448 0 0,'0'0'301'0'0,"0"0"4"0"0,0 0-227 0 0,0 3-46 0 0,-1 0-25 0 0,1 9 67 0 0,3 0 102 0 0,2-4-50 0 0,0 2 59 0 0,-2 3 51 0 0,-1 0-1 0 0,9 1-4 0 0,-9-13-207 0 0,-1 1 1 0 0,1-1-1 0 0,-1 1 1 0 0,1 0 0 0 0,-1 0-1 0 0,0 0 1 0 0,0-1-1 0 0,0 1 1 0 0,0 0 0 0 0,0 1-25 0 0,3 10 98 0 0,-3-9-60 0 0,0-1-1 0 0,0 1 1 0 0,0 0 0 0 0,1 0 0 0 0,0-1 0 0 0,0 1 0 0 0,0-1 0 0 0,0 1-38 0 0,18 30 151 0 0,24 54 142 0 0,-17-31-58 0 0,-10-14-22 0 0,-1-5-24 0 0,-4-16-111 0 0,-8-16-40 0 0,-1 0 1 0 0,0 0-1 0 0,0 0 1 0 0,-1 0 0 0 0,1 0-1 0 0,-1 3-38 0 0,3 7 107 0 0,3 1 59 0 0,-6-13-133 0 0,0-1 0 0 0,-1 1 0 0 0,1 0 0 0 0,-1 0 0 0 0,0-1 1 0 0,0 1-1 0 0,0 0 0 0 0,0 0 0 0 0,-1 3-33 0 0,0-7 8 0 0,0 0 0 0 0,0 0-1 0 0,0 1 1 0 0,0-1 0 0 0,0 0-1 0 0,0 1 1 0 0,0-1 0 0 0,0 0-1 0 0,0 1 1 0 0,0-1 0 0 0,0 0 0 0 0,1 0-1 0 0,-1 1 1 0 0,0-1 0 0 0,0 0-1 0 0,0 1 1 0 0,0-1 0 0 0,0 0-1 0 0,0 0 1 0 0,1 1 0 0 0,-1-1-1 0 0,0 0 1 0 0,0 0 0 0 0,0 1 0 0 0,1-1-1 0 0,-1 0-7 0 0,7 10 159 0 0,-6-7-104 0 0,0 0-1 0 0,0 0 0 0 0,0 0 1 0 0,-1 0-1 0 0,1 0 0 0 0,-1 0 1 0 0,1 0-1 0 0,-1 0 0 0 0,0 0-54 0 0,0 0 112 0 0,0-3-42 0 0,0 0-6 0 0,0 0 9 0 0,-3-3 39 0 0,-2-1-57 0 0,3 2-6 0 0,-1-1 0 0 0,1 1 0 0 0,-1-1 0 0 0,1 0 1 0 0,0 0-1 0 0,0 0 0 0 0,-2-2-49 0 0,1-9 54 0 0,3 3-11 0 0,0 7-28 0 0,0-1-1 0 0,0 1 0 0 0,0 0 1 0 0,1-1-1 0 0,0 1 0 0 0,0-2-14 0 0,4-9 41 0 0,-3 12-38 0 0,-1 0 0 0 0,0-1 0 0 0,0 1 0 0 0,0 0 0 0 0,-1 0 0 0 0,1-1 0 0 0,-1 1-1 0 0,0-2-2 0 0,0-9 0 0 0,0 11 2 0 0,0-1-1 0 0,0 1 1 0 0,0-1 0 0 0,0 1 0 0 0,1-1-1 0 0,-1 1 1 0 0,2-4-2 0 0,-1 5 5 0 0,0 0 0 0 0,0 0 1 0 0,0 0-1 0 0,1 0 0 0 0,-1 1 0 0 0,0-1 1 0 0,1 0-1 0 0,1-1-5 0 0,14-13 10 0 0,-11 11-10 0 0,0 0 0 0 0,0-1 0 0 0,0 0 0 0 0,-1 0 0 0 0,0 0 0 0 0,2-4 0 0 0,-7 9 0 0 0,0 0 0 0 0,0 0 0 0 0,1 0 0 0 0,-1 1 0 0 0,1-1 0 0 0,-1 0 0 0 0,1 0 0 0 0,-1 1 0 0 0,1-1 0 0 0,0 0 0 0 0,-1 1 0 0 0,1-1 0 0 0,0 0 0 0 0,-1 1 0 0 0,1-1 0 0 0,0 1 0 0 0,0-1 0 0 0,-1 1 0 0 0,1 0 0 0 0,0-1 0 0 0,0 1 0 0 0,0 0 0 0 0,0-1 0 0 0,0 1 0 0 0,-1 0 0 0 0,1 0 0 0 0,1 0 0 0 0,9-3 0 0 0,1-2-2 0 0,6-3-54 0 0,-18 8 55 0 0,1-1-1 0 0,-1 1 0 0 0,1 0 0 0 0,0 0 1 0 0,-1 0-1 0 0,1 0 0 0 0,0 0 0 0 0,-1 0 0 0 0,1 0 1 0 0,0 0-1 0 0,-1 0 0 0 0,1 0 0 0 0,0 1 1 0 0,-1-1-1 0 0,1 0 0 0 0,0 0 0 0 0,-1 0 1 0 0,1 1-1 0 0,-1-1 0 0 0,1 0 0 0 0,0 1 1 0 0,-1-1-1 0 0,1 1 2 0 0,4 9-43 0 0,23 8-21 0 0,0 0 41 0 0,-21-7-25 0 0,3 5 36 0 0,-4-11 12 0 0,-5-4 0 0 0,-1-1 0 0 0,1 1 0 0 0,-1-1 0 0 0,1 0 0 0 0,-1 1 0 0 0,1-1 0 0 0,-1 1 0 0 0,1 0 0 0 0,-1-1 0 0 0,1 1 0 0 0,-1-1 0 0 0,0 1 0 0 0,0 0 0 0 0,1-1 0 0 0,-1 1 0 0 0,0 0 0 0 0,2 30 0 0 0,-1-22 0 0 0,-1-6 0 0 0,1 0 0 0 0,-1-1 0 0 0,0 1 0 0 0,0 0 0 0 0,0 0 0 0 0,-1-1 0 0 0,1 1 0 0 0,-1 0 0 0 0,1-1 0 0 0,-1 1 0 0 0,0 0 0 0 0,-10 4 0 0 0,10-7 0 0 0,0 0 0 0 0,0 1 0 0 0,0-1 0 0 0,0 1 0 0 0,0-1 0 0 0,0 1 0 0 0,0 0 0 0 0,1-1 0 0 0,-1 1 0 0 0,0 0 0 0 0,0-1 0 0 0,0 1 0 0 0,1 0 0 0 0,-1 0 0 0 0,0 0 0 0 0,1 0 0 0 0,-1 0 0 0 0,1 1 0 0 0,-1-1 0 0 0,1 1 0 0 0,-1-1 0 0 0,0 0 0 0 0,1 0 0 0 0,-1 1 0 0 0,0-1 0 0 0,0 0 0 0 0,0 0 0 0 0,0 0 0 0 0,0 0 0 0 0,0 0 0 0 0,0 0 0 0 0,0 0 0 0 0,0 0 0 0 0,-1-1 0 0 0,1 1 0 0 0,0 0 0 0 0,-1-1 0 0 0,1 1 0 0 0,0-1 0 0 0,-1 1 0 0 0,0-1 0 0 0,-20 9 1 0 0,9 1-2 0 0,12-8 1 0 0,-1 0 0 0 0,0-1 0 0 0,0 1 0 0 0,1-1 0 0 0,-1 1 0 0 0,0-1 0 0 0,0 0 0 0 0,0 0 0 0 0,-2 1 0 0 0,-21 3 0 0 0,12 1 1 0 0,12-5-2 0 0,0 0 0 0 0,-1 0-1 0 0,1-1 1 0 0,-1 1 0 0 0,1-1 0 0 0,0 1 0 0 0,-1-1 0 0 0,1 1-1 0 0,-1-1 1 0 0,1 0 0 0 0,-1 1 0 0 0,1-1 0 0 0,-1 0 1 0 0,-43 0-268 0 0,35 0 162 0 0,0 0-50 0 0,0 0-93 0 0,0 0-100 0 0,0 0-120 0 0,6 0 183 0 0,0 0-38 0 0,2 0-34 0 0,0 0-53 0 0,0 0-47 0 0,0 0-41 0 0,0 0-147 0 0,0 0-40 0 0,-1 0-176 0 0,0 0-476 0 0</inkml:trace>
  <inkml:trace contextRef="#ctx0" brushRef="#br0" timeOffset="2554.79">2339 1 10536 0 0,'0'0'233'0'0,"0"0"39"0"0,0 0 17 0 0,0 0-27 0 0,0 0-197 0 0,0 2-37 0 0,3 11-17 0 0,2-5 16 0 0,0 1 86 0 0,-3 4 100 0 0,0-2 51 0 0,4 0 50 0 0,0 2 25 0 0,-4 0-48 0 0,-1 1-103 0 0,8 21 316 0 0,-2-11-221 0 0,-2-8-126 0 0,-3-10-76 0 0,-1 0-1 0 0,1 1 1 0 0,-1-1 0 0 0,0 0-1 0 0,-1 1 1 0 0,1-1-81 0 0,-1 9 162 0 0,-1-8-60 0 0,1 1 0 0 0,0-1-1 0 0,1 1 1 0 0,0-1 0 0 0,0 2-102 0 0,4 7 166 0 0,0 5 25 0 0,-2 2-59 0 0,-3-14-91 0 0,1 0 0 0 0,1-1 0 0 0,-1 1 1 0 0,1-1-1 0 0,1 1-41 0 0,-1-3 35 0 0,-1 1 1 0 0,0-1-1 0 0,0 1 1 0 0,0 6-36 0 0,-1 45 194 0 0,3-37-96 0 0,2-8-47 0 0,-4-11-48 0 0,0 0 1 0 0,0 0 0 0 0,0 0-1 0 0,0 0 1 0 0,-1 0 0 0 0,1 1-1 0 0,-1-1 1 0 0,1 0 0 0 0,-1 1-1 0 0,0-1 1 0 0,0 0-1 0 0,0 1-3 0 0,0-1 3 0 0,0 0-1 0 0,1-1 1 0 0,-1 1-1 0 0,0 0 1 0 0,1-1-1 0 0,-1 1 1 0 0,1 0-1 0 0,-1-1 1 0 0,1 1-1 0 0,0-1 1 0 0,0 1-1 0 0,0-1 0 0 0,0 1-2 0 0,0-1 3 0 0,0 1-1 0 0,-1-1 1 0 0,1 1-1 0 0,0-1 1 0 0,0 1-1 0 0,-1-1 1 0 0,1 1-1 0 0,-1 0 1 0 0,1-1-1 0 0,-1 1 1 0 0,0 0-1 0 0,0 0 0 0 0,0-1-2 0 0,0 6 0 0 0,0-5 0 0 0,0 0 0 0 0,0 0 0 0 0,0 1 0 0 0,0-1 0 0 0,0 0 0 0 0,0 0 0 0 0,1 0 0 0 0,-1 0 0 0 0,1 0 0 0 0,0 1 0 0 0,4 5-1 0 0,1 3 0 0 0,-5-3-47 0 0,-1-5-62 0 0,0-3-47 0 0,0 0-217 0 0,0 0-30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47.1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8720 0 0,'0'0'197'0'0,"0"2"24"0"0,0 2-133 0 0,0 10 151 0 0,3-4-115 0 0,2-2-78 0 0,-4-7-46 0 0,-1 0-1 0 0,1 1 1 0 0,0-1 0 0 0,0 1 0 0 0,-1-1 0 0 0,1 1-1 0 0,0-1 1 0 0,-1 1 0 0 0,0-1 0 0 0,1 1-1 0 0,-1-1 1 0 0,0 1 0 0 0,0-1 0 0 0,0 1 0 0 0,1 1-1 0 0,-1 1 1 0 0,0-1-1 0 0,1 0 1 0 0,-1 0-1 0 0,1 0 1 0 0,0 0 0 0 0,0 0-1 0 0,1 0 1 0 0,0 2 0 0 0,2 5 60 0 0,11 25 573 0 0,-11-22-464 0 0,0 1 75 0 0,6 5 58 0 0,-6-12-211 0 0,0 2 35 0 0,9 24 374 0 0,-9-20-318 0 0,-1-5-85 0 0,1 5 139 0 0,0-3-47 0 0,2 5 60 0 0,-3 8 45 0 0,-1-9-51 0 0,3-5-46 0 0,1 3-9 0 0,-1 13 68 0 0,1-12-106 0 0,-5-12-126 0 0,0 1-1 0 0,-1-1 0 0 0,1 0 0 0 0,0 1 0 0 0,-1-1 0 0 0,1 0 1 0 0,-1 1-1 0 0,1-1 0 0 0,-1 1 0 0 0,0-1 0 0 0,0 1 0 0 0,0-1 1 0 0,0 1-24 0 0,2 9 153 0 0,4 1-3 0 0,-5-11-132 0 0,0 1 0 0 0,0-1-1 0 0,0 1 1 0 0,-1-1 0 0 0,1 1 0 0 0,0-1-1 0 0,-1 1 1 0 0,0 0 0 0 0,1-1 0 0 0,-1 1 0 0 0,0 0-1 0 0,0 0 1 0 0,1-1-18 0 0,-1 4 85 0 0,0 0 59 0 0,0 10 503 0 0,0-9-409 0 0,-3-9-112 0 0,-7-7-4 0 0,7 8-8 0 0,5-6 23 0 0,-3-6-71 0 0,0 5-16 0 0,2 2-13 0 0,-1 5-31 0 0,0 0 0 0 0,0 0-1 0 0,0 0 1 0 0,0 0 0 0 0,0 0-1 0 0,-1 0 1 0 0,1 0 0 0 0,-1 0-1 0 0,1 0 1 0 0,-1-1-6 0 0,-7-14 48 0 0,7 14-43 0 0,0 0-1 0 0,0 0 1 0 0,1-1-1 0 0,-1 1 1 0 0,1 0-1 0 0,-1 0 1 0 0,1-3-5 0 0,-1-21 50 0 0,1 15-46 0 0,-1 1-1 0 0,1 0 0 0 0,1-1 0 0 0,0 1 0 0 0,2-9-3 0 0,7 0 0 0 0,-5-8 0 0 0,1 9-5 0 0,5-12-56 0 0,-3 8 35 0 0,-7 21 20 0 0,-1-1 0 0 0,1 0 0 0 0,0 0-1 0 0,0 1 1 0 0,1-1 0 0 0,-1 0-1 0 0,0 1 1 0 0,1-1 0 0 0,0 1 0 0 0,-1 0-1 0 0,1-1 1 0 0,0 1 0 0 0,0 0-1 0 0,0 0 1 0 0,1 0 0 0 0,-1 1-1 0 0,0-1 1 0 0,3-1 6 0 0,0 1-6 0 0,-5 2 5 0 0,1-1 1 0 0,0 1-1 0 0,-1 0 1 0 0,1-1-1 0 0,-1 1 1 0 0,1 0 0 0 0,-1-1-1 0 0,1 1 1 0 0,-1 0-1 0 0,1-1 1 0 0,-1 1-1 0 0,1-1 1 0 0,-1 1 0 0 0,1-1-1 0 0,-1 1 1 0 0,0-1-1 0 0,1 1 1 0 0,-1-1-1 0 0,0 0 1 0 0,1 1 0 0 0,-1-1-1 0 0,0 0 1 0 0,3-4-8 0 0,-3 4 4 0 0,1 0-1 0 0,0 0 1 0 0,-1 0-1 0 0,1 0 1 0 0,0 0-1 0 0,0 0 1 0 0,0 0 0 0 0,0 0-1 0 0,0 0 1 0 0,0 1-1 0 0,0-1 1 0 0,1 0 4 0 0,-1 0-2 0 0,0 1-1 0 0,0 0 1 0 0,0 0 0 0 0,0 0 0 0 0,0-1-1 0 0,-1 1 1 0 0,1 0 0 0 0,0 0 0 0 0,0 0-1 0 0,0 0 1 0 0,0 1 0 0 0,0-1 0 0 0,0 0 0 0 0,0 0-1 0 0,0 0 1 0 0,0 1 0 0 0,-1-1 0 0 0,1 0-1 0 0,0 1 1 0 0,0-1 0 0 0,0 1 0 0 0,-1-1-1 0 0,1 1 1 0 0,0 0 0 0 0,0-1 0 0 0,-1 1-1 0 0,1 0 3 0 0,5 3-26 0 0,5 0 7 0 0,-10-3 16 0 0,0-1-1 0 0,0 0 1 0 0,0 1-1 0 0,0-1 1 0 0,0 1-1 0 0,0-1 1 0 0,0 1 0 0 0,0-1-1 0 0,0 1 1 0 0,0 0-1 0 0,0 0 1 0 0,0-1-1 0 0,-1 1 1 0 0,1 0-1 0 0,0 0 1 0 0,0 0-1 0 0,-1 0 1 0 0,1 1 3 0 0,-1-2-1 0 0,1 1 1 0 0,-1 0-1 0 0,1 0 0 0 0,-1 0 1 0 0,1 0-1 0 0,-1 0 1 0 0,1-1-1 0 0,-1 1 1 0 0,1 0-1 0 0,0 0 0 0 0,-1-1 1 0 0,1 1-1 0 0,0-1 1 0 0,0 1-1 0 0,-1 0 0 0 0,1-1 1 0 0,0 0-1 0 0,0 1 1 0 0,0-1-1 0 0,0 1 0 0 0,0-1 1 0 0,0 0-1 0 0,0 0 1 0 0,0 1 0 0 0,9 3-18 0 0,-3 7-23 0 0,-4-7 39 0 0,0 0 0 0 0,0 0 0 0 0,0-1 0 0 0,0 1 0 0 0,1-1 0 0 0,-1 0 0 0 0,3 2 2 0 0,-2-2 1 0 0,-1 0-1 0 0,1 0 0 0 0,0 1 0 0 0,-1 0 0 0 0,0 0 0 0 0,0 0 1 0 0,1 1-1 0 0,0 5 0 0 0,-3-8 0 0 0,0 1 0 0 0,0-1 0 0 0,0 0 0 0 0,1 0 0 0 0,-1 0 0 0 0,1 0 0 0 0,-1 0 0 0 0,1 0 0 0 0,-1-1-1 0 0,1 1 1 0 0,0 0 0 0 0,-1 0 0 0 0,1 0 0 0 0,-1 0 0 0 0,0 0 0 0 0,0 0 0 0 0,0 0 0 0 0,0 1 0 0 0,0-1 0 0 0,0 0 0 0 0,0 1 0 0 0,-1-1 0 0 0,1 1 1 0 0,-1-1-1 0 0,1 0 0 0 0,-1 1 0 0 0,1-1 0 0 0,0 0 0 0 0,0 1 0 0 0,0-1 0 0 0,0 0 0 0 0,0 0 0 0 0,0 0 0 0 0,1 0 0 0 0,-1 0 0 0 0,1 0 0 0 0,0 0 0 0 0,1 2 0 0 0,0 0 0 0 0,0 0 0 0 0,0 0 0 0 0,0 1 0 0 0,-1-1 0 0 0,1 1 0 0 0,-1 0 0 0 0,0 1 0 0 0,6 13 0 0 0,-3-11-2 0 0,1 2-39 0 0,-4 3-82 0 0,-2-12-47 0 0,0 1 48 0 0,0-1 44 0 0,0 0 38 0 0,0 1 44 0 0,1 0 66 0 0,1 4 317 0 0,-1-4-305 0 0,0-1-94 0 0,-1 0-49 0 0,1 0-58 0 0,0 1-66 0 0,0-1-45 0 0,0 0-68 0 0,0 0-73 0 0,0 0-81 0 0,1 0-88 0 0,-1 1-93 0 0,0-1-101 0 0,1 1-107 0 0,-1-2 431 0 0,3 4-1497 0 0,4 5-1083 0 0</inkml:trace>
  <inkml:trace contextRef="#ctx0" brushRef="#br0" timeOffset="309.31">650 46 9040 0 0,'0'0'200'0'0,"0"0"33"0"0,0 0 15 0 0,3 0-36 0 0,5 4-114 0 0,4 11 172 0 0,0 1 19 0 0,-1-8-135 0 0,-6-6-85 0 0,-5-1-54 0 0,1-1 0 0 0,-1 0 0 0 0,1 0 0 0 0,0 1 0 0 0,-1-1-1 0 0,1 0 1 0 0,-1 1 0 0 0,1-1 0 0 0,-1 0 0 0 0,1 1 0 0 0,-1-1 0 0 0,1 1 0 0 0,-1-1-1 0 0,1 1 1 0 0,-1-1 0 0 0,0 1 0 0 0,1 0 0 0 0,-1-1 0 0 0,0 1 0 0 0,1-1 0 0 0,-1 1-1 0 0,0 0-14 0 0,2 4 50 0 0,0-3-15 0 0,0 1-1 0 0,0-1 0 0 0,0 1 1 0 0,0-1-1 0 0,1 1 0 0 0,-1-1 1 0 0,1 0-35 0 0,0 0 32 0 0,-1 0 0 0 0,0 0 0 0 0,0 0 0 0 0,0 1 0 0 0,0-1 0 0 0,0 1 0 0 0,0-1 0 0 0,0 1 1 0 0,-1-1-1 0 0,2 4-32 0 0,0 6 133 0 0,1 3 86 0 0,6 0 70 0 0,-1-4-39 0 0,8 18 449 0 0,-15-23-584 0 0,3 24 620 0 0,0-22-559 0 0,-4-7-141 0 0,0 0 0 0 0,0 1 0 0 0,-1-1 1 0 0,1 0-1 0 0,0 1 0 0 0,-1-1 0 0 0,1 1 0 0 0,-1-1 1 0 0,1 1-1 0 0,-1 0 0 0 0,0-1 0 0 0,1 1 1 0 0,-1-1-1 0 0,0 1-35 0 0,3 12 272 0 0,6 0 35 0 0,-6-11-128 0 0,-2-1-64 0 0,-1 0-42 0 0,-1 1-39 0 0,0 0-15 0 0,1-1 30 0 0,1 0 36 0 0,1 1 57 0 0,9 7 50 0 0,-9-7 15 0 0,-2-3 67 0 0,0 0 22 0 0,0 0 6 0 0,0 0 16 0 0,0 0 54 0 0,0 0 20 0 0,0 0 6 0 0,3-3-6 0 0,-2 2-350 0 0,0 0 0 0 0,0-1 0 0 0,0 1 0 0 0,0 0 0 0 0,0-1 0 0 0,0 1 0 0 0,-1-1-1 0 0,1 1 1 0 0,0-1 0 0 0,-1 1 0 0 0,1-1 0 0 0,-1 1 0 0 0,1-2-42 0 0,0-10 337 0 0,-1-5 96 0 0,0 10-209 0 0,0-1-168 0 0,-1-11 54 0 0,5 6 9 0 0,0 6-56 0 0,-3 7-57 0 0,0 0 0 0 0,0-1-1 0 0,0 1 1 0 0,0-1 0 0 0,-1 1 0 0 0,1-1 0 0 0,-1 1-1 0 0,1-1 1 0 0,-1 1 0 0 0,1-1 0 0 0,-1 1-1 0 0,0-1 1 0 0,0 0 0 0 0,0 1 0 0 0,0-2-6 0 0,0-59 116 0 0,0 38-102 0 0,0 23-14 0 0,0-1 1 0 0,0 0-1 0 0,1 0 0 0 0,-1 1 0 0 0,0-1 0 0 0,1 0 0 0 0,-1 1 0 0 0,1-1 1 0 0,-1 0-1 0 0,1 1 0 0 0,0-1 0 0 0,0 1 0 0 0,-1-1 0 0 0,2 0 0 0 0,-1 1-1 0 0,0-1-1 0 0,0 1 0 0 0,-1-1 0 0 0,1 1 1 0 0,0-1-1 0 0,-1 0 0 0 0,1 1 0 0 0,-1-1 0 0 0,1 0 1 0 0,-1 1-1 0 0,0-1 0 0 0,0 0 0 0 0,0 0 1 0 0,0 0 1 0 0,0-21-112 0 0,0 23 107 0 0,0 0 0 0 0,0-1 0 0 0,0 1 0 0 0,0 0 0 0 0,0-1 0 0 0,0 1 0 0 0,0 0 0 0 0,0 0 0 0 0,0-1 0 0 0,0 1 0 0 0,0 0 0 0 0,0-1 0 0 0,1 1 0 0 0,-1 0 0 0 0,0-1 0 0 0,0 1 0 0 0,0 0 0 0 0,0 0 0 0 0,0-1 0 0 0,1 1 0 0 0,-1 0 0 0 0,0 0 0 0 0,0-1 0 0 0,0 1 0 0 0,1 0 0 0 0,-1 0 5 0 0,7-12-101 0 0,-3 5 24 0 0,0 1-54 0 0,1 3-48 0 0,0 1-47 0 0,-4 1 7 0 0,-1 0 55 0 0,1 1 50 0 0,-1-1 43 0 0,1 0 36 0 0,-1 0 45 0 0,1 1 47 0 0,-1-2 88 0 0,1 1 58 0 0,-1 0-106 0 0,1 0-67 0 0,-1 0-67 0 0,1 1-59 0 0,-1-1-71 0 0,1 1-82 0 0,0 0-92 0 0,0-1-23 0 0,0 1-79 0 0,-1 0-85 0 0,1 0-91 0 0,1 0-98 0 0,-1 0-105 0 0,0 0-110 0 0,1 0-117 0 0,-2 0-1299 0 0,0 0-1324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8:23.5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 15 11600 0 0,'0'0'264'0'0,"0"0"34"0"0,-3 0 21 0 0,-5 0-108 0 0,-11 0-42 0 0,11 0-152 0 0,3-3 98 0 0,3-1 110 0 0,1-1 122 0 0,1 2 434 0 0,0 3 34 0 0,0 0-338 0 0,0 0-206 0 0,0 0-63 0 0,0 0 20 0 0,0 0 70 0 0,0 0-30 0 0,0 0-126 0 0,0 0-97 0 0,0 0-65 0 0,0 0-99 0 0,0 0-165 0 0,0 0 140 0 0,0 0-47 0 0,0 0-74 0 0,0 0 85 0 0,0 0-37 0 0,0 0-39 0 0,0 0-38 0 0,0 0-394 0 0,0 0 98 0 0,0 0-51 0 0,0 0-752 0 0,0 0-590 0 0,0 0-1122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8:23.7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10680 0 0,'0'0'241'0'0,"0"0"38"0"0,0 0 11 0 0,0 3-28 0 0,0 7-84 0 0,0-8-31 0 0,0-2 158 0 0,0 0 283 0 0,0 0 27 0 0,0 0-253 0 0,0 0-153 0 0,0 0-45 0 0,0 0 25 0 0,0 0 67 0 0,0 0-21 0 0,3 0-42 0 0,-3 0-275 0 0,0 0 73 0 0,1 0 49 0 0,2-1 117 0 0,-1 1-111 0 0,-1 0-70 0 0,0 0-54 0 0,1 0-82 0 0,-1 0-95 0 0,0 1-112 0 0,-1-1 137 0 0,0 0-35 0 0,0 0-69 0 0,0 0-53 0 0,0 0-47 0 0,0 0-41 0 0,0 0-141 0 0,0 0-41 0 0,0 0-170 0 0,0 0-457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8:27.8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197 45 8664 0 0,'0'0'197'0'0,"0"0"24"0"0,0 0 18 0 0,3-2 29 0 0,7-8 91 0 0,-8 8-164 0 0,-1 1-45 0 0,3 0 43 0 0,-1 1-96 0 0,2 1-46 0 0,-3-1-10 0 0,-1 0 36 0 0,7 0 121 0 0,-1-1-53 0 0,-1-1-25 0 0,2-2-6 0 0,1 0-5 0 0,-2 2-3 0 0,1 1 26 0 0,2 0 54 0 0,1 2-36 0 0,0 0 11 0 0,1-1 40 0 0,1-1 39 0 0,0-2 42 0 0,-8 1-221 0 0,1 0 44 0 0,1 0-1 0 0,0 0 0 0 0,0 0 1 0 0,0 1-1 0 0,-1 0 1 0 0,7 0-105 0 0,11 1 268 0 0,1 0-46 0 0,44 0 328 0 0,-52 2-381 0 0,-10 0-119 0 0,3 1-17 0 0,4 3-8 0 0,0-4-7 0 0,0-1-1 0 0,0 0 1 0 0,1-1-1 0 0,8-1-17 0 0,1 0 13 0 0,-22 1-14 0 0,1 0 1 0 0,-1 0 0 0 0,1 0 0 0 0,-1 1 0 0 0,1-1 0 0 0,-1 1 0 0 0,1-1 0 0 0,-1 1 0 0 0,0 0 0 0 0,1 0 0 0 0,-1 0 0 0 0,1 1 0 0 0,0-1 4 0 0,-1 0 1 0 0,0 0-1 0 0,1 0 1 0 0,-1 0-1 0 0,0 0 1 0 0,1-1-1 0 0,-1 1 1 0 0,1-1-1 0 0,-1 0 1 0 0,1 0-1 0 0,-1 0 1 0 0,2 0-5 0 0,15 0 21 0 0,7 0 44 0 0,15 0 64 0 0,-39 0-63 0 0,-2 0 37 0 0,3 0-4 0 0,7 0-3 0 0,-7 0 1 0 0,-3 0 6 0 0,0 0 1 0 0,0 0 0 0 0,0 0 1 0 0,0 0 6 0 0,0 0 1 0 0,0 0 0 0 0,0 0-9 0 0,0 0-27 0 0,2 0 7 0 0,8 0-4 0 0,-7 0-13 0 0,-15 2-1 0 0,11-1-64 0 0,-1-1 0 0 0,1 1 0 0 0,-1 0 0 0 0,0 0 0 0 0,1 0 0 0 0,0 0 0 0 0,-1 0 0 0 0,1 0 0 0 0,0 0 0 0 0,-1 1-1 0 0,-1 0 53 0 0,1 1 1 0 0,-12 13-43 0 0,14-11-12 0 0,0-5 1 0 0,0 0 0 0 0,0 0 0 0 0,0 0 0 0 0,0 1 0 0 0,0-1 0 0 0,0 0 0 0 0,0 0 0 0 0,1 0 0 0 0,-1 0 0 0 0,0 0 0 0 0,0 0 0 0 0,0 0 0 0 0,0 0 0 0 0,0 1 0 0 0,0-1 0 0 0,0 0 0 0 0,0 0 0 0 0,0 0 0 0 0,0 0 0 0 0,0 0 0 0 0,0 0 0 0 0,0 0 0 0 0,0 1 0 0 0,-1-1 0 0 0,1 0 0 0 0,0 0 0 0 0,0 0 0 0 0,0 0 0 0 0,0 0 0 0 0,0 0 0 0 0,0 0 0 0 0,0 0 0 0 0,0 0 0 0 0,0 1 0 0 0,0-1 0 0 0,0 0 0 0 0,0 0 0 0 0,0 0 0 0 0,-1 0 0 0 0,1 0 0 0 0,0 0 0 0 0,0 0 0 0 0,0 0 0 0 0,0 0 0 0 0,0 0 0 0 0,0 0 0 0 0,-10 5 0 0 0,7 0 0 0 0,0 0 0 0 0,0 0 0 0 0,1 0 0 0 0,0 0 0 0 0,0 0 0 0 0,-3 21 0 0 0,3-21 0 0 0,0-1 0 0 0,0 1 0 0 0,0 0 0 0 0,-1 0 0 0 0,1-1 0 0 0,-1 0 0 0 0,0 1 0 0 0,0-1 0 0 0,-1 0 0 0 0,-1 1 0 0 0,1-1 0 0 0,1-1 0 0 0,-1 1 0 0 0,1 1 0 0 0,0-1 0 0 0,-2 4 0 0 0,-5 22 0 0 0,-8-4 0 0 0,-5 8 0 0 0,18-24 1 0 0,-1 0 0 0 0,0-1-1 0 0,-6 7 0 0 0,5-7 17 0 0,0 1 1 0 0,0-1-1 0 0,-3 9-17 0 0,-9 14 11 0 0,12-23-11 0 0,1 1 0 0 0,1-1-1 0 0,-4 9 1 0 0,6-10 0 0 0,0 2 0 0 0,-1-1 0 0 0,-1 0 0 0 0,0-1 0 0 0,-5 9 0 0 0,-18 31 11 0 0,-4 10 42 0 0,30-55-53 0 0,0 1 0 0 0,0-1 0 0 0,1 1 0 0 0,-1 0 0 0 0,1 0 0 0 0,0 0 0 0 0,0 1 0 0 0,1-1 0 0 0,-1-1 0 0 0,0 0 0 0 0,0 1 0 0 0,0-1 0 0 0,0 0 0 0 0,0 0 0 0 0,-1 0 0 0 0,0 0 0 0 0,1 0 0 0 0,-1 0 0 0 0,0 0 0 0 0,-2 1 0 0 0,-6 12 0 0 0,0 0 0 0 0,2-4 0 0 0,4-7 0 0 0,0 1 0 0 0,0 0 0 0 0,0 1 0 0 0,1 0 0 0 0,0-1 0 0 0,0 0 0 0 0,0 0 0 0 0,0-1 0 0 0,-1 1 0 0 0,0 0 0 0 0,0-1 0 0 0,0 1 0 0 0,-39 36-13 0 0,40-39-63 0 0,3-3-53 0 0,0 0-21 0 0,0 0 47 0 0,0 0-4 0 0,0 0-50 0 0,0 0-143 0 0,-2-3-266 0 0,-11-9-16 0 0</inkml:trace>
  <inkml:trace contextRef="#ctx0" brushRef="#br0" timeOffset="693.05">545 121 6048 0 0,'0'0'133'0'0,"0"0"23"0"0,0 0 11 0 0,-2 0-27 0 0,-8 0-46 0 0,8 0 15 0 0,1 3 124 0 0,1 7 207 0 0,0-8 9 0 0,0 1-8 0 0,-1 3-317 0 0,-1-1 44 0 0,-10 10 452 0 0,5-7-316 0 0,1 1-96 0 0,2 0-38 0 0,0 0-46 0 0,-5 3 18 0 0,-7 5 43 0 0,-1 8-6 0 0,4-4-39 0 0,6-10-83 0 0,4-5-7 0 0,-1-1 0 0 0,0 1 0 0 0,0-1 1 0 0,-4 5-51 0 0,3-5 18 0 0,1 0 1 0 0,-1 1-1 0 0,1 0 1 0 0,1 0-1 0 0,-1 0 1 0 0,-2 6-19 0 0,-8 15 17 0 0,5-14-19 0 0,-13 22 21 0 0,19-30-1 0 0,0 0 1 0 0,-1 0-1 0 0,0 0 0 0 0,0 0 0 0 0,0-1 1 0 0,0 1-1 0 0,-4 1-18 0 0,4-2 15 0 0,0-1 0 0 0,0 1 0 0 0,1 0 0 0 0,-1 0 0 0 0,1 0-1 0 0,0 1 1 0 0,0-1 0 0 0,0 1 0 0 0,0 0 0 0 0,1-1 0 0 0,-1 3-15 0 0,1 5 40 0 0,1-10-30 0 0,1 1 0 0 0,-1-1 0 0 0,1 0-1 0 0,-1 0 1 0 0,0 0 0 0 0,0 0 0 0 0,0 0-1 0 0,0 1 1 0 0,0-2 0 0 0,0 1 0 0 0,-1 0-1 0 0,1 0 1 0 0,0 0 0 0 0,-1 0 0 0 0,-1 0-10 0 0,-39 47 175 0 0,26-27-158 0 0,11-15-15 0 0,-12 23-3 0 0,7-2 53 0 0,6-19-51 0 0,-1-1 0 0 0,1 0 0 0 0,-2-1 0 0 0,1 1 0 0 0,-1-1 1 0 0,-1 2-2 0 0,-12 15 12 0 0,4 0 44 0 0,10-15-13 0 0,4-6-34 0 0,1-1 1 0 0,-2 0-1 0 0,1 0 1 0 0,0 0-1 0 0,0 0 0 0 0,-1 0 1 0 0,1 0-1 0 0,-1 0 1 0 0,0 0-10 0 0,-5 5 27 0 0,4-4-21 0 0,0 0 0 0 0,-1 0 0 0 0,2 0 0 0 0,-1 1 1 0 0,0-1-1 0 0,1 1-6 0 0,-3 7-2 0 0,-6 6 14 0 0,9-14 68 0 0,1 5-79 0 0,1-6 52 0 0,1 0 64 0 0,-1 0 95 0 0,0 3 25 0 0,-1-1-79 0 0,-1-1-46 0 0,-4 0 71 0 0,2-3-82 0 0,2 0 163 0 0,2 0-100 0 0,2 3-42 0 0,8 7-8 0 0,-7-7 0 0 0,-3-3 12 0 0,2 0 2 0 0,5-1-63 0 0,1 1 27 0 0,20 13 17 0 0,-21-11-90 0 0,-1-1 0 0 0,0 0 0 0 0,1 0 0 0 0,-1-1 0 0 0,0 0 0 0 0,1 0 0 0 0,-1-1 0 0 0,3 0-19 0 0,2 1 38 0 0,-1-3 26 0 0,-6 1-54 0 0,1 0 0 0 0,0 1 1 0 0,-1 0-1 0 0,1-1 0 0 0,1 1-10 0 0,29-3 17 0 0,42 4-26 0 0,-44 1 14 0 0,-25-2-6 0 0,-1 1 0 0 0,1-1 0 0 0,0-1 0 0 0,-1 1 0 0 0,4-2 1 0 0,-4 1-14 0 0,0 0 1 0 0,0 1-1 0 0,0 0 0 0 0,0 0 0 0 0,2 0 14 0 0,6 2-11 0 0,8-1 49 0 0,0-3 43 0 0,-15 1-52 0 0,3-1 18 0 0,0 1-1 0 0,0 0 0 0 0,10-1-46 0 0,12 2 94 0 0,-19 0-58 0 0,0-1 0 0 0,0 0 0 0 0,0-1 0 0 0,1-1-36 0 0,13-1 76 0 0,-8-5 16 0 0,7 5 4 0 0,-12-1-49 0 0,2 1 18 0 0,-1 3 19 0 0,-8 1-38 0 0,0 0 1 0 0,0 0-1 0 0,-1-1 1 0 0,1 0-1 0 0,6-3-46 0 0,-11 4 12 0 0,-2 1 1 0 0,1-1 0 0 0,-1 1 0 0 0,1-1 0 0 0,-1 1 1 0 0,1-1-1 0 0,-1 1 0 0 0,1 0 0 0 0,0 0 1 0 0,-1 0-1 0 0,1 0 0 0 0,-1 0 0 0 0,1 0-13 0 0,26 1 98 0 0,-13-1-86 0 0,-3 0 46 0 0,-9 0-18 0 0,-3 0-99 0 0,0 0 0 0 0,0 0-79 0 0,0 0-89 0 0,0 0 64 0 0,0 0-39 0 0,0 0-42 0 0,0 0-39 0 0,0 0-37 0 0,0 0-33 0 0,0 0-231 0 0,0 0-54 0 0,0 0-754 0 0,0 0-598 0 0,0 0-1132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8:26.6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16 288 9472 0 0,'0'0'216'0'0,"0"0"32"0"0,0 0 9 0 0,-1 0-109 0 0,-1 0-77 0 0,-5 0-1 0 0,4 0-15 0 0,1 0 77 0 0,2 0 151 0 0,0 0 246 0 0,0 0 14 0 0,0 0-34 0 0,0 0-145 0 0,0 0-63 0 0,0 0-11 0 0,6 0-49 0 0,1 1-97 0 0,-1-1-64 0 0,10 0 29 0 0,-11-1-44 0 0,0-1 38 0 0,0-1-44 0 0,7-3 123 0 0,-3 4-22 0 0,1 0 12 0 0,2 2 45 0 0,-5-1-81 0 0,0 1 1 0 0,0-1 0 0 0,0-1 0 0 0,6-1-137 0 0,-5 1 145 0 0,-1 0 0 0 0,1 0-1 0 0,0 1 1 0 0,8 0-145 0 0,-1 1 159 0 0,-8 0-70 0 0,0 1 1 0 0,1-2-1 0 0,-1 1 0 0 0,1-1 0 0 0,0-1-89 0 0,8-2 145 0 0,-10 2-75 0 0,1 0 0 0 0,-1 1-1 0 0,0-1 1 0 0,1 2-1 0 0,-1-1 1 0 0,1 1-70 0 0,0-1 64 0 0,1 1 0 0 0,-1-2-1 0 0,1 1 1 0 0,-1-1 0 0 0,1 0-64 0 0,0 0 56 0 0,-1 0-1 0 0,0 1 1 0 0,1 0 0 0 0,-1 0-1 0 0,2 1-55 0 0,24 1 172 0 0,-23 0-144 0 0,0-1-1 0 0,-1 0 0 0 0,1 0 1 0 0,0-1-1 0 0,-1 0 0 0 0,5-2-27 0 0,-10 2 7 0 0,8-2 21 0 0,0 0 0 0 0,1 1-1 0 0,-1 0 1 0 0,9 0-28 0 0,-9 2-162 0 0,-1 0 111 0 0,1 0 90 0 0,19 0 295 0 0,-17 0-243 0 0,-2 0-115 0 0,-5 0-41 0 0,0 0-43 0 0,-1 0-30 0 0,1 0-43 0 0,0 0-48 0 0,1 0-51 0 0,0 0-56 0 0,0 0-60 0 0,1 0-65 0 0,0 0-68 0 0,-9 0-332 0 0</inkml:trace>
  <inkml:trace contextRef="#ctx0" brushRef="#br0" timeOffset="346.19">484 1 6896 0 0,'0'0'200'0'0,"-2"0"-8"0"0,1 0-250 0 0,0 0 39 0 0,1 0 35 0 0,-1 0 34 0 0,0 0 140 0 0,0 0 107 0 0,0 0 175 0 0,0 0 97 0 0,0 0-1 0 0,0 0 837 0 0,2 0-460 0 0,-1 0-530 0 0,1 0-54 0 0,-1 0-158 0 0,1 0-35 0 0,-1 0-37 0 0,1 0-43 0 0,0 0-49 0 0,-1 0-34 0 0,1 0-37 0 0,0 0-38 0 0,0 0-42 0 0,0 0-42 0 0,0 0-46 0 0,0 0-48 0 0,2 2 363 0 0,1 2-71 0 0,-1 0-5 0 0,1 0 0 0 0,-1-1 0 0 0,1 0 0 0 0,0 0 1 0 0,2 1-40 0 0,12 6 160 0 0,-6-4-64 0 0,3-4 20 0 0,0 1-40 0 0,15 22 4 0 0,-20-20-32 0 0,3 0-17 0 0,10 5 23 0 0,-22-9-53 0 0,0-1 0 0 0,-1 1-1 0 0,1 0 1 0 0,0-1 0 0 0,0 1 0 0 0,0 0 0 0 0,-1 0-1 0 0,1-1 1 0 0,0 1 0 0 0,-1 0 0 0 0,1 0 0 0 0,-1 0 0 0 0,1 0-1 0 0,-1 0 1 0 0,1 0 0 0 0,-1 1-1 0 0,6 8-2 0 0,5-4 2 0 0,-10-5 0 0 0,0-1 0 0 0,0 1 0 0 0,0-1 0 0 0,0 1 0 0 0,0-1 0 0 0,0 1 0 0 0,0-1 0 0 0,0 1 0 0 0,-1 0 0 0 0,1-1 0 0 0,0 1 0 0 0,0 0 0 0 0,-1 0 0 0 0,1 0 0 0 0,0 0 0 0 0,0 0 0 0 0,3 9-4 0 0,-3-8 7 0 0,0 0 0 0 0,0 0 0 0 0,0 0 0 0 0,0 1 0 0 0,1-1 0 0 0,-1-1 0 0 0,1 1 1 0 0,-1 0-1 0 0,1 0-3 0 0,0 0 26 0 0,0 1 1 0 0,0-1 0 0 0,0 1-1 0 0,0 0 1 0 0,0 0 0 0 0,0 2-27 0 0,5 8 125 0 0,5 1 58 0 0,-11-12-182 0 0,1 0 0 0 0,-1 0 0 0 0,0 0 1 0 0,1 0-1 0 0,-1 1 0 0 0,0-1 0 0 0,0 0 1 0 0,-1 0-1 0 0,1 1 0 0 0,-1-1 0 0 0,1 1 1 0 0,-1-1-1 0 0,1 1 0 0 0,-1-1 0 0 0,0 1 1 0 0,0 0-2 0 0,-1-1 0 0 0,1 0 0 0 0,0 0 0 0 0,0-1 0 0 0,0 1 0 0 0,-1 0 0 0 0,1 0 0 0 0,-1-1 0 0 0,0 1 0 0 0,1 0 0 0 0,-1-1 0 0 0,-1 2 0 0 0,-2 8 0 0 0,12 7 0 0 0,-8-16 0 0 0,1-1 0 0 0,-1 1 0 0 0,0 0 0 0 0,0 0 0 0 0,0 0 0 0 0,0 0 0 0 0,0 0 0 0 0,0 0 0 0 0,0 0 0 0 0,-1 0 0 0 0,1 0 0 0 0,-1 0 0 0 0,1-1 0 0 0,-1 2 0 0 0,-14 27 0 0 0,7-16 0 0 0,3-4 0 0 0,4-8 0 0 0,0 0 0 0 0,0 0 0 0 0,0 0 0 0 0,0 0 0 0 0,0 0 0 0 0,-1 0 0 0 0,1 0 0 0 0,-1 0 0 0 0,0 0 0 0 0,-5 5 0 0 0,4-3 0 0 0,0-1 0 0 0,0 0 0 0 0,0 0 0 0 0,-1-1 0 0 0,1 1 0 0 0,-1 0 0 0 0,-7 1 0 0 0,10-4 0 0 0,0 1 0 0 0,0-1 0 0 0,0 1 0 0 0,0-1 0 0 0,0 1 0 0 0,0-1 0 0 0,0 1 0 0 0,0-1 0 0 0,0 1 0 0 0,0 0 0 0 0,1-1 0 0 0,-1 1 0 0 0,0 0 0 0 0,0 0 0 0 0,0 0 0 0 0,1 0 0 0 0,-1 0 0 0 0,0 0 0 0 0,-1 4-13 0 0,-3 4 32 0 0,4-6 10 0 0,-1 0-1 0 0,0 0 0 0 0,0 0 1 0 0,1-1-1 0 0,-2 1 0 0 0,1-1 0 0 0,-1 1-28 0 0,-7 4 52 0 0,-2-2 8 0 0,7 5-48 0 0,5-10-12 0 0,0 0 0 0 0,0 1 0 0 0,0-1 0 0 0,0 0 0 0 0,0 0 0 0 0,0 0 0 0 0,-1 0 0 0 0,1 0 0 0 0,0 0 0 0 0,0 0 0 0 0,0 0 0 0 0,0 0 0 0 0,0 1 0 0 0,0-1 0 0 0,0 0 0 0 0,0 0 0 0 0,0 0 0 0 0,0 0 0 0 0,-1 0 0 0 0,1 0 0 0 0,0 0 0 0 0,0 0 0 0 0,0 0 0 0 0,0 0 0 0 0,0 0 0 0 0,0 0 0 0 0,0 0 0 0 0,0 0 0 0 0,-1 0 0 0 0,1 0 0 0 0,0 0 0 0 0,0 0 0 0 0,0 0 0 0 0,0 0 0 0 0,0 0 0 0 0,0 0 0 0 0,0 0 0 0 0,0 0 0 0 0,-1 0 0 0 0,1 0 0 0 0,0 0 0 0 0,0 0 0 0 0,0 0 0 0 0,0 0 0 0 0,0 0 0 0 0,0 0 0 0 0,-5-1 2 0 0,-11 15-63 0 0,13-11-193 0 0,0-2 94 0 0,-1-1 46 0 0,0-1 30 0 0,3 1 23 0 0,0 0 6 0 0,-1 0-392 0 0,2 0-7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8:24.5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122 213 9184 0 0,'0'0'208'0'0,"0"0"33"0"0,0 0 14 0 0,0-3-42 0 0,0-1-180 0 0,0-4-23 0 0,0-1 5 0 0,0 5 39 0 0,0 2 58 0 0,2 2 128 0 0,1 0-88 0 0,-1 0-84 0 0,0 0-1 0 0,0 0 0 0 0,-1 0 0 0 0,1 0 1 0 0,0 0-1 0 0,0 0 0 0 0,-1-1 0 0 0,1 1 0 0 0,0 0 1 0 0,-1-1-1 0 0,2 0-67 0 0,2-9 425 0 0,3 5-179 0 0,8-3-16 0 0,-12 6-158 0 0,27-11 399 0 0,-9 3-205 0 0,-2 0-89 0 0,-12 5-8 0 0,1 0 1 0 0,0 1-1 0 0,6-3-169 0 0,-4 3 106 0 0,0-1-40 0 0,2-1 26 0 0,8-2 125 0 0,5-1 47 0 0,-10 2-163 0 0,7-3-2 0 0,-18 9-82 0 0,0-1 1 0 0,0 1-1 0 0,-1 1 1 0 0,1-1 0 0 0,0 1-1 0 0,1-1-17 0 0,10 0 61 0 0,1-5-14 0 0,-3 1-21 0 0,-12 4-25 0 0,6 0 2 0 0,0-2-1 0 0,0 1 1 0 0,-1-1 0 0 0,6-2-3 0 0,-11 4 3 0 0,0 0 1 0 0,1 1 0 0 0,-1-1-1 0 0,0 1 1 0 0,1-1 0 0 0,-1 1 0 0 0,0 0-1 0 0,1 0 1 0 0,-1 0 0 0 0,0 0 0 0 0,1 1-1 0 0,-1-1-3 0 0,0 1 6 0 0,1-1 0 0 0,-1 0 1 0 0,0 0-1 0 0,1 0 0 0 0,-1 0 0 0 0,1 0 0 0 0,-1 0 0 0 0,0-1 0 0 0,0 1 0 0 0,1-1 0 0 0,-1 1 0 0 0,0-1-6 0 0,6-4 9 0 0,-7 4-5 0 0,1 0 0 0 0,-1 0 0 0 0,0 1 0 0 0,1-1 0 0 0,-1 0 0 0 0,1 1 0 0 0,-1-1 0 0 0,1 0-1 0 0,-1 1 1 0 0,1 0 0 0 0,0-1 0 0 0,-1 1 0 0 0,1 0 0 0 0,0 0-4 0 0,6-1 11 0 0,1 2-9 0 0,19 12-4 0 0,-15-11 12 0 0,-6-2 41 0 0,-2 0-44 0 0,-2 0 5 0 0,-1 0 68 0 0,0 9 66 0 0,4-3-71 0 0,-2-3-30 0 0,-2 1 18 0 0,-1-1 21 0 0,-1 2 39 0 0,3-2-35 0 0,7 10 0 0 0,-8 2-4 0 0,-2-8-46 0 0,0 7-12 0 0,0-4 16 0 0,0 7 37 0 0,0-16-76 0 0,0 0 0 0 0,0 1 0 0 0,0-1 0 0 0,-1 0 0 0 0,1 1 1 0 0,0-1-1 0 0,-1 0 0 0 0,0 1 0 0 0,1-1 0 0 0,-1 0 0 0 0,0 0 0 0 0,0 2-3 0 0,0-2 4 0 0,0 1 0 0 0,0 0-1 0 0,0-1 1 0 0,0 1 0 0 0,0 0-1 0 0,1 0 1 0 0,-1 0 0 0 0,0 0-1 0 0,1 0 1 0 0,0 0 0 0 0,-1 0-1 0 0,1 0 1 0 0,0 1-4 0 0,0 5 14 0 0,-2-1 0 0 0,1 1 0 0 0,-1 0 0 0 0,0-1 0 0 0,-1 4-14 0 0,-4 13 37 0 0,-6 10-9 0 0,8-25-14 0 0,2 0 0 0 0,-1 0 1 0 0,1 1-1 0 0,0 0-14 0 0,0-1 8 0 0,-1 0-1 0 0,0-1 1 0 0,-1 1 0 0 0,1-1-1 0 0,-2 1 1 0 0,1-2-1 0 0,-4 4-7 0 0,7-8 1 0 0,0 1-1 0 0,0-1 0 0 0,0 1 0 0 0,0-1 0 0 0,1 1 1 0 0,-1 0-1 0 0,1 0 0 0 0,0-1 0 0 0,0 1 0 0 0,1 0 1 0 0,-1 3-1 0 0,-2 9 8 0 0,0-3 5 0 0,0 0 0 0 0,-1 0 0 0 0,-1 0-1 0 0,0-1 1 0 0,-5 10-13 0 0,-16 13 43 0 0,7 7-16 0 0,15-31-16 0 0,0-1 1 0 0,-1 0 0 0 0,0 0-1 0 0,-1 0 1 0 0,-1 0-12 0 0,-16 21 43 0 0,13-1-22 0 0,-10-2 22 0 0,10-8-17 0 0,-3-6 12 0 0,9-11-28 0 0,1 0 0 0 0,-1 1-1 0 0,1-1 1 0 0,0 1 0 0 0,0 0-1 0 0,-2 4-9 0 0,-8 19 174 0 0,-4 6 84 0 0,12-20-135 0 0,-2-9-30 0 0,7-4-87 0 0,0 1 0 0 0,-1-1 0 0 0,1 0 0 0 0,0 0 0 0 0,-1 0-1 0 0,1 1 1 0 0,0-1 0 0 0,-1 0 0 0 0,1 0 0 0 0,0 1 0 0 0,-1-1 0 0 0,1 0 0 0 0,0 1 0 0 0,0-1 0 0 0,0 0 0 0 0,-1 1 0 0 0,1-1 0 0 0,0 0 0 0 0,0 1 0 0 0,0-1 0 0 0,0 1 0 0 0,-1-1 0 0 0,1 0 0 0 0,0 1 0 0 0,0-1 0 0 0,0 1 0 0 0,0-1 0 0 0,0 0 0 0 0,0 1-1 0 0,0-1 1 0 0,0 1-6 0 0,-2 4 144 0 0,-8 5-8 0 0,7-8-32 0 0,3-2-9 0 0,0 3-6 0 0,0 7-5 0 0,0-10-83 0 0,0 0 0 0 0,0 0 0 0 0,0 0 0 0 0,0 0 0 0 0,0 1 0 0 0,0-1 0 0 0,0 0 0 0 0,1 0 0 0 0,-1 0 0 0 0,0 0 0 0 0,0 0 1 0 0,0 0-1 0 0,0 0 0 0 0,-1 0 0 0 0,1 0 0 0 0,0 0 0 0 0,0 0 0 0 0,0 1 0 0 0,0-1 0 0 0,0 0 0 0 0,0 0 0 0 0,0 0 0 0 0,0 0 0 0 0,0 0 0 0 0,0 0 0 0 0,0 0 0 0 0,0 0 0 0 0,0 0 0 0 0,0 0 0 0 0,0 0 0 0 0,0 0 0 0 0,0 0 0 0 0,0 1 0 0 0,0-1 0 0 0,0 0 0 0 0,-1 0 0 0 0,1 0 0 0 0,0 0 0 0 0,0 0 0 0 0,0 0 0 0 0,0 0 0 0 0,0 0 0 0 0,0 0 0 0 0,0 0 0 0 0,0 0 0 0 0,0 0 0 0 0,0 0 0 0 0,0 0 0 0 0,-1 0 0 0 0,1 0 0 0 0,0 0 0 0 0,0 0 0 0 0,0 0 0 0 0,0 0 0 0 0,0 0 0 0 0,0 0 0 0 0,0 0-1 0 0,-10 0 26 0 0,10 0-24 0 0,0 0-1 0 0,-1-1 0 0 0,1 1 1 0 0,0 0-1 0 0,0 0 0 0 0,0 0 1 0 0,0 0-1 0 0,0 0 0 0 0,0 0 1 0 0,0 0-1 0 0,0 0 0 0 0,0 0 0 0 0,0 0 1 0 0,0 0-1 0 0,-1 0 0 0 0,1 0 1 0 0,0 0-1 0 0,0 0 0 0 0,0 0 1 0 0,0 1-1 0 0,0-1 0 0 0,0 0 1 0 0,0 0-1 0 0,0 0 0 0 0,0 0 1 0 0,0 0-1 0 0,0 0 0 0 0,0 0 0 0 0,-1 0 1 0 0,1 0-1 0 0,0 0 0 0 0,0 0 1 0 0,0 0-1 0 0,0 0 0 0 0,0 0 1 0 0,0 0-1 0 0,0 0 0 0 0,0 1 1 0 0,0-1-1 0 0,0 0 0 0 0,0 0 0 0 0,0 0 1 0 0,0 0-1 0 0,0 0 0 0 0,0 0 1 0 0,0 0-1 0 0,0 0 0 0 0,0 0 1 0 0,0 0-1 0 0,0 1 0 0 0,0-1 1 0 0,0 0-1 0 0,0 0 0 0 0,0 0 1 0 0,0 0-1 0 0,0 0 0 0 0,0 0-1 0 0,-2 13 59 0 0,-8 2-49 0 0,7 0-10 0 0,3-14 0 0 0,0-1 0 0 0,0 1 0 0 0,0 0 0 0 0,0-1 0 0 0,0 1 0 0 0,0 0 0 0 0,0-1 0 0 0,0 1 0 0 0,-1-1 0 0 0,1 1 0 0 0,0 0 0 0 0,0-1 0 0 0,-1 1 0 0 0,1-1 0 0 0,0 1 0 0 0,-1 0 0 0 0,1-1 0 0 0,0 1 0 0 0,-1-1 0 0 0,1 1 0 0 0,-1-1 0 0 0,1 0 0 0 0,-1 1 0 0 0,1-1 0 0 0,-1 1 0 0 0,0-1 0 0 0,1 0 0 0 0,-1 1 0 0 0,1-1 0 0 0,-1 1 0 0 0,1-1 0 0 0,-1 0 0 0 0,1 1 0 0 0,-1-1 0 0 0,1 1 0 0 0,0-1 0 0 0,-1 1 0 0 0,1 0 0 0 0,0-1 0 0 0,-1 1 0 0 0,1-1 0 0 0,0 1 0 0 0,0 0 0 0 0,-1-1 0 0 0,1 1 0 0 0,0-1 0 0 0,0 1 0 0 0,0 0 0 0 0,0-1 0 0 0,0 1 0 0 0,0 0 0 0 0,0-1 0 0 0,0 1 0 0 0,0 0 0 0 0,0 0 0 0 0,0 0 0 0 0,0-1 0 0 0,0 1 0 0 0,0 0 0 0 0,0 0 0 0 0,0 0 0 0 0,0 0 0 0 0,-1-1 0 0 0,1 1 0 0 0,0 0 0 0 0,0 0 0 0 0,-1-1 0 0 0,0 2 0 0 0,-9 0 11 0 0,10-2-10 0 0,0 0 0 0 0,0 0-1 0 0,0 0 1 0 0,0 0 0 0 0,0 0 0 0 0,0 0-1 0 0,0 0 1 0 0,0 0 0 0 0,0 0 0 0 0,-1 0-1 0 0,1 0 1 0 0,0 0 0 0 0,0 0 0 0 0,0 0-1 0 0,0 0 1 0 0,0 0 0 0 0,0 0 0 0 0,0 0-1 0 0,0 0 1 0 0,0 0 0 0 0,0 0 0 0 0,0 0-1 0 0,-1 0 1 0 0,1 0 0 0 0,0 0 0 0 0,0 0-1 0 0,0 1 1 0 0,0-1 0 0 0,0 0 0 0 0,0 0-1 0 0,0 0 1 0 0,0 0 0 0 0,0 0 0 0 0,0 0-1 0 0,0 0 1 0 0,0 0 0 0 0,0 0 0 0 0,0 0-1 0 0,0 0 1 0 0,0 0 0 0 0,0 0 0 0 0,0 1-1 0 0,0-1 1 0 0,0 0 0 0 0,0 0 0 0 0,0 0-1 0 0,0 0 1 0 0,0 0 0 0 0,0 0-1 0 0,0 0 1 0 0,0 0 0 0 0,0 0 0 0 0,0 0-1 0 0,0 1 1 0 0,0-1 0 0 0,0 0 0 0 0,0 0-1 0 0,0 10 26 0 0,0-8 49 0 0,0-2-6 0 0,0 0-5 0 0,0 0 6 0 0,0 0 20 0 0,2 0 6 0 0,-1 0-91 0 0,-1 1-1 0 0,1-1 1 0 0,-1 0 0 0 0,1 0-1 0 0,-1 0 1 0 0,1-1-1 0 0,-1 1 1 0 0,1 0-1 0 0,-1 0 1 0 0,1 0-1 0 0,-1 0 1 0 0,0 0-1 0 0,1 0 1 0 0,-1-1-1 0 0,1 1 1 0 0,-1 0 0 0 0,0 0-1 0 0,1-1 1 0 0,-1 1-1 0 0,1 0 1 0 0,-1-1-1 0 0,0 1 1 0 0,1 0-1 0 0,-1-1 1 0 0,0 1-1 0 0,0 0 1 0 0,1-1 0 0 0,-1 1-1 0 0,0-1 1 0 0,0 1-1 0 0,0-1 1 0 0,1 1-1 0 0,-1-1 1 0 0,0 1-1 0 0,0 0 1 0 0,0-1-1 0 0,0 1 1 0 0,0-1-1 0 0,0 1 1 0 0,0-1 0 0 0,0 1-1 0 0,0-1-4 0 0,0-2 89 0 0,0 3-1 0 0,2 0 0 0 0,17-1 20 0 0,-6-3-39 0 0,-12 3-61 0 0,1 1-1 0 0,-1-1 1 0 0,0 0-1 0 0,1 0 1 0 0,-1 0 0 0 0,0-1-1 0 0,0 1 1 0 0,1 0-1 0 0,-1-1-7 0 0,12-9 49 0 0,18 6 31 0 0,27-21 40 0 0,-23 11-56 0 0,-7 10-40 0 0,47-20 109 0 0,-56 20-122 0 0,-7 2-10 0 0,-1 0-1 0 0,1 0 1 0 0,0 2-1 0 0,0-1 0 0 0,1 1 0 0 0,-6 1 1 0 0,0-1 0 0 0,0 0 0 0 0,0 0 1 0 0,-1-1-1 0 0,1 1 0 0 0,5-4-1 0 0,-7 4 4 0 0,-2 0 2 0 0,1 0 0 0 0,-1 0 0 0 0,0 1 0 0 0,1-1-1 0 0,-1 1 1 0 0,1 0 0 0 0,-1 0 0 0 0,1 0 0 0 0,1 1-6 0 0,4-1 0 0 0,-2 1-2 0 0,-1-2-1 0 0,1 1 0 0 0,-1 0 0 0 0,0-1 0 0 0,3-1 3 0 0,1-2-39 0 0,2-1-41 0 0,-8 3-27 0 0,0 1 53 0 0,18-1 28 0 0,-15 3-75 0 0,-4-1 7 0 0,1 0-39 0 0,1 1-118 0 0,0-1-97 0 0,-1 0-110 0 0,-1 0 183 0 0,-1 0-34 0 0,-1 0 8 0 0,0 0-44 0 0,0 0-40 0 0,0 0-36 0 0,1 0-270 0 0,-1 0-60 0 0,1 0-48 0 0,-1 0-33 0 0,1 0-1488 0 0,-1 0-1313 0 0</inkml:trace>
  <inkml:trace contextRef="#ctx0" brushRef="#br0" timeOffset="1056.22">363 107 4112 0 0,'0'0'119'0'0,"3"2"1"0"0,-3-1 144 0 0,1-1-75 0 0,-1 0-67 0 0,0 1-61 0 0,1-1-56 0 0,-1 0-63 0 0,0 1-119 0 0,1-1-71 0 0,0 1-173 0 0,-1 0 184 0 0,1-1 107 0 0,-1 1 91 0 0,1-1 95 0 0,-1 1 99 0 0,1-1 114 0 0,-1 1-87 0 0,1-1 34 0 0,-1 1 228 0 0,1-1 110 0 0,-1 1 120 0 0,0-1-289 0 0,1 0 33 0 0,-1 1 35 0 0,0-1 36 0 0,1 0 37 0 0,-1 1 38 0 0,0-1 39 0 0,1 0 40 0 0,-1 1 42 0 0,1-1 43 0 0,-1 1-558 0 0,0 0-38 0 0,1 1 36 0 0,-2 1-88 0 0,1 2-31 0 0,0-4 24 0 0,0 1 217 0 0,0-2-13 0 0,0 3-46 0 0,0 1-94 0 0,0 21 504 0 0,-1-18-524 0 0,0-5-106 0 0,0 0-41 0 0,-5 2 114 0 0,1-1-8 0 0,4 2 12 0 0,0 3 64 0 0,1-6-146 0 0,0-1 1 0 0,0 0 0 0 0,0 1 0 0 0,-1-1 0 0 0,1 0 0 0 0,0 1 0 0 0,-1-1 0 0 0,0 0 0 0 0,1 0 0 0 0,-1 1 0 0 0,0-1 0 0 0,0 1-7 0 0,-6 12 75 0 0,5 0 55 0 0,0-2-50 0 0,-11 3 2 0 0,12-14-76 0 0,0 0-1 0 0,-1 0 1 0 0,1 1-1 0 0,0-1 1 0 0,0 0-1 0 0,0 0 0 0 0,0 1 1 0 0,0-1-1 0 0,0 1 1 0 0,1-1-1 0 0,-1 1 1 0 0,0-1-1 0 0,1 1 1 0 0,-1-1-1 0 0,1 1 1 0 0,0 0-1 0 0,-1-1 1 0 0,1 1-1 0 0,0 0 1 0 0,0-1-6 0 0,0 1 5 0 0,0 0 1 0 0,0-1 0 0 0,-1 1-1 0 0,1-1 1 0 0,0 1 0 0 0,-1 0-1 0 0,1-1 1 0 0,-1 1 0 0 0,0-1-1 0 0,1 0 1 0 0,-1 1 0 0 0,0-1-1 0 0,0 1 1 0 0,0-1-6 0 0,-4 7 1 0 0,-7 21 45 0 0,9-22-33 0 0,0 1 0 0 0,0-1-1 0 0,-1 0 1 0 0,0 0 0 0 0,0 0 0 0 0,-1-1 0 0 0,-4 6-13 0 0,5-7 5 0 0,1-1 1 0 0,-1 1 0 0 0,1 0-1 0 0,1 0 1 0 0,-1 0 0 0 0,1 0-1 0 0,0 1 1 0 0,0-1 0 0 0,0 1 0 0 0,0 2-6 0 0,-2 7 7 0 0,3-13-8 0 0,0 0 1 0 0,0 0 0 0 0,0 0-1 0 0,-1 0 1 0 0,1-1 0 0 0,-1 1 0 0 0,1 0-1 0 0,-1 0 1 0 0,-1 1 0 0 0,-7 9 13 0 0,8-8-7 0 0,0 0 0 0 0,0 0 0 0 0,1 0-1 0 0,0 0 1 0 0,0 1 0 0 0,0 1-6 0 0,0-2 3 0 0,0 0 0 0 0,0 0 0 0 0,-1 0 0 0 0,1 0 0 0 0,-1 0 1 0 0,-1 2-4 0 0,-22 39 0 0 0,24-43-1 0 0,1 0 1 0 0,-1 1 0 0 0,0-1 0 0 0,1 0-1 0 0,0 0 1 0 0,-1 1 0 0 0,1-1 0 0 0,0 0-1 0 0,0 1 1 0 0,0 1 0 0 0,-1 12 13 0 0,0-14-9 0 0,1 0 0 0 0,-1-1 1 0 0,0 1-1 0 0,0 0 0 0 0,-1-1 0 0 0,1 1 0 0 0,0-1 0 0 0,0 1 1 0 0,-1-1-1 0 0,1 1-4 0 0,-1-1 1 0 0,1 0 0 0 0,-1 1 0 0 0,1-1 0 0 0,0 1 1 0 0,0-1-1 0 0,0 1 0 0 0,0 0 0 0 0,0-1 0 0 0,0 1 1 0 0,0 0-2 0 0,-4 23 0 0 0,2-18 0 0 0,0 0 0 0 0,0 0 0 0 0,-5 5 0 0 0,0 3 0 0 0,-25 50 1 0 0,27-52 40 0 0,-1 0 42 0 0,5-6-21 0 0,1 3 90 0 0,1-2-51 0 0,-2-3-96 0 0,-8 10 14 0 0,8 0-19 0 0,2-14 0 0 0,0 0 0 0 0,0 0 0 0 0,0 0 0 0 0,0 0 0 0 0,0-1 0 0 0,0 1 0 0 0,0 0 0 0 0,-1 0 0 0 0,1 0 0 0 0,0-1 0 0 0,0 1 0 0 0,-1 0 0 0 0,1 0 0 0 0,-1 0 0 0 0,-9 4 0 0 0,5 5 0 0 0,-5-5 0 0 0,8 5 12 0 0,2-7 46 0 0,0-3 8 0 0,0 0-2 0 0,0 0 1 0 0,0 0 7 0 0,0 2-7 0 0,-1 15-51 0 0,3-10-16 0 0,-1-5 4 0 0,0-2-1 0 0,0 0 0 0 0,-1 1 0 0 0,1-1 0 0 0,0 0 0 0 0,0 1 0 0 0,-1-1 1 0 0,1 0-1 0 0,0 0 0 0 0,0 0 0 0 0,0 0 0 0 0,-1 0 0 0 0,1 0 0 0 0,0 0 0 0 0,1 0 0 0 0,-1 0 16 0 0,1 0 0 0 0,0 1 0 0 0,0-1 1 0 0,-1 0-1 0 0,1 1 0 0 0,0-1 1 0 0,-1 1-1 0 0,1 0 0 0 0,-1-1 1 0 0,1 1-1 0 0,1 1-17 0 0,-2-1 20 0 0,1 0-1 0 0,0 0 0 0 0,0 0 1 0 0,0 0-1 0 0,0 0 1 0 0,0-1-1 0 0,0 1 1 0 0,1-1-1 0 0,-1 1 1 0 0,0-1-1 0 0,0 0 0 0 0,1 0-19 0 0,0 0 25 0 0,-1 0-15 0 0,-1 0 0 0 0,1 0-1 0 0,0 0 1 0 0,0 0 0 0 0,-1 0 0 0 0,1 0-1 0 0,0 0 1 0 0,0 1 0 0 0,-1-1 0 0 0,1 1-1 0 0,1 0-9 0 0,0 5 12 0 0,-3-5-12 0 0,0-1 0 0 0,0 0 0 0 0,0 0 0 0 0,0 0 0 0 0,0 1 0 0 0,0-1 0 0 0,0 0 0 0 0,0 0 0 0 0,0 0 0 0 0,0 0 0 0 0,0 1 0 0 0,0-1 0 0 0,0 0 0 0 0,0 0 0 0 0,1 0 0 0 0,-1 0 0 0 0,0 0 0 0 0,0 1 0 0 0,0-1 0 0 0,0 0 0 0 0,0 0 0 0 0,0 0 0 0 0,1 0 0 0 0,-1 0 0 0 0,0 0 0 0 0,0 0 0 0 0,0 1 0 0 0,0-1 0 0 0,1 0 0 0 0,-1 0 0 0 0,0 0 0 0 0,0 0 1 0 0,0 0-1 0 0,0 0 0 0 0,1 0 0 0 0,-1 0 0 0 0,26 1-1 0 0,-11-1 1 0 0,0 3 0 0 0,-8 1 1 0 0,-5-3 0 0 0,-1 0-1 0 0,0 0 1 0 0,1 0 0 0 0,-1 0-1 0 0,1-1 1 0 0,-1 1 0 0 0,1 0 0 0 0,-1-1-1 0 0,1 0 1 0 0,-1 1 0 0 0,1-1 0 0 0,0 0-1 0 0,-1 0 1 0 0,1 0-1 0 0,13 1 44 0 0,-10 0-41 0 0,-1-1-1 0 0,0 0 0 0 0,0 0 0 0 0,0 0 0 0 0,1 0 1 0 0,-1 0-1 0 0,0-1 0 0 0,0 0 0 0 0,3-1-2 0 0,1-3 20 0 0,-7 4-17 0 0,1 0-1 0 0,-1 0 0 0 0,0 1 0 0 0,1-1 0 0 0,-1 0 1 0 0,1 1-1 0 0,-1-1 0 0 0,1 1 0 0 0,-1-1 0 0 0,1 1 1 0 0,0 0-1 0 0,-1-1 0 0 0,1 1 0 0 0,0 0 0 0 0,0 0-2 0 0,13 1 0 0 0,-5-1 0 0 0,1 0 0 0 0,0 0 0 0 0,-1-1 0 0 0,6-1 0 0 0,22-11 6 0 0,0 1 42 0 0,-10 7-38 0 0,-8-6 1 0 0,7 6 32 0 0,4-5-33 0 0,-4 5-10 0 0,-22 4 43 0 0,-2 0-73 0 0,1-1-68 0 0,-1 1-64 0 0,1-1-138 0 0,0 1-92 0 0,-1 0-84 0 0,1 0-75 0 0,0 0-67 0 0,0 0-58 0 0,1 1-50 0 0,0 0-41 0 0,7 0-1311 0 0,7 0-1178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8:22.8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515 258 7512 0 0,'0'0'166'0'0,"0"0"29"0"0,0 0 13 0 0,0-2-29 0 0,-3-11-143 0 0,-1 5-34 0 0,-3-3-1 0 0,6 0 61 0 0,1 8-19 0 0,0 0 56 0 0,0-2 102 0 0,-1-5 359 0 0,1 7-398 0 0,-1 0-50 0 0,0 0-90 0 0,-3-6 210 0 0,-4-5 169 0 0,-1 0-19 0 0,5 5-181 0 0,-1-21 572 0 0,3 27-744 0 0,0 0 37 0 0,-4-4 155 0 0,0 0 46 0 0,-10-8 416 0 0,10 10-458 0 0,1 0-72 0 0,-1-1-4 0 0,-7-7 388 0 0,8 8-345 0 0,2 3-110 0 0,0 0-67 0 0,-10-3 279 0 0,9-1-142 0 0,4 5-144 0 0,0 1 0 0 0,-1-1 0 0 0,1 1 1 0 0,0 0-1 0 0,0-1 0 0 0,-1 1 1 0 0,1-1-1 0 0,0 1 0 0 0,-1 0 0 0 0,1-1 1 0 0,-1 1-1 0 0,1 0 0 0 0,0 0 0 0 0,-1-1 1 0 0,1 1-1 0 0,-1 0 0 0 0,1 0 0 0 0,0 0 1 0 0,-1-1-1 0 0,1 1 0 0 0,-1 0 1 0 0,1 0-1 0 0,-1 0 0 0 0,1 0 0 0 0,-1 0 1 0 0,1 0-1 0 0,-1 0 0 0 0,1 0 0 0 0,-1 0 1 0 0,1 0-1 0 0,-1 0 0 0 0,1 0-8 0 0,-5 1 35 0 0,0-1 60 0 0,-8-1 198 0 0,8-1-188 0 0,1-4-4 0 0,3 5-95 0 0,1 1 0 0 0,0-1 1 0 0,0 1-1 0 0,-1-1 1 0 0,1 1-1 0 0,0 0 0 0 0,0-1 1 0 0,-1 1-1 0 0,1 0 1 0 0,0-1-1 0 0,-1 1 0 0 0,1 0 1 0 0,-1 0-1 0 0,1-1 1 0 0,0 1-1 0 0,-1 0 0 0 0,1 0 1 0 0,-1-1-1 0 0,1 1 1 0 0,-1 0-1 0 0,1 0 0 0 0,-1 0 1 0 0,1 0-1 0 0,-1 0 1 0 0,1 0-1 0 0,-1 0 0 0 0,1 0 1 0 0,-1 0-1 0 0,1 0 1 0 0,0 0-1 0 0,-1 0 1 0 0,0 0-7 0 0,-10 1 100 0 0,1 0-59 0 0,0 2-46 0 0,-2 5-50 0 0,6-5-32 0 0,-3-3 68 0 0,7-1 6 0 0,1 1 13 0 0,0 0-1 0 0,0 0 1 0 0,1 1 0 0 0,-1-1-1 0 0,0 0 1 0 0,0 0 0 0 0,1 0-1 0 0,-1 0 1 0 0,0 1 0 0 0,1-1-1 0 0,-1 0 1 0 0,0 1-1 0 0,0-1 1 0 0,1 1 0 0 0,-1-1-1 0 0,1 1 1 0 0,-1-1 0 0 0,1 1-1 0 0,-1-1 1 0 0,0 1 0 0 0,1-1-1 0 0,0 1 1 0 0,-1 0-1 0 0,1-1 1 0 0,-1 1 0 0 0,1 0-1 0 0,0-1 1 0 0,-1 1 0 0 0,1 0 0 0 0,0 1-1 0 0,-1-1 0 0 0,1 0 0 0 0,-1 0 1 0 0,0 0-1 0 0,1 0 0 0 0,-1 0 1 0 0,0 0-1 0 0,0 0 0 0 0,0 0 0 0 0,1-1 1 0 0,-1 1-1 0 0,0 0 0 0 0,0 0 1 0 0,0-1-1 0 0,-1 1 1 0 0,-10 4-43 0 0,7 5 33 0 0,-5-5 10 0 0,5 5 0 0 0,-2-5 0 0 0,7-5 0 0 0,0 0 0 0 0,-1 0 0 0 0,1 0 0 0 0,-1 1 0 0 0,1-1 0 0 0,0 0 0 0 0,-1 1 0 0 0,1-1 0 0 0,0 0 0 0 0,-1 1 0 0 0,1-1 0 0 0,0 0 0 0 0,-1 1 0 0 0,1-1 0 0 0,0 1 0 0 0,0-1 0 0 0,-1 1 0 0 0,1-1 0 0 0,0 0 0 0 0,0 1 0 0 0,0-1 0 0 0,0 1 0 0 0,0-1 0 0 0,0 1 0 0 0,0-1 0 0 0,0 1 0 0 0,0-1 0 0 0,0 1 0 0 0,0-1 0 0 0,0 1 0 0 0,0-1 0 0 0,0 1 0 0 0,0 0-1 0 0,0-1 1 0 0,0 1 0 0 0,0 0 0 0 0,0-1 0 0 0,0 1 0 0 0,0 0 0 0 0,0-1 0 0 0,0 1-1 0 0,0-1 1 0 0,-1 1 0 0 0,1 0 0 0 0,0-1 0 0 0,0 1 0 0 0,-1-1 0 0 0,1 1 0 0 0,0 0-1 0 0,-1-1 1 0 0,1 1 0 0 0,-1-1 0 0 0,1 1 0 0 0,-1-1 0 0 0,1 1 0 0 0,-1-1 0 0 0,1 0 0 0 0,-1 1-1 0 0,1-1 1 0 0,-1 0-2 0 0,0 1 1 0 0,1-1-1 0 0,-1 1 0 0 0,1-1 0 0 0,-1 0 0 0 0,1 1 0 0 0,0-1 0 0 0,-1 1 0 0 0,1-1 0 0 0,-1 1 0 0 0,1 0 0 0 0,0-1 0 0 0,-1 1 0 0 0,1-1 0 0 0,0 1 0 0 0,0 0 1 0 0,-1-1-1 0 0,1 1 0 0 0,0-1 0 0 0,0 1 0 0 0,0 0 0 0 0,0-1 0 0 0,0 1 0 0 0,0 0 0 0 0,0-1 0 0 0,0 1 2 0 0,0 1-1 0 0,0 0 0 0 0,0-1 1 0 0,-1 1-1 0 0,1 0 0 0 0,0-1 0 0 0,-1 1 0 0 0,0 0 0 0 0,1-1 0 0 0,-1 1 0 0 0,0-1 0 0 0,0 1 0 0 0,1-1 1 0 0,-2 1 0 0 0,1-1 0 0 0,1 1 0 0 0,-1-1 0 0 0,0 1 0 0 0,0-1 0 0 0,1 1 0 0 0,-1 0 0 0 0,0-1 0 0 0,1 1 0 0 0,0 0 0 0 0,-1-1 0 0 0,1 1 0 0 0,0 0 1 0 0,0 0-1 0 0,0 136 0 0 0,1-130 0 0 0,0 0 0 0 0,0-1 0 0 0,1 1 0 0 0,0-1 0 0 0,1 4 0 0 0,5 13 0 0 0,2 6 0 0 0,-8-18 0 0 0,4 8 23 0 0,3-4 31 0 0,-6-10-26 0 0,0 0 1 0 0,-1-1-1 0 0,1 1 0 0 0,-1 0 1 0 0,-1 0-1 0 0,2 5-28 0 0,-1-2 33 0 0,0-1 1 0 0,1 1-1 0 0,0-1 1 0 0,0 1-34 0 0,2 1 5 0 0,-1 1 0 0 0,-1 0 0 0 0,0 0 0 0 0,1 6-5 0 0,8 26-1 0 0,0-16 1 0 0,-8-20 0 0 0,-1 0 0 0 0,0 0 0 0 0,0 0 0 0 0,-1 1 0 0 0,9 36-1 0 0,2 11 0 0 0,-1-16-51 0 0,-6-20 40 0 0,-5-12-4 0 0,1-1 0 0 0,-1 1 0 0 0,0-1 0 0 0,0 1 0 0 0,0 0 0 0 0,-1 3 16 0 0,-3 10 10 0 0,-5 7 66 0 0,13-6 0 0 0,-9-6-32 0 0,-1 0 8 0 0,4-3 12 0 0,0 4 13 0 0,-5-1-23 0 0,0 0 1 0 0,4 0 24 0 0,2-13-65 0 0,0 1 0 0 0,0-1 0 0 0,-1 1-1 0 0,1-1 1 0 0,-1 1 0 0 0,1-1 0 0 0,-1 0 0 0 0,-1 3-14 0 0,0-2 20 0 0,0 1 1 0 0,0 0-1 0 0,-1 0 1 0 0,0-1-1 0 0,0 0 1 0 0,-1 2-21 0 0,1-2 29 0 0,0 1 0 0 0,-1 0 0 0 0,1 0 0 0 0,1 1-1 0 0,-2 0-28 0 0,-1 8 76 0 0,-7-5-4 0 0,-4 12 0 0 0,4-13-12 0 0,7 3-37 0 0,-23 6 41 0 0,13-14-24 0 0,14-2-38 0 0,1 0-1 0 0,-1 0 1 0 0,0 0 0 0 0,0 0 0 0 0,0 0 0 0 0,1 0-1 0 0,-1 0 1 0 0,0 0 0 0 0,0 0 0 0 0,0 1 0 0 0,1-1-1 0 0,-1 0 1 0 0,0 1 0 0 0,0-1 0 0 0,0 1-2 0 0,-3 5 36 0 0,4-6-35 0 0,0 1 0 0 0,0-1 1 0 0,-1 1-1 0 0,1-1 0 0 0,0 0 1 0 0,-1 1-1 0 0,1-1 1 0 0,0 0-1 0 0,-1 1 0 0 0,1-1 1 0 0,0 0-1 0 0,-1 1 1 0 0,1-1-1 0 0,0 0 0 0 0,-1 0 1 0 0,1 1-1 0 0,-1-1 0 0 0,1 0 1 0 0,-1 0-1 0 0,1 0 1 0 0,-1 0-1 0 0,1 0 0 0 0,-1 1 1 0 0,1-1-1 0 0,-1 0 0 0 0,1 0 1 0 0,0 0-1 0 0,-1 0 1 0 0,1 0-1 0 0,-1-1 0 0 0,1 1 1 0 0,-1 0-2 0 0,-6 0 25 0 0,5 1-20 0 0,0-1-1 0 0,0 0 0 0 0,0 0 0 0 0,0 0 0 0 0,0-1 0 0 0,-1 1 0 0 0,1 0 0 0 0,0-1 0 0 0,0 1 0 0 0,0-1-4 0 0,-17-9 17 0 0,-2-4-70 0 0,10 7-12 0 0,2-2-34 0 0,1 0-39 0 0,2 0-44 0 0,5 6 174 0 0,0 0-63 0 0,0 1-60 0 0,0 0-57 0 0,0-1-134 0 0,-1 0-81 0 0,1 1-74 0 0,0 0-67 0 0,-1-1-60 0 0,1 1-52 0 0,-2-1-45 0 0,1 0-37 0 0,-4-3-1268 0 0,-3-3-1136 0 0</inkml:trace>
  <inkml:trace contextRef="#ctx0" brushRef="#br0" timeOffset="301.97">31 636 10880 0 0,'0'0'248'0'0,"0"0"34"0"0,0 0 20 0 0,0 0-38 0 0,0 0-103 0 0,0 0-42 0 0,2 0 125 0 0,-1 0-216 0 0,0 0-1 0 0,-1 0 1 0 0,1 0 0 0 0,-1 0 0 0 0,1 0 0 0 0,-1 0 0 0 0,1 0 0 0 0,-1-1 0 0 0,1 1 0 0 0,-1 0-1 0 0,1 0 1 0 0,-1 0 0 0 0,1-1 0 0 0,-1 1 0 0 0,1 0 0 0 0,-1-1 0 0 0,1 1 0 0 0,-1-1 0 0 0,0 1 0 0 0,1 0-1 0 0,-1-1 1 0 0,1 1 0 0 0,-1-1 0 0 0,0 0-28 0 0,1 1 31 0 0,-1-1 0 0 0,1 1-1 0 0,-1-1 1 0 0,0 0 0 0 0,1 1 0 0 0,-1-1-1 0 0,1 1 1 0 0,0 0 0 0 0,-1-1 0 0 0,1 1 0 0 0,-1-1-1 0 0,1 1 1 0 0,0 0 0 0 0,-1-1 0 0 0,1 1-1 0 0,0 0 1 0 0,-1 0 0 0 0,1-1 0 0 0,0 1-1 0 0,-1 0 1 0 0,1 0 0 0 0,0 0 0 0 0,0 0-1 0 0,-1 0 1 0 0,1 0-31 0 0,6 0 194 0 0,-2-1-35 0 0,10-6 212 0 0,-4 1-110 0 0,-1 3-32 0 0,2-2-45 0 0,11-3 172 0 0,0 0-32 0 0,-10 3-196 0 0,3 2 111 0 0,-3 3-88 0 0,5-2 8 0 0,28-10 39 0 0,-1-1-74 0 0,-15 11-75 0 0,1-1-120 0 0,-28 2 42 0 0,6-1-17 0 0,12-3 8 0 0,-8 3-47 0 0,-7 1-18 0 0,1 0-56 0 0,0 1-68 0 0,0-1-82 0 0,-4 1 57 0 0,1 0-41 0 0,-1 0-35 0 0,1 0-34 0 0,1 0-234 0 0,-1 0-55 0 0,6 0-768 0 0,2 0-606 0 0,6 0-1150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1:44.3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106 0 11256 0 0,'0'0'256'0'0,"0"3"34"0"0,0 7 21 0 0,0-10-306 0 0,0 0 0 0 0,0 0-1 0 0,0 0 1 0 0,0 0 0 0 0,0 0 0 0 0,0 1 0 0 0,0-1 0 0 0,0 0 0 0 0,0 0-1 0 0,0 0 1 0 0,0 0 0 0 0,0 0 0 0 0,0 0 0 0 0,0 0 0 0 0,0 0-1 0 0,0 0 1 0 0,0 0 0 0 0,0 0 0 0 0,0 1 0 0 0,0-1 0 0 0,0 0-1 0 0,0 0 1 0 0,0 0 0 0 0,0 0 0 0 0,0 0 0 0 0,0 0 0 0 0,0 0 0 0 0,0 0-1 0 0,-1 0 1 0 0,1 0 0 0 0,0 0 0 0 0,0 0 0 0 0,0 0 0 0 0,0 0-1 0 0,0 1 1 0 0,0-1 0 0 0,0 0 0 0 0,0 0 0 0 0,0 0 0 0 0,0 0-1 0 0,0 0 1 0 0,0 0 0 0 0,-1 0 0 0 0,1 0 0 0 0,0 0 0 0 0,0 0 0 0 0,0 0-1 0 0,0 0 1 0 0,0 0 0 0 0,0 0 0 0 0,0 0 0 0 0,0 0 0 0 0,0 0-1 0 0,0 0 1 0 0,0 0 0 0 0,-1 0 0 0 0,1 0-5 0 0,-5 0 68 0 0,-2 2-40 0 0,-2 4-3 0 0,5-2 30 0 0,0 1 241 0 0,1-2-110 0 0,0-1-65 0 0,1 0-43 0 0,0 0-8 0 0,1-1 24 0 0,0 1 100 0 0,0-1-33 0 0,-1 2 72 0 0,2-1-76 0 0,0 1-73 0 0,0-1-32 0 0,-1 0 67 0 0,-5 3 151 0 0,5-5-255 0 0,1 0 0 0 0,-1 0 0 0 0,1 0 1 0 0,0 1-1 0 0,-1-1 0 0 0,1 0 0 0 0,-1 1 1 0 0,1-1-1 0 0,0 0 0 0 0,-1 1 0 0 0,1-1 1 0 0,0 0-1 0 0,0 1 0 0 0,-1-1 0 0 0,1 1 1 0 0,0-1-1 0 0,0 1 0 0 0,0-1 0 0 0,-1 0 1 0 0,1 1-1 0 0,0-1 0 0 0,0 1 0 0 0,0-1 1 0 0,0 1-1 0 0,0-1 0 0 0,0 1 0 0 0,0-1 1 0 0,0 1-1 0 0,0-1 0 0 0,0 1 0 0 0,0-1 1 0 0,0 1-16 0 0,1 6 161 0 0,-1-5-108 0 0,0 0 0 0 0,0 0 0 0 0,0 0 0 0 0,0 0 0 0 0,0 0-1 0 0,-1 0 1 0 0,1 0 0 0 0,-1 0 0 0 0,1 0 0 0 0,-1 1-53 0 0,-2 3 78 0 0,-3 7 186 0 0,5-9-190 0 0,0-1 1 0 0,0 1 0 0 0,1 0-1 0 0,-1-1 1 0 0,1 1-1 0 0,0 3-74 0 0,0 39 367 0 0,0 27 98 0 0,2-50-326 0 0,4 6-18 0 0,0 1-22 0 0,-5-7-3 0 0,-1 5 18 0 0,0 12-3 0 0,3-4-95 0 0,2-14-13 0 0,-3-12 9 0 0,0 0 1 0 0,0 0 0 0 0,-1 0 0 0 0,-1 6-13 0 0,1-1 4 0 0,1 0-1 0 0,0 0 1 0 0,1 2-4 0 0,0-3 0 0 0,-1-1 0 0 0,0 1-1 0 0,-1 1 1 0 0,-2 6 0 0 0,1-9 0 0 0,0-1 0 0 0,1 1 0 0 0,1 8 0 0 0,4 4 0 0 0,-4-19 0 0 0,-1 1 0 0 0,0 0 0 0 0,0 0 0 0 0,0 0 0 0 0,0 1 0 0 0,-1-5 0 0 0,0 0 0 0 0,0-1 0 0 0,0 1 0 0 0,0-1 0 0 0,0 1 0 0 0,1 0 0 0 0,-1-1 0 0 0,1 1 0 0 0,-1-1 0 0 0,1 1 0 0 0,0-1 0 0 0,0 1 0 0 0,-1-1 0 0 0,1 1 0 0 0,5 10 0 0 0,-3 13 0 0 0,-3-18 82 0 0,0-1-88 0 0,0-1-77 0 0,0-1-67 0 0,0-1-104 0 0,0 0-67 0 0,0-1-127 0 0,0-2-291 0 0,0-2 7 0 0,0 1 296 0 0,0-1 129 0 0,0 0 71 0 0,0 1 104 0 0,0-1 71 0 0,0 1 79 0 0,0-1 90 0 0,0-13-1354 0 0</inkml:trace>
  <inkml:trace contextRef="#ctx0" brushRef="#br0" timeOffset="501.18">0 136 11488 0 0,'0'0'264'0'0,"0"0"34"0"0,0 0 20 0 0,0 0-41 0 0,0 0-209 0 0,0-2-40 0 0,2-4 1 0 0,5-2-53 0 0,5 2 22 0 0,-3 2 70 0 0,-1 1 68 0 0,-1 0 94 0 0,2-2 82 0 0,9-4 281 0 0,0 1-101 0 0,7-2 81 0 0,-16 7-365 0 0,-1 1-1 0 0,1 0 1 0 0,0 0-1 0 0,1 1-207 0 0,11 0 384 0 0,-9 1-140 0 0,8 0 106 0 0,-1 1-73 0 0,3 2-7 0 0,-16-2-199 0 0,-1 0 1 0 0,1 1 0 0 0,-1 0-1 0 0,1 0 1 0 0,-1 1-72 0 0,11 4 85 0 0,1-1-47 0 0,-9-3-36 0 0,0-1 0 0 0,0 2 0 0 0,-1-1-1 0 0,2 2-1 0 0,11 8 0 0 0,-12-8 0 0 0,0 0 0 0 0,0 0 0 0 0,-1 1 0 0 0,1 0 0 0 0,-1 0 0 0 0,-1 1 0 0 0,1 0 0 0 0,-1 0 0 0 0,3 4 0 0 0,-1 2 16 0 0,7 9-40 0 0,5 13-82 0 0,-17-30 83 0 0,-1 1 0 0 0,1 0 0 0 0,-1 0 0 0 0,0 0 1 0 0,-1 0-1 0 0,1 1 0 0 0,-1-1 0 0 0,-1 0 0 0 0,1 4 23 0 0,-1 8-13 0 0,1-10 59 0 0,-1 1 0 0 0,0-1-1 0 0,0 1 1 0 0,-1-1-1 0 0,-1 5-45 0 0,-9 7 81 0 0,8-7-67 0 0,3-11-14 0 0,0 0 0 0 0,-1 0 1 0 0,1 0-1 0 0,-1 1 0 0 0,0-1 0 0 0,0 0 0 0 0,0 0 0 0 0,0 0 1 0 0,0 0-1 0 0,0 0 0 0 0,-1 0 0 0 0,1-1 0 0 0,0 1 0 0 0,-1 0 0 0 0,-1 1 0 0 0,1 0 0 0 0,0 0 0 0 0,0 0 0 0 0,0 0 0 0 0,0 0 0 0 0,0 2 0 0 0,0-2 0 0 0,0 0 0 0 0,0 0 0 0 0,0 1 0 0 0,0-1 0 0 0,0 0 0 0 0,-1 0 0 0 0,-13 12 13 0 0,0-1-1 0 0,-11 8-12 0 0,-4-2 52 0 0,0-2 34 0 0,16-16-43 0 0,-1-4-33 0 0,7-6-10 0 0,13 3 0 0 0,-1 2 0 0 0,2-7 0 0 0,5 5 0 0 0,-6-1 0 0 0,-4 6 0 0 0,1-1 0 0 0,-1 1 0 0 0,0-1 0 0 0,0 1 0 0 0,1 0 0 0 0,-1-1 0 0 0,0 1 0 0 0,1-1 0 0 0,-1 1 0 0 0,0 0 0 0 0,1-1 0 0 0,-1 1 0 0 0,0 0 0 0 0,1 0 0 0 0,-1-1 0 0 0,1 1 0 0 0,-1 0 0 0 0,1 0 0 0 0,-1 0 0 0 0,1 0 0 0 0,-1-1 0 0 0,0 1 0 0 0,1 0 0 0 0,-1 0 0 0 0,1 0 0 0 0,-1 0 0 0 0,1 0 0 0 0,-1 0 0 0 0,1 0 0 0 0,-1 0 0 0 0,1 0 0 0 0,0 1 0 0 0,0-1 0 0 0,1-1 0 0 0,0 1 0 0 0,-1 0 0 0 0,1 0 0 0 0,0-1 0 0 0,-1 1 0 0 0,1-1 0 0 0,0 0 0 0 0,-1 1 0 0 0,1-1 0 0 0,-1 0 0 0 0,1 0 0 0 0,-1 0 0 0 0,1 0 0 0 0,-1 0 0 0 0,1 0 0 0 0,-1 1 0 0 0,1-1 0 0 0,-1 0 0 0 0,1 1 0 0 0,0-1 0 0 0,-1 1 0 0 0,1-1 0 0 0,0 1 0 0 0,-1 0 0 0 0,1 0 0 0 0,0 0 0 0 0,12-1 1 0 0,-7 1 1 0 0,0 0 1 0 0,0 0-1 0 0,-1 1 0 0 0,1-1 0 0 0,3 2-2 0 0,7 6 47 0 0,4 6-34 0 0,2 1-1 0 0,-3-7 36 0 0,-17-6-47 0 0,1 0 0 0 0,-1 0 0 0 0,0 0 0 0 0,0 0 0 0 0,1 1 0 0 0,-1-1-1 0 0,-1 1 1 0 0,1 0 0 0 0,0 0 0 0 0,-1 0 0 0 0,1 0 0 0 0,-1 0 0 0 0,0 0-1 0 0,0 2 0 0 0,1-2 0 0 0,-1 0 0 0 0,0-1 0 0 0,1 1 0 0 0,-1 0 0 0 0,1-1 0 0 0,0 1 0 0 0,0-1 0 0 0,0 0 0 0 0,0 0 0 0 0,0 0 0 0 0,1 0 0 0 0,0 0 0 0 0,1 0 0 0 0,-1 1 0 0 0,-1 0 0 0 0,1 0 0 0 0,3 3 0 0 0,-3-2 0 0 0,3 3 0 0 0,0 0 0 0 0,-1 0 0 0 0,3 4 0 0 0,-8-8 0 0 0,1-1 0 0 0,-1 1 0 0 0,1-1 0 0 0,-1 1 0 0 0,0 0 0 0 0,0 0 0 0 0,0 0 0 0 0,0 0 0 0 0,-1-1 0 0 0,1 1 0 0 0,-1 0 0 0 0,0 3 0 0 0,0-4 0 0 0,0-1 0 0 0,1 1 0 0 0,-1 0 0 0 0,0-1 0 0 0,0 1 0 0 0,1-1 0 0 0,-1 1 0 0 0,1-1 0 0 0,0 1-1 0 0,-1-1 1 0 0,1 0 0 0 0,0 1 0 0 0,0 0 0 0 0,0-1 2 0 0,0 1-1 0 0,0 0 0 0 0,0-1 0 0 0,0 1 1 0 0,0 0-1 0 0,-1 0 0 0 0,1-1 1 0 0,-1 1-1 0 0,1 0 0 0 0,-1 0 1 0 0,0 0-1 0 0,0 0 0 0 0,0 1-1 0 0,-3 19 64 0 0,2-17-42 0 0,0 0-1 0 0,-1 0 0 0 0,0-1 1 0 0,0 1-1 0 0,0-1 0 0 0,-1 1 1 0 0,0-1-1 0 0,0 0 0 0 0,0 0 1 0 0,-2 2-22 0 0,-15 24 186 0 0,14-25-155 0 0,-1 0 0 0 0,0 0 0 0 0,1-1 0 0 0,-1 0 0 0 0,-1-1-1 0 0,0 1-30 0 0,-26 9 61 0 0,31-12-57 0 0,0 0 1 0 0,0 0-1 0 0,-1-1 1 0 0,1 1-1 0 0,0-1 1 0 0,0 0-1 0 0,0 0 1 0 0,-1 0-5 0 0,-13 1 28 0 0,5 5-15 0 0,11-5-10 0 0,0 0 1 0 0,-1 0-1 0 0,1-1 1 0 0,-1 1 0 0 0,1 0-1 0 0,-1-1 1 0 0,1 1 0 0 0,-1-1-1 0 0,1 0 1 0 0,-1 1 0 0 0,0-1-1 0 0,1 0 1 0 0,-1 0 0 0 0,0 0-4 0 0,-36 0 45 0 0,-3 0-51 0 0,14 0-42 0 0,2 0-43 0 0,4-3 30 0 0,9-2 47 0 0,10 4 14 0 0,-1 0 0 0 0,1 0 0 0 0,0 0 0 0 0,0 0 0 0 0,0 1 0 0 0,-1-1 1 0 0,1 1-1 0 0,0-1 0 0 0,0 1 0 0 0,-1 0 0 0 0,1 0 0 0 0,-1 0 0 0 0,-7 0 0 0 0,6 0-3 0 0,1 0-1 0 0,0 0 1 0 0,-1 0 0 0 0,1 0-1 0 0,0-1 1 0 0,-1 1-1 0 0,-2-2 4 0 0,-2-5-98 0 0,8 7 91 0 0,0-1 0 0 0,0 1 0 0 0,-1 0 0 0 0,1-1 0 0 0,0 1-1 0 0,-1 0 1 0 0,1-1 0 0 0,0 1 0 0 0,-1 0 0 0 0,1-1 0 0 0,-1 1 0 0 0,1 0-1 0 0,-1 0 1 0 0,1-1 0 0 0,0 1 0 0 0,-1 0 0 0 0,1 0 0 0 0,-1 0 0 0 0,1 0-1 0 0,-1-1 1 0 0,1 1 0 0 0,-1 0 0 0 0,1 0 0 0 0,-1 0 0 0 0,1 0 0 0 0,-1 0-1 0 0,1 0 1 0 0,-1 1 0 0 0,1-1 7 0 0,-7-1-130 0 0,-1-6 10 0 0,5 4 19 0 0,1 1-89 0 0,0 1 49 0 0,0 0-36 0 0,-1 1-42 0 0,-1 0-46 0 0,4-1 50 0 0,0 1-22 0 0,0-1-66 0 0,0 1 106 0 0,0-1-37 0 0,0 1 234 0 0,0-1-274 0 0,0 0-36 0 0,1-1-410 0 0,-1 0 107 0 0,0 1-52 0 0,2-2-773 0 0,2 1-604 0 0,5 1-1149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8:21.4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76 1 10824 0 0,'0'0'241'0'0,"0"0"38"0"0,0 0 14 0 0,0 0-21 0 0,0 2-116 0 0,0 13 344 0 0,0 0-53 0 0,0 0-48 0 0,0 1-44 0 0,0 0-41 0 0,0-1-37 0 0,0 17 185 0 0,0 7-36 0 0,0-7-137 0 0,0 42 329 0 0,0-52-396 0 0,0 0 35 0 0,1-6-71 0 0,5 1-38 0 0,0-2-42 0 0,-2 14 90 0 0,-5 14-31 0 0,0-10-22 0 0,1 28 120 0 0,0-1-78 0 0,0-50-152 0 0,1-1 0 0 0,0 0-1 0 0,1 0 1 0 0,1 5-33 0 0,0-4 39 0 0,-1 0 1 0 0,-1 1-1 0 0,0-1 0 0 0,0 7-39 0 0,1-7 29 0 0,-1 1-1 0 0,2 0 0 0 0,-1-1 0 0 0,2 1 0 0 0,0 1-28 0 0,-2-7 3 0 0,3 10 43 0 0,-3-12-39 0 0,-1 0-1 0 0,0 1 0 0 0,0-1 0 0 0,0 0 1 0 0,-1 0-1 0 0,1 1 0 0 0,-1-1 0 0 0,0 2-6 0 0,0 9 56 0 0,-1-11-53 0 0,1 0-1 0 0,0 0 1 0 0,0 0-1 0 0,0-1 0 0 0,0 1 1 0 0,0 0-1 0 0,1 0 1 0 0,0 0-1 0 0,-1-1 0 0 0,2 3-2 0 0,23 41 64 0 0,-20-16-53 0 0,-3-25-1 0 0,1-2 4 0 0,20 19 15 0 0,-1 1-28 0 0,-19-20 3 0 0,2-1 2 0 0,10 1 37 0 0,61-3 85 0 0,-75 0-127 0 0,1-1-1 0 0,-1 1 1 0 0,1 0 0 0 0,-1 0 0 0 0,1-1 0 0 0,-1 1 0 0 0,1-1-1 0 0,-1 1 1 0 0,1-1 0 0 0,-1 1 0 0 0,0-1 0 0 0,1 0 0 0 0,-1 0-1 0 0,12-5-1 0 0,12 1 1 0 0,-10-1-14 0 0,-3 2-52 0 0,6 1-91 0 0,-1 0-65 0 0,-15 2 193 0 0,0 0 1 0 0,0 0-1 0 0,0 0 1 0 0,-1-1-1 0 0,1 1 1 0 0,0-1-1 0 0,-1 1 1 0 0,1-1 28 0 0,5-5-135 0 0,1 2-60 0 0,-1 1-179 0 0,0 1 69 0 0,1 1 8 0 0,3-2-74 0 0,-1 1-12 0 0,7 1-613 0 0</inkml:trace>
  <inkml:trace contextRef="#ctx0" brushRef="#br0" timeOffset="293.41">0 590 12872 0 0,'0'0'289'0'0,"0"0"40"0"0,0 0 23 0 0,0 0-144 0 0,0 0-100 0 0,0 0-30 0 0,0-2-46 0 0,0 0-3 0 0,0-2-66 0 0,0 3 70 0 0,0-2 75 0 0,0 0 108 0 0,3 3 159 0 0,5-1-141 0 0,-2-2-39 0 0,6-7 102 0 0,5-4-38 0 0,-8 10-143 0 0,14-9 119 0 0,-10 7-114 0 0,-1 0 0 0 0,1 1 1 0 0,12-3-122 0 0,-17 5 27 0 0,17-4 83 0 0,-10 4-60 0 0,-6 2-34 0 0,0-1 0 0 0,-1 0 1 0 0,7-3-17 0 0,4-1 43 0 0,2 0-41 0 0,2 1-45 0 0,1-1-48 0 0,0 1-52 0 0,0 0-55 0 0,-1 1-58 0 0,-2 1-62 0 0,24 0-246 0 0,0 3-4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8:20.5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6208 0 0,'0'0'182'0'0,"0"0"-48"0"0,0 0-12 0 0,0 0 41 0 0,0 0 133 0 0,0 0 249 0 0,0 0 21 0 0,0 0-12 0 0,0 0-54 0 0,0 0-20 0 0,0 2-6 0 0,0 10-36 0 0,0 18 677 0 0,0-21-799 0 0,0 1-35 0 0,0 1-24 0 0,0 0-75 0 0,0 0-94 0 0,0-1-111 0 0,0-9 52 0 0,1 1 0 0 0,-1-1-1 0 0,0 1 1 0 0,0-1 0 0 0,1 1 0 0 0,-1-1-1 0 0,1 1 1 0 0,-1-1 0 0 0,1 0-1 0 0,-1 1 1 0 0,1-1 0 0 0,0 0-1 0 0,0 1-28 0 0,5 10 206 0 0,-4 1-47 0 0,-1 10 158 0 0,-1-11-177 0 0,0-1-36 0 0,2 3-55 0 0,2 2 8 0 0,-2-10-32 0 0,0 1 0 0 0,0-1-1 0 0,-1 0 1 0 0,0 1 0 0 0,-1-1 0 0 0,1 1-25 0 0,-1 0 31 0 0,1 1 0 0 0,0-1 1 0 0,0 0-1 0 0,1 0 1 0 0,0 1-32 0 0,0 0 39 0 0,0-1 0 0 0,-1 1 0 0 0,0-1 0 0 0,0 1 0 0 0,0 1-39 0 0,-2 28 142 0 0,1 12 24 0 0,3-17-14 0 0,3-9-9 0 0,-4-17-83 0 0,-1 0 0 0 0,0 0 0 0 0,0 0 0 0 0,0 0 1 0 0,0 4-61 0 0,-1 11 147 0 0,0 1-82 0 0,0 38-53 0 0,0-54-11 0 0,-1 0 1 0 0,0 0 0 0 0,0 0 0 0 0,0 0-1 0 0,-1-1 1 0 0,-1 4-2 0 0,-1 7 38 0 0,2 0 38 0 0,2-11-48 0 0,0 46 214 0 0,0-29-76 0 0,0-20-153 0 0,0 0 1 0 0,-1-1 0 0 0,1 1 0 0 0,0 0 0 0 0,-1-1 0 0 0,1 1-1 0 0,-1 0 1 0 0,0-1 0 0 0,1 1 0 0 0,-1-1 0 0 0,0 1 0 0 0,0-1-1 0 0,0 1-13 0 0,0-1 14 0 0,0 1 0 0 0,0-1 0 0 0,1 1 0 0 0,-1-1 0 0 0,0 1 0 0 0,1-1-1 0 0,-1 1 1 0 0,1 0 0 0 0,-1-1 0 0 0,1 1 0 0 0,0 0 0 0 0,0 0-1 0 0,0-1-13 0 0,0 11 71 0 0,0 21 319 0 0,0-20-275 0 0,0-10-19 0 0,2-3 0 0 0,-1 0-173 0 0,0 0 54 0 0,1 0 45 0 0,0 0 39 0 0,0 0 60 0 0,7 0 324 0 0,-5 0-282 0 0,-2 0-70 0 0,0 0-74 0 0,1 0 80 0 0,-1 0-23 0 0,0 0-60 0 0,0-1-1 0 0,-1 1 0 0 0,1 0 1 0 0,0-1-1 0 0,-1 1 0 0 0,1-1 1 0 0,0 0-1 0 0,-1 0 1 0 0,1 0-1 0 0,-1 1 0 0 0,2-2-15 0 0,4-3 14 0 0,6 0-4 0 0,-8-5 2 0 0,18-3 50 0 0,-19 11-64 0 0,27-3 2 0 0,-24 0 0 0 0,-5 4 0 0 0,-1 1 0 0 0,0-1 0 0 0,1 0 0 0 0,-1 0 0 0 0,1 0 0 0 0,-1 1 0 0 0,1-1 0 0 0,-1 1 0 0 0,1-1 0 0 0,-1 1 0 0 0,1 0 0 0 0,-1 0 0 0 0,1 0 0 0 0,0-1 0 0 0,-1 1 0 0 0,1 0 0 0 0,-1 0 0 0 0,1 0 0 0 0,-1 0 0 0 0,1-1 0 0 0,-1 1 0 0 0,1-1 0 0 0,-1 1 0 0 0,1-1 0 0 0,-1 0 0 0 0,0 1 0 0 0,1-1 0 0 0,-1 0 0 0 0,12-5 0 0 0,-9 5 0 0 0,-1 1 0 0 0,1-1 0 0 0,0 1 0 0 0,0 0 0 0 0,0 0 0 0 0,3 1 0 0 0,-3-1 0 0 0,0 1 0 0 0,0-1 0 0 0,-1 0 0 0 0,1 0 0 0 0,0-1 0 0 0,0 1 0 0 0,0-1 0 0 0,0 0 0 0 0,-1 0 0 0 0,2 0 0 0 0,0-2-3 0 0,16-5-10 0 0,-12 7-38 0 0,4 0-50 0 0,-10 1-2 0 0,-1 0 89 0 0,0 0 34 0 0,3 0 69 0 0,-3 0-120 0 0,1 0-65 0 0,0 0-49 0 0,0 0-72 0 0,1 0-85 0 0,1 0-96 0 0,-3 0 119 0 0,0 0-43 0 0,0 0-39 0 0,0 0-36 0 0,2 0-257 0 0,0 0-59 0 0,0 0-47 0 0,-1 0-34 0 0,5 0-1422 0 0,2 0-1258 0 0</inkml:trace>
  <inkml:trace contextRef="#ctx0" brushRef="#br0" timeOffset="493.02">756 651 7568 0 0,'0'0'166'0'0,"0"0"29"0"0,0 0 14 0 0,3-3-25 0 0,-3 3-184 0 0,7-6 54 0 0,-2 2 18 0 0,6-1 232 0 0,0 0 151 0 0,-5 0-180 0 0,-3 3 331 0 0,-3 1-252 0 0,2-1-147 0 0,18-10 305 0 0,-8 5-287 0 0,-3 1-43 0 0,-7 3 0 0 0,-1 1-68 0 0,0-1-44 0 0,-1-1-43 0 0,0 0-9 0 0,1 2 33 0 0,-1 1-36 0 0,1 0-1 0 0,-1 0 1 0 0,1 0 0 0 0,0 0-1 0 0,0 0 1 0 0,0 1 0 0 0,-1-1-1 0 0,1 0 1 0 0,0 0-1 0 0,0 0 1 0 0,0 1 0 0 0,0-1-1 0 0,0 1 1 0 0,1-1-15 0 0,10-2 173 0 0,-12 3-170 0 0,0 0 0 0 0,0 0 0 0 0,0 0 0 0 0,0 0 0 0 0,0 0 1 0 0,0 0-1 0 0,0 0 0 0 0,0 0 0 0 0,1 0 0 0 0,-1 0 0 0 0,0 0 1 0 0,0 0-1 0 0,0 0 0 0 0,0 0 0 0 0,0 0 0 0 0,0 0 0 0 0,0 0 0 0 0,0 0 1 0 0,0 0-1 0 0,0 0 0 0 0,0 0 0 0 0,1 0 0 0 0,-1 0 0 0 0,0 0 1 0 0,0 0-1 0 0,0 0 0 0 0,0 0 0 0 0,0 0 0 0 0,0 0 0 0 0,0 0 1 0 0,0 0-1 0 0,0 0 0 0 0,0 0 0 0 0,0 0 0 0 0,0-1 0 0 0,0 1 0 0 0,0 0 1 0 0,0 0-1 0 0,0 0 0 0 0,0 0 0 0 0,0 0 0 0 0,0 0 0 0 0,0 0 1 0 0,0 0-1 0 0,0 0 0 0 0,0 0 0 0 0,0 0 0 0 0,0-1 0 0 0,0 1 1 0 0,0 0-1 0 0,0 0 0 0 0,0 0 0 0 0,0 0 0 0 0,0 0 0 0 0,0 0 0 0 0,0 0 1 0 0,0 0-4 0 0,3-23 274 0 0,-3 22-253 0 0,1-1 0 0 0,-1 0 0 0 0,1 1 0 0 0,0-1 0 0 0,0 1 0 0 0,0-1 0 0 0,0 1 0 0 0,0-1 0 0 0,0 1 0 0 0,1-2-21 0 0,1 0 117 0 0,-2-1-70 0 0,-3-4-51 0 0,2 8 16 0 0,0-48 112 0 0,-2 33-110 0 0,-11 0 58 0 0,2-1-9 0 0,2 5-7 0 0,2 8 40 0 0,2 0 25 0 0,-6-7-7 0 0,6 7-11 0 0,-5 4-89 0 0,10-1-5 0 0,-8 0 91 0 0,4 0-69 0 0,1 0-7 0 0,-2 2 63 0 0,-20 13 89 0 0,18-4-106 0 0,1 2-52 0 0,4-9-18 0 0,-18 42 82 0 0,10-29-39 0 0,5 8-22 0 0,-1-10 10 0 0,5-12-27 0 0,0 0 0 0 0,-1 1 0 0 0,2-1 1 0 0,-1 0-1 0 0,0 0 0 0 0,1 1 0 0 0,-1-1 0 0 0,1 2-4 0 0,-1 9 33 0 0,0 0 1 0 0,-1 0-1 0 0,-3 13-33 0 0,3-15 36 0 0,0 0-1 0 0,1 0 1 0 0,0 9-36 0 0,1-16 10 0 0,1-1 0 0 0,0 1 1 0 0,0 0-1 0 0,0-1 0 0 0,1 4-10 0 0,0-2 18 0 0,0 0-1 0 0,0 0 0 0 0,-1 0 0 0 0,0 0 0 0 0,0 3-17 0 0,-1-7 14 0 0,0-1-1 0 0,0 1 1 0 0,0 0-1 0 0,0-1 1 0 0,1 1-1 0 0,-1 0 0 0 0,0-1 1 0 0,1 1-1 0 0,0-1 1 0 0,-1 1-1 0 0,1-1 1 0 0,0 1-1 0 0,-1-1 1 0 0,1 0-1 0 0,1 1-13 0 0,3 6 60 0 0,-1 2 26 0 0,-3-8-67 0 0,0 0 0 0 0,0 1 0 0 0,0-1 0 0 0,0 0 0 0 0,1 0 0 0 0,-1 0 0 0 0,1 0 0 0 0,-1-1 0 0 0,1 1-19 0 0,5 6 65 0 0,-4-5-31 0 0,0 0 0 0 0,0 0 1 0 0,1 0-1 0 0,-1 0 0 0 0,0-1 1 0 0,1 1-35 0 0,19 7 203 0 0,0 0-24 0 0,-19-8-156 0 0,0 0 0 0 0,0 0-1 0 0,0-1 1 0 0,0 1 0 0 0,0-1 0 0 0,1 0 0 0 0,-1 0-1 0 0,1 0 1 0 0,-1-1 0 0 0,0 0 0 0 0,1 0-1 0 0,-1 0 1 0 0,1 0-23 0 0,2 0 14 0 0,-5 0-14 0 0,0 0 1 0 0,0 0-1 0 0,0 0 0 0 0,0 0 1 0 0,0 0-1 0 0,1 0 0 0 0,-1-1 1 0 0,0 1-1 0 0,0-1 0 0 0,1 0 0 0 0,22-9 0 0 0,-8 8-34 0 0,-15 2 15 0 0,-1 0 1 0 0,1 0-1 0 0,0 0 1 0 0,-1-1-1 0 0,1 1 1 0 0,-1 0-1 0 0,1-1 1 0 0,-1 1-1 0 0,1-1 1 0 0,-1 1-1 0 0,1-1 1 0 0,-1 1-1 0 0,1-1 1 0 0,-1 0-1 0 0,0 0 1 0 0,0 0-1 0 0,2-1 19 0 0,5-4-82 0 0,-1 2-14 0 0,-2 1-51 0 0,-1 1-4 0 0,-1 0-60 0 0,0 0-71 0 0,0 0-83 0 0,-1 1 4 0 0,0-1-55 0 0,0 1-50 0 0,0-1-42 0 0,0 0-151 0 0,0 1-42 0 0,0-1-182 0 0,1-2-487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8:32.7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288 91 7520 0 0,'0'0'217'0'0,"0"-3"-6"0"0,-1-1-173 0 0,1 3-37 0 0,0 1 0 0 0,0-1-1 0 0,0 1 1 0 0,0 0 0 0 0,0-1 0 0 0,-1 1-1 0 0,1 0 1 0 0,0-1 0 0 0,0 1-1 0 0,-1 0 1 0 0,1-1 0 0 0,0 1-1 0 0,0 0 1 0 0,-1-1 0 0 0,1 1-1 0 0,0 0 1 0 0,-1 0 0 0 0,1 0-1 0 0,0-1 1 0 0,-1 1 0 0 0,1 0-1 0 0,-3-1 37 0 0,-1 1 41 0 0,2 0 123 0 0,2 0 234 0 0,0 0 393 0 0,0 0 32 0 0,0-1-488 0 0,0 0-85 0 0,1 0-74 0 0,-1 0-63 0 0,0 0-57 0 0,0 0-36 0 0,-1-2-18 0 0,1 0-10 0 0,0 2 25 0 0,0 1 49 0 0,0-2 385 0 0,0 2-21 0 0,0 0-27 0 0,0 0-102 0 0,0 0-46 0 0,0 0-10 0 0,0 0-12 0 0,0 0-36 0 0,0 0-12 0 0,0 0-4 0 0,0 2-2 0 0,1 6-77 0 0,4 2 20 0 0,2 4 26 0 0,-5 0-20 0 0,-3-5-84 0 0,1-6-55 0 0,0 1 0 0 0,-1-1 1 0 0,1 1-1 0 0,1-1 0 0 0,-1 1 0 0 0,0-1 0 0 0,1 1 1 0 0,0-1-1 0 0,0 2-26 0 0,4 5 38 0 0,1 8 22 0 0,-4-1 13 0 0,-3 14 15 0 0,0-10-5 0 0,2 21-83 0 0,2-17 63 0 0,0-16-40 0 0,-2-6-17 0 0,0 0 0 0 0,0 0 0 0 0,0 0 0 0 0,-1 0 0 0 0,1 1 0 0 0,-1 0-6 0 0,-5 31 10 0 0,0 6 6 0 0,7-13 28 0 0,3-13-33 0 0,-3-8-9 0 0,0-1 1 0 0,-1 0-1 0 0,0 1 0 0 0,0-1 0 0 0,0 1 1 0 0,-1-1-3 0 0,0 84 86 0 0,0 2-49 0 0,0-90-36 0 0,0-1-1 0 0,1 1 0 0 0,-1 0 0 0 0,0 0 0 0 0,1 0 0 0 0,0 0 1 0 0,-1-1-1 0 0,1 1 0 0 0,0 0 0 0 0,0 0 0 0 0,0-1 0 0 0,0 2 0 0 0,0-2-1 0 0,0 0-1 0 0,0 1 0 0 0,-1-1 0 0 0,1 0 1 0 0,0 1-1 0 0,-1-1 0 0 0,1 1 1 0 0,-1-1-1 0 0,1 1 0 0 0,-1-1 1 0 0,0 1-1 0 0,0-1 2 0 0,0 2-107 0 0,0-3-73 0 0,0 0 76 0 0,0 1-62 0 0,0-1-82 0 0,0 1 75 0 0,0 0-37 0 0,0-1-41 0 0,0 1-40 0 0,0 1-391 0 0,0 0 93 0 0,0 0-53 0 0,0 1-755 0 0,0-1-593 0 0,0-2-1129 0 0</inkml:trace>
  <inkml:trace contextRef="#ctx0" brushRef="#br0" timeOffset="622.04">1 393 8840 0 0,'0'0'197'0'0,"0"0"24"0"0,0 0 19 0 0,2 0-29 0 0,5-1-148 0 0,4-4 186 0 0,3-2 95 0 0,-3 5-205 0 0,-8 2-79 0 0,0 0 0 0 0,-1 0-1 0 0,1 0 1 0 0,0-1 0 0 0,0 1 0 0 0,0-1 0 0 0,-1 1 0 0 0,1-1 0 0 0,0 0 0 0 0,-1 0 0 0 0,1-1-60 0 0,2-1 121 0 0,0 0 1 0 0,-1-1 0 0 0,0 0-1 0 0,0 0 1 0 0,1 0-122 0 0,-5 3 13 0 0,8-6 165 0 0,1 3-36 0 0,4-2 17 0 0,1 3-42 0 0,18-7 111 0 0,14-15 118 0 0,-14 4-152 0 0,-22 16-164 0 0,0-1 0 0 0,0 1 1 0 0,0 1-1 0 0,8-2-30 0 0,27-13 72 0 0,6-4-57 0 0,-24 13 41 0 0,-15 5-52 0 0,0 0 0 0 0,0-1 0 0 0,8-6-4 0 0,-14 9 0 0 0,0 0 0 0 0,0 0 0 0 0,0 0 0 0 0,0 0 0 0 0,0 1 0 0 0,3-1 0 0 0,24-9 0 0 0,-23 6-1 0 0,2-1 5 0 0,11-5 46 0 0,-19 9-44 0 0,2 3-2 0 0,15 0-3 0 0,-21 0-1 0 0,1 0 0 0 0,-1 0 0 0 0,1 0 0 0 0,-1 0 0 0 0,0 0 0 0 0,1 0 0 0 0,-1 0 0 0 0,1 0 0 0 0,-1 0 0 0 0,1 0 0 0 0,-1 0 0 0 0,1 0 0 0 0,-1 0 0 0 0,1 0 0 0 0,-1 0 0 0 0,1 1 0 0 0,-1-1 0 0 0,0 0 0 0 0,1 0 0 0 0,-1 1 0 0 0,1-1 0 0 0,-1 0 0 0 0,0 0 0 0 0,1 1 0 0 0,-1-1 0 0 0,0 1 0 0 0,1-1 0 0 0,-1 0 0 0 0,0 1 0 0 0,0-1 0 0 0,1 1 0 0 0,-1-1 0 0 0,4 7 0 0 0,7-1 11 0 0,-10-6-7 0 0,0 1 0 0 0,0-1 0 0 0,0 0 0 0 0,0 1 0 0 0,0-1 0 0 0,0 1 1 0 0,0 0-1 0 0,0-1 0 0 0,-1 1 0 0 0,1 0 0 0 0,0 0 0 0 0,0-1 0 0 0,-1 1 1 0 0,1 0-1 0 0,0 0 0 0 0,-1 0-4 0 0,21 45 304 0 0,-15-32-299 0 0,0 1-1 0 0,-1 0 1 0 0,-1 0 0 0 0,0 1-5 0 0,-3-9 0 0 0,0 1 0 0 0,0-1 0 0 0,-1 0 0 0 0,0 7 0 0 0,2 16 0 0 0,3-7 0 0 0,-3-13 0 0 0,0 0 0 0 0,0 0 0 0 0,-1 0 0 0 0,-1 3 0 0 0,-1 25 25 0 0,0-25-1 0 0,1 0-1 0 0,0 0 1 0 0,1 0 0 0 0,0-1 0 0 0,2 9-24 0 0,1-5 34 0 0,-2-10-6 0 0,0 1-1 0 0,0-1 1 0 0,-1 0 0 0 0,0 1-1 0 0,-1-1 1 0 0,1 1-28 0 0,-1 7 52 0 0,0 4 49 0 0,0 1 34 0 0,0 33 361 0 0,0-49-336 0 0,0-3 66 0 0,0 0 29 0 0,0 0 8 0 0,0 0-3 0 0,0 0-18 0 0,0 0-9 0 0,0-3-1 0 0,1-4-82 0 0,1-1-36 0 0,1-1-37 0 0,0 1-36 0 0,0 0-41 0 0,12-27 90 0 0,-9 14-74 0 0,-5 14-13 0 0,1 0 0 0 0,0 0-1 0 0,1 0 1 0 0,1-2-3 0 0,7-9 28 0 0,-8 13-23 0 0,0 1 0 0 0,0-1 0 0 0,-1 1 0 0 0,1-1 0 0 0,0-2-5 0 0,4-21 0 0 0,3 13 0 0 0,-7 12 0 0 0,-1 0 0 0 0,0 0 0 0 0,0 0 0 0 0,0 0 0 0 0,0 0 0 0 0,-1-1 0 0 0,0 1 0 0 0,1-1 0 0 0,-1 0 0 0 0,0 1 0 0 0,0 0 0 0 0,0-1 0 0 0,1 1 0 0 0,-1 0 0 0 0,1 0 0 0 0,0 0 0 0 0,0 0 0 0 0,0 1 0 0 0,0-1 0 0 0,0 0 0 0 0,1 1 0 0 0,-1 0 0 0 0,1-1 0 0 0,1 0 0 0 0,21-9 0 0 0,-22 11 1 0 0,-1 0-1 0 0,1 1 0 0 0,-1-1 0 0 0,1 1 0 0 0,0 0 1 0 0,-1 0-1 0 0,1 0 0 0 0,2 0 0 0 0,5 0 9 0 0,15 3 50 0 0,-23-2-47 0 0,1 0-1 0 0,-1 0 1 0 0,1 0 0 0 0,-1 1 0 0 0,1-1 0 0 0,-1 1-1 0 0,0 0 1 0 0,0-1 0 0 0,0 1 0 0 0,0 0 0 0 0,0 0-1 0 0,0 0 1 0 0,1 3-12 0 0,1 2 44 0 0,1 1 0 0 0,-1 0 1 0 0,1 4-45 0 0,8 13 58 0 0,-7-15-56 0 0,-1-1 0 0 0,0 1 0 0 0,-1 1 0 0 0,0-1 0 0 0,0 1-2 0 0,-2 6-34 0 0,-2-9-31 0 0,3 2-36 0 0,1 1 44 0 0,0 2-73 0 0,2 0-76 0 0,0 1-77 0 0,0-1-80 0 0,1 1-82 0 0,-1-1-85 0 0,0-1-87 0 0,7 4-47 0 0</inkml:trace>
  <inkml:trace contextRef="#ctx0" brushRef="#br0" timeOffset="1039.44">1649 378 8408 0 0,'0'0'190'0'0,"0"0"28"0"0,0-2 8 0 0,-3-11-28 0 0,2 12-195 0 0,1 0 0 0 0,-1 0 1 0 0,0 0-1 0 0,0 0 0 0 0,0 0 1 0 0,0 0-1 0 0,0 0 0 0 0,0 0 1 0 0,0 0-1 0 0,0 0 0 0 0,0 1 1 0 0,-1-2-4 0 0,-10-3 0 0 0,8-1 34 0 0,0 2 72 0 0,-6 2 75 0 0,6 2-75 0 0,0-1 44 0 0,-20 1 649 0 0,17 1-606 0 0,3 1-106 0 0,-3 10 266 0 0,-3 4-34 0 0,1-5-97 0 0,3 1-41 0 0,-1-1-44 0 0,-2 0-53 0 0,-10 11 81 0 0,14-17-134 0 0,2 1 1 0 0,-1 0-1 0 0,0 0 0 0 0,1 1 1 0 0,1-1-1 0 0,-1 1 0 0 0,1-1 1 0 0,0 1-32 0 0,-9 12 62 0 0,9-16-53 0 0,0 0 0 0 0,0-1 1 0 0,0 1-1 0 0,1 0 0 0 0,-1 0 0 0 0,1 0 1 0 0,0 0-1 0 0,0 0 0 0 0,0 0 0 0 0,0 1 1 0 0,0-1-1 0 0,1 0-9 0 0,0 6 30 0 0,-2 19 13 0 0,-2-15-16 0 0,-3-5 20 0 0,7-8-46 0 0,0 0 0 0 0,0 1 1 0 0,0-1-1 0 0,0 0 1 0 0,0 0-1 0 0,0 0 0 0 0,-1 0 1 0 0,1 0-1 0 0,0 0 1 0 0,0 0-1 0 0,0 0 0 0 0,0 0 1 0 0,0 0-1 0 0,0 0 1 0 0,0 0-1 0 0,0 1 0 0 0,0-1 1 0 0,0 0-1 0 0,0 0 1 0 0,0 0-1 0 0,-1 0 0 0 0,1 0 1 0 0,0 0-1 0 0,0 0 1 0 0,0 1-1 0 0,0-1 0 0 0,0 0 1 0 0,0 0-1 0 0,0 0 1 0 0,0 0-1 0 0,0 0 1 0 0,0 0-1 0 0,0 0 0 0 0,0 1 1 0 0,0-1-1 0 0,0 0 1 0 0,1 0-1 0 0,-1 0 0 0 0,0 0 1 0 0,0 0-1 0 0,0 0 1 0 0,0 0-1 0 0,0 0 0 0 0,0 1 1 0 0,0-1-1 0 0,0 0 1 0 0,0 0-1 0 0,0 0 0 0 0,0 0 1 0 0,0 0-1 0 0,1 0 1 0 0,-1 0-1 0 0,0 0 0 0 0,0 0 1 0 0,0 0-1 0 0,0 0 1 0 0,0 0-2 0 0,1 2 10 0 0,1-1 1 0 0,-1 0 0 0 0,0 1-1 0 0,0-1 1 0 0,0 0 0 0 0,0 1-1 0 0,0 0 1 0 0,-1-1 0 0 0,1 1-1 0 0,0-1 1 0 0,-1 1 0 0 0,1 0-1 0 0,-1-1 1 0 0,0 1 0 0 0,1 1-11 0 0,-1-1 88 0 0,0-2 32 0 0,0 0 9 0 0,2 3 6 0 0,8 7 2 0 0,-6-8 2 0 0,0-1-71 0 0,3-2-9 0 0,-6 1-38 0 0,17-4 262 0 0,-2-7-54 0 0,0-3-61 0 0,-2-2-65 0 0,0 1-73 0 0,-12 12-20 0 0,0 0 1 0 0,0 1-1 0 0,0-1 1 0 0,0 0-1 0 0,0 0 0 0 0,0-1-10 0 0,0 0 10 0 0,0 0 0 0 0,0 1-1 0 0,0 0 1 0 0,0 0-1 0 0,0-1 1 0 0,2 0-10 0 0,1-1 7 0 0,-2 3-6 0 0,0-1 0 0 0,-1 0 0 0 0,1 0 1 0 0,-1 1-1 0 0,0-1 0 0 0,0-1 0 0 0,0 1 0 0 0,0 0 1 0 0,0 0-1 0 0,-1-1 0 0 0,1 1 0 0 0,0-3-1 0 0,11-18 41 0 0,-1 5-28 0 0,-7 6-13 0 0,5 8 0 0 0,-5-5 0 0 0,5 8 10 0 0,-5 2 33 0 0,8 2-32 0 0,-10 1-11 0 0,-1-1 0 0 0,1 1 0 0 0,-1 0 0 0 0,0 0 0 0 0,1 0 0 0 0,-1 0 0 0 0,0 0 0 0 0,-1 1 0 0 0,1-1 0 0 0,0 3 0 0 0,1 1 0 0 0,-1-3 0 0 0,-1 0 0 0 0,0 0 0 0 0,-1 0 0 0 0,1 0 0 0 0,-1 1 0 0 0,0-1 0 0 0,0 0 0 0 0,0 0 0 0 0,-1 4 0 0 0,0 7 0 0 0,1-8 0 0 0,0-5 0 0 0,-1 0 0 0 0,1 0 0 0 0,0 0 0 0 0,0 0 0 0 0,1 1 0 0 0,-1-1 0 0 0,0 0 0 0 0,1 0 0 0 0,-1 0 0 0 0,1 1 0 0 0,25 42-80 0 0,-24-33 31 0 0,-1-6-18 0 0,-2 0-34 0 0,1-2-28 0 0,0-2-205 0 0,0-2 171 0 0,0 0 66 0 0,1 1-37 0 0,-1-1-12 0 0,1 0-38 0 0,-1 1-42 0 0,1 0-48 0 0,-1-1 5 0 0,1 1-35 0 0,1 1-392 0 0,0 0 70 0 0,-1-1-51 0 0,2 2-183 0 0,0 0-484 0 0</inkml:trace>
  <inkml:trace contextRef="#ctx0" brushRef="#br0" timeOffset="1371.76">2132 0 11024 0 0,'0'0'248'0'0,"0"0"34"0"0,0 0 22 0 0,0 0-29 0 0,0 0-207 0 0,0 3-40 0 0,0 87-17 0 0,1-78-8 0 0,-1-4 18 0 0,0 0-1 0 0,0-1 0 0 0,-1 1 1 0 0,-1 7-21 0 0,-3 1 52 0 0,3-10-23 0 0,1 1 0 0 0,-1-1 0 0 0,1 0 0 0 0,0 1 0 0 0,1-1 1 0 0,-1 1-30 0 0,1 47 327 0 0,0 1 61 0 0,0 123 1054 0 0,0-100-866 0 0,1-70-496 0 0,0 0 0 0 0,0-1 0 0 0,1 1 0 0 0,0 0 0 0 0,3 6-80 0 0,-4-11 19 0 0,2 13 144 0 0,-3-4-76 0 0,2 5-3 0 0,4-4-4 0 0,-5-12-68 0 0,0 0-1 0 0,-1 1 1 0 0,1-1 0 0 0,0 0 0 0 0,-1 1 0 0 0,1-1 0 0 0,-1 1-1 0 0,1-1 1 0 0,-1 1 0 0 0,0-1 0 0 0,0 1 0 0 0,0-1 0 0 0,0 1-12 0 0,0 5 50 0 0,0 5 2 0 0,3-1-42 0 0,2-3-10 0 0,-4-7 4 0 0,-1 0 0 0 0,1 1-1 0 0,0-1 1 0 0,0 1 0 0 0,0-1 0 0 0,-1 0-1 0 0,1 1 1 0 0,-1 0 0 0 0,1-1 0 0 0,-1 1 0 0 0,0-1-1 0 0,0 1 1 0 0,0-1 0 0 0,1 1-4 0 0,-1 11 0 0 0,0-11-60 0 0,0-2-39 0 0,0 0 27 0 0,0 0-74 0 0,0 0-84 0 0,0 0 66 0 0,0 0-37 0 0,0 0-42 0 0,0 0-38 0 0,0 0-384 0 0,0 0 89 0 0,0 0-53 0 0,0 0-744 0 0,0 0-586 0 0,0 0-1116 0 0</inkml:trace>
  <inkml:trace contextRef="#ctx0" brushRef="#br0" timeOffset="1577.04">1951 408 10912 0 0,'0'0'248'0'0,"0"0"34"0"0,0 0 20 0 0,2-2-38 0 0,5-3-197 0 0,1 0-37 0 0,20-10-24 0 0,-28 15-5 0 0,18-8 65 0 0,-3 3 89 0 0,-5 3-14 0 0,17-7 383 0 0,-1 2-126 0 0,-14 3-248 0 0,0 1-34 0 0,0 0-35 0 0,0 0-36 0 0,-5 1-36 0 0,54-3-9 0 0,-55 4-6 0 0,12-4-46 0 0,-2 2-46 0 0,20 0-194 0 0,11 3-148 0 0,11 0-21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8:31.2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272 318 6160 0 0,'0'0'133'0'0,"0"0"23"0"0,0 0 13 0 0,0 0-44 0 0,0-2 8 0 0,0-3 66 0 0,-2 2 45 0 0,2 2-205 0 0,0 1 1 0 0,-1-1-1 0 0,1 1 0 0 0,0 0 0 0 0,-1-1 0 0 0,1 1 0 0 0,-1 0 0 0 0,1 0 0 0 0,0-1 0 0 0,-1 1 1 0 0,1 0-1 0 0,-1 0 0 0 0,1 0 0 0 0,-1-1 0 0 0,1 1 0 0 0,-1 0 0 0 0,1 0 0 0 0,-1 0 0 0 0,1 0 1 0 0,-1 0-1 0 0,1 0 0 0 0,-1 0-39 0 0,-4-2 756 0 0,-5-8-20 0 0,8 8-496 0 0,1 1-42 0 0,0 0-38 0 0,-1 1-33 0 0,1-1-14 0 0,0 1-34 0 0,0 0-21 0 0,-1 1-17 0 0,-1-1 22 0 0,3-1-6 0 0,-1 1 37 0 0,-4-7 288 0 0,1 2 86 0 0,-5 4-186 0 0,0 0 28 0 0,-3-5 109 0 0,10 5-354 0 0,0 0 0 0 0,0 0 1 0 0,0 0-1 0 0,0 0 0 0 0,0 0 1 0 0,0 1-1 0 0,0-1 0 0 0,0 1 0 0 0,0-1 1 0 0,0 1-1 0 0,0 0 0 0 0,-1 0-65 0 0,-28 0 389 0 0,9 0-194 0 0,4 0-96 0 0,1 0-72 0 0,16 0-25 0 0,1 0 0 0 0,-1 0 0 0 0,0 0 0 0 0,1 0 0 0 0,-1 0 0 0 0,0 0 0 0 0,1 0 0 0 0,-1 0 0 0 0,0 0 0 0 0,1 1 0 0 0,-1-1 0 0 0,0 0 0 0 0,1 0 0 0 0,-1 1 0 0 0,1-1 0 0 0,-1 0 0 0 0,1 1 0 0 0,-1-1 0 0 0,1 1 0 0 0,-1-1 0 0 0,1 1 0 0 0,-1-1 0 0 0,1 1 0 0 0,-1-1 0 0 0,1 1 0 0 0,0-1-2 0 0,-1 1 2 0 0,1 0 0 0 0,0-1-1 0 0,-1 1 1 0 0,1-1 0 0 0,-1 1 0 0 0,1-1-1 0 0,-1 0 1 0 0,1 1 0 0 0,-1-1 0 0 0,1 1 0 0 0,-1-1-1 0 0,1 0 1 0 0,-1 1 0 0 0,0-1 0 0 0,1 0-1 0 0,-1 0 1 0 0,1 1 0 0 0,-1-1 0 0 0,0 0 0 0 0,1 0-1 0 0,-1 0 1 0 0,0 0 0 0 0,1 0 0 0 0,-1 0-1 0 0,0 0 1 0 0,1 0-2 0 0,-6-1 21 0 0,5 2-4 0 0,-23 12-1 0 0,12-8-6 0 0,11-5-7 0 0,1 1 0 0 0,0 0 0 0 0,-1 0 0 0 0,1-1 0 0 0,0 1 1 0 0,0 0-1 0 0,-1 0 0 0 0,1 0 0 0 0,0-1 0 0 0,0 1 0 0 0,0 0 0 0 0,0 0 0 0 0,0 0 0 0 0,0 0-3 0 0,0 0 1 0 0,0 0-1 0 0,0 0 1 0 0,0-1 0 0 0,0 1 0 0 0,0 0-1 0 0,0 0 1 0 0,0 0 0 0 0,1 0 0 0 0,-1-1 0 0 0,0 1-1 0 0,0 0 1 0 0,1 0 0 0 0,-1-1 0 0 0,1 2-1 0 0,1-1 2 0 0,0 1 1 0 0,0-1 0 0 0,0 0 0 0 0,0 0 0 0 0,1 0 0 0 0,-1 0 0 0 0,0 0 0 0 0,1 0-3 0 0,-1 0 5 0 0,1-1 1 0 0,-1 1-1 0 0,0 0 1 0 0,0 0-1 0 0,1 1 0 0 0,-1-1 1 0 0,0 0-1 0 0,0 1-5 0 0,3 4 16 0 0,-5-5-11 0 0,1-1-1 0 0,-1 1 1 0 0,1 0-1 0 0,0-1 1 0 0,-1 1-1 0 0,1 0 1 0 0,0-1-1 0 0,-1 1 1 0 0,1-1-1 0 0,0 1 1 0 0,0-1-1 0 0,0 0 1 0 0,0 1-1 0 0,-1-1 1 0 0,1 0-1 0 0,0 1 1 0 0,0-1-1 0 0,0 0 1 0 0,0 0-5 0 0,6 3 43 0 0,0 0 1 0 0,-1 1-1 0 0,1 0 1 0 0,-1 0-1 0 0,0 0 1 0 0,0 1-1 0 0,0-1 1 0 0,-1 1-1 0 0,0 1 1 0 0,0-1-1 0 0,2 3-43 0 0,23 32 214 0 0,-3 2-71 0 0,-8-13-106 0 0,-13-16 10 0 0,0-1 1 0 0,-1 1 0 0 0,3 12-48 0 0,-5-17 33 0 0,-3-6-15 0 0,1 1 0 0 0,-1 0 0 0 0,1-1 0 0 0,-1 1 0 0 0,0 0 0 0 0,0-1 0 0 0,0 1 0 0 0,0 1-18 0 0,0-2 15 0 0,-1 0-1 0 0,1-1 1 0 0,0 1-1 0 0,0 0 1 0 0,0 0-1 0 0,1 0 1 0 0,-1-1-1 0 0,0 1 1 0 0,1 0-1 0 0,-1-1 1 0 0,2 3-15 0 0,2 3 50 0 0,4 10 1 0 0,-8-16-51 0 0,1 1 0 0 0,-1-1 0 0 0,0 0 0 0 0,0 0 1 0 0,0 1-1 0 0,0-1 0 0 0,0 0 0 0 0,0 0 0 0 0,0 1 0 0 0,-1-1 1 0 0,1 0-1 0 0,0 0 0 0 0,-1 0 0 0 0,1 1 0 0 0,-1-1 1 0 0,1 0-1 0 0,-5 7 0 0 0,4-7 1 0 0,0 1 0 0 0,0-1 0 0 0,1 0 0 0 0,-1 1 1 0 0,0-1-1 0 0,1 1 0 0 0,-1-1 0 0 0,1 1 0 0 0,-1-1 0 0 0,1 1 0 0 0,0-1 0 0 0,-1 1 0 0 0,1 0 1 0 0,0-1-2 0 0,0 0 4 0 0,0 0 1 0 0,0 0 0 0 0,0-1-1 0 0,0 1 1 0 0,-1 0-1 0 0,1 0 1 0 0,0-1 0 0 0,0 1-1 0 0,-1 0 1 0 0,1-1 0 0 0,0 1-1 0 0,-1 0 1 0 0,1-1 0 0 0,-1 1-1 0 0,1-1 1 0 0,-1 1 0 0 0,1-1-1 0 0,-1 1 1 0 0,1-1 0 0 0,-1 1-1 0 0,1-1 1 0 0,-1 1 0 0 0,0-1-1 0 0,1 0 1 0 0,-1 1 0 0 0,0-1-1 0 0,1 0 1 0 0,-1 1 0 0 0,0-1-1 0 0,0 0 1 0 0,1 0 0 0 0,-1 0-1 0 0,0 0 1 0 0,0 0 0 0 0,1 0-1 0 0,-1 0 1 0 0,0 0-5 0 0,0 0 5 0 0,0 0 0 0 0,-1 0 0 0 0,1 1 1 0 0,0-1-1 0 0,0 0 0 0 0,-1 1 0 0 0,1-1 0 0 0,0 1 0 0 0,0-1 0 0 0,0 1 0 0 0,0-1 0 0 0,0 1 1 0 0,0 0-1 0 0,0-1 0 0 0,0 1 0 0 0,0 0 0 0 0,0 0 0 0 0,0 0 0 0 0,0 0 0 0 0,0 0 0 0 0,0 1-4 0 0,1-1 2 0 0,0-1 0 0 0,0 1 1 0 0,-1 0-1 0 0,1 0 1 0 0,-1 0-1 0 0,1 0 0 0 0,-1-1 1 0 0,1 1-1 0 0,-1 0 1 0 0,1-1-1 0 0,-1 1 0 0 0,1 0 1 0 0,-1-1-1 0 0,0 1 1 0 0,1 0-1 0 0,-1-1 0 0 0,0 1 1 0 0,0-1-1 0 0,0 0 1 0 0,1 1-1 0 0,-1-1 1 0 0,0 1-1 0 0,0-1 0 0 0,0 0 1 0 0,0 0-1 0 0,0 0 1 0 0,0 1-1 0 0,1-1 0 0 0,-1 0 1 0 0,0 0-1 0 0,0 0 1 0 0,0 0-1 0 0,0 0 0 0 0,0-1 1 0 0,0 1-1 0 0,0 0-3 0 0,-5 0 32 0 0,-5 1 14 0 0,-1 5-21 0 0,10-5-21 0 0,1 0 0 0 0,0 0 0 0 0,-1 0 0 0 0,0 0 0 0 0,1-1 0 0 0,-1 1 0 0 0,1-1 0 0 0,-1 1 0 0 0,0-1 0 0 0,0 0 0 0 0,1 1 0 0 0,-1-1 0 0 0,0 0-4 0 0,-4 0 8 0 0,4 0-4 0 0,1 0 1 0 0,-1 1 0 0 0,1-1-1 0 0,-1 0 1 0 0,1 0 0 0 0,-1-1-1 0 0,0 1 1 0 0,1 0 0 0 0,-1-1-1 0 0,1 1 1 0 0,-1-1 0 0 0,-1 0-5 0 0,-1-5 10 0 0,4 6-10 0 0,0-1 0 0 0,0 1 0 0 0,-1-1 0 0 0,1 1 0 0 0,0 0 0 0 0,0-1 0 0 0,-1 1 0 0 0,1 0 0 0 0,0-1 0 0 0,-1 1 0 0 0,1 0 0 0 0,-1-1 0 0 0,1 1 0 0 0,0 0 0 0 0,-1 0 0 0 0,1-1 0 0 0,-1 1 0 0 0,1 0 0 0 0,-1 0 0 0 0,1 0 0 0 0,-1 0 0 0 0,1-1 0 0 0,0 1 0 0 0,-1 0 0 0 0,1 0 0 0 0,-1 0 0 0 0,1 0 0 0 0,-1 0 0 0 0,1 0 0 0 0,-1 0 0 0 0,1 1 0 0 0,-1-1 0 0 0,0 0 0 0 0,1 0 0 0 0,-1 0 0 0 0,1 0 0 0 0,-1 0 0 0 0,1 0 0 0 0,0 0 0 0 0,-1 0 0 0 0,1 0 0 0 0,-1 0 0 0 0,1 0 0 0 0,-1 0 0 0 0,1 0 0 0 0,-1 0 0 0 0,1 0 0 0 0,-1-1 0 0 0,1 1 0 0 0,-1 0 0 0 0,1 0 0 0 0,0-1 0 0 0,-1 1 0 0 0,1 0 0 0 0,-1 0 0 0 0,1-1 0 0 0,0 1 0 0 0,-1 0 0 0 0,1-1 0 0 0,0 1 0 0 0,0-1 0 0 0,-1 1 0 0 0,1 0 0 0 0,0-1 0 0 0,-1 0 0 0 0,-3-5-10 0 0,-6 1-54 0 0,5-5-54 0 0,-1 6 35 0 0,1-1-30 0 0,3-4-5 0 0,2-1-77 0 0,0 5 57 0 0,0-1-36 0 0,0 1-38 0 0,0 0-45 0 0,0-1-49 0 0,0 1-55 0 0,0-2-212 0 0,0 0-118 0 0,0 4 299 0 0,0 0-35 0 0,0 0-34 0 0,0 0-37 0 0,0-2-356 0 0,0-3-945 0 0,0-1-1012 0 0</inkml:trace>
  <inkml:trace contextRef="#ctx0" brushRef="#br0" timeOffset="298.46">363 303 4328 0 0,'13'13'125'0'0,"-13"-13"-120"0"0,0 0-1 0 0,0 1 1 0 0,1-1-1 0 0,-1 0 0 0 0,0 1 1 0 0,1-1-1 0 0,-1 0 1 0 0,0 0-1 0 0,1 1 1 0 0,-1-1-1 0 0,0 0 1 0 0,1 0-1 0 0,-1 0 1 0 0,1 1-1 0 0,-1-1 0 0 0,0 0 1 0 0,1 0-1 0 0,-1 0 1 0 0,1 0-1 0 0,-1 0 1 0 0,0 0-1 0 0,1 0 1 0 0,-1 0-1 0 0,1 0 1 0 0,-1 0-1 0 0,1 0 0 0 0,-1 0-4 0 0,5 1 27 0 0,0 9-27 0 0,5-5 0 0 0,-8 0 12 0 0,1 0 72 0 0,2-2 127 0 0,0-1 74 0 0,-2 2 46 0 0,1 2-36 0 0,2 8 215 0 0,-4-10-309 0 0,3 5 226 0 0,-1 0-28 0 0,5 6 83 0 0,-8-14-428 0 0,7 14 282 0 0,-5-8-164 0 0,-1 3 94 0 0,-1-5-89 0 0,-1 2 37 0 0,3 16 322 0 0,1-10-307 0 0,0 0-35 0 0,-1-1-49 0 0,1 0-44 0 0,0 4 33 0 0,-2-10-55 0 0,0 1-1 0 0,-1-1 1 0 0,0 1-1 0 0,0 0 1 0 0,0 2-79 0 0,0 3 186 0 0,1-3-47 0 0,-1-7-100 0 0,0 1 0 0 0,0-1 0 0 0,0 0 0 0 0,0 1 0 0 0,1-1 1 0 0,-1 0-1 0 0,2 1-39 0 0,6 10 200 0 0,-4-1 5 0 0,0 14 119 0 0,-1-16-222 0 0,2 0 49 0 0,17 22 475 0 0,-13-21-396 0 0,3-2 6 0 0,3-4 80 0 0,0-4 68 0 0,1-1 57 0 0,-6 0-98 0 0,-6-3 80 0 0,-1-1-256 0 0,7-8 136 0 0,2 3-57 0 0,-7 6-112 0 0,11-6 166 0 0,-15 8-271 0 0,0-1 1 0 0,0 1-1 0 0,-1 0 0 0 0,1-1 1 0 0,0 1-1 0 0,-1-1 0 0 0,0 0 1 0 0,1 1-1 0 0,-1-1 0 0 0,0 0 1 0 0,0 0-1 0 0,0 0-29 0 0,4-7 115 0 0,8-14 90 0 0,-5 8-134 0 0,-6 10-39 0 0,-1 1 0 0 0,0-1 0 0 0,0 0 0 0 0,0 0 0 0 0,0 0 0 0 0,-1 0 0 0 0,0 0 0 0 0,0-2-32 0 0,0 3 7 0 0,1 0 0 0 0,-1 1 0 0 0,1-1 0 0 0,0 0 0 0 0,0 0 0 0 0,0 1 0 0 0,0-1 0 0 0,1 1 0 0 0,0-1 0 0 0,1-2-7 0 0,-2 4 5 0 0,0-1 0 0 0,-1 0 0 0 0,1 0 0 0 0,-1 0 0 0 0,1 1 0 0 0,-1-1 0 0 0,0 0 0 0 0,0 0 0 0 0,0 0 0 0 0,-1 0 0 0 0,1 0-5 0 0,-1-6 17 0 0,2 4-7 0 0,-1 0 0 0 0,0 0-1 0 0,-1-1 1 0 0,1 1-1 0 0,-1 0 1 0 0,0 0 0 0 0,-1-4-10 0 0,-6-9-10 0 0,5 3-95 0 0,1 0-62 0 0,-1 10 129 0 0,1 2-70 0 0,1 1-52 0 0,-1 0-88 0 0,1-1-108 0 0,0 2 133 0 0,1 0-35 0 0,-1-1-36 0 0,1 1-39 0 0,-1 0-41 0 0,1-1-43 0 0,-1 0-46 0 0,1 1-49 0 0,0-1-50 0 0,0 0-53 0 0,0-4-1474 0 0,0-3-1186 0 0</inkml:trace>
  <inkml:trace contextRef="#ctx0" brushRef="#br0" timeOffset="638.18">1300 333 6504 0 0,'-12'0'190'0'0,"12"0"-186"0"0,0 1-1 0 0,0-1 0 0 0,0 0 0 0 0,0 0 0 0 0,-1 0 0 0 0,1 0 1 0 0,0 0-1 0 0,0 0 0 0 0,0 0 0 0 0,0 0 0 0 0,0 0 0 0 0,0 0 1 0 0,0 0-1 0 0,0 0 0 0 0,0 0 0 0 0,0 0 0 0 0,-1 0 0 0 0,1 0 0 0 0,0 0 1 0 0,0 0-1 0 0,0-1 0 0 0,0 1 0 0 0,0 0 0 0 0,0 0 0 0 0,0 0 1 0 0,0 0-1 0 0,0 0 0 0 0,0 0 0 0 0,0 0 0 0 0,0 0 0 0 0,0 0 1 0 0,-1 0-1 0 0,1 0 0 0 0,0 0 0 0 0,0 0 0 0 0,0 0 0 0 0,0 0 0 0 0,0-1 1 0 0,0 1-1 0 0,0 0 0 0 0,0 0 0 0 0,0 0 0 0 0,0 0 0 0 0,0 0 1 0 0,0 0-1 0 0,0 0 0 0 0,0 0 0 0 0,0 0 0 0 0,0 0 0 0 0,0 0 1 0 0,0-1-1 0 0,0 1 0 0 0,0 0 0 0 0,0 0 0 0 0,0 0 0 0 0,0 0 0 0 0,0 0-3 0 0,-2-10 38 0 0,-4 7-27 0 0,2 3 31 0 0,4 0-42 0 0,-2 0 87 0 0,1 0 97 0 0,-2-2 48 0 0,0 0-71 0 0,1 1-54 0 0,0-1-38 0 0,-4-3 66 0 0,2 4-31 0 0,-1 0 105 0 0,2 0-52 0 0,-2 1 41 0 0,-1 0-65 0 0,-2 0 103 0 0,-1 0 61 0 0,-12 0 449 0 0,14 0-553 0 0,1 0-38 0 0,-7 3 155 0 0,3 2-62 0 0,2 0-76 0 0,4-3-78 0 0,3-2-72 0 0,0 1 0 0 0,1-1 0 0 0,-1 0 0 0 0,0 0 0 0 0,1 1 1 0 0,-1-1-1 0 0,1 0 0 0 0,-1 1 0 0 0,1-1 0 0 0,-1 1 1 0 0,1-1-1 0 0,-1 1 0 0 0,1-1 0 0 0,-1 1 0 0 0,1-1 0 0 0,0 1 1 0 0,-1-1-1 0 0,1 1 0 0 0,0-1 0 0 0,-1 1 0 0 0,1 0 0 0 0,0 0-22 0 0,-2 3 89 0 0,-24 27 548 0 0,22-21-475 0 0,3-8-132 0 0,0 0-1 0 0,0 0 0 0 0,0 0 0 0 0,0 0 0 0 0,-1 0 1 0 0,1 0-1 0 0,-1 0 0 0 0,1 0 0 0 0,-1 0-29 0 0,-15 19 206 0 0,15-16-166 0 0,0 0 0 0 0,0 0 0 0 0,1-1 1 0 0,-1 1-1 0 0,1 2-40 0 0,-5 14 131 0 0,1-7-18 0 0,3-10-88 0 0,1-1 0 0 0,0 0-1 0 0,0 0 1 0 0,0 1 0 0 0,1-1-1 0 0,-1 0 1 0 0,1 1 0 0 0,0-1 0 0 0,-1 1-25 0 0,1 13 97 0 0,0 1-44 0 0,0 7-30 0 0,0 36-28 0 0,1-59 4 0 0,-1 0 1 0 0,0-1 0 0 0,0 1 0 0 0,1 0 0 0 0,-1 0 0 0 0,1 0 0 0 0,0 0 0 0 0,0-1 0 0 0,-1 1 0 0 0,1 0 0 0 0,0-1 0 0 0,0 1-1 0 0,0-1 1 0 0,1 2 0 0 0,21 19 20 0 0,-11-11 26 0 0,-7-6-18 0 0,0-1 1 0 0,1-1-1 0 0,-1 1 1 0 0,1-1 0 0 0,0 0-1 0 0,1 0-28 0 0,-2 0 21 0 0,9 1 27 0 0,7-5-33 0 0,-13 1-14 0 0,4 0-4 0 0,-8 0 4 0 0,-1 0-1 0 0,1 0 1 0 0,0 0 0 0 0,-1-1-1 0 0,1 1 1 0 0,0-1-1 0 0,2 0 0 0 0,16-12-29 0 0,-17 10-53 0 0,1-1 36 0 0,25-11-1 0 0,-19 9-42 0 0,-7 3 3 0 0,1 1-36 0 0,-1-1-43 0 0,1 0-49 0 0,-1 0-56 0 0,-1 0-61 0 0,-2 2 21 0 0,0-1-46 0 0,0 1-42 0 0,0-1-37 0 0,0 0-128 0 0,0 0-36 0 0,4-3-1324 0 0</inkml:trace>
  <inkml:trace contextRef="#ctx0" brushRef="#br0" timeOffset="1009.12">1421 1 7696 0 0,'0'2'225'0'0,"0"11"-33"0"0,0-5-139 0 0,0-1-35 0 0,3 8-18 0 0,2-7 38 0 0,-2-4 29 0 0,-1 1 33 0 0,0 2 35 0 0,-1 2 35 0 0,-2 0 36 0 0,0 2 14 0 0,2-2-27 0 0,0-1 16 0 0,1 0 61 0 0,2 2-43 0 0,1 0-27 0 0,-3-2-35 0 0,-1 0 9 0 0,0 2 48 0 0,2 13 122 0 0,8 10 106 0 0,2 3 25 0 0,-10-10-107 0 0,-3-21-256 0 0,0 1 1 0 0,1-1-1 0 0,0 0 1 0 0,1 6-113 0 0,9 18 413 0 0,-4-14-207 0 0,-3 0-40 0 0,-1 6 22 0 0,-2 1-50 0 0,-1-16-77 0 0,1 0-1 0 0,0 1 0 0 0,0-1 0 0 0,0 0 1 0 0,0 1-1 0 0,2 2-60 0 0,2 7 116 0 0,0 11 110 0 0,0-12-82 0 0,-3-12-112 0 0,-1 0 0 0 0,0 1-1 0 0,0-1 1 0 0,0 0 0 0 0,-1 0-1 0 0,1 1 1 0 0,-1-1 0 0 0,0 2-32 0 0,2 12 170 0 0,5 1-36 0 0,-3-8-58 0 0,4 12 142 0 0,0 0 18 0 0,-6-5-28 0 0,-2-15 8 0 0,0 1-26 0 0,0-1-76 0 0,0 0-49 0 0,0 1-35 0 0,0-1 0 0 0,0-1 18 0 0,0 1 188 0 0,0-2-17 0 0,0 0-10 0 0,0 0-1 0 0,0 0-8 0 0,2-2-34 0 0,9-16 33 0 0,-2 2-51 0 0,-1 7-85 0 0,-4 4-52 0 0,-1 1 0 0 0,1-1 0 0 0,-1 0 0 0 0,0 0 0 0 0,0 0 0 0 0,0-1 0 0 0,0 0-11 0 0,-2 1 6 0 0,1 1 1 0 0,0 0 0 0 0,1 0 0 0 0,-1 0 0 0 0,1 0-1 0 0,0 0 1 0 0,0 0 0 0 0,0 1 0 0 0,0-1-1 0 0,0 1 1 0 0,1 0 0 0 0,1-1-7 0 0,6-3 8 0 0,-5 4-7 0 0,-1-1-1 0 0,1 0 1 0 0,0 0-1 0 0,3-4 0 0 0,-2 1 0 0 0,0 1 0 0 0,1 0 0 0 0,-1 0 0 0 0,1 1 0 0 0,1 0 0 0 0,5-3 0 0 0,-10 7 2 0 0,1 0-1 0 0,-1 0 0 0 0,1 0 0 0 0,-1 1 0 0 0,1 0 0 0 0,-1-1 0 0 0,1 2 0 0 0,-1-1 0 0 0,0 0 1 0 0,1 1-1 0 0,-1 0 0 0 0,4 1-1 0 0,-3 1 16 0 0,0 1 1 0 0,0 0 0 0 0,-1 0-1 0 0,1 0 1 0 0,-1 1 0 0 0,0 0-1 0 0,0-1 1 0 0,2 6-17 0 0,12 23 25 0 0,-9-13 14 0 0,0 2-18 0 0,-5-14-20 0 0,-3-7 2 0 0,0 1 1 0 0,0-1-1 0 0,0 0 1 0 0,0 1-1 0 0,-1-1 1 0 0,1 1-1 0 0,0-1 1 0 0,-1 1 0 0 0,0-1-1 0 0,1 1 1 0 0,-1 0-1 0 0,0-1 1 0 0,0 1-1 0 0,0 0 1 0 0,0 0-4 0 0,1 2-1 0 0,-1 0 1 0 0,0 0 0 0 0,1-1 0 0 0,0 1-1 0 0,0 0 1 0 0,0 0 0 0 0,1-1 0 0 0,-1 1-1 0 0,1-1 1 0 0,1 3 0 0 0,-2-4-12 0 0,-1-1 0 0 0,1 1 0 0 0,-1 0 0 0 0,0 0 1 0 0,1 0-1 0 0,-1-1 0 0 0,0 1 0 0 0,0 0 0 0 0,0 0 0 0 0,0 0 0 0 0,-1 1 12 0 0,1-2-19 0 0,0 1 0 0 0,0 0 0 0 0,0 0 1 0 0,0 0-1 0 0,0 0 0 0 0,0-1 0 0 0,1 1 0 0 0,-1 0 0 0 0,0 0 0 0 0,1 0 0 0 0,0 0 19 0 0,4 6-81 0 0,-2-3-42 0 0,-1 0-97 0 0,-1-2 62 0 0,0 0-36 0 0,-1 0-43 0 0,1 1-46 0 0,1 11-1002 0 0,11 0-53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8:37.4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182 15 8952 0 0,'0'0'200'0'0,"0"0"33"0"0,-3 0 15 0 0,-7-2-36 0 0,8-8-93 0 0,2 8 4 0 0,0 1 142 0 0,0 1 232 0 0,0 0 14 0 0,0 0-26 0 0,0 0-112 0 0,2 3-49 0 0,8 10 11 0 0,-7 2-48 0 0,-2-5-67 0 0,3 0-47 0 0,8 9 72 0 0,-2-1-31 0 0,-6-8-69 0 0,-2-2-40 0 0,0-1-18 0 0,1 1 3 0 0,-1 1 3 0 0,0-2 0 0 0,0 0 19 0 0,2 3 43 0 0,4 18 153 0 0,2 9 52 0 0,-1-14-158 0 0,-2-10-75 0 0,-2-1 0 0 0,1 1 0 0 0,-2 0 0 0 0,0 0 0 0 0,0 1-1 0 0,-1 1-126 0 0,0-2 70 0 0,0 3 14 0 0,0-1 1 0 0,-1 0 0 0 0,-1 1-1 0 0,0 0-84 0 0,0 8 165 0 0,1 0 0 0 0,5 19-165 0 0,-5-31 50 0 0,-1-6-24 0 0,-1-1 0 0 0,0 1 0 0 0,0-1 0 0 0,0 0-1 0 0,0 1 1 0 0,-1-1 0 0 0,0 0 0 0 0,0 1-1 0 0,-2 1-25 0 0,-2 16 100 0 0,0 19 60 0 0,-10 34 84 0 0,14-72-236 0 0,0-1 0 0 0,-1 1 0 0 0,1-1 0 0 0,-1 1 0 0 0,0-1 0 0 0,0 1 0 0 0,0-1 0 0 0,0 0 0 0 0,-1 0 0 0 0,1 0 0 0 0,-1 0 0 0 0,0-1 0 0 0,-1 2-8 0 0,-2 2 20 0 0,1-1 1 0 0,-1 2-1 0 0,1-1 1 0 0,-1 2-21 0 0,-12 17 10 0 0,-7-5-10 0 0,10 0-8 0 0,-3 3-57 0 0,5-10 61 0 0,-28 18 152 0 0,23-19-128 0 0,1-3-84 0 0,9-5-9 0 0,0 0-33 0 0,5-2 136 0 0,0-2-103 0 0,0 1-105 0 0,0-1-109 0 0,0 0-111 0 0,0 0-117 0 0,0 0-117 0 0,0 0-123 0 0,1 0 245 0 0,1 0-45 0 0,-1 0-46 0 0,0 0-47 0 0,-4 0-1525 0 0,-3 0-1235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8:39.9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 48 8176 0 0,'0'0'182'0'0,"0"0"29"0"0,0 0 13 0 0,3 0-32 0 0,5 0-283 0 0,0 0 118 0 0,1 0 100 0 0,-1 0 82 0 0,1 0 59 0 0,0 0 45 0 0,20 0 823 0 0,-16 0-699 0 0,-1 0-91 0 0,-5 0-226 0 0,-1 0-43 0 0,-6 0-59 0 0,1 0 0 0 0,-1 0 0 0 0,1 0 0 0 0,-1 0 0 0 0,1 0 0 0 0,-1 0 0 0 0,1 0 0 0 0,-1 0 0 0 0,1 0 0 0 0,-1 0 0 0 0,1 0 0 0 0,-1-1 0 0 0,1 1 0 0 0,-1 0 0 0 0,1 0 0 0 0,-1 0 0 0 0,1-1 0 0 0,-1 1 0 0 0,0 0 0 0 0,1-1 0 0 0,-1 1 0 0 0,0 0 0 0 0,1-1 0 0 0,-1 1-1 0 0,0 0 1 0 0,1-1 0 0 0,-1 1 0 0 0,0 0 0 0 0,1-1-18 0 0,6-6 357 0 0,-2 6-261 0 0,0 0 0 0 0,0 0 0 0 0,0 1 0 0 0,0-1 0 0 0,0 1 0 0 0,0 1 0 0 0,2-1-96 0 0,16 0 261 0 0,-13 0-175 0 0,-2-2-41 0 0,4-4 71 0 0,-10 5-101 0 0,-1 0-1 0 0,0 1 0 0 0,1-1 0 0 0,-1 0 0 0 0,1 1 1 0 0,-1-1-1 0 0,1 1 0 0 0,0-1 0 0 0,-1 1 1 0 0,1 0-1 0 0,-1-1 0 0 0,1 1 0 0 0,0 0 1 0 0,0 0-15 0 0,1 0 21 0 0,1 0 0 0 0,0-1 0 0 0,0 1 0 0 0,0-1 1 0 0,-1 0-1 0 0,1 0 0 0 0,-1-1 0 0 0,1 1 0 0 0,-1-1 1 0 0,3-1-22 0 0,11-1 88 0 0,11 4-10 0 0,-12 1-39 0 0,2-1 21 0 0,-8 0-54 0 0,-1 0-4 0 0,16 0 91 0 0,-14 0-49 0 0,-11 0-43 0 0,0 0 0 0 0,0 0 0 0 0,0 0 0 0 0,1 0 0 0 0,-1 0 0 0 0,0 0 0 0 0,0 0 0 0 0,0 0 0 0 0,0 0 0 0 0,0 0 0 0 0,0 0 0 0 0,1 1 0 0 0,-1-1 0 0 0,0 0 0 0 0,0 0 0 0 0,0 0 0 0 0,0 0 0 0 0,0 0 0 0 0,0 0 0 0 0,0 0 0 0 0,1 0 0 0 0,-1 0 1 0 0,0 0-1 0 0,0 1 0 0 0,0-1 0 0 0,0 0 0 0 0,0 0 0 0 0,0 0 0 0 0,0 0 0 0 0,0 0 0 0 0,0 0 0 0 0,0 0 0 0 0,0 1 0 0 0,0-1 0 0 0,0 0 0 0 0,0 0 0 0 0,0 0 0 0 0,0 0 0 0 0,0 0 0 0 0,0 1 0 0 0,0-1 0 0 0,0 0 0 0 0,0 0 0 0 0,0 0 0 0 0,0 0 0 0 0,0 0 0 0 0,0 0 0 0 0,0 1 0 0 0,0-1 0 0 0,0 0 0 0 0,0 0 0 0 0,0 0 0 0 0,0 0 0 0 0,-1 0-1 0 0,2 3 17 0 0,-1 0-11 0 0,1 0 1 0 0,-1 0-1 0 0,0-1 0 0 0,0 1 1 0 0,0 0-1 0 0,0 0 0 0 0,-1-1 1 0 0,1 1-1 0 0,-1 0 0 0 0,0 0 1 0 0,0 1-7 0 0,-5 0 46 0 0,5-3-43 0 0,1-1 0 0 0,-1 0 1 0 0,1 0-1 0 0,0 0 0 0 0,-1 1 1 0 0,1-1-1 0 0,-1 0 0 0 0,1 1 0 0 0,0-1 1 0 0,-1 0-1 0 0,1 1 0 0 0,0-1 1 0 0,0 1-1 0 0,-1-1 0 0 0,1 0 1 0 0,0 1-1 0 0,0-1 0 0 0,0 1 1 0 0,-1-1-1 0 0,1 1 0 0 0,0-1 0 0 0,0 1 1 0 0,0-1-1 0 0,0 1 0 0 0,0-1 1 0 0,0 0-1 0 0,0 1 0 0 0,0-1 1 0 0,0 1-1 0 0,0-1 0 0 0,0 1 1 0 0,0 0-4 0 0,0 1 9 0 0,0 0 1 0 0,0 0 0 0 0,-1 0 0 0 0,1 0-1 0 0,-1 0 1 0 0,0 0 0 0 0,1 0 0 0 0,-1 0 0 0 0,0-1-1 0 0,0 1 1 0 0,0 0 0 0 0,0 0 0 0 0,-1-1 0 0 0,1 1-1 0 0,0 0-9 0 0,-27 24 146 0 0,24-23-117 0 0,-1 1-1 0 0,1 0 1 0 0,0 0-1 0 0,0 0 1 0 0,1 0-1 0 0,-1 0 1 0 0,-1 3-29 0 0,1 3 43 0 0,3-7-38 0 0,0-1-1 0 0,0 0 1 0 0,0 0-1 0 0,-1 0 1 0 0,1 0-1 0 0,0 0 1 0 0,-1 0-1 0 0,0 0 1 0 0,1 0-5 0 0,-7 5 32 0 0,5-4-13 0 0,0 0-1 0 0,0 0 1 0 0,0 0-1 0 0,0 0 1 0 0,1 1 0 0 0,-1 0-19 0 0,-2 6 40 0 0,4-8-36 0 0,0 0 0 0 0,0 0 1 0 0,0 1-1 0 0,0-1 1 0 0,0 0-1 0 0,-1 0 1 0 0,1-1-1 0 0,-1 1 1 0 0,0 0-5 0 0,-5 5 30 0 0,5-5-20 0 0,0-1 1 0 0,0 1-1 0 0,0 1 0 0 0,0-1 1 0 0,0 0-1 0 0,0 0 0 0 0,0 1 0 0 0,1-1 1 0 0,-1 1-1 0 0,1 1-10 0 0,-3 7 9 0 0,4-8-9 0 0,-1-1 1 0 0,1 1 0 0 0,-1-1-1 0 0,0 1 1 0 0,0-1 0 0 0,0 1-1 0 0,0-1 1 0 0,0 0 0 0 0,-1 1-1 0 0,1-1 1 0 0,-1 0 0 0 0,1 0-1 0 0,-1 0 1 0 0,0 0 0 0 0,0 0-1 0 0,0-1 1 0 0,0 1 0 0 0,0 0-1 0 0,-2 0 0 0 0,-11 3 54 0 0,0 8 15 0 0,7-6-29 0 0,-7 9 105 0 0,10-11-111 0 0,2-3 29 0 0,3-2 1 0 0,-2 0 2 0 0,-7 0 129 0 0,20 0-76 0 0,17-2 45 0 0,-26-2-139 0 0,4-2 20 0 0,8 4 10 0 0,-12 3-43 0 0,0-1 0 0 0,0 0 0 0 0,0 0 0 0 0,1 0 0 0 0,-1-1 0 0 0,0 1 0 0 0,0-1 0 0 0,0 1 0 0 0,0-1-1 0 0,0 1 1 0 0,1-1-12 0 0,10-10 96 0 0,-13 11-92 0 0,0 0 0 0 0,0 0 0 0 0,0 0-1 0 0,1-1 1 0 0,-1 1 0 0 0,0 0-1 0 0,0 0 1 0 0,1 0 0 0 0,-1 0-1 0 0,0-1 1 0 0,0 1 0 0 0,1 0-1 0 0,-1 0 1 0 0,0 0 0 0 0,1 0 0 0 0,-1 0-1 0 0,0 0 1 0 0,1 0 0 0 0,-1 0-1 0 0,0 0 1 0 0,0 0 0 0 0,1 0-1 0 0,-1 0 1 0 0,0 0 0 0 0,1 0-1 0 0,-1 0-3 0 0,8 0 9 0 0,1 0 34 0 0,12 0 85 0 0,31 0 231 0 0,-39 0-293 0 0,-3 0-47 0 0,-8 0-12 0 0,0 0 0 0 0,-1 0-1 0 0,1 0 1 0 0,0 0 0 0 0,-1 0-1 0 0,1 1 1 0 0,-1-1 0 0 0,1 0-1 0 0,0 1 1 0 0,-1-1-7 0 0,12 11 23 0 0,-12-9-18 0 0,1-1 1 0 0,0 1-1 0 0,-1 0 1 0 0,1-1 0 0 0,0 0-1 0 0,0 1 1 0 0,0-1 0 0 0,0 0-1 0 0,2 1-5 0 0,8 1 11 0 0,-9-3-10 0 0,-1 0 0 0 0,0 1 0 0 0,0 0 0 0 0,0-1 0 0 0,0 1 0 0 0,1 0 0 0 0,-1 0 0 0 0,0 0 0 0 0,0 0 0 0 0,-1 0 0 0 0,1 1 0 0 0,0-1-1 0 0,0 1 1 0 0,0-1-1 0 0,5 6 25 0 0,-4-4-19 0 0,1 0 0 0 0,-1 0 0 0 0,-1 1 0 0 0,1-1-1 0 0,0 1 1 0 0,-1 0-6 0 0,3 5 4 0 0,-4-6 1 0 0,0-1 1 0 0,0 0-1 0 0,0 0 1 0 0,0 0 0 0 0,1 0-1 0 0,-1 0 1 0 0,1 0-1 0 0,-1 0 1 0 0,1 0-6 0 0,-1-2 0 0 0,-1 1 0 0 0,1-1 1 0 0,0 0-1 0 0,-1 1 0 0 0,1-1 0 0 0,-1 1 1 0 0,1-1-1 0 0,-1 1 0 0 0,1-1 0 0 0,-1 1 1 0 0,0 0-1 0 0,1-1 0 0 0,-1 1 0 0 0,0-1 1 0 0,1 1-1 0 0,-1 0 0 0 0,0-1 0 0 0,0 1 1 0 0,1 0-1 0 0,-1 0 0 0 0,0-1 0 0 0,0 1 1 0 0,0 0-1 0 0,0-1 0 0 0,0 1 0 0 0,0 0 1 0 0,0 0-1 0 0,0-1 0 0 0,0 1 0 0 0,0 0 1 0 0,-1-1-1 0 0,1 1 0 0 0,0 0 0 0 0,0-1 1 0 0,-1 1-1 0 0,1 0 0 0 0,0-1 0 0 0,-1 1 1 0 0,1 0-1 0 0,-1-1 0 0 0,-1 5 0 0 0,1-4 0 0 0,1 0 0 0 0,0-1 0 0 0,-1 1 0 0 0,1 0 0 0 0,0 0 0 0 0,0 0 0 0 0,0-1 0 0 0,0 1 0 0 0,0 0 0 0 0,0 0 0 0 0,0 0 0 0 0,0-1 0 0 0,0 1 0 0 0,0 0 0 0 0,0 0 0 0 0,1 0 0 0 0,-1-1 0 0 0,0 1 0 0 0,0 0 0 0 0,1 0 0 0 0,-1-1 0 0 0,1 1 0 0 0,-1 0 0 0 0,1 0 0 0 0,-1-1 0 0 0,1 1 0 0 0,-1-1 0 0 0,1 1 0 0 0,0 0 0 0 0,-1-1 0 0 0,1 1 0 0 0,-1-1 1 0 0,1 1-1 0 0,0 0 1 0 0,-1-1-1 0 0,0 1 0 0 0,1 0 1 0 0,-1-1-1 0 0,1 1 1 0 0,-1 0-1 0 0,0 0 0 0 0,1-1 1 0 0,-1 1-1 0 0,0 0 1 0 0,0 0-1 0 0,0 0 0 0 0,0-1 1 0 0,0 1-1 0 0,1 0 1 0 0,-2 0-1 0 0,1 0 0 0 0,0 0 1 0 0,0-1-1 0 0,0 1 1 0 0,0 0-1 0 0,0 0 0 0 0,-1 0 1 0 0,1-1-1 0 0,0 1 0 0 0,-3 6 23 0 0,1-4-19 0 0,1 1 0 0 0,-1-1 0 0 0,0 1 1 0 0,0-1-1 0 0,0 0 0 0 0,0 0 0 0 0,0 0 0 0 0,-1 0 0 0 0,1 0 0 0 0,-3 1-4 0 0,-2-1 20 0 0,7-3-19 0 0,-1 0-1 0 0,1 1 1 0 0,-1-1 0 0 0,1 0 0 0 0,0 0 0 0 0,-1 0 0 0 0,1 1 0 0 0,-1-1 0 0 0,1 0 0 0 0,-1 0-1 0 0,1 1 1 0 0,0-1 0 0 0,-1 0 0 0 0,1 1 0 0 0,0-1 0 0 0,-1 1 0 0 0,1-1 0 0 0,0 0 0 0 0,0 1-1 0 0,-1-1 1 0 0,1 1 0 0 0,0-1 0 0 0,0 1 0 0 0,0-1 0 0 0,0 1 0 0 0,-1-1 0 0 0,1 1 0 0 0,0-1-1 0 0,0 1 1 0 0,0-1 0 0 0,0 0 0 0 0,0 1 0 0 0,0-1 0 0 0,0 1 0 0 0,0-1 0 0 0,1 1 0 0 0,-1-1-1 0 0,0 1 0 0 0,0 0 2 0 0,0 0 0 0 0,-1 1-1 0 0,1-1 1 0 0,0 0-1 0 0,-1 0 1 0 0,1 0 0 0 0,0 1-1 0 0,-1-1 1 0 0,1 0-1 0 0,-1 0 1 0 0,0 0 0 0 0,1 0-1 0 0,-1 0 1 0 0,0 0-1 0 0,0 0 1 0 0,0 0-1 0 0,0 0 1 0 0,0 0 0 0 0,0-1-1 0 0,0 1 1 0 0,0 0-1 0 0,0-1 1 0 0,0 1 0 0 0,0-1-1 0 0,0 1 1 0 0,-1 0-2 0 0,-6 3 12 0 0,-10 11-2 0 0,7-2-10 0 0,7-8 0 0 0,0-1 0 0 0,-1 0 0 0 0,1 1 0 0 0,-1-1 0 0 0,0-1 0 0 0,-2 2 0 0 0,-3 0 1 0 0,8-4 0 0 0,0 0 1 0 0,0 0 0 0 0,-1 0 0 0 0,1 0-1 0 0,0 0 1 0 0,0 1 0 0 0,1-1 0 0 0,-1 1-1 0 0,0 0-1 0 0,-16 13 80 0 0,-2-6-12 0 0,-3-1-40 0 0,18-5-28 0 0,2-1 0 0 0,0-1 0 0 0,1 0 0 0 0,-1 1 0 0 0,0-1 0 0 0,0 0 0 0 0,-1-1 0 0 0,1 1 0 0 0,0 0 0 0 0,0-1 0 0 0,0 0 0 0 0,0 0 0 0 0,-3 0 0 0 0,-3-1 1 0 0,-11 1 18 0 0,6 4 28 0 0,6 0-35 0 0,7-3-9 0 0,0 0 1 0 0,-1 0 0 0 0,1 0-1 0 0,-1 0 1 0 0,1-1 0 0 0,-1 1-1 0 0,1-1 1 0 0,-1 1 0 0 0,1-1-1 0 0,-1 1 1 0 0,0-1 0 0 0,1 0-1 0 0,-1 0 1 0 0,1 0 0 0 0,-2 0-4 0 0,-6 1 8 0 0,5-1-2 0 0,1 0 1 0 0,-1 1-1 0 0,1-1 0 0 0,-1-1 0 0 0,1 1 0 0 0,-1 0 0 0 0,1-1 1 0 0,-1 0-1 0 0,0 0-6 0 0,-2-1 0 0 0,0-1 14 0 0,-1 1-1 0 0,1 1 0 0 0,-1-1 0 0 0,1 1 1 0 0,-1 0-1 0 0,0 0 0 0 0,1 1-13 0 0,4 0 11 0 0,0 0 0 0 0,0 0-1 0 0,1-1 1 0 0,-1 1 0 0 0,0 0-1 0 0,1-1 1 0 0,-1 0 0 0 0,1 1 0 0 0,-1-1-1 0 0,0 0 1 0 0,1 0 0 0 0,-1 1 0 0 0,1-1-11 0 0,0 0 10 0 0,-1 0 1 0 0,1 0-1 0 0,-1 0 1 0 0,0 0 0 0 0,1 1-1 0 0,-1-1 1 0 0,1 0-1 0 0,-1 1 1 0 0,0 0 0 0 0,1-1-1 0 0,-1 1 1 0 0,0 0-1 0 0,0 0-10 0 0,-10 0 62 0 0,-3 0-22 0 0,10-3 13 0 0,-6-7-26 0 0,9 5 26 0 0,-1-5-40 0 0,-7 8-35 0 0,10 2 20 0 0,0 0 0 0 0,0 0 0 0 0,0 0 0 0 0,0 0 0 0 0,0 0 0 0 0,0 0 0 0 0,0 0 0 0 0,0 0 0 0 0,0 0 0 0 0,-1 0 0 0 0,1 0 0 0 0,0 0 0 0 0,0 0 1 0 0,0 0-1 0 0,0 0 0 0 0,0 0 0 0 0,0 0 0 0 0,0 0 0 0 0,0 0 0 0 0,0 0 0 0 0,0 0 0 0 0,0 0 0 0 0,-1 0 0 0 0,1 0 0 0 0,0 0 0 0 0,0 0 0 0 0,0-1 0 0 0,0 1 0 0 0,0 0 0 0 0,0 0 1 0 0,0 0-1 0 0,0 0 0 0 0,0 0 0 0 0,0 0 0 0 0,0 0 0 0 0,0 0 0 0 0,0 0 0 0 0,0 0 0 0 0,0 0 0 0 0,0 0 0 0 0,0 0 0 0 0,0-1 0 0 0,0 1 0 0 0,0 0 0 0 0,0 0 0 0 0,0 0 0 0 0,0 0 1 0 0,0 0-1 0 0,0 0 0 0 0,0 0 0 0 0,0 0 0 0 0,0 0 0 0 0,0 0 0 0 0,0-1 0 0 0,0 1 0 0 0,0 0 0 0 0,0 0 2 0 0,0-1-47 0 0,0-2 39 0 0,0-1-7 0 0,0 1-62 0 0,0 0-61 0 0,0 0-92 0 0,0 0-49 0 0,0 0-92 0 0,0 1-107 0 0,0-1-119 0 0,0 3-509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8:39.0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0 439 7640 0 0,'0'0'224'0'0,"3"-3"-12"0"0,3-3-141 0 0,-2 2 40 0 0,-2 3 172 0 0,-1 0-48 0 0,0 0-41 0 0,0 0-38 0 0,1 1-11 0 0,-1 0-38 0 0,0 0-19 0 0,1 0-7 0 0,0 0 60 0 0,-1 0-52 0 0,0-1 40 0 0,4-6 544 0 0,-1 2 82 0 0,2 4-281 0 0,-4 1-149 0 0,-1-2 119 0 0,1-4 109 0 0,3 0-50 0 0,4 0-53 0 0,1 1-53 0 0,1 0-54 0 0,0 1-56 0 0,0 0-58 0 0,-2 1-58 0 0,-4 2-91 0 0,4-2 129 0 0,-2 2-45 0 0,6 1 73 0 0,6-1 39 0 0,-5-5-81 0 0,-4 2-63 0 0,-3 2-14 0 0,1 1 10 0 0,1 1 38 0 0,18 0 76 0 0,18 0 194 0 0,-14 0-213 0 0,-4 0-148 0 0,-14 0-90 0 0,0 0-43 0 0,-3 0-28 0 0,1 0-36 0 0,0 0-42 0 0,-1 0-43 0 0,0 0-48 0 0,0 0-51 0 0,-1 0-53 0 0,1 0-58 0 0,-5 0-595 0 0,7 0-10 0 0</inkml:trace>
  <inkml:trace contextRef="#ctx0" brushRef="#br0" timeOffset="278.45">167 0 7616 0 0,'0'0'222'0'0,"-3"0"-15"0"0,-12 1-194 0 0,6 1 107 0 0,5 2 89 0 0,2-1 69 0 0,1 0 81 0 0,-8-1 237 0 0,6-2 232 0 0,1 3-31 0 0,-8 7-145 0 0,8-8-364 0 0,1-1-67 0 0,1 1-56 0 0,-1-1-48 0 0,1 1-27 0 0,0 0-40 0 0,1 3 18 0 0,-1-4-11 0 0,0 1 54 0 0,0 6 477 0 0,1 1-109 0 0,-1-1-95 0 0,1-1-81 0 0,1 2-27 0 0,-1-1-71 0 0,7 13 228 0 0,-6-17-281 0 0,-2 2 36 0 0,0 1-91 0 0,-1 12 107 0 0,5-2 22 0 0,9 29 158 0 0,-4-11-116 0 0,-1-10-24 0 0,2 3-54 0 0,-5-1-78 0 0,5-7-31 0 0,-5 6-8 0 0,6-6 2 0 0,-6 5 10 0 0,1-12-27 0 0,-5-12-49 0 0,-1 0 0 0 0,1 1 0 0 0,0-1 1 0 0,-1 0-1 0 0,1 1 0 0 0,-1-1 0 0 0,1 1 0 0 0,-1-1 0 0 0,1 1 0 0 0,-1-1 0 0 0,0 1 0 0 0,0-1 0 0 0,0 1-9 0 0,3 11 65 0 0,2-4-43 0 0,0-1-21 0 0,-3 7-1 0 0,-2-11-204 0 0,0-1 63 0 0,0 0 56 0 0,0-1 51 0 0,0 2 68 0 0,0-1 88 0 0,0 1 479 0 0,0-3-509 0 0,0-1-37 0 0,0 0-50 0 0,0 0-64 0 0,0 0-76 0 0,0 0-87 0 0,0 1-61 0 0,0-1-87 0 0,0 0-98 0 0,0 1-105 0 0,0 0-114 0 0,0 0-122 0 0,0-1 355 0 0,0 1-33 0 0,0 0-36 0 0,0-1-35 0 0,0 0-1650 0 0,0 0-1256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8:38.3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152 212 8608 0 0,'0'0'197'0'0,"0"0"24"0"0,2 0 17 0 0,2 0-58 0 0,20 0-120 0 0,-20 0-30 0 0,0 0 55 0 0,1 0 47 0 0,-1 0 39 0 0,6 0 246 0 0,12 0 684 0 0,-16 0-818 0 0,-1 0-62 0 0,5 2 346 0 0,-6 2-84 0 0,0 2-101 0 0,1-2-77 0 0,2 0-50 0 0,9 6 233 0 0,14 10 404 0 0,-29-18-865 0 0,0-1 0 0 0,0 0 1 0 0,0 1-1 0 0,0-1 1 0 0,0 1-1 0 0,0 0 1 0 0,-1-1-1 0 0,1 1 0 0 0,0 0 1 0 0,-1-1-1 0 0,1 2-27 0 0,2 6 164 0 0,1 3 87 0 0,1-5-91 0 0,6 18 267 0 0,-2-1-131 0 0,2-1-1 0 0,8 13-295 0 0,0 0 228 0 0,-15-28-155 0 0,2 1-1 0 0,-1-1 1 0 0,4 3-73 0 0,9 16 135 0 0,2 15 31 0 0,-7-11-77 0 0,5-1-34 0 0,8-1-17 0 0,-20-23-17 0 0,0 0-1 0 0,0 0 0 0 0,-1 1 0 0 0,0 0 0 0 0,0 0 1 0 0,-1 0-1 0 0,3 6-20 0 0,-5-8 11 0 0,0-1 1 0 0,0 1-1 0 0,0-1 0 0 0,1 1 1 0 0,-1-1-1 0 0,1 0 0 0 0,0 0 1 0 0,3 2-12 0 0,15 15-11 0 0,-6-7-71 0 0,-13-12 1 0 0,-2-2-15 0 0,0 0 26 0 0,0 0-47 0 0,0 0-97 0 0,0 0-238 0 0,3 0-426 0 0,9 0-39 0 0,4 0-9 0 0</inkml:trace>
  <inkml:trace contextRef="#ctx0" brushRef="#br0" timeOffset="361.13">696 0 11112 0 0,'0'0'248'0'0,"0"0"34"0"0,0 0 22 0 0,0 0-29 0 0,-1 0-207 0 0,-1 0-40 0 0,-5 3 19 0 0,1 4 86 0 0,-6 14 276 0 0,2-2-54 0 0,2-8-183 0 0,-7 6 5 0 0,-2 8-44 0 0,4-4-12 0 0,9-14-69 0 0,-1 1-1 0 0,2 0 1 0 0,-3 7-52 0 0,-9 17 125 0 0,-12 5 38 0 0,21-29-108 0 0,0 0 0 0 0,0 1 0 0 0,-4 7-55 0 0,-13 34 199 0 0,14-28 106 0 0,-11 17-305 0 0,13-28 136 0 0,0 0 0 0 0,-8 7-136 0 0,-15 15 240 0 0,-13 13 138 0 0,5-1-156 0 0,-60 58 223 0 0,73-77-411 0 0,8-8-6 0 0,-1 0 0 0 0,-13 8-28 0 0,4-5 0 0 0,7 1 11 0 0,2-15 20 0 0,16-6-29 0 0,0-1 0 0 0,0 1 0 0 0,0 0 0 0 0,0 0-1 0 0,0-1 1 0 0,0 1 0 0 0,0 1 0 0 0,0-1 0 0 0,0 0 0 0 0,0 0 0 0 0,0 1-1 0 0,1-1-1 0 0,-7 6-7 0 0,2-1-73 0 0,1 0-72 0 0,0 0-75 0 0,1 0-81 0 0,1 0-58 0 0,3-6 325 0 0,0 1-1 0 0,0-1 0 0 0,0 1 1 0 0,-1-1-1 0 0,1 1 0 0 0,0-1 1 0 0,0 0-1 0 0,0 1 0 0 0,-1-1 0 0 0,1 1 1 0 0,0-1-1 0 0,0 0 0 0 0,-1 1 1 0 0,1-1-1 0 0,0 0 0 0 0,-1 1 1 0 0,1-1-1 0 0,0 0 0 0 0,-1 0 0 0 0,1 1 1 0 0,0-1-1 0 0,-1 0 0 0 0,1 0 1 0 0,-1 0-1 0 0,1 1 0 0 0,-1-1 1 0 0,1 0-1 0 0,0 0 0 0 0,-1 0 0 0 0,1 0 1 0 0,-1 0-1 0 0,1 0 0 0 0,-1 0 1 0 0,1 0-1 0 0,-1 0 0 0 0,1 0 42 0 0,-3 0-974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8:37.7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76 48 9848 0 0,'0'0'222'0'0,"0"0"30"0"0,2 0 19 0 0,1 0-150 0 0,-2 0-34 0 0,5 0-34 0 0,12 0-35 0 0,-5-3 28 0 0,-3-2 96 0 0,-1 0 102 0 0,4 3 108 0 0,-4 1 79 0 0,-2 0-115 0 0,-1-1-48 0 0,2-2 8 0 0,1 0-4 0 0,-3 2-10 0 0,1 1 47 0 0,2 1 113 0 0,3-1 42 0 0,-1-1-117 0 0,2-1-48 0 0,-5 1-137 0 0,0-1-33 0 0,-2 1-40 0 0,8-1 231 0 0,1 1-72 0 0,-1 3-81 0 0,-1 0-93 0 0,-3-1-86 0 0,-1 1-65 0 0,-7-1 8 0 0,-1 0-76 0 0,-1 0-87 0 0,0 0 68 0 0,0 0-39 0 0,0 0-41 0 0,0 0-40 0 0,0 0-387 0 0,0 0 90 0 0,0 0-54 0 0,0 2-749 0 0,0 2-591 0 0,0 5-1124 0 0</inkml:trace>
  <inkml:trace contextRef="#ctx0" brushRef="#br0" timeOffset="248.5">15 154 10680 0 0,'0'0'241'0'0,"-2"0"38"0"0,1 0-265 0 0,1 0 1 0 0,-1 0-1 0 0,1 0 1 0 0,-1 0-1 0 0,1 0 1 0 0,-1 0-1 0 0,1 0 1 0 0,-1 0 0 0 0,1 0-1 0 0,0 0 1 0 0,-1 0-1 0 0,1 0 1 0 0,-1 1-1 0 0,1-1 1 0 0,-1 0-1 0 0,1 0 1 0 0,0 1-1 0 0,-1-1 1 0 0,1 0-1 0 0,-1 1 1 0 0,1-1 0 0 0,0 0-1 0 0,-1 1 1 0 0,1-1-1 0 0,0 0 1 0 0,0 1-1 0 0,-1-1 1 0 0,1 1-15 0 0,-1 5 145 0 0,1-3 17 0 0,0-3-40 0 0,0 0 127 0 0,0 0 236 0 0,0 0 25 0 0,4 0-227 0 0,-1 0-57 0 0,1 0-50 0 0,-1 0-42 0 0,4 0 53 0 0,6 0-28 0 0,-6 0-67 0 0,2 0 95 0 0,-6 0-158 0 0,0-1 1 0 0,0 1-1 0 0,0 0 1 0 0,-1-1-1 0 0,1 0 1 0 0,0 0 0 0 0,0 0-30 0 0,15-7 173 0 0,-5 4-17 0 0,1 4-58 0 0,4-1-15 0 0,-2-3-57 0 0,-10 2-25 0 0,0 0 0 0 0,1 1-1 0 0,-1-1 1 0 0,1 2 0 0 0,-1-1 0 0 0,1 1-1 0 0,-1-1 51 0 0,0 1-93 0 0,0-1-91 0 0,-1 0-91 0 0,1 0-88 0 0,-1-1-88 0 0,0 1-85 0 0,0-1-84 0 0,-1 1 98 0 0,0 0-44 0 0,0 0-44 0 0,0 0-42 0 0,8-1-1243 0 0,6 1-1055 0 0,-18 1 2822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8:35.9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590 288 8520 0 0,'0'0'190'0'0,"0"-2"28"0"0,0 2-209 0 0,0-1 1 0 0,0 1 0 0 0,0-1 0 0 0,0 1 0 0 0,0 0-1 0 0,0-1 1 0 0,0 1 0 0 0,0-1 0 0 0,0 1-1 0 0,1 0 1 0 0,-1-1 0 0 0,0 1 0 0 0,0-1-1 0 0,0 1 1 0 0,0 0 0 0 0,1-1 0 0 0,-1 1-1 0 0,0 0 1 0 0,0-1 0 0 0,0 1 0 0 0,1 0 0 0 0,-1-1-1 0 0,0 1 1 0 0,1 0 0 0 0,-1 0 0 0 0,0-1-1 0 0,1 1 1 0 0,-1 0 0 0 0,0 0 0 0 0,1 0-1 0 0,-1-1-9 0 0,7-3 135 0 0,-5 0-101 0 0,-2-5-25 0 0,0 1 15 0 0,0 1 44 0 0,0 0 57 0 0,0 0 44 0 0,0-4 274 0 0,0 3 88 0 0,0-9 800 0 0,0 12-969 0 0,0-1-53 0 0,0-2-34 0 0,0 4-185 0 0,0-1-36 0 0,1 2 76 0 0,-1 1-78 0 0,0 0 0 0 0,0 0 1 0 0,0 1-1 0 0,0-1 0 0 0,0 0 1 0 0,0 0-1 0 0,-1 1 0 0 0,1-1 1 0 0,-1 0-1 0 0,1 1 0 0 0,-1-2-52 0 0,-9-2 338 0 0,3-5-25 0 0,1-4-88 0 0,4 10-142 0 0,-1-11 183 0 0,4 14-247 0 0,-1 1 0 0 0,0-1 0 0 0,0 0-1 0 0,0 0 1 0 0,-1 0 0 0 0,1 0-1 0 0,0 1 1 0 0,0-1 0 0 0,0 0-1 0 0,0 0 1 0 0,-1 0 0 0 0,1 1-1 0 0,0-1 1 0 0,-1 0 0 0 0,1 0-19 0 0,-11-5 249 0 0,10 6-234 0 0,0-1 0 0 0,0 1-1 0 0,0 0 1 0 0,0-1 0 0 0,0 0 0 0 0,0 1-1 0 0,0-1 1 0 0,0 1 0 0 0,1-1 0 0 0,-1 0-1 0 0,0 0 1 0 0,0 1 0 0 0,1-1-1 0 0,-1 0 1 0 0,0 0 0 0 0,0 0-15 0 0,-1-4 55 0 0,2 4-42 0 0,0 1 1 0 0,0-1-1 0 0,-1 0 0 0 0,1 1 1 0 0,0-1-1 0 0,-1 1 0 0 0,1-1 1 0 0,-1 1-1 0 0,1-1 0 0 0,0 1 1 0 0,-1-1-1 0 0,1 1 1 0 0,-1-1-1 0 0,1 1 0 0 0,-1-1 1 0 0,1 1-1 0 0,-1 0 0 0 0,0-1 1 0 0,1 1-1 0 0,-1 0 0 0 0,1 0 1 0 0,-1-1-14 0 0,-4-1 54 0 0,-2-1 33 0 0,-14-8 103 0 0,20 10-179 0 0,-1 0 1 0 0,1 0-1 0 0,-1 0 0 0 0,1 0 1 0 0,0 0-1 0 0,-1 0 0 0 0,1 0 1 0 0,0-1-1 0 0,0 1 0 0 0,-1-2-11 0 0,2 2 7 0 0,-1 0-1 0 0,1 1 1 0 0,0-1-1 0 0,-1 0 1 0 0,1 0-1 0 0,-1 0 1 0 0,1 0-1 0 0,-1 1 1 0 0,0-1 0 0 0,1 0-1 0 0,-1 0 1 0 0,0 1-1 0 0,1-1 1 0 0,-1 1-1 0 0,0-1 1 0 0,0 0-1 0 0,0 1 1 0 0,1-1-1 0 0,-1 1-6 0 0,-13-1 47 0 0,7 1-43 0 0,-2 0 29 0 0,-3 0 0 0 0,-12 0 34 0 0,17 0-56 0 0,5 0-11 0 0,0 0 0 0 0,0 0 1 0 0,0 0-1 0 0,0 0 0 0 0,0 0 0 0 0,0 0 1 0 0,0 1-1 0 0,0-1 0 0 0,0 1 0 0 0,-1 0 0 0 0,-25 14 0 0 0,23-5 0 0 0,-1-6 3 0 0,5-4-1 0 0,1 1 0 0 0,-1-1-1 0 0,1 0 1 0 0,0 0-1 0 0,-1 1 1 0 0,1-1-1 0 0,-1 0 1 0 0,1 1 0 0 0,0-1-1 0 0,-1 0 1 0 0,1 1-1 0 0,0-1 1 0 0,0 0-1 0 0,-1 1 1 0 0,1-1 0 0 0,0 1-1 0 0,0-1 1 0 0,-1 1-1 0 0,1-1 1 0 0,0 0-1 0 0,0 1 1 0 0,0-1 0 0 0,0 1-1 0 0,0-1 1 0 0,0 1-1 0 0,0-1 1 0 0,0 1 0 0 0,0-1-1 0 0,0 1 1 0 0,0-1-1 0 0,0 1 1 0 0,0 0-2 0 0,0-1 0 0 0,1 1 0 0 0,-1-1 1 0 0,0 0-1 0 0,0 1 0 0 0,0-1 1 0 0,0 1-1 0 0,0-1 0 0 0,0 1 1 0 0,0-1-1 0 0,0 1 0 0 0,-1-1 1 0 0,1 1-1 0 0,0-1 0 0 0,0 1 1 0 0,0-1-1 0 0,0 1 0 0 0,-1-1 1 0 0,1 0-1 0 0,0 1 0 0 0,0-1 1 0 0,-1 1-1 0 0,1-1 0 0 0,0 0 1 0 0,-1 1-1 0 0,1-1 0 0 0,0 0 1 0 0,-1 1-1 0 0,1-1 0 0 0,0 0 1 0 0,-1 0-1 0 0,1 1 0 0 0,-1-1 0 0 0,-5 4 0 0 0,1 6-14 0 0,-5-5-45 0 0,5 8 44 0 0,-8 2 15 0 0,11-13 0 0 0,1-1 0 0 0,-1 1 0 0 0,1 0 0 0 0,0 0 0 0 0,0 0 0 0 0,-1-1 0 0 0,1 1 0 0 0,0 1 0 0 0,1-1 0 0 0,-1 0 0 0 0,0 0 0 0 0,1 0 0 0 0,-1 0 0 0 0,1 0 0 0 0,-1 1 0 0 0,1-1 0 0 0,0 0 0 0 0,0 0 0 0 0,0 1 0 0 0,0-1 0 0 0,1 0 0 0 0,-1 0 1 0 0,0 0-1 0 0,0-1 0 0 0,-1 1 1 0 0,1-1-1 0 0,0 1 0 0 0,-1-1 1 0 0,1 1-1 0 0,-1-1 0 0 0,1 1 1 0 0,-1-1-1 0 0,0 0 0 0 0,0 1 1 0 0,0 0-1 0 0,-6 11-12 0 0,6 0-34 0 0,0 15 36 0 0,0-14 10 0 0,0 0 0 0 0,1 1 0 0 0,1-1 0 0 0,1 0-1 0 0,0 3 1 0 0,4-5 0 0 0,-5-10 0 0 0,0-1 0 0 0,0 0 0 0 0,-1 1 0 0 0,1-1 0 0 0,0 1 0 0 0,-1-1 0 0 0,1 1 0 0 0,-1 0 0 0 0,0-1 0 0 0,1 1 0 0 0,-1-1 0 0 0,0 1 0 0 0,0 0 0 0 0,0-1 0 0 0,0 103 0 0 0,0-97 0 0 0,1 1 0 0 0,0 0 0 0 0,0-1 0 0 0,1 1 0 0 0,1 0 0 0 0,-1-1 0 0 0,-1 0 0 0 0,1 1 0 0 0,-1-1 0 0 0,-1 0 0 0 0,1 2 0 0 0,-1-2 0 0 0,1 0 0 0 0,0 0 0 0 0,0 0 0 0 0,1-1 0 0 0,0 3 0 0 0,0-1 2 0 0,0 0 1 0 0,0-1-1 0 0,-1 1 1 0 0,0 0-1 0 0,-1 3-2 0 0,0 37 55 0 0,0 3 36 0 0,0 12 55 0 0,0 27 118 0 0,0-87-248 0 0,-1 0-1 0 0,1 0 0 0 0,-1 1 0 0 0,0-1 0 0 0,0 0 0 0 0,0 0 1 0 0,0 0-1 0 0,-1 0 0 0 0,1 0 0 0 0,-1-1 0 0 0,0 1 0 0 0,0 0 1 0 0,0 0-16 0 0,-9 15 90 0 0,9-1 33 0 0,2-16-113 0 0,0 0-1 0 0,0 0 0 0 0,0 0 1 0 0,0-1-1 0 0,0 1 1 0 0,0 0-1 0 0,0 0 1 0 0,0 0-1 0 0,0-1 0 0 0,-1 1 1 0 0,1 0-1 0 0,0 0 1 0 0,-1-1-1 0 0,1 1 0 0 0,-1 0-9 0 0,-8 5 102 0 0,8-6-100 0 0,0 0-1 0 0,0 1 1 0 0,0-1 0 0 0,0 1-1 0 0,0-1 1 0 0,0 0-1 0 0,1 1 1 0 0,-1 0-1 0 0,0-1 1 0 0,0 1-1 0 0,1-1 1 0 0,-1 1 0 0 0,0 0-1 0 0,1 0 1 0 0,-1-1-1 0 0,1 1 1 0 0,-1 0-1 0 0,1 0 1 0 0,-1 0-1 0 0,1-1 1 0 0,0 1-1 0 0,-1 1-1 0 0,-1 9 1 0 0,1-10 1 0 0,1 0 0 0 0,0-1 0 0 0,0 1 0 0 0,0 0 0 0 0,0 0 0 0 0,-1 0 0 0 0,1 0 0 0 0,0 0 0 0 0,-1-1 0 0 0,1 1 0 0 0,-1 0-1 0 0,1 0 1 0 0,-1 0 0 0 0,1-1 0 0 0,-1 1 0 0 0,0 0 0 0 0,1-1 0 0 0,-1 1 0 0 0,0-1 0 0 0,1 1 0 0 0,-1-1 0 0 0,0 1 0 0 0,0-1 0 0 0,0 1 0 0 0,1-1 0 0 0,-1 0 0 0 0,-1 1-2 0 0,1-1 1 0 0,0 1-1 0 0,0 0 1 0 0,0 0 0 0 0,0-1 0 0 0,1 1-1 0 0,-1 0 1 0 0,0 0 0 0 0,0 0 0 0 0,0 0-1 0 0,1 0 1 0 0,-1 0 0 0 0,0 0 0 0 0,1 0-1 0 0,-1 0 1 0 0,1 1-1 0 0,0-2 2 0 0,-1 1 0 0 0,1 0 0 0 0,0-1-1 0 0,-1 1 1 0 0,1 0 0 0 0,0-1 0 0 0,-1 1 0 0 0,1 0-1 0 0,-1-1 1 0 0,1 1 0 0 0,-1-1 0 0 0,1 1 0 0 0,-1-1 0 0 0,1 1-1 0 0,-1-1 1 0 0,0 1 0 0 0,1-1 0 0 0,-1 1 0 0 0,0-1-1 0 0,1 0 1 0 0,-1 1 0 0 0,0-1 0 0 0,0 0 0 0 0,1 0 0 0 0,-1 0-1 0 0,0 0 1 0 0,0 0 0 0 0,1 1 0 0 0,-2-1-2 0 0,1 0 1 0 0,-1 0-1 0 0,0 0 1 0 0,1 0 0 0 0,-1 0 0 0 0,1 1 0 0 0,-1-1 0 0 0,1 1 0 0 0,-1-1-1 0 0,1 1 1 0 0,-1 0 0 0 0,1 0 0 0 0,0-1 0 0 0,-1 1 0 0 0,1 0-1 0 0,-7 4 9 0 0,-7-2 34 0 0,14-3-42 0 0,1 0-1 0 0,-1 0 1 0 0,0 0 0 0 0,1 0 0 0 0,-1 0-1 0 0,1 0 1 0 0,-1 0 0 0 0,0 0 0 0 0,1-1 0 0 0,-1 1-1 0 0,1 0 1 0 0,-1 0 0 0 0,1 0 0 0 0,-1-1 0 0 0,1 1-1 0 0,-1 0 1 0 0,1-1 0 0 0,-1 1 0 0 0,1 0 0 0 0,-1-1-1 0 0,1 1 1 0 0,-1-1 0 0 0,1 1 0 0 0,-1-1-1 0 0,1 1 1 0 0,0-1 0 0 0,-1 1-1 0 0,-6-7-30 0 0,-4 6-73 0 0,9 0 87 0 0,1 1 1 0 0,-1 0 0 0 0,1-1-1 0 0,-1 1 1 0 0,1-1-1 0 0,-1 1 1 0 0,0-1 0 0 0,1 0-1 0 0,0 0 1 0 0,-1 1 0 0 0,0-2 15 0 0,-2-1-78 0 0,-1 1-42 0 0,1 0-82 0 0,0 0-73 0 0,2 0-46 0 0,0 0-106 0 0,-1-3-259 0 0,1 0 337 0 0,-8-10-992 0 0,7 0-16 0 0</inkml:trace>
  <inkml:trace contextRef="#ctx0" brushRef="#br0" timeOffset="352.45">1 561 8752 0 0,'0'0'197'0'0,"0"0"24"0"0,0 0 19 0 0,0 0-72 0 0,0 0-8 0 0,0-1 64 0 0,2-1 196 0 0,4-3-34 0 0,2 0 61 0 0,-3 3-97 0 0,1 2 54 0 0,-3 0 376 0 0,0-2-391 0 0,0 0-95 0 0,0 0-79 0 0,-1 0-61 0 0,1-1-8 0 0,5-1 116 0 0,-4 4-131 0 0,0-1 57 0 0,6 1 174 0 0,1 0-62 0 0,0 0-54 0 0,0 0-43 0 0,8 0 82 0 0,22 0 261 0 0,-24-1-338 0 0,0-5-58 0 0,-3 1-44 0 0,22 1 154 0 0,2 4-95 0 0,-6 1-101 0 0,-4-3-72 0 0,-6-3 11 0 0,-12 3 5 0 0,0 0 1 0 0,1 0 0 0 0,-1 1 0 0 0,2 0-9 0 0,-6 1-130 0 0,0 0 41 0 0,5 0 14 0 0,1 0 110 0 0,14 0 193 0 0,-17 0-210 0 0,-2 0-62 0 0,0 0-69 0 0,-1 0-84 0 0,1 0-101 0 0,-2 0 16 0 0,0 0-66 0 0,0 0-71 0 0,1 0-76 0 0,-1 0-83 0 0,0 0-89 0 0,1 0-93 0 0,-1 0-101 0 0,7 0-1210 0 0,6 0-1180 0 0</inkml:trace>
  <inkml:trace contextRef="#ctx0" brushRef="#br0" timeOffset="697.62">983 152 8176 0 0,'0'0'182'0'0,"0"0"29"0"0,0 0 13 0 0,0-2-32 0 0,-2-8-153 0 0,-4 7-19 0 0,2 3 56 0 0,2 0 80 0 0,1 0 178 0 0,1 0 297 0 0,0 0 17 0 0,0 0-25 0 0,-1 2-414 0 0,0-1-43 0 0,-2 1 59 0 0,1 0-97 0 0,0 1-81 0 0,0-1 1 0 0,1-1 47 0 0,-2 1 323 0 0,1 1-20 0 0,0-1-349 0 0,-3 2 105 0 0,-8 9 346 0 0,10-8-379 0 0,0-1-47 0 0,-1 5 97 0 0,1-1-36 0 0,-2 8 60 0 0,-7 14 83 0 0,4-15-113 0 0,5-11-127 0 0,1 0 1 0 0,0 0 0 0 0,1 1 0 0 0,-1-1 0 0 0,1 1-1 0 0,0-1 1 0 0,0 1 0 0 0,0 0-39 0 0,-3 13 130 0 0,-6 14 94 0 0,5 9 0 0 0,-5-6-20 0 0,5 5-83 0 0,-5-4-32 0 0,5 7-8 0 0,0-20-40 0 0,2-8-10 0 0,1 1 0 0 0,0-1 0 0 0,1 4-31 0 0,1-2 10 0 0,-1-10 8 0 0,1 1 1 0 0,1-1-1 0 0,-1 0 0 0 0,1 0 0 0 0,1 3-18 0 0,2 5 37 0 0,-2-8-30 0 0,0-1 1 0 0,-1 0 0 0 0,0 1-1 0 0,0-1 1 0 0,0 1 0 0 0,-1-1-8 0 0,0-2 7 0 0,0-1 0 0 0,1 0 0 0 0,-1 1 0 0 0,1-1 0 0 0,0 0 0 0 0,0 1 0 0 0,0-1 0 0 0,0 0 0 0 0,0 1-7 0 0,5 10 17 0 0,-1 11 36 0 0,5-5-40 0 0,-7-7-13 0 0,-3-11 0 0 0,1 0 0 0 0,-1 0 0 0 0,1 1 0 0 0,0-1 0 0 0,-1 0 0 0 0,1 0 0 0 0,0 0 0 0 0,0 0 0 0 0,0 0 0 0 0,1 0 0 0 0,-1 0 0 0 0,0 0 0 0 0,1-1 0 0 0,0 1 0 0 0,8 9-7 0 0,-3-4-26 0 0,-1 0-58 0 0,-1-3-17 0 0,-1 0-47 0 0,-1-1-18 0 0,1 0-44 0 0,-1-1-50 0 0,0 0-55 0 0,-1-1 45 0 0,-1-1-46 0 0,1 1-40 0 0,-1-1-37 0 0,1 1-158 0 0,0-1-43 0 0,1 2-697 0 0,-1 2-671 0 0,-2 5-1116 0 0</inkml:trace>
  <inkml:trace contextRef="#ctx0" brushRef="#br0" timeOffset="1011.57">1271 409 8720 0 0,'0'0'197'0'0,"0"0"24"0"0,2 0 19 0 0,11 3-29 0 0,14 11-123 0 0,-19-8 102 0 0,2-1 161 0 0,-5-3-185 0 0,-4-1-123 0 0,-1-1 0 0 0,1 0-1 0 0,-1 0 1 0 0,1 1-1 0 0,0-1 1 0 0,-1 0 0 0 0,1 1-1 0 0,-1-1 1 0 0,1 1 0 0 0,-1-1-1 0 0,1 0 1 0 0,-1 1 0 0 0,1-1-1 0 0,-1 1 1 0 0,0 0 0 0 0,1-1-1 0 0,-1 1 1 0 0,0-1 0 0 0,1 1-1 0 0,-1-1 1 0 0,0 1 0 0 0,0 0-43 0 0,3 4 174 0 0,2 3 174 0 0,0 2-78 0 0,3 1-16 0 0,2 0 53 0 0,5-1 199 0 0,-4 5-151 0 0,-3-2-77 0 0,3 0 79 0 0,-5-7-169 0 0,-1 0-32 0 0,6 10 187 0 0,1 3 15 0 0,-6-11-198 0 0,2-1 39 0 0,4 5 20 0 0,-3-4-32 0 0,0 0 0 0 0,-1 1-1 0 0,0 0 1 0 0,4 6-187 0 0,-6-4 94 0 0,-5-8-64 0 0,1 0 0 0 0,0 0 1 0 0,0 0-1 0 0,0 0 0 0 0,0-1 0 0 0,0 1 1 0 0,1 0-1 0 0,-1-1 0 0 0,1 0 1 0 0,0 1-1 0 0,-1-1-30 0 0,18 12 85 0 0,-18-12-82 0 0,1 0 1 0 0,-1 0 0 0 0,-1 0 0 0 0,1 0 0 0 0,0 0-1 0 0,0 1 1 0 0,-1-1 0 0 0,1 0 0 0 0,-1 1 0 0 0,0-1-1 0 0,1 3-3 0 0,5 12 62 0 0,-5-14-54 0 0,0 0 0 0 0,0 1-1 0 0,0-1 1 0 0,1 0-1 0 0,-1 0 1 0 0,1-1-1 0 0,1 2-7 0 0,2 2 19 0 0,11 21-9 0 0,-7-22-24 0 0,-1 9-95 0 0,-3-3-17 0 0,-3-8-42 0 0,-3-3 49 0 0,0 0-7 0 0,0 0-60 0 0,2 0-171 0 0,8 0-313 0 0,-7 0-30 0 0</inkml:trace>
  <inkml:trace contextRef="#ctx0" brushRef="#br0" timeOffset="1219.07">1558 394 7688 0 0,'0'0'166'0'0,"0"3"29"0"0,0-3-184 0 0,0 1-1 0 0,0 0 0 0 0,0-1 1 0 0,0 1-1 0 0,0-1 1 0 0,-1 1-1 0 0,1-1 0 0 0,0 1 1 0 0,0-1-1 0 0,0 1 1 0 0,-1-1-1 0 0,1 1 1 0 0,0-1-1 0 0,0 1 0 0 0,-1-1 1 0 0,1 1-1 0 0,0-1 1 0 0,-1 0-1 0 0,1 1 1 0 0,-1-1-1 0 0,1 1 0 0 0,-1-1 1 0 0,1 0-1 0 0,-1 1-10 0 0,-5 6 145 0 0,4 2-109 0 0,2-8-37 0 0,0 1 1 0 0,0-1-1 0 0,-1 1 0 0 0,1-1 1 0 0,0 1-1 0 0,-1-1 0 0 0,1 1 1 0 0,-1-1-1 0 0,1 1 1 0 0,-1-1-1 0 0,0 1 0 0 0,0-1 1 0 0,0 1 0 0 0,0 0 3 0 0,0-1 0 0 0,0 1 0 0 0,0 0 0 0 0,0-1 0 0 0,0 1 0 0 0,1 0 0 0 0,-1 0 0 0 0,1-1 0 0 0,-1 1 1 0 0,1 0-1 0 0,0 0 0 0 0,0 0 0 0 0,0 1-3 0 0,-3 19 134 0 0,-9 2 82 0 0,9-19-166 0 0,0 1 0 0 0,0 0 0 0 0,1 0 0 0 0,0 0 0 0 0,0 0 0 0 0,0 5-50 0 0,0-3 59 0 0,0 1 1 0 0,-1-1-1 0 0,0 0 1 0 0,-1 1-60 0 0,-24 48 316 0 0,12-25-128 0 0,0 0 36 0 0,1-7-36 0 0,-9 8 52 0 0,2-3 22 0 0,14-18-110 0 0,0-2-50 0 0,-13 10 83 0 0,11-11-72 0 0,-3 3 77 0 0,6-5-68 0 0,1-1-47 0 0,-1 1-41 0 0,0 0-33 0 0,-3 3-46 0 0,-14 14-141 0 0,9-9 73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1:43.3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242 46 7584 0 0,'15'-3'222'0'0,"0"-9"-15"0"0,-6 3-139 0 0,-5 5 35 0 0,-3 3 196 0 0,1 0-57 0 0,-1 0-52 0 0,1 1-43 0 0,0-1-1 0 0,0 1-54 0 0,2 1 71 0 0,-3-1-40 0 0,-1 1-9 0 0,3-1 778 0 0,-1-3-39 0 0,2-1-564 0 0,2-2 95 0 0,-3 3 208 0 0,-3 3-14 0 0,0 0-12 0 0,0 0-38 0 0,0 0-16 0 0,0 0-6 0 0,0 0-22 0 0,0 0-83 0 0,0 0-32 0 0,0 0-8 0 0,0 0-29 0 0,0 0-117 0 0,0 3-50 0 0,-1 16 87 0 0,1 7 62 0 0,0-9-141 0 0,1-4-81 0 0,1-2-69 0 0,8 9 98 0 0,-5 8-8 0 0,0-13-56 0 0,-3-9-31 0 0,0 1 1 0 0,-1-1 0 0 0,0 0-1 0 0,0 1 1 0 0,0-1-1 0 0,-1 1-26 0 0,0 8 38 0 0,-1-6-26 0 0,1-1 1 0 0,1 1-1 0 0,0 0 0 0 0,1 4-12 0 0,2 5 26 0 0,-2-9-14 0 0,0 0 0 0 0,0 0 0 0 0,-1 1 1 0 0,0-1-1 0 0,-1 3-12 0 0,0 7 26 0 0,-1-2-9 0 0,2-1 0 0 0,0 1 0 0 0,1 2-17 0 0,2 4 22 0 0,-1-8-11 0 0,-1 0-1 0 0,0 0 0 0 0,-1 7-10 0 0,-1 52 11 0 0,3-53 31 0 0,-2-19-40 0 0,0 0 0 0 0,0 1 0 0 0,0-1-1 0 0,0 0 1 0 0,1 1 0 0 0,-1-1-1 0 0,2 1-1 0 0,-1 0 0 0 0,0-1 0 0 0,0 1 0 0 0,0 0 0 0 0,0 0 0 0 0,-1 1 0 0 0,0-1-1 0 0,1 1 1 0 0,-1-2 2 0 0,-1 0-1 0 0,1 0 0 0 0,0 1 1 0 0,-1-1-1 0 0,0 0 0 0 0,0 0 1 0 0,1 0-1 0 0,-1 1 1 0 0,0-1-1 0 0,-1 1-1 0 0,1 30 58 0 0,0-30-103 0 0,0 1 140 0 0,0-1-136 0 0,0 0-25 0 0,0 2-39 0 0,0 0-47 0 0,0 2-54 0 0,-1-7 65 0 0,-1 0-31 0 0,2 0 46 0 0,0 0 58 0 0,-4 0 18 0 0,1 0-12 0 0,2 0-19 0 0,0 0-48 0 0,-1 0-74 0 0,1 0-81 0 0,1 0-94 0 0,-1 0-109 0 0,1 0 55 0 0,0 0 245 0 0,0 0-37 0 0,0-1 3 0 0,0 1-38 0 0,0-1-41 0 0,0 1-49 0 0,0-1-50 0 0,0 0-48 0 0,0 0-43 0 0,0 0-36 0 0,0-1-148 0 0,0 0-35 0 0,0-3-1548 0 0</inkml:trace>
  <inkml:trace contextRef="#ctx0" brushRef="#br0" timeOffset="540.13">31 378 9760 0 0,'0'0'222'0'0,"0"0"30"0"0,0 0 18 0 0,-1 0-117 0 0,-1-2-80 0 0,-14-15 111 0 0,10 12-37 0 0,3 2-12 0 0,3 3-128 0 0,0 0 1 0 0,0 0 0 0 0,-1 0-1 0 0,1-1 1 0 0,0 1 0 0 0,0 0-1 0 0,0 0 1 0 0,0 0 0 0 0,0 0-1 0 0,0 0 1 0 0,0 0 0 0 0,0 0-1 0 0,0 0 1 0 0,-1 0 0 0 0,1 0-1 0 0,0 0 1 0 0,0-1 0 0 0,0 1-1 0 0,0 0 1 0 0,0 0 0 0 0,0 0-1 0 0,0 0 1 0 0,0 0 0 0 0,0 0-1 0 0,0 0 1 0 0,0-1 0 0 0,0 1-1 0 0,0 0 1 0 0,0 0 0 0 0,0 0 0 0 0,0 0-1 0 0,0 0 1 0 0,0 0 0 0 0,0 0-1 0 0,0-1 1 0 0,0 1 0 0 0,0 0-1 0 0,0 0 1 0 0,0 0 0 0 0,0 0-1 0 0,0 0 1 0 0,0 0 0 0 0,0 0-1 0 0,1 0 1 0 0,-1-1 0 0 0,0 1-1 0 0,0 0 1 0 0,0 0 0 0 0,0 0-1 0 0,0 0 1 0 0,0 0 0 0 0,0 0-1 0 0,0 0 1 0 0,0 0 0 0 0,1 0-1 0 0,-1 0 1 0 0,0 0-8 0 0,10-10 447 0 0,-9 8-272 0 0,1 1-32 0 0,0 0 58 0 0,1 0-75 0 0,1 1-70 0 0,-1 0-14 0 0,0 0 53 0 0,4-5 91 0 0,3-1 74 0 0,3 4 64 0 0,-2 0-53 0 0,-2-3-92 0 0,4-1-36 0 0,12 1 38 0 0,-13-1-75 0 0,-1 1 23 0 0,1 4-12 0 0,1 0 40 0 0,0-1 0 0 0,-1 0 0 0 0,1-1-1 0 0,6-2-156 0 0,-1 0 175 0 0,-3 0-40 0 0,-12 3-103 0 0,0 1 0 0 0,0 0-1 0 0,0 0 1 0 0,0 0-1 0 0,0 1 1 0 0,0-1-1 0 0,0 1 1 0 0,0 0 0 0 0,3-1-32 0 0,3 1 49 0 0,0-1 1 0 0,0 0 0 0 0,-1-1-1 0 0,4 0-49 0 0,15-4 92 0 0,5 3-34 0 0,49 3-57 0 0,50 0 62 0 0,-124 1-63 0 0,1 0 0 0 0,0 0 0 0 0,0 1-1 0 0,-1 0 1 0 0,8 3 1 0 0,-13-4-1 0 0,33 4 0 0 0,-17 3 5 0 0,-3-1 43 0 0,-14-6-47 0 0,1-1 0 0 0,0 1-1 0 0,0 0 1 0 0,0 0-1 0 0,-1 1 1 0 0,1-1-1 0 0,0 0 1 0 0,-1 1 0 0 0,1-1-1 0 0,-1 1 1 0 0,1-1-1 0 0,-1 1 1 0 0,0-1-1 0 0,0 1 1 0 0,1 0-1 0 0,-1 0 1 0 0,-1 0-1 0 0,2 1 0 0 0,-2-2 0 0 0,1 0 0 0 0,0 0 0 0 0,-1-1 0 0 0,1 1 0 0 0,0 0 0 0 0,0 0 0 0 0,-1-1 0 0 0,1 1 0 0 0,0 0 0 0 0,0-1 0 0 0,0 1 0 0 0,0-1 0 0 0,0 1 0 0 0,0-1 0 0 0,0 1 0 0 0,0-1 0 0 0,10 6 0 0 0,-6 10 0 0 0,-1-6 0 0 0,-2-7 0 0 0,-1-1 0 0 0,0 1 0 0 0,0 0 0 0 0,0 0 0 0 0,0 1 0 0 0,-1-1 0 0 0,1 0 0 0 0,-1 0 0 0 0,1 2 0 0 0,-1-2 0 0 0,0-1 0 0 0,0 0 0 0 0,0 1 0 0 0,0-1 0 0 0,1 0 0 0 0,-1 1 0 0 0,1-1 0 0 0,0 0 0 0 0,0 0 0 0 0,-1 0 0 0 0,2 0 0 0 0,-1 1 0 0 0,0-1 0 0 0,0 1 0 0 0,0-1 0 0 0,0 0 0 0 0,0 1 0 0 0,0-1 0 0 0,-1 1 0 0 0,1 0 0 0 0,-1-1 0 0 0,1 1 0 0 0,-1 0 0 0 0,0-1 0 0 0,0 1 0 0 0,0 9 0 0 0,-1-6 0 0 0,1 1 0 0 0,0-1 0 0 0,1 1 0 0 0,-1 0 0 0 0,2 4 0 0 0,4 4 0 0 0,-5-12 0 0 0,0 0 0 0 0,0 0 0 0 0,0 0 0 0 0,0 1 1 0 0,0-1-1 0 0,-1 0 0 0 0,1 0 0 0 0,-1 2 0 0 0,0-2 0 0 0,0 0 0 0 0,0 1-1 0 0,1-1 1 0 0,-1 0 0 0 0,1 0 0 0 0,0 0 0 0 0,0 0 0 0 0,0 0 0 0 0,1 3 0 0 0,3 8 0 0 0,-3 4 0 0 0,-3-15 0 0 0,1-1 0 0 0,0 0 0 0 0,0 1 0 0 0,1-1 0 0 0,-1 0 0 0 0,0 1 0 0 0,1-1 0 0 0,-1 0 0 0 0,1 0 0 0 0,1 2 0 0 0,13 27 0 0 0,-3-16 0 0 0,-5-8 0 0 0,-4-4 0 0 0,0 1 0 0 0,0-1 0 0 0,1 0 0 0 0,-1-1 0 0 0,1 1 0 0 0,-1 0 0 0 0,13-1 0 0 0,-7-2 2 0 0,14 1-4 0 0,-13-4 34 0 0,-5-8 128 0 0,9 3 65 0 0,-2 1-74 0 0,-5-1 96 0 0,-1 0-50 0 0,0-2-5 0 0,1-4 51 0 0,-3 6-98 0 0,0-7 136 0 0,-5-3-97 0 0,0 4-73 0 0,2-4-13 0 0,-1-26 114 0 0,-1 30-181 0 0,-1 4-40 0 0,0 5 20 0 0,0 1 0 0 0,0 0 0 0 0,0 0 0 0 0,-1-1 0 0 0,-1 0-11 0 0,-6-13 5 0 0,4 0 16 0 0,-1 1-1 0 0,-1 1 1 0 0,-1-2-21 0 0,1 4 0 0 0,0 1 1 0 0,-1 0-1 0 0,-1 0 1 0 0,0 0-1 0 0,-6-4 0 0 0,-5-10-26 0 0,7 9-40 0 0,-6 3-42 0 0,-3-3-85 0 0,12 8 75 0 0,-12-6-52 0 0,14 10 65 0 0,0 0-60 0 0,-2-1-85 0 0,-3-2 54 0 0,9 6 91 0 0,0 0-42 0 0,1 1-17 0 0,-1-1-46 0 0,1 1-55 0 0,0 0-62 0 0,0 1 2 0 0,0 0-54 0 0,1-1-57 0 0,-1 1-62 0 0,0 1-67 0 0,1-1-70 0 0,-1 1-77 0 0,0 0-80 0 0,-4 0-1254 0 0,-1 0-1150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8:42.5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11672 0 0,'0'0'341'0'0,"0"0"-121"0"0,0 0-100 0 0,0 0 89 0 0,0 0-55 0 0,0 0 160 0 0,0 0 292 0 0,0 0 30 0 0,0 0-39 0 0,0 0-411 0 0,0 0 45 0 0,0 0 105 0 0,0 0-14 0 0,0 0-37 0 0,0 0-146 0 0,0 0-67 0 0,0 0-35 0 0,0 0-107 0 0,0 0 39 0 0,0 0-22 0 0,0 0-27 0 0,0 0-45 0 0,0 0-21 0 0,0 0-45 0 0,0 0-51 0 0,0 0-59 0 0,0 0-62 0 0,0 0-57 0 0,0 0-52 0 0,0 0-46 0 0,0 0-153 0 0,0 0-44 0 0,0 0-187 0 0,0 0-499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8:49.0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11256 0 0,'0'0'256'0'0,"0"0"34"0"0,0 0 21 0 0,0 0-35 0 0,0 0-208 0 0,2 0-40 0 0,5 0-5 0 0,-3 0 25 0 0,-2 0 49 0 0,-2 0 116 0 0,3 0 203 0 0,3 2-85 0 0,0 2-64 0 0,-2 3-53 0 0,0 2-39 0 0,-2-4-84 0 0,-1 0 0 0 0,1 0 0 0 0,-1 1 0 0 0,-1-1 0 0 0,1 1 1 0 0,-1 3-92 0 0,1-4 56 0 0,-1 0 1 0 0,1 0-1 0 0,0 0 1 0 0,0 0-1 0 0,2 4-56 0 0,4 14 193 0 0,-6-6-92 0 0,-1 17 161 0 0,0-1-56 0 0,0 66 275 0 0,1-93-449 0 0,-1 1-1 0 0,1-1 1 0 0,0 1 0 0 0,1-1-1 0 0,0 0 1 0 0,0 1-32 0 0,2 8 60 0 0,1 13 60 0 0,1-13-43 0 0,-5-12-70 0 0,0 0 0 0 0,0 0 0 0 0,0 0 0 0 0,0 1 0 0 0,0-1 0 0 0,-1 0 0 0 0,0 1-1 0 0,1 0-6 0 0,-1 13 43 0 0,0 12-14 0 0,0-12 13 0 0,0-15-39 0 0,0 0 0 0 0,0 0 1 0 0,0-1-1 0 0,1 1 0 0 0,-1 0 1 0 0,1-1-1 0 0,-1 1 0 0 0,1-1 0 0 0,0 1 1 0 0,-1 0-1 0 0,1-1 0 0 0,0 0 0 0 0,0 1-3 0 0,0-1 4 0 0,0 1-1 0 0,0-1 0 0 0,0 1 1 0 0,0-1-1 0 0,-1 1 0 0 0,1 0 0 0 0,-1-1 1 0 0,1 1-1 0 0,-1 0 0 0 0,0-1 1 0 0,1 1-1 0 0,-1 0 0 0 0,0 0-3 0 0,-1 8 33 0 0,1-8-31 0 0,0 1 0 0 0,-1 0 0 0 0,1-1-1 0 0,0 1 1 0 0,1 0 0 0 0,-1-1 0 0 0,0 1 0 0 0,1 0 0 0 0,-1-1 0 0 0,1 1-1 0 0,0 1-1 0 0,6-2-12 0 0,-4-2-33 0 0,0 0-78 0 0,-3 0-54 0 0,0 0-237 0 0,0 0 309 0 0,0 0 5 0 0,0 0-17 0 0,0 0-41 0 0,0 0-12 0 0,0 0-43 0 0,0 0-47 0 0,0 0-53 0 0,0 0-59 0 0,0 0-52 0 0,0 0-49 0 0,0 0-41 0 0,0 0-149 0 0,0 0-42 0 0,0 0-180 0 0,0 0-487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8:49.3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1 258 8896 0 0,'19'1'268'0'0,"2"-1"34"0"0,-7 0-132 0 0,-4-1-70 0 0,-1-1-54 0 0,4-4 4 0 0,-12 5-50 0 0,0 0-1 0 0,1 0 0 0 0,-1 1 1 0 0,0-1-1 0 0,1 0 0 0 0,-1 1 1 0 0,1-1-1 0 0,-1 1 0 0 0,1 0 1 0 0,-1 0-1 0 0,1-1 0 0 0,-1 1 1 0 0,1 0 0 0 0,1 0-2 0 0,0 0 0 0 0,0-1 0 0 0,0 1 1 0 0,0-1-1 0 0,0 1 0 0 0,0-1 0 0 0,0 0 1 0 0,0-1-1 0 0,0 1 2 0 0,4-2 33 0 0,1 1 39 0 0,6-1 104 0 0,0 1 104 0 0,6-8 305 0 0,-8 6-300 0 0,3 0 129 0 0,3-6 59 0 0,-6 3-295 0 0,1 2 57 0 0,23-13 378 0 0,-26 12-488 0 0,-7 4-94 0 0,0 1 0 0 0,-1 0 0 0 0,1-1 0 0 0,-1 0 1 0 0,1 1-1 0 0,-1-1 0 0 0,0 0 0 0 0,1 0 0 0 0,-1-1 0 0 0,0 1 1 0 0,1-3-32 0 0,11-25 281 0 0,0-2 67 0 0,-12 28-268 0 0,0 0-1 0 0,1 0 1 0 0,-1 0 0 0 0,1 1 0 0 0,3-4-80 0 0,-4 4 173 0 0,-1 0-78 0 0,-1-1-50 0 0,-1-1-28 0 0,1 3 35 0 0,-1-9 64 0 0,-4 9-10 0 0,1 1-2 0 0,-1-1 65 0 0,2 1-79 0 0,0-1-38 0 0,-2-4-16 0 0,3 3-5 0 0,-1 0 46 0 0,0 2-34 0 0,-6 2-18 0 0,7-1-7 0 0,-59 0 143 0 0,60 0-160 0 0,-1 1 0 0 0,0-1 0 0 0,1 0 0 0 0,-1 0 0 0 0,1 1 0 0 0,-1-1 0 0 0,1 1 0 0 0,-1-1 0 0 0,1 1-1 0 0,-1 0 1 0 0,1-1 0 0 0,0 1 0 0 0,-1 0 0 0 0,1 0-1 0 0,-7 4 1 0 0,-2 0-1 0 0,8-5 0 0 0,0 1 0 0 0,-1 0 0 0 0,1 1 0 0 0,0-1 0 0 0,0 0 0 0 0,0 1 0 0 0,0-1 0 0 0,1 1 0 0 0,-1 0 0 0 0,-19 11 0 0 0,19-13 0 0 0,1 1 0 0 0,-1 0 0 0 0,0 0 0 0 0,0 0 0 0 0,1 0 0 0 0,-1 0 0 0 0,1 0 0 0 0,-1 1 0 0 0,1-1 0 0 0,-1 0 0 0 0,1 1 0 0 0,0-1 0 0 0,-1 2 0 0 0,-3 7 0 0 0,4-8 0 0 0,0 0 0 0 0,0 0 0 0 0,0 0 0 0 0,0 1 0 0 0,0-1 0 0 0,-1-1 0 0 0,1 1 0 0 0,-1 0 0 0 0,0 0 0 0 0,-1 3 0 0 0,-1 0 0 0 0,1 0 0 0 0,0 0 0 0 0,0 1 0 0 0,1-1 0 0 0,-1 1 0 0 0,1 0 0 0 0,-1 4 0 0 0,2-5 0 0 0,0-2 0 0 0,0 1 0 0 0,0-1 0 0 0,0 1 0 0 0,1-1 0 0 0,0 1 0 0 0,0-1 0 0 0,0 1 0 0 0,0-1 0 0 0,0 2 0 0 0,1 4 0 0 0,-1-2-14 0 0,1-1 0 0 0,-1 0 0 0 0,1 0 0 0 0,0 0 0 0 0,1 0 0 0 0,-1 0 0 0 0,3 5 14 0 0,-1-4 10 0 0,-2-4-11 0 0,-1-1 5 0 0,1 0 0 0 0,0 1 0 0 0,-1-1 0 0 0,1 0 1 0 0,0 1-1 0 0,0-1 0 0 0,1 0 0 0 0,-1 0 0 0 0,0 0 0 0 0,1 0 1 0 0,-1 0-1 0 0,1-1 0 0 0,0 2-4 0 0,6 7 11 0 0,-1 1 69 0 0,-6-8-37 0 0,1 1-1 0 0,0-1 1 0 0,0 1-1 0 0,1-1 1 0 0,-1 0-1 0 0,2 1-42 0 0,13 11 164 0 0,8-2 16 0 0,-3-5 92 0 0,-6-2-97 0 0,-13-5-140 0 0,1-1 0 0 0,-1 1 0 0 0,1 0 0 0 0,-1-1 0 0 0,1 0-1 0 0,0 0-34 0 0,25 4 199 0 0,-5 3-62 0 0,-19-5-114 0 0,12 1 87 0 0,2-3-17 0 0,-9-1-47 0 0,6 1-41 0 0,15 0 186 0 0,-23 0-187 0 0,2 0-72 0 0,-4 0-39 0 0,2 0-59 0 0,0 0-69 0 0,0 0-78 0 0,-8 0 313 0 0,3 0-266 0 0,-1 0-45 0 0,1 0-41 0 0,-1 0-37 0 0,2 0-254 0 0,0 0-61 0 0,0-1-48 0 0,0 0-33 0 0,4-3-1410 0 0,1-5-1246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8:46.6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32 485 6448 0 0,'0'2'190'0'0,"0"9"-307"0"0,0-1 74 0 0,0 1 69 0 0,0 0 63 0 0,0 0 59 0 0,0 0 54 0 0,0 0 47 0 0,0 0 44 0 0,0 11 384 0 0,0 0 105 0 0,0 51 2019 0 0,0-57-2242 0 0,0-1-45 0 0,0 1-50 0 0,0 0-74 0 0,0-1-90 0 0,0 0-104 0 0,0-12 60 0 0,0-3-2 0 0,0 0-4 0 0,0 0-2 0 0,-2 0 17 0 0,0 0-182 0 0,-2 0-20 0 0,2 0 15 0 0,0 0 96 0 0,1 0-40 0 0,-1 0 38 0 0,2-3 202 0 0,0-7-16 0 0,0 10-353 0 0,0 0 0 0 0,0 0 0 0 0,0 0-1 0 0,0 0 1 0 0,0 0 0 0 0,0 0 0 0 0,0 0 0 0 0,0 0 0 0 0,0 0 0 0 0,0-1 0 0 0,0 1 0 0 0,0 0 0 0 0,0 0 0 0 0,0 0-1 0 0,0 0 1 0 0,0 0 0 0 0,0 0 0 0 0,0 0 0 0 0,0 0 0 0 0,0 0 0 0 0,0 0 0 0 0,0 0 0 0 0,0-1 0 0 0,0 1 0 0 0,0 0 0 0 0,0 0-1 0 0,0 0 1 0 0,0 0 0 0 0,0 0 0 0 0,0 0 0 0 0,-1 0 0 0 0,1 0 0 0 0,0 0 0 0 0,0 0 0 0 0,0 0 0 0 0,0 0 0 0 0,0 0-1 0 0,0 0 1 0 0,0 0 0 0 0,0 0 0 0 0,0 0 0 0 0,0 0 0 0 0,0 0 0 0 0,-1 0 0 0 0,1 0 0 0 0,0 0 0 0 0,0 0 0 0 0,0 0 0 0 0,0 0-1 0 0,0 0 1 0 0,0 0 0 0 0,0 0 0 0 0,0 0 0 0 0,0 0 0 0 0,0 0 0 0 0,0 0 0 0 0,-1 0-5 0 0,1 0 13 0 0,-1 0 0 0 0,1 0 1 0 0,0-1-1 0 0,-1 1 0 0 0,1 0 1 0 0,-1 0-1 0 0,1 0 0 0 0,-1 0 1 0 0,1-1-1 0 0,-1 1 0 0 0,1 0 1 0 0,0 0-1 0 0,-1-1 0 0 0,1 1 0 0 0,0 0 1 0 0,-1-1-1 0 0,1 1 0 0 0,0-1 1 0 0,-1 1-1 0 0,1 0 0 0 0,0-1 1 0 0,0 1-1 0 0,-1-1 0 0 0,1 1 1 0 0,0 0-1 0 0,0-1 0 0 0,0 1-13 0 0,-4-21 302 0 0,3-4-71 0 0,2 3-80 0 0,0 10-96 0 0,-1-10 57 0 0,0-2-41 0 0,2 7-13 0 0,4-1-13 0 0,-2 8-19 0 0,7-18 37 0 0,6-3-64 0 0,-12 24 3 0 0,41-63-2 0 0,-40 61-1 0 0,1 1 0 0 0,0-1 0 0 0,0 2 1 0 0,1-1-1 0 0,8-5 1 0 0,-11 9-15 0 0,0 1 1 0 0,0-1 0 0 0,0 1-1 0 0,0 1 1 0 0,0-1 0 0 0,2 0 14 0 0,13-5-62 0 0,-13 4 22 0 0,1 1-68 0 0,-2 2-18 0 0,0 0-40 0 0,7-2-260 0 0,-10 2 260 0 0,0 0 38 0 0,4-3-164 0 0,-4 2 133 0 0,0 0-63 0 0,-1 2 22 0 0,1-1-55 0 0,-1 0-7 0 0,0 1-52 0 0,0 0-57 0 0,1-1-64 0 0,-2 1 41 0 0,1 0-48 0 0,-1 0-44 0 0,1 0-38 0 0,0 0-147 0 0,0 0-37 0 0,3 0-1548 0 0</inkml:trace>
  <inkml:trace contextRef="#ctx0" brushRef="#br0" timeOffset="455.81">682 1 7632 0 0,'0'0'166'0'0,"0"0"29"0"0,0 0 14 0 0,0 0 51 0 0,0 0-64 0 0,0 0 35 0 0,0 0 272 0 0,0 2 10 0 0,-2 6-152 0 0,-3-4-42 0 0,5-3-293 0 0,-1-1-1 0 0,0 0 0 0 0,1 1 0 0 0,-1-1 0 0 0,1 1 0 0 0,-1-1 0 0 0,1 1 1 0 0,-1-1-1 0 0,1 1 0 0 0,0 0 0 0 0,-1-1 0 0 0,1 1 0 0 0,0-1 1 0 0,-1 1-1 0 0,1 0 0 0 0,0-1 0 0 0,0 1 0 0 0,-1 0 0 0 0,1-1 1 0 0,0 1-1 0 0,0 0 0 0 0,0 0 0 0 0,0-1 0 0 0,0 1 0 0 0,0 0-25 0 0,1 26 723 0 0,-1-3-247 0 0,1 2-78 0 0,-2-2-104 0 0,-1-13-193 0 0,1-2-35 0 0,-4 7 46 0 0,3-10-57 0 0,0 0-1 0 0,1 0 1 0 0,0 1-1 0 0,0-1 1 0 0,0 1 0 0 0,1-1-55 0 0,0 34 237 0 0,0 0-77 0 0,0 6-39 0 0,0 27-3 0 0,-1-56-86 0 0,-1 0 0 0 0,-2 12-32 0 0,-2 6 46 0 0,4 1 32 0 0,2 37 103 0 0,0-71-180 0 0,0 0 0 0 0,0 0 0 0 0,-1 0-1 0 0,1-1 1 0 0,0 1 0 0 0,-1 0 0 0 0,1 0 0 0 0,-1 0 0 0 0,0-1 0 0 0,0 1 0 0 0,1 0 0 0 0,-1-1-1 0 0,-1 2 0 0 0,1-1 0 0 0,0-1 0 0 0,0 0 0 0 0,0 1 0 0 0,1-1 0 0 0,-1 0 0 0 0,1 1 0 0 0,-1-1 0 0 0,1 1 0 0 0,-1 0 0 0 0,1-1 0 0 0,0 1 0 0 0,0-1 0 0 0,0 2 0 0 0,0 19 27 0 0,0-6-40 0 0,0-3-32 0 0,0 0-43 0 0,0-2-24 0 0,0-1-44 0 0,0 0-47 0 0,0-2-55 0 0,0-5-46 0 0</inkml:trace>
  <inkml:trace contextRef="#ctx0" brushRef="#br0" timeOffset="1215.37">395 500 6704 0 0,'0'0'149'0'0,"0"0"23"0"0,0 0 12 0 0,2-3-25 0 0,11-7-127 0 0,-11 9-9 0 0,0 1 42 0 0,3-1 162 0 0,10 0 738 0 0,-11 2-741 0 0,-2-1 284 0 0,1 0-84 0 0,-1 0-384 0 0,1 0 75 0 0,0 0 54 0 0,1 0 40 0 0,11 0 571 0 0,-9-1-494 0 0,-1 0-87 0 0,-2 1-148 0 0,-1-1-40 0 0,1-1 88 0 0,1-1-12 0 0,3-1 32 0 0,-2 2 47 0 0,1 1 81 0 0,-3 1-74 0 0,1-1 40 0 0,42 1 1053 0 0,-24 0-785 0 0,-10 0-267 0 0,-1 0-52 0 0,-1 0-63 0 0,-1 0-74 0 0,-3 0-60 0 0,-4 0 44 0 0,0 0 1 0 0,0 0-1 0 0,0 0 1 0 0,0 0 0 0 0,-1-1-1 0 0,1 1 1 0 0,0-1 0 0 0,0 1-1 0 0,-1-1 1 0 0,1 0-1 0 0,0 0 1 0 0,-1 0 0 0 0,2-1-10 0 0,-1 1 7 0 0,-1 1 0 0 0,0-1 0 0 0,1 0 0 0 0,-1 0 0 0 0,1 1 0 0 0,-1-1 0 0 0,1 1 0 0 0,-1-1 0 0 0,1 1 0 0 0,-1 0 0 0 0,1 0 0 0 0,-1-1 0 0 0,2 1-7 0 0,90 0 12 0 0,-89 0-12 0 0,0 0 0 0 0,0-1 0 0 0,0 0 0 0 0,-1 1 0 0 0,1-1 0 0 0,0-1 0 0 0,-1 1 0 0 0,1 0 0 0 0,-1-1 0 0 0,3-1 0 0 0,-5 2-1 0 0,1 1 1 0 0,-1-1 0 0 0,0 1-1 0 0,1 0 1 0 0,-1-1 0 0 0,0 1 0 0 0,1 0-1 0 0,-1 0 1 0 0,0 0 0 0 0,2 0 0 0 0,14-2 13 0 0,-7-3 5 0 0,-7 4-13 0 0,0 0 1 0 0,0 0 0 0 0,0 0 0 0 0,0 0-1 0 0,0 0 1 0 0,0 0 0 0 0,0 1 0 0 0,0-1 0 0 0,3 1-6 0 0,-4 0 10 0 0,-1 0 1 0 0,1 0 0 0 0,0-1-1 0 0,-1 1 1 0 0,1 0 0 0 0,0-1-1 0 0,-1 0 1 0 0,1 1 0 0 0,-1-1-1 0 0,1 0 1 0 0,-1 0 0 0 0,1 1-1 0 0,-1-2-10 0 0,1 2 15 0 0,-1-1 0 0 0,1 0-1 0 0,-1 0 1 0 0,1 0-1 0 0,0 1 1 0 0,-1-1-1 0 0,1 0 1 0 0,-1 1-1 0 0,1 0 1 0 0,0-1-1 0 0,0 1 1 0 0,-1 0 0 0 0,1 0-15 0 0,29 0 241 0 0,-4 0-90 0 0,-24 0-87 0 0,-1 0-11 0 0,11 0-42 0 0,-12 0-11 0 0,-1 0 0 0 0,1 0 0 0 0,0 0 0 0 0,0 0 0 0 0,0 0 0 0 0,0 0 0 0 0,-1 0 0 0 0,1 0 0 0 0,0 0 0 0 0,0 1 0 0 0,-1-1 0 0 0,1 0 0 0 0,0 1 0 0 0,0-1 0 0 0,4 11 0 0 0,2-7-1 0 0,-7-4 2 0 0,1 0-1 0 0,-1 1 0 0 0,0-1 1 0 0,1 0-1 0 0,-1 0 1 0 0,0 0-1 0 0,1 1 0 0 0,-1-1 1 0 0,0 0-1 0 0,1 1 0 0 0,-1-1 1 0 0,0 0-1 0 0,0 0 0 0 0,1 1 1 0 0,-1-1-1 0 0,0 1 0 0 0,0-1 1 0 0,0 0-1 0 0,1 1 0 0 0,-1-1 1 0 0,0 0-1 0 0,0 1 0 0 0,0-1 1 0 0,0 1-1 0 0,0-1 0 0 0,0 0 1 0 0,0 1-1 0 0,0-1 0 0 0,0 1 1 0 0,0-1-1 0 0,0 1 0 0 0,0 1 54 0 0,0-2-25 0 0,0 0-37 0 0,0 0-36 0 0,3 3-69 0 0,7 7-122 0 0,-9-8 114 0 0,0-2-51 0 0,-1 0-73 0 0,0 0 77 0 0,0 0-35 0 0,0 0-39 0 0,0 0-36 0 0,0 0-373 0 0,0 0 90 0 0,0 0-49 0 0,0 0-718 0 0,0 0-564 0 0,0 0-1074 0 0</inkml:trace>
  <inkml:trace contextRef="#ctx0" brushRef="#br0" timeOffset="1566.24">1121 500 6360 0 0,'0'0'141'0'0,"2"2"23"0"0,2 1-111 0 0,-3-2-45 0 0,-1-1 0 0 0,1 0-1 0 0,-1 1 1 0 0,0-1 0 0 0,1 1-1 0 0,-1-1 1 0 0,1 1 0 0 0,-1-1 0 0 0,0 1-1 0 0,1-1 1 0 0,-1 1 0 0 0,0-1-1 0 0,1 1 1 0 0,-1-1 0 0 0,0 1-1 0 0,0-1 1 0 0,0 1-8 0 0,3 30 175 0 0,-4-24-172 0 0,2 7 0 0 0,1-5 89 0 0,3-1 109 0 0,-2-3-19 0 0,-1 0 41 0 0,0 0 40 0 0,-1 2 38 0 0,-1 3 31 0 0,0-1 86 0 0,0 2 120 0 0,0 14 799 0 0,0-16-900 0 0,0-2-140 0 0,0 0-43 0 0,0 0-52 0 0,0-1-61 0 0,-3 8 104 0 0,-7 0 14 0 0,8-9-45 0 0,2 5-99 0 0,0-7-47 0 0,0-3-105 0 0</inkml:trace>
  <inkml:trace contextRef="#ctx0" brushRef="#br0" timeOffset="1567.24">1196 61 11056 0 0,'0'0'248'0'0,"0"0"34"0"0,0 0 22 0 0,0 0-29 0 0,1 0-207 0 0,1-2-40 0 0,8-8 4 0 0,-8 7 79 0 0,-2 3 37 0 0,0 0 4 0 0,3-2-26 0 0,9-9-115 0 0,4 9-84 0 0</inkml:trace>
  <inkml:trace contextRef="#ctx0" brushRef="#br0" timeOffset="2079.87">1393 61 8752 0 0,'0'0'197'0'0,"0"0"24"0"0,0 0 19 0 0,0 3-29 0 0,0-2-207 0 0,0 1 1 0 0,0-1-1 0 0,1 1 1 0 0,-1-1-1 0 0,1 1 1 0 0,-1-1-1 0 0,1 1 1 0 0,-1-1-1 0 0,1 1 0 0 0,0-1 1 0 0,0 0-1 0 0,0 1-4 0 0,0-1-1 0 0,0 1 1 0 0,0-1-1 0 0,0 1 0 0 0,-1 0 0 0 0,1 0 0 0 0,0-1 0 0 0,-1 1 0 0 0,1 0 0 0 0,-1 0 0 0 0,0 0 1 0 0,1 0-1 0 0,-1 1 1 0 0,2 8 38 0 0,2-2 79 0 0,0-4 0 0 0,-2 2 33 0 0,3 19 301 0 0,6-6 12 0 0,-6 7-14 0 0,-1-12-264 0 0,4 8 196 0 0,1 1-14 0 0,-5-10-205 0 0,4 18 203 0 0,4 16 94 0 0,-2-7-91 0 0,-7-10-108 0 0,-1-2-68 0 0,3-13-107 0 0,-3-9-37 0 0,-1-1 0 0 0,1 1-1 0 0,-1 0 1 0 0,0-1 0 0 0,0 3-48 0 0,0 9 137 0 0,6 0-45 0 0,-3-8-44 0 0,-3-9-41 0 0,-1 0 0 0 0,0 0 0 0 0,1 0 1 0 0,-1 0-1 0 0,0 0 0 0 0,0 0 0 0 0,0 1 0 0 0,0-1 1 0 0,0 0-1 0 0,0 0 0 0 0,0 0 0 0 0,0 0 0 0 0,-1 0 1 0 0,1 1-1 0 0,0-1 0 0 0,-1 0 0 0 0,1 0 0 0 0,0 0 1 0 0,-1 0-1 0 0,0 0 0 0 0,1 0 0 0 0,-1 0 0 0 0,1 0 1 0 0,-1 0-8 0 0,0 0 9 0 0,0 0 1 0 0,0 1-1 0 0,0-1 1 0 0,0 1 0 0 0,1-1-1 0 0,-1 1 1 0 0,1 0-1 0 0,-1-1 1 0 0,1 1-1 0 0,-1-1 1 0 0,1 1 0 0 0,0 0-1 0 0,0 1-9 0 0,0 22 32 0 0,0-23-25 0 0,0 0 1 0 0,0-1-1 0 0,0 1 0 0 0,0-1 0 0 0,-1 1 0 0 0,1 0 1 0 0,0-1-1 0 0,-1 1 0 0 0,1-1 0 0 0,-1 1-7 0 0,-4 6 48 0 0,1-2-41 0 0,2-1 41 0 0,1 1 52 0 0,1 2 76 0 0,0-4-171 0 0,-1-2 45 0 0,1 1 155 0 0,0-8 409 0 0,0 1-398 0 0,0 0-40 0 0,0 1-92 0 0,1 1-33 0 0,0-2-60 0 0,-1 3-48 0 0,1 0-40 0 0,5-3 137 0 0,-5 3-37 0 0,-1 1-1 0 0,1 0 0 0 0,-1-1 1 0 0,1 1-1 0 0,-1 0 0 0 0,0-1 1 0 0,1 1-1 0 0,-1 0 0 0 0,1-1 1 0 0,-1 1-1 0 0,0-1 1 0 0,1 1-1 0 0,-1-1 0 0 0,0 1 1 0 0,0-1-1 0 0,1 1 0 0 0,-1-1 1 0 0,0 1-1 0 0,0-1 0 0 0,0 1 1 0 0,0-1-1 0 0,0 1 0 0 0,1-1 1 0 0,-1 1-1 0 0,0-1 0 0 0,0 0 1 0 0,0 1-1 0 0,-1-1 0 0 0,1 1 1 0 0,0-1-1 0 0,0 1 0 0 0,0-1 1 0 0,0 0-3 0 0,-1-1 3 0 0,1 0 1 0 0,0 0-1 0 0,1-1 0 0 0,-1 1 1 0 0,0 0-1 0 0,0-1 0 0 0,1 1 1 0 0,0 0-1 0 0,-1 0 0 0 0,1 0 1 0 0,0-1-1 0 0,0 1 1 0 0,0 0-1 0 0,0 0 0 0 0,0 0 1 0 0,1 1-1 0 0,-1-1 0 0 0,1 0 1 0 0,0 0-4 0 0,0-1 7 0 0,1 0 0 0 0,-1 0 1 0 0,0 0-1 0 0,0 0 0 0 0,0-1 0 0 0,0 0-7 0 0,0 1 6 0 0,-1-1-1 0 0,1 1 0 0 0,0 0 0 0 0,0 0 0 0 0,1 0 0 0 0,0-1-5 0 0,11-10 0 0 0,1 1 0 0 0,1 0 0 0 0,0 1 0 0 0,0 1 0 0 0,1 0 0 0 0,10-3 0 0 0,-23 13-8 0 0,0 0-1 0 0,0 0 1 0 0,0 0-1 0 0,0 1 1 0 0,1 0-1 0 0,-1-1 1 0 0,0 2-1 0 0,0-1 1 0 0,4 1 8 0 0,7 0-6 0 0,-13-1 1 0 0,0 0 1 0 0,-1 0-1 0 0,1 0 1 0 0,-1 0-1 0 0,1 0 1 0 0,-1 1-1 0 0,0-1 1 0 0,1 1-1 0 0,-1-1 1 0 0,2 1 4 0 0,-2 0-1 0 0,-1 0 0 0 0,1-1 1 0 0,0 1-1 0 0,0 0 1 0 0,0-1-1 0 0,0 1 0 0 0,-1 0 1 0 0,1 0-1 0 0,0 0 0 0 0,0 0 1 0 0,-1 0-1 0 0,1 0 0 0 0,-1 0 1 0 0,3 3 0 0 0,-3-3 0 0 0,0 0 0 0 0,0-1-1 0 0,0 1 1 0 0,1-1 0 0 0,-1 1 0 0 0,0 0 0 0 0,1-1-1 0 0,-1 1 1 0 0,1-1 0 0 0,-1 1 0 0 0,1-1 0 0 0,-1 1-1 0 0,1-1 1 0 0,-1 0 0 0 0,1 1 0 0 0,-1-1 0 0 0,1 1 0 0 0,-1-1-1 0 0,1 0 1 0 0,0 0 0 0 0,-1 1 0 0 0,1-1 0 0 0,4 2-6 0 0,-4-1 1 0 0,1 0 1 0 0,-1 0-1 0 0,0 1 1 0 0,1-1-1 0 0,-1 0 1 0 0,0 0-1 0 0,0 1 1 0 0,0-1 0 0 0,0 1-1 0 0,1 1 5 0 0,8 18-11 0 0,-6-15 13 0 0,-3-2-2 0 0,0 0 0 0 0,0 0 0 0 0,-1 0 0 0 0,1 1 0 0 0,-1-1 0 0 0,0 0 0 0 0,0 0 0 0 0,0 0 0 0 0,-1 4 0 0 0,0 8 0 0 0,1-13 0 0 0,0 1 0 0 0,0 0 0 0 0,0-1 0 0 0,-1 1 0 0 0,1 0 0 0 0,-1-1 0 0 0,0 1 0 0 0,0 0 0 0 0,-1-1 0 0 0,2-1 0 0 0,-1-1 0 0 0,0 1 0 0 0,0-1 0 0 0,0 0 0 0 0,-1 1 0 0 0,1-1 0 0 0,0 0 0 0 0,0 0 0 0 0,-1 0 0 0 0,1 0 0 0 0,-1 0 0 0 0,-8 8 0 0 0,-36 36 0 0 0,45-43 2 0 0,0-1 0 0 0,0 0 0 0 0,0 0-1 0 0,0 0 1 0 0,0 0 0 0 0,-1 0-1 0 0,1 0 1 0 0,0-1 0 0 0,-1 1 0 0 0,1 0-1 0 0,-1-1 1 0 0,1 1 0 0 0,-1-1-1 0 0,1 1 1 0 0,-1-1 0 0 0,1 0 0 0 0,-1 1-1 0 0,0-1 1 0 0,1 0 0 0 0,-1 0-1 0 0,-1 0-1 0 0,0-1 4 0 0,-1 2 0 0 0,0-1 0 0 0,1 0 0 0 0,-1 1 0 0 0,0 0 0 0 0,1 0 0 0 0,-3 0-4 0 0,-7 4 9 0 0,-5 1 27 0 0,0-1 1 0 0,-18 4-37 0 0,1-6 1 0 0,31-3 4 0 0,0 0 1 0 0,0 1-1 0 0,0 0 0 0 0,1-1 1 0 0,-1 1-1 0 0,0 1 0 0 0,1-1 1 0 0,-1 0-1 0 0,1 1 0 0 0,-3 1-5 0 0,4-2 0 0 0,0-1 0 0 0,0 0 0 0 0,1 1 0 0 0,-1-1 0 0 0,0 0 0 0 0,0 0 0 0 0,0 0 0 0 0,1 0 0 0 0,-1-1 0 0 0,0 1 0 0 0,0 0 0 0 0,1-1 0 0 0,-1 1 0 0 0,0-1 0 0 0,1 0 0 0 0,-1 0 0 0 0,0 1 0 0 0,1-1 0 0 0,-2-1 0 0 0,-4-2 0 0 0,-6 2-11 0 0,1 2-98 0 0,11 1 84 0 0,0-1 0 0 0,-1 0 0 0 0,1 0 0 0 0,0 0 0 0 0,0 0 0 0 0,-1 0 0 0 0,1 0 0 0 0,0 0 0 0 0,0-1 0 0 0,-1 1-1 0 0,1 0 1 0 0,0-1 0 0 0,0 1 0 0 0,0-1 0 0 0,0 1 0 0 0,-1-1 25 0 0,1 0-9 0 0,0 0-56 0 0,0-1-53 0 0,0 0-49 0 0,0 0-47 0 0,0 0-45 0 0,0 0-41 0 0,0 0-39 0 0,-1-1-356 0 0,1 0-100 0 0,-1 0-82 0 0,0 1-67 0 0,0 0-1026 0 0,2 2-1116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8:45.8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10192 0 0,'0'0'230'0'0,"0"0"30"0"0,2 0 19 0 0,6 2-103 0 0,-5 2-59 0 0,1 3-70 0 0,6-2-36 0 0,0 11-23 0 0,-6-9 33 0 0,-2-2 19 0 0,5 11 273 0 0,1 7 58 0 0,0-2-35 0 0,-1-6-75 0 0,-4-4-106 0 0,-2 5-41 0 0,0 0-27 0 0,4-1 9 0 0,-3-12-73 0 0,-1 0 0 0 0,0 0-1 0 0,0 0 1 0 0,0 1 0 0 0,-1-1-1 0 0,1 0 1 0 0,-1 1 0 0 0,0 0-23 0 0,0 11 112 0 0,0-12-83 0 0,0 1 0 0 0,0 0 0 0 0,0 0 0 0 0,1 0 1 0 0,-1-1-1 0 0,1 1 0 0 0,0 1-29 0 0,4 10 111 0 0,-3-12-84 0 0,-1 0 0 0 0,0 0 0 0 0,0 0 0 0 0,0 0 0 0 0,-1 1-1 0 0,1-1 1 0 0,-1 0 0 0 0,1 2-27 0 0,-2 14 230 0 0,0-15-170 0 0,1 0-1 0 0,-1 0 1 0 0,1 0 0 0 0,0 0 0 0 0,1-1 0 0 0,-1 1 0 0 0,1 0 0 0 0,-1 0-1 0 0,1 0 1 0 0,1 1-60 0 0,3 3 81 0 0,-4-6-64 0 0,0-1 1 0 0,0 0 0 0 0,-1 1 0 0 0,1-1 0 0 0,0 1-1 0 0,-1-1 1 0 0,1 1 0 0 0,-1-1 0 0 0,1 1-1 0 0,-1 0 1 0 0,1 1-18 0 0,1 2 122 0 0,0-4-49 0 0,-1 1-47 0 0,4 4-74 0 0,-4-3 57 0 0,0-1 30 0 0,0 0 37 0 0,0 1 56 0 0,-1-1 62 0 0,1 1 74 0 0,-1 1 84 0 0,2-4-48 0 0,23 0 342 0 0,-20-3-335 0 0,5-12-48 0 0,0-3-27 0 0,-2 11-110 0 0,-1 4-47 0 0,-1-1 40 0 0,-2-8-39 0 0,-3 11-75 0 0,4-10 40 0 0,1 0 0 0 0,1 1 0 0 0,0 0 0 0 0,7-9-45 0 0,5-6 17 0 0,26-41-17 0 0,-27 41 0 0 0,7 5 0 0 0,0-11 2 0 0,-5 7-60 0 0,-15 19-175 0 0,-1 1 71 0 0,1-1 60 0 0,-1 2 51 0 0,3-5 61 0 0,10-6 209 0 0,-12 10-206 0 0,0 0-73 0 0,-2 2-22 0 0,0-1-41 0 0,0 1-47 0 0,0 0-52 0 0,1-1-81 0 0,-1 0-74 0 0,1 1-81 0 0,0-1-88 0 0,0 0-95 0 0,0 0-102 0 0,1 0-109 0 0,-1 0-116 0 0,6-3-1166 0 0,8-3-1208 0 0</inkml:trace>
  <inkml:trace contextRef="#ctx0" brushRef="#br0" timeOffset="448.05">802 272 6704 0 0,'0'0'149'0'0,"0"0"23"0"0,0 0 12 0 0,2 0-25 0 0,6 0-275 0 0,-1 0 119 0 0,-1 0 100 0 0,-1 0 82 0 0,1 0 149 0 0,6 0 819 0 0,-7 0-728 0 0,-3 0-278 0 0,1 0-36 0 0,-1 0-41 0 0,0 0-48 0 0,6-1 155 0 0,-1-1 67 0 0,8-10 662 0 0,-7 5-500 0 0,-4 4-245 0 0,0 1-39 0 0,7-4 186 0 0,-3 2-109 0 0,3-2 49 0 0,-6 4-156 0 0,-5 2-69 0 0,1 0 0 0 0,0-1 0 0 0,-1 1 0 0 0,1 0-1 0 0,-1 0 1 0 0,1-1 0 0 0,0 1 0 0 0,-1-1-1 0 0,1 1 1 0 0,-1 0 0 0 0,1-1 0 0 0,-1 1 0 0 0,0-1-1 0 0,1 1 1 0 0,-1-1 0 0 0,1 1 0 0 0,-1-1 0 0 0,0 0-1 0 0,1 1 1 0 0,-1-1 0 0 0,0 1 0 0 0,0-1-23 0 0,3-4 75 0 0,-3 4-63 0 0,1 0 1 0 0,0 0-1 0 0,-1 0 1 0 0,1 0-1 0 0,0 0 0 0 0,0 0 1 0 0,0 0-1 0 0,0 0 1 0 0,0 1-1 0 0,0-1 0 0 0,0 0 1 0 0,0 1-1 0 0,0-1 1 0 0,0 1-1 0 0,0-1-12 0 0,0 1 6 0 0,0 0 1 0 0,0-1-1 0 0,-1 1 0 0 0,1 0 1 0 0,0-1-1 0 0,-1 1 0 0 0,1 0 0 0 0,0-1 1 0 0,-1 1-1 0 0,1-1 0 0 0,-1 1 1 0 0,1-1-1 0 0,-1 1 0 0 0,1-1 1 0 0,-1 0-1 0 0,1 1 0 0 0,-1-1 1 0 0,0 0-1 0 0,1 1 0 0 0,-1-1 1 0 0,0 0-1 0 0,1 1 0 0 0,-1-1 1 0 0,0 0-1 0 0,0 0 0 0 0,0 1 1 0 0,0-1-1 0 0,0 0 0 0 0,0 0-6 0 0,0 0 3 0 0,0 0-1 0 0,0 1 1 0 0,0-1 0 0 0,0 0-1 0 0,0 1 1 0 0,1-1-1 0 0,-1 0 1 0 0,0 1 0 0 0,0-1-1 0 0,0 0 1 0 0,0 1-1 0 0,1-1 1 0 0,-1 1 0 0 0,0-1-1 0 0,1 1 1 0 0,-1-1-1 0 0,0 0 1 0 0,1 1 0 0 0,-1-1-1 0 0,1 1 1 0 0,-1-1 0 0 0,1 1-1 0 0,-1 0 1 0 0,1-1-1 0 0,-1 1 1 0 0,1-1-3 0 0,0 1 1 0 0,-1 0 0 0 0,1-1-1 0 0,-1 1 1 0 0,1 0 0 0 0,-1-1 0 0 0,1 1 0 0 0,-1-1 0 0 0,0 1-1 0 0,1-1 1 0 0,-1 1 0 0 0,1-1 0 0 0,-1 0 0 0 0,0 1 0 0 0,0-1-1 0 0,1 1 1 0 0,-1-1 0 0 0,0 0 0 0 0,0 1 0 0 0,0-1 0 0 0,1 0-1 0 0,-1 1 1 0 0,0-1 0 0 0,0 0 0 0 0,0 1 0 0 0,0-1 0 0 0,0 0-1 0 0,0-5 4 0 0,0 4 1 0 0,0-1 0 0 0,0 1 0 0 0,0 0 0 0 0,0 0 0 0 0,0 0-1 0 0,-1 0 1 0 0,1 0 0 0 0,0 0 0 0 0,-1 0 0 0 0,0-1-5 0 0,-4-5 10 0 0,4 7-7 0 0,0 0 1 0 0,1-1 0 0 0,-1 1 0 0 0,0 0 0 0 0,0-1 0 0 0,1 1 0 0 0,-1-1 0 0 0,1 1-1 0 0,-1-1 1 0 0,1 0 0 0 0,0 1 0 0 0,0-1 0 0 0,-1 1 0 0 0,1-1-4 0 0,0 0 3 0 0,0 1 0 0 0,0-1 0 0 0,0 0 0 0 0,-1 1 0 0 0,1-1 0 0 0,0 1 0 0 0,-1-1 0 0 0,0 1 0 0 0,1-1 1 0 0,-1 1-1 0 0,0 0 0 0 0,0-1 0 0 0,1 1 0 0 0,-2-1-3 0 0,-2-5 21 0 0,-1-4-11 0 0,5 10-9 0 0,0 0 0 0 0,-1 0-1 0 0,1 0 1 0 0,0 0 0 0 0,-1 0-1 0 0,0 0 1 0 0,1 0 0 0 0,-1 0-1 0 0,1 0 1 0 0,-1 0 0 0 0,0 0-1 0 0,0 0 1 0 0,0 1 0 0 0,1-1 0 0 0,-1 0-1 0 0,0 1 1 0 0,0-1 0 0 0,-1 0-1 0 0,-28-14 72 0 0,28 14-65 0 0,0 0 0 0 0,-1 1 0 0 0,1 0 1 0 0,0-1-1 0 0,0 1 0 0 0,-1 0 1 0 0,1 0-1 0 0,0 0 0 0 0,-2 0-7 0 0,0 0 11 0 0,-1 3 53 0 0,0 1-59 0 0,-1 0 0 0 0,0 0 0 0 0,0 0 0 0 0,-4 1-5 0 0,3-2-1 0 0,1 0 0 0 0,0 1 0 0 0,0 0 0 0 0,-4 4 1 0 0,0 7 0 0 0,-10 2 0 0 0,13 1 0 0 0,6-16 0 0 0,1 0 0 0 0,-1 0 0 0 0,0 0 0 0 0,1 0 0 0 0,-1 0 0 0 0,0 0 0 0 0,0 0 0 0 0,-1 0 0 0 0,1 0 0 0 0,0 0 0 0 0,-1-1 0 0 0,1 1 0 0 0,-3 2 1 0 0,1 0 0 0 0,0-1 0 0 0,0 1 0 0 0,0 1 0 0 0,0-1 1 0 0,1 0-1 0 0,-1 1 0 0 0,1-1 0 0 0,0 2-1 0 0,-7 14 47 0 0,2-4-20 0 0,5-2 19 0 0,2-4-35 0 0,-1-5-11 0 0,1 0 1 0 0,-1-1-1 0 0,1 1 0 0 0,0-1 0 0 0,1 1 1 0 0,-1-1-1 0 0,1 1 0 0 0,0-1 1 0 0,1 3-1 0 0,23 24 0 0 0,-20-22-2 0 0,-5-8-2 0 0,1 1-1 0 0,-1-1 1 0 0,1 0-1 0 0,0 1 1 0 0,-1-1-1 0 0,1 0 1 0 0,0 0-1 0 0,0 0 1 0 0,0 1-1 0 0,0-1 5 0 0,21 8-25 0 0,-3 2 25 0 0,-16-8 0 0 0,2-1 0 0 0,-1 1 0 0 0,0-1 0 0 0,0 0 0 0 0,3 1 0 0 0,18 2 0 0 0,-11 0 0 0 0,-10-4 0 0 0,-1 1 0 0 0,0-1 0 0 0,0 0 0 0 0,1-1 0 0 0,-1 1 0 0 0,0 0 0 0 0,1-1 0 0 0,-1 0 0 0 0,1 0 0 0 0,5 0 93 0 0,-2 0-70 0 0,-2 0-43 0 0,1 0-43 0 0,-2 0-29 0 0,1 0-43 0 0,0 0-46 0 0,-1 0-53 0 0,0 0-5 0 0,0 0-42 0 0,0 0-46 0 0,0 0-50 0 0,0 0-51 0 0,-1 0-55 0 0,1 0-58 0 0,-1 0-61 0 0,10 0-1116 0 0,5 0-989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8:45.0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122 16 7792 0 0,'0'0'230'0'0,"0"0"-63"0"0,0 0-10 0 0,0 0 58 0 0,0 0 180 0 0,-3 2 333 0 0,-7 9 28 0 0,9-10-405 0 0,0 1-82 0 0,0-1-71 0 0,1 1-61 0 0,-1 0-35 0 0,1 0-51 0 0,1 3-5 0 0,0-4 9 0 0,-1 0 65 0 0,-2 10 261 0 0,-4 1 48 0 0,0 0-19 0 0,5-1-61 0 0,1 3 11 0 0,0-2-130 0 0,0 0-55 0 0,-3 8 58 0 0,-3-8-51 0 0,1-3-44 0 0,3 5-32 0 0,3-6-67 0 0,0 13 36 0 0,-5-7 7 0 0,-9 8 34 0 0,1 1-62 0 0,7 7 79 0 0,5-30-133 0 0,-5 9 21 0 0,1 0 1 0 0,-1-1-1 0 0,-1 1 0 0 0,0-1-21 0 0,3-1 15 0 0,4 1-57 0 0,-1-5 20 0 0,0 2-64 0 0,-3 2 87 0 0,2-6-53 0 0,-1 0-72 0 0,0-1-24 0 0,1 1-60 0 0,-1-1-70 0 0,0 0-80 0 0,2 0 21 0 0,-1 0-53 0 0,1 0-47 0 0,-1 0-41 0 0,1 0-141 0 0,0 0-41 0 0,0 0-172 0 0,0 0-459 0 0</inkml:trace>
  <inkml:trace contextRef="#ctx0" brushRef="#br0" timeOffset="441.3">258 1 7376 0 0,'0'0'216'0'0,"0"2"-11"0"0,-1 2-174 0 0,1-4-30 0 0,5 7 16 0 0,3 10 30 0 0,2 3 336 0 0,3 5 186 0 0,-5-9-230 0 0,-6-10-189 0 0,-1 1-35 0 0,-1 14 106 0 0,-1-13-115 0 0,1 6 102 0 0,-1-2-54 0 0,1 5 1 0 0,0-13-108 0 0,0 0 0 0 0,0 1-1 0 0,0-1 1 0 0,1 0 0 0 0,0 0 0 0 0,1 4-47 0 0,4 3 123 0 0,-6-11-112 0 0,1 1 1 0 0,-1 0 0 0 0,1-1-1 0 0,-1 1 1 0 0,1 0 0 0 0,-1 0-1 0 0,1-1 1 0 0,-1 1 0 0 0,0 0-1 0 0,1 0 1 0 0,-1 0 0 0 0,0-1-1 0 0,0 1 1 0 0,0 0 0 0 0,0 0-1 0 0,0 0 1 0 0,0 0-1 0 0,0 0 1 0 0,0-1 0 0 0,0 1-1 0 0,0 0 1 0 0,0 0 0 0 0,0 0-1 0 0,0 0 1 0 0,-1-1 0 0 0,1 2-12 0 0,-6 10 146 0 0,5-9-112 0 0,0 1-1 0 0,0-1 1 0 0,0 0-1 0 0,0 0 0 0 0,0 0 1 0 0,1 1-1 0 0,0-1-33 0 0,-1 7 102 0 0,1 2 40 0 0,0 5 91 0 0,0 19 208 0 0,0-21-264 0 0,0 5 50 0 0,-2-15-156 0 0,-8 6-39 0 0,7-9 72 0 0,3-2 11 0 0,0 0-3 0 0,0 0 4 0 0,0 0 17 0 0,0 0 10 0 0,0-4-25 0 0,-1-3 39 0 0,1-2-59 0 0,0-2-32 0 0,4-3-9 0 0,11-14 24 0 0,-8 18-55 0 0,-1 0-1 0 0,-1 0 0 0 0,2-5-25 0 0,-2-2 15 0 0,-3 11-9 0 0,-1 1-1 0 0,1 0 0 0 0,0 0 0 0 0,0-1 0 0 0,0 1 0 0 0,1 1 0 0 0,0-1 0 0 0,0 0 0 0 0,0 1 1 0 0,4-5-6 0 0,18-11 0 0 0,-16 10 0 0 0,-2 0 0 0 0,1-1 1 0 0,4-9-1 0 0,0 0-13 0 0,-11 19 10 0 0,0 0 1 0 0,0-1-1 0 0,0 1 0 0 0,1 0 1 0 0,-1 0-1 0 0,0 0 1 0 0,0 0-1 0 0,1 0 1 0 0,-1 0-1 0 0,1 0 1 0 0,-1 0-1 0 0,1 0 1 0 0,-1 1-1 0 0,1-1 1 0 0,-1 0-1 0 0,1 1 1 0 0,-1 0-1 0 0,1-1 1 0 0,0 1-1 0 0,-1 0 1 0 0,1 0 2 0 0,10-3-7 0 0,-5 0 6 0 0,0 0 0 0 0,-1 0 1 0 0,7-4 0 0 0,2-2 14 0 0,-14 9-9 0 0,0-1-1 0 0,0 1 1 0 0,0 0 0 0 0,0 0 0 0 0,0 0 0 0 0,0 0 0 0 0,0 0 0 0 0,0 0 0 0 0,0 0 0 0 0,0 0 0 0 0,0 0 0 0 0,0 1 0 0 0,0-1 0 0 0,0 0 0 0 0,0 1 0 0 0,0-1 0 0 0,0 0 0 0 0,0 1 0 0 0,0-1 0 0 0,0 1 0 0 0,-1 0 0 0 0,1-1 0 0 0,0 1 0 0 0,0 0 0 0 0,0-1 0 0 0,-1 1 0 0 0,1 0 0 0 0,0 0-5 0 0,0 0 9 0 0,4 3 96 0 0,2-4-65 0 0,-2 1-9 0 0,-4 0-28 0 0,0-1 1 0 0,0 1-1 0 0,0-1 1 0 0,0 1 0 0 0,-1-1-1 0 0,1 1 1 0 0,0 0-1 0 0,0-1 1 0 0,-1 1 0 0 0,1 0-1 0 0,-1 0 1 0 0,1 0-1 0 0,-1 0 1 0 0,1-1 0 0 0,-1 1-1 0 0,1 0 1 0 0,-1 0-1 0 0,0 0 1 0 0,1 0 0 0 0,-1 0-1 0 0,0 0 1 0 0,0 0-1 0 0,0 0 1 0 0,0 0 0 0 0,0 0-1 0 0,0 1-3 0 0,0 0 10 0 0,1 1-1 0 0,-1-1 0 0 0,0 0 0 0 0,1 0 1 0 0,-1 0-1 0 0,1 1 0 0 0,0-1 1 0 0,0 0-10 0 0,6 9 19 0 0,-6-10-16 0 0,-1-1 1 0 0,1 1-1 0 0,-1-1 0 0 0,0 1 0 0 0,1 0 0 0 0,-1-1 0 0 0,0 1 0 0 0,1 0 0 0 0,-1 0 1 0 0,0-1-1 0 0,0 1 0 0 0,0 0 0 0 0,1-1 0 0 0,-1 1 0 0 0,0 0 0 0 0,0 0 1 0 0,0 0-4 0 0,1 51 119 0 0,-1-49-108 0 0,0 25 46 0 0,0 1-45 0 0,0-27-16 0 0,-1-1 1 0 0,1 1-1 0 0,0 0 1 0 0,0 0 0 0 0,-1-1-1 0 0,1 1 1 0 0,-1-1-1 0 0,0 1 1 0 0,1 0 0 0 0,-1-1-1 0 0,0 1 1 0 0,0-1 0 0 0,0 1 3 0 0,0-1-4 0 0,0 1 1 0 0,0-1-1 0 0,0 1 1 0 0,1-1 0 0 0,-1 1-1 0 0,1-1 1 0 0,-1 1-1 0 0,1 0 1 0 0,-1-1 0 0 0,1 1-1 0 0,0 0 1 0 0,0-1 0 0 0,-1 1 3 0 0,1 6-67 0 0,0-1 60 0 0,0 19 163 0 0,0-16-130 0 0,0-3-56 0 0,0-1-48 0 0,0 0-72 0 0,0 1-84 0 0,0-1-96 0 0,0 0-112 0 0,0-6 115 0 0,0 1-52 0 0,0-1-46 0 0,0 1-41 0 0,0-1-138 0 0,0 0-40 0 0,0 0-167 0 0,0 0-449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8:44.3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727 244 7920 0 0,'0'0'174'0'0,"0"0"29"0"0,0 0 13 0 0,-3-3-31 0 0,0 0-148 0 0,2 1-27 0 0,-10-21-19 0 0,9 19 27 0 0,-1-2 48 0 0,-1-1 53 0 0,1 1 53 0 0,0 2 57 0 0,-3-1 184 0 0,5 5-365 0 0,0-1 0 0 0,1 0 0 0 0,-1 1 0 0 0,0-1 0 0 0,1 0 0 0 0,-1 1 0 0 0,1-1 0 0 0,-1 0 0 0 0,1 0 0 0 0,-1 1 0 0 0,1-1 0 0 0,-1 0 0 0 0,1 0 0 0 0,0 0 0 0 0,-1 0 0 0 0,1 1 0 0 0,0-1 0 0 0,0 0 0 0 0,0-1-48 0 0,-9-14 465 0 0,3 10-238 0 0,1 2-23 0 0,-3 0 51 0 0,0-3 10 0 0,-1-8 215 0 0,2 2-134 0 0,1 5-171 0 0,3 5-76 0 0,0-1 0 0 0,0 0 0 0 0,0 1 0 0 0,1-1 0 0 0,-1-3-99 0 0,-12-15 402 0 0,1 11-189 0 0,-17-4 234 0 0,2 0-88 0 0,26 14-331 0 0,-1 0-1 0 0,1 1 1 0 0,-1-1-1 0 0,1 1 1 0 0,-1 0-1 0 0,0 0 1 0 0,1 0-1 0 0,-1 0 1 0 0,0 0-28 0 0,-5 1 47 0 0,-3-2-38 0 0,9 1-10 0 0,0-1 0 0 0,0 1-1 0 0,0 0 1 0 0,0 0 0 0 0,0 1-1 0 0,0-1 1 0 0,0 1 0 0 0,0-1-1 0 0,0 1 1 0 0,-1 0 1 0 0,-24 14-84 0 0,13 11 20 0 0,12-23 54 0 0,0 1-1 0 0,0-1 1 0 0,0 1 0 0 0,0 0-1 0 0,0 2 11 0 0,-1 2 0 0 0,0 0-1 0 0,1 0 1 0 0,-1 6 0 0 0,-8 17 0 0 0,0 2-3 0 0,9-23-5 0 0,-3 7-31 0 0,0 1 25 0 0,3-8 14 0 0,2-7 0 0 0,0 0 0 0 0,0 0 0 0 0,1 0 0 0 0,-1 0 0 0 0,1 1 0 0 0,0-1 0 0 0,0 0 0 0 0,0 1 0 0 0,-1 12 0 0 0,-9 4 0 0 0,5 8 0 0 0,-1-13 0 0 0,5-12-2 0 0,0 0 1 0 0,0-1 0 0 0,0 1 0 0 0,0 1 0 0 0,0-1-1 0 0,1 0 1 0 0,-1 0 0 0 0,1 0 0 0 0,0 3 1 0 0,-1 2-11 0 0,0 0 0 0 0,0-1 0 0 0,-1 1 0 0 0,0 0 1 0 0,-3 6 10 0 0,4-11 1 0 0,0 0-1 0 0,1 0 0 0 0,-1 0 0 0 0,0 0 0 0 0,1 0 0 0 0,0 0 0 0 0,0 1 0 0 0,0-1 0 0 0,0 0 0 0 0,-2 16 0 0 0,-2-3 0 0 0,2-10 0 0 0,0 1 0 0 0,1-1 0 0 0,0 0 0 0 0,0 1 0 0 0,0-1 0 0 0,1 1 0 0 0,0 7 0 0 0,0-6 0 0 0,1-1 0 0 0,-2 1 0 0 0,1-1 0 0 0,-1 1 0 0 0,-1 0 0 0 0,-3 7 0 0 0,4-12 0 0 0,-1 0 0 0 0,1 0 0 0 0,0 0 0 0 0,1 0 0 0 0,-1 0 0 0 0,0 0 0 0 0,1 0 0 0 0,0 0 0 0 0,0 3 0 0 0,-1 3 0 0 0,0 0 0 0 0,0 0 0 0 0,-1-1 0 0 0,0 4 0 0 0,-1-2 0 0 0,1 1 0 0 0,1 0 0 0 0,-1 0 0 0 0,2 5 0 0 0,-1-7-1 0 0,0 1 1 0 0,0-1 0 0 0,-1 0 0 0 0,-1 2 0 0 0,1-1 3 0 0,0 1-1 0 0,0-1 1 0 0,1 1 0 0 0,0 2-3 0 0,1-11 4 0 0,0-1 0 0 0,0 1 0 0 0,0-1 0 0 0,0 1-1 0 0,-1-1 1 0 0,1 1 0 0 0,-1-1 0 0 0,1 1 0 0 0,-1-1 0 0 0,0 1 0 0 0,1-1-1 0 0,-1 0 1 0 0,0 0-4 0 0,-5 12 4 0 0,1 12 6 0 0,3-19 4 0 0,0-1-1 0 0,0 0 0 0 0,-1 0 1 0 0,0 0-1 0 0,0 0 0 0 0,0 0 1 0 0,0-1-1 0 0,-4 4-13 0 0,-16 15 13 0 0,20-20-14 0 0,1 1 0 0 0,2 2 6 0 0,-2-2 16 0 0,-13 4 21 0 0,-2 0 37 0 0,0-3 111 0 0,6-4 11 0 0,6-2-103 0 0,1 1-62 0 0,0 0-36 0 0,2 0-31 0 0,1 0-68 0 0,-1-3-118 0 0,-2 0 102 0 0,2 0-50 0 0,-1 1-74 0 0,2 1 76 0 0,1 0-35 0 0,-1 0-38 0 0,0 1-35 0 0,1-1-365 0 0,-1 0 89 0 0,1 1-49 0 0,0-2-701 0 0,0-2-550 0 0,0-5-1048 0 0</inkml:trace>
  <inkml:trace contextRef="#ctx0" brushRef="#br0" timeOffset="233.63">1 561 10712 0 0,'0'0'241'0'0,"0"0"38"0"0,0 0 11 0 0,0 0-28 0 0,0 0-197 0 0,2-2-37 0 0,14-24-17 0 0,-10 22 11 0 0,1 0 92 0 0,0 1 50 0 0,-2-1 38 0 0,-4 3 28 0 0,0 0-42 0 0,1 0-38 0 0,-1 1-33 0 0,0-1-14 0 0,1 1-33 0 0,2 0 22 0 0,-1 0-18 0 0,-1-1 64 0 0,12-6 368 0 0,2 0-94 0 0,0 1-115 0 0,-10 3-199 0 0,0 1-37 0 0,4-1 124 0 0,-2 0-46 0 0,0 1-19 0 0,1-2 7 0 0,2 1-3 0 0,5-1 67 0 0,4 5-59 0 0,-8-1-62 0 0,9 0 3 0 0,30 0 213 0 0,-33 0-257 0 0,-3 0-76 0 0,1 0-86 0 0,-1 0-107 0 0,-8 0 74 0 0,1 0-34 0 0,-5 0-38 0 0,0 0-38 0 0,0 0-38 0 0,0 1-32 0 0,1-1-228 0 0,1 0-55 0 0,4 2-749 0 0,3 2-600 0 0,6 5-1137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8:43.1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61 16 9184 0 0,'0'0'208'0'0,"0"0"33"0"0,0 0 14 0 0,0-3-42 0 0,0-4-142 0 0,0 4-14 0 0,0 1 81 0 0,0 1 159 0 0,0 1 257 0 0,0 0 20 0 0,0 0-29 0 0,0 0-128 0 0,0 10-16 0 0,0-1-91 0 0,0 0-78 0 0,0 0-67 0 0,0-1-62 0 0,0 1-38 0 0,0 5-17 0 0,0 20-9 0 0,0-23 19 0 0,0 0 49 0 0,0-4-67 0 0,-1-1 1 0 0,0 1-1 0 0,0-1 0 0 0,-1 1 0 0 0,0 0-40 0 0,0 1 46 0 0,0 0-1 0 0,0 0 0 0 0,1 0 0 0 0,0 0 0 0 0,1 3-45 0 0,-1 1 59 0 0,0 1 1 0 0,-1-1-1 0 0,-1 0 0 0 0,-2 8-59 0 0,4-16 14 0 0,-3 26 99 0 0,4 12 2 0 0,2-8-33 0 0,-1 0-6 0 0,-1 19 39 0 0,-4-17 1 0 0,0-18-65 0 0,2-9-4 0 0,0 1 0 0 0,0-1 0 0 0,1 1 0 0 0,0 7-47 0 0,1 13 98 0 0,0-2-90 0 0,0-26-16 0 0,0 0 1 0 0,-1 0-1 0 0,1 0 0 0 0,0-1 0 0 0,-1 1 0 0 0,1 0 0 0 0,-1 0 1 0 0,1 0-1 0 0,-1-1 0 0 0,0 1 0 0 0,0 0 0 0 0,1-1 0 0 0,-2 2 8 0 0,1-1-6 0 0,0-1 0 0 0,0 0-1 0 0,0 1 1 0 0,1-1 0 0 0,-1 0-1 0 0,0 1 1 0 0,1-1 0 0 0,0 1-1 0 0,-1 0 1 0 0,1-1 0 0 0,0 1 0 0 0,0-1-1 0 0,-1 2 7 0 0,1 6-5 0 0,0 3 1 0 0,0-2 49 0 0,0 4 42 0 0,0-8-112 0 0,0-3-91 0 0,0-1-90 0 0,0-1 54 0 0,0 0-37 0 0,0 0-41 0 0,0-1-39 0 0,0 1-371 0 0,0-1 83 0 0,0 0-53 0 0,0 0-727 0 0,0 0-581 0 0,0 0-1102 0 0</inkml:trace>
  <inkml:trace contextRef="#ctx0" brushRef="#br0" timeOffset="587.49">635 333 6952 0 0,'0'0'201'0'0,"0"0"-50"0"0,0 0-14 0 0,0 0 43 0 0,0-2 144 0 0,0-9 268 0 0,0 9 16 0 0,-2 2-17 0 0,-4-1-337 0 0,0-1-47 0 0,-7-8 266 0 0,10 8-39 0 0,0 2-214 0 0,0-1-47 0 0,0 1-41 0 0,1-1-36 0 0,-2 0 10 0 0,-5-6-20 0 0,5 4 13 0 0,1 1 93 0 0,0 1-86 0 0,-1 1-53 0 0,-1 0-29 0 0,3 1 37 0 0,-62-1 888 0 0,50 0-790 0 0,1 0-42 0 0,12 0-116 0 0,-1 0 1 0 0,0 0-1 0 0,1 0 1 0 0,-1 1-1 0 0,1-1 0 0 0,-1 1 1 0 0,1-1-1 0 0,-1 1 1 0 0,1-1-1 0 0,-1 1 0 0 0,1 0 1 0 0,-1 0-1 0 0,1 0 1 0 0,0 0-2 0 0,-7 3 9 0 0,-7-1 34 0 0,0-1-32 0 0,0 11-11 0 0,2 2 0 0 0,-2 15 0 0 0,12-15 0 0 0,2-6 0 0 0,2 0 0 0 0,12 19 0 0 0,-8 2 0 0 0,8-15 0 0 0,-1 0 0 0 0,-7-5 4 0 0,-4-8 4 0 0,0 1-1 0 0,0-1 1 0 0,0 0 0 0 0,0 0-1 0 0,0 0 1 0 0,1 0 0 0 0,-1 0-1 0 0,1 0 1 0 0,0 0-8 0 0,5 5 12 0 0,-4-5-11 0 0,1 1-1 0 0,-1 1 0 0 0,0-1 1 0 0,-1 0-1 0 0,1 1 1 0 0,0 0-1 0 0,1 6-1 0 0,-4-9 1 0 0,1 0-1 0 0,-1 0 0 0 0,0 1 0 0 0,1-1 0 0 0,-1 0 0 0 0,1 0 0 0 0,-1 0 0 0 0,1 0 1 0 0,0-1-1 0 0,-1 1 0 0 0,1 0 0 0 0,0 0 0 0 0,0 0 0 0 0,0 0 0 0 0,0-1 0 0 0,0 1 0 0 0,-1 0 1 0 0,2-1 0 0 0,3 3-14 0 0,-4-3 11 0 0,-1 0 0 0 0,1 0 0 0 0,-1 1 0 0 0,1-1 0 0 0,0 0 1 0 0,-1 1-1 0 0,1-1 0 0 0,-1 0 0 0 0,1 1 0 0 0,-1-1 0 0 0,1 1 0 0 0,-1-1 0 0 0,1 1 0 0 0,-1-1 0 0 0,0 1 0 0 0,1-1 1 0 0,-1 1-1 0 0,0 0 0 0 0,1-1 0 0 0,-1 1 0 0 0,0-1 0 0 0,0 1 3 0 0,3 4-2 0 0,8 9 27 0 0,3 0 38 0 0,-11-13-51 0 0,-1 1 0 0 0,0 0 1 0 0,1 0-1 0 0,-1 0 0 0 0,0 0 0 0 0,0 0 0 0 0,0 0 0 0 0,0 1 1 0 0,0-1-1 0 0,-1 1 0 0 0,1-1 0 0 0,-1 1 0 0 0,0 0 1 0 0,1 0-1 0 0,-1 0 0 0 0,0-1 0 0 0,-1 1 0 0 0,1 0 1 0 0,0 2-13 0 0,-1 4 119 0 0,0 0-39 0 0,0 31 126 0 0,0-39-202 0 0,0-1 1 0 0,0 1-1 0 0,0-1 0 0 0,0 1 0 0 0,0-1 1 0 0,0 1-1 0 0,0-1 0 0 0,0 0 1 0 0,0 1-1 0 0,0-1 0 0 0,0 1 1 0 0,0-1-1 0 0,0 1 0 0 0,0-1 1 0 0,-1 1-1 0 0,1-1 0 0 0,0 1 1 0 0,0-1-1 0 0,-1 0 0 0 0,1 1 0 0 0,0-1 1 0 0,0 1-1 0 0,-1-1 0 0 0,1 0 1 0 0,0 1-1 0 0,-1-1 0 0 0,1 0 1 0 0,-1 0-1 0 0,1 1 0 0 0,0-1 1 0 0,-1 0-1 0 0,0 1-4 0 0,-5 3 73 0 0,0 6 33 0 0,6-8-98 0 0,-1-1 0 0 0,1 0-1 0 0,-1 0 1 0 0,1-1 0 0 0,-1 1 0 0 0,1 0 0 0 0,-1 0 0 0 0,0 0 0 0 0,1 0-1 0 0,-1 0 1 0 0,0 0 0 0 0,0-1 0 0 0,1 1 0 0 0,-1 0 0 0 0,0-1 0 0 0,0 1-8 0 0,-30 4 328 0 0,23 0-239 0 0,7-4-66 0 0,-1 0 1 0 0,1 0-1 0 0,0-1 1 0 0,-1 1-1 0 0,1 0 1 0 0,-1-1-1 0 0,1 1 1 0 0,-1-1-1 0 0,0 1 1 0 0,1-1 0 0 0,-2 1-24 0 0,-2 1 154 0 0,-4 4-67 0 0,7-5-55 0 0,-1 1 1 0 0,1-1-1 0 0,-1 0 0 0 0,0 0 0 0 0,0-1 0 0 0,1 1 0 0 0,-1 0 0 0 0,0-1 0 0 0,-3 0-32 0 0,-4 0 51 0 0,1-4-44 0 0,-37-21-7 0 0,16 20 0 0 0,0-20 0 0 0,23 22 0 0 0,7 3 0 0 0,-1 0 0 0 0,1 0 0 0 0,-1-1 0 0 0,1 1 0 0 0,-1 0 0 0 0,1 0 0 0 0,-1-1 0 0 0,1 1 0 0 0,0 0 0 0 0,-1 0 0 0 0,1-1 0 0 0,-1 1 0 0 0,1 0 0 0 0,0-1 0 0 0,-1 1 0 0 0,1 0 0 0 0,0-1 0 0 0,0 1 0 0 0,-1-1 0 0 0,1 1 0 0 0,0-1 0 0 0,0 1 0 0 0,0-1 0 0 0,-1 1 0 0 0,1 0 0 0 0,0-1 0 0 0,0 1 0 0 0,0-1 0 0 0,0 1 0 0 0,0-1 0 0 0,0 1 0 0 0,0-1 0 0 0,0 1 0 0 0,0-1 0 0 0,0 1 0 0 0,0-1 0 0 0,0 1 0 0 0,1-1 0 0 0,-1-1 38 0 0,-1-1-54 0 0,1 1-52 0 0,-1 0-49 0 0,1 0-47 0 0,-1 0-44 0 0,0 0-41 0 0,0 0-38 0 0,0 1-37 0 0,0-1-33 0 0,-1-1-448 0 0,0 1-101 0 0,0-1-82 0 0,0 1-971 0 0,1 2-1119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8:53.8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77 8776 0 0,'0'0'257'0'0,"0"0"-2"0"0,0-1-190 0 0,0-1-37 0 0,0-4-1 0 0,0 2 37 0 0,0 2 66 0 0,0 1 156 0 0,2-1 275 0 0,8-8 23 0 0,-7 7-32 0 0,2 3-239 0 0,-1-1-80 0 0,0-2 3 0 0,-1-1-91 0 0,2-1 51 0 0,2 3 13 0 0,-5 2 123 0 0,1-2 11 0 0,7-6-91 0 0,3 5 91 0 0,-1 1-21 0 0,8 2 211 0 0,-17 0-454 0 0,7-1 212 0 0,1-5 42 0 0,2 0-3 0 0,1 4-63 0 0,-7 2-192 0 0,1 0 43 0 0,7 0 147 0 0,21 0 430 0 0,-25 0-535 0 0,0 0-57 0 0,9 3 82 0 0,-17-2-163 0 0,0 1 0 0 0,0-1 0 0 0,0 1 0 0 0,0 0 0 0 0,0 0-1 0 0,0 1-20 0 0,16 9 73 0 0,-14-10-70 0 0,-4-2-1 0 0,-1 0-1 0 0,1 1 1 0 0,-1-1-1 0 0,1 0 1 0 0,0 1 0 0 0,-1-1-1 0 0,1 0 1 0 0,-1 1-1 0 0,1-1 1 0 0,-1 1 0 0 0,1-1-1 0 0,-1 0 1 0 0,1 1 0 0 0,-1-1-1 0 0,0 1 1 0 0,1 0-1 0 0,-1-1 1 0 0,0 1 0 0 0,1-1-1 0 0,-1 1 1 0 0,0 0-1 0 0,1 0-2 0 0,1 3 16 0 0,3 4-4 0 0,-5-7-8 0 0,1 1 0 0 0,0-1 0 0 0,0 0 0 0 0,0 1 0 0 0,-1-1-1 0 0,1 1 1 0 0,0-1 0 0 0,-1 1 0 0 0,0-1 0 0 0,1 1 0 0 0,-1 0 0 0 0,0-1 0 0 0,0 1 0 0 0,0 0-4 0 0,1 12 10 0 0,-1-7-6 0 0,0-1-1 0 0,0 1 1 0 0,-1 0-1 0 0,1 0 1 0 0,-2 2-4 0 0,0-3 30 0 0,0-1-1 0 0,0 0 1 0 0,-1 0 0 0 0,0 0 0 0 0,0 0 0 0 0,0 0 0 0 0,0-1-1 0 0,-4 4-29 0 0,5-5 13 0 0,-1 0 0 0 0,1 0-1 0 0,0 1 1 0 0,0-1-1 0 0,0 0 1 0 0,0 2-13 0 0,0-2 10 0 0,0 0 1 0 0,0 0-1 0 0,0 0 1 0 0,0 0 0 0 0,0 0-1 0 0,-1 1-10 0 0,-9 8 22 0 0,8-7-8 0 0,0 0 0 0 0,0-1 0 0 0,-1 0 0 0 0,0 0 1 0 0,0 0-1 0 0,-1 1-14 0 0,-55 25 162 0 0,49-25-98 0 0,7 5-32 0 0,-6-5 32 0 0,6 5-48 0 0,-1-6-16 0 0,6-4 0 0 0,-1 1 0 0 0,1-1 0 0 0,-1 0 0 0 0,1 0 0 0 0,0 1 0 0 0,-1-1 0 0 0,1 0 0 0 0,0 1 0 0 0,-1-1 0 0 0,1 0 0 0 0,0 1 0 0 0,-1-1 0 0 0,1 1 0 0 0,0-1 0 0 0,0 0 0 0 0,-1 1 0 0 0,1-1 0 0 0,0 1 0 0 0,0-1 0 0 0,0 1 0 0 0,0-1 0 0 0,-1 1 0 0 0,1-1 0 0 0,0 0 0 0 0,0 1 0 0 0,0-1 0 0 0,0 1 0 0 0,0-1 0 0 0,0 1 0 0 0,0-1 0 0 0,1 1 0 0 0,-1 0 0 0 0,0 8-133 0 0,0-3 7 0 0,0 0-41 0 0,0 0-85 0 0,0-1-43 0 0,0-1-93 0 0,0 1-110 0 0,0-3 204 0 0,0 0-34 0 0,0 0-86 0 0,0-1-61 0 0,0 1-52 0 0,0-1-48 0 0,0 1-167 0 0,0 0-46 0 0,0 0-202 0 0,0 1-545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8:54.1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 16 13104 0 0,'0'0'297'0'0,"0"0"39"0"0,0 0 19 0 0,0 0-145 0 0,0 0-99 0 0,0 0 77 0 0,0 0-53 0 0,0 0 142 0 0,0 0 255 0 0,0 0 20 0 0,0-1-231 0 0,0-1-148 0 0,0-1-53 0 0,0-4-13 0 0,0 5 1 0 0,0 2-20 0 0,0 0-70 0 0,-2 0-101 0 0,-2 0-124 0 0,0 0-13 0 0,2 0-34 0 0,-1 0-693 0 0,3 0-56 0 0,0 0-11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1:42.6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0 983 11024 0 0,'0'0'248'0'0,"0"0"34"0"0,0 0 22 0 0,0 0-29 0 0,0 0-122 0 0,0 0-51 0 0,0 0 103 0 0,0 0 188 0 0,0 0 21 0 0,0 0-9 0 0,0 0-42 0 0,0 0-13 0 0,0 0-4 0 0,0 0 22 0 0,0-3 101 0 0,0 1-396 0 0,0 0 40 0 0,0-1 156 0 0,1-8 463 0 0,-1 8-524 0 0,1-1-65 0 0,-1 3-114 0 0,1-1-34 0 0,19-39 1296 0 0,-12 23-770 0 0,0 2-128 0 0,-1 1-65 0 0,0 0-83 0 0,1-1-103 0 0,5-8 124 0 0,1-2-42 0 0,-11 19-169 0 0,1 0 1 0 0,-2 0-1 0 0,1 0 1 0 0,-1 0-1 0 0,0-1-55 0 0,1-11 93 0 0,-2 9-18 0 0,1 0-1 0 0,1 0 1 0 0,0 0 0 0 0,2-6-75 0 0,21-57 236 0 0,-20 51-149 0 0,0 0-1 0 0,-1-8-86 0 0,-2 11 49 0 0,-1 3 20 0 0,0 0 0 0 0,2 0 0 0 0,3-10-69 0 0,-3 11 85 0 0,0-1 0 0 0,1-13-85 0 0,-1 1 86 0 0,6-7 37 0 0,-4-6-24 0 0,4 6-17 0 0,-5-5-2 0 0,5 7-13 0 0,-5 5-54 0 0,5 8-13 0 0,-5-5 0 0 0,-2 18 0 0 0,0 0 0 0 0,0 1 0 0 0,4-7 0 0 0,2-2 0 0 0,-6 0 0 0 0,-4 14 0 0 0,1 0 0 0 0,0 1 0 0 0,0-1 0 0 0,0 0 0 0 0,1 0 0 0 0,-1 0 0 0 0,0 0 0 0 0,0 1 0 0 0,0-1 0 0 0,0 0 0 0 0,1 0 0 0 0,-1 1 0 0 0,0-1 0 0 0,1-1 0 0 0,0 2 0 0 0,-1 0-1 0 0,0 0 1 0 0,1-1-1 0 0,-1 1 1 0 0,1 0 0 0 0,-1 0-1 0 0,1 0 1 0 0,-1 0-1 0 0,1 0 1 0 0,-1 0-1 0 0,1-1 1 0 0,-1 1-1 0 0,1 0 1 0 0,-1 0-1 0 0,1 1 1 0 0,-1-1-1 0 0,1 0 1 0 0,-1 0 0 0 0,1 0-1 0 0,-1 0 1 0 0,0 0-1 0 0,1 0 1 0 0,-1 1-1 0 0,1-1 1 0 0,-1 0-1 0 0,1 0 1 0 0,0 1-4 0 0,0 0 0 0 0,0-1 0 0 0,0 1 0 0 0,0 0 0 0 0,0 0 0 0 0,0 0 0 0 0,0 0 0 0 0,0 0 0 0 0,0 0 0 0 0,-1 0 0 0 0,1 0 0 0 0,0 1 4 0 0,4 8-11 0 0,-4-8 10 0 0,0 0-1 0 0,0 1 1 0 0,0-1-1 0 0,0 0 1 0 0,1 0 0 0 0,-1 0-1 0 0,1 0 1 0 0,-1-1-1 0 0,1 1 2 0 0,0 0-5 0 0,0 0 1 0 0,-1 1-1 0 0,1-1 0 0 0,0 0 0 0 0,-1 0 0 0 0,0 1 0 0 0,0-1 1 0 0,1 1-1 0 0,-2 0 0 0 0,1-1 0 0 0,0 1 0 0 0,0 0 5 0 0,0 1-2 0 0,0 1 0 0 0,1-1-1 0 0,-1 0 1 0 0,1-1 0 0 0,0 1-1 0 0,2 3 3 0 0,5 6-30 0 0,-3-6 23 0 0,-1 1 0 0 0,0 1 0 0 0,0-1 0 0 0,0 1 0 0 0,-1 0 0 0 0,0 1 7 0 0,-2 0-19 0 0,9 29-20 0 0,-8-29 38 0 0,0 0 1 0 0,1-1 0 0 0,0 0-1 0 0,4 8 1 0 0,18 18 0 0 0,-20-23 0 0 0,-1 0 0 0 0,0 0 0 0 0,0 1 0 0 0,1 8 0 0 0,-1-5 0 0 0,0 1 0 0 0,8 13 0 0 0,-1-7 0 0 0,-3-6 0 0 0,-1 1 0 0 0,6 15 0 0 0,-7-13 0 0 0,1-1 0 0 0,6 9 0 0 0,-4-9 0 0 0,-1 1 0 0 0,3 10 0 0 0,7 18 0 0 0,2-1 0 0 0,5 6 0 0 0,-16-34 0 0 0,0 5 0 0 0,7 22 0 0 0,-16-43 0 0 0,15 30 0 0 0,-14-30 0 0 0,0 1 0 0 0,0-1 0 0 0,0 1 0 0 0,-1-1 0 0 0,1 1 0 0 0,-1 0 0 0 0,0 0 0 0 0,0 0 0 0 0,0-1 0 0 0,0 1 0 0 0,-1 1 0 0 0,0 3-9 0 0,0-4-27 0 0,0-2-37 0 0,0-1-79 0 0,-2-1-114 0 0,0 0 221 0 0,-1 0-48 0 0,-1 0-58 0 0,-1 0-37 0 0,-11 0-535 0 0,10-1 439 0 0,1-1 31 0 0,4 0 41 0 0,0-1 9 0 0,0 2 31 0 0,1 0-46 0 0,-1-1-55 0 0,0 1-64 0 0,0 0-219 0 0,-1 0-113 0 0,0 1-94 0 0,1-1-78 0 0,-1 0-60 0 0,0 0-43 0 0,0-3-1424 0 0,2-4-1333 0 0</inkml:trace>
  <inkml:trace contextRef="#ctx0" brushRef="#br0" timeOffset="278.21">257 710 11496 0 0,'0'0'333'0'0,"0"0"0"0"0,0 0-248 0 0,-2 0-50 0 0,-4 0-3 0 0,2 0 39 0 0,2 0 74 0 0,1 0 171 0 0,1 0 296 0 0,0 0 27 0 0,1 0-263 0 0,1-2-160 0 0,0 0-135 0 0,2-3 82 0 0,9-8 298 0 0,-8 10-354 0 0,-2 1-42 0 0,7-3 96 0 0,-1 1-37 0 0,3-5 14 0 0,-9 6-85 0 0,1 0 0 0 0,-1 0 1 0 0,1 1-1 0 0,0-1 0 0 0,0 1 0 0 0,1 0-53 0 0,16-10 174 0 0,-16 9-150 0 0,1 0-1 0 0,0 1 1 0 0,0-1 0 0 0,0 1-1 0 0,0 1 1 0 0,5-2-24 0 0,-3 1 22 0 0,1 0 0 0 0,-1-1 0 0 0,0 0-1 0 0,1 0-21 0 0,25-11-46 0 0,-19 10-8 0 0,3 0-80 0 0,-10 3 25 0 0,1-1-35 0 0,0 0-52 0 0,0 0-50 0 0,1 0-57 0 0,-1 0-63 0 0,-6 1 99 0 0,0 0-40 0 0,4-1-412 0 0,-3 0 164 0 0,1 0-43 0 0,5 0-693 0 0,6 0-598 0 0,11 1-1066 0 0,-27 1 2903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8:57.1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61 0 11256 0 0,'0'0'256'0'0,"0"0"34"0"0,0 3 21 0 0,0 0-199 0 0,0 9 79 0 0,1-6-140 0 0,1-2-33 0 0,2-1-3 0 0,-3-2-16 0 0,-1 0 1 0 0,1-1-1 0 0,0 1 1 0 0,0 0-1 0 0,-1-1 1 0 0,1 1-1 0 0,0 0 1 0 0,-1 0-1 0 0,1-1 1 0 0,-1 1-1 0 0,1 0 1 0 0,-1 0-1 0 0,1 0 1 0 0,-1 0-1 0 0,0 1 1 0 0,0 5 25 0 0,-3 2 36 0 0,-2-2 108 0 0,2-2-15 0 0,1 0 36 0 0,0 1 37 0 0,1 1 35 0 0,1-4-145 0 0,0 13 523 0 0,-1-1-101 0 0,-1-8-316 0 0,0-1-37 0 0,-1 0-39 0 0,-1-1-43 0 0,1-2 139 0 0,2-1-84 0 0,0 1-52 0 0,2-1-54 0 0,-1 1-29 0 0,-1-1 47 0 0,-4 1 18 0 0,0-1-35 0 0,-9 22 58 0 0,12-20-99 0 0,-8 19-90 0 0,9-21 33 0 0,-3 0 4 0 0,2 1-116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8:58.7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182 31 8352 0 0,'0'0'190'0'0,"0"0"28"0"0,0 0 7 0 0,-3-2-33 0 0,-13-12-149 0 0,11 14-31 0 0,5 0-11 0 0,0 0 0 0 0,0 0-1 0 0,0 0 1 0 0,0 0 0 0 0,0 0 0 0 0,0 0 0 0 0,-1 0 0 0 0,1 0 0 0 0,0 0 0 0 0,0 0 0 0 0,0 0 0 0 0,0 0-1 0 0,0 0 1 0 0,0 0 0 0 0,0 1 0 0 0,0-1 0 0 0,-1 0 0 0 0,1-1 0 0 0,0 1 0 0 0,0 0 0 0 0,0 0-1 0 0,0 0 1 0 0,0 0 0 0 0,0 0 0 0 0,0 0 0 0 0,-1 0 0 0 0,1 0 0 0 0,0 0 0 0 0,0 0 0 0 0,0 0 0 0 0,0 0-1 0 0,0 0 1 0 0,0 0 0 0 0,0 0 0 0 0,0 0 0 0 0,0 0 0 0 0,0 0 0 0 0,0-1 0 0 0,-1 1 0 0 0,1 0 0 0 0,0 0-1 0 0,0 0 1 0 0,0 0 0 0 0,0 0 0 0 0,0 0 0 0 0,0 0-1 0 0,-4-7 170 0 0,4 7-155 0 0,-1-1 0 0 0,1 1 0 0 0,0 0 0 0 0,0-1 0 0 0,-1 1 0 0 0,1-1 0 0 0,0 1 0 0 0,0 0 0 0 0,-1-1 0 0 0,1 1-1 0 0,-1 0 1 0 0,1 0 0 0 0,0-1 0 0 0,-1 1 0 0 0,1 0 0 0 0,-1 0 0 0 0,1-1 0 0 0,0 1 0 0 0,-1 0 0 0 0,1 0 0 0 0,-1 0 0 0 0,1 0 0 0 0,-1 0 0 0 0,1 0 0 0 0,-1 0-1 0 0,1 0 1 0 0,-1 0 0 0 0,1 0 0 0 0,-1 0 0 0 0,1 0 0 0 0,-1 0 0 0 0,1 0-15 0 0,-5 0 113 0 0,1 0 84 0 0,-2 0 91 0 0,-7 0 454 0 0,8 0-521 0 0,2 0-89 0 0,0 0-43 0 0,1 0-54 0 0,0 0-61 0 0,-3 3 362 0 0,0 1-191 0 0,-10 11 324 0 0,11-11-383 0 0,2-2-66 0 0,-5 6 240 0 0,1 0-77 0 0,0 2-33 0 0,-1 4 21 0 0,3-6-55 0 0,-3 9 12 0 0,2-1-56 0 0,2-7-56 0 0,-2 27-16 0 0,3-31 2 0 0,0 2 7 0 0,0-1 0 0 0,0 1 0 0 0,0-1-1 0 0,1 1 1 0 0,0-1 0 0 0,1 1 0 0 0,-1 0-9 0 0,1 23 53 0 0,3-15-42 0 0,7-2-1 0 0,-3-10 42 0 0,1-3-49 0 0,-5-1 6 0 0,9 1 35 0 0,3 0 63 0 0,-10-2-4 0 0,-2 0-92 0 0,16-19 244 0 0,-15 16-219 0 0,-2 0-11 0 0,-2 5-20 0 0,0-1 1 0 0,1 0 0 0 0,-1 1 0 0 0,0-1 0 0 0,0 1 0 0 0,1-1 0 0 0,-1 0 0 0 0,1 1-1 0 0,-1-1 1 0 0,0 1 0 0 0,1-1 0 0 0,-1 1 0 0 0,1-1 0 0 0,-1 1 0 0 0,1 0 0 0 0,0-1-1 0 0,-1 1 1 0 0,1 0 0 0 0,-1-1 0 0 0,1 1 0 0 0,0 0 0 0 0,0 0-6 0 0,3-3 24 0 0,-1 1-11 0 0,-1 1 0 0 0,0-1 0 0 0,1 0 0 0 0,-1-1 0 0 0,0 1 0 0 0,0 0 0 0 0,-1-1 0 0 0,1 1 0 0 0,0-1 1 0 0,-1 1-1 0 0,2-4-13 0 0,3-4 40 0 0,13-26 168 0 0,-8 14-8 0 0,1 4 49 0 0,-9 15-77 0 0,-2 0-76 0 0,-1-1-47 0 0,-1-1-24 0 0,1 3 34 0 0,0-11 155 0 0,0 11 1 0 0,0 2 1 0 0,0 0-12 0 0,0 0-50 0 0,0 0-24 0 0,2 2-2 0 0,6 8-40 0 0,-5 3-52 0 0,-1 19-32 0 0,-2-26-4 0 0,-1 2 1 0 0,1 13 18 0 0,3-8 28 0 0,0-9-41 0 0,-1 0 0 0 0,-1 0 0 0 0,1 1 0 0 0,-1-1 0 0 0,0 0 0 0 0,0 0 0 0 0,0 1 0 0 0,0-1 0 0 0,-1 1 0 0 0,1-1 0 0 0,-1 0 0 0 0,-1 1-1 0 0,1 0-5 0 0,0-3 0 0 0,0-1 0 0 0,0 1 0 0 0,1-1 0 0 0,-1 1 0 0 0,0-1 0 0 0,1 1 0 0 0,-1-1 0 0 0,1 1 0 0 0,0-1 0 0 0,-1 1 0 0 0,1-1 0 0 0,0 1 0 0 0,0-1 0 0 0,0 0 0 0 0,4 7 0 0 0,-1 3-5 0 0,-1-4 27 0 0,0-3-45 0 0,1 1-42 0 0,2 1-61 0 0,-4-4 26 0 0,-1 0 61 0 0,3 5 70 0 0,-3-5-40 0 0,1 0-36 0 0,-1 0-54 0 0,0 0-70 0 0,0 0 10 0 0,0-1-43 0 0,0 0-48 0 0,1 0-53 0 0,-1 0 7 0 0,0 0-43 0 0,0-1-46 0 0,0 1-48 0 0,1-1-51 0 0,-1 0-54 0 0,1 1-57 0 0,0-1-60 0 0,4 0-1406 0 0,3 0-1171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9:00.5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31 12176 0 0,'0'0'273'0'0,"0"0"40"0"0,0 0 23 0 0,0 0-137 0 0,-2-2-96 0 0,-2-3-41 0 0,-2-3-23 0 0,5 6 24 0 0,-1-4-176 0 0,1 5 122 0 0,1-1 40 0 0,0 1 40 0 0,0 0 51 0 0,1 0 60 0 0,-1 0 70 0 0,0 1-271 0 0,0 0-46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9:01.8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31 244 11144 0 0,'0'0'248'0'0,"3"-3"34"0"0,3-1-143 0 0,5-2 110 0 0,0 1-58 0 0,-4 0-123 0 0,1-3-40 0 0,-8 8-28 0 0,7-7 10 0 0,7-7-6 0 0,-5 8 42 0 0,21-9 546 0 0,-25 12-500 0 0,-5 3-70 0 0,1 0 1 0 0,0 0 0 0 0,-1-1 0 0 0,1 1-1 0 0,-1 0 1 0 0,1-1 0 0 0,0 1-1 0 0,-1 0 1 0 0,1-1 0 0 0,-1 1-1 0 0,1-1 1 0 0,-1 1 0 0 0,1-1-1 0 0,-1 1 1 0 0,0-1 0 0 0,1 1 0 0 0,-1-1-1 0 0,0 1 1 0 0,1-1 0 0 0,-1 0-1 0 0,0 1 1 0 0,0-1-23 0 0,3-4 73 0 0,-2 3-55 0 0,0 0 0 0 0,0 0 1 0 0,1 1-1 0 0,-1-1 0 0 0,1 0 0 0 0,-1 1 1 0 0,1-1-1 0 0,0 1 0 0 0,1-2-18 0 0,-1 2 14 0 0,0-1 0 0 0,0 1 1 0 0,0-1-1 0 0,0 0 0 0 0,0 1 0 0 0,-1-1 1 0 0,1 0-1 0 0,-1 0 0 0 0,1 0 0 0 0,-1-1 1 0 0,1-1-15 0 0,-1 1 4 0 0,0-1 1 0 0,0 1 0 0 0,0-1 0 0 0,0 0-1 0 0,-1 0 1 0 0,0 1 0 0 0,1-1 0 0 0,-1-1-5 0 0,0-22 17 0 0,-3 22 66 0 0,2 3-73 0 0,0 1 1 0 0,-1 0 0 0 0,1-1 0 0 0,0 1-1 0 0,0 0 1 0 0,0-1 0 0 0,1 1 0 0 0,-1-1-1 0 0,0 0 1 0 0,1 1 0 0 0,-1-1 0 0 0,1 0-1 0 0,-1 1 1 0 0,1-1 0 0 0,-1-1-11 0 0,-1-2 100 0 0,-8-5 11 0 0,7 8-23 0 0,0 1-35 0 0,-6 2 32 0 0,9-1-63 0 0,-5 0 194 0 0,0 0-62 0 0,0-1-36 0 0,-7 2 84 0 0,8 1-76 0 0,-1 8 139 0 0,-4-4-136 0 0,7-5-123 0 0,1 0 1 0 0,-1-1-1 0 0,1 1 1 0 0,-1 0-1 0 0,1 0 1 0 0,0 0-1 0 0,0 0 1 0 0,-1 0-1 0 0,1 0 1 0 0,0 0-1 0 0,0 1 1 0 0,0-1-1 0 0,0 1-6 0 0,-4 4 14 0 0,0 1 9 0 0,0 1 0 0 0,1 0 0 0 0,0-1 0 0 0,0 2 1 0 0,-2 6-24 0 0,-4 8 0 0 0,6-16 0 0 0,0 0 0 0 0,1 1 0 0 0,-1 5 0 0 0,1-2-1 0 0,3-7 7 0 0,-1 0 0 0 0,0-1 0 0 0,-1 1 0 0 0,1 0 0 0 0,0-1 0 0 0,-1 0 0 0 0,0 1 0 0 0,0-1 0 0 0,-1 2-6 0 0,1-1 2 0 0,0 0 1 0 0,0 0-1 0 0,0 1 1 0 0,1-1 0 0 0,0 1-1 0 0,0-1 1 0 0,0 1-1 0 0,0-1 1 0 0,0 4-3 0 0,0 46 51 0 0,1-39-50 0 0,0-14-3 0 0,0 1 1 0 0,0 0-1 0 0,0-1 1 0 0,0 1-1 0 0,0 0 1 0 0,1-1-1 0 0,-1 1 1 0 0,0-1-1 0 0,1 1 1 0 0,0-1 1 0 0,11 15-59 0 0,-1-7 51 0 0,18 7 86 0 0,-23-14-82 0 0,-4-1 4 0 0,1 0 0 0 0,0 0 0 0 0,-1-1 0 0 0,1 1 0 0 0,0-1 0 0 0,0 0 0 0 0,-1 0 0 0 0,1 0 0 0 0,0 0 0 0 0,2-1 0 0 0,10 1 0 0 0,0 0 0 0 0,-5 1 0 0 0,1-1 0 0 0,0-1 0 0 0,-1 0 0 0 0,6-1 0 0 0,-12 1-93 0 0,-1 0 62 0 0,5-2 78 0 0,-6 2-54 0 0,1 0-36 0 0,-1 0-48 0 0,0 0-64 0 0,0 1 11 0 0,0-1-39 0 0,0 1-43 0 0,0-1-46 0 0,0 1 7 0 0,-1 0-38 0 0,1-1-40 0 0,0 1-43 0 0,0 0-44 0 0,1 0-47 0 0,-1 0-50 0 0,0 0-52 0 0,8 0-1395 0 0,8 0-1120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9:03.8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91 8720 0 0,'0'2'197'0'0,"0"3"-107"0"0,0 3 49 0 0,0-2-56 0 0,0 4 59 0 0,0 7 76 0 0,0 24-174 0 0,0-22 42 0 0,0-8 22 0 0,0 0 58 0 0,0 0 71 0 0,0-1 85 0 0,0 1 72 0 0,0 0-79 0 0,0 7 87 0 0,0 11 117 0 0,0-17-269 0 0,0 0 67 0 0,0 1 95 0 0,0-3 62 0 0,0-4-192 0 0,0-1 34 0 0,0 1 37 0 0,0-1 40 0 0,0 0 42 0 0,0 1 45 0 0,0-4 33 0 0,0-2-1 0 0,0 0-22 0 0,0 0-97 0 0,0 0-45 0 0,0 0-11 0 0,-3-2-1 0 0,-7-8 0 0 0,8 7 0 0 0,2-3-52 0 0,-1 1-58 0 0,1 1-50 0 0,0 0-45 0 0,0 0-24 0 0,0 0-45 0 0,0 1-30 0 0,0-3-36 0 0,1 0-3 0 0,-1 0 36 0 0,0 0 36 0 0,0 0 50 0 0,2-6 6 0 0,2 4-35 0 0,2-5-7 0 0,-1-7 0 0 0,-4 16-61 0 0,0-1 1 0 0,0 1 0 0 0,1 0 0 0 0,-1-1 0 0 0,1 1 0 0 0,0 0-1 0 0,1-2-18 0 0,5-8 64 0 0,-4 2-33 0 0,4-7-7 0 0,15-1 35 0 0,-20 16-54 0 0,0 1 0 0 0,-1-1 0 0 0,1 0 0 0 0,-1 0 1 0 0,0 0-1 0 0,0-1-5 0 0,0 1 6 0 0,0 0 0 0 0,1 0 1 0 0,-1 0-1 0 0,1 0 1 0 0,-1 1-1 0 0,2-2-6 0 0,16-9-34 0 0,3-4-84 0 0,-19 13 79 0 0,1 1-1 0 0,0 1 1 0 0,0-1 0 0 0,4-2 39 0 0,21-9-62 0 0,-12 6 58 0 0,-12 7 4 0 0,0-1 0 0 0,0 1 0 0 0,1 0 0 0 0,-1 0 0 0 0,1 1 0 0 0,-1 0 0 0 0,1 0 0 0 0,-1 0 0 0 0,1 1 0 0 0,2 0 0 0 0,-2 0 1 0 0,1-1 0 0 0,0 0 0 0 0,0 0 0 0 0,-1-1 0 0 0,4-1-1 0 0,10-2 35 0 0,2 3 52 0 0,17 2 60 0 0,-23 0-113 0 0,-4 0-61 0 0,-1 0-61 0 0,2 0-104 0 0,-7 0 52 0 0,-1 0-34 0 0,0 0-36 0 0,1 0-40 0 0,-1 0-42 0 0,-1 0-45 0 0,-2 0 19 0 0,-1 0-48 0 0,0 0-44 0 0,-1 0-39 0 0,2 1-290 0 0,-1-1-64 0 0,1 1-53 0 0,-1 0-36 0 0,1 0-336 0 0,0 2-33 0 0,6 5-2637 0 0,-9-8 3897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9:05.1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 0 14544 0 0,'-2'0'330'0'0,"1"0"-507"0"0,1 0 62 0 0,-1 0 56 0 0,1 0 49 0 0,-1 0 87 0 0,-1 0 90 0 0,1 0 55 0 0,-3 0 353 0 0,2 0-305 0 0,0 0-191 0 0,1 0-55 0 0,0 0-65 0 0,-1 0-76 0 0,1 0-62 0 0,0 0-78 0 0,-1 0-87 0 0,1 0-93 0 0,0 0-103 0 0,0 0-109 0 0,-1 0-119 0 0,1 0-126 0 0,1 0-1058 0 0,0 0-1117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9:05.8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0 167 11808 0 0,'0'0'266'0'0,"0"-3"44"0"0,0 3-296 0 0,0-1-1 0 0,0 1 1 0 0,0-1 0 0 0,0 1 0 0 0,0-1 0 0 0,0 1 0 0 0,0-1 0 0 0,0 1 0 0 0,1 0 0 0 0,-1-1-1 0 0,0 1 1 0 0,0-1 0 0 0,0 1 0 0 0,0-1 0 0 0,1 1 0 0 0,-1 0 0 0 0,0-1 0 0 0,0 1 0 0 0,1 0-1 0 0,-1-1 1 0 0,0 1 0 0 0,0 0 0 0 0,1-1 0 0 0,-1 1 0 0 0,1 0 0 0 0,-1-1 0 0 0,0 1 0 0 0,1 0-1 0 0,-1 0 1 0 0,0 0 0 0 0,1-1 0 0 0,-1 1 0 0 0,1 0 0 0 0,-1 0 0 0 0,1 0 0 0 0,-1 0-14 0 0,7-3 104 0 0,0-2-35 0 0,1-3-41 0 0,-8 8-28 0 0,10-10 34 0 0,5 1-74 0 0,-9 6 48 0 0,2 0 51 0 0,1 0 75 0 0,-2 1 8 0 0,1 0 49 0 0,11-6 462 0 0,0-1 1 0 0,7-5-654 0 0,-1 2 429 0 0,0 0-67 0 0,0 2-96 0 0,-13 7-178 0 0,0 0-35 0 0,6 0 70 0 0,10-2 119 0 0,5-5 45 0 0,-22 6-237 0 0,2 1 37 0 0,3 0 55 0 0,8 0 115 0 0,18 1 164 0 0,-13 2-244 0 0,-16 0-146 0 0,-9 0-31 0 0,0 1 0 0 0,-1-1 0 0 0,1 1 0 0 0,0 0 0 0 0,-1 0 0 0 0,1 0 0 0 0,-1 0 0 0 0,1 0 0 0 0,-1 1 0 0 0,0 0 0 0 0,0 0 0 0 0,1 0 0 0 0,-1 0 0 0 0,-1 0 0 0 0,1 0 0 0 0,0 1 0 0 0,0 0 0 0 0,-1-1 0 0 0,1 1 0 0 0,-1 0 0 0 0,0 0 0 0 0,0 0 0 0 0,0 2 0 0 0,-1-3 0 0 0,0 1 0 0 0,0 0 0 0 0,-1-1 0 0 0,1 1 0 0 0,-1 0 0 0 0,0 0 0 0 0,0-1 0 0 0,0 1 0 0 0,0 0 0 0 0,0 0 0 0 0,-1 1 0 0 0,1 7 0 0 0,0 3 0 0 0,0-10 0 0 0,1 0 0 0 0,-1 0 0 0 0,0 0 0 0 0,-1 0 0 0 0,1 0 0 0 0,-1 0 0 0 0,1 0 0 0 0,-1 0 0 0 0,-1 0 0 0 0,1 0 0 0 0,0 0 0 0 0,-1-1 0 0 0,0 1 0 0 0,0-1 0 0 0,-1 3 0 0 0,-8 10 1 0 0,-1-1-1 0 0,-1 0 0 0 0,-1 1 0 0 0,-14 13 53 0 0,16-17-46 0 0,-10 11 33 0 0,-5 0 61 0 0,-16 4 57 0 0,31-22-80 0 0,7 6-12 0 0,-21 4 62 0 0,21-11-73 0 0,0-4-44 0 0,0 1-13 0 0,0 9 2 0 0,-5-8-14 0 0,8-2-65 0 0,2 0-37 0 0,0 2 2 0 0,0 0 51 0 0,0 8-12 0 0,0-9 16 0 0,0 5-84 0 0,0 1-34 0 0,0 8-448 0 0,0-13 399 0 0,0-1-16 0 0,1 0-62 0 0,0 0 106 0 0,-1-1-36 0 0,1 1-38 0 0,0 0-37 0 0,1 1-404 0 0,0 0 105 0 0,-1 0-49 0 0,2 3-765 0 0,-1 1-593 0 0,-1 3-1134 0 0,-1-9 3148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9:06.0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61 0 16208 0 0,'0'0'365'0'0,"-2"0"56"0"0,-8 0 26 0 0,7 1-188 0 0,3 1-124 0 0,0-2-135 0 0,0 5 99 0 0,-2 0-58 0 0,-4-3-2 0 0,2-2 48 0 0,4 0-87 0 0,-2 0 178 0 0,1 0 209 0 0,1 0 368 0 0,-1 0-373 0 0,0-1-85 0 0,0 1-75 0 0,-1 0-63 0 0,1 0-35 0 0,0 0-55 0 0,-3 1 8 0 0,3-1-11 0 0,1 0 76 0 0,-2 0 87 0 0,1 0 52 0 0,1 0-89 0 0,0 0-48 0 0,0-1-41 0 0,0 0-34 0 0,0-1-6 0 0,0-4-23 0 0,0 4 20 0 0,0 1 57 0 0,0 0 122 0 0,0 0-70 0 0,0 1 40 0 0,-2 0-5 0 0,-9 0-11 0 0,9 0-88 0 0,2 0-68 0 0,0 0-43 0 0,0 0-60 0 0,0 0-102 0 0,0 0 118 0 0,0 0-14 0 0,0 0-22 0 0,0 0-42 0 0,0 0-17 0 0,0 0-42 0 0,0 0-48 0 0,0 0-53 0 0,0 0-58 0 0,0 0-55 0 0,0 0-50 0 0,0 0-46 0 0,0 0-322 0 0,0 0-75 0 0,0 0-60 0 0,0 0-43 0 0,0 0-375 0 0,0 0-39 0 0,0 0-320 0 0,0 0-906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9:04.3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417 62 6648 0 0,'0'0'149'0'0,"0"0"23"0"0,0 0 12 0 0,-3-2-25 0 0,-9-9-127 0 0,-3 9-32 0 0,8 1 45 0 0,1 0 80 0 0,1-2 61 0 0,0 0 45 0 0,-9-3 506 0 0,5 5-451 0 0,2 1 182 0 0,-1-1-60 0 0,1 0-54 0 0,0-1-54 0 0,1 1-50 0 0,0-1-46 0 0,0 0-45 0 0,1 0-41 0 0,-1 0-31 0 0,4 2 12 0 0,-1-1 0 0 0,1 0-1 0 0,-1 1 1 0 0,0 0 0 0 0,1 0-1 0 0,-1 0 1 0 0,0 0 0 0 0,-1 0-99 0 0,3 0 69 0 0,-1 1 1 0 0,0-1 0 0 0,0 0-1 0 0,0 0 1 0 0,1-1 0 0 0,-1 1-1 0 0,0 0 1 0 0,0-1 0 0 0,1 1 0 0 0,-1-1-1 0 0,-1 0-69 0 0,-5-3 167 0 0,1 2-42 0 0,4 0-72 0 0,0 1 0 0 0,0 0-1 0 0,0 1 1 0 0,-1-1 0 0 0,1 0 0 0 0,0 1 0 0 0,-1 0 0 0 0,-1 0-53 0 0,-12 0 259 0 0,8-1-152 0 0,-11 0 110 0 0,6 5 11 0 0,6 1-105 0 0,-2 0 47 0 0,-3-2 41 0 0,7-3-98 0 0,4-1-81 0 0,0 1-1 0 0,-1 0 1 0 0,1 0-1 0 0,0 0 1 0 0,0 0 0 0 0,0 1-1 0 0,0-1 1 0 0,0 1-1 0 0,0-1 1 0 0,-1 1-32 0 0,-6 5 106 0 0,3-3-44 0 0,-1 1 14 0 0,-2 1 25 0 0,-5 2 43 0 0,9-6-113 0 0,1 1-7 0 0,-5 13 3 0 0,3 0-27 0 0,6-15 0 0 0,0 1 0 0 0,0-1 0 0 0,0 0 0 0 0,1 0 0 0 0,-1 0 1 0 0,0 0-1 0 0,0 0 0 0 0,0 0 0 0 0,0 0 0 0 0,0 0 0 0 0,0 1 0 0 0,0-1 0 0 0,0 0 0 0 0,0 0 0 0 0,0 0 0 0 0,0 0 1 0 0,0 0-1 0 0,0 0 0 0 0,1 0 0 0 0,-1 0 0 0 0,0 0 0 0 0,0 0 0 0 0,0 0 0 0 0,0 0 0 0 0,0 0 0 0 0,0 0 0 0 0,0 0 0 0 0,1 1 1 0 0,-1-1-1 0 0,0 0 0 0 0,0 0 0 0 0,0 0 0 0 0,0 0 0 0 0,0 0 0 0 0,0 0 0 0 0,0-1 0 0 0,1 1 0 0 0,-1 0 0 0 0,0 0 0 0 0,0 0 1 0 0,0 0-1 0 0,0 0 0 0 0,0 0 0 0 0,5 1 6 0 0,5 8 31 0 0,-3 4-35 0 0,-1-2-34 0 0,1-1-36 0 0,1-3 21 0 0,-4-3 19 0 0,0 0-1 0 0,1 1 1 0 0,-1 0 0 0 0,1 2 28 0 0,-1-1-2 0 0,0-1 1 0 0,0 0-1 0 0,0-1 0 0 0,0 1 1 0 0,1-1-1 0 0,0 0 0 0 0,0 0 1 0 0,3 2 1 0 0,-4-3 5 0 0,0 0 1 0 0,-1 0 0 0 0,0 0 0 0 0,1 0-1 0 0,1 3-5 0 0,11 17 67 0 0,-12-17-33 0 0,0 0 0 0 0,1 0 0 0 0,-1 0 1 0 0,3 2-35 0 0,12 13 104 0 0,-18-19-97 0 0,1 1-1 0 0,-1-1 1 0 0,0 1-1 0 0,0 0 1 0 0,0-1-1 0 0,0 1 1 0 0,0 0-1 0 0,0 0 1 0 0,-1 0-1 0 0,1-1 1 0 0,-1 1-1 0 0,0 0 1 0 0,0 1-7 0 0,0-2 6 0 0,1 0 0 0 0,-1-1 0 0 0,0 1 0 0 0,1 0 0 0 0,-1-1 0 0 0,1 1 0 0 0,-1 0 0 0 0,1-1 0 0 0,0 1 0 0 0,0 0-6 0 0,3 9 20 0 0,-8 1 26 0 0,3-11-39 0 0,1 1 1 0 0,-1-1-1 0 0,0 1 1 0 0,1 0-1 0 0,-1-1 0 0 0,1 1 1 0 0,-1 0-1 0 0,1-1 0 0 0,0 1 1 0 0,-1 1-8 0 0,-2 7 22 0 0,-9 0 63 0 0,-3 0-32 0 0,10-6-46 0 0,0-1 0 0 0,0 0 0 0 0,0 0 1 0 0,-1 0-1 0 0,1 0 0 0 0,-1-1 0 0 0,0 0 1 0 0,-4 1-8 0 0,5-1 13 0 0,-11 1-15 0 0,-4-3-63 0 0,11-1 14 0 0,-11 1-118 0 0,-8 0-20 0 0</inkml:trace>
  <inkml:trace contextRef="#ctx0" brushRef="#br0" timeOffset="419.63">614 244 9960 0 0,'3'0'-10'0'0,"1"0"34"0"0,6 0 102 0 0,18 0 480 0 0,-27-1-587 0 0,1 1-1 0 0,0 0 0 0 0,-1 0 0 0 0,1 0 0 0 0,-1-1 1 0 0,1 1-1 0 0,-1-1 0 0 0,1 1 0 0 0,-1-1 0 0 0,1 1 1 0 0,-1-1-1 0 0,0 0 0 0 0,2-1-18 0 0,7-3 82 0 0,6 2-51 0 0,-8 4-41 0 0,13 0 12 0 0,-7-5 84 0 0,-7-1 75 0 0,-2 2-15 0 0,0 1 35 0 0,1 0 33 0 0,1 1 34 0 0,6-1 234 0 0,-4-4-101 0 0,-1 2-150 0 0,2-1-4 0 0,3-2-44 0 0,-6 4-94 0 0,-2 0-41 0 0,-4 3-37 0 0,-1 0 1 0 0,1 0-1 0 0,0-1 1 0 0,-1 1 0 0 0,1 0-1 0 0,-1-1 1 0 0,1 1-1 0 0,-1 0 1 0 0,1-1-1 0 0,-1 1 1 0 0,1-1-1 0 0,-1 1 1 0 0,1-1-1 0 0,-1 1 1 0 0,1-1-1 0 0,-1 1 1 0 0,0-1-1 0 0,1 0 1 0 0,-1 1-1 0 0,0-1 1 0 0,0 1-1 0 0,1-1-11 0 0,1-4 40 0 0,8-8 66 0 0,-6 8-20 0 0,-4 0-51 0 0,1 0-8 0 0,5 1 25 0 0,-1 0 34 0 0,-3-5 34 0 0,-3-2 45 0 0,-4-11 392 0 0,2 16-434 0 0,-1 2-65 0 0,2 1 159 0 0,0 0-78 0 0,2 1-49 0 0,0-2-45 0 0,0 0-8 0 0,-1 2 34 0 0,-9-11 222 0 0,7 11-114 0 0,1 1-65 0 0,-1 0-43 0 0,-1 1-39 0 0,0 0-8 0 0,2-1 30 0 0,-10-9 170 0 0,12 10-220 0 0,0 0 0 0 0,0 0 0 0 0,0 0-1 0 0,-1 0 1 0 0,1 0 0 0 0,0 0 0 0 0,0 0-1 0 0,0-1 1 0 0,0 1 0 0 0,0 0 0 0 0,0 0-1 0 0,0 0 1 0 0,0 0 0 0 0,0 0 0 0 0,0 0-1 0 0,0 0 1 0 0,-1 0 0 0 0,1 0 0 0 0,0 0-1 0 0,0 0 1 0 0,0 0 0 0 0,0 0 0 0 0,0 0-1 0 0,0 0 1 0 0,0 0 0 0 0,-1 0 0 0 0,1-1-1 0 0,0 1 1 0 0,0 0 0 0 0,0 0-1 0 0,0 1 1 0 0,0-1 0 0 0,0 0 0 0 0,0 0-1 0 0,-1 0 1 0 0,1 0 0 0 0,0 0 0 0 0,0 0-1 0 0,0 0 1 0 0,0 0 0 0 0,0 0 0 0 0,0 0-1 0 0,0 0 1 0 0,0 0 0 0 0,-1 0 0 0 0,1 0-1 0 0,0 0 1 0 0,0 0 0 0 0,0 0 0 0 0,0 1-1 0 0,0-1 1 0 0,0 0 0 0 0,0 0 0 0 0,0 0-1 0 0,0 0 1 0 0,0 0 0 0 0,0 0-4 0 0,-1 2 18 0 0,-1-1 0 0 0,1 0-1 0 0,0 0 1 0 0,0 0 0 0 0,-1 0 0 0 0,1 0 0 0 0,0-1 0 0 0,-1 1-1 0 0,1 0 1 0 0,-1-1 0 0 0,1 1 0 0 0,-1-1 0 0 0,1 1 0 0 0,-1-1 0 0 0,1 1-1 0 0,-1-1 1 0 0,0 0 0 0 0,0 0-18 0 0,-11 2 138 0 0,0 4-43 0 0,-10 10-1 0 0,14-10-78 0 0,5-2-6 0 0,0-1-1 0 0,-1 1 1 0 0,2 0 0 0 0,-1 0 0 0 0,0 0 0 0 0,1 0-1 0 0,0 0 1 0 0,0 1 0 0 0,0 0 0 0 0,1 0 0 0 0,-1 0-10 0 0,0 1 10 0 0,0 0 1 0 0,0-1 0 0 0,-1 0 0 0 0,1 1 0 0 0,-1-1 0 0 0,-1-1-11 0 0,-17 17 24 0 0,21-20-20 0 0,0 1 0 0 0,0 0-1 0 0,0 0 1 0 0,1 0 0 0 0,-1 0 0 0 0,1 0-1 0 0,0 0 1 0 0,-1 1-4 0 0,-1 6 13 0 0,1-6-12 0 0,0 0 1 0 0,0 0-1 0 0,-1 0 1 0 0,1 0-1 0 0,-1 0 1 0 0,1-1 0 0 0,-2 2-2 0 0,1-1 0 0 0,-1 1 0 0 0,1-1 0 0 0,0 1-1 0 0,1 0 1 0 0,-2 2 0 0 0,0 8 2 0 0,3 29 60 0 0,1-29-62 0 0,-1-11 6 0 0,1 0 0 0 0,-1 0 0 0 0,1 0 0 0 0,0 0 0 0 0,0 0-1 0 0,1 0 1 0 0,-1 0 0 0 0,0-1 0 0 0,1 1 0 0 0,0 0-1 0 0,0-1 1 0 0,0 1 0 0 0,0-1 0 0 0,0 0 0 0 0,0 1-1 0 0,1-1 1 0 0,-1 0 0 0 0,1-1 0 0 0,0 1-6 0 0,9 10 56 0 0,9 4 72 0 0,-16-13-99 0 0,0-1 0 0 0,0-1-1 0 0,-1 1 1 0 0,1-1-1 0 0,2 1-28 0 0,14 3 98 0 0,-7 1-13 0 0,-10-5-69 0 0,-1 0-1 0 0,0 1 0 0 0,0-2 1 0 0,1 1-1 0 0,-1 0 0 0 0,0-1 0 0 0,1 1 1 0 0,-1-1-1 0 0,1 0-15 0 0,54 0 177 0 0,-42-1-113 0 0,1-5-40 0 0,-2 0-13 0 0,15 4 29 0 0,-26 2-35 0 0,0 0 0 0 0,0 0 0 0 0,0 0-1 0 0,0-1 1 0 0,4-1-5 0 0,7-4 11 0 0,-7 2-77 0 0,4-1-102 0 0,-10 5 76 0 0,0-1 35 0 0,1 0 22 0 0,0 0 41 0 0,3 0 42 0 0,-2-1-55 0 0,0 1-61 0 0,0-1-87 0 0,0 1-60 0 0,-1 0-94 0 0,1-1-111 0 0,-2 1 164 0 0,0 0-34 0 0,-1 0-129 0 0,1 0-63 0 0,-1 0-56 0 0,1 0-49 0 0,0 0-172 0 0,-1-1-48 0 0,2 0-209 0 0,0-1-562 0 0,-3 3 1539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9:03.1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76 8864 0 0,'0'0'200'0'0,"0"0"33"0"0,0 0 14 0 0,2 2-41 0 0,2 2-201 0 0,0-1 0 0 0,-1 1 0 0 0,0 0 0 0 0,0 0 0 0 0,0 1 0 0 0,2 2-5 0 0,-3 3 87 0 0,-2-2 82 0 0,0-3-34 0 0,0 1 37 0 0,1 1 39 0 0,1 2 44 0 0,2 0-56 0 0,3 4 51 0 0,2 4 42 0 0,-5-5-56 0 0,-1-1 10 0 0,-2 2 62 0 0,1 7 13 0 0,9 31 367 0 0,-6-33-425 0 0,-3-9-151 0 0,2 1 43 0 0,7 21 411 0 0,-7-19-356 0 0,0-1-65 0 0,-1-1 72 0 0,0-2-58 0 0,0 1-12 0 0,3 9 130 0 0,3 8 373 0 0,2-1-40 0 0,1-2-52 0 0,1-6-65 0 0,-10-15-145 0 0,-3-2-52 0 0,2 0-28 0 0,9 0-4 0 0,-9 0-5 0 0,1-2-23 0 0,-1 0-213 0 0,2-4 109 0 0,12-8 294 0 0,-11 10-347 0 0,0 2-33 0 0,-4 2-36 0 0,-1 0-1 0 0,1-1 0 0 0,0 1 0 0 0,-1 0 1 0 0,1 0-1 0 0,-1-1 0 0 0,1 1 0 0 0,-1-1 1 0 0,1 1-1 0 0,-1 0 0 0 0,1-1 0 0 0,-1 1 1 0 0,1-1-1 0 0,-1 1 0 0 0,1-1 0 0 0,-1 1 1 0 0,0-1-1 0 0,1 0 0 0 0,-1 1 0 0 0,0-1 1 0 0,0 1-1 0 0,1-1-9 0 0,1-4 34 0 0,7-10 88 0 0,1-4-8 0 0,-4 5-109 0 0,-1-11-5 0 0,10-11 0 0 0,-7 8 0 0 0,-4 15 0 0 0,-1 0 0 0 0,2 0 0 0 0,3-8 0 0 0,-5 14 1 0 0,0-1-1 0 0,0 0 0 0 0,1-7 0 0 0,-1 4-5 0 0,0 0-1 0 0,0 0 0 0 0,5-8 6 0 0,16-20-86 0 0,-13 20 23 0 0,0 1-41 0 0,-7 9 40 0 0,4-3 9 0 0,0-1-22 0 0,-3 3-27 0 0,-1 1-38 0 0,-1-1-65 0 0,4-5-368 0 0,-5 13 412 0 0,1-1-36 0 0,0 1-78 0 0,0-1-72 0 0,2 0-87 0 0,0 1-101 0 0,-4 1 412 0 0,0 0 0 0 0,1 1 0 0 0,-1-1 0 0 0,0 0 0 0 0,0 0 0 0 0,0 0 0 0 0,-1 0 0 0 0,1 0 0 0 0,0 0 0 0 0,0 0 0 0 0,0 0 0 0 0,0-1 125 0 0,1-13-1517 0 0</inkml:trace>
  <inkml:trace contextRef="#ctx0" brushRef="#br0" timeOffset="452.66">484 287 11312 0 0,'0'0'256'0'0,"0"0"34"0"0,3 3 21 0 0,14 8-112 0 0,4-1-61 0 0,-1-1-92 0 0,-13-4-15 0 0,3 0 106 0 0,6-2 121 0 0,-3-2-27 0 0,7 5 221 0 0,3 0 44 0 0,-6-4-241 0 0,25-2 390 0 0,0 0-92 0 0,0 0-92 0 0,1 0-92 0 0,-38-1-318 0 0,1 1 0 0 0,0-1 1 0 0,0 0-1 0 0,3-2-51 0 0,24-7 119 0 0,-28 8-108 0 0,26-12 97 0 0,-14 0-72 0 0,3 1 36 0 0,-18 13-65 0 0,0-1-1 0 0,0 0 1 0 0,0 0 0 0 0,-1 0 0 0 0,1 0 0 0 0,0 0 0 0 0,-1 0-1 0 0,1-1 1 0 0,-1 1 0 0 0,1 0 0 0 0,-1-1 0 0 0,0 1-1 0 0,1-2-6 0 0,3-9 27 0 0,5 7 16 0 0,3-19 17 0 0,-11 20-31 0 0,0-4 55 0 0,-1-9 260 0 0,-1 12-307 0 0,-3-11 90 0 0,1 12-124 0 0,-11-19-117 0 0,3 18 65 0 0,5-5 94 0 0,-20-6 135 0 0,21 14-103 0 0,1 1-36 0 0,-6 2-19 0 0,7-1-2 0 0,-3 0-7 0 0,-13 0 122 0 0,11 2-113 0 0,-12 9-95 0 0,-10 10-150 0 0,16-10 160 0 0,12-9 62 0 0,-1 0-1 0 0,1-1 1 0 0,0 1-1 0 0,0 0 1 0 0,0 0-1 0 0,-1 0 1 0 0,2-1 0 0 0,-1 1-1 0 0,0 0 1 0 0,0 1-1 0 0,1-1 1 0 0,-1 0-1 0 0,1 0 2 0 0,-7 17 12 0 0,-3-4 13 0 0,8-12-21 0 0,-1 0 0 0 0,1 0 0 0 0,0 0 0 0 0,1 0 0 0 0,-1 0 0 0 0,0 0 0 0 0,1 1 0 0 0,0-1-1 0 0,-1 2-3 0 0,-8 18 1 0 0,6-16-5 0 0,1 0 0 0 0,0 0 1 0 0,-2 7 3 0 0,2-2-22 0 0,-6 24-8 0 0,7-23 29 0 0,1-1 1 0 0,-1 1-1 0 0,2 9 1 0 0,0 10-1 0 0,0-6-64 0 0,0-24 61 0 0,0 0-1 0 0,0 0 1 0 0,1 0 0 0 0,-1 0 0 0 0,1 0 0 0 0,0 0 0 0 0,0 0-1 0 0,-1 0 1 0 0,1 0 0 0 0,0 0 0 0 0,1-1 0 0 0,-1 1 0 0 0,0 0-1 0 0,0-1 1 0 0,1 1 0 0 0,-1-1 0 0 0,2 2 4 0 0,10 6-7 0 0,-1-4 7 0 0,-9-2 0 0 0,2 4 0 0 0,-3-6-2 0 0,1-1-1 0 0,0 1 0 0 0,-1 0 0 0 0,1-1 0 0 0,-1 0 0 0 0,1 0 0 0 0,0 1 0 0 0,-1-2 0 0 0,1 1 0 0 0,-1 0 0 0 0,1 0 0 0 0,0-1 3 0 0,36-8-69 0 0,-26 6 56 0 0,17 0-8 0 0,-26 3 5 0 0,0 0-1 0 0,0 0 1 0 0,0 0 0 0 0,0-1-1 0 0,4 0 17 0 0,12-9-209 0 0,0 4 10 0 0,-13 5 116 0 0,0-1 0 0 0,0-1 0 0 0,0 1 0 0 0,3-2 83 0 0,0-1-73 0 0,0 1-95 0 0,1 0-74 0 0,1-1-53 0 0,26-10-859 0 0,-26 9 830 0 0,-2 0 83 0 0,8-10-541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1:41.1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364 424 9360 0 0,'0'0'208'0'0,"-2"-2"33"0"0,-1-1-168 0 0,-12-13 267 0 0,10 11-263 0 0,3 1-48 0 0,-4-9-29 0 0,-4 8 0 0 0,6-1 24 0 0,0-1 49 0 0,1 0 35 0 0,-1 2 40 0 0,-5-3 279 0 0,0 2-111 0 0,-1 0-40 0 0,-6-1 39 0 0,5 2-84 0 0,3 2-37 0 0,1-2-41 0 0,-3 0 70 0 0,-5 2 57 0 0,12 3-230 0 0,0 0 0 0 0,0 0 0 0 0,0-1-1 0 0,0 1 1 0 0,0-1 0 0 0,0 0 0 0 0,-2 0-50 0 0,-12-7 307 0 0,10 5-147 0 0,0 2-35 0 0,-2 1-9 0 0,-3 1 14 0 0,4-1-24 0 0,-5 2 66 0 0,0 4-2 0 0,1 0-29 0 0,2-5-13 0 0,3-1-44 0 0,5 0-57 0 0,0 0 0 0 0,0 0-1 0 0,0 0 1 0 0,0 0 0 0 0,0 0 0 0 0,0 0-1 0 0,0 1 1 0 0,0-1 0 0 0,0 1 0 0 0,-1 0-27 0 0,-5 4 85 0 0,6-4-63 0 0,1-1 1 0 0,-1 1 0 0 0,1 0 0 0 0,0 0 0 0 0,-1 0-1 0 0,1-1 1 0 0,-1 1 0 0 0,0-1 0 0 0,1 1 0 0 0,-1-1 0 0 0,-1 0-23 0 0,-2 3 140 0 0,0 2-118 0 0,0 0-32 0 0,2-1-68 0 0,2 0 41 0 0,2 3 3 0 0,-1-7 23 0 0,0 8-13 0 0,0 1 26 0 0,2 0 59 0 0,-1-8-50 0 0,0 0 0 0 0,-1 0-1 0 0,1-1 1 0 0,0 1 0 0 0,0 0-1 0 0,0 0 1 0 0,0-1 0 0 0,0 1-1 0 0,0 0 1 0 0,0-1 0 0 0,1 1 0 0 0,0-1-11 0 0,6 6 54 0 0,1 1-49 0 0,2 4-49 0 0,5 6-81 0 0,0 0-23 0 0,0-1 65 0 0,2-1 37 0 0,39 28 42 0 0,-14-11 3 0 0,-33-23 1 0 0,-1 0 0 0 0,1 1 0 0 0,-1 0 0 0 0,-1 1 0 0 0,1 1 0 0 0,2 2 0 0 0,0 0 0 0 0,5 3 0 0 0,2 1 0 0 0,0-1 0 0 0,-1 1 0 0 0,3 5 0 0 0,-11-11 0 0 0,1 0 0 0 0,-1 1 0 0 0,-1 0 0 0 0,6 12 0 0 0,-3-12 0 0 0,-9-12 0 0 0,-1 1 0 0 0,1 0 0 0 0,-1-1 0 0 0,1 1 0 0 0,-1 0 0 0 0,0 0 0 0 0,1 0 0 0 0,-1 0 0 0 0,0 2 0 0 0,4 21 14 0 0,0-9 61 0 0,-3-8-37 0 0,-2-8-37 0 0,0 0-1 0 0,0 1 1 0 0,0-1 0 0 0,0 0-1 0 0,0 0 1 0 0,0 0-1 0 0,0 0 1 0 0,0 1 0 0 0,0-1-1 0 0,0 0 1 0 0,0 0-1 0 0,0 0 1 0 0,0 0 0 0 0,0 1-1 0 0,0-1 1 0 0,0 0-1 0 0,0 0 1 0 0,0 0 0 0 0,0 0-1 0 0,-1 1 1 0 0,1-1-1 0 0,0 0 1 0 0,0 0 0 0 0,0 0-1 0 0,0 0 1 0 0,0 0-1 0 0,0 0 1 0 0,0 1 0 0 0,-1-1-1 0 0,1 0 1 0 0,0 0-1 0 0,0 0 1 0 0,0 0 0 0 0,-1 0-1 0 0,-3 4 20 0 0,4-2-14 0 0,-1 0 1 0 0,0 0 0 0 0,0 0 0 0 0,1 1 0 0 0,0-1 0 0 0,-1 0 0 0 0,1 0 0 0 0,0 1-7 0 0,0-2 5 0 0,0 0-1 0 0,0 0 1 0 0,0 0 0 0 0,0 0-1 0 0,0 0 1 0 0,-1 0 0 0 0,1 0-1 0 0,0 0 1 0 0,0 0-1 0 0,-1 0 1 0 0,1-1 0 0 0,-1 1-1 0 0,1 0 1 0 0,-1 0 0 0 0,1 0-1 0 0,-1 0 1 0 0,1 0-1 0 0,-1-1 1 0 0,0 1 0 0 0,1 0-1 0 0,-1-1 1 0 0,0 1 0 0 0,0 0-1 0 0,0-1 1 0 0,1 1 0 0 0,-2 0-5 0 0,-20 10 65 0 0,14-7-48 0 0,4-3 10 0 0,0 0 0 0 0,-1 0-1 0 0,1 0 1 0 0,0-1 0 0 0,0 0-1 0 0,0 0 1 0 0,0 0 0 0 0,-1 0 0 0 0,-2-1-27 0 0,-9 0 65 0 0,-17-1-57 0 0,6-8-84 0 0,4 1-24 0 0,3 0-95 0 0,5-2 3 0 0,1-2-54 0 0,2 0-19 0 0,-2-4-875 0 0,-9-17 1140 0 0,16 23-317 0 0,5 8 198 0 0,1-1-1 0 0,-1 0 1 0 0,1 1-1 0 0,-1-1 1 0 0,1-4 119 0 0,-1 0-223 0 0,2-1-52 0 0,1 3 35 0 0,-1-1-44 0 0,2 0-51 0 0,0 0-59 0 0,11-20-427 0 0</inkml:trace>
  <inkml:trace contextRef="#ctx0" brushRef="#br0" timeOffset="358.41">636 636 9616 0 0,'5'0'216'0'0,"12"0"-60"0"0,36 1 320 0 0,-36-2-366 0 0,-5-2-68 0 0,3-2-55 0 0,2-1 20 0 0,-4 5 84 0 0,-1 1 160 0 0,-2 0-38 0 0,13 0 304 0 0,-14-1-248 0 0,-2-1-40 0 0,4-3 149 0 0,-10 4-330 0 0,0 0 0 0 0,1 0 0 0 0,-1 0 1 0 0,0 1-1 0 0,1-1 0 0 0,-1 1 0 0 0,1-1 1 0 0,-1 1-1 0 0,1-1 0 0 0,-1 1 0 0 0,1 0 1 0 0,0 0-1 0 0,0 0-48 0 0,13-4 321 0 0,0-8 26 0 0,1 0-23 0 0,-6 7-116 0 0,-9 5-188 0 0,0 0 0 0 0,0 0 0 0 0,0-1 0 0 0,0 1 0 0 0,0-1 0 0 0,0 1-1 0 0,0-1 1 0 0,0 0 0 0 0,0 1 0 0 0,0-1 0 0 0,0 0 0 0 0,0 0 0 0 0,0 1 0 0 0,-1-1 0 0 0,1 0 0 0 0,0 0 0 0 0,-1 0 0 0 0,1-1-20 0 0,2-4 117 0 0,-1 2-34 0 0,4-8 131 0 0,-2 8-97 0 0,2-2 50 0 0,2-8-32 0 0,-7 10-99 0 0,0 1-1 0 0,0 0 1 0 0,-1 0 0 0 0,1-1-1 0 0,-1 1 1 0 0,0 0-1 0 0,0-1-35 0 0,0 2 99 0 0,1 0-26 0 0,-1 0-33 0 0,-1-8-12 0 0,1 9-6 0 0,0-12 62 0 0,0 13-83 0 0,0 0 1 0 0,0 0 0 0 0,0 0 0 0 0,0 0-1 0 0,0 0 1 0 0,0-1 0 0 0,0 1 0 0 0,0 0 0 0 0,0 0-1 0 0,0 0 1 0 0,0 0 0 0 0,0 0 0 0 0,0 0-1 0 0,0 0 1 0 0,0 0 0 0 0,0 0 0 0 0,0 0 0 0 0,0-1-1 0 0,0 1 1 0 0,0 0 0 0 0,0 0 0 0 0,0 0-1 0 0,0 0 1 0 0,0 0 0 0 0,0 0 0 0 0,0 0-1 0 0,0 0 1 0 0,0 0 0 0 0,0 0 0 0 0,0 0 0 0 0,0 0-1 0 0,0 0 1 0 0,0 0 0 0 0,-1-1 0 0 0,1 1-1 0 0,0 0 1 0 0,0 0 0 0 0,0 0 0 0 0,0 0 0 0 0,0 0-1 0 0,0 0 1 0 0,0 0 0 0 0,0 0 0 0 0,0 0-1 0 0,0 0 1 0 0,0 0 0 0 0,-1 0 0 0 0,1 0 0 0 0,0 0-1 0 0,0 0 1 0 0,0 0 0 0 0,0 0 0 0 0,0 0-1 0 0,0 0 1 0 0,0 0 0 0 0,0 0 0 0 0,0 0-2 0 0,-1 1 5 0 0,1-1-1 0 0,-1 0 1 0 0,1 0-1 0 0,0 0 1 0 0,-1 0 0 0 0,1 0-1 0 0,-1 0 1 0 0,1-1 0 0 0,0 1-1 0 0,-1 0 1 0 0,1 0 0 0 0,-1 0-1 0 0,1 0 1 0 0,0 0 0 0 0,-1-1-1 0 0,1 1 1 0 0,0 0 0 0 0,-1 0-1 0 0,1 0 1 0 0,0-1 0 0 0,-1 1-1 0 0,1 0 1 0 0,0-1 0 0 0,0 1-1 0 0,-1 0 1 0 0,1-1 0 0 0,0 1-1 0 0,0 0 1 0 0,-1-1 0 0 0,1 1-1 0 0,0-1-4 0 0,-5-5 79 0 0,-5 1 24 0 0,5-5-31 0 0,5 9-69 0 0,0 1 0 0 0,-1 0-1 0 0,1 0 1 0 0,-1 0 0 0 0,1-1-1 0 0,-1 1 1 0 0,1 0 0 0 0,-1 0-1 0 0,1 0 1 0 0,-1 0 0 0 0,1 0-1 0 0,-1 0 1 0 0,1 0 0 0 0,-1 0-1 0 0,1 0 1 0 0,-1 0 0 0 0,1 0-1 0 0,-1 0 1 0 0,1 0 0 0 0,0 0-1 0 0,-1 1 1 0 0,1-1 0 0 0,-1 0-1 0 0,1 0 1 0 0,-1 0 0 0 0,1 1-3 0 0,-13 9 85 0 0,8-7-3 0 0,-2-2-56 0 0,2 0-11 0 0,-3 5 3 0 0,-8 16 107 0 0,9-12-98 0 0,-5 0 27 0 0,7 12-28 0 0,-10 14 65 0 0,8-17-57 0 0,2-8-22 0 0,1-1 0 0 0,1 1 1 0 0,0 0-1 0 0,1 1 0 0 0,0-1 0 0 0,0 7-12 0 0,2 88 10 0 0,0-101-9 0 0,1 0 0 0 0,-1-1 0 0 0,1 1-1 0 0,0 0 1 0 0,1 0 0 0 0,-1-1 0 0 0,1 1-1 0 0,0-1 1 0 0,0 1 0 0 0,0-1-1 0 0,1 0 1 0 0,0 0 0 0 0,1 2-1 0 0,8 9 40 0 0,1 0 0 0 0,13 11-40 0 0,-10-11 34 0 0,-13-12-32 0 0,2 1 0 0 0,-1-1 0 0 0,0-1 0 0 0,1 1 0 0 0,-1-1 0 0 0,1 1 0 0 0,-1-1 0 0 0,3 0-2 0 0,12 7 50 0 0,-14-7-44 0 0,16 7 7 0 0,1-8 38 0 0,-14 0-43 0 0,-5-1-9 0 0,0 1-1 0 0,0-1 1 0 0,0 0-1 0 0,-1 0 1 0 0,1 0 0 0 0,0-1-1 0 0,0 1 1 0 0,0-1-1 0 0,0 1 1 0 0,-1-1-1 0 0,2 0 2 0 0,24-13-150 0 0,-22 11 89 0 0,0-1-37 0 0,1 1-42 0 0,-1 0-57 0 0,0 0-66 0 0,0 0-78 0 0,0 0-88 0 0,1 0-99 0 0,-1 0-110 0 0,0-1-120 0 0,-4 4 386 0 0,-1-1-46 0 0,1 0-41 0 0,-1-1-37 0 0,1 1-139 0 0,0-1-37 0 0,4-3-1467 0 0,-6 5 2138 0 0</inkml:trace>
  <inkml:trace contextRef="#ctx0" brushRef="#br0" timeOffset="686.71">1438 1 11864 0 0,'0'0'266'0'0,"0"0"44"0"0,0 0 12 0 0,0 0-132 0 0,0 0-92 0 0,0 2 54 0 0,0 2-70 0 0,0 5 125 0 0,-3 4 159 0 0,-3-9-117 0 0,5-4-233 0 0,1 0-1 0 0,0 0 1 0 0,-1 1-1 0 0,1-1 1 0 0,-1 0 0 0 0,1 1-1 0 0,0-1 1 0 0,-1 0-1 0 0,1 1 1 0 0,0-1-1 0 0,-1 0 1 0 0,1 1 0 0 0,0-1-1 0 0,0 0 1 0 0,-1 1-1 0 0,1-1 1 0 0,0 1 0 0 0,0-1-1 0 0,0 1 1 0 0,-1-1-1 0 0,1 1 1 0 0,0-1 0 0 0,0 1-1 0 0,0-1 1 0 0,0 1-1 0 0,0-1 1 0 0,0 0 0 0 0,0 1-1 0 0,0-1 1 0 0,0 1-1 0 0,0-1 1 0 0,1 1-16 0 0,0 14 283 0 0,1-1-75 0 0,2-2-59 0 0,-1-1-42 0 0,-1-5-59 0 0,2 11 156 0 0,-5-1-59 0 0,-1 0-22 0 0,6 1 45 0 0,-2-12-134 0 0,0 1 24 0 0,0 1 0 0 0,0-1 1 0 0,0 1-1 0 0,-1 0 0 0 0,0 0 1 0 0,0 6-59 0 0,-1-6 57 0 0,1 1 1 0 0,0-1-1 0 0,0 0 1 0 0,1 1-1 0 0,0 0-57 0 0,0-1 58 0 0,0 1 0 0 0,0-1-1 0 0,-1 0 1 0 0,-1 1-1 0 0,1 0-57 0 0,1 19 159 0 0,4 8 4 0 0,-4-23-86 0 0,0 0 0 0 0,0 0-1 0 0,-1 11-76 0 0,-1-3 77 0 0,-1-10-10 0 0,1 0-1 0 0,0 0 1 0 0,1 0-1 0 0,2 8-66 0 0,7 25 127 0 0,-5 0-21 0 0,5-10-2 0 0,6 31 89 0 0,-2-7-58 0 0,-13-39-93 0 0,-1-16-38 0 0,0 1 0 0 0,0-1 1 0 0,0 0-1 0 0,0 1 1 0 0,0-1-1 0 0,1 0 1 0 0,-1 1-1 0 0,1-1 0 0 0,0 0 1 0 0,0 2-5 0 0,24 42 133 0 0,-24-45-131 0 0,0 1-1 0 0,-1-1 1 0 0,1 1-1 0 0,-1 0 1 0 0,0-1-1 0 0,1 1 1 0 0,-1 0 0 0 0,0 0-1 0 0,0 0-1 0 0,0-1 0 0 0,0-1 1 0 0,0 1-1 0 0,0-1 0 0 0,-1 0 0 0 0,1 1 0 0 0,0-1 1 0 0,0 1-1 0 0,0-1 0 0 0,1 1 0 0 0,-1-1 0 0 0,0 0 1 0 0,0 1-1 0 0,0-1 0 0 0,0 1 0 0 0,0-1 1 0 0,0 0-1 0 0,0 1 0 0 0,1-1 0 0 0,-1 1 0 0 0,0-1 1 0 0,0 0-1 0 0,1 1 0 0 0,-1-1 0 0 0,0 0 0 0 0,0 0 1 0 0,1 1-1 0 0,-1-1 0 0 0,0 0 0 0 0,1 0 0 0 0,-1 1 1 0 0,1-1-1 0 0,-1 0 0 0 0,0 0 0 0 0,1 0 1 0 0,-1 1-1 0 0,0-1 0 0 0,1 0 0 0 0,-1 0 0 0 0,1 0 1 0 0,-1 0-1 0 0,1 0 0 0 0,-1 0 0 0 0,0 0 0 0 0,1 0 1 0 0,-1 0-1 0 0,1 0 0 0 0,-1 0 0 0 0,0 0 1 0 0,1 0 0 0 0,-1 0-1 0 0,0 0 1 0 0,0 0 0 0 0,0 0 0 0 0,0 0-1 0 0,0 0 1 0 0,0 0 0 0 0,0 0 0 0 0,0 0-1 0 0,0 0 1 0 0,0 0 0 0 0,0 0 0 0 0,1 0-1 0 0,-1 0 1 0 0,0 0 0 0 0,0 0 0 0 0,0 0-1 0 0,0 0 1 0 0,0 0 0 0 0,0 0 0 0 0,0 0-1 0 0,0 0 1 0 0,0 0 0 0 0,0 0 0 0 0,0 0-1 0 0,0 0 1 0 0,1 0 0 0 0,-1 0 0 0 0,0 0-1 0 0,0 0 1 0 0,0 0 0 0 0,0 0 0 0 0,0 0-1 0 0,0 1 1 0 0,0-1 0 0 0,0 0 0 0 0,0 0-1 0 0,0 0 1 0 0,0 0 0 0 0,0 0 0 0 0,0 0-1 0 0,0 0 1 0 0,0 0 0 0 0,0 0 0 0 0,0 0-1 0 0,0 0 1 0 0,0 1 0 0 0,0-1-1 0 0,0 0 1 0 0,0 0 0 0 0,0 0 0 0 0,0 0-1 0 0,0 0 1 0 0,0 0 0 0 0,0 0 0 0 0,0 0-1 0 0,0 10 22 0 0,0-10-21 0 0,0 1 0 0 0,0-1-1 0 0,0 0 1 0 0,0 0 0 0 0,0 0-1 0 0,0 0 1 0 0,0 0 0 0 0,0 0-1 0 0,0 0 1 0 0,0 0 0 0 0,0 0-1 0 0,0 0 1 0 0,0 0 0 0 0,0 1-1 0 0,0-1 1 0 0,0 0 0 0 0,0 0-1 0 0,0 0 1 0 0,0 0 0 0 0,0 0-1 0 0,0 0 1 0 0,0 0-1 0 0,0 0 1 0 0,0 0 0 0 0,0 0-1 0 0,0 0 1 0 0,0 1 0 0 0,0-1-1 0 0,0 0 1 0 0,0 0 0 0 0,0 0-1 0 0,0 0 1 0 0,0 0 0 0 0,1 0-1 0 0,-1 0 1 0 0,0 0 0 0 0,0 0-1 0 0,0 0 1 0 0,0 0 0 0 0,0 0-1 0 0,0 0 1 0 0,0 0 0 0 0,0 0-1 0 0,0 0 1 0 0,0 0 0 0 0,0 0-1 0 0,1 0 1 0 0,-1 0-1 0 0,0 0 1 0 0,0 0 0 0 0,0 0-1 0 0,0 0 1 0 0,0 0 0 0 0,0 0-1 0 0,0 0 1 0 0,0 0 0 0 0,0 0-1 0 0,10 0-51 0 0,-7 0-61 0 0,0 0-15 0 0,0 0 95 0 0,1-1-83 0 0,0-1-79 0 0,4-3-326 0 0,-6 3 378 0 0,0 1 64 0 0,0-1 61 0 0,-1 1-531 0 0,1 0 66 0 0,-1 0 59 0 0,0 0 52 0 0,0 1-17 0 0,0 0 50 0 0,1 0-17 0 0,-1 0-124 0 0,1 1-74 0 0,-1-2 129 0 0,0 1 9 0 0,0-1-77 0 0,1-3-1566 0 0,-2-4-1157 0 0</inkml:trace>
  <inkml:trace contextRef="#ctx0" brushRef="#br0" timeOffset="1082.09">1196 409 14280 0 0,'0'0'322'0'0,"0"0"45"0"0,0 0 21 0 0,0 0-156 0 0,0 0-109 0 0,0 0-36 0 0,0-2-52 0 0,0 1-34 0 0,0 0 1 0 0,0 0-1 0 0,1 0 0 0 0,-1 0 1 0 0,0 0-1 0 0,1 0 0 0 0,-1 1 1 0 0,0-1-1 0 0,1 0 0 0 0,-1 0 1 0 0,1 1-1 0 0,-1-1 0 0 0,1 0 0 0 0,0 1 1 0 0,-1-1-1 0 0,1 0 0 0 0,0 1 1 0 0,-1-1-1 0 0,1 1 0 0 0,0-1 1 0 0,0 1-1 0 0,0-1 0 0 0,-1 1 0 0 0,1 0 1 0 0,1-1-2 0 0,27-8 54 0 0,-15 5-42 0 0,-10 3 3 0 0,0-1-1 0 0,-1 0 1 0 0,1 0 0 0 0,0 0 0 0 0,1-2-15 0 0,-2 2 6 0 0,-1 0 1 0 0,1 1-1 0 0,0-1 1 0 0,0 1 0 0 0,0 0-1 0 0,0-1 1 0 0,1 1-7 0 0,12-3 11 0 0,-4 2 23 0 0,0-2 1 0 0,11-3-35 0 0,-14 3-50 0 0,2 1 33 0 0,25-6 52 0 0,-20 6-48 0 0,1 1-64 0 0,-1-1-97 0 0,-1 1-88 0 0,-9 1 86 0 0,1 0-34 0 0,-1 0-81 0 0,-1 0-53 0 0,0 1-48 0 0,1-1-43 0 0,-1 1-78 0 0,1-1-37 0 0,4 0-628 0 0,4-3-746 0 0,5-5-1094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9:02.2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0 12176 0 0,'0'0'273'0'0,"0"0"40"0"0,0 0 23 0 0,0 0-137 0 0,0 0-96 0 0,0 0 81 0 0,-1 0-42 0 0,-1 3 153 0 0,-8 7 272 0 0,8-8-231 0 0,1 0-90 0 0,1 0-76 0 0,-1-1-61 0 0,1 1-39 0 0,1 3-12 0 0,-1-4 5 0 0,1-1 10 0 0,-1 7 71 0 0,0 0-36 0 0,0 5 24 0 0,0-2-82 0 0,0 12-5 0 0,0-11 11 0 0,0 1 57 0 0,2 6 13 0 0,11 29 237 0 0,-11-42-320 0 0,3 10 118 0 0,-3-12-123 0 0,-1 0 1 0 0,0 0-1 0 0,0 0 1 0 0,0 1 0 0 0,0-1-1 0 0,-1 0 1 0 0,0 1-1 0 0,1-1 1 0 0,-1 1-39 0 0,-1 8 109 0 0,0 4 56 0 0,5 4 58 0 0,1-10-187 0 0,-4-7-35 0 0,0 0 0 0 0,0-1 0 0 0,0 1 0 0 0,0 0 0 0 0,0 0 0 0 0,0 0 0 0 0,-1 1 0 0 0,1-1-1 0 0,-1 0 1 0 0,0 2-1 0 0,0-1 0 0 0,0 0 0 0 0,1 0 0 0 0,0-1 0 0 0,0 1 0 0 0,0 0 0 0 0,0 0 0 0 0,0-1 0 0 0,1 1 0 0 0,-1-1 0 0 0,2 3 0 0 0,-2-4 1 0 0,0 0-1 0 0,0 1 1 0 0,-1-1-1 0 0,0 0 0 0 0,1 0 1 0 0,-1 1-1 0 0,0-1 1 0 0,0 0-1 0 0,0 0 0 0 0,0 1 1 0 0,-1-1-1 0 0,1 0 0 0 0,-1 17-13 0 0,4-6-37 0 0,3-6-77 0 0,-1-2-56 0 0,-3-2-251 0 0,-2-3 237 0 0,0 0-28 0 0,0 0-67 0 0,0 0 99 0 0,0 0-36 0 0,0 0-40 0 0,0 0-36 0 0,0 0-406 0 0,0 0 105 0 0,0 0-51 0 0,0 0-766 0 0,0 0-597 0 0,0 0-1138 0 0</inkml:trace>
  <inkml:trace contextRef="#ctx0" brushRef="#br0" timeOffset="383.33">289 0 10912 0 0,'0'0'248'0'0,"0"0"34"0"0,0 3 20 0 0,2 9-38 0 0,4-4-199 0 0,1-1-37 0 0,1 3-8 0 0,7 11-29 0 0,-11-14 38 0 0,1 0 43 0 0,1 1 58 0 0,1 0 76 0 0,1 1 64 0 0,-1 0-41 0 0,0 3 4 0 0,2 5 63 0 0,6 9 159 0 0,-8-12-235 0 0,-2-1-75 0 0,3 5 34 0 0,12 3 43 0 0,-19-20-204 0 0,0 1 0 0 0,0 0 0 0 0,-1 0 0 0 0,1 0 0 0 0,-1 0 0 0 0,1 0 0 0 0,-1 0 0 0 0,1 1-18 0 0,0 6 56 0 0,1-5-37 0 0,-1 0 0 0 0,1-1 0 0 0,-1 1 0 0 0,1-1 0 0 0,0 1 0 0 0,0-1 0 0 0,1 0-19 0 0,8 15 91 0 0,19 42 335 0 0,-28-54-424 0 0,-1 3 104 0 0,0-2 47 0 0,-1 0 84 0 0,0-2 36 0 0,0 0 78 0 0,-1-1 87 0 0,0-2 96 0 0,-1-4-429 0 0,-8-8-7 0 0,6 3-5 0 0,5-1-76 0 0,-1 5-3 0 0,0 1-10 0 0,1 1 1 0 0,-1-1 0 0 0,0 0-1 0 0,0 1 1 0 0,1-1-1 0 0,-1 0 1 0 0,1 1-1 0 0,0-1 1 0 0,-1 1 0 0 0,1-1-1 0 0,0 1 1 0 0,0-1-1 0 0,0 1-4 0 0,0-1 4 0 0,0 1 0 0 0,0-1-1 0 0,-1 1 1 0 0,1-1-1 0 0,0 0 1 0 0,-1 1 0 0 0,1-1-1 0 0,-1 1 1 0 0,1-1 0 0 0,-1 0-1 0 0,0 0 1 0 0,0 1-1 0 0,0-1-3 0 0,1-3 0 0 0,0 0 0 0 0,0 0 0 0 0,0 0 0 0 0,0 0 0 0 0,1 0 0 0 0,0 0 0 0 0,0 0 0 0 0,0 1 0 0 0,3-5 0 0 0,27-41 0 0 0,-21 34 0 0 0,-1 2 0 0 0,-7 10 0 0 0,0-1 0 0 0,0 1 0 0 0,0-1 0 0 0,-1 0 0 0 0,2-3 0 0 0,-3 2 0 0 0,5-6 0 0 0,17-3 0 0 0,-16 10 0 0 0,-6 4 0 0 0,0 0 0 0 0,-1 1 0 0 0,1-1 0 0 0,0 0 0 0 0,-1 1 0 0 0,1-1 0 0 0,0 1 0 0 0,0-1 0 0 0,0 1 0 0 0,-1-1 0 0 0,1 1 0 0 0,0-1 0 0 0,0 1 0 0 0,0 0 0 0 0,0 0 0 0 0,0-1 0 0 0,0 1 0 0 0,0 0 0 0 0,0 0 0 0 0,0 0 0 0 0,0 0 0 0 0,0 0 0 0 0,0 0 0 0 0,-1 1 0 0 0,1-1 0 0 0,0 0 0 0 0,0 0 0 0 0,1 1 0 0 0,5 3 0 0 0,-5-3 0 0 0,-1 0 0 0 0,0 0 0 0 0,1 0 0 0 0,-1 0 0 0 0,1-1 0 0 0,-1 1 0 0 0,1-1 0 0 0,-1 1 0 0 0,1-1 0 0 0,-1 1 0 0 0,1-1 0 0 0,-1 0 0 0 0,1 0 0 0 0,0 0 0 0 0,-1 0 1 0 0,0 0-1 0 0,1 0 0 0 0,-1 0 0 0 0,0 1 1 0 0,0-1-1 0 0,1 0 0 0 0,-1 1 1 0 0,0-1-1 0 0,0 0 0 0 0,0 1 0 0 0,1-1 1 0 0,-1 1-1 0 0,0 0 0 0 0,0-1 0 0 0,0 1 1 0 0,0 0-1 0 0,0 0 0 0 0,0 0 0 0 0,12 20 64 0 0,-3-3-31 0 0,-7-13-17 0 0,28 44 44 0 0,-22-27-10 0 0,-6-10-39 0 0,-3-10-10 0 0,1 1 0 0 0,-1-1 0 0 0,1 0-1 0 0,0 0 1 0 0,-1 0 0 0 0,1 0 0 0 0,0 0 0 0 0,0 0 0 0 0,1 0 0 0 0,-1 0 0 0 0,0 0-1 0 0,0 0 1 0 0,1 0 0 0 0,0 0-1 0 0,-1-1 4 0 0,0 0 0 0 0,1 1-1 0 0,-1-1 1 0 0,0 1 0 0 0,0-1 0 0 0,0 1-1 0 0,0-1 1 0 0,0 1 0 0 0,0 0 0 0 0,0 0 0 0 0,-1-1-1 0 0,1 1 1 0 0,-1 0 0 0 0,1 0-4 0 0,0 19-16 0 0,0-13-46 0 0,5 7-8 0 0,-3-11 22 0 0,0 1-35 0 0,-2 1-51 0 0,0 1-66 0 0,-1-7 49 0 0,2 3-135 0 0,9 7-249 0 0,-9-8-16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9:00.8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303 1 8752 0 0,'0'0'197'0'0,"0"0"24"0"0,0 0 19 0 0,0 0-74 0 0,0 0-12 0 0,0 0 57 0 0,0 0 181 0 0,0 0 335 0 0,0 0 29 0 0,0 0-31 0 0,0 0-145 0 0,0 0-61 0 0,0 0-9 0 0,0 2-23 0 0,0-1-471 0 0,0-1 0 0 0,0 0 0 0 0,0 1 1 0 0,0-1-1 0 0,0 1 0 0 0,0-1 0 0 0,0 0 0 0 0,0 1 0 0 0,0-1 0 0 0,0 1 1 0 0,0-1-1 0 0,1 0 0 0 0,-1 1 0 0 0,0-1 0 0 0,0 0 0 0 0,0 1 1 0 0,1-1-1 0 0,-1 0 0 0 0,0 1 0 0 0,0-1 0 0 0,1 0 0 0 0,-1 1 1 0 0,0-1-1 0 0,1 0 0 0 0,-1 0 0 0 0,0 0 0 0 0,1 1 0 0 0,-1-1-16 0 0,8 8 333 0 0,-5 4-125 0 0,1 2 29 0 0,6 0 40 0 0,2 3-5 0 0,-4 10-3 0 0,2 5-19 0 0,1-3-42 0 0,-7-1-68 0 0,-1-10-73 0 0,7 30 93 0 0,-5 8-7 0 0,5-8-15 0 0,-1 9-63 0 0,2 19-12 0 0,-5-53-49 0 0,-5-18-7 0 0,0-1-1 0 0,0 1 1 0 0,0 0-1 0 0,0 0 1 0 0,-1 0-1 0 0,1 0 1 0 0,-1 0-1 0 0,-1 0 0 0 0,0 4-6 0 0,-4 12 14 0 0,4-19-10 0 0,0 1 0 0 0,0-1 0 0 0,0 1 0 0 0,0-1 0 0 0,1 1 0 0 0,-1 0 0 0 0,1-1 0 0 0,0 1 0 0 0,0 0 0 0 0,0 0 0 0 0,0-1 0 0 0,0 1 0 0 0,1 2-4 0 0,5 10 14 0 0,-5-12-8 0 0,0 0 0 0 0,0 0 0 0 0,0 1 1 0 0,0-1-1 0 0,0 0 0 0 0,-1 0 1 0 0,1 1-1 0 0,-1 1-6 0 0,0 16 39 0 0,0 21 16 0 0,0 3 53 0 0,0-44-109 0 0,0-1 0 0 0,0 1-1 0 0,0 0 1 0 0,0 0 0 0 0,0 0-1 0 0,0-1 1 0 0,0 1-1 0 0,-1 0 1 0 0,1 0 0 0 0,0-1-1 0 0,0 1 1 0 0,-1 0 0 0 0,1-1-1 0 0,0 1 1 0 0,-1 0 1 0 0,1-1-5 0 0,-1 1 0 0 0,1-1 1 0 0,-1 0-1 0 0,1 1 0 0 0,-1-1 1 0 0,1 0-1 0 0,-1 0 0 0 0,1 1 0 0 0,-1-1 1 0 0,1 0-1 0 0,-1 0 0 0 0,1 0 1 0 0,-1 0-1 0 0,1 0 0 0 0,-1 0 1 0 0,1 0-1 0 0,-1 0 0 0 0,0 0 5 0 0,-1 0-61 0 0,2 0-13 0 0,0 0-46 0 0,0 0-122 0 0,-3 0-221 0 0,1 0 350 0 0,1 0 5 0 0,0 0-16 0 0,-1-1-44 0 0,1 1-13 0 0,0 0-45 0 0,0-1-49 0 0,0 1-58 0 0,1-1-60 0 0,-1 0-57 0 0,1 0-50 0 0,-1-1-44 0 0,1 1-159 0 0,0-1-43 0 0,0 0-191 0 0,0-1-516 0 0</inkml:trace>
  <inkml:trace contextRef="#ctx0" brushRef="#br0" timeOffset="621.71">1 409 10368 0 0,'0'0'233'0'0,"0"0"39"0"0,0 0 15 0 0,0 0-7 0 0,2-3-34 0 0,9-5-51 0 0,11-3 159 0 0,-17 9-259 0 0,1 0 1 0 0,-1-1-1 0 0,0 0 1 0 0,0 0-1 0 0,0 0 1 0 0,-1 0 0 0 0,1-1-96 0 0,6-8 178 0 0,0 2-47 0 0,10-9 86 0 0,-1 9 39 0 0,2-7-58 0 0,8-6 70 0 0,-4 8-3 0 0,-11 8-186 0 0,8-4 33 0 0,-3-1 22 0 0,18-11 73 0 0,26-8-57 0 0,-17 9-73 0 0,-13 10-58 0 0,-29 11-19 0 0,1-1-1 0 0,-1 0 1 0 0,1 0-1 0 0,-1 0 1 0 0,0-1-1 0 0,0 1 1 0 0,2-2 0 0 0,14-5 0 0 0,1 0 0 0 0,-15 4 0 0 0,-5 4 0 0 0,-1 0 0 0 0,0 1 0 0 0,1-1 0 0 0,-1 0 0 0 0,1 0 0 0 0,-1 1 0 0 0,1-1 0 0 0,-1 1 0 0 0,1-1 0 0 0,-1 1 0 0 0,1 0 0 0 0,0 0 0 0 0,-1-1 0 0 0,1 1 0 0 0,1 0 0 0 0,-1 1 0 0 0,1-1 0 0 0,0-1 0 0 0,-1 1 0 0 0,1 0 0 0 0,0-1 0 0 0,0 1 0 0 0,0-1 0 0 0,5-6 0 0 0,-8 6 0 0 0,0 1 0 0 0,1 0 0 0 0,-1-1 0 0 0,0 1 0 0 0,0-1 0 0 0,1 1 0 0 0,-1 0 0 0 0,1-1 0 0 0,-1 1 0 0 0,0 0 0 0 0,1 0 0 0 0,-1-1 0 0 0,1 1 0 0 0,-1 0 0 0 0,1 0 0 0 0,-1 0 0 0 0,0-1 0 0 0,1 1 0 0 0,-1 0 0 0 0,1 0 0 0 0,-1 0 0 0 0,1 0 0 0 0,-1 0 0 0 0,1 0 0 0 0,-1 0 0 0 0,1 0 0 0 0,-1 0 0 0 0,1 0 0 0 0,-1 0 0 0 0,10 0 0 0 0,-7-1 0 0 0,0 1 0 0 0,-1 0 0 0 0,1 0 0 0 0,0 0 0 0 0,-1 0 0 0 0,1 0 0 0 0,0 1 0 0 0,-1-1 0 0 0,1 1 0 0 0,0 0 0 0 0,0 0 0 0 0,-1 3 0 0 0,-1-1 0 0 0,14 5 0 0 0,0 5 0 0 0,-8-6-6 0 0,-3-5-3 0 0,-1 1 0 0 0,0 1 0 0 0,0-1 0 0 0,-1 0 0 0 0,1 1 0 0 0,0 0 9 0 0,1 4-5 0 0,26 50-72 0 0,-16-36 83 0 0,-11-16-6 0 0,0 0 0 0 0,0 1 0 0 0,0-1 0 0 0,-1 1 0 0 0,0-1 0 0 0,0 1 0 0 0,0 0 0 0 0,-1 0 0 0 0,8 25 0 0 0,2-6 0 0 0,6 26 0 0 0,-10-15 0 0 0,6 14 0 0 0,-3-31 12 0 0,-5 5 36 0 0,0-10-25 0 0,0 0 55 0 0,-3 1 38 0 0,-2 3 43 0 0,0 26 292 0 0,0-3 87 0 0,0-40-404 0 0,0-2 2 0 0,0 0-5 0 0,0 0-23 0 0,0 0-11 0 0,0 0-1 0 0,0 0 11 0 0,0-2 42 0 0,1 0-130 0 0,-1 1 0 0 0,0-1 0 0 0,0 1 0 0 0,0 0 0 0 0,1-1 0 0 0,-1 1-1 0 0,1 0 1 0 0,-1-1 0 0 0,1 1 0 0 0,0 0 0 0 0,-1 0 0 0 0,2-1-19 0 0,-1 0 18 0 0,0 0 1 0 0,0 0 0 0 0,0 1-1 0 0,0-1 1 0 0,0 0-1 0 0,-1 0 1 0 0,1 0-1 0 0,-1 0 1 0 0,1 0 0 0 0,-1 0-1 0 0,0 0 1 0 0,0 0-1 0 0,1-1-18 0 0,-2-5 20 0 0,0-9-27 0 0,5-1-80 0 0,6 1-9 0 0,-7 4 54 0 0,3-5 0 0 0,3 6 51 0 0,-8 10-1 0 0,1 0 0 0 0,-1 0 1 0 0,1 0-1 0 0,-1 0 0 0 0,0 0 0 0 0,0-1 0 0 0,0 1 0 0 0,0 0 0 0 0,0-1 1 0 0,-1 1-1 0 0,1-1 0 0 0,-1 0-8 0 0,0 2 5 0 0,1-1 0 0 0,-1 1 0 0 0,0-1 1 0 0,1 1-1 0 0,-1-1 0 0 0,1 1 0 0 0,-1-1 0 0 0,1 1 0 0 0,0-1 1 0 0,-1 1-1 0 0,1 0 0 0 0,0-1 0 0 0,0 1 0 0 0,0 0 1 0 0,0 0-1 0 0,0-1 0 0 0,0 1 0 0 0,1 0 0 0 0,-1 0 0 0 0,1 0-5 0 0,9-4 47 0 0,6-5 34 0 0,-11 6 5 0 0,3 5-67 0 0,-7-1-6 0 0,14 3 9 0 0,-10 0 6 0 0,-3-2-25 0 0,0 0 0 0 0,-1 0-1 0 0,1 0 1 0 0,-1 0 0 0 0,1 1 0 0 0,-1-1 0 0 0,0 1 0 0 0,1 0 0 0 0,-1-1 0 0 0,0 1 0 0 0,0 0-1 0 0,0 0 1 0 0,-1 1 0 0 0,1-1 0 0 0,0 1-3 0 0,3 22 43 0 0,1-10-33 0 0,-5-12-10 0 0,0 0 0 0 0,0 1 0 0 0,0-1 0 0 0,0 0 0 0 0,0 0 0 0 0,-1 1 0 0 0,1-1 0 0 0,-1 2 0 0 0,0-3 4 0 0,0 1-1 0 0,0 0 0 0 0,0-1 0 0 0,1 1 0 0 0,-1-1 0 0 0,1 1 0 0 0,-1 0 0 0 0,1-1 1 0 0,0 1-1 0 0,0-1 0 0 0,0 0 0 0 0,1 1-3 0 0,-1-1 3 0 0,0 0 0 0 0,0 0 0 0 0,0 1-1 0 0,0-1 1 0 0,-1 0 0 0 0,1 0 0 0 0,-1 1 0 0 0,1-1 0 0 0,-1 0 0 0 0,0 0 0 0 0,0 1-1 0 0,0 0-2 0 0,0-1-4 0 0,0 1 1 0 0,0-1-1 0 0,1 0 0 0 0,-1 1 0 0 0,1-1 0 0 0,-1 1 0 0 0,1-1 0 0 0,0 0 0 0 0,0 1 0 0 0,0-1 0 0 0,1 2 4 0 0,3 8-68 0 0,-3 6-95 0 0,-2-17 145 0 0,0 1 1 0 0,0-1-1 0 0,0 0 0 0 0,0 0 1 0 0,1 1-1 0 0,-1-1 1 0 0,0 0-1 0 0,0 0 0 0 0,1 0 1 0 0,-1 0-1 0 0,1 1 1 0 0,-1-1-1 0 0,1 0 0 0 0,0 0 1 0 0,-1 0-1 0 0,1 0 1 0 0,0 0-1 0 0,0 0 0 0 0,-1 0 1 0 0,1 0-1 0 0,0-1 1 0 0,0 1-1 0 0,0 0 0 0 0,0 0 1 0 0,1 0 17 0 0,3 1-113 0 0,1 1-187 0 0,-1 5-232 0 0,-3-4 365 0 0,11 12-470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8:59.8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78 11808 0 0,'-13'13'266'0'0,"10"-10"44"0"0,3-3 11 0 0,0 0-135 0 0,-2 0-89 0 0,-8 0 68 0 0,8 0-46 0 0,1 2 123 0 0,1 6 64 0 0,0 17 474 0 0,3-15-472 0 0,2-3-151 0 0,-4-5-132 0 0,-1-1 0 0 0,1 0 0 0 0,0 1 0 0 0,0-1 0 0 0,0 1 0 0 0,-1-1 0 0 0,1 1 0 0 0,-1-1 0 0 0,1 1 0 0 0,-1 0 0 0 0,0-1 0 0 0,0 1 0 0 0,0-1 0 0 0,1 1 0 0 0,-2 1-25 0 0,1 8 96 0 0,-1 7 82 0 0,1-14-121 0 0,0 0-1 0 0,0 1 1 0 0,1-1 0 0 0,-1 0-1 0 0,1 0 1 0 0,1 2-57 0 0,2 4 70 0 0,3 8 48 0 0,-5 0 31 0 0,-3-9-84 0 0,1 10 54 0 0,3-2 0 0 0,0-10-90 0 0,3 15 108 0 0,-2 9 61 0 0,-4-19-198 0 0,0 30 117 0 0,0-24-99 0 0,0-1-64 0 0,0-2-87 0 0,0-14 119 0 0,0 1 0 0 0,0-1 0 0 0,0 1 0 0 0,0-1 0 0 0,1 1 0 0 0,-1-1-1 0 0,1 0 1 0 0,-1 1 0 0 0,1-1 0 0 0,-1 1 0 0 0,1-1 0 0 0,0 0 0 0 0,0 1 0 0 0,0 0 14 0 0,4 3-115 0 0,-3-3-29 0 0,-1-1-138 0 0,-4 1-252 0 0,-9 11-16 0 0</inkml:trace>
  <inkml:trace contextRef="#ctx0" brushRef="#br0" timeOffset="309.28">606 94 12528 0 0,'0'0'281'0'0,"0"0"40"0"0,0-3 22 0 0,0-5-116 0 0,0 1-152 0 0,0-6 34 0 0,-1 7-82 0 0,-7-3-54 0 0,5 7 43 0 0,1-1 48 0 0,0-1 69 0 0,3-2 91 0 0,-4 4 7 0 0,-10-8 24 0 0,-1 7-5 0 0,3 1-56 0 0,-1-4 33 0 0,0 0-11 0 0,1 5-40 0 0,-4 0-18 0 0,11 0-125 0 0,0 1 0 0 0,-1 0 0 0 0,1 0 0 0 0,0 0 0 0 0,0 0 0 0 0,0 1 0 0 0,0-1 0 0 0,-1 1 0 0 0,-2 1-33 0 0,4 0 25 0 0,-1 0 0 0 0,1 0 0 0 0,-1-1 0 0 0,1 0 0 0 0,-1 1 0 0 0,0-1 0 0 0,0-1 0 0 0,1 1 0 0 0,-1 0 0 0 0,-3-1-25 0 0,5 0 14 0 0,1 0-1 0 0,-1 0 0 0 0,1 0 0 0 0,-1 0 0 0 0,0 1 0 0 0,1-1 0 0 0,-1 0 0 0 0,1 1 0 0 0,-1 0 0 0 0,1-1 0 0 0,-1 1 1 0 0,1 0-1 0 0,-1-1 0 0 0,1 1 0 0 0,-1 1-13 0 0,-6 3 61 0 0,-4 0 75 0 0,7 1-44 0 0,5-6-86 0 0,0 1 1 0 0,0-1-1 0 0,0 1 0 0 0,-1-1 0 0 0,1 0 0 0 0,0 1 0 0 0,-1-1 0 0 0,1 0 0 0 0,0 1 0 0 0,-1-1 0 0 0,1 0 0 0 0,0 1 0 0 0,-1-1 0 0 0,1 0 0 0 0,-1 0 0 0 0,1 1 1 0 0,0-1-1 0 0,-1 0 0 0 0,1 0 0 0 0,-1 0 0 0 0,1 0 0 0 0,-1 1 0 0 0,1-1 0 0 0,-1 0 0 0 0,1 0 0 0 0,-1 0 0 0 0,1 0 0 0 0,-1 0 0 0 0,1 0 0 0 0,-1 0 0 0 0,1-1 0 0 0,-1 1-6 0 0,-7 2 104 0 0,7-2-92 0 0,0 1 1 0 0,0-1-1 0 0,0 1 0 0 0,1 0 1 0 0,-1 0-1 0 0,0-1 0 0 0,0 1 1 0 0,1 0-1 0 0,-1 0 0 0 0,0 0 1 0 0,1 0-1 0 0,-1 0 0 0 0,1 0 1 0 0,-1 0-13 0 0,-4 8 116 0 0,-4 1 67 0 0,0 0-89 0 0,1-1-93 0 0,2 4-96 0 0,5-10 57 0 0,0 0 1 0 0,0 0-1 0 0,1 0 0 0 0,-1 1 1 0 0,1-1-1 0 0,0 0 0 0 0,0 1 38 0 0,-1 6-95 0 0,1 1 39 0 0,2 6 37 0 0,4-3 11 0 0,2-8-27 0 0,2-2 25 0 0,-8-3 10 0 0,0 0 0 0 0,0 0 0 0 0,0 1 0 0 0,0-1 0 0 0,0 0 0 0 0,0 1 0 0 0,0-1 0 0 0,0 1-1 0 0,0 0 1 0 0,4 4-10 0 0,1-1-1 0 0,0 1 0 0 0,0-1 0 0 0,1 0 1 0 0,-1 0 10 0 0,14 8-11 0 0,-17-11 12 0 0,0 0-1 0 0,0 0 0 0 0,0 0 0 0 0,0 0 0 0 0,1-1 0 0 0,-1 0 0 0 0,1 0 0 0 0,0 0-7 0 0,0 1-1 0 0,1 0 0 0 0,-1-1 0 0 0,0 2 1 0 0,0-1-1 0 0,-1 0 0 0 0,3 2 8 0 0,18 8-11 0 0,10 6 11 0 0,-32-16 2 0 0,0 0-1 0 0,0 0 0 0 0,0-1 0 0 0,0 1 0 0 0,0-1 0 0 0,0 0 0 0 0,0 0 0 0 0,0 0 0 0 0,1 0 0 0 0,-1 0 0 0 0,3-1-1 0 0,-1 3 59 0 0,21 22 70 0 0,-24-22-57 0 0,1-1 34 0 0,22 23 132 0 0,-23-22-120 0 0,-2-3-12 0 0,0 2-2 0 0,0 9 0 0 0,0-9-5 0 0,0 1-23 0 0,0-3-73 0 0,0 0 0 0 0,1 1-1 0 0,-1-1 1 0 0,0 1 0 0 0,0-1 0 0 0,-1 0-1 0 0,1 1 1 0 0,0-1 0 0 0,0 1-1 0 0,0-1 1 0 0,0 0 0 0 0,0 1 0 0 0,0-1-1 0 0,0 1 1 0 0,-1-1 0 0 0,1 0 0 0 0,0 1-1 0 0,0-1 1 0 0,-1 0 0 0 0,1 1 0 0 0,0-1-1 0 0,0 0 1 0 0,-1 0 0 0 0,1 1-1 0 0,0-1 1 0 0,-1 0 0 0 0,1 0 0 0 0,0 1-1 0 0,-1-1 1 0 0,1 0 0 0 0,-1 0-3 0 0,-5 5 44 0 0,1 5 10 0 0,-23 5-44 0 0,17-10 60 0 0,0-1-59 0 0,0 0-48 0 0,-1-2-39 0 0,-11 2-132 0 0,15-4 95 0 0,-1 0 1 0 0,0 0-1 0 0,0-1 0 0 0,0 0 0 0 0,-2-1 113 0 0,-6-1-167 0 0,3 1 19 0 0,0-1-33 0 0,1 0-41 0 0,0-1-50 0 0,8 2 143 0 0,3 0 13 0 0,0 1-13 0 0,0-1-42 0 0,0 1-10 0 0,0-1-41 0 0,1 1-48 0 0,-1-1-53 0 0,2 2 305 0 0,-1-1-326 0 0,0 0-45 0 0,-1-1-39 0 0,1 1-36 0 0,-1-1-134 0 0,1 1-37 0 0,-2-2-371 0 0,1 1-41 0 0,0 0 392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8:59.1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61 31 10448 0 0,'0'0'233'0'0,"0"0"39"0"0,0 0 16 0 0,0-2-32 0 0,0-8-92 0 0,0 7 23 0 0,0 1-38 0 0,0-1 50 0 0,0 0-85 0 0,0 0 15 0 0,0 1-23 0 0,0 0 414 0 0,0 2-21 0 0,0 0-117 0 0,0 0-50 0 0,0 0-10 0 0,0 0-5 0 0,0 0-12 0 0,3 2-7 0 0,0 3-173 0 0,0-1 1 0 0,1 1 0 0 0,-2 0 0 0 0,1 0-1 0 0,-1 0 1 0 0,2 5-126 0 0,5 9 301 0 0,3 11 19 0 0,-1 16 14 0 0,-4-16-132 0 0,0-3-26 0 0,5 21 91 0 0,-5-19-168 0 0,-6-19-35 0 0,0 0 0 0 0,0 1 0 0 0,-1-1 0 0 0,-1 11-64 0 0,0 9 106 0 0,5 1-68 0 0,8 4 17 0 0,-9-30-47 0 0,-1 1 0 0 0,1-1 0 0 0,-2 1 0 0 0,1-1 1 0 0,-1 1-1 0 0,1 0 0 0 0,-2-1 0 0 0,1 4-8 0 0,-1-6 3 0 0,0-1 0 0 0,0 0 1 0 0,0 1-1 0 0,1-1 0 0 0,-1 1 1 0 0,1-1-1 0 0,-1 0 0 0 0,1 1 1 0 0,0-1-1 0 0,0 0 0 0 0,0 0 0 0 0,0 1 1 0 0,0-1-1 0 0,0 0 0 0 0,1 0 1 0 0,-1 0-1 0 0,1 0-3 0 0,0 0 4 0 0,0 1 0 0 0,0 0 0 0 0,0 0 1 0 0,-1 0-1 0 0,1 0 0 0 0,-1 0 0 0 0,1 2-4 0 0,-1 11 27 0 0,-1-14-24 0 0,0 0-1 0 0,0 1 1 0 0,0-1 0 0 0,0 0-1 0 0,0 1 1 0 0,1-1 0 0 0,-1 0-1 0 0,1 0 1 0 0,-1 0-1 0 0,2 3-2 0 0,3 2 0 0 0,-4-5 0 0 0,0-1 0 0 0,-1 0 0 0 0,1 1 0 0 0,0-1 0 0 0,0 1 0 0 0,-1-1 0 0 0,1 1 0 0 0,-1-1 0 0 0,1 1 0 0 0,-1-1 0 0 0,0 1 0 0 0,0-1 0 0 0,1 1 0 0 0,-1 0 0 0 0,0 7-2 0 0,0 0-82 0 0,0 2-88 0 0,0 3-147 0 0,0-13 176 0 0,0 0-56 0 0,0-1-82 0 0,0 0 89 0 0,0 0-41 0 0,0 0-43 0 0,0 0-40 0 0,0 0-39 0 0,0 0-33 0 0,0 0-251 0 0,0 0-56 0 0,0 0-816 0 0,0 0-640 0 0,0 0-1220 0 0</inkml:trace>
  <inkml:trace contextRef="#ctx0" brushRef="#br0" timeOffset="404.53">1 424 10824 0 0,'0'0'241'0'0,"0"0"38"0"0,0 0 14 0 0,0 0-21 0 0,2 0-144 0 0,2 0-71 0 0,0-1 0 0 0,-1 0 0 0 0,1 0 0 0 0,-1 0 0 0 0,0-1 0 0 0,1 1 0 0 0,-1-1 0 0 0,3-1-57 0 0,3-2 171 0 0,2-2-25 0 0,0 0-42 0 0,13-7 36 0 0,29-11 121 0 0,1 2-81 0 0,10-1-46 0 0,33-9-35 0 0,-93 32-97 0 0,6-2-75 0 0,0 0 33 0 0,38-6-10 0 0,-31 6-44 0 0,-8 1 6 0 0,-1 1-33 0 0,1-1-40 0 0,-1 0-46 0 0,0-1-50 0 0,1 1-58 0 0,-5 0 35 0 0,0 1-41 0 0,5-2-423 0 0,-4 1 241 0 0,0 1-32 0 0,1-1-141 0 0,3-1-379 0 0,-6 2 725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8:57.9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1 302 10680 0 0,'0'0'241'0'0,"0"0"38"0"0,0 0 11 0 0,0 0-28 0 0,0 0-133 0 0,0 0 67 0 0,0 3 48 0 0,1 5-72 0 0,4 3 21 0 0,2 2 41 0 0,-5-2 2 0 0,0 0 14 0 0,2-2-42 0 0,2 4 18 0 0,-1 12 96 0 0,5-5-88 0 0,-4 0-83 0 0,-5-13-94 0 0,1 1 0 0 0,1-1 0 0 0,-1-1 1 0 0,2 4-58 0 0,0-1 65 0 0,-1-1 0 0 0,0 2 1 0 0,0-1-1 0 0,-1 0-65 0 0,0 0 61 0 0,1 1-1 0 0,0-1 1 0 0,0 0 0 0 0,1 0-61 0 0,14 19 177 0 0,0 1 10 0 0,-11-11-106 0 0,-4-5-33 0 0,-3-11-36 0 0,0 0 0 0 0,1 1 0 0 0,-1-1 0 0 0,1 0 0 0 0,0 0 0 0 0,-1 0-1 0 0,1 0 1 0 0,0 0 0 0 0,0 0 0 0 0,0 0 0 0 0,1 0 0 0 0,-1 0 0 0 0,0 0 0 0 0,1 0 0 0 0,0 0-12 0 0,0 0 27 0 0,1 1 1 0 0,-1 0 0 0 0,0 0-1 0 0,0 0 1 0 0,0 1 0 0 0,0 0-28 0 0,-1-1 28 0 0,1 1 0 0 0,0-1 1 0 0,0 0-1 0 0,0 0 0 0 0,1 0 1 0 0,0 1-29 0 0,4 3 54 0 0,-4-3-25 0 0,0-1-1 0 0,0 0 1 0 0,0 0 0 0 0,1-1-1 0 0,-1 1 1 0 0,1 0-29 0 0,26 12 261 0 0,-27-15-236 0 0,-1 1 0 0 0,0 0 0 0 0,0-1-1 0 0,0 0 1 0 0,1 1 0 0 0,-1-1 0 0 0,0 0-1 0 0,0 0 1 0 0,2-1-25 0 0,0 1 59 0 0,1-2 123 0 0,3-4-58 0 0,18-9 236 0 0,-17 11-262 0 0,-9 4-97 0 0,5-3 43 0 0,-5 3-35 0 0,1 0 1 0 0,0 0-1 0 0,-1-1 0 0 0,1 1 0 0 0,-1 0 0 0 0,1-1 1 0 0,0 1-1 0 0,-1 0 0 0 0,1-1 0 0 0,-1 1 1 0 0,1-1-1 0 0,-1 1 0 0 0,0-1 0 0 0,1 1 0 0 0,-1-1 1 0 0,1 1-1 0 0,-1-1 0 0 0,0 0 0 0 0,1 1 0 0 0,-1-1 1 0 0,0 1-1 0 0,0-1-9 0 0,3-4 34 0 0,22-25 212 0 0,-20 19-192 0 0,2-3-31 0 0,-4 8-14 0 0,2-24 62 0 0,0 23-51 0 0,-4 5-17 0 0,0 1-1 0 0,-1 0 0 0 0,1-1 0 0 0,0 1 0 0 0,0-1 1 0 0,-1 1-1 0 0,1-1 0 0 0,-1 1 0 0 0,1-1 0 0 0,-1 1 1 0 0,0-1-1 0 0,1 0 0 0 0,-1 1 0 0 0,0-1 0 0 0,0-1-2 0 0,-1-7-4 0 0,0 6 13 0 0,1-1 1 0 0,0 1 0 0 0,0-1 0 0 0,0 1-1 0 0,0-1 1 0 0,1 0 0 0 0,-1 1-1 0 0,1-1 1 0 0,1-2-10 0 0,4 0 23 0 0,-1-2-3 0 0,-3-17 40 0 0,-2 26-62 0 0,0-1 1 0 0,0 1 0 0 0,0 0 0 0 0,0 0-1 0 0,0 0 1 0 0,0 0 0 0 0,0 0 0 0 0,0 0-1 0 0,0 0 1 0 0,0 0 0 0 0,0 0 0 0 0,0 0-1 0 0,0 0 1 0 0,0-1 0 0 0,0 1 0 0 0,0 0-1 0 0,0 0 1 0 0,0 0 0 0 0,0 0-1 0 0,0 0 1 0 0,0 0 0 0 0,0 0 0 0 0,0 0-1 0 0,0 0 1 0 0,0 0 0 0 0,0 0 0 0 0,0 0-1 0 0,0-1 1 0 0,0 1 0 0 0,0 0 0 0 0,0 0-1 0 0,0 0 1 0 0,0 0 0 0 0,0 0 0 0 0,0 0-1 0 0,1 0 1 0 0,-1 0 0 0 0,0 0-1 0 0,0 0 1 0 0,0 0 0 0 0,0 0 0 0 0,0 0-1 0 0,0 0 1 0 0,0 0 0 0 0,0 0 0 0 0,0 0-1 0 0,0 0 1 0 0,1 0 0 0 0,-1 0 0 0 0,0 0-1 0 0,0 0 1 0 0,0 0 0 0 0,0 0 0 0 0,0 0-1 0 0,0 0 1 0 0,0 0 0 0 0,0 0 1 0 0,2 0-9 0 0,1 1 0 0 0,-1-1 0 0 0,0 1 0 0 0,0 0 0 0 0,0 0 0 0 0,0 0 1 0 0,0 0-1 0 0,0 0 0 0 0,0 0 0 0 0,0 0 0 0 0,-1 0 0 0 0,1 1 0 0 0,0-1 0 0 0,0 1 9 0 0,27 28-59 0 0,-15-14 21 0 0,8 7 26 0 0,-13-13 12 0 0,0 0 0 0 0,1-1 0 0 0,1 0 0 0 0,6 5 0 0 0,-10-10 0 0 0,0 2 0 0 0,1-2 0 0 0,-1 1 0 0 0,1-1 0 0 0,1 0 0 0 0,6 2 0 0 0,-5-3 0 0 0,23 9 0 0 0,-30-10 0 0 0,1 0 0 0 0,0 0 0 0 0,-1 0 0 0 0,1-1 0 0 0,0 0 0 0 0,0 0 0 0 0,0 0 0 0 0,0 0 0 0 0,0 0 0 0 0,0-1 0 0 0,1 0 0 0 0,-1 0 0 0 0,0 0 0 0 0,0 0 0 0 0,0-1 0 0 0,0 1 0 0 0,0-1 0 0 0,3-1 0 0 0,3-2 1 0 0,-7 3 1 0 0,0-1-1 0 0,0 1 1 0 0,0 0 0 0 0,0 0 0 0 0,0 0-1 0 0,0 1 1 0 0,0-1 0 0 0,0 1-1 0 0,3 0-1 0 0,2-1 4 0 0,0-2 78 0 0,-1-2 49 0 0,7-8 231 0 0,-8 4-205 0 0,-1-3 67 0 0,5 7-34 0 0,-5-3-56 0 0,3-8 21 0 0,-6 12-106 0 0,2-12 128 0 0,-5-13-23 0 0,0 13-77 0 0,0 6-31 0 0,-6-2-19 0 0,3 4-14 0 0,-16-37 120 0 0,9 27-141 0 0,6-7-93 0 0,-5 5 1 0 0,5-5-23 0 0,-5 5-140 0 0,5-8-66 0 0,1 12 154 0 0,-3-10-130 0 0,6 17 163 0 0,1-1-35 0 0,0-1-206 0 0,0-16-399 0 0,0 19 510 0 0,0 0-43 0 0,0-1-106 0 0,0 0-96 0 0,0 0-116 0 0,0 4 265 0 0,0 1-38 0 0,0 1 4 0 0,0 0-47 0 0,0 0-42 0 0,0 0-36 0 0,0-1-145 0 0,0 0-37 0 0,0-7-1543 0 0</inkml:trace>
  <inkml:trace contextRef="#ctx0" brushRef="#br0" timeOffset="381.22">1059 0 9384 0 0,'0'0'208'0'0,"0"3"33"0"0,0-2-215 0 0,0 1-1 0 0,0-1 1 0 0,1 1 0 0 0,-1-1-1 0 0,1 1 1 0 0,-1-1-1 0 0,1 1 1 0 0,0-1 0 0 0,-1 0-1 0 0,1 1 1 0 0,0-1 0 0 0,0 0-26 0 0,5 12 176 0 0,-4-2-133 0 0,-2-4-43 0 0,0-5 0 0 0,-1 0 0 0 0,1 0 0 0 0,0 1 0 0 0,1-1 0 0 0,-1 0 0 0 0,0 0 0 0 0,0 0 0 0 0,1 0 0 0 0,0 0 0 0 0,0 1 0 0 0,3 4 52 0 0,0 1 85 0 0,0-2 117 0 0,0 1 1 0 0,-1-1 0 0 0,3 8-255 0 0,-1 6 389 0 0,-3-13-240 0 0,0 0 1 0 0,0 0 0 0 0,0 0 0 0 0,2 3-150 0 0,9 25 471 0 0,-7-10-189 0 0,-1-3-55 0 0,2-1-52 0 0,1 0 46 0 0,2 2-5 0 0,-1 8 41 0 0,-6-19-148 0 0,-2-4-20 0 0,0-1 0 0 0,1 0-1 0 0,0 1 1 0 0,1-1 0 0 0,0 0 0 0 0,0 0-89 0 0,7 21 266 0 0,-5-2-50 0 0,-2-7-76 0 0,7 14 158 0 0,-5-5-2 0 0,0-13-100 0 0,-1-3-71 0 0,-1 6-20 0 0,-3-1-4 0 0,0 2 20 0 0,0 21 26 0 0,0-22-63 0 0,0-6 3 0 0,0-9 6 0 0,0-3 43 0 0,0 0-4 0 0,0 0-4 0 0,0 0 6 0 0,3 0 20 0 0,-3 0-147 0 0,1 0-1 0 0,-1 0 0 0 0,0 0 0 0 0,1 0 0 0 0,-1 0 1 0 0,1 0-1 0 0,-1 0 0 0 0,1 0 0 0 0,-1 0 0 0 0,0 0 0 0 0,1 0 1 0 0,-1-1-1 0 0,1 1 0 0 0,-1 0 0 0 0,0 0 0 0 0,1 0 1 0 0,-1 0-1 0 0,0-1 0 0 0,1 1 0 0 0,-1 0 0 0 0,0 0 0 0 0,1-1 1 0 0,-1 1-1 0 0,0 0 0 0 0,1-1 0 0 0,-1 1 0 0 0,0 0 1 0 0,0-1-1 0 0,1 1 0 0 0,-1 0 0 0 0,0-1 0 0 0,0 1 1 0 0,0-1-1 0 0,0 1 0 0 0,0 0 0 0 0,1-1 0 0 0,-1 1 0 0 0,0-1 1 0 0,0 1-1 0 0,0-1 0 0 0,0 1 0 0 0,0 0 0 0 0,0-1 1 0 0,0 1-1 0 0,0-1 0 0 0,-1 1 0 0 0,1-1-6 0 0,0 0 19 0 0,0-1 1 0 0,0 0-1 0 0,1 0 0 0 0,-1 1 0 0 0,0-1 1 0 0,1 0-1 0 0,-1 1 0 0 0,1-1 0 0 0,0-1-19 0 0,17-29 109 0 0,-10 18-64 0 0,0 1 0 0 0,1 1 0 0 0,1 0-1 0 0,10-10-44 0 0,-4 11 60 0 0,-4 4-40 0 0,-9 0-20 0 0,-3 7 0 0 0,0 0 0 0 0,0 0 0 0 0,0-1 0 0 0,0 1 0 0 0,0 0 0 0 0,0 0 0 0 0,0 0 0 0 0,0 0 0 0 0,0-1 0 0 0,0 1 0 0 0,0 0 0 0 0,0 0 0 0 0,0 0 0 0 0,0 0 0 0 0,1-1 0 0 0,-1 1 0 0 0,0 0 0 0 0,0 0 0 0 0,0 0 0 0 0,0 0 0 0 0,0 0 0 0 0,0 0 0 0 0,1-1 0 0 0,-1 1 0 0 0,0 0 0 0 0,0 0 0 0 0,0 0 0 0 0,0 0 0 0 0,1 0 0 0 0,-1 0 0 0 0,0 0 0 0 0,0 0 0 0 0,0 0 0 0 0,0 0 0 0 0,1 0 0 0 0,-1 0 0 0 0,26-2 0 0 0,-11 5 0 0 0,0 9 0 0 0,11 17 8 0 0,-23-25 0 0 0,-1-1 0 0 0,1 1-1 0 0,-1 0 1 0 0,0 0-1 0 0,0 0 1 0 0,1 2-8 0 0,-2-3 3 0 0,-1 0-2 0 0,1-1 1 0 0,-1 0-1 0 0,1 1 1 0 0,0-1-1 0 0,0 0 0 0 0,0 0 1 0 0,1 0-1 0 0,-1 0 1 0 0,0 0-1 0 0,1 0 0 0 0,-1 0 1 0 0,1 0-1 0 0,0 0-1 0 0,0 0 5 0 0,-1-1-1 0 0,1 1 1 0 0,-1 0 0 0 0,0 0 0 0 0,1-1-1 0 0,-1 1 1 0 0,0 0 0 0 0,0 0-1 0 0,0 0-4 0 0,0 2 2 0 0,-1-1 0 0 0,1 1-1 0 0,-1-1 1 0 0,1 1 0 0 0,-1-1-1 0 0,0 1 1 0 0,0 2-2 0 0,-1 6-1 0 0,1-11-3 0 0,1 1 0 0 0,-1 0-1 0 0,0 0 1 0 0,0-1-1 0 0,1 1 1 0 0,-1 0-1 0 0,1-1 1 0 0,0 1-1 0 0,-1-1 1 0 0,1 1-1 0 0,0-1 1 0 0,0 1 0 0 0,0-1 4 0 0,4 9-93 0 0,-3 3-62 0 0,-1-11 133 0 0,-1-1-1 0 0,0 1 1 0 0,0-1-1 0 0,0 1 1 0 0,1 0 0 0 0,-1-1-1 0 0,1 1 1 0 0,-1-1-1 0 0,1 1 1 0 0,0-1 0 0 0,0 0-1 0 0,-1 1 1 0 0,1-1-1 0 0,0 1 23 0 0,4 5-142 0 0,-3-2 35 0 0,2 1-172 0 0,3-1-202 0 0,-2-3 331 0 0,-2 0 47 0 0,0-1 0 0 0,-1 0-16 0 0,0 0-41 0 0,-1 0-11 0 0,1 0-40 0 0,0-1-44 0 0,0 1-51 0 0,-1 0 8 0 0,1 0-41 0 0,-1 0-44 0 0,1 0-48 0 0,0-1-51 0 0,-1 1-54 0 0,1 0-57 0 0,0 0-60 0 0,4 3-1331 0 0,3 5-1117 0 0,-9-9 3100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8:56.3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409 17 7464 0 0,'0'0'216'0'0,"-2"0"-11"0"0,-7-1-131 0 0,5 0-11 0 0,-2-3 91 0 0,-1-3 175 0 0,7 7-329 0 0,-1-1 349 0 0,-1 0-92 0 0,0 0-79 0 0,0 1-62 0 0,0 0-36 0 0,-3 1 13 0 0,4-1-4 0 0,1 0 4 0 0,-6 0 397 0 0,0 0-101 0 0,1 0-89 0 0,0 0-75 0 0,-1 0-16 0 0,0 0-89 0 0,-13 0 66 0 0,14 0-108 0 0,0 0 41 0 0,-5 2-4 0 0,-2 4 10 0 0,10-5-108 0 0,1-1 1 0 0,-1 1-1 0 0,1 0 0 0 0,-1 0 0 0 0,1-1 0 0 0,-1 1 1 0 0,0 0-1 0 0,1-1 0 0 0,-1 0 0 0 0,0 1 0 0 0,1-1 0 0 0,-1 0 1 0 0,0 0-18 0 0,-4 0 58 0 0,4 0-42 0 0,1-1 1 0 0,-1 1 0 0 0,0 0 0 0 0,1 0 0 0 0,-1 0 0 0 0,1 1-1 0 0,-1-1 1 0 0,1 0 0 0 0,-1 1 0 0 0,0-1 0 0 0,1 1 0 0 0,-2 0-17 0 0,-1 5 83 0 0,4-6-78 0 0,0 1 0 0 0,-1-1 0 0 0,1 1 0 0 0,0-1 0 0 0,0 0 0 0 0,-1 1 0 0 0,1-1 1 0 0,0 0-1 0 0,-1 1 0 0 0,1-1 0 0 0,0 0 0 0 0,-1 1 0 0 0,1-1 0 0 0,-1 0 0 0 0,1 0 0 0 0,-1 1 0 0 0,1-1 0 0 0,0 0 0 0 0,-1 0 0 0 0,1 0 0 0 0,-1 0 0 0 0,1 1 0 0 0,-1-1 0 0 0,1 0 1 0 0,-1 0-1 0 0,1 0 0 0 0,-1 0 0 0 0,1 0 0 0 0,-1 0 0 0 0,1 0 0 0 0,-1-1 0 0 0,1 1-5 0 0,-11 2 51 0 0,-1 4-27 0 0,4-1-12 0 0,4-3 1 0 0,3-2-11 0 0,0 1 1 0 0,1-1-1 0 0,-1 0 0 0 0,1 0 0 0 0,-1 1 0 0 0,0-1 1 0 0,1 0-1 0 0,-1 1 0 0 0,1-1 0 0 0,-1 1 0 0 0,1-1 0 0 0,-1 1 1 0 0,1-1-1 0 0,0 1 0 0 0,-1-1 0 0 0,1 1 0 0 0,-1-1 0 0 0,1 1 1 0 0,0 0-1 0 0,0-1 0 0 0,-1 1 0 0 0,1 0-2 0 0,-2 3-1 0 0,-11 12 1 0 0,0-1 0 0 0,-2 15 0 0 0,15-29 0 0 0,-1 1 0 0 0,1 0 0 0 0,-1-1 0 0 0,1 1 0 0 0,0-1 0 0 0,0 1 0 0 0,0 0 0 0 0,0-1 0 0 0,0 1 0 0 0,0 0 0 0 0,0-2 0 0 0,2 27 0 0 0,4-9 0 0 0,-3-9-16 0 0,0-1 0 0 0,1-1 0 0 0,0 1 0 0 0,4 5 16 0 0,5 12 0 0 0,-13-23-2 0 0,1 0 0 0 0,-1 0 0 0 0,1-1 0 0 0,0 1 0 0 0,0 0 0 0 0,0-1 0 0 0,0 1 0 0 0,0-1 0 0 0,0 1 0 0 0,0-1 0 0 0,0 0 0 0 0,0 1 0 0 0,1-1 0 0 0,-1 0 0 0 0,2 1 2 0 0,7 9-24 0 0,0 14 14 0 0,-8-23 10 0 0,-1-1-1 0 0,1 1 1 0 0,-1-1 0 0 0,1 1 0 0 0,0-1 0 0 0,0 0 0 0 0,-1 1 0 0 0,2-1 0 0 0,0 1 2 0 0,0 0-1 0 0,0 0 1 0 0,-1 0 0 0 0,1 0-1 0 0,-1 0 1 0 0,0 0 0 0 0,0 1 0 0 0,0-1-1 0 0,1 1-1 0 0,0 3 16 0 0,1-1 1 0 0,0 0-1 0 0,1 0 0 0 0,2 2-16 0 0,13 8 9 0 0,15 15-9 0 0,-9-11-3 0 0,-8-4 66 0 0,-3-2 58 0 0,-1 1 83 0 0,-1-2 11 0 0,-11-8-57 0 0,-1-1-77 0 0,-1 1-52 0 0,0 1-40 0 0,-1-3 36 0 0,1 9-8 0 0,0 0 20 0 0,0 10 36 0 0,0-13-12 0 0,-2 9 189 0 0,2-16-230 0 0,-1 0 1 0 0,0 0 0 0 0,0 0-1 0 0,0 0 1 0 0,0 0 0 0 0,0-1-1 0 0,0 1 1 0 0,0 0 0 0 0,0-1-1 0 0,0 1 1 0 0,0-1 0 0 0,-1 1-21 0 0,-11 10 145 0 0,12-10-131 0 0,-1 1 0 0 0,0 0-1 0 0,1-1 1 0 0,-1 1-1 0 0,0-1 1 0 0,0 0-1 0 0,0 0 1 0 0,0 1 0 0 0,-2-1-14 0 0,-8 3 33 0 0,8-3-20 0 0,0 0-1 0 0,1 0 0 0 0,-1 0 0 0 0,0 1 1 0 0,1 0-1 0 0,-1-1 0 0 0,1 1 1 0 0,-1 1-13 0 0,-25 11 55 0 0,-4-3-44 0 0,24-8-13 0 0,9-3 2 0 0,-11 4 15 0 0,0-1 1 0 0,-1 0 0 0 0,1 0 0 0 0,-7 0-16 0 0,-14-2 1 0 0,23 0-2 0 0,6-1-1 0 0,1 1 1 0 0,-1-1 0 0 0,0 0 0 0 0,0 0-1 0 0,0 0 1 0 0,0-1 0 0 0,1 1 0 0 0,-1-1-1 0 0,0 1 1 0 0,0-1 0 0 0,0 0 1 0 0,-11-6-67 0 0,-20-8-146 0 0,24 12 172 0 0,2 0-7 0 0,3 0-43 0 0,-2-2-199 0 0,-6-5-308 0 0,8 7 384 0 0,3 2 103 0 0,0-1-33 0 0,1 1-8 0 0,0 0-33 0 0,0 0-40 0 0,0 0-43 0 0,1 1 268 0 0,0 0-314 0 0,-1-1-44 0 0,1 1-39 0 0,-1-1-33 0 0,1 1-125 0 0,0 0-33 0 0,0 0-1292 0 0</inkml:trace>
  <inkml:trace contextRef="#ctx0" brushRef="#br0" timeOffset="358.67">772 138 6504 0 0,'-1'1'153'0'0,"-1"1"-80"0"0,-4 4-5 0 0,0-2 27 0 0,5-4-14 0 0,0 0-34 0 0,-3 0-15 0 0,2 0-8 0 0,0 0 32 0 0,1 1 30 0 0,-1-1 48 0 0,1 1 21 0 0,0-1 48 0 0,0 1 52 0 0,-1 1 60 0 0,-8 8 493 0 0,9-9-516 0 0,-1 0-57 0 0,1 0-51 0 0,0-1-46 0 0,-1 1-23 0 0,1-1-45 0 0,-1 0-31 0 0,0 0-35 0 0,-1 0 7 0 0,2 0 31 0 0,0 1 36 0 0,0-1-56 0 0,0 1 0 0 0,0 0 0 0 0,0-1-1 0 0,0 1 1 0 0,0 0 0 0 0,1 0 0 0 0,-1-1 0 0 0,0 1 0 0 0,1 0-1 0 0,-1 0 1 0 0,0 0 0 0 0,1 0 0 0 0,-1 0 0 0 0,1 0 0 0 0,0 0-1 0 0,-1 0-21 0 0,-5 10 296 0 0,-4-6-16 0 0,4 5-116 0 0,-3 10-32 0 0,4 5-18 0 0,-1-12-45 0 0,5-12-57 0 0,0 0 0 0 0,0 1-1 0 0,0-1 1 0 0,1 1-1 0 0,-1-1 1 0 0,1 1 0 0 0,-1-1-1 0 0,1 1 1 0 0,0-1-1 0 0,-1 1 1 0 0,1 0-1 0 0,0-1 1 0 0,0 1 0 0 0,0 0-12 0 0,0 2 24 0 0,-1 0 0 0 0,0 0 0 0 0,1 0 1 0 0,-2 0-1 0 0,1 0 0 0 0,-1 1-24 0 0,-5 21 137 0 0,8-8-79 0 0,5-4-41 0 0,-5-11-17 0 0,0 0 1 0 0,0 0-1 0 0,0 0 0 0 0,0 0 1 0 0,0 0-1 0 0,-1 0 0 0 0,1 0 0 0 0,-1 1 1 0 0,0 2-1 0 0,1 1 0 0 0,0 1 0 0 0,0 0 0 0 0,1-1 0 0 0,0 1 0 0 0,2 2 0 0 0,3 15 0 0 0,-6-21-1 0 0,0 0 1 0 0,1 0-1 0 0,0 0 1 0 0,0-1-1 0 0,0 1 1 0 0,0 0-1 0 0,0-1 1 0 0,1 0-1 0 0,0 1 1 0 0,0-1-1 0 0,0 0 1 0 0,1 1 0 0 0,25 19 12 0 0,-8-10 40 0 0,-11-5-4 0 0,2-2-52 0 0,1-2 37 0 0,17 1 131 0 0,2-4 101 0 0,-1-2 66 0 0,-2 1 36 0 0,-12-4-48 0 0,-15 3-272 0 0,-1 0 1 0 0,1 0-1 0 0,0 0 1 0 0,0 0-1 0 0,-1-1 1 0 0,1 1-1 0 0,0-1 1 0 0,-1 0-48 0 0,14-10 359 0 0,-5 7-111 0 0,-1 1-39 0 0,3-5 52 0 0,-4 2-82 0 0,-6 4-104 0 0,1 1 0 0 0,0-1 0 0 0,-1 0 0 0 0,0 1 0 0 0,1-1 0 0 0,-1-1-75 0 0,-1 2 38 0 0,0 1 0 0 0,-1-1 1 0 0,1 1-1 0 0,-1-1 0 0 0,1 1 0 0 0,-1-1 0 0 0,0 1 0 0 0,1-1 1 0 0,-1 1-1 0 0,0-2-38 0 0,2-8 174 0 0,2 2-55 0 0,2-4 1 0 0,-3 0-22 0 0,-2 9-63 0 0,-1 0 0 0 0,1 0 0 0 0,-1 0 0 0 0,0 0 0 0 0,0 0 0 0 0,-1 0 0 0 0,1 1 0 0 0,-1-1 0 0 0,0 0 0 0 0,-1-2-35 0 0,-2-1 42 0 0,3 5-33 0 0,0 1-1 0 0,0 0 1 0 0,0-1-1 0 0,1 1 1 0 0,-1-1-1 0 0,0 1 1 0 0,1-1-1 0 0,-1 1 1 0 0,1-1-1 0 0,-1 1 1 0 0,1-1-1 0 0,0 0 1 0 0,0 1-1 0 0,0-1 0 0 0,0-1-8 0 0,0 1 9 0 0,0 0-1 0 0,0 0 1 0 0,0-1-1 0 0,0 1 1 0 0,0 0-1 0 0,-1-1 0 0 0,1 1 1 0 0,-1 0-1 0 0,0 0 1 0 0,1 0-1 0 0,-1-1 1 0 0,0 1-1 0 0,0 0 0 0 0,-1 0 1 0 0,1 0-1 0 0,0 1 1 0 0,-1-1-1 0 0,1 0 0 0 0,-1 0-8 0 0,-1-1 20 0 0,1 0 0 0 0,0 0 0 0 0,0 0 0 0 0,0 0 0 0 0,0 0-1 0 0,0-2-19 0 0,0 2 18 0 0,0 0 0 0 0,0-1 0 0 0,0 1 0 0 0,0 0 0 0 0,0 0 0 0 0,-1-1-18 0 0,-8-8 5 0 0,0 0-1 0 0,1-1 0 0 0,-4-8-4 0 0,13 20-1 0 0,0 0 0 0 0,0-1 0 0 0,0 1 0 0 0,0 0 0 0 0,0 0 0 0 0,0 0 0 0 0,0 0 0 0 0,0 0 0 0 0,-1 0 0 0 0,1 0 0 0 0,0 0 0 0 0,-1 0 1 0 0,-15-3-50 0 0,4 2 2 0 0,8 1 25 0 0,1-1 0 0 0,0 0 0 0 0,0 1 0 0 0,0-2 0 0 0,0 1 0 0 0,0-1 23 0 0,-12-5-143 0 0,8 4 11 0 0,-2 0-57 0 0,0 0-149 0 0,5 2 171 0 0,0-1-47 0 0,1 2 32 0 0,0 0-40 0 0,1 0-1 0 0,-1 1-37 0 0,0-1-44 0 0,0 1-48 0 0,-11 0-985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8:55.0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46 9152 0 0,'0'0'208'0'0,"0"0"33"0"0,0 0 14 0 0,1 0-90 0 0,1 0-22 0 0,2 0 44 0 0,2 0 152 0 0,-4 0 284 0 0,-2 0 17 0 0,0 0-27 0 0,0 2-137 0 0,2 6-194 0 0,3 3 31 0 0,2 2 15 0 0,-6-2-43 0 0,1-1-57 0 0,3 2 19 0 0,2 1 4 0 0,-6 0-27 0 0,0-7-130 0 0,0 1 1 0 0,0-1 0 0 0,0 0-1 0 0,1 0 1 0 0,1 5-95 0 0,2 5 131 0 0,-1 1-33 0 0,-2-6-52 0 0,2 6 57 0 0,-1 0 0 0 0,-1 0 0 0 0,0 7-103 0 0,-3 17 123 0 0,0-26-84 0 0,1-1 0 0 0,0 1 0 0 0,1-1 0 0 0,2 8-39 0 0,1-9 28 0 0,0 9 21 0 0,-14 64 33 0 0,10-65-38 0 0,0-10-9 0 0,0 1 1 0 0,0-1 0 0 0,-3 10-36 0 0,-7 11 99 0 0,7-19-50 0 0,-2 5 68 0 0,1 0-1 0 0,0 10-116 0 0,2 4 139 0 0,3-24-109 0 0,0 13 32 0 0,-5-7 7 0 0,-2-2-18 0 0,5-9-46 0 0,0 0 1 0 0,0 0-1 0 0,0 0 1 0 0,0 1-1 0 0,1-1 1 0 0,-1 1-1 0 0,1-1 0 0 0,0 0-5 0 0,-1 16 53 0 0,1-18-252 0 0,0-1 64 0 0,0 1 58 0 0,0-1 49 0 0,0 1 52 0 0,0 0 48 0 0,0-1 63 0 0,0 1 118 0 0,0 0 17 0 0,0 0-138 0 0,0 0-75 0 0,0-1-66 0 0,0 1-59 0 0,0-1-67 0 0,0 1-75 0 0,0-1-84 0 0,0 1-22 0 0,0-1-71 0 0,0 1-76 0 0,0-1-81 0 0,0 1-87 0 0,0 0-92 0 0,0-1-98 0 0,0 1-102 0 0,0-1-1193 0 0,0 0-1206 0 0</inkml:trace>
  <inkml:trace contextRef="#ctx0" brushRef="#br0" timeOffset="499.94">968 106 9488 0 0,'0'0'276'0'0,"-3"-2"2"0"0,-5-7-336 0 0,0 1 113 0 0,2 1 90 0 0,0 1 69 0 0,-12-12 997 0 0,15 16-1050 0 0,0 0-35 0 0,0 0-43 0 0,0 0-52 0 0,-14-7 415 0 0,-1 1-37 0 0,-7-5 132 0 0,-5 8 13 0 0,17-1-369 0 0,10 5-143 0 0,0 0 0 0 0,0 0 1 0 0,-1 0-1 0 0,1 0 1 0 0,0 0-1 0 0,0 1 0 0 0,-1 0-42 0 0,-6-1 124 0 0,-2 1 45 0 0,-94 0 1555 0 0,95 2-1611 0 0,2 3-45 0 0,-4 1-4 0 0,-9-1 32 0 0,12 5-16 0 0,0-7-66 0 0,9-3-14 0 0,0 0 0 0 0,0 0 0 0 0,0 1 1 0 0,0-1-1 0 0,0 0 0 0 0,1 0 0 0 0,-1 1 0 0 0,0-1 0 0 0,0 1 0 0 0,0-1 0 0 0,1 1 0 0 0,-1-1 0 0 0,0 1 0 0 0,1-1 1 0 0,-1 1-1 0 0,0 0 0 0 0,1-1 0 0 0,-1 1 0 0 0,1 0 0 0 0,-1 0 0 0 0,1-1 0 0 0,-1 1 0 0 0,1 0 0 0 0,0 0 0 0 0,-1 0 1 0 0,1 0-2 0 0,-1 0 1 0 0,0 1 0 0 0,-1-1 0 0 0,1 1 0 0 0,0-1 0 0 0,-1 0 0 0 0,1 1 0 0 0,-1-1 0 0 0,0 0 0 0 0,1 0 0 0 0,-1 0 0 0 0,0 0 0 0 0,0 0 0 0 0,0 0 0 0 0,-19 12 0 0 0,14-6 0 0 0,4-4 0 0 0,-1 0 0 0 0,1 0 0 0 0,0 0 0 0 0,1 1 0 0 0,-1-1 0 0 0,0 1 0 0 0,-42 87 0 0 0,44-87 0 0 0,0 1 0 0 0,0-1 0 0 0,0 1 0 0 0,1-1 0 0 0,0 1 0 0 0,0-1 0 0 0,0 1 0 0 0,0 0 0 0 0,1 2 0 0 0,0 3 0 0 0,-1 33 5 0 0,0 50-90 0 0,0-90 85 0 0,0 0 0 0 0,0 0 0 0 0,0 0 0 0 0,1 0 0 0 0,0 0 0 0 0,-1 1 0 0 0,1-1 0 0 0,0-1 0 0 0,2 4 0 0 0,2 9 0 0 0,0 45 0 0 0,5-30 0 0 0,-5-2 0 0 0,5-8 0 0 0,-5 8 0 0 0,21 45 0 0 0,-24-56 0 0 0,-2-15 0 0 0,0-1 0 0 0,0 1 0 0 0,0-1 0 0 0,0 0 0 0 0,0 1 0 0 0,1-1 0 0 0,-1 0 0 0 0,0 1 0 0 0,1-1 0 0 0,0 1 0 0 0,3 6 0 0 0,-3-7 0 0 0,0 0 0 0 0,0 0 0 0 0,0 1 0 0 0,0-1 0 0 0,-1 1 0 0 0,1-1 0 0 0,-1 1 0 0 0,1-1 0 0 0,-1 1 0 0 0,1-1 0 0 0,-1 1 0 0 0,0 0 0 0 0,0-1 0 0 0,0 1 0 0 0,0 28 54 0 0,3-12-44 0 0,7 7-10 0 0,-9-22 4 0 0,1 7-7 0 0,-5-3 56 0 0,-7 3-53 0 0,3-2-141 0 0,2-4 36 0 0,2-1 4 0 0,2-2-171 0 0,0 0 85 0 0,0 0 72 0 0,0-1 62 0 0,0 1 48 0 0,0-1 38 0 0,-2 0 276 0 0,1 0-275 0 0,1 0-85 0 0,1 0-33 0 0,-1 0-48 0 0,1 0-56 0 0,-1 0-61 0 0,0-1-28 0 0,1 1-59 0 0,-1 0-63 0 0,1 0-68 0 0,-1 0-72 0 0,1 0-78 0 0,0 0-81 0 0,-1 0-87 0 0,1 0-1147 0 0,0 0-1092 0 0</inkml:trace>
  <inkml:trace contextRef="#ctx0" brushRef="#br0" timeOffset="747.31">242 681 10424 0 0,'0'0'233'0'0,"0"0"39"0"0,0 0 15 0 0,0 0-37 0 0,0 0-186 0 0,3 0-37 0 0,36 0 17 0 0,-32 0 32 0 0,5 0 79 0 0,1-2 87 0 0,4-4-35 0 0,-2 1-48 0 0,2 1 14 0 0,5-1 28 0 0,-1-4-41 0 0,61-30 389 0 0,-55 28-421 0 0,0 1-62 0 0,-4 3-17 0 0,-4 1 20 0 0,-1-1 0 0 0,13-6-69 0 0,-29 12 6 0 0,24-12 38 0 0,0 1-54 0 0,6-2-59 0 0,21-4-105 0 0,5 3 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3:11.0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1059 184 7920 0 0,'0'0'174'0'0,"0"0"29"0"0,0 0 13 0 0,0 0-65 0 0,0 0 5 0 0,0 0 70 0 0,2 0 208 0 0,8 0 376 0 0,-7 0 29 0 0,-3 0-32 0 0,0 0-470 0 0,0 0-36 0 0,0 0 259 0 0,0 0-14 0 0,0 0 0 0 0,0 0 12 0 0,2 0 2 0 0,-1 0-450 0 0,0 0-47 0 0,0 0-33 0 0,1 0-53 0 0,-2 0 37 0 0,1 0 44 0 0,0 0 63 0 0,1 0 58 0 0,-1 0 82 0 0,0 0 96 0 0,1 0 111 0 0,-2-2 45 0 0,0 0-445 0 0,0 0 63 0 0,0-3 153 0 0,0-12 734 0 0,0 10-651 0 0,-1 4-247 0 0,1 1-36 0 0,-1 0-43 0 0,0 1-50 0 0,-9-4 321 0 0,4-5-139 0 0,6 9-166 0 0,-1 0 1 0 0,1 0-1 0 0,-1 0 1 0 0,1 0 0 0 0,-1 0-1 0 0,1 0 1 0 0,-1 0 0 0 0,0 0-1 0 0,1 0 1 0 0,-1 0 0 0 0,0 1-1 0 0,0-1 1 0 0,1 0 0 0 0,-1 0-1 0 0,0 1 1 0 0,0-1-8 0 0,-32-17 208 0 0,29 16-191 0 0,0 0 0 0 0,-1 0 1 0 0,1 1-1 0 0,0-1 0 0 0,-1 1 0 0 0,1 0 0 0 0,-2 0-17 0 0,-14-4 65 0 0,-2-8 23 0 0,16 11-73 0 0,0-1 0 0 0,0 1 0 0 0,0 0-1 0 0,0 1 1 0 0,-3-1-15 0 0,-23-1 14 0 0,24 3-14 0 0,-1-1 0 0 0,1 0 0 0 0,-1 0 0 0 0,1-1 0 0 0,-2 0 0 0 0,1-1 0 0 0,0 2 0 0 0,0-1 0 0 0,0 1 0 0 0,0 0 0 0 0,-2 1 0 0 0,-8 0 1 0 0,4-1 2 0 0,0 1 1 0 0,0 1-1 0 0,-7 1-3 0 0,0 3 28 0 0,12-2-22 0 0,0-1 0 0 0,-1-1 1 0 0,1 0-1 0 0,-2 0-6 0 0,2 0 0 0 0,0 0 0 0 0,0 0 0 0 0,1 1 0 0 0,-1 1 0 0 0,1 0 0 0 0,0 0 0 0 0,-1 0 0 0 0,-3 4 0 0 0,-3-1 0 0 0,-108 40 0 0 0,111-41 0 0 0,1 0 0 0 0,0 2 0 0 0,0-1 0 0 0,0 1 0 0 0,1 1 0 0 0,-6 5 0 0 0,-11 10 0 0 0,-19 21 0 0 0,34-31-1 0 0,-7 6-1 0 0,1 2-1 0 0,1 0 0 0 0,0 0 0 0 0,-2 8 3 0 0,5-7-24 0 0,5-8 12 0 0,0 0 0 0 0,1 2 0 0 0,-5 11 12 0 0,6-3 0 0 0,0 1 0 0 0,2 0 0 0 0,1 1 0 0 0,-1 9 0 0 0,4-22 0 0 0,-2 7 0 0 0,1-6 0 0 0,1 1 0 0 0,0-1 0 0 0,1 1 0 0 0,0-1 0 0 0,2 1 0 0 0,-1-1 0 0 0,2 2 0 0 0,13 74 0 0 0,-13-81-6 0 0,1 0 1 0 0,1-1-1 0 0,-1 0 0 0 0,1 0 0 0 0,1 0 0 0 0,-1 0 0 0 0,1 0 0 0 0,1-1 0 0 0,-1 0 0 0 0,3 2 6 0 0,16 23-5 0 0,-15-20 5 0 0,0-1 0 0 0,0 0 0 0 0,1-1 0 0 0,1 0 0 0 0,0 0 0 0 0,0-1 0 0 0,1 0 0 0 0,0-1 0 0 0,1-1 0 0 0,3 2 0 0 0,8 5 0 0 0,1 1 0 0 0,2-1 0 0 0,-1-1 0 0 0,21 7 0 0 0,-38-17 0 0 0,17 5 9 0 0,23 5-9 0 0,-38-11 15 0 0,0 0 0 0 0,1-1 0 0 0,6 0-15 0 0,33-1 36 0 0,62 0 153 0 0,-57-4-91 0 0,-6-5-35 0 0,16-10-68 0 0,-21 6-67 0 0,-44 12 57 0 0,6-1-43 0 0,10-3 8 0 0,-12 4-9 0 0,0-1-34 0 0,0 0-54 0 0,0 1-66 0 0,1-1-80 0 0,-2 0-21 0 0,1 1-72 0 0,-1-1-80 0 0,1 0-86 0 0,0 1-95 0 0,0-1-102 0 0,1-1-109 0 0,-1 1-118 0 0,3-1-277 0 0,1 0-36 0 0,17-6-2703 0 0</inkml:trace>
  <inkml:trace contextRef="#ctx0" brushRef="#br0" timeOffset="3386.19">5352 668 9408 0 0,'0'0'273'0'0,"3"0"-5"0"0,5 2-200 0 0,-4 3-37 0 0,-4-5-30 0 0,1 1-1 0 0,-1 0 0 0 0,0-1 0 0 0,1 1 1 0 0,-1-1-1 0 0,1 1 0 0 0,-1-1 1 0 0,1 1-1 0 0,0-1 0 0 0,-1 1 1 0 0,1-1-1 0 0,-1 0 0 0 0,1 1 0 0 0,0-1 1 0 0,-1 0-1 0 0,1 0 0 0 0,0 1 1 0 0,-1-1-1 0 0,1 0 0 0 0,0 0 1 0 0,0 0-1 0 0,-1 0 0 0 0,1 0 0 0 0,0 0 1 0 0,0 0-1 0 0,5 1 20 0 0,-2 2 35 0 0,6 10 235 0 0,-3-2-30 0 0,-5-10-92 0 0,-1 1-39 0 0,0 1 36 0 0,-1 1-83 0 0,-1 1-42 0 0,1-3 56 0 0,1 9 116 0 0,5 0 20 0 0,0 2 10 0 0,-4 0-25 0 0,-2-7-205 0 0,0 0 40 0 0,0 6 156 0 0,0-1 53 0 0,0 1 55 0 0,0 27 844 0 0,0-23-733 0 0,0-8-254 0 0,0 0-40 0 0,0-1-48 0 0,0-1-56 0 0,-3 10 287 0 0,-2-5-77 0 0,4-10-214 0 0,0 0 0 0 0,0 0 0 0 0,1 1 0 0 0,-1-1 0 0 0,0 1 0 0 0,1-1 0 0 0,-1 1 1 0 0,1-1-1 0 0,0 1 0 0 0,-1-1 0 0 0,1 1 0 0 0,0-1 0 0 0,0 2-25 0 0,0 11 217 0 0,0-2-91 0 0,0 1-55 0 0,0 6-24 0 0,0-17-61 0 0,0-1-94 0 0,0-1-97 0 0,0 0 51 0 0,0 0-39 0 0,0 0-45 0 0,0 0-41 0 0,0 0-37 0 0,0 0-35 0 0,0 0-230 0 0,0 0-58 0 0,0 0-759 0 0,0 0-603 0 0,0 0-1144 0 0</inkml:trace>
  <inkml:trace contextRef="#ctx0" brushRef="#br0" timeOffset="3571.19">5322 426 11488 0 0,'0'0'264'0'0,"-2"-2"34"0"0,-8-9 20 0 0,7 9-41 0 0,3 2-250 0 0,0 0-40 0 0,0 0-28 0 0,0 0-39 0 0,0 0-21 0 0,0 0-36 0 0,0 0-43 0 0,0 0-46 0 0,0 0-49 0 0,0 0-47 0 0,0 0-41 0 0,0 0-37 0 0,0 0-119 0 0,0 0-35 0 0,0 0-1235 0 0</inkml:trace>
  <inkml:trace contextRef="#ctx0" brushRef="#br0" timeOffset="12508.75">17145 381 7920 0 0,'0'0'174'0'0,"0"0"29"0"0,0-3 13 0 0,0-9-67 0 0,0 6-82 0 0,0-2-63 0 0,0-9 80 0 0,0 8 246 0 0,-3 2 108 0 0,-2 1 85 0 0,-2-2 59 0 0,5 6-430 0 0,-8-9 290 0 0,7 9-148 0 0,0 1-107 0 0,0 0-68 0 0,-1 1-61 0 0,1 0-13 0 0,1-1 48 0 0,-21-11 454 0 0,9 4-233 0 0,6 3-153 0 0,-23 0 441 0 0,24 1-473 0 0,-5-3 84 0 0,1 6-37 0 0,0 1 25 0 0,1 0-37 0 0,-11 0 71 0 0,2 0-98 0 0,-26 0 85 0 0,42 0-220 0 0,0 0 0 0 0,0 0 1 0 0,0 1-1 0 0,-1 0 0 0 0,1-1 0 0 0,0 1 1 0 0,0 0-1 0 0,0 1 0 0 0,-1 0-2 0 0,-7 2 9 0 0,-10 6 19 0 0,20-9-26 0 0,-1 0 1 0 0,0 0-1 0 0,0 0 0 0 0,-1 0 1 0 0,1-1-1 0 0,0 1 0 0 0,0 0 1 0 0,0-1-1 0 0,0 0 0 0 0,0 1 1 0 0,-2-1-3 0 0,1 0 0 0 0,1 0 0 0 0,-1 0 0 0 0,1 0 0 0 0,-1 1 0 0 0,1-1 0 0 0,-1 1 0 0 0,1 0 0 0 0,-1 0 0 0 0,1 0 0 0 0,0 0 0 0 0,0 0 0 0 0,0 0 0 0 0,-1 0 0 0 0,1 1 0 0 0,0-1 0 0 0,-1 2 0 0 0,-4 10 0 0 0,-4-7 0 0 0,10-6 0 0 0,0 1 0 0 0,0-1 0 0 0,0 0 0 0 0,0 1 0 0 0,0-1 0 0 0,0 1 0 0 0,0 0 0 0 0,0-1 0 0 0,1 1 0 0 0,-1 0 0 0 0,0 0 0 0 0,0-1 0 0 0,1 1 0 0 0,-1 0 0 0 0,0 0 0 0 0,0 0 0 0 0,-19 45 0 0 0,13-31 0 0 0,14 0 0 0 0,8 15 0 0 0,-12-25 0 0 0,-3-5 0 0 0,0 1 0 0 0,0 0 0 0 0,1-1 0 0 0,-1 1 0 0 0,0-1 0 0 0,1 1 0 0 0,-1 0 0 0 0,0-1 0 0 0,1 1 0 0 0,-1-1 0 0 0,1 1 0 0 0,-1-1 0 0 0,1 0 0 0 0,-1 1 0 0 0,1-1 0 0 0,-1 1 0 0 0,1-1 0 0 0,-1 0 0 0 0,1 1 0 0 0,0-1 0 0 0,-1 0 0 0 0,1 0 0 0 0,4 3 0 0 0,-3-2 0 0 0,0 1 0 0 0,1 0 0 0 0,-1 0 0 0 0,0 0 0 0 0,-1 0 0 0 0,1 0 0 0 0,0 0 0 0 0,-1 0 0 0 0,1 1 0 0 0,-1-1 0 0 0,1 1 0 0 0,6 9 0 0 0,10-1 13 0 0,37 29 126 0 0,-49-36-115 0 0,0 1 1 0 0,0-1 0 0 0,-1 1 0 0 0,2 3-25 0 0,11 9 49 0 0,24 9 83 0 0,-6-4 20 0 0,-13-9 60 0 0,18 9-212 0 0,-14-9 265 0 0,18 14-265 0 0,-23-17 70 0 0,-18-8-48 0 0,1-1-1 0 0,-1 1 1 0 0,0 0-1 0 0,0 0 1 0 0,-1 1-1 0 0,1-1 1 0 0,0 1-1 0 0,0 0-21 0 0,8 10 69 0 0,-8-8-31 0 0,0-1 0 0 0,1 1 0 0 0,-1-1 0 0 0,1 0 0 0 0,0 0-1 0 0,2 0-37 0 0,-3-1 30 0 0,-3-3-22 0 0,0 0-1 0 0,-1 0 1 0 0,1 1-1 0 0,0-1 0 0 0,-1 0 1 0 0,1 0-1 0 0,-1 1 1 0 0,1-1-1 0 0,-1 1 0 0 0,1-1 1 0 0,-1 1-1 0 0,1-1 1 0 0,-1 1-1 0 0,1-1 0 0 0,-1 1 1 0 0,0-1-1 0 0,1 1 1 0 0,-1-1-1 0 0,0 1 0 0 0,1 0 1 0 0,-1-1-1 0 0,0 1-7 0 0,2 4 29 0 0,8 8 68 0 0,-7-10-20 0 0,-2 0-34 0 0,-2 6-11 0 0,1-7-7 0 0,0 5 38 0 0,0 8 290 0 0,0-11-294 0 0,0-2-70 0 0,-3 3 143 0 0,-1 0-54 0 0,-11 10 236 0 0,11-12-253 0 0,2-1-46 0 0,0 0 21 0 0,0 0 0 0 0,0 0-1 0 0,0-1 1 0 0,0 1 0 0 0,-1-1-1 0 0,1 1 1 0 0,-1-1-36 0 0,-18 5 154 0 0,12-5-93 0 0,0-1 1 0 0,-1 0-1 0 0,-6-1-61 0 0,-12 0 132 0 0,18 1-107 0 0,6 1-11 0 0,-1-1-1 0 0,1 1 0 0 0,-1-1 0 0 0,1 0 1 0 0,-1-1-1 0 0,0 1 0 0 0,1-1 0 0 0,-1 0 0 0 0,-2-1-13 0 0,-7-4 53 0 0,11 4-45 0 0,0 1-1 0 0,-1 0 0 0 0,1 1 1 0 0,-1-1-1 0 0,1 0 1 0 0,-1 1-1 0 0,-2 0-7 0 0,-10 0 55 0 0,9 0-42 0 0,5 0-12 0 0,0 0-1 0 0,0 0 0 0 0,0 0 1 0 0,0 0-1 0 0,0 0 0 0 0,0 0 0 0 0,0-1 1 0 0,0 1-1 0 0,0-1 0 0 0,-1 0 0 0 0,-5-4 0 0 0,7 4 0 0 0,-1 1 0 0 0,1-1 0 0 0,0 0 0 0 0,-1 0 0 0 0,1 1 0 0 0,-1-1 0 0 0,1 0 0 0 0,-1 1 0 0 0,1-1 0 0 0,-1 1 0 0 0,0 0 0 0 0,1 0 0 0 0,-1 0 0 0 0,0 0 0 0 0,-4 0 0 0 0,5 0 0 0 0,-1 0 0 0 0,1 0 0 0 0,-1 0 0 0 0,0 0 0 0 0,1 0 0 0 0,-1 0 0 0 0,1 0 0 0 0,-1-1 0 0 0,1 1 0 0 0,-1 0 0 0 0,0-1 0 0 0,0 0 0 0 0,-3-5 0 0 0,5 5 0 0 0,0 1 0 0 0,0-1 0 0 0,0 1 0 0 0,-1 0 0 0 0,1-1 0 0 0,0 1 0 0 0,-1-1 0 0 0,1 1 0 0 0,0 0 0 0 0,-1-1 0 0 0,1 1 0 0 0,0 0 0 0 0,-1 0 0 0 0,1-1 0 0 0,-1 1 0 0 0,1 0 0 0 0,0 0 0 0 0,-1 0 0 0 0,1-1 0 0 0,-1 1 0 0 0,1 0 0 0 0,-1 0 0 0 0,1 0 0 0 0,-1 0 0 0 0,1 0 0 0 0,-1 0 0 0 0,1 0 0 0 0,-1 0 0 0 0,1 0 0 0 0,-1 0 0 0 0,1 0 0 0 0,-1 0 0 0 0,-29 0 0 0 0,15 0-36 0 0,8 0-31 0 0,1 0-39 0 0,4 0-143 0 0,2 0 116 0 0,0 0 50 0 0,0 0-33 0 0,0 0-12 0 0,0 0-33 0 0,0 0-39 0 0,0 0-42 0 0,0 0-46 0 0,0 0-44 0 0,0 0-41 0 0,0 0-35 0 0,0 0-264 0 0,0 0-60 0 0,0 0-47 0 0,0 0-34 0 0,0 0-1456 0 0,0 0-1287 0 0</inkml:trace>
  <inkml:trace contextRef="#ctx0" brushRef="#br0" timeOffset="11423.39">15633 456 6448 0 0,'0'0'141'0'0,"0"0"23"0"0,0 0 13 0 0,-2-2-19 0 0,-2-2-131 0 0,-9-3-20 0 0,5 5 67 0 0,5 2 49 0 0,1-2 143 0 0,-1 0-267 0 0,1 0 56 0 0,-1 0 48 0 0,1 1 39 0 0,-4-2 221 0 0,-10 0 602 0 0,10 3-727 0 0,1 0-67 0 0,-6-1 144 0 0,0-5 48 0 0,-2 0 10 0 0,0 4-60 0 0,5 1-189 0 0,-13 1 89 0 0,7 3-1 0 0,-7 7 53 0 0,-1-7-87 0 0,4-1-73 0 0,1 4-51 0 0,7-1-24 0 0,-8 1 31 0 0,0 0-14 0 0,8-3-20 0 0,3 0 34 0 0,-1 0 0 0 0,0 1 0 0 0,-4 2-61 0 0,-22 18 149 0 0,5 2-35 0 0,9-2-37 0 0,10-6-5 0 0,-10 0 0 0 0,13-1-21 0 0,6-15-44 0 0,1 0 1 0 0,-1 1 0 0 0,0-1 0 0 0,1 0-1 0 0,-1 0 1 0 0,0 0 0 0 0,-1 0 0 0 0,1 0-1 0 0,0-1 1 0 0,0 1 0 0 0,-1 0 0 0 0,1 0-8 0 0,-10 14 70 0 0,9-12-60 0 0,1 0 0 0 0,0 0 0 0 0,0 1 0 0 0,1-1 1 0 0,0 0-1 0 0,-1 1 0 0 0,1-1 0 0 0,1 0 0 0 0,-1 1-10 0 0,1 11 49 0 0,-1-13-42 0 0,0 1 0 0 0,0-1 1 0 0,1 0-1 0 0,0 0 0 0 0,-1 0 0 0 0,1 0 0 0 0,0 0 0 0 0,1 0 0 0 0,0 2-7 0 0,2 5 43 0 0,-2-5 11 0 0,0 0 0 0 0,0 0 0 0 0,1-1 0 0 0,0 1-1 0 0,0-1 1 0 0,0 1 0 0 0,0-1 0 0 0,1 0 0 0 0,3 3-54 0 0,-4-4 45 0 0,1 1 0 0 0,-1-1 0 0 0,1-1 0 0 0,0 1 0 0 0,0-1 0 0 0,0 1 0 0 0,1-1 0 0 0,-1 0 0 0 0,0-1 0 0 0,3 2-45 0 0,114 27 1173 0 0,-91-25-875 0 0,11-6 24 0 0,-23 0-180 0 0,2 0 38 0 0,-13 1-136 0 0,2 1 25 0 0,0-1 0 0 0,0 0 0 0 0,0-1 0 0 0,0 0 0 0 0,0 0 0 0 0,0-1 0 0 0,0 0 0 0 0,-1-1-1 0 0,8-3-68 0 0,2-5 132 0 0,-14 8-92 0 0,1 0 0 0 0,-1 0 0 0 0,1 1 0 0 0,-1 0 0 0 0,4-1-40 0 0,3-1 46 0 0,-8 3-31 0 0,0 1 0 0 0,0-1-1 0 0,0 0 1 0 0,0 0 0 0 0,-1 0-1 0 0,1-1 1 0 0,0 1 0 0 0,-1-1 0 0 0,1 1-1 0 0,-1-1 1 0 0,0 0 0 0 0,1 0 0 0 0,-1 0-1 0 0,0 0 1 0 0,0 0 0 0 0,0-1-1 0 0,-1 1 1 0 0,2-2-15 0 0,8-14 49 0 0,7-12 72 0 0,-5-2-25 0 0,-10 11-93 0 0,-3 18-2 0 0,0 0-1 0 0,0 0 0 0 0,-1 0 0 0 0,1 0 0 0 0,-1 0 0 0 0,0 0 0 0 0,0 0 1 0 0,0 0-1 0 0,-1-3 0 0 0,-4-8 9 0 0,4-3 11 0 0,1 3-39 0 0,0 3-34 0 0,-1 0-37 0 0,-2-1-42 0 0,-3-2-46 0 0,1 4 56 0 0,-1-13-94 0 0,4 13 96 0 0,0 0-54 0 0,-2-1-77 0 0,-1 0-99 0 0,4 8 221 0 0,0 0 40 0 0,-3-12-170 0 0,3 10 92 0 0,0 0-111 0 0,1 2 86 0 0,0 0-44 0 0,-1 0-47 0 0,1 0-53 0 0,0 1 3 0 0,0 0-48 0 0,-1 0-44 0 0,1 0-37 0 0,-2-1-519 0 0,1-1-81 0 0,0-2-729 0 0,1-3-1000 0 0,1 9 2717 0 0</inkml:trace>
  <inkml:trace contextRef="#ctx0" brushRef="#br0" timeOffset="11864.38">15860 607 10536 0 0,'0'0'233'0'0,"3"3"39"0"0,3 8-34 0 0,3 3 75 0 0,-4-10-249 0 0,1-1-33 0 0,10 8-22 0 0,-4 1 13 0 0,-3-3 41 0 0,-1-1 89 0 0,-3-4 46 0 0,4 6 296 0 0,-7-9-299 0 0,-1 1-34 0 0,0 0 74 0 0,0 0-75 0 0,-2 1-72 0 0,1 0-29 0 0,1-1 68 0 0,1-1-3 0 0,1-1-65 0 0,0-1 25 0 0,-1 2 67 0 0,1 0 70 0 0,-1 2 114 0 0,9 7 145 0 0,-9-8-22 0 0,-2-2-90 0 0,0 3-44 0 0,0 7-11 0 0,0-7-5 0 0,0-3-17 0 0,0 0-10 0 0,0 0-1 0 0,0 0-14 0 0,0 0-61 0 0,0 0-21 0 0,0 0-7 0 0,0 0-5 0 0,0 0-17 0 0,0 0-10 0 0,0-3-1 0 0,0-8 6 0 0,-1-2-49 0 0,1-12-10 0 0,-1 17-74 0 0,1 0 1 0 0,1 1 0 0 0,-1-1-1 0 0,1 0 1 0 0,2-5-18 0 0,2-1 10 0 0,-4 11-10 0 0,1-1 0 0 0,-1 1 0 0 0,0 0 0 0 0,-1 0 0 0 0,1-1 0 0 0,0 1 0 0 0,-1-1 0 0 0,0 1 0 0 0,0-1 0 0 0,1-8 0 0 0,0 1 0 0 0,1-1 0 0 0,0 0 0 0 0,1 0 0 0 0,1 0 0 0 0,1-7 0 0 0,-4 16 1 0 0,0 0-1 0 0,0 0 0 0 0,1 0 0 0 0,-1 0 0 0 0,1 0 0 0 0,0 0 1 0 0,0 0-1 0 0,0 0-4 0 0,1-1 1 0 0,-1 0-1 0 0,0 1 1 0 0,0-1-1 0 0,0-2 4 0 0,1-5-32 0 0,-2 8 26 0 0,-1 0 0 0 0,1 1 0 0 0,0-1 0 0 0,-1 1 0 0 0,1-1 0 0 0,0 1 0 0 0,1 0 0 0 0,-1-1 0 0 0,0 1 0 0 0,1 0 0 0 0,-1 0 0 0 0,1 0 0 0 0,0 0 0 0 0,0 0 0 0 0,-1 0 0 0 0,1 0 0 0 0,0 1 0 0 0,1-1 0 0 0,1-1 6 0 0,3 0-9 0 0,0 0 0 0 0,0 1 0 0 0,0-1 0 0 0,0 1 1 0 0,0 1-1 0 0,1-1 0 0 0,-1 1 0 0 0,1 1 0 0 0,-1-1 0 0 0,1 1 0 0 0,3 1 9 0 0,-10-1-4 0 0,1 0-1 0 0,-1 0 0 0 0,1 0 0 0 0,-1 1 1 0 0,1-1-1 0 0,-1 0 0 0 0,1 1 0 0 0,-1-1 1 0 0,1 1-1 0 0,-1 0 0 0 0,1 0 5 0 0,1 1-3 0 0,1 1 0 0 0,-1-1 0 0 0,0 1 0 0 0,0 0 0 0 0,3 3 3 0 0,16 15-66 0 0,-15-16 56 0 0,0 0-1 0 0,-1 0 1 0 0,0 1-1 0 0,-1-1 0 0 0,1 1 1 0 0,-1 1-1 0 0,0-1 1 0 0,0 1-1 0 0,1 4 11 0 0,0-3 0 0 0,-2 0 0 0 0,1 1 0 0 0,-1-1 0 0 0,0 1 0 0 0,1 7 0 0 0,-2-5 0 0 0,-3-7 0 0 0,1 0 0 0 0,0-1 0 0 0,0 1 0 0 0,1 0 0 0 0,-1-1 0 0 0,1 0 0 0 0,0 1 0 0 0,0-1 0 0 0,1 2 0 0 0,3 4 0 0 0,-2-4 0 0 0,-1 0 0 0 0,1 0 0 0 0,-1 0 0 0 0,0 1 0 0 0,2 4 0 0 0,0 15 0 0 0,1-12 0 0 0,-5-12 0 0 0,-1 1 0 0 0,1-1 0 0 0,0 0 0 0 0,-1 1 0 0 0,1-1 0 0 0,-1 1 0 0 0,1-1 0 0 0,-1 1 0 0 0,1-1 0 0 0,-1 1 0 0 0,0-1 0 0 0,0 1 0 0 0,0-1 0 0 0,0 1 0 0 0,0 0 0 0 0,1-1 0 0 0,-1 1 0 0 0,0 0 0 0 0,1-1 0 0 0,-1 1 0 0 0,1 0 0 0 0,-1-1 0 0 0,1 1 0 0 0,0-1 0 0 0,0 1 0 0 0,0-1 0 0 0,0 1 0 0 0,0-1 0 0 0,0 1 0 0 0,-1-1 0 0 0,1 1 0 0 0,0-1 0 0 0,0 1 0 0 0,-1 0 0 0 0,1-1 0 0 0,-1 1 0 0 0,1 0 0 0 0,-1-1 0 0 0,0 1 0 0 0,0 0 0 0 0,0 0 0 0 0,0 28 0 0 0,0-2 11 0 0,0-26 13 0 0,0-2-104 0 0,0 0 5 0 0,0 0 10 0 0,0 0-34 0 0,0 0-16 0 0,0 0-35 0 0,0 0-40 0 0,0 0-44 0 0,0 0-48 0 0,0 0-47 0 0,0 0-41 0 0,0 0-38 0 0,0 0-266 0 0,0 0-63 0 0,0 0-50 0 0,0 0-35 0 0,0 0-1476 0 0,0 0-1309 0 0</inkml:trace>
  <inkml:trace contextRef="#ctx0" brushRef="#br0" timeOffset="9148.13">12428 577 9872 0 0,'0'0'222'0'0,"0"0"30"0"0,0 0 20 0 0,0 1-112 0 0,0 1-82 0 0,0 2-63 0 0,0 5 76 0 0,1-2 61 0 0,0-6-139 0 0,-1-1 1 0 0,0 1-1 0 0,0-1 1 0 0,0 1-1 0 0,1-1 1 0 0,-1 0 0 0 0,0 1-1 0 0,0-1 1 0 0,1 0-1 0 0,-1 1 1 0 0,0-1-1 0 0,1 0 1 0 0,-1 1-1 0 0,1-1 1 0 0,-1 0-1 0 0,0 0 1 0 0,1 0-1 0 0,-1 1 1 0 0,1-1-1 0 0,-1 0 1 0 0,0 0-1 0 0,1 0 1 0 0,-1 0-1 0 0,1 0 1 0 0,-1 0 0 0 0,1 1-1 0 0,-1-1 1 0 0,1 0-1 0 0,-1 0 1 0 0,1-1-14 0 0,-1 1 5 0 0,0 0 1 0 0,0 0-1 0 0,0 0 1 0 0,0 0-1 0 0,0 0 0 0 0,0 0 1 0 0,0 0-1 0 0,0 0 1 0 0,0 0-1 0 0,1 0 1 0 0,-1 0-1 0 0,0 0 1 0 0,0 0-1 0 0,0 0 1 0 0,0 0-1 0 0,0 0 1 0 0,0 0-1 0 0,0 0 1 0 0,0 0-1 0 0,0 0 1 0 0,0 0-1 0 0,0 0 1 0 0,1 1-1 0 0,-1-1 0 0 0,0 0 1 0 0,0 0-1 0 0,0 0 1 0 0,0 0-1 0 0,0 0 1 0 0,0 0-1 0 0,0 0 1 0 0,0 0-1 0 0,0 0 1 0 0,0 0-1 0 0,0 0 1 0 0,0 0-1 0 0,0 0 1 0 0,0 0-1 0 0,0 1 1 0 0,0-1-1 0 0,0 0 1 0 0,0 0-1 0 0,0 0 0 0 0,0 0 1 0 0,0 0-1 0 0,0 0 1 0 0,0 0-1 0 0,0 0 1 0 0,0 0-1 0 0,0 0 1 0 0,0 0-1 0 0,0 1 1 0 0,0-1-1 0 0,0 0 1 0 0,0 0-1 0 0,0 0 1 0 0,0 0-6 0 0,0 6 186 0 0,-1 9 151 0 0,1-13-291 0 0,0-1 0 0 0,0 1 0 0 0,0-1 0 0 0,0 1-1 0 0,0-1 1 0 0,1 1 0 0 0,-1-1 0 0 0,0 0 0 0 0,1 1-1 0 0,-1-1 1 0 0,1 0 0 0 0,0 1-46 0 0,5 3 254 0 0,-6-5-238 0 0,1 0 1 0 0,-1 0-1 0 0,1 0 0 0 0,-1 1 0 0 0,0-1 0 0 0,1 0 0 0 0,-1 1 0 0 0,1-1 0 0 0,-1 0 1 0 0,0 1-1 0 0,1-1 0 0 0,-1 0 0 0 0,0 1 0 0 0,0-1 0 0 0,1 1 0 0 0,-1-1 1 0 0,0 0-1 0 0,0 1 0 0 0,0-1 0 0 0,0 1 0 0 0,1-1 0 0 0,-1 1 0 0 0,0-1 0 0 0,0 1 1 0 0,0-1-1 0 0,0 1 0 0 0,0-1 0 0 0,0 1 0 0 0,0-1 0 0 0,0 1 0 0 0,0-1 1 0 0,-1 1-17 0 0,4 24 546 0 0,1-15-324 0 0,2-2-42 0 0,-4-5 35 0 0,0-1-78 0 0,-2 1-52 0 0,0 1-48 0 0,0-1-9 0 0,1-1 36 0 0,9 11 194 0 0,-7-10-81 0 0,-1-2-59 0 0,1-1-39 0 0,0 0-36 0 0,-1 0-16 0 0,0 1 35 0 0,-1 1-29 0 0,-1-1 1 0 0,1 1-1 0 0,-1 0 0 0 0,1-1 0 0 0,-1 1 0 0 0,0 0 0 0 0,0 0 1 0 0,0 0-1 0 0,0-1 0 0 0,0 1 0 0 0,0 1-33 0 0,0 0 73 0 0,0-3-70 0 0,0 0 1 0 0,0 0-1 0 0,0 1 1 0 0,0-1 0 0 0,0 0-1 0 0,0 0 1 0 0,-1 0 0 0 0,1 0-1 0 0,0 0 1 0 0,0 0 0 0 0,0 0-1 0 0,0 0 1 0 0,0 0 0 0 0,0 0-1 0 0,1 1 1 0 0,-1-1 0 0 0,0 0-1 0 0,0 0 1 0 0,0 0-1 0 0,0 0 1 0 0,0 0 0 0 0,0 0-1 0 0,0 0 1 0 0,0 0 0 0 0,0 0-1 0 0,0 0 1 0 0,0 0 0 0 0,0 0-1 0 0,0 0 1 0 0,0 1 0 0 0,0-1-1 0 0,0 0 1 0 0,0 0 0 0 0,0 0-1 0 0,0 0 1 0 0,1 0-1 0 0,-1 0 1 0 0,0 0 0 0 0,0 0-1 0 0,0 0 1 0 0,0 0 0 0 0,0 0-1 0 0,0 0 1 0 0,0 0 0 0 0,0 0-1 0 0,0 0 1 0 0,0 0 0 0 0,0 0-1 0 0,1 0 1 0 0,-1 0 0 0 0,0 0-1 0 0,0 0 1 0 0,0 0 0 0 0,0 0-1 0 0,0 0 1 0 0,0 0-1 0 0,0 0-3 0 0,10 0 218 0 0,-7 0 39 0 0,-3 0 20 0 0,0 0 3 0 0,0 0-36 0 0,0 0-141 0 0,0 0-28 0 0,0 0-9 0 0,0 0-2 0 0,0-3 2 0 0,0 2-60 0 0,0-1-1 0 0,0 1 1 0 0,1-1 0 0 0,-1 1 0 0 0,1-1-1 0 0,-1 1 1 0 0,1-1 0 0 0,-1 1 0 0 0,1-1-1 0 0,0 1 1 0 0,0 0 0 0 0,0-1-6 0 0,0 1 0 0 0,0-1 0 0 0,0 1 0 0 0,0-1 0 0 0,-1 0 0 0 0,1 0 1 0 0,0 1-1 0 0,-1-1 0 0 0,1 0 0 0 0,-1 0 0 0 0,1 0 0 0 0,-1 0 0 0 0,0-1 0 0 0,0-3 1 0 0,-1 4 0 0 0,1 0 0 0 0,0-1 0 0 0,0 1 0 0 0,0 0 0 0 0,1 0 0 0 0,-1 0 0 0 0,0 0 0 0 0,1 0 0 0 0,-1 0 0 0 0,1-1-1 0 0,4-4 20 0 0,6-19 13 0 0,-6 12-33 0 0,1 0 0 0 0,1 0 0 0 0,1 1 0 0 0,0 0 0 0 0,0 0 0 0 0,1 1 0 0 0,1 0 0 0 0,2-1 0 0 0,-6 7-10 0 0,1 0-1 0 0,0 1 0 0 0,0-1 0 0 0,0 1 1 0 0,1 1 10 0 0,13-9-11 0 0,-18 11 7 0 0,0 0 0 0 0,0 0-1 0 0,1 1 1 0 0,-1-1 0 0 0,1 1-1 0 0,0 0 1 0 0,-1 0 0 0 0,1 0-1 0 0,2 0 5 0 0,37-1-41 0 0,-33 3 49 0 0,-7-1-8 0 0,33 2 0 0 0,-34-2 0 0 0,1 1 0 0 0,-1-1 0 0 0,1 1 0 0 0,-1 0 0 0 0,1 0 0 0 0,-1 0 0 0 0,0 0 0 0 0,1 0 0 0 0,-1 1 0 0 0,0-1 0 0 0,0 1 0 0 0,0-1 0 0 0,0 1 0 0 0,18 23 0 0 0,-4-13-3 0 0,-13-10-3 0 0,0 0 0 0 0,0-1-1 0 0,-1 1 1 0 0,1 0 0 0 0,-1 1-1 0 0,1-1 1 0 0,-1 0 0 0 0,0 1-1 0 0,2 2 7 0 0,26 50-12 0 0,-26-49 12 0 0,-1 0 0 0 0,0 0 0 0 0,0 0 0 0 0,-1 0 0 0 0,1 1 0 0 0,-1 1 0 0 0,11 25 0 0 0,-11-29 1 0 0,0 0 0 0 0,0 0 0 0 0,-1 0 0 0 0,1 1 0 0 0,-1-1-1 0 0,0 0 1 0 0,0 1 0 0 0,-1-1 0 0 0,1 0 0 0 0,-1 1-1 0 0,0-1 1 0 0,0 1 0 0 0,0 0-1 0 0,0 1-45 0 0,0-1 37 0 0,0 1 53 0 0,0 6 125 0 0,0-6-163 0 0,0 1-50 0 0,0 1-49 0 0,0 2-64 0 0,0 2-74 0 0,0 4-86 0 0,0-15 50 0 0,0-1-45 0 0,0 1-42 0 0,0-1-36 0 0,0 0-255 0 0,0 0-63 0 0,0 0-49 0 0,0 0-35 0 0,0 0-302 0 0,0 0-32 0 0,0 0-2366 0 0</inkml:trace>
  <inkml:trace contextRef="#ctx0" brushRef="#br0" timeOffset="9697.94">13592 562 7688 0 0,'0'0'166'0'0,"0"-2"29"0"0,0 0-168 0 0,0 0 0 0 0,-1 0 0 0 0,1 1 0 0 0,-1-1 0 0 0,1 0 0 0 0,-1 1 0 0 0,0-1 0 0 0,0 1 0 0 0,0-2-27 0 0,-6-12 151 0 0,5 5-114 0 0,2 8-39 0 0,0 1 1 0 0,0-1-1 0 0,0 1 0 0 0,0 0 1 0 0,-1-1-1 0 0,1 1 1 0 0,0-1-1 0 0,-1 1 1 0 0,1 0-1 0 0,-1-1 0 0 0,0 1 1 0 0,1 0-1 0 0,-1-1 2 0 0,-4-3 33 0 0,0 2 49 0 0,0 1 17 0 0,-1-1 197 0 0,2-5 250 0 0,1 3-380 0 0,1 1-20 0 0,-3-2 91 0 0,0 0 56 0 0,-9-8 456 0 0,6 7-367 0 0,3 4-225 0 0,2 1-74 0 0,-10-5 224 0 0,4 3-102 0 0,0-1-39 0 0,-3 0 89 0 0,7-1-107 0 0,5 6-139 0 0,0-1 1 0 0,0 1-1 0 0,0-1 0 0 0,-1 1 0 0 0,1 0 0 0 0,0-1 1 0 0,-1 1-1 0 0,1 0 0 0 0,0-1 0 0 0,-1 1 0 0 0,1 0 1 0 0,0-1-1 0 0,-1 1 0 0 0,1 0 0 0 0,-1 0 0 0 0,1-1 1 0 0,0 1-1 0 0,-1 0 0 0 0,1 0 0 0 0,-1 0 0 0 0,1 0 1 0 0,-1-1-1 0 0,1 1 0 0 0,-1 0 0 0 0,1 0 0 0 0,-1 0 1 0 0,1 0-1 0 0,-1 0 0 0 0,1 0 0 0 0,-1 0 0 0 0,1 1 1 0 0,-1-1-10 0 0,-10-1 161 0 0,-3 1-17 0 0,12 0-125 0 0,0 0 0 0 0,0 0 1 0 0,0 0-1 0 0,0 0 0 0 0,0 1 0 0 0,0-1 1 0 0,0 1-1 0 0,0-1 0 0 0,0 1-19 0 0,-6 4 59 0 0,7-4-46 0 0,-1 0 0 0 0,1 0 0 0 0,0 0-1 0 0,-1-1 1 0 0,1 1 0 0 0,-1 0 0 0 0,1-1 0 0 0,-1 1 0 0 0,1-1 0 0 0,-1 0-1 0 0,0 1 1 0 0,1-1 0 0 0,-1 0 0 0 0,0 0-13 0 0,0 0 16 0 0,0 1 1 0 0,0-1-1 0 0,-1 1 0 0 0,1-1 0 0 0,0 1 1 0 0,0 0-1 0 0,0 0 0 0 0,0 0 1 0 0,0 0-1 0 0,0 0 0 0 0,0 0 1 0 0,0 1-1 0 0,0-1 0 0 0,-1 2-16 0 0,-26 27 165 0 0,15-15-125 0 0,8-9-15 0 0,4-4-16 0 0,-1 1 1 0 0,0 0-1 0 0,1-1 1 0 0,0 1 0 0 0,-1 0-1 0 0,1 0 1 0 0,0 1 0 0 0,1-1-1 0 0,-1 0 1 0 0,0 1 0 0 0,1-1-1 0 0,-1 3-9 0 0,-28 70 24 0 0,27-67-12 0 0,-7 22 81 0 0,9-29-82 0 0,1 0 0 0 0,0 0 0 0 0,0 1-1 0 0,-1-1 1 0 0,1 0 0 0 0,1 1 0 0 0,-1-1 0 0 0,0 0-1 0 0,0 0 1 0 0,1 1 0 0 0,0-1 0 0 0,-1 0 0 0 0,2 2-11 0 0,8 14 72 0 0,-5 4 33 0 0,5-12 14 0 0,-8 0-65 0 0,-2-9-49 0 0,1-1 1 0 0,-1 1-1 0 0,0 0 0 0 0,0-1 0 0 0,0 1 0 0 0,0 0 0 0 0,0-1 1 0 0,1 1-1 0 0,-1 0 0 0 0,0-1 0 0 0,1 1 0 0 0,-1 0 0 0 0,0-1 0 0 0,1 1 1 0 0,-1-1-1 0 0,1 1 0 0 0,-1-1-5 0 0,13 7 114 0 0,13 6 93 0 0,-9 2 19 0 0,-2-5-25 0 0,0-6-41 0 0,-2-1-61 0 0,7 8 45 0 0,8-6-31 0 0,6 6 25 0 0,9 2-2 0 0,-14-10-122 0 0,-2-2 42 0 0,-16 0-53 0 0,0-1 1 0 0,1 0-1 0 0,-1 0 1 0 0,0-1-1 0 0,9-2-3 0 0,-15 1 22 0 0,-2 0-53 0 0,-1 1-40 0 0,1 0-55 0 0,-1-1-66 0 0,0 1-77 0 0,0 0-91 0 0,0 0-103 0 0,1 0-115 0 0,-2 1 242 0 0,0 0-33 0 0,1-1-34 0 0,-1 1-37 0 0,1 0-38 0 0,0 0-39 0 0,4 0-1508 0 0,3 0-1154 0 0</inkml:trace>
  <inkml:trace contextRef="#ctx0" brushRef="#br0" timeOffset="10010.2">13970 139 11600 0 0,'0'0'264'0'0,"0"0"34"0"0,0 0 21 0 0,0 0-133 0 0,0 0-89 0 0,1-1-28 0 0,1-1-41 0 0,8-8 29 0 0,-8 8 19 0 0,-2 2 88 0 0,0 0 150 0 0,1 0-163 0 0,-1 1-33 0 0,0 1 36 0 0,0 1-83 0 0,0 3-14 0 0,-1-6 16 0 0,1 0-70 0 0,0 0 1 0 0,0 0-1 0 0,0 1 1 0 0,0-1-1 0 0,0 0 1 0 0,0 0-1 0 0,0 0 1 0 0,0 0 0 0 0,0 0-1 0 0,0 0 1 0 0,0 0-1 0 0,0 0 1 0 0,0 0-1 0 0,0 0 1 0 0,0 1-1 0 0,0-1 1 0 0,0 0 0 0 0,0 0-1 0 0,0 0 1 0 0,0 0-1 0 0,0 0 1 0 0,0 0-1 0 0,0 0 1 0 0,0 0-1 0 0,0 0 1 0 0,1 0 0 0 0,-1 0-1 0 0,0 0 1 0 0,0 0-1 0 0,0 1 1 0 0,0-1-1 0 0,0 0 1 0 0,0 0-1 0 0,0 0 1 0 0,0 0 0 0 0,0 0-1 0 0,0 0 1 0 0,0 0-1 0 0,0 0 1 0 0,0 0-1 0 0,1 0 1 0 0,-1 0-1 0 0,0 0 1 0 0,0 0 0 0 0,0 0-1 0 0,0 0 1 0 0,0 0-1 0 0,0 0 1 0 0,0 0-1 0 0,0 0 1 0 0,0 0-1 0 0,0 0 1 0 0,1 0 0 0 0,-1 0-1 0 0,0 0 1 0 0,0 0-1 0 0,0 0-3 0 0,10 4 170 0 0,-9-3-147 0 0,0 1 0 0 0,1-1 0 0 0,-1 1 0 0 0,0-1 0 0 0,0 1-1 0 0,0-1 1 0 0,0 1 0 0 0,-1 0 0 0 0,2 1-23 0 0,3 21 225 0 0,-3-9-20 0 0,-1-1-55 0 0,5 3-26 0 0,-1-2-30 0 0,0 45 274 0 0,5-27-184 0 0,-5 7 4 0 0,0-18-65 0 0,-2-12-49 0 0,-1 0 0 0 0,-1 0 0 0 0,0 1 0 0 0,0 4-74 0 0,0 2 121 0 0,0-1 0 0 0,2 0 0 0 0,2 12-121 0 0,-2-17 49 0 0,4 22 67 0 0,-4-23-85 0 0,-1 0-1 0 0,0 0 1 0 0,0 0-1 0 0,-1 0 0 0 0,-1 1-30 0 0,3 12 66 0 0,2-2 38 0 0,0-5-7 0 0,0 12 110 0 0,5-8 7 0 0,-5 8-7 0 0,3-4-58 0 0,9 12 183 0 0,-13-21-202 0 0,-5 5-43 0 0,1-14-56 0 0,0-6-27 0 0,0 0 0 0 0,-1 0-1 0 0,1 1 1 0 0,0-1 0 0 0,0 0-1 0 0,0 1 1 0 0,0-1 0 0 0,0 0-1 0 0,1 1 1 0 0,-1-1-1 0 0,0 0 1 0 0,0 1 0 0 0,0-1-1 0 0,0 0 1 0 0,0 0 0 0 0,0 1-1 0 0,0-1 1 0 0,0 0 0 0 0,1 1-1 0 0,-1-1 1 0 0,0 0 0 0 0,0 0-1 0 0,0 0 1 0 0,1 1-1 0 0,-1-1 1 0 0,0 0-4 0 0,1 1-197 0 0,0 0 65 0 0,0 0 58 0 0,-1 0 50 0 0,2 1 79 0 0,-1 0 88 0 0,3 5 530 0 0,-3-5-566 0 0,0 0-39 0 0,-1 0-51 0 0,1 0-65 0 0,-1 0-76 0 0,1 0-91 0 0,-1 0-62 0 0,0 0-91 0 0,0 0-98 0 0,0 0-108 0 0,0 0-116 0 0,0 0-126 0 0,-1-1 359 0 0,1 0-35 0 0,0 0-36 0 0,0 0-37 0 0,0-1-590 0 0,0 0-34 0 0,0 0-2497 0 0</inkml:trace>
  <inkml:trace contextRef="#ctx0" brushRef="#br0" timeOffset="10542.65">13713 577 7464 0 0,'0'0'216'0'0,"0"0"-59"0"0,0 0-13 0 0,0 0 45 0 0,0 0 154 0 0,3 0 281 0 0,-2 0-506 0 0,1 0 1 0 0,-1 0-1 0 0,1-1 0 0 0,-1 1 1 0 0,1-1-1 0 0,-1 1 0 0 0,0-1 1 0 0,1 0-1 0 0,-1 1 0 0 0,1-2-118 0 0,6-2 468 0 0,0 1 51 0 0,-2 2-131 0 0,1 0 45 0 0,2-1-41 0 0,-1-2-73 0 0,5-2 64 0 0,3 4-58 0 0,-8 3-169 0 0,0-2 45 0 0,-2 0-32 0 0,-1-2 38 0 0,10-3 198 0 0,-1 1-82 0 0,5 0-10 0 0,9-2 97 0 0,2 0 50 0 0,-15 3-235 0 0,0 0-39 0 0,6-1 13 0 0,0-1-47 0 0,5 1-15 0 0,10 2 20 0 0,-8 3-23 0 0,-1 1-93 0 0,-20-1-40 0 0,-1 0-1 0 0,1-1 0 0 0,0 0 0 0 0,4-1 0 0 0,5-2 1 0 0,-10 2 8 0 0,0 0 0 0 0,0 0-1 0 0,1 1 1 0 0,-1 0 0 0 0,1 1 0 0 0,-1-1-9 0 0,9 2 9 0 0,-8-1-9 0 0,1 0 0 0 0,-1 0 1 0 0,1-1-1 0 0,-1 0 0 0 0,2 0 0 0 0,5-3-8 0 0,6-1 8 0 0,-6 3-34 0 0,-1 1-43 0 0,4 0-62 0 0,-9 1 58 0 0,-1-1 1 0 0,1-1-1 0 0,0 0 1 0 0,-1 0-1 0 0,8-3 81 0 0,-13 5-19 0 0,18-4-302 0 0,-4 5-78 0 0,-6-1 85 0 0,7 0-583 0 0,-2 0-35 0 0</inkml:trace>
  <inkml:trace contextRef="#ctx0" brushRef="#br0" timeOffset="10838.79">14681 547 8608 0 0,'0'19'152'0'0,"0"26"422"0"0,0-32-451 0 0,0 1-76 0 0,2-1-10 0 0,3-4 78 0 0,1 1 84 0 0,-4 3 87 0 0,-2-10-168 0 0,2 28 1376 0 0,-1-24-1158 0 0,1-1-47 0 0,1 0-63 0 0,2-1-78 0 0,-5-5-131 0 0,0 0 1 0 0,0 1-1 0 0,0-1 1 0 0,1 0-1 0 0,-1 0 1 0 0,0 1-1 0 0,0-1 1 0 0,0 0-1 0 0,1 0 1 0 0,-1 1 0 0 0,0-1-1 0 0,0 0 1 0 0,0 1-1 0 0,0-1 1 0 0,0 0-1 0 0,0 0 1 0 0,0 1-1 0 0,0-1 1 0 0,0 0-1 0 0,0 1 1 0 0,0-1-1 0 0,0 0 1 0 0,0 1 0 0 0,0-1-1 0 0,0 0 1 0 0,0 1-18 0 0,0 3 95 0 0,0 2 76 0 0,0 18 605 0 0,0-14-499 0 0,0-5-170 0 0,0-1-63 0 0,0-4-39 0 0,0 0 0 0 0,0 0 0 0 0,0 0-1 0 0,0 0 1 0 0,0 0 0 0 0,0 0 0 0 0,0 0 0 0 0,0 0-1 0 0,0 0 1 0 0,0 0 0 0 0,0 0 0 0 0,0 1 0 0 0,0-1-1 0 0,0 0 1 0 0,0 0 0 0 0,0 0 0 0 0,0 0 0 0 0,0 0-1 0 0,0 0 1 0 0,0 0 0 0 0,0 0 0 0 0,0 0 0 0 0,0 0-1 0 0,0 0 1 0 0,0 0 0 0 0,0 1 0 0 0,0-1-1 0 0,0 0 1 0 0,0 0 0 0 0,0 0 0 0 0,1 0 0 0 0,-1 0-1 0 0,0 0 1 0 0,0 0 0 0 0,0 0 0 0 0,0 0 0 0 0,0 0-1 0 0,0 0 1 0 0,0 0 0 0 0,0 0 0 0 0,0 0 0 0 0,0 0-1 0 0,0 0 1 0 0,0 0 0 0 0,1 0 0 0 0,-1 0 0 0 0,0 0-1 0 0,0 0 1 0 0,0 0 0 0 0,0 0 0 0 0,0 0 0 0 0,0 0-1 0 0,0 0 1 0 0,0 0 0 0 0,0 0 0 0 0,0 0 0 0 0,1 0-5 0 0,9 0 245 0 0,-10 0-243 0 0,0 0 1 0 0,0 0-1 0 0,0 0 0 0 0,0 0 1 0 0,0 0-1 0 0,0 0 0 0 0,0 0 1 0 0,0 0-1 0 0,0 0 0 0 0,1 0 1 0 0,-1 0-1 0 0,0 0 0 0 0,0 0 1 0 0,0 0-1 0 0,0 0 0 0 0,0 0 1 0 0,0 0-1 0 0,0 0 0 0 0,0 0 1 0 0,0 0-1 0 0,0 0 0 0 0,0 0 1 0 0,1 0-1 0 0,-1 0 0 0 0,0 0 1 0 0,0 0-1 0 0,0 0 0 0 0,0 0 1 0 0,0 0-1 0 0,0 0 0 0 0,0 0 1 0 0,0 1-1 0 0,0-1 0 0 0,0 0 1 0 0,0 0-1 0 0,0 0 0 0 0,0 0 1 0 0,0 0-1 0 0,0 0 0 0 0,0 0 1 0 0,0 0-1 0 0,0 0 0 0 0,0 0 1 0 0,0 0-1 0 0,0 1 0 0 0,0-1 1 0 0,0 0-1 0 0,0 0 0 0 0,0 0 1 0 0,0 0-1 0 0,0 0 0 0 0,0 0 1 0 0,0 0-1 0 0,0 0 1 0 0,0 0-1 0 0,0 0 0 0 0,0 1-2 0 0,0-1-62 0 0,0 1 46 0 0,0 0 60 0 0,0 2 137 0 0,0-2-184 0 0,0 0-62 0 0,0 0-62 0 0,0 0-79 0 0,0 1-94 0 0,0-1-107 0 0,0-1 65 0 0,0 0-55 0 0,0 0-48 0 0,0 0-43 0 0,0 0-145 0 0,0 0-42 0 0,0 0-176 0 0,0 0-471 0 0</inkml:trace>
  <inkml:trace contextRef="#ctx0" brushRef="#br0" timeOffset="10839.79">14575 184 11432 0 0,'0'0'256'0'0,"0"0"34"0"0,0 0 22 0 0,0 0-30 0 0,0 0-222 0 0,0 0-12 0 0,0 0-52 0 0,1 0-78 0 0,-1 0-74 0 0,2 0-110 0 0,-1 0-130 0 0,2 0-115 0 0,-1 0 65 0 0,0 0-44 0 0,2 0-583 0 0,2 0-468 0 0,3 0-886 0 0</inkml:trace>
  <inkml:trace contextRef="#ctx0" brushRef="#br0" timeOffset="7736.96">11022 18 11056 0 0,'0'0'248'0'0,"0"0"34"0"0,0 0 22 0 0,0-3-29 0 0,0-7-134 0 0,0 8 105 0 0,0 2 66 0 0,0 3-129 0 0,0 0-36 0 0,2 1 55 0 0,0 2-83 0 0,2 0-76 0 0,-1-1-22 0 0,-1-2 24 0 0,3 10 33 0 0,1-9-35 0 0,-6-4-40 0 0,1 0 1 0 0,-1 0-1 0 0,1 1 0 0 0,-1-1 0 0 0,0 0 0 0 0,1 1 1 0 0,-1-1-1 0 0,1 0 0 0 0,-1 1 0 0 0,0-1 0 0 0,0 0 1 0 0,1 1-1 0 0,-1-1 0 0 0,0 0 0 0 0,0 1 0 0 0,1-1 1 0 0,-1 1-1 0 0,0-1 0 0 0,0 1 0 0 0,0-1 0 0 0,0 1 1 0 0,1-1-1 0 0,-1 1 0 0 0,0-1 0 0 0,0 0 0 0 0,0 1 1 0 0,0-1-1 0 0,0 1 0 0 0,0-1 0 0 0,0 1 0 0 0,-1-1 1 0 0,1 1-4 0 0,0 18 155 0 0,0 5 3 0 0,2-8-13 0 0,4 1-24 0 0,-1-2-20 0 0,-4-8-20 0 0,0-1 0 0 0,0 1 1 0 0,-1 0-1 0 0,0 0 0 0 0,0 5-81 0 0,-1-4 109 0 0,1 1-1 0 0,0-1 0 0 0,1 0 1 0 0,1 6-109 0 0,0-2 83 0 0,2 4 89 0 0,-1 0 0 0 0,-1 0 1 0 0,0 12-173 0 0,-3-8 133 0 0,1 7 72 0 0,3 4 64 0 0,10 35 149 0 0,-1-1-77 0 0,-9-32-126 0 0,-1-3-2 0 0,4-10-87 0 0,5 11 130 0 0,-3-8-97 0 0,-5-6 3 0 0,-1 1-56 0 0,9 5-30 0 0,-9-13-4 0 0,1 12 2 0 0,-1-15-78 0 0,1 1 77 0 0,0-3-49 0 0,-1 0-72 0 0,-1-1-53 0 0,0 0-71 0 0,-1-4-146 0 0</inkml:trace>
  <inkml:trace contextRef="#ctx0" brushRef="#br0" timeOffset="8033.13">11022 63 9792 0 0,'3'0'289'0'0,"0"0"-166"0"0,9 0 66 0 0,-6 0-138 0 0,0-2-34 0 0,10-7-6 0 0,3-2-4 0 0,-13 8 33 0 0,1 0 33 0 0,0 2 46 0 0,0 0 40 0 0,7-2 184 0 0,0-2 58 0 0,-4 1-104 0 0,-3 2-17 0 0,1 1 33 0 0,1 1 96 0 0,3-1 8 0 0,1-1-90 0 0,0 0-74 0 0,0-1-60 0 0,7-1 29 0 0,10 1 33 0 0,8 1 150 0 0,-16 1-235 0 0,0 1-56 0 0,-1 2-62 0 0,-1 1-69 0 0,-4 2 17 0 0,-10-3 0 0 0,0-1 0 0 0,1 1 0 0 0,-1-1 0 0 0,0 0 0 0 0,1 0 0 0 0,-1-1 0 0 0,6-1 0 0 0,-8 1 0 0 0,-1-1 0 0 0,1 1 0 0 0,-1 0 0 0 0,1 1 0 0 0,-1-1 0 0 0,1 0 0 0 0,-1 1 0 0 0,0 0 0 0 0,2 0 0 0 0,-3 0-74 0 0,0 0 39 0 0,4 0 55 0 0,-2 0-2 0 0,-2 0-37 0 0,1 0-30 0 0,-1 0-39 0 0,0-1-22 0 0,0 1-39 0 0,0 0-44 0 0,0-1-51 0 0,0 1 0 0 0,-1 0-42 0 0,1-1-45 0 0,0 1-47 0 0,0 0-50 0 0,-1 0-54 0 0,1 0-57 0 0,0-1-60 0 0,4 5-1251 0 0,3 3-1057 0 0,-9-8 2906 0 0</inkml:trace>
  <inkml:trace contextRef="#ctx0" brushRef="#br0" timeOffset="8235.45">11037 456 9552 0 0,'0'0'276'0'0,"0"0"2"0"0,0 0-207 0 0,3 0-43 0 0,0 0-44 0 0,1 1 62 0 0,3-1 105 0 0,0 0 84 0 0,3 0 128 0 0,2-3 271 0 0,-5-2-273 0 0,3 0 170 0 0,-4 3-226 0 0,3 1 34 0 0,-1 1-101 0 0,0-1 0 0 0,0 0 0 0 0,0 0 0 0 0,1-1-238 0 0,34-10 876 0 0,-8 1-192 0 0,-16 6-416 0 0,2 0-38 0 0,-12 3-111 0 0,0 0-1 0 0,0 1 1 0 0,0 0-1 0 0,5 0-118 0 0,-1 0 119 0 0,-2-1-39 0 0,11-3-5 0 0,-15 3-73 0 0,0 0-1 0 0,1 1 1 0 0,-1 0-1 0 0,1 0 0 0 0,0 1-1 0 0,26 1 0 0 0,-25 0 0 0 0,1-1 0 0 0,0 0 0 0 0,0 0 0 0 0,-1-1 0 0 0,1 0 0 0 0,4-2 0 0 0,-10 2-153 0 0,-1 0 65 0 0,1 0 57 0 0,-1 1 45 0 0,2-2 74 0 0,6-1 221 0 0,-7 3-241 0 0,-1-1-58 0 0,1 0-58 0 0,-1 1-70 0 0,1-1-86 0 0,-1 1-41 0 0,0 0-77 0 0,1-1-86 0 0,0 1-94 0 0,-1 0-102 0 0,1 0-109 0 0,1 0-119 0 0,-1 0-127 0 0,6 0-1080 0 0,8 0-1159 0 0</inkml:trace>
  <inkml:trace contextRef="#ctx0" brushRef="#br0" timeOffset="8628.66">11748 577 7512 0 0,'0'0'166'0'0,"0"0"29"0"0,0 0 13 0 0,0 3-29 0 0,0-2-267 0 0,0 1 116 0 0,0 1 100 0 0,0 0 84 0 0,0 1 61 0 0,0 0 50 0 0,0 16 1402 0 0,0-14-1281 0 0,0-3-264 0 0,0-1-34 0 0,0 0-25 0 0,0 1-66 0 0,0-2-76 0 0,0 0-85 0 0,2 4 536 0 0,2 0-253 0 0,2 8 171 0 0,-4-8-176 0 0,-2 2 60 0 0,1 0 80 0 0,-1 2 103 0 0,1-4-295 0 0,1 1-39 0 0,7 8 61 0 0,-5-9-5 0 0,-3 2-88 0 0,-1-2-11 0 0,5 3 18 0 0,6 3 72 0 0,-4-4-50 0 0,-4-2-65 0 0,-1-1 10 0 0,-2-3-17 0 0,0 0 0 0 0,1-1 1 0 0,-1 1-1 0 0,0-1 0 0 0,1 1 0 0 0,-1 0 0 0 0,0-1 0 0 0,1 1 0 0 0,-1-1 1 0 0,1 1-1 0 0,-1-1 0 0 0,1 1 0 0 0,-1-1 0 0 0,1 0 0 0 0,-1 1 0 0 0,1-1 1 0 0,-1 1-1 0 0,1-1 0 0 0,-1 0 0 0 0,1 0 0 0 0,0 1 0 0 0,0-1-6 0 0,3 2 27 0 0,4 3 24 0 0,-6-4-37 0 0,-1 0 1 0 0,1 0-1 0 0,-1 0 0 0 0,0-1 0 0 0,1 1 0 0 0,0 0 0 0 0,-1-1 0 0 0,1 1 0 0 0,-1-1 0 0 0,1 0 1 0 0,1 1-15 0 0,2 1 124 0 0,8 6 89 0 0,6-2 86 0 0,3-5 92 0 0,-20-1-330 0 0,0 0 1 0 0,0 0-1 0 0,0-1 0 0 0,0 1 0 0 0,1-1 0 0 0,-1 0 1 0 0,0 1-1 0 0,0-1-61 0 0,15-7 412 0 0,-14 7-343 0 0,0 0-1 0 0,0 0 1 0 0,0 0-1 0 0,0 1 1 0 0,0-1-1 0 0,0 1 1 0 0,2 0-69 0 0,4-1 203 0 0,-2-1-51 0 0,2-3 37 0 0,-1 0-112 0 0,1 1 6 0 0,15-9 67 0 0,-2 0-48 0 0,-21 13-98 0 0,-1 0 0 0 0,1 0 1 0 0,-1-1-1 0 0,0 1 0 0 0,1 0 0 0 0,-1 0 1 0 0,1-1-1 0 0,-1 1 0 0 0,0 0 0 0 0,1-1 1 0 0,-1 1-1 0 0,1 0 0 0 0,-1-1 0 0 0,0 1 1 0 0,0-1-1 0 0,1 1 0 0 0,-1 0 0 0 0,0-1 1 0 0,0 1-1 0 0,1-1 0 0 0,-1 1-4 0 0,0-2 5 0 0,1 1 3 0 0,0-1 1 0 0,0 0 0 0 0,0 0-1 0 0,0 0 1 0 0,1 0-1 0 0,-1 1 1 0 0,0-1 0 0 0,1 0-9 0 0,14-8 87 0 0,-14 9-80 0 0,0 0 0 0 0,0-1-1 0 0,0 1 1 0 0,-1 0 0 0 0,1-1-1 0 0,-1 1 1 0 0,1-1 0 0 0,-1 1-1 0 0,0-1 1 0 0,1 0 0 0 0,-1 0-7 0 0,1-1 0 0 0,-1 0 1 0 0,1 0 0 0 0,-1 0-1 0 0,0 0 1 0 0,0 0-1 0 0,0-1 1 0 0,0 1 0 0 0,0 0-1 0 0,-1-1 1 0 0,0 1-1 0 0,1-2 0 0 0,-1 3 3 0 0,0-1 0 0 0,0 1-1 0 0,0 0 1 0 0,0-1 0 0 0,1 1-1 0 0,-1 0 1 0 0,1-1 0 0 0,0 1-1 0 0,0 0 1 0 0,0 0 0 0 0,0 0-1 0 0,0-1-2 0 0,0 1 2 0 0,0 0-1 0 0,0-1 1 0 0,0 1-1 0 0,0-1 1 0 0,0 1-1 0 0,0-1 1 0 0,-1 1-1 0 0,0-1 0 0 0,1 0 1 0 0,-1 1-1 0 0,0-1 1 0 0,0 0-2 0 0,0-6-23 0 0,1 5 11 0 0,-1 1-1 0 0,0-1 0 0 0,0 1 0 0 0,0-1 1 0 0,0 1-1 0 0,-1-1 0 0 0,1 1 0 0 0,-1-1 0 0 0,-1-1 13 0 0,0 0 7 0 0,-1-6-61 0 0,1 5-17 0 0,0-1-36 0 0,1 1-42 0 0,0-1-47 0 0,0-1-54 0 0,1 1-59 0 0,0 3 173 0 0,0 2 14 0 0,0 0-14 0 0,0 0-43 0 0,0 1-12 0 0,0-1-43 0 0,0 1-49 0 0,0-1-57 0 0,0 1-60 0 0,0-1-56 0 0,0 1-51 0 0,0-1-42 0 0,0 1-160 0 0,0-1-42 0 0,0 0-193 0 0,0-2-517 0 0</inkml:trace>
  <inkml:trace contextRef="#ctx0" brushRef="#br0" timeOffset="6437.24">9057 487 7080 0 0,'0'0'157'0'0,"0"0"23"0"0,0-3 13 0 0,0 3-188 0 0,0 0-1 0 0,0-1 0 0 0,0 1 1 0 0,0 0-1 0 0,0 0 0 0 0,0-1 0 0 0,0 1 1 0 0,0 0-1 0 0,0-1 0 0 0,0 1 1 0 0,0 0-1 0 0,0 0 0 0 0,0-1 0 0 0,0 1 1 0 0,0 0-1 0 0,0 0 0 0 0,0-1 1 0 0,0 1-1 0 0,0 0 0 0 0,0 0 0 0 0,-1-1 1 0 0,1 1-1 0 0,0 0 0 0 0,0 0 0 0 0,0 0 1 0 0,0-1-1 0 0,0 1 0 0 0,-1 0 1 0 0,1 0-1 0 0,0 0 0 0 0,0-1 0 0 0,-1 1 1 0 0,1 0-5 0 0,-1-1 4 0 0,0 0 0 0 0,-1 0 1 0 0,1 0-1 0 0,0 0 0 0 0,0 0 0 0 0,0 0 1 0 0,0 0-1 0 0,0 0 0 0 0,0 0 0 0 0,0-1 1 0 0,1 1-1 0 0,-1 0 0 0 0,0-1 0 0 0,1 1 1 0 0,-1-2-5 0 0,-3-2 32 0 0,0 1 56 0 0,-2 2 76 0 0,-3 0 155 0 0,7 2-245 0 0,-1 0-1 0 0,1 0 1 0 0,0-1 0 0 0,0 1 0 0 0,0-1-1 0 0,-1 0 1 0 0,1 1 0 0 0,0-1-74 0 0,-6-4 306 0 0,-1 0 130 0 0,-4 2 70 0 0,3 3-204 0 0,1 0-44 0 0,-9 0 155 0 0,2 0-127 0 0,-22 0 275 0 0,27 2-370 0 0,2 2-38 0 0,-4 3 10 0 0,1-4-45 0 0,10-3-96 0 0,-1 0-1 0 0,1 1 1 0 0,0 0-1 0 0,0-1 1 0 0,0 1 0 0 0,0 0-1 0 0,0 0 1 0 0,0 0 0 0 0,0 0-1 0 0,0 0 1 0 0,0 1 0 0 0,0-1-1 0 0,0 1 1 0 0,1-1-22 0 0,-24 23 270 0 0,3-3-71 0 0,2-1-39 0 0,9-8-84 0 0,3-1-34 0 0,-1 7 76 0 0,4-5-53 0 0,-1 4-14 0 0,-5 8-30 0 0,-5 20-21 0 0,15-42 1 0 0,0 1-1 0 0,0-1 0 0 0,0 1 0 0 0,1-1 0 0 0,-1 1 0 0 0,1-1 0 0 0,0 1 0 0 0,0-1 0 0 0,0 0 0 0 0,1 3 0 0 0,-1 3 0 0 0,0-8 0 0 0,0 1 0 0 0,1 0 0 0 0,-1-1 0 0 0,0 1 0 0 0,0-1 0 0 0,1 1 0 0 0,-1 0 0 0 0,1-1 0 0 0,-1 1 0 0 0,1-1 0 0 0,-1 1 0 0 0,1-1 0 0 0,0 0 0 0 0,0 1 0 0 0,5 10 0 0 0,-3 0 0 0 0,-3-9 6 0 0,1-1 0 0 0,-1 0-1 0 0,1 0 1 0 0,0 1 0 0 0,-1-1-1 0 0,1 0 1 0 0,0 0 0 0 0,0 0-1 0 0,1 0 1 0 0,-1 0 0 0 0,0-1-1 0 0,0 1 1 0 0,1 0 0 0 0,0 0-6 0 0,3 3 13 0 0,35 32 112 0 0,-37-34-98 0 0,1-1 0 0 0,0 1 0 0 0,-1-1 0 0 0,1 0 0 0 0,0 0 0 0 0,2 0-27 0 0,19 5 199 0 0,-14-4-91 0 0,0 0 0 0 0,0-1 0 0 0,6-1-108 0 0,-1 0 160 0 0,1 0 73 0 0,-5-1-54 0 0,0 1-2 0 0,-4-1-22 0 0,0-2 11 0 0,0 0 46 0 0,19-5 199 0 0,-18 5-279 0 0,0-1 1 0 0,0 0-1 0 0,-1 0 1 0 0,1 0-1 0 0,2-3-132 0 0,10-10 333 0 0,-8 5-119 0 0,5-1-44 0 0,-1 1-64 0 0,-4 0-5 0 0,17-24 135 0 0,-17 12-177 0 0,-5 0-16 0 0,-6 20-35 0 0,-1-1 1 0 0,1 0 0 0 0,-1 0-1 0 0,0 0 1 0 0,0 0-1 0 0,-1 0 1 0 0,1 0 0 0 0,-1-3-9 0 0,0-4 24 0 0,-1-1-1 0 0,0 1 1 0 0,-1 0 0 0 0,0-1 0 0 0,-4-9-24 0 0,2 9-5 0 0,0 0 0 0 0,-6-9 5 0 0,-1 3-61 0 0,8 14 31 0 0,0-1 0 0 0,0 1 0 0 0,1-1 0 0 0,-1 0 0 0 0,0-2 30 0 0,0-5-52 0 0,-1-3-77 0 0,0 7 17 0 0,-2 0-43 0 0,-10-8-227 0 0,10 10 190 0 0,0 1-74 0 0,1 0-33 0 0,0 0-84 0 0,0 0-99 0 0,0-1-116 0 0,-8-6-167 0 0</inkml:trace>
  <inkml:trace contextRef="#ctx0" brushRef="#br0" timeOffset="7002.1">10024 78 7072 0 0,'0'0'202'0'0,"-2"-2"1"0"0,2 2-203 0 0,-13-10 43 0 0,11 9 8 0 0,-2 1-105 0 0,2 0 20 0 0,1 0 40 0 0,-1 0 31 0 0,1-1 35 0 0,-1 1 23 0 0,1-1 36 0 0,0 0 41 0 0,-1 0 46 0 0,0-1-202 0 0,0 0 39 0 0,-2 0 162 0 0,1 0-30 0 0,0 1 35 0 0,-1 0 160 0 0,-1 0 40 0 0,-6-1 450 0 0,4 2-344 0 0,0 0-166 0 0,-1 0-104 0 0,6 0-211 0 0,-8-2 370 0 0,-2-3 55 0 0,0-1-51 0 0,1 4-93 0 0,-7 2 237 0 0,0 0-91 0 0,0 0-80 0 0,0 0-71 0 0,-4 0-14 0 0,0 0-66 0 0,-4 0-14 0 0,-13 0 52 0 0,38 0-277 0 0,0 0 1 0 0,1 0-1 0 0,-1 0 0 0 0,0 0 0 0 0,1 0 1 0 0,-1 0-1 0 0,0 0 0 0 0,1 0 0 0 0,-1 1 1 0 0,1-1-1 0 0,-1 0 0 0 0,0 0 0 0 0,1 1 1 0 0,-1-1-1 0 0,1 0 0 0 0,-1 1 0 0 0,1-1 1 0 0,-1 0-1 0 0,0 1 0 0 0,1-1 0 0 0,0 1 1 0 0,-1-1-1 0 0,1 1 0 0 0,-1-1 0 0 0,1 1 1 0 0,0 0-5 0 0,-1-1 3 0 0,1 1 1 0 0,-1-1 0 0 0,1 1-1 0 0,0-1 1 0 0,-1 1 0 0 0,1-1-1 0 0,-1 1 1 0 0,1-1-1 0 0,-1 0 1 0 0,1 1 0 0 0,-1-1-1 0 0,1 0 1 0 0,-1 1 0 0 0,0-1-1 0 0,1 0 1 0 0,-1 0 0 0 0,0 1-1 0 0,1-1 1 0 0,-1 0 0 0 0,1 0-1 0 0,-1 0 1 0 0,0 0 0 0 0,1 0-1 0 0,-1 0 1 0 0,0 0 0 0 0,0 0-5 0 0,0 0 2 0 0,-1 0 0 0 0,1 0 0 0 0,-1 1 0 0 0,0-1 0 0 0,1 0 0 0 0,-1 1-1 0 0,1-1 1 0 0,-1 1 0 0 0,1 0 0 0 0,-1-1 0 0 0,1 1 0 0 0,0 0-1 0 0,-1 0 1 0 0,1 0-1 0 0,-7 4 0 0 0,-4 0 1 0 0,7 5-1 0 0,-8-5 0 0 0,-2 7 0 0 0,7-5 0 0 0,5-4 0 0 0,0 0 0 0 0,0 1 0 0 0,0-1 0 0 0,0 0 0 0 0,1 1 0 0 0,-1 0 0 0 0,-27 56 0 0 0,29-57 4 0 0,0 0 0 0 0,0-1 1 0 0,1 1-1 0 0,-1 0 1 0 0,1 0-1 0 0,0 0 0 0 0,0 0 1 0 0,0-1-1 0 0,0 1 1 0 0,0 0-1 0 0,1 1-4 0 0,-1 4 18 0 0,0-6-17 0 0,0 1 1 0 0,0 0-1 0 0,0-1 0 0 0,0 1 1 0 0,-1-1-1 0 0,1 0 0 0 0,-1 1 1 0 0,0-1-1 0 0,1 1 0 0 0,-1-1 1 0 0,0 0-1 0 0,-1 2-1 0 0,1-2-1 0 0,-1 0-1 0 0,1 1 1 0 0,1-1 0 0 0,-1 0-1 0 0,0 1 1 0 0,0-1 0 0 0,1 1-1 0 0,0-1 1 0 0,-1 1 0 0 0,1-1-1 0 0,0 1 1 0 0,0 0 1 0 0,1 28-55 0 0,0-17 52 0 0,0 0 1 0 0,-1 0 0 0 0,-1 0 0 0 0,-1 0-1 0 0,0 4 3 0 0,-2-5 1 0 0,2-7-1 0 0,1-1 0 0 0,0 0 0 0 0,-1 1 0 0 0,2-1 0 0 0,-1 1 0 0 0,1-1 0 0 0,0 1 0 0 0,0-1 0 0 0,1 6 0 0 0,4 12 0 0 0,-3-17 0 0 0,0-1 0 0 0,-1 1 0 0 0,0 0 0 0 0,0 0 0 0 0,-1 5 0 0 0,-1 13-1 0 0,1-15 1 0 0,-1 0 0 0 0,1 0 0 0 0,1-1 1 0 0,-1 1-1 0 0,2 0 0 0 0,0 2 0 0 0,4 1 0 0 0,-5-10 0 0 0,-1-1 0 0 0,1 0 0 0 0,0 1 0 0 0,0-1 0 0 0,-1 1 0 0 0,1-1 0 0 0,-1 1 0 0 0,1 0 0 0 0,-1-1 0 0 0,0 1 0 0 0,0-1 0 0 0,0 1 0 0 0,0 0 0 0 0,0-1 0 0 0,4 22-14 0 0,4 1 103 0 0,1-4 33 0 0,5 8 105 0 0,-1-4-20 0 0,-9-19-144 0 0,2 4-24 0 0,-3-3 20 0 0,-2-1 36 0 0,-2 0 59 0 0,3-2 4 0 0,8 7 2 0 0,-7-8-73 0 0,-3-2-56 0 0,0 0-37 0 0,0 0-51 0 0,0 0-87 0 0,0 0 52 0 0,0 0-74 0 0,0 0-90 0 0,0 0 75 0 0,0 0-40 0 0,0 0-44 0 0,0 0-42 0 0,0 0-39 0 0,0 0-33 0 0,0 0-248 0 0,0 0-57 0 0,0 0-46 0 0,0 0-32 0 0,0 0-1367 0 0,0 0-1212 0 0</inkml:trace>
  <inkml:trace contextRef="#ctx0" brushRef="#br0" timeOffset="7281.17">9298 562 9072 0 0,'0'0'266'0'0,"3"0"1"0"0,2 0-199 0 0,3-2-40 0 0,-1-3-15 0 0,5-1-10 0 0,-6 4 34 0 0,1 2 35 0 0,2-1 84 0 0,1 0 98 0 0,2-2 142 0 0,6-3 273 0 0,-3 2-177 0 0,-6 1-228 0 0,7-2 162 0 0,-1-2-34 0 0,0-1-46 0 0,0 3-39 0 0,-3 2-66 0 0,-1 1-34 0 0,6-2 51 0 0,-1 1-39 0 0,1 0 24 0 0,-5 1-34 0 0,0 1-43 0 0,9 1 60 0 0,-9 0-132 0 0,7-2 0 0 0,3-4 17 0 0,-16 5-78 0 0,-1-1-1 0 0,2 1 1 0 0,-1 0-1 0 0,0 0 1 0 0,0 1 0 0 0,1-1-33 0 0,25-1 93 0 0,0-3-56 0 0,-14 2-34 0 0,0 1 0 0 0,16-1-3 0 0,-4 3 28 0 0,0 0-68 0 0,-2 0-95 0 0,-14 0 25 0 0,1 0-34 0 0,4 0-105 0 0,1 0-73 0 0,1 0-79 0 0,1 0-88 0 0,36 0-553 0 0</inkml:trace>
  <inkml:trace contextRef="#ctx0" brushRef="#br0" timeOffset="5427.1">7242 547 6968 0 0,'-2'0'157'0'0,"-6"0"-58"0"0,-24 1 251 0 0,22-2-268 0 0,2-2-50 0 0,0-1-44 0 0,-4-2 18 0 0,2 4 80 0 0,1 2 335 0 0,2 0-112 0 0,1 0-75 0 0,1 0-81 0 0,-5-3 122 0 0,5 0-95 0 0,2 0-8 0 0,0-1 68 0 0,-5 3 60 0 0,-7 7-9 0 0,3 0-76 0 0,4-4-21 0 0,-3-2 3 0 0,0 0-48 0 0,-7 2 87 0 0,7 8 38 0 0,-11-4-2 0 0,16-4-177 0 0,0 0-1 0 0,1 1 1 0 0,0 0 0 0 0,-1 0 0 0 0,1 0 0 0 0,-2 3-95 0 0,-14 12 279 0 0,11-8-122 0 0,1-1-74 0 0,1 1-50 0 0,-7 13-29 0 0,12-15 33 0 0,-6 12 1 0 0,8-18-32 0 0,-1 0 0 0 0,1 1-1 0 0,0-1 1 0 0,1 0 0 0 0,-1 0-1 0 0,0 0 1 0 0,1 0 0 0 0,-1 1 0 0 0,1-1-1 0 0,-1 0 1 0 0,1 1 0 0 0,0 1-6 0 0,-1 22 75 0 0,0 2-90 0 0,2 1-52 0 0,0-24 49 0 0,-1 0 1 0 0,1 0-1 0 0,0-1 1 0 0,0 1-1 0 0,0 0 0 0 0,1 0 1 0 0,0-1-1 0 0,0 1 1 0 0,0-1-1 0 0,1 2 18 0 0,7 8 61 0 0,2 1 89 0 0,-1-2 35 0 0,17 18 317 0 0,-27-30-472 0 0,1 1 1 0 0,-1-1 0 0 0,1 0 0 0 0,0 1 0 0 0,0-1 0 0 0,-1 0 0 0 0,1 0-1 0 0,0 0 1 0 0,0-1 0 0 0,0 1 0 0 0,0 0-31 0 0,20 1 277 0 0,-10 0-65 0 0,-3 2-36 0 0,-8-4-152 0 0,0 1 0 0 0,0-1 0 0 0,0 1 0 0 0,0-1 0 0 0,0 1 0 0 0,1-1 0 0 0,-1 0 0 0 0,0 1 0 0 0,0-1 0 0 0,0 0 0 0 0,1 0-24 0 0,13-4 222 0 0,-8 2-113 0 0,1-1 43 0 0,-1 2-14 0 0,1 1 37 0 0,21-4 259 0 0,-25 3-369 0 0,0 0-1 0 0,-1 0 1 0 0,1-1-1 0 0,-1 1 0 0 0,1-1 1 0 0,1-1-65 0 0,8-5 236 0 0,5 3 22 0 0,1-3 26 0 0,-6-1-28 0 0,-2-2-33 0 0,0 4-91 0 0,5-6 39 0 0,-6-2 14 0 0,2 0-13 0 0,-11 14-158 0 0,1-1-1 0 0,-1 1 1 0 0,0 0-1 0 0,0 0 1 0 0,0-1 0 0 0,0 1-1 0 0,0 0 1 0 0,0-1-1 0 0,0 1 1 0 0,0-1-1 0 0,-1 1 1 0 0,1-1-1 0 0,0 0 1 0 0,-1 1-1 0 0,0-1 1 0 0,1 0-1 0 0,-1 1 1 0 0,0-1-1 0 0,0 0-13 0 0,1-12 73 0 0,-3-19 58 0 0,-2 18-106 0 0,-6 1-34 0 0,0 1 17 0 0,5 4-39 0 0,-1-3-102 0 0,2 6 11 0 0,-1 1-48 0 0,-8-7-229 0 0,-7-8-252 0 0,10 7 143 0 0,6 3-58 0 0,-1-1-120 0 0,-3 1 70 0 0,-8-5-405 0 0</inkml:trace>
  <inkml:trace contextRef="#ctx0" brushRef="#br0" timeOffset="5793.51">7363 698 8840 0 0,'3'0'197'0'0,"6"2"-61"0"0,-6-1-80 0 0,-1 1 1 0 0,1-1-1 0 0,-1 1 0 0 0,0-1 1 0 0,1 1-1 0 0,-1 0 0 0 0,0 0 1 0 0,1 1-57 0 0,2 3 92 0 0,-1 0-56 0 0,-2-1-36 0 0,-1-4 0 0 0,-1-1 0 0 0,0 1 0 0 0,0 0 0 0 0,1-1 0 0 0,-1 1 0 0 0,0-1 0 0 0,1 1 0 0 0,-1-1 0 0 0,0 1 0 0 0,1-1 0 0 0,-1 1 0 0 0,1-1 0 0 0,-1 1 0 0 0,1-1 0 0 0,-1 1 0 0 0,1-1 0 0 0,0 0 0 0 0,-1 1 0 0 0,1-1 0 0 0,-1 0 0 0 0,1 0 0 0 0,0 1 0 0 0,4 1 0 0 0,0 3 62 0 0,1 1 104 0 0,0 4 122 0 0,1 5 207 0 0,-4-8-256 0 0,1-1 70 0 0,-1 0-34 0 0,2 5 185 0 0,-1-4-193 0 0,1 6 246 0 0,1-9-211 0 0,-6-4-283 0 0,1 0 0 0 0,-1 1 0 0 0,1-1 0 0 0,-1 0 0 0 0,0 0 0 0 0,1 1 0 0 0,-1-1 0 0 0,0 0 0 0 0,1 1 0 0 0,-1-1 0 0 0,0 0 0 0 0,1 1 0 0 0,-1-1 0 0 0,0 1 0 0 0,0-1 0 0 0,1 0 0 0 0,-1 1 0 0 0,0-1 0 0 0,0 1 0 0 0,0-1 0 0 0,0 1 0 0 0,0-1 0 0 0,1 1 0 0 0,-1-1 0 0 0,0 1 0 0 0,0-1 0 0 0,0 1 0 0 0,0-1 0 0 0,0 1 0 0 0,-1-1 0 0 0,1 1 0 0 0,0-1-19 0 0,3 15 426 0 0,7-2 101 0 0,-8-10-16 0 0,-2-1 1 0 0,0 0-498 0 0,0 0 33 0 0,0 0 134 0 0,1 0 100 0 0,-1-1 79 0 0,0-2 145 0 0,0-3 788 0 0,0 1-682 0 0,0 1-347 0 0,0 0-38 0 0,0-1 4 0 0,-1 0-101 0 0,1 1-111 0 0,-1-1-93 0 0,1 1-105 0 0,-1 1-114 0 0,-4-7 337 0 0,4 6-35 0 0,0 1 0 0 0,0 0 1 0 0,1-1-1 0 0,-1 1 0 0 0,0 0 0 0 0,1-1 0 0 0,-1 1 0 0 0,1-1 1 0 0,-1 0-1 0 0,1 1 0 0 0,0-1 0 0 0,-1 1 0 0 0,1-1 0 0 0,0 0-8 0 0,4-27 131 0 0,3 6-47 0 0,-5 17-67 0 0,3-29 159 0 0,4 12-97 0 0,4-2-87 0 0,1 2-49 0 0,-7 12-11 0 0,0 1 1 0 0,2 0-1 0 0,5-6 68 0 0,15-10-115 0 0,-26 23 102 0 0,1 0-1 0 0,0 1 1 0 0,-1-1 0 0 0,1 1 0 0 0,0 0-1 0 0,3 0 14 0 0,13-7-58 0 0,-4 2 33 0 0,-2 5-22 0 0,-3 3 27 0 0,0 1 1 0 0,-1 1 0 0 0,1-1-1 0 0,-1 2 1 0 0,2 0 19 0 0,-6-2 3 0 0,-4-1-3 0 0,0 0 0 0 0,0 0 0 0 0,0 0 0 0 0,0 0 0 0 0,0 0 0 0 0,-1 1 0 0 0,1-1 0 0 0,0 1 0 0 0,-1-1 0 0 0,1 2 0 0 0,13 9 0 0 0,-4-5-3 0 0,0-1-1 0 0,1 0 1 0 0,10 3 3 0 0,-15-6-9 0 0,0 0 0 0 0,1 0 0 0 0,-1 0 0 0 0,0 1 0 0 0,0 0 0 0 0,-1 1 0 0 0,2 0 9 0 0,13 17 16 0 0,-4 4 37 0 0,8 5 13 0 0,6 29-56 0 0,-30-56-10 0 0,0 0 0 0 0,0 0 0 0 0,-1 0 0 0 0,1 1 0 0 0,-1-1 0 0 0,0 0 0 0 0,0 0 0 0 0,0 0 0 0 0,-1 4 0 0 0,0 8-12 0 0,2-11-26 0 0,1 0 80 0 0,-1-3-52 0 0,1-1-57 0 0,0 1-84 0 0,-1-1-59 0 0,1 0-94 0 0,-1 0-108 0 0,-1 0 160 0 0,1-1-34 0 0,-1 1-34 0 0,1 0-38 0 0,-1 0-39 0 0,1 1-42 0 0,-1-1-42 0 0,0 0-46 0 0,0 1-46 0 0,0 0-50 0 0,0 4-1713 0 0,0 3-1325 0 0</inkml:trace>
  <inkml:trace contextRef="#ctx0" brushRef="#br0" timeOffset="4065.53">6093 214 8496 0 0,'0'0'190'0'0,"0"0"28"0"0,0 0 10 0 0,0 0-69 0 0,0 0-6 0 0,0 0 57 0 0,0 0 181 0 0,0 0 336 0 0,0 0 29 0 0,0 0-312 0 0,0 0-182 0 0,0 0-45 0 0,0 0 49 0 0,0 0 118 0 0,0 3-21 0 0,1 6-120 0 0,0 0-63 0 0,2 1-28 0 0,5 2-1 0 0,-6-9-16 0 0,-1 0-58 0 0,-1 7-7 0 0,-1-6-5 0 0,1 23 366 0 0,0 1-65 0 0,0 0-64 0 0,0 1-60 0 0,0-1-60 0 0,0 0-58 0 0,0 0-55 0 0,0-2-53 0 0,1-18 20 0 0,-1 0 1 0 0,1-1 0 0 0,1 1-1 0 0,-1 0 1 0 0,2 2-37 0 0,-1-3 38 0 0,0 0-1 0 0,-1 0 1 0 0,0 0-1 0 0,0 0 0 0 0,-1 2-37 0 0,0 73 342 0 0,0-29-75 0 0,0-7 2 0 0,0 3 59 0 0,1-44-289 0 0,0 1 0 0 0,0-1 0 0 0,0 0 0 0 0,0 1 0 0 0,2 2-39 0 0,-1-3 38 0 0,-1 0 0 0 0,1 1 1 0 0,-1-1-1 0 0,0 0 0 0 0,0 4-38 0 0,-1 13 128 0 0,0 2-50 0 0,0-23-70 0 0,0 1 0 0 0,0 0 0 0 0,0 0 0 0 0,0 0-1 0 0,1 0 1 0 0,-1 0 0 0 0,1-1 0 0 0,-1 1 0 0 0,1 0 0 0 0,0-1 0 0 0,0 1 0 0 0,0 0 0 0 0,1 1-8 0 0,-1-2 6 0 0,-1 0 0 0 0,1 1 1 0 0,0-1-1 0 0,0 1 0 0 0,-1-1 0 0 0,1 0 0 0 0,-1 1 1 0 0,1-1-1 0 0,-1 1 0 0 0,0 0 0 0 0,0-1 1 0 0,1 1-1 0 0,-1 0-6 0 0,0 9 14 0 0,0 9 62 0 0,0-5 4 0 0,0-3 0 0 0,0-9-24 0 0,0-3-101 0 0,0 0-47 0 0,0 0-11 0 0,0 0 13 0 0,0 0-56 0 0,0-2-315 0 0,0-1 79 0 0,0 1 68 0 0,0 0 57 0 0,0-1 26 0 0,0 1 45 0 0,0-6-288 0 0,0 5 244 0 0,0 2 60 0 0,0-1-34 0 0,0 0-890 0 0</inkml:trace>
  <inkml:trace contextRef="#ctx0" brushRef="#br0" timeOffset="4579.19">5715 668 8176 0 0,'0'0'182'0'0,"0"0"29"0"0,0 0 13 0 0,3 0-32 0 0,28 0 790 0 0,11 0 1435 0 0,-36 0-2138 0 0,-1-2-43 0 0,0 0 2 0 0,2-2 67 0 0,5-2 208 0 0,-8 5-302 0 0,2 1 39 0 0,21 0 361 0 0,0 0-110 0 0,0 0-99 0 0,0 0-90 0 0,6 0-37 0 0,0 0-92 0 0,7 0-56 0 0,21 0-59 0 0,-37 1-76 0 0,14 5 64 0 0,-17-3-45 0 0,1 0-47 0 0,-8-1-28 0 0,0-2-41 0 0,-6 0 26 0 0,9-1-17 0 0,-11 1 43 0 0,0 0-34 0 0,0 0-47 0 0,0 0-62 0 0,-2 0 25 0 0,0 0-38 0 0,0 0-42 0 0,0 0-46 0 0,0 0 11 0 0,-1 0-36 0 0,0 1-40 0 0,0-1-42 0 0,1 1-45 0 0,-1-1-46 0 0,0 1-49 0 0,0-1-52 0 0,9 5-1369 0 0,6 3-1115 0 0,-18-8 3079 0 0</inkml:trace>
  <inkml:trace contextRef="#ctx0" brushRef="#br0" timeOffset="4851.42">6547 683 8696 0 0,'0'0'197'0'0,"0"0"24"0"0,0 0 18 0 0,0 3-34 0 0,0 0-154 0 0,0 21-60 0 0,0-18 47 0 0,0 0 71 0 0,0-1 58 0 0,0 1 48 0 0,0 3 190 0 0,0 12 642 0 0,0-14-718 0 0,0 1-49 0 0,0 0-104 0 0,0-7-145 0 0,0-1 0 0 0,0 1 1 0 0,0 0-1 0 0,0-1 0 0 0,0 1 0 0 0,0-1 0 0 0,0 1 0 0 0,0 0 0 0 0,0-1 0 0 0,1 1 0 0 0,-1 0 0 0 0,0-1 0 0 0,0 1 0 0 0,1-1 0 0 0,-1 1 1 0 0,0 0-1 0 0,1-1 0 0 0,-1 1 0 0 0,1-1 0 0 0,-1 1 0 0 0,1-1 0 0 0,-1 0 0 0 0,1 1 0 0 0,-1-1 0 0 0,1 1 0 0 0,-1-1-31 0 0,1 0 30 0 0,-1 1 0 0 0,1-1-1 0 0,0 1 1 0 0,-1-1-1 0 0,0 0 1 0 0,1 1-1 0 0,-1-1 1 0 0,1 1 0 0 0,-1-1-1 0 0,1 1 1 0 0,-1-1-1 0 0,0 1 1 0 0,1 0 0 0 0,-1-1-1 0 0,0 1 1 0 0,0-1-1 0 0,0 1 1 0 0,1 0-1 0 0,-1-1 1 0 0,0 1 0 0 0,0 0-1 0 0,0-1 1 0 0,0 1-1 0 0,0 0 1 0 0,0-1 0 0 0,0 1-30 0 0,0 15 370 0 0,0 25 469 0 0,0-22-410 0 0,1-14-374 0 0,-2-4-29 0 0,-3 6 41 0 0,-5 10 95 0 0,9-16-390 0 0,-1 1 99 0 0,1-1 81 0 0,-1 0 70 0 0,1 1 50 0 0,0-1 39 0 0,-1 3 347 0 0,1-2-301 0 0,0 0-77 0 0,0-1-83 0 0,0 0-35 0 0,0 0-60 0 0,0 1-65 0 0,0-1-74 0 0,1 0-83 0 0,-1 0 7 0 0,0 0-60 0 0,0 0-63 0 0,0 0-69 0 0,0 0-71 0 0,0-1-77 0 0,0 1-79 0 0,0 0-84 0 0,0-1-1049 0 0,0 0-1058 0 0</inkml:trace>
  <inkml:trace contextRef="#ctx0" brushRef="#br0" timeOffset="5118.78">6456 441 10304 0 0,'0'0'233'0'0,"0"-2"39"0"0,0 1-260 0 0,0 1 0 0 0,0-1 0 0 0,0 1 0 0 0,0 0 0 0 0,0-1 0 0 0,0 1 0 0 0,0-1 0 0 0,0 1 0 0 0,0 0 0 0 0,0-1 0 0 0,0 1 0 0 0,0-1 0 0 0,-1 1 0 0 0,1 0 0 0 0,0-1 1 0 0,0 1-1 0 0,0 0 0 0 0,-1-1 0 0 0,1 1 0 0 0,0 0 0 0 0,0-1 0 0 0,-1 1 0 0 0,1 0 0 0 0,0 0 0 0 0,-1-1 0 0 0,1 1 0 0 0,0 0 0 0 0,-1 0 0 0 0,1 0 0 0 0,0-1 0 0 0,-1 1-12 0 0,-6-4 154 0 0,5-1-117 0 0,2-3-26 0 0,0-1 8 0 0,0 5 51 0 0,0 2 75 0 0,0 2 165 0 0,0-2-51 0 0,0 1-53 0 0,1 0-47 0 0,-1 0-40 0 0,0 0-20 0 0,0 0-37 0 0,-1-2 14 0 0,1 1 0 0 0,0 1 44 0 0,0-1 224 0 0,0 2-162 0 0,0 0-61 0 0,0 0-22 0 0,0 0-8 0 0,10 0-80 0 0,-7 0-57 0 0,1 0-64 0 0,-1 0-48 0 0,1 0-73 0 0,-1 0-87 0 0,0 0-102 0 0,-1 0 113 0 0,-1 0-47 0 0,1 0-42 0 0,-1 0-37 0 0,1 0-128 0 0,0 0-36 0 0,3 0-1320 0 0</inkml:trace>
  <inkml:trace contextRef="#ctx0" brushRef="#br0" timeOffset="1835.02">3357 728 8720 0 0,'0'0'197'0'0,"0"0"24"0"0,0 0 19 0 0,0 0 12 0 0,0 0-2 0 0,0 0-2 0 0,0 0 0 0 0,0 0 8 0 0,0 3 34 0 0,5 19 367 0 0,-1-12-444 0 0,-2-5-156 0 0,-1-2-61 0 0,4 9 180 0 0,-1-4-45 0 0,3 8 88 0 0,-5-1-22 0 0,-1 0-48 0 0,2-5-2 0 0,1-1 26 0 0,3 2 62 0 0,-5-7-145 0 0,0 0 0 0 0,0 1 0 0 0,0-1-1 0 0,0 0 1 0 0,-1 1 0 0 0,0 0 0 0 0,0-1 0 0 0,0 1-90 0 0,3 13 298 0 0,6 15 194 0 0,-5 7-111 0 0,5-5-49 0 0,-5 6-10 0 0,5-9-14 0 0,-6-13-144 0 0,2 7 42 0 0,4 20 131 0 0,-9-43-309 0 0,0 0-1 0 0,1 0 0 0 0,-1 0 0 0 0,0 0 0 0 0,1 0 0 0 0,0-1 0 0 0,0 1-27 0 0,1 1 52 0 0,-1 0 0 0 0,0-1-1 0 0,0 1 1 0 0,0 0-1 0 0,0 2-51 0 0,-1 10 138 0 0,0 0 13 0 0,2-5 8 0 0,2-3-52 0 0,-4-7-90 0 0,0 0 0 0 0,0 1 0 0 0,0-1 1 0 0,-1 0-1 0 0,1 1 0 0 0,0-1 0 0 0,-1 1 0 0 0,1-1 0 0 0,-1 1 0 0 0,0-1 1 0 0,1 1-1 0 0,-1 0 0 0 0,0-1 0 0 0,0 1-17 0 0,0 0 12 0 0,0 0-1 0 0,0-1 1 0 0,1 1-1 0 0,-1 0 1 0 0,0-1-1 0 0,1 1 1 0 0,0 0-1 0 0,-1-1 1 0 0,1 1-1 0 0,0-1 1 0 0,0 1-1 0 0,-1-1 1 0 0,2 1-12 0 0,-1-1 11 0 0,-1 1 0 0 0,1-1 0 0 0,0 1 0 0 0,0-1 0 0 0,-1 1 0 0 0,1-1 0 0 0,0 1-1 0 0,-1 0 1 0 0,0-1 0 0 0,1 1 0 0 0,-1 0 0 0 0,0 0 0 0 0,0-1-11 0 0,0 12 88 0 0,0-10-7 0 0,0-1-1 0 0,0 8 0 0 0,0-7 0 0 0,0-4-47 0 0,-2-1-56 0 0,-2-2-79 0 0,0 0-43 0 0,1-2-40 0 0,-1 0-37 0 0,-3-5-325 0 0,3 2-118 0 0,4 6 307 0 0,-1 1-61 0 0,0-1-55 0 0,1 1-46 0 0,-1-1-42 0 0,1 1-32 0 0,-2-3-670 0 0,-2-5-876 0 0,-4-8-1208 0 0</inkml:trace>
  <inkml:trace contextRef="#ctx0" brushRef="#br0" timeOffset="2154.75">3417 849 7920 0 0,'0'0'174'0'0,"0"0"29"0"0,0 0 13 0 0,0-2-31 0 0,0-11-147 0 0,1 4-14 0 0,1 3 62 0 0,2 0 94 0 0,2 0 207 0 0,-5 4-89 0 0,0 1-55 0 0,0 0-48 0 0,-1-1-44 0 0,1 1-17 0 0,-1-1-44 0 0,0 1-23 0 0,0-1-17 0 0,0-2 43 0 0,0 3-22 0 0,1 0 36 0 0,9-12 626 0 0,-9 12-499 0 0,1 0-44 0 0,-1 0-39 0 0,0 1-34 0 0,1-1-16 0 0,-1 1-35 0 0,3 0 7 0 0,-1 0-19 0 0,0-1 73 0 0,12-11 395 0 0,-14 10-479 0 0,0 1-1 0 0,1 0 1 0 0,-1 0-1 0 0,0 0 1 0 0,0 0-1 0 0,1 0 1 0 0,-1 0-1 0 0,1 0 1 0 0,-1 0-1 0 0,1 0 1 0 0,-1 0-1 0 0,1 1 1 0 0,-1-1-1 0 0,1 1 1 0 0,0-1-1 0 0,-1 1 1 0 0,1 0-1 0 0,0 0 1 0 0,0 0-43 0 0,9 0 211 0 0,-8 0-154 0 0,0 1 0 0 0,0-1 1 0 0,0 0-1 0 0,1 0 0 0 0,-1 0 1 0 0,0-1-1 0 0,0 1 0 0 0,0-1 0 0 0,0 0 1 0 0,0 0-58 0 0,14-5 235 0 0,-14 6-208 0 0,-1 1 1 0 0,0-1-1 0 0,0 0 1 0 0,1 0-1 0 0,-1 1 1 0 0,0-1-1 0 0,0 1 1 0 0,0 0-1 0 0,0 0-27 0 0,2 0 30 0 0,7 2 118 0 0,-2-2-36 0 0,7-2 28 0 0,-7 1-82 0 0,20 1-157 0 0,-25 0 75 0 0,-1 0 1 0 0,1 0 0 0 0,-1 0 0 0 0,1 1-1 0 0,-1-1 1 0 0,0 1 0 0 0,1 0 0 0 0,-1 0-1 0 0,0 0 1 0 0,0 0 0 0 0,0 0-1 0 0,0 1 1 0 0,-1-1 0 0 0,3 3 23 0 0,-2-2-6 0 0,1 0 1 0 0,-1 0-1 0 0,1-1 1 0 0,0 1-1 0 0,2 0 6 0 0,-3-2 0 0 0,0 0 1 0 0,0 1-1 0 0,-1-1 0 0 0,1 1 0 0 0,-1 0 0 0 0,1 0 0 0 0,-1 0 1 0 0,0 0-1 0 0,0 0 0 0 0,1 1 0 0 0,-2-1 0 0 0,1 1 1 0 0,0 0-1 0 0,2 4 0 0 0,-1 0 1 0 0,-1 0 0 0 0,1 0 0 0 0,-1 0 0 0 0,-1 0 0 0 0,1 1 0 0 0,-1-1 0 0 0,-1 0 0 0 0,1 1 0 0 0,-1-1 0 0 0,-1 7-1 0 0,2-4 17 0 0,-1-7-11 0 0,0 1-1 0 0,1-1 1 0 0,-2 1 0 0 0,1-1 0 0 0,0 1 0 0 0,-1-1 0 0 0,1 0 0 0 0,-1 1 0 0 0,0 1-6 0 0,-9 22 74 0 0,7-15-48 0 0,2-8-15 0 0,0-1 0 0 0,0 1 0 0 0,0-1-1 0 0,0 1 1 0 0,-1-1 0 0 0,1 1-1 0 0,-1-1 1 0 0,0 0 0 0 0,-1 2-11 0 0,-10 21 27 0 0,6-11 28 0 0,-4-4-32 0 0,-1-2-21 0 0,-3 10 4 0 0,-3 5 41 0 0,1-8-15 0 0,13-12-11 0 0,0-1 0 0 0,0 1 0 0 0,-1-1 0 0 0,0 0 0 0 0,1 0 0 0 0,-1-1 0 0 0,-5 2-21 0 0,-12 5 102 0 0,12-5-96 0 0,1-1-36 0 0,0-2-36 0 0,-1 0-37 0 0,5-1 11 0 0,-6 0-40 0 0,5 0-31 0 0,2 0-56 0 0,2 0 65 0 0,0 0-35 0 0,0 0-68 0 0,0 0-54 0 0,-1 0-62 0 0,1 0-66 0 0,0 0-72 0 0,0 0-79 0 0,-1 0-84 0 0,1 0-90 0 0,-4 0-1092 0 0,-3 0-1049 0 0</inkml:trace>
  <inkml:trace contextRef="#ctx0" brushRef="#br0" timeOffset="2587.5">4445 698 6968 0 0,'0'0'157'0'0,"0"0"23"0"0,-2 0 11 0 0,-11 0-31 0 0,1 0-93 0 0,1 0-134 0 0,10 0 79 0 0,1 0 33 0 0,-1 0 32 0 0,-1 0 42 0 0,0 0 51 0 0,-2 0 59 0 0,-4 0 252 0 0,-15 0 535 0 0,15 0-607 0 0,-3 0 105 0 0,1 0 108 0 0,2 2-316 0 0,-3 3 42 0 0,-2 2 6 0 0,2-6-66 0 0,-4-1 113 0 0,-3-1-5 0 0,7 1-160 0 0,2 1-71 0 0,2 2-39 0 0,-10 6 78 0 0,-9 4 90 0 0,6-5-148 0 0,-4 5-54 0 0,5-1 2 0 0,14-9-70 0 0,4-3-21 0 0,1 0 0 0 0,-1 0 0 0 0,1 1 0 0 0,-1-1 0 0 0,0 0 0 0 0,1 0 0 0 0,-1 1 0 0 0,1-1 0 0 0,-1 1 0 0 0,1-1 0 0 0,-1 1 0 0 0,1-1-1 0 0,-1 1 1 0 0,1-1 0 0 0,0 1 0 0 0,-1-1 0 0 0,1 1 0 0 0,0-1 0 0 0,-1 1 0 0 0,1 0 0 0 0,0-1 0 0 0,-1 1-3 0 0,-1 4-1 0 0,-10 14 1 0 0,-1 5 0 0 0,8-13 10 0 0,1-2 44 0 0,-2 6 110 0 0,1 13 81 0 0,3-21-199 0 0,1-5-21 0 0,0 0-1 0 0,1 1 1 0 0,-1-1 0 0 0,1 0 0 0 0,0 0 0 0 0,0 1 0 0 0,0-1-1 0 0,0 0 1 0 0,0 0 0 0 0,0 1 0 0 0,0-1 0 0 0,1 0 0 0 0,-1 0-1 0 0,1 1 1 0 0,0-1 0 0 0,0 0 0 0 0,0 1-25 0 0,0 13 44 0 0,-1-13-38 0 0,0 1 1 0 0,0-1-1 0 0,0 0 1 0 0,1 0-1 0 0,-1 0 1 0 0,1 0-1 0 0,0 1 1 0 0,0-1-7 0 0,5 10 14 0 0,1-1 0 0 0,0 0 0 0 0,8 10-14 0 0,-7-10 33 0 0,-7-10-26 0 0,1 0 1 0 0,0 0-1 0 0,0 0 1 0 0,0 0-1 0 0,0 0 1 0 0,0-1 0 0 0,0 1-1 0 0,0-1 1 0 0,1 1-1 0 0,-1-1 1 0 0,0 0 0 0 0,2 1-8 0 0,31 8 153 0 0,-23-7-77 0 0,0 2-7 0 0,8 2 44 0 0,-4-9 33 0 0,3-4-52 0 0,3 1 110 0 0,1-1 80 0 0,-9 2 88 0 0,-1 0 0 0 0,12-6-372 0 0,-10 2 221 0 0,-1-5 13 0 0,-4-1-72 0 0,1-2 6 0 0,6 4 1 0 0,-14 11-132 0 0,-1-1 0 0 0,1 0 0 0 0,0 0 0 0 0,-1 0 0 0 0,1 0 0 0 0,-1 0 0 0 0,0-1 0 0 0,0 1 0 0 0,2-3-37 0 0,0-2 41 0 0,-1 1 1 0 0,0-1-1 0 0,0 0 0 0 0,-1-1-41 0 0,1 1 26 0 0,-1 0-1 0 0,1 0 0 0 0,0 0 0 0 0,1-1-25 0 0,2 0 25 0 0,-5 7-22 0 0,0 0 0 0 0,0 0 1 0 0,0-1-1 0 0,0 1 0 0 0,0 0 0 0 0,-1-1 0 0 0,1 1 0 0 0,0-1 0 0 0,-1 1 0 0 0,0-1 0 0 0,1 1 0 0 0,-1-1 0 0 0,0 1 0 0 0,1-1 1 0 0,-1 1-1 0 0,0-1 0 0 0,0-1-3 0 0,0-55 114 0 0,0 57-125 0 0,-1-1-1 0 0,1 0 1 0 0,0 1 0 0 0,0-1-1 0 0,-1 1 1 0 0,1-1-1 0 0,-1 1 1 0 0,1-1-1 0 0,-1 1 1 0 0,0-1-1 0 0,1 1 1 0 0,-1-1-1 0 0,0 1 1 0 0,0 0 11 0 0,-4-7-73 0 0,-6-14-173 0 0,7 14 107 0 0,2 3 26 0 0,-2-1-193 0 0,-3 1-241 0 0,2 3 375 0 0,2 0 20 0 0,1 0 19 0 0,0 1-13 0 0,1-1-45 0 0,0 1-9 0 0,-1-1-45 0 0,1 1-50 0 0,1-1-57 0 0,-1 1-62 0 0,0-1-56 0 0,1 1-51 0 0,0-1-44 0 0,-1 1-163 0 0,1-1-43 0 0,0 0-198 0 0,0-2-530 0 0</inkml:trace>
  <inkml:trace contextRef="#ctx0" brushRef="#br0" timeOffset="3161.44">5035 653 8088 0 0,'0'0'182'0'0,"0"-3"29"0"0,1 1-148 0 0,-2-2-6 0 0,-4 1 37 0 0,-5-3 101 0 0,4 1-158 0 0,0-4-28 0 0,0-2-17 0 0,2 8 25 0 0,-2 0 34 0 0,-1-1 37 0 0,0 1 38 0 0,3 1 14 0 0,-8-4 256 0 0,1 0-73 0 0,4 3-128 0 0,5 2-89 0 0,-1 0 0 0 0,0 0 1 0 0,1 0-1 0 0,-1 1 1 0 0,0 0-1 0 0,1-1 0 0 0,-1 1 1 0 0,0 0-1 0 0,-2 0-106 0 0,-9 1 379 0 0,-2 0 23 0 0,8-2-253 0 0,2 0-44 0 0,-7-5 224 0 0,12 5-288 0 0,0 0 0 0 0,0 0 1 0 0,-1 0-1 0 0,1 1 1 0 0,-1-1-1 0 0,1 1 1 0 0,-1-1-1 0 0,1 1 1 0 0,-1 0-1 0 0,1-1 1 0 0,-1 1-1 0 0,1 0 1 0 0,-1 0-42 0 0,-4 0 157 0 0,3 0-106 0 0,1 0 0 0 0,0-1 0 0 0,0 2 0 0 0,0-1 0 0 0,0 0 0 0 0,0 0 0 0 0,0 1 1 0 0,0-1-1 0 0,0 1 0 0 0,-1 0-51 0 0,-5 3 155 0 0,-1 2 24 0 0,-4-4-32 0 0,9-2-110 0 0,2 0-20 0 0,0 0 0 0 0,-1 0 0 0 0,1 0 0 0 0,0 0 0 0 0,0 0 1 0 0,0 1-1 0 0,0-1 0 0 0,0 0 0 0 0,0 1 0 0 0,0 0 0 0 0,0-1 0 0 0,0 1 0 0 0,1 0 0 0 0,-1 0-17 0 0,-12 11 161 0 0,-11 3 1 0 0,24-14-159 0 0,1-1 0 0 0,0 1 1 0 0,-1 0-1 0 0,1 0 1 0 0,0 0-1 0 0,0-1 1 0 0,-1 1-1 0 0,1 0 0 0 0,0 0 1 0 0,0 0-1 0 0,0-1 1 0 0,0 1-1 0 0,0 0 1 0 0,0 1-4 0 0,0 1 4 0 0,0 1-35 0 0,0 12-146 0 0,0-9 146 0 0,3 8 28 0 0,12 13 57 0 0,13-11-54 0 0,-21-9-1 0 0,-4-5-7 0 0,0 0-1 0 0,0 0 0 0 0,0 0 0 0 0,0 0 0 0 0,1-1 0 0 0,0 1 9 0 0,0-1-1 0 0,0 1-1 0 0,-1-1 0 0 0,1 1 1 0 0,-1 0-1 0 0,1 0 0 0 0,-1 0 1 0 0,1 1 1 0 0,-1 0 0 0 0,1-1 0 0 0,-1 0 0 0 0,1 0 0 0 0,0 0 0 0 0,-1 0 0 0 0,1 0 1 0 0,2 0-1 0 0,1 0 0 0 0,-1 0 0 0 0,0 0 0 0 0,-1 1 0 0 0,1 0 0 0 0,-1 0 0 0 0,6 5 0 0 0,-6-4-1 0 0,1 0 0 0 0,0-1 0 0 0,0 0 0 0 0,0 0 0 0 0,0 0 0 0 0,5 1 1 0 0,12 7 19 0 0,-2 6 60 0 0,-18-16-61 0 0,0 0 1 0 0,0 1 0 0 0,0-1 0 0 0,0 0-1 0 0,1 0 1 0 0,0 0-19 0 0,0-1 19 0 0,-1 1 1 0 0,0 0-1 0 0,0 0 0 0 0,0 0 0 0 0,0 1 1 0 0,1 0-20 0 0,3 4 51 0 0,-4-4-20 0 0,1 0 1 0 0,-1 0-1 0 0,0 0 1 0 0,-1 1-1 0 0,1-1 1 0 0,-1 1-32 0 0,4 9 128 0 0,0-9-42 0 0,-6-4-78 0 0,1 0 0 0 0,-1 1-1 0 0,0-1 1 0 0,1 0 0 0 0,-1 0-1 0 0,1 1 1 0 0,-1-1 0 0 0,0 0-1 0 0,1 1 1 0 0,-1-1 0 0 0,0 0-1 0 0,1 1 1 0 0,-1-1 0 0 0,0 1-1 0 0,0-1 1 0 0,1 0 0 0 0,-1 1-1 0 0,0-1 1 0 0,0 1 0 0 0,0-1-1 0 0,0 1 1 0 0,0-1 0 0 0,1 1-1 0 0,-1-1 1 0 0,0 1 0 0 0,0-1-1 0 0,0 1 1 0 0,0-1 0 0 0,0 1-1 0 0,-1-1 1 0 0,1 0 0 0 0,0 1-8 0 0,0 3 70 0 0,0 1 59 0 0,1 19 625 0 0,-2-18-602 0 0,0-3-126 0 0,0-2-42 0 0,-9 4 240 0 0,4 5-18 0 0,-1-5-101 0 0,-9 3-14 0 0,12-6-62 0 0,-12 3 80 0 0,10-5-89 0 0,1 0-1 0 0,0 0 0 0 0,-1 0 0 0 0,1-1 1 0 0,0 1-1 0 0,-1-1 0 0 0,-3-2-19 0 0,6 2 0 0 0,-23-7 38 0 0,19 5-14 0 0,0 0 0 0 0,0 0 0 0 0,0 0 0 0 0,1-1 0 0 0,-1 0 0 0 0,1 0-1 0 0,-6-5-23 0 0,4 1 30 0 0,3 2-41 0 0,-1 1-33 0 0,-1-1-40 0 0,0 0-44 0 0,3 4 2 0 0,1 0 69 0 0,-7-5 65 0 0,8 5-57 0 0,0 0-53 0 0,-1-1-93 0 0,1-1-106 0 0,1 3 103 0 0,0-1-34 0 0,0-1-38 0 0,0 1-40 0 0,0 1-81 0 0,0-1-58 0 0,0 1-51 0 0,0-1-45 0 0,-1 0-159 0 0,0 0-44 0 0,0 0-194 0 0,-1-1-517 0 0</inkml:trace>
  <inkml:trace contextRef="#ctx0" brushRef="#br0" timeOffset="596.04">1739 713 6936 0 0,'0'0'157'0'0,"0"0"23"0"0,0 0 11 0 0,0-2-31 0 0,2-8-128 0 0,5 7-23 0 0,-3 3 24 0 0,-4 0-33 0 0,2 0 70 0 0,-2 0 76 0 0,3-2 124 0 0,-2 0-209 0 0,1 1-30 0 0,0-2 0 0 0,0 1 51 0 0,0 0 59 0 0,1-1 93 0 0,-3 3-67 0 0,0 0 126 0 0,3-2 236 0 0,7-9 14 0 0,-8 9-15 0 0,-2 2-66 0 0,-2 0-22 0 0,-8 0-6 0 0,10 0-427 0 0,0 0 1 0 0,-1 0-1 0 0,1 0 0 0 0,0 0 1 0 0,0 0-1 0 0,0 0 1 0 0,0 0-1 0 0,0 0 1 0 0,0 0-1 0 0,0 0 0 0 0,0 0 1 0 0,0 0-1 0 0,0 0 1 0 0,0 0-1 0 0,-1 0 1 0 0,1 0-1 0 0,0 0 1 0 0,0 0-1 0 0,0 0 0 0 0,0 0 1 0 0,0 0-1 0 0,0 0 1 0 0,0 0-1 0 0,0 0 1 0 0,0 0-1 0 0,0 0 0 0 0,0 0 1 0 0,0 0-1 0 0,-1 0 1 0 0,1 0-1 0 0,0-1 1 0 0,0 1-1 0 0,0 0 1 0 0,0 0-1 0 0,0 0 0 0 0,0 0 1 0 0,0 0-1 0 0,0 0 1 0 0,0 0-1 0 0,0 0 1 0 0,0 0-1 0 0,0 0 0 0 0,0 0 1 0 0,0 0-1 0 0,0-1 1 0 0,0 1-1 0 0,0 0 1 0 0,0 0-1 0 0,0 0 1 0 0,0 0-1 0 0,0 0 0 0 0,0 0 1 0 0,0 0-1 0 0,0 0 1 0 0,0 0-1 0 0,0 0 1 0 0,0-1-8 0 0,0-9 392 0 0,0 10-386 0 0,0 0 1 0 0,0 0 0 0 0,0 0-1 0 0,0 0 1 0 0,0 0 0 0 0,0 0 0 0 0,0 0-1 0 0,0 0 1 0 0,0 0 0 0 0,0 0-1 0 0,0-1 1 0 0,0 1 0 0 0,0 0 0 0 0,0 0-1 0 0,0 0 1 0 0,0 0 0 0 0,0 0-1 0 0,0 0 1 0 0,0 0 0 0 0,0 0 0 0 0,0 0-1 0 0,0 0 1 0 0,0-1 0 0 0,0 1-1 0 0,0 0 1 0 0,0 0 0 0 0,0 0 0 0 0,0 0-1 0 0,0 0 1 0 0,0 0 0 0 0,0 0-1 0 0,0 0 1 0 0,0 0 0 0 0,0 0 0 0 0,-1 0-1 0 0,1 0 1 0 0,0 0 0 0 0,0 0-1 0 0,0 0 1 0 0,0 0 0 0 0,0 0 0 0 0,0 0-1 0 0,0 0 1 0 0,0 0 0 0 0,0 0-1 0 0,0 0 1 0 0,-1 0 0 0 0,1 0 0 0 0,0 0-1 0 0,0 0 1 0 0,0 0 0 0 0,0 0-1 0 0,0 0 1 0 0,0 0 0 0 0,0 0 0 0 0,0 0-1 0 0,0 0-6 0 0,-4 0 103 0 0,1-1 34 0 0,-6-3 387 0 0,5 1-340 0 0,1 1-73 0 0,2 0-96 0 0,-1 1-34 0 0,-1-1 270 0 0,0 1-111 0 0,-1 0-71 0 0,-1 2-34 0 0,3 0 49 0 0,-12-1 156 0 0,3 2-51 0 0,1 2-44 0 0,2 2-33 0 0,8-5-105 0 0,0-1 0 0 0,-1 0 1 0 0,1 0-1 0 0,0 0 0 0 0,0 1 0 0 0,-1-1 0 0 0,1 0 0 0 0,0 0 0 0 0,0 0 0 0 0,-1 0 1 0 0,1 1-1 0 0,0-1 0 0 0,-1 0 0 0 0,1 0 0 0 0,0 0 0 0 0,0 0 0 0 0,-1 0 0 0 0,1 0 1 0 0,0 0-1 0 0,-1 0 0 0 0,1 0 0 0 0,0 0 0 0 0,-1 0 0 0 0,1 0 0 0 0,0 0 1 0 0,-1 0-8 0 0,-19 0 172 0 0,10 2-51 0 0,-12 8-15 0 0,-19 7 76 0 0,29-9-157 0 0,2 0-37 0 0,-11 5 58 0 0,19-12-45 0 0,0 0-1 0 0,1 0 1 0 0,-1-1-1 0 0,0 1 1 0 0,0 1-1 0 0,1-1 1 0 0,-1 0 0 0 0,1 0-1 0 0,-1 1 1 0 0,1-1-1 0 0,0 1 1 0 0,-1-1 0 0 0,1 1-2 0 0,-8 21 1 0 0,0-3 0 0 0,-4-5 0 0 0,11-14 0 0 0,1 1 0 0 0,-1 0 0 0 0,1-1 0 0 0,-1 1 0 0 0,1 0 0 0 0,0 0 0 0 0,0 0 0 0 0,-1 0 0 0 0,1 0 0 0 0,0 1 1 0 0,-4 22-2 0 0,-5-5 1 0 0,5 8 0 0 0,1-13 0 0 0,2-8-2 0 0,0-1 1 0 0,1 0-1 0 0,-1 1 0 0 0,1-1 1 0 0,1 1-1 0 0,0-1 2 0 0,-1 12-30 0 0,1-8 24 0 0,0 0 0 0 0,0 0 0 0 0,1 0 0 0 0,1 8 7 0 0,1-9-1 0 0,0 1 0 0 0,0-1 0 0 0,1 0 0 0 0,3 6 0 0 0,-5-11 0 0 0,0 0 0 0 0,1-1 0 0 0,-1 1 0 0 0,1-1 0 0 0,-1 0 0 0 0,1 0 0 0 0,0 0 0 0 0,0 0 0 0 0,0 0 0 0 0,1-1 0 0 0,-1 1 0 0 0,2 0 0 0 0,13 9 0 0 0,-15-10 2 0 0,-1 0 0 0 0,1-1-1 0 0,-1 1 1 0 0,1-1 0 0 0,0 1-1 0 0,-1-1 1 0 0,2 1-2 0 0,19 1 90 0 0,-5-3-14 0 0,3 0 40 0 0,43 0 368 0 0,-60 0-446 0 0,-1-1 0 0 0,1 1-1 0 0,-1 0 1 0 0,0-1 0 0 0,1 0-1 0 0,-1 0 1 0 0,0 0 0 0 0,0 0-1 0 0,1-1-37 0 0,10-3 178 0 0,-2 2-53 0 0,-8 2-80 0 0,0 0 0 0 0,0-1 0 0 0,0 1 0 0 0,-1-1 0 0 0,1 1 1 0 0,-1-1-1 0 0,1 0 0 0 0,0-1-45 0 0,6-3 89 0 0,10-6 83 0 0,-8-2-15 0 0,-5 3-67 0 0,-3 5-29 0 0,-1 0 0 0 0,1 0 1 0 0,1 1-1 0 0,3-4-61 0 0,7-8 119 0 0,2-9-3 0 0,-4 6-14 0 0,-11 15-90 0 0,1 1-1 0 0,-1-1 0 0 0,0 1 0 0 0,-1-1 1 0 0,1 0-1 0 0,-1 0 0 0 0,0 0 0 0 0,0 0 0 0 0,-1 0 1 0 0,1-1-12 0 0,0-26 105 0 0,-2 0 41 0 0,0 1 50 0 0,1 30-186 0 0,0-1-1 0 0,0 1 1 0 0,0 0-1 0 0,0 0 0 0 0,-1-1 1 0 0,1 1-1 0 0,0 0 0 0 0,-1-1 1 0 0,1 1-1 0 0,-1 0 0 0 0,0-1-8 0 0,-8-9 4 0 0,7 9-16 0 0,0 1 1 0 0,1-1-1 0 0,0 1 1 0 0,-1-1 0 0 0,1 0-1 0 0,0 0 1 0 0,0 0-1 0 0,0 0 1 0 0,0 0-1 0 0,-1-1 11 0 0,-3-19-98 0 0,-7 12-20 0 0,4 1 27 0 0,3 2 3 0 0,0 3-3 0 0,0 0-14 0 0,-2 0-36 0 0,-12-12-206 0 0,10 4 77 0 0,4-1-199 0 0,-5 8-62 0 0,9 5 492 0 0,1-1 1 0 0,0 0-1 0 0,-1 0 0 0 0,1 1 0 0 0,0-1 1 0 0,-1 0-1 0 0,1 0 0 0 0,0 1 0 0 0,0-1 1 0 0,0 0-1 0 0,0 0 0 0 0,0 0 0 0 0,0 0 0 0 0,0 0 39 0 0</inkml:trace>
  <inkml:trace contextRef="#ctx0" brushRef="#br0" timeOffset="1465.72">2072 759 9040 0 0,'0'0'200'0'0,"0"0"33"0"0,0 0 15 0 0,2 0-36 0 0,-1 0-209 0 0,-1 0-1 0 0,1 0 1 0 0,0 0 0 0 0,-1 0-1 0 0,1 0 1 0 0,-1 0-1 0 0,1 1 1 0 0,0-1 0 0 0,-1 0-1 0 0,1 0 1 0 0,-1 1 0 0 0,1-1-1 0 0,-1 0 1 0 0,1 1-1 0 0,-1-1 1 0 0,1 1 0 0 0,-1-1-1 0 0,1 0 1 0 0,-1 1 0 0 0,1-1-1 0 0,-1 1 1 0 0,0 0-1 0 0,1-1-2 0 0,1 3 39 0 0,0-1 32 0 0,2 0 47 0 0,0-1 57 0 0,1 1 262 0 0,2 4-120 0 0,6 7 180 0 0,-3-2-205 0 0,-5-4-142 0 0,-1 0-36 0 0,-1 0-42 0 0,-2 0-51 0 0,-1-5 4 0 0,0 0 0 0 0,1-1 0 0 0,-1 1 0 0 0,0 0 1 0 0,1-1-1 0 0,-1 1 0 0 0,1 0 0 0 0,0-1 0 0 0,-1 1 1 0 0,1-1-1 0 0,0 1 0 0 0,0-1 0 0 0,0 0 0 0 0,0 1 1 0 0,0-1-1 0 0,0 0 0 0 0,1 1 0 0 0,-1-1 1 0 0,0 0-26 0 0,12 15 338 0 0,-10-9-162 0 0,0 0-44 0 0,0 1-17 0 0,0 3 6 0 0,0-2-4 0 0,2 5 41 0 0,-1 1-41 0 0,2 2-16 0 0,-4 0 49 0 0,-2-15-134 0 0,0-1 0 0 0,0 0 1 0 0,0 1-1 0 0,1-1 1 0 0,-1 0-1 0 0,0 1 0 0 0,0-1 1 0 0,1 0-1 0 0,-1 1 1 0 0,1 0-17 0 0,9 15 194 0 0,-5 8 20 0 0,1-12-73 0 0,-5-12-118 0 0,0 1-1 0 0,0-1 1 0 0,-1 0-1 0 0,1 1 0 0 0,0-1 1 0 0,-1 1-1 0 0,1-1 1 0 0,-1 1-1 0 0,0-1 1 0 0,1 1-1 0 0,-1-1 0 0 0,0 1 1 0 0,0-1-23 0 0,0 42 671 0 0,0-40-455 0 0,0-3-34 0 0,0 0-13 0 0,0 0-1 0 0,0 0 3 0 0,0 0 10 0 0,0 0 3 0 0,0 0 0 0 0,0 0 8 0 0,0 0 35 0 0,0 0 18 0 0,-3-3 3 0 0,-7-7-20 0 0,8 7-123 0 0,1 1-41 0 0,0-2-26 0 0,1 0-24 0 0,-1-3 24 0 0,-3-3 5 0 0,3 7-28 0 0,-1 0 0 0 0,1 0 0 0 0,0 0 0 0 0,0 0 0 0 0,0 0 0 0 0,1 0-1 0 0,-1 0 1 0 0,1 0 0 0 0,0 0 0 0 0,0-3-15 0 0,-1-2 16 0 0,0-1 0 0 0,0 0 0 0 0,-1 0 0 0 0,0-2-16 0 0,-1 0 27 0 0,1 1 0 0 0,0-1 0 0 0,1 0 0 0 0,1-5-27 0 0,0 8 3 0 0,1 0-1 0 0,1 0 1 0 0,-1 1-1 0 0,1-1 1 0 0,3-7-3 0 0,-4 13 0 0 0,1-15 1 0 0,-2 15-2 0 0,0 1 0 0 0,0 0 0 0 0,0-1-1 0 0,1 1 1 0 0,-1 0 0 0 0,0-1 0 0 0,0 1 0 0 0,1 0 0 0 0,-1-1 0 0 0,1 0 1 0 0,4-5-17 0 0,0 0 0 0 0,1 0 1 0 0,0 1-1 0 0,0 0 0 0 0,0 0 1 0 0,1 0-1 0 0,0 1 0 0 0,3-3 17 0 0,20-7 0 0 0,-28 15 0 0 0,0-1 0 0 0,0 0 0 0 0,0 1 0 0 0,0 0 0 0 0,-1-1 0 0 0,1 1 0 0 0,0 0 0 0 0,0 0 0 0 0,0 0 0 0 0,0 0 0 0 0,0 0 0 0 0,8 1 0 0 0,18-1 0 0 0,-24 0-2 0 0,0 0 0 0 0,0 0-1 0 0,0 0 1 0 0,0 1-1 0 0,4 0 3 0 0,12 12-48 0 0,2 2 36 0 0,-14-2 2 0 0,4-6-33 0 0,4 3 32 0 0,-12-5 11 0 0,0 0 0 0 0,0 0 0 0 0,0 0 0 0 0,-1 0 0 0 0,0 1 0 0 0,1-1 0 0 0,-1 0 0 0 0,1 0 0 0 0,0 0 0 0 0,0 0 0 0 0,0 0 0 0 0,-2-3 0 0 0,1 1 0 0 0,-1 0 0 0 0,0 0 0 0 0,0 0 0 0 0,0 1 0 0 0,0 0 0 0 0,0-1 0 0 0,-1 1 0 0 0,1-1 0 0 0,0 0 0 0 0,1 0 0 0 0,-1 0 0 0 0,1 1 0 0 0,1 0 1 0 0,-1 0-1 0 0,0 0 1 0 0,0 1 0 0 0,-1-1-1 0 0,1 1 1 0 0,-1-1-1 0 0,0 1 1 0 0,0 1-1 0 0,7 14 49 0 0,-4-13-40 0 0,-4-5-8 0 0,0-1 0 0 0,-1 0 0 0 0,1 1 0 0 0,0-1-1 0 0,0 1 1 0 0,-1-1 0 0 0,1 1 0 0 0,-1-1 0 0 0,1 1 0 0 0,-1-1 0 0 0,0 1-1 0 0,0-1 1 0 0,1 1 0 0 0,-1 0-1 0 0,0 11 39 0 0,0 17-13 0 0,0-28 38 0 0,0-2 32 0 0,0 0 15 0 0,0 0-19 0 0,0 0-11 0 0,0 0-2 0 0,-3-2-18 0 0,1 0-52 0 0,1-1-1 0 0,0 1 0 0 0,-1 0 0 0 0,1-1 0 0 0,0 1 1 0 0,0-1-1 0 0,0 1 0 0 0,0-1 0 0 0,1 1 0 0 0,-1-1 1 0 0,1 1-1 0 0,0-1 0 0 0,-1-2-8 0 0,1-42 146 0 0,0 30-107 0 0,0 14-28 0 0,1 0 0 0 0,-1-1 0 0 0,0 1-1 0 0,1 0 1 0 0,0 0 0 0 0,-1 0-1 0 0,1 0 1 0 0,0 0 0 0 0,2-2-11 0 0,2-10 31 0 0,-2 4-8 0 0,-3 7-13 0 0,1 0 1 0 0,0 1-1 0 0,0-1 1 0 0,1 0-1 0 0,-1 1 1 0 0,1 0 0 0 0,0-1-1 0 0,-1 1 1 0 0,3-2-11 0 0,11-17 3 0 0,15-14-91 0 0,-24 29 60 0 0,1 1-1 0 0,0 0 0 0 0,7-5 29 0 0,10-2 5 0 0,21-2-5 0 0,-39 14 0 0 0,-1 0 0 0 0,0 0 0 0 0,1 0 0 0 0,-1 1 0 0 0,0 0 0 0 0,1 0 0 0 0,-1 0 0 0 0,2 1 0 0 0,4 0 0 0 0,-10-1 0 0 0,1 0 0 0 0,0 0 0 0 0,-1 0 0 0 0,1 0 0 0 0,0 0 0 0 0,-1 1 0 0 0,1-1 0 0 0,-1 1 0 0 0,1-1 0 0 0,-1 1 0 0 0,1 0 0 0 0,-1-1 0 0 0,1 1 0 0 0,-1 0 0 0 0,1 1 0 0 0,6 2 0 0 0,2 1 0 0 0,-8-4 0 0 0,0 0 0 0 0,0 0 0 0 0,0 0 0 0 0,0 0 0 0 0,0 1 0 0 0,0-1 0 0 0,0 0 0 0 0,0 1 0 0 0,0 0 0 0 0,9 7-2 0 0,0-3-48 0 0,-7-4 27 0 0,-1-1 0 0 0,0 1-1 0 0,0 0 1 0 0,0 1 0 0 0,0-1-1 0 0,1 1 24 0 0,14 19-112 0 0,-8-1 48 0 0,-9-18 60 0 0,-1-1 3 0 0,1 1 0 0 0,0-1 0 0 0,0 0 0 0 0,0 0 1 0 0,0 1-1 0 0,0-1 0 0 0,0 0 0 0 0,0 0 0 0 0,1 0 0 0 0,-1 0 0 0 0,1 0 0 0 0,-1 0 0 0 0,2 0 1 0 0,0 2 0 0 0,0 0 0 0 0,0 0 0 0 0,0 0 0 0 0,0 0 0 0 0,-1 1 0 0 0,0-1 0 0 0,0 1 0 0 0,0 0 0 0 0,0-1 0 0 0,-1 1 0 0 0,0 0 0 0 0,0 0 0 0 0,0 0 0 0 0,0 5 0 0 0,-1-8 0 0 0,0 0 0 0 0,0-1 0 0 0,0 1 0 0 0,1 0 0 0 0,-1 0 0 0 0,0 0 0 0 0,1 0 0 0 0,0-1 0 0 0,-1 1 0 0 0,1 0 0 0 0,0-1 0 0 0,0 1 0 0 0,1 1 0 0 0,-1-2 0 0 0,0 1 0 0 0,-1-1 0 0 0,1 0 0 0 0,0 1 0 0 0,-1-1 0 0 0,1 1 0 0 0,-1-1 0 0 0,1 1 0 0 0,-1-1 0 0 0,0 1 0 0 0,1-1 0 0 0,-1 1 0 0 0,0 1 0 0 0,0-2 0 0 0,0 1 0 0 0,0-1 0 0 0,1 1 0 0 0,-1 0 0 0 0,0-1 0 0 0,1 1 0 0 0,-1-1 0 0 0,1 1 0 0 0,0-1 0 0 0,-1 1 0 0 0,1-1 0 0 0,0 0 0 0 0,0 1 0 0 0,0-1 0 0 0,4 7 0 0 0,0 5-38 0 0,0-11-46 0 0,0 1-39 0 0,-4-2 29 0 0,0 1 33 0 0,3 5-47 0 0,-2-4 30 0 0,0 1-79 0 0,-1-2 38 0 0,-1-1-35 0 0,1 0-38 0 0,0 1-44 0 0,0-1-50 0 0,0 0-53 0 0,-1-1-89 0 0,1 1-66 0 0,-1-1-58 0 0,1 1-50 0 0,-1-1-177 0 0,0 0-50 0 0,0 0-214 0 0,0 0-576 0 0</inkml:trace>
  <inkml:trace contextRef="#ctx0" brushRef="#br0" timeOffset="15170.56">272 1832 7072 0 0,'8'0'179'0'0,"0"0"-47"0"0,0 0-42 0 0,0 0-35 0 0,10 0-23 0 0,24 0-98 0 0,-28 0 129 0 0,2-1 21 0 0,5-5 116 0 0,2 0 32 0 0,-5 4-113 0 0,-1 2-26 0 0,10 1 59 0 0,5-5 41 0 0,-19 2-128 0 0,2-2 23 0 0,0 2 0 0 0,1 0 1 0 0,-1 1-1 0 0,2 0-88 0 0,21 2 138 0 0,17-1 11 0 0,3-4-38 0 0,-33 0-74 0 0,-5 1 19 0 0,-1 0-1 0 0,20 1-55 0 0,-16 1 9 0 0,0-1-1 0 0,9-3-8 0 0,-11 2-2 0 0,0 0 1 0 0,8 2 1 0 0,24 2 7 0 0,-24-1 16 0 0,0 0 0 0 0,26-4-23 0 0,-25 0 11 0 0,-9 0-11 0 0,0 2 0 0 0,13 0 0 0 0,-6 1 5 0 0,-5 1 19 0 0,-1 0 0 0 0,11 3-24 0 0,-3 2 10 0 0,-20-3-5 0 0,1 0 0 0 0,0-1-1 0 0,0 0 1 0 0,-1-1 0 0 0,1 0 0 0 0,3-1-5 0 0,17-3 60 0 0,-4 0 60 0 0,0 1 0 0 0,9 2-120 0 0,-6 1 80 0 0,25 0 66 0 0,-16-3-18 0 0,3-2 59 0 0,3-1 69 0 0,29-3 198 0 0,-26 4-193 0 0,25 0 117 0 0,-40 0-249 0 0,-1 0-36 0 0,11 1 0 0 0,1-1 102 0 0,18-4-195 0 0,-25 1 67 0 0,4 0 154 0 0,35-4-221 0 0,-36 9 71 0 0,4 0 162 0 0,35-8-233 0 0,5-2 485 0 0,65-1-485 0 0,-67 8 163 0 0,-37 2-76 0 0,17-2-17 0 0,0 3-79 0 0,-2 1-127 0 0,6-3 136 0 0,-4 0-140 0 0,10 2 140 0 0,52-4-19 0 0,6-1 35 0 0,67 8 170 0 0,2 0 71 0 0,-123-2-170 0 0,1-3-51 0 0,87-3-31 0 0,-74 9-7 0 0,55-1 31 0 0,-47-4 60 0 0,-43 0-41 0 0,117-4 92 0 0,-115 8-98 0 0,125-3 57 0 0,-118-1-88 0 0,102-4 79 0 0,-109 8-55 0 0,125-3 0 0 0,-121-1-35 0 0,120-4 0 0 0,303 8 0 0 0,-285-8 37 0 0,-8 1 54 0 0,-127 7-59 0 0,119-3 53 0 0,-126-1-77 0 0,156-5-21 0 0,108 9-58 0 0,1 0 47 0 0,-1 0 48 0 0,-3 0 53 0 0,-122 8 231 0 0,-14 0 18 0 0,-103-8-186 0 0,-3 0-70 0 0,13 0-56 0 0,50 0-72 0 0,66 7-51 0 0,-104-2 79 0 0,-6-2 45 0 0,146-3 153 0 0,-84 0-88 0 0,-74 1-71 0 0,41 5-39 0 0,77 2-25 0 0,-84-9-6 0 0,175 4 36 0 0,-221 2 25 0 0,117 3 66 0 0,-123-8-55 0 0,137 2-8 0 0,-135 3-3 0 0,126 3 53 0 0,5 0-42 0 0,-6-1-11 0 0,-126-7 0 0 0,125 3 0 0 0,-67 7 0 0 0,-3-5-15 0 0,0 5-33 0 0,0-5 91 0 0,-68-2-8 0 0,148 6 110 0 0,-94-9-73 0 0,154 3-48 0 0,-130 7-24 0 0,-7-5 0 0 0,-71-1 0 0 0,148 5 0 0 0,182-9 0 0 0,-321-1 0 0 0,133 4 0 0 0,-132 1 0 0 0,131 5 16 0 0,-89-10 36 0 0,68 1 2 0 0,-65 3 15 0 0,-38 2-10 0 0,92 3 75 0 0,427-8 321 0 0,-421 8-337 0 0,-6-1-68 0 0,-111-7-12 0 0,95 3 83 0 0,-91 1-46 0 0,5 1 149 0 0,9-2-224 0 0,-24-3 81 0 0,19 0 144 0 0,8 3-225 0 0,-23 1 25 0 0,0 1-22 0 0,20-2-3 0 0,-39-2-5 0 0,0 1 0 0 0,0 1-1 0 0,28 6 6 0 0,-47-6-177 0 0,-1-1 68 0 0,1 0 58 0 0,-1 0 48 0 0,4 0 52 0 0,22 3 217 0 0,-20-3-190 0 0,-2-1-76 0 0,-1 1-96 0 0,-1-1-77 0 0,-1 0-104 0 0,1 1-118 0 0,-6-1 147 0 0,0-1-37 0 0,-1 1-37 0 0,1 0-42 0 0,0 0-41 0 0,0-1-46 0 0,0 1-46 0 0,0 0-49 0 0,0 0-51 0 0,1 0-53 0 0,11 3-1478 0 0,9 5-1208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4:10.3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6272 0 0,'0'0'182'0'0,"0"0"-42"0"0,0 0 4 0 0,0 0 64 0 0,0 0 188 0 0,0 0 344 0 0,0 0 27 0 0,3 0-19 0 0,-2 0-765 0 0,-1 0 42 0 0,1 0 39 0 0,0 0 37 0 0,1 0 200 0 0,-1 0 114 0 0,1 1 81 0 0,-1 0 67 0 0,1-1 122 0 0,2 2 978 0 0,-3-1-1100 0 0,0-1-161 0 0,0 1-33 0 0,0 0-41 0 0,-1-1-48 0 0,1 1-51 0 0,0 0-66 0 0,0-1-75 0 0,0 1-81 0 0,-1-1-91 0 0,1 1-97 0 0,-1 0-107 0 0,1-1-113 0 0,2 3 665 0 0,-3-1-28 0 0,-1 2-178 0 0,1 5-8 0 0,3 6-18 0 0,2-7 0 0 0,-4-7-27 0 0,0 0 0 0 0,-1 1 1 0 0,1-1-1 0 0,0 0 0 0 0,0 1 1 0 0,-1-1-1 0 0,1 1 0 0 0,-1-1 1 0 0,1 1-1 0 0,-1 0 0 0 0,0-1 1 0 0,0 1-1 0 0,1-1 0 0 0,-1 1-5 0 0,0 57 402 0 0,0 0-67 0 0,0 0-57 0 0,0 0-46 0 0,0 56 122 0 0,0 155 328 0 0,0-187-407 0 0,0 0 78 0 0,0-34-95 0 0,0 1 43 0 0,0 0 48 0 0,0-1 53 0 0,3-37-290 0 0,6 2 14 0 0,-6-12-20 0 0,-3-2-2 0 0,0 0 0 0 0,0 0 4 0 0,0 0 16 0 0,0 0 4 0 0,0 0 0 0 0,0 0 0 0 0,0 0 0 0 0,2 3 0 0 0,-2-3-126 0 0,11 9 109 0 0,-10-9-106 0 0,-1 0-1 0 0,0 1 1 0 0,1-1 0 0 0,-1 0-1 0 0,1 0 1 0 0,-1 1 0 0 0,1-1-1 0 0,-1 0 1 0 0,0 0 0 0 0,1 0 0 0 0,-1 1-1 0 0,1-1 1 0 0,-1 0 0 0 0,1 0-1 0 0,-1 0 1 0 0,1 0 0 0 0,-1 0-1 0 0,1 0 1 0 0,-1 0 0 0 0,1 0-1 0 0,-1 0 1 0 0,1-1 0 0 0,-1 1 0 0 0,1 0-1 0 0,-1 0 1 0 0,1 0 0 0 0,-1 0-1 0 0,0-1 1 0 0,1 1 0 0 0,0 0-5 0 0,3-7 75 0 0,-4 7-70 0 0,0 0 0 0 0,0-1-1 0 0,1 1 1 0 0,-1-1 0 0 0,0 1 0 0 0,0 0-1 0 0,1-1 1 0 0,-1 1 0 0 0,0 0-1 0 0,1-1 1 0 0,-1 1 0 0 0,1 0 0 0 0,-1-1-1 0 0,0 1 1 0 0,1 0 0 0 0,-1 0-1 0 0,1 0 1 0 0,-1-1 0 0 0,1 1 0 0 0,-1 0-1 0 0,1 0 1 0 0,-1 0 0 0 0,0 0 0 0 0,1 0-1 0 0,-1 0 1 0 0,1 0 0 0 0,-1 0-1 0 0,1 0 1 0 0,-1 0 0 0 0,1 0 0 0 0,-1 0-1 0 0,1 0-4 0 0,12 0 97 0 0,16 0 103 0 0,-15-2-155 0 0,-4-8-19 0 0,-8 9-21 0 0,-1 1 1 0 0,1-1-1 0 0,0 1 0 0 0,0 0 0 0 0,0-1 0 0 0,0 1 0 0 0,0 0 1 0 0,0 1-1 0 0,1-1-5 0 0,1 0 5 0 0,1 0-1 0 0,-1 0 1 0 0,0 0 0 0 0,1 0 0 0 0,-1-1 0 0 0,0 0-1 0 0,4 0-4 0 0,-3-1 0 0 0,2-1 0 0 0,-1 1 0 0 0,0 0 0 0 0,1 1 0 0 0,0 0 0 0 0,-1 0 0 0 0,1 0 0 0 0,0 1 0 0 0,128 0 8 0 0,-46 0-52 0 0,-88 0 24 0 0,1 0-1 0 0,0 0 1 0 0,-1 0-1 0 0,1 0 0 0 0,0 1 1 0 0,-1-1-1 0 0,1 0 1 0 0,-1 1-1 0 0,1 0 0 0 0,-1-1 1 0 0,1 1-1 0 0,-1 0 1 0 0,1 0-1 0 0,-1 0 21 0 0,11 5-173 0 0,-8-5 227 0 0,1-1-58 0 0,0 1-52 0 0,0-1-48 0 0,1 0-41 0 0,0 0-37 0 0,6 0-270 0 0,0 0-61 0 0,12 1-773 0 0,-17 1 865 0 0,-2 0 124 0 0,-2-1 58 0 0,-1 0-1 0 0,0 1-49 0 0,1-1-58 0 0,-1 0-69 0 0,0 0-82 0 0,0 0-91 0 0,1 0-102 0 0,-1 0-112 0 0,1-1-125 0 0,-1 0 415 0 0,0 0-36 0 0,4 0-1602 0 0,3 0-1188 0 0</inkml:trace>
  <inkml:trace contextRef="#ctx0" brushRef="#br0" timeOffset="602.45">892 908 5672 0 0,'0'0'165'0'0,"3"0"-10"0"0,5 0-268 0 0,0 0 125 0 0,1 0 111 0 0,1 0 99 0 0,-1 0 86 0 0,1 0 74 0 0,0 0 60 0 0,-1 0 47 0 0,-9 0-461 0 0,1 0 0 0 0,-1 0-1 0 0,1 0 1 0 0,-1 0 0 0 0,1 0 0 0 0,-1 0-1 0 0,1 0 1 0 0,-1 0 0 0 0,1 0 0 0 0,-1 0-1 0 0,1 0 1 0 0,-1 0 0 0 0,1 0 0 0 0,-1 0-1 0 0,0-1 1 0 0,1 1 0 0 0,-1 0 0 0 0,1 0-1 0 0,-1-1 1 0 0,1 1 0 0 0,-1 0 0 0 0,0 0-1 0 0,1-1 1 0 0,-1 1 0 0 0,0 0 0 0 0,1-1-1 0 0,-1 1 1 0 0,0-1 0 0 0,0 1 0 0 0,1 0-1 0 0,-1-1 1 0 0,0 0-28 0 0,5-5 448 0 0,0 2-55 0 0,1 1-56 0 0,10-8 324 0 0,-7 4-275 0 0,3 0 75 0 0,-3 3-121 0 0,-2-1-55 0 0,-2 1 7 0 0,1-1 64 0 0,2-4-41 0 0,6-5-40 0 0,7-4-19 0 0,-16 16-213 0 0,-5 2-32 0 0,1 0-1 0 0,0-1 0 0 0,-1 1 1 0 0,1 0-1 0 0,-1 0 1 0 0,1-1-1 0 0,0 1 0 0 0,-1-1 1 0 0,1 1-1 0 0,-1 0 1 0 0,1-1-1 0 0,-1 1 0 0 0,0-1 1 0 0,1 1-1 0 0,-1-1 1 0 0,1 0-1 0 0,-1 1 0 0 0,0-1 1 0 0,1 1-1 0 0,-1-1 1 0 0,0 0-1 0 0,0 0-10 0 0,3-3 35 0 0,9-11 38 0 0,1 0-43 0 0,-9 5 14 0 0,-3 7-39 0 0,0 1 1 0 0,0 0-1 0 0,1 0 0 0 0,-1 0 0 0 0,0 0 0 0 0,1 0 0 0 0,-1 0 0 0 0,1 0 0 0 0,-1 0-5 0 0,12-13 43 0 0,2-15-19 0 0,-14 26-12 0 0,0 0 1 0 0,0 0 0 0 0,0 0-1 0 0,-1-1 1 0 0,1 1-1 0 0,-1 0 1 0 0,0 0 0 0 0,-1 0-1 0 0,1-4-12 0 0,-1-8 46 0 0,1 15-30 0 0,0-1 1 0 0,-1 0 0 0 0,1 1-1 0 0,0-1 1 0 0,-1 0 0 0 0,1 1 0 0 0,-1-1-1 0 0,0 0 1 0 0,1 1 0 0 0,-1-1 0 0 0,0 1-1 0 0,0-1 1 0 0,0 1-17 0 0,0-1 19 0 0,0 1-1 0 0,0-1 1 0 0,1 1 0 0 0,-1-1-1 0 0,0 1 1 0 0,1-1 0 0 0,-1 0-1 0 0,1 1 1 0 0,-1-1 0 0 0,1 0-1 0 0,0 1 1 0 0,0-1 0 0 0,0 0-19 0 0,0 0 18 0 0,-1 1 0 0 0,1-1-1 0 0,0 0 1 0 0,-1 0 0 0 0,1 1 0 0 0,-1-1 0 0 0,1 0 0 0 0,-1 1 0 0 0,0-1 0 0 0,0 0 0 0 0,1 1 0 0 0,-1-1 0 0 0,0 1 0 0 0,-1-1-18 0 0,-20-19 324 0 0,4 4-73 0 0,10 5-117 0 0,5 5-64 0 0,3 6-64 0 0,-1 1 1 0 0,1-1-1 0 0,0 1 1 0 0,0 0-1 0 0,0-1 1 0 0,0 1 0 0 0,-1-1-1 0 0,1 1 1 0 0,0-1-1 0 0,-1 1 1 0 0,1 0 0 0 0,0-1-1 0 0,-1 1 1 0 0,1 0-1 0 0,0-1 1 0 0,-1 1-1 0 0,1 0 1 0 0,-1-1 0 0 0,1 1-1 0 0,0 0 1 0 0,-1 0-1 0 0,1 0 1 0 0,-1-1-1 0 0,1 1 1 0 0,-1 0 0 0 0,1 0-1 0 0,-1 0 1 0 0,1 0-1 0 0,-1 0 1 0 0,1 0-1 0 0,-1 0 1 0 0,1 0 0 0 0,-1 0-1 0 0,1 0 1 0 0,-1 0-1 0 0,1 0 1 0 0,-1 0 0 0 0,1 0-7 0 0,-14-2 125 0 0,0-8-78 0 0,8 6 10 0 0,-3 5-58 0 0,7-1 5 0 0,-13 0 8 0 0,-1 3 36 0 0,9 1-38 0 0,5-3-5 0 0,1 0-1 0 0,0 0 0 0 0,-1 0 1 0 0,1 0-1 0 0,-1-1 1 0 0,1 1-1 0 0,-1 0 0 0 0,1-1 1 0 0,-1 0-1 0 0,1 1 0 0 0,-1-1 1 0 0,1 0-1 0 0,-1 0 1 0 0,0 0-5 0 0,0 1 0 0 0,-1-1 1 0 0,1 1-1 0 0,0-1 1 0 0,-1 1 0 0 0,1 0-1 0 0,0 0 1 0 0,0 0 0 0 0,0 0-1 0 0,-1 0 1 0 0,1 0 0 0 0,0 1-1 0 0,1-1 1 0 0,-1 1-1 0 0,0-1 1 0 0,0 1 0 0 0,1 0-1 0 0,-1 0 1 0 0,1 0 0 0 0,-1 0-1 0 0,-21 19 0 0 0,13-15-1 0 0,6-5 1 0 0,1 1 0 0 0,0 0 1 0 0,0 0-1 0 0,1 0 0 0 0,-1 0 0 0 0,0 0 0 0 0,1 1 0 0 0,-1-1 0 0 0,1 1 0 0 0,-1 0 0 0 0,1-1 0 0 0,-6 11-1 0 0,2-5 1 0 0,0 0 0 0 0,1 0 1 0 0,0 1-1 0 0,1-1 0 0 0,0 1 0 0 0,-1 2 0 0 0,3 0 0 0 0,1-7 0 0 0,0-1 0 0 0,0 1 0 0 0,0 0 0 0 0,0-1 0 0 0,-1 1 0 0 0,1-1 0 0 0,-1 0 0 0 0,0 1 0 0 0,-1 0-1 0 0,1 0 1 0 0,-1 0 0 0 0,1 1 0 0 0,1-1 0 0 0,-1 0 0 0 0,1 0 0 0 0,-1 1 0 0 0,1-1 0 0 0,0 1 0 0 0,1-1 0 0 0,-1 2 0 0 0,1 49 1 0 0,1-25-1 0 0,0-18 1 0 0,0-1 0 0 0,1 1 1 0 0,1-1-1 0 0,-1 0 0 0 0,2 0 1 0 0,0 0-1 0 0,0 0 0 0 0,1-1 1 0 0,0 1-1 0 0,1-1 0 0 0,2 3-1 0 0,-6-10 12 0 0,0-1 0 0 0,1 1 0 0 0,-1 0 0 0 0,1-1 0 0 0,0 1 0 0 0,-1-1 0 0 0,1 0 0 0 0,0 1 0 0 0,0-1 0 0 0,1-1 0 0 0,0 1-12 0 0,0 1 23 0 0,0-1 1 0 0,0 1-1 0 0,0 0 1 0 0,0 0 0 0 0,3 2-25 0 0,-3 0 35 0 0,1-1 0 0 0,0 0-1 0 0,0-1 1 0 0,0 1-1 0 0,1-1-33 0 0,8 7 104 0 0,2 3 56 0 0,-14-12-140 0 0,-1 1 0 0 0,1-1-1 0 0,0 1 1 0 0,0-1-1 0 0,0 0 1 0 0,0 0-1 0 0,0 0 1 0 0,0 0-1 0 0,0 0 1 0 0,0 0-1 0 0,0-1 1 0 0,0 1-1 0 0,1-1 1 0 0,-1 1-1 0 0,1-1-19 0 0,9 2 79 0 0,2 2 13 0 0,20 3 153 0 0,-20-5-118 0 0,3-2 45 0 0,56 0 273 0 0,-22 0-215 0 0,-8 0-103 0 0,-1 0-77 0 0,-31 0-34 0 0,1-1 0 0 0,0-1-1 0 0,-1 0 1 0 0,2 0-16 0 0,-1-1-5 0 0,1 1 0 0 0,-1 0 0 0 0,0 1 0 0 0,3 1 5 0 0,-8 0-55 0 0,-1 0 36 0 0,17 0 16 0 0,-16 0-46 0 0,1-2-61 0 0,-2 0-43 0 0,-1-1-69 0 0,1-1-81 0 0,-1 0-95 0 0,-3 2 269 0 0,-1 1-1 0 0,0 0 1 0 0,1-1-1 0 0,-1 1 1 0 0,1 0-1 0 0,0 0 1 0 0,-1 0-1 0 0,1 0 1 0 0,0 0 0 0 0,0 0 128 0 0,2 0-270 0 0,0 1-1 0 0,0-1 0 0 0,0 1 0 0 0,0 0 0 0 0,4 0 272 0 0</inkml:trace>
  <inkml:trace contextRef="#ctx0" brushRef="#br0" timeOffset="1221.84">1830 16 7688 0 0,'0'0'166'0'0,"0"0"29"0"0,0 0 14 0 0,0 0-66 0 0,0 0-14 0 0,0 0 43 0 0,0 0 143 0 0,0 0 262 0 0,0 0 21 0 0,0 0-26 0 0,0 0-118 0 0,0 0-50 0 0,2 0-10 0 0,-1 0-380 0 0,-1 0 0 0 0,0-1 1 0 0,1 1-1 0 0,-1 0 1 0 0,1 0-1 0 0,-1 0 1 0 0,0 0-1 0 0,1 0 0 0 0,-1 0 1 0 0,1 1-1 0 0,-1-1 1 0 0,0 0-1 0 0,1 0 0 0 0,-1 0 1 0 0,0 0-1 0 0,1 0 1 0 0,-1 1-1 0 0,1-1 1 0 0,-1 0-1 0 0,0 0 0 0 0,1 0 1 0 0,-1 1-1 0 0,0-1 1 0 0,0 0-1 0 0,1 1 1 0 0,-1-1-1 0 0,0 0 0 0 0,0 1 1 0 0,1-1-1 0 0,-1 0 1 0 0,0 1-1 0 0,0-1 0 0 0,0 0 1 0 0,0 1-1 0 0,1-1 1 0 0,-1 0-1 0 0,0 1 1 0 0,0-1-1 0 0,0 1 0 0 0,0-1 1 0 0,0 0-1 0 0,0 1 1 0 0,0-1-1 0 0,0 1 0 0 0,0-1 1 0 0,0 0-1 0 0,0 1 1 0 0,-1-1-1 0 0,1 1-14 0 0,0 0 30 0 0,0-1 1 0 0,0 1-1 0 0,0 0 0 0 0,0 0 0 0 0,0 0 0 0 0,0 0 0 0 0,0-1 1 0 0,0 1-1 0 0,0 0 0 0 0,1 0 0 0 0,-1-1 0 0 0,0 1 1 0 0,1 0-1 0 0,-1 0 0 0 0,0-1 0 0 0,1 1 0 0 0,-1 0 0 0 0,1-1 1 0 0,-1 1-31 0 0,7 4 292 0 0,-7-5-274 0 0,0 0 1 0 0,1 0-1 0 0,-1 1 1 0 0,1-1-1 0 0,-1 0 1 0 0,0 0-1 0 0,1 1 1 0 0,-1-1 0 0 0,1 0-1 0 0,-1 1 1 0 0,0-1-1 0 0,0 0 1 0 0,1 1-1 0 0,-1-1 1 0 0,0 1-1 0 0,0-1 1 0 0,1 1-1 0 0,-1-1 1 0 0,0 0-1 0 0,0 1 1 0 0,0-1 0 0 0,0 1-1 0 0,0-1 1 0 0,0 1-1 0 0,0-1 1 0 0,0 1-1 0 0,0-1 1 0 0,0 1-1 0 0,0-1 1 0 0,0 1-1 0 0,0-1 1 0 0,0 1-19 0 0,0 0 22 0 0,0-1 1 0 0,0 1 0 0 0,0 0-1 0 0,0-1 1 0 0,0 1-1 0 0,0 0 1 0 0,0-1 0 0 0,0 1-1 0 0,1 0 1 0 0,-1-1-1 0 0,0 1 1 0 0,0-1 0 0 0,1 1-1 0 0,-1 0 1 0 0,0-1-1 0 0,1 1 1 0 0,-1-1-1 0 0,0 1 1 0 0,1-1 0 0 0,-1 1-1 0 0,1-1 1 0 0,-1 1-1 0 0,1-1 1 0 0,-1 0 0 0 0,1 1-1 0 0,0-1-22 0 0,-1 1 22 0 0,1-1 0 0 0,-1 0 0 0 0,1 1-1 0 0,-1-1 1 0 0,1 1 0 0 0,-1-1 0 0 0,1 0 0 0 0,-1 1 0 0 0,0 0-1 0 0,1-1 1 0 0,-1 1 0 0 0,0-1 0 0 0,1 1 0 0 0,-1-1-1 0 0,0 1 1 0 0,0 0 0 0 0,1-1 0 0 0,-1 1 0 0 0,0 0 0 0 0,0-1-1 0 0,0 1 1 0 0,0 0 0 0 0,0-1 0 0 0,0 1 0 0 0,0-1 0 0 0,0 1-22 0 0,2 10 258 0 0,4 1-6 0 0,0 0-42 0 0,-5-1-28 0 0,1-1-13 0 0,3 1 23 0 0,-4-9-166 0 0,0-1-1 0 0,0 1 1 0 0,0 0 0 0 0,0-1 0 0 0,0 1 0 0 0,-1 0-1 0 0,1 0 1 0 0,-1 0 0 0 0,1-1 0 0 0,-1 1 0 0 0,0 0-1 0 0,0 0 1 0 0,0 2-26 0 0,1 1 58 0 0,0 0 0 0 0,-1 1 0 0 0,2-1 0 0 0,-1 0 0 0 0,2 4-58 0 0,3 12 185 0 0,-5-7-93 0 0,1 4 28 0 0,4-2-46 0 0,0-2-13 0 0,-4 1 30 0 0,-1 0 1 0 0,6 3-24 0 0,-3-8-28 0 0,2 7 45 0 0,-2-1-25 0 0,1-1-2 0 0,0 2 25 0 0,2 2-21 0 0,-3-7-15 0 0,1-1 0 0 0,-2 1 0 0 0,0 0 0 0 0,0 0 0 0 0,0 11-47 0 0,-1-6 48 0 0,3 0-30 0 0,1-3-3 0 0,-1 11 47 0 0,2 4 13 0 0,1-5 20 0 0,17 47 169 0 0,-10-36-88 0 0,-10-10-88 0 0,-3-19-55 0 0,0-1 0 0 0,0 0 0 0 0,1 0 0 0 0,0 0 0 0 0,0 0 0 0 0,0 0 0 0 0,0-1 0 0 0,4 4-33 0 0,-4-4 28 0 0,0 0-1 0 0,0 0 1 0 0,0 1-1 0 0,0-1 0 0 0,-1 1 1 0 0,1-1-1 0 0,-1 1 1 0 0,0 1-28 0 0,7 14 36 0 0,-6-13 4 0 0,0-2-16 0 0,-1 0 1 0 0,1 0-1 0 0,0 0 1 0 0,0 0-1 0 0,0-1 1 0 0,1 1-1 0 0,2 1-24 0 0,-3-3 11 0 0,-2-1-13 0 0,2 5 18 0 0,5 9 39 0 0,-7-15-54 0 0,-1 0 0 0 0,1 1 0 0 0,0-1 1 0 0,0 0-1 0 0,0 0 0 0 0,-1 0 0 0 0,1 0 0 0 0,0-1 0 0 0,0 1 0 0 0,1 0 0 0 0,-1 0 0 0 0,1 0-1 0 0,3-1 0 0 0,2 1 7 0 0,-2 3 40 0 0,5 6-26 0 0,-2-2 29 0 0,-3-4-44 0 0,-3-1 3 0 0,5 1 49 0 0,2-5-54 0 0,-7 1 6 0 0,17 0 46 0 0,-10 0-37 0 0,8 0 50 0 0,-11 0-55 0 0,-5 0-2 0 0,23-13 22 0 0,-9 11-22 0 0,-15 2-10 0 0,1 0 1 0 0,0 0 0 0 0,0 0 0 0 0,0 0 0 0 0,-1 0-1 0 0,1 0 1 0 0,0-1 0 0 0,0 1 0 0 0,0 0 0 0 0,-1 0-1 0 0,1 0 1 0 0,0-1 0 0 0,0 1 0 0 0,-1-1 0 0 0,1 1-3 0 0,4-6 10 0 0,-5 5-10 0 0,0 1 1 0 0,0-1-1 0 0,0 1 0 0 0,1 0 1 0 0,-1-1-1 0 0,0 1 1 0 0,1-1-1 0 0,-1 1 0 0 0,0 0 1 0 0,1-1-1 0 0,-1 1 1 0 0,0 0-1 0 0,1 0 0 0 0,-1-1 1 0 0,1 1-1 0 0,-1 0 1 0 0,1 0-1 0 0,-1 0 0 0 0,0-1 1 0 0,1 1-1 0 0,-1 0 0 0 0,1 0 1 0 0,-1 0-1 0 0,1 0 1 0 0,-1 0-1 0 0,1 0 0 0 0,-1 0 1 0 0,1 0-1 0 0,-1 0 1 0 0,1 0-1 0 0,-1 0 0 0 0,1 0 0 0 0,-1 0 2 0 0,1 1 0 0 0,-1-1 0 0 0,1 0-1 0 0,-1 0 1 0 0,1 0 0 0 0,-1 0 0 0 0,1 0 0 0 0,-1 0-1 0 0,1 0 1 0 0,-1 0 0 0 0,1 0 0 0 0,-1-1-1 0 0,1 1 1 0 0,-1 0 0 0 0,1 0 0 0 0,-1 0-1 0 0,0 0 1 0 0,1-1 0 0 0,-1 1 0 0 0,1 0 0 0 0,-1-1-1 0 0,0 1 1 0 0,1 0 0 0 0,-1 0 0 0 0,0-1-1 0 0,1 1 1 0 0,-1-1 0 0 0,0 1 0 0 0,1 0 0 0 0,-1-1-1 0 0,0 1 1 0 0,0-1-2 0 0,5-5 3 0 0,7 1-3 0 0,3-5 0 0 0,-10 7-1 0 0,-4 3 1 0 0,-1 0-1 0 0,1 0 1 0 0,0-1-1 0 0,-1 1 1 0 0,1 0 0 0 0,-1-1-1 0 0,1 1 1 0 0,-1 0-1 0 0,1-1 1 0 0,-1 1-1 0 0,1-1 1 0 0,-1 1 0 0 0,1-1-1 0 0,-1 1 1 0 0,1-1-1 0 0,-1 1 1 0 0,0-1-1 0 0,1 0 1 0 0,-1 1 0 0 0,0-1-1 0 0,0 1 1 0 0,1-1 0 0 0,1-4-14 0 0,9-9-127 0 0,0 2-26 0 0,0 2-33 0 0,-4 3 6 0 0,-4 4-73 0 0,-2 1 82 0 0,-1-3-161 0 0,0 3 229 0 0,0 1-40 0 0,0 0-59 0 0,1 0-76 0 0,0 0-100 0 0,1 0-69 0 0,-1 1-61 0 0,0-1-53 0 0,1 1-33 0 0,-1-1-37 0 0,1 0-725 0 0,0-3-975 0 0,-1-5-1326 0 0</inkml:trace>
  <inkml:trace contextRef="#ctx0" brushRef="#br0" timeOffset="1880.78">1694 560 7976 0 0,'0'0'174'0'0,"0"0"29"0"0,0 0 14 0 0,0 0-68 0 0,0 0-15 0 0,0 0 46 0 0,2 0 149 0 0,1 0-122 0 0,-1 0-113 0 0,0 0 0 0 0,0 1-1 0 0,-1-1 1 0 0,1 0 0 0 0,0-1-1 0 0,0 1 1 0 0,-1 0 0 0 0,1-1-1 0 0,0 1 1 0 0,0 0 0 0 0,0-2-94 0 0,3-4 411 0 0,-5 6-385 0 0,0-1 0 0 0,0 1 0 0 0,0-1 1 0 0,1 1-1 0 0,-1 0 0 0 0,0-1 0 0 0,1 1 0 0 0,-1 0 0 0 0,0-1 0 0 0,1 1 1 0 0,-1 0-1 0 0,0-1 0 0 0,1 1 0 0 0,-1 0 0 0 0,1 0 0 0 0,-1-1 0 0 0,1 1 1 0 0,-1 0-1 0 0,0 0 0 0 0,1 0 0 0 0,-1 0 0 0 0,1 0 0 0 0,-1-1 0 0 0,1 1 1 0 0,-1 0-1 0 0,1 0 0 0 0,-1 0 0 0 0,1 0 0 0 0,-1 0 0 0 0,1 1 1 0 0,-1-1-1 0 0,1 0-26 0 0,6 0 283 0 0,-5 0-188 0 0,0 0 0 0 0,0 1-1 0 0,0-2 1 0 0,0 1 0 0 0,0 0 0 0 0,0 0 0 0 0,0-1 0 0 0,0 1 0 0 0,0-1 0 0 0,1 0-95 0 0,6-3 306 0 0,-1 0-50 0 0,2 1 1 0 0,6 2 65 0 0,-7 0-80 0 0,-1 0-57 0 0,-1-1-20 0 0,2-2 13 0 0,6-1 71 0 0,-1 3 0 0 0,1 1-46 0 0,0 0-39 0 0,-1 2-34 0 0,5-1 5 0 0,7-2 14 0 0,-4-3 0 0 0,-16 3-100 0 0,0 0 0 0 0,0 1 0 0 0,0 0 0 0 0,0 0 0 0 0,1 1 0 0 0,0 0-49 0 0,4-1 45 0 0,0 0-1 0 0,0 0 1 0 0,10-3-45 0 0,-8 1 16 0 0,0 1 0 0 0,1 0 0 0 0,-1 1 0 0 0,1 0-16 0 0,31 1 65 0 0,26 0-39 0 0,-38-3 17 0 0,-3-4-46 0 0,2 0-70 0 0,-14 3 26 0 0,8-2-33 0 0,3 3-35 0 0,14 3-184 0 0,-15 0 72 0 0,-5 0 5 0 0,1 0-40 0 0,-5 0 4 0 0,1 0-40 0 0,0 0-49 0 0,0 0-53 0 0,10-2-294 0 0,1-11-10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4:13.6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696 273 7568 0 0,'0'0'166'0'0,"0"-2"29"0"0,0-2-125 0 0,0 4-59 0 0,1-2 20 0 0,2-3 43 0 0,1-2 11 0 0,1-3 37 0 0,-2-5-84 0 0,-4 9 10 0 0,0 1 86 0 0,-1 0 192 0 0,-2-1 99 0 0,-2-7 575 0 0,5 7-719 0 0,0-1-63 0 0,2 3 113 0 0,-1-7 295 0 0,-3-2-110 0 0,1 9-341 0 0,-6-12 352 0 0,3 9-86 0 0,-2 2-83 0 0,3 2-31 0 0,2-7-50 0 0,1 2-7 0 0,0 7-237 0 0,1 0-1 0 0,-1 0 1 0 0,0 0-1 0 0,1 1 0 0 0,-1-1 1 0 0,0 0-1 0 0,0 0 0 0 0,0 1 1 0 0,1-1-1 0 0,-1 0 0 0 0,0 1 1 0 0,0-1-1 0 0,0 1 1 0 0,-1-1-33 0 0,-7-4 285 0 0,5 1-91 0 0,-2-1 47 0 0,-10-5 153 0 0,2 2-78 0 0,7 3-111 0 0,-1-2 45 0 0,-6-2-61 0 0,11 8-139 0 0,-1 0-1 0 0,1 1 0 0 0,-1-1 0 0 0,1 1 0 0 0,-1-1 1 0 0,0 1-1 0 0,0 0-49 0 0,-6-1 101 0 0,-2-5 5 0 0,10 5-91 0 0,1 0-1 0 0,-1 0 1 0 0,1 0 0 0 0,-1 1 0 0 0,0-1-1 0 0,1 0 1 0 0,-1 1 0 0 0,1-1 0 0 0,-1 1-1 0 0,0 0 1 0 0,0 0 0 0 0,1-1-1 0 0,-1 1-14 0 0,-4 0 55 0 0,4 1-42 0 0,1-1 1 0 0,-1 0-1 0 0,0 0 0 0 0,1 0 0 0 0,-1 0 1 0 0,1 0-1 0 0,-1 0 0 0 0,0-1 0 0 0,1 1 0 0 0,-1-1 1 0 0,1 1-1 0 0,-2-1-13 0 0,-1-5 49 0 0,4 5-46 0 0,-1 1 0 0 0,1-1 0 0 0,0 1 0 0 0,0-1 0 0 0,-1 1 1 0 0,1 0-1 0 0,0-1 0 0 0,-1 1 0 0 0,1 0 0 0 0,0-1 0 0 0,-1 1 0 0 0,1 0 0 0 0,0-1 0 0 0,-1 1 0 0 0,1 0 0 0 0,-1 0 0 0 0,1 0 0 0 0,-1-1 0 0 0,1 1 0 0 0,0 0 0 0 0,-1 0 0 0 0,1 0 0 0 0,-1 0 0 0 0,1 0 0 0 0,-1 0 0 0 0,1 0 0 0 0,-1 0 0 0 0,1 0 0 0 0,-1 0 0 0 0,1 0 0 0 0,-1 0 0 0 0,0 0-3 0 0,1 0 3 0 0,-1 0 0 0 0,1 0-1 0 0,-1 0 1 0 0,0 0 0 0 0,1 0-1 0 0,-1 0 1 0 0,0 0 0 0 0,1 1-1 0 0,-1-1 1 0 0,0 0 0 0 0,1 0 0 0 0,-1 0-1 0 0,1 1 1 0 0,-1-1 0 0 0,0 0-1 0 0,1 1 1 0 0,-1-1 0 0 0,1 1-1 0 0,-1-1 1 0 0,1 0 0 0 0,-1 1-1 0 0,1-1 1 0 0,0 1 0 0 0,-1 0-1 0 0,1-1 1 0 0,-1 1-3 0 0,1-1 0 0 0,0 1 0 0 0,-1-1 0 0 0,1 1 0 0 0,-1-1 0 0 0,1 1 1 0 0,0-1-1 0 0,-1 1 0 0 0,1-1 0 0 0,-1 1 0 0 0,0-1 0 0 0,1 0 0 0 0,-1 1 0 0 0,1-1 0 0 0,-1 0 0 0 0,1 0 0 0 0,-1 1 1 0 0,0-1-1 0 0,1 0 0 0 0,-1 0 0 0 0,0 0 0 0 0,1 0 0 0 0,-1 0 0 0 0,0 0 0 0 0,1 0 0 0 0,-1 0 0 0 0,0 0 0 0 0,-14 3 0 0 0,-15 12 0 0 0,15-2 0 0 0,0 2 0 0 0,2 0 0 0 0,8 0 0 0 0,-8 0 0 0 0,7-10-4 0 0,6-4 5 0 0,-1-1-1 0 0,1 0 1 0 0,-1 1-1 0 0,1-1 1 0 0,-1 0-1 0 0,1 1 1 0 0,-1-1-1 0 0,1 1 1 0 0,0-1-1 0 0,-1 1 1 0 0,1-1-1 0 0,0 1 1 0 0,-1 0-1 0 0,1-1 1 0 0,0 1-1 0 0,0-1 1 0 0,-1 1-1 0 0,1 0 0 0 0,-1 11-15 0 0,0 9-35 0 0,1-18 49 0 0,0-1-1 0 0,0 1 0 0 0,0 0 1 0 0,0 0-1 0 0,-1-1 0 0 0,1 1 0 0 0,-1 1 2 0 0,-9 6 0 0 0,8 0 0 0 0,1 0 0 0 0,0 0 0 0 0,1 0 0 0 0,0 0 0 0 0,1 6 0 0 0,-1 1 0 0 0,0 91 0 0 0,1-101 0 0 0,-1 0 0 0 0,1 0 0 0 0,0 0 0 0 0,1 0 0 0 0,0 2 0 0 0,1-1 0 0 0,-2-1 0 0 0,1 1 0 0 0,-1 0 0 0 0,0-1 0 0 0,-1 4 0 0 0,0 93 0 0 0,1-97 0 0 0,-1 1 0 0 0,2-1 0 0 0,-1 1 0 0 0,1-1 0 0 0,0 2 0 0 0,0-2 0 0 0,0 0 0 0 0,-1 0 0 0 0,0 1 0 0 0,0-1 0 0 0,-1 1 0 0 0,0 7 0 0 0,0-8 0 0 0,0 1 0 0 0,0-1 0 0 0,1 1 0 0 0,-1-1 0 0 0,2 2 0 0 0,2 7 0 0 0,-2-10 0 0 0,0 0 0 0 0,0 0 0 0 0,-1 1 0 0 0,0-1 0 0 0,-1 1 0 0 0,1-1 0 0 0,-1 104 1 0 0,0-38 63 0 0,0 4 52 0 0,0 7 57 0 0,0 12 59 0 0,0-92-163 0 0,0-3-41 0 0,0 0-145 0 0,0 0-15 0 0,0-1 45 0 0,0-1-10 0 0,-1-1-103 0 0,1 0 94 0 0,-1 1 63 0 0,-2-3 30 0 0,2 4-37 0 0,0-1-23 0 0,-1 1-41 0 0,1-1-50 0 0,0 0-58 0 0,-1 0-68 0 0,0-1-75 0 0,1 0-86 0 0,-1 0-93 0 0,1 1 174 0 0,0 0-49 0 0,0 0-44 0 0,0 0-39 0 0,-1-3-599 0 0,-1 0-94 0 0,-1-3-545 0 0</inkml:trace>
  <inkml:trace contextRef="#ctx0" brushRef="#br0" timeOffset="341.15">1 666 8448 0 0,'0'0'248'0'0,"0"0"-6"0"0,2 0-94 0 0,2 0-53 0 0,0 0 81 0 0,1 0 48 0 0,9 0 356 0 0,-7 0-291 0 0,-3 0-179 0 0,-1 0-65 0 0,2-2 318 0 0,-1-2-325 0 0,0 2 62 0 0,2-1 84 0 0,3 1 174 0 0,10 0 274 0 0,-12 2-460 0 0,0 0-43 0 0,-5 0-102 0 0,7 0 179 0 0,0 0-41 0 0,6 0 49 0 0,21 0 188 0 0,-25 0-242 0 0,2 0 45 0 0,73 0 579 0 0,-70-1-559 0 0,1-5-44 0 0,-2 1-67 0 0,-9 4-74 0 0,1 0 0 0 0,0 0 0 0 0,0 1 1 0 0,0 0-1 0 0,3 1-40 0 0,-4-1 25 0 0,-1 0 0 0 0,1 0 0 0 0,-1 0 0 0 0,1-1 0 0 0,-1 1 1 0 0,6-2-26 0 0,3-4 59 0 0,-11 5-53 0 0,1 0-1 0 0,-1 0 0 0 0,0 0 1 0 0,0 0-1 0 0,1 0 0 0 0,-1 1 1 0 0,0-1-1 0 0,1 1 1 0 0,0 0-6 0 0,10 0 24 0 0,-6 1-15 0 0,-1-1 1 0 0,0 0-1 0 0,1-1 0 0 0,-1 0 0 0 0,2 0-9 0 0,6-5 21 0 0,-13 5-17 0 0,1 0 0 0 0,0 0-1 0 0,0 0 1 0 0,0 0-1 0 0,0 0 1 0 0,1 1-1 0 0,-1-1 1 0 0,0 1 0 0 0,3 0-4 0 0,0 0-156 0 0,-1 0 65 0 0,1 0 54 0 0,0 0 44 0 0,6 0 102 0 0,7 0 170 0 0,-10 0-185 0 0,-1 0-52 0 0,1 0-80 0 0,-3 0-33 0 0,-1 0-44 0 0,0 0-48 0 0,1 0-54 0 0,-1 0-83 0 0,1 0-75 0 0,0 0-82 0 0,0 0-89 0 0,0 0-96 0 0,0 0-103 0 0,0 0-109 0 0,0 0-117 0 0,0 0-811 0 0,3 0-1005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1:38.8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545 183 6336 0 0,'0'0'141'0'0,"0"0"23"0"0,0 0 11 0 0,0 0-58 0 0,0 0-5 0 0,0 0 45 0 0,0 0 139 0 0,0 0 256 0 0,0 0 22 0 0,0 0-12 0 0,0 0-55 0 0,0 0-24 0 0,0-2-3 0 0,0-1-379 0 0,0 1 48 0 0,0-9 484 0 0,0 7-392 0 0,0 0-79 0 0,0 3-127 0 0,0 0-38 0 0,0-1 413 0 0,0-1-16 0 0,0-7-54 0 0,0 8-20 0 0,-3-1-6 0 0,-7-10 20 0 0,7 1-36 0 0,1 7 22 0 0,0 3-288 0 0,-2-1 91 0 0,-11-12 486 0 0,13 12-516 0 0,0 1-40 0 0,-1-1 141 0 0,2 0-70 0 0,0 1-45 0 0,1-2-40 0 0,0 0-8 0 0,0 2 32 0 0,-3-1-5 0 0,0 1 1 0 0,1-1-1 0 0,-1 1 1 0 0,0-1 0 0 0,0 1-1 0 0,0 0 1 0 0,-1 0 0 0 0,1 1-1 0 0,0-1 1 0 0,-4 0-59 0 0,1-2 77 0 0,-7-1 115 0 0,11 2-121 0 0,-3-4 38 0 0,-9 6-23 0 0,11 1-73 0 0,1 0 0 0 0,0 0 0 0 0,0 0 0 0 0,0 0 0 0 0,-1 0 0 0 0,1 0 0 0 0,0-1 0 0 0,0 1 0 0 0,0-1 0 0 0,0 0-1 0 0,-1 0-12 0 0,-9-9 96 0 0,5 7-2 0 0,-1 3-91 0 0,5 1 11 0 0,-6-1 23 0 0,-3 0-1 0 0,-12 0 31 0 0,18-1-57 0 0,4 1-5 0 0,0 0 1 0 0,1 0-1 0 0,-1 0 0 0 0,1 0 0 0 0,-1 0 1 0 0,0 0-1 0 0,1 0 0 0 0,-1 1 1 0 0,1-1-1 0 0,-1 1 0 0 0,1-1 0 0 0,-2 1-5 0 0,-1 5 12 0 0,4-5-12 0 0,-1-1 0 0 0,1 1 0 0 0,0-1 0 0 0,0 1 0 0 0,-1-1 0 0 0,1 0 0 0 0,0 1 0 0 0,-1-1 0 0 0,1 0 0 0 0,0 1 0 0 0,-1-1 0 0 0,1 0 0 0 0,0 1 0 0 0,-1-1 0 0 0,1 0 0 0 0,-1 0 0 0 0,1 0 0 0 0,-1 1 0 0 0,1-1 0 0 0,-1 0 0 0 0,1 0 0 0 0,0 0 0 0 0,-1 0 0 0 0,1 0 0 0 0,-1 0 0 0 0,1 0 0 0 0,-1 0 0 0 0,1 0 0 0 0,-1 0 0 0 0,1 0 0 0 0,-1 0 0 0 0,0 0 0 0 0,1 0 0 0 0,-1 0 0 0 0,0 0 0 0 0,1 0 0 0 0,-1 0 0 0 0,0 0 0 0 0,1 0 0 0 0,-1 0 0 0 0,0 0 0 0 0,1 0 0 0 0,-1 1 0 0 0,1-1 0 0 0,-1 0 0 0 0,0 0 0 0 0,1 1 0 0 0,-1-1 0 0 0,1 0 0 0 0,-1 1 0 0 0,1-1 0 0 0,-1 1 0 0 0,1-1 0 0 0,-1 1 0 0 0,1-1 0 0 0,-1 1 0 0 0,1-1 0 0 0,0 1 0 0 0,-1-1 0 0 0,1 1 0 0 0,0-1 0 0 0,-1 1 0 0 0,1-1 0 0 0,-1 1 0 0 0,1-1 0 0 0,-1 1 0 0 0,1-1 0 0 0,-1 1 0 0 0,1-1 0 0 0,-1 1 0 0 0,1-1 0 0 0,-1 0 0 0 0,1 1 0 0 0,-1-1 0 0 0,0 0 0 0 0,1 0 0 0 0,-1 0 0 0 0,1 1 0 0 0,-1-1 0 0 0,0 0 0 0 0,1 0 0 0 0,-1 0 0 0 0,0 0 0 0 0,1 0 0 0 0,-1 0 0 0 0,0 0 0 0 0,-14 2 0 0 0,0 11 0 0 0,2 2 0 0 0,-2 15 0 0 0,13-15 0 0 0,2 16-53 0 0,2-16 42 0 0,3-7 11 0 0,-4-7 0 0 0,0 0 0 0 0,0 1 0 0 0,-1-1 0 0 0,1 0 0 0 0,0 1 0 0 0,-1-1 0 0 0,1 1 0 0 0,-1-1 0 0 0,1 1 0 0 0,-1-1 0 0 0,0 1 0 0 0,1 0 0 0 0,-1-1 0 0 0,0 1 0 0 0,-1 14 0 0 0,0-12 0 0 0,1 0 0 0 0,0 0 0 0 0,0 0 0 0 0,0 0 0 0 0,0 1 0 0 0,1-1 0 0 0,-1 0 0 0 0,1 0 0 0 0,1 4 0 0 0,3-1 0 0 0,-4-5 0 0 0,0-1 0 0 0,0 0 0 0 0,-1 1 0 0 0,1-1 0 0 0,0 1 0 0 0,-1-1 0 0 0,1 1 0 0 0,-1-1 0 0 0,1 1 0 0 0,-1-1 0 0 0,0 1 0 0 0,1-1 0 0 0,-1 1 0 0 0,0 0 0 0 0,-1 10 0 0 0,1-8 0 0 0,0-1 0 0 0,0 1 0 0 0,0 0 0 0 0,0 0 0 0 0,1 0 0 0 0,-1-1 0 0 0,1 1 0 0 0,0 2 0 0 0,4 4 0 0 0,-4-7 0 0 0,0-1 0 0 0,1 1 0 0 0,-1 0 0 0 0,-1 0 0 0 0,1 0 0 0 0,0 0 0 0 0,-1 0 0 0 0,1 0 0 0 0,-1 1 0 0 0,0 1 0 0 0,-1 16 0 0 0,1-10 0 0 0,-1 0 0 0 0,2 0 0 0 0,-1 0 0 0 0,2 0 0 0 0,0 1 0 0 0,-2-8 0 0 0,4 8 0 0 0,-2 0 0 0 0,1 0 0 0 0,-2 1 0 0 0,1 7 0 0 0,-2-14 0 0 0,1 1 0 0 0,-1-1 0 0 0,1 0 0 0 0,1 0 0 0 0,-1 0 0 0 0,1 1 0 0 0,4 15 0 0 0,-1 18 0 0 0,5-7 0 0 0,-5-14 0 0 0,-2-8-2 0 0,0 1 0 0 0,-1 0 0 0 0,0 0 0 0 0,0-1 0 0 0,-2 3 2 0 0,1-5-13 0 0,0 0-1 0 0,0 0 1 0 0,1 1 0 0 0,1 3 13 0 0,-1-3 0 0 0,0 1 0 0 0,0-1 0 0 0,-1 0-1 0 0,0 7 1 0 0,-1-13 0 0 0,0 0 0 0 0,1-1 0 0 0,-1 1 0 0 0,1 0 0 0 0,0 0 0 0 0,0-1 0 0 0,1 1 0 0 0,-1-1 0 0 0,1 1 0 0 0,1 2 0 0 0,-2-2 0 0 0,0 0 1 0 0,0 0-1 0 0,0 0 0 0 0,-1 0 0 0 0,1 0 0 0 0,-1 1 0 0 0,0-1 0 0 0,-1 0 0 0 0,1 4 0 0 0,-1 7 10 0 0,1 43 55 0 0,0-56-203 0 0,0-1 59 0 0,0 0 50 0 0,0 1 41 0 0,-1-1 89 0 0,1 2 283 0 0,0-3-303 0 0,0 1-37 0 0,0 0-48 0 0,0-1-64 0 0,0 0-18 0 0,0 1-38 0 0,0-1-42 0 0,0 1-45 0 0,0-1-3 0 0,0 0-36 0 0,0 1-40 0 0,0-1-40 0 0,0 1-44 0 0,0 0-46 0 0,1-1-48 0 0,-1 1-50 0 0,0-1-114 0 0</inkml:trace>
  <inkml:trace contextRef="#ctx0" brushRef="#br0" timeOffset="672.85">0 606 9904 0 0,'0'0'222'0'0,"0"0"30"0"0,0 0 20 0 0,1 0-112 0 0,1 0-82 0 0,5-2-18 0 0,-2-2 114 0 0,-1-1 50 0 0,-4 4-197 0 0,1 1 0 0 0,-1 0-1 0 0,1-1 1 0 0,0 1-1 0 0,-1 0 1 0 0,1-1-1 0 0,0 1 1 0 0,0 0 0 0 0,-1 0-1 0 0,1 0 1 0 0,0-1-1 0 0,0 1 1 0 0,-1 0-1 0 0,1 0 1 0 0,0 0-27 0 0,11-1 349 0 0,3-6 46 0 0,-5 2-147 0 0,1 1 87 0 0,7-7 20 0 0,-5 3-89 0 0,2 1 81 0 0,-3 4-119 0 0,-8 2-162 0 0,0 0-1 0 0,-1 0 0 0 0,1-1 1 0 0,0 1-1 0 0,-1-1 1 0 0,1 0-1 0 0,-1 0 1 0 0,1 0-66 0 0,2-1 67 0 0,0 0 1 0 0,1 0-1 0 0,-1 0 1 0 0,0 1 0 0 0,1 0-1 0 0,5 0-67 0 0,29-10 231 0 0,-18 2-199 0 0,35-13 26 0 0,-23 13-48 0 0,13 1-52 0 0,-21 5-47 0 0,6-3-86 0 0,-17 2 78 0 0,9-1-76 0 0,-5 4-3 0 0,3 0-183 0 0,7-7-258 0 0,-26 7 511 0 0,5 0-187 0 0,-1 1 65 0 0,0 1 14 0 0,4 0-43 0 0,-3 1-3 0 0,-5-1 27 0 0,-1 0-1 0 0,1 0 0 0 0,0 0 1 0 0,-1 1-1 0 0,1 0 1 0 0,3 1 233 0 0,-1 0-430 0 0,1 2 54 0 0,-1-2 165 0 0,0 1-150 0 0,0-1-64 0 0,-1 5-2 0 0,-5-7 405 0 0,0 1 1 0 0,0-1-1 0 0,1 1 0 0 0,-1-1 0 0 0,0 0 1 0 0,0 1-1 0 0,0-1 0 0 0,1 0 1 0 0,-1 0-1 0 0,0 1 0 0 0,1-1 1 0 0,-1 0-1 0 0,0 1 0 0 0,1-1 1 0 0,-1 0-1 0 0,0 0 0 0 0,1 0 0 0 0,-1 1 1 0 0,0-1-1 0 0,1 0 0 0 0,-1 0 1 0 0,1 0-1 0 0,-1 0 0 0 0,0 0 1 0 0,1 0-1 0 0,-1 0 0 0 0,1 0 0 0 0,-1 0 1 0 0,0 0-1 0 0,1 0 0 0 0,-1 0 22 0 0,5 3-490 0 0,2 5 168 0 0,0 3 120 0 0,-1 2 105 0 0,0-3 89 0 0,-6-10 9 0 0,2 16-48 0 0,1-1 44 0 0,2-4 58 0 0,13 26 149 0 0,-17-33-168 0 0,0-1-1 0 0,0 1 0 0 0,-1 0 1 0 0,1-1-1 0 0,-1 1 0 0 0,0 1-35 0 0,2 10 233 0 0,5 3-19 0 0,-3-8-85 0 0,0 1 52 0 0,-2-3-51 0 0,5 12 116 0 0,-5-14-147 0 0,0 3 87 0 0,0-1-34 0 0,-2 4 78 0 0,1 7 58 0 0,9 12 167 0 0,-9-30-434 0 0,6 26 451 0 0,0-10-71 0 0,-3-10-177 0 0,-1 0-58 0 0,-1 1-21 0 0,2 3 14 0 0,-2-1 13 0 0,2 1 84 0 0,-1-2-78 0 0,0 0-31 0 0,1 2 23 0 0,-2-6-83 0 0,10 25 637 0 0,-8-22-511 0 0,1 0-38 0 0,-1 0-49 0 0,1 1-76 0 0,-5-7-45 0 0,1 0 0 0 0,0-1-1 0 0,-1 1 1 0 0,0 0 0 0 0,1 0 0 0 0,-1-1-1 0 0,0 1 1 0 0,0 0 0 0 0,0 0-1 0 0,0 0 1 0 0,-1 1-5 0 0,1-2 6 0 0,0 1 0 0 0,0 0-1 0 0,0 0 1 0 0,0 0 0 0 0,0 0-1 0 0,0 0 1 0 0,1-1 0 0 0,-1 1-1 0 0,0 0 1 0 0,1 0 0 0 0,0 1-6 0 0,4 4 51 0 0,-4-5-36 0 0,-1-1 0 0 0,1 0 0 0 0,0 1 0 0 0,0-1 1 0 0,-1 0-1 0 0,1 1 0 0 0,0-1 0 0 0,-1 1 0 0 0,0 0 0 0 0,1-1 0 0 0,-1 1 0 0 0,0-1 0 0 0,0 1 1 0 0,0 0-16 0 0,0 1 29 0 0,0 1 48 0 0,0 9 307 0 0,0-9-255 0 0,0-2-86 0 0,0-1-57 0 0,0 2 206 0 0,-4-4-15 0 0,-13 2 323 0 0,11-1-336 0 0,1-3 44 0 0,0-1-108 0 0,2 2-13 0 0,1-1 0 0 0,-1 1 0 0 0,1-1 1 0 0,0 0-1 0 0,0 0 0 0 0,0 0 0 0 0,-2-2-87 0 0,2-2 93 0 0,1 0-43 0 0,0-4 70 0 0,-5 0 17 0 0,5 9-116 0 0,0 1-1 0 0,0-1 0 0 0,0 0 0 0 0,0 1 0 0 0,1-1 1 0 0,-1 0-1 0 0,0 1 0 0 0,1-1 0 0 0,0 0 0 0 0,-1 0 1 0 0,1 0-1 0 0,0 0 0 0 0,0-1-20 0 0,0-8 61 0 0,1 4-27 0 0,-1 0 1 0 0,-1 1-1 0 0,1-1 1 0 0,-1 1-1 0 0,-1-6-34 0 0,-3-2 71 0 0,4 11-58 0 0,-1-1 0 0 0,1 1 1 0 0,0 0-1 0 0,1 0 1 0 0,-1-1-1 0 0,0 1 0 0 0,1 0 1 0 0,0-1-1 0 0,0 0-13 0 0,0-13 17 0 0,-1 5 7 0 0,1-1 1 0 0,1 1 0 0 0,1-7-25 0 0,4-3 18 0 0,-4 16-5 0 0,-1 0-1 0 0,1 0 1 0 0,-1 0-1 0 0,-1 0 1 0 0,1-5-13 0 0,-1 4 2 0 0,1-1 0 0 0,0 1 1 0 0,1 0-1 0 0,0-1 0 0 0,0 1 0 0 0,1-1-2 0 0,4-15 11 0 0,-3 8 26 0 0,2 0 0 0 0,0 0 0 0 0,1 0 0 0 0,2 0-37 0 0,-1-1 52 0 0,-5 9-41 0 0,-3 7-11 0 0,0-1 0 0 0,0 1 0 0 0,0 0 0 0 0,1-1 0 0 0,-1 1 0 0 0,0-1 0 0 0,0 1 0 0 0,0-1 0 0 0,1 1 0 0 0,-1 0 0 0 0,0-1 0 0 0,1 1 1 0 0,-1-1-1 0 0,0 1 0 0 0,1 0 0 0 0,-1 0 0 0 0,1-1 0 0 0,-1 1 0 0 0,0 0 0 0 0,1-1 0 0 0,-1 1 0 0 0,1 0 0 0 0,-1 0 0 0 0,1 0 0 0 0,-1 0 1 0 0,1 0-1 0 0,-1-1 0 0 0,1 1 0 0 0,-1 0 0 0 0,1 0 0 0 0,-1 0 0 0 0,1 0 0 0 0,-1 0 0 0 0,1 0 0 0 0,-1 1 0 0 0,1-1 0 0 0,-1 0 0 0 0,0 0 0 0 0,1 0 0 0 0,0 0 0 0 0,0 0 0 0 0,-1 0-1 0 0,1 0 1 0 0,0 0 0 0 0,-1 0-1 0 0,1-1 1 0 0,0 1 0 0 0,0 0-1 0 0,-1 0 1 0 0,1-1 0 0 0,0 1 0 0 0,-1 0-1 0 0,1-1 1 0 0,-1 1 0 0 0,1 0-1 0 0,0-1 1 0 0,-1 1 0 0 0,1-1-1 0 0,-1 1 1 0 0,1-1 0 0 0,-1 1-1 0 0,0-1 1 0 0,1 0 0 0 0,-1 1 0 0 0,5-5-38 0 0,2 3-47 0 0,-2-1-23 0 0,2-2 119 0 0,1 1-64 0 0,0 2-55 0 0,2 0-47 0 0,6 2-169 0 0,10 1-274 0 0,10 0-268 0 0,-25-3 619 0 0,-2 0 40 0 0,-5 1 135 0 0,0-1-54 0 0,0 1-51 0 0,-1 0-46 0 0,1-1-115 0 0,0 1-63 0 0,-1 0-57 0 0,1 0-51 0 0,0 0-46 0 0,-1 0-41 0 0,6 1-697 0 0,-1 0-525 0 0,1 0-1022 0 0</inkml:trace>
  <inkml:trace contextRef="#ctx0" brushRef="#br0" timeOffset="1079.77">1452 576 7832 0 0,'0'0'174'0'0,"0"0"29"0"0,0 0 13 0 0,-1 0-67 0 0,-1-2-1 0 0,0 0-36 0 0,-2-3 121 0 0,0 2 36 0 0,2 1 159 0 0,1 0-114 0 0,1 0-94 0 0,-1 0-77 0 0,1 0-45 0 0,1-2 19 0 0,-1 3-7 0 0,1 0 4 0 0,-1-1 350 0 0,0 2-187 0 0,0 0-43 0 0,0 0 61 0 0,-2 0-90 0 0,1 0-45 0 0,-1 0-39 0 0,1 0-34 0 0,-1 0 18 0 0,-2 0-22 0 0,3 0 14 0 0,1 0-90 0 0,0 0 0 0 0,0 0 0 0 0,0 0 0 0 0,0 0 0 0 0,-1 0 0 0 0,1 0 0 0 0,0 0 0 0 0,0 0 1 0 0,0 0-1 0 0,0 0 0 0 0,0 0 0 0 0,0 0 0 0 0,0 0 0 0 0,0 0 0 0 0,0 0 0 0 0,0 0 0 0 0,0 0 1 0 0,-1 0-1 0 0,1 0 0 0 0,0 0 0 0 0,0 0 0 0 0,0 0 0 0 0,0 0 0 0 0,0 0 0 0 0,0 0 0 0 0,0 0 1 0 0,0 0-1 0 0,0 0 0 0 0,0 0 0 0 0,0 0 0 0 0,0-1 0 0 0,0 1 0 0 0,-1 0 0 0 0,1 0 0 0 0,0 0 1 0 0,0 0-1 0 0,0 0 0 0 0,0 0 0 0 0,0 0 0 0 0,0 0 0 0 0,0 0 0 0 0,0 0 0 0 0,0 0 0 0 0,0 0 1 0 0,0-1-1 0 0,0 1 0 0 0,0 0 0 0 0,0 0 0 0 0,0 0 0 0 0,0 0 0 0 0,0 0 0 0 0,0 0 0 0 0,0 0 1 0 0,0 0-1 0 0,0 0 0 0 0,0 0 0 0 0,0-1-7 0 0,0 1 16 0 0,1-1 1 0 0,-1 1-1 0 0,0 0 1 0 0,0-1-1 0 0,0 1 1 0 0,-1-1-1 0 0,1 1 0 0 0,0-1 1 0 0,0 1-1 0 0,0-1 1 0 0,0 1-1 0 0,0-1 1 0 0,0 1-1 0 0,-1-1 1 0 0,1 1-1 0 0,0 0 0 0 0,0-1 1 0 0,-1 1-1 0 0,1 0 1 0 0,0-1-1 0 0,-1 1 1 0 0,1-1-1 0 0,0 1 1 0 0,-1 0-1 0 0,1 0 0 0 0,-1-1 1 0 0,1 1-1 0 0,0 0 1 0 0,-1 0-1 0 0,1-1 1 0 0,-1 1-1 0 0,1 0 1 0 0,-1 0-1 0 0,1 0 0 0 0,0 0 1 0 0,-1 0-1 0 0,1 0 1 0 0,-1 0-1 0 0,1 0 1 0 0,-1 0-1 0 0,1 0 1 0 0,-1 0-17 0 0,-2 0 328 0 0,3 0-22 0 0,-2 0-88 0 0,1 0-211 0 0,1 0 0 0 0,0 0 1 0 0,-1 0-1 0 0,1 0 1 0 0,-1 0-1 0 0,1 0 1 0 0,0 0-1 0 0,-1 0 0 0 0,1 0 1 0 0,-1 0-1 0 0,1 0 1 0 0,0 0-1 0 0,-1 0 1 0 0,1 1-1 0 0,-1-1 1 0 0,1 0-1 0 0,0 0 0 0 0,-1 0 1 0 0,1 1-1 0 0,0-1 1 0 0,0 0-1 0 0,-1 1 1 0 0,1-1-1 0 0,0 0 0 0 0,-1 1 1 0 0,1-1-1 0 0,0 0 1 0 0,0 1-1 0 0,0-1 1 0 0,-1 0-1 0 0,1 1-7 0 0,-4 5 118 0 0,-7 1 31 0 0,10-7-141 0 0,0 0-1 0 0,0 1 1 0 0,0-1 0 0 0,0 1-1 0 0,0-1 1 0 0,0 1-1 0 0,0 0 1 0 0,0-1-1 0 0,1 1 1 0 0,-1 0-1 0 0,0-1 1 0 0,0 1 0 0 0,1 0-1 0 0,-1 0 1 0 0,0 0-1 0 0,0 0-7 0 0,-11 32 186 0 0,4-11-121 0 0,-4 1-42 0 0,3-5-20 0 0,-6 35 65 0 0,11-36-67 0 0,2-6-1 0 0,1-1 0 0 0,0 0 0 0 0,1 1 0 0 0,0-1 0 0 0,1 4 0 0 0,-1 11 0 0 0,1-17 0 0 0,-1-1 0 0 0,1 1 0 0 0,0-1 0 0 0,1 1 0 0 0,0-1 0 0 0,0 1 0 0 0,3 5 0 0 0,-1-1 0 0 0,6 6 0 0 0,-7-14 0 0 0,0 0 0 0 0,-1 0 0 0 0,1 1 0 0 0,-1-1 0 0 0,0 3 0 0 0,1 4-1 0 0,-3-9-1 0 0,0-1-1 0 0,0 1 1 0 0,0-1-1 0 0,1 1 1 0 0,-1-1-1 0 0,0 1 1 0 0,1-1-1 0 0,-1 0 1 0 0,1 1-1 0 0,0-1 0 0 0,-1 0 1 0 0,1 1-1 0 0,0-1 1 0 0,0 0-1 0 0,0 0 1 0 0,0 0-1 0 0,0 0 1 0 0,0 0-1 0 0,0 0 1 0 0,0 0-1 0 0,1 1 3 0 0,8 2-10 0 0,-8-3 10 0 0,0 0 0 0 0,0 0 0 0 0,1 1 0 0 0,-1-1 0 0 0,0 0 0 0 0,0 1 0 0 0,-1-1 0 0 0,1 1 0 0 0,0 0 0 0 0,0-1 0 0 0,-1 0 0 0 0,1 1 0 0 0,0-1 0 0 0,0 0 0 0 0,0 1 0 0 0,0-1 0 0 0,0 0 0 0 0,0-1 0 0 0,0 1 0 0 0,0 0 0 0 0,0 0 0 0 0,0-1 0 0 0,2 1 0 0 0,29 0 0 0 0,-19-1 0 0 0,-13 0-1 0 0,1-1 1 0 0,0 1 0 0 0,0 0 0 0 0,-1-1 0 0 0,1 1 0 0 0,-1-1 0 0 0,1 1 0 0 0,0-1 0 0 0,-1 0-1 0 0,1 1 1 0 0,-1-1 0 0 0,1 0 0 0 0,-1 0 0 0 0,0 0 0 0 0,1 0 0 0 0,-1-1 0 0 0,0 1 0 0 0,0 0 0 0 0,0-1 0 0 0,15-10 34 0 0,-6 7 67 0 0,-8 4-71 0 0,0 0 1 0 0,1 0 0 0 0,-1 0-1 0 0,0 0 1 0 0,0 0 0 0 0,0-1-1 0 0,0 1 1 0 0,-1-1 0 0 0,1 0-31 0 0,11-10 183 0 0,-8 8-103 0 0,-1 0 0 0 0,1 0 0 0 0,-1-1 0 0 0,0 1 0 0 0,0-1-1 0 0,0-2-79 0 0,6-13 289 0 0,-5 10-146 0 0,-1-7 83 0 0,-4-11-27 0 0,-1 12-96 0 0,-1 1-29 0 0,-5-2-51 0 0,3 6-12 0 0,-11-24 65 0 0,11 28-66 0 0,0 1-1 0 0,-1-1 1 0 0,0 0 0 0 0,0 1-1 0 0,-5-4-9 0 0,6 6 8 0 0,0-1-1 0 0,0 0 0 0 0,0 0 0 0 0,1 0 0 0 0,0-1-7 0 0,0 1 7 0 0,-1-1 1 0 0,0 1-1 0 0,1 0 0 0 0,-2 0 0 0 0,1 1-7 0 0,-56-57 0 0 0,55 57 0 0 0,2 0 0 0 0,-7-18 0 0 0,4 14-14 0 0,2 3-40 0 0,2 3-56 0 0,1 2-126 0 0,4-3-206 0 0,0 0 282 0 0,-1 2 26 0 0,0-1-59 0 0,-1 0-80 0 0,1 0-101 0 0,-1 2 103 0 0,-1-1-38 0 0,1 0-409 0 0,-1 1 105 0 0,0-1-52 0 0,0-1-776 0 0,0-2-606 0 0,0-4-1154 0 0</inkml:trace>
  <inkml:trace contextRef="#ctx0" brushRef="#br0" timeOffset="1733.16">1754 591 10912 0 0,'0'0'248'0'0,"0"0"34"0"0,0 3 20 0 0,0 0-189 0 0,0 6 73 0 0,0-2-108 0 0,1-3-57 0 0,1 1-51 0 0,2 2 31 0 0,3 5 0 0 0,-6-1 45 0 0,-1-10-16 0 0,0 1 0 0 0,1 0 0 0 0,-1-1 0 0 0,0 1 0 0 0,0-1 0 0 0,1 1 0 0 0,-1-1 0 0 0,1 1 0 0 0,0-1 0 0 0,-1 1 0 0 0,1-1 0 0 0,0 0 0 0 0,0 1 0 0 0,0-1-30 0 0,4 7 165 0 0,7 19 469 0 0,-4-9-274 0 0,-2-3-119 0 0,-2 1-69 0 0,-1-4-27 0 0,2 8 158 0 0,5-7-42 0 0,0 1 74 0 0,2 10 313 0 0,-5-10-261 0 0,-2-4-163 0 0,0-3-71 0 0,1 0-39 0 0,6 9 165 0 0,-9-2-41 0 0,-1-7-89 0 0,1-1-44 0 0,9 1 14 0 0,-1 1-61 0 0,-9-6 7 0 0,-2-2 5 0 0,0 0 22 0 0,0 0 10 0 0,0 0 2 0 0,0 0 16 0 0,0 0 68 0 0,0 0 32 0 0,0 0 4 0 0,0 0-17 0 0,0 0-74 0 0,-7-1 3 0 0,1-3-49 0 0,1-4-28 0 0,-2-4-14 0 0,5 7-26 0 0,-3-25 65 0 0,3 26-78 0 0,0 1 0 0 0,0 0 0 0 0,1-1 0 0 0,0 1 1 0 0,-1-1-1 0 0,2 1 0 0 0,-1-1 0 0 0,0 0 0 0 0,1 1 1 0 0,-1-1-1 0 0,1-3-6 0 0,-1-27 11 0 0,0-19-4 0 0,5 19 39 0 0,1 17-38 0 0,-4 7-7 0 0,2 0-1 0 0,0 0 0 0 0,0 0 1 0 0,1 0-1 0 0,0 0 0 0 0,1-1 0 0 0,13-24 0 0 0,-6 10 0 0 0,-9 22 0 0 0,-1 0 0 0 0,1 0 0 0 0,0 1 0 0 0,0-1 0 0 0,0 1 0 0 0,0 0 0 0 0,0 0 0 0 0,0 0 0 0 0,1 1 0 0 0,-1-1 0 0 0,2 0 0 0 0,3-2 0 0 0,7 2-12 0 0,0 4-36 0 0,-7 2 35 0 0,0 1 0 0 0,-1-1-1 0 0,0 2 1 0 0,7 4 13 0 0,3 9 4 0 0,-5 4 92 0 0,-5-7 6 0 0,0-2-52 0 0,8 10-66 0 0,-11-18-8 0 0,-2-2 4 0 0,0-1 1 0 0,0 1-1 0 0,0-1 0 0 0,-1 1 0 0 0,1 0 1 0 0,-1-1-1 0 0,0 1 0 0 0,0 1 20 0 0,3 7-53 0 0,6 8-40 0 0,-7-8 77 0 0,-3-9 16 0 0,0-1 0 0 0,1 0 0 0 0,0 0-1 0 0,-1 0 1 0 0,1 0 0 0 0,0 1 0 0 0,0-1 0 0 0,0 0-1 0 0,0 0 1 0 0,0-1 0 0 0,1 1 0 0 0,-1 0 0 0 0,0 0-1 0 0,1 0 1 0 0,3 3 0 0 0,-1 0 0 0 0,-1 1 0 0 0,1-1 0 0 0,-1 1 0 0 0,0 0 0 0 0,0 1 0 0 0,0-2 0 0 0,0 6 0 0 0,-3-8 0 0 0,0 0 0 0 0,1-1 0 0 0,-1 1 0 0 0,1 0 0 0 0,0 0 0 0 0,0-1 0 0 0,0 1 0 0 0,0-1 0 0 0,0 1 0 0 0,1-1 0 0 0,-1 1 0 0 0,1-1 0 0 0,1 11 11 0 0,-3-8 32 0 0,0 5-21 0 0,0-7 38 0 0,0-3 12 0 0,2-3-12 0 0,5-7-55 0 0,-6 7 3 0 0,1 0 1 0 0,-2-1 0 0 0,1 1 0 0 0,0-1 0 0 0,-1 1 0 0 0,1-1 0 0 0,-1 0 0 0 0,0 1-1 0 0,0-1-8 0 0,0-4 10 0 0,1 0 0 0 0,1 1 0 0 0,0-1 0 0 0,0 0 0 0 0,3-6-10 0 0,-5 11 4 0 0,1 0-3 0 0,0 0 1 0 0,0 0-1 0 0,-1 0 0 0 0,1 0 1 0 0,-1-1-1 0 0,0 1 1 0 0,0 0-1 0 0,0-1-1 0 0,1-15-1 0 0,9-11 1 0 0,-7 19 0 0 0,-2 7 0 0 0,0 0 0 0 0,0 1 0 0 0,0-1 0 0 0,0 1 0 0 0,1-1 0 0 0,-1 1 0 0 0,1 0 0 0 0,0-1 0 0 0,1-1 0 0 0,7-16 0 0 0,-8 16 0 0 0,-1 1 0 0 0,1 0 0 0 0,0 0 0 0 0,0 0 0 0 0,0 0 0 0 0,1 1 0 0 0,0-1 0 0 0,0-1 0 0 0,4-2 5 0 0,-5 5 4 0 0,1-1 0 0 0,-1 1-1 0 0,1-1 1 0 0,-1 1-1 0 0,1 0 1 0 0,0 0-1 0 0,0 0 1 0 0,1 0-9 0 0,10-1-10 0 0,-9 3 6 0 0,24 1-35 0 0,-28-1 38 0 0,-1 0 0 0 0,0 0 0 0 0,1 0 0 0 0,-1 0-1 0 0,1 0 1 0 0,-1 1 0 0 0,0-1 0 0 0,1 0 0 0 0,-1 0 0 0 0,0 0 0 0 0,1 1 0 0 0,-1-1 0 0 0,0 0 0 0 0,1 0 0 0 0,-1 1 0 0 0,0-1 0 0 0,1 0-1 0 0,-1 1 1 0 0,0-1 0 0 0,0 0 0 0 0,1 1 0 0 0,-1-1 1 0 0,6 7-5 0 0,21 10-5 0 0,-9 0-36 0 0,-12-12 45 0 0,0 0 0 0 0,0 1-1 0 0,-1 0 1 0 0,0 0 0 0 0,0 0-1 0 0,2 4 2 0 0,11 23 0 0 0,-9-13 0 0 0,-1 2 0 0 0,3-4-21 0 0,-6 7-84 0 0,-4-21 33 0 0,0-1 50 0 0,3 5 68 0 0,-1-3-97 0 0,-2-2-36 0 0,0 0-56 0 0,0-1 9 0 0,0 0-34 0 0,0 1-38 0 0,0 0-43 0 0,0 0-125 0 0,0 0-74 0 0,0 0-65 0 0,1 0-55 0 0,-1 1-41 0 0,1-1-39 0 0,0 3-734 0 0,-1-2 216 0 0,0 0-33 0 0,-1 5-2513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4:15.6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 11664 0 0,'0'0'264'0'0,"0"0"34"0"0,0 0 21 0 0,0 0-133 0 0,0 0-89 0 0,0-1-28 0 0,0-1-41 0 0,0-3 34 0 0,1 3 177 0 0,0 4 60 0 0,0 2-128 0 0,1 0-65 0 0,-1-2-93 0 0,0 0-35 0 0,0 1-40 0 0,1-1-45 0 0,-1 0-50 0 0,0-1-57 0 0,2 4-359 0 0,-3 8-3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4:15.9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10536 0 0,'0'0'233'0'0,"0"0"39"0"0,0 0 17 0 0,0 0-27 0 0,0 0-89 0 0,0 0-34 0 0,0 0 149 0 0,0 0 273 0 0,0 0 23 0 0,0 0-240 0 0,0 0-143 0 0,-1 0-2 0 0,-1 2-43 0 0,-8 8 111 0 0,8-7-13 0 0,2-3-197 0 0,0 0-118 0 0,0 0-100 0 0,0 0 31 0 0,0 0-39 0 0,0 0-41 0 0,0 0-39 0 0,0 0-353 0 0,0 0 73 0 0,0 0-53 0 0,0 0-692 0 0,0 0-546 0 0,0 0-1032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4:20.8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272 575 9848 0 0,'0'0'222'0'0,"-2"0"30"0"0,-27 0 212 0 0,17 0-402 0 0,-5 0-38 0 0,10 1-5 0 0,1 1 34 0 0,-4 3 125 0 0,9-4-146 0 0,-1 0 1 0 0,1 0-1 0 0,-1 0 1 0 0,1-1-1 0 0,-1 1 0 0 0,1 0 1 0 0,-1-1-1 0 0,0 0 1 0 0,1 1-1 0 0,-1-1 1 0 0,0 0-1 0 0,0 0 1 0 0,1 1-33 0 0,-12 1 290 0 0,3 3-63 0 0,2 0-92 0 0,-2 0-17 0 0,8-4-102 0 0,0 0-1 0 0,0 0 1 0 0,0 0-1 0 0,0 0 0 0 0,0 0 1 0 0,0 1-1 0 0,0-1 1 0 0,0 1-1 0 0,0 0-15 0 0,-10 10 69 0 0,-9 8 15 0 0,11-7-74 0 0,6-3-10 0 0,3-8 0 0 0,0 1 0 0 0,0-1 0 0 0,0 0 0 0 0,-1 0 0 0 0,1 0 0 0 0,0 0 0 0 0,-1 0 0 0 0,0-1 0 0 0,1 1 0 0 0,-6 5 0 0 0,4-5 2 0 0,1 0-1 0 0,0 0 1 0 0,0 0-1 0 0,0 0 1 0 0,0 0-1 0 0,0 1 1 0 0,1-1 0 0 0,-1 1-1 0 0,1-1 1 0 0,-1 2-2 0 0,-3 21 64 0 0,-1-12-45 0 0,1-2 21 0 0,3-2 35 0 0,2 3 81 0 0,0-4-72 0 0,0 4 28 0 0,0-4-18 0 0,0 6 100 0 0,0-4-48 0 0,0 2 40 0 0,0-6-150 0 0,3 3-26 0 0,9 6 6 0 0,-10-14-7 0 0,-1 1 0 0 0,1-1 0 0 0,0 0 1 0 0,-1 1-1 0 0,1-1 0 0 0,0 0 0 0 0,0 0 1 0 0,-1 0-1 0 0,1-1 0 0 0,0 1 0 0 0,0 0 1 0 0,0-1-1 0 0,0 1 0 0 0,0-1 0 0 0,0 0-9 0 0,9 1 80 0 0,2-1 38 0 0,-5 0-22 0 0,-7 0-74 0 0,1 0 1 0 0,-1 0 0 0 0,1-1 0 0 0,-1 1 0 0 0,1 0 0 0 0,-1-1 0 0 0,1 1 0 0 0,-1-1 0 0 0,1 1 0 0 0,-1-1 0 0 0,0 0 0 0 0,1 0-1 0 0,-1 1-22 0 0,12-7 143 0 0,-1 4-41 0 0,-10 3-83 0 0,0 0-1 0 0,1-1 0 0 0,-1 1 0 0 0,0-1 0 0 0,0 0 0 0 0,0 0 1 0 0,0 0-1 0 0,0 0 0 0 0,0 0 0 0 0,0 0 0 0 0,0-1 1 0 0,0 1-1 0 0,0 0 0 0 0,-1-1-18 0 0,29-23 227 0 0,-2 4-69 0 0,-24 19-129 0 0,0-1-1 0 0,0 0 0 0 0,-1 0 1 0 0,0-1-1 0 0,0 1 1 0 0,1-1-29 0 0,12-21 129 0 0,-9 14-83 0 0,3-6 36 0 0,-5 2-55 0 0,1 0-46 0 0,4-3-37 0 0,-9 15 42 0 0,1 0-1 0 0,0-1 1 0 0,-1 1-1 0 0,1 0 1 0 0,-1-1-1 0 0,0-1 15 0 0,4-26-23 0 0,-5-33 85 0 0,0 38-19 0 0,0-88 69 0 0,-2 91-47 0 0,-4-22-65 0 0,3 20 46 0 0,0 1 0 0 0,2-2-46 0 0,-1-2 42 0 0,-4-6-21 0 0,0-1 13 0 0,4 6 32 0 0,3 13-31 0 0,0 8-15 0 0,-1 1 0 0 0,0 0 0 0 0,0 0 0 0 0,-1-1 0 0 0,0 1-1 0 0,-1-4-19 0 0,-4-4 51 0 0,5 12-39 0 0,0 0 1 0 0,0 0 0 0 0,0 0 0 0 0,0 0-1 0 0,0-1 1 0 0,1 1 0 0 0,0 0-1 0 0,-1-2-11 0 0,1-12 109 0 0,0-2 46 0 0,0 9-63 0 0,0-5 34 0 0,0 13-47 0 0,0 4-25 0 0,0 429-45 0 0,1-417-10 0 0,0 0 0 0 0,0 0 0 0 0,1-1 0 0 0,2 3 0 0 0,-2-6 0 0 0,0 1 0 0 0,-1-1 0 0 0,0 1 0 0 0,-1 0 0 0 0,-1 27 0 0 0,0 14 9 0 0,6-19 36 0 0,-1-19-37 0 0,-2-5-5 0 0,0 0-1 0 0,0 0 0 0 0,-1 0 0 0 0,0 0 0 0 0,-1 0 0 0 0,1 1-2 0 0,-1 5-35 0 0,0 0 89 0 0,0 36 361 0 0,0-40-353 0 0,0 0-35 0 0,0 0-45 0 0,0 1-58 0 0,0-1-72 0 0,0 1-81 0 0,0-9 148 0 0,-1-1-6 0 0,1 0-21 0 0,0 0-46 0 0,0 0-17 0 0,-1-1-45 0 0,1 1-53 0 0,-1-1-58 0 0,0 1-61 0 0,0-1-58 0 0,0 1-52 0 0,0-1-45 0 0,-1 1-159 0 0,1 0-45 0 0,-1 0-194 0 0,-2 1-518 0 0,4-3 1422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4:21.7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348 198 5248 0 0,'0'0'152'0'0,"0"0"-34"0"0,0 0-2 0 0,0 0 44 0 0,0 0 136 0 0,0 0 256 0 0,0-2 22 0 0,0-2-183 0 0,0-1-60 0 0,0 1-51 0 0,0 0-43 0 0,0-1-15 0 0,0 0-34 0 0,0-16 561 0 0,0 13-390 0 0,-2 3 213 0 0,-2 2-343 0 0,0-1-41 0 0,0 1-1 0 0,1-1 1 0 0,0 0-1 0 0,-1 0 1 0 0,0-1-188 0 0,-2-9 592 0 0,-6-11 226 0 0,-4 0-98 0 0,14 22-618 0 0,0 0 1 0 0,0 1-1 0 0,-1-1 0 0 0,1 1 1 0 0,-1-1-1 0 0,-2 0-102 0 0,3 2 42 0 0,1 0 0 0 0,-1 0 0 0 0,0 0-1 0 0,0 0 1 0 0,0 0 0 0 0,1 1 0 0 0,-1-1 0 0 0,0 1 0 0 0,0 0 0 0 0,0-1-1 0 0,0 1 1 0 0,-1 0-42 0 0,-10-3 278 0 0,3-3-84 0 0,8 5-165 0 0,0 0 0 0 0,1 0 0 0 0,-1 0 0 0 0,0 1 0 0 0,0-1 0 0 0,1 0 0 0 0,-1 1 0 0 0,0-1 1 0 0,0 1-1 0 0,0-1-29 0 0,1 1 24 0 0,-1 0 1 0 0,1 1-1 0 0,-1-1 1 0 0,1 0 0 0 0,0 0-1 0 0,-1 0 1 0 0,1 1 0 0 0,-1-1-1 0 0,1 1 1 0 0,0-1 0 0 0,-1 1-25 0 0,-29 17 202 0 0,16-6-145 0 0,0 1-36 0 0,4-2 31 0 0,7-8-49 0 0,1-1-1 0 0,0 1 1 0 0,-1 0 0 0 0,1 1 0 0 0,1-1-1 0 0,-1 0 1 0 0,0 1 0 0 0,1 0 0 0 0,0 0 0 0 0,-1 0-3 0 0,0 8 0 0 0,2-8 0 0 0,0 0 0 0 0,0 0 0 0 0,0-1 0 0 0,-1 1 0 0 0,0 0 0 0 0,0-1 0 0 0,0 1 0 0 0,0-1 0 0 0,-6 9-1 0 0,0-1 2 0 0,0 1-1 0 0,1 0 0 0 0,-5 12 0 0 0,4-1 0 0 0,6-20 0 0 0,0 1 0 0 0,1 0 0 0 0,0 0 0 0 0,0 0 0 0 0,0 0 0 0 0,0 0 0 0 0,1 0 0 0 0,-1 3 0 0 0,4 35-1 0 0,-3-39 2 0 0,1 1 0 0 0,0-1 1 0 0,0 1-1 0 0,0-1 0 0 0,1 0 0 0 0,-1 1 1 0 0,1-1-1 0 0,0 0 0 0 0,0 0-1 0 0,10 15 43 0 0,-10-14-37 0 0,-1-3-6 0 0,-1 0 0 0 0,0-1 0 0 0,0 1 1 0 0,1 0-1 0 0,-1-1 0 0 0,0 1 0 0 0,1-1 0 0 0,-1 1 0 0 0,1-1 1 0 0,-1 1-1 0 0,0-1 0 0 0,1 1 0 0 0,-1-1 0 0 0,1 1 1 0 0,-1-1-1 0 0,1 0 0 0 0,0 1 0 0 0,-1-1 0 0 0,1 0 1 0 0,-1 1-1 0 0,1-1 0 0 0,0 0 0 0 0,4 2 0 0 0,-4-1 0 0 0,0 0 0 0 0,-1-1 0 0 0,1 1 0 0 0,0 0 0 0 0,0-1 0 0 0,0 1 0 0 0,-1 0 0 0 0,1 0 0 0 0,0 0 0 0 0,-1 0 0 0 0,1 0 0 0 0,-1 0 0 0 0,1 0 0 0 0,-1 0 0 0 0,1 0 0 0 0,-1 0 0 0 0,6 10 0 0 0,22 4 22 0 0,-14-12 64 0 0,7-3-4 0 0,-13-1-48 0 0,-2 1 17 0 0,0 0-1 0 0,0-1 1 0 0,-1 0-1 0 0,1 0 1 0 0,1 0-51 0 0,10-5 130 0 0,-10 4-95 0 0,14-6 169 0 0,5-4 17 0 0,-25 11-209 0 0,1 0 0 0 0,-1 0 1 0 0,1 0-1 0 0,-1-1 0 0 0,1 1 1 0 0,-1 0-1 0 0,0-1 0 0 0,1 0 1 0 0,-1 1-1 0 0,0-1 0 0 0,0 0 1 0 0,0 1-1 0 0,-1-1 0 0 0,2-1-12 0 0,11-17 113 0 0,-12 19-104 0 0,0 0 0 0 0,0-1 0 0 0,0 1 0 0 0,1 0-1 0 0,-1 0 1 0 0,0-1 0 0 0,0 1 0 0 0,-1 0 0 0 0,1-1-1 0 0,0 1 1 0 0,0-1 0 0 0,-1 1 0 0 0,1-1 0 0 0,-1 0-1 0 0,1 1 1 0 0,-1-1 0 0 0,0 1 0 0 0,0-1 0 0 0,1 0-1 0 0,-1 0-8 0 0,0 1 10 0 0,0-1-1 0 0,0 1 1 0 0,0-1-1 0 0,1 0 1 0 0,-1 1 0 0 0,0-1-1 0 0,1 1 1 0 0,0-1-1 0 0,-1 1 1 0 0,1-1-1 0 0,0 1 1 0 0,0 0-1 0 0,-1-1 1 0 0,2 1-10 0 0,2-7 38 0 0,11-22 94 0 0,-14 28-122 0 0,0 0 0 0 0,-1-1 0 0 0,1 1 0 0 0,-1 0 0 0 0,0-1 0 0 0,0 1-1 0 0,0 0 1 0 0,0 0 0 0 0,0-1 0 0 0,0 1 0 0 0,0 0-10 0 0,-1 0 2 0 0,1 1-1 0 0,0-1 1 0 0,0 0 0 0 0,1 1 0 0 0,-1-1-1 0 0,0 1 1 0 0,0-1 0 0 0,1 1 0 0 0,-1-1 0 0 0,1 1-1 0 0,-1 0-1 0 0,5-7 0 0 0,-4 7 0 0 0,0-1 0 0 0,0 1 0 0 0,0-1 0 0 0,-1 1 0 0 0,1 0 0 0 0,0-1 0 0 0,-1 1 0 0 0,1-1 0 0 0,-1 0 0 0 0,0 1 0 0 0,1-1 0 0 0,-1 1 0 0 0,0-1 0 0 0,0 0 0 0 0,0 1 0 0 0,0 1 0 0 0,0-1 0 0 0,0 0 0 0 0,0 0 0 0 0,0 0 0 0 0,0 1 0 0 0,0-1 0 0 0,0 0 0 0 0,1 0 0 0 0,-1 0 0 0 0,0 1 0 0 0,0-1 0 0 0,1 0 0 0 0,0 0 0 0 0,9-4 0 0 0,-8-5-14 0 0,-2 7-56 0 0,0 6 2 0 0,3 8 18 0 0,7 3 26 0 0,-7-9-23 0 0,-2 2 38 0 0,0-2 1 0 0,1 1-7 0 0,0-4 8 0 0,-1 1-1 0 0,1 0 0 0 0,-1 0 1 0 0,0 0-1 0 0,0 0 0 0 0,0 0 1 0 0,-1 1-1 0 0,1-1 0 0 0,-1 0 0 0 0,0 0 1 0 0,1 0-1 0 0,-2 3 8 0 0,1 18-26 0 0,-1 25-27 0 0,5-18 57 0 0,6 1-4 0 0,-5 11 0 0 0,-1-20 0 0 0,-1-8 0 0 0,0 0 0 0 0,-2 0 0 0 0,1 8 0 0 0,-3-1 0 0 0,1-6 0 0 0,0 1 0 0 0,1-1 0 0 0,1 4 0 0 0,2 3 0 0 0,-1-8 0 0 0,0 0 0 0 0,-2 0 0 0 0,1 7 0 0 0,-2 39-9 0 0,0 1 48 0 0,0-2 41 0 0,0-3 34 0 0,-1-48-79 0 0,1 1 0 0 0,-1-1-1 0 0,-1 1 1 0 0,0-1-1 0 0,-1 2-34 0 0,-1 6 51 0 0,3-10-28 0 0,-1 5 32 0 0,-1 0 0 0 0,0-1-1 0 0,-1 1 1 0 0,-1 0-55 0 0,-3 20 98 0 0,0-3 18 0 0,7-24-79 0 0,-1 0 0 0 0,0 0 0 0 0,-1-1 0 0 0,1 1-1 0 0,-2 1-36 0 0,-8 17 128 0 0,9-16-76 0 0,0-1 1 0 0,0 0 0 0 0,0 0-1 0 0,-2 1-52 0 0,3-5 40 0 0,0 1 0 0 0,0-1 0 0 0,-1 1 0 0 0,1-1 0 0 0,0 0 0 0 0,-4 2-40 0 0,-5 2 99 0 0,-4 5 55 0 0,-1 2 51 0 0,12-10-148 0 0,1-1-1 0 0,0 1 1 0 0,-1-1-1 0 0,1 0 0 0 0,-1 0 1 0 0,0 0-1 0 0,-3 1-56 0 0,-14 4 187 0 0,16-5-157 0 0,-10 1 127 0 0,3-3-38 0 0,8 0-86 0 0,0-1 0 0 0,0 0 0 0 0,0 0 0 0 0,0 0-1 0 0,0-1 1 0 0,0 1 0 0 0,-1-2-33 0 0,-16-6 128 0 0,19 9-124 0 0,0-1 0 0 0,1 1 0 0 0,-1-1 0 0 0,0 0 0 0 0,1 0 0 0 0,-1 0 0 0 0,0 0 0 0 0,1 0 0 0 0,-1 0 0 0 0,1 0 0 0 0,0 0 0 0 0,-1-1 1 0 0,1 1-1 0 0,0 0 0 0 0,0-1 0 0 0,0 1 0 0 0,0-1 0 0 0,0 0 0 0 0,0 1 0 0 0,0-1 0 0 0,0-1-4 0 0,-1-1 12 0 0,-1 1-1 0 0,1 0 1 0 0,-1 0-1 0 0,1 0 1 0 0,-1 1-1 0 0,-2-3-11 0 0,2 3 1 0 0,0-1-1 0 0,0 0 1 0 0,0 0 0 0 0,1 0 0 0 0,-1 0-1 0 0,-1-3 0 0 0,-6-16 5 0 0,5 9-19 0 0,0 3-29 0 0,3 5-80 0 0,0 1 46 0 0,-1-2 17 0 0,-1-8-4 0 0,4 10-13 0 0,-1-1-60 0 0,1 0-54 0 0,0 0-77 0 0,0-1-91 0 0,0 0-106 0 0,0 4 148 0 0,0 1-48 0 0,0-1-43 0 0,0 1-39 0 0,0-2-288 0 0,0 1-64 0 0,0 0-52 0 0,0-1-36 0 0,0 0-334 0 0,0 0-32 0 0,0-6-2622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4:22.6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 0 11168 0 0,'0'0'330'0'0,"0"0"-8"0"0,0 0-192 0 0,0 0-50 0 0,0 0 90 0 0,0 0 183 0 0,0 0 328 0 0,0 0 30 0 0,0 0-27 0 0,0 0-143 0 0,0 0-58 0 0,0 0-16 0 0,0 0-199 0 0,0 0-121 0 0,0 0-39 0 0,0 0-1 0 0,0 0 20 0 0,0 0-21 0 0,0 0-7 0 0,0 0-23 0 0,0 0-43 0 0,-2 0-134 0 0,-2 1 18 0 0,-2 2 32 0 0,5-1-39 0 0,1 0-22 0 0,-1 0-56 0 0,-1-1-66 0 0,1 1-78 0 0,0-1-13 0 0,-1 0-60 0 0,1-1-55 0 0,0 1-46 0 0,-1-1-42 0 0,1 1-32 0 0,-1 0-636 0 0,0 3-835 0 0,1 5-1154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4:22.8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9552 0 0,'0'0'276'0'0,"0"0"2"0"0,0 0-170 0 0,0 0 18 0 0,0 0 101 0 0,0 0 255 0 0,0 0 457 0 0,0 0 42 0 0,0 0-29 0 0,0 0-618 0 0,0 0 123 0 0,0 0 261 0 0,0 0-12 0 0,0 0-297 0 0,0 0-173 0 0,0 0-50 0 0,0 0 25 0 0,0 0 72 0 0,0 0-25 0 0,0 0-119 0 0,0 0-90 0 0,0 0-57 0 0,0 0-81 0 0,0 0-134 0 0,0 0 100 0 0,0 0-62 0 0,0 0-83 0 0,0 0 83 0 0,0 0-39 0 0,0 0-43 0 0,0 0-40 0 0,0 0-38 0 0,0 0-33 0 0,0 0-243 0 0,0 0-57 0 0,0 0-795 0 0,0 0-626 0 0,0 0-1191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4:25.3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426 153 8384 0 0,'0'0'242'0'0,"0"0"5"0"0,0 0-182 0 0,0-2-38 0 0,0-11-16 0 0,-1 4 9 0 0,-1 3 53 0 0,-2 0 79 0 0,-2 0 180 0 0,6 6-332 0 0,-1-2 320 0 0,0 0-73 0 0,0 1-63 0 0,1-1-52 0 0,-1 0-29 0 0,1 0-44 0 0,1-3 29 0 0,-1 4-20 0 0,1 0 59 0 0,-3-9 328 0 0,-3 7-41 0 0,-1-2-56 0 0,1-5 164 0 0,-2 6-164 0 0,7 3-337 0 0,0 1 1 0 0,-1 0-1 0 0,1 0 0 0 0,0 0 0 0 0,-1 0 0 0 0,1-1 0 0 0,0 1 0 0 0,-1 0 0 0 0,1-1 0 0 0,0 1 0 0 0,-1 0 0 0 0,1 0 1 0 0,0-1-1 0 0,0 1 0 0 0,-1 0 0 0 0,1-1 0 0 0,0 1 0 0 0,0-1 0 0 0,0 1 0 0 0,0 0 0 0 0,-1-1 0 0 0,1 1 1 0 0,0 0-1 0 0,0-1 0 0 0,0 1 0 0 0,0-1 0 0 0,0 1 0 0 0,0 0 0 0 0,0-1 0 0 0,0 1 0 0 0,0-1-21 0 0,-2-4 443 0 0,-10-2-101 0 0,5 3-120 0 0,1 0 41 0 0,1-2-3 0 0,2 1-28 0 0,-7 3-40 0 0,9 2-178 0 0,1 0 1 0 0,-1 0 0 0 0,0 0 0 0 0,1 0 0 0 0,-1 0-1 0 0,0 0 1 0 0,1 0 0 0 0,-1 0 0 0 0,0 0 0 0 0,1 0-1 0 0,-1-1 1 0 0,1 1 0 0 0,-1 0 0 0 0,0-1 0 0 0,1 1-1 0 0,-1 0 1 0 0,1-1 0 0 0,-1 1 0 0 0,1-1 0 0 0,-1 1-1 0 0,1 0 1 0 0,-1-1 0 0 0,1 1 0 0 0,0-1 0 0 0,-1 0-1 0 0,1 1-14 0 0,-1-1 14 0 0,1 1 0 0 0,0-1 0 0 0,-1 1 0 0 0,1-1 0 0 0,-1 1 0 0 0,1-1 0 0 0,0 1 0 0 0,-1-1 0 0 0,0 1-1 0 0,1 0 1 0 0,-1-1 0 0 0,1 1 0 0 0,-1 0 0 0 0,1-1 0 0 0,-1 1 0 0 0,0 0 0 0 0,1 0 0 0 0,-1-1 0 0 0,0 1 0 0 0,1 0 0 0 0,-1 0-1 0 0,0 0 1 0 0,1 0 0 0 0,-1 0 0 0 0,1 0 0 0 0,-1 0-14 0 0,-15-1 211 0 0,12 1-155 0 0,0-1-1 0 0,0 1 1 0 0,0 0 0 0 0,-1 0-1 0 0,1 1 1 0 0,0-1 0 0 0,0 1-1 0 0,0 0 1 0 0,-4 1-56 0 0,-20 12 111 0 0,-4 2-25 0 0,18-6-43 0 0,-6 10-24 0 0,8-7-9 0 0,0 0 31 0 0,-8 16-4 0 0,7-8 25 0 0,0 1-4 0 0,0 0-1 0 0,-5 16-57 0 0,2 1-19 0 0,7-13-40 0 0,2 1-1 0 0,-2 19 60 0 0,6-29-21 0 0,1-6 19 0 0,0 0 0 0 0,2 0-1 0 0,-1 0 1 0 0,1 0-1 0 0,1 7 3 0 0,0 20 14 0 0,0-17-7 0 0,3 1 48 0 0,-1-8 23 0 0,1 1 0 0 0,0-1 0 0 0,1 0-1 0 0,1 0-77 0 0,8 16 96 0 0,-4-14-78 0 0,0 0-40 0 0,3 1-77 0 0,6 2 2 0 0,-8-10 45 0 0,4 5 6 0 0,2-2 72 0 0,4-1 81 0 0,10 4 151 0 0,-17-9-14 0 0,0 1-1 0 0,10 6-243 0 0,-14-6 165 0 0,0-3-35 0 0,14 1 138 0 0,-8-3-118 0 0,17 8 226 0 0,-3-5-25 0 0,-26-4-320 0 0,24 6 178 0 0,-19-5-140 0 0,-1-1 1 0 0,1 0-1 0 0,6 0-69 0 0,3-1 101 0 0,-11 0-40 0 0,0 1-1 0 0,0-2 1 0 0,0 1-1 0 0,0-1 1 0 0,3-1-61 0 0,6-2 137 0 0,-10 2-58 0 0,0 0-1 0 0,1 1 0 0 0,-1-1 0 0 0,1 2 0 0 0,-1-1 1 0 0,1 1-79 0 0,-2 0 67 0 0,0-1 1 0 0,1 1 0 0 0,-1-1 0 0 0,0 0-1 0 0,0 0 1 0 0,1-1-68 0 0,15-7 194 0 0,-3-1-144 0 0,-4 4-42 0 0,1 1-41 0 0,3-5-38 0 0,7-2 1 0 0,-23 11 72 0 0,0 1 0 0 0,0-1 1 0 0,0 0-1 0 0,0 1 1 0 0,-1-1-1 0 0,1 0 0 0 0,0 0 1 0 0,-1 0-1 0 0,1-1 1 0 0,0 1-1 0 0,-1 0 0 0 0,0 0 1 0 0,1-1-1 0 0,-1 1 1 0 0,0-1-1 0 0,0 1-2 0 0,1-1 11 0 0,-1 0 0 0 0,1 0 1 0 0,-1 1-1 0 0,1-1 0 0 0,-1 1 0 0 0,1 0 0 0 0,0-1 0 0 0,-1 1 1 0 0,1 0-1 0 0,0 0 0 0 0,1-1-11 0 0,-2 2 4 0 0,0-1-1 0 0,0 1 1 0 0,0-1-1 0 0,0 0 1 0 0,0 0 0 0 0,0 0-1 0 0,0 1 1 0 0,0-1 0 0 0,-1 0-1 0 0,1 0 1 0 0,0 0-1 0 0,-1 0-3 0 0,6-9-15 0 0,0-2-69 0 0,4-1-99 0 0,-9 12 156 0 0,6-7-32 0 0,-5 3-1 0 0,-1 2-15 0 0,0-1-40 0 0,-1 0-51 0 0,1-1-60 0 0,-1 2 239 0 0,0 1-82 0 0,1 1-84 0 0,-1-1-88 0 0,1 1-88 0 0,0 1-92 0 0,0-1-93 0 0,1 0-95 0 0,-1 0-151 0 0,1 0-115 0 0,-1 0-118 0 0,1 0-119 0 0,-1-1-127 0 0,0 0-34 0 0,0-7-2663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4:24.3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1 349 9728 0 0,'0'0'284'0'0,"0"0"1"0"0,0 0-178 0 0,2 0 14 0 0,5 0 278 0 0,1 0 55 0 0,14 0 689 0 0,-8 0-458 0 0,-8 0-447 0 0,-1-1-38 0 0,0 0-46 0 0,-1 0-54 0 0,4-2 176 0 0,-2 1-37 0 0,7-3 167 0 0,8 2 92 0 0,0 2-39 0 0,-2-4-36 0 0,6-1 61 0 0,1 3-45 0 0,-3 2-87 0 0,9-6 23 0 0,-14 3-177 0 0,3-1 81 0 0,-5 2-112 0 0,0 0-51 0 0,-1 0-7 0 0,0 1 0 0 0,1 1-1 0 0,6 0-108 0 0,13-1 196 0 0,-5-4-79 0 0,-3 1-64 0 0,4 3-43 0 0,141 2-27 0 0,-116 0-38 0 0,1 0-53 0 0,-45 1-34 0 0,11 4-117 0 0,-15-3 129 0 0,0 1-69 0 0,0-1-85 0 0,0 0-109 0 0,-4-2 147 0 0,0 0-37 0 0,-1 0-2 0 0,-1 0-41 0 0,0 0-38 0 0,0 0-32 0 0,0 0-254 0 0,1 0-55 0 0,4 0-824 0 0,3 0-646 0 0,7 0-1230 0 0</inkml:trace>
  <inkml:trace contextRef="#ctx0" brushRef="#br0" timeOffset="459.72">681 1 6568 0 0,'0'0'190'0'0,"0"0"-46"0"0,0 0 2 0 0,0 0 61 0 0,0 0 183 0 0,0 0 337 0 0,0 0 29 0 0,0 0-38 0 0,0 0-481 0 0,0 0 70 0 0,0 0 157 0 0,0 0-14 0 0,3 0-28 0 0,7 0-106 0 0,-10 0-311 0 0,0 0 0 0 0,0 0-1 0 0,0 0 1 0 0,0 0 0 0 0,0 0 0 0 0,0 0-1 0 0,0 0 1 0 0,1 0 0 0 0,-1 0-1 0 0,0 0 1 0 0,0 0 0 0 0,0 0-1 0 0,0 0 1 0 0,0 0 0 0 0,0 0 0 0 0,0 0-1 0 0,0 0 1 0 0,0 0 0 0 0,0 0-1 0 0,1 0 1 0 0,-1 0 0 0 0,0 0-1 0 0,0 0 1 0 0,0 0 0 0 0,0 0 0 0 0,0 0-1 0 0,0 0 1 0 0,0 0 0 0 0,0 0-1 0 0,0 0 1 0 0,0 0 0 0 0,0 0-1 0 0,0 0 1 0 0,0 1 0 0 0,0-1 0 0 0,0 0-1 0 0,0 0 1 0 0,0 0 0 0 0,1 0-1 0 0,-1 0 1 0 0,0 0 0 0 0,0 0-1 0 0,0 0 1 0 0,0 0 0 0 0,0 0 0 0 0,0 0-1 0 0,0 1 1 0 0,0-1 0 0 0,0 0-1 0 0,0 0 1 0 0,0 0 0 0 0,0 0 0 0 0,0 0-1 0 0,0 0 1 0 0,-1 0 0 0 0,1 0-1 0 0,0 0-4 0 0,0 1 9 0 0,0-1 0 0 0,0 1 0 0 0,0-1 1 0 0,0 0-1 0 0,0 1 0 0 0,0-1 0 0 0,0 1 0 0 0,0-1 0 0 0,0 0 0 0 0,0 1 0 0 0,0-1 0 0 0,0 1 0 0 0,1-1 0 0 0,-1 0 0 0 0,0 1 0 0 0,0-1 0 0 0,0 0 0 0 0,0 1 0 0 0,1-1 0 0 0,-1 0 0 0 0,0 1 0 0 0,0-1 1 0 0,1 0-1 0 0,-1 1 0 0 0,0-1 0 0 0,1 0 0 0 0,-1 0 0 0 0,0 1 0 0 0,1-1 0 0 0,-1 0 0 0 0,0 0 0 0 0,1 0 0 0 0,-1 0 0 0 0,0 1 0 0 0,1-1 0 0 0,-1 0 0 0 0,1 0 0 0 0,-1 0 0 0 0,0 0 0 0 0,1 0 0 0 0,-1 0 1 0 0,1 0-1 0 0,-1 0 0 0 0,0 0 0 0 0,1 0 0 0 0,-1 0 0 0 0,0 0 0 0 0,1 0 0 0 0,0-1-9 0 0,-1 1 20 0 0,1 0-1 0 0,0 0 1 0 0,0 0 0 0 0,0 0 0 0 0,-1 0-1 0 0,1 0 1 0 0,0 0 0 0 0,0 0 0 0 0,0 1-1 0 0,-1-1 1 0 0,1 0 0 0 0,0 0 0 0 0,0 1-1 0 0,-1-1 1 0 0,1 0 0 0 0,0 1-1 0 0,-1-1 1 0 0,1 1 0 0 0,0-1-20 0 0,1 4 115 0 0,4 3 81 0 0,14-2 116 0 0,-10 5-23 0 0,4-9-158 0 0,1-1-20 0 0,-4 4-4 0 0,7 6 39 0 0,7-5-8 0 0,-18-2-64 0 0,0 0 0 0 0,-1 0 0 0 0,7 4-74 0 0,2 2 104 0 0,12 4 39 0 0,-1-1-66 0 0,27 13-41 0 0,-38-12-15 0 0,-11-8 8 0 0,-1-1-19 0 0,0-1 31 0 0,-1-2 33 0 0,1 1 49 0 0,-3-1 40 0 0,1 2-77 0 0,-1 0-52 0 0,-1 4-17 0 0,1-6 18 0 0,0 17-116 0 0,0 6-89 0 0,0 10 128 0 0,0-32 37 0 0,0-1 1 0 0,0 1-1 0 0,-1 0 1 0 0,1-1-1 0 0,0 1 1 0 0,-1 0-1 0 0,0-1 1 0 0,1 1-1 0 0,-1 0 1 0 0,0-1-1 0 0,0 1 1 0 0,1-1-1 0 0,-2 1 5 0 0,1-1 0 0 0,1 0 0 0 0,-1 1 0 0 0,0-1 0 0 0,0 1 0 0 0,1 0-1 0 0,-1-1 1 0 0,0 1 0 0 0,1 0 0 0 0,0-1 0 0 0,-1 1 0 0 0,1 0 0 0 0,0-1 0 0 0,0 1 0 0 0,0 0 0 0 0,0-1 0 0 0,0 1 0 0 0,-1 0 0 0 0,1-1 0 0 0,0 1 0 0 0,-1-1 0 0 0,1 1 0 0 0,-1-1 0 0 0,1 1 0 0 0,-1-1 0 0 0,0 0 0 0 0,0 1 0 0 0,0 0 0 0 0,0-1 0 0 0,0 1 0 0 0,0 0 0 0 0,0-1 0 0 0,0 1 0 0 0,1 0 0 0 0,-1 0 0 0 0,0-1 0 0 0,1 1 0 0 0,-1 0 0 0 0,1 0 0 0 0,0 0 0 0 0,0 0 0 0 0,0 1 0 0 0,-2 6 0 0 0,0 1 0 0 0,0-1 0 0 0,0 0 0 0 0,-1 0 0 0 0,-1 0 0 0 0,0-1 0 0 0,-4 9 0 0 0,-8 19 0 0 0,5-11 0 0 0,7-17 0 0 0,-1 4 0 0 0,-5-7 0 0 0,-5 23 53 0 0,14-22-45 0 0,0 1 3 0 0,-2-2 47 0 0,-8 5-20 0 0,9-8 79 0 0,1-2-285 0 0,0 0 74 0 0,0 0 63 0 0,0 0 54 0 0,0 0 137 0 0,-1 0 422 0 0,1 0-459 0 0,1 0-75 0 0,-1 0-67 0 0,1 0-42 0 0,0 0-49 0 0,-1 0-55 0 0,1 0-78 0 0,-1 0-77 0 0,1 0-85 0 0,-1 0-90 0 0,0 0-99 0 0,1 0-106 0 0,-1 0-113 0 0,0 0-121 0 0,1 0-1005 0 0,0 0-1103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4:23.4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152 16 9016 0 0,'0'0'265'0'0,"0"0"-4"0"0,0 0-160 0 0,0 0 14 0 0,0 0 91 0 0,0 0 228 0 0,0 0 412 0 0,0 0 39 0 0,0 0-28 0 0,0 0-559 0 0,0 0 106 0 0,0 0 226 0 0,0 0-12 0 0,0 0-37 0 0,0 0-146 0 0,0 0-69 0 0,0 0-13 0 0,0 0-23 0 0,0 0-97 0 0,0 0-45 0 0,0 3-11 0 0,0 53 233 0 0,0 2-107 0 0,0 0-93 0 0,0 1-75 0 0,0-2-63 0 0,0 1-44 0 0,0 132-67 0 0,0-109 51 0 0,0 1 78 0 0,0-41-3 0 0,0 0 35 0 0,0-39-121 0 0,0 1 0 0 0,0 0 0 0 0,0-1-1 0 0,-1 1 1 0 0,1-1 0 0 0,-1 1 0 0 0,1 0 0 0 0,-1-1 0 0 0,0 1 0 0 0,0-1 0 0 0,0 0 0 0 0,-1 1-1 0 0,-4 12 18 0 0,5 0 23 0 0,1-10-32 0 0,0 2 4 0 0,0 5 30 0 0,0 7 32 0 0,0-17-11 0 0,-3-2-37 0 0,-4-2-98 0 0,4-2-49 0 0,-2-3-29 0 0,4 6 173 0 0,-1 0-69 0 0,1 0-71 0 0,-1 0-72 0 0,1 1-107 0 0,-1-1-92 0 0,1 0-95 0 0,0 0-99 0 0,1-1-99 0 0,-1-1-103 0 0,1 0-105 0 0,0-2-107 0 0,0-5-1278 0 0,0-7-1292 0 0</inkml:trace>
  <inkml:trace contextRef="#ctx0" brushRef="#br0" timeOffset="523.14">1 152 8640 0 0,'0'-2'197'0'0,"0"-5"-63"0"0,0-16 306 0 0,0 16-350 0 0,0 1-55 0 0,0 5-35 0 0,0 1 0 0 0,0-1 0 0 0,-1 1 0 0 0,1-1 0 0 0,0 1 0 0 0,0-1 0 0 0,0 1 0 0 0,0-1 0 0 0,0 1 0 0 0,1 0 0 0 0,-1-1 0 0 0,0 1 0 0 0,0-1 0 0 0,0 1 0 0 0,0-1 0 0 0,0 1 0 0 0,1-1 0 0 0,-1 1 0 0 0,0 0 0 0 0,0-1 0 0 0,1 1 0 0 0,-1-1 0 0 0,0 1 0 0 0,1 0 0 0 0,-1-1 0 0 0,0 1 0 0 0,1 0 0 0 0,-1-1 0 0 0,1 1 0 0 0,-1 0 0 0 0,0 0 0 0 0,1-1 0 0 0,5-3 0 0 0,-3-1 12 0 0,-1 0 77 0 0,12-3 541 0 0,-2 1-77 0 0,-9 4-269 0 0,-1 1-54 0 0,1 0-47 0 0,-1 0-42 0 0,0 1-18 0 0,1 0-42 0 0,-1 0-23 0 0,2-1-19 0 0,1 0 35 0 0,-1 0 78 0 0,11-7 348 0 0,0 3-81 0 0,2 0 2 0 0,10-1 100 0 0,-8 3-215 0 0,-3-1-58 0 0,-10 3-128 0 0,0 0 0 0 0,1 1-1 0 0,-1 0 1 0 0,1 0 0 0 0,-1 0-1 0 0,1 1-119 0 0,19 0 386 0 0,-2 0-98 0 0,3 0-33 0 0,14 0 44 0 0,-15 2-102 0 0,6 4 13 0 0,-14-1-101 0 0,6 0 61 0 0,-2 1-98 0 0,38 15-65 0 0,-54-18-7 0 0,1 1 0 0 0,-1-1 0 0 0,1 1 0 0 0,-1 0 0 0 0,0 1 0 0 0,4 4 0 0 0,5 2 0 0 0,12 9 0 0 0,-7 5 0 0 0,-6-12 0 0 0,-11-11 0 0 0,0 0 0 0 0,-1 0 0 0 0,0 1 0 0 0,1-1 0 0 0,-1 0 0 0 0,0 1 0 0 0,0 0 0 0 0,0-1 0 0 0,-1 1 0 0 0,1 0 0 0 0,1 3 0 0 0,-3-6 1 0 0,3 9 14 0 0,1 1 1 0 0,-1 0 0 0 0,-1 0-1 0 0,0 0 1 0 0,-1 0-1 0 0,1 0 1 0 0,-2 0 0 0 0,0 7-16 0 0,1-3 1 0 0,-1-9 5 0 0,0 1 0 0 0,1-1 0 0 0,-2 0-1 0 0,1 1 1 0 0,-1-1 0 0 0,1 0 0 0 0,-1 0 0 0 0,-1 0-1 0 0,1 0 1 0 0,-1 0 0 0 0,0 0 0 0 0,0 0 0 0 0,0 0-1 0 0,-1-1-5 0 0,-4 7 1 0 0,4-5 12 0 0,-1 0 0 0 0,0 0 1 0 0,0-1-1 0 0,-4 4-13 0 0,-25 34 10 0 0,29-39-10 0 0,-1 0 0 0 0,1 0 0 0 0,-1-1 0 0 0,0 1 0 0 0,0-1 0 0 0,0 0 0 0 0,-1-1 0 0 0,0 1 0 0 0,-7 0 1 0 0,11-2 4 0 0,0-1-1 0 0,0 0 1 0 0,0 1 0 0 0,-1 0-1 0 0,1 0 1 0 0,0-1 0 0 0,0 1-1 0 0,0 1 1 0 0,0-1-1 0 0,0 0 1 0 0,0 0 0 0 0,1 1-1 0 0,-1-1 1 0 0,0 1-5 0 0,0-1 8 0 0,1 1 0 0 0,-1-1 0 0 0,0 1 0 0 0,0-1 0 0 0,0 0 0 0 0,0 0 0 0 0,0 0 0 0 0,0 0 0 0 0,0 0 0 0 0,0-1 0 0 0,0 1 0 0 0,-1 0 0 0 0,1-1 0 0 0,0 0-8 0 0,-11 3 38 0 0,-7 8 42 0 0,-5-6-13 0 0,12 1-54 0 0,12-5-13 0 0,0-1 0 0 0,-1 1 0 0 0,1 0 0 0 0,-1-1 0 0 0,1 1 0 0 0,0 0 0 0 0,-1-1 0 0 0,1 0 0 0 0,-1 1 0 0 0,1-1 0 0 0,-1 0 0 0 0,1 0 0 0 0,-1 0 0 0 0,-56 0-16 0 0,28 0-76 0 0,27 0 55 0 0,5-7 65 0 0,2 1-49 0 0,-2 4-7 0 0,0 0 0 0 0,1 1 0 0 0,-1-1 0 0 0,1 1 0 0 0,-1-1 1 0 0,4 0 27 0 0,-1-1-23 0 0,10-1-67 0 0,13 5 77 0 0,-8 0 12 0 0,-9-1 1 0 0,20 1 67 0 0,-27 0-46 0 0,-1 0 0 0 0,1 0-1 0 0,0 0 1 0 0,-1 1 0 0 0,0-1-1 0 0,1 1 1 0 0,-1 0-1 0 0,2 1-20 0 0,-1 0 27 0 0,1-1-1 0 0,-1 0 0 0 0,0 0 0 0 0,1 0 0 0 0,4 1-26 0 0,25 4 73 0 0,3 2-45 0 0,-32-8-29 0 0,0 1-1 0 0,0 0 1 0 0,1 1-1 0 0,-2-1 0 0 0,5 3 2 0 0,18 10 19 0 0,-4-2 48 0 0,0 5 46 0 0,17 25 93 0 0,-22-16-123 0 0,-15-17-19 0 0,-3-3-46 0 0,2 17 80 0 0,-2-21-73 0 0,0-1-1 0 0,-1 1 1 0 0,1 0-1 0 0,0-1 1 0 0,-1 1-1 0 0,0-1 1 0 0,1 1-1 0 0,-2 1-24 0 0,-6 8 131 0 0,-27 22 237 0 0,20-20-275 0 0,9-7-41 0 0,4-4-39 0 0,0-1 0 0 0,0 0 0 0 0,0 0 0 0 0,0 0 0 0 0,-1 0 1 0 0,1 0-1 0 0,0-1 0 0 0,-1 1 0 0 0,0-1 0 0 0,0 1-13 0 0,-10 1 31 0 0,10-2-18 0 0,-1 0-1 0 0,0 1 0 0 0,0-1 0 0 0,1 1 1 0 0,-1-1-1 0 0,0 1 0 0 0,1 0 0 0 0,-1 1-12 0 0,-16 6 43 0 0,-12-5-23 0 0,-4 0-7 0 0,21 1 15 0 0,10-4-25 0 0,1 1 0 0 0,-1-1 0 0 0,1 0 0 0 0,-1 0 0 0 0,0 0 0 0 0,0-1 0 0 0,1 0-1 0 0,-1 0 1 0 0,0 0 0 0 0,0 0 0 0 0,-4-2-3 0 0,2 1-4 0 0,-51-15 13 0 0,37 10-30 0 0,-1-1-36 0 0,17 5 29 0 0,0 0 0 0 0,0-1-1 0 0,0 0 1 0 0,0 0 0 0 0,0 0-1 0 0,-1-2 29 0 0,-5-5-127 0 0,3-2-92 0 0,6 8-80 0 0,0 1 56 0 0,0-2-31 0 0,-2-5-298 0 0,1 4 184 0 0,2 4 138 0 0,0-1-49 0 0,0 0-59 0 0,0 0-67 0 0,-1 0-75 0 0,0 0-86 0 0,2 1 172 0 0,-1 1-47 0 0,0-1-42 0 0,-1 1-37 0 0,1-1-149 0 0,-1 0-37 0 0,-3-3-1579 0 0,5 5 2303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4:19.8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302 92 7080 0 0,'0'0'157'0'0,"0"0"23"0"0,0 0 13 0 0,0-2-22 0 0,-2-11-136 0 0,-3 5 15 0 0,2 3 27 0 0,1 1 38 0 0,0-1 38 0 0,1-1 41 0 0,-1 1 451 0 0,1 4-602 0 0,-1 0 58 0 0,0-2 50 0 0,-1 1 41 0 0,-2-3 273 0 0,-9-10 767 0 0,10 11-904 0 0,0 1-63 0 0,2 1-147 0 0,1 0-34 0 0,-1 1-40 0 0,1 0-45 0 0,0 0 290 0 0,-1-1-80 0 0,0 2-67 0 0,0-1-55 0 0,0 1-34 0 0,-3 1-21 0 0,4 0 21 0 0,1-1 12 0 0,-5 0 240 0 0,0-1-47 0 0,-2 1 54 0 0,1 0-105 0 0,1 1-100 0 0,1 1-97 0 0,-27 13 213 0 0,16-2-122 0 0,12-11-86 0 0,0 1 0 0 0,0-1 1 0 0,0 0-1 0 0,0 0 0 0 0,0 0 0 0 0,-2 0-15 0 0,2 0 11 0 0,0-1 0 0 0,0 1 0 0 0,0 0 0 0 0,-1 1 0 0 0,2-1 0 0 0,-2 1-11 0 0,-57 58 14 0 0,59-58-14 0 0,-1 0 0 0 0,1 0 0 0 0,0 0 0 0 0,0 1 0 0 0,0-1 0 0 0,0 1 0 0 0,1-1 0 0 0,-1 1 0 0 0,1 0 0 0 0,0 0 0 0 0,0 2 0 0 0,-10 25 0 0 0,6-23 0 0 0,4-7 0 0 0,0 0 0 0 0,0 1 0 0 0,0-1 0 0 0,1 1 0 0 0,-1-1 0 0 0,0 1 0 0 0,1-1 0 0 0,-1 1 0 0 0,1-1 0 0 0,0 1 0 0 0,-1-1 0 0 0,1 1 0 0 0,0 0 0 0 0,0-1 0 0 0,0 60 10 0 0,0-60-6 0 0,0 1 0 0 0,0 0 0 0 0,1-1-1 0 0,-1 1 1 0 0,0-1 0 0 0,1 1 0 0 0,-1-1-1 0 0,1 1 1 0 0,0-1 0 0 0,-1 1 0 0 0,1-1 0 0 0,0 1-1 0 0,0-1 1 0 0,0 0-4 0 0,4 7 1 0 0,0 5-1 0 0,5-8 0 0 0,-5 5 0 0 0,5-5 14 0 0,-6 1 30 0 0,-4-5-41 0 0,0-1 1 0 0,1 0 0 0 0,-1 1-1 0 0,0-1 1 0 0,1 1 0 0 0,-1-1-1 0 0,0 0 1 0 0,0 1 0 0 0,1-1-1 0 0,-1 0 1 0 0,1 1 0 0 0,-1-1 0 0 0,0 0-1 0 0,1 0 1 0 0,-1 1 0 0 0,1-1-1 0 0,-1 0 1 0 0,0 0 0 0 0,1 0-1 0 0,-1 1 1 0 0,1-1 0 0 0,-1 0-1 0 0,1 0 1 0 0,-1 0 0 0 0,1 0-1 0 0,-1 0 1 0 0,1 0 0 0 0,-1 0-1 0 0,1 0 1 0 0,-1 0 0 0 0,1 0 0 0 0,-1-1-4 0 0,31 1 192 0 0,-1 0 105 0 0,-19-1-180 0 0,1-5 16 0 0,-11 5-117 0 0,1 0 0 0 0,-1 0 1 0 0,1 0-1 0 0,-1 1 0 0 0,1-1 0 0 0,-1 0 0 0 0,1 1 0 0 0,0-1 0 0 0,-1 1 0 0 0,1 0 1 0 0,0 0-1 0 0,-1-1 0 0 0,1 1-16 0 0,0 0 11 0 0,-1 0-1 0 0,1 0 1 0 0,-1 0 0 0 0,0 0 0 0 0,1-1 0 0 0,-1 1 0 0 0,0 0-1 0 0,1-1 1 0 0,-1 1 0 0 0,0-1 0 0 0,0 0 0 0 0,1 1-11 0 0,10-11 96 0 0,4-1-2 0 0,-6 7-77 0 0,-8 4-15 0 0,0 0-1 0 0,0 0 0 0 0,0 0 1 0 0,0 0-1 0 0,0-1 0 0 0,0 1 1 0 0,0-1-1 0 0,0 1 0 0 0,0-1-1 0 0,28-28 54 0 0,-23 23-54 0 0,-3 4 0 0 0,-1 0 0 0 0,0 0 0 0 0,0-1 0 0 0,0 1 0 0 0,-1-1 0 0 0,1 1 0 0 0,27-58 0 0 0,-27 46-14 0 0,-1 0-32 0 0,3 7 32 0 0,1-4-22 0 0,-4-1-84 0 0,-2 5 112 0 0,0-3 47 0 0,0-10 41 0 0,0 18-143 0 0,0 3-18 0 0,0 0 9 0 0,0 0 7 0 0,2 3-2 0 0,8 9-10 0 0,-7 3 11 0 0,-1 1 41 0 0,3-9 4 0 0,-4-5 18 0 0,0-1 0 0 0,0 0 0 0 0,0 1-1 0 0,-1-1 1 0 0,1 1 0 0 0,0-1 0 0 0,-1 1 0 0 0,1-1 0 0 0,-1 1 0 0 0,0-1 0 0 0,1 1 0 0 0,-1-1 0 0 0,0 1 0 0 0,0 0 3 0 0,0 5-20 0 0,0 5 12 0 0,2-1 51 0 0,0-7-23 0 0,0-1 0 0 0,0 1 0 0 0,-1 0 0 0 0,1-1 0 0 0,-1 1 0 0 0,0 0 0 0 0,0 0 0 0 0,-1 0 0 0 0,1 2-20 0 0,2 4 80 0 0,1 2-60 0 0,3 6-92 0 0,-5-14 47 0 0,-1-1 1 0 0,1 0 0 0 0,0 1-1 0 0,0-1 1 0 0,0 0-1 0 0,0 0 1 0 0,1 0 24 0 0,6 8-66 0 0,-3 0 46 0 0,1 1 48 0 0,2-1 49 0 0,-4-5-1 0 0,1-1-39 0 0,-1 1-37 0 0,1 0-33 0 0,6 6-122 0 0,-1-1-97 0 0,-8-8 206 0 0,0-1-16 0 0,-1 0-22 0 0,0-1-39 0 0,-1 0-15 0 0,1 0-38 0 0,-1 0-42 0 0,1 0-48 0 0,0 0 4 0 0,-1-1-39 0 0,0 1-43 0 0,1-1-45 0 0,-1 0-48 0 0,1 1-51 0 0,-1-1-54 0 0,1 0-57 0 0,0 0-1222 0 0,-2 0-1032 0 0</inkml:trace>
  <inkml:trace contextRef="#ctx0" brushRef="#br0" timeOffset="382.02">711 107 9152 0 0,'0'0'208'0'0,"0"0"33"0"0,2 3 14 0 0,8 10-42 0 0,-7 2-170 0 0,-2-8-9 0 0,1 0 62 0 0,2 0 78 0 0,4 2 164 0 0,4 6 221 0 0,-10-10-383 0 0,-1 1 66 0 0,-1 2 112 0 0,0 4 249 0 0,-1 0 4 0 0,2-5-252 0 0,0-2-114 0 0,0-2-68 0 0,6 1 129 0 0,-3 0-24 0 0,-2 6-37 0 0,-2-7 157 0 0,0-1-43 0 0,0 0-38 0 0,0 0-39 0 0,0-1-35 0 0,0 0-33 0 0,0-1 117 0 0,0-1-108 0 0,0-1-92 0 0,0-1-75 0 0,0-1-57 0 0,0-1-53 0 0,0-7-144 0 0,1 5 148 0 0,0 4 103 0 0,0 1 105 0 0,2 0-130 0 0,4-4 28 0 0,-4-4-14 0 0,-3 9-34 0 0,0 1 0 0 0,0-1 0 0 0,0 0 0 0 0,1 0 0 0 0,-1 0 0 0 0,0 0 0 0 0,1 0 0 0 0,-1 1-1 0 0,0-1 1 0 0,1 0 0 0 0,-1 0 0 0 0,1 1 0 0 0,0-1 0 0 0,-1 0 0 0 0,1 1 0 0 0,-1-1 0 0 0,1 0 0 0 0,0 1 0 0 0,0-1 0 0 0,-1 1 0 0 0,1-1 0 0 0,0 1 0 0 0,0 0 0 0 0,0-1 0 0 0,-1 1-1 0 0,1 0-3 0 0,3-2 15 0 0,-1-1-1 0 0,0 1 1 0 0,0 0-1 0 0,0-1 0 0 0,-1 0 1 0 0,1 0-1 0 0,0 0-14 0 0,1-1 27 0 0,0-1 0 0 0,0 1 0 0 0,1 0-1 0 0,2-1-26 0 0,33-19 152 0 0,-9 9-106 0 0,-7 4-65 0 0,-3 3-72 0 0,-20 7 88 0 0,0 1-1 0 0,0 0 0 0 0,1 0 0 0 0,-1-1 0 0 0,0 1 0 0 0,0 0 0 0 0,0 0 0 0 0,0 0 0 0 0,1 0 0 0 0,-1 0 0 0 0,0 0 1 0 0,0 1-1 0 0,0-1 4 0 0,11 6-15 0 0,-11-5 16 0 0,0 0 0 0 0,1 0 0 0 0,-1-1 0 0 0,0 1 0 0 0,1 0 0 0 0,-1-1 0 0 0,1 1 0 0 0,-1-1-1 0 0,0 1 1 0 0,1-1 0 0 0,-1 0 0 0 0,1 0 0 0 0,0 0-1 0 0,0 0 4 0 0,-1 1 0 0 0,1-1 0 0 0,-1 0 0 0 0,1 0 0 0 0,-1 1 0 0 0,1-1 0 0 0,0 1 0 0 0,-1-1 0 0 0,0 1 0 0 0,1 0 0 0 0,-1 0 0 0 0,1-1 0 0 0,-1 1 0 0 0,0 0-4 0 0,7 4 17 0 0,-1-2 30 0 0,-4-2-29 0 0,-1 0-1 0 0,1 1 1 0 0,0-1-1 0 0,-1 0 0 0 0,1 1 1 0 0,-1 0-1 0 0,0-1 1 0 0,0 1-1 0 0,1 0 0 0 0,-1 0 1 0 0,0 1-1 0 0,0-1 1 0 0,-1 0-1 0 0,1 1 0 0 0,0 0-17 0 0,6 14 72 0 0,0 0-38 0 0,-5-8-34 0 0,1 1 0 0 0,-2 0 0 0 0,1-1-1 0 0,-1 1 1 0 0,-1 0 0 0 0,0 0 0 0 0,0 0-1 0 0,-1 1 1 0 0,0 13 11 0 0,0 3-53 0 0,0 7-56 0 0,0 15-93 0 0,2-38 117 0 0,2-2-41 0 0,2 4-69 0 0,-4 3-7 0 0,-2-3 16 0 0,1-6 50 0 0,1-1-35 0 0,5 3-53 0 0,-3-5 37 0 0,-3-3-76 0 0,0 1 45 0 0,0-1 40 0 0,-1 0 37 0 0,1 1 13 0 0,-1-1 36 0 0,0 3-33 0 0,0-1 18 0 0,1 0-65 0 0,2 2-142 0 0,-1-3 161 0 0,-1-1-37 0 0,1 0-2 0 0,-1 0-37 0 0,1 0-41 0 0,-1 0-46 0 0,1 0-49 0 0,-1-1-46 0 0,1 1-42 0 0,-1-1-35 0 0,1 0-136 0 0,0 1-35 0 0,3-1-1420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0:40.6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76 7512 0 0,'0'0'166'0'0,"0"0"29"0"0,0 0 13 0 0,0 0-69 0 0,0 0-13 0 0,0 0 43 0 0,0 0 142 0 0,0 0 265 0 0,0 0 22 0 0,0 3-38 0 0,0 1-385 0 0,0 2 43 0 0,0-3 106 0 0,0-1-17 0 0,0 2-191 0 0,0-2-68 0 0,-1 0 0 0 0,1 1 0 0 0,0-1 0 0 0,1 0 0 0 0,-1 0 1 0 0,0 1-1 0 0,1-1 0 0 0,-1 0 0 0 0,1 2-48 0 0,2 1 61 0 0,4 12 228 0 0,-4 9 64 0 0,-3 19 173 0 0,0 0-67 0 0,0-1-73 0 0,0 1-81 0 0,2-30-194 0 0,3 7 103 0 0,-3-17-156 0 0,0 0-1 0 0,-1 0 1 0 0,0 1 0 0 0,0-1 0 0 0,0 0 0 0 0,-1 2-58 0 0,0 43 439 0 0,0-1-42 0 0,0-1-59 0 0,0 2-79 0 0,0-50-256 0 0,0 1 0 0 0,0-1 0 0 0,0 1 0 0 0,0-1 0 0 0,-1 1 0 0 0,1-1 1 0 0,0 1-1 0 0,0-1 0 0 0,1 1 0 0 0,-1-1 0 0 0,0 1 0 0 0,0-1 0 0 0,0 1 0 0 0,0-1 0 0 0,0 1 0 0 0,0-1 1 0 0,1 0-1 0 0,-1 1 0 0 0,0-1 0 0 0,0 1 0 0 0,1-1 0 0 0,-1 1 0 0 0,0-1 0 0 0,1 0 0 0 0,-1 1 0 0 0,0-1 1 0 0,1 0-1 0 0,-1 1 0 0 0,0-1 0 0 0,1 0 0 0 0,-1 0 0 0 0,1 1 0 0 0,-1-1 0 0 0,1 0 0 0 0,-1 0 0 0 0,1 0 1 0 0,-1 1-1 0 0,0-1 0 0 0,1 0 0 0 0,-1 0 0 0 0,1 0 0 0 0,-1 0 0 0 0,1 0 0 0 0,-1 0 0 0 0,1 0 0 0 0,0 0-3 0 0,1 0 72 0 0,-2 0 4 0 0,0 0 16 0 0,0 0 3 0 0,0 0-6 0 0,0 0-1 0 0,0 0 0 0 0,0 0 6 0 0,0 0 22 0 0,0 0 10 0 0,0 0 2 0 0,0 0-34 0 0,-2 0-126 0 0,1 0 31 0 0,1 0 1 0 0,0 0-1 0 0,-1 0 1 0 0,1 0 0 0 0,-1 0-1 0 0,1 0 1 0 0,-1 0-1 0 0,1 0 1 0 0,0 0-1 0 0,-1 0 1 0 0,1-1 0 0 0,0 1-1 0 0,-1 0 1 0 0,1 0-1 0 0,-1 0 1 0 0,1 0-1 0 0,0-1 1 0 0,-1 1 0 0 0,1 0-1 0 0,0 0 1 0 0,-1-1-1 0 0,1 1 1 0 0,0 0-1 0 0,0-1 1 0 0,-1 1 0 0 0,1 0-1 0 0,0-1 1 0 0,0 1-1 0 0,0 0 1 0 0,-1-1-1 0 0,1 1 1 0 0,-4-7 0 0 0,-3 3 0 0 0,7 4 0 0 0,-1 0 0 0 0,1-1 0 0 0,0 1 0 0 0,-1 0 0 0 0,1 0 0 0 0,-1-1 0 0 0,1 1 0 0 0,0 0 0 0 0,-1-1 0 0 0,1 1 0 0 0,0 0 0 0 0,0-1 0 0 0,-1 1 0 0 0,1-1 0 0 0,0 1 0 0 0,0-1 0 0 0,-1 1 0 0 0,1 0 0 0 0,0-1 0 0 0,0 1 0 0 0,0-1 0 0 0,0 1 0 0 0,0-1 0 0 0,0 1 0 0 0,0-1 0 0 0,0 1 0 0 0,0-1 0 0 0,0 1 0 0 0,0-1 0 0 0,0 1 0 0 0,0-1 0 0 0,0 1 0 0 0,1-12 0 0 0,-1 9 0 0 0,0 0 0 0 0,0 0 0 0 0,0 0 0 0 0,0 0 0 0 0,0 0 0 0 0,0 0 0 0 0,-1 0 0 0 0,0 0 0 0 0,1 0 0 0 0,-2-1 0 0 0,0-1-3 0 0,0 2 9 0 0,1 0 1 0 0,-1 0 0 0 0,1 0-1 0 0,0 0 1 0 0,0 0 0 0 0,1 0-1 0 0,-1 0 1 0 0,0 0 0 0 0,1 0-1 0 0,0 0 1 0 0,0-1-1 0 0,0-2-6 0 0,0-8 28 0 0,1 3-3 0 0,-1 1 0 0 0,-1-1-1 0 0,1 0 1 0 0,-3-5-25 0 0,-1 1 12 0 0,2 8-12 0 0,0 1 0 0 0,1 0 1 0 0,0-1-1 0 0,0 1 0 0 0,0-1 0 0 0,1 1 0 0 0,-1-9 1 0 0,1 8 1 0 0,0-1 0 0 0,0 1 0 0 0,1 0 0 0 0,0-1 0 0 0,0-1-2 0 0,3-5 23 0 0,4-26 17 0 0,-7 16 4 0 0,-1 19-42 0 0,1-1 0 0 0,0 1 1 0 0,0 0-1 0 0,1-1 0 0 0,0-2-2 0 0,0 3 0 0 0,0 0 0 0 0,-1-1 0 0 0,0 1 0 0 0,0-1-1 0 0,0-2 1 0 0,-1 6 0 0 0,0 0 0 0 0,0 1 0 0 0,0-1 0 0 0,0 1 0 0 0,1-1 0 0 0,-1 0 0 0 0,0 1 0 0 0,1-1 0 0 0,0 1 0 0 0,-1-1 0 0 0,1 1 0 0 0,0-1 0 0 0,-1 1 0 0 0,1 0 0 0 0,1-2 0 0 0,3-4 0 0 0,15-38 0 0 0,-20 44 0 0 0,1 0 0 0 0,0 0 0 0 0,-1 0 0 0 0,1 0 0 0 0,0 0 0 0 0,0 1 0 0 0,-1-1 0 0 0,1 0 0 0 0,0 1 0 0 0,0-1 0 0 0,0 0 0 0 0,0 1 0 0 0,0-1 0 0 0,0 1 0 0 0,0 0 0 0 0,0-1 0 0 0,10-5 0 0 0,-6-4 0 0 0,8 5 0 0 0,-11 3 0 0 0,0 1 0 0 0,1-1 0 0 0,0 1 0 0 0,-1 0 0 0 0,1 0 0 0 0,0 0 0 0 0,-1 0 0 0 0,1 0 0 0 0,0 1 0 0 0,0-1 0 0 0,0 1 0 0 0,0 0 0 0 0,0 0 0 0 0,2 0 0 0 0,-4 0 0 0 0,0 0 0 0 0,0 0 0 0 0,0 0 0 0 0,0 0 0 0 0,0 0 0 0 0,0 0 0 0 0,0 0 0 0 0,0 0 0 0 0,0-1 0 0 0,0 1 0 0 0,0 0 0 0 0,0-1 0 0 0,0 1 0 0 0,0 0 0 0 0,1-1 0 0 0,4-2 0 0 0,-5 2 0 0 0,1 0 0 0 0,0 0 0 0 0,-1 0 0 0 0,1 0 0 0 0,0 0 0 0 0,0 1 0 0 0,-1-1 0 0 0,1 0 0 0 0,0 1 0 0 0,0 0 0 0 0,0-1 0 0 0,0 1 0 0 0,0 0 0 0 0,0 0 0 0 0,0 0 0 0 0,0 0 0 0 0,0 1 0 0 0,0-1 0 0 0,0 1 0 0 0,11 5 0 0 0,-12-5 0 0 0,0-1 0 0 0,0 1 0 0 0,1 0 0 0 0,-1-1 0 0 0,1 1 0 0 0,-1 0 0 0 0,1-1 0 0 0,-1 0 0 0 0,1 1 0 0 0,-1-1 0 0 0,1 0 0 0 0,-1 0 0 0 0,1 0 0 0 0,4 1 0 0 0,1-1 0 0 0,0 1 0 0 0,-1 0 0 0 0,1 1 0 0 0,-1-1 0 0 0,1 2 0 0 0,-1-1 0 0 0,0 0 0 0 0,29 13-60 0 0,-10-10 48 0 0,-11 1 12 0 0,-1 1 0 0 0,0 0 0 0 0,0 0 0 0 0,5 6 0 0 0,-13-10 0 0 0,-2-1 0 0 0,0 0 0 0 0,-1 1 0 0 0,1-1 0 0 0,0 1 0 0 0,-1-1 0 0 0,0 1 0 0 0,1 0 0 0 0,-1 0 0 0 0,0 0 0 0 0,-1 0 0 0 0,2 2 0 0 0,-1-1 0 0 0,0 0 0 0 0,1 0 0 0 0,0 0 0 0 0,0 0 0 0 0,3 2 0 0 0,-4-3 0 0 0,0 0 0 0 0,0 0 0 0 0,0 0 0 0 0,0 0 0 0 0,0 1 0 0 0,-1-1 0 0 0,1 0 0 0 0,-1 1 0 0 0,0-1 0 0 0,0 1 0 0 0,0 0 0 0 0,0 0 0 0 0,9 28 0 0 0,-7-25 0 0 0,-1 0 0 0 0,0 0 0 0 0,0 0 0 0 0,0 0 0 0 0,-1 0 0 0 0,0 1 0 0 0,-1-1 0 0 0,1 4 0 0 0,2 24 12 0 0,8-2 36 0 0,-5-7 35 0 0,2 19-83 0 0,-5 5 87 0 0,-2-40-68 0 0,0-1 0 0 0,0 1 0 0 0,1 0 1 0 0,1 3-20 0 0,3 18 57 0 0,-5-8 25 0 0,-1-22-80 0 0,0-1-1 0 0,0 1 1 0 0,0 0 0 0 0,0 0 0 0 0,0 0-1 0 0,0-1 1 0 0,0 1 0 0 0,0 0 0 0 0,0 0 0 0 0,0 0-1 0 0,1 0 1 0 0,-1-1 0 0 0,0 1 0 0 0,1 0-1 0 0,-1 0 1 0 0,0-1 0 0 0,1 1 0 0 0,-1 0-1 0 0,1-1 1 0 0,-1 1 0 0 0,1 0 0 0 0,0 0-2 0 0,-1-1 3 0 0,1 1 1 0 0,-1-1-1 0 0,1 1 1 0 0,0 0-1 0 0,-1 0 1 0 0,0-1-1 0 0,1 1 1 0 0,-1 0-1 0 0,1 0 1 0 0,-1 0-1 0 0,0-1 1 0 0,1 1-1 0 0,-1 0 1 0 0,0 0-4 0 0,1 8 28 0 0,1-1 0 0 0,-2 0 0 0 0,1 0 0 0 0,-2 3-28 0 0,1 4 59 0 0,0 0-22 0 0,0-15-36 0 0,0 0 0 0 0,0 0 0 0 0,0 0 0 0 0,0 0-1 0 0,0 0 1 0 0,0 1 0 0 0,0-1 0 0 0,0 0 0 0 0,0 0 0 0 0,0 0 0 0 0,0 0 0 0 0,0 0 0 0 0,0 0 0 0 0,0 0 0 0 0,0 0 0 0 0,0 0 0 0 0,0 0 0 0 0,0 1 0 0 0,0-1-1 0 0,0 0 1 0 0,0 0 0 0 0,0 0 0 0 0,0 0 0 0 0,0 0 0 0 0,1 0 0 0 0,-1 0 0 0 0,0 0 0 0 0,0 0 0 0 0,0 0 0 0 0,0 0 0 0 0,0 0 0 0 0,0 0 0 0 0,0 0 0 0 0,0 1 0 0 0,0-1-1 0 0,0 0 1 0 0,0 0 0 0 0,0 0 0 0 0,0 0 0 0 0,1 0 0 0 0,-1 0 0 0 0,0 0 0 0 0,0 0 0 0 0,0 0 0 0 0,0 0 0 0 0,0 0 0 0 0,0 0 0 0 0,0 0 0 0 0,0 0 0 0 0,0 0-1 0 0,0 0 1 0 0,0 0 0 0 0,1 0 0 0 0,-1 0 0 0 0,0 0 0 0 0,0 0 0 0 0,0 0-1 0 0,10 0 24 0 0,-8 0-13 0 0,-1 0-50 0 0,-1 0-67 0 0,0 0-140 0 0,0 0-225 0 0,0 0 265 0 0,0 0-30 0 0,0 0-71 0 0,0 0 103 0 0,0 0-37 0 0,0 0-42 0 0,0 0-40 0 0,0 0-427 0 0,0 0 109 0 0,0 0-54 0 0,0 0-810 0 0,0 0-635 0 0,0 0-1208 0 0</inkml:trace>
  <inkml:trace contextRef="#ctx0" brushRef="#br0" timeOffset="549.75">681 122 9152 0 0,'0'0'208'0'0,"0"0"33"0"0,0 0 14 0 0,0 0 31 0 0,0 0 130 0 0,0 0 58 0 0,0 0 7 0 0,0 0-29 0 0,0 0-145 0 0,0 0-69 0 0,0 0-12 0 0,3 2 11 0 0,0 2-135 0 0,4 2 129 0 0,7 13 424 0 0,-12-13-494 0 0,-1 0-49 0 0,2 1 263 0 0,4 4-166 0 0,0-1-41 0 0,-1 1 37 0 0,0 1 50 0 0,-4 0 64 0 0,-2-2-192 0 0,2-2-37 0 0,9 11 49 0 0,-2-6-59 0 0,-4 0 15 0 0,1 7 16 0 0,-5-13-65 0 0,1 0 0 0 0,0 0 0 0 0,1 0 0 0 0,1 3-46 0 0,4 4 75 0 0,-4-6-18 0 0,0 1 1 0 0,0 0-1 0 0,0-1 0 0 0,0 4-57 0 0,0 5 85 0 0,-3-10-51 0 0,1 1 0 0 0,0-1 0 0 0,0 0 0 0 0,1 0 0 0 0,0 1-34 0 0,1 0 37 0 0,0 1-1 0 0,-1 0 0 0 0,-1 1 1 0 0,0-1-37 0 0,1 0 35 0 0,-1 0 0 0 0,1 0 0 0 0,1 0-1 0 0,0 0-34 0 0,4 12 53 0 0,1 4 34 0 0,1-8-23 0 0,-5 8 3 0 0,-2-18-14 0 0,0 0-1 0 0,0 0 1 0 0,5 5-53 0 0,1 3 79 0 0,4 15 89 0 0,-10-22-105 0 0,0 0 0 0 0,0-1 0 0 0,1 1 0 0 0,1-1 0 0 0,-1 0 0 0 0,6 7-63 0 0,-8-12 118 0 0,-2-2 2 0 0,1 1-25 0 0,-1-1-39 0 0,0 2-30 0 0,0 0-39 0 0,0 3-20 0 0,0-4 61 0 0,0 0 39 0 0,1 0 25 0 0,-1-1 41 0 0,0 0 47 0 0,1 0 53 0 0,4-5-154 0 0,4-5 123 0 0,-1 2-34 0 0,-5 5-127 0 0,-1 1 100 0 0,0-1-52 0 0,-2 0-32 0 0,0-2-29 0 0,1 1-5 0 0,-1 1 21 0 0,2-2 4 0 0,1-3-1 0 0,0 3 0 0 0,0-1 34 0 0,1-2 48 0 0,2-5-36 0 0,9-31 219 0 0,-11 30-245 0 0,9-43 142 0 0,0-7-39 0 0,-9 51-143 0 0,0 0 1 0 0,1 0 0 0 0,4-8-28 0 0,-5 13 3 0 0,-1-1-1 0 0,-1 1 1 0 0,1 0 0 0 0,-1-2-3 0 0,-1 4 0 0 0,1 0 0 0 0,0 0 0 0 0,0 0 0 0 0,0 0-1 0 0,0 0 1 0 0,4-4 0 0 0,-2 3 0 0 0,1 1 0 0 0,-1 0 0 0 0,-1 0 0 0 0,1-1 0 0 0,-1 1 0 0 0,0-1 0 0 0,-1 0 0 0 0,2-6 0 0 0,8-16 0 0 0,13-23 0 0 0,-21 45 0 0 0,-2-8 0 0 0,-1 10 36 0 0,0 0-37 0 0,2-4-87 0 0,15-11-432 0 0,-13 16 429 0 0,-3 1-63 0 0,-2 3-24 0 0,0 0-97 0 0,0-2-270 0 0,0-8-491 0 0,1 8 621 0 0,-1 1 49 0 0,1 1-38 0 0,-1 0 158 0 0,1 0-35 0 0,0 0-36 0 0,0 0-35 0 0,1 0-446 0 0,0 0 129 0 0,-1 0-47 0 0,2 0-819 0 0,-1 0-631 0 0,-1 0-1204 0 0</inkml:trace>
  <inkml:trace contextRef="#ctx0" brushRef="#br0" timeOffset="1067.65">1331 379 8864 0 0,'0'0'200'0'0,"0"0"33"0"0,0 0 14 0 0,3 0-41 0 0,3 1-168 0 0,0 5-36 0 0,0 0 7 0 0,3-4 52 0 0,5-2 549 0 0,0 0-102 0 0,0 0-86 0 0,0 0-70 0 0,10 0 157 0 0,15 0 196 0 0,-21 0-365 0 0,-8-2-39 0 0,1-3 50 0 0,2-1 18 0 0,0 4-56 0 0,-10 2-272 0 0,0 0 0 0 0,-1 0 0 0 0,1 0 0 0 0,0-1 0 0 0,-1 1 0 0 0,1-1 0 0 0,0 1 0 0 0,-1-1 1 0 0,1 0-1 0 0,1-1-41 0 0,8-7 203 0 0,-8 5-109 0 0,0 1-1 0 0,0 0 0 0 0,0 0 1 0 0,1 0-1 0 0,-1 1 0 0 0,4-2-93 0 0,-1 1 89 0 0,1 0-38 0 0,3 0 8 0 0,-10 3-52 0 0,0 0 0 0 0,0 0 1 0 0,0 0-1 0 0,0 0 1 0 0,0-1-1 0 0,-1 1 0 0 0,1 0 1 0 0,0-1-1 0 0,0 1 1 0 0,0 0-1 0 0,-1-1 0 0 0,1 1 1 0 0,0-1-8 0 0,6-10 107 0 0,-6 9-94 0 0,0 1 0 0 0,1-1 0 0 0,-1 0 1 0 0,0 1-1 0 0,0-1 0 0 0,1 0 0 0 0,-1 1 1 0 0,1 0-1 0 0,-1-1 0 0 0,2 1-13 0 0,18-11 64 0 0,-15 9-56 0 0,-5 2-5 0 0,0 0-1 0 0,0 1 1 0 0,0-1 0 0 0,0 0 0 0 0,-1 1 0 0 0,1-1 0 0 0,0 0 0 0 0,0 0 0 0 0,-1 0 0 0 0,1 0 0 0 0,-1 0 0 0 0,1 0 0 0 0,-1 0 0 0 0,1 0 0 0 0,-1 0 0 0 0,1 0-3 0 0,5-10 26 0 0,0 7 10 0 0,-5 4-35 0 0,-1 0 0 0 0,0 0 1 0 0,1-1-1 0 0,-1 1 0 0 0,1 0 1 0 0,-1-1-1 0 0,0 1 1 0 0,1 0-1 0 0,-1-1 0 0 0,0 1 1 0 0,1 0-1 0 0,-1-1 1 0 0,0 1-1 0 0,0-1 0 0 0,1 1 1 0 0,-1 0-1 0 0,0-1 0 0 0,0 1 1 0 0,0-1-1 0 0,1 1 1 0 0,-1-1-1 0 0,0 1 0 0 0,0-1 1 0 0,0 1-1 0 0,0-1 1 0 0,0 1-1 0 0,0 0 0 0 0,0-1 1 0 0,0 1-1 0 0,0-1 0 0 0,0 1 1 0 0,-1-1-2 0 0,1 0 2 0 0,0 0 1 0 0,0 1-1 0 0,0-1 1 0 0,0 0-1 0 0,0 1 1 0 0,1-1 0 0 0,-1 0-1 0 0,0 1 1 0 0,0-1-1 0 0,0 1 1 0 0,0-1-1 0 0,1 0 1 0 0,-1 1-1 0 0,0-1 1 0 0,1 1-1 0 0,-1-1 1 0 0,0 1-1 0 0,1-1 1 0 0,-1 1-1 0 0,1-1 1 0 0,-1 1 0 0 0,1-1-1 0 0,-1 1 1 0 0,1-1-1 0 0,-1 1 1 0 0,1 0-3 0 0,0-1 2 0 0,-1 1 0 0 0,1 0 0 0 0,-1-1 0 0 0,1 1 0 0 0,-1-1 0 0 0,1 1 0 0 0,-1-1 0 0 0,0 1 0 0 0,1-1 1 0 0,-1 1-1 0 0,1-1 0 0 0,-1 1 0 0 0,0-1 0 0 0,0 0 0 0 0,1 1 0 0 0,-1-1 0 0 0,0 1 0 0 0,0-1 0 0 0,0 0 0 0 0,1 1 0 0 0,-1-1 1 0 0,0 0-1 0 0,0 1 0 0 0,0-1 0 0 0,0 0 0 0 0,0 1-2 0 0,-3-16 22 0 0,-2 8 4 0 0,4 7-22 0 0,0 0 0 0 0,0-1 1 0 0,1 1-1 0 0,-1-1 0 0 0,0 1 1 0 0,1-1-1 0 0,-1 1 1 0 0,1-1-1 0 0,-1 0 0 0 0,1 1 1 0 0,-1-2-5 0 0,-1-2 53 0 0,-1 2-42 0 0,2 1-13 0 0,-2-5 18 0 0,-5-9 39 0 0,-5 1-31 0 0,-2 2 19 0 0,-15-2-33 0 0,26 13-10 0 0,-2 1 0 0 0,-14 2 0 0 0,-11 1 64 0 0,30-2-62 0 0,1 0-1 0 0,-1 0 0 0 0,0 1 0 0 0,1-1 0 0 0,-1 0 1 0 0,1 0-1 0 0,-1 1 0 0 0,1-1 0 0 0,-1 0 1 0 0,1 1-1 0 0,-1-1 0 0 0,1 1 0 0 0,0-1 1 0 0,-1 1-1 0 0,1-1 0 0 0,-1 1 0 0 0,1-1-1 0 0,-3 4 9 0 0,-2 0 49 0 0,-2-4-49 0 0,1 1-10 0 0,5 0 1 0 0,0-1 0 0 0,0 1 0 0 0,1 0 0 0 0,-1-1 0 0 0,0 1 0 0 0,0 0 0 0 0,1 0 0 0 0,-1 0 0 0 0,0 0 0 0 0,1-1 0 0 0,-1 1 0 0 0,1 0 0 0 0,-1 0 0 0 0,1 0 0 0 0,-1 0 0 0 0,1 1 0 0 0,-6 8 11 0 0,-5-5 32 0 0,-4 23-33 0 0,3 5 28 0 0,9-23-22 0 0,-2 25-6 0 0,1-25-11 0 0,-3 8-18 0 0,6 0-34 0 0,1 130 38 0 0,0-141 15 0 0,1 0 0 0 0,0 0 0 0 0,0 0 0 0 0,0 0 0 0 0,1 0 0 0 0,3 4 0 0 0,-4-6 0 0 0,0-2 0 0 0,0 0 0 0 0,0 1 0 0 0,-1-1 0 0 0,1 0 0 0 0,-1 0 0 0 0,0 0 0 0 0,0 1 0 0 0,0-1 0 0 0,1 16 0 0 0,2-11 0 0 0,-1-1 0 0 0,2 0 0 0 0,2 6 0 0 0,4 10 0 0 0,-6-15 0 0 0,-1 1 0 0 0,1-1 0 0 0,0 0 0 0 0,1-1 0 0 0,4 7 0 0 0,-5-7 0 0 0,-2-4 0 0 0,1-1 0 0 0,-1 1 0 0 0,0 0 0 0 0,1-1 0 0 0,0 1 0 0 0,-1-1 0 0 0,1 0 0 0 0,0 1 0 0 0,1-1 0 0 0,-1-1 0 0 0,1 1 0 0 0,0 1 0 0 0,0-1 0 0 0,0 1 0 0 0,0 0 0 0 0,0 0 0 0 0,3 2 0 0 0,-5-3 0 0 0,0 0 0 0 0,0 0 0 0 0,0-1 0 0 0,0 1 0 0 0,1-1 0 0 0,-1 1 0 0 0,1-1 0 0 0,-1 0 0 0 0,1 0 0 0 0,0 0 0 0 0,-1 0 0 0 0,2-1 0 0 0,0 1 0 0 0,0 1 0 0 0,0-1 0 0 0,0 1 0 0 0,0 0 0 0 0,0 0 0 0 0,3 2 0 0 0,-6-3 1 0 0,2 1 0 0 0,-1-1-1 0 0,1 1 1 0 0,-1-1 0 0 0,1 0-1 0 0,-1 1 1 0 0,1-1 0 0 0,0 0-1 0 0,0-1 1 0 0,-1 1 0 0 0,1 0-1 0 0,0-1 1 0 0,0 1 0 0 0,0-1-1 0 0,0 0 1 0 0,0 0-1 0 0,2 0 11 0 0,1 1 0 0 0,-1 0-1 0 0,1 0 1 0 0,-1 1 0 0 0,3 0-11 0 0,-2 0 10 0 0,-1 0 1 0 0,0-1 0 0 0,0 0-1 0 0,1 0 1 0 0,3 0-11 0 0,-8-1 4 0 0,1 0-1 0 0,0 0 1 0 0,-1 0 0 0 0,1-1 0 0 0,0 1 0 0 0,0 0-1 0 0,-1-1 1 0 0,1 1 0 0 0,0-1 0 0 0,-1 0-1 0 0,1 0 1 0 0,-1 1 0 0 0,1-1 0 0 0,0-1-4 0 0,10-4 30 0 0,1 5-39 0 0,9-1-65 0 0,-20 1 59 0 0,0 0 0 0 0,-1 0-1 0 0,1 1 1 0 0,0-1 0 0 0,0 0 0 0 0,0-1 0 0 0,-1 1 0 0 0,1 0-1 0 0,0 0 1 0 0,-1-1 0 0 0,1 1 15 0 0,2-3 14 0 0,0 1-44 0 0,0 0-40 0 0,1-1-35 0 0,5-1-192 0 0,1-1-83 0 0,14-8-710 0 0,-18 7 686 0 0,-6 7 346 0 0,-1-1 0 0 0,1 0 0 0 0,-1 1 0 0 0,1-1 0 0 0,-1 0 0 0 0,1 1 0 0 0,-1-1 0 0 0,0 0 0 0 0,0 1 0 0 0,1-1 0 0 0,-1 0 0 0 0,0 0 0 0 0,0 0 0 0 0,0 1 0 0 0,0-1 0 0 0,0 0 0 0 0,0 0 0 0 0,0 0 0 0 0,0 0 58 0 0,0 1-6 0 0</inkml:trace>
  <inkml:trace contextRef="#ctx0" brushRef="#br0" timeOffset="1477.2">2057 92 8696 0 0,'0'0'197'0'0,"0"0"24"0"0,0 0 18 0 0,0 0 12 0 0,0 2 18 0 0,1 6-80 0 0,5 3 20 0 0,0 2 28 0 0,-4-2-13 0 0,0 0 43 0 0,4 1 56 0 0,0 0 20 0 0,-5-2-40 0 0,0-2-105 0 0,0-2-47 0 0,1 1-17 0 0,1 3 6 0 0,3 5 59 0 0,2 16 220 0 0,-1 0-38 0 0,1 0-40 0 0,0 0-47 0 0,-1-3-62 0 0,0 1-49 0 0,-2 32 207 0 0,-1-48-312 0 0,3 21 116 0 0,-6-20-94 0 0,0 3 38 0 0,-1-4-53 0 0,0 4 79 0 0,0 35 453 0 0,0-34-400 0 0,0-15-57 0 0,0-3 14 0 0,0 2 55 0 0,0 9 24 0 0,0-9 3 0 0,0-2-13 0 0,0 0-56 0 0,0 0-25 0 0,-7 0 45 0 0,1 0-52 0 0,-1 0-49 0 0,2-1-43 0 0,2 0-34 0 0,-2-10 83 0 0,-5 6-18 0 0,7 1-91 0 0,0-1 1 0 0,0 0 0 0 0,1 0 0 0 0,0 0-1 0 0,0-1-3 0 0,1-10 0 0 0,1 14 0 0 0,0 0 0 0 0,0-1 0 0 0,0 1 0 0 0,0 0 0 0 0,-1-1 0 0 0,1 1 0 0 0,0 0 0 0 0,-1 0 0 0 0,0-1 0 0 0,0-1 0 0 0,-1 1 5 0 0,0 0 0 0 0,1-1 0 0 0,-1 1 0 0 0,1-1 0 0 0,0 1 0 0 0,0-1-1 0 0,0 1 1 0 0,0-1 0 0 0,1 0 0 0 0,-1 1 0 0 0,1-4-5 0 0,0-114 10 0 0,0 116-9 0 0,1-1-1 0 0,0 1 1 0 0,-1 0-1 0 0,3-5 0 0 0,3-11 47 0 0,1-3 100 0 0,0 7-17 0 0,20-26 268 0 0,-18 30-318 0 0,-7 10-76 0 0,0 0 0 0 0,0 1 0 0 0,1-1-1 0 0,-1 0 1 0 0,1 1 0 0 0,0 0 0 0 0,0-1-1 0 0,0 1 1 0 0,0 0 0 0 0,0 1-1 0 0,1-2-3 0 0,1 1 10 0 0,-1 0 0 0 0,0-1-1 0 0,0 0 1 0 0,0 0 0 0 0,2-2-10 0 0,-1 0 9 0 0,-1 1 0 0 0,1 0 1 0 0,0 1-1 0 0,0-1 0 0 0,0 1 1 0 0,0 0-1 0 0,1 0 0 0 0,1 0-9 0 0,29-10 97 0 0,-26 10-66 0 0,14-9 20 0 0,-1 1-56 0 0,-20 10-4 0 0,0 0-1 0 0,0 0 1 0 0,0 0 0 0 0,0 1-1 0 0,0-1 1 0 0,1 1-1 0 0,0 0 10 0 0,0 0-12 0 0,0 0-1 0 0,0-1 1 0 0,-1 1-1 0 0,1-1 0 0 0,0 0 1 0 0,-1 0-1 0 0,1 0 1 0 0,-1 0-1 0 0,1-1 0 0 0,-1 1 1 0 0,3-3 12 0 0,8 1-85 0 0,6 3 1 0 0,-11 1 43 0 0,8-2-43 0 0,-11 0-7 0 0,0-1-46 0 0,0-1-138 0 0,-2 2 91 0 0,-1-1-36 0 0,3-1-133 0 0,-6 3 294 0 0,1 0-1 0 0,-1-1 0 0 0,1 1 1 0 0,0 0-1 0 0,-1 0 0 0 0,1 0 1 0 0,0-1-1 0 0,0 1 0 0 0,-1 0 1 0 0,1 0-1 0 0,0 0 0 0 0,-1 0 1 0 0,1 0-1 0 0,0 1 0 0 0,-1-1 1 0 0,1 0-1 0 0,0 0 0 0 0,-1 0 1 0 0,1 0-1 0 0,0 1 0 0 0,0-1 60 0 0,14 13-1306 0 0</inkml:trace>
  <inkml:trace contextRef="#ctx0" brushRef="#br0" timeOffset="2048.23">3100 152 7136 0 0,'0'0'165'0'0,"0"0"22"0"0,0 0 6 0 0,-2-2-28 0 0,-12-15-127 0 0,14 12-20 0 0,0 5-16 0 0,0 0-1 0 0,0 0 0 0 0,0 0 1 0 0,0 0-1 0 0,0 0 0 0 0,0 0 0 0 0,0 0 1 0 0,0 0-1 0 0,0-1 0 0 0,0 1 0 0 0,0 0 1 0 0,0 0-1 0 0,0 0 0 0 0,0 0 1 0 0,0 0-1 0 0,0 0 0 0 0,0 0 0 0 0,0-1 1 0 0,0 1-1 0 0,0 0 0 0 0,0 0 1 0 0,0 0-1 0 0,0 0 0 0 0,0 0 0 0 0,0 0 1 0 0,0 0-1 0 0,0 0 0 0 0,0-1 0 0 0,0 1 1 0 0,0 0-1 0 0,0 0 0 0 0,0 0 1 0 0,0 0-1 0 0,0 0 0 0 0,0 0 0 0 0,0 0 1 0 0,-1 0-1 0 0,1 0 0 0 0,0 0 0 0 0,0 0 1 0 0,0 0-1 0 0,0-1 0 0 0,0 1 1 0 0,0 0-1 0 0,0 0 0 0 0,0 0-1 0 0,-2-1 93 0 0,-1 1-73 0 0,2 1-2 0 0,-1-1 34 0 0,0-1 107 0 0,-1 0 82 0 0,2 0-74 0 0,-1-1 36 0 0,-8-8 355 0 0,9 9-353 0 0,0-1-35 0 0,-1 0 74 0 0,2 0-82 0 0,0-1-83 0 0,0 0-34 0 0,-1 1 78 0 0,-5-2 169 0 0,-2 0-50 0 0,-3-3 124 0 0,7 2-82 0 0,-1 1-51 0 0,2 1-45 0 0,-1 0-37 0 0,-2-2 70 0 0,-8-4 194 0 0,9 6-230 0 0,-2 0 66 0 0,-10-7 226 0 0,-9 5-80 0 0,14-2-161 0 0,3 3-23 0 0,-2 2 48 0 0,0 0-21 0 0,-1-4-10 0 0,0 0-48 0 0,1 5-28 0 0,-19 1 242 0 0,15 0-254 0 0,0 0-47 0 0,10-1-64 0 0,3 2-16 0 0,-4 2 23 0 0,-11 6 54 0 0,2-6-75 0 0,14-3-17 0 0,0 0 0 0 0,0 0 0 0 0,0 0 0 0 0,1 0 0 0 0,-1 0 0 0 0,0 0 0 0 0,0 0 0 0 0,0 0 0 0 0,1 0 0 0 0,-1 1 0 0 0,0-1 0 0 0,0 0 0 0 0,1 1 0 0 0,-1-1 0 0 0,0 0 0 0 0,-4 11-1 0 0,-5-6 1 0 0,5 5 0 0 0,-5-5 0 0 0,9-5 0 0 0,1 1 0 0 0,-1 0 0 0 0,1 0 0 0 0,0-1 0 0 0,0 1 0 0 0,-1 0 0 0 0,1 0 0 0 0,0 0 0 0 0,0-1 0 0 0,0 1 0 0 0,0 0 0 0 0,0 0 0 0 0,0 0 0 0 0,0 0 0 0 0,0 11 0 0 0,-1-9-1 0 0,1 0 0 0 0,0 0-1 0 0,0 0 1 0 0,0 0 0 0 0,0 0 0 0 0,1 0 0 0 0,-1 0 0 0 0,1 0 0 0 0,-1 0-1 0 0,2 1 3 0 0,2 4-21 0 0,1 1 0 0 0,0-1 0 0 0,1 1 0 0 0,0-2 0 0 0,0 1 0 0 0,4 3 20 0 0,-7-8-3 0 0,-1-1 1 0 0,0 1 0 0 0,0-1 0 0 0,-1 1 0 0 0,1 0 0 0 0,1 2 2 0 0,-2-1-1 0 0,1 0-1 0 0,1-1 0 0 0,-1 0 0 0 0,0 1 1 0 0,1-1-1 0 0,2 3 2 0 0,10 9-28 0 0,4 3 15 0 0,0 1 1 0 0,-1 2 12 0 0,-13-14 0 0 0,0 0 0 0 0,1-1 0 0 0,0 0 0 0 0,0 0 0 0 0,0 0 0 0 0,1-1 0 0 0,0 0 0 0 0,-1 1 0 0 0,1 1 0 0 0,-1-1 0 0 0,0 1 0 0 0,0 1-1 0 0,1 2 2 0 0,-2-3-1 0 0,1 0 0 0 0,-1 0 0 0 0,1-1 0 0 0,0 0 0 0 0,3 3 0 0 0,19 11 0 0 0,-8 5 0 0 0,5-5 13 0 0,-18-13 8 0 0,-1 1-1 0 0,-1 0 1 0 0,1 0 0 0 0,2 5-21 0 0,-4-5 19 0 0,2 1 0 0 0,-1-1 1 0 0,1 0-1 0 0,4 3-19 0 0,-8-9 7 0 0,-1 0 0 0 0,1-1 0 0 0,-1 1-1 0 0,0 0 1 0 0,0 0 0 0 0,0 0 0 0 0,0 0 0 0 0,0 0 0 0 0,0 0 0 0 0,0 0 0 0 0,-1 0 0 0 0,1 0-1 0 0,-1 2-6 0 0,2 29 161 0 0,-3-19-89 0 0,1-12-63 0 0,0-1 0 0 0,0 1 0 0 0,0-1-1 0 0,-1 1 1 0 0,1-1 0 0 0,0 1 0 0 0,-1 0-1 0 0,0-1 1 0 0,1 0 0 0 0,-1 1-1 0 0,0-1 1 0 0,0 1 0 0 0,1-1 0 0 0,-2 0-9 0 0,-2 7 45 0 0,1-3-19 0 0,3-4-19 0 0,0-1-1 0 0,0 1 0 0 0,0-1 1 0 0,-1 1-1 0 0,1 0 1 0 0,0-1-1 0 0,-1 1 0 0 0,1-1 1 0 0,-1 1-1 0 0,1-1 0 0 0,-1 1 1 0 0,1-1-1 0 0,-1 1 1 0 0,1-1-1 0 0,-1 0 0 0 0,1 1 1 0 0,-1-1-1 0 0,1 0 1 0 0,-1 1-1 0 0,0-1 0 0 0,1 0 1 0 0,-1 1-7 0 0,-4 1 25 0 0,-8 8 56 0 0,12-8-69 0 0,-1 0-1 0 0,1-1 1 0 0,-1 1-1 0 0,0-1 1 0 0,0 1-1 0 0,0-1 1 0 0,0 0-1 0 0,0 0 0 0 0,-2 1-11 0 0,-12-1 54 0 0,14-1-41 0 0,0 0-1 0 0,-1 0 0 0 0,1 0 0 0 0,0 0 0 0 0,0 0 1 0 0,-1 1-1 0 0,1-1 0 0 0,0 1 0 0 0,0 0 0 0 0,-2 0-12 0 0,-9 5 56 0 0,11-5-51 0 0,-1 0 1 0 0,0 0 0 0 0,-1 0 0 0 0,1 0 0 0 0,0-1 0 0 0,0 1 0 0 0,0-1-1 0 0,-3 0-5 0 0,-14 1 53 0 0,-8-1-15 0 0,-15 0 123 0 0,25-2-63 0 0,2-4-25 0 0,2 0-10 0 0,-1 5 19 0 0,1-3-84 0 0,-2-8-98 0 0,1 0-10 0 0,10 10 85 0 0,-2-2-79 0 0,3-3-63 0 0,2 2 88 0 0,-3-3-63 0 0,0-1-64 0 0,2-4-57 0 0,3 8 151 0 0,0-1-36 0 0,-1-9-299 0 0,1 13 355 0 0,0 0 0 0 0,0 0-1 0 0,1 0 1 0 0,-1 1-1 0 0,0-1 1 0 0,1 0 0 0 0,-1 0-1 0 0,1 0 1 0 0,0 0 92 0 0,2-3-221 0 0,-1 2 2 0 0,-1 1 31 0 0,1 0-52 0 0,-1 0-62 0 0,0 0-72 0 0,0 1 15 0 0,-1-1-47 0 0,1 1-44 0 0,-1-1-37 0 0,0 1-139 0 0,0-1-37 0 0,1-4-1455 0 0,-1 6 2118 0 0</inkml:trace>
  <inkml:trace contextRef="#ctx0" brushRef="#br0" timeOffset="2542.44">3266 424 6824 0 0,'0'3'149'0'0,"0"7"23"0"0,0-10-169 0 0,0 0 1 0 0,0 0-1 0 0,0 0 0 0 0,0 0 0 0 0,0 0 1 0 0,0 0-1 0 0,0 0 0 0 0,0 0 0 0 0,0 1 1 0 0,0-1-1 0 0,0 0 0 0 0,0 0 0 0 0,0 0 1 0 0,0 0-1 0 0,0 0 0 0 0,0 0 0 0 0,0 0 1 0 0,0 0-1 0 0,0 0 0 0 0,0 0 0 0 0,0 0 1 0 0,0 1-1 0 0,1-1 0 0 0,-1 0 0 0 0,0 0 1 0 0,0 0-1 0 0,0 0 0 0 0,0 0 0 0 0,0 0 1 0 0,0 0-1 0 0,0 0 0 0 0,0 0 0 0 0,0 0 1 0 0,0 0-1 0 0,0 0 0 0 0,0 0 0 0 0,0 0 1 0 0,0 0-1 0 0,1 0 0 0 0,-1 0 0 0 0,0 0 1 0 0,0 0-1 0 0,0 0 0 0 0,0 1 0 0 0,0-1 1 0 0,0 0-1 0 0,0 0 0 0 0,0 0 0 0 0,0 0 1 0 0,0-1-1 0 0,0 1 0 0 0,1 0 0 0 0,-1 0 1 0 0,0 0-1 0 0,0 0 0 0 0,0 0 0 0 0,0 0-3 0 0,9 0 146 0 0,7-1-91 0 0,-14 1-55 0 0,1-1-1 0 0,-1 1 1 0 0,1 0 0 0 0,-1 0 0 0 0,1 1-1 0 0,-1-1 1 0 0,1 0 0 0 0,-1 1-1 0 0,0 0 1 0 0,1-1 0 0 0,0 2 0 0 0,-1 0-22 0 0,0 0 36 0 0,2 2 103 0 0,0-1 97 0 0,2 0 134 0 0,-4-3-293 0 0,-1 0 0 0 0,0-1 0 0 0,0 1 0 0 0,0 0 0 0 0,1 0 0 0 0,-1 0 0 0 0,0-1 0 0 0,0 1 0 0 0,0-1 0 0 0,0 1 0 0 0,1-1-55 0 0,2-1 170 0 0,0-1 8 0 0,2-1 84 0 0,-3 3-134 0 0,0 0 38 0 0,-1 0 9 0 0,1 1 41 0 0,1-1 45 0 0,0 1 52 0 0,20 0 502 0 0,-5 0-310 0 0,-4 0-127 0 0,0 0-53 0 0,-4-1-82 0 0,2-6 29 0 0,-2 2-2 0 0,-3 3-15 0 0,-3 0 130 0 0,1-3-199 0 0,6-2 153 0 0,3-2 44 0 0,-5 2-215 0 0,-4 0-8 0 0,5-3 132 0 0,7-8 192 0 0,-5 5-219 0 0,-7 8-169 0 0,-4 3-66 0 0,0 0 1 0 0,0-1 0 0 0,0 1-1 0 0,0 0 1 0 0,0-1-1 0 0,0 1 1 0 0,1-2-31 0 0,0-5 105 0 0,-2-2 41 0 0,-1 10-140 0 0,0 1 0 0 0,0-1-1 0 0,0 0 1 0 0,1 1 0 0 0,-1-1-1 0 0,0 1 1 0 0,0-1 0 0 0,0 1-1 0 0,0-1 1 0 0,1 1-1 0 0,-1-1 1 0 0,0 1 0 0 0,0-1-1 0 0,1 1 1 0 0,-1-1 0 0 0,0 1-1 0 0,1-1 1 0 0,-1 1 0 0 0,1 0-1 0 0,-1-1 1 0 0,0 1-1 0 0,1 0 1 0 0,-1-1 0 0 0,1 1-6 0 0,0-1 5 0 0,-1 1 1 0 0,1 0-1 0 0,0-1 0 0 0,-1 1 1 0 0,1-1-1 0 0,-1 1 1 0 0,1-1-1 0 0,-1 1 1 0 0,1-1-1 0 0,-1 0 0 0 0,0 1 1 0 0,1-1-1 0 0,-1 1 1 0 0,0-1-1 0 0,1 0 0 0 0,-1 1 1 0 0,0-1-1 0 0,0 0 1 0 0,0 0-1 0 0,0 1 0 0 0,0-1 1 0 0,1 0-1 0 0,-1 1 1 0 0,0-1-1 0 0,-1 0-5 0 0,1-1 13 0 0,0 1 1 0 0,0-1-1 0 0,0 0 0 0 0,-1 0 0 0 0,1 1 0 0 0,-1-1 1 0 0,1 0-1 0 0,-1 1 0 0 0,0-1 0 0 0,0 1 0 0 0,0-2-13 0 0,-5-8 98 0 0,3-5 52 0 0,3 14-139 0 0,0 1-1 0 0,-1-1 0 0 0,1 1 0 0 0,0-1 0 0 0,-1 0 0 0 0,0 1 0 0 0,1-1 0 0 0,-1 1 1 0 0,0-1-1 0 0,0 1 0 0 0,0 0 0 0 0,0-1 0 0 0,0 1 0 0 0,0 0 0 0 0,0-1 1 0 0,0 1-1 0 0,-1 0-10 0 0,-11-16 99 0 0,10 13-73 0 0,3 3-19 0 0,0 0-1 0 0,0 1 0 0 0,-1-1 1 0 0,1 0-1 0 0,0 1 1 0 0,-1-1-1 0 0,1 1 0 0 0,0-1 1 0 0,-1 1-1 0 0,1-1 0 0 0,-1 1 1 0 0,1-1-1 0 0,-1 1 1 0 0,1-1-1 0 0,-1 1 0 0 0,1 0 1 0 0,-1-1-1 0 0,1 1 1 0 0,-1 0-1 0 0,0-1 0 0 0,1 1 1 0 0,-1 0-7 0 0,-4-2 25 0 0,2-1 0 0 0,-1 1 0 0 0,1-1 0 0 0,0 1-1 0 0,0-1 1 0 0,0 0 0 0 0,-1-2-25 0 0,1 2 25 0 0,1 0-1 0 0,-1 0 1 0 0,0 1-1 0 0,0-1 1 0 0,0 1-1 0 0,-2-2-24 0 0,-22-9 193 0 0,-7-4 118 0 0,30 16-256 0 0,-1 0 0 0 0,1 0 0 0 0,-1 0 0 0 0,1 1 0 0 0,-1 0 0 0 0,1 0-1 0 0,-1 0 1 0 0,0 0 0 0 0,0 1-55 0 0,-7 0 186 0 0,7 1 6 0 0,-4 5-66 0 0,1-4-73 0 0,-3 2-40 0 0,-4 8-13 0 0,9-6 2 0 0,-1 0 0 0 0,1 1 0 0 0,0 0 0 0 0,1 0-1 0 0,0 0 1 0 0,-3 6-2 0 0,8-12 5 0 0,-1 1 0 0 0,0-1 0 0 0,1 0 0 0 0,-1 0 0 0 0,1 1 0 0 0,-1-1 0 0 0,1 0 0 0 0,0 1 0 0 0,0-1 0 0 0,1 2-5 0 0,-3 15-10 0 0,-10 14-73 0 0,9-28 55 0 0,1 0-1 0 0,0 1 1 0 0,0 0-1 0 0,0-1 1 0 0,1 1 0 0 0,0 0-1 0 0,0-1 1 0 0,0 1-1 0 0,1 4 29 0 0,0 6-59 0 0,1 12-7 0 0,-5 1 47 0 0,3-26 20 0 0,-2 9-14 0 0,0 1-1 0 0,1-1 1 0 0,0 0-1 0 0,1 9 14 0 0,-1 17-11 0 0,1-25 11 0 0,1 0 0 0 0,0 0 0 0 0,1 0 0 0 0,0-1 0 0 0,2 9 0 0 0,2-4 0 0 0,-3-11 0 0 0,-1 0 0 0 0,1 1 0 0 0,-1 0 0 0 0,0-1 0 0 0,0 3 0 0 0,-1-5 0 0 0,0-1 0 0 0,0 0 0 0 0,0 0 0 0 0,1 0 0 0 0,0 0 0 0 0,-1 0 0 0 0,1 0 0 0 0,0 0 0 0 0,1 0 0 0 0,0 2 0 0 0,2 5 0 0 0,-2-6 0 0 0,0 0 0 0 0,0 1 0 0 0,0-1 0 0 0,0 0 0 0 0,0 0 0 0 0,1-1 0 0 0,0 1 0 0 0,0 0 0 0 0,0-1 0 0 0,0 0 0 0 0,1 1 0 0 0,-1-2 0 0 0,1 1 0 0 0,-1 0 0 0 0,1-1 0 0 0,0 1 0 0 0,0-1 0 0 0,1 0 0 0 0,0 0 0 0 0,11 11 0 0 0,-15-12 0 0 0,0 0 0 0 0,0 1 0 0 0,1-1 0 0 0,-1 0 0 0 0,0 0 0 0 0,1 0 0 0 0,-1 0 0 0 0,0 0 0 0 0,1 0 0 0 0,-1-1 0 0 0,1 1 0 0 0,0 0 0 0 0,-1-1 0 0 0,1 1 0 0 0,0-1 0 0 0,-1 0 0 0 0,1 1 0 0 0,0-1 0 0 0,0 0 0 0 0,0 0 0 0 0,0 0 0 0 0,1 0 0 0 0,-1 0 0 0 0,0 1 0 0 0,1-1 0 0 0,-1 1 0 0 0,0-1 0 0 0,0 1 0 0 0,0 0 0 0 0,1 0 0 0 0,-1 0 0 0 0,0 0 0 0 0,0 1 0 0 0,1-1 0 0 0,-1 0 0 0 0,1 0 0 0 0,-1 0 0 0 0,1-1 0 0 0,-1 1 0 0 0,1-1 0 0 0,0 1 0 0 0,-1-1 0 0 0,1 0 0 0 0,-1 0 0 0 0,2 0 0 0 0,5 1 0 0 0,-6-1 0 0 0,1 0 0 0 0,-1 1 0 0 0,1-2 0 0 0,-1 1 0 0 0,1 0 0 0 0,-1-1 0 0 0,1 1 0 0 0,-1-1 0 0 0,2 0 0 0 0,3-2 0 0 0,0 0 0 0 0,1 1 0 0 0,-1 0 0 0 0,1 1 0 0 0,-1 0 0 0 0,1 0 0 0 0,8 1 0 0 0,-4-1 1 0 0,0-1-75 0 0,9-2-148 0 0,0-2-89 0 0,-4 1 20 0 0,-11 3 172 0 0,-3 1 1 0 0,0-1-25 0 0,-1 1-53 0 0,0 0 8 0 0,-1 0-43 0 0,0 0-48 0 0,1 0-54 0 0,-1 1-87 0 0,0-1-63 0 0,0 1-54 0 0,0-1-47 0 0,0 1-171 0 0,0 0-47 0 0,0 0-206 0 0,1 0-554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1:51.3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0 197 9096 0 0,'0'0'200'0'0,"0"0"33"0"0,0 0 16 0 0,3 0-31 0 0,3-1-173 0 0,-1-4-38 0 0,-1-1-15 0 0,6 1 8 0 0,-6-1 44 0 0,0 1 97 0 0,6 3 103 0 0,-10 2-225 0 0,1 0 0 0 0,-1 0 0 0 0,1 1 1 0 0,-1-1-1 0 0,1 0 0 0 0,-1 0 0 0 0,1 0 0 0 0,-1 0 0 0 0,1 0 0 0 0,-1-1 1 0 0,1 1-1 0 0,-1 0 0 0 0,0 0 0 0 0,1 0 0 0 0,-1 0 0 0 0,1 0 0 0 0,-1-1 1 0 0,1 1-1 0 0,-1 0 0 0 0,0 0 0 0 0,1-1 0 0 0,-1 1 0 0 0,1 0 0 0 0,-1-1 0 0 0,0 1 1 0 0,1 0-1 0 0,-1-1 0 0 0,0 1 0 0 0,0-1 0 0 0,1 1 0 0 0,-1 0 0 0 0,0-1-19 0 0,4-5 303 0 0,7 1 121 0 0,-9-1-278 0 0,1 1-35 0 0,7 0 77 0 0,-5-5-17 0 0,7 5-19 0 0,-11 5-145 0 0,1-1 1 0 0,-1 0 0 0 0,0 0-1 0 0,0 1 1 0 0,0-1 0 0 0,0 0-1 0 0,0 0 1 0 0,-1 0 0 0 0,1 0-1 0 0,0 0 1 0 0,0 0 0 0 0,0-1-8 0 0,4-11 76 0 0,5 8-15 0 0,-5-1 84 0 0,-5 5-134 0 0,0 1 1 0 0,0-1-1 0 0,0 1 1 0 0,0 0-1 0 0,1-1 0 0 0,-1 1 1 0 0,0 0-1 0 0,0-1 1 0 0,1 1-1 0 0,-1 0 0 0 0,0 0 1 0 0,1-1-1 0 0,-1 1 1 0 0,0 0-1 0 0,1 0 1 0 0,-1-1-1 0 0,0 1 0 0 0,1 0 1 0 0,-1 0-1 0 0,1 0 1 0 0,-1 0-1 0 0,0 0 0 0 0,1-1 1 0 0,-1 1-1 0 0,0 0 1 0 0,1 0-1 0 0,-1 0 0 0 0,1 0 1 0 0,-1 0-1 0 0,1 0 1 0 0,-1 0-12 0 0,0 0 4 0 0,0 1 1 0 0,0-1 0 0 0,0 0 0 0 0,1 0-1 0 0,-1 0 1 0 0,0 0 0 0 0,0 0 0 0 0,0 0 0 0 0,0 0-1 0 0,0 0 1 0 0,0 0 0 0 0,0 0 0 0 0,0 0-1 0 0,0 0 1 0 0,0 0 0 0 0,0 0 0 0 0,1 0-1 0 0,-1 0 1 0 0,0 0 0 0 0,0 0 0 0 0,0-1 0 0 0,0 1-1 0 0,0 0 1 0 0,0 0 0 0 0,0 0 0 0 0,0 0-1 0 0,0 0 1 0 0,0 0 0 0 0,0 0 0 0 0,0 0 0 0 0,0 0-1 0 0,1 0 1 0 0,-1 0 0 0 0,0 0 0 0 0,0 0-1 0 0,0 0 1 0 0,0 0 0 0 0,0-1 0 0 0,0 1-1 0 0,0 0 1 0 0,0 0 0 0 0,0 0 0 0 0,0 0 0 0 0,0 0-1 0 0,0 0 1 0 0,0 0 0 0 0,0 0 0 0 0,0 0-1 0 0,0 0 1 0 0,0 0 0 0 0,0-1 0 0 0,0 1-1 0 0,0 0 1 0 0,0 0 0 0 0,0 0 0 0 0,0 0 0 0 0,0 0-5 0 0,0-1 37 0 0,0-1 0 0 0,0 1 0 0 0,0-1 0 0 0,1 1 1 0 0,-1 0-1 0 0,1-1 0 0 0,-1 1 0 0 0,1 0 0 0 0,-1 0 1 0 0,1-1-1 0 0,0 1 0 0 0,0 0-37 0 0,2-4 85 0 0,0 2-82 0 0,0 0 111 0 0,-3 1 2 0 0,0-1-127 0 0,0 0 57 0 0,0-5 124 0 0,0-6 199 0 0,0 9-235 0 0,0 0-45 0 0,0 2-74 0 0,0 1 105 0 0,0 2-4 0 0,0 0-16 0 0,0 0-4 0 0,0 0 0 0 0,-3 0-3 0 0,-2 0-52 0 0,-11 0 106 0 0,10 0-108 0 0,-10 2 34 0 0,16-1-69 0 0,-1 0 0 0 0,0-1 0 0 0,0 1 0 0 0,0 0 0 0 0,0-1 0 0 0,1 1 1 0 0,-1 0-1 0 0,0 0 0 0 0,0 0 0 0 0,1 0 0 0 0,-1 0 0 0 0,1 0 0 0 0,-1 0 0 0 0,1 0 0 0 0,-1 0 0 0 0,1 0-4 0 0,-6 10 27 0 0,0-7 8 0 0,5-3-33 0 0,0-1 1 0 0,1 1-1 0 0,-1-1 0 0 0,0 1 1 0 0,1 0-1 0 0,-1-1 0 0 0,1 1 1 0 0,-1 0-1 0 0,1 0 1 0 0,-1 0-1 0 0,1-1 0 0 0,-1 1 1 0 0,1 0-1 0 0,0 0 0 0 0,-1 0 1 0 0,1 0-1 0 0,0 0 0 0 0,0-1 1 0 0,0 2-3 0 0,-14 21 49 0 0,2-3-18 0 0,5-3 26 0 0,-1 7-24 0 0,3-7-3 0 0,0-3-16 0 0,4-10-8 0 0,-1-1 0 0 0,1 0 1 0 0,0 0-1 0 0,1 0 0 0 0,-1 0 0 0 0,0 1 1 0 0,1-1-1 0 0,0 2-6 0 0,0 26 34 0 0,0 1 40 0 0,0 56 276 0 0,0-86-340 0 0,0-1 0 0 0,0 1 0 0 0,0 0 0 0 0,0-1 0 0 0,0 1-1 0 0,1-1 1 0 0,-1 1 0 0 0,1-1 0 0 0,-1 1 0 0 0,1-1-1 0 0,0 1 1 0 0,-1-1 0 0 0,1 1 0 0 0,0-1 0 0 0,1 1-10 0 0,2 6 46 0 0,1 2 23 0 0,-4-8-54 0 0,0 0 0 0 0,0 0 1 0 0,0 0-1 0 0,0 1 0 0 0,1-1 1 0 0,-1-1-1 0 0,1 1 0 0 0,-1 0 0 0 0,1 0-15 0 0,32 28 192 0 0,-31-28-181 0 0,1 0 1 0 0,-1 1-1 0 0,1-2 0 0 0,-1 1 0 0 0,4 1-11 0 0,15 5 72 0 0,-19-6-65 0 0,1 0 0 0 0,0-1 0 0 0,-1 0 1 0 0,1 0-1 0 0,0 0 0 0 0,0 0 1 0 0,0-1-1 0 0,-1 0 0 0 0,1 1 0 0 0,2-1-7 0 0,-2 0 0 0 0,0 0 0 0 0,0 1 0 0 0,0-1 0 0 0,-1 1 0 0 0,1 0 0 0 0,0 0 0 0 0,-1 1 0 0 0,1-1 0 0 0,-1 1 0 0 0,3 1 0 0 0,-4-2-2 0 0,0-1 0 0 0,0 0 0 0 0,-1 0 0 0 0,1 1 0 0 0,0-1 0 0 0,0 0 0 0 0,-1 0 0 0 0,1-1 0 0 0,0 1-1 0 0,0 0 1 0 0,0-1 0 0 0,-1 1 0 0 0,1-1 0 0 0,0 1 0 0 0,-1-1 0 0 0,1 0 0 0 0,0 0 0 0 0,-1 0 0 0 0,2 0 2 0 0,4-3-14 0 0,4 1-34 0 0,-1 2-98 0 0,18 2-505 0 0,-22-1 509 0 0,0 1 52 0 0,-2-1-41 0 0,-1-1 13 0 0,-1 1-13 0 0,0 0-41 0 0,0 0-10 0 0,-1-1-41 0 0,1 1-48 0 0,-1-1-53 0 0,1 0-57 0 0,-1 0-54 0 0,1 0-47 0 0,-1 0-41 0 0,1-1-151 0 0,0 1-42 0 0,0-1-181 0 0,1-2-494 0 0,-3 4 1389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4:18.4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64 10856 0 0,'0'0'241'0'0,"0"-3"38"0"0,0 2-245 0 0,0 0-20 0 0,0 1 1 0 0,0-1-1 0 0,0 1 0 0 0,0-1 1 0 0,0 1-1 0 0,0-1 0 0 0,0 1 1 0 0,1 0-1 0 0,-1-1 0 0 0,0 1 1 0 0,0-1-1 0 0,0 1 0 0 0,0-1 1 0 0,1 1-1 0 0,-1 0 0 0 0,0-1 1 0 0,0 1-1 0 0,1-1 0 0 0,-1 1 1 0 0,0 0-1 0 0,0-1 1 0 0,1 1-15 0 0,6-7 167 0 0,0 0-23 0 0,-1 5-119 0 0,-2 1 30 0 0,-4 1-55 0 0,2 0 113 0 0,-1 0 131 0 0,-1 0 230 0 0,2-2 26 0 0,8-8-14 0 0,-7 7-71 0 0,-3 3-30 0 0,2 3-7 0 0,10 5-63 0 0,-11-8-289 0 0,0 0 0 0 0,0 1 0 0 0,0-1 0 0 0,0 1 0 0 0,0-1 0 0 0,-1 1 0 0 0,1-1 0 0 0,0 1 0 0 0,0 0 0 0 0,0-1 0 0 0,-1 1-1 0 0,1 0 1 0 0,0 0 0 0 0,-1 0 0 0 0,1-1 0 0 0,-1 1 0 0 0,1 0 0 0 0,-1 0 0 0 0,1 0 0 0 0,-1 0 0 0 0,0 0 0 0 0,1 0 0 0 0,-1 0-26 0 0,3 4 256 0 0,4 6-46 0 0,0 4-40 0 0,-1 1-47 0 0,-2-3-55 0 0,-3-13-65 0 0,3 20 140 0 0,-5 5-14 0 0,1-21-106 0 0,0 0-1 0 0,0 0 1 0 0,0 1 0 0 0,0-1-1 0 0,0 0 1 0 0,2 5-23 0 0,-1-6 13 0 0,2 9 40 0 0,0 0 0 0 0,-1 1 0 0 0,0-1 0 0 0,-1 9-53 0 0,2 14 107 0 0,2-5-49 0 0,-2-18-37 0 0,-1-1 0 0 0,-1 1 0 0 0,0-1-1 0 0,0 1-20 0 0,-2 27 65 0 0,0 20-5 0 0,1-46-52 0 0,1-1-1 0 0,2 14-7 0 0,10 17 69 0 0,-10-35-42 0 0,0 0-1 0 0,-1 1 1 0 0,0-1-1 0 0,0 0 1 0 0,-1 1-1 0 0,1 6-26 0 0,-3-3 30 0 0,1-8-19 0 0,-1-1 1 0 0,1 1-1 0 0,0-1 0 0 0,1 0 1 0 0,-1 1-1 0 0,0-1 1 0 0,1 1-1 0 0,0-1 0 0 0,0 2-11 0 0,2 2 8 0 0,-1-1-8 0 0,0 0 1 0 0,0 0 0 0 0,-1 0-1 0 0,0 0 1 0 0,0 0 0 0 0,-1 0-1 0 0,1 5 0 0 0,-1-7 0 0 0,0 0 0 0 0,1 0 0 0 0,0 0 0 0 0,0-1 0 0 0,0 1 0 0 0,0 0 0 0 0,0-1 0 0 0,1 1 0 0 0,-1-1 0 0 0,2 3 0 0 0,-2-3 6 0 0,0 0 0 0 0,0 0 0 0 0,-1 0 0 0 0,1 0 0 0 0,-1 0 0 0 0,0 1 0 0 0,0-1 0 0 0,0 0-1 0 0,0 0 1 0 0,-1 0-6 0 0,1 9 5 0 0,0 3-5 0 0,0-3-16 0 0,0-9-74 0 0,0-3-62 0 0,0 0-22 0 0,0 0-35 0 0,0 0-140 0 0,0 0-61 0 0,0-1-143 0 0,0-1 70 0 0,1 1 63 0 0,-1 0 53 0 0,0 0-16 0 0,0 0 47 0 0,-1-2-538 0 0,1 1 482 0 0,0 1-58 0 0,0 0 101 0 0,0 0-50 0 0,0-5-1601 0 0,0-3-1129 0 0</inkml:trace>
  <inkml:trace contextRef="#ctx0" brushRef="#br0" timeOffset="653.03">31 94 9256 0 0,'10'-16'256'0'0,"-3"4"21"0"0,1 7-193 0 0,8-3-60 0 0,-12 6-25 0 0,20-8-21 0 0,-15 8 40 0 0,1-1 71 0 0,12-4 401 0 0,-1 1-57 0 0,37-10 737 0 0,-51 15-1023 0 0,3-1 76 0 0,-1 1 1 0 0,0 0-1 0 0,1 0 0 0 0,-1 1 1 0 0,1 0-1 0 0,-1 1 0 0 0,1 0 1 0 0,5 2-224 0 0,18 7 553 0 0,-13-8-340 0 0,0 1-34 0 0,15 7 145 0 0,-21-8-217 0 0,13 3 93 0 0,5 16 64 0 0,-17-16-199 0 0,1 0-37 0 0,-7 0-27 0 0,1 2-1 0 0,-1-1 1 0 0,0 1 0 0 0,-1 1-1 0 0,0-1 1 0 0,0 2 0 0 0,0-1-1 0 0,-1 1 1 0 0,0 0 0 0 0,-1 0-1 0 0,0 1 1 0 0,-1 0 0 0 0,0 0-1 0 0,0 0 1 0 0,-1 1 0 0 0,0 0-1 0 0,1 8 2 0 0,-2-8 23 0 0,0 1 0 0 0,0 0 0 0 0,-2-1 0 0 0,1 1 1 0 0,-1 2-26 0 0,-2-8 15 0 0,1 1 1 0 0,-1-1 0 0 0,0 0-1 0 0,-1 1 1 0 0,1-1 0 0 0,-2 0-16 0 0,-1 10 23 0 0,3-10-22 0 0,-1 1 0 0 0,1-1 0 0 0,-1 0 0 0 0,-1 0 0 0 0,1 0 0 0 0,-1 0 0 0 0,0-1 0 0 0,-1 1 0 0 0,1-1 0 0 0,-1 0 0 0 0,-3 4-1 0 0,-5 1 0 0 0,0-1 0 0 0,-1 0 0 0 0,0 0 0 0 0,-12 5 0 0 0,-21 13 0 0 0,38-23 0 0 0,0 0 0 0 0,0 0 0 0 0,-9 1 0 0 0,-13 8 0 0 0,22-7-2 0 0,6-5 2 0 0,1 1 1 0 0,-1-1-1 0 0,1 0 0 0 0,-1 0 1 0 0,0-1-1 0 0,1 1 0 0 0,-1 0 0 0 0,0-1 1 0 0,0 1-1 0 0,-28 0-5 0 0,-5-1-9 0 0,32 0-68 0 0,3 0-1 0 0,0-3 22 0 0,0 3 60 0 0,0-1 1 0 0,0 1-1 0 0,0-1 1 0 0,0 1 0 0 0,0 0-1 0 0,0-1 1 0 0,0 1-1 0 0,0-1 1 0 0,0 1 0 0 0,0 0-1 0 0,0-1 1 0 0,1 1-1 0 0,-1-1 1 0 0,0 1 0 0 0,0 0-1 0 0,0-1 1 0 0,0 1 0 0 0,1 0-1 0 0,-1-1 1 0 0,0 1-1 0 0,1 0 1 0 0,-1-1 0 0 0,0 1-1 0 0,0 0 1 0 0,1 0-1 0 0,-1-1 1 0 0,0 1 0 0 0,1 0-1 0 0,-1 0 1 0 0,1 0-1 0 0,-1-1 1 0 0,7-3 1 0 0,-3-2-2 0 0,-4 5 1 0 0,0 1-1 0 0,1-1 0 0 0,-1 1 1 0 0,0 0-1 0 0,0-1 0 0 0,1 1 1 0 0,-1-1-1 0 0,0 1 0 0 0,1 0 0 0 0,-1-1 1 0 0,0 1-1 0 0,1 0 0 0 0,-1 0 1 0 0,1-1-1 0 0,-1 1 0 0 0,0 0 0 0 0,1 0 1 0 0,-1 0-1 0 0,1-1 0 0 0,-1 1 1 0 0,1 0-1 0 0,-1 0 0 0 0,1 0 1 0 0,-1 0-1 0 0,1 0 0 0 0,-1 0 0 0 0,1 0 1 0 0,-1 0-1 0 0,0 0 0 0 0,1 0 1 0 0,-1 0-1 0 0,1 0 1 0 0,31-1-318 0 0,-8 0 165 0 0,0 1 55 0 0,-2 1 63 0 0,-5 3 70 0 0,3 6-19 0 0,5-5 73 0 0,-5 5 55 0 0,-8-7-70 0 0,-8-2-45 0 0,0 0 0 0 0,0 1 0 0 0,0-1 0 0 0,-1 1 0 0 0,1-1-1 0 0,-1 1 1 0 0,1 0 0 0 0,0 1-29 0 0,21 9 94 0 0,10 6 34 0 0,-28-13-117 0 0,21 14 112 0 0,-22-15-72 0 0,-1 1 0 0 0,0-1 0 0 0,0 2 0 0 0,0-1 0 0 0,0 0-1 0 0,2 5-50 0 0,-3-5 32 0 0,0 0 0 0 0,0 0 0 0 0,0 0 0 0 0,0-1 0 0 0,1 1 0 0 0,0-1 0 0 0,0 0 0 0 0,3 2-32 0 0,-6-5 18 0 0,1 1 0 0 0,-1 0 0 0 0,0 0 0 0 0,0 0 0 0 0,0 0 0 0 0,0 0 0 0 0,0 0 0 0 0,1 2-18 0 0,-1 0 25 0 0,0 1-1 0 0,0-1 1 0 0,0 0-1 0 0,-1 1 0 0 0,0-1 1 0 0,1 4-25 0 0,4 12 107 0 0,4 0 58 0 0,-2-5-58 0 0,-2 10 113 0 0,-5 3 1 0 0,-1-8-111 0 0,0-2-61 0 0,0-14-41 0 0,0 0-1 0 0,-1-1 1 0 0,1 1 0 0 0,-1 0 0 0 0,0 0 0 0 0,0 0-1 0 0,0 0-7 0 0,-1 0 29 0 0,-1 1-1 0 0,1 0 0 0 0,0-1 0 0 0,-4 5-28 0 0,-4 4 99 0 0,0-1 0 0 0,-2 0 0 0 0,-1 1-99 0 0,2-3 60 0 0,10-8-46 0 0,-1-1-1 0 0,0 1 1 0 0,0-1 0 0 0,0 0 0 0 0,1 0 0 0 0,-1 0-1 0 0,-1 0 1 0 0,1 0 0 0 0,0 0 0 0 0,0 0 0 0 0,0-1-1 0 0,0 1 1 0 0,0-1 0 0 0,-1 1-14 0 0,-9 2 61 0 0,-9 7 67 0 0,-4-5 0 0 0,11 1-40 0 0,12-5-78 0 0,0 0 0 0 0,1-1 0 0 0,-1 1 0 0 0,0 0-1 0 0,0-1 1 0 0,0 1 0 0 0,1-1 0 0 0,-1 0 0 0 0,0 0 0 0 0,0 1 0 0 0,0-1 0 0 0,0 0 0 0 0,0 0 0 0 0,0-1 0 0 0,1 1-1 0 0,-1 0 1 0 0,-1-1-10 0 0,-13-3 66 0 0,10 2-28 0 0,-1 0 0 0 0,1 0 0 0 0,-1 1 0 0 0,1 0 0 0 0,-4 0-38 0 0,-6 0 107 0 0,-1-5-21 0 0,2 1-23 0 0,-1 1 8 0 0,8 3-45 0 0,1-1-1 0 0,0 0 1 0 0,0-1-1 0 0,0 1 1 0 0,-1-2-26 0 0,-34-18 108 0 0,16 6-88 0 0,11 5-50 0 0,1 0-44 0 0,1-3-55 0 0,2 0-63 0 0,6 7 65 0 0,-1 1 40 0 0,-8-5-70 0 0,7 7 47 0 0,0-3-88 0 0,3 2-11 0 0,-1-3-79 0 0,3 5 101 0 0,0-1 43 0 0,-1 0 44 0 0,1 1-8 0 0,1 0-36 0 0,0 1-70 0 0,1-1-33 0 0,-1 0-73 0 0,1-1-85 0 0,0 0-97 0 0,0 2 88 0 0,0 0-56 0 0,0-1-51 0 0,0 0-45 0 0,0 0-162 0 0,0-1-43 0 0,0 0-198 0 0,0-2-530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4:17.5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1 364 9152 0 0,'0'0'208'0'0,"0"0"33"0"0,0 0 14 0 0,0 0-91 0 0,0 0-23 0 0,0 0 42 0 0,2 0 147 0 0,10-3 237 0 0,-5-2-214 0 0,-1 0-35 0 0,-4 4-71 0 0,-1 0-46 0 0,0 0-42 0 0,1 0-36 0 0,-1 1-17 0 0,0 0-36 0 0,1 0-22 0 0,0 0-19 0 0,2 0 27 0 0,-2-1 77 0 0,6-4 120 0 0,1 0 99 0 0,4 2 87 0 0,-2 2-91 0 0,0-5 16 0 0,2 0-15 0 0,0 4-44 0 0,0 1-98 0 0,8-5 171 0 0,2 0 15 0 0,-7 4-201 0 0,-8 2-87 0 0,-1-1 0 0 0,1 0 0 0 0,-1 0 1 0 0,0-1-1 0 0,2 0-105 0 0,-2 0 96 0 0,0 0 1 0 0,0 0-1 0 0,1 1 0 0 0,-1 1 0 0 0,2-1-96 0 0,5 1 101 0 0,-6 1-62 0 0,-1-1-1 0 0,1 0 1 0 0,-1-1 0 0 0,1 0 0 0 0,0 0-39 0 0,-4 0 12 0 0,31-8 98 0 0,-1 6-40 0 0,102 3-53 0 0,-129 0-24 0 0,0-1 1 0 0,-1 1-1 0 0,1-1 0 0 0,-1-1 0 0 0,0 1 0 0 0,1-1 0 0 0,2-1 7 0 0,-3 0-17 0 0,-3 2 3 0 0,1 0 0 0 0,-1 1-1 0 0,1-1 1 0 0,-1 1 0 0 0,1 0 0 0 0,-1-1 0 0 0,1 1-1 0 0,-1 1 1 0 0,2-1 14 0 0,4 1-69 0 0,5-1-187 0 0,-5 0 103 0 0,7 0-120 0 0,-10 0 141 0 0,2 0-65 0 0,2 0-82 0 0,-8 0 208 0 0,0 0 0 0 0,-1 0 0 0 0,1 1 0 0 0,0-1 0 0 0,0 0 0 0 0,-1 1 0 0 0,1-1 0 0 0,-1 1-1 0 0,1 0 1 0 0,-1 0 0 0 0,1-1 0 0 0,-1 1 0 0 0,1 0 71 0 0,3 2-273 0 0,0 0-43 0 0,1-2-55 0 0,1 0-68 0 0,8-1-541 0 0</inkml:trace>
  <inkml:trace contextRef="#ctx0" brushRef="#br0" timeOffset="546.15">651 1 6448 0 0,'0'0'141'0'0,"0"0"23"0"0,0 0 13 0 0,0 0-54 0 0,0 0-10 0 0,0 0 40 0 0,0 0 129 0 0,0 0 239 0 0,0 0 21 0 0,0 0-22 0 0,0 0-100 0 0,0 0-42 0 0,0 0-8 0 0,0 0 6 0 0,0 0 32 0 0,0 0 9 0 0,0 0 6 0 0,0 0-15 0 0,0 0-67 0 0,0 0-28 0 0,0 0-7 0 0,2 0-17 0 0,8 0-62 0 0,-10 0-224 0 0,0 0 0 0 0,1 0 1 0 0,-1 0-1 0 0,0 0 1 0 0,0 0-1 0 0,0 0 1 0 0,0 0-1 0 0,0 0 1 0 0,0 0-1 0 0,0 0 0 0 0,0 0 1 0 0,0 0-1 0 0,0 0 1 0 0,0 0-1 0 0,1 0 1 0 0,-1 0-1 0 0,0 0 0 0 0,0 0 1 0 0,0 0-1 0 0,0 0 1 0 0,0 0-1 0 0,0 0 1 0 0,0 0-1 0 0,0 0 1 0 0,0 0-1 0 0,0 0 0 0 0,0 0 1 0 0,0 0-1 0 0,1 0 1 0 0,-1 0-1 0 0,0 0 1 0 0,0 0-1 0 0,0 0 0 0 0,0 0 1 0 0,0 1-1 0 0,0-1 1 0 0,0 0-1 0 0,0 0 1 0 0,0 0-1 0 0,0 0 1 0 0,0 0-1 0 0,0 0 0 0 0,0 0 1 0 0,0 0-1 0 0,0 0 1 0 0,0 0-1 0 0,0 0 1 0 0,0 1-1 0 0,0-1 0 0 0,0 0 1 0 0,0 0-1 0 0,0 0 1 0 0,0 0-1 0 0,0 0 1 0 0,0 0-1 0 0,0 0 1 0 0,0 0-4 0 0,0 1 8 0 0,0-1 0 0 0,0 1 0 0 0,0-1 0 0 0,0 0 0 0 0,0 1 0 0 0,0-1 0 0 0,0 1 0 0 0,0-1 0 0 0,0 0 0 0 0,0 1 0 0 0,0-1 0 0 0,0 1 0 0 0,0-1 0 0 0,1 0 1 0 0,-1 1-1 0 0,0-1 0 0 0,0 0 0 0 0,1 1 0 0 0,-1-1 0 0 0,0 0 0 0 0,0 1 0 0 0,1-1 0 0 0,-1 0 0 0 0,0 0 0 0 0,1 1 0 0 0,-1-1 0 0 0,0 0 0 0 0,1 0 0 0 0,-1 0 1 0 0,0 1-1 0 0,1-1-8 0 0,5 4 123 0 0,-1 7 12 0 0,6-6-27 0 0,-10-2-73 0 0,0 0-5 0 0,4 0 19 0 0,5 3 42 0 0,5 6-2 0 0,0 1-21 0 0,-10-11-71 0 0,-2-1 9 0 0,0 1-1 0 0,0-1 1 0 0,0 1 0 0 0,0-1 0 0 0,-1 1 0 0 0,1 0-1 0 0,0 0 1 0 0,-1 0 0 0 0,0 0 0 0 0,1 0-1 0 0,-1 1 1 0 0,0-1 0 0 0,0 1 0 0 0,0 1-6 0 0,-1 1 0 0 0,1-1 0 0 0,13 4 0 0 0,-14-7 0 0 0,0 0 0 0 0,0-1 0 0 0,0 1 0 0 0,0 0 0 0 0,0 0 0 0 0,0 0 0 0 0,0 0 0 0 0,0 0 0 0 0,0 0 0 0 0,0 0 0 0 0,-1 0 0 0 0,2 1 0 0 0,3 10 0 0 0,5-6 0 0 0,-10-6 1 0 0,0 1 0 0 0,1 0-1 0 0,-1-1 1 0 0,0 1 0 0 0,1 0 0 0 0,-1 0 0 0 0,0 0 0 0 0,0-1 0 0 0,0 1 0 0 0,0 0 0 0 0,1 0 0 0 0,-1 0 0 0 0,0-1 0 0 0,-1 1 0 0 0,1 0-1 0 0,3 14 46 0 0,10 7-5 0 0,-12-19-32 0 0,-3 18 17 0 0,2 9 38 0 0,0-24-60 0 0,1-4 0 0 0,-1-1 0 0 0,0 1 0 0 0,0-1 0 0 0,0 1 0 0 0,0-1 0 0 0,0 1 0 0 0,-1 0 0 0 0,1-1 1 0 0,0 1-1 0 0,-1-1 0 0 0,1 1 0 0 0,-1 1-4 0 0,-6 1 12 0 0,7-4-12 0 0,0 0 0 0 0,-1 0 0 0 0,1 1 0 0 0,-1-1 0 0 0,1 0 0 0 0,0 1 0 0 0,-1-1 0 0 0,1 0 0 0 0,0 1 0 0 0,-1-1 0 0 0,1 0-1 0 0,0 1 1 0 0,-1-1 0 0 0,1 0 0 0 0,0 1 0 0 0,0-1 0 0 0,0 1 0 0 0,-1-1 0 0 0,1 1 0 0 0,0-1 0 0 0,0 1 0 0 0,0-1 0 0 0,0 1 0 0 0,0-1 0 0 0,0 0 0 0 0,0 1 0 0 0,0-1 0 0 0,0 1 0 0 0,0-1 0 0 0,0 1 0 0 0,0-1 0 0 0,0 1 0 0 0,0 0 0 0 0,0-1 1 0 0,0 1 0 0 0,1-1 0 0 0,-1 1 0 0 0,0-1 0 0 0,0 1 0 0 0,0-1 0 0 0,0 0 0 0 0,0 1 0 0 0,-1-1 0 0 0,1 1 0 0 0,0-1 0 0 0,0 1 0 0 0,0-1 0 0 0,0 1 0 0 0,0-1 0 0 0,-1 1 0 0 0,1-1 0 0 0,0 0 0 0 0,0 1 0 0 0,-1-1 0 0 0,1 1-1 0 0,0-1 1 0 0,-1 0 0 0 0,1 1 0 0 0,0-1 0 0 0,-1 0 0 0 0,1 0 0 0 0,-1 1 0 0 0,1-1 0 0 0,0 0 0 0 0,-1 1-1 0 0,-5 3 23 0 0,1 8-12 0 0,-6 4-11 0 0,6-4 0 0 0,-5-7 10 0 0,5 5 33 0 0,-5-5-32 0 0,5 5-11 0 0,-5-5 10 0 0,-5 21 54 0 0,10-23-19 0 0,-1-2-33 0 0,2 0-5 0 0,-1 9 36 0 0,-5-5-20 0 0,5 5 38 0 0,-5-8 19 0 0,7-2 7 0 0,1 0 1 0 0,-9 3 3 0 0,4 0-62 0 0,3 1-41 0 0,0-1-43 0 0,2 0-45 0 0,2-3 4 0 0,0 0-28 0 0,0 0-13 0 0,0 0 36 0 0,-1 0-7 0 0,0 0 96 0 0,0 0 52 0 0,-3 0 232 0 0,3 0-201 0 0,-1 0-101 0 0,1 0-41 0 0,0 0-45 0 0,0 0-32 0 0,1 0-46 0 0,-1 0-51 0 0,1 0-56 0 0,-1 0-61 0 0,1 0-65 0 0,0 0-70 0 0,0 0-74 0 0,0 0 241 0 0,0 0-44 0 0,0 0-40 0 0,0 0-33 0 0,0 0-129 0 0,0 0-34 0 0,0 0-1339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4:16.4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242 1 7968 0 0,'0'0'233'0'0,"0"0"-56"0"0,0 0-2 0 0,0 0 70 0 0,0 0 213 0 0,0 0 392 0 0,0 0 29 0 0,0 0-359 0 0,0 0-207 0 0,0 0-44 0 0,0 0 73 0 0,0 0 170 0 0,0 0-21 0 0,0 0-39 0 0,0 0-316 0 0,3 2 28 0 0,-2-1-145 0 0,-1 0 0 0 0,1 0 0 0 0,-1 0 0 0 0,1 0 0 0 0,-1 0 0 0 0,1 0 0 0 0,-1 0 0 0 0,0 0 1 0 0,1 0-1 0 0,-1 0 0 0 0,0 0 0 0 0,0 1 0 0 0,0-1 0 0 0,0 0 0 0 0,0 0 0 0 0,0 0 0 0 0,0 0 0 0 0,0 0 1 0 0,0 1-1 0 0,0-1 0 0 0,-1 0 0 0 0,1 0 0 0 0,0 0 0 0 0,-1 0 0 0 0,0 1-19 0 0,0 3 62 0 0,0 0 0 0 0,0 0 0 0 0,0 0 0 0 0,1 0 1 0 0,-1 2-63 0 0,1 0 41 0 0,-1 1 0 0 0,-1 0 0 0 0,0-1 0 0 0,0 1 0 0 0,-1 2-41 0 0,-4 15 97 0 0,5-19-69 0 0,-1 5 29 0 0,0 0-1 0 0,1 1 1 0 0,1-1-1 0 0,0 1 1 0 0,0 0-57 0 0,1-4 34 0 0,0 0 0 0 0,-1 0 0 0 0,0 0 0 0 0,0 0 0 0 0,-1-1 0 0 0,0 1 0 0 0,0-1 0 0 0,-1 1 1 0 0,0 0-35 0 0,-9 32 28 0 0,1 26-30 0 0,6-38 4 0 0,-5 27 18 0 0,6-35 16 0 0,-1 0 0 0 0,-2-1 0 0 0,1 0-36 0 0,-7 9 52 0 0,9-22-36 0 0,1 1 1 0 0,0 0-1 0 0,0 0 0 0 0,1 1-16 0 0,-2 9 9 0 0,1-5-8 0 0,0 0 0 0 0,-5 10-1 0 0,-2 18 0 0 0,8-32 0 0 0,1 0 0 0 0,-1 0 0 0 0,0-1 0 0 0,-1 1 0 0 0,0-1 0 0 0,0 1 0 0 0,-1-1 0 0 0,2-4 0 0 0,0-1 0 0 0,1 0 0 0 0,-1 1 0 0 0,1 0 0 0 0,0-1 0 0 0,-1 1 0 0 0,1 0 0 0 0,0 0 0 0 0,1-1 0 0 0,-1 1 0 0 0,0 0 0 0 0,1 0 0 0 0,0 0 0 0 0,0 0 0 0 0,0 0 0 0 0,0 1 0 0 0,0 0 0 0 0,0 0 0 0 0,-1-1 0 0 0,1 1 0 0 0,-1 0 0 0 0,0-1 0 0 0,0 1 0 0 0,0-1 0 0 0,0 1 0 0 0,-1-1 0 0 0,0 1 0 0 0,-1 1 0 0 0,3-3 0 0 0,-1-1 0 0 0,1 0 0 0 0,-1 1 0 0 0,1-1 0 0 0,0 0 0 0 0,0 1 0 0 0,-1-1 0 0 0,1 0 0 0 0,0 1 0 0 0,0 0 0 0 0,-2 15 0 0 0,-8 8 0 0 0,9-22 0 0 0,1 0 0 0 0,-1 0 1 0 0,1 0-1 0 0,-1 0 0 0 0,1-1 1 0 0,0 1-1 0 0,0 0 0 0 0,0 0 0 0 0,1 2 8 0 0,-1-3 46 0 0,0-2 10 0 0,0 0-27 0 0,0-2-101 0 0,0 1 60 0 0,0 1 0 0 0,0-1 1 0 0,0 1-1 0 0,-1-1 0 0 0,1 1 1 0 0,0-1-1 0 0,0 1 0 0 0,0-1 0 0 0,0 1 1 0 0,0-1-1 0 0,0 1 0 0 0,-1-1 0 0 0,1 1 1 0 0,0-1-1 0 0,0 1 0 0 0,-1 0 1 0 0,1-1-1 0 0,0 1 0 0 0,-1-1 0 0 0,1 1 1 0 0,-1 0-1 0 0,1-1 0 0 0,0 1 1 0 0,-1 0-1 0 0,1 0 0 0 0,-1-1 4 0 0,-2-1-59 0 0,0-1-37 0 0,1-3-51 0 0,1-2-65 0 0,2 5 100 0 0,-1-1 36 0 0,3-10-136 0 0,-1 10 85 0 0,0-1-85 0 0,-1 2 7 0 0,0-1-63 0 0,1 0-71 0 0,-1 0-82 0 0,0 2 73 0 0,-1-1-47 0 0,1 1-44 0 0,-1-1-37 0 0,0 0-136 0 0,0-1-38 0 0,1-7-1428 0 0</inkml:trace>
  <inkml:trace contextRef="#ctx0" brushRef="#br0" timeOffset="353.15">152 76 8808 0 0,'0'0'197'0'0,"0"-2"24"0"0,2-8 19 0 0,8 5-29 0 0,-7-3-140 0 0,-3 5-13 0 0,0 3-58 0 0,0-2 141 0 0,0 2 161 0 0,0 0 265 0 0,0 0 10 0 0,5-1-129 0 0,-1 0-116 0 0,-2 0-145 0 0,0-1-44 0 0,1-1 53 0 0,2-3 55 0 0,-2 5-135 0 0,0 1 42 0 0,0 0 223 0 0,-1 0-77 0 0,-1 0-293 0 0,-1 0 0 0 0,1 0-1 0 0,-1 0 1 0 0,0 0 0 0 0,1 0 0 0 0,-1 0 0 0 0,1 0 0 0 0,-1 0 0 0 0,0 0-1 0 0,1 0 1 0 0,-1 0 0 0 0,1 0 0 0 0,-1 1 0 0 0,0-1 0 0 0,1 0 0 0 0,-1 0-1 0 0,0 0 1 0 0,1 1 0 0 0,-1-1 0 0 0,0 0 0 0 0,1 0 0 0 0,-1 1 0 0 0,0-1 0 0 0,0 0-1 0 0,1 1 1 0 0,-1-1 0 0 0,0 0 0 0 0,0 1-11 0 0,8 6 235 0 0,2-4-109 0 0,1 2 71 0 0,-4 5 32 0 0,-7-9-213 0 0,1 0 0 0 0,-1-1 0 0 0,1 1 0 0 0,-1 0 0 0 0,1 0 0 0 0,0-1 0 0 0,-1 1 1 0 0,1 0-1 0 0,0-1 0 0 0,0 1 0 0 0,-1-1 0 0 0,1 1 0 0 0,0-1 0 0 0,0 1 0 0 0,0-1 1 0 0,-1 0-1 0 0,2 1-16 0 0,13 8 302 0 0,-5 5-118 0 0,-6-8-131 0 0,0 0-1 0 0,0-1 1 0 0,0 0-1 0 0,2 2-52 0 0,-2-3 17 0 0,0-1 0 0 0,-1 1 0 0 0,1 1-1 0 0,-1-1 1 0 0,2 4-17 0 0,5 22 74 0 0,5-8-27 0 0,-10-16-42 0 0,-1 0 0 0 0,0 0 0 0 0,0 0 0 0 0,-1 0 0 0 0,2 5-5 0 0,14 28 11 0 0,3 10 38 0 0,-14-14-24 0 0,-3-14 14 0 0,2 4 34 0 0,5 10 6 0 0,21 58 176 0 0,-27-76-177 0 0,-1-1 0 0 0,1 10-78 0 0,7 21 96 0 0,0-20-31 0 0,-9-20-48 0 0,-1 0 0 0 0,0 0 1 0 0,0 0-1 0 0,-1 1-17 0 0,2 9 11 0 0,-2-10 7 0 0,-1 1 0 0 0,1-1 0 0 0,1 0 0 0 0,-1 0 0 0 0,2 1-18 0 0,3 6 35 0 0,-2-6-26 0 0,-1 1-1 0 0,0 0 1 0 0,0-1-1 0 0,0 4-8 0 0,-1 6 2 0 0,-2-14 6 0 0,0 1-1 0 0,0-1 0 0 0,0 1 0 0 0,1-1 1 0 0,0 1-1 0 0,0-1 0 0 0,0 0 0 0 0,0 1-7 0 0,10 16 37 0 0,-6-3 46 0 0,4 6 89 0 0,-3-7-37 0 0,-4-4-61 0 0,-2-8-66 0 0,0-1 0 0 0,0 0 0 0 0,0 0 1 0 0,1 0-1 0 0,-1 0 0 0 0,2 2-8 0 0,2 1-33 0 0,1 2-10 0 0,-5 1-15 0 0,0 6-44 0 0,-1-13 7 0 0,0-3-24 0 0,0 0-1 0 0,0 0 37 0 0,0 0-6 0 0,0 0-43 0 0,0 0-126 0 0,0-3-230 0 0,0 1 369 0 0,0 1 10 0 0,0 0-14 0 0,0-1-41 0 0,0 1-11 0 0,0 0-41 0 0,0 0-47 0 0,0 0-52 0 0,0 1-57 0 0,0-1-52 0 0,0 1-48 0 0,0-1-40 0 0,0 1-148 0 0,0 0-41 0 0,0 0-179 0 0,0 0-484 0 0</inkml:trace>
  <inkml:trace contextRef="#ctx0" brushRef="#br0" timeOffset="651.31">121 681 10240 0 0,'0'0'298'0'0,"0"0"-3"0"0,0 0-220 0 0,0-3-43 0 0,3-7-20 0 0,4 8 5 0 0,-1 2 46 0 0,-5 0-12 0 0,1 0 1 0 0,0-1-1 0 0,-1 1 1 0 0,1 0-1 0 0,0-1 1 0 0,-1 1-1 0 0,1-1 1 0 0,0 1 0 0 0,-1-1-1 0 0,1 0 1 0 0,-1 0-1 0 0,1 0 1 0 0,-1 0-52 0 0,9-4 374 0 0,-4 3-150 0 0,1 2 36 0 0,0 0 27 0 0,0 0-37 0 0,6 0 99 0 0,-2 0-84 0 0,0-1-67 0 0,-2-1-51 0 0,3-4 131 0 0,-11 5-237 0 0,1 0 0 0 0,-1 1 0 0 0,0-1 0 0 0,1 0 0 0 0,-1 1 0 0 0,1-1 1 0 0,0 1-1 0 0,-1-1 0 0 0,1 1 0 0 0,-1 0 0 0 0,1 0 0 0 0,0 0 0 0 0,-1-1 0 0 0,1 2-41 0 0,13-1 147 0 0,21 0 107 0 0,-11-3-148 0 0,-8-2-50 0 0,-12 3-48 0 0,-1 1 0 0 0,0-1 0 0 0,0 1 0 0 0,0 1 0 0 0,1-1 0 0 0,-1 1 0 0 0,0-1 0 0 0,0 1 0 0 0,1 0-8 0 0,1 0-35 0 0,0 1 44 0 0,10-1 47 0 0,-10 0-73 0 0,0 0-39 0 0,-2-1-31 0 0,1 1-45 0 0,0-1-51 0 0,-1 0-60 0 0,-1 0 1 0 0,1 0-42 0 0,-1 0-39 0 0,0 0-34 0 0,2-1-177 0 0,0 1-46 0 0,5-2-682 0 0,6 1-617 0 0,11 1-1076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4:27.8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45 12152 0 0,'0'0'273'0'0,"0"0"40"0"0,0 0 22 0 0,0 0-140 0 0,0 0-94 0 0,0 0-40 0 0,0-2-22 0 0,0-4-17 0 0,0 2 21 0 0,0-1 206 0 0,0 2-101 0 0,0 1-63 0 0,0-2 12 0 0,0 3-18 0 0,0-2 306 0 0,-1 3-165 0 0,-1 0-115 0 0,2 0-276 0 0,0 0 62 0 0,0 0 59 0 0,0 0 35 0 0,-1 1 73 0 0,1-1 79 0 0,-2 0 287 0 0,1 0-319 0 0,0 0-36 0 0,0 0-52 0 0,0 0-93 0 0,0 0-74 0 0,0 0-92 0 0,0 0-107 0 0,0-1-120 0 0,1 1 186 0 0,-1 0-35 0 0,1 0-36 0 0,-1-1-38 0 0,1 1-40 0 0,-1-1-42 0 0,1 1-42 0 0,-1 0-46 0 0,-1-3-691 0 0,-2-1-76 0 0,-2-2-711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4:31.8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63 11488 0 0,'0'0'264'0'0,"0"0"34"0"0,0 0 20 0 0,0 0-41 0 0,1-1-209 0 0,1-1-40 0 0,4-4-6 0 0,-2 2 24 0 0,-2 2 47 0 0,1 4 110 0 0,-1 0-126 0 0,1 1 51 0 0,12 12 689 0 0,-12-12-660 0 0,-2-2-123 0 0,0 0-36 0 0,2 2 222 0 0,-1-2-68 0 0,1-1-21 0 0,-1 0-79 0 0,1 1-15 0 0,-1 2 55 0 0,3 19 236 0 0,1-9-114 0 0,-1-4-17 0 0,-3 2 40 0 0,-1 0-43 0 0,1-2-40 0 0,2 2-12 0 0,4 4 18 0 0,-6-10-85 0 0,1 0 1 0 0,-1 0-1 0 0,0 0 0 0 0,2 5-75 0 0,1 20 278 0 0,5 3-20 0 0,-5 7-2 0 0,9 19 162 0 0,-8-34-279 0 0,-1-3-40 0 0,0 8 93 0 0,5-10-20 0 0,-5 8-92 0 0,1-10-68 0 0,13 24 91 0 0,-18-39-87 0 0,0-1 0 0 0,0 0 0 0 0,-1 0-1 0 0,1 0 1 0 0,-1 1 0 0 0,0-1 0 0 0,0 0 0 0 0,0 1 0 0 0,0-1-1 0 0,0 2-15 0 0,1 12 74 0 0,5-3 1 0 0,-5-12-65 0 0,0 1 1 0 0,0-1-1 0 0,-1 0 0 0 0,1 1 0 0 0,0-1 0 0 0,-1 0 0 0 0,1 1 0 0 0,-1-1 0 0 0,0 1 0 0 0,1-1 1 0 0,-1 1-1 0 0,0-1 0 0 0,0 1-10 0 0,0 30 88 0 0,0-21-80 0 0,0-9 58 0 0,0-2 16 0 0,0 0 6 0 0,0-2 6 0 0,0-1-59 0 0,0 1-28 0 0,0 0 0 0 0,0 0 0 0 0,0 1 0 0 0,0-1 0 0 0,0 0 0 0 0,0 0 0 0 0,0 1 0 0 0,-1-1 0 0 0,1 0 0 0 0,-1 0 0 0 0,0 0-7 0 0,-2 0 23 0 0,-4-4 18 0 0,6-1-26 0 0,0 0-1 0 0,0-1 0 0 0,1 1 0 0 0,-1 0 0 0 0,2-1 0 0 0,-1-1-14 0 0,1-8 3 0 0,-1-80 74 0 0,0 60-82 0 0,0 25 5 0 0,1 0-1 0 0,0-1 1 0 0,1 1-1 0 0,1-4 1 0 0,2-10-11 0 0,0-19-42 0 0,5 10 39 0 0,-5 8 11 0 0,-4 15-11 0 0,1 0 0 0 0,1 1 0 0 0,0 0-1 0 0,1-2 15 0 0,8-28-13 0 0,-10 34 14 0 0,-1 1-1 0 0,1-1 0 0 0,0 1 0 0 0,1-1 0 0 0,0 1 0 0 0,2-5 0 0 0,4-3-6 0 0,-6 10-4 0 0,0 0 1 0 0,-1 0-1 0 0,2 0 0 0 0,-1 0 1 0 0,1 0 9 0 0,14-8-90 0 0,-15 10 76 0 0,0 0-1 0 0,0 0 0 0 0,-1-1 1 0 0,1 1-1 0 0,0-1 0 0 0,-1 1 1 0 0,0-1-1 0 0,1 0 0 0 0,0-3 15 0 0,4-2-25 0 0,5 1 94 0 0,3 6 39 0 0,-3 1-65 0 0,5 1-79 0 0,-15-1 25 0 0,0 0 0 0 0,-1 0-1 0 0,1 1 1 0 0,-1-1 0 0 0,1 0 0 0 0,-1 1 0 0 0,1-1-1 0 0,-1 1 1 0 0,1 0 0 0 0,-1-1 0 0 0,1 1-1 0 0,-1 0 1 0 0,0 0 0 0 0,1 0 11 0 0,6 4-54 0 0,2-1-22 0 0,-8-3 58 0 0,0 0-1 0 0,0 0 1 0 0,0 0 0 0 0,0 1 0 0 0,0-1 0 0 0,0 0 0 0 0,0 1 0 0 0,0-1-1 0 0,0 1 19 0 0,7 6-68 0 0,-8-7 54 0 0,1 1 1 0 0,0-1-1 0 0,-1 1 1 0 0,1-1-1 0 0,-1 1 1 0 0,0-1-1 0 0,1 1 1 0 0,-1 0-1 0 0,0-1 1 0 0,0 1-1 0 0,0 0 1 0 0,0 0-1 0 0,0 0 1 0 0,0 0-1 0 0,-1 0 1 0 0,1 0-1 0 0,-1 0 1 0 0,1 0-1 0 0,-1 0 1 0 0,0 0-1 0 0,0 1 14 0 0,2 14 14 0 0,3 0 46 0 0,-3-12-35 0 0,0 1 0 0 0,-1-1 1 0 0,0 1-1 0 0,0-1 0 0 0,0 1 1 0 0,-1 0-26 0 0,0 32 96 0 0,0-3-102 0 0,0-33 2 0 0,0 0 0 0 0,0-1 0 0 0,0 1 0 0 0,0-1 0 0 0,-1 1 0 0 0,1 0 0 0 0,0-1 0 0 0,-1 1 0 0 0,1-1 0 0 0,-1 1 0 0 0,0-1-1 0 0,0 1 1 0 0,1-1 0 0 0,-1 1 4 0 0,-5 10-3 0 0,3 0 3 0 0,2-10 0 0 0,1 0 0 0 0,-1 1 0 0 0,1-1 0 0 0,-1 0 0 0 0,0 0 0 0 0,0 0 0 0 0,0 0 0 0 0,0 0 0 0 0,0 0 0 0 0,0 0 0 0 0,0 0 0 0 0,-1 0 0 0 0,1 0 0 0 0,-1-1 0 0 0,-20 22 0 0 0,13-12 0 0 0,0-1 0 0 0,-1-1 0 0 0,0 0 0 0 0,-8 5 0 0 0,1-3 14 0 0,-2 1-53 0 0,-1-1-64 0 0,3-2-71 0 0,12-7 10 0 0,1-1 71 0 0,-2 0 45 0 0,-8-1 3 0 0,9 0-4 0 0,1 0-17 0 0,0-1-35 0 0,0 0-41 0 0,0 0-50 0 0,1 0-89 0 0,-1 0-82 0 0,0-1-93 0 0,1 1-102 0 0,0-1-115 0 0,1 1-124 0 0,1 0 348 0 0,0 0-34 0 0,0 1-38 0 0,0-1-37 0 0,-1-1-1616 0 0,1 1-1230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4:34.9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395 2 6120 0 0,'0'0'176'0'0,"0"0"-40"0"0,0 0 1 0 0,0 0 56 0 0,0 0 171 0 0,0 0 319 0 0,0 0 21 0 0,0 0-289 0 0,0 0-169 0 0,0 0-41 0 0,0 0 45 0 0,0 0 110 0 0,-2 0-21 0 0,-45 0 1139 0 0,22 0-787 0 0,0 0-44 0 0,1 0-49 0 0,-1 0-57 0 0,2 0-64 0 0,0 0-72 0 0,13 0-235 0 0,2 2-47 0 0,0 0-21 0 0,-1 2 2 0 0,-1 0 14 0 0,0 0 25 0 0,2-2-35 0 0,1 1-15 0 0,-3 0 5 0 0,-1 1 2 0 0,-5 2 64 0 0,3 2-58 0 0,7-3-67 0 0,0 0 0 0 0,0 1 1 0 0,0 0-1 0 0,-1 2-39 0 0,-11 11 115 0 0,15-15-104 0 0,-1 1 1 0 0,1 1-1 0 0,0-1 0 0 0,0 0 1 0 0,1 1-1 0 0,-1-1 0 0 0,1 1 1 0 0,-1 4-12 0 0,2-5-6 0 0,0-1 11 0 0,0-1-1 0 0,0 1 0 0 0,0-1 0 0 0,1 1 0 0 0,0-1 1 0 0,0 1-1 0 0,0-1 0 0 0,0 1 0 0 0,0 1-4 0 0,1 4 16 0 0,-1-6-15 0 0,0 0 0 0 0,0 0 0 0 0,1 0 0 0 0,-1 0 0 0 0,1 0 0 0 0,0 0 0 0 0,0 0 0 0 0,0 0 0 0 0,0 0 0 0 0,1 2-1 0 0,3 5 0 0 0,6 19 41 0 0,-8-23-16 0 0,0 0 0 0 0,0 0 0 0 0,1-1 0 0 0,0 1 0 0 0,1-1 0 0 0,-1 0 0 0 0,1 0-1 0 0,0 0-24 0 0,0-2 24 0 0,-1 0 0 0 0,0 0 0 0 0,0 0 0 0 0,1-1 0 0 0,0 1 0 0 0,-1-1 0 0 0,1-1 0 0 0,0 1 0 0 0,0-1 0 0 0,0 1 0 0 0,0-1 0 0 0,1-1-24 0 0,21 7 104 0 0,-13-2-27 0 0,-11-3-57 0 0,0-1-1 0 0,1 0 0 0 0,-1 0 0 0 0,0 0 0 0 0,1-1 0 0 0,-1 1 0 0 0,0-1 1 0 0,1 1-1 0 0,0-1-19 0 0,14 0 88 0 0,23 0 174 0 0,-25-3-191 0 0,-5 0-24 0 0,0-1 0 0 0,0 0-1 0 0,-1-1 1 0 0,1 0 0 0 0,-1 0 0 0 0,3-4-47 0 0,16-14 32 0 0,-26 20-32 0 0,0-1 0 0 0,-1 0 0 0 0,0 1 0 0 0,1-1 0 0 0,-1 0 0 0 0,0 0 0 0 0,-1-1 0 0 0,1 0 0 0 0,8-17 0 0 0,-4 14 1 0 0,1-3-22 0 0,-5-5-43 0 0,-2-11 22 0 0,0-3-117 0 0,0 15 30 0 0,0-1-36 0 0,0 1-40 0 0,0 0-43 0 0,0 13 214 0 0,0 0-1 0 0,0 1 0 0 0,0-1 0 0 0,-1 1 0 0 0,1-1 0 0 0,0 0 0 0 0,-1 1 0 0 0,0-1 0 0 0,1 1 0 0 0,-1 0 0 0 0,0-1 0 0 0,0 1 0 0 0,1-1 0 0 0,-2 1 35 0 0,-2-7-188 0 0,-1-1-118 0 0,-6-15-294 0 0,9 14 252 0 0,2 8 131 0 0,0 0 50 0 0,0 1 43 0 0,0-1 36 0 0,0 1-7 0 0,0-2 18 0 0,0 2 19 0 0,0 0-50 0 0,0-1-111 0 0,0 1 63 0 0,0 0-35 0 0,0 1-126 0 0,0 0 79 0 0,0 0-36 0 0,0 0-185 0 0,0 0-352 0 0,0 0 484 0 0,0 0 22 0 0,0 0-45 0 0,0 0 131 0 0,0 0-33 0 0,0 0-37 0 0,0 0-33 0 0,0 0-408 0 0,0 0-263 0 0,0 0-625 0 0</inkml:trace>
  <inkml:trace contextRef="#ctx0" brushRef="#br0" timeOffset="433.41">456 93 7856 0 0,'-1'2'39'0'0,"1"1"1"0"0,0 0 0 0 0,0 0-1 0 0,1-1 1 0 0,-1 1-1 0 0,1 0 1 0 0,-1 0 0 0 0,1-1-1 0 0,0 1 1 0 0,0-1-1 0 0,0 2-39 0 0,9 8 158 0 0,0 1-43 0 0,-2 1-41 0 0,4 7-40 0 0,-5-10-51 0 0,5 8 24 0 0,-7-13 38 0 0,1 1 36 0 0,-4-6-4 0 0,-1 1 0 0 0,1 0 1 0 0,-1 0-1 0 0,1 1 0 0 0,-1-1 1 0 0,0 0-1 0 0,0 0 0 0 0,0 1 1 0 0,0-1-1 0 0,0 0 0 0 0,0 1 1 0 0,-1-1-1 0 0,1 1-77 0 0,3 11 511 0 0,0-6-208 0 0,2-1 43 0 0,2 0 42 0 0,4 5 167 0 0,-4-1-74 0 0,-3-1-80 0 0,-1-2-63 0 0,5 5 90 0 0,3 3 157 0 0,-9-5-160 0 0,-1-6-13 0 0,8 5-10 0 0,-7-7-32 0 0,-3-3-123 0 0,0 0-58 0 0,0 0-11 0 0,0 0 5 0 0,0 0 33 0 0,0 0 10 0 0,0 0 4 0 0,0-3-4 0 0,0-22 212 0 0,0 16-343 0 0,0 3-78 0 0,2-8 103 0 0,3 5-70 0 0,1-3-32 0 0,-5-5 15 0 0,-1 14-30 0 0,0 0 1 0 0,0 0-1 0 0,0-1 1 0 0,1 1-1 0 0,-1 0 1 0 0,1 0-1 0 0,0 0 0 0 0,0-1-3 0 0,10-24 0 0 0,2 0 0 0 0,12-18 0 0 0,-1 0 0 0 0,-22 42 1 0 0,0 0-1 0 0,1 0 0 0 0,0 0 0 0 0,0 1 1 0 0,0-1-1 0 0,0 1 0 0 0,0 0 0 0 0,1 0 1 0 0,-1 0-1 0 0,5-2 0 0 0,5-3-18 0 0,0 0 0 0 0,11-3 18 0 0,-11 5-51 0 0,0 0-1 0 0,7-6 52 0 0,-14 8-20 0 0,1 1-1 0 0,-1 0 1 0 0,1 0-1 0 0,0 0 0 0 0,0 1 1 0 0,0 0-1 0 0,1 0 21 0 0,13-4-37 0 0,-5 3 36 0 0,4 3 44 0 0,-8 1-12 0 0,-9-1-21 0 0,1 0 0 0 0,-1 0 0 0 0,0 1 0 0 0,1 0 0 0 0,-1-1 0 0 0,0 1-1 0 0,1 0 1 0 0,-1 1 0 0 0,0-1-10 0 0,12 4 43 0 0,-3-2-12 0 0,-10-2-28 0 0,1-1 1 0 0,-1 1 0 0 0,0-1-1 0 0,0 1 1 0 0,0 0-1 0 0,0 0 1 0 0,0 0-1 0 0,0 0 1 0 0,0 0-1 0 0,0 0 1 0 0,0 0-1 0 0,0 1 1 0 0,0-1-1 0 0,-1 1-3 0 0,3 1 20 0 0,0 0 0 0 0,-1 0 0 0 0,1 0-1 0 0,0 0 1 0 0,4 1-20 0 0,-5-2 10 0 0,1-1 0 0 0,-1 1 0 0 0,0 0 0 0 0,0 1 0 0 0,0-1 0 0 0,-1 0 0 0 0,1 1 0 0 0,0-1 0 0 0,-1 1-1 0 0,0 0 1 0 0,1 1-10 0 0,0 2 24 0 0,1 1 0 0 0,-1 0 0 0 0,-1 0 0 0 0,1 1-24 0 0,-1-1 25 0 0,1 0-1 0 0,0 0 0 0 0,0 0 1 0 0,1 0-25 0 0,6 7 46 0 0,-8-11-34 0 0,1 1 0 0 0,-1-1 0 0 0,0 1 0 0 0,0-1 0 0 0,0 1 0 0 0,0 0 0 0 0,-1 0 0 0 0,1 1-12 0 0,4 21 62 0 0,1 2 9 0 0,0-4 20 0 0,-3-13-58 0 0,3 6 23 0 0,-5 1 15 0 0,-2-9-59 0 0,0 2 39 0 0,0 12 140 0 0,0 37 491 0 0,-3-46-517 0 0,-7 0 22 0 0,8-11-39 0 0,1 0-67 0 0,0 1-43 0 0,2 1-23 0 0,0-3 30 0 0,-1 0 11 0 0,0-1-44 0 0,1 4-49 0 0,-1-3 47 0 0,0 0 33 0 0,-1-1 27 0 0,0 1 40 0 0,0 0 46 0 0,0-1 55 0 0,-9 9-214 0 0,7-7-73 0 0,3-3-53 0 0,0 0-21 0 0,0 0 49 0 0,0 0 1 0 0,0 0-41 0 0,0 0-127 0 0,0 0-236 0 0,0 0-22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4:32.2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349 335 7912 0 0,'0'0'232'0'0,"-3"0"-14"0"0,-4 0-17 0 0,0 0 39 0 0,-7 0 346 0 0,6 0-177 0 0,-1 0 34 0 0,-6 0 272 0 0,0 0 41 0 0,6 1-468 0 0,-1 5 31 0 0,-3 0 17 0 0,2-4-39 0 0,3-1-82 0 0,1 0-33 0 0,-5 5 108 0 0,-9 4 24 0 0,3-2-193 0 0,-10 14 120 0 0,2 4-15 0 0,12-9-135 0 0,-4 8 384 0 0,-8 15-475 0 0,7-4 201 0 0,7-1-61 0 0,7-16-43 0 0,0 1 1 0 0,2 0-1 0 0,0 0 1 0 0,2 0 0 0 0,0 2-98 0 0,1-8 54 0 0,-1-8-25 0 0,1 0 0 0 0,0 1 0 0 0,1-1 0 0 0,-1 0 0 0 0,1 0 0 0 0,0 1-29 0 0,6 8 106 0 0,2 5 64 0 0,-9-19-162 0 0,0 1 2 0 0,1-1 0 0 0,-1 1 0 0 0,1 0 0 0 0,0-1 0 0 0,-1 1 0 0 0,1-1 0 0 0,0 0 0 0 0,0 1 0 0 0,0-1 0 0 0,0 1 0 0 0,0-1 0 0 0,1 0-10 0 0,5 4 69 0 0,5 0 39 0 0,0 0-16 0 0,1 2 44 0 0,-8-4-37 0 0,1 0 0 0 0,0 0-1 0 0,1-1 1 0 0,0 1-99 0 0,7-1 143 0 0,-2-1 11 0 0,-3 0-35 0 0,8 5 46 0 0,-14-5-136 0 0,-1 0 1 0 0,1 0-1 0 0,0 0 0 0 0,0 0 0 0 0,0-1 0 0 0,0 1 0 0 0,3-1-29 0 0,9-2 118 0 0,17-8 122 0 0,9 5-12 0 0,-9-5-49 0 0,-14 7-88 0 0,-15 2-69 0 0,1 0 1 0 0,0 1-1 0 0,0-1 0 0 0,0-1 0 0 0,0 1 1 0 0,-1-1-1 0 0,1 1 0 0 0,-1-1 0 0 0,1 0 0 0 0,2-2-22 0 0,17-18 111 0 0,-16 14-88 0 0,0 1 1 0 0,1 0 0 0 0,0 1 0 0 0,2-2-24 0 0,-6 6 2 0 0,0-1-1 0 0,0 0 1 0 0,-1 0 0 0 0,1 0 0 0 0,-1 0-1 0 0,0 0 1 0 0,1-1 0 0 0,-1 0 0 0 0,-1 1 0 0 0,1-1-1 0 0,-1 0 1 0 0,2-2-2 0 0,5-12 28 0 0,-6 14-26 0 0,0 0 0 0 0,-1-1 0 0 0,0 1 0 0 0,0 0 0 0 0,0-1 1 0 0,0 0-1 0 0,-1 1 0 0 0,0-1 0 0 0,0 0 0 0 0,0 0 0 0 0,0 0 0 0 0,-1 0-2 0 0,0-31-27 0 0,0 11-44 0 0,0 3-44 0 0,0-1-65 0 0,-3 4 56 0 0,-10-8-140 0 0,1 2 45 0 0,10 17 127 0 0,1 7 71 0 0,1-1 0 0 0,0 1 0 0 0,-1-1 1 0 0,1 1-1 0 0,-1 0 0 0 0,0-1 1 0 0,1 1-1 0 0,-1 0 0 0 0,0-1 0 0 0,0 1 1 0 0,0 0-1 0 0,0 0 0 0 0,0 0 0 0 0,0 0 1 0 0,0 0-1 0 0,0 0 0 0 0,0 0 1 0 0,-1 0-1 0 0,0 0 21 0 0,-3-3-107 0 0,-1 1 69 0 0,3 1-7 0 0,-1 0-94 0 0,-2-1-92 0 0,2 1 66 0 0,-1 0-40 0 0,-10-8-155 0 0,3 2 69 0 0,-1 1-89 0 0,0 2-140 0 0,11 2 338 0 0,0-1 24 0 0,1 2 44 0 0,0 1 5 0 0,0 0-21 0 0,-1 0-45 0 0,1 1-14 0 0,-1-1-47 0 0,0 1-53 0 0,-1 0-59 0 0,1 0 4 0 0,1 0-49 0 0,-1 0-42 0 0,1 0-38 0 0,-1 0-136 0 0,0 0-37 0 0,-3 0-1420 0 0</inkml:trace>
  <inkml:trace contextRef="#ctx0" brushRef="#br0" timeOffset="507.39">984 395 7568 0 0,'0'0'166'0'0,"0"-2"29"0"0,0 1-186 0 0,0 1 0 0 0,0 0 0 0 0,0-1 0 0 0,0 1-1 0 0,0-1 1 0 0,0 1 0 0 0,0 0 0 0 0,0-1 0 0 0,0 1 0 0 0,-1-1 0 0 0,1 1-1 0 0,0 0 1 0 0,0-1 0 0 0,0 1 0 0 0,0-1 0 0 0,0 1 0 0 0,-1 0 0 0 0,1-1 0 0 0,0 1-1 0 0,0 0 1 0 0,-1-1 0 0 0,1 1 0 0 0,0 0 0 0 0,-1 0 0 0 0,1-1 0 0 0,0 1-1 0 0,-1 0 1 0 0,1 0 0 0 0,0 0 0 0 0,-1-1 0 0 0,1 1-9 0 0,-7-4 118 0 0,7 3-115 0 0,-1 0 0 0 0,1 0-1 0 0,0 1 1 0 0,-1-1 0 0 0,1 0-1 0 0,0 0 1 0 0,0 1 0 0 0,0-1-1 0 0,0 0 1 0 0,-1 0 0 0 0,1 0-1 0 0,0 0 1 0 0,0 1 0 0 0,1-2-3 0 0,-2-7 28 0 0,-1 3 73 0 0,-2 0 109 0 0,-2-1 247 0 0,6 7-457 0 0,-2-1 336 0 0,1 0-59 0 0,0 0-51 0 0,0 0-46 0 0,-1 1-17 0 0,1 0-49 0 0,0 0-25 0 0,0 0-21 0 0,-2 0 42 0 0,2 0-22 0 0,0-1 50 0 0,-2-4 309 0 0,1 0-71 0 0,-1 4-218 0 0,0-1-35 0 0,-1 0 16 0 0,0-4 25 0 0,3 5-155 0 0,1 1 0 0 0,0 0 0 0 0,0-1 0 0 0,-1 1 0 0 0,1-1 0 0 0,0 1 0 0 0,-1 0 0 0 0,1-1 0 0 0,0 1 0 0 0,-1 0-1 0 0,1-1 1 0 0,0 1 0 0 0,-1 0 0 0 0,1 0 0 0 0,-1-1 0 0 0,1 1 0 0 0,0 0 0 0 0,-1 0 0 0 0,1 0 0 0 0,-1-1 0 0 0,1 1 0 0 0,-1 0 0 0 0,1 0 0 0 0,-1 0 0 0 0,1 0 0 0 0,-1 0 0 0 0,1 0 0 0 0,-1 0-1 0 0,1 0 1 0 0,-1 0 0 0 0,1 0 0 0 0,-1 1-9 0 0,-1-2 30 0 0,1 1 1 0 0,-1 0-1 0 0,0 0 0 0 0,1-1 0 0 0,-1 1 0 0 0,0 0 0 0 0,1-1 0 0 0,-1 0 0 0 0,0 1 0 0 0,1-1 1 0 0,-1 0-1 0 0,1 0 0 0 0,-1 0-30 0 0,-7-4 250 0 0,-4 2 95 0 0,5 3-30 0 0,2 0-67 0 0,1 0-58 0 0,0 0-49 0 0,-3-1 28 0 0,-8-4 28 0 0,10 2-89 0 0,-1 0 67 0 0,-2 0 100 0 0,-3 2-45 0 0,0 1-55 0 0,0 1-65 0 0,4-1-77 0 0,1 0-44 0 0,5 0 15 0 0,1 0 0 0 0,-1 1 0 0 0,0-1 0 0 0,1 0 0 0 0,-1 1 0 0 0,1-1 1 0 0,-1 1-1 0 0,1-1 0 0 0,-1 1 0 0 0,1-1 0 0 0,-1 1 0 0 0,1 0 0 0 0,0 0 1 0 0,-1 0-1 0 0,1 0 0 0 0,0 0 0 0 0,0 0 0 0 0,-1 1-4 0 0,-4 1 94 0 0,-3-3-75 0 0,6-1-5 0 0,1 1-4 0 0,-7-1-7 0 0,3 5 74 0 0,-7 9-60 0 0,1 2-17 0 0,11-15 0 0 0,1 1 0 0 0,-1 0 0 0 0,1 0 0 0 0,-1-1 0 0 0,1 1 0 0 0,0 0 0 0 0,0 0 0 0 0,-1 0 0 0 0,1 0 0 0 0,0-1 0 0 0,0 1 0 0 0,0 0 0 0 0,0 0 0 0 0,0 0 0 0 0,0 0 0 0 0,0 0 0 0 0,0-1 0 0 0,0 1 0 0 0,0 0 0 0 0,0 0 0 0 0,1 0 0 0 0,-1 0 0 0 0,0-1 0 0 0,1 1 0 0 0,-1 0 0 0 0,0 0 0 0 0,1 0 0 0 0,-1-1 0 0 0,1 1 0 0 0,0 0 0 0 0,-1-1 0 0 0,1 1 0 0 0,-1 0 0 0 0,1-1 0 0 0,0 1 0 0 0,-1-1 0 0 0,2 1 0 0 0,2 2 0 0 0,1 8 0 0 0,5-6-14 0 0,-3 6-39 0 0,3 5 26 0 0,-6-13 16 0 0,0 0 0 0 0,-1-1 0 0 0,1 1-1 0 0,0-1 1 0 0,0 0 0 0 0,0 0 0 0 0,0 0 0 0 0,2-1 11 0 0,15 10-44 0 0,-16-9 46 0 0,-1 1 0 0 0,0 1 1 0 0,0-1-1 0 0,0 1 0 0 0,0 0 1 0 0,-1-1-1 0 0,2 4-2 0 0,-2-3 7 0 0,1 0 0 0 0,-1 0 0 0 0,1-1 0 0 0,0 1 0 0 0,0-1 0 0 0,0 0 0 0 0,3 2-7 0 0,16 8 50 0 0,12 7-41 0 0,23 23-146 0 0,-56-41 130 0 0,1 0 0 0 0,0 0 0 0 0,-1 0 0 0 0,0 0 1 0 0,0 1-1 0 0,0-1 0 0 0,0 1 0 0 0,0 0 1 0 0,1 2 6 0 0,9 11 11 0 0,10 1 48 0 0,-19-15-45 0 0,1 0-1 0 0,-1 0 0 0 0,0 1 0 0 0,0-1 0 0 0,0 1 0 0 0,0 0 0 0 0,0 0 1 0 0,0 0-1 0 0,-1 0 0 0 0,2 2-13 0 0,11 26 11 0 0,-11-18-39 0 0,-5 1 43 0 0,1-12 0 0 0,-1 1-1 0 0,1-1 0 0 0,-1 1 1 0 0,0-1-1 0 0,0 1 0 0 0,0-1 1 0 0,0 1-1 0 0,0-1 0 0 0,-1 0 1 0 0,1 0-1 0 0,-1 0 1 0 0,1 0-15 0 0,-5 2 110 0 0,0-3-73 0 0,0 0-8 0 0,1 1-10 0 0,2 0-2 0 0,0-1 0 0 0,0 1 1 0 0,0-1-1 0 0,0 0 0 0 0,0 0 1 0 0,0-1-1 0 0,0 1 0 0 0,0 0 0 0 0,0-1 1 0 0,-1 0-1 0 0,1 0 0 0 0,-3 0-17 0 0,-4 1 11 0 0,6-1-11 0 0,-1 1 0 0 0,0-1 1 0 0,1 0-1 0 0,-1 0 0 0 0,1 0 1 0 0,-1-1-1 0 0,1 0 0 0 0,-1 0 0 0 0,-2 0 0 0 0,0-4 0 0 0,5 4 0 0 0,1 0 0 0 0,0 0 0 0 0,-1 0 0 0 0,1 1 0 0 0,-1-1 0 0 0,1 0 0 0 0,-1 1 0 0 0,1-1 0 0 0,-1 1 0 0 0,0 0 0 0 0,1-1 0 0 0,-1 1 0 0 0,1 0 0 0 0,-1 0 0 0 0,-1 0 0 0 0,1 0 1 0 0,-1 0-1 0 0,1 0 0 0 0,-1-1 0 0 0,1 1 0 0 0,-1-1 0 0 0,1 1 0 0 0,-1-1 1 0 0,1 0-1 0 0,-1 0 0 0 0,1 0 0 0 0,-1 0 0 0 0,-2-3-4 0 0,0 1 1 0 0,1-1-1 0 0,-1 1 1 0 0,1-2-1 0 0,-1 1 4 0 0,-2-3-33 0 0,4 4 2 0 0,0 0 1 0 0,0 0-1 0 0,0-1 0 0 0,0 1 1 0 0,0-1-1 0 0,1 1 31 0 0,-9-20-222 0 0,7 15 94 0 0,2 5-26 0 0,1 0 34 0 0,0-9-177 0 0,1 7 143 0 0,0-1-67 0 0,1 1-97 0 0,-1 2 75 0 0,0 0-50 0 0,0 1-57 0 0,0-1-63 0 0,0 1 64 0 0,0 1-48 0 0,0-1-42 0 0,0 1-36 0 0,0-1-136 0 0,0 0-37 0 0,0-3-1422 0 0</inkml:trace>
  <inkml:trace contextRef="#ctx0" brushRef="#br0" timeOffset="843.67">1286 320 8568 0 0,'0'0'249'0'0,"3"0"-1"0"0,0 0-197 0 0,6-1-5 0 0,4 4-40 0 0,-9 3-24 0 0,1 0 32 0 0,3-5 88 0 0,1 0 133 0 0,-4 4 274 0 0,-1 1-53 0 0,2-1 5 0 0,2-1-70 0 0,-1-1-95 0 0,-3 1-48 0 0,0 0 5 0 0,-1-1-49 0 0,0 1-44 0 0,-1-1-37 0 0,0 1-16 0 0,-1 0-35 0 0,2 6 36 0 0,-2-2-25 0 0,0-3 25 0 0,6 11 193 0 0,1-1-59 0 0,8 19 191 0 0,-14-26-386 0 0,5 14 127 0 0,-4 9 59 0 0,-3-23-199 0 0,0 37 173 0 0,0-24-143 0 0,0 2-50 0 0,0-4-91 0 0,0-17-93 0 0,0-2 122 0 0,0 0-13 0 0,0 1-20 0 0,0-1-40 0 0,-1 0-15 0 0,1 1-41 0 0,-1-1-43 0 0,1 1-52 0 0,-1 0-67 0 0,0 0-54 0 0,0 0-48 0 0,0 0-41 0 0,-1 1-103 0 0,0-1-36 0 0,-3 4-1368 0 0</inkml:trace>
  <inkml:trace contextRef="#ctx0" brushRef="#br0" timeOffset="844.67">1377 32 10680 0 0,'0'0'241'0'0,"0"0"38"0"0,0 0 11 0 0,0 0-28 0 0,0 0-197 0 0,0-2-37 0 0,0-8 12 0 0,0 7 111 0 0,0 3 46 0 0,0 0-150 0 0,0 0-97 0 0,0 0-81 0 0,0 0-112 0 0,0 0-132 0 0,0 0-118 0 0,0 0 59 0 0,0 0-43 0 0,0 0-572 0 0,0 0-457 0 0,0 0-864 0 0</inkml:trace>
  <inkml:trace contextRef="#ctx0" brushRef="#br0" timeOffset="1279.25">1891 63 8576 0 0,'0'0'197'0'0,"0"0"24"0"0,0 0 17 0 0,0 0-81 0 0,0 0-13 0 0,0 0 52 0 0,0 0 165 0 0,0 0 305 0 0,0 0 26 0 0,0 0-32 0 0,0 0-441 0 0,0 0 70 0 0,0 2 149 0 0,0 9 129 0 0,0 0-85 0 0,0 1-76 0 0,0 0-64 0 0,0 2-2 0 0,0 1-60 0 0,0 3 2 0 0,0 8 99 0 0,0-18-239 0 0,1-1-40 0 0,1-1-16 0 0,2 2-1 0 0,0 1 4 0 0,-2-2 3 0 0,0 1 21 0 0,-2 2 45 0 0,0 0-24 0 0,-1 2 35 0 0,0 19 219 0 0,2-11-173 0 0,0-5-105 0 0,1-3-94 0 0,9 11 54 0 0,-10-13-52 0 0,1 0 0 0 0,-2 1-1 0 0,1-1 1 0 0,-1 2-18 0 0,-1 29 90 0 0,0-4 60 0 0,1-22-98 0 0,-1-8-22 0 0,1 1 0 0 0,1-1 0 0 0,-1 0 1 0 0,1 1-1 0 0,1 1-30 0 0,1 4 31 0 0,0-4-11 0 0,-1 0 0 0 0,-1 0 0 0 0,1 0 0 0 0,-1 0 0 0 0,-1 0-1 0 0,0 2-19 0 0,0-2 24 0 0,-1-6-18 0 0,1 1 0 0 0,0-1 1 0 0,0 1-1 0 0,0-1 0 0 0,0 1 1 0 0,1-1-1 0 0,0 1 0 0 0,-1-1 0 0 0,2 2-6 0 0,0 1 0 0 0,0 0 0 0 0,0 0 0 0 0,0 1 0 0 0,-1-1 0 0 0,0 1 0 0 0,0 0 0 0 0,0-1 0 0 0,-1 1 0 0 0,1-2 1 0 0,-1-3 18 0 0,0 3-39 0 0,0 2-35 0 0,-1 4-46 0 0,-1-11-240 0 0,1 0 173 0 0,1 0 46 0 0,0 0 41 0 0,-1 0 36 0 0,1 0 43 0 0,-1 0 87 0 0,0 0 297 0 0,0 0-322 0 0,0 0-93 0 0,1 0-64 0 0,-1 0-76 0 0,1 0-88 0 0,-1 0-32 0 0,0 0-77 0 0,0 0-84 0 0,0 0-91 0 0,0 0-98 0 0,0 0-105 0 0,0 0-113 0 0,0 0-119 0 0,-3 0-1203 0 0,-5 0-1235 0 0</inkml:trace>
  <inkml:trace contextRef="#ctx0" brushRef="#br0" timeOffset="2059.82">1694 395 9440 0 0,'0'0'216'0'0,"0"0"32"0"0,0 0 9 0 0,1 0-109 0 0,1 0-77 0 0,1 0-37 0 0,14 0-10 0 0,-12-2 60 0 0,-2-2 45 0 0,-2 1 37 0 0,-1 3-139 0 0,1 0-1 0 0,-1-1 1 0 0,0 1 0 0 0,0-1 0 0 0,1 1 0 0 0,-1 0-1 0 0,0-1 1 0 0,1 1 0 0 0,-1 0 0 0 0,0-1 0 0 0,1 1-1 0 0,-1 0 1 0 0,1-1 0 0 0,-1 1 0 0 0,0 0 0 0 0,1 0-1 0 0,-1 0 1 0 0,1-1 0 0 0,-1 1 0 0 0,1 0 0 0 0,-1 0-1 0 0,1 0 1 0 0,-1 0 0 0 0,0 0 0 0 0,1 0 0 0 0,-1 0-1 0 0,1 0 1 0 0,-1 0 0 0 0,1 0 0 0 0,-1 0 0 0 0,1 0-1 0 0,0 0-26 0 0,4 0 304 0 0,1 1 111 0 0,1-1 60 0 0,12 0 718 0 0,-13 0-855 0 0,-1 0-34 0 0,2-1 46 0 0,-4 0-222 0 0,-1 0-37 0 0,6-4 271 0 0,-7 4-298 0 0,0 0 1 0 0,1 0-1 0 0,-1 0 1 0 0,1 1-1 0 0,-1-1 1 0 0,1 0-1 0 0,-1 1 1 0 0,1-1-1 0 0,-1 1 1 0 0,1 0-1 0 0,-1-1 1 0 0,1 1-1 0 0,0 0 1 0 0,-1 0-65 0 0,15 0 500 0 0,0 0-103 0 0,-2 0-112 0 0,-2 0-117 0 0,0-1 0 0 0,0-5-20 0 0,0 0-48 0 0,-6 5-51 0 0,0 0 0 0 0,0 1-1 0 0,0-1 1 0 0,0 1 0 0 0,2 0-49 0 0,10 1 72 0 0,-4-1-76 0 0,26-1 4 0 0,-27 0 0 0 0,0 0 0 0 0,-1 1 0 0 0,1 1 0 0 0,0 0 0 0 0,7 2 0 0 0,-5 2 0 0 0,-8-3 0 0 0,-1 0 0 0 0,0-1 0 0 0,1 0 0 0 0,-1 0 0 0 0,1 0 0 0 0,-1-1 0 0 0,19 1 0 0 0,-17 0 0 0 0,1-1 0 0 0,0 0 0 0 0,-1 0 0 0 0,1-1 0 0 0,0 0 0 0 0,2-1 0 0 0,4-4 0 0 0,-12 5 0 0 0,0-1 0 0 0,1 1 0 0 0,-1 0 0 0 0,0 1 0 0 0,0-1 0 0 0,1 1 0 0 0,-1-1 0 0 0,2 1 0 0 0,118 0 0 0 0,-108 2 0 0 0,0 11-12 0 0,-2 2-36 0 0,-12-10 47 0 0,0-1 0 0 0,0 1 0 0 0,0-1-1 0 0,-1 1 1 0 0,1-1 0 0 0,-1 1 0 0 0,-1-1 0 0 0,1 1-1 0 0,-1 2 2 0 0,1 3-1 0 0,0 46-9 0 0,0 163 84 0 0,-3-204-74 0 0,-3-7-30 0 0,2-4-82 0 0,2-2-120 0 0,1-1-271 0 0,1-1-464 0 0,0 0-36 0 0</inkml:trace>
  <inkml:trace contextRef="#ctx0" brushRef="#br0" timeOffset="2225.89">2420 17 11808 0 0,'0'0'266'0'0,"0"0"44"0"0,0 0 11 0 0,0 0-135 0 0,0 0-89 0 0,0 0-28 0 0,3 0-41 0 0,6-2 58 0 0,3-4 144 0 0,-1 0-57 0 0,-3 4-144 0 0,0 2-91 0 0,2 4-105 0 0,-6-2 95 0 0,-1 0-37 0 0,0 0-33 0 0,-1-1-65 0 0,0 1-79 0 0,1-1-93 0 0,0 0-108 0 0,0 0-122 0 0,-2-1 255 0 0,1 0-36 0 0,0 0-38 0 0,0 0-39 0 0,4 0-1119 0 0,3 0-896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4:30.1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363 47 9416 0 0,'0'0'208'0'0,"0"0"33"0"0,-2-3 16 0 0,-17-17-91 0 0,14 17-75 0 0,1 1-78 0 0,-5-1 3 0 0,3 3 45 0 0,4 0-12 0 0,1 0-1 0 0,-1 0 1 0 0,0 0 0 0 0,0-1-1 0 0,1 1 1 0 0,-1-1 0 0 0,1 1-1 0 0,-1-1 1 0 0,0 0 0 0 0,1 1-1 0 0,-1-1 1 0 0,1 0-1 0 0,-1 0-48 0 0,-10-5 416 0 0,2 4-61 0 0,3 2-121 0 0,-5 0 104 0 0,0 3-76 0 0,5 1-115 0 0,-5 3 96 0 0,1-6-43 0 0,-2 2 35 0 0,4 2-72 0 0,1 0-61 0 0,-2-1 31 0 0,8-3-105 0 0,0 0 1 0 0,-1 0-1 0 0,1 1 0 0 0,0-1 1 0 0,0 0-1 0 0,0 1 0 0 0,0-1 0 0 0,1 1 1 0 0,-1 0-29 0 0,-11 10 155 0 0,6-7-78 0 0,1 1 0 0 0,1 1 0 0 0,-1-1 1 0 0,-3 5-78 0 0,-6 11 107 0 0,-10 14 38 0 0,19-15-73 0 0,4-11-38 0 0,-1-1 5 0 0,0 0 0 0 0,-1 0 0 0 0,0-1 0 0 0,-4 6-39 0 0,4-7 35 0 0,1 0 0 0 0,-1 0-1 0 0,1 1 1 0 0,-1 4-35 0 0,-1 7 80 0 0,2-7-17 0 0,0-1 0 0 0,1 1 0 0 0,0 0 0 0 0,0 0 0 0 0,2 1-63 0 0,0-10 14 0 0,0 1 0 0 0,0-1 0 0 0,1 1 0 0 0,-1-1 1 0 0,1 0-1 0 0,0 1 0 0 0,0-1 0 0 0,0 0 0 0 0,1 0-14 0 0,3 12-6 0 0,0 10-65 0 0,5-5-3 0 0,-7-7 40 0 0,-2-11 31 0 0,-1 0 0 0 0,1 0 1 0 0,-1 1-1 0 0,1-1 0 0 0,0 0 0 0 0,0 0 1 0 0,-1 0-1 0 0,2 0 0 0 0,-1 0 0 0 0,0 0 1 0 0,0 0-1 0 0,1 0 0 0 0,-1-1 1 0 0,1 1 2 0 0,9 10 0 0 0,10 10-15 0 0,-5-13-41 0 0,0-8-5 0 0,-3 0 4 0 0,3 2-34 0 0,-8 1 45 0 0,12 4-29 0 0,-12-8 9 0 0,1-2-39 0 0,1-1-27 0 0,0 0-39 0 0,12-2-254 0 0,-6 1 91 0 0,15-9-280 0 0</inkml:trace>
  <inkml:trace contextRef="#ctx0" brushRef="#br0" timeOffset="352.75">711 77 9792 0 0,'0'0'289'0'0,"0"0"-8"0"0,0 0-210 0 0,-2 0-43 0 0,-5-1-5 0 0,3-1 26 0 0,3-2 51 0 0,0-2 116 0 0,1 6-216 0 0,0 0 7 0 0,0 0 1 0 0,0 0-1 0 0,0 0 0 0 0,0 0 1 0 0,0 0-1 0 0,0 0 0 0 0,0 0 1 0 0,0-1-1 0 0,0 1 0 0 0,0 0 1 0 0,0 0-1 0 0,0 0 0 0 0,0 0 0 0 0,0 0 1 0 0,0 0-1 0 0,0 0 0 0 0,0 0 1 0 0,0 0-1 0 0,0 0 0 0 0,0 0 1 0 0,0-1-1 0 0,0 1 0 0 0,0 0 1 0 0,0 0-1 0 0,0 0 0 0 0,0 0 1 0 0,0 0-1 0 0,0 0 0 0 0,0 0 1 0 0,0 0-1 0 0,0 0 0 0 0,-1 0 1 0 0,1 0-1 0 0,0 0 0 0 0,0 0 1 0 0,0 0-1 0 0,0 0 0 0 0,0 0 1 0 0,0 0-1 0 0,0 0 0 0 0,0-1 0 0 0,0 1 1 0 0,0 0-1 0 0,0 0 0 0 0,-1 0 1 0 0,1 0-1 0 0,0 0 0 0 0,0 0 1 0 0,0 0-1 0 0,0 0 0 0 0,0 0 1 0 0,0 0-1 0 0,0 1 0 0 0,0-1 1 0 0,0 0-1 0 0,0 0 0 0 0,-1 0-7 0 0,1 0-68 0 0,-1 0 56 0 0,0 0 42 0 0,0-1 33 0 0,-2 1 143 0 0,0 0 69 0 0,-5 1 438 0 0,6-1-528 0 0,0 0-38 0 0,0 1-42 0 0,0 0-97 0 0,-2 6 137 0 0,4-7-136 0 0,-1 0 0 0 0,1 1 1 0 0,0-1-1 0 0,0 1 0 0 0,0-1 1 0 0,-1 0-1 0 0,1 1 0 0 0,0-1 1 0 0,0 0-1 0 0,-1 0 0 0 0,1 1 1 0 0,0-1-1 0 0,-1 0 0 0 0,1 0 0 0 0,0 1 1 0 0,-1-1-1 0 0,1 0 0 0 0,0 0 1 0 0,-1 0-1 0 0,1 0 0 0 0,-1 1 1 0 0,1-1-1 0 0,0 0 0 0 0,-1 0 1 0 0,1 0-1 0 0,-1 0 0 0 0,1 0 1 0 0,0 0-1 0 0,-1 0 0 0 0,1 0 1 0 0,-1 0-10 0 0,-4 2 224 0 0,-5 12-13 0 0,8-2-108 0 0,-1-7-33 0 0,-1 0-43 0 0,0 0 0 0 0,1 0 0 0 0,0 1 0 0 0,-1 2-27 0 0,-3 5 20 0 0,7-13-20 0 0,-3 7 5 0 0,0-1 0 0 0,1 1 0 0 0,0 0 1 0 0,0 0-1 0 0,0 5-5 0 0,-4 15 27 0 0,0-12-17 0 0,5-12-10 0 0,0 0 0 0 0,0 1 0 0 0,0-1 0 0 0,0 0 0 0 0,0 0 0 0 0,1 1 0 0 0,-1-1 1 0 0,1 1-1 0 0,0-1 0 0 0,0 5-1 0 0,-1-1 1 0 0,0 1 0 0 0,-1-1 0 0 0,1 0-1 0 0,-2 2 1 0 0,1-2 3 0 0,1 0 0 0 0,-1 1 0 0 0,1-1 0 0 0,0 0 0 0 0,1 2-3 0 0,0 49 155 0 0,2-40-74 0 0,4-2-25 0 0,0-2 6 0 0,-5 1 27 0 0,-1-13-79 0 0,0 0 1 0 0,0 0 0 0 0,0 0 0 0 0,0 0 0 0 0,1 0 0 0 0,-1 0-1 0 0,1 0 1 0 0,-1-1 0 0 0,1 1 0 0 0,-1 0 0 0 0,1 0 0 0 0,0 0 0 0 0,0-1-1 0 0,0 1 1 0 0,0 0 0 0 0,0-1 0 0 0,1 1-11 0 0,13 10 161 0 0,4 3 79 0 0,-5-5-91 0 0,0-5 71 0 0,20-4 341 0 0,-17-1-316 0 0,1-3-46 0 0,29-10 386 0 0,-42 11-522 0 0,11-5 165 0 0,-2-3-56 0 0,4-1-6 0 0,-11 8-119 0 0,-3 1-28 0 0,-1 1-1 0 0,0-1 0 0 0,0 1 0 0 0,0-1 0 0 0,0 0 0 0 0,0-1 0 0 0,0 1 1 0 0,-1 0-1 0 0,1-1 0 0 0,-1 1 0 0 0,1-1 0 0 0,0-2-18 0 0,15-20 97 0 0,7 5-17 0 0,-20 15-76 0 0,0-1-1 0 0,0 0 1 0 0,0-1-1 0 0,-1 1 0 0 0,0-1 1 0 0,2-6-4 0 0,11-28-71 0 0,-14 33 60 0 0,5-11-12 0 0,-8 17 17 0 0,1 0 0 0 0,-1 1 0 0 0,0-1 0 0 0,0 1 0 0 0,-1-1 0 0 0,1 0 0 0 0,0 1 0 0 0,0-1 0 0 0,-1 1 0 0 0,1-1 6 0 0,-6-14-8 0 0,-1-3-68 0 0,0-1-58 0 0,1 4-46 0 0,3 7 8 0 0,1 0 43 0 0,-1-2-8 0 0,2 9 108 0 0,0 0 0 0 0,0-1 0 0 0,0 1-1 0 0,0 0 1 0 0,0 0 0 0 0,0 0 0 0 0,0 0 0 0 0,-1 0 0 0 0,0 0 29 0 0,-4-4-120 0 0,-3 0-43 0 0,-16-12-275 0 0,5-7-40 0 0,13 18 389 0 0,-1 2-67 0 0,-7-5-212 0 0,-21-7-647 0 0,25 14 765 0 0,2-1 74 0 0,5 3 74 0 0,0-1-70 0 0,0 1-67 0 0,1-1-60 0 0,0 1-57 0 0,1 0-52 0 0,-1 0-46 0 0,1-1-41 0 0,-2 0-324 0 0,0 0-68 0 0,-2 0-687 0 0,-3 2-884 0 0,9 0 2393 0 0</inkml:trace>
  <inkml:trace contextRef="#ctx0" brushRef="#br0" timeOffset="1078.27">1104 168 10104 0 0,'0'0'230'0'0,"-2"0"30"0"0,-8 0 19 0 0,7 0-118 0 0,3 2-83 0 0,0-2-78 0 0,0 4 37 0 0,-2 2-26 0 0,-5-2 27 0 0,3 0 87 0 0,2 8 90 0 0,2-8-47 0 0,-2 0-36 0 0,-4 8 147 0 0,2-5-125 0 0,2-2-23 0 0,0-1 7 0 0,2 1 35 0 0,-1-1 5 0 0,2 0 35 0 0,0 0 40 0 0,1 1 46 0 0,3 3-79 0 0,1 1 102 0 0,-4 7 72 0 0,-3-6-218 0 0,0 2 22 0 0,1 1 49 0 0,1-1 49 0 0,2-1 51 0 0,2-4-154 0 0,-4-5-160 0 0,0-1 0 0 0,0 0 0 0 0,0 1 0 0 0,-1-1 1 0 0,1 1-1 0 0,0-1 0 0 0,-1 1 0 0 0,1-1 0 0 0,-1 1 0 0 0,0 0 1 0 0,1-1-1 0 0,-1 1 0 0 0,0-1 0 0 0,0 1 0 0 0,0 1-33 0 0,0 0 38 0 0,0 0 1 0 0,1 0-1 0 0,-1 0 0 0 0,1 0 1 0 0,-1 0-1 0 0,1-1 0 0 0,1 3-38 0 0,6 13 225 0 0,-7-16-178 0 0,-1 1-1 0 0,1-1 0 0 0,-1 1 0 0 0,1 0 1 0 0,-1-1-1 0 0,0 1 0 0 0,0 0 0 0 0,0 0 1 0 0,0-1-1 0 0,-1 3-46 0 0,2 15 292 0 0,-1-19-283 0 0,0-1-1 0 0,0 1 1 0 0,0-1 0 0 0,0 1-1 0 0,1-1 1 0 0,-1 1-1 0 0,0-1 1 0 0,0 0-1 0 0,1 1 1 0 0,-1-1-1 0 0,0 0 1 0 0,0 1 0 0 0,1-1-1 0 0,-1 0 1 0 0,1 1-1 0 0,-1-1 1 0 0,0 0-1 0 0,1 1 1 0 0,-1-1 0 0 0,1 0-1 0 0,-1 0 1 0 0,1 0-1 0 0,-1 1 1 0 0,0-1-1 0 0,1 0 1 0 0,-1 0-1 0 0,1 0 1 0 0,-1 0 0 0 0,1 0-1 0 0,-1 0 1 0 0,1 0-1 0 0,-1 0 1 0 0,1 0-9 0 0,-1 0 2 0 0,0 0 1 0 0,0 0-1 0 0,0 0 1 0 0,0 0 0 0 0,0 0-1 0 0,0 0 1 0 0,0 0-1 0 0,0 0 1 0 0,1 0-1 0 0,-1 0 1 0 0,0 0-1 0 0,0 0 1 0 0,0 0-1 0 0,0 0 1 0 0,0 0 0 0 0,0 0-1 0 0,0 0 1 0 0,0 0-1 0 0,0 0 1 0 0,0 0-1 0 0,1 0 1 0 0,-1 0-1 0 0,0 0 1 0 0,0 0 0 0 0,0 0-1 0 0,0 0 1 0 0,0 0-1 0 0,0 0 1 0 0,0 0-1 0 0,0 0 1 0 0,0 0-1 0 0,0 1 1 0 0,0-1-1 0 0,0 0 1 0 0,0 0 0 0 0,0 0-1 0 0,0 0 1 0 0,0 0-1 0 0,0 0 1 0 0,0 0-1 0 0,0 0 1 0 0,1 0-1 0 0,-1 0 1 0 0,0 0-1 0 0,0 1 1 0 0,0-1 0 0 0,0 0-1 0 0,0 0 1 0 0,0 0-1 0 0,0 0 1 0 0,0 0-1 0 0,-1 0 1 0 0,1 0-1 0 0,0 0 1 0 0,0 0 0 0 0,0 0-1 0 0,0 1-2 0 0,0 0-14 0 0,0 1 34 0 0,0 2 66 0 0,0 8 193 0 0,0-9-226 0 0,0 0-37 0 0,0-1 49 0 0,0-2-1 0 0,0 0 12 0 0,0 0 51 0 0,0 0 22 0 0,0-2 3 0 0,-3-10-18 0 0,-6-1-20 0 0,8 12-110 0 0,1 1 0 0 0,0 0-1 0 0,0 0 1 0 0,0-1 0 0 0,-1 1-1 0 0,1 0 1 0 0,0 0 0 0 0,0-1-1 0 0,0 1 1 0 0,0 0-1 0 0,-1 0 1 0 0,1-1 0 0 0,0 1-1 0 0,0 0 1 0 0,0-1 0 0 0,0 1-1 0 0,0 0 1 0 0,0-1 0 0 0,0 1-1 0 0,0 0 1 0 0,0 0-1 0 0,0-1 1 0 0,0 1 0 0 0,0 0-1 0 0,0-1 1 0 0,0 1-4 0 0,0-10 46 0 0,0-27 74 0 0,3 16-109 0 0,2 6-7 0 0,-4 12 2 0 0,1 0 1 0 0,-1 0-1 0 0,0 0 0 0 0,0-1 0 0 0,-1 1 1 0 0,1 0-1 0 0,-1-1 0 0 0,0 1 0 0 0,0-1-6 0 0,1-8 3 0 0,0 0-1 0 0,1 0 0 0 0,0 1 0 0 0,1-1 1 0 0,1-1-3 0 0,1-6 0 0 0,20-41 54 0 0,-23 51-43 0 0,5-13-44 0 0,-6 19 23 0 0,1 0-1 0 0,-1 1 0 0 0,1 0 1 0 0,-1-1-1 0 0,1 1 0 0 0,0 0 1 0 0,0 0-1 0 0,0 0 0 0 0,0 0 1 0 0,0 0-1 0 0,1 0 0 0 0,1-1 11 0 0,7-3-27 0 0,-5 2 18 0 0,0 0 0 0 0,0 0 0 0 0,-1 0-1 0 0,4-4 10 0 0,-5 5 0 0 0,0 0 0 0 0,0 0 0 0 0,0 0 0 0 0,1 0 0 0 0,-1 1 0 0 0,1 0 0 0 0,-1 0 0 0 0,1 0 0 0 0,0 0 0 0 0,0 1 0 0 0,0-1 0 0 0,0 1 0 0 0,0 1 0 0 0,4-1 0 0 0,-7 1 0 0 0,0 0 1 0 0,-1 0-1 0 0,1 0 0 0 0,-1 0 0 0 0,1 1 0 0 0,0-1 0 0 0,-1 0 0 0 0,1 1 0 0 0,-1 0 0 0 0,1-1 0 0 0,-1 1 0 0 0,1 0 0 0 0,-1 0 0 0 0,1 0 0 0 0,10 5 14 0 0,0-3 15 0 0,-10-3-26 0 0,0 0 0 0 0,1 1 0 0 0,-1-1 1 0 0,0 1-1 0 0,0 0 0 0 0,0 0 0 0 0,0 0 0 0 0,0 0 0 0 0,0 0 1 0 0,0 0-1 0 0,0 1 0 0 0,0-1 0 0 0,0 0 0 0 0,-1 1-3 0 0,17 15-24 0 0,9 9-35 0 0,-11-6 76 0 0,-9-9 8 0 0,21 33 124 0 0,-20-28-110 0 0,2 12-70 0 0,6 13-106 0 0,-4-8 40 0 0,-5-14 95 0 0,2 1 2 0 0,-7-18 0 0 0,-1 0 0 0 0,0 0 0 0 0,0 0 0 0 0,-1 0 0 0 0,1 0 0 0 0,0 1 0 0 0,-1-1 0 0 0,1 0 0 0 0,-1 0 0 0 0,1 1 0 0 0,-1-1 0 0 0,0 2 0 0 0,0-2 1 0 0,-1 1-1 0 0,1 0 1 0 0,0 1 0 0 0,0-1 0 0 0,0 1-1 0 0,1-1 1 0 0,-1 0 0 0 0,1 1-1 0 0,0-1 1 0 0,0 0 0 0 0,0 0-1 0 0,0 0 1 0 0,0 1 0 0 0,1-1-1 0 0,-1 0 1 0 0,2 1-1 0 0,1 3 52 0 0,-5 2-48 0 0,1-7 5 0 0,0 26 65 0 0,0-26-4 0 0,0-2 28 0 0,0-2-9 0 0,0 1-84 0 0,0 1-1 0 0,0-1 1 0 0,0 1 0 0 0,0-1 0 0 0,0 0-1 0 0,0 1 1 0 0,0-1 0 0 0,1 1-1 0 0,-1-1 1 0 0,0 1 0 0 0,0-1-1 0 0,1 1 1 0 0,-1-1 0 0 0,0 1-1 0 0,1-1 1 0 0,-1 1 0 0 0,0 0 0 0 0,1-1-1 0 0,-1 1 1 0 0,0-1 0 0 0,1 1-1 0 0,-1 0 1 0 0,1-1 0 0 0,0 1-5 0 0,4-5 42 0 0,-2-6-36 0 0,-3 1-5 0 0,0 5 0 0 0,0 1 1 0 0,0 0 0 0 0,0-1 0 0 0,0 1-1 0 0,1 0 1 0 0,1-3-2 0 0,8-13 43 0 0,-5 0-33 0 0,-3 13-7 0 0,0 0 0 0 0,0 0 0 0 0,0 0 0 0 0,2-3-3 0 0,4-4 25 0 0,-4 7-19 0 0,-1 1 0 0 0,0-1-1 0 0,0 0 1 0 0,0 0 0 0 0,-1-1 0 0 0,0 1-6 0 0,1-13 0 0 0,-3 15 0 0 0,1 1 0 0 0,-1 0 0 0 0,1-1 0 0 0,0 1 0 0 0,1 0 0 0 0,-1-1 0 0 0,1 1 0 0 0,-1 0 0 0 0,1 0 0 0 0,0 0 0 0 0,1 0 0 0 0,-1 1 0 0 0,1-1 0 0 0,0 1 0 0 0,0-1 0 0 0,2-2 0 0 0,18-19 0 0 0,-10 4 0 0 0,-12 19-1 0 0,0 0 0 0 0,0 0 0 0 0,1 1-1 0 0,-1-1 1 0 0,0 0 0 0 0,1 0 0 0 0,-1 1 0 0 0,1-1-1 0 0,-1 1 1 0 0,1 0 0 0 0,0-1 0 0 0,1 0 1 0 0,11-8-52 0 0,-3-1 30 0 0,-4 2 12 0 0,9 2-33 0 0,1-3 20 0 0,8 7-25 0 0,-23 3 48 0 0,0 0-1 0 0,-1 0 0 0 0,1 0 0 0 0,-1 0 1 0 0,1 1-1 0 0,0-1 0 0 0,-1 1 0 0 0,1-1 0 0 0,-1 1 1 0 0,1-1-1 0 0,-1 1 0 0 0,1 0 0 0 0,-1-1 1 0 0,0 1-1 0 0,2 1 1 0 0,4 3-1 0 0,-5-5 3 0 0,-1 1-2 0 0,1 0-1 0 0,-1-1 1 0 0,1 1 0 0 0,-1 0-1 0 0,1 0 1 0 0,-1-1 0 0 0,0 1-1 0 0,1 0 1 0 0,-1 1 0 0 0,0-1-1 0 0,0 0 1 0 0,0 0 0 0 0,0 0-1 0 0,1 1 1 0 0,4 11 30 0 0,-1-4 3 0 0,20 59-21 0 0,-24-63-12 0 0,0-1 0 0 0,0 0 0 0 0,0 0 0 0 0,-1 1 0 0 0,0-1 0 0 0,0 0 0 0 0,0 5 0 0 0,1 15 11 0 0,4-9 10 0 0,-3-12-17 0 0,-1 0-1 0 0,0 0 1 0 0,0 0 0 0 0,0 0-1 0 0,-1 0 1 0 0,1 0-1 0 0,-1 0 1 0 0,1 0-1 0 0,-1 3-3 0 0,-1 6 0 0 0,0-7 0 0 0,1 0 0 0 0,0 1 0 0 0,0-1 0 0 0,0 1 0 0 0,1-1 0 0 0,0 0 0 0 0,0 1 0 0 0,0 0 0 0 0,1 0 0 0 0,6 22-29 0 0,-5-4-83 0 0,-3-19-119 0 0,1 0 103 0 0,5 7-48 0 0,-4-9 90 0 0,0 0-51 0 0,-1 0-69 0 0,0 0-86 0 0,0 0 41 0 0,0-1-51 0 0,-1 1-55 0 0,0 0-62 0 0,0-1-19 0 0,0-1-63 0 0,0 1-56 0 0,0-1-50 0 0,0 1-177 0 0,0 0-48 0 0,0 0-213 0 0,0 1-576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4:28.4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348 212 9848 0 0,'0'0'222'0'0,"0"0"30"0"0,0 0 19 0 0,0 1-114 0 0,0 1-82 0 0,0 0-75 0 0,0 0 54 0 0,0 3 126 0 0,0 7 370 0 0,0-9-432 0 0,0-2-60 0 0,0-1-50 0 0,0 0 1 0 0,0 0-1 0 0,0 0 1 0 0,0 0-1 0 0,0 1 0 0 0,0-1 1 0 0,0 0-1 0 0,0 0 1 0 0,0 0-1 0 0,0 0 0 0 0,0 0 1 0 0,0 0-1 0 0,0 0 1 0 0,0 0-1 0 0,0 0 0 0 0,0 0 1 0 0,0 0-1 0 0,0 1 1 0 0,0-1-1 0 0,0 0 0 0 0,0 0 1 0 0,0 0-1 0 0,0 0 1 0 0,0 0-1 0 0,0 0 0 0 0,0 0 1 0 0,0 0-1 0 0,0 0 1 0 0,0 0-1 0 0,0 0 0 0 0,0 0 1 0 0,0 0-1 0 0,1 1 0 0 0,-1-1 1 0 0,0 0-1 0 0,0 0 1 0 0,0 0-1 0 0,0 0 0 0 0,0 0 1 0 0,0 0-1 0 0,0 0 1 0 0,0 0-1 0 0,0 0 0 0 0,0 0 1 0 0,0 0-1 0 0,1 0 1 0 0,-1 0-1 0 0,0 0 0 0 0,0 0 1 0 0,0 0-1 0 0,0 0 1 0 0,0 0-1 0 0,0 0 0 0 0,0 0 1 0 0,0 0-1 0 0,0 0 1 0 0,0 0-9 0 0,1 0 19 0 0,-1-1 1 0 0,1 1 0 0 0,-1 0 0 0 0,1 0 0 0 0,-1 0-1 0 0,1 1 1 0 0,-1-1 0 0 0,1 0 0 0 0,-1 0 0 0 0,0 0-1 0 0,1 0 1 0 0,-1 0 0 0 0,1 0 0 0 0,-1 1 0 0 0,0-1-1 0 0,1 0 1 0 0,-1 0 0 0 0,1 1 0 0 0,-1-1 0 0 0,0 0-1 0 0,1 0 1 0 0,-1 1 0 0 0,0-1 0 0 0,1 0 0 0 0,-1 1-1 0 0,0-1 1 0 0,0 1 0 0 0,1-1 0 0 0,-1 0-20 0 0,1 15 598 0 0,-2-13-520 0 0,1 0-1 0 0,0 0 0 0 0,0 0 1 0 0,0 0-1 0 0,0 0 1 0 0,1 1-1 0 0,-1-1 0 0 0,1 0 1 0 0,-1 0-1 0 0,1 0 1 0 0,0 0-78 0 0,11 21 689 0 0,-5-12-390 0 0,-1 0-81 0 0,-3 0 52 0 0,-2 2-54 0 0,-1 0-54 0 0,-1-2-52 0 0,0-1-48 0 0,1 17 132 0 0,0 22 53 0 0,2-34-149 0 0,3 2-21 0 0,1 1-16 0 0,-4 3 31 0 0,0 0-1 0 0,-2 0 1 0 0,-1 13-92 0 0,0 3 67 0 0,1-32-58 0 0,0 0 0 0 0,-1 0 0 0 0,0 0 0 0 0,0 0 0 0 0,-1 0 0 0 0,0 1-9 0 0,1-1 11 0 0,-1 0 0 0 0,1 1 0 0 0,-1-1 1 0 0,1 1-1 0 0,1-1 0 0 0,-1 2-11 0 0,2 5 24 0 0,-1-8-17 0 0,1-1 0 0 0,-1 1 0 0 0,0-1 0 0 0,-1 1 0 0 0,1-1 0 0 0,0 1 0 0 0,-1-1 0 0 0,0 0 0 0 0,0 2-7 0 0,-3 5 21 0 0,2-7-16 0 0,1 0 0 0 0,0 0 0 0 0,0 0 0 0 0,0 0 0 0 0,0 0 0 0 0,0 0 0 0 0,1 1 0 0 0,-1-1 0 0 0,1 2-5 0 0,0-3 0 0 0,0 0 0 0 0,0-1 0 0 0,-1 1 0 0 0,1 0 0 0 0,0-1 0 0 0,-1 1 0 0 0,1 0 0 0 0,-1-1 0 0 0,0 1 0 0 0,0-1 0 0 0,1 1 0 0 0,-1-1 0 0 0,0 1 0 0 0,0-1 0 0 0,0 1 0 0 0,0-1 0 0 0,0 1 0 0 0,0-1 0 0 0,1 1 0 0 0,-1-1 0 0 0,1 1 0 0 0,-1 0 0 0 0,1-1 0 0 0,-1 1 0 0 0,1 0 0 0 0,0 0 0 0 0,0-1 0 0 0,0 9 0 0 0,0 3 0 0 0,0 7-40 0 0,0-17-46 0 0,0-3-42 0 0,0 0-190 0 0,0 0 163 0 0,0 0-46 0 0,0 0-74 0 0,0 0 90 0 0,0 0-37 0 0,0 0-41 0 0,0 0-37 0 0,0 0-403 0 0,0 0 101 0 0,0 0-53 0 0,0 0-766 0 0,0 0-601 0 0,0 0-1145 0 0</inkml:trace>
  <inkml:trace contextRef="#ctx0" brushRef="#br0" timeOffset="430.38">0 288 9848 0 0,'0'0'222'0'0,"0"0"30"0"0,0 0 19 0 0,3-3 33 0 0,7-7 108 0 0,-8 8 48 0 0,-2 2 11 0 0,5 0-143 0 0,-2-1-52 0 0,1 0-47 0 0,-1 0-43 0 0,1-1 24 0 0,0-1-68 0 0,-1 1-54 0 0,-1-1-35 0 0,0 2 93 0 0,-1 0-35 0 0,3 0 24 0 0,-1 0-80 0 0,2 2-54 0 0,-2 0 57 0 0,7-3 48 0 0,2-4 5 0 0,0 0-2 0 0,-1 5-8 0 0,-9 1-83 0 0,-1-1 1 0 0,1 1 0 0 0,-1 0-1 0 0,1 0 1 0 0,-1-1-1 0 0,1 1 1 0 0,-1-1-1 0 0,1 1 1 0 0,-1-1 0 0 0,1 1-1 0 0,-1-1 1 0 0,0 0-1 0 0,2 0-18 0 0,10-6 145 0 0,0 5-16 0 0,-8 2-91 0 0,-1 0 0 0 0,1-1 0 0 0,0 1 0 0 0,0-1 0 0 0,4-2-38 0 0,3-2 99 0 0,1 0-1 0 0,9-6-98 0 0,19-8 141 0 0,17-4 1 0 0,0 1-55 0 0,-13 2-36 0 0,-7 4 5 0 0,-13 6-56 0 0,79-29-18 0 0,-89 33-8 0 0,-4 2-104 0 0,0 0 0 0 0,0 1 0 0 0,11-1 130 0 0,4-1-236 0 0,3-5-56 0 0,-13 5 187 0 0,1 1-98 0 0,0 1-48 0 0,31 0-569 0 0,-30 3 510 0 0,15 0-391 0 0</inkml:trace>
  <inkml:trace contextRef="#ctx0" brushRef="#br0" timeOffset="806.39">1028 107 8232 0 0,'0'0'182'0'0,"0"0"29"0"0,0 0 14 0 0,0 2-27 0 0,0 1-247 0 0,1 1 48 0 0,-1 3 80 0 0,0 0 82 0 0,0 3 108 0 0,-3 2 217 0 0,-2-4-267 0 0,4-7-153 0 0,0 1-1 0 0,0 0 1 0 0,0-1-1 0 0,1 1 0 0 0,-1 0 1 0 0,0-1-1 0 0,1 1 1 0 0,-1 0-1 0 0,1 0 0 0 0,-1 0 1 0 0,1 0-1 0 0,0 1-65 0 0,3 13 304 0 0,7 21 135 0 0,-9-27-309 0 0,0 3 48 0 0,-1 2 55 0 0,0 24 179 0 0,0-1-95 0 0,0 79 441 0 0,2-93-617 0 0,4 5-6 0 0,0 1-12 0 0,-5-7-2 0 0,-1-5-31 0 0,0-8-35 0 0,0 1 0 0 0,0-1 0 0 0,1 1 0 0 0,1 0-55 0 0,5 10 102 0 0,-6-18-89 0 0,0 0 0 0 0,0 0 1 0 0,0 0-1 0 0,-1 0 0 0 0,1 0 1 0 0,-1 0-1 0 0,0 0 0 0 0,1 2-13 0 0,-1 48 191 0 0,0-16-20 0 0,0-6 22 0 0,0-1 62 0 0,-1-28-243 0 0,1 0 1 0 0,0-1-1 0 0,0 1 1 0 0,0-1-1 0 0,-1 1 1 0 0,1-1 0 0 0,-1 1-1 0 0,1-1 1 0 0,-1 1-1 0 0,0-1 1 0 0,1 1 0 0 0,-1-1-1 0 0,0 1 1 0 0,0-1-1 0 0,0 0 1 0 0,0 0 0 0 0,0 0-1 0 0,-1 1-12 0 0,-1 1 126 0 0,3-3 2 0 0,0 0 0 0 0,0 0 0 0 0,0 0 1 0 0,0 0 5 0 0,0-3 2 0 0,2-6-27 0 0,4-5 12 0 0,4-8 57 0 0,0-1-62 0 0,-6 16-68 0 0,0-1 0 0 0,-1 1 0 0 0,1-6-48 0 0,6-15 63 0 0,-7 21-56 0 0,1 1-1 0 0,0-1 0 0 0,0 1 0 0 0,1-1-6 0 0,0 1 11 0 0,-1 0 0 0 0,-1-1 1 0 0,0 0-1 0 0,1 0 0 0 0,0-4-11 0 0,9-18 4 0 0,32-36-4 0 0,-38 52 1 0 0,1 1 0 0 0,1 0 0 0 0,0 1 0 0 0,4-5-1 0 0,-7 11 27 0 0,0-1-1 0 0,0 1 0 0 0,6-3-26 0 0,43-33 197 0 0,-35 34-110 0 0,-13 4-78 0 0,-1 1-9 0 0,-1 0 1 0 0,0 0 0 0 0,0 1-1 0 0,1 0 1 0 0,-1-1-1 0 0,1 2 1 0 0,-1-1 0 0 0,1 1-1 0 0,-1 0 1 0 0,1 0 0 0 0,-1 0-1 0 0,1 1 1 0 0,-1 0-1 0 0,3 1 0 0 0,-5-1 0 0 0,0 1 0 0 0,0 0 0 0 0,0 0 0 0 0,0 0 0 0 0,0 0 0 0 0,-1 0 0 0 0,1 1 0 0 0,-1-1 0 0 0,1 1 0 0 0,-1 0 0 0 0,1 1 0 0 0,1 1 0 0 0,-1 0 0 0 0,0 0 0 0 0,0 0 0 0 0,-1 1 0 0 0,1-1 0 0 0,-1 1 0 0 0,0 2 0 0 0,2 4 4 0 0,2 15-46 0 0,2 15-88 0 0,-7-33 92 0 0,0 1 0 0 0,-1-1 0 0 0,0 5 38 0 0,-4 14-14 0 0,-1-12 14 0 0,3-10 0 0 0,0 0 0 0 0,1 0 0 0 0,0 1 0 0 0,0-1 0 0 0,0 1 0 0 0,1-1 0 0 0,0 2 0 0 0,-1-1 0 0 0,0 1 0 0 0,-1-1 0 0 0,1 1 0 0 0,-2 0 0 0 0,1-1 0 0 0,1 0 0 0 0,-1 1 0 0 0,1-1 0 0 0,0 0 0 0 0,1 2 0 0 0,-1-2 0 0 0,1 0 0 0 0,-1 0 0 0 0,0 0 0 0 0,-1-1 0 0 0,0 1 0 0 0,-2 5 0 0 0,2-7 0 0 0,1-2-256 0 0,0 1 98 0 0,0-1 83 0 0,1 1 70 0 0,-1-1 57 0 0,1 0 41 0 0,-1 13 536 0 0,2-12-503 0 0,-1 1-95 0 0,0-3-73 0 0,0 1-55 0 0,0 0-62 0 0,1 0-69 0 0,-1-1-95 0 0,0 1-93 0 0,0 0-103 0 0,0 0-112 0 0,1 0-120 0 0,-1-2 328 0 0,0 0-34 0 0,0 1-34 0 0,0-1-36 0 0,0 1-36 0 0,0-1-38 0 0,0-1-1392 0 0,0 0-1126 0 0</inkml:trace>
  <inkml:trace contextRef="#ctx0" brushRef="#br0" timeOffset="1228.71">1694 666 8864 0 0,'0'0'200'0'0,"0"0"33"0"0,2 0 14 0 0,2 0-61 0 0,20 0-124 0 0,-11-3-30 0 0,-2-2 66 0 0,-2 0 47 0 0,1 3 58 0 0,-5-1 305 0 0,13-9 193 0 0,-4 5-270 0 0,-3 2-161 0 0,0 0-35 0 0,-1-1-42 0 0,-1-2-49 0 0,11-5 207 0 0,-4 4-84 0 0,-9 1-133 0 0,-5 3-75 0 0,-2 5-45 0 0,0-1 1 0 0,1 1 0 0 0,-1-1-1 0 0,0 0 1 0 0,0 1-1 0 0,1-1 1 0 0,-1 1 0 0 0,1-1-1 0 0,-1 1 1 0 0,0-1-1 0 0,1 1 1 0 0,-1-1-1 0 0,1 1 1 0 0,-1-1 0 0 0,1 1-1 0 0,0 0 1 0 0,-1-1-1 0 0,1 1 1 0 0,-1 0 0 0 0,1-1-1 0 0,-1 1 1 0 0,1 0-15 0 0,4-2 50 0 0,6-6 54 0 0,7-9 10 0 0,-16 15-100 0 0,0 0 1 0 0,-1 0 0 0 0,1 0-1 0 0,-1 0 1 0 0,0 0-1 0 0,1 0 1 0 0,-1 0-1 0 0,0-1 1 0 0,0 1-1 0 0,0 0 1 0 0,-1-1-1 0 0,1 1 1 0 0,0-1-15 0 0,1-2 75 0 0,4-3-50 0 0,-2-3 51 0 0,-3 5 10 0 0,0-1 0 0 0,0 0 1 0 0,-1 0-1 0 0,0-2-86 0 0,0 9 2 0 0,-3-5 118 0 0,-7-5 2 0 0,8 7 13 0 0,-1 1 8 0 0,-7-9 1 0 0,7 9-47 0 0,1 1-33 0 0,-1 0-22 0 0,0 1-20 0 0,-1-1 25 0 0,0-5 36 0 0,3 6-78 0 0,1-1 1 0 0,0 1-1 0 0,0-1 1 0 0,-1 1-1 0 0,1 0 0 0 0,0-1 1 0 0,0 1-1 0 0,-1 0 1 0 0,1-1-1 0 0,0 1 0 0 0,-1 0 1 0 0,1-1-1 0 0,-1 1 0 0 0,1 0 1 0 0,0 0-1 0 0,-1-1 1 0 0,1 1-1 0 0,-1 0 0 0 0,1 0 1 0 0,-1 0-1 0 0,1 0 1 0 0,-1-1-1 0 0,1 1 0 0 0,-1 0 1 0 0,1 0-1 0 0,-1 0 1 0 0,1 0-1 0 0,-1 0 0 0 0,1 0 1 0 0,0 0-1 0 0,-1 1 1 0 0,0-1-6 0 0,-14 2 106 0 0,0 8-84 0 0,10-7-22 0 0,5-3 0 0 0,-1 0 0 0 0,0 0 0 0 0,1 1 0 0 0,-1-1 0 0 0,1 0 0 0 0,-1 1 0 0 0,0-1 0 0 0,1 0 0 0 0,-1 1 0 0 0,1-1 0 0 0,-1 1 0 0 0,1-1 0 0 0,0 1 0 0 0,-1-1 0 0 0,1 1 0 0 0,-1-1 0 0 0,1 1 0 0 0,0-1 0 0 0,-1 1 0 0 0,1 0 0 0 0,0-1 0 0 0,0 1 0 0 0,-3 4 0 0 0,1-2 0 0 0,0 0 0 0 0,-1 1 0 0 0,1-1 0 0 0,-1-1 0 0 0,0 1 0 0 0,-2 2 0 0 0,2-3 0 0 0,0 1 0 0 0,0 0 0 0 0,1 0 0 0 0,-1 0 0 0 0,1 0 0 0 0,-2 2 0 0 0,-5 18 0 0 0,0-3 0 0 0,6-15 1 0 0,0 0 0 0 0,1 0 0 0 0,-1 1 0 0 0,1-1 0 0 0,-1 3-1 0 0,-3 13 37 0 0,1 0 45 0 0,1-5 8 0 0,4 4-17 0 0,1-8-33 0 0,-1 61 224 0 0,0-71-251 0 0,0 0 0 0 0,1 1 0 0 0,-1-1 0 0 0,1 0 0 0 0,-1 1 0 0 0,1-1 0 0 0,0 0 0 0 0,0 1-13 0 0,15 23 102 0 0,-9-15-52 0 0,-1-1 72 0 0,0-4-83 0 0,-1-2-8 0 0,-2-2-15 0 0,-1 0 0 0 0,0-1 0 0 0,0 1-1 0 0,0-1 1 0 0,1 1 0 0 0,-1-1 0 0 0,1 0-1 0 0,-1 0 1 0 0,1 0 0 0 0,-1 0 0 0 0,1 0-1 0 0,0 0-15 0 0,2 0 37 0 0,-1 0 0 0 0,0 1 0 0 0,0-1-1 0 0,0 1 1 0 0,0 0 0 0 0,2 2-37 0 0,-2-2 32 0 0,-1 0 1 0 0,0-1-1 0 0,0 1 1 0 0,1-1-1 0 0,-1 0 1 0 0,3 1-33 0 0,24 3 103 0 0,-4-4-68 0 0,12-2-28 0 0,-11 0-13 0 0,-6 0-19 0 0,-4-2-45 0 0,-3-1-48 0 0,0-2-49 0 0,6-1-142 0 0,4 1-102 0 0,-14 4 199 0 0,0 1 0 0 0,1 1 1 0 0,1 0 211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4:39.2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407 151 8640 0 0,'0'0'197'0'0,"0"-2"24"0"0,0-2-141 0 0,0-10 158 0 0,-2 6-118 0 0,-8 3-80 0 0,9 5-40 0 0,1-1 0 0 0,0 0 0 0 0,-1 1 0 0 0,1-1 0 0 0,0 0 0 0 0,0 0 0 0 0,-1 0 0 0 0,1 1 0 0 0,0-1 0 0 0,0 0 0 0 0,0 0 0 0 0,0 0 0 0 0,0 0 0 0 0,0 0 0 0 0,-2-9 50 0 0,-2 6 106 0 0,-2 0 102 0 0,1-2 59 0 0,1-2-45 0 0,-3-3 147 0 0,3 7-104 0 0,0 0-50 0 0,0 1-45 0 0,0 0-36 0 0,-6-3 144 0 0,-4 0 40 0 0,7 2-112 0 0,-6-1 208 0 0,9-2-181 0 0,4 7-265 0 0,-1 0 0 0 0,1-1-1 0 0,0 1 1 0 0,0-1-1 0 0,-1 1 1 0 0,1 0 0 0 0,0-1-1 0 0,-1 1 1 0 0,1 0 0 0 0,0-1-1 0 0,-1 1 1 0 0,1 0 0 0 0,0-1-1 0 0,-1 1 1 0 0,1 0-1 0 0,-1 0 1 0 0,1 0 0 0 0,-1-1-1 0 0,1 1 1 0 0,-1 0 0 0 0,1 0-1 0 0,0 0 1 0 0,-1 0 0 0 0,1 0-1 0 0,-1 0 1 0 0,1 0-1 0 0,-1 0 1 0 0,1 0 0 0 0,-1 0-1 0 0,1 0 1 0 0,-1 0 0 0 0,0 0-18 0 0,-11-2 339 0 0,3-3-79 0 0,7 4-219 0 0,1 0-1 0 0,-1 0 0 0 0,1 0 1 0 0,-1 1-1 0 0,0-1 0 0 0,1 0 1 0 0,-1 1-1 0 0,0-1 0 0 0,0 1 1 0 0,1 0-1 0 0,-1-1 0 0 0,0 1 1 0 0,0 0-41 0 0,-26 0 540 0 0,23 3-300 0 0,2-1-201 0 0,-1 1 0 0 0,0-1 1 0 0,0 0-1 0 0,0 0 1 0 0,0 0-1 0 0,-2 0-39 0 0,-19 10 119 0 0,24-11-114 0 0,-1 0-1 0 0,1 0 0 0 0,-1 0 0 0 0,1 0 1 0 0,0 0-1 0 0,-1 0 0 0 0,1 0 0 0 0,0 1 1 0 0,0-1-1 0 0,0 1 0 0 0,-1 0-4 0 0,-3 8 30 0 0,4-7-26 0 0,0-1 0 0 0,0 0-1 0 0,0 0 1 0 0,0 0 0 0 0,-1 0 0 0 0,1 0 0 0 0,-1 0-1 0 0,1 0 1 0 0,-1 0-4 0 0,0 0 7 0 0,0 0 0 0 0,0 1 0 0 0,0-1 0 0 0,0 1 1 0 0,1 0-1 0 0,-1 0 0 0 0,0 1-7 0 0,-1 4 1 0 0,0 1 0 0 0,1-1-1 0 0,-1 6 0 0 0,-4 13 1 0 0,2-13-1 0 0,4-11 0 0 0,-1 1 0 0 0,1-1 0 0 0,0 0 0 0 0,1 0 0 0 0,-1 1 0 0 0,0-1 0 0 0,1 1 1 0 0,0-1-1 0 0,0 1-1 0 0,0 69-69 0 0,0-38 69 0 0,0-29 1 0 0,1-1 0 0 0,0 0 0 0 0,0 1 0 0 0,1-1 0 0 0,0 4-1 0 0,0-4 1 0 0,0 0 0 0 0,-1 0 0 0 0,0 0 0 0 0,0 1 0 0 0,0 3 0 0 0,-1-8 0 0 0,0 1 0 0 0,0-1 0 0 0,0 1 0 0 0,0-1 0 0 0,0 1 0 0 0,1 0 0 0 0,-1-1 0 0 0,0 1 0 0 0,1-1 0 0 0,0 1 0 0 0,-1-1 0 0 0,1 0 0 0 0,0 1 0 0 0,0-1 0 0 0,-1 0 0 0 0,1 1 0 0 0,1 0 0 0 0,4 6 0 0 0,9 17 0 0 0,-13-22 0 0 0,0 0 0 0 0,0-1 0 0 0,0 1 0 0 0,0-1 0 0 0,1 1 0 0 0,-1-1 0 0 0,1 0 0 0 0,0 0 0 0 0,-1 0 0 0 0,1 0 0 0 0,0 0 0 0 0,0-1 0 0 0,3 2 0 0 0,1 0 0 0 0,9 10 0 0 0,-15-12 0 0 0,0 0 0 0 0,0 1 0 0 0,1-1 0 0 0,-1 0 0 0 0,0 0 0 0 0,1 0 0 0 0,-1 0 0 0 0,1 0 0 0 0,-1 0 0 0 0,1-1 0 0 0,-1 1 0 0 0,1 0 0 0 0,-1-1 0 0 0,1 1 0 0 0,0-1 0 0 0,-1 1 0 0 0,1-1 0 0 0,0 0 0 0 0,0 0 0 0 0,56 0 0 0 0,-57 0 0 0 0,1 0 0 0 0,0 0 0 0 0,-1 0 0 0 0,1 0 0 0 0,-1-1 0 0 0,1 1 0 0 0,0 0 0 0 0,-1-1 0 0 0,1 1 0 0 0,-1-1 0 0 0,1 0 0 0 0,-1 0 0 0 0,0 1 0 0 0,1-1 0 0 0,0-1 1 0 0,6-3-2 0 0,7 0 1 0 0,0-7 0 0 0,-4 1 3 0 0,-8 8 10 0 0,1 0 1 0 0,0-1-1 0 0,-1 0 1 0 0,1 0 0 0 0,-1 0-1 0 0,0 0 1 0 0,-1 0 0 0 0,1-1-1 0 0,-1 1 1 0 0,0-1-1 0 0,2-3-13 0 0,0-2 27 0 0,-3 7-15 0 0,1 0-1 0 0,-1 0 1 0 0,0 0 0 0 0,0 0 0 0 0,-1 0 0 0 0,1 0 0 0 0,0 0 0 0 0,-1-1 0 0 0,0-1-12 0 0,0 3 1 0 0,0 1 0 0 0,1-1-1 0 0,-1 1 1 0 0,0-1 0 0 0,0 1 0 0 0,1-1 0 0 0,-1 1 0 0 0,1 0-1 0 0,0-1 1 0 0,-1 1 0 0 0,1 0 0 0 0,0-1 0 0 0,0 1-1 0 0,5-12-1 0 0,-4 2 7 0 0,-1-1-1 0 0,0 1 0 0 0,-1 0 0 0 0,-1-12-5 0 0,0 6 33 0 0,1 15-32 0 0,0 0-1 0 0,0 0 1 0 0,0 0 0 0 0,0 0 0 0 0,-1 0 0 0 0,1 1-1 0 0,-1-1 1 0 0,1 0 0 0 0,-1 0 0 0 0,0 1 0 0 0,0-1 0 0 0,0 0-1 0 0,-1-1 0 0 0,1 2 1 0 0,1 0 0 0 0,-1-1 0 0 0,0 1 0 0 0,0 0-1 0 0,1-1 1 0 0,-1 1 0 0 0,1-1 0 0 0,-1 1 0 0 0,1-1 0 0 0,0 1-1 0 0,-1-1 1 0 0,1 0 0 0 0,0 0-1 0 0,0-29 53 0 0,0 21-51 0 0,0-7-82 0 0,0 47-6 0 0,0 9 31 0 0,0 25 50 0 0,1-58 5 0 0,-1-1 0 0 0,1 0 0 0 0,0 0 0 0 0,0 0 0 0 0,1 0 0 0 0,0 2 0 0 0,0-2 2 0 0,-1 0 0 0 0,0 0-1 0 0,0 0 1 0 0,0 1 0 0 0,0-1 0 0 0,-1 2-2 0 0,1 1 11 0 0,-1 1-1 0 0,1-1 1 0 0,1 1 0 0 0,-1-1-1 0 0,2 2-10 0 0,-1-1 14 0 0,0 0-1 0 0,-1 0 0 0 0,0 0 1 0 0,0 0-1 0 0,-1 2-13 0 0,5 31 26 0 0,5 3 63 0 0,-5-28-18 0 0,-1 0-1 0 0,-1 1 1 0 0,-1-1-1 0 0,0 6-70 0 0,-3-1 64 0 0,1-3 32 0 0,0-1 0 0 0,3 16-96 0 0,1-9 57 0 0,0-5 10 0 0,-2-1-1 0 0,0 0 0 0 0,-1 4-66 0 0,0 15 88 0 0,0-12 16 0 0,-1 0 0 0 0,-2 0 0 0 0,-1 7-104 0 0,-1-10 73 0 0,1-8-1 0 0,1 0 0 0 0,0 0-1 0 0,1 8-71 0 0,0-11 49 0 0,0 0-1 0 0,0 0 1 0 0,-2 0-1 0 0,1 0 1 0 0,-1 0-1 0 0,-1 0 1 0 0,-3 6-49 0 0,-14 30 202 0 0,-4 0 42 0 0,2-4 34 0 0,16-30-186 0 0,5-8-44 0 0,-1 0 0 0 0,0 0 0 0 0,0 0 0 0 0,-1-1 0 0 0,0 1 0 0 0,-3 2-48 0 0,0-1 80 0 0,-1-1 0 0 0,1 0-1 0 0,-2-1 1 0 0,-4 3-80 0 0,5-3 85 0 0,0 0 1 0 0,0 0-1 0 0,0 1 0 0 0,-4 4-85 0 0,9-6 14 0 0,-1-1-1 0 0,0 0 0 0 0,0 0 0 0 0,0 0 0 0 0,0-1 1 0 0,0 0-1 0 0,0 1 0 0 0,-1-1 0 0 0,-1 0-13 0 0,3-1 6 0 0,0 0 0 0 0,0 0 0 0 0,0-1-1 0 0,0 1 1 0 0,0-1 0 0 0,0 0 0 0 0,-1 0 0 0 0,1 0 0 0 0,0 0-1 0 0,0 0 1 0 0,0-1 0 0 0,0 1 0 0 0,-3-2-6 0 0,-20-9 49 0 0,4-6-45 0 0,11 6-13 0 0,-3-2-38 0 0,-1-5-67 0 0,5-3-102 0 0,-11-6-22 0 0,16 7 63 0 0,3 10 60 0 0,-2-4-76 0 0,-2-5-121 0 0,1-22-280 0 0,3 35 535 0 0,1 1-55 0 0,0-1-54 0 0,0 1-50 0 0,-1-2-167 0 0,0 0-89 0 0,1 1-81 0 0,0-1-75 0 0,0 0-67 0 0,1 0-62 0 0,1 0-55 0 0,0-1-47 0 0,3-10-1357 0 0,4-9-1247 0 0,-8 27 3462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1:51.8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10944 0 0,'0'0'248'0'0,"0"0"34"0"0,0 0 20 0 0,0 0-38 0 0,0 0-123 0 0,0 0-55 0 0,0 0 85 0 0,0 0 153 0 0,3 3 18 0 0,5 11 5 0 0,-7-11-249 0 0,0 1 0 0 0,0-1 0 0 0,0 1-1 0 0,-1-1 1 0 0,0 1 0 0 0,0 0 0 0 0,0 0-98 0 0,2 7 254 0 0,3-2-46 0 0,1 3 19 0 0,-5-1-97 0 0,-1 1 56 0 0,0 6 137 0 0,4 2 93 0 0,0-6-236 0 0,3 20 170 0 0,-6-22-213 0 0,-1 4 36 0 0,0 10 89 0 0,0 19 259 0 0,0-25-322 0 0,0 1-46 0 0,0 0-73 0 0,0 1-50 0 0,0-12-43 0 0,0-5-44 0 0,0 1-48 0 0,0-4-142 0 0,0-2-10 0 0,0 0 89 0 0,0 0 21 0 0,0 0-43 0 0,0 0-153 0 0,0 0-281 0 0,0 0 368 0 0,0 0 4 0 0,0 0-49 0 0,0 0-111 0 0,0 0-132 0 0,1 0-117 0 0,-1 0 101 0 0,0 0-43 0 0,2-2-698 0 0,2-2-541 0 0,5-5-1032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4:42.4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590 274 3040 0 0,'0'0'85'0'0,"3"0"3"0"0,13-1-71 0 0,-7 0 39 0 0,-6-2 49 0 0,-3-1 56 0 0,-1 0-22 0 0,1 2 363 0 0,0 2 18 0 0,0-3 40 0 0,0-7 141 0 0,0 8 61 0 0,0-1 7 0 0,1 3-738 0 0,-1-1 1 0 0,0 1-1 0 0,0 0 1 0 0,0-1-1 0 0,0 1 0 0 0,0-1 1 0 0,0 1-1 0 0,-1-1 0 0 0,1 1 1 0 0,0 0-1 0 0,0-1 0 0 0,0 1 1 0 0,0 0-1 0 0,0-1 1 0 0,-1 1-1 0 0,1-1 0 0 0,0 1 1 0 0,0 0-1 0 0,0-1 0 0 0,-1 1 1 0 0,1 0-1 0 0,0 0 0 0 0,-1-1 1 0 0,1 1-1 0 0,0 0 1 0 0,-1 0-1 0 0,1-1 0 0 0,0 1 1 0 0,-1 0-1 0 0,1 0 0 0 0,-1 0-31 0 0,-5-5 472 0 0,4 3-305 0 0,1 0-37 0 0,0 0-10 0 0,0-2 14 0 0,-1-3 105 0 0,0 5-123 0 0,0-1 37 0 0,0 1 8 0 0,-1 0 37 0 0,0 0 44 0 0,-1 0 49 0 0,-2-2-137 0 0,-1 0 37 0 0,-7-6 272 0 0,-29-30 1178 0 0,36 34-1441 0 0,1 1-40 0 0,-1 0-6 0 0,-4-2 29 0 0,-6-5 128 0 0,11 7-171 0 0,-1-1 35 0 0,2 1-27 0 0,-8-8 156 0 0,0 1-67 0 0,-8-5 24 0 0,0 6-75 0 0,9 7-32 0 0,2 0-45 0 0,-2 0-17 0 0,9 3-72 0 0,0 0 0 0 0,0 0 0 0 0,0 0 0 0 0,-1 1-1 0 0,1-1 1 0 0,0 1 0 0 0,-1 0-20 0 0,2 0 15 0 0,0 0-1 0 0,0 0 0 0 0,0-1 1 0 0,0 1-1 0 0,0 0 1 0 0,1-1-1 0 0,-1 1 0 0 0,0-1 1 0 0,0 0-1 0 0,1 1 1 0 0,-1-1-1 0 0,0 0 0 0 0,-1-1-14 0 0,2 1 12 0 0,0 0-1 0 0,-1 0 1 0 0,1 1-1 0 0,0-1 1 0 0,-1 0-1 0 0,1 1 1 0 0,-1-1-1 0 0,1 1 0 0 0,-1-1 1 0 0,1 1-1 0 0,-1 0 1 0 0,1 0-1 0 0,-2 0-11 0 0,-9-1 69 0 0,9 1-51 0 0,0 0 0 0 0,0-1 0 0 0,0 1 1 0 0,0 1-1 0 0,0-1 0 0 0,0 0 0 0 0,0 1 0 0 0,0-1 1 0 0,0 1-1 0 0,-1 0-18 0 0,-3 4 13 0 0,5-4-8 0 0,1 0 0 0 0,0 0 0 0 0,-1-1-1 0 0,1 1 1 0 0,-1 0 0 0 0,1-1 0 0 0,-1 1 0 0 0,1-1 0 0 0,-1 1 0 0 0,1-1 0 0 0,-1 0-1 0 0,1 1 1 0 0,-1-1 0 0 0,0 0-5 0 0,-13 2 27 0 0,0 11 26 0 0,-6 0-38 0 0,20-12-16 0 0,-1-1 1 0 0,0 1 0 0 0,0 0 0 0 0,1 0 0 0 0,-1 0 0 0 0,0 1 0 0 0,1-1 0 0 0,-1 0 0 0 0,1 0 0 0 0,-1 1 0 0 0,1-1 0 0 0,0 1-1 0 0,-1 0 1 0 0,-8 21-1 0 0,0 0-58 0 0,-2 6 47 0 0,12-16 12 0 0,1-12 0 0 0,-1 0 0 0 0,0 0 0 0 0,0 0 0 0 0,0 0 0 0 0,0 0 0 0 0,0 0 0 0 0,0 0 0 0 0,-1 0 0 0 0,1 0 0 0 0,0 0 0 0 0,0 0 0 0 0,-1 0 0 0 0,1 0 0 0 0,-1 0 0 0 0,1 0 0 0 0,-1 1 0 0 0,-4 6 0 0 0,4-7-4 0 0,0 0 0 0 0,0 1 1 0 0,1-1-1 0 0,-1 1 0 0 0,0-1 0 0 0,1 1 1 0 0,-1-1-1 0 0,1 1 0 0 0,-1-1 0 0 0,1 1 0 0 0,0-1 1 0 0,-1 1-1 0 0,1-1 0 0 0,0 1 4 0 0,0 94-81 0 0,0-56 77 0 0,0-37-2 0 0,1 1 0 0 0,-1-1 0 0 0,0 0 1 0 0,1 0-1 0 0,0 0 0 0 0,0 0 0 0 0,0 0 0 0 0,0 0 1 0 0,0 0 5 0 0,5 12-2 0 0,-5 4 2 0 0,-1-16 0 0 0,0 0 0 0 0,0 0 0 0 0,0 1 0 0 0,1-1 0 0 0,-1 0 0 0 0,1 0 0 0 0,0 0 0 0 0,0 1 0 0 0,24 66-64 0 0,-24-67 64 0 0,0 0 0 0 0,-1 0 0 0 0,1 1 0 0 0,-1-1 0 0 0,1 0 0 0 0,-1 0 0 0 0,0 0 0 0 0,0 1 0 0 0,1 13 0 0 0,1-14 0 0 0,-1 1 0 0 0,1 0 0 0 0,0 0 0 0 0,1 0 0 0 0,0 1 0 0 0,-1-2 0 0 0,0-1 0 0 0,0 1 0 0 0,-1 0 0 0 0,1 0 0 0 0,-1 0 0 0 0,0 0 0 0 0,0 0 0 0 0,35 149 11 0 0,-35-149-6 0 0,0 0 1 0 0,0 0-1 0 0,0-1 0 0 0,1 1 0 0 0,-1 0 1 0 0,1 0-1 0 0,1 0-5 0 0,-1 0 3 0 0,0 1 0 0 0,0 0 1 0 0,0 0-1 0 0,0-1 0 0 0,1 3-3 0 0,2 22 16 0 0,0-13 19 0 0,-4-12-24 0 0,1 0 0 0 0,-1 0 0 0 0,0 0 0 0 0,-1 0 0 0 0,1 0 0 0 0,0 0 0 0 0,-1 0 0 0 0,0 0 0 0 0,0 1-11 0 0,0-2 5 0 0,0 0 0 0 0,1 1 1 0 0,-1-1-1 0 0,0 1 0 0 0,1-1 1 0 0,-1 1-1 0 0,1-1 0 0 0,0 0 0 0 0,0 1 1 0 0,0-1-1 0 0,1 2-5 0 0,-1-2 10 0 0,0 0 0 0 0,0 0 1 0 0,0 1-1 0 0,0-1 0 0 0,0 0 0 0 0,-1 1 1 0 0,1-1-1 0 0,-1 1 0 0 0,0-1 0 0 0,0 1 0 0 0,1 1-10 0 0,-2 2 29 0 0,1-4-25 0 0,0-1 0 0 0,0 1 1 0 0,0-1-1 0 0,0 1 0 0 0,0 0 1 0 0,0-1-1 0 0,0 1 0 0 0,1-1 1 0 0,-1 1-1 0 0,0-1 0 0 0,1 1 0 0 0,0 1-4 0 0,6 0 44 0 0,-7-3-43 0 0,0 0 0 0 0,0 0-1 0 0,1 0 1 0 0,-1 0 0 0 0,0 0 0 0 0,0 0-1 0 0,0 0 1 0 0,0 0 0 0 0,1 0-1 0 0,-1 0 1 0 0,0 0 0 0 0,0 1-1 0 0,0-1 1 0 0,0 0 0 0 0,1 0 0 0 0,-1 0-1 0 0,0 0 1 0 0,0 0 0 0 0,0 0-1 0 0,0 0 1 0 0,0 1 0 0 0,0-1-1 0 0,1 0 1 0 0,-1 0 0 0 0,0 0 0 0 0,0 0-1 0 0,0 1 1 0 0,0-1 0 0 0,0 0-1 0 0,0 0 1 0 0,0 0 0 0 0,0 0 0 0 0,0 1-1 0 0,1 7 48 0 0,0 7 52 0 0,-1-13-177 0 0,0-2-22 0 0,0 0-38 0 0,0 0 32 0 0,0 0-99 0 0,0 0-176 0 0,0 0-17 0 0,0 0 146 0 0,0 0 55 0 0,-1-1-102 0 0,0-1 62 0 0,0 1 54 0 0,0 0 45 0 0,-1 0 24 0 0,1 0 41 0 0,-2-2-29 0 0,1 2 3 0 0,1 0-37 0 0,-1-4-614 0 0,2-8-3 0 0</inkml:trace>
  <inkml:trace contextRef="#ctx0" brushRef="#br0" timeOffset="500.06">1 637 8752 0 0,'0'0'197'0'0,"0"0"24"0"0,0 0 19 0 0,0 0-78 0 0,0 0-20 0 0,0 0 43 0 0,2-3 150 0 0,4-2-30 0 0,2 1 48 0 0,-3 1-76 0 0,1 3 42 0 0,-1-3 321 0 0,3-3-250 0 0,-2 2-98 0 0,0 2-14 0 0,2 2 42 0 0,3-2 152 0 0,-2-3-85 0 0,4-1 7 0 0,12 1 109 0 0,-10 0-192 0 0,-3 0-47 0 0,9 2 69 0 0,-7 4-118 0 0,10-1 44 0 0,-2-3-104 0 0,-6-2-82 0 0,-10 3-41 0 0,1 1 0 0 0,-1-1 0 0 0,0 1 0 0 0,1 0 0 0 0,-1 0 0 0 0,1 1-32 0 0,29 0-72 0 0,23 0 63 0 0,-34 0-27 0 0,1 0-64 0 0,0 0-92 0 0,-12 0 35 0 0,0 0-43 0 0,1 0-49 0 0,-1 0-52 0 0,0 0-58 0 0,1 0-63 0 0,-1 0-69 0 0,1 0-73 0 0,-12 0 211 0 0,0 0-49 0 0,0 0-42 0 0,0 0-37 0 0,1 0-139 0 0,-1 0-36 0 0,8 0-1442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4:40.1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32 363 8576 0 0,'0'0'197'0'0,"0"0"24"0"0,0 0 17 0 0,0 0-84 0 0,0 0-23 0 0,-1 0 87 0 0,-1 0 41 0 0,-8 0 307 0 0,10 0-556 0 0,0 0 0 0 0,0 0 0 0 0,0 0 0 0 0,0 0 0 0 0,0 0 0 0 0,0 0 1 0 0,-1 0-1 0 0,1 0 0 0 0,0 0 0 0 0,0 0 0 0 0,0 0 0 0 0,0 0 0 0 0,0 0 0 0 0,0 0 1 0 0,0 0-1 0 0,0 0 0 0 0,0 0 0 0 0,0 0 0 0 0,-1 0 0 0 0,1 0 0 0 0,0 0 1 0 0,0 0-1 0 0,0 0 0 0 0,0 0 0 0 0,0 1 0 0 0,0-1 0 0 0,0 0 0 0 0,0 0 0 0 0,0 0 1 0 0,0 0-1 0 0,0 0 0 0 0,0 0 0 0 0,0 0 0 0 0,0 0 0 0 0,0 0 0 0 0,-1 0 0 0 0,1 0 1 0 0,0 0-1 0 0,0 0 0 0 0,0 0 0 0 0,0 1 0 0 0,0-1 0 0 0,0 0 0 0 0,0 0 0 0 0,0 0 1 0 0,0 0-1 0 0,0 0 0 0 0,0 0 0 0 0,0 0 0 0 0,0 0 0 0 0,0 0 0 0 0,0 0 0 0 0,0 1 1 0 0,0-1-1 0 0,0 0 0 0 0,0 0 0 0 0,1 0-10 0 0,-2 5 234 0 0,-3 4 405 0 0,1-3-326 0 0,0-3-192 0 0,2-2-106 0 0,0 0-36 0 0,0 1 182 0 0,0-1-36 0 0,-1 3 33 0 0,2-1-80 0 0,1 2-41 0 0,-1-2 55 0 0,1 12 196 0 0,2-1-69 0 0,0-2-56 0 0,1-1-46 0 0,-2-5-65 0 0,2 14 280 0 0,-4-2-55 0 0,-1-6-113 0 0,3 1-49 0 0,9 22 309 0 0,2 7 67 0 0,-10-29-369 0 0,-2 0-39 0 0,1 5 130 0 0,4-1-47 0 0,-2-7-76 0 0,5 11 127 0 0,-3-6-88 0 0,0 10 31 0 0,-4-18-61 0 0,1-1-1 0 0,1 1 1 0 0,3 5-99 0 0,2 4 128 0 0,-5-6-33 0 0,2 2 6 0 0,4-2 55 0 0,-9-9-130 0 0,7 5 9 0 0,-6-3 9 0 0,-1 0 35 0 0,1-3 17 0 0,1 0-42 0 0,7 0 7 0 0,-9 0-30 0 0,7-1 74 0 0,7-6 231 0 0,-12 4-288 0 0,1 1-44 0 0,1 0 40 0 0,-5 2-34 0 0,1 0 1 0 0,-1-1-1 0 0,1 1 1 0 0,0 0-1 0 0,-1 0 0 0 0,1-1 1 0 0,-1 1-1 0 0,1-1 0 0 0,-1 1 1 0 0,1 0-1 0 0,-1-1 1 0 0,1 1-1 0 0,-1-1 0 0 0,1 1 1 0 0,-1-1-1 0 0,0 1 1 0 0,1-1-1 0 0,-1 0 0 0 0,0 1 1 0 0,1-1-1 0 0,-1 1 1 0 0,0-1-11 0 0,2-4 40 0 0,2-2 39 0 0,8-17 132 0 0,0-2-41 0 0,-5 10-90 0 0,-1 1-36 0 0,3-6 37 0 0,-8 20-80 0 0,0-2-1 0 0,0 1 1 0 0,0 0 0 0 0,0 0-1 0 0,0 0 1 0 0,0 0-1 0 0,-1 0 1 0 0,1-1 0 0 0,-1 1-1 0 0,0 0 1 0 0,0-1-1 0 0,0-1 0 0 0,0-78 71 0 0,0 46-78 0 0,0 35 7 0 0,0 0 0 0 0,0 0 0 0 0,0 1 0 0 0,0-1 0 0 0,0 0 0 0 0,0 0 0 0 0,1 0 0 0 0,-1 0 0 0 0,0 1 0 0 0,0-1 0 0 0,1 0 0 0 0,-1 0 0 0 0,0 1 0 0 0,1-2 0 0 0,-1 2 0 0 0,1 0-1 0 0,-1-1 0 0 0,0 1 0 0 0,1 0 1 0 0,-1-1-1 0 0,0 1 0 0 0,1 0 0 0 0,-1 0 1 0 0,0 0-1 0 0,1-1 0 0 0,-1 1 0 0 0,1 0 1 0 0,-1 0-1 0 0,0 0 0 0 0,1 0 0 0 0,-1 0 1 0 0,1 0-1 0 0,-1 0 0 0 0,1 0 0 0 0,-1 0 1 0 0,0 0-1 0 0,1 0 0 0 0,-1 0 0 0 0,1 0 1 0 0,-1 0-1 0 0,1 0 0 0 0,-1 0 0 0 0,0 1 1 0 0,1-1-1 0 0,-1 0 0 0 0,0 0 0 0 0,1 0 1 0 0,-1 1-1 0 0,1-1 0 0 0,-1 0 0 0 0,0 0 1 0 0,1 1-1 0 0,-1-1 0 0 0,0 0 0 0 0,0 1 0 0 0,1-1 1 0 0,-1 0-1 0 0,0 1 0 0 0,0-1 1 0 0,12 21-88 0 0,-10-16 57 0 0,10 14-23 0 0,1 5 34 0 0,-10-17 2 0 0,0 0 1 0 0,0 0 0 0 0,1 0-1 0 0,2 2 18 0 0,6 14-37 0 0,-11-18 28 0 0,1 0 0 0 0,1-1 0 0 0,-1 1-1 0 0,1-1 1 0 0,-1 1 0 0 0,1-1 0 0 0,1 0 0 0 0,-1 0 0 0 0,0-1-1 0 0,1 1 1 0 0,3 2 9 0 0,4 4-27 0 0,-9-7 25 0 0,1-1 0 0 0,0 0 0 0 0,0 0 0 0 0,1 0 1 0 0,-1 0-1 0 0,1 0 2 0 0,0 0 0 0 0,-1 0 0 0 0,0 0 0 0 0,0 0 0 0 0,0 0 0 0 0,0 0 0 0 0,1 1 0 0 0,-2-1 0 0 0,0 0 0 0 0,0-1-1 0 0,0 1 1 0 0,1-1-1 0 0,-1 1 1 0 0,0-1-1 0 0,1 0 1 0 0,-1 0 0 0 0,1 0-1 0 0,0-1 1 0 0,-1 1-1 0 0,1 0 1 0 0,-1-1-1 0 0,2 0 1 0 0,23 1 7 0 0,-9-2 51 0 0,-6 1 20 0 0,0 0 40 0 0,15 0 135 0 0,-22-3-71 0 0,2-8-19 0 0,2-3 80 0 0,-3 10-109 0 0,-6 3-126 0 0,1 1-1 0 0,-1 0 1 0 0,1 0-1 0 0,-1-1 1 0 0,0 1-1 0 0,1 0 1 0 0,-1 0-1 0 0,0-1 1 0 0,1 1-1 0 0,-1 0 1 0 0,0-1-1 0 0,1 1 1 0 0,-1-1 0 0 0,0 1-1 0 0,0 0 1 0 0,1-1-1 0 0,-1 1 1 0 0,0-1-1 0 0,0 1 1 0 0,0-1-1 0 0,0 1 1 0 0,0-1-1 0 0,1 1 1 0 0,-1-1-1 0 0,0 1 1 0 0,0-1-1 0 0,0 1 1 0 0,0 0-1 0 0,0-1 1 0 0,-1 1-1 0 0,1-1 1 0 0,0 0-8 0 0,0 1 9 0 0,0-1 1 0 0,0 0-1 0 0,0 1 0 0 0,0-1 1 0 0,0 0-1 0 0,0 1 0 0 0,0-1 1 0 0,1 0-1 0 0,-1 1 0 0 0,0-1 1 0 0,0 0-1 0 0,0 1 0 0 0,1-1 1 0 0,-1 1-1 0 0,0-1 0 0 0,1 1 1 0 0,-1-1-1 0 0,1 1 0 0 0,-1-1 1 0 0,0 1-1 0 0,1-1 0 0 0,-1 1 1 0 0,1-1-1 0 0,-1 1 0 0 0,1 0 1 0 0,0-1-10 0 0,-1 1 8 0 0,1-1 1 0 0,-1 1-1 0 0,1 0 1 0 0,-1-1 0 0 0,1 1-1 0 0,-1-1 1 0 0,1 1-1 0 0,-1-1 1 0 0,1 1-1 0 0,-1-1 1 0 0,0 1 0 0 0,1-1-1 0 0,-1 0 1 0 0,0 1-1 0 0,0-1 1 0 0,1 1-1 0 0,-1-1 1 0 0,0 0-1 0 0,0 1 1 0 0,0-1 0 0 0,0 0-1 0 0,0 1 1 0 0,0-1-1 0 0,0 0 1 0 0,0 1-1 0 0,0-1-8 0 0,1-15 67 0 0,0 11-54 0 0,-1-1 0 0 0,0 1 0 0 0,0 0 0 0 0,0 0 0 0 0,-1 0 0 0 0,0 0 0 0 0,0 0 0 0 0,0-1-13 0 0,-2-4 16 0 0,-9-23 21 0 0,10 30-37 0 0,0-1 0 0 0,0 1 0 0 0,1-1 0 0 0,0 1 0 0 0,-1-1 0 0 0,1 0 0 0 0,1 1 0 0 0,-1-1 0 0 0,1 0 0 0 0,-1-3 0 0 0,1 5 0 0 0,0 0 0 0 0,0-1 0 0 0,-1 1 0 0 0,1 0 0 0 0,0 0 0 0 0,-1-1 0 0 0,0 1 0 0 0,1 0 0 0 0,-1 0 0 0 0,0 0 0 0 0,0 0 0 0 0,-1-2 0 0 0,-8-16 0 0 0,6 10-3 0 0,-2-8-29 0 0,4 3-89 0 0,2 13 102 0 0,0 1 0 0 0,-1-1 0 0 0,1 1 0 0 0,0-1 0 0 0,-1 1 0 0 0,1-1-1 0 0,-1 1 1 0 0,1-1 0 0 0,-1 1 0 0 0,1-1 0 0 0,-1 1 0 0 0,0-1 0 0 0,0 1 0 0 0,0 0 19 0 0,-4-7-89 0 0,0-5-128 0 0,-1 9-20 0 0,5 4 220 0 0,1-1 0 0 0,0 1 0 0 0,-1 0 0 0 0,1 0-1 0 0,-1 0 1 0 0,1-1 0 0 0,0 1 0 0 0,-1 0 0 0 0,1 0 0 0 0,0-1-1 0 0,0 1 1 0 0,-1 0 0 0 0,1-1 0 0 0,0 1 0 0 0,0 0-1 0 0,0-1 1 0 0,-1 1 0 0 0,1 0 0 0 0,0-1 0 0 0,0 1 0 0 0,0-1-1 0 0,0 1 1 0 0,0 0 0 0 0,-1-1 0 0 0,1 1 0 0 0,0-1-1 0 0,0 1 1 0 0,0 0 0 0 0,0-1 0 0 0,0 1 0 0 0,1-1 17 0 0,-1-1-430 0 0,0 1 148 0 0,0-1 26 0 0,0-2-91 0 0,0-2-293 0 0,0 4-543 0 0,0 2 722 0 0,0 0 81 0 0,0 0-16 0 0,0 0-98 0 0,0 0-117 0 0,0 0-102 0 0,0 0 122 0 0,0 0-39 0 0,0 0-712 0 0,0 0-542 0 0,0 0-1041 0 0</inkml:trace>
  <inkml:trace contextRef="#ctx0" brushRef="#br0" timeOffset="360.29">833 379 8984 0 0,'0'0'200'0'0,"0"2"33"0"0,0 1-182 0 0,-1-2-19 0 0,1-1-18 0 0,1 1 23 0 0,3 5 49 0 0,-1 1 12 0 0,3 3 44 0 0,-4 5-89 0 0,1 0-63 0 0,1-7 68 0 0,-1-4 39 0 0,0 1 49 0 0,-1 1 53 0 0,-2 1 54 0 0,0 5 403 0 0,-1 9 479 0 0,5-6-422 0 0,-2-9-580 0 0,1 5 140 0 0,1 1 66 0 0,-2 2 82 0 0,-1 1 100 0 0,-1 7 112 0 0,0-1-36 0 0,0 9 109 0 0,0-7-224 0 0,0-11-286 0 0,0-2-35 0 0,3-4-1 0 0,2-1-139 0 0,0 0-68 0 0,-3-3-48 0 0,-2-2-109 0 0,0 0-175 0 0,0 0 209 0 0,0 0-39 0 0,0 0-71 0 0,0 0 92 0 0,0 0-36 0 0,0 0-41 0 0,0 0-38 0 0,0 0-404 0 0,0 0 103 0 0,0 0-53 0 0,0 0-767 0 0,0 0-601 0 0,0 0-1142 0 0</inkml:trace>
  <inkml:trace contextRef="#ctx0" brushRef="#br0" timeOffset="674.22">1150 1 8984 0 0,'0'0'200'0'0,"0"0"33"0"0,0 0 15 0 0,0 2-36 0 0,1 3-210 0 0,1-2 80 0 0,0-1 67 0 0,1 1 57 0 0,1 0 212 0 0,0 6 322 0 0,-4-6 99 0 0,0-1-20 0 0,0 4-458 0 0,2 0-63 0 0,2 0 3 0 0,2 1 93 0 0,-4-5-80 0 0,-1 0-72 0 0,-1-1-62 0 0,1 1-53 0 0,-1 0-29 0 0,0 0-44 0 0,-1 3 11 0 0,1-4-9 0 0,0 0 56 0 0,0 7 133 0 0,3-2-51 0 0,6 8 231 0 0,-8-14-410 0 0,-1 0 0 0 0,0 0 0 0 0,0 1-1 0 0,0-1 1 0 0,1 0 0 0 0,-1 0 0 0 0,0 1 0 0 0,0-1 0 0 0,0 0-1 0 0,0 0 1 0 0,1 1 0 0 0,-1-1 0 0 0,0 0 0 0 0,0 1-1 0 0,0-1 1 0 0,0 0 0 0 0,0 1 0 0 0,0-1 0 0 0,0 0 0 0 0,0 0-1 0 0,0 1 1 0 0,0-1 0 0 0,0 0 0 0 0,0 1 0 0 0,0-1-1 0 0,0 0-14 0 0,-1 6 120 0 0,1 14 152 0 0,3-5-37 0 0,2-8-127 0 0,-4-5-85 0 0,0-1 0 0 0,0 0 0 0 0,0 1 0 0 0,-1-1 0 0 0,1 1 0 0 0,0-1 0 0 0,-1 1 0 0 0,1-1 0 0 0,-1 1 0 0 0,0-1 0 0 0,1 1 0 0 0,-1 0 0 0 0,0-1-1 0 0,0 1-22 0 0,2 13 179 0 0,4 3-57 0 0,-1-8-57 0 0,3 10 110 0 0,-1-5-60 0 0,-2 10 19 0 0,5-5-46 0 0,-5 6-22 0 0,5-6-2 0 0,-5 5-10 0 0,5-5-28 0 0,-5 8 38 0 0,5 2-32 0 0,-5-2 47 0 0,1-14-18 0 0,-5-11-48 0 0,0 1 0 0 0,0-1 0 0 0,0 0 0 0 0,0 0 0 0 0,0 1 0 0 0,-1-1 0 0 0,0 1-1 0 0,1-1 1 0 0,-1 1-13 0 0,-1 10 43 0 0,1-8-24 0 0,0 0 1 0 0,0 1 0 0 0,0-1 0 0 0,1 0 0 0 0,0 0 0 0 0,0 1-20 0 0,6 8 24 0 0,1 5 46 0 0,-4-10-67 0 0,11 24 90 0 0,-8-20-77 0 0,-7-12-12 0 0,1 1 0 0 0,0-1 0 0 0,-1 0-1 0 0,1 1 1 0 0,-1-1 0 0 0,0 1-1 0 0,1-1 1 0 0,-1 1 0 0 0,0-1 0 0 0,-1 1-1 0 0,1-1 1 0 0,-1 1-4 0 0,1 15 30 0 0,3-8-41 0 0,10 14-52 0 0,-13-23 52 0 0,-1 2-24 0 0,1 0-64 0 0,0-3-29 0 0,0 0-134 0 0,0 0-61 0 0,0 0-12 0 0,0 0-25 0 0,0 0-101 0 0,0 0-47 0 0,0 0 291 0 0,0 0-22 0 0,0 0-64 0 0,0 0 106 0 0,0 0-38 0 0,0 0-38 0 0,0 0-37 0 0,0 0-409 0 0,0 0 106 0 0,0 0-50 0 0,0 0-773 0 0,0 0-602 0 0,0 0-1149 0 0</inkml:trace>
  <inkml:trace contextRef="#ctx0" brushRef="#br0" timeOffset="1332.37">924 484 8408 0 0,'0'0'190'0'0,"0"0"28"0"0,0 0 8 0 0,0 0 41 0 0,0 0 125 0 0,2 3 51 0 0,3 1-270 0 0,1-1 66 0 0,0-1 26 0 0,16 3 556 0 0,-12-5-496 0 0,4-1 4 0 0,-8 0-216 0 0,1-1-44 0 0,11-4 184 0 0,28-13 394 0 0,-17 6-301 0 0,-9 3-163 0 0,0 0-80 0 0,-11 6-45 0 0,0 1-1 0 0,0 0 0 0 0,0 0 1 0 0,0 1-58 0 0,1 0 48 0 0,-1-1 0 0 0,0 0 0 0 0,0 0 0 0 0,0-1-48 0 0,38-19 21 0 0,-8 5-6 0 0,-14 6-39 0 0,-6 1-34 0 0,0-1-43 0 0,-16 10 50 0 0,1 0 0 0 0,0 0 0 0 0,0 0 0 0 0,0 0 0 0 0,0 1 0 0 0,4-1 51 0 0,11-5-206 0 0,-6-3 21 0 0,-6 3 60 0 0,-4 3 57 0 0,0 1 0 0 0,0 0 0 0 0,0 0 0 0 0,0 0 1 0 0,1 1-1 0 0,0-1 68 0 0,6-1-184 0 0,0-1-9 0 0,0-3 42 0 0,-3 1 46 0 0,8-9-223 0 0,-11 13 269 0 0,-2 1 47 0 0,0-1-132 0 0,-2 3 33 0 0,0 0 14 0 0,3 0 1 0 0,7 0 37 0 0,-7 0 146 0 0,-3 0 19 0 0,2 0-3 0 0,0 1-86 0 0,0-1 0 0 0,-1 0 1 0 0,1 1-1 0 0,0-1 0 0 0,-1 1 0 0 0,1-1 1 0 0,-1 1-1 0 0,1 0 0 0 0,0 0 0 0 0,-1 0 1 0 0,0 0-1 0 0,1 0 0 0 0,-1 0 0 0 0,0 0 1 0 0,1 1-18 0 0,1 1 118 0 0,-2 0-53 0 0,-2 6-16 0 0,1-6-11 0 0,0 3 22 0 0,-1-4-40 0 0,1 0 0 0 0,0 1-1 0 0,0-1 1 0 0,0 0 0 0 0,1 0 0 0 0,-1 0-1 0 0,0 0 1 0 0,1 0 0 0 0,-1 0 0 0 0,1 1-20 0 0,4 4 60 0 0,1 5 47 0 0,-4 2-4 0 0,-3 7 53 0 0,1-11-56 0 0,-1 1 1 0 0,2 0-1 0 0,-1 0 0 0 0,1 0 1 0 0,1 2-101 0 0,0-7 47 0 0,6 28 147 0 0,-5 1-95 0 0,-2-23-68 0 0,0-1 0 0 0,0 1 0 0 0,1-1 0 0 0,1 0 1 0 0,0 2-32 0 0,-1-7 16 0 0,-1 1 23 0 0,0 0 1 0 0,0 1-1 0 0,-1-1 1 0 0,0 7-40 0 0,2 16 183 0 0,8 3 100 0 0,5 25 291 0 0,-12-42-367 0 0,-2-3-84 0 0,0 6 21 0 0,2-8-72 0 0,12 25 303 0 0,-8-23-266 0 0,-6-11-97 0 0,-1 0 1 0 0,1 0 0 0 0,-1 0 0 0 0,0 0 0 0 0,1 0-1 0 0,-1 0 1 0 0,0 0 0 0 0,0 0 0 0 0,-1 0 0 0 0,1 1-13 0 0,0-2 7 0 0,0 0 1 0 0,0 0-1 0 0,-1 0 1 0 0,1 1-1 0 0,0-1 1 0 0,1 0 0 0 0,-1 0-1 0 0,0 1 1 0 0,0-1-1 0 0,0 0 1 0 0,1 0 0 0 0,-1 0-1 0 0,1 1 1 0 0,-1-1-1 0 0,1 0 1 0 0,-1 0-8 0 0,10 1 72 0 0,-7-2 13 0 0,-3 0-10 0 0,0 0 17 0 0,0 0 10 0 0,0 0 2 0 0,0 0 15 0 0,2-2 60 0 0,-1 1-168 0 0,8-12 197 0 0,-6-3-21 0 0,-2 4-84 0 0,1 0-40 0 0,5-13-44 0 0,0 1-105 0 0,-4 14 41 0 0,1 0-1 0 0,-1 1 1 0 0,4-5 45 0 0,16-30-61 0 0,-5 10 63 0 0,-9 15-2 0 0,-6 12-2 0 0,0 0 1 0 0,1 0-1 0 0,0 1 1 0 0,0 0 0 0 0,0-1-1 0 0,1 1 1 0 0,0 1-1 0 0,2-3 2 0 0,5-5-20 0 0,-1 1-18 0 0,0 2 1 0 0,8-8 37 0 0,-16 16-2 0 0,0 0-1 0 0,0 0 1 0 0,0 0 0 0 0,1 0 0 0 0,-1 0 0 0 0,0 0 0 0 0,1 1-1 0 0,-1 0 1 0 0,1 0 0 0 0,-1 0 0 0 0,1 0 0 0 0,0 0-1 0 0,3 0 3 0 0,4 1 2 0 0,-7 0 0 0 0,-1 0-1 0 0,1 0 1 0 0,-1 0 0 0 0,1 0 0 0 0,-1 1 0 0 0,1 0 0 0 0,2 0-2 0 0,-4 0 9 0 0,0 0-1 0 0,0 0 1 0 0,0 0 0 0 0,0 0 0 0 0,-1 1-1 0 0,1-1 1 0 0,0 0 0 0 0,-1 1 0 0 0,1 0-9 0 0,5 5 54 0 0,-3-5-23 0 0,-1 2 1 0 0,0-1-1 0 0,0 0 0 0 0,0 0 1 0 0,-1 1-1 0 0,1 0-31 0 0,1 6 77 0 0,1 0-58 0 0,3 0-57 0 0,-3-5-2 0 0,0 0-1 0 0,-1 1 1 0 0,0 0 0 0 0,2 4 40 0 0,1 1-49 0 0,2 7-33 0 0,-4-3 57 0 0,-2-3 40 0 0,7 8 81 0 0,-5 6 3 0 0,1-14-55 0 0,-1-3-77 0 0,-3-3-26 0 0,-2 2-37 0 0,0-6 86 0 0,0 9-95 0 0,1 1-52 0 0,-1-10 113 0 0,0 0 0 0 0,0 0 1 0 0,1 0-1 0 0,-1 0 0 0 0,1 0 0 0 0,0 1 0 0 0,-1-1 1 0 0,1 0-1 0 0,0-1 0 0 0,0 1 0 0 0,0 0 0 0 0,0 0 1 0 0,1 0-1 0 0,0 0 44 0 0,-1 0-226 0 0,0 0 51 0 0,0-1 43 0 0,-1 1 38 0 0,0 2-26 0 0,0 1 49 0 0,-1-4 20 0 0,1 0-41 0 0,0 14-420 0 0</inkml:trace>
  <inkml:trace contextRef="#ctx0" brushRef="#br0" timeOffset="1613.93">1030 76 11744 0 0,'-10'0'70'0'0,"1"0"86"0"0,0 0 54 0 0,-13 0 351 0 0,9 0-281 0 0,0-2-269 0 0,0-8-37 0 0,11 7-107 0 0,2 3-55 0 0,0 0-17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4:37.6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455 469 6704 0 0,'0'0'149'0'0,"0"0"23"0"0,0 0 12 0 0,0 0-52 0 0,0 0 12 0 0,0 0 72 0 0,0 0 203 0 0,0 0 367 0 0,0 0 29 0 0,0 0-333 0 0,-2 0-193 0 0,-8 0 168 0 0,-6 0 104 0 0,14 0-113 0 0,-1 0-13 0 0,-8-3-56 0 0,-3-7 41 0 0,11 8-133 0 0,1 1-104 0 0,-1 0-66 0 0,-1 1-60 0 0,1 0-12 0 0,1-1 46 0 0,-6-3 89 0 0,-2-2 67 0 0,-3 4 58 0 0,2 0-41 0 0,-2-5 35 0 0,12 7-264 0 0,0-1 1 0 0,-1 0-1 0 0,1 0 1 0 0,0 1-1 0 0,-1-1 1 0 0,1 0-1 0 0,-1 1 1 0 0,1-1-1 0 0,-1 1 1 0 0,1 0-1 0 0,-1 0 1 0 0,0 0-36 0 0,-3-3 257 0 0,-8-5-32 0 0,-3 4-57 0 0,-3 3-46 0 0,-1 1-35 0 0,0 0-24 0 0,20 0-61 0 0,-1 0-1 0 0,1 0 1 0 0,-1 0-1 0 0,1 0 1 0 0,-1 0-1 0 0,1 0 1 0 0,-1 0-1 0 0,1 0 0 0 0,-1 0 1 0 0,1 0-1 0 0,-1 0 1 0 0,1 1-1 0 0,-1-1 1 0 0,1 0-1 0 0,0 0 0 0 0,-1 0 1 0 0,1 1-1 0 0,-1-1 1 0 0,1 0-1 0 0,-1 0 1 0 0,1 1-1 0 0,0-1 0 0 0,-1 0 1 0 0,1 1-1 0 0,0-1 1 0 0,-1 1-1 0 0,1-1 1 0 0,0 0-1 0 0,0 1-1 0 0,-8 6 48 0 0,-12-2-20 0 0,10 5 25 0 0,-10-5-40 0 0,10 8-13 0 0,-3-5 0 0 0,10-6 0 0 0,0 0 0 0 0,1 0 0 0 0,-1 0 0 0 0,0 0 0 0 0,1 0 0 0 0,-1 0 0 0 0,1 1 0 0 0,-1-1 0 0 0,-1 3 0 0 0,1 2 0 0 0,-1 0 0 0 0,1 0 0 0 0,1 0 0 0 0,-1 1 0 0 0,1-1 0 0 0,-1 0 0 0 0,0 0 0 0 0,0-1 0 0 0,-1 2 0 0 0,-5 6 0 0 0,6-11 0 0 0,1 0 0 0 0,-1 1 0 0 0,1-1 0 0 0,0 1 0 0 0,0 0 1 0 0,1 0-1 0 0,-1 0 0 0 0,0 1 0 0 0,-3 20-1 0 0,-10 28 1 0 0,12-45-1 0 0,1 0-1 0 0,0 1 1 0 0,0-1-1 0 0,1 1 1 0 0,-1-1-1 0 0,2 1 1 0 0,0 8 1 0 0,-1-6-20 0 0,1-3 11 0 0,0 0 1 0 0,0 0 0 0 0,1-1-1 0 0,1 9 9 0 0,15 34-16 0 0,-9-27-21 0 0,-5-17 32 0 0,0 0 0 0 0,0 0 0 0 0,0-1 0 0 0,1 1 0 0 0,0-1 0 0 0,0 0 0 0 0,0 0 0 0 0,0 0 0 0 0,1 0 0 0 0,0-1 0 0 0,1 1 5 0 0,9 10-20 0 0,-10-11 20 0 0,1 0 0 0 0,-1 0 0 0 0,1-1 0 0 0,0 1 0 0 0,0-1 0 0 0,0 0 0 0 0,0 0 0 0 0,-5-3 0 0 0,0 1 0 0 0,0-1 0 0 0,1 0 0 0 0,-1 1 0 0 0,0-1 0 0 0,1 0 0 0 0,-1 0 0 0 0,0 0 0 0 0,1 0 0 0 0,0 0 0 0 0,15 3 0 0 0,-7 1 2 0 0,8 2 17 0 0,0-4 34 0 0,-9-2-57 0 0,1 0 39 0 0,41 0 292 0 0,-49 0-311 0 0,0 0 0 0 0,-1 0 0 0 0,1 0 0 0 0,-1 0-1 0 0,1-1 1 0 0,0 1 0 0 0,-1 0 0 0 0,1-1-1 0 0,-1 0 1 0 0,1 1 0 0 0,-1-1 0 0 0,1 0 0 0 0,-1 1-1 0 0,1-2-15 0 0,10-3 102 0 0,0 1-20 0 0,-10 4-62 0 0,0 0-1 0 0,1-1 0 0 0,-1 1 0 0 0,0-1 0 0 0,0 0 0 0 0,0 0 0 0 0,0 0 0 0 0,0 0 0 0 0,0 0 0 0 0,0 0 0 0 0,0 0 0 0 0,0-1 0 0 0,0 1 0 0 0,-1-1-19 0 0,27-16 340 0 0,-21 7-219 0 0,4-5-31 0 0,-9 13-77 0 0,-1 1-1 0 0,1 0 1 0 0,-1-1-1 0 0,1 0 1 0 0,-1 1-1 0 0,0-1 1 0 0,0 0-1 0 0,0 1 1 0 0,0-1-1 0 0,0 0 1 0 0,-1 0-1 0 0,1 0 1 0 0,-1 1-1 0 0,0-1 0 0 0,0 0 1 0 0,0 0-1 0 0,0 0 1 0 0,-1-2-13 0 0,1 1 21 0 0,0-1 1 0 0,0 1-1 0 0,0-1 1 0 0,1 1-1 0 0,0-1 0 0 0,0-3-21 0 0,5-6 60 0 0,-5 11-49 0 0,0 0 0 0 0,0-1 1 0 0,0 1-1 0 0,0 0 0 0 0,0-1 1 0 0,-1 1-1 0 0,1 0 0 0 0,-1-1 1 0 0,0 0-12 0 0,0-1 9 0 0,-1 0 0 0 0,0 0 0 0 0,0 0 0 0 0,0 0-1 0 0,0 0 1 0 0,-1-2-9 0 0,0 2 9 0 0,0 0 1 0 0,1 0-1 0 0,0 0 0 0 0,0-1 0 0 0,0 1 0 0 0,1-2-9 0 0,1-5 21 0 0,-1 8-16 0 0,0 1 0 0 0,0-1 0 0 0,0 1 0 0 0,0 0 0 0 0,0-1 0 0 0,-1 1 0 0 0,1-1 0 0 0,-1 1 0 0 0,-1-2-5 0 0,-6-17-1 0 0,-9-29 56 0 0,15 40-47 0 0,-3-6-25 0 0,-5-3-48 0 0,0 1 20 0 0,2-3-49 0 0,-5-8-128 0 0,8 21 83 0 0,-3-10-102 0 0,7 13 104 0 0,1 0-27 0 0,-1 0-60 0 0,1 0-75 0 0,0-1-90 0 0,0 4 178 0 0,0-13-919 0 0,0 1-42 0 0</inkml:trace>
  <inkml:trace contextRef="#ctx0" brushRef="#br0" timeOffset="546.31">1196 30 7920 0 0,'0'0'174'0'0,"0"0"29"0"0,-3 0 13 0 0,-8 0-99 0 0,2 0-44 0 0,-2 0-24 0 0,10 0-49 0 0,1-1-1 0 0,-1 1 0 0 0,1 0 0 0 0,0 0 0 0 0,-1 0 0 0 0,1 0 0 0 0,-1 0 0 0 0,1 0 0 0 0,0-1 0 0 0,-1 1 0 0 0,1 0 1 0 0,-1 0-1 0 0,1-1 0 0 0,0 1 0 0 0,-1 0 0 0 0,1 0 0 0 0,0-1 0 0 0,0 1 0 0 0,-1 0 0 0 0,1-1 0 0 0,0 1 0 0 0,-1-1 1 0 0,-1-2 29 0 0,-1 0 39 0 0,1 2-75 0 0,0 0 74 0 0,-1 0 63 0 0,0 1 51 0 0,-4 0 237 0 0,-5 0 359 0 0,7 0-471 0 0,0 0-25 0 0,1 0-94 0 0,-3-1 92 0 0,-8-5 437 0 0,5 1-257 0 0,4 3-289 0 0,-1 1-59 0 0,-31 1 797 0 0,0 0-67 0 0,28 2-626 0 0,-2 4 30 0 0,0 0-8 0 0,1-5-38 0 0,4-1-96 0 0,5 0-75 0 0,0 0 0 0 0,0 0 1 0 0,0 0-1 0 0,0 0 0 0 0,0 0 0 0 0,0 0 1 0 0,0 1-1 0 0,0-1 0 0 0,0 1 0 0 0,-1 0-28 0 0,-5 3 82 0 0,7-3-65 0 0,-1 0 1 0 0,1 0-1 0 0,0 0 0 0 0,-1 0 1 0 0,1-1-1 0 0,-1 1 1 0 0,1 0-1 0 0,-1-1 0 0 0,1 0 1 0 0,-1 1-1 0 0,1-1 1 0 0,-1 0-1 0 0,0 0 1 0 0,1 0-18 0 0,-6 0 53 0 0,5 0-39 0 0,0 0 0 0 0,0 0 1 0 0,-1 0-1 0 0,1 0 0 0 0,0 0 0 0 0,0 0 0 0 0,0 1 0 0 0,0-1 0 0 0,0 1 0 0 0,-1 0-14 0 0,-4 3 43 0 0,1-2-18 0 0,1 0-1 0 0,0 1 1 0 0,1 0-1 0 0,-1 0 1 0 0,1 0-1 0 0,-1 1 1 0 0,-2 2-25 0 0,-18 9 64 0 0,20-5-54 0 0,-1-5-10 0 0,5-5 0 0 0,1 0 0 0 0,0 0 0 0 0,-1 0 0 0 0,1 1 0 0 0,-1-1 0 0 0,1 0 0 0 0,0 1 0 0 0,-1-1 0 0 0,1 0 0 0 0,0 1 0 0 0,-1-1 0 0 0,1 0 0 0 0,0 1 0 0 0,0-1 0 0 0,-1 1 0 0 0,1-1 0 0 0,0 1 0 0 0,0-1 0 0 0,0 0 0 0 0,-1 1 0 0 0,1-1 0 0 0,0 1 0 0 0,0-1 0 0 0,0 1 0 0 0,0-1 0 0 0,0 1 0 0 0,0-1 0 0 0,0 1 0 0 0,0-1 0 0 0,0 1 0 0 0,0-1 0 0 0,1 1 0 0 0,-2 1 0 0 0,1-1 0 0 0,0 1 0 0 0,0-1 0 0 0,0 1 0 0 0,-1 0 0 0 0,1-1 0 0 0,-1 1 0 0 0,1-1 0 0 0,-1 1 0 0 0,0-1 0 0 0,0 0 0 0 0,1 1 0 0 0,-1-1 0 0 0,0 1 0 0 0,-4 5 0 0 0,-10 23 0 0 0,14-27 0 0 0,0 0 0 0 0,0 0 0 0 0,1-1 0 0 0,-1 1 0 0 0,1 0 0 0 0,0 0 0 0 0,0-1 0 0 0,0 1 0 0 0,0 0 0 0 0,1 2 0 0 0,-1 10 0 0 0,0-5 0 0 0,-1-7 0 0 0,1 1 0 0 0,0-1 0 0 0,0 1 0 0 0,0-1 0 0 0,0 1 0 0 0,1-1 0 0 0,0 0 0 0 0,-1 1 1 0 0,2 1-2 0 0,1 4 1 0 0,9 25 0 0 0,-5-19 0 0 0,-2 1 0 0 0,4 11 0 0 0,-4-10 0 0 0,0 0 0 0 0,7 12 0 0 0,-8-21 0 0 0,-1 1 0 0 0,0 1 0 0 0,0-1 0 0 0,-1 0 0 0 0,0 1 0 0 0,1-1 0 0 0,0 0 0 0 0,0 0 0 0 0,1-1 0 0 0,-1-3 2 0 0,-1 0 0 0 0,0 0-1 0 0,0 0 1 0 0,-1 0-1 0 0,1 0 1 0 0,-1 1 0 0 0,0-1-1 0 0,-1 0 1 0 0,1 1-1 0 0,-1 3-1 0 0,1-2 29 0 0,0 1-1 0 0,0-1 0 0 0,0 0 0 0 0,1 1 0 0 0,0-1 0 0 0,1 1-28 0 0,4 15 63 0 0,-2-8-27 0 0,1 2 17 0 0,-5-1 18 0 0,-1 133 399 0 0,0-148-465 0 0,0 1 0 0 0,0 0-1 0 0,0-1 1 0 0,-1 1 0 0 0,1-1 0 0 0,0 1 0 0 0,-1-1 0 0 0,0 1 0 0 0,1-1-1 0 0,-1 1 1 0 0,0-1 0 0 0,0 1 0 0 0,1-1 0 0 0,-2 0-5 0 0,-2 7 12 0 0,1 7 41 0 0,3-14-52 0 0,0 0 0 0 0,0 0 0 0 0,0-1 0 0 0,0 1 0 0 0,0 0 0 0 0,0 0 0 0 0,0 0 0 0 0,0 0 0 0 0,0-1 0 0 0,-1 1 0 0 0,1 0 0 0 0,0 0 0 0 0,0-1-1 0 0,-1 2 0 0 0,-9 3-18 0 0,10-5-208 0 0,-1 0 70 0 0,1 0 64 0 0,0 1 55 0 0,0-1 78 0 0,-1 1 97 0 0,0 1 535 0 0,1-1-570 0 0,0-1-42 0 0,0 1-57 0 0,0-1-71 0 0,-1 1-84 0 0,1 0-99 0 0,0-1-67 0 0,0 1-99 0 0,0 0-108 0 0,0-1-118 0 0,0 0 274 0 0,1 1-33 0 0,-1-1-35 0 0,0 0-35 0 0,0 1-37 0 0,0-1-37 0 0,0 0-40 0 0,0 0-40 0 0,0 0-1381 0 0,0 0-1132 0 0</inkml:trace>
  <inkml:trace contextRef="#ctx0" brushRef="#br0" timeOffset="967.7">667 665 10152 0 0,'0'0'298'0'0,"0"0"-4"0"0,2-2-136 0 0,4-3-24 0 0,2 0 50 0 0,1-1 84 0 0,8-2 185 0 0,5-3 107 0 0,-8 3-271 0 0,-5 2-144 0 0,12-8 172 0 0,-6 6-25 0 0,6 3-19 0 0,-3 0-110 0 0,1-2-62 0 0,-6 0-12 0 0,1 1 0 0 0,-1 1 0 0 0,9-3-89 0 0,9 1 58 0 0,-22 5-235 0 0,0 0 100 0 0,1 0 73 0 0,15-4 95 0 0,-16 4-104 0 0,0 0-62 0 0,0 0-88 0 0,0 0-110 0 0,-4 1 88 0 0,-1 0-38 0 0,1 0-39 0 0,0 0-43 0 0,0 0-46 0 0,-1 0-49 0 0,1 0-52 0 0,0 0-55 0 0,0 0-58 0 0,0 0-60 0 0,11-3-1028 0 0,10-5-934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4:44.5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121 0 5848 0 0,'0'0'168'0'0,"0"0"-36"0"0,0 0 2 0 0,0 1 58 0 0,0 1 170 0 0,0 1 81 0 0,0 0-43 0 0,0 0-39 0 0,0 1-38 0 0,0 2 221 0 0,0 1-121 0 0,0-2-188 0 0,0-1-43 0 0,0 6 89 0 0,0-4-151 0 0,0 19 293 0 0,0-19-256 0 0,0 0 59 0 0,2 5 21 0 0,4 1 33 0 0,0 0-17 0 0,-5-1-47 0 0,-1-3-70 0 0,0-2-38 0 0,0 3 15 0 0,0 11 101 0 0,0-12-108 0 0,0 1 50 0 0,2 5 48 0 0,3 2-48 0 0,1-1-43 0 0,-4 0-13 0 0,-2-10-37 0 0,0 0 1 0 0,-1 0-1 0 0,1 0 0 0 0,-1 0 1 0 0,0 0-1 0 0,-2 4-73 0 0,-2 5 154 0 0,4-9-113 0 0,-3 15 278 0 0,4-2-69 0 0,0-6-107 0 0,-1-1-46 0 0,-5 2 78 0 0,-5 6 129 0 0,2-3-73 0 0,2-1-5 0 0,0 0-37 0 0,3-8-95 0 0,1-1 0 0 0,-1 0-1 0 0,0-1 1 0 0,-4 5-94 0 0,-5 4 175 0 0,-2 11-93 0 0,5-22-28 0 0,5-1-81 0 0,-5 8-1 0 0,8-8-15 0 0,1-1-49 0 0,1-1-27 0 0,0 0-115 0 0,-2 0-79 0 0,0 0 96 0 0,-3 0-232 0 0,4 0 326 0 0,1 0-37 0 0,-1 0-92 0 0,0 0-87 0 0,0 0-20 0 0,0 0-52 0 0,1 0-45 0 0,0 0-40 0 0,-1 0-144 0 0,1 0-39 0 0,0 0-175 0 0,0 0-468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4:55.2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348 153 6448 0 0,'0'0'141'0'0,"0"0"23"0"0,0 0 13 0 0,3-3-19 0 0,-1 1-140 0 0,3-3 37 0 0,-2 2 32 0 0,-2 2 213 0 0,0-1-58 0 0,0 1-50 0 0,-1-1-45 0 0,1 0-1 0 0,-1 1-53 0 0,-1-4 72 0 0,0 4-41 0 0,1 1-9 0 0,0-3 304 0 0,0 1-90 0 0,0 0-79 0 0,0 1-68 0 0,0 0-35 0 0,0 0-61 0 0,0-2 10 0 0,0 2-18 0 0,0 1-4 0 0,0-1 34 0 0,0-1 187 0 0,0 1 101 0 0,0-1 217 0 0,0-6-277 0 0,0 0 70 0 0,0-21 1124 0 0,0 15-922 0 0,0 6-299 0 0,0-1-55 0 0,0 9-239 0 0,1-1 0 0 0,-1 1 0 0 0,0-1 0 0 0,0 1 1 0 0,-1-1-1 0 0,1 1 0 0 0,0-1 0 0 0,0 1 0 0 0,0-1 1 0 0,0 1-1 0 0,0 0 0 0 0,0-1 0 0 0,-1 1 0 0 0,1-1 1 0 0,0 1-1 0 0,0-1 0 0 0,0 1 0 0 0,-1 0 0 0 0,1-1 1 0 0,0 1-1 0 0,-1 0 0 0 0,1-1 0 0 0,0 1 0 0 0,-1 0 1 0 0,1-1-1 0 0,-1 1 0 0 0,1 0 0 0 0,0 0 0 0 0,-1-1 1 0 0,1 1-1 0 0,-1 0 0 0 0,1 0 0 0 0,-1 0 1 0 0,1 0-1 0 0,-1 0 0 0 0,1-1 0 0 0,0 1 0 0 0,-1 0 1 0 0,1 0-1 0 0,-1 0 0 0 0,1 0 0 0 0,-1 1-15 0 0,-2-1 236 0 0,3-5-79 0 0,-1 2-44 0 0,0 0-22 0 0,-3 0-7 0 0,-5 1 60 0 0,5 2-55 0 0,0 0 36 0 0,-1 0 33 0 0,1 0 48 0 0,-1 0-16 0 0,-9 0 169 0 0,4 0-171 0 0,3 1-109 0 0,2 1-106 0 0,0 8 92 0 0,-20 5 87 0 0,12-5-14 0 0,1-3-60 0 0,10-7-74 0 0,1 1-1 0 0,-1 0 1 0 0,1-1-1 0 0,-1 1 1 0 0,1 0-1 0 0,0 0 0 0 0,-1 0 1 0 0,1 0-1 0 0,0 0 1 0 0,0 1-1 0 0,-1-1 1 0 0,1 0-1 0 0,0 0 0 0 0,0 2-3 0 0,-4 7 0 0 0,4-8 0 0 0,0 0 0 0 0,0 0 0 0 0,0 1 0 0 0,0-1 0 0 0,-1 0 0 0 0,1 0 0 0 0,-1-1 0 0 0,1 1 0 0 0,-1 0 0 0 0,-2 3 0 0 0,0 1 0 0 0,0-1 0 0 0,0 1 0 0 0,1 0 0 0 0,0-1 0 0 0,0 2 0 0 0,0-1 0 0 0,-2 24 0 0 0,2-24 0 0 0,-1 0 0 0 0,1 1 0 0 0,0 0 0 0 0,0 0 0 0 0,0 0 0 0 0,1 1 0 0 0,0-1 0 0 0,1 0 0 0 0,-1 1 0 0 0,1 0 0 0 0,1-1 0 0 0,-1 1 0 0 0,1 50 0 0 0,2-45 13 0 0,7 0-53 0 0,-5-7 29 0 0,1-1 0 0 0,-2 1 0 0 0,1 0-1 0 0,2 5 12 0 0,-5-9 0 0 0,0-1 0 0 0,-1 0 0 0 0,1 0 0 0 0,0 0 0 0 0,0 0 0 0 0,0 0 0 0 0,0 0 0 0 0,0 0 0 0 0,0-1 0 0 0,0 1 0 0 0,0 0 0 0 0,1 0 0 0 0,13 2 0 0 0,0-3 0 0 0,0-3 0 0 0,-11 1 0 0 0,10-5 20 0 0,-4 1 52 0 0,-4-5-10 0 0,-6 10-61 0 0,1 0 1 0 0,-1 0 0 0 0,1 0 0 0 0,-1 0-1 0 0,1 0 1 0 0,-1 0 0 0 0,1 0 0 0 0,0 1-1 0 0,-1-1 1 0 0,1 0 0 0 0,0 0 0 0 0,0 0 0 0 0,0 1-1 0 0,-1-1 1 0 0,1 0 0 0 0,1 1-2 0 0,2-3 16 0 0,-3 3-14 0 0,0 0 1 0 0,-1 0 0 0 0,1-1-1 0 0,-1 1 1 0 0,1 0 0 0 0,0-1-1 0 0,-1 1 1 0 0,1 0 0 0 0,-1-1-1 0 0,1 1 1 0 0,-1-1 0 0 0,1 1-1 0 0,-1-1 1 0 0,0 1 0 0 0,1-1-1 0 0,-1 1 1 0 0,0-1-1 0 0,1 1 1 0 0,-1-1 0 0 0,0 0-1 0 0,1 1 1 0 0,-1-1-3 0 0,2-4 6 0 0,7-10 44 0 0,-5 8-45 0 0,-1 1 1 0 0,1-1-1 0 0,1-6-5 0 0,0-10 0 0 0,2 16 7 0 0,-6 7-5 0 0,-1 0 0 0 0,1-1-1 0 0,-1 1 1 0 0,0 0-1 0 0,1-1 1 0 0,-1 1 0 0 0,1 0-1 0 0,-1-1 1 0 0,0 1-1 0 0,0-1 1 0 0,1 1 0 0 0,-1 0-1 0 0,0-1 1 0 0,0 1-1 0 0,1-1 1 0 0,-1 1 0 0 0,0-1-1 0 0,0 1 1 0 0,0-1-1 0 0,0 1 1 0 0,0-1 0 0 0,0 1-1 0 0,0-1 1 0 0,0 1-1 0 0,0-1 1 0 0,0 1 0 0 0,0-1-1 0 0,0 1 1 0 0,0-1-2 0 0,0 0 3 0 0,0-1 0 0 0,0 0 1 0 0,1 0-1 0 0,-1 1 1 0 0,1-1-1 0 0,-1 0 0 0 0,1 1 1 0 0,-1-1-1 0 0,1 1 0 0 0,0-1 1 0 0,0 1-1 0 0,0-1 0 0 0,0 1-3 0 0,0-1 3 0 0,-1 1-1 0 0,1-1 1 0 0,0 1-1 0 0,0-1 0 0 0,0 1 1 0 0,-1-1-1 0 0,1 0 0 0 0,-1 1 1 0 0,0-1-1 0 0,1 0 1 0 0,-1 1-1 0 0,0-1 0 0 0,0 0-2 0 0,-1-3 2 0 0,2 3-6 0 0,12-21 60 0 0,-11 8-46 0 0,1 0-10 0 0,9-1 0 0 0,4 4 0 0 0,-1 9 0 0 0,-15 3 0 0 0,1 0 0 0 0,0 0 0 0 0,0 0 0 0 0,0 0 0 0 0,0 0 0 0 0,-1 0 0 0 0,1 0 0 0 0,0 1 0 0 0,0-1 0 0 0,0 0 0 0 0,-1 0 0 0 0,1 1 0 0 0,0-1 0 0 0,0 1 0 0 0,4 9 0 0 0,5-5 0 0 0,5 23 0 0 0,-14-27 0 0 0,-1 0 0 0 0,1 0 0 0 0,-1 1 0 0 0,1-1 0 0 0,-1 0 0 0 0,0 1 0 0 0,0-1 0 0 0,0 0 0 0 0,0 1 0 0 0,0 0 0 0 0,2 15 0 0 0,6 3-1 0 0,2 7 17 0 0,-2 2 35 0 0,-3 11 19 0 0,5-7 2 0 0,-5-3 0 0 0,-4-26-64 0 0,7 31 95 0 0,-5-1 37 0 0,-3-13-26 0 0,0-7-22 0 0,0-1 0 0 0,1 0-1 0 0,1 4-91 0 0,2 7 101 0 0,-1-9-23 0 0,0 1 0 0 0,-2-1 0 0 0,1 4-78 0 0,-2 2 78 0 0,0-8-21 0 0,0 0 0 0 0,-1 0 0 0 0,-1 5-57 0 0,0-6 34 0 0,-5 35 60 0 0,3-3-38 0 0,3-18-22 0 0,-1-1 0 0 0,-1 1-1 0 0,-3 7-33 0 0,1-4 59 0 0,-16 78 155 0 0,16-86-153 0 0,-2 0 0 0 0,0-1 0 0 0,-1 0 0 0 0,-2 2-61 0 0,-8 15 123 0 0,-7 14 57 0 0,7-20-27 0 0,5-16-27 0 0,-7-1-1 0 0,4-5-19 0 0,5 1-2 0 0,5-5-42 0 0,-15 13 204 0 0,0-9-17 0 0,16-7-211 0 0,-3 1 50 0 0,0 0-1 0 0,-1-1 0 0 0,-5 0-87 0 0,12-1 12 0 0,-1-1 0 0 0,0 0 0 0 0,1 0 0 0 0,-1 0 0 0 0,0 0-1 0 0,1-1 1 0 0,-1 1 0 0 0,0-1 0 0 0,0 1-12 0 0,-17-11 89 0 0,-5 6-15 0 0,5-5-60 0 0,8 8-14 0 0,11 2 0 0 0,-1 0 0 0 0,0-1 0 0 0,1 1 0 0 0,-1 0 0 0 0,0-1 0 0 0,1 1 0 0 0,-1-1 0 0 0,1 0 0 0 0,-1 1 0 0 0,1-1 0 0 0,-1 0 0 0 0,1 0 0 0 0,-1 0 0 0 0,1 0 0 0 0,0 0 0 0 0,0 0 0 0 0,-1 0 0 0 0,1-1 0 0 0,0 1 0 0 0,0 0 0 0 0,0-1 0 0 0,-17-23-21 0 0,-4 5-94 0 0,14 1-15 0 0,7 15 85 0 0,-1 0 1 0 0,0 0 0 0 0,1 0 0 0 0,-1 0-1 0 0,-2-3 45 0 0,-2-2-52 0 0,3-1-54 0 0,-2-13-215 0 0,3-11-213 0 0,2 20 334 0 0,1 1 61 0 0,-1 4 41 0 0,1 0-50 0 0,0 1-42 0 0,2 0-39 0 0,0-2-90 0 0,0 1-39 0 0,2-2-111 0 0,4-6-285 0 0,-4 7 314 0 0,10-20-963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4:55.9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167 515 6648 0 0,'0'0'149'0'0,"0"0"23"0"0,0 0 12 0 0,-2 0-25 0 0,-9 2-127 0 0,9 4-15 0 0,2-2 47 0 0,0-4-64 0 0,0 2 132 0 0,-3-1 153 0 0,-22-1 825 0 0,23 0-568 0 0,2 0-106 0 0,-3 0-48 0 0,-7 0-10 0 0,10 0-372 0 0,0 0 1 0 0,0 0-1 0 0,0 0 0 0 0,0 0 1 0 0,0 0-1 0 0,0 0 1 0 0,0 0-1 0 0,-1 0 1 0 0,1 0-1 0 0,0 0 1 0 0,0 0-1 0 0,0 0 1 0 0,0 0-1 0 0,0 0 1 0 0,0 0-1 0 0,0 0 0 0 0,0 0 1 0 0,0 0-1 0 0,0 0 1 0 0,0 0-1 0 0,-1 0 1 0 0,1 0-1 0 0,0 0 1 0 0,0 0-1 0 0,0 0 1 0 0,0 0-1 0 0,0 0 0 0 0,0 0 1 0 0,0 0-1 0 0,0 0 1 0 0,0 0-1 0 0,0 0 1 0 0,0 1-1 0 0,0-1 1 0 0,0 0-1 0 0,0 0 1 0 0,0 0-1 0 0,0 0 0 0 0,-1 0 1 0 0,1 0-1 0 0,0 0 1 0 0,0 0-1 0 0,0 0 1 0 0,0 0-1 0 0,0 0 1 0 0,0 0-1 0 0,0 1 1 0 0,0-1-1 0 0,0 0 0 0 0,0 0 1 0 0,0 0-1 0 0,0 0 1 0 0,0 0-1 0 0,0 0 1 0 0,1 0-1 0 0,-1 0 1 0 0,0 0-7 0 0,0 11 334 0 0,0-11-328 0 0,0 0 0 0 0,0 0-1 0 0,0 0 1 0 0,0 0 0 0 0,0 0-1 0 0,0 0 1 0 0,0 0-1 0 0,0 0 1 0 0,0 0 0 0 0,0 0-1 0 0,0 0 1 0 0,0 1 0 0 0,0-1-1 0 0,0 0 1 0 0,0 0 0 0 0,0 0-1 0 0,0 0 1 0 0,0 0-1 0 0,0 0 1 0 0,0 0 0 0 0,0 0-1 0 0,0 0 1 0 0,0 0 0 0 0,0 0-1 0 0,-1 0 1 0 0,1 1 0 0 0,0-1-1 0 0,0 0 1 0 0,0 0-1 0 0,0 0 1 0 0,0 0 0 0 0,0 0-1 0 0,0 0 1 0 0,0 0 0 0 0,0 0-1 0 0,0 0 1 0 0,0 0 0 0 0,0 0-1 0 0,0 0 1 0 0,0 0-1 0 0,-1 0 1 0 0,1 0 0 0 0,0 0-1 0 0,0 0 1 0 0,0 0 0 0 0,0 0-1 0 0,0 0 1 0 0,0 0 0 0 0,0 0-1 0 0,0 0 1 0 0,0 0-1 0 0,0 0 1 0 0,-1 0 0 0 0,1 0-1 0 0,0 0 1 0 0,0 0 0 0 0,0 0-6 0 0,-1 0 12 0 0,-1 0 44 0 0,-2 0 108 0 0,-8 0 317 0 0,8 0-377 0 0,2 0-52 0 0,2 0-48 0 0,0 0 0 0 0,0 0-1 0 0,0 0 1 0 0,0 0 0 0 0,-1 0 0 0 0,1 0 0 0 0,0 0-1 0 0,0 0 1 0 0,0 0 0 0 0,0 0 0 0 0,0 0 0 0 0,0 0 0 0 0,0 0-1 0 0,0 0 1 0 0,0 0 0 0 0,0 0 0 0 0,-1 0 0 0 0,1 0-1 0 0,0 0 1 0 0,0 0 0 0 0,0 0 0 0 0,0 0 0 0 0,0 0-1 0 0,0 0 1 0 0,0 0 0 0 0,0 0 0 0 0,0 0 0 0 0,0 0 0 0 0,0 0-1 0 0,0 0 1 0 0,0 0 0 0 0,0 1 0 0 0,-1-1 0 0 0,1 0-1 0 0,0 0 1 0 0,0 0 0 0 0,0 0 0 0 0,0 0 0 0 0,0 0-1 0 0,0 0 1 0 0,0 0 0 0 0,0 0 0 0 0,0 0 0 0 0,0 0 0 0 0,0 1-1 0 0,0-1 1 0 0,0 0 0 0 0,0 0 0 0 0,0 0 0 0 0,0 0-1 0 0,0 0 1 0 0,0 0 0 0 0,0 0 0 0 0,0 0 0 0 0,0 0-1 0 0,0 0 1 0 0,0 1-4 0 0,0-1 14 0 0,0 1 0 0 0,0-1-1 0 0,0 1 1 0 0,0 0-1 0 0,0-1 1 0 0,0 1 0 0 0,-1 0-1 0 0,1-1 1 0 0,0 1 0 0 0,0-1-1 0 0,-1 1 1 0 0,1-1-1 0 0,0 1 1 0 0,-1-1 0 0 0,1 1-1 0 0,-1-1 1 0 0,1 1 0 0 0,0-1-1 0 0,-1 1 1 0 0,1-1-1 0 0,-1 0 1 0 0,1 1 0 0 0,-1-1-14 0 0,0 0 13 0 0,1 1 1 0 0,-1-1-1 0 0,1 1 1 0 0,-1-1 0 0 0,1 0-1 0 0,-1 1 1 0 0,1-1-1 0 0,-1 1 1 0 0,1-1-1 0 0,0 1 1 0 0,-1-1-1 0 0,1 1 1 0 0,0-1 0 0 0,0 1-1 0 0,-1 0 1 0 0,1-1-1 0 0,0 1 1 0 0,0-1-1 0 0,0 1 1 0 0,-1 0-1 0 0,1-1 1 0 0,0 1 0 0 0,0 0-14 0 0,-2 4 208 0 0,-8 5 0 0 0,7-8-86 0 0,0 0-45 0 0,1-2-32 0 0,-1 0-35 0 0,0 0-19 0 0,2 1 32 0 0,0 4-15 0 0,0 0 6 0 0,-2 0 42 0 0,-13 20-42 0 0,10-21-14 0 0,6-3 0 0 0,-1-1 0 0 0,1 0 0 0 0,-1 0 0 0 0,1 1 0 0 0,0-1 0 0 0,-1 0 0 0 0,1 1 0 0 0,0-1 0 0 0,-1 0 0 0 0,1 1 0 0 0,0-1 0 0 0,-1 0 0 0 0,1 1 0 0 0,0-1 0 0 0,0 1 0 0 0,-1-1 0 0 0,1 0 0 0 0,0 1 0 0 0,0-1 0 0 0,0 1 0 0 0,0-1 0 0 0,-1 1 0 0 0,1-1 0 0 0,0 1 0 0 0,0-1 0 0 0,0 1 0 0 0,0-1 0 0 0,0 1 0 0 0,0-1 0 0 0,0 1 0 0 0,1-1 0 0 0,-1 1 0 0 0,0 105 0 0 0,0-103 0 0 0,0 0 0 0 0,1 0 0 0 0,-1 0 0 0 0,1 0 0 0 0,0 1 0 0 0,0-1 0 0 0,0 0 0 0 0,0-1 0 0 0,1 3 0 0 0,2 6 0 0 0,0 0 0 0 0,0 0 0 0 0,1-1 0 0 0,2 4 0 0 0,-6-13 0 0 0,1 4 0 0 0,0-2 0 0 0,21 20 0 0 0,-15-15 6 0 0,3 3-17 0 0,-2-5 35 0 0,-1-2 40 0 0,2-3 59 0 0,5 1 56 0 0,2 4-40 0 0,-7-2-55 0 0,-9-3-69 0 0,0-1 1 0 0,0 0-1 0 0,0 1 1 0 0,0-1 0 0 0,0 0-1 0 0,0 0 1 0 0,0 0 0 0 0,0 0-1 0 0,0 0 1 0 0,0 0 0 0 0,0 0-1 0 0,0 0 1 0 0,0 0-1 0 0,0-1 1 0 0,0 1 0 0 0,0 0-1 0 0,0-1 1 0 0,0 1 0 0 0,0 0-1 0 0,0-1 1 0 0,0 1 0 0 0,0-1-1 0 0,0 0 1 0 0,0 0-16 0 0,10-5 214 0 0,14 1 197 0 0,-10-1-74 0 0,5-3 123 0 0,-15 7-420 0 0,-1 0 0 0 0,0 0 0 0 0,0-1 0 0 0,0 1 0 0 0,0-1 0 0 0,0 0 0 0 0,2-3-40 0 0,20-14 154 0 0,-21 17-130 0 0,0-1 0 0 0,0 0 0 0 0,0 0 0 0 0,-1-1 0 0 0,1 1-1 0 0,-1-1 1 0 0,0 0 0 0 0,2-3-24 0 0,6-7 67 0 0,-10 13-57 0 0,0 1-1 0 0,-1-1 1 0 0,1 0-1 0 0,-1 1 0 0 0,1-1 1 0 0,-1 0-1 0 0,0 0 1 0 0,0 0-1 0 0,0 0 0 0 0,0-1-9 0 0,3-9 38 0 0,-3 8-26 0 0,0 0 0 0 0,0 1 0 0 0,0-1 0 0 0,1 0 0 0 0,0 1 0 0 0,-1-1 0 0 0,1 1 0 0 0,1-1-12 0 0,5-12 18 0 0,-6 8 8 0 0,0 0 0 0 0,-1 1 1 0 0,1-1-1 0 0,-2 0 0 0 0,1 0 0 0 0,-1 0 1 0 0,0 0-27 0 0,-4-14 35 0 0,-2 9-18 0 0,5 12-12 0 0,1 0 0 0 0,-1 0 0 0 0,0-1 0 0 0,1 1-1 0 0,-1-1 1 0 0,1 1 0 0 0,-1-1 0 0 0,1 1 0 0 0,-1-1 0 0 0,1 1-1 0 0,0-1 1 0 0,0 1 0 0 0,0-1-5 0 0,0 2 1 0 0,0-1-1 0 0,0 1 0 0 0,0 0 1 0 0,0-1-1 0 0,0 1 1 0 0,0-1-1 0 0,0 1 1 0 0,0-1-1 0 0,0 1 0 0 0,0-1 1 0 0,0 1-1 0 0,0-1 1 0 0,0 1-1 0 0,0-1 1 0 0,-1 1-1 0 0,1-1 0 0 0,0 1 1 0 0,0 0-1 0 0,0-1 1 0 0,-1 1-1 0 0,1-1 1 0 0,0 1-1 0 0,-1 0 1 0 0,1-1-1 0 0,0 1 0 0 0,-1 0 1 0 0,1-1-1 0 0,0 1 1 0 0,-1 0-1 0 0,1 0 1 0 0,-1-1-1 0 0,1 1 0 0 0,-7-4 11 0 0,1-7 34 0 0,6 10-44 0 0,-1 0 0 0 0,1 0 0 0 0,-1 0 0 0 0,1 0 0 0 0,-1 0 0 0 0,1 0 0 0 0,-1 0 0 0 0,1 0 0 0 0,-1 1 0 0 0,0-1 0 0 0,0 0 0 0 0,1 0 0 0 0,-1 1 0 0 0,0-1-1 0 0,0 0 1 0 0,0 1-1 0 0,-12-5 11 0 0,8-6 32 0 0,-8 6-33 0 0,-11-8-12 0 0,24 13 0 0 0,-3 1-10 0 0,-2-4-62 0 0,3 2-39 0 0,1-1 85 0 0,-1 1 55 0 0,-2-2 101 0 0,0 1-115 0 0,2 1-66 0 0,0 0-67 0 0,0 1-98 0 0,-1-1-114 0 0,2 1 118 0 0,-1 0-36 0 0,1 0-38 0 0,-1 0-40 0 0,2 0 63 0 0,0 0-39 0 0,0 0-406 0 0,0 0 102 0 0,-1 1-54 0 0,-1 0-773 0 0,-2 3-607 0 0,-4 5-1153 0 0</inkml:trace>
  <inkml:trace contextRef="#ctx0" brushRef="#br0" timeOffset="1590.87">1860 923 7200 0 0,'0'0'165'0'0,"0"0"22"0"0,0 0 6 0 0,3 3-28 0 0,3 3-113 0 0,-2-2 26 0 0,-1-2 280 0 0,-2 1-116 0 0,-1-1-69 0 0,0 1-56 0 0,0 0-19 0 0,1-1 52 0 0,5 2 286 0 0,-5-4-408 0 0,-1 0 0 0 0,1 1 0 0 0,-1-1 0 0 0,0 0-1 0 0,1 0 1 0 0,-1 1 0 0 0,1-1 0 0 0,-1 0 0 0 0,0 1 0 0 0,1-1 0 0 0,-1 0 0 0 0,0 1-1 0 0,0-1 1 0 0,1 1 0 0 0,-1-1 0 0 0,0 0 0 0 0,0 1 0 0 0,0-1 0 0 0,1 1 0 0 0,-1-1 0 0 0,0 1-1 0 0,0-1 1 0 0,0 1 0 0 0,0-1 0 0 0,0 1 0 0 0,0-1 0 0 0,0 1 0 0 0,0-1 0 0 0,0 1 0 0 0,0-1-1 0 0,0 0 1 0 0,0 1-28 0 0,-1 15 646 0 0,0-12-459 0 0,1 0 0 0 0,0 0 0 0 0,0 1 1 0 0,0-1-1 0 0,0 0 0 0 0,1 0 0 0 0,-1 0 1 0 0,1 0-1 0 0,1 4-187 0 0,3 0 271 0 0,0 1 106 0 0,-2 4 90 0 0,-3-6-214 0 0,0-5-169 0 0,0 0 0 0 0,0 0 0 0 0,0 0 0 0 0,0 0 0 0 0,0 0 0 0 0,0 0 0 0 0,-1 0 0 0 0,1 0 0 0 0,-1 0 0 0 0,0 1-84 0 0,-3 5 243 0 0,-3 4 160 0 0,6-1-72 0 0,0 8 253 0 0,-2-9-253 0 0,-1-2-115 0 0,-3 0-70 0 0,4-5-69 0 0,0 0 0 0 0,1 1 0 0 0,0-1-1 0 0,0 1 1 0 0,0 0 0 0 0,0 0-1 0 0,1-1 1 0 0,-1 2-77 0 0,-3 8 189 0 0,-2-4-92 0 0,-1-2 25 0 0,0-3-40 0 0,-6 6 25 0 0,1 3 3 0 0,-11 12 39 0 0,17-20-122 0 0,1 0 0 0 0,-1-1 0 0 0,0 0 0 0 0,-5 2-27 0 0,0 5-2 0 0,9-9-63 0 0,1-2-35 0 0,1 0-102 0 0,1 0 76 0 0,0 0 64 0 0,-1 0 55 0 0,0 0 110 0 0,0 0 340 0 0,0 0-368 0 0,0 0-79 0 0,1 0-48 0 0,0 0-45 0 0,-1 0-50 0 0,1 0-57 0 0,-1 0-85 0 0,1 0-80 0 0,-1 0-87 0 0,0 0-95 0 0,1 0-102 0 0,-1 0-111 0 0,0 0-117 0 0,0 0-125 0 0,1 0-1247 0 0,0 0-1283 0 0</inkml:trace>
  <inkml:trace contextRef="#ctx0" brushRef="#br0" timeOffset="713.45">1195 197 9040 0 0,'0'0'200'0'0,"-2"-2"33"0"0,-8-8 15 0 0,7 5-36 0 0,3 1-179 0 0,-2-5-23 0 0,-4-2 12 0 0,2 2 42 0 0,0 1 69 0 0,1 3 42 0 0,-2-1 456 0 0,1 2-391 0 0,3 3 16 0 0,-1 0-44 0 0,1 0-41 0 0,0 0-35 0 0,0 1-13 0 0,0 0-37 0 0,0 0-21 0 0,-1 0-17 0 0,-1 0 24 0 0,2 0-11 0 0,0-1 38 0 0,-3-5 275 0 0,0-2-79 0 0,-3-3 136 0 0,0 3 55 0 0,-1 1-72 0 0,1-1-61 0 0,0 1-49 0 0,-1-1 15 0 0,-3 1 103 0 0,2 2-162 0 0,1 1-60 0 0,-5-3 63 0 0,-17 2 333 0 0,2-10-113 0 0,24 9-373 0 0,4 6-104 0 0,-1-1 1 0 0,1 1 0 0 0,0-1 0 0 0,0 1-1 0 0,-1 0 1 0 0,1-1 0 0 0,0 1 0 0 0,-1-1-1 0 0,1 1 1 0 0,0 0 0 0 0,-1 0-1 0 0,1-1 1 0 0,0 1 0 0 0,-1 0 0 0 0,1 0-1 0 0,-1-1 1 0 0,1 1 0 0 0,-1 0 0 0 0,1 0-1 0 0,0 0 1 0 0,-1 0 0 0 0,1-1 0 0 0,-1 1-1 0 0,1 0 1 0 0,-1 0 0 0 0,1 0 0 0 0,-1 0-1 0 0,1 0 1 0 0,-1 0 0 0 0,1 0 0 0 0,-1 1-1 0 0,0-1-6 0 0,-19 0 174 0 0,-2 0-39 0 0,-41 0 151 0 0,62 0-284 0 0,1-1 0 0 0,-1 1 0 0 0,1 0 0 0 0,-1 0 0 0 0,1 0 1 0 0,-1 0-1 0 0,1 0 0 0 0,-1 0 0 0 0,1 0 0 0 0,-1 0 0 0 0,1 1 0 0 0,-1-1 0 0 0,1 0 0 0 0,0 0 0 0 0,-1 0 0 0 0,1 0 0 0 0,-1 1 0 0 0,1-1 1 0 0,-1 0-1 0 0,1 0 0 0 0,0 1 0 0 0,-1-1 0 0 0,1 0 0 0 0,0 1 0 0 0,-1-1 0 0 0,1 0 0 0 0,0 1 0 0 0,-1-1 0 0 0,1 0 0 0 0,0 1 0 0 0,0-1 0 0 0,-1 1-2 0 0,-3 5 3 0 0,2-4-3 0 0,0-1 0 0 0,0 1 0 0 0,0-1 0 0 0,-1 0 0 0 0,1 0 0 0 0,0 0 0 0 0,0 0 0 0 0,-1-1 0 0 0,0 1 0 0 0,1 0 0 0 0,0 0 0 0 0,-1 0 0 0 0,1 0 0 0 0,0 0 0 0 0,0 0 0 0 0,0 1 0 0 0,0-1 0 0 0,-16 30 0 0 0,5-6 0 0 0,8-11 7 0 0,-6 5-39 0 0,-2 8-31 0 0,10-9 63 0 0,3-6 0 0 0,1-8 0 0 0,-1 0 0 0 0,0-1 0 0 0,0 1 0 0 0,-1 0 0 0 0,1 0 0 0 0,-1 0 0 0 0,1-1 0 0 0,-2 3 0 0 0,0 1 0 0 0,-1-1 0 0 0,2 0 0 0 0,-1 0 0 0 0,0 0 0 0 0,1 0 0 0 0,0 0 0 0 0,1 0 0 0 0,0 5 0 0 0,0 78 0 0 0,0-86 0 0 0,0 1 0 0 0,0 0 0 0 0,1-1 0 0 0,-1 1 0 0 0,1 0 0 0 0,0-1 0 0 0,0 1 0 0 0,1-1 0 0 0,-1 1 0 0 0,1-1 0 0 0,1 3 0 0 0,-2-3 0 0 0,0-1 0 0 0,0 1 0 0 0,-1 0 0 0 0,1 0 0 0 0,-1 0 0 0 0,0-1 0 0 0,0 1 0 0 0,0 0 0 0 0,0 0 0 0 0,0 0 0 0 0,-1 0 0 0 0,1 6 0 0 0,-1 5 0 0 0,1-10 0 0 0,0 0 0 0 0,0-1 0 0 0,0 1 0 0 0,1 0 0 0 0,-1 0 0 0 0,1 0 0 0 0,0 0 0 0 0,5 11 0 0 0,-5-12 0 0 0,0 0 0 0 0,0 0 0 0 0,0 1 0 0 0,0-1 0 0 0,0 0 0 0 0,-1 0 0 0 0,0 1 0 0 0,1 1 0 0 0,-1-2 0 0 0,0 0 0 0 0,0 0 0 0 0,1 0 0 0 0,-1 0 0 0 0,1 0 0 0 0,0 0 0 0 0,0 0 0 0 0,0 0 0 0 0,1 3 0 0 0,3 8 0 0 0,-3 5 0 0 0,-2-15 0 0 0,0-1 0 0 0,0 0 0 0 0,0 0 0 0 0,0 0 0 0 0,1 1 0 0 0,0-1 0 0 0,-1 0 0 0 0,1 0 0 0 0,25 85 0 0 0,-25-69 0 0 0,-1-15 0 0 0,0-1 0 0 0,0 0 0 0 0,0 0 0 0 0,1 0 0 0 0,-1 1 0 0 0,1-1 0 0 0,0 0 0 0 0,0 0 0 0 0,3 7 1 0 0,-3-7 0 0 0,1 0 1 0 0,-1 0-1 0 0,0 0 1 0 0,0 0-1 0 0,-1 0 0 0 0,1 0 1 0 0,0 0-1 0 0,-1 0 1 0 0,0 0-1 0 0,0 3-1 0 0,4 15 63 0 0,5 1 43 0 0,-8-18-74 0 0,0 0-1 0 0,0 0 0 0 0,0 0 0 0 0,-1 0 0 0 0,0 0 1 0 0,0 0-1 0 0,0 1 0 0 0,0-1 0 0 0,-1 4-31 0 0,0 7 105 0 0,1 28 204 0 0,0-41-213 0 0,0 1-7 0 0,0-2-75 0 0,0 1 0 0 0,0-1 0 0 0,0 0 0 0 0,-1 1 0 0 0,1-1 0 0 0,-1 0 0 0 0,1 1 0 0 0,-1-1 0 0 0,1 0 0 0 0,-1 0 0 0 0,0 1 0 0 0,0-1-14 0 0,-2 4 29 0 0,0-2-39 0 0,0 0 63 0 0,3-3 11 0 0,0 0-25 0 0,0 0-98 0 0,0 0-9 0 0,0 0-28 0 0,0 0-134 0 0,0-3-61 0 0,0 0 180 0 0,0-12-189 0 0,1 11 158 0 0,1 1-45 0 0,1 0-85 0 0,0 2-56 0 0,1-2-296 0 0,-2-8-392 0 0,-2 6 516 0 0,0 3 293 0 0,0 0-34 0 0,0 1 9 0 0,0-1-34 0 0,0 1-40 0 0,0-1-43 0 0,0 1-47 0 0,0-1-44 0 0,0 1-39 0 0,0-1-34 0 0,0 0-141 0 0,0 0-34 0 0,0-3-1491 0 0</inkml:trace>
  <inkml:trace contextRef="#ctx0" brushRef="#br0" timeOffset="1003.02">727 530 9040 0 0,'0'0'200'0'0,"0"0"33"0"0,0 0 15 0 0,0 0-75 0 0,0 0 3 0 0,0 0 81 0 0,0 0 233 0 0,0 0 426 0 0,0 0 39 0 0,0 0-391 0 0,0 0-220 0 0,0 0-45 0 0,0 0 92 0 0,2-3 208 0 0,8-7-20 0 0,-8 9-323 0 0,-1 0-62 0 0,1 0-52 0 0,0 1-45 0 0,0 0-28 0 0,-1 0-38 0 0,4 0-19 0 0,-3 1 19 0 0,-1-1 47 0 0,7-1 74 0 0,-1 0-39 0 0,0-1-16 0 0,3-3 6 0 0,1 1 16 0 0,1 0 79 0 0,-2 0-39 0 0,5-2 56 0 0,-12 5-172 0 0,1 0-1 0 0,-1 1 0 0 0,1-1 0 0 0,-1 1 0 0 0,1 0 0 0 0,1 0-42 0 0,9 0 131 0 0,14 0 115 0 0,-12-3-112 0 0,-2-2-59 0 0,-11 3-71 0 0,0 1-1 0 0,1 0 0 0 0,-1 0 1 0 0,0 0-1 0 0,1 1 0 0 0,-1-1 1 0 0,1 1-1 0 0,-1-1 0 0 0,3 1-3 0 0,108 0 78 0 0,-62 0-84 0 0,-9-4-83 0 0,-24 1-6 0 0,-1 0-81 0 0,-9 2 43 0 0,0 0-35 0 0,0 0-41 0 0,0 0-45 0 0,0 0-50 0 0,0 1-54 0 0,-6 0 84 0 0,0 0-40 0 0,0 0-36 0 0,0 0-33 0 0,1 0-246 0 0,1 0-55 0 0,4 0-799 0 0,3 0-628 0 0,6 0-1194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5:00.4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10336 0 0,'0'0'233'0'0,"0"0"39"0"0,0 0 15 0 0,0 0 1 0 0,2 2 0 0 0,3 4-152 0 0,1 6 116 0 0,3 4 58 0 0,-1-7-139 0 0,-7-8-136 0 0,1 1-1 0 0,-1-1 1 0 0,0 1 0 0 0,0 0-1 0 0,0-1 1 0 0,0 1 0 0 0,0 0-1 0 0,1 1-33 0 0,2 14 224 0 0,-1-5-92 0 0,1 7 43 0 0,1 0 38 0 0,6 19 306 0 0,9 37 697 0 0,-17-60-957 0 0,-2-1-59 0 0,-1 4-15 0 0,-1 9 51 0 0,1-10-79 0 0,-1 1 40 0 0,1-7-99 0 0,0 12 48 0 0,3-2-36 0 0,3-7-27 0 0,-5-13-73 0 0,0 0-1 0 0,0 0 0 0 0,-1 0 0 0 0,1 1 0 0 0,-1-1 0 0 0,1 0 0 0 0,-1 1 1 0 0,1-1-1 0 0,-1 1 0 0 0,1-1 0 0 0,-1 0 0 0 0,0 1 0 0 0,0-1 0 0 0,0 1 1 0 0,0-1-1 0 0,0 1 0 0 0,0-1 0 0 0,0 1 0 0 0,-1-1 0 0 0,1 0 0 0 0,0 1 1 0 0,-1-1-1 0 0,1 0 0 0 0,-1 1-10 0 0,-5 6 15 0 0,1 1-10 0 0,3 19-20 0 0,2-15-62 0 0,0-10-59 0 0,0-3 46 0 0,0 0-71 0 0,0 0-86 0 0,0 0 73 0 0,0 0-39 0 0,0 0-43 0 0,0 0-40 0 0,0 0-37 0 0,0 0-32 0 0,0 0-239 0 0,-1 0-54 0 0,0 0-777 0 0,-3 0-613 0 0,-5 0-1165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5:00.6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31 9848 0 0,'0'0'222'0'0,"-2"-2"30"0"0,-9-8 19 0 0,9 7 9 0 0,2 3 7 0 0,0 0 1 0 0,0 0 0 0 0,0 0-129 0 0,0 0-90 0 0,0 0-51 0 0,2-3-50 0 0,2 0-20 0 0,-1 0-54 0 0,-1 1-63 0 0,0 0-98 0 0,-1 1-118 0 0,0 0-103 0 0,-1 1 66 0 0,1 0-40 0 0,1 0-545 0 0,2 0-432 0 0,4 0-818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5:01.1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305 62 7688 0 0,'0'0'166'0'0,"0"0"29"0"0,0 0 14 0 0,-3 0-25 0 0,0 0-154 0 0,1 0-29 0 0,0 0-1 0 0,1 0 1 0 0,-1 0 0 0 0,0 0 0 0 0,0 0-1 0 0,1 0 1 0 0,-1 0 0 0 0,0-1-1 0 0,0 1 1 0 0,1-1 0 0 0,-2 0-1 0 0,1-5 19 0 0,1 2 50 0 0,1 4-69 0 0,0-2 143 0 0,-2 2 163 0 0,-1-1-156 0 0,-1 1 63 0 0,-5-5 651 0 0,5 3-548 0 0,3 1-197 0 0,-1-1-39 0 0,1 1-46 0 0,0 0-55 0 0,-1 0 205 0 0,1 0-34 0 0,-1 0 60 0 0,-1 0-79 0 0,1 3-71 0 0,-1-1-7 0 0,1-1 67 0 0,-1-2 76 0 0,2 1-55 0 0,0 0 34 0 0,-9-9 279 0 0,8 9-234 0 0,0 0-50 0 0,1 0-44 0 0,-1 0-37 0 0,-2 1 20 0 0,-1 1-55 0 0,4-1-10 0 0,0 0 42 0 0,-9-1 188 0 0,3-2-41 0 0,-4-5 144 0 0,10 6-191 0 0,-1 1-43 0 0,-1 0 38 0 0,-1 1-94 0 0,-1 1-49 0 0,4-1-3 0 0,0 0 35 0 0,-5 0 202 0 0,0 0-60 0 0,0 0-52 0 0,0 0-45 0 0,-2 0-17 0 0,0 0-54 0 0,-16 0-40 0 0,14 0 56 0 0,5 3-7 0 0,3 0-42 0 0,0-2-12 0 0,-21 10 58 0 0,12-3-38 0 0,4-1 26 0 0,-3 6-34 0 0,7-2-11 0 0,3-9 0 0 0,-1 1 0 0 0,1 0 0 0 0,-1 0 0 0 0,1 0 0 0 0,-1-1 0 0 0,0 1 0 0 0,0 0 0 0 0,0-1 0 0 0,-1 1 0 0 0,1-1 0 0 0,0 0 0 0 0,-1 1 0 0 0,1-2 0 0 0,1 0 0 0 0,-1-1 0 0 0,1 1 0 0 0,0 0 0 0 0,-1 0 0 0 0,1 0 0 0 0,0-1 0 0 0,-1 1 0 0 0,1 0 0 0 0,0 0 0 0 0,0 0 0 0 0,0 0 0 0 0,0 0 0 0 0,0 0 0 0 0,0 0 0 0 0,0-1 0 0 0,0 1 0 0 0,0 0 0 0 0,0 0 0 0 0,0 0 0 0 0,1 0 0 0 0,-1 0 0 0 0,0 0 0 0 0,1-1 0 0 0,-1 1 0 0 0,1 0 0 0 0,-1 0 0 0 0,1 0 1 0 0,-1-1-1 0 0,1 1 0 0 0,-1 0 0 0 0,1-1 0 0 0,0 1 0 0 0,-1-1 0 0 0,1 1 0 0 0,0 0-1 0 0,-1-1 0 0 0,1 1 0 0 0,0 0 1 0 0,-1-1-1 0 0,1 1 0 0 0,0 0 0 0 0,-1 0 0 0 0,1 0 0 0 0,-1 0 1 0 0,1-1-1 0 0,-1 1 0 0 0,0 0 0 0 0,1 0 0 0 0,-1 0 1 0 0,0 0-1 0 0,0 0 0 0 0,0 0 0 0 0,0 0 1 0 0,1 1-5 0 0,-1 0 1 0 0,0-1-1 0 0,0 1 0 0 0,0-1 1 0 0,1 1-1 0 0,-1-1 0 0 0,1 1 0 0 0,-1-1 1 0 0,1 1-1 0 0,0-1 0 0 0,0 1 1 0 0,-1-1-1 0 0,1 0 0 0 0,0 1 5 0 0,4 6 0 0 0,-3-4 1 0 0,-1-3-3 0 0,-1 0 0 0 0,0-1 0 0 0,0 1-1 0 0,1-1 1 0 0,-1 1 0 0 0,0 0 0 0 0,1-1 0 0 0,-1 1-1 0 0,0-1 1 0 0,1 1 0 0 0,-1-1 0 0 0,1 1 0 0 0,-1-1 0 0 0,1 0-1 0 0,-1 1 1 0 0,1-1 0 0 0,0 1 0 0 0,-1-1 0 0 0,1 0 0 0 0,-1 0-1 0 0,1 1 1 0 0,0-1 2 0 0,4 2-13 0 0,1 3 11 0 0,1 0 0 0 0,-1 0 0 0 0,0 0 0 0 0,0 1 0 0 0,-1-1 0 0 0,3 5 2 0 0,8 7 0 0 0,6 3-1 0 0,32 19-78 0 0,-52-37 79 0 0,23 15 0 0 0,-4 9 0 0 0,21 6 0 0 0,19 29 10 0 0,-52-50 26 0 0,7 18 108 0 0,-13-24-118 0 0,0 8 73 0 0,-4-11-66 0 0,1 0 0 0 0,0 0 0 0 0,0-1 0 0 0,-1 1 0 0 0,1 0 0 0 0,-1 0 0 0 0,0 0 0 0 0,0-1 0 0 0,0 2-33 0 0,-3 4 95 0 0,1-1-67 0 0,0 1 36 0 0,3-7-57 0 0,0 1 0 0 0,-1-1 0 0 0,1 1 0 0 0,0-1 0 0 0,0 0 0 0 0,0 1-1 0 0,0-1 1 0 0,-1 1 0 0 0,1-1 0 0 0,0 0 0 0 0,0 1 0 0 0,-1-1 0 0 0,1 0 0 0 0,0 1 0 0 0,-1-1-1 0 0,1 0 1 0 0,0 1 0 0 0,-1-1 0 0 0,1 0 0 0 0,0 0 0 0 0,-1 1 0 0 0,1-1 0 0 0,-1 0 0 0 0,1 0 0 0 0,-1 0-1 0 0,1 0 1 0 0,0 1 0 0 0,-1-1 0 0 0,1 0 0 0 0,-1 0 0 0 0,1 0 0 0 0,-1 0 0 0 0,1 0 0 0 0,-1 0 0 0 0,1 0-1 0 0,-1 0-6 0 0,-4 2 160 0 0,5-1-151 0 0,-1 0 6 0 0,0 0 0 0 0,0 0 0 0 0,-1 0 0 0 0,1 0 1 0 0,0 0-1 0 0,0 0 0 0 0,-1-1 0 0 0,1 1 0 0 0,0 0 0 0 0,-1-1 0 0 0,1 1 0 0 0,-1-1 0 0 0,1 1 0 0 0,-1-1 1 0 0,1 0-1 0 0,-1 1 0 0 0,1-1 0 0 0,-1 0 0 0 0,1 0 0 0 0,-2 0-15 0 0,-1 0 21 0 0,1 0 0 0 0,-1 1 0 0 0,0 0 0 0 0,0-1 0 0 0,1 1 0 0 0,-1 1 0 0 0,0-1 0 0 0,1 0 0 0 0,-1 1-1 0 0,-2 1-20 0 0,4-2 19 0 0,0 0-1 0 0,-1 0 0 0 0,1-1 0 0 0,-1 1 1 0 0,1-1-1 0 0,-1 0 0 0 0,1 1 0 0 0,-2-1-18 0 0,-21-2 87 0 0,15 2-64 0 0,-8 0 24 0 0,-14-1 29 0 0,29 1-73 0 0,1-1 0 0 0,0 1 0 0 0,0-1 0 0 0,0 0-1 0 0,0 0 1 0 0,0 0 0 0 0,0 0 0 0 0,0 0 0 0 0,0 0 0 0 0,1 0 0 0 0,-1-1 0 0 0,0 1-1 0 0,0-1-2 0 0,1 0 0 0 0,0 1 0 0 0,0 0 0 0 0,0 0 0 0 0,0 0 0 0 0,-1 0 0 0 0,1 0 0 0 0,0 0 0 0 0,-1 0 0 0 0,1 0 0 0 0,-1 0 0 0 0,1 1 0 0 0,-1-1 0 0 0,1 0 0 0 0,-1 1 0 0 0,1 0 0 0 0,-1-1 0 0 0,0 1 0 0 0,1 0 0 0 0,-1 0 0 0 0,0 0 0 0 0,-6-2-15 0 0,-1-1-46 0 0,-8-9-161 0 0,14 9 136 0 0,0 0 1 0 0,-1 0-1 0 0,1 0 1 0 0,1-1-1 0 0,-1 0 1 0 0,0 1-1 0 0,0-3 86 0 0,1 0-153 0 0,-1 0-106 0 0,-3 1-193 0 0,2 3 3 0 0,1-9-272 0 0,3-4-195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5:04.4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3 121 9328 0 0,'0'2'208'0'0,"-1"6"-122"0"0,1 0 36 0 0,-1 18 303 0 0,2-17-333 0 0,2-2-57 0 0,2 1-44 0 0,1 4 13 0 0,-4-1 59 0 0,-3 1 165 0 0,1-9-126 0 0,0 1 0 0 0,0 0 1 0 0,0 0-1 0 0,0 0 0 0 0,0-1 0 0 0,1 1 0 0 0,0 0 1 0 0,0 1-103 0 0,1 1 70 0 0,2 5 93 0 0,-1 1 55 0 0,0 2 60 0 0,-2 1 65 0 0,-1-2-109 0 0,1-3-66 0 0,-1-7-114 0 0,0 0 1 0 0,1 0-1 0 0,-1 1 1 0 0,1-1-1 0 0,0 0 1 0 0,0 0-1 0 0,1 0-54 0 0,4 10 233 0 0,-5-9-192 0 0,0 1 48 0 0,-1 0 69 0 0,0 4 141 0 0,0 5 210 0 0,1-10-372 0 0,1 0-34 0 0,2 4 66 0 0,2 2 69 0 0,-4 2 59 0 0,-2 1 24 0 0,0-10-128 0 0,0-3-53 0 0,0 0-10 0 0,0 0 3 0 0,0 0 21 0 0,0 0 6 0 0,0 0 0 0 0,0 0 7 0 0,0-3 29 0 0,1-8 8 0 0,0-19 179 0 0,-3 21-290 0 0,0 1-34 0 0,0 4-43 0 0,0 0 1 0 0,0 0-1 0 0,0 0 1 0 0,1 0-1 0 0,0 0 1 0 0,0-1-1 0 0,0 1 1 0 0,0 0-1 0 0,1-1 1 0 0,-1 1-1 0 0,1 0 1 0 0,0-1-1 0 0,1-3-16 0 0,-2-13 18 0 0,1 10-4 0 0,-1 0-1 0 0,2 0 1 0 0,-1 0 0 0 0,2 0 0 0 0,0-1-14 0 0,2-4 23 0 0,-2 10-16 0 0,0 0-1 0 0,-1-1 1 0 0,0 1 0 0 0,0 0 0 0 0,0-1 0 0 0,-1 0-7 0 0,1-4 15 0 0,0-1 1 0 0,1 0-1 0 0,0 0 0 0 0,1 1 1 0 0,1-2-16 0 0,1-6 30 0 0,-4 15-28 0 0,0 0 0 0 0,1 0 0 0 0,-1 0 0 0 0,1 0 0 0 0,0 0 0 0 0,0 1 0 0 0,1-1 0 0 0,-1 0-2 0 0,2 0-7 0 0,0-1-1 0 0,0 1 0 0 0,0 0 0 0 0,1 0 1 0 0,1-1 7 0 0,7-4-49 0 0,0 1 0 0 0,1 0 1 0 0,9-4 48 0 0,-11 6-27 0 0,-11 6 27 0 0,0 0-1 0 0,0 0 1 0 0,0-1-1 0 0,0 1 1 0 0,0 0-1 0 0,1 0 1 0 0,-1 0-1 0 0,0 0 1 0 0,0 0-1 0 0,0 0 1 0 0,0 0-1 0 0,0 0 1 0 0,0 1 0 0 0,0-1-1 0 0,0 0 1 0 0,0 1-1 0 0,0-1 1 0 0,0 1-1 0 0,0-1 1 0 0,0 1-1 0 0,0-1 1 0 0,0 1-1 0 0,-1-1 1 0 0,1 1 0 0 0,1 0 0 0 0,-1 0 0 0 0,1 0 0 0 0,-1 0 0 0 0,1 0 0 0 0,-1-1 0 0 0,1 1 0 0 0,0 0 0 0 0,-1-1 0 0 0,1 0 0 0 0,0 1 0 0 0,1-1 0 0 0,-1 0 0 0 0,-1 0 0 0 0,1 1 1 0 0,0-1-1 0 0,0 0 0 0 0,0 1 0 0 0,0 0 0 0 0,-1-1 0 0 0,1 1 0 0 0,0 0 0 0 0,0 0 0 0 0,-1 0 0 0 0,1 0 0 0 0,-1 0 0 0 0,1 1 0 0 0,21 20-2 0 0,-12-10-7 0 0,3 8-37 0 0,-3 0 37 0 0,-8-14 10 0 0,9 27-1 0 0,-9-23 0 0 0,12 35 0 0 0,-13-39 0 0 0,-1 0 0 0 0,0 1 0 0 0,-1-1 0 0 0,1 0 0 0 0,-1 1 0 0 0,0-1 0 0 0,-1 0 0 0 0,1 1 0 0 0,-1 14-10 0 0,1-3-63 0 0,0 7-84 0 0,0-23 69 0 0,0-2 22 0 0,0 0-21 0 0,0 0-54 0 0,0 0-145 0 0,0 0-258 0 0,0 0-27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1:55.0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319 92 8752 0 0,'-7'-8'108'0'0,"2"-1"167"0"0,0-1-7 0 0,-1 1-121 0 0,-3-1-64 0 0,-4-4-52 0 0,2 5 9 0 0,1 5 84 0 0,-1 2 90 0 0,-3 2 93 0 0,6-2 155 0 0,0-5 292 0 0,0 1-103 0 0,2 4-269 0 0,-1 3-115 0 0,-1 2-63 0 0,-17 9 387 0 0,14-7-364 0 0,-1 0-35 0 0,2-2-97 0 0,6-1-44 0 0,0-1-1 0 0,0 1 0 0 0,0 0 1 0 0,1 0-1 0 0,-4 3-50 0 0,-12 13 195 0 0,5 3-51 0 0,3 2-49 0 0,3-5-51 0 0,-11 30 88 0 0,-2 29 9 0 0,18-66-116 0 0,0 14 23 0 0,3-18-1 0 0,0 0 1 0 0,1 0 0 0 0,0 0-1 0 0,1 3-47 0 0,3 10 187 0 0,1 1 1 0 0,2 1-188 0 0,2 5 81 0 0,-8-23-81 0 0,-1 0 0 0 0,1 0 0 0 0,0-1 0 0 0,1 1 0 0 0,-1-1 0 0 0,0 1 0 0 0,1-1 0 0 0,0 0 0 0 0,0 0 0 0 0,0 0 0 0 0,0-1 0 0 0,0 1 0 0 0,1-1 0 0 0,-1 1 0 0 0,1-1 0 0 0,-1 0 0 0 0,1 0 0 0 0,2 0 0 0 0,59 18 0 0 0,-55-16 0 0 0,-7-2 0 0 0,0-1 0 0 0,0 0 0 0 0,0 0 0 0 0,0 0 0 0 0,0 0 0 0 0,0-1 0 0 0,0 1 0 0 0,0-1 0 0 0,0 1 0 0 0,2-1 0 0 0,4 0-1 0 0,-6 1 0 0 0,-1-1 0 0 0,1 0 0 0 0,0 0 0 0 0,0 0 0 0 0,0 0 0 0 0,0 0 0 0 0,0-1 0 0 0,-1 1 0 0 0,1-1 0 0 0,0 0 0 0 0,0 0 1 0 0,5-3-28 0 0,1 0 43 0 0,32-13 243 0 0,-19 7-20 0 0,-21 9-222 0 0,0 0 0 0 0,0 0 0 0 0,0 0 0 0 0,0 0 0 0 0,0-1 0 0 0,0 1 0 0 0,-1 0 0 0 0,1 0 0 0 0,-1-1 0 0 0,1 0-16 0 0,4-7 52 0 0,5-4 7 0 0,-8 12-51 0 0,-1-1 0 0 0,1 1 1 0 0,0-1-1 0 0,-1 0 0 0 0,0 0 0 0 0,1 0 0 0 0,-1 0 0 0 0,0 0 0 0 0,1-2-8 0 0,1-14 47 0 0,-2-6-34 0 0,-1 16-29 0 0,0 1 1 0 0,-1 0-1 0 0,0-1 1 0 0,-1-5 15 0 0,-8-7-47 0 0,5-8-118 0 0,4 24 135 0 0,-7-25-425 0 0,-5-14 455 0 0,3 21-212 0 0,-1 1-75 0 0,5 13 94 0 0,-1-3-28 0 0,0 0 37 0 0,-11-20-315 0 0,13 17 252 0 0,0 2-89 0 0,1 4 42 0 0,-2-7-151 0 0,5 10 334 0 0,0 1-1 0 0,1 0 0 0 0,-1 0 0 0 0,1 0 1 0 0,0-3 111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5:06.7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379 87 8752 0 0,'0'0'197'0'0,"-2"0"24"0"0,1 0-209 0 0,0 0 0 0 0,1 0 0 0 0,-1 0 0 0 0,1 0 0 0 0,-1 0 0 0 0,1-1 0 0 0,-1 1 0 0 0,1 0 0 0 0,-1 0 0 0 0,1 0 0 0 0,-1-1-1 0 0,1 1 1 0 0,-1 0 0 0 0,1 0 0 0 0,-1-1 0 0 0,1 1 0 0 0,-1-1 0 0 0,1 1 0 0 0,0 0 0 0 0,-1-1 0 0 0,1 1 0 0 0,-1-1 0 0 0,1 1 0 0 0,0-1-12 0 0,-7-6 166 0 0,-2 6-125 0 0,-6-2-41 0 0,7-1 41 0 0,3 1 27 0 0,0 0 33 0 0,0 1 36 0 0,-3 2 36 0 0,-2-2 216 0 0,-2-4 62 0 0,0 0 6 0 0,1 5-58 0 0,10 1-369 0 0,1 0 1 0 0,-1 0 0 0 0,0 0-1 0 0,1 0 1 0 0,-1-1-1 0 0,1 1 1 0 0,-1 0 0 0 0,0 0-1 0 0,1 0 1 0 0,-1 0 0 0 0,0-1-1 0 0,1 1 1 0 0,-1 0-1 0 0,1 0 1 0 0,-1-1 0 0 0,0 1-1 0 0,1 0 1 0 0,-1-1 0 0 0,1 1-1 0 0,-1-1 1 0 0,1 1-1 0 0,0-1 1 0 0,-1 1 0 0 0,1-1-1 0 0,-1 1 1 0 0,1-1-31 0 0,0 0 30 0 0,-1 1 0 0 0,1-1 0 0 0,0 1 0 0 0,-1-1 0 0 0,1 1 0 0 0,-1-1 0 0 0,1 1 0 0 0,-1-1 0 0 0,1 1 0 0 0,-1 0 0 0 0,1-1 0 0 0,-1 1 0 0 0,0 0 0 0 0,1-1 0 0 0,-1 1 0 0 0,1 0 0 0 0,-1 0 0 0 0,0 0 0 0 0,1 0 0 0 0,-1-1 0 0 0,0 1 0 0 0,1 0 0 0 0,-1 0 0 0 0,0 0 0 0 0,1 0 0 0 0,-1 0-30 0 0,-5 0 195 0 0,1-1-37 0 0,-1-2 26 0 0,0 0-44 0 0,-6-3 102 0 0,2 4-36 0 0,-6 1 94 0 0,-8 1 28 0 0,22 0-301 0 0,0 0 1 0 0,-1 0 0 0 0,1 0-1 0 0,0 1 1 0 0,0-1 0 0 0,0 1 0 0 0,-1-1-1 0 0,0 2-27 0 0,-11 5 129 0 0,-1 0-33 0 0,-16 9 19 0 0,28-15-110 0 0,1 1-1 0 0,0-1 1 0 0,0 1 0 0 0,0 0-1 0 0,0-1 1 0 0,0 1-1 0 0,-1 2-4 0 0,-18 26 91 0 0,14-20-56 0 0,1-2-5 0 0,5-6-23 0 0,0-1 1 0 0,0 0 0 0 0,1 0-1 0 0,-1 1 1 0 0,0-1 0 0 0,0 1-1 0 0,1-1 1 0 0,-1 1-1 0 0,1-1 1 0 0,-1 1 0 0 0,1-1-1 0 0,0 1 1 0 0,-1-1 0 0 0,1 1-1 0 0,0-1 1 0 0,0 1 0 0 0,0 1-8 0 0,0 15 68 0 0,0 3-67 0 0,0 6-59 0 0,0 8-72 0 0,3-18 63 0 0,-2-15 65 0 0,0 0 0 0 0,1 0 0 0 0,-1 0 1 0 0,0-1-1 0 0,1 1 0 0 0,-1 0 0 0 0,1-1 0 0 0,0 2 2 0 0,12 13 1 0 0,-9-8 0 0 0,-4-6 0 0 0,0-1 1 0 0,0 1-1 0 0,0-1 0 0 0,0 0 0 0 0,0 1 0 0 0,0-1 1 0 0,0 0-1 0 0,0 0 0 0 0,1 1-1 0 0,15 6 54 0 0,8 5 27 0 0,-7 2 4 0 0,-3-5-54 0 0,3-5 103 0 0,1-4 76 0 0,1-1 51 0 0,-1-1 17 0 0,-7 0-102 0 0,17-6 300 0 0,-18 4-341 0 0,0 0-39 0 0,1-1-86 0 0,-8 3-8 0 0,0 0 0 0 0,0-1-1 0 0,-1 0 1 0 0,1 0 0 0 0,-1 0-1 0 0,1 0 1 0 0,-1 0-1 0 0,0-1 1 0 0,0 0 0 0 0,1-1-2 0 0,20-14-1 0 0,-13 11 1 0 0,-8 6 0 0 0,0-1 0 0 0,0 0 0 0 0,0 0 0 0 0,0 0 0 0 0,0 0 0 0 0,-1 0 0 0 0,1 0 0 0 0,-1-1 0 0 0,1 0 0 0 0,-1 1 0 0 0,0-1 0 0 0,2-4-4 0 0,0-1 0 0 0,-1 1 0 0 0,2-8 4 0 0,4-11-91 0 0,-6 18 21 0 0,0-8-124 0 0,-3-4 3 0 0,-1 11 92 0 0,1-6-87 0 0,0 1-71 0 0,0-30-781 0 0,0 26 649 0 0,0 9 119 0 0,-2 2 43 0 0,-2 0-2 0 0,-2 0-56 0 0,6 7 260 0 0,-2-2-200 0 0,1 1 51 0 0,1-1 46 0 0,-1 0 36 0 0,1-1-18 0 0,1-2 55 0 0,-1 3 10 0 0,0 1-42 0 0,0-1 77 0 0,0 0-55 0 0,0 0-49 0 0,0 1-44 0 0,-1 0-79 0 0,1 0-43 0 0,-1 0-97 0 0,0 1-232 0 0,0 0 2 0 0,0 0 235 0 0,0 1 98 0 0,0 0 43 0 0,0 0 80 0 0,1-1 45 0 0,-1 1 50 0 0,0 0 56 0 0,1 0 45 0 0,-1-1 40 0 0,0 1 45 0 0,1 0 47 0 0,-3 2-409 0 0,2 0 105 0 0,1 1 64 0 0,1 1 34 0 0,-1-3-46 0 0,2 9-99 0 0,3 0-23 0 0,1 2-10 0 0,-4 0 26 0 0,-2-4 92 0 0,-1 11-94 0 0,5-6-26 0 0,1-3 89 0 0,-1 2 40 0 0,5 15 16 0 0,-3-5 75 0 0,-4-16 5 0 0,1 0 1 0 0,0 1 0 0 0,0-1 0 0 0,0-1-1 0 0,2 3-16 0 0,14 19 495 0 0,10 16 407 0 0,-17-26-545 0 0,-8-13-158 0 0,-1 0 1 0 0,1-1-1 0 0,1 0 1 0 0,1 3-200 0 0,-3-5 129 0 0,0 1 1 0 0,0-1-1 0 0,0 1 0 0 0,-1 0 1 0 0,0 0-1 0 0,1 0 1 0 0,-1 1-130 0 0,2 6 386 0 0,0-2-88 0 0,6 4 28 0 0,0 4 58 0 0,-3-4 30 0 0,3-7-12 0 0,-5 1-117 0 0,-1 2-37 0 0,2 3 137 0 0,-3-8 87 0 0,-3-3-199 0 0,0 0-118 0 0,0 0-38 0 0,0 0 10 0 0,0 0 38 0 0,0 0-18 0 0,0 0-4 0 0,0 0 1 0 0,0 0 0 0 0,0-3 0 0 0,0 2-124 0 0,0-1 0 0 0,0 1-1 0 0,1-1 1 0 0,-1 1-1 0 0,1-1 1 0 0,-1 1 0 0 0,1-1-1 0 0,-1 1 1 0 0,1-1-1 0 0,0 1 1 0 0,0 0 0 0 0,0-1-20 0 0,5-11 177 0 0,-4 2-14 0 0,-2-3 60 0 0,0 2-94 0 0,0 0-50 0 0,1 1-47 0 0,0 0-47 0 0,4-5 15 0 0,-3 10 0 0 0,0 0 0 0 0,-1 0 0 0 0,0 0 0 0 0,0-1 0 0 0,0 1 0 0 0,-1-4 0 0 0,0 7-2 0 0,1-36 28 0 0,0 30-3 0 0,0 0 0 0 0,0 0-1 0 0,1 0 1 0 0,1 0 0 0 0,-1 1-1 0 0,2-3-22 0 0,-1 3 13 0 0,1-1 13 0 0,0 0 0 0 0,0 0 1 0 0,1 0-1 0 0,5-7-26 0 0,-7 12 2 0 0,-1 1-1 0 0,0-1 1 0 0,-1 0 0 0 0,1 1 0 0 0,-1-1-1 0 0,1-2-1 0 0,-1 2 0 0 0,0 0 0 0 0,0 0 0 0 0,0 1 0 0 0,1-1 0 0 0,-1 0 0 0 0,2-1 0 0 0,-2 3 0 0 0,1 0 0 0 0,-1 1 0 0 0,1-1 0 0 0,0 1 0 0 0,0-1 0 0 0,0 1 0 0 0,0-1 0 0 0,0 1 0 0 0,0 0 0 0 0,0 0 0 0 0,1 0 0 0 0,16-10 2 0 0,13-5-26 0 0,-10 12-38 0 0,-18 4 49 0 0,0 0-1 0 0,0-1 1 0 0,0 1 0 0 0,0-1-1 0 0,0 0 1 0 0,0 0-1 0 0,0-1 1 0 0,1 0 13 0 0,-2 1-2 0 0,-1 0 0 0 0,0 0 1 0 0,1 0-1 0 0,-1 1 1 0 0,1-1-1 0 0,-1 1 0 0 0,1-1 1 0 0,0 1-1 0 0,-1 0 1 0 0,1 0-1 0 0,-1 0 0 0 0,1 0 1 0 0,0 1-1 0 0,-1-1 0 0 0,1 1 2 0 0,14 4 0 0 0,0 1 0 0 0,0 1 0 0 0,0 0 0 0 0,-1 2 0 0 0,0-1 0 0 0,7 8 0 0 0,-18-14 0 0 0,-2 1 0 0 0,1 0 0 0 0,0-1 0 0 0,-1 2 0 0 0,1-1 0 0 0,-1 0 0 0 0,0 1 0 0 0,0-1 0 0 0,0 1 0 0 0,0 0 0 0 0,-1 0 0 0 0,1 2 0 0 0,16 29 0 0 0,8 17-8 0 0,-15-18-37 0 0,-8-16 37 0 0,-3-14 14 0 0,0 1 1 0 0,0-1-1 0 0,0 1 0 0 0,1-1 1 0 0,-1 1-1 0 0,1-1 0 0 0,0 0 1 0 0,1 1-7 0 0,-1-1 7 0 0,1 0 0 0 0,-1 0 0 0 0,0 0 0 0 0,-1 1 0 0 0,1-1 0 0 0,-1 1 0 0 0,0-1-1 0 0,0 1 1 0 0,0-1 0 0 0,-1 1 0 0 0,1 0 0 0 0,-1-1 0 0 0,0 1 0 0 0,-1 0 0 0 0,1 1-7 0 0,-1 14-6 0 0,1-17 9 0 0,0-1 0 0 0,0 1 0 0 0,1-1 0 0 0,-1 0 0 0 0,0 1 0 0 0,1-1 0 0 0,0 1 0 0 0,0-1 0 0 0,-1 0 0 0 0,1 1-1 0 0,2 0-2 0 0,-2 0 3 0 0,0-1 0 0 0,0 0 0 0 0,0 0 0 0 0,0 1 0 0 0,-1-1 0 0 0,1 0 0 0 0,-1 1 0 0 0,1-1 0 0 0,-1 1 0 0 0,0-1-1 0 0,0 3-2 0 0,0-4 188 0 0,0 1-75 0 0,0-1-72 0 0,0 1-71 0 0,0 0-69 0 0,0 0-69 0 0,0 0-67 0 0,0 0-65 0 0,0 0-65 0 0,0 0-62 0 0,0 0-62 0 0,0-1-61 0 0,0 1-58 0 0,0 0-58 0 0,0-1-56 0 0,0 0-55 0 0,0 1-1415 0 0,0-1-1249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5:09.5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289 30 7584 0 0,'0'0'222'0'0,"0"0"-55"0"0,0 0 6 0 0,0 0 77 0 0,0 0 226 0 0,0 0 409 0 0,0 0 38 0 0,0 0-382 0 0,0 0-224 0 0,0 0-58 0 0,0 0 49 0 0,0 0 129 0 0,0 0-21 0 0,0 0-16 0 0,0 0-41 0 0,0 0-20 0 0,0 0-3 0 0,0 0-7 0 0,0 0-28 0 0,0 0-11 0 0,-2 3-2 0 0,-8 10-12 0 0,7 2-126 0 0,3-14-134 0 0,0 1 0 0 0,0 0 0 0 0,-1 0 0 0 0,1 0 1 0 0,-1 0-1 0 0,1 0 0 0 0,-1-1 0 0 0,1 1 0 0 0,-2 0-16 0 0,-8 15 88 0 0,8-14-72 0 0,0 0 0 0 0,0 0 0 0 0,1 1 0 0 0,-1-1-1 0 0,1 0 1 0 0,-2 3-16 0 0,-14 59 237 0 0,-38 119 189 0 0,49-163-388 0 0,1-5 23 0 0,-1 0 0 0 0,-1 0 0 0 0,-7 12-61 0 0,5-12 101 0 0,1 1-1 0 0,-3 12-100 0 0,6-11 116 0 0,1-1 0 0 0,-1 13-116 0 0,3-16 79 0 0,-1 0 0 0 0,0 0-1 0 0,-5 13-78 0 0,2-11 8 0 0,1 1-1 0 0,0 0 0 0 0,1 0 0 0 0,1 3-7 0 0,-7 31-1 0 0,0-20 13 0 0,5-4 36 0 0,-1-12-36 0 0,5-12-10 0 0,0 0-1 0 0,0 1 1 0 0,0-1 0 0 0,0 0 0 0 0,0 0-1 0 0,1 1 1 0 0,-1-1 0 0 0,1 2-2 0 0,0-4 4 0 0,0 1 1 0 0,0 0-1 0 0,0-1 1 0 0,0 1-1 0 0,-1-1 1 0 0,1 1-1 0 0,0-1 1 0 0,-1 1 0 0 0,1 0-1 0 0,-1-1 1 0 0,0 1-1 0 0,0-1 1 0 0,1 0-1 0 0,-1 1 1 0 0,-1 0-5 0 0,-2 5 9 0 0,4-7-12 0 0,0 0 0 0 0,0 0 0 0 0,0 0-1 0 0,0 0 1 0 0,0 0 0 0 0,0 0 0 0 0,0 0 0 0 0,0 0-1 0 0,0 0 1 0 0,0 0 0 0 0,0 0 0 0 0,0 0 0 0 0,0-1-1 0 0,0 1 1 0 0,-1 0 0 0 0,1 0 0 0 0,0 0 0 0 0,0 0 0 0 0,0 0-1 0 0,0 0 1 0 0,0 0 0 0 0,0 0 0 0 0,0 0 0 0 0,0 0-1 0 0,0 0 1 0 0,0 0 0 0 0,0 0 0 0 0,0 0 0 0 0,0 0-1 0 0,0 0 1 0 0,0 0 0 0 0,0 0 0 0 0,0 0 0 0 0,0 0 0 0 0,0 0-1 0 0,-1 0 1 0 0,1-1 0 0 0,0 1 0 0 0,0 0 0 0 0,0 0-1 0 0,0 0 1 0 0,0 0 0 0 0,0 0 0 0 0,0 0 0 0 0,0 0-1 0 0,0 0 1 0 0,0 0 0 0 0,0 1 0 0 0,0-1 0 0 0,0 0 0 0 0,0 0-1 0 0,-1 0 1 0 0,1 0 0 0 0,0 0 0 0 0,0 0 0 0 0,0 0-1 0 0,0 0 1 0 0,0 0 0 0 0,0 0 0 0 0,0 0 0 0 0,0 0 3 0 0,-1-13-286 0 0,1 0 11 0 0,4-7-178 0 0,0 9 224 0 0,0 2-2 0 0,-2 1 1 0 0,0 0-40 0 0,-2-2-95 0 0,0 1 61 0 0,0 6 160 0 0,1-1-37 0 0,-1 1-4 0 0,0 0-37 0 0,1 0-42 0 0,0 0-48 0 0,-1 0-49 0 0,1 0-46 0 0,1 0-43 0 0,-1 0-36 0 0,0 0-138 0 0,1-1-36 0 0,3-7-1449 0 0,-5 11 2077 0 0</inkml:trace>
  <inkml:trace contextRef="#ctx0" brushRef="#br0" timeOffset="247.52">335 0 8808 0 0,'0'0'197'0'0,"0"0"24"0"0,0 0 19 0 0,2 0-29 0 0,9 0-47 0 0,-2 0 60 0 0,10 0 686 0 0,-14 0-556 0 0,-2 0-208 0 0,0 0-33 0 0,0 0-40 0 0,0 0-48 0 0,-1 0 103 0 0,1 3 7 0 0,22 12 180 0 0,-20-5-178 0 0,1-6-65 0 0,-5-3-65 0 0,-1-1 0 0 0,1 1 1 0 0,0 0-1 0 0,-1-1 0 0 0,1 1 0 0 0,0 0 0 0 0,-1-1 0 0 0,1 1 0 0 0,-1 0 0 0 0,1 0 0 0 0,-1 0 0 0 0,0-1 0 0 0,1 1 0 0 0,-1 0 0 0 0,0 0 0 0 0,0 0 0 0 0,1 0 1 0 0,-1 0-1 0 0,0 0-7 0 0,13 24 98 0 0,2-7-3 0 0,-14-17-84 0 0,1 1-1 0 0,-1 0 1 0 0,1 0-1 0 0,-1-1 1 0 0,0 1-1 0 0,0 0 1 0 0,0 0 0 0 0,0 0-1 0 0,0 0 1 0 0,0 1-1 0 0,-1-1 1 0 0,1 0 0 0 0,-1 0-1 0 0,1 0 1 0 0,-1 1-1 0 0,0 0-10 0 0,2 10 38 0 0,9 18 43 0 0,-7-21-34 0 0,0 0 0 0 0,-1 0 0 0 0,1 4-47 0 0,0 14 116 0 0,-1-12 23 0 0,0-1 0 0 0,4 14-139 0 0,4-2 132 0 0,-7-16-36 0 0,0-1 1 0 0,0 1-1 0 0,1 9-96 0 0,0 7 111 0 0,-3-11-17 0 0,1 0 0 0 0,5 13-94 0 0,3 1 92 0 0,5 15 101 0 0,-12-28-83 0 0,-2-9-47 0 0,-1-1 1 0 0,1 0 0 0 0,1 0-1 0 0,-1 0 1 0 0,2 1-64 0 0,4 6 112 0 0,-4-5-26 0 0,0-1-1 0 0,0 1 0 0 0,0 0 0 0 0,0 2-85 0 0,0 6 107 0 0,-3-9-59 0 0,1-1-1 0 0,0 0 1 0 0,0 0 0 0 0,1 0 0 0 0,0 1-48 0 0,0-2 49 0 0,0 1 0 0 0,-1 0 0 0 0,0 0 0 0 0,0 3-49 0 0,4 11 97 0 0,9 14-70 0 0,-11-25-27 0 0,-2-7 0 0 0,-1 0 0 0 0,0 0 0 0 0,0 0 0 0 0,0 0 0 0 0,0 0 0 0 0,-1 0 0 0 0,1 0 0 0 0,-1 0 0 0 0,1 3 0 0 0,-1-4 0 0 0,0-1 0 0 0,0 1 0 0 0,0 0 0 0 0,1-1 0 0 0,-1 1 0 0 0,1 0 1 0 0,-1-1-1 0 0,1 1 0 0 0,0-1 0 0 0,-1 1 0 0 0,1-1 0 0 0,0 1 0 0 0,0-1 0 0 0,0 1 5 0 0,0-1 0 0 0,0 1 0 0 0,0-1 0 0 0,-1 1 0 0 0,1 0 0 0 0,0-1 0 0 0,-1 1 0 0 0,1-1 0 0 0,-1 1 0 0 0,0 0 0 0 0,1 0 0 0 0,-1-1 0 0 0,0 1-5 0 0,0 26 39 0 0,0-26-91 0 0,0-2-40 0 0,0 0-151 0 0,0 0 177 0 0,0 0-9 0 0,0 0-20 0 0,0 0-43 0 0,0 0-15 0 0,0 0-43 0 0,0 0-48 0 0,0 0-54 0 0,0 0-58 0 0,0 0-55 0 0,0 0-47 0 0,0 0-43 0 0,0 0-147 0 0,0 0-41 0 0,0 0-179 0 0,0 0-478 0 0</inkml:trace>
  <inkml:trace contextRef="#ctx0" brushRef="#br0" timeOffset="596.1">153 635 5904 0 0,'0'0'169'0'0,"3"0"2"0"0,-3 0-166 0 0,1 0 0 0 0,-1 0 1 0 0,1 0-1 0 0,-1 0 0 0 0,1 0 0 0 0,-1 0 1 0 0,1 0-1 0 0,-1 0 0 0 0,1 1 0 0 0,-1-1 1 0 0,0 0-1 0 0,1 0 0 0 0,-1 0 0 0 0,1 1 1 0 0,-1-1-1 0 0,0 0 0 0 0,1 0 0 0 0,-1 1 1 0 0,1-1-1 0 0,-1 1-5 0 0,2 1 69 0 0,0 2 56 0 0,2-2 85 0 0,1 0 114 0 0,-1-1-110 0 0,0-1 39 0 0,-4 0-250 0 0,7 0 190 0 0,-1 0 96 0 0,2 0 112 0 0,8-3 620 0 0,-11 2-704 0 0,-1-1-116 0 0,-1 0-48 0 0,0 0-59 0 0,0 0-70 0 0,-1 0 216 0 0,0 1-55 0 0,-1 0-47 0 0,1 1-41 0 0,0 0-22 0 0,0 0-35 0 0,3 1 14 0 0,-4-1-8 0 0,0 0 45 0 0,2 0-49 0 0,0 0 37 0 0,4 0 168 0 0,17 0 847 0 0,-20 0-912 0 0,0 0-56 0 0,9-2 227 0 0,-3-4-83 0 0,-8 5-232 0 0,-1 1-1 0 0,0-1 1 0 0,1 0 0 0 0,0 0 0 0 0,-1 1 0 0 0,1-1 0 0 0,-1 0 0 0 0,1 1 0 0 0,0 0 0 0 0,-1-1 0 0 0,1 1 0 0 0,0 0 0 0 0,0 0-38 0 0,15-1 250 0 0,-1 0-79 0 0,24-10 173 0 0,-24 8-193 0 0,-3 3-66 0 0,3-2 12 0 0,-1-3 5 0 0,-12 3-80 0 0,0 1 0 0 0,0 0 1 0 0,1 0-1 0 0,-1 0 0 0 0,0 1 1 0 0,0-1-1 0 0,1 1 0 0 0,1 0-22 0 0,-4 0 9 0 0,1 0 0 0 0,-1 0 0 0 0,1-1 0 0 0,0 1 0 0 0,-1 0-1 0 0,1 0 1 0 0,-1-1 0 0 0,1 1 0 0 0,-1-1 0 0 0,1 0 0 0 0,-1 1 0 0 0,1-1-1 0 0,-1 0 1 0 0,1 0-9 0 0,10-5 46 0 0,-8 5-31 0 0,1 0 1 0 0,0 1 0 0 0,-1-1 0 0 0,1 1 0 0 0,0 0 0 0 0,-1 1 0 0 0,3-1-16 0 0,19 1 40 0 0,0-5-37 0 0,-24 3-189 0 0,0 0 76 0 0,0 0 64 0 0,1 0 55 0 0,3-1 128 0 0,4-1 231 0 0,-5 1-236 0 0,-1 1-60 0 0,1 0-94 0 0,0 0-93 0 0,-1 1-108 0 0,-2 0 66 0 0,0-1-35 0 0,0 2-35 0 0,0-1-40 0 0,0 0-40 0 0,0 0-44 0 0,1 0-45 0 0,-1 1-49 0 0,0 0-50 0 0,0-1-52 0 0,0 1-56 0 0,0 0-58 0 0,4 3-1205 0 0,3 5-1062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5:07.4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560 273 10080 0 0,'0'-2'230'0'0,"-2"-6"-61"0"0,-3-3 44 0 0,3 9-181 0 0,1 1 1 0 0,1-1-1 0 0,-1 0 0 0 0,0 1 1 0 0,0-1-1 0 0,1 0 1 0 0,-1 0-1 0 0,1 0 1 0 0,-1 0-1 0 0,1 1 1 0 0,0-1-1 0 0,-1-1-32 0 0,-1-10 47 0 0,-3 3-36 0 0,4 9-12 0 0,0-1 1 0 0,0 1-1 0 0,0-1 0 0 0,1 1 0 0 0,-1-1 0 0 0,0 1 0 0 0,1-1 0 0 0,-1 0 0 0 0,1 1 0 0 0,0-1 0 0 0,-1 0 1 0 0,1 0-1 0 0,0 1 1 0 0,-1-11 41 0 0,-1 3 72 0 0,-2 0 91 0 0,-4-3 184 0 0,-4-7 131 0 0,7 9-53 0 0,1 2-97 0 0,0-1-42 0 0,-1 1-81 0 0,0-1-35 0 0,-12-13 210 0 0,9 13-229 0 0,1 1-51 0 0,0 1 84 0 0,5 5-140 0 0,0 1-1 0 0,0-1 1 0 0,0 0 0 0 0,0 1-1 0 0,0-1 1 0 0,0 1-1 0 0,-2-1-84 0 0,-2 0 134 0 0,-2 1-53 0 0,-2 0 47 0 0,-1-5-8 0 0,9 5-104 0 0,0 0-1 0 0,1 0 1 0 0,-1 0-1 0 0,0 1 1 0 0,1-1-1 0 0,-1 0 1 0 0,0 1-1 0 0,0-1 1 0 0,1 1-1 0 0,-1 0 1 0 0,0-1-1 0 0,0 1 1 0 0,-2 0-16 0 0,-3 0 37 0 0,-3 0 12 0 0,-5 0 46 0 0,-5 0-73 0 0,19 0-20 0 0,1 0 0 0 0,0 0 0 0 0,-1 0 0 0 0,1 0 0 0 0,0 0 0 0 0,-1 0-1 0 0,1 0 1 0 0,0 0 0 0 0,-1 0 0 0 0,1 0 0 0 0,0 0 0 0 0,0 0-1 0 0,-1 0 1 0 0,1 0 0 0 0,0 1 0 0 0,-1-1 0 0 0,1 0 0 0 0,0 0 0 0 0,0 0-1 0 0,-1 0 1 0 0,1 0 0 0 0,0 1 0 0 0,0-1 0 0 0,-1 0 0 0 0,1 0-1 0 0,0 1-1 0 0,-2 0 1 0 0,0 1 0 0 0,0-1-1 0 0,0 0 1 0 0,0 0 0 0 0,0 0-1 0 0,0 0 1 0 0,0 0 0 0 0,-1 0-1 0 0,1 0 1 0 0,0-1 0 0 0,0 1-1 0 0,-1-1 1 0 0,1 1 0 0 0,0-1-1 0 0,-1 0 1 0 0,1 0 0 0 0,-1 0-1 0 0,0-1 0 0 0,2 1 0 0 0,-1 0 0 0 0,0 1 0 0 0,1-1 0 0 0,-1 0 0 0 0,1 1 0 0 0,-1-1 0 0 0,1 1 0 0 0,-1-1 0 0 0,1 1 0 0 0,-1 0 0 0 0,1-1 0 0 0,-1 1 0 0 0,1 0 0 0 0,0 0 0 0 0,-7 4 0 0 0,-5 0 0 0 0,8 5 0 0 0,-5-4 0 0 0,9-5 0 0 0,0-1 0 0 0,0 0 0 0 0,0 1 0 0 0,0-1 0 0 0,0 1 0 0 0,0-1 0 0 0,0 1 0 0 0,0 0 0 0 0,0-1 0 0 0,0 1 0 0 0,1 0 0 0 0,-1 0 0 0 0,0 0 0 0 0,0-1 0 0 0,1 1 0 0 0,-1 1 1 0 0,-14 28-55 0 0,14-28 53 0 0,0 1 0 0 0,0 0 0 0 0,1 0 0 0 0,-1-1-1 0 0,1 1 1 0 0,0 0 0 0 0,0 0 0 0 0,0 0 0 0 0,0-1 0 0 0,0 1 0 0 0,1 1 1 0 0,-1 7-9 0 0,-1 24-37 0 0,0-19 41 0 0,1-1 1 0 0,1 1-1 0 0,0 0 1 0 0,2 10 4 0 0,-1-15-16 0 0,9 43-19 0 0,4-1 33 0 0,-2 3 2 0 0,-9-39 0 0 0,0 0 0 0 0,5 12 0 0 0,11 11 0 0 0,-15-31 17 0 0,-1 0-1 0 0,1 0 1 0 0,-2 1-1 0 0,3 6-16 0 0,-2 1 14 0 0,-3-10-1 0 0,1 0 0 0 0,0 0 1 0 0,0 1-1 0 0,1-1 0 0 0,0 0-13 0 0,1 2 5 0 0,0 0-1 0 0,-1 0 1 0 0,-1 0-1 0 0,0 0-4 0 0,1 1 12 0 0,-1-1 0 0 0,1 0 1 0 0,1 0-1 0 0,0 0-12 0 0,-2-4 3 0 0,0 1 1 0 0,0-1-1 0 0,0 1 1 0 0,0-1-1 0 0,-1 1 1 0 0,1 5-4 0 0,0 21 43 0 0,-2-29-39 0 0,0 0 1 0 0,0 0-1 0 0,0 1 0 0 0,1-1 1 0 0,0 0-1 0 0,0 0 0 0 0,0 3-4 0 0,7 11 54 0 0,-6-13-41 0 0,-1 0 0 0 0,-1 0 1 0 0,1 0-1 0 0,0 0 0 0 0,-1 1 0 0 0,0-1 1 0 0,0 0-1 0 0,0 0 0 0 0,-1 4-13 0 0,0 7 50 0 0,1-13-130 0 0,0 0 51 0 0,0 1 45 0 0,0 0 72 0 0,1 2 34 0 0,-1-2-94 0 0,0-1-69 0 0,0 1-83 0 0,0-1-59 0 0,0 0-87 0 0,-1 0-99 0 0,1 0-113 0 0,0-2 231 0 0,0 0-38 0 0,0 0-389 0 0,-1 0 95 0 0,1 0-52 0 0,-2 0-745 0 0,-2 0-586 0 0,-4 0-1114 0 0</inkml:trace>
  <inkml:trace contextRef="#ctx0" brushRef="#br0" timeOffset="436.33">0 530 11888 0 0,'0'0'266'0'0,"0"0"44"0"0,0 0 14 0 0,1 0-132 0 0,1-2-91 0 0,-2 1-90 0 0,8-6 66 0 0,-7 7-75 0 0,1-1 0 0 0,0 0 0 0 0,-1 1 0 0 0,1-1-1 0 0,-1 1 1 0 0,1-1 0 0 0,0 1 0 0 0,-1 0 0 0 0,1-1 0 0 0,0 1 0 0 0,-1 0 0 0 0,2 0-2 0 0,2 0-1 0 0,0-1 1 0 0,0 0 0 0 0,0 0 0 0 0,0 0 0 0 0,3-2 0 0 0,-2 1 3 0 0,-1 1-1 0 0,1-1 1 0 0,0 1 0 0 0,-1 0 0 0 0,4 0-3 0 0,11 1 48 0 0,-15 0-39 0 0,1-1-1 0 0,-1 1 1 0 0,0-1 0 0 0,0 0 0 0 0,0 0 0 0 0,5-2-9 0 0,8-5 48 0 0,-11 5-17 0 0,0 0 0 0 0,0 1-1 0 0,1 0 1 0 0,-1 0-1 0 0,1 1 1 0 0,-1 0 0 0 0,7 0-31 0 0,28 0 133 0 0,-15 1-77 0 0,2 1-54 0 0,80-1 74 0 0,-100 0-52 0 0,1 1 0 0 0,0 1 0 0 0,-1-1 0 0 0,8 3-24 0 0,1 0 28 0 0,-5-1-1 0 0,0 0 0 0 0,-1 1 0 0 0,1 0 0 0 0,2 2-27 0 0,12 7 20 0 0,7-1-6 0 0,-29-11-8 0 0,1 1-1 0 0,-1 0 1 0 0,1 0-1 0 0,-1 0 1 0 0,0 1-1 0 0,1-1 1 0 0,0 2-6 0 0,14 9 10 0 0,-9-7-10 0 0,-1 1 0 0 0,1 0 1 0 0,8 8-1 0 0,-15-10 0 0 0,0 1 0 0 0,0-1 0 0 0,0 1 0 0 0,-1-1 0 0 0,2 6 0 0 0,-2-6 0 0 0,0 1 0 0 0,0 0 0 0 0,1-1 0 0 0,0 0 0 0 0,3 3 0 0 0,3 8 32 0 0,-6-1 93 0 0,-1-3 18 0 0,4 3 110 0 0,-3-6-79 0 0,0 2 35 0 0,6 12 119 0 0,-7-13 34 0 0,-3 0-200 0 0,0 3 77 0 0,0 0 46 0 0,0 23 446 0 0,0-15-338 0 0,0-10-213 0 0,0-1-58 0 0,0-8 2 0 0,0-2 93 0 0,0 0 31 0 0,0 0 0 0 0,0 0-10 0 0,0 0-46 0 0,0 0-22 0 0,-1-1-29 0 0,1-1-60 0 0,1-7 29 0 0,-1-5 108 0 0,2 2-82 0 0,1 0-48 0 0,2-4-16 0 0,-3 9-26 0 0,2-9 83 0 0,-4 3-42 0 0,2-3 21 0 0,3 1 6 0 0,0 0 4 0 0,-3-3-42 0 0,-2 16-72 0 0,0-1 0 0 0,0 1 1 0 0,0 0-1 0 0,0-1 0 0 0,0 1 0 0 0,0 0 0 0 0,1-1 0 0 0,-1 1 0 0 0,1 0 0 0 0,0-1 0 0 0,-1 1 0 0 0,1 0 0 0 0,0 0 0 0 0,1 0 0 0 0,-1 0 0 0 0,0 0 1 0 0,0 0-1 0 0,1 0 0 0 0,-1 1 0 0 0,1-1-4 0 0,0 0 1 0 0,0 0-1 0 0,-1 0 1 0 0,0 0 0 0 0,1 0 0 0 0,-1 0 0 0 0,0-1 0 0 0,0 1 0 0 0,0 0 0 0 0,0 0 0 0 0,0-1-1 0 0,-1 1 1 0 0,1 0 0 0 0,-1-1-1 0 0,1 0 0 0 0,-1 1 0 0 0,1 0 0 0 0,0-1 0 0 0,0 1 0 0 0,0 0 0 0 0,0 0 0 0 0,0 0 0 0 0,0 0 0 0 0,0 0 0 0 0,1 0 0 0 0,-1 0-1 0 0,1 0 1 0 0,-1 0 0 0 0,52-51-3 0 0,-30 30-60 0 0,-20 21 58 0 0,0 0 1 0 0,0-1-1 0 0,0 1 1 0 0,0 0-1 0 0,0 0 1 0 0,2 0 4 0 0,6-4-65 0 0,0-3-78 0 0,2-1-22 0 0,6 3-1 0 0,-1 1-9 0 0,-5-1-14 0 0,-11 6 148 0 0,10-7-200 0 0,-2 5 15 0 0,0 1-71 0 0,-5 1 95 0 0,2 1-44 0 0,5-1-89 0 0,17-5-383 0 0,-18 3 380 0 0,1 0-83 0 0,0 1-115 0 0,-6 2 216 0 0,0 0-40 0 0,18 0-1008 0 0,15 0-756 0 0,4 0 342 0 0</inkml:trace>
  <inkml:trace contextRef="#ctx0" brushRef="#br0" timeOffset="1351.05">1663 591 6296 0 0,'0'0'184'0'0,"0"0"-42"0"0,0 0 4 0 0,0 0 61 0 0,-2 0 184 0 0,-1 0-139 0 0,-1 0 67 0 0,-1 0 93 0 0,-8 0 618 0 0,8 0-691 0 0,-3 0 95 0 0,4 0-272 0 0,0 0-47 0 0,-6 2 179 0 0,1 4-61 0 0,1-2-65 0 0,-5 1 120 0 0,8 6-28 0 0,-5-5-21 0 0,-10 3 38 0 0,7-6-146 0 0,-2 1 57 0 0,0 6 49 0 0,4 0-16 0 0,1 0-36 0 0,-4 3 15 0 0,8-7-105 0 0,0-1-1 0 0,1 1 0 0 0,0 1 0 0 0,0-1 1 0 0,-2 4-95 0 0,-2 10 234 0 0,-2-2-60 0 0,9-15-150 0 0,0 0 0 0 0,1-1 0 0 0,-1 1 0 0 0,0 0 0 0 0,1 0 0 0 0,0 0 0 0 0,-1 0 0 0 0,1 0 0 0 0,0 0 0 0 0,1 0 0 0 0,-1 0 0 0 0,1 1 0 0 0,-1 0-24 0 0,1-4 2 0 0,0 52 194 0 0,0-33-168 0 0,0-2-34 0 0,0-16 9 0 0,0 1 0 0 0,0-1 0 0 0,0 0-1 0 0,0 0 1 0 0,1 0 0 0 0,-1 1 0 0 0,0-1 0 0 0,1 0 0 0 0,-1 0-1 0 0,0 0 1 0 0,1 0 0 0 0,0 1 0 0 0,-1-1 0 0 0,1 0 0 0 0,0 0-1 0 0,-1 0 1 0 0,1 0-3 0 0,17 10 116 0 0,-15-10-83 0 0,0 1 1 0 0,-1 0 0 0 0,1-1-1 0 0,0 1 1 0 0,-1 0 0 0 0,2 2-34 0 0,-2-3 23 0 0,0 1 1 0 0,0-1 0 0 0,0 1 0 0 0,0-1 0 0 0,0 0 0 0 0,0 0 0 0 0,0 0 0 0 0,0 0-1 0 0,1 0 1 0 0,-1 0 0 0 0,0-1 0 0 0,0 1 0 0 0,1-1 0 0 0,-1 1-24 0 0,17 0 240 0 0,-9-1-80 0 0,0-1 34 0 0,1 1 55 0 0,1 0 54 0 0,-2 0-133 0 0,9 1 100 0 0,-16 0-219 0 0,0-1-1 0 0,0 0 1 0 0,-1-1-1 0 0,1 1 0 0 0,0-1 1 0 0,0 1-1 0 0,0-1 1 0 0,-1 0-1 0 0,2 0-50 0 0,13-9 225 0 0,-4 7-120 0 0,2-1-9 0 0,0-7-90 0 0,3-5-104 0 0,9-10-57 0 0,-14 8 151 0 0,-10 12 62 0 0,0 0 1 0 0,-1-1-1 0 0,1 1 0 0 0,0-5-58 0 0,-1-5 32 0 0,-1 7-67 0 0,-1 0-49 0 0,1-2-62 0 0,-1-1-70 0 0,0 2 90 0 0,1-2-13 0 0,-1-1-49 0 0,-1 0-68 0 0,-2 3-85 0 0,-22-20-558 0 0,20 20 591 0 0,1 0-34 0 0,-10-19-799 0 0,7 20 684 0 0,5 7 139 0 0,1 0 88 0 0,0 0 75 0 0,1 0 59 0 0,0 0 38 0 0,1-2 25 0 0,-1 3-25 0 0,0 0-13 0 0,0-1-318 0 0,0 2 6 0 0,0 0-26 0 0,0 0-134 0 0,0 0-58 0 0,0 0-9 0 0,0 0 24 0 0,0 0 115 0 0,0 4 163 0 0,0 1 48 0 0,0-1 42 0 0,0 1 39 0 0,0 2-27 0 0,0 0 63 0 0,0 0 50 0 0,0-1 33 0 0,3 8-12 0 0,4-2 34 0 0,6 0 77 0 0,-8-7 30 0 0,-3-2 63 0 0,-1-1-47 0 0,0 2-31 0 0,-1 0-25 0 0,1 3 39 0 0,6 8 53 0 0,-1-4 16 0 0,1-3 52 0 0,1 1 96 0 0,-3-2-45 0 0,-1-1-34 0 0,4 13 307 0 0,-2-1-59 0 0,1-5-55 0 0,2 8 73 0 0,-8-16-342 0 0,1 0 33 0 0,1 1 43 0 0,0 0 55 0 0,7 12 355 0 0,-7-6-322 0 0,1 3 96 0 0,6 0 51 0 0,1 1 31 0 0,-8-9-234 0 0,1-2 39 0 0,2-1 38 0 0,-5-3-297 0 0,-1-1 1 0 0,0 0 0 0 0,1 0-1 0 0,-1 1 1 0 0,1-1-1 0 0,-1 0 1 0 0,0 0 0 0 0,1 1-1 0 0,-1-1 1 0 0,0 0-1 0 0,1 1 1 0 0,-1-1 0 0 0,0 1-1 0 0,0-1 1 0 0,1 0 0 0 0,-1 1-1 0 0,0-1 1 0 0,0 1-1 0 0,0-1 1 0 0,1 1 0 0 0,-1-1-1 0 0,0 1 1 0 0,0-1-1 0 0,0 1 1 0 0,0-1 0 0 0,0 1-1 0 0,0-1 1 0 0,0 0-1 0 0,0 1 1 0 0,0-1 0 0 0,0 1-1 0 0,0 0-18 0 0,0 11 416 0 0,0-9-6 0 0,0-3-44 0 0,0 0-270 0 0,0 0 3 0 0,0 0 25 0 0,0 0-17 0 0,0 0 38 0 0,0 0-36 0 0,0 0 102 0 0,0 0 189 0 0,0 0 14 0 0,0 0-176 0 0,0 0-116 0 0,0 0-34 0 0,0-3-53 0 0,-1-8-21 0 0,0-19-8 0 0,5 13 59 0 0,-2 14-51 0 0,0 0-1 0 0,-1-1 0 0 0,1 1 0 0 0,-1 0 0 0 0,0-1 0 0 0,0 0 0 0 0,0 1 0 0 0,0-1 0 0 0,-1 0 0 0 0,0 1 0 0 0,1-4-13 0 0,-1-5 28 0 0,2 0-1 0 0,-1 0 0 0 0,2 1 1 0 0,0-1-1 0 0,0-1-27 0 0,2-6 15 0 0,-2 12 7 0 0,0-1 0 0 0,0 0 0 0 0,0 1-1 0 0,1 0 1 0 0,1-2-22 0 0,23-35 41 0 0,-19 31-47 0 0,-4 6 6 0 0,1 1 0 0 0,-1-1 0 0 0,1 1 0 0 0,5-4 0 0 0,2-2 0 0 0,-12 11 0 0 0,1-1 0 0 0,0 1 0 0 0,0-1 0 0 0,-1 1 0 0 0,1 0 0 0 0,0 0 0 0 0,0 0 0 0 0,1 0 0 0 0,-1 0 0 0 0,0 1 0 0 0,0-1 0 0 0,0 0 0 0 0,0 1 0 0 0,1 0 0 0 0,9-3 0 0 0,1-4-4 0 0,-12 6-1 0 0,1 1-1 0 0,-1-1 1 0 0,0 0 0 0 0,1 1-1 0 0,-1-1 1 0 0,1 1 0 0 0,-1-1 0 0 0,1 1-1 0 0,-1-1 1 0 0,1 1 0 0 0,-1 0-1 0 0,1 0 1 0 0,-1 0 5 0 0,6 0-12 0 0,-5-1 7 0 0,0 1-1 0 0,0 0 1 0 0,0 0-1 0 0,0 0 0 0 0,0 1 1 0 0,0-1-1 0 0,0 0 0 0 0,1 1 1 0 0,-1-1-1 0 0,0 1 6 0 0,7 4-2 0 0,0 0 1 0 0,-1 0-1 0 0,0 1 0 0 0,0 0 0 0 0,0 0 0 0 0,3 4 2 0 0,1 1 0 0 0,11 12 0 0 0,-22-22 0 0 0,0 1 0 0 0,0 0 0 0 0,0-1 0 0 0,0 1 0 0 0,0 0 0 0 0,0-1 0 0 0,-1 1 0 0 0,1 0 0 0 0,0 0 0 0 0,-1-1 0 0 0,0 1 0 0 0,1 0 0 0 0,-1 0 0 0 0,0 1 0 0 0,0-1 0 0 0,0 1 0 0 0,1 0 0 0 0,-1-1 0 0 0,1 1 0 0 0,-1 0 0 0 0,1-1 0 0 0,0 1 0 0 0,0-1 0 0 0,0 1 0 0 0,0-1 0 0 0,0 1 0 0 0,0-1 0 0 0,1 0 0 0 0,-1 0 0 0 0,1 0 0 0 0,0 0 0 0 0,10 17 0 0 0,-12-18 2 0 0,1 1-1 0 0,-1-1 0 0 0,1 0 0 0 0,-1 1 1 0 0,0-1-1 0 0,1 0 0 0 0,-1 1 0 0 0,0-1 1 0 0,0 0-1 0 0,0 2-1 0 0,2 14 51 0 0,2-7-24 0 0,-2-7-16 0 0,-1 0 1 0 0,0 0-1 0 0,0 0 0 0 0,0 0 0 0 0,0 0 1 0 0,-1 0-1 0 0,1 0 0 0 0,-1 0 0 0 0,1 3-11 0 0,-1-4 8 0 0,0-1-1 0 0,0 1 0 0 0,0 0 0 0 0,1-1 1 0 0,-1 1-1 0 0,1 0 0 0 0,-1-1 0 0 0,1 1 0 0 0,0-1 1 0 0,-1 1-1 0 0,1-1 0 0 0,0 1 0 0 0,0-1-7 0 0,0 1 4 0 0,0-1 0 0 0,0 1 0 0 0,0-1 0 0 0,-1 1 0 0 0,1 0-1 0 0,0-1 1 0 0,-1 1 0 0 0,1-1 0 0 0,-1 1 0 0 0,0 0 0 0 0,1 0 0 0 0,-1-1-1 0 0,0 1-3 0 0,0 3 22 0 0,0-3-16 0 0,0 2 26 0 0,0 2 24 0 0,0 5 38 0 0,0-9-22 0 0,0-2 5 0 0,0 0-4 0 0,0 0-1 0 0,0 0 0 0 0,0 0 15 0 0,3-1 73 0 0,1 1-69 0 0,1 0-61 0 0,-2-1 18 0 0,-2 0-25 0 0,1 0 0 0 0,0-1 0 0 0,-1 1 0 0 0,0-1-1 0 0,1 1 1 0 0,-1-1 0 0 0,0 1 0 0 0,0-1 0 0 0,0 1-1 0 0,0-1 1 0 0,0 0 0 0 0,0 0 0 0 0,0-1-23 0 0,5-7 73 0 0,1 0-75 0 0,-4 7 2 0 0,0-1 0 0 0,-1 0 0 0 0,1 0 0 0 0,-1 1 0 0 0,0-1 0 0 0,0-1 0 0 0,-1 1 0 0 0,1-1 0 0 0,8-17 0 0 0,5 0 0 0 0,-2-1 0 0 0,5-10 0 0 0,-15 27 0 0 0,1 1 0 0 0,0-1 0 0 0,0 1 0 0 0,0 0 0 0 0,1 0 0 0 0,0 0 0 0 0,0 1 0 0 0,0 0 0 0 0,2-2 0 0 0,22-19 0 0 0,-22 18-1 0 0,5-5-28 0 0,0 4-47 0 0,-2 3-31 0 0,7-5-97 0 0,-14 7 94 0 0,1 2 58 0 0,4 2 58 0 0,-5-1-17 0 0,4 0 12 0 0,-5 0-7 0 0,0-1 0 0 0,0 1-1 0 0,0 0 1 0 0,0 1 0 0 0,0-1 0 0 0,0 0 0 0 0,0 0 0 0 0,0 1 0 0 0,0 0 0 0 0,1 0 6 0 0,15 11-12 0 0,4 3 12 0 0,-14-2 0 0 0,20 5 0 0 0,-21-11 0 0 0,-4-5 0 0 0,0 1 0 0 0,1 1 0 0 0,-2-1 0 0 0,1 0 0 0 0,0 1 0 0 0,-1 0 0 0 0,3 6 0 0 0,-1-1 0 0 0,1-1 0 0 0,-1 1 0 0 0,1-1 0 0 0,1 0 0 0 0,0-1 0 0 0,0 1 0 0 0,1 0 0 0 0,-2-3 0 0 0,-1 1 0 0 0,-1-1 0 0 0,1 1 0 0 0,-1 0 0 0 0,0 0 0 0 0,0 0 0 0 0,0 0 0 0 0,9 27-11 0 0,-9-23-26 0 0,-2-6-84 0 0,0 0 48 0 0,1 10-29 0 0,-2-11 56 0 0,-1 2-93 0 0,1-2 26 0 0,0-1-35 0 0,0 1-90 0 0,0 0-72 0 0,0 0-81 0 0,0 0-92 0 0,0-1 62 0 0,0-1-63 0 0,0 1-56 0 0,0-1-49 0 0,0 1-173 0 0,0 0-47 0 0,0 0-210 0 0,0 2-560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5:04.9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273 469 9584 0 0,'0'0'216'0'0,"0"0"32"0"0,0 0 12 0 0,0 0-106 0 0,-2 0-79 0 0,-3 0-36 0 0,4-1-38 0 0,1 1-1 0 0,0 0 1 0 0,-1 0-1 0 0,1 0 1 0 0,-1 0 0 0 0,1 0-1 0 0,0-1 1 0 0,-1 1 0 0 0,1 0-1 0 0,0 0 1 0 0,0-1 0 0 0,-1 1-1 0 0,1 0 1 0 0,0 0-1 0 0,-1-1 1 0 0,1 1 0 0 0,0 0-1 0 0,0-1 1 0 0,0 1 0 0 0,-1 0-1 0 0,1-1 0 0 0,-1-6 75 0 0,1 5 54 0 0,-3 2 147 0 0,0 0-143 0 0,0-1 54 0 0,-7-3 574 0 0,7 1-484 0 0,1 2-172 0 0,1 0-35 0 0,-1-1-40 0 0,1 1-49 0 0,-2-1 314 0 0,1 0-103 0 0,0 2-64 0 0,-1 0-64 0 0,0 0-24 0 0,1-1 60 0 0,-2-5 150 0 0,4 6-234 0 0,-1-1 1 0 0,1 1-1 0 0,0-1 0 0 0,0 1 0 0 0,-1 0 1 0 0,1-1-1 0 0,0 1 0 0 0,0-1 1 0 0,-1 1-1 0 0,1 0 0 0 0,-1-1 1 0 0,1 1-1 0 0,0 0 0 0 0,-1 0 0 0 0,1-1 1 0 0,-1 1-1 0 0,1 0 0 0 0,0 0 1 0 0,-1 0-1 0 0,1 0 0 0 0,-1-1 1 0 0,1 1-1 0 0,-1 0 0 0 0,1 0 0 0 0,-1 0 1 0 0,1 0-1 0 0,-1 0 0 0 0,1 0 1 0 0,-1 0-1 0 0,1 0 0 0 0,-1 0 1 0 0,1 1-17 0 0,-8-1 412 0 0,0 0-70 0 0,0 0-62 0 0,1 0-56 0 0,-2 0-17 0 0,0 0-57 0 0,-1 0-27 0 0,-5 0-12 0 0,10 2-36 0 0,-3 4-41 0 0,0-1 0 0 0,0 0 1 0 0,-1 0-1 0 0,0-1-34 0 0,9-4 1 0 0,-5 3 5 0 0,4-3-4 0 0,1 0 1 0 0,-1 0 0 0 0,0 1-1 0 0,1-1 1 0 0,-1 0 0 0 0,1 1-1 0 0,-1-1 1 0 0,1 0 0 0 0,-1 1-1 0 0,0-1 1 0 0,1 1 0 0 0,0-1-1 0 0,-1 1 1 0 0,1-1 0 0 0,-1 1-1 0 0,1-1 1 0 0,0 1 0 0 0,-1-1-1 0 0,1 1 1 0 0,0 0 0 0 0,0-1-1 0 0,-1 1-2 0 0,-1 4 16 0 0,-10 15-1 0 0,-1 3-16 0 0,-2 12 1 0 0,10-10 0 0 0,-1-10 0 0 0,5-12 0 0 0,0 0 0 0 0,0 0 0 0 0,0 1 0 0 0,0-1 0 0 0,0 0 0 0 0,1 1 0 0 0,-1-1 0 0 0,1 1 0 0 0,0-1-1 0 0,0 12 2 0 0,-1-9-1 0 0,1 0 0 0 0,0 0 0 0 0,1 0 0 0 0,-1 0 0 0 0,1 1 0 0 0,0-1 0 0 0,10 14 0 0 0,-6 8 0 0 0,-4-22 1 0 0,1 0 0 0 0,0 1 1 0 0,0-2-1 0 0,0 1 0 0 0,1 0 1 0 0,0 0-1 0 0,1-1 0 0 0,-1 1 1 0 0,1-1-1 0 0,0 0 0 0 0,0 0 0 0 0,0-1 1 0 0,1 1-1 0 0,0-1 0 0 0,-1 0 1 0 0,4 2-2 0 0,3 1 38 0 0,-5-4 5 0 0,0 1 0 0 0,-1 0 0 0 0,1 0 0 0 0,3 4-43 0 0,-7-6 18 0 0,0-1 0 0 0,0 1-1 0 0,0 0 1 0 0,1-1-1 0 0,-1 0 1 0 0,0 0-1 0 0,1 0 1 0 0,-1 0-1 0 0,1 0 1 0 0,-1 0-1 0 0,1 0 1 0 0,0-1-1 0 0,-1 1 1 0 0,2-1-18 0 0,7 1 99 0 0,0-1 0 0 0,0 0-1 0 0,1-1-98 0 0,12 0 242 0 0,-4 2-82 0 0,0 0-105 0 0,-2-3-64 0 0,-15 2 3 0 0,-1 0 0 0 0,0-1 0 0 0,1 0 0 0 0,-1 1 0 0 0,0-1 0 0 0,0 0-1 0 0,1 0 1 0 0,-1 0 0 0 0,0 0 0 0 0,0-1 0 0 0,0 1 0 0 0,0-1 0 0 0,0 1-1 0 0,-1-1 7 0 0,15-11-70 0 0,-1 3-86 0 0,-1 1-102 0 0,-6 3 84 0 0,0-1-33 0 0,-6 5 196 0 0,0 0-34 0 0,0 0-36 0 0,-1 0-35 0 0,2 0-137 0 0,0-1-90 0 0,0 0-92 0 0,0 0-96 0 0,0 0-98 0 0,0-1-101 0 0,-1 1-103 0 0,1-1-105 0 0,3-6-1024 0 0,3-8-1105 0 0</inkml:trace>
  <inkml:trace contextRef="#ctx0" brushRef="#br0" timeOffset="289.75">681 15 7400 0 0,'0'0'216'0'0,"0"-2"-11"0"0,0-4-132 0 0,0 2 51 0 0,0 2 128 0 0,0 1-51 0 0,0 1 142 0 0,0 0 703 0 0,0 0 39 0 0,0 0-444 0 0,0 0-258 0 0,0 0-60 0 0,0 0 81 0 0,0 0 186 0 0,3 0-22 0 0,-3 0-543 0 0,1 0-1 0 0,-1 0 1 0 0,1 0-1 0 0,-1 0 1 0 0,1 0-1 0 0,-1 0 0 0 0,1 0 1 0 0,-1 0-1 0 0,1 1 1 0 0,-1-1-1 0 0,0 0 1 0 0,1 0-1 0 0,-1 0 1 0 0,1 0-1 0 0,-1 1 1 0 0,1-1-1 0 0,-1 0 0 0 0,0 0 1 0 0,1 1-1 0 0,-1-1 1 0 0,1 1-25 0 0,1 9 439 0 0,1 9 24 0 0,1-9-295 0 0,0 0-16 0 0,-1-2-17 0 0,-2 0 15 0 0,0 1 47 0 0,-2 3-43 0 0,1-3-39 0 0,0 0 1 0 0,0 1-1 0 0,1-1 0 0 0,1 3-115 0 0,2 6 126 0 0,3 13 109 0 0,-5-7-16 0 0,-1-1 8 0 0,5 6 3 0 0,0 1 8 0 0,-4-4-1 0 0,2 16 69 0 0,6 1-59 0 0,-5-26-141 0 0,-1 0 1 0 0,-1-1 0 0 0,-1 2-1 0 0,0 8-106 0 0,0-2 100 0 0,5 8-3 0 0,-3-15-49 0 0,4 24 81 0 0,-2-8-55 0 0,-5-31-71 0 0,0 6 12 0 0,0 1 1 0 0,-1-1-1 0 0,1 1 0 0 0,-2 4-15 0 0,1-6 12 0 0,-1 0 0 0 0,2 0-1 0 0,-1 0 1 0 0,1 0 0 0 0,1 4-12 0 0,3 4 26 0 0,-4-12-20 0 0,1-1-1 0 0,-1 1 1 0 0,0 0 0 0 0,-1 0-1 0 0,1 1 1 0 0,0-1 0 0 0,-1 0-1 0 0,0 0 1 0 0,0 3-6 0 0,0 37 69 0 0,0-28-19 0 0,0 0 36 0 0,0-13-76 0 0,0-1 0 0 0,0 1 0 0 0,0 0-1 0 0,-1-1 1 0 0,1 1 0 0 0,0-1 0 0 0,-1 1 0 0 0,1-1-1 0 0,-1 1 1 0 0,0-1 0 0 0,0 1 0 0 0,1-1 0 0 0,-1 0-1 0 0,0 1 1 0 0,0-1 0 0 0,0 0 0 0 0,0 0-1 0 0,-1 1-9 0 0,-1 0 59 0 0,3-2-114 0 0,0 0-13 0 0,0 0 19 0 0,0 0-18 0 0,0 0-43 0 0,0 0-113 0 0,0 0-202 0 0,0 0 229 0 0,0 0-41 0 0,0 0-81 0 0,0 0 105 0 0,0 0-41 0 0,0 0-44 0 0,0 0-44 0 0,0 0-38 0 0,0 0-36 0 0,0 0-266 0 0,-1 0-57 0 0,1 0-47 0 0,-1 0-33 0 0,-3 0-1463 0 0,-5 0-1289 0 0</inkml:trace>
  <inkml:trace contextRef="#ctx0" brushRef="#br0" timeOffset="864.85">424 560 8032 0 0,'0'0'233'0'0,"3"0"-9"0"0,1 0-143 0 0,0-1 49 0 0,-1 0 53 0 0,0-1 59 0 0,1 0 62 0 0,-1-1 67 0 0,1-1 71 0 0,1-1 77 0 0,8-4 214 0 0,-1 2-315 0 0,-3 2-139 0 0,0 1-83 0 0,-9 4-193 0 0,7-4 196 0 0,0 2-52 0 0,1-1-20 0 0,3 0 14 0 0,-1 0 17 0 0,-2 0 40 0 0,0 2-40 0 0,5 1 77 0 0,6-1 53 0 0,26-12 388 0 0,-22 7-360 0 0,-1 0-81 0 0,1 2-16 0 0,10 4 23 0 0,-13 1-115 0 0,24-1 112 0 0,-1 0-107 0 0,17 0-69 0 0,37 0-79 0 0,-54 0 38 0 0,-39 0-22 0 0,-1 0 0 0 0,0 1 0 0 0,1-1 0 0 0,-1 1 0 0 0,0 0 0 0 0,1-1 0 0 0,-1 2 0 0 0,0-1 0 0 0,1 0-1 0 0,10 5 1 0 0,-2-3 1 0 0,-9-3-1 0 0,-1 0 0 0 0,0 1 0 0 0,0 0 0 0 0,0-1 0 0 0,1 1 0 0 0,-1 0 0 0 0,0 0 0 0 0,0 0 0 0 0,0 0 0 0 0,0 0 0 0 0,-1 1 0 0 0,1-1 0 0 0,0 1 0 0 0,0-1 0 0 0,7 7 1 0 0,2-3-73 0 0,-9-4 49 0 0,0 0-1 0 0,0 0 1 0 0,1 0-1 0 0,-1 1 1 0 0,0-1-1 0 0,0 1 1 0 0,-1-1-1 0 0,1 1 1 0 0,0 0-1 0 0,0 0 1 0 0,-1-1 0 0 0,1 2 23 0 0,5 9-63 0 0,-1 1-43 0 0,11 22-237 0 0,-5-12 174 0 0,-9-14 82 0 0,-2 2-41 0 0,0 4-22 0 0,5 0 59 0 0,0 1 40 0 0,-4 1-32 0 0,-2-13 68 0 0,0 0 0 0 0,1 0 0 0 0,0 0 1 0 0,-1-1-1 0 0,1 1 0 0 0,1 0 0 0 0,-1-1 0 0 0,0 1 1 0 0,1-1-1 0 0,1 3 15 0 0,-1-2-2 0 0,-1 0 1 0 0,-1 0 0 0 0,1 0-1 0 0,0 1 1 0 0,-1-1-1 0 0,0 0 1 0 0,0 0 0 0 0,0 0-1 0 0,-1 4 2 0 0,0 8 0 0 0,1-4-36 0 0,0-9-148 0 0,0-3-54 0 0,0 0-8 0 0,0 0-2 0 0</inkml:trace>
  <inkml:trace contextRef="#ctx0" brushRef="#br0" timeOffset="1063.91">1059 227 10304 0 0,'-2'-2'233'0'0,"-8"-8"39"0"0,7 7 15 0 0,3 2-125 0 0,0-1-84 0 0,0-8-4 0 0,0 8 54 0 0,8 2-49 0 0,7 0 212 0 0,-10 0-247 0 0,0 0-87 0 0,-3 0-25 0 0,1 0-37 0 0,-1 0-60 0 0,1 0-59 0 0,0 0-64 0 0,0 0-71 0 0,-1 0-77 0 0,1 0-84 0 0,0 0-90 0 0,1 0-96 0 0,2 0-707 0 0,3 0-802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5:03.3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711 245 8176 0 0,'0'0'182'0'0,"0"0"29"0"0,0 0 13 0 0,-2-2-32 0 0,-12-15-148 0 0,14 12-42 0 0,0 5-2 0 0,0 0 0 0 0,0 0 0 0 0,0 0 0 0 0,0 0-1 0 0,0 0 1 0 0,0 0 0 0 0,0 0 0 0 0,0 0 0 0 0,0 0 0 0 0,0-1-1 0 0,0 1 1 0 0,0 0 0 0 0,0 0 0 0 0,0 0 0 0 0,0 0 0 0 0,0 0-1 0 0,0 0 1 0 0,0 0 0 0 0,0-1 0 0 0,0 1 0 0 0,0 0 0 0 0,0 0-1 0 0,0 0 1 0 0,0 0 0 0 0,0 0 0 0 0,0 0 0 0 0,0 0 0 0 0,0 0-1 0 0,0-1 1 0 0,0 1 0 0 0,0 0 0 0 0,0 0 0 0 0,0 0 0 0 0,0 0 0 0 0,0 0-1 0 0,0 0 1 0 0,-1 0 0 0 0,1 0 0 0 0,0 0 0 0 0,0 0 0 0 0,0 0-1 0 0,0 0 1 0 0,0 0 0 0 0,0-1 0 0 0,0 1 0 0 0,0 0 0 0 0,-5-3 23 0 0,-1 0 47 0 0,-2-1 121 0 0,1-3 111 0 0,6 4-138 0 0,0 0-37 0 0,-1-2 51 0 0,-1-2 66 0 0,1 5-130 0 0,1 0 37 0 0,-1 0 13 0 0,0-1 42 0 0,-1 0 50 0 0,0 0 58 0 0,-1-1-82 0 0,0 1-55 0 0,1-1 1 0 0,-1 1-1 0 0,1-1 0 0 0,0 0 0 0 0,-1-2-177 0 0,-1-4 364 0 0,0 0 17 0 0,-3 0-79 0 0,-3-3 31 0 0,7 9-208 0 0,-1-1 0 0 0,1 1 0 0 0,-1 0 0 0 0,1 0 0 0 0,-1 0 0 0 0,-2-1-125 0 0,-3 1 221 0 0,2 0-57 0 0,-4-5 5 0 0,-1-4 29 0 0,10 11-58 0 0,1 0-50 0 0,-1 2-33 0 0,-1 0-30 0 0,1 0-8 0 0,1-1 24 0 0,-44-24 365 0 0,30 21-273 0 0,12 3-122 0 0,-1 1 0 0 0,1 0 0 0 0,-1 0 0 0 0,1 0 0 0 0,0 1 0 0 0,-1-1 0 0 0,1 1 0 0 0,0 0 0 0 0,-1 1-13 0 0,-3 2 11 0 0,-4 3 24 0 0,1-6 21 0 0,1 1-10 0 0,-2 4-21 0 0,4-1-11 0 0,-4 0 50 0 0,7 5-48 0 0,-23 8-76 0 0,20-11 50 0 0,5-4 8 0 0,0 0 0 0 0,0 0-1 0 0,0 0 1 0 0,0 0 0 0 0,1 1-1 0 0,-1 0 3 0 0,-1 6-33 0 0,3-8 30 0 0,0 0 0 0 0,0 0 0 0 0,-1 1 0 0 0,1-1 0 0 0,0 0 0 0 0,-1 0 0 0 0,1-1 0 0 0,-1 1 0 0 0,0 0 3 0 0,1-1 0 0 0,0 0 0 0 0,0 0-1 0 0,0 1 1 0 0,0-1-1 0 0,0 0 1 0 0,0 0-1 0 0,0 0 1 0 0,0 1-1 0 0,0-1 1 0 0,0 0-1 0 0,1 1 1 0 0,-1-1-1 0 0,0 1 1 0 0,1-1 0 0 0,-1 1-1 0 0,1-1 1 0 0,0 1-1 0 0,0-1 1 0 0,-1 1-1 0 0,1-1 1 0 0,0 1-1 0 0,0-1 1 0 0,0 1 0 0 0,0 2-6 0 0,0 0 1 0 0,-1-1 0 0 0,1 1-1 0 0,-1 0 1 0 0,0 0 0 0 0,0-1-1 0 0,-1 1 1 0 0,1-1 0 0 0,-1 1-1 0 0,-1 2 6 0 0,2-4 0 0 0,0 1 0 0 0,0 0 0 0 0,1 0 0 0 0,-1 0 0 0 0,1-1 0 0 0,0 1 0 0 0,0 0 0 0 0,0 0 0 0 0,0 0 0 0 0,0 0 0 0 0,1 0 0 0 0,-1 6 0 0 0,0-6 0 0 0,0 0 0 0 0,0 0 0 0 0,-1 0 0 0 0,1 0 0 0 0,-1 0 0 0 0,0 0-1 0 0,0 0 1 0 0,0 0 0 0 0,-1 3 0 0 0,-3 8-9 0 0,4-10 2 0 0,0-1 1 0 0,1 1-1 0 0,0-1 1 0 0,0 1-1 0 0,0-1 1 0 0,0 2 6 0 0,7 34-14 0 0,-5-32 11 0 0,0 0 0 0 0,-1 0 1 0 0,0 0-1 0 0,0 4 3 0 0,0 17-50 0 0,1-20 49 0 0,-1 1 0 0 0,1 0 0 0 0,0-1 0 0 0,3 5 1 0 0,-4-8 0 0 0,0-1 0 0 0,0 0 0 0 0,0 1 0 0 0,-1-1 0 0 0,0 0 0 0 0,0 1 0 0 0,0-1 0 0 0,0 0 0 0 0,0 1 0 0 0,-1 0 0 0 0,1-1 0 0 0,0 0 0 0 0,0 1 0 0 0,0-1 0 0 0,0 0 0 0 0,2 5 0 0 0,2 6 1 0 0,-2-9 8 0 0,0 1 0 0 0,-1-1-1 0 0,1 0 1 0 0,-1 1 0 0 0,-1-1 0 0 0,0 1-9 0 0,1 4 3 0 0,0 0 0 0 0,1 0-1 0 0,0 0 1 0 0,0 0-3 0 0,1-1 0 0 0,-1 0 0 0 0,-1-1-1 0 0,1 10 1 0 0,-2 41 8 0 0,0 77 150 0 0,0-135-228 0 0,0-2 2 0 0,0 0-10 0 0,0 0-43 0 0,0 0-118 0 0,-3 0-217 0 0,1 0 424 0 0,0 0-57 0 0,0-1-60 0 0,1 1-59 0 0,0-1-62 0 0,0 0-64 0 0,0 0-64 0 0,1-1-67 0 0,-1 1-108 0 0,0-1-78 0 0,0 1-82 0 0,-1-1-84 0 0,-2 0-1027 0 0,-5 1-1038 0 0</inkml:trace>
  <inkml:trace contextRef="#ctx0" brushRef="#br0" timeOffset="403.68">1 548 5400 0 0,'0'0'158'0'0,"0"0"-34"0"0,0 0 7 0 0,0 0 114 0 0,0 0 65 0 0,0 0 379 0 0,0 0 23 0 0,0 0-7 0 0,2 0-55 0 0,23 0 586 0 0,-20-3-652 0 0,-3 2-532 0 0,-1 0 0 0 0,0 0 1 0 0,0 0-1 0 0,1 0 0 0 0,-1 0 0 0 0,1 0 1 0 0,-1 0-1 0 0,1 1 0 0 0,-1-1 1 0 0,1 1-1 0 0,0-1-52 0 0,23-2 647 0 0,-13 1-362 0 0,-4-2-35 0 0,5-2 42 0 0,3 5-14 0 0,-8 1-142 0 0,0-1 39 0 0,3-2 155 0 0,-2-2-102 0 0,-1 2-56 0 0,2 0-23 0 0,8 1-2 0 0,7 3 19 0 0,15-1 82 0 0,-14-3-117 0 0,-10-2-104 0 0,-10 3-18 0 0,0 0 1 0 0,0 1-1 0 0,1 0 1 0 0,-1 0-1 0 0,1 0 1 0 0,-1 1-10 0 0,116 0 25 0 0,-71 0-83 0 0,-23 0-34 0 0,1 0-61 0 0,-1 0-74 0 0,2 0-85 0 0,-17-1 126 0 0,-2-1-62 0 0,-1-2-67 0 0,1-2-70 0 0,4 4-253 0 0</inkml:trace>
  <inkml:trace contextRef="#ctx0" brushRef="#br0" timeOffset="683.68">847 487 4800 0 0,'0'0'136'0'0,"0"3"3"0"0,0 4-112 0 0,0 13 39 0 0,0-10 121 0 0,0 0 102 0 0,0 1 117 0 0,0 15 644 0 0,0-17-719 0 0,0-3-119 0 0,0 0-48 0 0,0-1-60 0 0,0 0-70 0 0,-2 10 415 0 0,-2-6-82 0 0,-2 3 4 0 0,2 3 13 0 0,3 26 413 0 0,2-26-468 0 0,0 3 95 0 0,-1-1 102 0 0,3 5-119 0 0,6 9 97 0 0,-8-29-465 0 0,1 7 178 0 0,-1-2-57 0 0,0 1-21 0 0,-3 1 7 0 0,1 0-2 0 0,1-2-10 0 0,1 0 22 0 0,2 3 54 0 0,-2-5-149 0 0,2 2 59 0 0,0 1 40 0 0,-2-3-47 0 0,1-1 0 0 0,0 0-1 0 0,0 0 1 0 0,0 0 0 0 0,0 0 0 0 0,1 0 0 0 0,0 0 0 0 0,0 0-113 0 0,10 17 346 0 0,-5-8-135 0 0,2-4-38 0 0,6-1 52 0 0,-1 0-61 0 0,14 7 89 0 0,-17-13-119 0 0,0-2 105 0 0,-8 0-86 0 0,1-2 267 0 0,1-4-176 0 0,17-7 410 0 0,-16 10-510 0 0,0-1-59 0 0,-7 4-84 0 0,12-7 198 0 0,-1-5-44 0 0,-4 4-57 0 0,8-2 95 0 0,-4-6-123 0 0,8-9-30 0 0,-16 23-30 0 0,-1-1 0 0 0,1 0 0 0 0,-1 0 1 0 0,0 0-1 0 0,0 0 0 0 0,0-2-10 0 0,7-21 11 0 0,-7 14-13 0 0,0 0 1 0 0,-1 0 0 0 0,0 1-1 0 0,-1-2 2 0 0,0-19 5 0 0,0-1-63 0 0,0-2-69 0 0,0-1-75 0 0,-3 17 42 0 0,-10-27-377 0 0,11 40 480 0 0,-3-7-231 0 0,3 8 123 0 0,-2-1-106 0 0,3 3 87 0 0,-1 0-40 0 0,0 0 2 0 0,1 1-35 0 0,-1-1-38 0 0,0 1-43 0 0,0-1-45 0 0,0 1-48 0 0,-1-1-53 0 0,1 1-55 0 0,-11-11-819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5:01.6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363 16 7568 0 0,'0'0'166'0'0,"0"0"29"0"0,0 0 14 0 0,0-3-25 0 0,0-3-123 0 0,0 2 34 0 0,0 2 98 0 0,0 1 225 0 0,0 1 383 0 0,0 0 30 0 0,0 0-342 0 0,0 0-205 0 0,0 0-54 0 0,0 0 42 0 0,0 0 112 0 0,0 0-28 0 0,0 6 13 0 0,0 0-97 0 0,-1 1-47 0 0,2 12 209 0 0,2-11-190 0 0,1 0-34 0 0,0 0-36 0 0,3 9 84 0 0,-1-1-98 0 0,-4-10-101 0 0,-1 0-1 0 0,0 0 1 0 0,0 0 0 0 0,0 0 0 0 0,-1 5-59 0 0,0 4 104 0 0,0-8-52 0 0,0 1 0 0 0,0-1 0 0 0,0 1 1 0 0,1-1-1 0 0,1 2-52 0 0,23 82 405 0 0,-23-82-371 0 0,-1 0-1 0 0,0 0 0 0 0,0 0 1 0 0,-1 0-1 0 0,-1 0 1 0 0,0 6-34 0 0,0-5 39 0 0,1 1 0 0 0,0 0 1 0 0,0 0-1 0 0,1-1 1 0 0,1 6-40 0 0,0-6 23 0 0,2 7 33 0 0,-1 1 0 0 0,-1-1 0 0 0,0 7-56 0 0,-4 14 115 0 0,1-25-46 0 0,1 0-1 0 0,0 0 0 0 0,1 0 0 0 0,0-1 0 0 0,2 9-68 0 0,1-7 60 0 0,3 20 99 0 0,-5-3-12 0 0,-2 40 112 0 0,0-39-217 0 0,0-32-129 0 0,-3 0-114 0 0,-3 0 32 0 0,0 0 38 0 0,3 0-20 0 0,0-1-60 0 0,0 1-114 0 0,2-1 50 0 0,-1 0-64 0 0,1 0-73 0 0,0-1-80 0 0,1 0-88 0 0,-1 0-97 0 0,1 0-104 0 0,0-1-112 0 0,0-3-1143 0 0,0-3-1150 0 0</inkml:trace>
  <inkml:trace contextRef="#ctx0" brushRef="#br0" timeOffset="621.04">0 378 8432 0 0,'0'0'190'0'0,"0"0"28"0"0,0 0 10 0 0,3 0-26 0 0,6 1-134 0 0,1-1 100 0 0,2 0 74 0 0,16 0 401 0 0,-18 0-451 0 0,-1-1-44 0 0,-2-1-85 0 0,14-8 212 0 0,6 5-34 0 0,9-5 33 0 0,-2 0-43 0 0,-10 5-129 0 0,16 0 27 0 0,25-11 103 0 0,-52 13-208 0 0,-1-1-1 0 0,0-1 1 0 0,-1 0-1 0 0,9-5-23 0 0,-7 3 28 0 0,1 1 0 0 0,-1 0 0 0 0,13-3-28 0 0,-9 5 38 0 0,-13 4-33 0 0,0-1 1 0 0,0 0 0 0 0,0 0 0 0 0,0 0 0 0 0,-1 0-1 0 0,1-1 1 0 0,0 1 0 0 0,-1-1 0 0 0,1 0 0 0 0,1-2-6 0 0,26-19 64 0 0,-1 13-48 0 0,-15 0-16 0 0,-12 7-2 0 0,0 1 0 0 0,0 0 1 0 0,0 0-1 0 0,0 0 0 0 0,0 1 0 0 0,1-1 0 0 0,-1 1 0 0 0,1 0 1 0 0,0-1 1 0 0,0 0-16 0 0,1 0 1 0 0,0 0-1 0 0,-1 0 0 0 0,0-1 1 0 0,0 0-1 0 0,0 0 1 0 0,0 0-1 0 0,0 0 1 0 0,1-1 15 0 0,-4 2-1 0 0,1 1 0 0 0,0-1 0 0 0,0 1 0 0 0,0 0 0 0 0,-1-1 0 0 0,1 1 0 0 0,1 0 0 0 0,-1 0 0 0 0,0 1 0 0 0,0-1 0 0 0,0 0 0 0 0,0 1 0 0 0,1-1 0 0 0,-1 1 1 0 0,10-3 2 0 0,1-3-2 0 0,-12 5 0 0 0,1 0 0 0 0,-1 0 0 0 0,0 1 0 0 0,1-1 0 0 0,-1 1 0 0 0,1-1 0 0 0,-1 1 0 0 0,1-1 0 0 0,-1 1 0 0 0,1 0 0 0 0,-1 0 0 0 0,1-1 0 0 0,-1 1 0 0 0,1 0-2 0 0,-1 0 1 0 0,1 0 0 0 0,-1 0-1 0 0,1 0 1 0 0,0-1 0 0 0,-1 1-1 0 0,1-1 1 0 0,-1 1 0 0 0,0-1-1 0 0,1 0 1 0 0,-1 1 0 0 0,1-1-1 0 0,0-1 2 0 0,-1 1-2 0 0,1 0-1 0 0,0 0 0 0 0,-1 0 0 0 0,1 1 0 0 0,0-1 1 0 0,0 0-1 0 0,-1 1 0 0 0,1-1 0 0 0,0 1 1 0 0,0 0-1 0 0,0-1 0 0 0,0 1 0 0 0,1 0 3 0 0,22 0 0 0 0,-20 3 43 0 0,13 17-39 0 0,-9-6 86 0 0,-6-2 63 0 0,-4 0 44 0 0,0 3 34 0 0,1-5-90 0 0,0-2-48 0 0,0 24 128 0 0,0-19-118 0 0,0-8-62 0 0,1 0 0 0 0,0 0 1 0 0,0 0-1 0 0,0-1 0 0 0,2 6-41 0 0,4 13 120 0 0,-6-7-79 0 0,-1 148 346 0 0,1-157-357 0 0,-1 1-1 0 0,1 0 1 0 0,0 0 0 0 0,1-1 0 0 0,1 4-30 0 0,2 10 88 0 0,-3 2 39 0 0,-2 6 89 0 0,0 44 365 0 0,0-26-117 0 0,0-45-289 0 0,0-2 1 0 0,0 0 5 0 0,0 0 23 0 0,0 0 10 0 0,0 0 2 0 0,0 0-5 0 0,3-2-23 0 0,7-8-11 0 0,-8 7-46 0 0,-1 0-49 0 0,0 0-30 0 0,-1-2-25 0 0,1-2 36 0 0,9-11 76 0 0,-7 14-90 0 0,0 0-1 0 0,-1 0 1 0 0,0 0-1 0 0,0-1 0 0 0,1-1-48 0 0,3-16 164 0 0,4-12 14 0 0,-2 19-135 0 0,3 0-44 0 0,15-5 1 0 0,6-23 0 0 0,11 0 0 0 0,-39 40 0 0 0,1-1 0 0 0,-1 0 0 0 0,1 1 0 0 0,0 0 0 0 0,0 0 0 0 0,0 0 0 0 0,3 0 0 0 0,-1-1 0 0 0,-6 4 0 0 0,0-1 0 0 0,0 1 0 0 0,-1-1 0 0 0,1 1 0 0 0,0 0 0 0 0,0-1 0 0 0,0 1 0 0 0,0 0 0 0 0,0 0 0 0 0,0-1 0 0 0,0 1 0 0 0,0 0 0 0 0,0 0 0 0 0,0 0 0 0 0,0 0 0 0 0,0 0 0 0 0,0 1 0 0 0,0-1 0 0 0,0 0 0 0 0,0 0 0 0 0,0 1 0 0 0,-1-1 0 0 0,1 0 0 0 0,1 2 0 0 0,-1-1 0 0 0,1 0 0 0 0,-1 0 0 0 0,0 1 0 0 0,0-1 0 0 0,0 1 0 0 0,0-1 0 0 0,0 1 0 0 0,1 1 0 0 0,8 11 0 0 0,-6-9 0 0 0,0 0 0 0 0,-1 0 0 0 0,0 0 0 0 0,0 1 0 0 0,-1-1 0 0 0,0 1 0 0 0,1 0 0 0 0,0 4 0 0 0,-2-5 0 0 0,19 71 0 0 0,-14-62 0 0 0,-5-11 0 0 0,0 0 0 0 0,0 1 0 0 0,0-1 0 0 0,0 0 0 0 0,0 1 0 0 0,-1-1 0 0 0,1 0 0 0 0,-1 1 0 0 0,0-1 0 0 0,0 4 0 0 0,1 0 0 0 0,0 0 0 0 0,0 0 0 0 0,1 0 0 0 0,0 0 0 0 0,2 5 0 0 0,-2-8 0 0 0,-2-1-5 0 0,1-1-1 0 0,0 0 1 0 0,-1 0 0 0 0,1 1-1 0 0,-1-1 1 0 0,0 1-1 0 0,0-1 1 0 0,0 0-1 0 0,0 1 1 0 0,0-1-1 0 0,0 0 1 0 0,-1 3 5 0 0,0 8-73 0 0,5 7-51 0 0,-4-19 120 0 0,7 18-85 0 0,-1-3-25 0 0,0-5-37 0 0,0-3-69 0 0,-4-5-53 0 0,-1 0 89 0 0,0 3-156 0 0,-1-4 236 0 0,0-1-34 0 0,0 1-46 0 0,1-1-59 0 0,0 0-31 0 0,0 1-39 0 0,1 1-418 0 0,-1-1 105 0 0,1 0-55 0 0,1 1-795 0 0,-1-1-626 0 0,-2-2-1188 0 0</inkml:trace>
  <inkml:trace contextRef="#ctx0" brushRef="#br0" timeOffset="998.27">1512 530 7968 0 0,'0'0'233'0'0,"0"2"-9"0"0,1 1-300 0 0,0 0 34 0 0,4 1 55 0 0,3-2 121 0 0,2 0 110 0 0,2-2 101 0 0,0 0 89 0 0,0 0 81 0 0,-1-1 69 0 0,0 1 41 0 0,-3 0 47 0 0,-2-1-429 0 0,-1 0-40 0 0,1-2 44 0 0,-1 0-46 0 0,3-2 46 0 0,-1 2-1 0 0,-1 0-37 0 0,5-2 109 0 0,-4 3-181 0 0,0 0-32 0 0,3 0 4 0 0,0 1-41 0 0,7-1 74 0 0,-16 2-134 0 0,0-1 1 0 0,0 1-1 0 0,0-1 0 0 0,0 1 0 0 0,-1-1 0 0 0,1 0 1 0 0,0 1-1 0 0,0-1 0 0 0,0 0 0 0 0,-1 1 0 0 0,1-1 1 0 0,0 0-1 0 0,-1 0 0 0 0,1 0 0 0 0,-1 0 0 0 0,1 0 1 0 0,-1 0-9 0 0,3-5 56 0 0,-3 5-50 0 0,1 1 0 0 0,-1-1 0 0 0,0 1 0 0 0,0-1 0 0 0,0 1 0 0 0,0-1 0 0 0,1 1 0 0 0,-1 0 1 0 0,0-1-1 0 0,1 1 0 0 0,-1-1 0 0 0,0 1 0 0 0,1 0 0 0 0,-1-1 0 0 0,0 1 0 0 0,1 0 0 0 0,-1 0 1 0 0,0-1-1 0 0,1 1 0 0 0,-1 0 0 0 0,1 0 0 0 0,-1-1 0 0 0,1 1 0 0 0,-1 0 0 0 0,1 0 0 0 0,-1 0 0 0 0,1 0 1 0 0,-1 0-1 0 0,1 0 0 0 0,-1 0 0 0 0,1 0 0 0 0,-1 0 0 0 0,1 0 0 0 0,-1 0 0 0 0,1 0 0 0 0,-1 0 0 0 0,0 0 1 0 0,1 0-7 0 0,13-2 149 0 0,-13 1-138 0 0,0 1 1 0 0,0-1-1 0 0,0 1 0 0 0,0-1 1 0 0,0 0-1 0 0,0 1 1 0 0,0-1-1 0 0,0 0 0 0 0,-1 0 1 0 0,1 1-1 0 0,0-1 0 0 0,-1 0 1 0 0,1 0-1 0 0,0 0 1 0 0,0-1-12 0 0,4-11 149 0 0,5 8-42 0 0,-5-5-13 0 0,1 6-31 0 0,-5 4-59 0 0,-1-1-1 0 0,1 1 1 0 0,-1 0 0 0 0,0 0 0 0 0,1 0 0 0 0,-1-1 0 0 0,0 1-1 0 0,1 0 1 0 0,-1 0 0 0 0,0-1 0 0 0,0 1 0 0 0,1 0 0 0 0,-1-1-1 0 0,0 1 1 0 0,0 0 0 0 0,1-1 0 0 0,-1 1 0 0 0,0 0 0 0 0,0-1-1 0 0,0 1 1 0 0,0 0 0 0 0,0-1 0 0 0,0 1 0 0 0,1-1 0 0 0,-1 1-1 0 0,0 0 1 0 0,0-1 0 0 0,0 1 0 0 0,0-1 0 0 0,0 1 0 0 0,-1-1-4 0 0,4-4 109 0 0,-2 4-77 0 0,5-7 11 0 0,-3 6 15 0 0,0 1 48 0 0,-6-2-6 0 0,2 2-99 0 0,-8-12 22 0 0,6-3-87 0 0,0 6 73 0 0,-6 7 87 0 0,4 1 11 0 0,-5-8 17 0 0,7 7 45 0 0,0 2-65 0 0,-1 1-32 0 0,-1 1 8 0 0,5-1-46 0 0,-9 0 182 0 0,2 1-50 0 0,0 0-42 0 0,0 1-37 0 0,-7 3 12 0 0,-5 6-71 0 0,11-7 0 0 0,1 0 36 0 0,2-1-40 0 0,1 0-1 0 0,-1 0 0 0 0,1 1 0 0 0,0-1 0 0 0,0 1 0 0 0,1 0 0 0 0,-1 0 0 0 0,1 0 0 0 0,0 1 0 0 0,0-1 0 0 0,0 2-23 0 0,-15 26 79 0 0,2 2-86 0 0,4-9-101 0 0,-1 0 15 0 0,-5 8 2 0 0,6 0 69 0 0,-3 25 22 0 0,14-55 1 0 0,0 1-1 0 0,0-1 0 0 0,1 1 1 0 0,-1-1-1 0 0,1 1 0 0 0,0-1 0 0 0,0 1 1 0 0,0-1-1 0 0,1 2 0 0 0,-1 4 8 0 0,0-6-3 0 0,0-1 0 0 0,1 0 0 0 0,-1 1 0 0 0,0-1 1 0 0,1 0-1 0 0,-1 0 0 0 0,1 1 0 0 0,0-1 0 0 0,0 0 0 0 0,0 0 0 0 0,0 0 0 0 0,1 2-5 0 0,7 16 59 0 0,-8-17-57 0 0,1 0-1 0 0,0 0 0 0 0,0 0 1 0 0,0 0-1 0 0,0-1 1 0 0,0 1-1 0 0,0-1 1 0 0,1 1-1 0 0,-1-1 0 0 0,2 1-1 0 0,27 20-1 0 0,-31-23 1 0 0,21 7 0 0 0,-2 0-6 0 0,-2 0-20 0 0,0-2-1 0 0,4 1 27 0 0,9-3-73 0 0,-26-2 49 0 0,1-2-1 0 0,0 1 1 0 0,-1 0-1 0 0,1-1 1 0 0,1 0 24 0 0,0-1-71 0 0,3 0 40 0 0,7-2 9 0 0,-11 2-28 0 0,1 1-43 0 0,-1 0-28 0 0,0 0-47 0 0,0 0-55 0 0,1-1-62 0 0,-2 2 24 0 0,0-1-40 0 0,0 0-38 0 0,0-1-34 0 0,2 0-242 0 0,1 0-55 0 0,4-2-792 0 0,3-2-612 0 0,5-3-1179 0 0,-19 9 3224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5:13.2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485 91 5456 0 0,'0'0'158'0'0,"0"0"-30"0"0,0 0 14 0 0,0 0 71 0 0,0 0 202 0 0,0 0 363 0 0,0 0 29 0 0,0 0-2 0 0,2 0-38 0 0,2 0-471 0 0,0 0 77 0 0,0 0 24 0 0,8 0 811 0 0,-8 0-719 0 0,-4-2 5 0 0,0-8-12 0 0,0 7-18 0 0,0 3-70 0 0,0 0-36 0 0,7-1 6 0 0,-2-1-86 0 0,-3-2-67 0 0,-3 0-49 0 0,1 2-105 0 0,-1 1 0 0 0,0-1 0 0 0,0 0 0 0 0,0 1 0 0 0,0-1 0 0 0,0 1 0 0 0,0-1 0 0 0,0 1 0 0 0,-2-2-57 0 0,1 0 289 0 0,1 1-99 0 0,0 0-62 0 0,1-1-59 0 0,1 0-27 0 0,-3 1 55 0 0,-8-3 238 0 0,6-1-117 0 0,4 5-205 0 0,-1 1 0 0 0,1 0 0 0 0,0-1 0 0 0,0 1 0 0 0,0-1 0 0 0,-1 1-1 0 0,1 0 1 0 0,0 0 0 0 0,0-1 0 0 0,-1 1 0 0 0,1 0 0 0 0,0-1 0 0 0,-1 1 0 0 0,1 0-1 0 0,0 0 1 0 0,-1 0 0 0 0,1-1 0 0 0,0 1 0 0 0,-1 0 0 0 0,1 0 0 0 0,-1 0 0 0 0,1 0-1 0 0,0 0 1 0 0,-1 0 0 0 0,1-1 0 0 0,-1 1 0 0 0,1 0 0 0 0,0 0 0 0 0,-1 0 0 0 0,1 0-1 0 0,-1 1-12 0 0,-4-4 291 0 0,-4-3-142 0 0,-9 1 137 0 0,-2 3 13 0 0,5 2-128 0 0,4 0-72 0 0,-4 2 15 0 0,-3 5-29 0 0,8-3-35 0 0,-6 2 34 0 0,4-2-50 0 0,-18 14-31 0 0,23-13 7 0 0,-17 8 26 0 0,-10 7-19 0 0,23-11-17 0 0,0 0 0 0 0,1 1 0 0 0,0 1 0 0 0,1 0 0 0 0,0 0 0 0 0,1 0 0 0 0,-2 5 0 0 0,-14 26 0 0 0,-8 22 0 0 0,17-34 0 0 0,1 1 0 0 0,2 2 0 0 0,-8 31 0 0 0,3-11 0 0 0,3 1-2 0 0,3-1-33 0 0,8-41 19 0 0,2-6 15 0 0,0 0 1 0 0,1 0-1 0 0,0 0 0 0 0,0 0 0 0 0,0 0 1 0 0,1 2 0 0 0,1 5-17 0 0,1-1 1 0 0,0 1-1 0 0,5 9 17 0 0,3 12-29 0 0,-10-24 29 0 0,0-8-1 0 0,-1 0-1 0 0,0 0 1 0 0,1 0-1 0 0,-1 0 1 0 0,1 0-1 0 0,0-1 1 0 0,0 1-1 0 0,0 1 2 0 0,22 17-21 0 0,-11-4 88 0 0,-3-2 40 0 0,5-1 58 0 0,13 4 38 0 0,-1-1-57 0 0,-8-6-62 0 0,7 3 31 0 0,7 0-1 0 0,-14-6-58 0 0,-1-1 27 0 0,0-1 0 0 0,1-1-1 0 0,-1 0 1 0 0,13 1-83 0 0,-5-2 87 0 0,-8 0 14 0 0,1-2 0 0 0,-1 0 0 0 0,1-1 0 0 0,-1-1 0 0 0,14-3-101 0 0,4-6 181 0 0,6 5 3 0 0,-9-5 0 0 0,-14 6-80 0 0,3-1 1 0 0,-2-3-38 0 0,28-27 93 0 0,-21 13 12 0 0,10-12-172 0 0,-22 15 69 0 0,-3-2-55 0 0,-9 15-17 0 0,0 2-67 0 0,-1 0 54 0 0,1-10 124 0 0,-2 7-92 0 0,-1 0-89 0 0,1 4-13 0 0,0 0-41 0 0,0-1-107 0 0,-1 0-91 0 0,1 0-104 0 0,0 0-119 0 0,0 4 213 0 0,0-1-51 0 0,0 1-47 0 0,0-1-42 0 0,0 1-308 0 0,-1-1-70 0 0,0 0-55 0 0,0 0-40 0 0,0 0-357 0 0,-2-2-35 0 0,-5-5-2805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5:14.6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364 540 10712 0 0,'-13'-12'241'0'0,"10"9"38"0"0,1 3 11 0 0,-6-1-102 0 0,0-2-77 0 0,-2-2-52 0 0,-6-4-55 0 0,0 0 0 0 0,11 6-5 0 0,0 1 36 0 0,-5-3 123 0 0,1 1 49 0 0,0-1 48 0 0,-21-8 700 0 0,17 8-599 0 0,7 2-212 0 0,0 1-32 0 0,1 0-40 0 0,0 0-47 0 0,-17-6 487 0 0,18 6-412 0 0,1 1 0 0 0,-1-1 0 0 0,0 1 0 0 0,1 0-1 0 0,-1 0 1 0 0,0 1 0 0 0,0-1 0 0 0,0 1 0 0 0,0 0 0 0 0,-2 0-100 0 0,-6 0 128 0 0,-2 0 60 0 0,-2 0 49 0 0,0 0 34 0 0,8 1-184 0 0,3 4 2 0 0,1 1-32 0 0,-7 0 21 0 0,10-5-74 0 0,0-1 1 0 0,0 1-1 0 0,0-1 0 0 0,0 1 1 0 0,0-1-1 0 0,0 1 1 0 0,0-1-1 0 0,0 1 0 0 0,0 0 1 0 0,1-1-1 0 0,-1 1 1 0 0,0 0-1 0 0,0 0 0 0 0,1 0 1 0 0,-1 0-1 0 0,0 0-4 0 0,-1 4 4 0 0,-1 1-1 0 0,1 0 1 0 0,0 0-1 0 0,0-1 1 0 0,0 1-1 0 0,1 0 0 0 0,-1 5-3 0 0,1 31 53 0 0,1 14-53 0 0,0-53 0 0 0,0 0 0 0 0,0 0 0 0 0,1 0 0 0 0,-1 0 0 0 0,1 0 0 0 0,0 0 0 0 0,-1 0 0 0 0,2 0 0 0 0,0 3 0 0 0,3 8 0 0 0,-1 3 0 0 0,-2-9 0 0 0,-1-1 0 0 0,1 0 0 0 0,1 0 0 0 0,0 0 0 0 0,0 1 0 0 0,19 33 0 0 0,16 21 0 0 0,-35-59-4 0 0,-1 0 0 0 0,0-1-1 0 0,1 1 1 0 0,-1-1-1 0 0,1 1 1 0 0,0-1-1 0 0,-1 0 1 0 0,1 0-1 0 0,0 0 1 0 0,0-1 0 0 0,1 1 4 0 0,6 4-25 0 0,-2-1 6 0 0,-1 0 0 0 0,1-1 0 0 0,0 0 0 0 0,7 3 19 0 0,-11-6 0 0 0,0 0-1 0 0,0 0 1 0 0,0 0-1 0 0,0-1 1 0 0,1 1-1 0 0,2-1 1 0 0,5 1 0 0 0,-10-1 0 0 0,1 1 0 0 0,0-1 0 0 0,0 0 0 0 0,-1 0 0 0 0,1 0 0 0 0,0-1 0 0 0,0 1 0 0 0,0-1 0 0 0,-1 1 1 0 0,1-1-1 0 0,1 0-1 0 0,13-9 1 0 0,-5 7 0 0 0,-10 3 0 0 0,0 0 0 0 0,-1 0 0 0 0,1-1 0 0 0,-1 1 0 0 0,1-1 0 0 0,0 1 0 0 0,-1-1 0 0 0,1 1 0 0 0,-1-1 0 0 0,1 0 0 0 0,-1 0 0 0 0,1 0 0 0 0,-1 0 0 0 0,0 0 0 0 0,1 0 0 0 0,-1 0 0 0 0,0 0 0 0 0,0 0 0 0 0,0-1 0 0 0,0 1 0 0 0,0-1 0 0 0,14-20 0 0 0,0 12 0 0 0,-1-8 9 0 0,-10 11 11 0 0,0 0-1 0 0,0 0 0 0 0,-1-1 0 0 0,1-3-19 0 0,7-7 45 0 0,-9 14-30 0 0,1 0 0 0 0,-1-1 0 0 0,1 1 0 0 0,-1 0 0 0 0,0-3-15 0 0,3-18 26 0 0,1 10 24 0 0,-5 12-39 0 0,0 0-1 0 0,1 0 1 0 0,-2 0-1 0 0,1-1 0 0 0,0 1 1 0 0,-1 0-1 0 0,1 0 1 0 0,-1-2-11 0 0,0-104 93 0 0,0 102-82 0 0,-1 0-1 0 0,0 0 1 0 0,0 0-1 0 0,-1 0 1 0 0,0-2-11 0 0,0 2 10 0 0,0-1 1 0 0,0 1 0 0 0,1-1 0 0 0,0 0 0 0 0,1-3-11 0 0,-2-12 3 0 0,-1 1 1 0 0,-1-1-1 0 0,-6-15-3 0 0,1-2 0 0 0,-11-71 0 0 0,16 93 0 0 0,1 8 0 0 0,1 1 0 0 0,1-2 0 0 0,-1 1 0 0 0,1-2 0 0 0,1 8 0 0 0,0 1 0 0 0,0 0 0 0 0,0 0 0 0 0,-1 0 0 0 0,0 0 0 0 0,1 0 0 0 0,-1 0 0 0 0,0 0 0 0 0,0 0 0 0 0,-2-2 0 0 0,-1-5 0 0 0,-5-12 0 0 0,8 19 0 0 0,-1-1 0 0 0,1 1 0 0 0,0-1 0 0 0,0 0 0 0 0,0 0 0 0 0,0 1 0 0 0,1-1 0 0 0,-1 0 0 0 0,1-4 0 0 0,-1-3-42 0 0,2 16 12 0 0,2 4 38 0 0,22 64-8 0 0,-21-56 0 0 0,-3-10 0 0 0,1 0 0 0 0,0 1 0 0 0,0-1 0 0 0,1 0 0 0 0,1 0 0 0 0,-2 0 0 0 0,1 0 0 0 0,-1-1 0 0 0,0 1 0 0 0,0 0 0 0 0,-1 0 0 0 0,1 0 0 0 0,-1 2 0 0 0,1 10 0 0 0,23 117 0 0 0,-4-2 0 0 0,-17-112 3 0 0,-1-12 11 0 0,-1 0 1 0 0,-1 0-1 0 0,0 1 0 0 0,0 1-14 0 0,-1-3 13 0 0,1 1 0 0 0,0-1-1 0 0,0 0 1 0 0,1 0-1 0 0,1 2-12 0 0,-1-3 22 0 0,0 0 0 0 0,-1 1 0 0 0,0-1 0 0 0,0 1-1 0 0,-1 1-21 0 0,0 47 75 0 0,0-54-70 0 0,0-1-1 0 0,0 1 1 0 0,0 0-1 0 0,1-1 1 0 0,-1 1-1 0 0,1-1 1 0 0,-1 0-1 0 0,1 1 1 0 0,0-1-1 0 0,0 1 1 0 0,0-1-1 0 0,1 1-4 0 0,-1-1 0 0 0,0 1 0 0 0,0-1 0 0 0,0 0 0 0 0,0 1 0 0 0,0-1 0 0 0,-1 1 0 0 0,1-1 0 0 0,-1 1 0 0 0,0-1 0 0 0,0 1 0 0 0,1-1-1 0 0,-2 2 1 0 0,1 51-22 0 0,0-52-90 0 0,0-3-16 0 0,0 0 38 0 0,0 0-19 0 0,0 0-65 0 0,0 0-175 0 0,3 0-318 0 0,10 0-33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5:17.7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213 424 6824 0 0,'0'0'149'0'0,"0"0"23"0"0,0 0 13 0 0,0 0-56 0 0,0 0-7 0 0,0 0 45 0 0,0 0 143 0 0,-3-2 266 0 0,-3-3-276 0 0,-2 0 38 0 0,-3 2 210 0 0,6 6-11 0 0,-9 7 12 0 0,8-8-327 0 0,1-2 34 0 0,0 3 220 0 0,-11 6-114 0 0,1-1-102 0 0,5 3-54 0 0,6-1-45 0 0,3-8-126 0 0,0 0-1 0 0,0 0 1 0 0,0 0-1 0 0,-1 0 1 0 0,1 0-1 0 0,-1 0 1 0 0,1 0-1 0 0,-1 0 1 0 0,1 0-35 0 0,-14 15 226 0 0,2 9 12 0 0,12-23-204 0 0,-2 5 62 0 0,1-2-36 0 0,-2 0-25 0 0,-4 4-28 0 0,5-7-7 0 0,0 2 0 0 0,0-1 0 0 0,0 0-1 0 0,0 1 1 0 0,1-1 0 0 0,-1 1 0 0 0,1 0 0 0 0,0 1 0 0 0,-7 13 13 0 0,4-11 11 0 0,0 0 25 0 0,3 24 14 0 0,4-19-131 0 0,-1-12 64 0 0,0 0 1 0 0,-1 0-1 0 0,1 0 1 0 0,0 0-1 0 0,0 0 1 0 0,0 0-1 0 0,0 0 1 0 0,0 0 0 0 0,0 0-1 0 0,0-1 1 0 0,0 1-1 0 0,1 0 4 0 0,1 0-41 0 0,0 0 35 0 0,6 0 78 0 0,7-1 167 0 0,7-1 283 0 0,-17-1-330 0 0,4-3-27 0 0,0 0-37 0 0,12-6 39 0 0,4-4-77 0 0,10-7-35 0 0,-19 10-2 0 0,-12 9-48 0 0,-5 3-2 0 0,1 0-1 0 0,0 0 1 0 0,-1-1 0 0 0,1 1-1 0 0,-1 0 1 0 0,1-1 0 0 0,0 1-1 0 0,-1 0 1 0 0,1-1-1 0 0,-1 1 1 0 0,1-1 0 0 0,-1 1-1 0 0,1-1 1 0 0,-1 1 0 0 0,0-1-1 0 0,1 0 1 0 0,-1 1 0 0 0,1-1-3 0 0,5-9 27 0 0,2-1-16 0 0,-4 5-10 0 0,0 1-1 0 0,0-2 1 0 0,-1 1 0 0 0,1-1-1 0 0,0-1 0 0 0,7-17 53 0 0,0 3-42 0 0,-9 18-11 0 0,1 0 0 0 0,-1 0 0 0 0,0 0 0 0 0,-1-1 0 0 0,1 1 0 0 0,-1 0 0 0 0,0-1 0 0 0,0 1 0 0 0,0-1 0 0 0,0 1 0 0 0,-1-3 0 0 0,1-20 1 0 0,-2-35-66 0 0,0 55 54 0 0,1 0 0 0 0,-2 0 0 0 0,1 0 0 0 0,-1 0-1 0 0,0 0 1 0 0,0 0 0 0 0,-3-3 11 0 0,2 3-2 0 0,0 0 1 0 0,1 0-1 0 0,0 0 0 0 0,1 0 1 0 0,-1 0-1 0 0,0-6 2 0 0,-1-6 0 0 0,-7-13 0 0 0,6 15 2 0 0,3 9 20 0 0,-1 1-1 0 0,0 0 0 0 0,0 0 1 0 0,-1 0-1 0 0,0-1-21 0 0,-28-50 195 0 0,26 51-161 0 0,-2-5 14 0 0,4-1-34 0 0,3 11-14 0 0,0 0 0 0 0,0 1 0 0 0,0-1 0 0 0,-1 1 0 0 0,1-1 0 0 0,-1 0 0 0 0,1 1 0 0 0,-1-1 0 0 0,1 1 0 0 0,-1 0 0 0 0,0-1 0 0 0,0 1 0 0 0,0-1 0 0 0,0 1 0 0 0,-3-7 0 0 0,1 2 0 0 0,3 5 0 0 0,0 1 1 0 0,-1 0-1 0 0,1-1 0 0 0,0 1 0 0 0,0-1 1 0 0,0 1-1 0 0,0 0 0 0 0,-1-1 1 0 0,1 1-1 0 0,0-1 0 0 0,0 1 0 0 0,-1 0 1 0 0,1-1-1 0 0,0 1 0 0 0,-1 0 1 0 0,1-1-1 0 0,0 1 0 0 0,-1 0 0 0 0,1 0 1 0 0,0-1-1 0 0,-1 1 0 0 0,1 0 0 0 0,-1 0 1 0 0,1 0-1 0 0,0-1 0 0 0,-1 1 1 0 0,1 0-1 0 0,-1 0 0 0 0,1 0 0 0 0,-1 0 1 0 0,1 0-1 0 0,-1 0 0 0 0,1 0 1 0 0,0 0-1 0 0,-1 0 0 0 0,1 0 0 0 0,-3 0 54 0 0,3 0 11 0 0,0 0 7 0 0,0 0 7 0 0,0 0 1 0 0,-1 39 175 0 0,0-21-140 0 0,0 0 0 0 0,2 0 0 0 0,0 0 0 0 0,3 10-115 0 0,0-11 80 0 0,1 9 46 0 0,-2 6 48 0 0,2 19 34 0 0,5 2-88 0 0,-7-41-104 0 0,11 47 91 0 0,-3-12-86 0 0,-8-32-20 0 0,-3-10 0 0 0,1 0 0 0 0,0-1 0 0 0,0 1 0 0 0,1 0 1 0 0,-1-1-1 0 0,1 1 0 0 0,0-1 0 0 0,0 0 0 0 0,1 1-1 0 0,0 0 11 0 0,0 0-1 0 0,0 1 1 0 0,0 0 0 0 0,-1 0-1 0 0,2 4-10 0 0,5 15 0 0 0,-8-23 0 0 0,0 0 0 0 0,0 0 0 0 0,-1 0 0 0 0,1 1 0 0 0,-1-1 0 0 0,0 0 0 0 0,1 0 0 0 0,-1 1 0 0 0,0-1 0 0 0,-1 2 0 0 0,2 12 0 0 0,1-10 0 0 0,0-1 0 0 0,1 0 0 0 0,-1 0 0 0 0,1 0 0 0 0,0 0 0 0 0,4-1 0 0 0,-7-4 0 0 0,1 0-1 0 0,-1 1 1 0 0,0-1-1 0 0,1 0 0 0 0,-1 0 1 0 0,1 1-1 0 0,-1-1 0 0 0,0 0 1 0 0,1 1-1 0 0,-1-1 1 0 0,0 0-1 0 0,1 1 0 0 0,-1-1 1 0 0,0 1-1 0 0,0-1 0 0 0,1 0 1 0 0,-1 1-1 0 0,0-1 1 0 0,0 1-1 0 0,0-1 0 0 0,0 1 1 0 0,0-1-1 0 0,0 1 0 0 0,1-1 1 0 0,-1 1-1 0 0,0-1 1 0 0,0 0-1 0 0,0 1 0 0 0,-1-1 1 0 0,1 1-1 0 0,0-1 0 0 0,0 1 1 0 0,0 1-15 0 0,0-1-1 0 0,0 1 0 0 0,1 0 0 0 0,-1-1 0 0 0,0 1 0 0 0,1-1 1 0 0,-1 1-1 0 0,1-1 0 0 0,0 1 0 0 0,-1-1 0 0 0,1 1 0 0 0,0-1 0 0 0,0 0 1 0 0,0 1-1 0 0,0-1 0 0 0,0 0 0 0 0,0 0 0 0 0,1 1 16 0 0,0 0-103 0 0,-2-2-69 0 0,0 0-87 0 0,0 0 77 0 0,0 1-39 0 0,0-1-44 0 0,0 0-41 0 0,0 0-38 0 0,0 0-34 0 0,0 0-245 0 0,0 0-56 0 0,0 0-801 0 0,0 0-630 0 0,0 0-1198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5:18.3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9384 0 0,'0'0'208'0'0,"0"0"33"0"0,0 0 16 0 0,0 0-106 0 0,0 2-78 0 0,0 5-42 0 0,1 0 78 0 0,0-1 43 0 0,5 9 366 0 0,-1-10-329 0 0,0 3 314 0 0,-3-4-390 0 0,3 6 96 0 0,-2-2-30 0 0,-1 1 37 0 0,-2 0 92 0 0,1-1-65 0 0,0-2-55 0 0,1 1-18 0 0,2 3 14 0 0,1 5 86 0 0,3 18 306 0 0,0 2-84 0 0,0-1-89 0 0,-2 0-90 0 0,-1 9 73 0 0,0-21-196 0 0,0 0-24 0 0,-2 12 34 0 0,-2-16-64 0 0,1 1-1 0 0,0-1 0 0 0,2 0 1 0 0,2 6-136 0 0,-2-6 135 0 0,0 1 0 0 0,-1-1-1 0 0,-1 1 1 0 0,0 6-135 0 0,2 4 169 0 0,3-5-61 0 0,-5-19-91 0 0,13 30 153 0 0,-10-9-103 0 0,-4-21-56 0 0,3 3-8 0 0,6 11 60 0 0,0-3-9 0 0,-7-4-26 0 0,-3-9 60 0 0,2-6 22 0 0,2-2-51 0 0,0 0-1 0 0,-1-1 0 0 0,0 1 1 0 0,1-3-59 0 0,3-6 69 0 0,-7 14-69 0 0,5-30 145 0 0,6 13-88 0 0,-9 14-53 0 0,0 0 1 0 0,0-1-1 0 0,0 1 0 0 0,0-1 0 0 0,0 1 0 0 0,-1-1 0 0 0,0 0-4 0 0,20-87 133 0 0,-18 82-131 0 0,1 0 0 0 0,1 0 0 0 0,-1 1 0 0 0,2-1 0 0 0,-1 1 1 0 0,2-1-3 0 0,1-3 0 0 0,23-33 0 0 0,-29 42-5 0 0,0 1 0 0 0,0 0 0 0 0,1-1 0 0 0,-1 1-1 0 0,0 1 1 0 0,1-1 0 0 0,0 0 0 0 0,0 1-1 0 0,-1-1 1 0 0,1 1 0 0 0,0 0 0 0 0,0 0-1 0 0,3-1 6 0 0,13-6-4 0 0,-14 4 4 0 0,-4 3 0 0 0,0 0 0 0 0,0 0 0 0 0,1 0 0 0 0,-1 0 0 0 0,0 0 0 0 0,1 0 0 0 0,-1 0 0 0 0,1 1 0 0 0,-1-1 0 0 0,1 0 0 0 0,0 1 0 0 0,-1-1 0 0 0,1 1 0 0 0,0 0 0 0 0,-1-1 0 0 0,1 1 0 0 0,0 0 0 0 0,-1 0 0 0 0,1 0 0 0 0,0 0 0 0 0,-1 1 0 0 0,1-1 0 0 0,0 0 0 0 0,-1 1 0 0 0,1-1 0 0 0,1 1 0 0 0,14 9-14 0 0,8-5-57 0 0,-19-3 45 0 0,-1 0 0 0 0,0 1 1 0 0,0-1-1 0 0,0 1 0 0 0,0 0 0 0 0,0 0 0 0 0,-1 0 0 0 0,4 4 26 0 0,-6-6 0 0 0,-1 0-1 0 0,0 0 1 0 0,0 0-1 0 0,0 1 0 0 0,0-1 1 0 0,0 0-1 0 0,0 1 1 0 0,0-1-1 0 0,0 0 0 0 0,0 1 1 0 0,-1-1-1 0 0,1 1 1 0 0,-1 0-1 0 0,1-1 0 0 0,-1 1 1 0 0,1-1-1 0 0,-1 1 1 0 0,0 0-1 0 0,0-1 0 0 0,0 1 1 0 0,0 0 0 0 0,1 1 0 0 0,-1-1 0 0 0,0 0 0 0 0,1 0 0 0 0,-1 0 0 0 0,1 1 0 0 0,0-1 0 0 0,0 0 0 0 0,-1 0 0 0 0,2 0 0 0 0,0 1 0 0 0,7 18 0 0 0,1 7 0 0 0,-7 2 0 0 0,-3-27 0 0 0,0 0 0 0 0,0 0 0 0 0,0 0 0 0 0,-1 0 0 0 0,1 0 0 0 0,-1 0 0 0 0,0 1 0 0 0,-5 2 0 0 0,2-4 0 0 0,3 0 0 0 0,-1 0 0 0 0,1 0 0 0 0,0 0 0 0 0,-1 0 0 0 0,1 1 0 0 0,1-1 0 0 0,-1 0 0 0 0,0 1 0 0 0,0-1 0 0 0,0 1 0 0 0,1-1 0 0 0,-1 0 0 0 0,-1 1 0 0 0,1-1 0 0 0,0 0 0 0 0,0 0 0 0 0,-1 0 0 0 0,-3 1 11 0 0,0 0 0 0 0,0 0-1 0 0,0-1 1 0 0,0 0 0 0 0,0 0-11 0 0,-21 3 10 0 0,11 1-10 0 0,12-5-1 0 0,0 0 0 0 0,0 0-1 0 0,0 0 1 0 0,0 0 0 0 0,-1 0-1 0 0,1-1 1 0 0,0 1 0 0 0,-2-1 1 0 0,-79 0-320 0 0,56 0 129 0 0,-1 0-109 0 0,26 0 253 0 0,0 0 0 0 0,0-1 0 0 0,0 1 0 0 0,0-1 0 0 0,0 1 0 0 0,0-1 0 0 0,-2-1 47 0 0,-12-6-298 0 0,11 6 170 0 0,0 2-35 0 0,0-1-36 0 0,0 2-38 0 0,2-1-24 0 0,-1-3-456 0 0,2 0 411 0 0,2 1 161 0 0,-1 1-38 0 0,1 0-4 0 0,0 0-38 0 0,0 0-43 0 0,0 0-48 0 0,1 1-53 0 0,-1-1-48 0 0,1 1-42 0 0,-1-1-39 0 0,1 1-141 0 0,0 0-37 0 0,0 0-1482 0 0</inkml:trace>
  <inkml:trace contextRef="#ctx0" brushRef="#br0" timeOffset="485.2">968 439 11600 0 0,'0'0'264'0'0,"0"0"34"0"0,0 3 21 0 0,0-2-297 0 0,0 1 0 0 0,0-1 0 0 0,1 1 0 0 0,-1-1 0 0 0,1 1 0 0 0,-1-1 0 0 0,1 1 0 0 0,-1-1 0 0 0,1 0 0 0 0,0 1 0 0 0,0-1 0 0 0,0 0-22 0 0,4 10 93 0 0,-2 2-59 0 0,-3 0 31 0 0,0 0 114 0 0,0-3 40 0 0,0-1 45 0 0,0 23 730 0 0,0-18-604 0 0,0 1-78 0 0,0-8-202 0 0,0 1-39 0 0,1 3 211 0 0,5 1 38 0 0,0 0-16 0 0,-4-1-51 0 0,1-2-25 0 0,10 3 8 0 0,-11-11-200 0 0,0 0-1 0 0,0 0 1 0 0,1 0-1 0 0,-1 0 1 0 0,0 0-1 0 0,1 0 1 0 0,-1-1-1 0 0,0 1 1 0 0,1-1-1 0 0,1 1-35 0 0,1 1 177 0 0,-4-1-157 0 0,12 9 158 0 0,-12-10-170 0 0,0 1 1 0 0,-1-1 0 0 0,1 0-1 0 0,0 0 1 0 0,-1 0-1 0 0,1 0 1 0 0,0 0-1 0 0,-1 0 1 0 0,1 0 0 0 0,0 0-1 0 0,0 0 1 0 0,-1 0-1 0 0,1 0 1 0 0,0 0 0 0 0,-1-1-1 0 0,1 1 1 0 0,0 0-1 0 0,0 0-8 0 0,6-5 86 0 0,3-1 49 0 0,3 4 63 0 0,-6 2-82 0 0,-5 0-77 0 0,0 1 0 0 0,0-1 1 0 0,0 0-1 0 0,0-1 1 0 0,0 1-1 0 0,0 0 0 0 0,0-1 1 0 0,0 1-1 0 0,0-1 0 0 0,1 0-39 0 0,4-2 113 0 0,14-8 132 0 0,-20 11-229 0 0,1-1-1 0 0,-1 0 0 0 0,1 0 1 0 0,-1 0-1 0 0,0-1 0 0 0,1 1 0 0 0,-1 0 1 0 0,0 0-1 0 0,0-1 0 0 0,1 0-15 0 0,9-21 170 0 0,-7 15-133 0 0,1-22 35 0 0,0 22-63 0 0,-4 7-8 0 0,0 0 0 0 0,-1-1 0 0 0,1 1 0 0 0,0 0 0 0 0,0-1 0 0 0,-1 1 0 0 0,1-1 1 0 0,-1 1-1 0 0,1-1 0 0 0,-1 1 0 0 0,0-1 0 0 0,0 0 0 0 0,1 1 0 0 0,-1-1-1 0 0,0-10 43 0 0,0-8 0 0 0,0-9 28 0 0,0 14-28 0 0,0 15-44 0 0,0 0 0 0 0,0 0 0 0 0,0 1 1 0 0,0-1-1 0 0,0 0 0 0 0,0 0 1 0 0,0 0-1 0 0,0 0 0 0 0,0 0 0 0 0,0 0 1 0 0,0 0-1 0 0,0 0 0 0 0,0 0 0 0 0,0 0 1 0 0,0 0-1 0 0,0 0 0 0 0,0 0 0 0 0,1 0 1 0 0,-1 0-1 0 0,0 0 0 0 0,0 0 0 0 0,0 0 1 0 0,0 0-1 0 0,0 0 0 0 0,0 0 0 0 0,0 0 1 0 0,0 0-1 0 0,0 0 0 0 0,0 0 0 0 0,0 0 1 0 0,0 0-1 0 0,0 0 0 0 0,0 0 0 0 0,0 0 1 0 0,0 0-1 0 0,1 0 0 0 0,-1 0 0 0 0,0 0 1 0 0,0 0-1 0 0,0 0 0 0 0,0-1 0 0 0,0 1 1 0 0,0 0-1 0 0,0 0 0 0 0,0 0 0 0 0,0 0 1 0 0,0 0-1 0 0,0 0 0 0 0,0 0 0 0 0,0 0 1 0 0,0 0-1 0 0,0 0 0 0 0,0 0 0 0 0,0 0 1 0 0,0 0-1 0 0,0 0 0 0 0,0 0 0 0 0,0 0 1 0 0,0-1-1 0 0,0 1 0 0 0,0 0 0 0 0,0 0 1 0 0,0 0-1 0 0,0 0 0 0 0,0 0 0 0 0,0 0 2 0 0,5 8-22 0 0,-4-6 13 0 0,1 0 0 0 0,-1 1-1 0 0,-1-1 1 0 0,1 0 0 0 0,0 1-1 0 0,0-1 1 0 0,-1 1 0 0 0,1 2 8 0 0,-1-4-4 0 0,0 1 0 0 0,0-1 0 0 0,0 1 0 0 0,1-1 0 0 0,-1 1 0 0 0,0-1 0 0 0,1 1 0 0 0,-1-1 0 0 0,1 1 0 0 0,0-1 0 0 0,-1 1 0 0 0,1-1 0 0 0,1 1 4 0 0,-1 0-10 0 0,0-1 0 0 0,0 1 0 0 0,0 0 0 0 0,-1-1 0 0 0,1 1 0 0 0,0 0 0 0 0,-1 0 0 0 0,1 0 0 0 0,-1-1 0 0 0,0 1 0 0 0,1 0 0 0 0,-1 0 0 0 0,0 1 10 0 0,0 3-26 0 0,1-1-1 0 0,0 1 1 0 0,0-1-1 0 0,1 0 1 0 0,0 4 26 0 0,0-4-24 0 0,0 0 1 0 0,-1 0 0 0 0,0 1-1 0 0,0-1 1 0 0,0 4 23 0 0,-1-6-2 0 0,0 0 1 0 0,0 0-1 0 0,1 1 1 0 0,-1-1-1 0 0,1 0 0 0 0,0 0 1 0 0,0 0-1 0 0,0 0 0 0 0,1 2 2 0 0,4 10 0 0 0,2 22-22 0 0,4 14-22 0 0,0-16 46 0 0,-8-23-2 0 0,0 1 0 0 0,-1-1 0 0 0,-1 0 0 0 0,0 1 0 0 0,-1 1 0 0 0,1 2 0 0 0,0-1 0 0 0,1 0 0 0 0,5 12 0 0 0,-3-8 0 0 0,-1 1 0 0 0,2 11 0 0 0,-3-13 0 0 0,1 1 0 0 0,4 10 0 0 0,-4-16 7 0 0,-1 0 0 0 0,0 0-1 0 0,-1 0 1 0 0,0 1 0 0 0,-1 7-7 0 0,-1 38 51 0 0,0-21 2 0 0,-3-3 45 0 0,1-26-51 0 0,0 0 0 0 0,-1 0 1 0 0,-2 5-48 0 0,-8 26 134 0 0,3-2 1 0 0,-10 6-51 0 0,2-5-23 0 0,13-27-23 0 0,0 0 0 0 0,-1-1 0 0 0,-5 7-38 0 0,-14 15 156 0 0,-4-6 38 0 0,14-15-57 0 0,0-1 1 0 0,-1-1 0 0 0,-4 2-138 0 0,-29 14 227 0 0,43-23-193 0 0,-1-1-1 0 0,1 0 0 0 0,0 0 1 0 0,-1 0-1 0 0,1-1 0 0 0,-1 0 0 0 0,0 0 1 0 0,-2 0-34 0 0,-33-1 97 0 0,24 0-93 0 0,14 0 5 0 0,0 0-1 0 0,0-1 0 0 0,0 0 1 0 0,1 1-1 0 0,-1-1 0 0 0,0-1 0 0 0,0 1 1 0 0,1 0-1 0 0,-1-1-8 0 0,-29-18-6 0 0,31 19 3 0 0,-20-17-76 0 0,1-8 6 0 0,11 11 20 0 0,-3 1-36 0 0,3 5-21 0 0,-2-2-96 0 0,11 9 173 0 0,0 0 0 0 0,0 0-1 0 0,0 0 1 0 0,1 0 0 0 0,-1 0-1 0 0,1 0 1 0 0,-1 0-1 0 0,1-1 34 0 0,-2-6-127 0 0,-1-2-25 0 0,-7-12-145 0 0,4 7 12 0 0,3 8 82 0 0,0 0-58 0 0,2 2 49 0 0,0 0-35 0 0,0 0-38 0 0,1-1-43 0 0,0-21-1248 0 0,0 11-63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1:57.1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212 1 11200 0 0,'0'0'256'0'0,"0"2"34"0"0,0 17 141 0 0,0-13-282 0 0,0-3-82 0 0,-3-1-39 0 0,-3 6 5 0 0,1 7-76 0 0,4-6 56 0 0,1 0 69 0 0,0-2 29 0 0,0 1 56 0 0,0-3-23 0 0,0 6 90 0 0,0 12 218 0 0,-3-8-123 0 0,-1-3-6 0 0,-4 2 67 0 0,6-10-301 0 0,0 0 1 0 0,0 0 0 0 0,0 0 0 0 0,1 0 0 0 0,0 0 0 0 0,0 1 0 0 0,0-1 0 0 0,0 0 0 0 0,1 0 0 0 0,0 1 0 0 0,0 2-90 0 0,-5 29 643 0 0,-7-7-126 0 0,-1 2-29 0 0,9-13-222 0 0,3-14-185 0 0,0 1 0 0 0,0-1 0 0 0,0 1 0 0 0,0-1 0 0 0,-1 1 0 0 0,0-1 0 0 0,0 0 0 0 0,-1 1-81 0 0,-3 6 245 0 0,1 0-73 0 0,2-1-57 0 0,0 0-42 0 0,2-6-50 0 0,0 0 0 0 0,0 1 0 0 0,-1-1 0 0 0,1 0 0 0 0,-1 0 0 0 0,0 0 0 0 0,-1 1-23 0 0,-5 7 65 0 0,-5 8 38 0 0,1-2-53 0 0,5-5-61 0 0,-1 2-47 0 0,7-12 110 0 0,-1-1-107 0 0,-1 1-110 0 0,1 0-113 0 0,-1 0-117 0 0,0 0-121 0 0,0 0-123 0 0,0 0-128 0 0,1-1 209 0 0,0-1-54 0 0,0 1-54 0 0,0 0-57 0 0,-4 4-1584 0 0,-3 3-1314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5:15.0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0 681 8576 0 0,'0'0'197'0'0,"0"0"24"0"0,0 0 17 0 0,3 0-38 0 0,0 0-152 0 0,22 0-56 0 0,-20 0 40 0 0,1 1 57 0 0,5-1 160 0 0,-9 0-171 0 0,0 1 0 0 0,0-2 1 0 0,0 1-1 0 0,1 0 0 0 0,-1 0 0 0 0,0-1 1 0 0,0 1-1 0 0,0-1 0 0 0,2 0-78 0 0,5-4 300 0 0,5-3 263 0 0,0 0 9 0 0,-6 4-256 0 0,5-1 291 0 0,-8-6 1 0 0,-1 8-330 0 0,1 1-66 0 0,0-1-52 0 0,1 1-35 0 0,9-4 167 0 0,-10 2-130 0 0,4-10 163 0 0,-3 3-127 0 0,2 3-43 0 0,-2-1-55 0 0,7-14 36 0 0,-9 15-82 0 0,1-4 27 0 0,1 7-33 0 0,-6 5-45 0 0,1 0 0 0 0,-1 0 1 0 0,1-1-1 0 0,-1 1 0 0 0,0 0 0 0 0,1 0 0 0 0,-1-1 0 0 0,1 1 0 0 0,-1 0 0 0 0,0-1 0 0 0,0 1 0 0 0,1 0 0 0 0,-1-1 0 0 0,0 1 0 0 0,1-1 0 0 0,-1 1 0 0 0,0-1 0 0 0,0 1 0 0 0,0 0 0 0 0,0-1 0 0 0,1 1 0 0 0,-1-1 0 0 0,0 1 0 0 0,0-1 0 0 0,0 1 0 0 0,0-1 0 0 0,0 1 0 0 0,0-1 0 0 0,0 1 0 0 0,0-1 0 0 0,0 1 1 0 0,-1-1-4 0 0,1-9 46 0 0,-1 7-38 0 0,1 1 1 0 0,0-1-1 0 0,0 0 0 0 0,0 1 1 0 0,0-1-1 0 0,0 0 1 0 0,1 1-1 0 0,-1-1 0 0 0,1 0 1 0 0,0 1-1 0 0,0-2-8 0 0,4 1 14 0 0,-5 3-13 0 0,0 0 1 0 0,1 0-1 0 0,-1 0 0 0 0,0 0 1 0 0,1 0-1 0 0,-1 0 1 0 0,0 0-1 0 0,0 0 1 0 0,1 0-1 0 0,-1-1 0 0 0,0 1 1 0 0,1 0-1 0 0,-1 0 1 0 0,0 0-1 0 0,0 0 1 0 0,1-1-1 0 0,-1 1 0 0 0,0 0 1 0 0,0 0-1 0 0,0 0 1 0 0,1-1-1 0 0,-1 1 1 0 0,0 0-1 0 0,0 0 0 0 0,0-1 1 0 0,0 1-1 0 0,1 0 1 0 0,-1-1-1 0 0,0 1 1 0 0,0 0-1 0 0,0 0 0 0 0,0-1 1 0 0,0 1-1 0 0,0 0 1 0 0,0-1-1 0 0,0 1 1 0 0,0 0-1 0 0,0-1 0 0 0,0 1 1 0 0,0 0-1 0 0,0 0 1 0 0,0-1-1 0 0,0 1 1 0 0,0 0-1 0 0,0-1 0 0 0,-1 1 1 0 0,1 0-1 0 0,0 0 1 0 0,0-1-1 0 0,0 1 1 0 0,0 0-1 0 0,-1 0 0 0 0,1-1 1 0 0,0 1-2 0 0,-6-4 42 0 0,1 1-25 0 0,4-2 15 0 0,0-3 34 0 0,1 7-64 0 0,0 1 0 0 0,0 0 1 0 0,0-1-1 0 0,0 1 0 0 0,0-1 0 0 0,0 1 0 0 0,0 0 0 0 0,0-1 0 0 0,0 1 0 0 0,0-1 0 0 0,0 1 1 0 0,0 0-1 0 0,0-1 0 0 0,-1 1 0 0 0,1 0 0 0 0,0-1 0 0 0,0 1 0 0 0,0 0 0 0 0,-1-1 0 0 0,1 1 1 0 0,0 0-1 0 0,0-1 0 0 0,-1 1 0 0 0,1 0 0 0 0,0 0 0 0 0,-1-1 0 0 0,1 1 0 0 0,0 0 1 0 0,-1 0-1 0 0,1 0 0 0 0,-1-1-2 0 0,-5-3 3 0 0,3-6 8 0 0,3 10-10 0 0,0-1 0 0 0,0 1-1 0 0,0 0 1 0 0,0 0 0 0 0,0 0 0 0 0,0 0-1 0 0,0 0 1 0 0,0 0 0 0 0,0 0 0 0 0,0 0-1 0 0,0 0 1 0 0,0 0 0 0 0,0 0 0 0 0,0-1-1 0 0,0 1 1 0 0,0 0 0 0 0,0 0 0 0 0,0 0-1 0 0,0 0 1 0 0,0 0 0 0 0,0 0 0 0 0,0 0-1 0 0,0 0 1 0 0,0 0 0 0 0,0 0 0 0 0,0 0-1 0 0,0 0 1 0 0,0-1 0 0 0,0 1 0 0 0,0 0-1 0 0,0 0 1 0 0,0 0 0 0 0,0 0 0 0 0,0 0-1 0 0,-1 0 1 0 0,1 0 0 0 0,0 0 0 0 0,0 0-1 0 0,0 0 1 0 0,0 0 0 0 0,0 0 0 0 0,0 0-1 0 0,0 0 1 0 0,0 0 0 0 0,0 0 0 0 0,0 0-1 0 0,-1 0 1 0 0,1 0 0 0 0,0 0 0 0 0,0 0-1 0 0,0 0 1 0 0,0 0 0 0 0,0 0 0 0 0,0 0-1 0 0,0 0 1 0 0,0 0 0 0 0,0 0-1 0 0,-23 2 58 0 0,22-2-57 0 0,1 0-1 0 0,0 0 1 0 0,0 0 0 0 0,0 0-1 0 0,-1 0 1 0 0,1 0 0 0 0,0 0 0 0 0,0 0-1 0 0,0 0 1 0 0,0 0 0 0 0,-1 0-1 0 0,1 1 1 0 0,0-1 0 0 0,0 0-1 0 0,0 0 1 0 0,0 0 0 0 0,0 0 0 0 0,0 0-1 0 0,-1 1 1 0 0,1-1 0 0 0,0 0-1 0 0,0 0 1 0 0,0 0 0 0 0,0 0-1 0 0,0 1 1 0 0,0-1 0 0 0,0 0 0 0 0,0 0-1 0 0,0 0 1 0 0,0 1 0 0 0,0-1-1 0 0,0 0 0 0 0,-4 7 16 0 0,-6-2 48 0 0,5 7-8 0 0,-12 14-9 0 0,13-22-38 0 0,1-1-1 0 0,0 1 1 0 0,1 1-1 0 0,-1-1 1 0 0,1 0-1 0 0,0 1 0 0 0,-2 3-8 0 0,2 9 0 0 0,3-14 0 0 0,-1 0 0 0 0,0 1 0 0 0,-1-1 0 0 0,1 0 0 0 0,-1 0 0 0 0,1 0 0 0 0,-1 0 0 0 0,0 1 0 0 0,-4 9 0 0 0,0 1 0 0 0,1-1 0 0 0,0 1 0 0 0,1 0 0 0 0,0 0 0 0 0,1 0 0 0 0,0 11 0 0 0,2 30 0 0 0,0-52 0 0 0,0 0 0 0 0,1 0 0 0 0,-1 1 0 0 0,1-1-1 0 0,-1 0 1 0 0,1 0 0 0 0,0 0 0 0 0,0 0-1 0 0,0-1 1 0 0,2 3 0 0 0,1 5-8 0 0,3 11-36 0 0,0 0 35 0 0,-6-17 8 0 0,0-1-2 0 0,0 1 0 0 0,1-1 0 0 0,-1 1 0 0 0,1-1 0 0 0,0 0 0 0 0,0 0 0 0 0,0 1 0 0 0,0-2 0 0 0,0 1 0 0 0,1 0 0 0 0,-1 0 0 0 0,3 1 3 0 0,1 2-17 0 0,-3-3 15 0 0,0 1 0 0 0,-1 0-1 0 0,1 0 1 0 0,-1 0 0 0 0,1 1 2 0 0,-1-1 0 0 0,1 0 0 0 0,-1 0 0 0 0,1 1 0 0 0,0-2 1 0 0,1 2-1 0 0,-3-4 0 0 0,0 0 0 0 0,0 0 0 0 0,1 0 0 0 0,-1 0 0 0 0,0 0 0 0 0,1 0 0 0 0,-1-1 0 0 0,0 1 0 0 0,1 0 0 0 0,-1-1 0 0 0,1 1 0 0 0,0-1 0 0 0,-1 0 0 0 0,1 1 0 0 0,-1-1 0 0 0,1 0 0 0 0,-1 0 0 0 0,1 0-1 0 0,13 3 1 0 0,0 4 0 0 0,-11-8 0 0 0,0 0 0 0 0,0 0 0 0 0,0-1 0 0 0,-1 0 0 0 0,1 1 0 0 0,-1-1 0 0 0,1-1 0 0 0,-1 1 0 0 0,10-5-32 0 0,-3 2-69 0 0,-8 4 70 0 0,0 0-1 0 0,0 0 1 0 0,0 0-1 0 0,0 0 1 0 0,0-1 0 0 0,0 1-1 0 0,0-1 1 0 0,0 1 0 0 0,0-1 31 0 0,1-1-15 0 0,0 1-54 0 0,0-1-52 0 0,0 1-49 0 0,-1 0-44 0 0,1 0-42 0 0,0 0-39 0 0,0 0-34 0 0,2-1-358 0 0,0-1-87 0 0,0 0-66 0 0,0 0-46 0 0,3-6-1052 0 0,1-8-1100 0 0</inkml:trace>
  <inkml:trace contextRef="#ctx0" brushRef="#br0" timeOffset="554.95">1165 107 8032 0 0,'0'0'233'0'0,"0"-3"-9"0"0,-3-6-176 0 0,3 9-48 0 0,-1 0-1 0 0,1-1 1 0 0,-1 1-1 0 0,1 0 1 0 0,-1 0-1 0 0,1 0 1 0 0,-1-1-1 0 0,1 1 1 0 0,-1 0 0 0 0,1 0-1 0 0,-1 0 1 0 0,1 0-1 0 0,-1 0 1 0 0,1 0-1 0 0,-1 0 1 0 0,1 0-1 0 0,-1 0 1 0 0,0 0 0 0 0,-7 0 19 0 0,1-4 75 0 0,4 1 57 0 0,1 0 44 0 0,2 2-167 0 0,0 1 1 0 0,0-1 0 0 0,0 1 0 0 0,-1 0 0 0 0,1-1 0 0 0,0 1 0 0 0,0 0 0 0 0,-1-1 0 0 0,1 1 0 0 0,0 0 0 0 0,0 0-1 0 0,-1-1 1 0 0,1 1 0 0 0,0 0 0 0 0,-1 0 0 0 0,1-1 0 0 0,-1 1 0 0 0,1 0 0 0 0,0 0 0 0 0,-1 0 0 0 0,1 0 0 0 0,0 0-1 0 0,-1-1 1 0 0,1 1 0 0 0,-1 0 0 0 0,1 0 0 0 0,0 0 0 0 0,-1 0 0 0 0,1 0 0 0 0,-1 0 0 0 0,1 1-29 0 0,-5-4 724 0 0,-5-7-12 0 0,8 9-454 0 0,1 0-48 0 0,0 0-42 0 0,-1 0-39 0 0,1 1-16 0 0,-1 0-38 0 0,1-1-22 0 0,-1 2-17 0 0,-2-1 32 0 0,2-1 78 0 0,-6-4 145 0 0,-1 0 121 0 0,-4 2 85 0 0,12 3-468 0 0,0 0 1 0 0,1 0-1 0 0,-1 0 1 0 0,0 0-1 0 0,1 0 1 0 0,-1 0-1 0 0,0 0 1 0 0,1 0-1 0 0,-1 0 1 0 0,1-1 0 0 0,-1 1-1 0 0,0 0 1 0 0,1 0-1 0 0,-1-1 1 0 0,1 1-1 0 0,-1 0 1 0 0,1-1-1 0 0,-1 1 1 0 0,1-1-1 0 0,-1 1 1 0 0,1-1 0 0 0,-1 1-1 0 0,1-1 1 0 0,-1 1-1 0 0,1-1 1 0 0,0 1-30 0 0,-1-1 27 0 0,1 1 1 0 0,0-1 0 0 0,-1 1-1 0 0,1-1 1 0 0,-1 1 0 0 0,1-1 0 0 0,-1 1-1 0 0,1-1 1 0 0,-1 1 0 0 0,1-1-1 0 0,-1 1 1 0 0,1 0 0 0 0,-1-1-1 0 0,0 1 1 0 0,1 0 0 0 0,-1 0-1 0 0,1 0 1 0 0,-1-1 0 0 0,0 1-1 0 0,1 0 1 0 0,-1 0 0 0 0,0 0-1 0 0,1 0 1 0 0,-1 0 0 0 0,0 0 0 0 0,0 0-28 0 0,-12 0 402 0 0,1-2-80 0 0,3-2-69 0 0,1-2-56 0 0,5 3 44 0 0,0 2-87 0 0,1 0-56 0 0,-2 1-51 0 0,0 0-11 0 0,2 0 39 0 0,-1-2 5 0 0,-2-1-7 0 0,-1-1 26 0 0,1 1 26 0 0,-1 2 57 0 0,-2 1 97 0 0,3 0-145 0 0,-1 0-38 0 0,-17 0 123 0 0,12 0-84 0 0,-2 2-61 0 0,-2 11-60 0 0,14-12-14 0 0,0 1 0 0 0,0-1 0 0 0,0 0 0 0 0,0 0 0 0 0,-1 0 0 0 0,1 0 0 0 0,0 0 0 0 0,-1 0 0 0 0,1 0 0 0 0,-1-1 0 0 0,1 1 0 0 0,-1 0 0 0 0,1-1 0 0 0,-1 1 0 0 0,0-1 0 0 0,1 1 0 0 0,-1-1 0 0 0,1 0 0 0 0,-1 0 0 0 0,0 0 0 0 0,1 0 0 0 0,0 0 0 0 0,1 0 0 0 0,-1 0 0 0 0,0 0 0 0 0,0 1 0 0 0,1-1 0 0 0,-1 0 0 0 0,0 0 0 0 0,0 1 0 0 0,1-1 0 0 0,-1 0 0 0 0,0 1 0 0 0,1-1 0 0 0,-1 0 0 0 0,0 1 0 0 0,1-1 0 0 0,-1 1 0 0 0,1-1 0 0 0,-1 1 0 0 0,1 0 0 0 0,-1-1 0 0 0,1 1 0 0 0,-1-1 0 0 0,1 1 0 0 0,0 0 0 0 0,-1-1 0 0 0,1 1 0 0 0,0 0 0 0 0,-1 0 0 0 0,1 0 0 0 0,-1 0 0 0 0,1 1 0 0 0,-1-1 0 0 0,1 0 0 0 0,-1 0 0 0 0,0 0 0 0 0,0 0 0 0 0,1 0 0 0 0,-1-1 0 0 0,0 1 0 0 0,0 0 0 0 0,0 0 0 0 0,0 0 0 0 0,0-1 0 0 0,0 1 0 0 0,-6 2 0 0 0,4-2 0 0 0,1 0 0 0 0,-1 0 0 0 0,0 1 0 0 0,1-1 0 0 0,-1 1 0 0 0,1 0 0 0 0,0-1 0 0 0,-1 1 0 0 0,1 0 0 0 0,0 0 0 0 0,0 0 0 0 0,0 1 0 0 0,1-1 0 0 0,-1 0 0 0 0,0 2 0 0 0,-9 20-12 0 0,-8 25 12 0 0,15-33-41 0 0,4 4 23 0 0,1-8 17 0 0,-1 2 1 0 0,-1-6 0 0 0,1-1 0 0 0,1 0 0 0 0,-1 1 0 0 0,1-1 0 0 0,1 2 0 0 0,12 50-18 0 0,2 3-36 0 0,-10-41 36 0 0,1-1 0 0 0,1 0 0 0 0,1 0 0 0 0,4 5 18 0 0,-4-6 0 0 0,0 0 0 0 0,5 21 0 0 0,12 15 0 0 0,-25-52 0 0 0,-1 0 0 0 0,1-1 0 0 0,0 0 0 0 0,-1 1 0 0 0,1-1 0 0 0,0 0 0 0 0,0 0 0 0 0,1 0 0 0 0,-1 0 0 0 0,0 0 0 0 0,1 0 0 0 0,-1 0 0 0 0,1 0 0 0 0,0 0 0 0 0,0 0 0 0 0,-1 0 0 0 0,1-1 0 0 0,-1 1 0 0 0,0 0 0 0 0,1 0 0 0 0,-1 0 0 0 0,0 0 0 0 0,0 0 0 0 0,0 0 0 0 0,-1 1 0 0 0,1-1 0 0 0,-1 0 0 0 0,1 0 0 0 0,-1 1 0 0 0,1-1 0 0 0,-1 0 0 0 0,0 0 0 0 0,0 1 0 0 0,-1 0 0 0 0,1-1 0 0 0,0-1 0 0 0,0 1 0 0 0,1-1 0 0 0,-1 1 0 0 0,0 0 0 0 0,0-1 0 0 0,1 1 0 0 0,-1-1 0 0 0,1 1 0 0 0,0-1 0 0 0,-1 1 0 0 0,1-1 0 0 0,0 1 0 0 0,0-1 0 0 0,0 1 0 0 0,4 6 0 0 0,10 22 0 0 0,-13-15 0 0 0,-2-14 0 0 0,0 0 0 0 0,0-1 0 0 0,0 1 0 0 0,0 0 0 0 0,0 0 0 0 0,0 0 0 0 0,1-1 0 0 0,-1 1 0 0 0,0 0 0 0 0,0 0 0 0 0,1 0 0 0 0,-1-1 0 0 0,0 1 0 0 0,1 0 0 0 0,-1 0 0 0 0,7 2 1 0 0,-7-3-1 0 0,0 0 0 0 0,0 0 0 0 0,1 0 0 0 0,-1 0 0 0 0,0 0 0 0 0,0 0 0 0 0,0 0-1 0 0,1 0 1 0 0,-1 0 0 0 0,0 0 0 0 0,0 1 0 0 0,0-1 0 0 0,0 0 0 0 0,1 0 0 0 0,-1 0 0 0 0,0 0 0 0 0,0 0 0 0 0,0 0 0 0 0,0 0 0 0 0,0 1 0 0 0,0-1 0 0 0,1 0 0 0 0,-1 0 0 0 0,0 0 0 0 0,0 0 0 0 0,0 1 0 0 0,0-1 0 0 0,0 0 0 0 0,0 0 0 0 0,0 0 0 0 0,0 1 0 0 0,0-1 0 0 0,2 23 11 0 0,-2-21 20 0 0,0-2-85 0 0,0 0-39 0 0,0 0-10 0 0,0 0 29 0 0,0 0-12 0 0,0 0-46 0 0,0 0-130 0 0,0 0-233 0 0,0 0 281 0 0,0 0-21 0 0,0 0-65 0 0,0 0 105 0 0,0 0-37 0 0,0 0-38 0 0,0 0-37 0 0,0 0-404 0 0,0 0 105 0 0,0 0-50 0 0,0 0-764 0 0,0 0-595 0 0,0 0-1134 0 0</inkml:trace>
  <inkml:trace contextRef="#ctx0" brushRef="#br0" timeOffset="1268.2">575 621 7632 0 0,'0'0'166'0'0,"0"0"29"0"0,0 0 14 0 0,0 0-61 0 0,0 0-4 0 0,0 0 61 0 0,0 0 182 0 0,0 0 339 0 0,0 0 30 0 0,0 0-32 0 0,2 0-150 0 0,32 0 638 0 0,-22 0-849 0 0,0 0-47 0 0,-1-2-55 0 0,1-4 29 0 0,0 0-5 0 0,-1 5-29 0 0,-3 0-71 0 0,-1 0-45 0 0,0-1-18 0 0,3-3 13 0 0,1 1 18 0 0,-1 0 55 0 0,0 1-41 0 0,3-3 19 0 0,-2 1-51 0 0,20-7 188 0 0,-20 8-179 0 0,-4 0-42 0 0,0 0-21 0 0,1-2-8 0 0,7-4 59 0 0,5 3 45 0 0,-7 2-75 0 0,2-3-43 0 0,-6 3-44 0 0,1 1 1 0 0,-1 0-1 0 0,1 1 1 0 0,0 0-1 0 0,0 1 1 0 0,3-1-16 0 0,4-1 1 0 0,3-1-3 0 0,0 1-1 0 0,0 0 0 0 0,0 2 1 0 0,0 0-1 0 0,1 2 3 0 0,37 0-163 0 0,-42 1 84 0 0,1 5 9 0 0,-2-1-10 0 0,-4-2-7 0 0,6 1-147 0 0,3 7-105 0 0,6 3-29 0 0,-19-11 265 0 0,-1 1 0 0 0,0-1 0 0 0,0 1 1 0 0,0 0-1 0 0,0 0 0 0 0,4 5 103 0 0,22 23-406 0 0,-19-18 281 0 0,-5-7 91 0 0,-1 1 34 0 0,-5-7-3 0 0,-1 0 0 0 0,0 1 0 0 0,1-1 0 0 0,-1 1 0 0 0,0 0 0 0 0,0-1 0 0 0,0 1 1 0 0,0 0-1 0 0,1 1 3 0 0,0 2-5 0 0,0 0-1 0 0,1-1 1 0 0,0 1 0 0 0,0-1 0 0 0,1 0 0 0 0,-1 0 0 0 0,1 0 0 0 0,0 0 0 0 0,1 0 5 0 0,-2-1 5 0 0,-1 1 0 0 0,1-1 0 0 0,-1 1 1 0 0,0 0-1 0 0,2 3-5 0 0,7 11 60 0 0,-8-15 22 0 0,-3-1-2 0 0,0 8-2 0 0,0-7-4 0 0,0-3-2 0 0,0 0 0 0 0,0 0-26 0 0,0 0-87 0 0,0 0-88 0 0,0 0-85 0 0,0 0 60 0 0,0 0-37 0 0,0 0-39 0 0,0 0-38 0 0,0 0-365 0 0,0 0 85 0 0,0 0-52 0 0,0 0-708 0 0,0 0-558 0 0,0 0-1062 0 0</inkml:trace>
  <inkml:trace contextRef="#ctx0" brushRef="#br0" timeOffset="1519.91">1286 364 7256 0 0,'0'0'165'0'0,"0"-3"22"0"0,0-7 7 0 0,0 10-191 0 0,0 0 0 0 0,0 0 0 0 0,0 0 0 0 0,0 0 0 0 0,0 0 0 0 0,0 0 0 0 0,0 0 0 0 0,0-1 0 0 0,0 1 0 0 0,0 0 0 0 0,0 0 0 0 0,0 0 0 0 0,0 0 0 0 0,0 0 0 0 0,0 0 0 0 0,0 0 0 0 0,0 0 0 0 0,0 0 0 0 0,0 0 0 0 0,0 0 0 0 0,0-1 0 0 0,0 1 0 0 0,-1 0 0 0 0,1 0 0 0 0,0 0 0 0 0,0 0 0 0 0,0 0 0 0 0,0 0 0 0 0,0 0 0 0 0,0 0 0 0 0,0 0 0 0 0,0 0 0 0 0,0 0 0 0 0,0 0 0 0 0,0 0 0 0 0,0 0 0 0 0,0 0 0 0 0,0 0 0 0 0,-1 0 0 0 0,1-1 0 0 0,0 1 0 0 0,0 0 0 0 0,0 0 0 0 0,0 0 0 0 0,0 0 0 0 0,0 0 0 0 0,0 0 0 0 0,0 0 0 0 0,0 0 0 0 0,0 0 0 0 0,0 0 0 0 0,-1 0 0 0 0,1 0 0 0 0,0 1 0 0 0,0-1 0 0 0,0 0 0 0 0,0 0-3 0 0,-10-3 35 0 0,8-3-19 0 0,1 2 41 0 0,1 2 62 0 0,0 2 135 0 0,0 0 222 0 0,0 0 18 0 0,0 0-210 0 0,0 0-134 0 0,0 0-51 0 0,0 0-18 0 0,0 0-69 0 0,0 0-71 0 0,0 0-62 0 0,0 0-89 0 0,0 0-104 0 0,0 0-93 0 0,0 0 52 0 0,0 0-35 0 0,0 0-466 0 0,0 0-370 0 0,0 0-702 0 0</inkml:trace>
  <inkml:trace contextRef="#ctx0" brushRef="#br0" timeOffset="1814.97">1588 591 8208 0 0,'0'2'234'0'0,"0"2"-152"0"0,0 11 127 0 0,2-6-158 0 0,4 2-29 0 0,1 0 49 0 0,0 1 52 0 0,-1-1 57 0 0,-1 19 736 0 0,-1-22-689 0 0,2 2 98 0 0,-4 3 92 0 0,0-3-62 0 0,4 2 44 0 0,0 0 3 0 0,-5-1-43 0 0,1 0 10 0 0,4 1 53 0 0,0 0 5 0 0,-5-2-49 0 0,-1 3 138 0 0,0-11-86 0 0,0-2-40 0 0,0 0-6 0 0,0 0-22 0 0,0 0-90 0 0,0 0-44 0 0,0 0-11 0 0,0 0-19 0 0,0 0-78 0 0,0 0-31 0 0,0 0-8 0 0,0-5-3 0 0,0-39 79 0 0,0-5-72 0 0,0-1-57 0 0,0 4-40 0 0,0 43 12 0 0,1 0 0 0 0,-1 0 0 0 0,0 0 0 0 0,1 0 0 0 0,0 0 0 0 0,-1 0 0 0 0,1 0 0 0 0,0 0 0 0 0,2-3 0 0 0,2-8 0 0 0,-2 1 0 0 0,-3 11 0 0 0,0-1 0 0 0,1 1 0 0 0,-1 0 0 0 0,1 0 0 0 0,-1 0 0 0 0,1-1 0 0 0,0 1 0 0 0,0 0 0 0 0,0 0 0 0 0,0 0 0 0 0,1 1 0 0 0,-1-1 0 0 0,0 0 0 0 0,1 0 0 0 0,0 0 0 0 0,18-27-43 0 0,-15 22 19 0 0,-1 1 1 0 0,1-1-1 0 0,5-5 24 0 0,-9 11-5 0 0,0 0 0 0 0,1-1 1 0 0,-1 1-1 0 0,1 0 0 0 0,-1 0 1 0 0,1 0-1 0 0,-1 0 0 0 0,1 0 0 0 0,0 0 1 0 0,0 1-1 0 0,-1-1 0 0 0,1 0 1 0 0,0 1-1 0 0,0-1 0 0 0,0 1 0 0 0,0 0 1 0 0,1 0 4 0 0,70 0-120 0 0,-69 0 119 0 0,0 0 0 0 0,0 1 1 0 0,-1-1-1 0 0,1 1 0 0 0,-1 0 1 0 0,1 0-1 0 0,-1 1 0 0 0,1-1 1 0 0,-1 1-1 0 0,0-1 0 0 0,1 1 0 0 0,-1 0 1 0 0,0 1-1 0 0,0-1 0 0 0,0 0 1 0 0,-1 1-1 0 0,1 0 0 0 0,-1-1 1 0 0,2 3 0 0 0,2 1 0 0 0,0-1-1 0 0,0 1 1 0 0,6 3 0 0 0,-5-5 0 0 0,-5-3 0 0 0,0 1 0 0 0,-1-1 0 0 0,1 0 0 0 0,0 1 0 0 0,0-1 0 0 0,-1 1 0 0 0,1-1 0 0 0,-1 1 0 0 0,1 0 0 0 0,-1 0 0 0 0,0 0 0 0 0,1-1 0 0 0,-1 1 0 0 0,0 2 0 0 0,40 57 0 0 0,-34-47-7 0 0,3 6 41 0 0,3 6 3 0 0,-8-13-37 0 0,5-8 11 0 0,-8-3-4 0 0,-1 0 0 0 0,0 0-1 0 0,0 0 1 0 0,1 0 0 0 0,-1 1-1 0 0,0-1 1 0 0,-1 0 0 0 0,1 1-7 0 0,0-1-3 0 0,0 1 0 0 0,0-1 1 0 0,0 0-1 0 0,0 1 0 0 0,0-1 1 0 0,0 0-1 0 0,1 0 0 0 0,-1 0 3 0 0,6 3-67 0 0,-7-5 63 0 0,1 0-1 0 0,-1 0 0 0 0,0 0 1 0 0,1 1-1 0 0,-1-1 1 0 0,0 0-1 0 0,1 0 1 0 0,-1 1-1 0 0,0-1 0 0 0,0 0 1 0 0,1 1-1 0 0,-1-1 1 0 0,0 0-1 0 0,0 0 0 0 0,1 1 1 0 0,-1-1-1 0 0,0 1 1 0 0,0-1-1 0 0,0 0 0 0 0,1 1 1 0 0,-1-1-1 0 0,0 0 1 0 0,0 1-1 0 0,0-1 0 0 0,0 1 1 0 0,0-1-1 0 0,0 0 1 0 0,0 1-1 0 0,0-1 0 0 0,0 1 1 0 0,0-1 4 0 0,0 3-75 0 0,0-3-22 0 0,0 0-63 0 0,2 0-166 0 0,11 2-299 0 0,2 11-21 0 0</inkml:trace>
  <inkml:trace contextRef="#ctx0" brushRef="#br0" timeOffset="2145.17">2238 651 7424 0 0,'0'0'166'0'0,"0"0"29"0"0,0 0 12 0 0,3-2-34 0 0,9-9-138 0 0,-9 10-188 0 0,0 0 120 0 0,1 1 102 0 0,0-1 87 0 0,0 1 44 0 0,-1 0 43 0 0,13 1 1101 0 0,-13-1-999 0 0,0 0-84 0 0,2-3 571 0 0,2-2-434 0 0,15-8 637 0 0,-14 9-753 0 0,-2 1-43 0 0,-6 3-233 0 0,12-5 578 0 0,-9 2-412 0 0,2-4 73 0 0,5 4-76 0 0,1-1 76 0 0,-4-7 20 0 0,1 0-32 0 0,3 1-62 0 0,4-1-28 0 0,4 1-4 0 0,-11 5 13 0 0,-2 0-56 0 0,0 0-35 0 0,1-4-31 0 0,1 0 6 0 0,9-9-3 0 0,26-25 78 0 0,-41 42-108 0 0,-1 0 1 0 0,0 0-1 0 0,0 0 1 0 0,0 0 0 0 0,0-1-1 0 0,0 1 1 0 0,0 0-1 0 0,0-1 1 0 0,0 1-1 0 0,0-1 1 0 0,-1 1-1 0 0,1-1 1 0 0,0 1-1 0 0,-1-1 1 0 0,1 1-1 0 0,-1-1 1 0 0,0 0-1 0 0,0 1 1 0 0,0-1-1 0 0,1 0-2 0 0,-2 1 0 0 0,1 1 1 0 0,0-1 0 0 0,0 1 0 0 0,0-1-1 0 0,0 0 1 0 0,1 1 0 0 0,-1-1 0 0 0,0 0 0 0 0,0 1-1 0 0,0-1 1 0 0,1 0 0 0 0,-1 1 0 0 0,0-1-1 0 0,0 1 1 0 0,1-1 0 0 0,-1 1 0 0 0,0-1 0 0 0,1 0-1 0 0,-1 1 1 0 0,1 0 0 0 0,-1-1 0 0 0,1 1-1 0 0,-1-1 1 0 0,1 1 0 0 0,-1-1 0 0 0,1 1-2 0 0,4-5 44 0 0,-2-5 35 0 0,-6 7-23 0 0,-7-7-35 0 0,9 12 30 0 0,-2 5-52 0 0,2-6 4 0 0,-27 14 51 0 0,27-14-54 0 0,0 0 0 0 0,0-1 0 0 0,0 1 1 0 0,0 0-1 0 0,0-1 0 0 0,0 1 0 0 0,0 0 1 0 0,0 0-1 0 0,0 0 0 0 0,1 0 0 0 0,-1 0 0 0 0,0 0 1 0 0,0 0-1 0 0,1 0 0 0 0,-1 0 0 0 0,1 0 0 0 0,-1 0 1 0 0,1 1-1 0 0,-1-1 0 0 0,1 0 0 0 0,0 0 1 0 0,0 1-1 0 0,-1 0-7 0 0,1 0 1 0 0,-1 0 0 0 0,0 0 0 0 0,0 0 0 0 0,1 0 0 0 0,-1 0-1 0 0,-1 0 1 0 0,1 0 0 0 0,0-1 0 0 0,0 1 0 0 0,-1 0-1 0 0,0 0 7 0 0,-4 6-2 0 0,0-1-1 0 0,1 1 0 0 0,-1 0 1 0 0,2 0-1 0 0,-1 0 0 0 0,-3 9 3 0 0,-12 23 1 0 0,17-36-1 0 0,0 1 0 0 0,1 0 0 0 0,0 0 0 0 0,0 0 0 0 0,0 0 0 0 0,0 0 0 0 0,1 2-1 0 0,0-2 1 0 0,-1-1 0 0 0,1 0 0 0 0,0 1 0 0 0,-1-1 0 0 0,0 0 0 0 0,0 0 0 0 0,-1 0 0 0 0,-2 4 0 0 0,4-7-1 0 0,0 1 0 0 0,0-1 1 0 0,0 0-1 0 0,0 1 0 0 0,0-1 0 0 0,0 0 1 0 0,1 1-1 0 0,-1-1 0 0 0,1 1 0 0 0,-1-1 1 0 0,1 1-1 0 0,0-1 0 0 0,-1 1 0 0 0,1 0 1 0 0,0-1-1 0 0,0 1 0 0 0,0 1 1 0 0,0 14-38 0 0,0 8-3 0 0,0-6-11 0 0,0-7 45 0 0,3 3-4 0 0,-3-14 6 0 0,1 0 0 0 0,-1-1 0 0 0,1 1 0 0 0,0 0 0 0 0,-1 0 1 0 0,1 0-1 0 0,0-1 0 0 0,0 1 0 0 0,0 0 0 0 0,-1-1 0 0 0,1 1 0 0 0,0-1 1 0 0,0 1-1 0 0,1 0 5 0 0,16 3-165 0 0,23-4-296 0 0,-27 0 267 0 0,-8 0 22 0 0,6 0-44 0 0,-9 0 100 0 0,0 0-66 0 0,0 0-3 0 0,-1 0-56 0 0,1 0-66 0 0,1 0-74 0 0,-2 0 35 0 0,0 0-49 0 0,1 0-44 0 0,0 0-38 0 0,0 0-139 0 0,1 0-38 0 0,0 0-167 0 0,2 0-452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5:11.6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257 0 8288 0 0,'0'0'190'0'0,"0"0"28"0"0,0 0 7 0 0,0 0 31 0 0,0 0 107 0 0,0 0 42 0 0,3 0 10 0 0,3 1-209 0 0,-1 1-42 0 0,2 2-7 0 0,0 2 25 0 0,-4-4 99 0 0,-3 1-7 0 0,1 5-95 0 0,4 3 6 0 0,2 2-11 0 0,-5-2-24 0 0,-2 12 85 0 0,0 11 51 0 0,0-5-43 0 0,0-10-47 0 0,0-11-110 0 0,1 0 0 0 0,0-1 0 0 0,0 0 0 0 0,1 1 0 0 0,0 0-86 0 0,3 14 162 0 0,-2 1-56 0 0,-3 2-74 0 0,0-1 33 0 0,0 21 148 0 0,0 2 111 0 0,0 76 549 0 0,0-77-642 0 0,0 5-47 0 0,0-49-255 0 0,0-2-57 0 0,0 0 44 0 0,0 0-65 0 0,0 0-79 0 0,0 0 68 0 0,0 0-36 0 0,0 0-40 0 0,0 0-36 0 0,0 0-369 0 0,0 0 86 0 0,0 0-50 0 0,0 0-713 0 0,0 0-564 0 0,0 0-1069 0 0</inkml:trace>
  <inkml:trace contextRef="#ctx0" brushRef="#br0" timeOffset="516.91">0 287 9872 0 0,'0'0'222'0'0,"3"0"30"0"0,0 0-153 0 0,13 0 253 0 0,-12-1-275 0 0,1 0-47 0 0,-2-1-32 0 0,0 0 0 0 0,1 1 0 0 0,0-1 0 0 0,-1 1 0 0 0,1 0 1 0 0,0 0-1 0 0,3-1 2 0 0,24 1 73 0 0,-25 1 21 0 0,1-1 1 0 0,-1 0-1 0 0,1-1 1 0 0,-1 1-1 0 0,0-1 1 0 0,1 0-1 0 0,4-3-94 0 0,-5 2 112 0 0,1 0 1 0 0,0 1-1 0 0,0 0 0 0 0,0 0 0 0 0,0 1 0 0 0,0-1 0 0 0,7 1-112 0 0,1 0 173 0 0,-1-1-33 0 0,20-9 174 0 0,-9 2-86 0 0,-5 4-21 0 0,-1 2-47 0 0,-9 2-63 0 0,1-1-1 0 0,-1-1 1 0 0,0 0-1 0 0,6-2-96 0 0,-8 2 59 0 0,0 0-1 0 0,1 0 1 0 0,7-1-59 0 0,18 2 158 0 0,-1-1-41 0 0,1-2-48 0 0,-17 2-43 0 0,0 1-1 0 0,14-1-25 0 0,137 3 67 0 0,-158 1-63 0 0,0 0 1 0 0,0 0-1 0 0,-1 1 1 0 0,4 1-5 0 0,-3-1 9 0 0,0 0-1 0 0,0 0 1 0 0,0-1 0 0 0,4 0-9 0 0,1 1 11 0 0,-2 8-27 0 0,-6-2-58 0 0,-2-4 66 0 0,-2-1-1 0 0,-3-2 7 0 0,1-1 0 0 0,-1 1 0 0 0,1-1 0 0 0,-1 1 0 0 0,0 0 0 0 0,1-1 0 0 0,-1 1-1 0 0,0-1 1 0 0,0 1 0 0 0,0 0 0 0 0,1-1 0 0 0,-1 1 0 0 0,0-1 0 0 0,0 1 0 0 0,0 0 0 0 0,0-1 0 0 0,0 1 0 0 0,0 0 0 0 0,0-1 0 0 0,0 1 0 0 0,0 0 0 0 0,-1-1 0 0 0,1 1 0 0 0,0 0 2 0 0,0 1-4 0 0,0 9-4 0 0,0-8-1 0 0,1 0 0 0 0,-1 0 0 0 0,0 1 0 0 0,0-1-1 0 0,0 0 1 0 0,-1 0 0 0 0,1 0 0 0 0,-1 0 0 0 0,0 0 0 0 0,0 0 9 0 0,-4 5-39 0 0,4-7 32 0 0,0 1-1 0 0,1-1 1 0 0,-1 0 0 0 0,0 1-1 0 0,0-1 1 0 0,1 1 0 0 0,-1-1-1 0 0,1 1 1 0 0,-1-1 0 0 0,1 1-1 0 0,0 0 1 0 0,0-1 0 0 0,-1 1 0 0 0,1 0 7 0 0,0-1-6 0 0,0 1 1 0 0,0-1 0 0 0,0 1 0 0 0,0-1 0 0 0,-1 1 0 0 0,1-1 0 0 0,-1 0 0 0 0,1 1 0 0 0,-1-1 0 0 0,1 1-1 0 0,-1-1 6 0 0,-2 3-1 0 0,1-1-1 0 0,-1 0 0 0 0,1 0 1 0 0,-1 0-1 0 0,-3 2 2 0 0,3-3-2 0 0,1 1 1 0 0,-1-1 0 0 0,1 1-1 0 0,-1-1 1 0 0,1 1-1 0 0,0 0 1 0 0,0 1 1 0 0,-7 15-48 0 0,7-15 47 0 0,1 0 1 0 0,-1 0-1 0 0,1 0 0 0 0,0 0 1 0 0,0 0-1 0 0,1 1 0 0 0,-1-1 1 0 0,1 2 0 0 0,0-4 0 0 0,0 1 1 0 0,-1-1 0 0 0,1 1-1 0 0,-1-1 1 0 0,0 0 0 0 0,1 0 0 0 0,-1 1-1 0 0,0-1 1 0 0,0 0 0 0 0,0 0-1 0 0,-1 1 0 0 0,-5 13 60 0 0,7-15-51 0 0,0 0-1 0 0,0 0 0 0 0,0 1 0 0 0,0-1 0 0 0,0 0 1 0 0,0 1-1 0 0,0-1 0 0 0,0 0 0 0 0,1 0 0 0 0,-1 0 1 0 0,0 1-1 0 0,1-1 0 0 0,-1 0 0 0 0,1 1-8 0 0,2 3 18 0 0,9 18 137 0 0,-10-20-120 0 0,0 0 1 0 0,-1 0-1 0 0,1-1 1 0 0,1 1-1 0 0,-1 0 1 0 0,0-1-1 0 0,0 0 0 0 0,1 0 1 0 0,0 0-1 0 0,-1 0 1 0 0,2 1-36 0 0,26 12 488 0 0,-22-12-248 0 0,0-2 45 0 0,-5-1-155 0 0,-1 0 0 0 0,1 0-1 0 0,-1 0 1 0 0,1-1 0 0 0,-1 1 0 0 0,1-1-1 0 0,-1 0 1 0 0,2 0-130 0 0,6-4 396 0 0,-3 3-168 0 0,-1-1-63 0 0,11 1 44 0 0,-14 3-182 0 0,0-1-1 0 0,1 0 1 0 0,-1-1-1 0 0,0 1 1 0 0,0-1-1 0 0,0 1 1 0 0,0-1-1 0 0,1 0-26 0 0,14-9 90 0 0,-14 7-62 0 0,0 0 0 0 0,0 1 0 0 0,0-1 0 0 0,1 1-1 0 0,1 0-27 0 0,7-1 46 0 0,-11 2-37 0 0,0 1 0 0 0,0-1 0 0 0,0 1 0 0 0,1-1 0 0 0,-1 0 0 0 0,0 0 0 0 0,0 0 0 0 0,0 0 0 0 0,0 0 0 0 0,0 0 0 0 0,0 0 0 0 0,-1-1 0 0 0,1 1 0 0 0,0-1-9 0 0,10-9 68 0 0,11-12 15 0 0,-22 22-82 0 0,0-1-1 0 0,0 1 1 0 0,0-1 0 0 0,0 1-1 0 0,0-1 1 0 0,0 0 0 0 0,-1 0-1 0 0,1 1 1 0 0,0-1 0 0 0,-1 0-1 0 0,1 0 1 0 0,-1 0 0 0 0,0 0-1 0 0,0 0 0 0 0,0 0 0 0 0,1 0 0 0 0,-1 1 0 0 0,0-1 0 0 0,1 0 0 0 0,-1 1 0 0 0,1-1 0 0 0,-1 0 0 0 0,1 1 0 0 0,0-1 0 0 0,0 0 0 0 0,3-10 16 0 0,-8 1 41 0 0,3 10-45 0 0,1-1 0 0 0,-1 0 0 0 0,0 1 0 0 0,1-1 0 0 0,-1 1 0 0 0,1-1-1 0 0,-1 0 1 0 0,1 1 0 0 0,0-1 0 0 0,-1-1-12 0 0,-2-11 99 0 0,-4 1-37 0 0,-4 2-38 0 0,-1 0-39 0 0,0 0-47 0 0,7 6 42 0 0,1 1 0 0 0,-1 0 0 0 0,0 1 0 0 0,-1-1 0 0 0,1 1 20 0 0,-13-9-75 0 0,6 1-28 0 0,-1 0-14 0 0,-6-1-14 0 0,8 5 61 0 0,1 1-80 0 0,-15-5-43 0 0,15 8 47 0 0,2 1-56 0 0,0-1-113 0 0,4 1 105 0 0,0 0-40 0 0,-1 1-44 0 0,1-2-48 0 0,2 2-5 0 0,0 0-59 0 0,0 0-51 0 0,0-1-46 0 0,-2 0-614 0 0,0-1-105 0 0,-2 1-845 0 0,-3 2-1166 0 0,9 0 3232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5:20.2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303 62 4376 0 0,'0'0'99'0'0,"0"0"11"0"0,0 0 10 0 0,0 0-33 0 0,0 0 6 0 0,-1 0 45 0 0,-1 0 130 0 0,1 0-155 0 0,-3 0-13 0 0,2 0 26 0 0,1 0-22 0 0,-1 0 40 0 0,1 0 47 0 0,-1 0 53 0 0,2-3 315 0 0,0 1-428 0 0,0 0 97 0 0,0-2 106 0 0,0-5 545 0 0,0 7-605 0 0,0 0-103 0 0,0 0-46 0 0,0 1-55 0 0,0 0-66 0 0,0 1 9 0 0,1 0 0 0 0,-1 0 0 0 0,0 0 0 0 0,0 0 0 0 0,0 0 0 0 0,0 0 0 0 0,0 0 1 0 0,0-1-1 0 0,0 1 0 0 0,0 0 0 0 0,0 0 0 0 0,0 0 0 0 0,0 0 0 0 0,0 0 0 0 0,0 0 0 0 0,0 0 0 0 0,0 0 1 0 0,0 0-1 0 0,0 0 0 0 0,0 0 0 0 0,-1-1 0 0 0,1 1 0 0 0,0 0 0 0 0,0 0 0 0 0,0 0 0 0 0,0 0 0 0 0,0 0 1 0 0,0 0-1 0 0,0 0 0 0 0,0 0 0 0 0,0 0 0 0 0,0 0 0 0 0,0 0 0 0 0,0 0 0 0 0,0 0 0 0 0,0 0 0 0 0,0 0 0 0 0,-1 0 1 0 0,1 0-1 0 0,0 0 0 0 0,0-1 0 0 0,0 1 0 0 0,0 0 0 0 0,0 0 0 0 0,0 0 0 0 0,0 0 0 0 0,0 0 0 0 0,0 0 1 0 0,0 0-1 0 0,0 0 0 0 0,-1 0 0 0 0,1 0 0 0 0,0 1 0 0 0,0-1 0 0 0,0 0 0 0 0,0 0 0 0 0,0 0-13 0 0,-11-2 812 0 0,5-2-227 0 0,0-1-54 0 0,-1-2 52 0 0,-3-3 0 0 0,8 8-260 0 0,0 1-86 0 0,0 1-73 0 0,0-1-58 0 0,0 1-34 0 0,-2 1 7 0 0,3-1 0 0 0,0 0 5 0 0,-5 0 275 0 0,1 0-48 0 0,0 0-44 0 0,0 0-37 0 0,-4 0 122 0 0,-14 0 416 0 0,11 0-376 0 0,2 3-153 0 0,0 2-49 0 0,2 0-60 0 0,4-3-71 0 0,3-1-47 0 0,0-1 0 0 0,1 0 0 0 0,-1 0-1 0 0,0 1 1 0 0,1-1 0 0 0,-1 0 0 0 0,1 1-1 0 0,-1-1 1 0 0,1 0 0 0 0,-1 1-1 0 0,1-1 1 0 0,-1 1 0 0 0,1-1 0 0 0,-1 1-1 0 0,1-1 1 0 0,0 1 0 0 0,-1 0-1 0 0,1-1 1 0 0,0 1 0 0 0,-1-1 0 0 0,1 1-1 0 0,0 0-11 0 0,-2 4 43 0 0,-1 0 8 0 0,-10 20 174 0 0,7-17-189 0 0,0-1-43 0 0,5-6 7 0 0,-1 0 0 0 0,1 0 0 0 0,0 0 0 0 0,0 1 0 0 0,0-1 0 0 0,0 0 0 0 0,0 1 0 0 0,0-1 0 0 0,0 0 0 0 0,0 1 0 0 0,1-1 0 0 0,-1 1 0 0 0,1 0 0 0 0,-1-1 0 0 0,1 1 0 0 0,-1-1 0 0 0,1 1 0 0 0,0 0 0 0 0,0-1 0 0 0,0 1 0 0 0,0 1 0 0 0,0-1 0 0 0,0 1 0 0 0,-1-1 0 0 0,1 1 0 0 0,-1-1 0 0 0,1 0 0 0 0,-1 1 0 0 0,0-1 0 0 0,0 0 0 0 0,0 1 0 0 0,-1 1 0 0 0,1-2 0 0 0,0 0 0 0 0,0 0 0 0 0,0 0 0 0 0,0 1 0 0 0,1-1 0 0 0,-1 0 0 0 0,1 1 0 0 0,-1-1 0 0 0,1 1 0 0 0,0-1 0 0 0,0 3 0 0 0,0 5 0 0 0,0-5-2 0 0,0-1-1 0 0,0 0 1 0 0,0 1 0 0 0,-1-1-1 0 0,1 0 1 0 0,-2 3 2 0 0,-4 7-43 0 0,5-12 41 0 0,1-1-1 0 0,-1 1 0 0 0,0-1 1 0 0,1 1-1 0 0,-1-1 1 0 0,1 1-1 0 0,-1-1 0 0 0,1 1 1 0 0,0 0-1 0 0,0-1 1 0 0,-1 1-1 0 0,1-1 0 0 0,1 1 1 0 0,-1 0-1 0 0,0-1 1 0 0,0 1-1 0 0,0-1 0 0 0,1 2 3 0 0,5 12-46 0 0,-5-12 41 0 0,0 0-1 0 0,0 0 1 0 0,0 0-1 0 0,0 1 1 0 0,0-1-1 0 0,-1 0 0 0 0,0 1 1 0 0,1 0 5 0 0,-1-2-4 0 0,0 0 1 0 0,0-1-1 0 0,0 1 1 0 0,0-1-1 0 0,0 1 1 0 0,1 0-1 0 0,-1-1 1 0 0,1 1-1 0 0,-1-1 0 0 0,1 1 1 0 0,0-1-1 0 0,-1 1 1 0 0,1-1-1 0 0,0 0 1 0 0,1 2 3 0 0,2 4-1 0 0,1 4 1 0 0,-5-10 0 0 0,0 0-1 0 0,1 0 0 0 0,-1 0 1 0 0,1 0-1 0 0,-1 0 0 0 0,1 0 1 0 0,-1 0-1 0 0,1 0 0 0 0,0 0 1 0 0,-1 0-1 0 0,1-1 0 0 0,0 1 1 0 0,0 0-1 0 0,-1 0 0 0 0,1 0 1 0 0,0-1-1 0 0,0 1 0 0 0,1 0 1 0 0,3 1-13 0 0,-5-2 11 0 0,1 0-1 0 0,0 1 1 0 0,-1-1 0 0 0,1 0 0 0 0,-1 1 0 0 0,1-1 0 0 0,-1 0-1 0 0,1 1 1 0 0,-1-1 0 0 0,1 1 0 0 0,-1-1 0 0 0,1 1-1 0 0,-1-1 1 0 0,1 1 0 0 0,-1-1 0 0 0,0 1 0 0 0,1-1 0 0 0,-1 1-1 0 0,0-1 1 0 0,1 1 0 0 0,-1 0 0 0 0,0 0 2 0 0,3 3 1 0 0,-3-3-2 0 0,0 0 0 0 0,1 0 0 0 0,-1 0 0 0 0,0 0 0 0 0,1-1 0 0 0,-1 1 0 0 0,1 0 0 0 0,-1 0 0 0 0,1-1-1 0 0,0 1 1 0 0,-1 0 0 0 0,1-1 0 0 0,0 1 0 0 0,-1-1 0 0 0,1 1 0 0 0,0-1 0 0 0,0 1 0 0 0,0-1-1 0 0,-1 0 1 0 0,1 1 1 0 0,34 1-50 0 0,-22-2 50 0 0,-7 0-5 0 0,-3 0 10 0 0,0 0 0 0 0,-1 0-1 0 0,1 0 1 0 0,0 0-1 0 0,0 0 1 0 0,0-1-1 0 0,0 1 1 0 0,-1-1 0 0 0,1 1-1 0 0,0-1 1 0 0,-1 0-1 0 0,1 0 1 0 0,0-1 0 0 0,-1 1-1 0 0,1 0 1 0 0,-1-1-1 0 0,0 0 1 0 0,2-1-5 0 0,24-14 77 0 0,-21 5-34 0 0,3-4-33 0 0,-2 9-9 0 0,-5 4 9 0 0,0 0 0 0 0,0 0 0 0 0,0 0 0 0 0,0-1-1 0 0,-1 1 1 0 0,1-1-10 0 0,0-3 27 0 0,1 0-1 0 0,-2 1 1 0 0,1-1-1 0 0,1-7-26 0 0,-2-3 18 0 0,-1 4 32 0 0,6 0-19 0 0,-6 11-27 0 0,-1 1 0 0 0,1 0 0 0 0,0-1 0 0 0,0 1 0 0 0,-1-1 0 0 0,1 1 0 0 0,-1-1 0 0 0,1 1 1 0 0,-1-1-1 0 0,0 1 0 0 0,1-1 0 0 0,-1 1 0 0 0,0-2-4 0 0,0-39 75 0 0,0 11-14 0 0,0 31-62 0 0,0 0 0 0 0,0 0 1 0 0,0 0-1 0 0,0 0 0 0 0,0-1 0 0 0,0 1 1 0 0,0 0-1 0 0,0 0 0 0 0,0 0 0 0 0,0 0 1 0 0,0 0-1 0 0,0 0 0 0 0,0 0 0 0 0,0 0 1 0 0,0 0-1 0 0,0 0 0 0 0,0-1 0 0 0,0 1 1 0 0,0 0-1 0 0,0 0 0 0 0,0 0 0 0 0,0 0 1 0 0,0 0-1 0 0,0 0 0 0 0,0 0 0 0 0,0 0 1 0 0,0 0-1 0 0,0 0 0 0 0,0 0 0 0 0,0 0 1 0 0,0 0-1 0 0,0 0 0 0 0,0-1 0 0 0,0 1 1 0 0,1 0-1 0 0,-1 0 0 0 0,0 0 0 0 0,0 0 1 0 0,0 0-1 0 0,0 0 0 0 0,0 0 0 0 0,0 0 1 0 0,0 0-1 0 0,0 0 0 0 0,0 0 0 0 0,0 0 1 0 0,0 0-1 0 0,1 0 0 0 0,-1 0 0 0 0,0 0 1 0 0,0 0-1 0 0,0 0 0 0 0,0 0 0 0 0,0 0 1 0 0,0 0-1 0 0,0 0 0 0 0,0 0 1 0 0,13 3-11 0 0,2 10 11 0 0,-14-12 0 0 0,1 0-1 0 0,-1 0 0 0 0,0 0 1 0 0,0 0-1 0 0,0 0 0 0 0,0 1 1 0 0,0-1-1 0 0,0 1 0 0 0,0-1 1 0 0,-1 0-1 0 0,1 1 0 0 0,0-1 1 0 0,-1 1-1 0 0,1 0 0 0 0,-1-1 1 0 0,1 1-1 0 0,-1-1 0 0 0,0 1 1 0 0,0 0-1 0 0,0 0 1 0 0,2 12-45 0 0,3 2 25 0 0,1-1 18 0 0,2 22-20 0 0,4 14-22 0 0,1-15 46 0 0,-4-7-7 0 0,5 47-78 0 0,-10-48 70 0 0,4 27-45 0 0,-2-16 54 0 0,1 0-1 0 0,5 12 5 0 0,-8-35 0 0 0,0 0 0 0 0,-1 0 0 0 0,-1 0 0 0 0,-1 0 0 0 0,0 7 0 0 0,0-4 0 0 0,0 0 0 0 0,4 18 0 0 0,-1-18 0 0 0,-2 1 0 0 0,0 20 0 0 0,-1-2 1 0 0,0-12 4 0 0,-1 0-1 0 0,-1-1 1 0 0,-2 9-5 0 0,-10 26 111 0 0,6-29-3 0 0,2-1 41 0 0,2-12-47 0 0,-2 10 89 0 0,-5 1 45 0 0,-1-9-42 0 0,-19 26 403 0 0,26-39-516 0 0,-10 11 177 0 0,-5 0-34 0 0,9-8-116 0 0,-1 0 11 0 0,2-3-34 0 0,-16 10 83 0 0,4-3-10 0 0,17-12-133 0 0,0 0 1 0 0,0 0-1 0 0,0-1 0 0 0,-1 1 0 0 0,1-1 0 0 0,-1 0 0 0 0,-1 0-25 0 0,-13 4 62 0 0,4 1-19 0 0,12-5-38 0 0,0 0 0 0 0,-1 0 0 0 0,1 0 0 0 0,0 0 0 0 0,0 0 0 0 0,-1-1-1 0 0,1 1 1 0 0,-2-1-5 0 0,-9 0 49 0 0,10 0-45 0 0,1 0 1 0 0,-1 0-1 0 0,0 0 1 0 0,0 0-1 0 0,0-1 1 0 0,0 0-1 0 0,0 0-4 0 0,-16-9 0 0 0,7 7-1 0 0,-5-2-28 0 0,6-4-45 0 0,5 1-15 0 0,3 4-3 0 0,-1-1 0 0 0,1 1 0 0 0,-1 0 0 0 0,-3-2 92 0 0,6 5-23 0 0,-2-2-37 0 0,-1 0 0 0 0,1 0-1 0 0,0 0 1 0 0,0-1 0 0 0,-2-2 60 0 0,5 4-28 0 0,-1 0 1 0 0,1 0-1 0 0,0 0 0 0 0,0 0 1 0 0,-1 0-1 0 0,2 0 0 0 0,-1 0 0 0 0,0-1 1 0 0,0 0 27 0 0,-1-6-277 0 0,-1-1 101 0 0,-4-20-150 0 0,5 24 220 0 0,1 0-40 0 0,-1-2-97 0 0,0 1-96 0 0,0-1-117 0 0,1 4 178 0 0,0 1-38 0 0,0-1-39 0 0,0 0-42 0 0,0 1-45 0 0,0-1-48 0 0,0 0-50 0 0,1 0-53 0 0,-1 1-55 0 0,0-1-59 0 0,-1-8-1518 0 0,1-6-1252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5:21.0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197 15 7024 0 0,'0'0'157'0'0,"0"0"23"0"0,0 0 12 0 0,-2 0-27 0 0,-6 0-134 0 0,-10 0 52 0 0,16 0 47 0 0,2 0 148 0 0,-3 0 244 0 0,0 0-375 0 0,0-1 49 0 0,-7-3 562 0 0,7 1-491 0 0,1 2-170 0 0,1 0-34 0 0,-1 0-42 0 0,1 0-48 0 0,-1-2 447 0 0,-1 3-4 0 0,-4 0-206 0 0,-2 0 65 0 0,-20 0 814 0 0,17 0-667 0 0,5 0-222 0 0,1 0-52 0 0,1 3 38 0 0,-8 7-82 0 0,-8-2-34 0 0,18-5-12 0 0,-6 18-28 0 0,5-13-30 0 0,3-7 0 0 0,0 1 0 0 0,0-1 0 0 0,0 0 0 0 0,0 1 0 0 0,1-1 0 0 0,-1 1 0 0 0,1-1 0 0 0,-1 1 0 0 0,1-1 0 0 0,-1 1 0 0 0,1 0 0 0 0,0-1 0 0 0,0 1 0 0 0,0 0 0 0 0,0 28 0 0 0,0-29 0 0 0,0 1 0 0 0,0 0 0 0 0,0-1 0 0 0,0 1 0 0 0,1-1 0 0 0,-1 1 0 0 0,1-1 0 0 0,-1 1 0 0 0,1-1 0 0 0,0 1 0 0 0,-1-1 0 0 0,1 0 0 0 0,1 2 0 0 0,-1-2 0 0 0,0 1 0 0 0,0-1 0 0 0,0 1 0 0 0,-1 0 0 0 0,1-1 0 0 0,0 1 0 0 0,-1 0 0 0 0,1 0 0 0 0,-1 0 0 0 0,0-1 0 0 0,1 1 0 0 0,-1 0 0 0 0,0 2 0 0 0,0-2 0 0 0,0 1 0 0 0,0 0 0 0 0,0-1 0 0 0,0 1 0 0 0,1-1 0 0 0,-1 1 0 0 0,1-1 0 0 0,0 1 0 0 0,0-1 0 0 0,0 1 0 0 0,0-1 0 0 0,0 0 0 0 0,1 1 0 0 0,-1-1 0 0 0,0 0 0 0 0,1 0 0 0 0,0 0 0 0 0,0 0 0 0 0,-1 0 0 0 0,1-1 0 0 0,0 1 0 0 0,0 0 0 0 0,1-1 0 0 0,0 1 0 0 0,7 3 0 0 0,-8-5 0 0 0,-1 0 0 0 0,0 1 0 0 0,0-1 0 0 0,0 0 0 0 0,0 1 0 0 0,0 0 0 0 0,0-1 0 0 0,0 1 0 0 0,0-1 0 0 0,0 1 0 0 0,-1 0 0 0 0,1 0 0 0 0,0 0 0 0 0,0-1 0 0 0,-1 1 0 0 0,1 0 0 0 0,0 0 0 0 0,0 1 0 0 0,3 8-8 0 0,-4-9 5 0 0,1 0 0 0 0,-1 1 0 0 0,1-1 0 0 0,-1 0 0 0 0,1 0 0 0 0,-1 0 0 0 0,1 0 0 0 0,-1 0 1 0 0,1-1-1 0 0,0 1 0 0 0,-1 0 0 0 0,1 0 0 0 0,0 0 0 0 0,0 0 0 0 0,0-1 0 0 0,0 1 0 0 0,0 0 1 0 0,0 0 2 0 0,30 14-12 0 0,-27-14 12 0 0,0 0 0 0 0,0 0 0 0 0,0-1 0 0 0,0 1 0 0 0,0-1 0 0 0,0 0 0 0 0,1 0 0 0 0,-1 0 0 0 0,4-1 0 0 0,7 0 0 0 0,-4-1 27 0 0,1-4 74 0 0,-5 2-39 0 0,0 1-22 0 0,-7 3-35 0 0,1-1 0 0 0,-1 1 0 0 0,1 0 1 0 0,-1 0-1 0 0,1 0 0 0 0,-1-1 0 0 0,1 1 0 0 0,-1 0 0 0 0,0 0 1 0 0,1-1-1 0 0,-1 1 0 0 0,1 0 0 0 0,-1-1 0 0 0,0 1 0 0 0,1 0 1 0 0,-1-1-1 0 0,0 1 0 0 0,0-1 0 0 0,1 1 0 0 0,-1 0 0 0 0,0-1 1 0 0,0 1-1 0 0,0-1 0 0 0,1 1 0 0 0,-1-1 0 0 0,0 1 0 0 0,0-1 1 0 0,0 1-1 0 0,0-1 0 0 0,0 1 0 0 0,0-1 0 0 0,0 1 0 0 0,0-1 1 0 0,0 1-1 0 0,0-1 0 0 0,0 1 0 0 0,0-1 0 0 0,-1 1-5 0 0,1-1 9 0 0,0 1 1 0 0,0-1-1 0 0,0 0 0 0 0,0 1 0 0 0,0-1 0 0 0,1 0 0 0 0,-1 1 0 0 0,0-1 0 0 0,0 0 1 0 0,0 1-1 0 0,0-1 0 0 0,1 1 0 0 0,-1-1 0 0 0,0 0 0 0 0,1 1 0 0 0,-1-1 1 0 0,0 1-1 0 0,1-1 0 0 0,-1 1 0 0 0,1-1 0 0 0,-1 1 0 0 0,1-1 0 0 0,-1 1 0 0 0,1 0 1 0 0,-1-1-1 0 0,1 1-9 0 0,0-1 9 0 0,-1 1 0 0 0,1 0 0 0 0,-1-1 0 0 0,1 1 0 0 0,-1-1 0 0 0,1 1 0 0 0,-1-1 0 0 0,0 1 0 0 0,1-1 0 0 0,-1 1 0 0 0,1-1 0 0 0,-1 1 0 0 0,0-1 0 0 0,0 1 0 0 0,1-1 0 0 0,-1 0 0 0 0,0 1 0 0 0,0-1 0 0 0,0 0 0 0 0,1 1 0 0 0,-1-1 0 0 0,0 0 0 0 0,0 1 0 0 0,0-1 0 0 0,0 0 0 0 0,0 1-9 0 0,2-15 125 0 0,8 2 12 0 0,-7 9-15 0 0,-2 0-62 0 0,-4-5-17 0 0,2 8-22 0 0,-4-6 21 0 0,5 5-35 0 0,-1 1 0 0 0,0 0-1 0 0,0-1 1 0 0,0 1-1 0 0,1-1 1 0 0,-1 1 0 0 0,0-1-1 0 0,1 1 1 0 0,0-1-1 0 0,-1 1 1 0 0,1-1 0 0 0,0 1-1 0 0,0-1 1 0 0,0 0-7 0 0,-1 0 5 0 0,1 1-1 0 0,0-1 1 0 0,0 0 0 0 0,-1 1-1 0 0,1-1 1 0 0,0 0 0 0 0,-1 1 0 0 0,0-1-1 0 0,1 0 1 0 0,-1 1 0 0 0,0-1-1 0 0,0 1 1 0 0,0-1-5 0 0,0 1 4 0 0,0 0-1 0 0,0-1 1 0 0,0 1-1 0 0,1-1 1 0 0,-1 0-1 0 0,0 1 1 0 0,1-1-1 0 0,0 0 1 0 0,-1 1-1 0 0,1-1 1 0 0,0 0-1 0 0,0 1 1 0 0,-1-1-4 0 0,2 1 0 0 0,-1 1 0 0 0,0-1 0 0 0,0 1 0 0 0,0-1 0 0 0,0 1 0 0 0,0-1 0 0 0,0 1 0 0 0,0-1 0 0 0,0 1 0 0 0,0 0 0 0 0,0-1 0 0 0,0 1 0 0 0,-1-1 0 0 0,1 1 0 0 0,0-1 0 0 0,0 1 0 0 0,0-1 0 0 0,-1 1 0 0 0,1 0 0 0 0,0-1 0 0 0,0 1 0 0 0,-1-1 0 0 0,1 1 0 0 0,0 0 0 0 0,-1-1 0 0 0,1 1 0 0 0,0 0 0 0 0,-1-1 0 0 0,1 1 0 0 0,-1 0 0 0 0,1 0 0 0 0,-1-1 0 0 0,-5-3 0 0 0,2-2-21 0 0,-1-2-40 0 0,2 2-30 0 0,0 1-34 0 0,-1 1-63 0 0,2 2 52 0 0,-1-1 4 0 0,0 0-114 0 0,1 2 52 0 0,2 0 54 0 0,-1 0-36 0 0,0 0-53 0 0,0 1-35 0 0,1-1-350 0 0,-1 0 87 0 0,1 1-46 0 0,0 0-670 0 0,0 0-526 0 0,0 0-998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5:21.6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454 212 8840 0 0,'0'0'197'0'0,"0"-3"24"0"0,0 3-210 0 0,0 0-1 0 0,0-1 1 0 0,0 1-1 0 0,0-1 1 0 0,0 1-1 0 0,0-1 1 0 0,0 1-1 0 0,0-1 0 0 0,0 1 1 0 0,0 0-1 0 0,-1-1 1 0 0,1 1-1 0 0,0-1 1 0 0,0 1-1 0 0,0-1 1 0 0,0 1-1 0 0,-1 0 0 0 0,1-1 1 0 0,0 1-1 0 0,-1 0 1 0 0,1-1-1 0 0,0 1 1 0 0,-1 0-1 0 0,1-1 1 0 0,0 1-1 0 0,-1 0 0 0 0,1 0 1 0 0,0-1-1 0 0,-1 1 1 0 0,1 0-1 0 0,-1 0 1 0 0,1 0-1 0 0,0 0 1 0 0,-1-1-1 0 0,1 1 0 0 0,-1 0-10 0 0,-5-3 75 0 0,-9-9-32 0 0,15 12-43 0 0,-9-8 48 0 0,0-1 81 0 0,-5-4 168 0 0,-7-8 286 0 0,16 11-359 0 0,0 0 254 0 0,1 0-3 0 0,-5 3-85 0 0,4 4-231 0 0,5 3-123 0 0,-1 0-1 0 0,0 0 1 0 0,1-1-1 0 0,-1 1 1 0 0,1 0 0 0 0,-1-1-1 0 0,1 1 1 0 0,-1 0-1 0 0,0-1 1 0 0,1 1-1 0 0,0-1 1 0 0,-1 1-1 0 0,1-1 1 0 0,-1 1-1 0 0,1-1 1 0 0,-1 1-1 0 0,1-1 1 0 0,0 0-1 0 0,0 1 1 0 0,-1-1-1 0 0,1 1 1 0 0,0-1-36 0 0,-3-4 137 0 0,-3-3 137 0 0,-8 1 223 0 0,0-1-50 0 0,8 1-233 0 0,1-6 202 0 0,-5 8-6 0 0,6-1-157 0 0,0 1-72 0 0,-6 3-87 0 0,10 3-90 0 0,-1-1 1 0 0,0 0-1 0 0,1 0 1 0 0,-1 0 0 0 0,0-1-1 0 0,1 1 1 0 0,-1 0-1 0 0,0 0 1 0 0,1 0 0 0 0,-1 0-1 0 0,1-1 1 0 0,-1 1-1 0 0,0 0 1 0 0,1 0 0 0 0,-1-1-1 0 0,1 1 1 0 0,-1-1 0 0 0,1 1-1 0 0,-1 0 1 0 0,1-1-1 0 0,-1 1 1 0 0,1-1 0 0 0,-1 1-1 0 0,1-1 1 0 0,0 1-1 0 0,-1-1-4 0 0,1 0 4 0 0,0 1 0 0 0,-1-1 0 0 0,1 1-1 0 0,-1-1 1 0 0,1 1 0 0 0,-1-1 0 0 0,1 1-1 0 0,-1-1 1 0 0,1 1 0 0 0,-1 0 0 0 0,1-1-1 0 0,-1 1 1 0 0,1 0 0 0 0,-1-1 0 0 0,0 1-1 0 0,1 0 1 0 0,-1 0 0 0 0,0 0 0 0 0,1-1-1 0 0,-1 1 1 0 0,1 0 0 0 0,-1 0 0 0 0,0 0-1 0 0,1 0 1 0 0,-1 0 0 0 0,0 0-4 0 0,-13 0 115 0 0,6 0-42 0 0,-13 0 52 0 0,9 0-60 0 0,-6 0 33 0 0,13 3-29 0 0,-5 7-42 0 0,5-6 29 0 0,-1-4-42 0 0,2 1-7 0 0,3 0-4 0 0,1-1 0 0 0,0 1 0 0 0,-1 0 0 0 0,1 0 0 0 0,0-1 0 0 0,0 1 0 0 0,-1 0-1 0 0,1 0 1 0 0,0 0 0 0 0,0 0 0 0 0,0-1 0 0 0,0 1 0 0 0,0 0 0 0 0,0 1-3 0 0,0-2 2 0 0,0 1-1 0 0,0 0 1 0 0,0 0 0 0 0,0 0-1 0 0,0 0 1 0 0,0-1 0 0 0,0 1-1 0 0,0 0 1 0 0,0 0 0 0 0,-1 0-1 0 0,1-1 1 0 0,0 1-1 0 0,-1 0 1 0 0,1 0-2 0 0,-10 4 43 0 0,5 5-33 0 0,-2-5-10 0 0,7-5 0 0 0,-1 0 0 0 0,1 0 0 0 0,0 0 0 0 0,-1 1 0 0 0,1-1 0 0 0,-1 0 0 0 0,1 1 0 0 0,0-1 0 0 0,-1 0 0 0 0,1 1 0 0 0,0-1 0 0 0,0 0 0 0 0,-1 1 0 0 0,1-1 0 0 0,0 1 0 0 0,0-1 0 0 0,-1 0 0 0 0,1 1 0 0 0,0-1 0 0 0,0 1 0 0 0,0-1 0 0 0,0 1 0 0 0,0-1 0 0 0,0 1 0 0 0,0-1 0 0 0,0 1 0 0 0,0-1 0 0 0,0 1 0 0 0,0-1 0 0 0,0 1 0 0 0,0-1 0 0 0,0 1 0 0 0,0 6 0 0 0,0-5 0 0 0,1 0 0 0 0,-1 0 0 0 0,0 0 0 0 0,0 0 0 0 0,-1 0 0 0 0,1 0 0 0 0,0 0 0 0 0,-1 0 0 0 0,1 0 0 0 0,-1 1 0 0 0,-4 5 0 0 0,4-7 0 0 0,0 1 0 0 0,0-1 0 0 0,0 0 0 0 0,1 1 0 0 0,-1-1 0 0 0,0 1 0 0 0,1-1 0 0 0,-1 1 0 0 0,1-1 0 0 0,0 1 0 0 0,-1-1 0 0 0,1 1 0 0 0,0 0 0 0 0,0-1 0 0 0,0 11 0 0 0,1-9-1 0 0,-1 0 0 0 0,0 0-1 0 0,0 0 1 0 0,0 0 0 0 0,0 0 0 0 0,-1 0 0 0 0,1 0 0 0 0,-1 0 0 0 0,0 0-1 0 0,0 1 2 0 0,-8 18-51 0 0,8-16 49 0 0,0 1 1 0 0,0-1-1 0 0,1 0 0 0 0,-1 1 0 0 0,2 2 2 0 0,-2-1 0 0 0,1-5 0 0 0,-1 0 0 0 0,1 0 0 0 0,0-1 0 0 0,0 1 0 0 0,0 0 0 0 0,1 0 0 0 0,-1 0 0 0 0,1 0 0 0 0,-1-1 0 0 0,1 1 0 0 0,0 1 0 0 0,1-1 0 0 0,0 1 0 0 0,0 0 0 0 0,0 1 0 0 0,-1-1 0 0 0,0 0 0 0 0,0 0 0 0 0,0 1 0 0 0,0-1 0 0 0,-1 0 0 0 0,1 1 0 0 0,-1-1 0 0 0,0 1 0 0 0,-1 3 0 0 0,1 6 0 0 0,-1-5 0 0 0,1 0 0 0 0,0 0 0 0 0,1 1 0 0 0,0-1 0 0 0,0 1 0 0 0,5 5 0 0 0,-5-12 0 0 0,0 0 0 0 0,1 0 0 0 0,-2 1 0 0 0,1-1 0 0 0,0 0 0 0 0,-1 0 0 0 0,1 1 0 0 0,-1 1 0 0 0,1 13 0 0 0,1 0 0 0 0,1 1 0 0 0,0-1 0 0 0,1 0 0 0 0,1-1 0 0 0,5 11 0 0 0,-9-24 0 0 0,0 0 0 0 0,0 0 0 0 0,0 1 0 0 0,-1-1 0 0 0,0 0 0 0 0,0 1 0 0 0,0-1 0 0 0,0 1 0 0 0,-1 0 0 0 0,1-1 0 0 0,0 0 0 0 0,0 1 0 0 0,0-1 0 0 0,0 0 0 0 0,0 0 0 0 0,2 5 0 0 0,2 7 0 0 0,-2-10 0 0 0,0 1 0 0 0,0-1 0 0 0,-1 1 0 0 0,0-1 0 0 0,-1 4 0 0 0,0-7 0 0 0,1 0 0 0 0,-1 0 0 0 0,0 0 0 0 0,1 0 0 0 0,-1 0 0 0 0,1 0 0 0 0,0 0 0 0 0,0 0 0 0 0,2 3 0 0 0,2 9 0 0 0,-2 4 3 0 0,-3 32 121 0 0,0-33-107 0 0,-1-17-9 0 0,1 1 0 0 0,1 0-1 0 0,-1-1 1 0 0,0 1 0 0 0,0-1-1 0 0,1 1 1 0 0,-1 0-1 0 0,1-1 1 0 0,-1 1 0 0 0,1-1-1 0 0,-1 1 1 0 0,1-1-1 0 0,0 0 1 0 0,0 1 0 0 0,0 0-8 0 0,4 5 29 0 0,-2 9 41 0 0,-3 6 47 0 0,0-19-127 0 0,0-3-40 0 0,0-4-49 0 0,0-5-63 0 0,0 5 13 0 0,0-1-36 0 0,0-14-476 0 0,0 4 87 0 0</inkml:trace>
  <inkml:trace contextRef="#ctx0" brushRef="#br0" timeOffset="211.95">0 499 8576 0 0,'0'0'197'0'0,"0"0"24"0"0,0 0 17 0 0,3 0-38 0 0,5 0-163 0 0,0 0 59 0 0,0 0 52 0 0,-1 0 45 0 0,4 0 218 0 0,-1 0 81 0 0,18 0 1317 0 0,-22 0-1451 0 0,1 0-32 0 0,-1 0-39 0 0,1 0-55 0 0,0 0-68 0 0,1 0-77 0 0,-4 0 7 0 0,-1 0 1 0 0,1-1-1 0 0,0 0 1 0 0,0 1-1 0 0,-1-1 1 0 0,1-1-1 0 0,0 1 1 0 0,-1 0-1 0 0,1-1 1 0 0,2-1-95 0 0,0 0 168 0 0,1 2-38 0 0,1 1-11 0 0,5 0 16 0 0,-2 1 0 0 0,4-1 25 0 0,8 1 17 0 0,-1-4-105 0 0,24-10-52 0 0,-1 0 35 0 0,-36 12-197 0 0,-1-1 113 0 0,1 1 73 0 0,12 1 134 0 0,-15 0-155 0 0,1 0-37 0 0,0 0-53 0 0,-1 0-67 0 0,1 0-79 0 0,0 1-95 0 0,-3-1 38 0 0,0 0-55 0 0,1 0-58 0 0,-1 1-64 0 0,0-1-67 0 0,1 0-72 0 0,-1 0-76 0 0,0 0-80 0 0,8 0-1197 0 0,6 0-1103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5:23.2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227 2 11792 0 0,'-3'0'342'0'0,"0"-1"-165"0"0,-4 6-41 0 0,-10 3 33 0 0,9-6-166 0 0,1-1 57 0 0,-1-1 70 0 0,3 2 71 0 0,-2 9 218 0 0,1 2-73 0 0,4-9-209 0 0,-3 6 172 0 0,1-2-64 0 0,-5 4 37 0 0,4-6-164 0 0,-13 15 383 0 0,8 0-98 0 0,1 1-268 0 0,-9 12-34 0 0,15-29-83 0 0,0 0 1 0 0,0 0-1 0 0,1 0 0 0 0,0 1 1 0 0,0-1-1 0 0,0 1 0 0 0,0 1-18 0 0,-10 27 99 0 0,10-29-78 0 0,0 0-1 0 0,0 0 1 0 0,0 0 0 0 0,0 0-1 0 0,1 0 1 0 0,0 0 0 0 0,0 1-1 0 0,0-1 1 0 0,1 0 0 0 0,-1 4-21 0 0,1 3 46 0 0,-2 0 1 0 0,1 0-1 0 0,-2 0 1 0 0,0-1-1 0 0,0 2-46 0 0,-2 6 63 0 0,0-3-14 0 0,3-10-26 0 0,1 0 0 0 0,-1 1 0 0 0,1-1 0 0 0,0 0 0 0 0,0 1 0 0 0,1 0-23 0 0,0 89 171 0 0,0 47-30 0 0,0-135-131 0 0,1-1 0 0 0,0 1-1 0 0,0-1 1 0 0,1 1 0 0 0,0-1-1 0 0,0 0 1 0 0,1 0 0 0 0,0 0 0 0 0,1 2-10 0 0,10 27 59 0 0,-4-18-20 0 0,-7-14-30 0 0,0 0-1 0 0,-1 0 0 0 0,0 0 0 0 0,0 1 0 0 0,1 1-8 0 0,0 7 26 0 0,-3-11-22 0 0,1 0 0 0 0,-1 0 0 0 0,1 0 0 0 0,0 1-1 0 0,-1-1 1 0 0,1 0 0 0 0,0 0 0 0 0,0 0 0 0 0,1 0 0 0 0,-1 0-1 0 0,0 0 1 0 0,0-1 0 0 0,1 1 0 0 0,0 0-4 0 0,10 10 45 0 0,-7-8-41 0 0,0 0-1 0 0,-1 0 1 0 0,0 1-1 0 0,0 0 1 0 0,0 0-1 0 0,1 1-3 0 0,-3-1 0 0 0,-2-4 0 0 0,0-1 0 0 0,1 1 0 0 0,-1 0 0 0 0,0-1 0 0 0,0 1 0 0 0,1-1 0 0 0,-1 1 0 0 0,1-1 0 0 0,-1 1 0 0 0,0-1 0 0 0,1 1 0 0 0,-1-1 0 0 0,1 1 0 0 0,-1-1 0 0 0,1 1 0 0 0,-1-1 0 0 0,1 0 0 0 0,0 1 0 0 0,-1-1 0 0 0,1 0 0 0 0,-1 0 0 0 0,1 1 0 0 0,4 1 0 0 0,3 3-1 0 0,2 0-38 0 0,2-2-69 0 0,-10-3 141 0 0,0 0-42 0 0,0 0-43 0 0,0 0-42 0 0,0 0-43 0 0,0 0-46 0 0,0 0-45 0 0,0 0-47 0 0,-1 0-47 0 0,1 0-48 0 0,0 0-49 0 0,0 0-51 0 0,0 0-50 0 0,0 0-52 0 0,0 0-52 0 0,0 0-55 0 0,4 0-1418 0 0,3 0-1192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5:23.6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46 439 8520 0 0,'0'0'190'0'0,"0"0"28"0"0,0 0 11 0 0,2 3-21 0 0,5 4-150 0 0,-1-2-38 0 0,2 4-85 0 0,-7-9 104 0 0,0 2 68 0 0,2 0 92 0 0,1 3 115 0 0,1 1 1 0 0,2 6 302 0 0,2 3 132 0 0,-6-10-542 0 0,1 0-40 0 0,2 1 40 0 0,-2 1-39 0 0,-1 0-5 0 0,1 5 38 0 0,2 5 81 0 0,1-3-27 0 0,2-2-57 0 0,15 25 278 0 0,-18-25-352 0 0,-2 0-36 0 0,0 5 48 0 0,-3-12-97 0 0,0 0 1 0 0,0-1 0 0 0,0 1 0 0 0,1-1-1 0 0,-1 1 1 0 0,1-1 0 0 0,0 0 0 0 0,1 1-40 0 0,12 16 260 0 0,1 0 0 0 0,5 4-260 0 0,-3-4 133 0 0,3-1-49 0 0,-11-4-57 0 0,-3-4 37 0 0,-5-11-62 0 0,0 1 0 0 0,0-1 0 0 0,0 0 0 0 0,1 0 0 0 0,-1 0 1 0 0,0 0-1 0 0,1 0 0 0 0,-1 0-2 0 0,1 0 0 0 0,-1-1 0 0 0,0 1-1 0 0,1 0 1 0 0,-1 0 0 0 0,0 1 0 0 0,0-1 0 0 0,0 0 0 0 0,0 1 0 0 0,4 8 0 0 0,-5-9 0 0 0,0-1 0 0 0,0 0 0 0 0,0 1 0 0 0,1-1 0 0 0,-1 0 0 0 0,0 1 0 0 0,0-1 0 0 0,1 0 0 0 0,-1 0 0 0 0,0 0 0 0 0,0 0 0 0 0,1 0 0 0 0,-1 0 0 0 0,0-1 0 0 0,0 1 0 0 0,1 0 0 0 0,-1-1 0 0 0,0 1 0 0 0,1-1 0 0 0,2-5-14 0 0,0 1-61 0 0,3 3-71 0 0,-7 3 141 0 0,0-1 0 0 0,0 0 0 0 0,0 0 0 0 0,0 0 0 0 0,0 0 1 0 0,0 0-1 0 0,0 0 0 0 0,1 0 0 0 0,-1 0 0 0 0,0 0 0 0 0,0 0 0 0 0,0 0 0 0 0,0 0 0 0 0,0 0 1 0 0,0 0-1 0 0,0 0 0 0 0,0 0 0 0 0,0 0 0 0 0,0 0 0 0 0,0 0 0 0 0,1 0 0 0 0,-1-1 0 0 0,0 1 1 0 0,0 0-1 0 0,0 0 0 0 0,0 0 0 0 0,0 0 0 0 0,0 0 0 0 0,0 0 0 0 0,0 0 0 0 0,0 0 0 0 0,0 0 1 0 0,0 0-1 0 0,0 0 0 0 0,0 0 0 0 0,0 0 0 0 0,0 0 0 0 0,0 0 0 0 0,0-1 0 0 0,1 1 0 0 0,-1 0 1 0 0,0 0-1 0 0,0 0 0 0 0,0 0 0 0 0,0 0 0 0 0,0 0 0 0 0,0 0 0 0 0,0 0 0 0 0,0 0 0 0 0,0 0 1 0 0,0-1-1 0 0,0 1 0 0 0,0 0 0 0 0,-1 0 0 0 0,1 0 0 0 0,0 0 0 0 0,0 0 5 0 0,0-2-15 0 0,1 0-45 0 0,-1 0-42 0 0,1 1-40 0 0,-1-1-38 0 0,1 0-36 0 0,1-1-316 0 0,0-1-118 0 0,0 2-100 0 0,0-1-86 0 0,0 1-66 0 0,0 0-883 0 0,-2 1-1011 0 0</inkml:trace>
  <inkml:trace contextRef="#ctx0" brushRef="#br0" timeOffset="233.64">272 379 9040 0 0,'0'0'200'0'0,"0"0"33"0"0,-2 2 15 0 0,-1 1-124 0 0,2-2-53 0 0,-23 23-11 0 0,14-11-17 0 0,2 1 89 0 0,2-4 1 0 0,0 1 37 0 0,-1 0 204 0 0,1 1 1 0 0,0 0-1 0 0,-4 11-374 0 0,2-2 335 0 0,0 1-36 0 0,1-3-63 0 0,0 1-46 0 0,-1 0-54 0 0,-1-1-61 0 0,-4 9 151 0 0,1 1-83 0 0,-8 14-2 0 0,5-18-32 0 0,13-22-95 0 0,1-1 1 0 0,-1 1-1 0 0,0 0 1 0 0,1 0-1 0 0,-1 0 0 0 0,1 0 1 0 0,-1 3-15 0 0,-2 11 60 0 0,4-12-42 0 0,-1 0 1 0 0,0-1-1 0 0,-1 1 1 0 0,1-1-1 0 0,-1 1 1 0 0,0-1-1 0 0,0 0 1 0 0,0 1-19 0 0,-17 25 175 0 0,10-12-130 0 0,4 12 25 0 0,-5-17-48 0 0,7-11-113 0 0,3-2 24 0 0,0 0-59 0 0,0 0-72 0 0,0 0-115 0 0,0 0 105 0 0,0 0-33 0 0,0 0-330 0 0,0 0 77 0 0,0 0-46 0 0,0 0-638 0 0,0 0-505 0 0,0 0-959 0 0</inkml:trace>
  <inkml:trace contextRef="#ctx0" brushRef="#br0" timeOffset="681.16">575 1 10152 0 0,'0'0'298'0'0,"0"0"-4"0"0,0 0-109 0 0,0 0-40 0 0,0 0 154 0 0,2 0 276 0 0,3 0-343 0 0,-2 1 28 0 0,5 2 409 0 0,-4 0-338 0 0,-2-1-230 0 0,-1 0-40 0 0,0 0-46 0 0,1 0-54 0 0,0 3 148 0 0,-2-5-83 0 0,0 1-1 0 0,0-1 1 0 0,1 1 0 0 0,-1 0 0 0 0,0-1 0 0 0,1 1 0 0 0,-1-1 0 0 0,1 1 0 0 0,-1-1 0 0 0,0 1-1 0 0,1-1 1 0 0,-1 1 0 0 0,1-1 0 0 0,-1 1 0 0 0,1-1 0 0 0,-1 0 0 0 0,1 1 0 0 0,0-1 0 0 0,-1 0 0 0 0,1 1-1 0 0,-1-1 1 0 0,1 0-26 0 0,4 2 104 0 0,-1 1-5 0 0,0 0 1 0 0,0 0-1 0 0,0 0 1 0 0,0 0 0 0 0,-1 1-1 0 0,1-1 1 0 0,-1 1 0 0 0,0 0-1 0 0,0 0 1 0 0,0 0 0 0 0,1 4-100 0 0,1 12 272 0 0,-3-13-170 0 0,0 0 0 0 0,0 0 1 0 0,1 0-1 0 0,1 3-102 0 0,11 22 228 0 0,3 12-18 0 0,-6-12-50 0 0,-3-3-36 0 0,-2 5-41 0 0,7 22-36 0 0,-6-27 10 0 0,-1 1 0 0 0,2 22-57 0 0,-5-27 52 0 0,1 65 104 0 0,3-43-50 0 0,-1-7 47 0 0,0 1 51 0 0,-3 1 43 0 0,-2 3 38 0 0,-2-7-36 0 0,0 27 283 0 0,-1-54-416 0 0,-1 1 0 0 0,0-1-1 0 0,-1 0 1 0 0,0 0-1 0 0,0 0 1 0 0,-4 6-116 0 0,0 2 146 0 0,1-4 3 0 0,1-5-58 0 0,1-2-44 0 0,-1 5 49 0 0,-5-8-7 0 0,5 7-15 0 0,-8 3-60 0 0,-2-2-54 0 0,11-12-2 0 0,0 0-51 0 0,-10 0-336 0 0,10-2 304 0 0,2 1 102 0 0,0 0-147 0 0,2-2 8 0 0,0 1 62 0 0,0 0 44 0 0,0-1 8 0 0,0 1-2 0 0,0 0-13 0 0,0 0-36 0 0,0-1-56 0 0,0 0-62 0 0,0 0-71 0 0,0 0-84 0 0,0-11-456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5:25.4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61 9616 0 0,'0'0'216'0'0,"0"0"32"0"0,0 0 12 0 0,1 0-106 0 0,1 0-79 0 0,7 0 225 0 0,2 0 100 0 0,12-1 650 0 0,-15-1-713 0 0,-1 0-59 0 0,0-1-83 0 0,-2-2-108 0 0,-3 4 128 0 0,0 0-49 0 0,-1 0-43 0 0,1 1-35 0 0,2 0 16 0 0,1 0-59 0 0,-4 1-6 0 0,0-1 38 0 0,10-2 154 0 0,1-4 5 0 0,0 0-20 0 0,-2 5-20 0 0,6 1 73 0 0,-2 1-107 0 0,-11 0-128 0 0,0-1 0 0 0,0 0-1 0 0,0-1 1 0 0,0 1 0 0 0,0 0 0 0 0,0-1 0 0 0,-1 1 0 0 0,1-1 0 0 0,2-1-34 0 0,3-3 67 0 0,1 0-6 0 0,4 3-45 0 0,17 2-10 0 0,-17 0-30 0 0,-5 0-34 0 0,-1 0-49 0 0,-2-3-138 0 0,-2 0 108 0 0,0 1 54 0 0,14-4-86 0 0,-14 5 95 0 0,1 1-37 0 0,0 0-47 0 0,0 0-56 0 0,0-1-66 0 0,0 1-75 0 0,1 0-85 0 0,0 0-95 0 0,0 0-125 0 0,-5 0 342 0 0,1 0-41 0 0,2 0-465 0 0,0 0-306 0 0,2 0-723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5:26.0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46 46 4800 0 0,'0'0'136'0'0,"0"0"-29"0"0,0 0-6 0 0,0 0 34 0 0,0 0 112 0 0,0 0 205 0 0,0 0 18 0 0,0 0-9 0 0,0 0-45 0 0,0 0-21 0 0,0 0-3 0 0,0 0-34 0 0,0 0-140 0 0,0 0-68 0 0,0 0-12 0 0,0 0-13 0 0,0 0-44 0 0,0 0-10 0 0,0 0 14 0 0,0 0-14 0 0,0 2-12 0 0,-2 8-47 0 0,-8-7-27 0 0,5-1-44 0 0,-5 8 34 0 0,7-7 1 0 0,3-3 117 0 0,0 0 75 0 0,-2 2 22 0 0,-9 8 18 0 0,9-7 69 0 0,2-3 38 0 0,0 0 5 0 0,0 0-8 0 0,0 0-34 0 0,0 0-12 0 0,0 0-2 0 0,0 0 1 0 0,0 0 6 0 0,0 0 1 0 0,0 0 0 0 0,0 0-7 0 0,0 0-28 0 0,0 0-11 0 0,0 0-2 0 0,0 0 13 0 0,0 0 56 0 0,0 0 25 0 0,0 0 2 0 0,2 0 2 0 0,-1 0-302 0 0,0 0 0 0 0,-1 0 0 0 0,1 0-1 0 0,-1 0 1 0 0,1 0 0 0 0,-1-1 0 0 0,1 1 0 0 0,-1 0-1 0 0,1 0 1 0 0,-1 0 0 0 0,1-1 0 0 0,-1 1 0 0 0,1 0-1 0 0,-1 0 1 0 0,1-1 0 0 0,-1 1 0 0 0,1 0 0 0 0,-1-1-1 0 0,1 1 1 0 0,-1-1 0 0 0,0 1 0 0 0,1-1 0 0 0,-1 1-1 0 0,0-1-19 0 0,1 0 22 0 0,-1 1 0 0 0,1-1 0 0 0,-1 1 0 0 0,1-1 0 0 0,-1 1-1 0 0,1-1 1 0 0,-1 1 0 0 0,1-1 0 0 0,-1 1 0 0 0,1-1 0 0 0,-1 1 0 0 0,1 0-1 0 0,0-1 1 0 0,-1 1 0 0 0,1 0 0 0 0,0 0 0 0 0,-1-1 0 0 0,1 1-1 0 0,0 0 1 0 0,-1 0 0 0 0,1 0 0 0 0,0 0 0 0 0,0 0 0 0 0,-1 0-1 0 0,1 0-21 0 0,10-2 242 0 0,1-4 20 0 0,0 0-8 0 0,-1 5-28 0 0,1-2 46 0 0,-2-2-64 0 0,-8 4-180 0 0,-1 0 1 0 0,1 0 0 0 0,-1 1-1 0 0,1-1 1 0 0,-1 0 0 0 0,1 1-1 0 0,0-1 1 0 0,-1 1 0 0 0,1-1-1 0 0,0 1 1 0 0,-1 0 0 0 0,1 0-1 0 0,0 0-28 0 0,-1 0 20 0 0,1-1 0 0 0,0 1 0 0 0,-1 0 0 0 0,1 0 0 0 0,-1-1 0 0 0,0 1 0 0 0,1-1 0 0 0,-1 1 0 0 0,1-1 0 0 0,-1 1 0 0 0,0-1-1 0 0,1 0 1 0 0,-1 0-20 0 0,12-5 121 0 0,-11 5-101 0 0,1 1 0 0 0,0 0 0 0 0,0-1 0 0 0,0 1-1 0 0,-1 0 1 0 0,1 0 0 0 0,0 1-20 0 0,15-1 44 0 0,2-4-43 0 0,-14 2 3 0 0,22-6-6 0 0,-4 5 70 0 0,-17 4-28 0 0,-5-1-25 0 0,0 0 1 0 0,0 0-1 0 0,0 0 1 0 0,0 0-1 0 0,0 0 1 0 0,0-1-1 0 0,0 1 0 0 0,0-1 1 0 0,0 1-1 0 0,1-1-15 0 0,12-9 87 0 0,1 7-70 0 0,14 3-27 0 0,-18 0-45 0 0,-9 0-16 0 0,-3 0-38 0 0,0 0 19 0 0,0 0-87 0 0,0 0-160 0 0,0 0 176 0 0,0 0-51 0 0,1 0-82 0 0,0 0 95 0 0,-1 0-42 0 0,1 0-43 0 0,0 0-41 0 0,0 0-39 0 0,0 0-35 0 0,1 0-255 0 0,0 0-57 0 0,1 0-834 0 0,-1 0-654 0 0,-2 0-1243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5:27.6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425 138 5792 0 0,'0'0'166'0'0,"0"-2"-6"0"0,0-11-126 0 0,-1 4-7 0 0,-1 5 72 0 0,0 3 19 0 0,-1 0 37 0 0,-2-2 223 0 0,0-7 474 0 0,-2 6-233 0 0,2 0 77 0 0,4-3-262 0 0,1 5-136 0 0,-2-1 106 0 0,-10-4 113 0 0,5 3-183 0 0,1 0 63 0 0,1-3 26 0 0,5 7-400 0 0,0 0 0 0 0,0-1 0 0 0,-1 1 0 0 0,1 0 0 0 0,0-1 0 0 0,0 1-1 0 0,-1 0 1 0 0,1-1 0 0 0,0 1 0 0 0,0 0 0 0 0,-1 0 0 0 0,1-1 0 0 0,0 1 0 0 0,-1 0 0 0 0,1 0-1 0 0,0-1 1 0 0,-1 1 0 0 0,1 0 0 0 0,0 0 0 0 0,-1 0 0 0 0,1 0 0 0 0,-1 0 0 0 0,1-1 0 0 0,0 1 0 0 0,-1 0-1 0 0,1 0 1 0 0,-1 0 0 0 0,1 0 0 0 0,0 0 0 0 0,-1 0 0 0 0,0 0-23 0 0,-4-2 505 0 0,-1-3-239 0 0,-8-3 209 0 0,1 1-52 0 0,6 2-245 0 0,4 2 63 0 0,1 2-88 0 0,-1 0-55 0 0,-1 1-51 0 0,1 0-11 0 0,0 0 41 0 0,-9-10 229 0 0,9 7-92 0 0,-1 2-97 0 0,1 1-61 0 0,-2 1-33 0 0,2-1 43 0 0,-12 0 158 0 0,0 0-42 0 0,0 0-47 0 0,0 0-52 0 0,14 0-79 0 0,1 0-1 0 0,-1 0 0 0 0,1 0 1 0 0,-1 0-1 0 0,1 0 1 0 0,-1 0-1 0 0,1 0 0 0 0,-1 0 1 0 0,1 0-1 0 0,0 0 1 0 0,-1 0-1 0 0,1 0 0 0 0,-1 0 1 0 0,1 0-1 0 0,-1 0 1 0 0,1 1-1 0 0,-1-1 1 0 0,1 0-1 0 0,0 0 0 0 0,-1 1 1 0 0,1-1-1 0 0,-1 0 1 0 0,1 1-1 0 0,0-1 0 0 0,-1 0 1 0 0,1 1-1 0 0,0-1 1 0 0,-1 0-1 0 0,1 1 0 0 0,0-1 1 0 0,0 1-1 0 0,-1-1-3 0 0,-3 7 50 0 0,-3-2-3 0 0,-10 3-22 0 0,13-6-15 0 0,-6 2 41 0 0,9-3-47 0 0,0-1 1 0 0,0 0 0 0 0,0 1-1 0 0,0-1 1 0 0,0 1-1 0 0,0-1 1 0 0,0 1 0 0 0,0-1-1 0 0,0 1 1 0 0,0 0 0 0 0,0 0-1 0 0,0-1 1 0 0,0 1-1 0 0,1 0 1 0 0,-1 0 0 0 0,0 0-1 0 0,1 0 1 0 0,-1 0-5 0 0,-2 4 6 0 0,3-4-5 0 0,0-1-1 0 0,0 1 1 0 0,-1 0-1 0 0,1-1 0 0 0,0 1 1 0 0,-1-1-1 0 0,1 1 1 0 0,0-1-1 0 0,-1 1 0 0 0,1-1 1 0 0,-1 1-1 0 0,1-1 1 0 0,-1 1-1 0 0,1-1 0 0 0,-1 1 1 0 0,1-1-1 0 0,-1 0 1 0 0,1 1-1 0 0,-1-1 0 0 0,0 0 1 0 0,1 0-1 0 0,-1 1 0 0 0,-4 1 7 0 0,-14 12 45 0 0,15-10-51 0 0,0 0 1 0 0,1 0 0 0 0,-1 0 0 0 0,1 1-1 0 0,-3 3-1 0 0,-24 52 0 0 0,29-58-3 0 0,1 0 0 0 0,-1 0 0 0 0,1 0 0 0 0,-1 0 0 0 0,1 0 0 0 0,0-1 0 0 0,0 1 0 0 0,0 0-1 0 0,0 0 1 0 0,0 0 0 0 0,0 0 3 0 0,0 8-26 0 0,0-6 24 0 0,0 0 0 0 0,-1 0-1 0 0,1-1 1 0 0,-1 1-1 0 0,0 0 1 0 0,0-1 0 0 0,-1 1-1 0 0,1 0 1 0 0,-1-1-1 0 0,-1 3 3 0 0,3-5-2 0 0,-1 0 0 0 0,1-1 0 0 0,0 1 0 0 0,0 0-1 0 0,-1 0 1 0 0,1 0 0 0 0,0 0 0 0 0,0 0-1 0 0,0-1 1 0 0,0 1 0 0 0,0 0 0 0 0,0 0-1 0 0,1 0 1 0 0,-1 0 0 0 0,0-1 0 0 0,0 1-1 0 0,1 0 1 0 0,-1 0 0 0 0,0 0 0 0 0,1-1-1 0 0,-1 1 1 0 0,1 0 0 0 0,-1 0 0 0 0,1-1 0 0 0,-1 1-1 0 0,1 0 3 0 0,5 10-2 0 0,-5-9 1 0 0,-1 1-1 0 0,0 0 1 0 0,1 0-1 0 0,-1 0 0 0 0,0 0 1 0 0,0-1-1 0 0,-1 1 2 0 0,1 2-7 0 0,0-1-1 0 0,0 0 1 0 0,0 1-1 0 0,1-1 1 0 0,-1 0-1 0 0,1 1 0 0 0,1 2 8 0 0,11 17 0 0 0,-1-5 0 0 0,-7-9 0 0 0,-4-8 0 0 0,0 0 0 0 0,0 1 0 0 0,0-1 0 0 0,0 0 0 0 0,0 0 0 0 0,1 0 0 0 0,-1 0 0 0 0,1-1 1 0 0,0 1-2 0 0,5 6 5 0 0,-4-5-3 0 0,-1 0 0 0 0,1-1 0 0 0,0 1 0 0 0,0-1 0 0 0,-1 0 0 0 0,2 1-1 0 0,-2-2 10 0 0,-1-1 0 0 0,1 1 0 0 0,-1 0-1 0 0,1-1 1 0 0,-1 0 0 0 0,1 1 0 0 0,-1-1 0 0 0,1 0 0 0 0,-1 0-1 0 0,2 1-9 0 0,-1-1 16 0 0,0 0-1 0 0,-1 0 1 0 0,1 1-1 0 0,0-1 0 0 0,-1 1 1 0 0,1-1-1 0 0,-1 1 1 0 0,1 0-1 0 0,-1 0 0 0 0,1 0 1 0 0,0 0-16 0 0,13 6 120 0 0,-4-9-10 0 0,6-6 36 0 0,-14 7-122 0 0,-1 0 0 0 0,1 1 1 0 0,0-1-1 0 0,0 0 1 0 0,0 1-1 0 0,0 0 0 0 0,2 0-24 0 0,10-3 151 0 0,-1-3-45 0 0,1-3-25 0 0,-1-4-13 0 0,-4-2 6 0 0,-1 8-42 0 0,-7 5-23 0 0,0 1 0 0 0,0-1 0 0 0,0 1 1 0 0,-1-1-1 0 0,1 0 0 0 0,-1 0 0 0 0,1 0 0 0 0,-1 0 0 0 0,0 0 0 0 0,1 0 0 0 0,-1-1-9 0 0,11-17 26 0 0,1-3 14 0 0,2-13 23 0 0,-11 27-41 0 0,0 0 0 0 0,-1-1-1 0 0,0-2-21 0 0,1-20 74 0 0,-4 20-31 0 0,0-8 0 0 0,0 4 3 0 0,0-9 36 0 0,0 7-72 0 0,0 5-24 0 0,0 12-16 0 0,3 2 1 0 0,7 12 4 0 0,-8 2-18 0 0,-2-13 42 0 0,0 1 0 0 0,0-1 0 0 0,1 0 1 0 0,-1 1-1 0 0,0-1 0 0 0,1 0 0 0 0,0 0 0 0 0,-1 1 0 0 0,1-1 0 0 0,0 0 0 0 0,0 0 0 0 0,0 1 1 0 0,1-1-1 0 0,-1 0 1 0 0,0 1-1 0 0,0-1 0 0 0,0 1 0 0 0,-1-1 0 0 0,1 1 0 0 0,0-1 0 0 0,-1 1 0 0 0,0 0 1 0 0,0-1-1 0 0,0 1 0 0 0,0 0 1 0 0,0 6-16 0 0,-1-5 12 0 0,1-1 0 0 0,0 1 0 0 0,0-1-1 0 0,0 1 1 0 0,0-1 0 0 0,1 1 0 0 0,0-1 0 0 0,-1 1-1 0 0,2 0 5 0 0,1 6-10 0 0,0-1 0 0 0,-1 1 0 0 0,0 0 0 0 0,-1-1 0 0 0,0 1 0 0 0,-1 6 10 0 0,1-5-3 0 0,0 0 0 0 0,0 0 0 0 0,1 0 0 0 0,0 1 3 0 0,1 1-3 0 0,-1 1 0 0 0,0-1 0 0 0,-1 0 0 0 0,0 4 3 0 0,0 3-26 0 0,1 1 0 0 0,2 4 26 0 0,-1-2-4 0 0,0 1 0 0 0,-1 9 4 0 0,-2-19 0 0 0,2 0 0 0 0,0 1 0 0 0,1 3 0 0 0,0-4 3 0 0,-1 0 1 0 0,0 0 0 0 0,-1 4-4 0 0,-1 163 163 0 0,-1-166-112 0 0,0 0 1 0 0,-1 0-1 0 0,-3 8-51 0 0,1 0 47 0 0,-1 20 42 0 0,-5-8 25 0 0,7-19-42 0 0,-4 19 163 0 0,5-29-170 0 0,0 0 1 0 0,0 0 0 0 0,-1 0-1 0 0,0 0 1 0 0,0 0 0 0 0,0 0-1 0 0,-4 4-65 0 0,-5 5 131 0 0,-4 6 88 0 0,1 4 67 0 0,12-20-208 0 0,-1 0 0 0 0,1 0 0 0 0,-1 0-1 0 0,0 0 1 0 0,-1-1 0 0 0,1 0-1 0 0,-1 0 1 0 0,0 0 0 0 0,0 0-1 0 0,0-1 1 0 0,0 1 0 0 0,-1-2 0 0 0,-1 2-78 0 0,-21 13 383 0 0,12-8-219 0 0,-18 3 216 0 0,21-8-253 0 0,5-1-70 0 0,-8 1 35 0 0,-4-5-69 0 0,11 1-8 0 0,-8-3 43 0 0,7-4-35 0 0,2 1-24 0 0,-13-8-5 0 0,0-3-61 0 0,18 14 49 0 0,0-1 0 0 0,-1 1 0 0 0,1 0 0 0 0,1-1 0 0 0,-1 0 0 0 0,0 0 0 0 0,1 0 0 0 0,0 0 0 0 0,0 0 0 0 0,0-1 18 0 0,-3-12-161 0 0,4 14 118 0 0,-1-1 0 0 0,1 0-1 0 0,0 1 1 0 0,-1-1 0 0 0,0 1 0 0 0,-2-4 43 0 0,2 4-46 0 0,0-1-1 0 0,0 1 1 0 0,1-1 0 0 0,-1 0-1 0 0,1 1 1 0 0,0-1-1 0 0,-1-1 47 0 0,-1-16-248 0 0,3 4 8 0 0,1-1-40 0 0,-1-2-123 0 0,0 14 178 0 0,1 1-67 0 0,0 1-61 0 0,-1-1-57 0 0,2 2-50 0 0,-1-1-45 0 0,0 1-41 0 0,1 0-36 0 0,0-4-734 0 0,1-1-84 0 0,-1-4-1016 0 0,-2-6-1365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1:58.6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1 334 11376 0 0,'0'0'256'0'0,"0"0"34"0"0,0 0 21 0 0,0 0-35 0 0,0-1-208 0 0,0-1-40 0 0,0-1-96 0 0,2 1 43 0 0,-1 0 37 0 0,2 0 34 0 0,4 0 137 0 0,1 0 94 0 0,5 1 141 0 0,18 1 646 0 0,-19 1-720 0 0,-1-1-96 0 0,-6-1-171 0 0,-1 1-38 0 0,-1 0-42 0 0,0-1-46 0 0,9-5 268 0 0,-10 5-188 0 0,-1 0 0 0 0,0 0 1 0 0,1 1-1 0 0,-1-1 0 0 0,1 0 0 0 0,-1 1 1 0 0,1-1-1 0 0,0 1 0 0 0,-1 0 1 0 0,1 0-1 0 0,-1-1 0 0 0,1 1 1 0 0,0 0-1 0 0,0 0-31 0 0,32 0 132 0 0,-17 0-116 0 0,-7 0-45 0 0,-1 0-35 0 0,0 0-46 0 0,0 0-51 0 0,-3 0-13 0 0,4-4-72 0 0,-7 3 127 0 0,0-1-57 0 0,-2 1 2 0 0,1-1-49 0 0,-1 1-56 0 0,0 0-65 0 0,0 0-2 0 0,0 0-50 0 0,-1 1-44 0 0,0 0-39 0 0,1-1-140 0 0,-1 1-38 0 0,0 0-169 0 0,0 0-453 0 0</inkml:trace>
  <inkml:trace contextRef="#ctx0" brushRef="#br0" timeOffset="356.56">455 1 8232 0 0,'0'0'182'0'0,"0"0"29"0"0,0 0 14 0 0,0 0-68 0 0,0 0-6 0 0,0 0 60 0 0,2 0 185 0 0,-1 0-291 0 0,1 0 82 0 0,-1 0 72 0 0,1 0 59 0 0,-1 0 42 0 0,1 0 35 0 0,7 0 1609 0 0,-7 0-1450 0 0,1 0-81 0 0,-2 0-244 0 0,0 0-47 0 0,1 0-54 0 0,-1 0-59 0 0,1 2 447 0 0,0 0-416 0 0,1 1 50 0 0,11 11 754 0 0,-12-12-780 0 0,0 0-40 0 0,0 0-50 0 0,-2-1-60 0 0,2 0 185 0 0,-1 1-37 0 0,0 1 34 0 0,-1 1-79 0 0,-1 1-39 0 0,1-3 54 0 0,0 12 129 0 0,0-1-44 0 0,0 15 76 0 0,0-4-106 0 0,0 33 116 0 0,0-55-259 0 0,0-1-1 0 0,0 1 1 0 0,-1 0-1 0 0,1-1 1 0 0,0 1-1 0 0,-1-1 1 0 0,1 1-1 0 0,-1-1 0 0 0,1 1 1 0 0,-1-1-1 0 0,0 0 1 0 0,0 1-1 0 0,0 0-3 0 0,-5 8 40 0 0,4 6 34 0 0,2 2-61 0 0,0 7 59 0 0,0-12-85 0 0,0-13 12 0 0,0 0 0 0 0,0 0 0 0 0,0 0 0 0 0,0 0 0 0 0,0 0 0 0 0,0 0 1 0 0,0 0-1 0 0,0 0 0 0 0,0 0 0 0 0,0 0 0 0 0,0 1 0 0 0,0-1 0 0 0,0 0 0 0 0,0 0 0 0 0,0 0 0 0 0,0 0 0 0 0,0 0 0 0 0,0 0 0 0 0,0 0 0 0 0,0 0 0 0 0,0 0 1 0 0,0 0-1 0 0,0 0 0 0 0,0 1 0 0 0,0-1 0 0 0,0 0 0 0 0,0 0 0 0 0,0 0 0 0 0,0 0 0 0 0,0 0 0 0 0,0 0 0 0 0,0 0 0 0 0,0 0 0 0 0,1 0 0 0 0,-1 0 0 0 0,0 0 0 0 0,0 0 1 0 0,0 0-1 0 0,0 0 0 0 0,0 0 0 0 0,0 0 0 0 0,0 0 0 0 0,0 0 0 0 0,0 0 0 0 0,0 0 0 0 0,0 0 0 0 0,1 0 0 0 0,-1 0 0 0 0,0 0 0 0 0,0 0 0 0 0,0 0 0 0 0,0 0 1 0 0,0 0-1 0 0,0 0 0 0 0,0 0 0 0 0,0 0 0 0 0,0 0 1 0 0,1 0-60 0 0,0 0 47 0 0,2 0 109 0 0,-2 0-82 0 0,0 0-40 0 0,0 0-36 0 0,0 0-54 0 0,0 0-62 0 0,0 0-73 0 0,1 0-84 0 0,-2 3-673 0 0,0 9-42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5:28.3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365 0 5008 0 0,'0'0'144'0'0,"0"0"-20"0"0,0 0 27 0 0,0 0 83 0 0,0 0 229 0 0,-3 0 418 0 0,1 0-729 0 0,0 0 47 0 0,-3 1 308 0 0,2-1-117 0 0,-9 3 1278 0 0,9-2-1279 0 0,0 0-61 0 0,0 0-77 0 0,1 1-105 0 0,0-1-119 0 0,1 0-34 0 0,0 0-37 0 0,0 0-39 0 0,-1 0 330 0 0,1 0-44 0 0,0 0-39 0 0,0 0-35 0 0,-1-1-13 0 0,1 0-37 0 0,0 0-21 0 0,-1 0-21 0 0,0 0 18 0 0,1 0 0 0 0,0 1 38 0 0,-4 5 265 0 0,5-6-336 0 0,0 1 1 0 0,0-1 0 0 0,0 1 0 0 0,-1-1-1 0 0,1 1 1 0 0,0-1 0 0 0,-1 0-1 0 0,1 1 1 0 0,0-1 0 0 0,-1 0-1 0 0,1 1 1 0 0,0-1 0 0 0,-1 0-1 0 0,1 0 1 0 0,-1 1 0 0 0,1-1-1 0 0,0 0 1 0 0,-1 0 0 0 0,1 0-1 0 0,-1 0 1 0 0,1 1 0 0 0,-1-1-1 0 0,1 0 1 0 0,-1 0 0 0 0,1 0 0 0 0,-1 0-1 0 0,1 0 1 0 0,-1 0 0 0 0,1 0-1 0 0,-1 0 1 0 0,1 0 0 0 0,-1-1-23 0 0,-5 1 229 0 0,-7 0 154 0 0,4 3-55 0 0,4 7 58 0 0,-5-4-25 0 0,-3 1-85 0 0,9-5-174 0 0,-16 7 272 0 0,3-2-70 0 0,14-5-235 0 0,-1 0-1 0 0,1 0 0 0 0,0 0 0 0 0,0 0 1 0 0,0 1-1 0 0,-2 1-68 0 0,2-2 57 0 0,0 1 0 0 0,0-1 0 0 0,0 0 0 0 0,0 0 0 0 0,0 0 1 0 0,-2 0-58 0 0,-8 6 214 0 0,4-1-101 0 0,-5 8 80 0 0,2-1-38 0 0,-8 15 57 0 0,8-14-72 0 0,10-14-123 0 0,0 1 0 0 0,1-1-1 0 0,-1 1 1 0 0,1 0 0 0 0,-1 0 0 0 0,1 0 0 0 0,0 0 0 0 0,0 0 0 0 0,0 0-1 0 0,0 0-16 0 0,-5 19 29 0 0,5-14-29 0 0,-1 0 0 0 0,0 0 0 0 0,-1 0-1 0 0,-1 2 1 0 0,-2 6 0 0 0,1 0 0 0 0,0 0 0 0 0,1 1 0 0 0,-1 13 0 0 0,2-15 0 0 0,2-5 0 0 0,0 1 0 0 0,0 0 0 0 0,1 0 0 0 0,0 9 0 0 0,1 1 0 0 0,-1 146 0 0 0,1-140 0 0 0,2-1 0 0 0,0 0 0 0 0,5 17 0 0 0,5 24 0 0 0,-8-11 0 0 0,0-21 0 0 0,2-1 0 0 0,2 0 0 0 0,0 0 0 0 0,3 1 0 0 0,2 9 0 0 0,-12-32 0 0 0,1-1 0 0 0,1 0 0 0 0,4 9 0 0 0,6 4 17 0 0,-7-12 30 0 0,-1 0 49 0 0,-1-1 13 0 0,-4-8-86 0 0,0 1 1 0 0,0-1-1 0 0,0 0 1 0 0,0 0-1 0 0,1 0 1 0 0,-1 0-1 0 0,1 0 1 0 0,-1 0-1 0 0,1 0-23 0 0,4 5 68 0 0,0 1 42 0 0,7 17 317 0 0,-10-20-336 0 0,-1 0-16 0 0,-2-5-57 0 0,0 1 0 0 0,1 0 0 0 0,-1-1 1 0 0,0 1-1 0 0,1-1 0 0 0,-1 1 0 0 0,0-1 1 0 0,1 1-1 0 0,-1-1 0 0 0,1 1 0 0 0,-1-1 1 0 0,1 1-1 0 0,-1-1 0 0 0,1 1 1 0 0,-1-1-1 0 0,1 0 0 0 0,-1 1 0 0 0,1-1 1 0 0,-1 0-1 0 0,1 1 0 0 0,0-1 0 0 0,0 0-18 0 0,3 3 64 0 0,13 9 189 0 0,-2 0-11 0 0,-4-9-153 0 0,-6 0-23 0 0,5 7-40 0 0,-4-7 44 0 0,0-2-56 0 0,0 0-6 0 0,11 8 61 0 0,-10-5-41 0 0,-6-4-20 0 0,4 0 7 0 0,-4-1-14 0 0,0 1 0 0 0,0 0 0 0 0,0 0 0 0 0,-1 0 0 0 0,1 0 0 0 0,0 1-1 0 0,0-1 1 0 0,0 0 0 0 0,-1 0 0 0 0,1 0 0 0 0,0 1 0 0 0,0-1 0 0 0,-1 0-1 0 0,2 1 0 0 0,3 9 0 0 0,5-7 11 0 0,-10-3-10 0 0,0 0 0 0 0,0 0-1 0 0,0 0 1 0 0,0 0 0 0 0,0 0 0 0 0,0 0-1 0 0,1 0 1 0 0,-1 0 0 0 0,0 0 0 0 0,0 0-1 0 0,0 0 1 0 0,0 0 0 0 0,0 0 0 0 0,0 0-1 0 0,0 0 1 0 0,0 0 0 0 0,0 0 0 0 0,0 0-1 0 0,1 0 1 0 0,-1 0 0 0 0,0 0-1 0 0,0 0 1 0 0,0 0 0 0 0,0 0 0 0 0,0-1-1 0 0,0 1 1 0 0,0 0 0 0 0,0 0 0 0 0,0 0-1 0 0,0 0 1 0 0,0 0 0 0 0,0 0 0 0 0,0 0-1 0 0,0 0 1 0 0,0 0 0 0 0,0 0 0 0 0,1 0-1 0 0,-1 0 1 0 0,0 0 0 0 0,0 0 0 0 0,0-1-1 0 0,0 1 1 0 0,0 0 0 0 0,0 0 0 0 0,0 0-1 0 0,0 0 1 0 0,0 0 0 0 0,0 0 0 0 0,0 0-1 0 0,0 0 1 0 0,0 0 0 0 0,0 0 0 0 0,0-1-1 0 0,0 1 1 0 0,0 0 0 0 0,0 0 0 0 0,-1 0-1 0 0,4-10 10 0 0,7 8-22 0 0,-7 2-48 0 0,-1-3-12 0 0,2-1 33 0 0,-1 1-16 0 0,0 0-53 0 0,-1 1-134 0 0,-1 1-267 0 0,-1 1-479 0 0,2 0-48 0 0,11 0-11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5:31.1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409 363 9272 0 0,'0'-3'208'0'0,"0"3"-198"0"0,0 0 0 0 0,0-1 0 0 0,0 1 1 0 0,0-1-1 0 0,0 1 0 0 0,0 0 1 0 0,0-1-1 0 0,0 1 0 0 0,0-1 0 0 0,0 1 1 0 0,0 0-1 0 0,0-1 0 0 0,0 1 0 0 0,-1-1 1 0 0,1 1-1 0 0,0 0 0 0 0,0-1 0 0 0,0 1 1 0 0,-1 0-1 0 0,1-1 0 0 0,0 1 0 0 0,-1 0 1 0 0,1 0-1 0 0,0-1 0 0 0,0 1 0 0 0,-1 0 1 0 0,1 0-1 0 0,-1-1 0 0 0,1 1 1 0 0,0 0-1 0 0,-1 0-10 0 0,-5-5 178 0 0,5 5-163 0 0,1-1 0 0 0,-1 0 0 0 0,1 0 1 0 0,0 1-1 0 0,0-1 0 0 0,-1 0 0 0 0,1 0 1 0 0,0 0-1 0 0,0 1 0 0 0,0-1 0 0 0,0 0 1 0 0,0 0-1 0 0,0 0 0 0 0,0 0-15 0 0,-2-10 42 0 0,-4-2-45 0 0,0 2 17 0 0,5 3 45 0 0,1 6 53 0 0,-3-1 128 0 0,0-2-58 0 0,-4-7 172 0 0,3 4-109 0 0,-2 0 100 0 0,2 2-32 0 0,-2-1 84 0 0,5 7-396 0 0,0-2 46 0 0,-1 0 72 0 0,-1 0 48 0 0,-8-9 513 0 0,7 6-431 0 0,2 2-141 0 0,1 1-43 0 0,-2-5 93 0 0,3 7-145 0 0,0-1 1 0 0,0 1 0 0 0,0 0-1 0 0,0-1 1 0 0,-1 1 0 0 0,1-1-1 0 0,0 1 1 0 0,0 0-1 0 0,0-1 1 0 0,-1 1 0 0 0,1-1-1 0 0,0 1 1 0 0,-1 0 0 0 0,1-1-1 0 0,0 1 1 0 0,-1 0 0 0 0,1 0-1 0 0,0-1 1 0 0,-1 1 0 0 0,1 0-1 0 0,0 0 1 0 0,-1-1 0 0 0,1 1-1 0 0,-1 0 1 0 0,1 0 0 0 0,-1 0-1 0 0,1 0 1 0 0,0 0 0 0 0,-1-1-1 0 0,1 1 1 0 0,-1 0 0 0 0,1 0-1 0 0,-1 0 1 0 0,1 0 0 0 0,-1 0-1 0 0,1 1-13 0 0,-5-4 290 0 0,-5-7-8 0 0,7 8-108 0 0,1 0-64 0 0,-1 2-42 0 0,1 1-37 0 0,-1 1-3 0 0,1-3 34 0 0,-1 0 41 0 0,1-1 63 0 0,-8-8 44 0 0,4 7-127 0 0,-6 3-60 0 0,-1 0 35 0 0,8 0-3 0 0,-7 3-44 0 0,-3 7-11 0 0,2-5 0 0 0,8 5 0 0 0,1-9 0 0 0,1 1 0 0 0,-5 13 0 0 0,6-13 0 0 0,1 0 0 0 0,-1 1 0 0 0,1-1 0 0 0,0 1 0 0 0,0 0 0 0 0,0-1 0 0 0,0 1 0 0 0,0 0 0 0 0,1-1 0 0 0,-1 1 0 0 0,1 0 0 0 0,0 0 0 0 0,-3 8 0 0 0,-2-3 0 0 0,4-7 0 0 0,0 0 0 0 0,0 1 0 0 0,0-1 0 0 0,1 1 0 0 0,-1-1 0 0 0,0 1 0 0 0,1-1 0 0 0,-1 1 0 0 0,1-1 0 0 0,0 1 0 0 0,-1-1 0 0 0,1 1 0 0 0,0-1 0 0 0,0 1 0 0 0,0 44-88 0 0,0-2 36 0 0,0 48 40 0 0,0-85 12 0 0,1 1 0 0 0,0-1 0 0 0,1 0 0 0 0,-1 1 0 0 0,2 0 0 0 0,-1-1-2 0 0,-1 0 0 0 0,1 1-1 0 0,-1-1 1 0 0,0 1 0 0 0,-1 0 2 0 0,1 2-13 0 0,-1-1 0 0 0,2 0-1 0 0,-1 0 1 0 0,2 5 13 0 0,0-4 0 0 0,-1 0 0 0 0,-1 1 0 0 0,0-1 0 0 0,0 7 0 0 0,-1 4 0 0 0,-1-10 0 0 0,1 0 0 0 0,0 0 0 0 0,1 0 0 0 0,0-1 0 0 0,1 3 0 0 0,2 3 0 0 0,-2-10 0 0 0,0 0 0 0 0,-1 0 0 0 0,1 0 0 0 0,-2 1 0 0 0,1-1 0 0 0,-1 4 0 0 0,0 14 0 0 0,-1-13 0 0 0,0 0 0 0 0,1 0 0 0 0,1-1 0 0 0,-1 1 0 0 0,2 0 0 0 0,0 1 0 0 0,3 3 0 0 0,-3-12 1 0 0,-1 0 1 0 0,0 0-1 0 0,0 0 1 0 0,0 0-1 0 0,-1 1 1 0 0,1-1-1 0 0,-1 0 0 0 0,1 2 0 0 0,-1 11 23 0 0,0 49 75 0 0,0-25 18 0 0,0-37-59 0 0,0-3 7 0 0,0 0-38 0 0,0 0-43 0 0,0 0-45 0 0,0 0-91 0 0,2-3-159 0 0,0 1 231 0 0,0 1-3 0 0,-1-1-20 0 0,0 1-41 0 0,0 0-15 0 0,0 0-42 0 0,0 0-48 0 0,0 0-53 0 0,0 0-58 0 0,-1 1-54 0 0,1-1-47 0 0,-1 1-43 0 0,0 0-146 0 0,1 0-42 0 0,-1 0-178 0 0,0-1-480 0 0</inkml:trace>
  <inkml:trace contextRef="#ctx0" brushRef="#br0" timeOffset="379.63">1 741 10944 0 0,'0'0'248'0'0,"0"0"34"0"0,0 0 20 0 0,0 0-38 0 0,0 0-119 0 0,0 0-52 0 0,0 0 93 0 0,2-3 168 0 0,9-5-29 0 0,4 4 85 0 0,-10 1-111 0 0,8-7-14 0 0,1 8-38 0 0,-3 0-57 0 0,1-4 48 0 0,0 0 29 0 0,-1 5-26 0 0,1-2 40 0 0,-2-2-64 0 0,-9 4-188 0 0,1 0 0 0 0,-1 0 0 0 0,1 1 0 0 0,0-1 0 0 0,-1 0 0 0 0,1 1-1 0 0,0-1 1 0 0,0 0 0 0 0,0 1 0 0 0,-1 0 0 0 0,1 0 0 0 0,0-1 0 0 0,2 1-29 0 0,3 0 63 0 0,1-1 0 0 0,-1-1-1 0 0,1 1 1 0 0,-1-1 0 0 0,2-1-63 0 0,10-3 109 0 0,-14 4-88 0 0,10-4-5 0 0,-12 5-31 0 0,0 0-1 0 0,0 0 1 0 0,1 0 0 0 0,-1 0 0 0 0,0 0 0 0 0,1 1-1 0 0,-1-1 1 0 0,0 1 0 0 0,1 0 15 0 0,11 0-65 0 0,12 0-44 0 0,-8-2-20 0 0,-4-3-69 0 0,2 1-96 0 0,11 0-232 0 0,2 4-70 0 0</inkml:trace>
  <inkml:trace contextRef="#ctx0" brushRef="#br0" timeOffset="621.44">893 318 7968 0 0,'0'0'233'0'0,"-1"0"-57"0"0,-1 0-5 0 0,1 0-121 0 0,0 0 42 0 0,0 0 39 0 0,0 0 33 0 0,-2 0 174 0 0,1 0 58 0 0,-6 0 1033 0 0,4 0-892 0 0,2 0-310 0 0,1 0-43 0 0,-1 0-51 0 0,1 0-60 0 0,-2 2 438 0 0,-1 3-316 0 0,0 2 39 0 0,4-6-160 0 0,-1 1 1 0 0,0-1-1 0 0,0 1 0 0 0,0-1 0 0 0,0 1 1 0 0,0-1-1 0 0,0 0 0 0 0,-1 0 0 0 0,1 1-74 0 0,-6 0 263 0 0,2 0 106 0 0,1 2-227 0 0,0 0-30 0 0,1-1 0 0 0,-1 1 0 0 0,1-1 0 0 0,0 1 0 0 0,-1 2-112 0 0,-1 4 179 0 0,1-2-44 0 0,-5 4 25 0 0,7-10-131 0 0,1 0 0 0 0,-1 0-1 0 0,1 0 1 0 0,0 0 0 0 0,-1 0-1 0 0,1 0 1 0 0,0 0 0 0 0,-1 2-29 0 0,-4 18 154 0 0,6-19-133 0 0,-1 1 1 0 0,0 0-1 0 0,-1 0 0 0 0,1 0 1 0 0,-1 0-1 0 0,1-1 0 0 0,-2 2-20 0 0,-21 33 160 0 0,18-26-113 0 0,0 1-1 0 0,1 0 0 0 0,-2 7-47 0 0,-3 5 43 0 0,7-19-35 0 0,0 0 0 0 0,1 0 0 0 0,-1 0-1 0 0,2 1 1 0 0,-1-1 0 0 0,1 0 0 0 0,0 1 0 0 0,0-1 0 0 0,0 1-8 0 0,1 0 2 0 0,-1 0 0 0 0,0 0 0 0 0,0 0 0 0 0,0 0 1 0 0,-2 2-3 0 0,1-1 2 0 0,0-1 0 0 0,1 1 0 0 0,0 0 0 0 0,0-1 0 0 0,0 4-2 0 0,1 6 18 0 0,-1-8-11 0 0,1-1 0 0 0,0 1 0 0 0,1 0 0 0 0,0-1 0 0 0,1 6-7 0 0,8 18 0 0 0,-5 9 0 0 0,5-9 0 0 0,-9-29 0 0 0,1 8 0 0 0,1 0 0 0 0,0 0 0 0 0,1 0 0 0 0,0-1 0 0 0,0 1 0 0 0,2-1 0 0 0,0 1 0 0 0,-2-4 0 0 0,1-1 0 0 0,-1 0 0 0 0,-1 0 0 0 0,1 1 0 0 0,-1-1 0 0 0,0 1 0 0 0,-1 0 0 0 0,2 6 0 0 0,-2-9 1 0 0,0 0-1 0 0,0 0 0 0 0,0 0 0 0 0,0-1 0 0 0,1 1 0 0 0,0 1 0 0 0,34 35 65 0 0,-32-35-56 0 0,11 8 34 0 0,-13-11-38 0 0,3-1 0 0 0,15-2-5 0 0,-11 1-14 0 0,1 1-47 0 0,-4-2-80 0 0,-2 1-76 0 0,-2 0 65 0 0,-1-1-33 0 0,1 0-97 0 0,0 0-64 0 0,0 0-69 0 0,0 0-77 0 0,-1-1-82 0 0,0 0-89 0 0,0-1-95 0 0,0 0-103 0 0,0-3-1101 0 0,-2-3-1114 0 0</inkml:trace>
  <inkml:trace contextRef="#ctx0" brushRef="#br0" timeOffset="916.89">1180 620 9848 0 0,'0'0'222'0'0,"0"0"30"0"0,0 0 19 0 0,3 2 33 0 0,4 10 27 0 0,-3-4-88 0 0,0-2 55 0 0,6-1 173 0 0,-6 0-203 0 0,-1 1-36 0 0,8 10 237 0 0,-4-7-207 0 0,1 5 232 0 0,0 0-7 0 0,-1-5-234 0 0,4 3 58 0 0,0 5-12 0 0,1 2 1 0 0,-6-12-164 0 0,2 1 33 0 0,14 17 195 0 0,-10-9-126 0 0,-3-7-130 0 0,-2 0-36 0 0,7 6 27 0 0,-5-4-5 0 0,-1 2 11 0 0,5 7-6 0 0,6 10-53 0 0,-11-14-2 0 0,0-5-24 0 0,4 0 61 0 0,-9-8-40 0 0,0-1 0 0 0,0 1 0 0 0,-1 0 0 0 0,1 0 0 0 0,-1 0-1 0 0,2 3-40 0 0,1 6 168 0 0,2-7-60 0 0,-3-2-56 0 0,-2 5-68 0 0,-2-8 14 0 0,0 0 0 0 0,0 0 0 0 0,0 0 0 0 0,-1 0 0 0 0,1 0 0 0 0,0 0 0 0 0,0 0 0 0 0,0 0 0 0 0,0 0 0 0 0,0 0 0 0 0,0 1 0 0 0,0-1 0 0 0,0 0 0 0 0,0 0 0 0 0,0 0 0 0 0,0 0 0 0 0,0 0 0 0 0,1 0 0 0 0,-1 0 0 0 0,0 0 0 0 0,0 0 0 0 0,0 0 0 0 0,0 0 0 0 0,0 1 0 0 0,0-1 0 0 0,0 0 0 0 0,0 0-1 0 0,0 0 1 0 0,0 0 0 0 0,0 0 0 0 0,0 0 0 0 0,0 0 0 0 0,0 0 0 0 0,0 0 0 0 0,0 0 0 0 0,0 0 0 0 0,1 0 0 0 0,-1 0 0 0 0,0 0 0 0 0,0 0 0 0 0,0 0 0 0 0,0 0 0 0 0,0 0 0 0 0,0 0 0 0 0,0 0 0 0 0,0 0 0 0 0,0 0 0 0 0,0 0 0 0 0,0 0 0 0 0,1 0 0 0 0,-1 0 0 0 0,0 0 0 0 0,0 0 0 0 0,0 0 0 0 0,0 0-1 0 0,0 0 1 0 0,0 0 2 0 0,10 0-122 0 0,-7 0 11 0 0,-3 0 14 0 0,0 0 7 0 0,0 0 2 0 0,0 0-21 0 0,0 0-90 0 0,0 0-38 0 0,1-9-119 0 0,5 3-67 0 0,0 0 3 0 0,-4-3 66 0 0,-2 5 256 0 0,0 0-127 0 0,0 2 63 0 0,0 1-34 0 0,0-1-34 0 0,0 0-36 0 0,0 0-35 0 0,0 0-36 0 0,0 0-37 0 0,0 0-39 0 0,0 0-37 0 0,0 0-39 0 0,0 1-40 0 0,0-1-40 0 0,0-4-1198 0 0,0-3-992 0 0</inkml:trace>
  <inkml:trace contextRef="#ctx0" brushRef="#br0" timeOffset="1200.63">1437 635 7080 0 0,'0'0'157'0'0,"0"0"23"0"0,0 0 13 0 0,-2 0-22 0 0,-4 0-115 0 0,2 0 29 0 0,0 0 216 0 0,0 0-34 0 0,-1 0 73 0 0,1 0-57 0 0,-1 0 59 0 0,0 1-65 0 0,0 4 229 0 0,4 2-82 0 0,1-7-413 0 0,0 0 0 0 0,0 0 0 0 0,0 0 0 0 0,0 0 0 0 0,0 0 0 0 0,0 0-1 0 0,0 0 1 0 0,0 0 0 0 0,0 0 0 0 0,0 0 0 0 0,0 1 0 0 0,0-1 0 0 0,0 0 0 0 0,0 0-1 0 0,0 0 1 0 0,0 0 0 0 0,0 0 0 0 0,0 0 0 0 0,0 0 0 0 0,0 0 0 0 0,0 0 0 0 0,0 0 0 0 0,0 0-1 0 0,0 1 1 0 0,0-1 0 0 0,0 0 0 0 0,0 0 0 0 0,0 0 0 0 0,0 0 0 0 0,0 0 0 0 0,-1 0-1 0 0,1 0 1 0 0,0 0 0 0 0,0 0 0 0 0,0 0 0 0 0,0 0 0 0 0,0 0 0 0 0,0 0 0 0 0,0 0-1 0 0,0 0 1 0 0,0 0 0 0 0,0 0 0 0 0,0 0 0 0 0,0 0 0 0 0,-1 0 0 0 0,1 0 0 0 0,0 0-1 0 0,0 0 1 0 0,0 0 0 0 0,0 0 0 0 0,0 0 0 0 0,0 0 0 0 0,0 0 0 0 0,0 0 0 0 0,0 0-1 0 0,0 0 1 0 0,-1 0-11 0 0,0 0 43 0 0,0 0 0 0 0,0 0 1 0 0,0 0-1 0 0,0 0 0 0 0,0 1 0 0 0,0-1 0 0 0,0 0 0 0 0,0 1 0 0 0,0-1 0 0 0,0 0 0 0 0,0 1 0 0 0,1-1 0 0 0,-1 1 0 0 0,0-1 0 0 0,0 1 1 0 0,0 0-1 0 0,0-1 0 0 0,0 1-43 0 0,-9 16 712 0 0,8-14-590 0 0,0 0 0 0 0,1 1 0 0 0,-1-1 0 0 0,0-1 0 0 0,-1 1 0 0 0,1 1-122 0 0,-7 6 343 0 0,-1 7 296 0 0,5-7-331 0 0,-2 0-78 0 0,-14 29 156 0 0,2 3-73 0 0,0-2-64 0 0,12-26-141 0 0,0-1 0 0 0,-1 0 0 0 0,-4 5-108 0 0,0-2 71 0 0,-33 47 280 0 0,29-36-236 0 0,12-19-65 0 0,-1 0-1 0 0,1-1 0 0 0,-2 0 0 0 0,-4 6-49 0 0,-6 5 27 0 0,13-15-26 0 0,0 0-1 0 0,1 1 1 0 0,-1 0-1 0 0,1-1 0 0 0,-2 5 0 0 0,-7 9-26 0 0,8-14-107 0 0,3-3-79 0 0,0 0 97 0 0,0 0-58 0 0,0 0-80 0 0,0 0 78 0 0,0 0-37 0 0,0 0-41 0 0,0 0-38 0 0,0 0-393 0 0,0 0 94 0 0,0 0-52 0 0,0 0-756 0 0,0 0-595 0 0,0 0-1130 0 0</inkml:trace>
  <inkml:trace contextRef="#ctx0" brushRef="#br0" timeOffset="1782.24">1649 302 7688 0 0,'0'0'166'0'0,"0"0"29"0"0,0 0 14 0 0,0 3-25 0 0,1 3-145 0 0,4-2-33 0 0,2 1-13 0 0,-4 0 31 0 0,0 1 51 0 0,1 2 126 0 0,3-2 117 0 0,6-1 348 0 0,-6 8 26 0 0,2-6-393 0 0,-3-1-55 0 0,-1-1-42 0 0,0 1 11 0 0,1 3 55 0 0,2 1-84 0 0,2 3 90 0 0,18 21 488 0 0,-19-18-504 0 0,-2-1-66 0 0,-2-5-25 0 0,0-1 1 0 0,0 1-1 0 0,6 6-167 0 0,0-1 146 0 0,-4-7-34 0 0,0 1 0 0 0,-1 0 1 0 0,0 1-1 0 0,0 0-112 0 0,13 32 195 0 0,7 19-41 0 0,-22-50-112 0 0,0 0 0 0 0,-1 0-1 0 0,1 11-41 0 0,-2-10 36 0 0,1-1 1 0 0,0 1-1 0 0,4 9-36 0 0,-4-13 23 0 0,0 1 0 0 0,-1 0 1 0 0,0-1-1 0 0,0 1 1 0 0,0 7-24 0 0,-1 6 83 0 0,-1 3 47 0 0,0-18-64 0 0,0 1 1 0 0,1 0-1 0 0,1 6-66 0 0,5 8 184 0 0,-6-19-156 0 0,0 0 0 0 0,0 0 0 0 0,0 0 1 0 0,-1 0-1 0 0,1 0 0 0 0,-1 0 0 0 0,0 0 0 0 0,0 2-28 0 0,0 1 46 0 0,-1-1 0 0 0,1 1 0 0 0,-2-1 0 0 0,1 1 1 0 0,-1-1-1 0 0,0 1-46 0 0,1-1 48 0 0,-1 0 0 0 0,1 0 0 0 0,0 0 0 0 0,0-1 0 0 0,0 6-48 0 0,1 2 100 0 0,0-2-40 0 0,0 13 2 0 0,0-23-62 0 0,0 2 2 0 0,1 0 1 0 0,-2-1-1 0 0,1 1 0 0 0,0-1 1 0 0,0 1-1 0 0,0 0 1 0 0,-1-1-1 0 0,1 1 0 0 0,-1-1 1 0 0,1 1-3 0 0,-13 13 53 0 0,10-12-70 0 0,-2 2 45 0 0,1 0-15 0 0,0-2-37 0 0,2-1-29 0 0,-1 1-40 0 0,1-1-20 0 0,1 0-40 0 0,-1-1-43 0 0,0 1-49 0 0,2-2-3 0 0,-1 1-40 0 0,1-1-37 0 0,-1 1-33 0 0,1-1-234 0 0,-1-1-56 0 0,-1 0-765 0 0,-2-3-606 0 0,-4-5-1151 0 0</inkml:trace>
  <inkml:trace contextRef="#ctx0" brushRef="#br0" timeOffset="2359.48">1921 0 9216 0 0,'0'0'208'0'0,"0"0"33"0"0,0 0 14 0 0,3 3-42 0 0,-3-3-213 0 0,6 6 62 0 0,-2 0 20 0 0,-2-1 108 0 0,0 1-15 0 0,1 1 54 0 0,-1-5-107 0 0,-1 0 42 0 0,1 0 15 0 0,0 1 46 0 0,1 0 52 0 0,0 0 61 0 0,6 7 114 0 0,-1 2-81 0 0,1 1-63 0 0,-1 0-45 0 0,18 27 407 0 0,-7-16-337 0 0,0 0 494 0 0,9 17-827 0 0,-15-18 235 0 0,-3 1-38 0 0,1 5 45 0 0,1-3-34 0 0,0-2 82 0 0,-1-1 0 0 0,3 11-290 0 0,-6-14 231 0 0,0-1 1 0 0,6 10-232 0 0,-4-10 180 0 0,-1 0 0 0 0,2 11-180 0 0,-4-11 80 0 0,5 15 142 0 0,-2 1 0 0 0,4 29-222 0 0,-9-33 72 0 0,0 13-9 0 0,5 32 32 0 0,-7-64-78 0 0,4 35 81 0 0,-4-3 49 0 0,-2-21-49 0 0,-1 4 51 0 0,-3 4 46 0 0,-2-14-97 0 0,-1 15 103 0 0,4-8 6 0 0,0-1 24 0 0,-1-13-78 0 0,0 0 1 0 0,0 0 0 0 0,-5 9-154 0 0,1-2 195 0 0,0 2 52 0 0,6-14-208 0 0,-5 11 128 0 0,5-12-100 0 0,-1 0 0 0 0,0 1 0 0 0,0-1 0 0 0,0 0 0 0 0,0 0 1 0 0,-1 0-1 0 0,0-1 0 0 0,-1 2-67 0 0,3-4 23 0 0,0 1 0 0 0,-1-1 0 0 0,1 1 0 0 0,0-1 0 0 0,0 1 0 0 0,0 0 0 0 0,0-1 0 0 0,0 1-1 0 0,0 0 1 0 0,0 0-23 0 0,-3 7 129 0 0,-3 0-13 0 0,-2 2 11 0 0,-4 3 33 0 0,1 1-160 0 0,7-5 17 0 0,5-10-17 0 0,0 0 1 0 0,0 0-1 0 0,0 1 1 0 0,0-1-1 0 0,0 0 1 0 0,0 1-1 0 0,0-1 1 0 0,0 0-1 0 0,-1 0 1 0 0,1 1 0 0 0,0-1-1 0 0,0 0 1 0 0,0 0-1 0 0,0 1 1 0 0,0-1-1 0 0,0 0 1 0 0,-1 0-1 0 0,1 1 1 0 0,0-1-1 0 0,0 0 1 0 0,0 0-1 0 0,-1 0 1 0 0,1 0-1 0 0,0 1 1 0 0,0-1 0 0 0,-1 0-1 0 0,1 0 1 0 0,0 0-1 0 0,0 0 1 0 0,-1 0-1 0 0,1 0 1 0 0,0 1-1 0 0,0-1 1 0 0,-1 0-1 0 0,1 0 1 0 0,0 0-1 0 0,-1 0 1 0 0,1 0-1 0 0,0 0 1 0 0,0 0 0 0 0,-1 0-1 0 0,1 0 1 0 0,0-1-1 0 0,-1 1 1 0 0,1 0-1 0 0,0 0 0 0 0,-17-1 34 0 0,12 1 9 0 0,-5-3-33 0 0,8-7-22 0 0,2 10 11 0 0,0 0 0 0 0,0 0 0 0 0,0 0 0 0 0,0 0 0 0 0,0 0 0 0 0,0 0-1 0 0,0 0 1 0 0,0-1 0 0 0,0 1 0 0 0,0 0 0 0 0,0 0 0 0 0,0 0 0 0 0,0 0 0 0 0,0 0-1 0 0,0 0 1 0 0,0 0 0 0 0,0 0 0 0 0,0 0 0 0 0,0 0 0 0 0,0-1 0 0 0,0 1 0 0 0,0 0-1 0 0,0 0 1 0 0,0 0 0 0 0,0 0 0 0 0,-1 0 0 0 0,1 0 0 0 0,0 0 0 0 0,0 0 0 0 0,0 0 0 0 0,0 0-1 0 0,0 0 1 0 0,0 0 0 0 0,0 0 0 0 0,0 0 0 0 0,0 0 0 0 0,0 0 0 0 0,0 0 0 0 0,0-1-1 0 0,0 1 1 0 0,-1 0 0 0 0,1 0 0 0 0,0 0 0 0 0,0 0 0 0 0,0 0 0 0 0,0 0 0 0 0,0 0-1 0 0,0 0 1 0 0,0 0 0 0 0,0 0 0 0 0,0 0 0 0 0,0 0 0 0 0,-1 0 0 0 0,1 0 0 0 0,0 1-1 0 0,0-1 1 0 0,0 0 1 0 0,-10 0-88 0 0,10 0 87 0 0,0 0 0 0 0,0 0-1 0 0,0 0 1 0 0,0 0 0 0 0,0 0-1 0 0,0 0 1 0 0,-1 0 0 0 0,1 0-1 0 0,0 0 1 0 0,0 0 0 0 0,0 0-1 0 0,0 0 1 0 0,0 0 0 0 0,0 0-1 0 0,0 0 1 0 0,0 0 0 0 0,0 0-1 0 0,0 0 1 0 0,-1 0 0 0 0,1 0-1 0 0,0 0 1 0 0,0 0 0 0 0,0 0-1 0 0,0 0 1 0 0,0-1 0 0 0,0 1-1 0 0,0 0 1 0 0,0 0 0 0 0,0 0-1 0 0,0 0 1 0 0,0 0 0 0 0,0 0-1 0 0,0 0 1 0 0,0 0 0 0 0,0 0-1 0 0,-1 0 1 0 0,1 0 0 0 0,0 0-1 0 0,0 0 1 0 0,0 0 0 0 0,0-1-1 0 0,0 1 1 0 0,0 0 0 0 0,0 0-1 0 0,0 0 1 0 0,0 0 0 0 0,0 0-1 0 0,0 0 1 0 0,0 0 0 0 0,0 0-1 0 0,0 0 1 0 0,0 0 0 0 0,0-1-1 0 0,0 1 1 0 0,0 0 0 0 0,0 0-1 0 0,1 0 2 0 0,-1-3-29 0 0,0 0-60 0 0,1 0-54 0 0,1 0-44 0 0,-1 0-87 0 0,1 0-39 0 0,4-4-729 0 0,-5 6 716 0 0,-1 1-49 0 0,1-1-44 0 0,-1 1-40 0 0,0 0-296 0 0,1-1-66 0 0,-1 1-52 0 0,0 0-37 0 0,0 0-344 0 0,0 0-33 0 0,0 0-2692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5:55.9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1 560 6880 0 0,'0'0'157'0'0,"0"0"23"0"0,0 0 11 0 0,0 0-63 0 0,0 0-6 0 0,0 0 51 0 0,0 0 150 0 0,0 0 279 0 0,0 0 26 0 0,0 0-12 0 0,0 0-68 0 0,0 0-32 0 0,0 0-4 0 0,0 0-8 0 0,0 0-35 0 0,0 0-18 0 0,0 0-3 0 0,0 0-6 0 0,0 0-20 0 0,0 0-8 0 0,0 0-4 0 0,0 0-9 0 0,0 0-28 0 0,0 0-11 0 0,0 0-3 0 0,2 0-7 0 0,-1 0-337 0 0,-1 0 0 0 0,1 0-1 0 0,-1 0 1 0 0,1 0 0 0 0,-1 0-1 0 0,1 0 1 0 0,-1 0 0 0 0,0 0-1 0 0,1 0 1 0 0,-1 0 0 0 0,1 0-1 0 0,-1 0 1 0 0,1-1 0 0 0,-1 1-1 0 0,1 0 1 0 0,-1 0 0 0 0,0-1-1 0 0,1 1 1 0 0,-1 0 0 0 0,0 0-1 0 0,1-1 1 0 0,-1 1 0 0 0,0 0-1 0 0,1-1 1 0 0,-1 1 0 0 0,0-1-1 0 0,1 1 1 0 0,-1 0 0 0 0,0-1-1 0 0,0 1 1 0 0,0-1 0 0 0,0 1-1 0 0,1-1 1 0 0,-1 1 0 0 0,0-1-1 0 0,0 1 1 0 0,0-1 0 0 0,0 1-1 0 0,0 0 1 0 0,0-1 0 0 0,0 1-1 0 0,0-1-14 0 0,2-4 296 0 0,2 0-228 0 0,-1-1 52 0 0,2-16 419 0 0,-4 12-344 0 0,-1 3-119 0 0,0 1-42 0 0,0-11 225 0 0,-1 0-52 0 0,0-14 81 0 0,1 24-216 0 0,0-1 0 0 0,1 0 0 0 0,0 0 0 0 0,1-4-72 0 0,3-4 86 0 0,-3 10-46 0 0,0 0 0 0 0,-1-1 0 0 0,0 1-1 0 0,0-1 1 0 0,0 1 0 0 0,-1-1-40 0 0,0 0 45 0 0,1-1 0 0 0,0 1 0 0 0,1 0 0 0 0,-1-1 0 0 0,2 0-45 0 0,2-14 69 0 0,-3-1-58 0 0,-1 16-3 0 0,-1 0 0 0 0,1 0-1 0 0,1 0 1 0 0,-1 0-1 0 0,1 0 1 0 0,2-4-8 0 0,-2 6 8 0 0,3-31 2 0 0,8 2-9 0 0,19-35 62 0 0,-22 54-48 0 0,-7 2 57 0 0,-3 13-71 0 0,0 0 0 0 0,0 0 1 0 0,0 0-1 0 0,0 0 0 0 0,0 0 0 0 0,0 0 0 0 0,0 0 1 0 0,0 0-1 0 0,0 0 0 0 0,0 0 0 0 0,0-1 0 0 0,0 1 1 0 0,0 0-1 0 0,0 0 0 0 0,0 0 0 0 0,0 0 0 0 0,0 0 1 0 0,0 0-1 0 0,0 0 0 0 0,0 0 0 0 0,0 0 0 0 0,0 0 0 0 0,0 0 1 0 0,0 0-1 0 0,0-1 0 0 0,0 1 0 0 0,0 0 0 0 0,0 0 1 0 0,0 0-1 0 0,0 0 0 0 0,0 0 0 0 0,0 0 0 0 0,0 0 1 0 0,0 0-1 0 0,0 0 0 0 0,1 0 0 0 0,-1 0 0 0 0,0 0 1 0 0,0 0-1 0 0,0 0 0 0 0,0 0 0 0 0,0 0 0 0 0,0 0 1 0 0,0 0-1 0 0,0 0 0 0 0,0 0 0 0 0,0 0 0 0 0,0 0 1 0 0,1 0-1 0 0,-1 0 0 0 0,0 0 0 0 0,0 0 0 0 0,0 0 0 0 0,0 0 1 0 0,0 0-1 0 0,0 0 0 0 0,0 0-1 0 0,10 0 0 0 0,-7 0-43 0 0,-1 0 73 0 0,11 0-20 0 0,0 0-20 0 0,-8 0-33 0 0,7 2 32 0 0,3 11 11 0 0,0 0 0 0 0,-10-11 0 0 0,-4-2 0 0 0,-1 0 0 0 0,1 1 0 0 0,0-1 0 0 0,-1 0 0 0 0,1 0 0 0 0,-1 1 0 0 0,1-1 0 0 0,-1 1 0 0 0,1-1 0 0 0,0 0 0 0 0,-1 1 0 0 0,0-1 0 0 0,1 1 0 0 0,-1-1 0 0 0,1 1 0 0 0,-1 0 0 0 0,0-1 0 0 0,1 1 0 0 0,-1-1 0 0 0,0 1 0 0 0,0 0 0 0 0,1 0 0 0 0,1 3 0 0 0,-1-3 0 0 0,-1 0 0 0 0,1 0 0 0 0,0 0 0 0 0,-1 0 0 0 0,1-1 0 0 0,0 1 0 0 0,0 0 0 0 0,0 0 0 0 0,-1-1 0 0 0,1 1 0 0 0,0-1 0 0 0,0 1 0 0 0,0-1 0 0 0,0 1 0 0 0,0-1 0 0 0,1 1 0 0 0,8 5 0 0 0,8 22 0 0 0,-1-11 0 0 0,-2 2 0 0 0,1 0 0 0 0,-2 1 0 0 0,-1 0 0 0 0,0 1 0 0 0,5 14 0 0 0,-12-22 0 0 0,2 1 0 0 0,-1-1 0 0 0,2-1 0 0 0,-1 1 0 0 0,12 10 0 0 0,1 4-3 0 0,1 13 45 0 0,-2-1-17 0 0,-11-26-22 0 0,-6-9 4 0 0,-1-1-1 0 0,1 1 0 0 0,-1-1 1 0 0,0 1-1 0 0,0 0 0 0 0,-1-1 0 0 0,1 1 1 0 0,-1 2-7 0 0,2 6 8 0 0,-3-9-4 0 0,1-1-1 0 0,-1 0 1 0 0,1 0 0 0 0,-1 1-1 0 0,1-1 1 0 0,0 0 0 0 0,0 0 0 0 0,0 0-1 0 0,0 0 1 0 0,0 0 0 0 0,0 0 0 0 0,0 0-1 0 0,1-1 1 0 0,-1 1 0 0 0,1 0-4 0 0,1 2 10 0 0,1 0 0 0 0,-1 0 0 0 0,0 1 0 0 0,-1-1 0 0 0,1 1 1 0 0,-1-1-1 0 0,0 1 0 0 0,0 1-10 0 0,7 14 47 0 0,1-5-23 0 0,-8 0 40 0 0,-2-3 2 0 0,0-9-38 0 0,0-3-42 0 0,0 0-43 0 0,0 0-74 0 0,0 0-103 0 0,0 0 2 0 0,0 0-41 0 0,0 0 113 0 0,0 0-125 0 0,0 0-231 0 0,0 0 289 0 0,0 0-30 0 0,0 0-75 0 0,0 0 113 0 0,0 0-41 0 0,0 0-44 0 0,0 0-42 0 0,0 0-39 0 0,0 0-34 0 0,0 0-267 0 0,0 0-58 0 0,0 0-45 0 0,0 0-32 0 0,0 0-1467 0 0,0 0-1288 0 0</inkml:trace>
  <inkml:trace contextRef="#ctx0" brushRef="#br0" timeOffset="298.94">91 439 7424 0 0,'0'0'166'0'0,"0"0"29"0"0,0 0 12 0 0,0 0-69 0 0,0 0-8 0 0,0 0 51 0 0,0 0 158 0 0,0 0 290 0 0,0 0 19 0 0,0 0-12 0 0,0 0-76 0 0,0 3-31 0 0,1-2-490 0 0,-1-1-1 0 0,0 1 0 0 0,0 0 1 0 0,1-1-1 0 0,-1 1 1 0 0,0 0-1 0 0,1-1 0 0 0,-1 1 1 0 0,1 0-1 0 0,-1-1 1 0 0,1 1-1 0 0,-1-1 0 0 0,1 1 1 0 0,-1-1-1 0 0,1 1 1 0 0,0-1-1 0 0,-1 1 0 0 0,1-1 1 0 0,0 1-1 0 0,-1-1 1 0 0,1 0-1 0 0,0 0 0 0 0,-1 1 1 0 0,1-1-1 0 0,0 0 0 0 0,0 0 1 0 0,-1 0-1 0 0,1 0 1 0 0,0 0-1 0 0,0 0 0 0 0,0 0 1 0 0,-1 0-1 0 0,1 0-38 0 0,38 0 1327 0 0,-22-1-677 0 0,-8 1-418 0 0,-1 0-70 0 0,1 0-28 0 0,3 0 18 0 0,-7 0-76 0 0,5 0 95 0 0,-2-1-42 0 0,-1-2-16 0 0,3-1 3 0 0,0 0-2 0 0,3 0 3 0 0,-2 0-37 0 0,18-2 32 0 0,-4 0-23 0 0,8-4-2 0 0,7 5-70 0 0,26-11-17 0 0,-45 10-6 0 0,-6 0-35 0 0,3-1-76 0 0,1 1-106 0 0,11 1-215 0 0,-26 4 419 0 0,0 0-43 0 0,1 0-40 0 0,-1 0-36 0 0,1 0-37 0 0,4-1-276 0 0,-1 0-124 0 0,1 1-112 0 0,-1 0-99 0 0,1 0-86 0 0,-1 1-74 0 0,6 0-951 0 0,5 0-1071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5:57.8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92 61 9096 0 0,'0'0'200'0'0,"0"0"33"0"0,0 0 16 0 0,0 0 43 0 0,0 0 132 0 0,0 0 59 0 0,0 0 12 0 0,0 2-2 0 0,0 16 460 0 0,0 0-114 0 0,0 0-107 0 0,0 0-100 0 0,0-1-93 0 0,0 1-87 0 0,0 0-80 0 0,0 0-73 0 0,0-1-79 0 0,0-1-54 0 0,0 1-46 0 0,0 0-41 0 0,0 11-25 0 0,0 0-76 0 0,0 64-256 0 0,0-52 222 0 0,0-20 78 0 0,0 0 45 0 0,0 1 56 0 0,0-1 65 0 0,0-18-163 0 0,0-2-110 0 0,0 0-68 0 0,0 0-21 0 0,0 0 59 0 0,0-2 6 0 0,-1-6-167 0 0,-5-3-84 0 0,0-2-85 0 0,4 2 55 0 0,0 0-10 0 0,-2 2 57 0 0,-2-4-45 0 0,4-3-2 0 0,2 3 69 0 0,-1 6 99 0 0,-1-2-58 0 0,-3-1 33 0 0,1 0 31 0 0,2 2 41 0 0,0 0-8 0 0,2-1-47 0 0,0-3 41 0 0,1 6 61 0 0,-1-1 0 0 0,0 1 0 0 0,-1-1 0 0 0,0 1 0 0 0,-1-6 128 0 0,-3-3-274 0 0,1 3 92 0 0,1-6 11 0 0,3 2-1 0 0,1-4-71 0 0,-5 5 115 0 0,0 5 112 0 0,2 4 9 0 0,0 1 0 0 0,1-1 0 0 0,0 1 0 0 0,0-1-1 0 0,0 0 1 0 0,0 0 0 0 0,1 1 0 0 0,0-1 0 0 0,0 0-1 0 0,1 0 8 0 0,-1 5 9 0 0,0-1 0 0 0,-1 1 0 0 0,1-1 0 0 0,0 0 0 0 0,-1 1 0 0 0,1-1 0 0 0,-1 1 0 0 0,1-1 0 0 0,-1 1 0 0 0,1-1 0 0 0,-1 1 0 0 0,0 0 0 0 0,0-1 0 0 0,0 1 0 0 0,0 0 0 0 0,0-1 0 0 0,0 1 0 0 0,-1 0-9 0 0,-1-5 151 0 0,4-3-27 0 0,-1 9-99 0 0,0-5 166 0 0,0 2-80 0 0,0 0-50 0 0,0 1-31 0 0,0-1 45 0 0,0 1 169 0 0,0-1 17 0 0,1-7 76 0 0,3 3-84 0 0,1 1-13 0 0,2-1 33 0 0,-4 4-212 0 0,1 0 53 0 0,5-6 230 0 0,12-13 497 0 0,-12 14-545 0 0,-8 7-262 0 0,1-1-1 0 0,-1 1 1 0 0,1 0 0 0 0,-1 0 0 0 0,1 0 0 0 0,0 0 0 0 0,0 0 0 0 0,-1 1 0 0 0,1-1 0 0 0,0 1 0 0 0,0-1 0 0 0,0 1 0 0 0,2-1-34 0 0,31 0 456 0 0,-21 1-323 0 0,9 4-34 0 0,16 11-4 0 0,-15-6-39 0 0,-16-6-48 0 0,-6-3-6 0 0,1 1 0 0 0,-1 0 0 0 0,0-1 0 0 0,0 1 0 0 0,0 0 0 0 0,0 0 0 0 0,0 0 0 0 0,-1 1 0 0 0,1-1 0 0 0,0 0 0 0 0,0 1 0 0 0,-1-1 0 0 0,1 1 0 0 0,-1 0 0 0 0,1-1 0 0 0,-1 2-2 0 0,23 21 54 0 0,-22-22-45 0 0,-1-1-4 0 0,0 0-1 0 0,0 0 1 0 0,0 0-1 0 0,0 0 1 0 0,0 0-1 0 0,0 0 1 0 0,0 1-1 0 0,0-1 1 0 0,-1 0-1 0 0,1 0 1 0 0,0 1-1 0 0,-1 0-4 0 0,2 31 71 0 0,-2-24-51 0 0,0-7-18 0 0,0-1 0 0 0,0 1 0 0 0,-1 0 1 0 0,1-1-1 0 0,0 1 0 0 0,-1-1 1 0 0,1 1-1 0 0,-1-1 0 0 0,0 1 1 0 0,1-1-1 0 0,-1 1 0 0 0,0-1 1 0 0,0 0-1 0 0,0 1-2 0 0,-4 6 21 0 0,-15 37-10 0 0,19-44-11 0 0,0 1 0 0 0,0 0 0 0 0,-1-1 0 0 0,1 0 0 0 0,-1 1 0 0 0,1-1 0 0 0,-1 0 0 0 0,1 0 0 0 0,-1 0 0 0 0,0 0 0 0 0,0 0 0 0 0,1 0 0 0 0,-2 0 0 0 0,-18 12 0 0 0,4 15 0 0 0,15-27 0 0 0,0 1 0 0 0,0-1 0 0 0,-1 0 0 0 0,1 0 0 0 0,0 0 0 0 0,0 0 0 0 0,-1 0 0 0 0,1 0 0 0 0,-1 0 0 0 0,1-1 0 0 0,0 1 0 0 0,-1 0 0 0 0,1 0 0 0 0,0 1 0 0 0,0-1 0 0 0,0 0 0 0 0,-1 1 0 0 0,-2 8 10 0 0,-5-7 45 0 0,8-3 17 0 0,4 0-7 0 0,-1-1-64 0 0,0 1 0 0 0,0 0 0 0 0,-1 0 0 0 0,1 0-1 0 0,0-1 1 0 0,0 1 0 0 0,-1 0 0 0 0,1-1 0 0 0,0 1 0 0 0,0-1 0 0 0,-1 1-1 0 0,1-1 1 0 0,-1 1 0 0 0,1-1 0 0 0,0 1 0 0 0,-1-1 0 0 0,1 0-1 0 0,0 0 0 0 0,-1 1 0 0 0,1-1 0 0 0,-1 0-1 0 0,1 1 1 0 0,0-1 0 0 0,0 0 0 0 0,-1 1 0 0 0,1-1 0 0 0,0 1 0 0 0,0-1 0 0 0,0 1 0 0 0,0 0 0 0 0,-1-1 0 0 0,1 1 0 0 0,0 0 0 0 0,0-1 0 0 0,0 1 0 0 0,0 0 0 0 0,0 0 0 0 0,0 0 0 0 0,0 0 0 0 0,0 0 0 0 0,0 0 0 0 0,0 0 0 0 0,0 0 0 0 0,-1 1 0 0 0,1-1 0 0 0,0 0 0 0 0,0 0 0 0 0,0 1 0 0 0,0-1 0 0 0,0 1 0 0 0,0-1 0 0 0,0 1 0 0 0,4 3 0 0 0,-1-1 0 0 0,20 5 0 0 0,4 5-16 0 0,-15-6 0 0 0,0 2-49 0 0,27 26-263 0 0,-23-18 245 0 0,-10-10 79 0 0,1 2 2 0 0,0 0 1 0 0,-1 0 0 0 0,0 1-1 0 0,-1 0 1 0 0,0 0 0 0 0,0 1 1 0 0,9 20 25 0 0,-5-9 36 0 0,-8-18-23 0 0,-1 0-1 0 0,-1 0 1 0 0,1 1-1 0 0,0-1 0 0 0,-1 0 1 0 0,0 0-1 0 0,0 0 1 0 0,0 0-1 0 0,-1 4-37 0 0,0 8 141 0 0,1-10-86 0 0,0-5-40 0 0,0 0 0 0 0,1 0 0 0 0,-1 0-1 0 0,0 0 1 0 0,0-1 0 0 0,0 1 0 0 0,0 0 0 0 0,0 0-1 0 0,0 0 1 0 0,0 0 0 0 0,-1 0 0 0 0,1 0-1 0 0,0 0 1 0 0,0 0 0 0 0,-1-1 0 0 0,1 1 0 0 0,-1 0-1 0 0,1 0 1 0 0,-1 0 0 0 0,1-1 0 0 0,-1 1 0 0 0,1 0-1 0 0,-1-1 1 0 0,1 1 0 0 0,-1 0 0 0 0,0-1-1 0 0,1 1 1 0 0,-1-1 0 0 0,0 1 0 0 0,0-1 0 0 0,0 1-1 0 0,1-1 1 0 0,-1 1 0 0 0,0-1 0 0 0,0 0-1 0 0,0 0-14 0 0,-29 26 391 0 0,20-22-267 0 0,-3 2 19 0 0,-10 4 106 0 0,6-2-149 0 0,14-7-88 0 0,0 0-1 0 0,0-1 1 0 0,0 1 0 0 0,0 0-1 0 0,0-1 1 0 0,0 0-1 0 0,-2 0-11 0 0,4 0 8 0 0,-1 0-1 0 0,0 0 0 0 0,1 1 0 0 0,-1-1 0 0 0,1 0 0 0 0,-1 1 0 0 0,1-1 0 0 0,-1 1 0 0 0,0-1 0 0 0,1 1 0 0 0,0-1 0 0 0,-1 1 0 0 0,1 0 0 0 0,-1 0-7 0 0,-10 5 33 0 0,8-5-31 0 0,0 0 0 0 0,0-1 0 0 0,0 1 0 0 0,0-1 0 0 0,-1 0 0 0 0,1 0 0 0 0,0 0 0 0 0,0-1 0 0 0,-3 0-2 0 0,-35-10 34 0 0,25 9-92 0 0,16 2 47 0 0,-1 0 0 0 0,1 0 0 0 0,0 0 0 0 0,-1-1 0 0 0,1 1-1 0 0,-1 0 1 0 0,1 0 0 0 0,0-1 0 0 0,0 1 0 0 0,-1-1 11 0 0,-2-1-3 0 0,2 1-37 0 0,0 0-32 0 0,0 0-46 0 0,0 0-23 0 0,0 0-45 0 0,0 0-51 0 0,1 0-58 0 0,-1 1 2 0 0,1-1-48 0 0,-1 0-51 0 0,0 0-53 0 0,1 0-59 0 0,-1 1-61 0 0,0-1-64 0 0,0 0-68 0 0,-4-3-1390 0 0,-2-5-1187 0 0,7 9 3187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5:58.9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320 123 6272 0 0,'0'0'141'0'0,"0"0"23"0"0,0 0 11 0 0,0 0-54 0 0,0 0 4 0 0,0 0 61 0 0,0 0 171 0 0,0 0 314 0 0,0 0 29 0 0,0 0-14 0 0,0-3-72 0 0,0 3-498 0 0,0-1-50 0 0,0 0-35 0 0,0-1-57 0 0,0 1 39 0 0,0 0 47 0 0,0 0 67 0 0,0 0 62 0 0,0 0 86 0 0,0-1 102 0 0,0 1 119 0 0,3 1 37 0 0,-3 0-509 0 0,1 0 1 0 0,-1 0-1 0 0,1 0 1 0 0,-1 0-1 0 0,1 0 1 0 0,-1 0-1 0 0,1 0 1 0 0,-1 0-1 0 0,0-1 0 0 0,1 1 1 0 0,-1 0-1 0 0,1 0 1 0 0,-1 0-1 0 0,1 0 1 0 0,-1-1-1 0 0,0 1 0 0 0,1 0 1 0 0,-1 0-1 0 0,1-1 1 0 0,-1 1-1 0 0,0 0 1 0 0,1-1-1 0 0,-1 1 1 0 0,0 0-1 0 0,1-1 0 0 0,-1 1 1 0 0,0-1-1 0 0,0 1 1 0 0,0 0-1 0 0,1-1 1 0 0,-1 1-1 0 0,0-1 1 0 0,0 1-1 0 0,0-1 0 0 0,0 1 1 0 0,0-1-1 0 0,0 1 1 0 0,0-1-1 0 0,0 1 1 0 0,0-1-1 0 0,0 1 1 0 0,0-1-25 0 0,0-1 510 0 0,0 2-6 0 0,2 0-270 0 0,-1 0-52 0 0,1 0-43 0 0,-1 0-39 0 0,1 0 22 0 0,1 0-19 0 0,-1 0 11 0 0,-2 0-106 0 0,0 0 0 0 0,0 0 0 0 0,0 0 0 0 0,0 0 0 0 0,0 0 0 0 0,0 0 0 0 0,1 0 0 0 0,-1 0 0 0 0,0 0 0 0 0,0 0 0 0 0,0 0 0 0 0,0 0 0 0 0,0 0 0 0 0,0 0 0 0 0,0 0 0 0 0,0 0 0 0 0,0 0 0 0 0,0 0 0 0 0,0 0 0 0 0,1 0 0 0 0,-1 0 0 0 0,0 0 0 0 0,0 0 0 0 0,0 0 0 0 0,0-1 0 0 0,0 1 0 0 0,0 0 0 0 0,0 0 0 0 0,0 0 0 0 0,0 0 0 0 0,0 0 0 0 0,0 0 0 0 0,0 0 0 0 0,0 0 0 0 0,0 0 0 0 0,0 0 0 0 0,1 0 0 0 0,-1 0 0 0 0,0 0 0 0 0,0-1 0 0 0,0 1 0 0 0,0 0 0 0 0,0 0 0 0 0,0 0 0 0 0,0 0 0 0 0,0 0 0 0 0,0 0 0 0 0,0 0 0 0 0,0 0 0 0 0,0 0 0 0 0,0 0 0 0 0,0 0 0 0 0,0-1 0 0 0,0 1 0 0 0,0 0 0 0 0,0 0 0 0 0,-1 0-8 0 0,1-2-11 0 0,1 0 62 0 0,-1-2 86 0 0,0-1 62 0 0,-1-12 622 0 0,1 11-518 0 0,-1 3-171 0 0,0 2-53 0 0,-6-4 212 0 0,7 5-274 0 0,0 0 1 0 0,-1 0-1 0 0,1 0 0 0 0,0-1 1 0 0,-1 1-1 0 0,1 0 1 0 0,0 0-1 0 0,-1-1 0 0 0,1 1 1 0 0,0 0-1 0 0,-1-1 0 0 0,1 1 1 0 0,0 0-1 0 0,0-1 1 0 0,-1 1-1 0 0,1 0 0 0 0,0-1 1 0 0,0 1-1 0 0,0 0 1 0 0,0-1-1 0 0,-1 1 0 0 0,1 0 1 0 0,0-1-1 0 0,0 1 0 0 0,0-1 1 0 0,0 1-1 0 0,0-1 1 0 0,0 1-1 0 0,0 0 0 0 0,0-1 1 0 0,0 1-18 0 0,-2-5 369 0 0,0 3-297 0 0,-1-1 41 0 0,-8-8 387 0 0,7 7-311 0 0,1 0-68 0 0,1 3-100 0 0,2 0-33 0 0,-4-1 147 0 0,0 1-76 0 0,-3 2-41 0 0,6-1-2 0 0,-77 0 545 0 0,78 0-559 0 0,-1 0 0 0 0,1 0-1 0 0,-1-1 1 0 0,1 1 0 0 0,0 0-1 0 0,-1 0 1 0 0,1 0 0 0 0,-1 0-1 0 0,1 1 1 0 0,-1-1 0 0 0,1 0-1 0 0,-1 0 1 0 0,1 0 0 0 0,-1 0-1 0 0,1 0 1 0 0,-1 0 0 0 0,1 1-1 0 0,0-1 1 0 0,-1 0 0 0 0,1 0-1 0 0,-1 1 1 0 0,1-1 0 0 0,0 0-1 0 0,-1 1 1 0 0,1-1 0 0 0,0 0-1 0 0,-1 1 1 0 0,1-1 0 0 0,0 1-1 0 0,0-1 1 0 0,-1 0-1 0 0,1 1-1 0 0,-4 5 43 0 0,-24 10-27 0 0,18-12-16 0 0,8-3 0 0 0,0 0 0 0 0,-1 0 0 0 0,1 0 0 0 0,0 1 0 0 0,0-1 0 0 0,0 0 0 0 0,0 1 0 0 0,1-1 0 0 0,-1 1 0 0 0,-17 17 0 0 0,-23 23 0 0 0,38-38 0 0 0,0 1 0 0 0,1-1 0 0 0,-1 1 0 0 0,1 0 0 0 0,0 0 0 0 0,1 0 0 0 0,-2 5 0 0 0,1-3 0 0 0,0 0 0 0 0,0 0 0 0 0,-1-1 0 0 0,-2 4 0 0 0,-6 13 0 0 0,3-3 1 0 0,8-18-2 0 0,0 0 0 0 0,0 0 0 0 0,0 0 0 0 0,0 1 0 0 0,0-1 0 0 0,1 0-1 0 0,-1 0 1 0 0,1 0 0 0 0,-1 1 0 0 0,1-1 0 0 0,0 0 0 0 0,0 2 1 0 0,-1 13-34 0 0,0-10 30 0 0,1-1 1 0 0,-1 1-1 0 0,2 0 0 0 0,-1 0 1 0 0,1 0-1 0 0,0 0 0 0 0,1 4 4 0 0,4 5 1 0 0,-3-7-17 0 0,1 0 0 0 0,0-1-1 0 0,1 1 1 0 0,1 0 16 0 0,1 2 0 0 0,-4-5 0 0 0,0-1 0 0 0,0 0 0 0 0,1 0 0 0 0,0-1 0 0 0,0 1 0 0 0,0-1 0 0 0,1 0 0 0 0,-1 0 0 0 0,3 1 0 0 0,4 2 1 0 0,-5-3 1 0 0,-1-1 1 0 0,1 1-1 0 0,0 1 1 0 0,3 3-3 0 0,-5-4 24 0 0,1 0 1 0 0,1 0-1 0 0,-1 0 0 0 0,6 3-24 0 0,24 11 160 0 0,2 1 62 0 0,-33-17-185 0 0,0 1 1 0 0,0-1-1 0 0,0-1 1 0 0,0 1-1 0 0,1 0 1 0 0,-1-1-1 0 0,0 0 1 0 0,1 0-1 0 0,-1-1 1 0 0,1 1-38 0 0,45-1 334 0 0,-26-1-213 0 0,-6 0 15 0 0,-1-6-32 0 0,-7 3-50 0 0,10-5 58 0 0,-4 3-54 0 0,9 1 14 0 0,1-7-18 0 0,-24 11-52 0 0,0 0 0 0 0,-1 0-1 0 0,1 0 1 0 0,0 0 0 0 0,-1-1-1 0 0,1 1 1 0 0,0-1-1 0 0,-1 1 1 0 0,0-1 0 0 0,1 1-1 0 0,-1-1-1 0 0,1-1-47 0 0,-1-1-97 0 0,1 1-101 0 0,-1 0-104 0 0,1 1-108 0 0,-1-1-112 0 0,0 0-115 0 0,1 1-118 0 0,-1 0 160 0 0,-1 0-63 0 0,1 0-64 0 0,0 1-65 0 0,0-2-514 0 0,0 0-37 0 0,0-7-2898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6:35.479"/>
    </inkml:context>
    <inkml:brush xml:id="br0">
      <inkml:brushProperty name="width" value="0.1" units="cm"/>
      <inkml:brushProperty name="height" value="0.1" units="cm"/>
      <inkml:brushProperty name="color" value="#33CCFF"/>
    </inkml:brush>
    <inkml:brush xml:id="br1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6684 2844 10136 0 0,'0'0'230'0'0,"0"0"30"0"0,0 0 19 0 0,0 0 26 0 0,0 0 81 0 0,0 0 35 0 0,0 3 10 0 0,0-3-413 0 0,0 0 1 0 0,0 1 0 0 0,0-1 0 0 0,0 1 0 0 0,0-1 0 0 0,0 0-1 0 0,0 1 1 0 0,0-1 0 0 0,-1 1 0 0 0,1-1 0 0 0,0 0-1 0 0,0 1 1 0 0,0-1 0 0 0,0 1 0 0 0,0-1 0 0 0,-1 0 0 0 0,1 1-1 0 0,0-1 1 0 0,0 0 0 0 0,-1 1 0 0 0,1-1 0 0 0,0 0-1 0 0,0 0 1 0 0,-1 1 0 0 0,1-1 0 0 0,0 0 0 0 0,-1 0 0 0 0,1 1-1 0 0,0-1 1 0 0,-1 0 0 0 0,1 0-19 0 0,-7 5 339 0 0,2 5 163 0 0,-2-6-151 0 0,7-3-331 0 0,0-1 1 0 0,-1 0-1 0 0,1 0 0 0 0,0 0 1 0 0,-1 1-1 0 0,1-1 0 0 0,0 0 1 0 0,-1 0-1 0 0,1 1 1 0 0,0-1-1 0 0,-1 0 0 0 0,1 0 1 0 0,0 1-1 0 0,0-1 0 0 0,-1 0 1 0 0,1 1-1 0 0,0-1 0 0 0,0 1 1 0 0,0-1-1 0 0,0 0 1 0 0,0 1-1 0 0,-1-1 0 0 0,1 1 1 0 0,0-1-1 0 0,0 0 0 0 0,0 1 1 0 0,0-1-1 0 0,0 1 0 0 0,0-1 1 0 0,0 0-1 0 0,0 1-20 0 0,-2 4 372 0 0,-8 9-27 0 0,7 0-52 0 0,1-4-66 0 0,-3-5-47 0 0,4-5-169 0 0,1 1 0 0 0,-1-1 0 0 0,1 0 0 0 0,-1 1 0 0 0,1-1 0 0 0,-1 1 0 0 0,1-1 0 0 0,-1 1 0 0 0,1-1 1 0 0,-1 1-1 0 0,1-1 0 0 0,0 1 0 0 0,-1-1 0 0 0,1 1 0 0 0,0 0 0 0 0,0-1 0 0 0,0 1 0 0 0,-1 0 0 0 0,1-1 0 0 0,0 1 0 0 0,0 0 0 0 0,0-1 0 0 0,0 1 0 0 0,0 0 0 0 0,0-1 0 0 0,0 1-11 0 0,-1 14 154 0 0,-5 0-41 0 0,0 0-20 0 0,4 0 26 0 0,0 16 51 0 0,-3-4-69 0 0,2-13-61 0 0,1 0 1 0 0,0-1-1 0 0,1 14-40 0 0,1 31 21 0 0,0-50-8 0 0,1-1-1 0 0,0 0 1 0 0,1 0-1 0 0,1 6-12 0 0,-1-6 1 0 0,0 1 0 0 0,0 0 0 0 0,-1 0-1 0 0,0 8 0 0 0,-1-9 0 0 0,1 1 0 0 0,0-1 0 0 0,1 0 0 0 0,-1 1 0 0 0,2 0 0 0 0,-1-1 0 0 0,-1 0 0 0 0,1 1 0 0 0,-1-1 0 0 0,0 1 0 0 0,-1 0 0 0 0,0-5 0 0 0,0 0 0 0 0,0 0 0 0 0,0 0 0 0 0,1 0 0 0 0,-1 0 0 0 0,1 0 0 0 0,0 0 0 0 0,-1 0 0 0 0,1-1 0 0 0,0 1 0 0 0,1 0 0 0 0,-1-1 0 0 0,1 1 0 0 0,-1 0 0 0 0,1-1 0 0 0,0 1 0 0 0,0 1 0 0 0,0-1 0 0 0,-1 0 0 0 0,1 1 0 0 0,-1-1 0 0 0,0 1 0 0 0,0 0 0 0 0,0 0 0 0 0,8 25 0 0 0,12-1 0 0 0,-16-20 0 0 0,1 0 0 0 0,0-1 0 0 0,5 4 0 0 0,11 15 0 0 0,8 10 0 0 0,-25-30 0 0 0,0 1 0 0 0,0-1 0 0 0,1 0 0 0 0,0 0 0 0 0,0-1 0 0 0,0 0 0 0 0,0 0 0 0 0,1 0 0 0 0,4 2 0 0 0,-4-4 0 0 0,-1 0 0 0 0,1 0 0 0 0,0 0 0 0 0,1 0 0 0 0,0-1 0 0 0,-2 1 0 0 0,1-1 0 0 0,0 2 0 0 0,1 0 0 0 0,-3-1 0 0 0,1 0 0 0 0,-1 0 0 0 0,1 0 0 0 0,0-1 0 0 0,4 2 0 0 0,15 6 0 0 0,-23-10 0 0 0,1 1 1 0 0,0 0-1 0 0,0 0 0 0 0,-1-1 0 0 0,1 0 0 0 0,0 0 0 0 0,0 1 0 0 0,0-1 0 0 0,-1-1 0 0 0,4 1 0 0 0,9-1 10 0 0,-12 1-5 0 0,1-1 1 0 0,0 1-1 0 0,0-1 0 0 0,0 0 1 0 0,-1 0-1 0 0,1 0 0 0 0,0 0 1 0 0,-1-1-1 0 0,1 1 0 0 0,1-3-5 0 0,8-1 0 0 0,-5-7 14 0 0,0 4 9 0 0,-6 7-18 0 0,0 0 0 0 0,0-1 1 0 0,0 0-1 0 0,-1 0 0 0 0,1 1 0 0 0,0-1 0 0 0,-1 0 0 0 0,0 0 1 0 0,1 0-1 0 0,-1 0 0 0 0,0-1-5 0 0,10-10 44 0 0,-9 11-39 0 0,-1 1 0 0 0,1-1 0 0 0,-1 0 0 0 0,1 0 0 0 0,-1 1 0 0 0,0-1 0 0 0,1 0 0 0 0,-1 0 0 0 0,1-2-5 0 0,3-21 111 0 0,5 4 10 0 0,-5-4-8 0 0,1 13-39 0 0,-2 3 22 0 0,-2-5 57 0 0,-2-75 584 0 0,0 59-522 0 0,0 0-35 0 0,-1 21-105 0 0,-5 3-26 0 0,2 4-5 0 0,2-2 42 0 0,1 0 7 0 0,0-1 35 0 0,-1 5-10 0 0,-2 0-76 0 0,3 0-25 0 0,-1 0 0 0 0,0-1 0 0 0,0 1 1 0 0,1 1-1 0 0,-1-1 0 0 0,0 0 0 0 0,0 0 0 0 0,1 1 1 0 0,-1-1-1 0 0,0 1 0 0 0,-1 0-17 0 0,-2 9 73 0 0,-5-5-19 0 0,-7 22 36 0 0,15-25-88 0 0,0 0-1 0 0,1 0 0 0 0,0 0 1 0 0,-1 0-1 0 0,1 0 0 0 0,0 0 1 0 0,0 0-1 0 0,0 1 0 0 0,0-1 1 0 0,0 0-1 0 0,1 1 0 0 0,-1-1 1 0 0,1 1-2 0 0,-1-1 0 0 0,1 0 0 0 0,-1 1-1 0 0,0-1 1 0 0,0 0 0 0 0,0 1 0 0 0,0-1 0 0 0,0 0 0 0 0,0 0 0 0 0,0 0 0 0 0,-1 0 0 0 0,1 0-1 0 0,-1 0 1 0 0,0 0 0 0 0,1 0 0 0 0,-1-1 0 0 0,1 1 0 0 0,0 0 0 0 0,-1 0 0 0 0,1 0 0 0 0,0 0 0 0 0,0 0 0 0 0,0 0 0 0 0,1 0 0 0 0,-1 0 0 0 0,0 0 0 0 0,1 1 0 0 0,-1-1 0 0 0,1 0 0 0 0,-3 11 0 0 0,-7 7 0 0 0,5 5 0 0 0,-1-12 0 0 0,5-12 0 0 0,0 0 0 0 0,0 1 0 0 0,0-1 0 0 0,1 0 0 0 0,-1 1 0 0 0,1-1 0 0 0,-1 1 0 0 0,1-1 0 0 0,0 1 0 0 0,-1-1 0 0 0,1 1 0 0 0,0-1 0 0 0,0 1 0 0 0,0 0 0 0 0,0-1 0 0 0,0 1 0 0 0,-1 0 0 0 0,1-1 0 0 0,0 1 0 0 0,-1 0 0 0 0,1-1 0 0 0,-1 1 0 0 0,0 0 0 0 0,0-1 0 0 0,1 1 0 0 0,-1-1 0 0 0,0 1 0 0 0,-5 7-21 0 0,4 4-48 0 0,2-11 52 0 0,0 0 1 0 0,0-1 0 0 0,-1 1-1 0 0,1 0 1 0 0,-1-1 0 0 0,1 1-1 0 0,-1 0 1 0 0,1-1 0 0 0,-1 1-1 0 0,0-1 1 0 0,0 1-1 0 0,0-1 1 0 0,0 1 16 0 0,0-1-18 0 0,1 1-1 0 0,-1-1 1 0 0,0 1-1 0 0,0-1 1 0 0,0 1-1 0 0,1 0 1 0 0,-1-1-1 0 0,1 1 0 0 0,0 0 1 0 0,-1-1-1 0 0,1 1 1 0 0,0 0-1 0 0,0 0 19 0 0,0-1-210 0 0,0 1 74 0 0,0 0 64 0 0,0 0 54 0 0,0 2 92 0 0,0 2 174 0 0,0-3-169 0 0,0 0-59 0 0,0-1-92 0 0,0 0-26 0 0,0 0-49 0 0,0-1-57 0 0,0 1-62 0 0,0 0-96 0 0,0-1-87 0 0,0 1-95 0 0,0 0-102 0 0,0-1-112 0 0,0 1-118 0 0,0-1-127 0 0,0 0 452 0 0,0 0-35 0 0,0-1-1677 0 0,0 0-1280 0 0</inkml:trace>
  <inkml:trace contextRef="#ctx0" brushRef="#br0" timeOffset="697.87">6880 5021 9728 0 0,'-2'0'222'0'0,"0"0"-224"0"0,1 0 44 0 0,-4 0 98 0 0,-7 0 292 0 0,8 0-339 0 0,0 0-50 0 0,-2 0-7 0 0,-3-2-26 0 0,0-4 7 0 0,5 2 47 0 0,4 4-64 0 0,-2-2 132 0 0,2 1 151 0 0,0 1 246 0 0,0 0 14 0 0,0 0 5 0 0,0 0 17 0 0,0 0 10 0 0,0 0 1 0 0,0 0-240 0 0,0 0-139 0 0,0 0-36 0 0,0 0 31 0 0,0 0 80 0 0,0 0-14 0 0,0 0-13 0 0,2 3-44 0 0,11 6-15 0 0,-12-8-169 0 0,1-1 1 0 0,-1 1-1 0 0,0-1 1 0 0,1 1-1 0 0,-1-1 1 0 0,1 0-1 0 0,-1 1 1 0 0,0-1-1 0 0,1 0 0 0 0,-1 0 1 0 0,1 0-1 0 0,-1 0 1 0 0,0 0-1 0 0,1 0 1 0 0,-1-1-1 0 0,1 1 0 0 0,-1 0 1 0 0,0-1-1 0 0,1 1 1 0 0,0-1-18 0 0,3-2 43 0 0,9-3 110 0 0,-10 5-108 0 0,-1 0 0 0 0,1 0 0 0 0,-1 1 0 0 0,1-1 0 0 0,0 1 0 0 0,3 0-45 0 0,1 1 55 0 0,-5-1-39 0 0,0 1 0 0 0,0-1 0 0 0,0 0-1 0 0,-1 0 1 0 0,1 0 0 0 0,0-1 0 0 0,0 1 0 0 0,0-1 0 0 0,0 1 0 0 0,-1-1 0 0 0,2 0-16 0 0,32-16 139 0 0,-14 8-94 0 0,13-6-11 0 0,-30 13-22 0 0,0-1-1 0 0,0 1 0 0 0,0 0 0 0 0,1 0 1 0 0,-1 0-1 0 0,1 1 0 0 0,0 0 1 0 0,-1 0-1 0 0,5 0-11 0 0,-8 1 3 0 0,-1-1 0 0 0,1 1 1 0 0,0 0-1 0 0,-1 0 1 0 0,1-1-1 0 0,0 1 0 0 0,-1-1 1 0 0,1 0-1 0 0,0 1 0 0 0,-1-1 1 0 0,1 0-1 0 0,-1 0 0 0 0,1 0-3 0 0,-1 0 3 0 0,0 0-1 0 0,1 0 1 0 0,0 1-1 0 0,-1-1 0 0 0,1 0 1 0 0,-1 1-1 0 0,1-1 0 0 0,0 1 1 0 0,-1-1-1 0 0,1 1 1 0 0,0 0-1 0 0,-1 0 0 0 0,1 0-2 0 0,3 0 0 0 0,-3 0 0 0 0,22-13 0 0 0,-22 12 1 0 0,0 1-1 0 0,0-1 1 0 0,0 1-1 0 0,0-1 0 0 0,1 1 1 0 0,-1 0-1 0 0,0 0 0 0 0,0 0 1 0 0,2 0-1 0 0,0 0 8 0 0,1 3 54 0 0,5 7 14 0 0,-4-6 0 0 0,-1-4-45 0 0,-1 1-8 0 0,-3 4 0 0 0,0 0 10 0 0,3 0 50 0 0,4 6 19 0 0,-4 3 57 0 0,-4-11-15 0 0,0-1-4 0 0,0 22 156 0 0,0 2-48 0 0,0 1-62 0 0,0 0-80 0 0,2-12-48 0 0,4 0-36 0 0,0 0 1 0 0,-5 0 34 0 0,-1-2-51 0 0,-1-1 0 0 0,-1 1 0 0 0,-2 8-6 0 0,1-7-1 0 0,1-1 1 0 0,0 0-1 0 0,1 12 1 0 0,1 8-2 0 0,0 52 68 0 0,0-78-66 0 0,-1 0 0 0 0,0 0 0 0 0,0-1 0 0 0,0 1 0 0 0,-1 0 0 0 0,-1 1 2 0 0,1 0 1 0 0,1 0-1 0 0,0 0 1 0 0,0 1-1 0 0,0 0-2 0 0,2 18 46 0 0,0-16-22 0 0,-1 0 0 0 0,0 1 0 0 0,0-1 0 0 0,-1 0 0 0 0,-3 9-24 0 0,-1-5 80 0 0,4-12-58 0 0,-1 0 0 0 0,1 0-1 0 0,0 1 1 0 0,1-1 0 0 0,-1 0 0 0 0,1 0 0 0 0,-1 1-1 0 0,1 1-21 0 0,0 35 302 0 0,0-5-68 0 0,0-32-176 0 0,0-3-121 0 0,-3-3-18 0 0,0-1 104 0 0,0 0-91 0 0,1 0-83 0 0,0-1-78 0 0,1-1-72 0 0,0 0-66 0 0,1-2-59 0 0,0 0-54 0 0,0-20-587 0 0</inkml:trace>
  <inkml:trace contextRef="#ctx0" brushRef="#br0" timeOffset="2443.53">7016 2481 9152 0 0,'0'0'208'0'0,"-2"-2"33"0"0,-8-8 14 0 0,9 9-247 0 0,1 1 1 0 0,0 0-1 0 0,-1-1 1 0 0,1 1-1 0 0,-1 0 1 0 0,1 0-1 0 0,0-1 1 0 0,-1 1-1 0 0,1 0 1 0 0,-1 0-1 0 0,1 0 1 0 0,-1 0-1 0 0,1 0 1 0 0,0-1-1 0 0,-1 1 0 0 0,1 0 1 0 0,-1 0-1 0 0,1 0 1 0 0,-1 0-1 0 0,1 0 1 0 0,-1 0-9 0 0,-6 3 75 0 0,6-2-72 0 0,-15 6 35 0 0,4-3 66 0 0,0-3 84 0 0,0-2 166 0 0,-1 1 59 0 0,2 4-214 0 0,-6 4 228 0 0,14-7-350 0 0,0 0-1 0 0,1-1 0 0 0,-1 1 0 0 0,0 0 0 0 0,0-1 1 0 0,0 0-1 0 0,-2 0-76 0 0,-10 2 394 0 0,6 3-69 0 0,-3 1 3 0 0,-13-1 174 0 0,5 5-106 0 0,8-6-228 0 0,-3 0 64 0 0,-3 6 54 0 0,14-8-231 0 0,0 0 1 0 0,0 0 0 0 0,-1 0 0 0 0,1-1-1 0 0,0 1 1 0 0,0-1 0 0 0,-1 0-56 0 0,-20 7 278 0 0,8 1-36 0 0,-10 9 89 0 0,0 0-81 0 0,-6 4-44 0 0,-16 11 18 0 0,43-29-206 0 0,0 0-1 0 0,1 1 1 0 0,-1 0 0 0 0,1 0-1 0 0,0 1 1 0 0,0-1 0 0 0,-2 6-18 0 0,-7 5 41 0 0,-1 0 1 0 0,-7 5-42 0 0,7-7 42 0 0,0 2-1 0 0,-5 7-41 0 0,5-3 23 0 0,-37 47 28 0 0,30-40-49 0 0,-13 10-2 0 0,20-23 0 0 0,8-7 0 0 0,-1 1 0 0 0,1-1 0 0 0,0 1 0 0 0,1 1 0 0 0,-2 1 0 0 0,-12 30 0 0 0,-5-4 0 0 0,13-12 0 0 0,0 0 0 0 0,2 1 0 0 0,1 1 0 0 0,1-1 0 0 0,-2 12 0 0 0,5-4 0 0 0,3-24 0 0 0,1-6 0 0 0,0 0 0 0 0,0 0 0 0 0,0 0 0 0 0,1 1 0 0 0,-1-1 0 0 0,1 1 0 0 0,4 26 1 0 0,-2-21-5 0 0,0 0 1 0 0,-1 0-1 0 0,0 0 0 0 0,-1 1 4 0 0,0-9-2 0 0,0 6-10 0 0,0 0 0 0 0,0 0 0 0 0,1 0 0 0 0,0 0 0 0 0,1 0 12 0 0,-1-2-2 0 0,1 0 0 0 0,0 0-1 0 0,0 0 1 0 0,0 0-1 0 0,3 3 3 0 0,8 14 3 0 0,6 11-59 0 0,22 28 56 0 0,-27-44-4 0 0,111 134-82 0 0,-68-90 81 0 0,-25-32-39 0 0,-13-14 36 0 0,1 0 0 0 0,1-1 1 0 0,-1-2-1 0 0,4 1 8 0 0,22 7-38 0 0,75 26 17 0 0,-108-42 10 0 0,1 0 1 0 0,1-1 0 0 0,-1-1-1 0 0,0 0 1 0 0,2-1 10 0 0,16 3-2 0 0,-2 0 2 0 0,-10 0 0 0 0,2-2 0 0 0,12 0 0 0 0,-2-1-7 0 0,-4-1-24 0 0,0 0 0 0 0,23-5 31 0 0,-6-6 5 0 0,-20 3 9 0 0,9-3-7 0 0,31-15-7 0 0,-52 20 43 0 0,0-1 1 0 0,6-5-44 0 0,3-5 93 0 0,-2-2 44 0 0,13-17 165 0 0,-6 0 298 0 0,9-19-600 0 0,-11 16 307 0 0,-5 7-37 0 0,22-49 425 0 0,-30 58-532 0 0,-10 17-126 0 0,1 1 0 0 0,-1-1 0 0 0,0 0 0 0 0,0-3-37 0 0,4-38 127 0 0,-3 20-71 0 0,-3 24-50 0 0,11-101 169 0 0,-10 77-117 0 0,0-1 0 0 0,-4-21-58 0 0,-8-22 161 0 0,-14-50-161 0 0,18 88 22 0 0,-2-3-10 0 0,-14-32-12 0 0,12 36 10 0 0,-10-28 39 0 0,7 27-36 0 0,0 0 0 0 0,-18-26-13 0 0,5 15 45 0 0,12 22-34 0 0,0 0-5 0 0,1 0 0 0 0,0-3-6 0 0,6 10 15 0 0,6 9-11 0 0,0 1-1 0 0,-1-1 1 0 0,0 1 0 0 0,0 0 0 0 0,-1 0 0 0 0,1 0 0 0 0,-1 0 0 0 0,0 1 0 0 0,0-1-1 0 0,-4-2-3 0 0,-20-13 0 0 0,8-3-12 0 0,18 22 7 0 0,0 1 0 0 0,1-1 0 0 0,-1 0 0 0 0,0 0 0 0 0,0 1 0 0 0,0-1 0 0 0,0 1 0 0 0,-1 0 5 0 0,-7-2-28 0 0,7 1 15 0 0,0 0-1 0 0,0-1 1 0 0,0 1-1 0 0,0-1 1 0 0,0 0-1 0 0,1 1 1 0 0,-1-2 13 0 0,-15-7-108 0 0,16 9 89 0 0,0 0-1 0 0,0 0 0 0 0,0 1 1 0 0,0-1-1 0 0,-1 1 1 0 0,1 0-1 0 0,0-1 0 0 0,0 1 1 0 0,-1 0 19 0 0,-8 0-77 0 0,5-1 13 0 0,-1 1 0 0 0,0 0 0 0 0,1 1-1 0 0,-1 0 1 0 0,-4 1 64 0 0,-9 8-216 0 0,6-8 94 0 0,0 1-25 0 0,-12 5-313 0 0,14-4 208 0 0,2 0-48 0 0,5-2 108 0 0,0-1-35 0 0,1 1-38 0 0,-1-1-43 0 0,1 1-47 0 0,-1-1-51 0 0,2 0-9 0 0,0-1-57 0 0,0 1-52 0 0,0-1-45 0 0,0 0-164 0 0,-1 0-45 0 0,0 0-199 0 0,-3 0-536 0 0</inkml:trace>
  <inkml:trace contextRef="#ctx0" brushRef="#br0" timeOffset="3321.69">7198 4462 10712 0 0,'0'0'241'0'0,"-3"0"38"0"0,-12 5 64 0 0,2 0-134 0 0,2-9-126 0 0,10 3-81 0 0,-1 0 0 0 0,1 0 0 0 0,-1 1 0 0 0,0-1 0 0 0,1 1 0 0 0,-1-1 0 0 0,0 1 1 0 0,1-1-1 0 0,-1 1 0 0 0,-1 0-2 0 0,-8 0 23 0 0,-8 0-58 0 0,14 0 52 0 0,0 0 36 0 0,-4 0 112 0 0,4 0-32 0 0,-1 0 39 0 0,-3 0 123 0 0,3 1-77 0 0,-1 1-31 0 0,-1 2 8 0 0,0 0 3 0 0,0-2-8 0 0,1 0 36 0 0,-3-2 85 0 0,-7-1-29 0 0,-8-5 56 0 0,18 4-198 0 0,-1 0 0 0 0,0 0 0 0 0,0 1 0 0 0,-7 0-140 0 0,-4 1 212 0 0,-23 0 189 0 0,35 1-345 0 0,1-1 1 0 0,-1 1-1 0 0,0 1 0 0 0,1-1 1 0 0,-1 1-1 0 0,1 0 0 0 0,0 0 0 0 0,-2 2-56 0 0,-27 8 227 0 0,-1-4-63 0 0,26-6-125 0 0,1-1 0 0 0,0 1 1 0 0,0 1-1 0 0,0 0 0 0 0,1 0 0 0 0,-1 1 1 0 0,-6 3-40 0 0,-5 6 73 0 0,12-8-54 0 0,0 0 0 0 0,0 0 0 0 0,1 1 1 0 0,-5 4-20 0 0,-3 9 64 0 0,-3 7-48 0 0,5-14-14 0 0,9-9 4 0 0,0 0 1 0 0,1 1-1 0 0,0-1 1 0 0,0 1-1 0 0,0-1 1 0 0,0 1-1 0 0,0 0 1 0 0,-1 3-7 0 0,-9 18 10 0 0,7-13-10 0 0,0-1 0 0 0,0 1 0 0 0,1 0 0 0 0,-2 7 0 0 0,1 11 0 0 0,4-20 0 0 0,0 0 0 0 0,-1 0 0 0 0,-1 3 0 0 0,1-4-1 0 0,0-1-1 0 0,1 1 0 0 0,0 0 1 0 0,0 0-1 0 0,1 0 0 0 0,0-1 0 0 0,1 9 2 0 0,-4 29-41 0 0,-1-15 36 0 0,1 1-1 0 0,1 21 6 0 0,3 133 0 0 0,0-176 0 0 0,1 0 0 0 0,0-1-1 0 0,1 1 1 0 0,2 6 0 0 0,0 2-9 0 0,7 30-41 0 0,-5-27 46 0 0,10 21 4 0 0,8 29-41 0 0,-16-42-5 0 0,2-1 0 0 0,11 23 46 0 0,-7-23-7 0 0,20 39-15 0 0,-9-29-26 0 0,5 0 45 0 0,-1-4-43 0 0,1 0-55 0 0,4 2-65 0 0,-8-10 80 0 0,12 13-67 0 0,4-1-59 0 0,-23-24 129 0 0,-1 1-59 0 0,1 0 1 0 0,-2 1 141 0 0,-9-9-50 0 0,0 0 1 0 0,1 0 0 0 0,0-1-1 0 0,0-1 1 0 0,1 1 49 0 0,0-1-35 0 0,-1 1-1 0 0,-1 0 1 0 0,1 0-1 0 0,-1 1 1 0 0,1 1 35 0 0,5 4-79 0 0,-1-1 0 0 0,2 0 1 0 0,13 8 78 0 0,2-1-62 0 0,-26-16 57 0 0,12 8-68 0 0,1-1 1 0 0,15 5 72 0 0,-23-10-20 0 0,0-1 0 0 0,0-1 0 0 0,7 1 20 0 0,28 4-30 0 0,0-1-121 0 0,12-2 151 0 0,-19-3-11 0 0,-37-1 10 0 0,56-1-50 0 0,-43 0 49 0 0,0 0 0 0 0,0-1 1 0 0,0 0-1 0 0,-1-1 1 0 0,4-2 1 0 0,47-21 3 0 0,-17 7 58 0 0,-40 16-48 0 0,0 1 1 0 0,1 0 0 0 0,-1-1-1 0 0,-1-1 1 0 0,1 1 0 0 0,0-1-1 0 0,-1 1 1 0 0,1-2 0 0 0,-1 1 0 0 0,-1-1-1 0 0,4-3-13 0 0,5-9 80 0 0,-5 5 37 0 0,1 1 1 0 0,9-9-118 0 0,-12 13 44 0 0,0 0 0 0 0,0-1-1 0 0,-1 1 1 0 0,0-1 0 0 0,-1 0 0 0 0,1 0-44 0 0,6-12 94 0 0,14-16 117 0 0,-19 25-119 0 0,0-1-1 0 0,-1-1 1 0 0,0 1 0 0 0,2-12-92 0 0,6-28 215 0 0,-7 28-126 0 0,6-24 84 0 0,-6 18 1 0 0,-1 1-1 0 0,1-19-173 0 0,-5 6 151 0 0,-1-157 521 0 0,0 135-214 0 0,-6-18-458 0 0,-3 19 114 0 0,-1 14-34 0 0,-20-101 101 0 0,-20-74-24 0 0,45 207-131 0 0,1 1 1 0 0,-5-9-27 0 0,-16-26 27 0 0,5-2 26 0 0,-6 16-26 0 0,21 27-5 0 0,1 1 1 0 0,0-1-1 0 0,-2-6-22 0 0,4 10 12 0 0,0 0 0 0 0,0 0 0 0 0,-1 0 0 0 0,0 0 0 0 0,0 1 0 0 0,0-1 0 0 0,0 1 0 0 0,-1-1 0 0 0,0 1 0 0 0,0 1-1 0 0,-1-1 1 0 0,-3-3-12 0 0,-156-113 320 0 0,118 85-220 0 0,1-5-46 0 0,31 26-47 0 0,-1 1 0 0 0,-1 1 0 0 0,0 0 0 0 0,-1 1-1 0 0,-5-3-6 0 0,18 14 7 0 0,0-1-1 0 0,1 1 0 0 0,-1 0 1 0 0,0 0-1 0 0,0 0 0 0 0,-3 0-6 0 0,-1-1 10 0 0,-35-8 2 0 0,24 8-12 0 0,12 1 8 0 0,0 0-1 0 0,0 0 1 0 0,0-1 0 0 0,0 0-1 0 0,0 0 1 0 0,1-1 0 0 0,-3 0-8 0 0,4 0 0 0 0,1 1-1 0 0,-1 0 1 0 0,-1 0 0 0 0,1 0 0 0 0,0 1 0 0 0,0 0 0 0 0,-1 0 0 0 0,1 0 0 0 0,0 1-1 0 0,-4 0 1 0 0,-15-3-47 0 0,-5-5-70 0 0,24 6 93 0 0,2 1 64 0 0,1 1-45 0 0,0-1-46 0 0,-1 1-47 0 0,1 0-47 0 0,0 0-48 0 0,0 0-49 0 0,0 0-51 0 0,0 0-68 0 0,1 0-58 0 0,-1-1-57 0 0,0 1-60 0 0,0 0-61 0 0,0-1-60 0 0,0 1-63 0 0,0-1-64 0 0,-4-3-1585 0 0,-3-5-1348 0 0</inkml:trace>
  <inkml:trace contextRef="#ctx0" brushRef="#br0" timeOffset="-871.39">6986 864 7256 0 0,'0'0'165'0'0,"0"0"22"0"0,0 0 7 0 0,-3 0 50 0 0,-3 0 331 0 0,-1 0-55 0 0,0 0-46 0 0,-1 0-38 0 0,-5 0 275 0 0,-19 0 808 0 0,25 0-1252 0 0,0 2-42 0 0,-6 8 312 0 0,12-10-518 0 0,1 1 1 0 0,0-1-1 0 0,0 0 0 0 0,0 0 0 0 0,-1 0 0 0 0,1 1 0 0 0,0-1 0 0 0,0 0 0 0 0,-1 0 1 0 0,1 0-1 0 0,0 0 0 0 0,-1 1 0 0 0,1-1 0 0 0,0 0 0 0 0,0 0 0 0 0,-1 0 0 0 0,1 0 1 0 0,0 0-1 0 0,-1 0 0 0 0,1 0 0 0 0,0 0 0 0 0,-1 0 0 0 0,1 0 0 0 0,0 0 0 0 0,-1 0 1 0 0,1 0-20 0 0,-6 0 132 0 0,-1 0 81 0 0,-1 0 47 0 0,-14 0 416 0 0,9 0-319 0 0,5 0-200 0 0,2 0-60 0 0,-3 1 61 0 0,3 5-3 0 0,3-2-42 0 0,-1-2-7 0 0,-1-1 11 0 0,-1 0 36 0 0,2-1-112 0 0,-1 0-1 0 0,-11 0 54 0 0,16 0-93 0 0,-1 0 1 0 0,1 0 0 0 0,0 0-1 0 0,0 0 1 0 0,0 0-1 0 0,0 0 1 0 0,0 0-1 0 0,0 0 1 0 0,0 0-1 0 0,0 0 1 0 0,0 0 0 0 0,0 0-1 0 0,-1 0 1 0 0,1 0-1 0 0,0 0 1 0 0,0 0-1 0 0,0 0 1 0 0,0 0 0 0 0,0 0-1 0 0,0 0 1 0 0,0 0-1 0 0,0 0 1 0 0,0 0-1 0 0,0 0 1 0 0,0 0 0 0 0,0 0-1 0 0,-1 0 1 0 0,1 0-1 0 0,0 0 1 0 0,0 0-1 0 0,0 0 1 0 0,0 0 0 0 0,0 0-1 0 0,0 0 1 0 0,0 1-1 0 0,0-1 1 0 0,0 0-1 0 0,0 0 1 0 0,0 0 0 0 0,0 0-1 0 0,0 0 1 0 0,0 0-1 0 0,0 0 1 0 0,0 0-1 0 0,0 0 1 0 0,0 0 0 0 0,0 0-1 0 0,0 1 1 0 0,0-1-1 0 0,0 0 1 0 0,0 0-1 0 0,0 0 1 0 0,0 0 0 0 0,0 0-1 0 0,0 0 1 0 0,0 0-1 0 0,0 0-1 0 0,0 10 88 0 0,0-7-7 0 0,-2-3 27 0 0,0 0-56 0 0,0 0-54 0 0,1 0-132 0 0,0 0 148 0 0,0 0 64 0 0,-2 0 64 0 0,-1 0 86 0 0,-1 0 101 0 0,-2 0 116 0 0,7 0-444 0 0,0 0 0 0 0,0 0 0 0 0,0 0 0 0 0,0 0 0 0 0,0 0-1 0 0,0 0 1 0 0,0 0 0 0 0,0 0 0 0 0,0 0 0 0 0,0 0 0 0 0,-1 0 0 0 0,1 0-1 0 0,0 0 1 0 0,0 0 0 0 0,0 0 0 0 0,0 0 0 0 0,0 0 0 0 0,0 0-1 0 0,0 0 1 0 0,0 0 0 0 0,0 0 0 0 0,0 0 0 0 0,-1 0 0 0 0,1 0-1 0 0,0 0 1 0 0,0 0 0 0 0,0 0 0 0 0,0 0 0 0 0,0 0 0 0 0,0 0 0 0 0,0 0-1 0 0,0 0 1 0 0,0 1 0 0 0,0-1 0 0 0,0 0 0 0 0,0 0 0 0 0,0 0-1 0 0,0 0 1 0 0,0 0 0 0 0,0 0 0 0 0,0 0 0 0 0,0 0 0 0 0,0 0-1 0 0,0 0 1 0 0,0 0 0 0 0,0 0 0 0 0,0 1 0 0 0,0-1 0 0 0,0 0 0 0 0,0 0-1 0 0,0 0 1 0 0,0 0 0 0 0,0 0 0 0 0,0 0 0 0 0,0 0 0 0 0,0 0-1 0 0,0 0 0 0 0,0 11 23 0 0,-2 0 22 0 0,-4-4-32 0 0,5-7-14 0 0,1 0 1 0 0,-1 1 0 0 0,1-1 0 0 0,-1 0 0 0 0,1 1 0 0 0,-1-1 0 0 0,1 1-1 0 0,0-1 1 0 0,-1 1 0 0 0,1-1 0 0 0,0 1 0 0 0,-1-1 0 0 0,1 1-1 0 0,0-1 1 0 0,-1 1 0 0 0,1-1 0 0 0,0 1 0 0 0,0 0 0 0 0,0-1 0 0 0,0 1-1 0 0,0-1 1 0 0,0 1 0 0 0,0-1 0 0 0,0 1 0 0 0,0 0 0 0 0,0-1-1 0 0,0 1 1 0 0,-3 14 0 0 0,-7 1 0 0 0,8-1 0 0 0,2 211 0 0 0,0-224 0 0 0,-1 0 0 0 0,1 0 0 0 0,0-1 0 0 0,0 1 0 0 0,-1 0 0 0 0,1-1 0 0 0,-1 1 0 0 0,0-1 0 0 0,1 1 0 0 0,-1 0 0 0 0,0-1 0 0 0,0 1 0 0 0,0-1 0 0 0,0 1 0 0 0,0-1 0 0 0,0 0 0 0 0,0 1 0 0 0,1 0 0 0 0,-1-1 0 0 0,1 1 0 0 0,-1-1 0 0 0,1 1 0 0 0,-1 0 0 0 0,1-1 0 0 0,0 1 0 0 0,0 0 0 0 0,-1 0 0 0 0,1 50 3 0 0,0-16 69 0 0,0-34-19 0 0,0-2 11 0 0,3 0-10 0 0,4 0-41 0 0,14 0 56 0 0,-21 1-69 0 0,1-1 0 0 0,0 0 0 0 0,-1 0 0 0 0,1 0 0 0 0,0-1 0 0 0,-1 1 0 0 0,1 0 0 0 0,0 0 0 0 0,-1 0 0 0 0,1 0 0 0 0,-1-1 0 0 0,1 1 0 0 0,0 0 0 0 0,-1 0 0 0 0,1-1 0 0 0,-1 1 0 0 0,1-1 0 0 0,-1 1 0 0 0,1 0 0 0 0,-1-1 0 0 0,1 1 0 0 0,-1-1 0 0 0,1 1 0 0 0,-1-1 0 0 0,0 1 0 0 0,1-1 0 0 0,-1 0 0 0 0,1 1 0 0 0,-1-1 0 0 0,0 1 0 0 0,1-1 0 0 0,-1 1 0 0 0,1-1 0 0 0,-1 1 0 0 0,1-1 0 0 0,-1 1 0 0 0,1 0 0 0 0,-1-1 0 0 0,1 1 0 0 0,-1 0 0 0 0,1-1 0 0 0,0 1 0 0 0,-1 0 0 0 0,1 0 0 0 0,0 0 0 0 0,-1-1 0 0 0,1 1 0 0 0,0 0 0 0 0,-1 0 0 0 0,1 0 0 0 0,-1 0 0 0 0,1 0 0 0 0,0 0 0 0 0,14-2 0 0 0,15-13 0 0 0,-27 13 0 0 0,-1 1 0 0 0,1-1 0 0 0,-1 1 0 0 0,1 0 0 0 0,0 0 0 0 0,-1 0 0 0 0,1 0 0 0 0,0 0 0 0 0,0 1 0 0 0,0-1 0 0 0,0 1 0 0 0,-1 0 0 0 0,1 0 0 0 0,3 0 0 0 0,-5 0 0 0 0,0 0 0 0 0,0 0 0 0 0,0 0 0 0 0,0 0 0 0 0,0 0 0 0 0,0 0 0 0 0,0 0 0 0 0,0 0 0 0 0,0-1 0 0 0,0 1 0 0 0,0 0 0 0 0,0-1 0 0 0,0 1 0 0 0,0 0 0 0 0,1-1 0 0 0,4-4 0 0 0,-5 5 0 0 0,0-1 0 0 0,-1 0 0 0 0,1 1 0 0 0,0-1 0 0 0,-1 1 0 0 0,1-1 0 0 0,0 1 0 0 0,0-1 0 0 0,0 1 0 0 0,0-1 0 0 0,-1 1 0 0 0,1 0 0 0 0,0 0 0 0 0,0-1 0 0 0,0 1 0 0 0,0 0 0 0 0,0 0 0 0 0,0 0 0 0 0,0 0 0 0 0,0 0 0 0 0,0 0 0 0 0,-1 0 0 0 0,1 0 0 0 0,0 1 0 0 0,0-1 0 0 0,0 0 0 0 0,0 1 0 0 0,7 3 0 0 0,-7-3 0 0 0,0 0 0 0 0,1 0 0 0 0,-1 0 0 0 0,1-1 0 0 0,-1 1 0 0 0,0 0 0 0 0,1-1 0 0 0,0 1 0 0 0,-1-1 0 0 0,1 0 0 0 0,-1 1 0 0 0,1-1 0 0 0,-1 0 0 0 0,1 0 0 0 0,10 0 0 0 0,-9-1 0 0 0,0 1 0 0 0,0 0 0 0 0,0 0 0 0 0,0 0 0 0 0,0 0 0 0 0,0 1 0 0 0,0-1 0 0 0,0 1 0 0 0,0 0 0 0 0,1 0 0 0 0,11 11 0 0 0,12 6 0 0 0,-22-6 0 0 0,8 4 0 0 0,-9-11 0 0 0,0 0 0 0 0,0 1 0 0 0,0-1 0 0 0,-1 1 0 0 0,0 0 0 0 0,0 1 0 0 0,0-2 0 0 0,2 25 0 0 0,-2-25 1 0 0,-2-2 0 0 0,1 0 0 0 0,-1 0 0 0 0,0 0 0 0 0,0 0-1 0 0,0 0 1 0 0,0 0 0 0 0,-1 0 0 0 0,1 0 0 0 0,-1 1-1 0 0,1-1 1 0 0,-1 0 0 0 0,-1 3-1 0 0,2 4 20 0 0,0-5-16 0 0,-1-1 0 0 0,0 1-1 0 0,1-1 1 0 0,-2 1 0 0 0,1-1-1 0 0,-1 1 1 0 0,1 0 0 0 0,-1-1-1 0 0,-1 3-3 0 0,-3 1 1 0 0,0 1 26 0 0,2 4 44 0 0,3 15 70 0 0,-2-23-71 0 0,-2-1-36 0 0,0-1-4 0 0,0 1 1 0 0,1-1-1 0 0,0 1 1 0 0,0 0-1 0 0,-1 2-30 0 0,-1 4 65 0 0,4-8-50 0 0,0 0-1 0 0,0 0 0 0 0,0 0 0 0 0,0 0 1 0 0,-1 0-1 0 0,1 0 0 0 0,-1 0 0 0 0,1 0 1 0 0,-1 0-15 0 0,-3 3 20 0 0,-13 13 216 0 0,8-13-166 0 0,-15 0 40 0 0,13 1-48 0 0,11-5-53 0 0,-1-1 1 0 0,1 1-1 0 0,-1 0 1 0 0,1 0-1 0 0,-1-1 1 0 0,1 1-1 0 0,-1-1 1 0 0,1 1-1 0 0,-1-1 1 0 0,0 0-1 0 0,1 0 0 0 0,-1 0 1 0 0,1 0-1 0 0,-1 0-9 0 0,-59 0 207 0 0,18 0-158 0 0,33 0-49 0 0,7 1 0 0 0,-1-1 0 0 0,1 0 0 0 0,0 0 0 0 0,-1-1 0 0 0,1 1 0 0 0,0-1 0 0 0,-4 0 0 0 0,3-2-8 0 0,4 2 18 0 0,-2-1-11 0 0,-7-1-36 0 0,-9-3-40 0 0,10 2-29 0 0,1-2-103 0 0,7 6 209 0 0,-2-2-215 0 0,0 1 54 0 0,-1 0-27 0 0,-1 1-37 0 0,2 0 102 0 0,1 1-51 0 0,0-1-72 0 0,1 0 21 0 0,-1 0-74 0 0,1 0-45 0 0,-1 0-39 0 0,1 0-37 0 0,0 0-268 0 0,0 0-61 0 0,0 0-47 0 0,0 0-34 0 0,0 0-1484 0 0,0 0-1309 0 0</inkml:trace>
  <inkml:trace contextRef="#ctx0" brushRef="#br0" timeOffset="1612.16">6910 758 8288 0 0,'-2'-3'190'0'0,"-9"-4"-16"0"0,10 7-156 0 0,0-1-1 0 0,0 1 1 0 0,0-1 0 0 0,0 1 0 0 0,0-1-1 0 0,0 1 1 0 0,1-1 0 0 0,-1 1 0 0 0,0-1-1 0 0,0 0 1 0 0,1 1 0 0 0,-1-1 0 0 0,0 0-1 0 0,1 0 1 0 0,-1 0 0 0 0,0 1-1 0 0,1-1 1 0 0,-1 0 0 0 0,1 0 0 0 0,0 0-1 0 0,-1 0 1 0 0,1 0 0 0 0,0 0 0 0 0,-1 0-1 0 0,1 0 1 0 0,0-1-18 0 0,-3-12 38 0 0,-9-2-40 0 0,0 0 14 0 0,9 2 53 0 0,3 12-20 0 0,0 1 0 0 0,0-1-1 0 0,-1 1 1 0 0,1-1 0 0 0,0 0-1 0 0,-1 1 1 0 0,1-1 0 0 0,-1 1-1 0 0,0-1 1 0 0,1 1 0 0 0,-1 0-1 0 0,0-1 1 0 0,0 1 0 0 0,0 0-45 0 0,-4-7 230 0 0,-1-5 206 0 0,1 2-90 0 0,1 5-152 0 0,2-9 220 0 0,2 14-387 0 0,0 0 0 0 0,0 0 0 0 0,0 0 1 0 0,0 1-1 0 0,0-1 0 0 0,0 0 0 0 0,0 0 0 0 0,0 0 0 0 0,-1 1 1 0 0,1-1-1 0 0,0 0 0 0 0,-1 0 0 0 0,1 0 0 0 0,0 1 1 0 0,-1-1-28 0 0,-5-3 252 0 0,-2-1-41 0 0,-3-1 90 0 0,9 4-230 0 0,0 0 0 0 0,0 0 0 0 0,0 1 0 0 0,-1-1 0 0 0,1 1 1 0 0,0-1-1 0 0,-1 1-71 0 0,-18-5 417 0 0,12 5-159 0 0,-1 1 1 0 0,1 0 0 0 0,-8 1-259 0 0,-10 0 531 0 0,9 1-293 0 0,-16 8 236 0 0,21-6-296 0 0,8-2-110 0 0,-16 8 225 0 0,9-7-194 0 0,10-3-83 0 0,-1 1 0 0 0,1-1 0 0 0,0 1 0 0 0,0-1 0 0 0,0 1-1 0 0,0 0 1 0 0,0 0 0 0 0,0 0 0 0 0,0 0 0 0 0,0 0 0 0 0,0 1-1 0 0,0-1 1 0 0,0 1 0 0 0,1-1-16 0 0,-17 15 129 0 0,-7 1-3 0 0,5-4-21 0 0,9-7-64 0 0,8-5-27 0 0,0 1 0 0 0,0 0 0 0 0,0 0 0 0 0,0 0-1 0 0,0 0 1 0 0,0 0 0 0 0,1 1 0 0 0,-1-1 0 0 0,1 1 0 0 0,0 0-1 0 0,0 0-13 0 0,-5 7 41 0 0,4-4-30 0 0,-1 0 0 0 0,0-1 0 0 0,0 0 0 0 0,0 0 0 0 0,-3 3-11 0 0,-9 9 22 0 0,0 2-1 0 0,2 0 0 0 0,-11 17-21 0 0,14-16 0 0 0,7-12-13 0 0,-1 0 0 0 0,0 0 0 0 0,0-1 1 0 0,0 1-1 0 0,-1-1 0 0 0,0 0 13 0 0,-3 2-23 0 0,1 0-1 0 0,0 1 1 0 0,0 0-1 0 0,-1 3 24 0 0,-21 44-37 0 0,23-44 37 0 0,-21 34 18 0 0,-1 4 36 0 0,13-11-46 0 0,5-3-8 0 0,-1 3 0 0 0,2 1 0 0 0,0 2 0 0 0,9-28 0 0 0,-1-1 0 0 0,1 0 0 0 0,1 1 0 0 0,1-1 0 0 0,0 0 0 0 0,1 1 0 0 0,0-1 0 0 0,1 0 0 0 0,1 0 0 0 0,0 0 0 0 0,4 15 9 0 0,5 19-46 0 0,3 1 1 0 0,1-2-1 0 0,5 4 37 0 0,2 0-45 0 0,15 29-14 0 0,-9-32-45 0 0,10 2-25 0 0,-14-8 37 0 0,-18-27 42 0 0,1 0-1 0 0,0-1 1 0 0,5 4 50 0 0,-4-7-39 0 0,1 0-1 0 0,0-1 1 0 0,0 0-1 0 0,1-1 1 0 0,1 0-1 0 0,4 1 40 0 0,28 16-217 0 0,10 2 217 0 0,-31-16-35 0 0,-2-2 15 0 0,0 0 1 0 0,1-2-1 0 0,0 0 1 0 0,0-1-1 0 0,1-2 1 0 0,0 0-1 0 0,0-2 0 0 0,0-1 1 0 0,24 0 19 0 0,-21-1-11 0 0,-7-1 10 0 0,0 0 0 0 0,0-1 1 0 0,1-1 0 0 0,11-2-1 0 0,8-2-60 0 0,14-4 61 0 0,-16-1-2 0 0,-33 10 2 0 0,25-11 0 0 0,1-1 0 0 0,13-8 0 0 0,-33 15 8 0 0,-1-1 1 0 0,-1 0 0 0 0,2-1-9 0 0,20-21 210 0 0,7-8-210 0 0,-16 15 76 0 0,-8 6 1 0 0,0-1 0 0 0,-1 0 0 0 0,5-9-77 0 0,1-2 101 0 0,2 0 46 0 0,-12 18-46 0 0,-1-1 1 0 0,-1 0-1 0 0,0-1 0 0 0,0 0 0 0 0,5-12-101 0 0,-2-6 550 0 0,5-31-550 0 0,-8 31 174 0 0,-3 16-88 0 0,-1 1 0 0 0,0-1 0 0 0,-1 0 0 0 0,-1 0 0 0 0,0 0 0 0 0,-1 0 0 0 0,-1-10-86 0 0,-5-15 397 0 0,-6-12-397 0 0,2 5 158 0 0,-6-20 0 0 0,8 37-90 0 0,-2 2 0 0 0,-1 0 0 0 0,-2 0-1 0 0,-7-11-67 0 0,-31-43 139 0 0,16 28-38 0 0,0-5 19 0 0,-5 8 0 0 0,5-6-2 0 0,14 32-40 0 0,0 0 1 0 0,-1 1 0 0 0,-1 1-1 0 0,-6-3-78 0 0,-16-8 141 0 0,34 25-102 0 0,-1 1 0 0 0,-1 1 0 0 0,1 0-1 0 0,-1 0-38 0 0,-21-4 98 0 0,1 5-37 0 0,-33 5-41 0 0,30 0-60 0 0,14 0 29 0 0,-19 0-35 0 0,13 3-41 0 0,-17 7-169 0 0,26-7 134 0 0,-9 1-104 0 0,-1 7-53 0 0,15-4 41 0 0,-8 3-26 0 0,3-1 23 0 0,7-3 20 0 0,1-1-23 0 0,1 0-73 0 0,2 0-14 0 0,1-1-71 0 0,-1 0-81 0 0,1 1-90 0 0,5-3 167 0 0,0-1-55 0 0,0 1-48 0 0,0-1-44 0 0,0 1-159 0 0,0 0-42 0 0,0 0-194 0 0,-1 1-522 0 0,2-3 1358 0 0</inkml:trace>
  <inkml:trace contextRef="#ctx0" brushRef="#br0" timeOffset="7136.45">14394 3978 11808 0 0,'0'0'266'0'0,"0"0"44"0"0,0 0 11 0 0,0 0-135 0 0,0 0-89 0 0,0 0 81 0 0,0 0-37 0 0,0 0 150 0 0,0 0 272 0 0,0 0 21 0 0,-2 0 9 0 0,-8 0 14 0 0,10 0-596 0 0,0 0-1 0 0,-1 0 1 0 0,1 0 0 0 0,0 0 0 0 0,0 0 0 0 0,0 0-1 0 0,0 0 1 0 0,0 0 0 0 0,0 0 0 0 0,0 0-1 0 0,0 0 1 0 0,0 0 0 0 0,0 0 0 0 0,0 0 0 0 0,-1 0-1 0 0,1 0 1 0 0,0 0 0 0 0,0 0 0 0 0,0 0 0 0 0,0 0-1 0 0,0 0 1 0 0,0 0 0 0 0,0 0 0 0 0,0 0-1 0 0,0 0 1 0 0,0 0 0 0 0,0 0 0 0 0,0 0 0 0 0,-1 0-1 0 0,1 0 1 0 0,0 1 0 0 0,0-1 0 0 0,0 0-1 0 0,0 0 1 0 0,0 0 0 0 0,0 0 0 0 0,0 0 0 0 0,0 0-1 0 0,0 0 1 0 0,0 0 0 0 0,0 0 0 0 0,0 0 0 0 0,0 0-1 0 0,0 0 1 0 0,0 1 0 0 0,0-1 0 0 0,0 0-1 0 0,0 0 1 0 0,0 0 0 0 0,0 0 0 0 0,0 0 0 0 0,0 0-1 0 0,0 0 1 0 0,0 0 0 0 0,0 0 0 0 0,0 0-1 0 0,0 1-10 0 0,0 2 234 0 0,0 12 364 0 0,-2-6-242 0 0,-3-1-149 0 0,4-7-172 0 0,0 1 0 0 0,0-1 0 0 0,0 0 0 0 0,1 1 0 0 0,-1-1 0 0 0,0 1 0 0 0,1-1 0 0 0,-1 1 0 0 0,1-1 0 0 0,0 1 1 0 0,-1 0-1 0 0,1-1 0 0 0,0 1 0 0 0,0 0-35 0 0,0 16 349 0 0,0 1-70 0 0,0 0-61 0 0,0-1-54 0 0,0 5-25 0 0,0-1-48 0 0,0 43 36 0 0,0-40-68 0 0,2 6-4 0 0,4-7-38 0 0,-4-15-17 0 0,0-1 0 0 0,-1 1 0 0 0,0 0 0 0 0,0 0 0 0 0,-1 3 0 0 0,1-1 8 0 0,0 1 0 0 0,0 0 0 0 0,3 8-8 0 0,-1-7 14 0 0,-1 0-1 0 0,0 0 0 0 0,-1 11-13 0 0,0-16 0 0 0,-1-1 0 0 0,2 1 0 0 0,-1-1 0 0 0,1 0 0 0 0,0 2 0 0 0,0-2 0 0 0,0 0 0 0 0,-1 0 0 0 0,0 1 0 0 0,0-1 0 0 0,-1 2 0 0 0,1-4 0 0 0,-1 1 0 0 0,1 0 0 0 0,0-1 0 0 0,1 1 0 0 0,-1-1 0 0 0,1 1 0 0 0,0-1 0 0 0,0 0 0 0 0,-1-1 0 0 0,0 1 0 0 0,0 0 0 0 0,0 5 0 0 0,-2-9 0 0 0,1 1 1 0 0,0-1-1 0 0,0 0 0 0 0,1 1 0 0 0,-1-1 0 0 0,0 0 0 0 0,0 1 0 0 0,1-1 0 0 0,-1 0 0 0 0,0 0 0 0 0,1 1 0 0 0,-1-1 1 0 0,1 0-1 0 0,0 0 0 0 0,0 1 0 0 0,0 0 0 0 0,0-1-2 0 0,0 1 1 0 0,0 0 0 0 0,0 0-1 0 0,0 1 1 0 0,0-1-1 0 0,0 0 1 0 0,0 0-1 0 0,-1 0 1 0 0,1 1 0 0 0,-1-1-1 0 0,0 0 1 0 0,0 0-1 0 0,0 1 1 0 0,0-1-1 0 0,0 0 1 0 0,0 1 1 0 0,0-1-45 0 0,2-4-11 0 0,8-8-44 0 0,-7 7-24 0 0,-2 0 44 0 0,-2-6-45 0 0,1 7 46 0 0,0-5-78 0 0,-1 5 102 0 0,1 0-1 0 0,0 0 0 0 0,0-1 1 0 0,0 1-1 0 0,1 0 0 0 0,-1 0 0 0 0,0 0 1 0 0,1 0-1 0 0,-1 0 0 0 0,1-1 56 0 0,4-4-182 0 0,-2 2-6 0 0,-1 0-99 0 0,-1 2 95 0 0,0-1-37 0 0,0 0-43 0 0,-1 0-47 0 0,2-22-1106 0 0,-1 25 1277 0 0,0-1 0 0 0,0 0-1 0 0,0 0 1 0 0,0 1 0 0 0,0-1 0 0 0,0 0 0 0 0,1 1 0 0 0,-1 0 0 0 0,0-1 0 0 0,1 1 148 0 0</inkml:trace>
  <inkml:trace contextRef="#ctx0" brushRef="#br0" timeOffset="7567.76">15029 3963 9440 0 0,'0'0'216'0'0,"0"0"32"0"0,0 0 9 0 0,0 0-109 0 0,-2 0-77 0 0,-2 0-37 0 0,-2-3-24 0 0,3-3 8 0 0,1 2 46 0 0,1 4-88 0 0,-1-1 94 0 0,0 0 78 0 0,-1 1 67 0 0,0 0 45 0 0,0 0 37 0 0,-8-1 769 0 0,7 1-644 0 0,0 1-67 0 0,2-1-218 0 0,0 0-33 0 0,1 0-43 0 0,0 0-34 0 0,0 0-37 0 0,0 0-42 0 0,-1 0 558 0 0,-1 0-22 0 0,2 0-429 0 0,0 0 1 0 0,0 0 0 0 0,0 0 0 0 0,0 0 0 0 0,0 0 0 0 0,0 1 0 0 0,0-1 0 0 0,0 0-1 0 0,0 1 1 0 0,0-1 0 0 0,0 0 0 0 0,0 1 0 0 0,0 0 0 0 0,0-1 0 0 0,-1 1-56 0 0,-11 11 638 0 0,11-10-597 0 0,-2 3 90 0 0,-9 8 298 0 0,9-9-326 0 0,2 0-40 0 0,-3 9 155 0 0,-8-6-96 0 0,12-5-115 0 0,0-1-1 0 0,0 1 0 0 0,0-1 1 0 0,0 1-1 0 0,0-1 0 0 0,0 1 1 0 0,1-1-1 0 0,-1 1 0 0 0,0 0 1 0 0,1 0-1 0 0,0 0-6 0 0,-8 19 86 0 0,3-14-53 0 0,4-6-30 0 0,0 1 0 0 0,0-1-1 0 0,0 1 1 0 0,1-1-1 0 0,-1 1 1 0 0,0-1 0 0 0,1 1-1 0 0,-1-1 1 0 0,1 1-1 0 0,0-1 1 0 0,-1 1 0 0 0,1 0-1 0 0,0-1 1 0 0,0 1-1 0 0,0 0-2 0 0,0 3 0 0 0,-1 0 0 0 0,0 0 0 0 0,0 0 0 0 0,0 0 0 0 0,-2 4 0 0 0,1-4 0 0 0,0 1 0 0 0,1-1 0 0 0,0 1 0 0 0,0 0 0 0 0,0-1 0 0 0,1 2 0 0 0,-1 17 0 0 0,0-13 0 0 0,1-1 0 0 0,0 0 0 0 0,1 1 0 0 0,0-1 0 0 0,1 4 0 0 0,3 2 0 0 0,-3-10-13 0 0,0 0-1 0 0,-1 0 1 0 0,0 1 0 0 0,0-1 0 0 0,0 0-1 0 0,-1 4 14 0 0,0-2-9 0 0,0 0-1 0 0,1 0 0 0 0,0 0 1 0 0,1 3 9 0 0,9 19-58 0 0,-4-12 46 0 0,1 9-59 0 0,-6-17 34 0 0,1-1 0 0 0,0 0 0 0 0,1 0 1 0 0,-1 0 36 0 0,26 38-141 0 0,-17-28 115 0 0,-7-12 31 0 0,4 5-7 0 0,14 12-60 0 0,-10-12 54 0 0,0-1-3 0 0,-11-10 5 0 0,-1-1 1 0 0,0 1-1 0 0,1-1 1 0 0,-1 1-1 0 0,0-1 0 0 0,1 0 1 0 0,-1 1-1 0 0,1-1 0 0 0,-1 0 1 0 0,0 0-1 0 0,1 0 6 0 0,1 0-5 0 0,1 0-1 0 0,-1 1 0 0 0,0-1 1 0 0,0 1-1 0 0,0 0 0 0 0,0 0 1 0 0,0 0-1 0 0,0 0 1 0 0,2 1 5 0 0,5 3-18 0 0,-9-5 18 0 0,0 0-1 0 0,0 1 1 0 0,1-1-1 0 0,-1 0 1 0 0,0 0-1 0 0,0 0 1 0 0,0 1-1 0 0,0-1 1 0 0,0 0-1 0 0,0-1 1 0 0,1 1-1 0 0,-1 0 1 0 0,0 0 0 0 0,0 0-1 0 0,0-1 1 0 0,0 1-1 0 0,0-1 1 0 0,0 1-1 0 0,0-1 1 0 0,0 1-1 0 0,0-1 1 0 0,0 1-1 0 0,0-1 1 0 0,0 0 0 0 0,0 0 0 0 0,1 0 0 0 0,-1 0 0 0 0,1 1 0 0 0,-1-1 0 0 0,1 0 0 0 0,-1 0 0 0 0,1 1 0 0 0,0-1 0 0 0,-1 1 0 0 0,1 0 0 0 0,0-1 0 0 0,-1 1 1 0 0,3 0-1 0 0,-2 0 0 0 0,0 0 1 0 0,0-1-1 0 0,1 1 1 0 0,-1-1-1 0 0,0 1 1 0 0,0-1-1 0 0,1 0 1 0 0,-1 0-1 0 0,0 0 1 0 0,0 0-1 0 0,0 0 1 0 0,1-1-1 0 0,20-18 64 0 0,-17 8-20 0 0,-4 6-33 0 0,6-11 6 0 0,2-3 96 0 0,0 0 67 0 0,2-11 136 0 0,-3-5 58 0 0,-3 12-132 0 0,-2 1-42 0 0,-4-11 16 0 0,-1 15-104 0 0,1 5 65 0 0,-1 0 0 0 0,-3-12-177 0 0,-9-28 257 0 0,-6 1-89 0 0,-4 2-80 0 0,12 33-71 0 0,1 0 0 0 0,-2 1 0 0 0,0 0 0 0 0,-1 1 0 0 0,-3-1-17 0 0,12 12-11 0 0,-1 0 0 0 0,1 0 0 0 0,0-1-1 0 0,0 1 1 0 0,-1-3 11 0 0,2 3-28 0 0,0 0-1 0 0,0 0 1 0 0,-1 1-1 0 0,1-1 1 0 0,-2 0 28 0 0,-2-2-48 0 0,1 1-33 0 0,0 0-42 0 0,0 1-44 0 0,0 1-46 0 0,-9-1-393 0 0,0-7-30 0 0</inkml:trace>
  <inkml:trace contextRef="#ctx0" brushRef="#br0" timeOffset="10471.83">15317 3540 13520 0 0,'-7'0'174'0'0,"-10"-1"278"0"0,10-1-285 0 0,0-3-66 0 0,-1-2-59 0 0,7 5-39 0 0,0 1-2 0 0,0 0 0 0 0,0 0 0 0 0,0 0 0 0 0,0 0 1 0 0,-1 0-1 0 0,1 0 0 0 0,0 0 0 0 0,-1 0 0 0 0,1 0 0 0 0,0 1 0 0 0,-1-1 0 0 0,1 0 0 0 0,-1 1 0 0 0,1-1 0 0 0,-1 1 0 0 0,1 0 0 0 0,-1 0 0 0 0,1-1 0 0 0,-1 1 0 0 0,1 0 0 0 0,-1 0 0 0 0,0 0-1 0 0,-25-2 59 0 0,5-5 2 0 0,7 0 18 0 0,2 1 45 0 0,2 1 79 0 0,9 4-157 0 0,1 0 1 0 0,-1 1 0 0 0,0-1 0 0 0,0 1 0 0 0,0 0-1 0 0,0 0 1 0 0,0-1 0 0 0,0 1 0 0 0,0 0 0 0 0,1 1 0 0 0,-2-1-47 0 0,-6 0 182 0 0,5 0-129 0 0,1 0 0 0 0,0 0 0 0 0,1-1 0 0 0,-1 1 0 0 0,0-1 0 0 0,0 0 0 0 0,-2-1-53 0 0,-12-5 289 0 0,6 3-82 0 0,-5 4-12 0 0,0-1-19 0 0,4-5 1 0 0,10 5-154 0 0,1 0 0 0 0,0 0 0 0 0,-1 0 0 0 0,1 1 0 0 0,-1-1 0 0 0,1 1 0 0 0,-1-1 1 0 0,1 1-1 0 0,-1-1 0 0 0,0 1 0 0 0,1 0 0 0 0,-1 0 0 0 0,0 0 0 0 0,1 0-23 0 0,-7-1 72 0 0,1 1-1 0 0,0-1 0 0 0,0-1 0 0 0,-6-1-71 0 0,6 1 71 0 0,-1 0 1 0 0,0 0 0 0 0,0 1-1 0 0,-8 0-71 0 0,-44 1 262 0 0,-33 0-15 0 0,50 3-115 0 0,0 2 1 0 0,-7 3-133 0 0,42-7 11 0 0,-1 1 21 0 0,1 0 0 0 0,-1 1-1 0 0,1 0 1 0 0,-4 2-32 0 0,5-3 30 0 0,1 1 1 0 0,-1-1 0 0 0,1 0 0 0 0,-3 0-31 0 0,-5 0 53 0 0,-14 3 62 0 0,22-2-73 0 0,0 0 0 0 0,0 1 1 0 0,1-1-1 0 0,-5 4-42 0 0,-20 14 181 0 0,15-14-94 0 0,5-3 1 0 0,0 1 1 0 0,0 1-1 0 0,-6 4-88 0 0,-14 15 176 0 0,2-4-8 0 0,8 4-32 0 0,-5-5-16 0 0,20-16-94 0 0,0 0 0 0 0,0 0-1 0 0,1 0 1 0 0,-1 0-1 0 0,-1 4-25 0 0,0-1 36 0 0,2 1 0 0 0,-1 0 0 0 0,-1 4-36 0 0,-9 16 12 0 0,5-11-12 0 0,-4 4 0 0 0,2 1 0 0 0,-10 24 0 0 0,-23 57 0 0 0,42-96 0 0 0,0 0 0 0 0,1 0 0 0 0,0 0 0 0 0,0 0 0 0 0,0 0 0 0 0,1 3 0 0 0,0-2 0 0 0,-1-1 0 0 0,1 1 0 0 0,-1-1 0 0 0,-1 0 0 0 0,1 0 0 0 0,-2 3 0 0 0,1-4-1 0 0,0 1 0 0 0,1 1 0 0 0,-1-1 0 0 0,2 0-1 0 0,-1 0 1 0 0,1 1 0 0 0,0 5 1 0 0,0 12-46 0 0,2 17 46 0 0,0-9-10 0 0,-3 21 10 0 0,1-26-24 0 0,1 0 0 0 0,2-1 0 0 0,1 8 24 0 0,0-11 0 0 0,9 53-60 0 0,-9-66 43 0 0,0 0 0 0 0,1 0-1 0 0,4 7 18 0 0,2 9-40 0 0,43 124-87 0 0,0 0 70 0 0,-43-125 52 0 0,2 0 0 0 0,0-1-1 0 0,12 17 6 0 0,59 95-155 0 0,-13-20 28 0 0,-66-111 115 0 0,0 1 0 0 0,0-1 0 0 0,0 0 0 0 0,1-1 0 0 0,0 1 0 0 0,0-1 0 0 0,2 2 12 0 0,-3-5-11 0 0,0 1 0 0 0,0-1-1 0 0,0 1 1 0 0,1-1-1 0 0,-1-1 1 0 0,1 1 0 0 0,-1-1-1 0 0,1 1 1 0 0,0-1-1 0 0,4 0 12 0 0,30 7-275 0 0,29 10 275 0 0,-9-1-189 0 0,14 1-45 0 0,12 3 48 0 0,-43-11 141 0 0,-2 1 38 0 0,-4-2-42 0 0,-20-6 30 0 0,1-1 0 0 0,0-1 1 0 0,6 0 18 0 0,6-1-48 0 0,-11 0 7 0 0,26 0-27 0 0,-3 1-80 0 0,26-4 148 0 0,-49 1-13 0 0,0-1 1 0 0,-1 0-1 0 0,5-3 13 0 0,3 0 0 0 0,-9 2 0 0 0,-1 0 0 0 0,1-2 0 0 0,-1 0 0 0 0,1 0 0 0 0,-7 1 0 0 0,0 1 0 0 0,0-1 0 0 0,0 0 0 0 0,0 0 0 0 0,-1-1 0 0 0,0 0 0 0 0,7-6 0 0 0,12-18 12 0 0,-10 9 41 0 0,0-1 0 0 0,-2 0 0 0 0,-1-2-53 0 0,-4 6 51 0 0,-1 0 0 0 0,-2-1 0 0 0,0-1 0 0 0,0 1 0 0 0,-1-5-51 0 0,6-17 208 0 0,4-7-208 0 0,-4 16 103 0 0,-2-1 0 0 0,0-10-103 0 0,3-8 194 0 0,5-11-194 0 0,-3 11 180 0 0,0-11-180 0 0,3-30 65 0 0,9-44-2 0 0,3 1-34 0 0,-24 107 22 0 0,2-27-51 0 0,-4 19 2 0 0,6-12-2 0 0,5-40 11 0 0,-14 83-6 0 0,-1 0 0 0 0,1 0 0 0 0,-1 0-1 0 0,0 0 1 0 0,-1 0 0 0 0,1 1 0 0 0,-1-1 0 0 0,0 0 0 0 0,0 0 0 0 0,-1 0-1 0 0,1 0-4 0 0,-4-11 0 0 0,2 2 14 0 0,0 1 0 0 0,-1-1 0 0 0,-1 1 0 0 0,0 0-1 0 0,0 1 1 0 0,-3-3-14 0 0,0-3 30 0 0,5 11-11 0 0,-1 0 0 0 0,1 0 0 0 0,-1 1 0 0 0,0-1 0 0 0,0 1 0 0 0,-1 0 0 0 0,0 0-1 0 0,-2-2-18 0 0,-27-32 89 0 0,21 23-34 0 0,-14-14-55 0 0,-18-16 85 0 0,-17-17 0 0 0,16 24-79 0 0,-16-12-18 0 0,41 33-45 0 0,0-1-66 0 0,17 16 23 0 0,-1-1 58 0 0,-11-8 65 0 0,10 8-64 0 0,1 2-33 0 0,1 0-51 0 0,0 0-79 0 0,-1 0-88 0 0,1 0-101 0 0,-1 0-116 0 0,3 1 61 0 0,0 1-69 0 0,0-1-61 0 0,0 1-55 0 0,0-1-187 0 0,0 0-53 0 0,0 0-226 0 0,-1-1-607 0 0</inkml:trace>
  <inkml:trace contextRef="#ctx0" brushRef="#br0" timeOffset="4420.62">14712 546 5264 0 0,'0'0'116'0'0,"0"-2"17"0"0,0-9 12 0 0,0 11-142 0 0,0 0-1 0 0,0 0 0 0 0,0 0 1 0 0,0 0-1 0 0,0 0 0 0 0,0 0 1 0 0,0 0-1 0 0,0 0 0 0 0,0 0 0 0 0,0 0 1 0 0,0 0-1 0 0,0-1 0 0 0,0 1 1 0 0,0 0-1 0 0,0 0 0 0 0,0 0 0 0 0,0 0 1 0 0,0 0-1 0 0,0 0 0 0 0,0 0 1 0 0,0 0-1 0 0,0 0 0 0 0,0 0 1 0 0,0 0-1 0 0,0-1 0 0 0,0 1 0 0 0,0 0 1 0 0,0 0-1 0 0,0 0 0 0 0,0 0 1 0 0,0 0-1 0 0,0 0 0 0 0,0 0 0 0 0,0 0 1 0 0,1 0-1 0 0,-1 0 0 0 0,0 0 1 0 0,0 0-1 0 0,0 0 0 0 0,0 0 0 0 0,0 0 1 0 0,0 0-1 0 0,0 0 0 0 0,0 0 1 0 0,0 0-1 0 0,0 0 0 0 0,0 0 1 0 0,1 0-1 0 0,-1 0 0 0 0,0 0 0 0 0,0 0 1 0 0,0 0-1 0 0,0 0 0 0 0,0 0 1 0 0,0 0-1 0 0,0 0 0 0 0,0 0-2 0 0,10-3 27 0 0,-7-3-11 0 0,-3 0 44 0 0,0 3-21 0 0,0 0 108 0 0,0 1 19 0 0,0-1 34 0 0,0-7 864 0 0,-1 7-777 0 0,1 2-185 0 0,0 0-45 0 0,-1 0-54 0 0,0 0-62 0 0,-5-3 547 0 0,5 3-456 0 0,1 1 1 0 0,0 0 0 0 0,-1 0 0 0 0,1 0-1 0 0,0-1 1 0 0,-1 1 0 0 0,1 0 0 0 0,0 0-1 0 0,-1-1 1 0 0,1 1 0 0 0,0 0 0 0 0,0-1-1 0 0,-1 1 1 0 0,1 0 0 0 0,0-1 0 0 0,0 1-1 0 0,0 0 1 0 0,-1-1 0 0 0,1 1 0 0 0,0 0-1 0 0,0-1 1 0 0,0 1 0 0 0,0-1 0 0 0,0 1 0 0 0,0 0-1 0 0,0-1 1 0 0,0 1 0 0 0,0-1 0 0 0,0 1-1 0 0,0 0 1 0 0,0-1-33 0 0,0 1 14 0 0,0 0 0 0 0,0 0 0 0 0,0 0 0 0 0,0 0 0 0 0,0 0 0 0 0,0-1 0 0 0,0 1 0 0 0,0 0 0 0 0,0 0 0 0 0,0 0 0 0 0,0 0 0 0 0,0 0 0 0 0,0 0 0 0 0,0 0 0 0 0,0 0 0 0 0,0 0 0 0 0,0 0 0 0 0,0-1 0 0 0,0 1 0 0 0,0 0 0 0 0,0 0 0 0 0,0 0 0 0 0,0 0 0 0 0,0 0 0 0 0,0 0 0 0 0,0 0 0 0 0,0 0 0 0 0,0 0 0 0 0,-1 0 0 0 0,1 0 0 0 0,0 0 0 0 0,0 0 0 0 0,0 0 0 0 0,0-1 0 0 0,0 1 0 0 0,0 0 0 0 0,0 0 0 0 0,0 0 0 0 0,0 0 0 0 0,0 0 1 0 0,0 0-1 0 0,0 0 0 0 0,-1 0 0 0 0,1 0 0 0 0,0 0 0 0 0,0 0 0 0 0,0 0 0 0 0,0 0 0 0 0,0 0 0 0 0,0 0 0 0 0,0 0 0 0 0,0 0 0 0 0,0 0 0 0 0,0 0 0 0 0,0 0 0 0 0,-1 0 0 0 0,1 0-14 0 0,-10 0 773 0 0,10 0-761 0 0,0 1-1 0 0,0-1 1 0 0,0 0-1 0 0,0 0 1 0 0,0 0 0 0 0,0 0-1 0 0,0 0 1 0 0,0 0-1 0 0,-1 0 1 0 0,1 0 0 0 0,0 0-1 0 0,0 0 1 0 0,0 0-1 0 0,0 0 1 0 0,0 0 0 0 0,0 0-1 0 0,0 0 1 0 0,0 0-1 0 0,0 0 1 0 0,0 0 0 0 0,0-1-1 0 0,-1 1 1 0 0,1 0-1 0 0,0 0 1 0 0,0 0 0 0 0,0 0-1 0 0,0 0 1 0 0,0 0-1 0 0,0 0 1 0 0,0 0 0 0 0,0 0-1 0 0,0 0 1 0 0,0 0-1 0 0,0 0 1 0 0,0 0 0 0 0,0 0-1 0 0,0 0 1 0 0,0-1-1 0 0,0 1 1 0 0,0 0 0 0 0,0 0-1 0 0,0 0 1 0 0,-1 0-1 0 0,1 0 1 0 0,0 0 0 0 0,0 0-1 0 0,0 0 1 0 0,0 0 0 0 0,0 0-1 0 0,0 0 1 0 0,1-1-1 0 0,-1 1 1 0 0,0 0 0 0 0,0 0-1 0 0,0 0 1 0 0,0 0-1 0 0,0 0-11 0 0,0-1 27 0 0,0 1 0 0 0,0 0 1 0 0,0-1-1 0 0,0 1 0 0 0,0-1 0 0 0,0 1 0 0 0,0-1 0 0 0,-1 1 0 0 0,1-1 0 0 0,0 1 0 0 0,0 0 0 0 0,0-1 1 0 0,0 1-1 0 0,-1-1 0 0 0,1 1 0 0 0,0 0 0 0 0,0-1 0 0 0,-1 1 0 0 0,1-1 0 0 0,0 1 0 0 0,-1 0 0 0 0,1 0 0 0 0,0-1 1 0 0,-1 1-1 0 0,1 0 0 0 0,-1-1 0 0 0,1 1 0 0 0,0 0 0 0 0,-1 0 0 0 0,1 0-27 0 0,-16-2 790 0 0,11 2-595 0 0,0-2 321 0 0,0-2-413 0 0,0 0 84 0 0,-1 2 67 0 0,0 1 51 0 0,-24-1 1087 0 0,24 2-1206 0 0,-9 0 108 0 0,2 0-70 0 0,8 3-31 0 0,4-2-169 0 0,0 0-1 0 0,-1 0 1 0 0,1 0 0 0 0,0 0-1 0 0,-1 0 1 0 0,1 0 0 0 0,-1 0-1 0 0,1 0 1 0 0,-1 0 0 0 0,0-1-1 0 0,1 1 1 0 0,-1-1 0 0 0,0 1-1 0 0,1-1 1 0 0,-2 0-24 0 0,-2 3 106 0 0,-3 3-54 0 0,0-1 0 0 0,-1 0 0 0 0,0 0 0 0 0,0-1-52 0 0,9-4 0 0 0,-12 5 12 0 0,7 5-12 0 0,-6-4 0 0 0,10-5 0 0 0,0-1 0 0 0,0 1 0 0 0,0-1 0 0 0,0 1 0 0 0,0-1 0 0 0,0 1 0 0 0,0-1 0 0 0,0 1 0 0 0,0 0 0 0 0,1-1 0 0 0,-1 1 0 0 0,0 0 0 0 0,0 0 0 0 0,1 0 0 0 0,-1 0 0 0 0,0 0 0 0 0,-29 59 0 0 0,29-57 1 0 0,1-1-1 0 0,-1 0 0 0 0,0 0 0 0 0,1 1 0 0 0,0-1 0 0 0,0 0 0 0 0,-1 1 0 0 0,1-1 0 0 0,1 0 0 0 0,-1 1 0 0 0,0-1 1 0 0,1 0-1 0 0,-1 1-2 0 0,0-1 1 0 0,1 0 0 0 0,-1 1 0 0 0,0-1 0 0 0,0 1 0 0 0,-1-1 0 0 0,1 0 0 0 0,0 1 0 0 0,-1-1 0 0 0,1 0 0 0 0,-1 0-1 0 0,0 1 2 0 0,-3 3-21 0 0,3-5 20 0 0,0 0 0 0 0,1-1-1 0 0,-1 1 1 0 0,1 0-1 0 0,-1-1 1 0 0,1 1-1 0 0,-1 0 1 0 0,1 0-1 0 0,-1 0 1 0 0,1 0 0 0 0,0-1-1 0 0,-1 1 1 0 0,1 0-1 0 0,0 0 1 0 0,0 0-1 0 0,0 0 1 0 0,0 0-1 0 0,-1 0 1 0 0,1 0 0 0 0,1 0-1 0 0,-1 0 1 0 0,0-1-1 0 0,0 1 1 0 0,0 0-1 0 0,0 0 1 0 0,1 0-1 0 0,-1 0 2 0 0,5 7 0 0 0,-4-7-1 0 0,-1 0 0 0 0,1 1 0 0 0,0-1 0 0 0,0 1 0 0 0,0-1 1 0 0,-1 0-1 0 0,1 1 0 0 0,-1 0 0 0 0,1-1 0 0 0,-1 1 0 0 0,0-1 0 0 0,0 1 0 0 0,0-1 0 0 0,1 1 1 0 0,-2 1-7 0 0,1 0-1 0 0,0 0 1 0 0,1 0-1 0 0,-1 0 1 0 0,0-1-1 0 0,1 1 1 0 0,0 0-1 0 0,-1 0 1 0 0,1-1-1 0 0,0 1 1 0 0,0 0-1 0 0,1-1 1 0 0,-1 1-1 0 0,1-1 1 0 0,-1 1-1 0 0,3 1 8 0 0,6 18-11 0 0,-9-18 11 0 0,1 0 0 0 0,0 0 0 0 0,0 0 0 0 0,0 0 0 0 0,0 0 0 0 0,1 0 0 0 0,-1 0 0 0 0,2 0 0 0 0,8 9 2 0 0,4 4-15 0 0,1-4-36 0 0,23 3-31 0 0,-4-2 68 0 0,-34-13 10 0 0,-1-1 0 0 0,1 0 0 0 0,0 0 0 0 0,0 1 0 0 0,-1-1 0 0 0,1 0 0 0 0,0 0 0 0 0,0-1 0 0 0,0 1-1 0 0,-1 0 1 0 0,1-1 0 0 0,0 1 0 0 0,0-1 0 0 0,-1 1 0 0 0,1-1 0 0 0,0 0 0 0 0,-1 0 0 0 0,1 0 0 0 0,0 0 2 0 0,6-3-14 0 0,3 0 15 0 0,0 0 0 0 0,0-1 0 0 0,2-1-1 0 0,-11 5 2 0 0,2-2 16 0 0,0 1-1 0 0,0-1 0 0 0,-1 0 1 0 0,1 0-1 0 0,-1 0 0 0 0,1-1-17 0 0,14-15 132 0 0,-2 1 87 0 0,-13 15-173 0 0,-1 0-1 0 0,1-1 1 0 0,-1 1 0 0 0,0-1-1 0 0,0 0 1 0 0,0 1-1 0 0,1-5-45 0 0,1-3 69 0 0,-1 1-38 0 0,-1 5-37 0 0,-1 0 21 0 0,0-1-1 0 0,0 1 1 0 0,0 0-1 0 0,-1-1 1 0 0,0 1-1 0 0,0 0 1 0 0,0-1-1 0 0,-1 0-14 0 0,0-5 7 0 0,0-12 59 0 0,-6-3-20 0 0,3 12-18 0 0,1 2-19 0 0,2 8-3 0 0,1 1 1 0 0,-1-1-1 0 0,-1 1 1 0 0,1-1-1 0 0,0 1 1 0 0,-1-1-1 0 0,0 1 0 0 0,0 0 1 0 0,-1-2-7 0 0,-9-20 11 0 0,-6-11 48 0 0,16 34-58 0 0,0-1 0 0 0,1 0 0 0 0,-1 1 0 0 0,1-1 0 0 0,-1 0 0 0 0,1 0 0 0 0,0 0 0 0 0,0 0 0 0 0,1 0 0 0 0,-1 0 0 0 0,0 0 0 0 0,1 0-1 0 0,0-3 0 0 0,0 6 0 0 0,0-1 1 0 0,0 0-1 0 0,0 1 0 0 0,0-1 0 0 0,0 0 0 0 0,0 1 0 0 0,-1-1 0 0 0,1 0 0 0 0,0 1 0 0 0,0-1 0 0 0,0 1 0 0 0,-1-1 0 0 0,1 0 0 0 0,0 1 0 0 0,-1-1 0 0 0,1 1 1 0 0,0-1-1 0 0,-1 1 0 0 0,1-1 0 0 0,-1 1 0 0 0,1-1 0 0 0,-1 1 0 0 0,1-1 0 0 0,-1 1 0 0 0,1 0 0 0 0,-1-1 0 0 0,1 1-1 0 0,-1 0 0 0 0,0-1 1 0 0,1 1-1 0 0,-1-1 0 0 0,1 1 0 0 0,0-1 0 0 0,-1 1 0 0 0,1-1 0 0 0,-1 1 0 0 0,1-1 0 0 0,0 1 1 0 0,-1-1-1 0 0,1 1 0 0 0,0-1 0 0 0,-1 0 0 0 0,1 1 0 0 0,0-1 0 0 0,0 0 0 0 0,0 1 0 0 0,0-1 1 0 0,0 1-1 0 0,-1-1 0 0 0,1 0 0 0 0,0 1 0 0 0,0-1 0 0 0,1 0 1 0 0,-1 1-4 0 0,0-1-1 0 0,0 1 1 0 0,0-1 0 0 0,0 1-1 0 0,0-1 1 0 0,0 1-1 0 0,0-1 1 0 0,0 1 0 0 0,0-1-1 0 0,0 1 1 0 0,0-1 0 0 0,0 1-1 0 0,0-1 1 0 0,0 1-1 0 0,0-1 1 0 0,-1 1 0 0 0,1-1-1 0 0,0 1 1 0 0,0-1 0 0 0,-1 1-1 0 0,1 0 1 0 0,0-1-1 0 0,0 1 1 0 0,-1-1 0 0 0,1 1-1 0 0,-1 0 1 0 0,1-1 0 0 0,0 1-1 0 0,-1 0 1 0 0,1 0-1 0 0,-1-1 1 0 0,1 1 0 0 0,0 0-1 0 0,-1 0 1 0 0,1-1 0 0 0,-1 1-1 0 0,1 0 1 0 0,-1 0-1 0 0,1 0 1 0 0,-1 0 0 0 0,1 0-1 0 0,-1 0 1 0 0,1 0 0 0 0,-1 0-1 0 0,1 0 1 0 0,-1 0 4 0 0,-1-1-64 0 0,1-1-6 0 0,1-1-36 0 0,0-4-104 0 0,0 5-184 0 0,0 2 213 0 0,0 0-37 0 0,0 0-73 0 0,0 0 97 0 0,0 0-38 0 0,0 0-41 0 0,0 0-39 0 0,0 0-414 0 0,0 0 105 0 0,0 0-54 0 0,0 0-787 0 0,0 0-617 0 0,0 0-1174 0 0</inkml:trace>
  <inkml:trace contextRef="#ctx0" brushRef="#br0" timeOffset="4823.29">14666 773 8176 0 0,'0'0'182'0'0,"0"0"29"0"0,-2 0 13 0 0,-11 0-32 0 0,-2 2-153 0 0,7 3-51 0 0,-3 1 18 0 0,0-4 80 0 0,0 0 240 0 0,-4 6 287 0 0,2 5 36 0 0,5-4-256 0 0,1-1-121 0 0,0-1-74 0 0,0-1-94 0 0,-1-1-117 0 0,-2 2 194 0 0,6 4-22 0 0,1-1-73 0 0,-10 0 4 0 0,12-9-88 0 0,0 0 0 0 0,0 1 0 0 0,0-1 0 0 0,0 1 0 0 0,0 0 0 0 0,0-1 0 0 0,1 1 0 0 0,-1 0 0 0 0,0-1-1 0 0,1 1 1 0 0,-1 0-2 0 0,-6 19 59 0 0,-4-3-45 0 0,6 7-14 0 0,0-11 0 0 0,4-11 0 0 0,-1 1 0 0 0,1-1 0 0 0,0 0 0 0 0,1 1 0 0 0,-1-1 0 0 0,0 0 0 0 0,1 1 0 0 0,0-1 0 0 0,0 1 0 0 0,-1 3 0 0 0,1 0 0 0 0,-1 0 0 0 0,0 0 0 0 0,-1 0 0 0 0,0 1 0 0 0,0-1 0 0 0,0 1 0 0 0,0 0 0 0 0,1-1 0 0 0,0 1 0 0 0,1 1 0 0 0,0 49 0 0 0,0-54 0 0 0,0-1 0 0 0,0 0 0 0 0,0 0 0 0 0,1 0 0 0 0,0 0 0 0 0,0 0 0 0 0,-1 0 0 0 0,2 0 0 0 0,0 3 0 0 0,3 8 0 0 0,-3 5 0 0 0,-3-16 0 0 0,1 1 0 0 0,1-1 0 0 0,-1 0 0 0 0,0 0 0 0 0,1 0 0 0 0,-1 1 0 0 0,1-1 0 0 0,0 0 0 0 0,2 3-11 0 0,0 1-1 0 0,0-1 1 0 0,1-1 0 0 0,0 1 0 0 0,0 0 0 0 0,0-1 0 0 0,1 0 0 0 0,-1 0 0 0 0,1 0 0 0 0,0-1-1 0 0,1 1 1 0 0,2 1 11 0 0,0-3-4 0 0,0 1-1 0 0,0-2 0 0 0,0 1 0 0 0,3 0 5 0 0,8 0 18 0 0,3-2 82 0 0,-12-3-4 0 0,0 0 40 0 0,10-8 228 0 0,-10 7-200 0 0,0 0-36 0 0,9-2 105 0 0,-7 0-27 0 0,-1-2 39 0 0,0-3 96 0 0,-4 3-88 0 0,-1 2-55 0 0,4-4 78 0 0,5-5 25 0 0,-9 8-148 0 0,2-4 83 0 0,0-2 109 0 0,-4 5-228 0 0,10-11 123 0 0,9-2 26 0 0,-22 18-244 0 0,-1 0 0 0 0,1 0 0 0 0,0 0 0 0 0,0 0 0 0 0,-1 0 0 0 0,1 0-1 0 0,-1 0 1 0 0,0-1-22 0 0,2-6 80 0 0,1 0 15 0 0,1 0-1 0 0,-1 0 0 0 0,1 1 1 0 0,1-1-1 0 0,4-5-94 0 0,2-6 203 0 0,-10 18-174 0 0,0-1 0 0 0,-1 0 0 0 0,1 1-1 0 0,-1-1 1 0 0,1 0 0 0 0,-1 0 0 0 0,0 1-1 0 0,0-2-28 0 0,2-14 173 0 0,4 2-76 0 0,0 2-52 0 0,-5-1 31 0 0,0 3-18 0 0,-1-6 11 0 0,-3 2-40 0 0,-13-14 35 0 0,4 15-21 0 0,11 14-46 0 0,-3-3 8 0 0,0 0 0 0 0,0 0-1 0 0,0 1 1 0 0,-1-1 0 0 0,0 1-5 0 0,-2 0-34 0 0,0 0-57 0 0,-2 2-76 0 0,-2 1-98 0 0,8 0 196 0 0,-1 0-41 0 0,0 0-42 0 0,0 0-40 0 0,0 0-40 0 0,0 0-38 0 0,0 0-39 0 0,0 0-38 0 0,0 0-36 0 0,0 0-37 0 0,1 0-35 0 0,-1 0-34 0 0,1 0-34 0 0,0 0-33 0 0,-3 0-652 0 0,-2 0-825 0 0,-1 0-1144 0 0</inkml:trace>
  <inkml:trace contextRef="#ctx0" brushRef="#br0" timeOffset="6431.58">14757 2164 7016 0 0,'0'0'201'0'0,"0"-3"-4"0"0,0-22-93 0 0,0 23-2 0 0,-2-1 114 0 0,-8-7 181 0 0,7 7 10 0 0,3 1 21 0 0,0 0-367 0 0,0 1 39 0 0,0-3 120 0 0,0-6 550 0 0,-1 6-493 0 0,1 2-119 0 0,-1 1-124 0 0,1 0-34 0 0,-3-2 181 0 0,-1 2-2 0 0,1-1-17 0 0,2 0-17 0 0,0 0-22 0 0,0 0 35 0 0,1-2 42 0 0,0 0 50 0 0,-1-4-3 0 0,-2 1-40 0 0,-6-4 127 0 0,6 9-105 0 0,1 1-79 0 0,0 0-50 0 0,-1 1-47 0 0,0 1-20 0 0,1-3 46 0 0,-3-8 227 0 0,-5 4-25 0 0,9 6-264 0 0,-1-1 1 0 0,1 1-1 0 0,0-1 1 0 0,1 1-1 0 0,-1-1 0 0 0,0 1 1 0 0,0-1-1 0 0,0 0 1 0 0,0 1-1 0 0,0-1 0 0 0,0 0 1 0 0,1 0-1 0 0,-1 1 1 0 0,0-1-1 0 0,1 0 1 0 0,-1 0-18 0 0,-6-10 204 0 0,-4 7-23 0 0,1 1-62 0 0,5-4 35 0 0,3 4-64 0 0,-6-2 89 0 0,-8-3 27 0 0,12 6-139 0 0,-13-6 188 0 0,-6 0-2 0 0,2 0-39 0 0,6 2-24 0 0,5 2 5 0 0,-3 3-39 0 0,0 1-38 0 0,1 1-37 0 0,2 0-34 0 0,-9 1 97 0 0,3 2-37 0 0,2 2-37 0 0,1 1-37 0 0,-3 2-41 0 0,6-5 8 0 0,9-4 0 0 0,0 1 0 0 0,0-1 0 0 0,0 1 0 0 0,-1-1 0 0 0,1 1 0 0 0,0-1 0 0 0,1 1 0 0 0,-1-1 0 0 0,0 1 0 0 0,0 0 0 0 0,0-1 0 0 0,0 1 0 0 0,0 0 0 0 0,1 0 0 0 0,-1 0 0 0 0,0 0 0 0 0,1 0 0 0 0,-1 0 0 0 0,-16 37-20 0 0,4 2-63 0 0,7-24 34 0 0,-3 17 2 0 0,8-24 5 0 0,0 1 0 0 0,0 0 0 0 0,1 3 42 0 0,0 5-17 0 0,0 68-147 0 0,0-85 160 0 0,0 1 0 0 0,0-1 0 0 0,0 1 0 0 0,1-1 0 0 0,-1 1 1 0 0,1 0-1 0 0,-1-1 0 0 0,1 1 0 0 0,-1-1 0 0 0,1 0 0 0 0,0 1 0 0 0,0-1 0 0 0,0 1 0 0 0,0-1 4 0 0,3 7-9 0 0,6 14-42 0 0,0 1 36 0 0,-9-22 11 0 0,0 0 0 0 0,0 0 0 0 0,-1 1 0 0 0,1-1 0 0 0,0 0 0 0 0,0 0 0 0 0,0-1 0 0 0,0 1 0 0 0,0 0 0 0 0,0 0 0 0 0,0 0 0 0 0,1 0 4 0 0,28 14-85 0 0,-15-13 60 0 0,1-4-18 0 0,-11-1 38 0 0,1 0 6 0 0,0 0 0 0 0,0 0-1 0 0,-1 0 1 0 0,1-1 0 0 0,-1 0 0 0 0,1-1-1 0 0,21-22 98 0 0,-9 9-79 0 0,-3 3-7 0 0,-8 7 6 0 0,-1 0-1 0 0,0 0 0 0 0,-1 0 0 0 0,0-1 0 0 0,0 0 0 0 0,2-8-17 0 0,13-20 59 0 0,-18 35-54 0 0,-1 0 1 0 0,1-1-1 0 0,-1 1 1 0 0,1-1-1 0 0,-1 0 1 0 0,0 1-1 0 0,0-1 1 0 0,0 0-1 0 0,0 0 1 0 0,0 0-1 0 0,-1 0 1 0 0,1 0-1 0 0,-1 0 1 0 0,0 0-1 0 0,0-1-5 0 0,3-19 84 0 0,-2 20-77 0 0,0 0 0 0 0,1 1 0 0 0,-1-1 0 0 0,1 0-1 0 0,-1 1 1 0 0,1-1 0 0 0,1 0-7 0 0,9-15 28 0 0,-7-12 63 0 0,-1 22-70 0 0,-3 7-19 0 0,0-1 1 0 0,0 1-1 0 0,0 0 0 0 0,0-1 1 0 0,-1 1-1 0 0,1-1 0 0 0,-1 1 1 0 0,1-1-1 0 0,-1 1 0 0 0,1-1 1 0 0,-1 0-1 0 0,0 1 0 0 0,0-1 0 0 0,0 0-2 0 0,0 2 1 0 0,0-1 0 0 0,0 0 0 0 0,0 0 0 0 0,0 0 0 0 0,0 1 0 0 0,0-1-1 0 0,0 0 1 0 0,1 0 0 0 0,-1 0 0 0 0,0 1 0 0 0,0-1 0 0 0,1 0 0 0 0,-1 0-1 0 0,1 0 0 0 0,9-2 59 0 0,-8 3 6 0 0,-2 0-1 0 0,0 0 2 0 0,0 32 64 0 0,0 42-50 0 0,1-72-75 0 0,-1 0-1 0 0,0-1 1 0 0,0 1-1 0 0,1 0 1 0 0,-1-1-1 0 0,0 1 0 0 0,1 0 1 0 0,0-1-1 0 0,-1 1 1 0 0,1-1-1 0 0,0 1 0 0 0,0-1 1 0 0,0 1-5 0 0,0-1 1 0 0,0 1 0 0 0,0-1 0 0 0,0 1 0 0 0,-1-1 0 0 0,1 1 0 0 0,0 0 0 0 0,-1-1 0 0 0,0 1 0 0 0,1 0 0 0 0,-1-1 0 0 0,0 1 0 0 0,1 0 0 0 0,-1 0-1 0 0,0 0 5 0 0,0 0 0 0 0,0 0 0 0 0,0 0 0 0 0,1 1-1 0 0,0-1 1 0 0,-1 0 0 0 0,1 0 0 0 0,0 0 0 0 0,0 0 0 0 0,0 0-1 0 0,1 1-4 0 0,7 18 0 0 0,2-2 6 0 0,-9-15 5 0 0,1 0 0 0 0,-1 0 0 0 0,1 0 0 0 0,-1 0-1 0 0,0 3-10 0 0,3 12 12 0 0,-4-14-10 0 0,0-1 0 0 0,0 1-1 0 0,1-1 1 0 0,-1 0 0 0 0,1 1 0 0 0,0-1-1 0 0,1 1-1 0 0,8 17 47 0 0,-4 7-33 0 0,-6-24-12 0 0,0 1 0 0 0,0 0 0 0 0,0-1 0 0 0,1 1 0 0 0,0-1-1 0 0,2 4-1 0 0,2 5 21 0 0,-1-1-1 0 0,-1 1 0 0 0,0-1 1 0 0,-1 1-1 0 0,0 2-20 0 0,5 21 36 0 0,-4-21-8 0 0,-2-10-19 0 0,0 1 0 0 0,0-1 0 0 0,-1 0-1 0 0,0 1 1 0 0,-1-1 0 0 0,1 1-9 0 0,-2 5 24 0 0,1-9-17 0 0,-1 1 1 0 0,1-1-1 0 0,0 1 0 0 0,0-1 0 0 0,1 1 1 0 0,-1-1-1 0 0,1 0 0 0 0,0 1 0 0 0,0 1-7 0 0,1 0 22 0 0,6 24 35 0 0,-6-18-3 0 0,-1 2 41 0 0,-1-7-33 0 0,-1-3-43 0 0,1-1 0 0 0,0 0 0 0 0,0 0 0 0 0,0 0 0 0 0,1 0 0 0 0,-1 0 0 0 0,0 0 0 0 0,1 0 0 0 0,-1 0 0 0 0,1 1-19 0 0,4 5 62 0 0,-4-7-44 0 0,0 1 1 0 0,0-1-1 0 0,0 1 1 0 0,-1-1-1 0 0,1 1 1 0 0,0-1 0 0 0,-1 1-1 0 0,1-1 1 0 0,-1 1-1 0 0,0-1 1 0 0,1 3-19 0 0,-1-2 150 0 0,0-2 2 0 0,0 0-14 0 0,0 0-56 0 0,0 0 1 0 0,0-2-15 0 0,0-2-155 0 0,0-8 37 0 0,0 8-21 0 0,0-1-69 0 0,0 3 23 0 0,0-1-32 0 0,0 1-38 0 0,0-1-41 0 0,0 0-46 0 0,0 1-50 0 0,0-1-53 0 0,0 0-59 0 0,0-9-686 0 0</inkml:trace>
  <inkml:trace contextRef="#ctx0" brushRef="#br0" timeOffset="8737.9">14939 32 8696 0 0,'-3'0'197'0'0,"-5"0"-45"0"0,-13-1 177 0 0,5 5-145 0 0,6 0-140 0 0,7-3-44 0 0,0 0 0 0 0,0 1 0 0 0,0-1-1 0 0,0 0 1 0 0,0-1 0 0 0,0 1 0 0 0,0-1-1 0 0,0 1 1 0 0,0-1 0 0 0,-3 0 0 0 0,-5 0-7 0 0,-17 0 6 0 0,9 3 77 0 0,4 1 71 0 0,-2 1 82 0 0,-11-2 176 0 0,22-3-303 0 0,1 1 0 0 0,-1 0 0 0 0,0 0 0 0 0,1 0 0 0 0,-1 0-102 0 0,-27 10 419 0 0,-3 1-21 0 0,-14 1 275 0 0,6 7-74 0 0,-52 32 344 0 0,59-29-574 0 0,-3 6 42 0 0,22-14-137 0 0,0 0 1 0 0,1 2-275 0 0,4-6 107 0 0,-5 1 2 0 0,1-1-7 0 0,4 0-6 0 0,-4 4 24 0 0,-8 2 4 0 0,4-3-26 0 0,-8 8-79 0 0,-12 14-78 0 0,34-30 57 0 0,0 1 0 0 0,1 0 0 0 0,0 0 1 0 0,0 1-1 0 0,1 0 0 0 0,0 0 1 0 0,-1 4 1 0 0,-12 16 0 0 0,14-22 0 0 0,0 0 0 0 0,0 0 0 0 0,1 0 0 0 0,-1 1 0 0 0,2-1 0 0 0,-2 4 0 0 0,0 7 0 0 0,3-10 0 0 0,-1 1 0 0 0,0-1 0 0 0,-1 0 0 0 0,1 0 0 0 0,-2 1 0 0 0,1-2 0 0 0,0 1 0 0 0,1 0 0 0 0,0 0 0 0 0,0 0 0 0 0,1 1 0 0 0,0-1 0 0 0,-1 6 0 0 0,1 11 0 0 0,2 19 0 0 0,0-6 0 0 0,-1-24-4 0 0,0 0 1 0 0,1 0 0 0 0,1 3 3 0 0,0-10-9 0 0,-1 0 1 0 0,1-1-1 0 0,-1 1 0 0 0,2-1 0 0 0,0 3 9 0 0,5 8-6 0 0,-2 1 0 0 0,2 6 6 0 0,-4-10 1 0 0,1-1-1 0 0,0 0 0 0 0,0 0 1 0 0,2 1-1 0 0,5 5-19 0 0,0-1 0 0 0,1-1 0 0 0,6 6 19 0 0,13 16-15 0 0,-7-1 16 0 0,-5-4-56 0 0,11 13 55 0 0,8-2 4 0 0,-19-26-26 0 0,0 0 0 0 0,1-1 1 0 0,22 13 21 0 0,-9-9 10 0 0,1-3 37 0 0,-27-14-33 0 0,49 24 36 0 0,-38-19-53 0 0,1-1-1 0 0,1-1 1 0 0,5 0 3 0 0,9 3-33 0 0,-15-4-21 0 0,1 0 1 0 0,11 0 53 0 0,24-1-67 0 0,-9 5 54 0 0,1-2 13 0 0,-1-3 0 0 0,37 0 0 0 0,-78-5 0 0 0,1-1 0 0 0,-1 0 0 0 0,0 0 0 0 0,0 0 0 0 0,0 0 0 0 0,1-1 0 0 0,15-4 0 0 0,18 1 16 0 0,-7-5 62 0 0,-16 6-27 0 0,-13 4-39 0 0,0-1 0 0 0,0 0-1 0 0,0 0 1 0 0,-1 0 0 0 0,1 0 0 0 0,0-1 0 0 0,-1 1 0 0 0,1-1 0 0 0,-1 0 0 0 0,3-2-12 0 0,12-9 42 0 0,-2 2 56 0 0,-1-1 39 0 0,-7 6-12 0 0,-1 0 0 0 0,0 0 0 0 0,0-1 0 0 0,4-5-125 0 0,1-5 220 0 0,5-6 69 0 0,1 2-53 0 0,12-12 37 0 0,-22 23-205 0 0,-2 0 0 0 0,1 0 0 0 0,-1-1 0 0 0,-1 0 0 0 0,0 0 0 0 0,-1 0 0 0 0,1-3-68 0 0,11-31 223 0 0,-3 7-79 0 0,5-20 23 0 0,-14 40-101 0 0,-1 1 0 0 0,0-1 0 0 0,-1 0 0 0 0,0-14-66 0 0,-2-20 105 0 0,-1-82 150 0 0,-1 102-150 0 0,-1 0 0 0 0,-7-31-105 0 0,4 33 55 0 0,-19-74 117 0 0,11 52-68 0 0,1-4-20 0 0,12 41-61 0 0,-5-17 27 0 0,-16-18 28 0 0,4 11-24 0 0,12 27-41 0 0,0 0 1 0 0,0 0-1 0 0,-1 1 0 0 0,-1 0 0 0 0,-2-4-13 0 0,-1 1 18 0 0,-1 0 0 0 0,0 1 0 0 0,-1 1 0 0 0,-1-1-18 0 0,-20-19 14 0 0,26 24 4 0 0,-1 0 0 0 0,0 1 0 0 0,-4-2-18 0 0,7 5 1 0 0,0 0 0 0 0,0 1 0 0 0,-1 0 0 0 0,1 0 0 0 0,-1 0 0 0 0,-4 0-1 0 0,-6-1 0 0 0,9 2 0 0 0,1 1 0 0 0,0-2 0 0 0,0 1 0 0 0,0-1 0 0 0,-1 0 0 0 0,-13-6-6 0 0,-33-6-81 0 0,39 11 75 0 0,6 3-14 0 0,0 0 0 0 0,1 0 0 0 0,-1 1 0 0 0,1 0 1 0 0,-6 0 25 0 0,-2 1-46 0 0,10-1 2 0 0,0 0 0 0 0,0 1 0 0 0,0 0 0 0 0,0 1-1 0 0,1-1 1 0 0,-1 1 0 0 0,1 0 0 0 0,-1 0-1 0 0,-3 2 45 0 0,-24 8-258 0 0,24-9 197 0 0,1-2-40 0 0,-3 2-94 0 0,0-1-66 0 0,2 2-65 0 0,-1 1-62 0 0,4-1 2 0 0,1 0 65 0 0,-11 6-501 0 0,10-5 413 0 0,3-3 137 0 0,0 1-43 0 0,0-1-53 0 0,0 1-62 0 0,1-1 22 0 0,0 1-47 0 0,0-1-40 0 0,0 1-36 0 0,0 0-147 0 0,0 1-35 0 0,-4 7-1551 0 0</inkml:trace>
  <inkml:trace contextRef="#ctx0" brushRef="#br0" timeOffset="9570.34">14969 1816 9792 0 0,'0'-2'222'0'0,"0"1"-211"0"0,0 1 0 0 0,0-1 0 0 0,0 1-1 0 0,0 0 1 0 0,0-1 0 0 0,0 1-1 0 0,0-1 1 0 0,0 1 0 0 0,0-1 0 0 0,0 1-1 0 0,-1 0 1 0 0,1-1 0 0 0,0 1 0 0 0,0 0-1 0 0,0-1 1 0 0,0 1 0 0 0,-1 0 0 0 0,1-1-1 0 0,0 1 1 0 0,0 0 0 0 0,-1-1-1 0 0,1 1 1 0 0,0 0 0 0 0,-1-1 0 0 0,1 1-1 0 0,0 0 1 0 0,-1 0 0 0 0,1 0 0 0 0,0-1-1 0 0,-1 1 1 0 0,1 0-11 0 0,-7-5 189 0 0,1-5-12 0 0,-1-3-91 0 0,5 9-77 0 0,-2-7-9 0 0,3 10 0 0 0,1 0 0 0 0,0 0 0 0 0,-1 0 0 0 0,1 0 0 0 0,-1 0 0 0 0,1 0 0 0 0,-1 0 0 0 0,1 0 0 0 0,-1 0 0 0 0,0 0 0 0 0,0 0 0 0 0,1 0 0 0 0,-1 1 0 0 0,0-1 0 0 0,0 0 0 0 0,0 1 0 0 0,0-1 0 0 0,-1 0 0 0 0,-2-1 6 0 0,-3-2 71 0 0,3-3 92 0 0,2 2-83 0 0,1 4-63 0 0,1 0 0 0 0,-1 1 0 0 0,0-1 0 0 0,1 0 0 0 0,-1 0 0 0 0,0 0 0 0 0,0 1 0 0 0,0-1 0 0 0,0 0 0 0 0,1 1 0 0 0,-1-1 0 0 0,0 1-1 0 0,0-1 1 0 0,0 1 0 0 0,0-1 0 0 0,-1 1-23 0 0,-8-6 335 0 0,7 2-203 0 0,-2-2 106 0 0,-18 1 212 0 0,11-2-134 0 0,3 3-18 0 0,-2 2 68 0 0,5 2-191 0 0,1 0-33 0 0,-2 0 18 0 0,0 0-45 0 0,-11-3 135 0 0,3-2-22 0 0,3 1-47 0 0,-7 1 48 0 0,13 3-123 0 0,-2 0 24 0 0,1 0-35 0 0,-18 0 206 0 0,12 0-104 0 0,7 0-90 0 0,0 0-33 0 0,1-1 0 0 0,0 0 0 0 0,-1 0 0 0 0,1 0 0 0 0,-1-1-74 0 0,-14-4 217 0 0,17 5-193 0 0,-13-2 193 0 0,-4 3-45 0 0,11 1-85 0 0,-5-1 75 0 0,2 0-42 0 0,-37 0 236 0 0,31 2-197 0 0,0 4-36 0 0,8-2-51 0 0,-10 5 134 0 0,5-3-77 0 0,-10-1 24 0 0,-11 11 139 0 0,26-12-255 0 0,1 1 0 0 0,-1 0-1 0 0,1 1 1 0 0,0 0 0 0 0,0 1-1 0 0,-5 5-36 0 0,-6 13 54 0 0,-5-5-44 0 0,-23 38-10 0 0,34-45 0 0 0,7-6 0 0 0,0 0 0 0 0,0 0 0 0 0,1 1 0 0 0,-1 1 0 0 0,-22 26 0 0 0,-30 30 0 0 0,53-59 0 0 0,1-1 0 0 0,0 0 0 0 0,0 1 0 0 0,0 0 0 0 0,1 0 0 0 0,0 1 0 0 0,0-1 0 0 0,1 1 0 0 0,-2 2 0 0 0,-3 9 0 0 0,-1-1 0 0 0,-1 0 0 0 0,-11 14 0 0 0,9-13 0 0 0,9-13 1 0 0,0 0-1 0 0,0 0 0 0 0,1 1 0 0 0,0-1 0 0 0,0 1 0 0 0,0-1 0 0 0,0 3 0 0 0,-9 25-13 0 0,8-27 3 0 0,0 0-1 0 0,1 0 0 0 0,0 0 0 0 0,0 0 0 0 0,0 6 11 0 0,0 3-1 0 0,1-1-1 0 0,1 1 1 0 0,1 6 1 0 0,-1 11-2 0 0,3 3-6 0 0,-1-26-7 0 0,1 0 0 0 0,-1 0 0 0 0,4 5 15 0 0,6 26-11 0 0,-11-34 10 0 0,1 0-1 0 0,0 0 1 0 0,0 0-1 0 0,0 0 0 0 0,1 0 1 0 0,-1-1-1 0 0,1 1 0 0 0,1-1 1 0 0,-1 0-1 0 0,3 3 2 0 0,14 23-50 0 0,4 3-27 0 0,24 27 77 0 0,-31-40-1 0 0,-8-11 1 0 0,0-1 0 0 0,1 1 0 0 0,0-1 0 0 0,0-1 0 0 0,2 1 0 0 0,2 2 0 0 0,0 0 0 0 0,4 5 0 0 0,-6-3-14 0 0,-1 1 0 0 0,3 4 14 0 0,-7-8-10 0 0,1-1-1 0 0,-1 1 1 0 0,1-2 0 0 0,1 1-1 0 0,5 3 11 0 0,77 54-90 0 0,-80-58 73 0 0,1 0 1 0 0,0 0-1 0 0,0-1 1 0 0,11 4 16 0 0,18 5-54 0 0,2-4 29 0 0,15 6-44 0 0,-34-11 44 0 0,2-2 0 0 0,-1 0 0 0 0,22 0 25 0 0,-6 1-5 0 0,-22-5 5 0 0,-1 0 0 0 0,16-1 0 0 0,-11 0 0 0 0,-4-1 0 0 0,0 0 0 0 0,0-1 0 0 0,-1-2 0 0 0,6-1 0 0 0,0 0 0 0 0,1-2 0 0 0,-1-1 0 0 0,19-10 0 0 0,-19 9 0 0 0,-12 3 10 0 0,0 0 0 0 0,0 0 0 0 0,2-3-10 0 0,14-7 41 0 0,-17 11-24 0 0,-3 1-8 0 0,1-1 0 0 0,-1 1 1 0 0,0-1-1 0 0,0 0 0 0 0,-1-1 0 0 0,1 0 0 0 0,1-2-9 0 0,-1-1 20 0 0,70-73 198 0 0,-65 67-159 0 0,-1 0-1 0 0,-1-1 1 0 0,0-1-1 0 0,4-11-58 0 0,31-75 232 0 0,-40 88-191 0 0,0-1-1 0 0,-1 0 0 0 0,-1 0 0 0 0,0 0 0 0 0,-1-1 0 0 0,-1 1 0 0 0,0-1 1 0 0,-1 0-1 0 0,-1-8-40 0 0,1-9 159 0 0,4-18-159 0 0,-1 28 80 0 0,-2-1-1 0 0,-1 0 1 0 0,-2-22-80 0 0,-3 10 76 0 0,-1 2 103 0 0,2-29-179 0 0,3 28 63 0 0,0-1 99 0 0,-3-26-162 0 0,-7 0 94 0 0,5 5-64 0 0,-5 10 18 0 0,7 30-39 0 0,2 10-1 0 0,0 1 0 0 0,0 0 0 0 0,-1 0 1 0 0,1 0-1 0 0,-2 1 0 0 0,1-1 0 0 0,-2-1-8 0 0,-4-11 2 0 0,0 4 19 0 0,0-1 0 0 0,-5-6-21 0 0,11 18 7 0 0,0 1 1 0 0,0 0 0 0 0,0 0-1 0 0,-1 1 1 0 0,1-1-1 0 0,-1 0 1 0 0,0 1-1 0 0,0-1 1 0 0,0 1 0 0 0,0 0-1 0 0,0 0 1 0 0,-1 0-1 0 0,-2-1-7 0 0,-12-7 20 0 0,14 7-6 0 0,0 0 1 0 0,0 1-1 0 0,0 0 1 0 0,-1 0-1 0 0,-1-1-14 0 0,-22-2 16 0 0,13 0-17 0 0,-1-1-17 0 0,-1 4-36 0 0,9 2 19 0 0,1-1 0 0 0,-1-1 0 0 0,0 1 0 0 0,1-1 1 0 0,-8-3 34 0 0,13 4-14 0 0,-15-3-180 0 0,-2 5-17 0 0,9-1 101 0 0,-6 0-128 0 0,-11 0-115 0 0,25 0 315 0 0,-4 0-223 0 0,1-2 93 0 0,1 1 71 0 0,-5-4-64 0 0,5 2 43 0 0,0 1-75 0 0,1 1 3 0 0,0 1-61 0 0,1 0-14 0 0,-1 0-57 0 0,1 1-64 0 0,-1 0-70 0 0,2-1 32 0 0,-1 1-60 0 0,1 1-52 0 0,-1-1-46 0 0,0 0-168 0 0,0 1-46 0 0,0 0-203 0 0,-1 1-548 0 0</inkml:trace>
  <inkml:trace contextRef="#ctx0" brushRef="#br0" timeOffset="-29896.94">651 712 8088 0 0,'0'0'182'0'0,"0"0"29"0"0,0 0 12 0 0,0 0-76 0 0,0 0-9 0 0,0 0 52 0 0,0 0 163 0 0,0 0 300 0 0,0 0 19 0 0,0 0-27 0 0,0 0-137 0 0,0 0-57 0 0,0 0-16 0 0,0 0-6 0 0,0 0-12 0 0,0 0-7 0 0,0 0-2 0 0,0 0-16 0 0,0 0-68 0 0,0 0-32 0 0,0 0-4 0 0,0 0-19 0 0,0 0-78 0 0,0 3-37 0 0,0-1-125 0 0,0 1 36 0 0,0 12 379 0 0,0-12-373 0 0,0-1-87 0 0,0 1 168 0 0,0-1-1 0 0,0 3-99 0 0,1-1 34 0 0,4 17 433 0 0,-2-15-433 0 0,1-2-92 0 0,-2-1 166 0 0,-3 13 126 0 0,1 0-66 0 0,0 1-58 0 0,1-2-49 0 0,-1 9-14 0 0,0-21-35 0 0,3-1 0 0 0,7 8 0 0 0,-8-5 0 0 0,-2 17 38 0 0,0-1-65 0 0,0-20-35 0 0,0-1 0 0 0,0 1 0 0 0,0 0 0 0 0,0-1 0 0 0,0 1 1 0 0,0 0-1 0 0,1-1 0 0 0,-1 1 0 0 0,0 0 0 0 0,0-1 0 0 0,0 1 0 0 0,1-1 0 0 0,-1 1 0 0 0,0 0 0 0 0,1-1 0 0 0,-1 1 0 0 0,0-1 1 0 0,1 1-1 0 0,-1-1 0 0 0,1 1 0 0 0,-1-1 0 0 0,1 1 0 0 0,-1-1 0 0 0,1 0 0 0 0,-1 1 0 0 0,1-1-2 0 0,-1 1 3 0 0,1-1-1 0 0,0 0 1 0 0,-1 1-1 0 0,1-1 1 0 0,-1 1-1 0 0,1-1 1 0 0,-1 1-1 0 0,0-1 1 0 0,1 1 0 0 0,-1-1-1 0 0,0 1 1 0 0,1-1-1 0 0,-1 1 1 0 0,0-1-1 0 0,1 1 1 0 0,-1 0-1 0 0,0-1 1 0 0,0 1-1 0 0,0 0 1 0 0,0-1-1 0 0,1 1 1 0 0,-1 0-1 0 0,0-1 1 0 0,0 1 0 0 0,0 0-1 0 0,-1-1-2 0 0,1 12 18 0 0,0-9-1 0 0,-1 0-1 0 0,1 0 0 0 0,0 0 1 0 0,0 0-1 0 0,0 0 0 0 0,1 0 0 0 0,-1 0 1 0 0,1 0-1 0 0,0 0 0 0 0,0 1-16 0 0,4 3 46 0 0,1 5 24 0 0,-4 1 77 0 0,-2 13 4 0 0,0 0-33 0 0,0 56 140 0 0,0-81-255 0 0,0 0 1 0 0,0 0-1 0 0,0 0 1 0 0,0 1 0 0 0,-1-1-1 0 0,1 0 1 0 0,0 0-1 0 0,0 0 1 0 0,-1 0 0 0 0,1 0-1 0 0,0 0 1 0 0,-1 0-1 0 0,1 0 1 0 0,-1 0 0 0 0,0 0-1 0 0,1 0 1 0 0,-1 0-4 0 0,-5 11 21 0 0,4-8-8 0 0,2 1 0 0 0,-1 0 0 0 0,1-1 0 0 0,-1 1-1 0 0,1 2-12 0 0,0 23 0 0 0,0-15 0 0 0,1-14 1 0 0,-1 0 0 0 0,0-1 0 0 0,0 1-1 0 0,0 0 1 0 0,0 0 0 0 0,-1 0 0 0 0,1-1-1 0 0,0 1 1 0 0,0 0 0 0 0,0 0 0 0 0,-1 0 0 0 0,1-1-1 0 0,0 1 1 0 0,-1 0-1 0 0,-9 2 16 0 0,7-3-139 0 0,3 0-37 0 0,0 0 0 0 0,0 0 37 0 0,0 0-40 0 0,0 0-107 0 0,0 0-278 0 0,0 3-497 0 0,0 9-46 0 0</inkml:trace>
  <inkml:trace contextRef="#ctx0" brushRef="#br0" timeOffset="-28354.91">591 2406 6416 0 0,'0'0'141'0'0,"0"0"23"0"0,0 0 13 0 0,0 0-53 0 0,0 0-8 0 0,0 0 44 0 0,0 0 136 0 0,0-3 256 0 0,0 1-442 0 0,0 0 61 0 0,0 0 53 0 0,0-1 44 0 0,0-3 353 0 0,0-10 1012 0 0,0 11-1176 0 0,0 0-60 0 0,0 0-77 0 0,0 1-113 0 0,0 2-152 0 0,0 0-37 0 0,0 0-41 0 0,0 0-43 0 0,0-3 343 0 0,1 1-64 0 0,2 0 13 0 0,1 1-74 0 0,1-2 65 0 0,-3-2-12 0 0,-2 5 93 0 0,0-1-8 0 0,1-3-108 0 0,3-4 222 0 0,-2 7-262 0 0,1 0-55 0 0,-1 0-89 0 0,1 0 159 0 0,-2 1-54 0 0,0 0-32 0 0,-2-1-33 0 0,1 0-13 0 0,1 1 32 0 0,6-2 98 0 0,-7 3-146 0 0,1 1-1 0 0,-1 0 1 0 0,0 0 0 0 0,1 0 0 0 0,-1-1 0 0 0,0 1 0 0 0,1 0 0 0 0,-1 0 0 0 0,0-1 0 0 0,1 1-1 0 0,-1 0 1 0 0,0 0 0 0 0,0-1 0 0 0,1 1 0 0 0,-1 0 0 0 0,0-1 0 0 0,0 1 0 0 0,0-1 0 0 0,1 1-1 0 0,-1 0 1 0 0,0-1 0 0 0,0 1 0 0 0,0-1 0 0 0,0 1 0 0 0,0 0 0 0 0,0-1 0 0 0,0 1 0 0 0,0-1-1 0 0,0 1 1 0 0,0 0 0 0 0,0-1-9 0 0,2-4 202 0 0,9-5-3 0 0,-9 8-60 0 0,1 0-53 0 0,0 2-33 0 0,1 0-33 0 0,-1 0-6 0 0,-1-1 24 0 0,-1 0-29 0 0,0 1 0 0 0,0-1 0 0 0,0 0 0 0 0,0 1 0 0 0,-1-1 0 0 0,1 0 0 0 0,0 0 1 0 0,0 0-1 0 0,-1 1 0 0 0,1-1 0 0 0,-1 0 0 0 0,1 0 0 0 0,-1 0 0 0 0,1 0 0 0 0,-1 0 0 0 0,1-1-9 0 0,5-8 129 0 0,4 3-7 0 0,4 1-52 0 0,-10 4-48 0 0,26-14 108 0 0,-15 14-77 0 0,0-1-42 0 0,-7-1-10 0 0,-7 3-1 0 0,0 0 1 0 0,1 0 0 0 0,-1 0 0 0 0,1 0-1 0 0,-1 1 1 0 0,1-1 0 0 0,-1 1 0 0 0,1-1-1 0 0,-1 1 1 0 0,1-1 0 0 0,-1 1 0 0 0,1 0-1 0 0,-1 0 1 0 0,1 0-1 0 0,3 1 12 0 0,-3-2-1 0 0,22-12 19 0 0,-24 13-30 0 0,1-1 0 0 0,0 1 0 0 0,0-1 0 0 0,-1 1 0 0 0,1 0 0 0 0,0-1 0 0 0,0 1 0 0 0,0 0 0 0 0,0-1 0 0 0,0 1 0 0 0,-1 0 0 0 0,1 0 0 0 0,0 0 0 0 0,0 0 0 0 0,0 0 0 0 0,0 0 0 0 0,0 0 0 0 0,0 0 0 0 0,0 1 0 0 0,0-1 0 0 0,-1 0 0 0 0,1 0 0 0 0,0 1 0 0 0,0-1 0 0 0,0 0 0 0 0,-1 1 0 0 0,1-1 0 0 0,0 1 0 0 0,0-1 0 0 0,-1 1 0 0 0,1 0 0 0 0,0-1 0 0 0,-1 1 0 0 0,1 0 0 0 0,0-1 0 0 0,-1 1 0 0 0,1 0 0 0 0,0-1 0 0 0,-1 1 0 0 0,1 0 0 0 0,0-1 0 0 0,0 1 0 0 0,-1 0 0 0 0,1-1 0 0 0,0 0 0 0 0,0 1 0 0 0,0-1 0 0 0,0 1 0 0 0,0-1 0 0 0,0 0 0 0 0,0 0 0 0 0,0 1 0 0 0,0-1 0 0 0,0 0 0 0 0,0 0 0 0 0,0 0 0 0 0,-1 0 0 0 0,1 0 0 0 0,0 0 0 0 0,0 0 0 0 0,0 0 0 0 0,-1 0 0 0 0,1 0 0 0 0,0 0 0 0 0,0 1 0 0 0,0-1 0 0 0,-1 0 0 0 0,1 1 0 0 0,0-1 0 0 0,4 7 0 0 0,-5-7 0 0 0,0 0 0 0 0,0 1 0 0 0,1-1 0 0 0,-1 1 0 0 0,0-1 0 0 0,0 0 0 0 0,1 1 0 0 0,-1-1 0 0 0,0 0 0 0 0,1 1 0 0 0,-1-1 0 0 0,1 0 0 0 0,-1 1 0 0 0,0-1 0 0 0,1 0 0 0 0,-1 0 0 0 0,1 1 0 0 0,-1-1 0 0 0,1 0 0 0 0,-1 0 0 0 0,0 0 0 0 0,1 0 0 0 0,-1 0 0 0 0,1 0 0 0 0,-1 0 0 0 0,1 0 0 0 0,-1 0 0 0 0,1 0 0 0 0,-1 0 0 0 0,1 0 0 0 0,-1 0 0 0 0,1 0 0 0 0,0 0 0 0 0,0 0 0 0 0,0 0 0 0 0,-1 0 0 0 0,1 0 0 0 0,0 0 0 0 0,0 0 0 0 0,0 0 0 0 0,-1 0 0 0 0,1 0 0 0 0,0 1 0 0 0,0-1 0 0 0,0 0 0 0 0,-1 1 0 0 0,2-1 0 0 0,-2 1 1 0 0,1 0 0 0 0,-1 0 0 0 0,0-1 0 0 0,0 1-1 0 0,1 0 1 0 0,-1 0 0 0 0,0 0 0 0 0,0-1-1 0 0,0 1 1 0 0,0 0 0 0 0,0 0 0 0 0,0 0-1 0 0,0-1 1 0 0,0 2-1 0 0,0-2 1 0 0,0 1 1 0 0,0-1-1 0 0,0 0 0 0 0,0 1 0 0 0,0-1 1 0 0,-1 1-1 0 0,1-1 0 0 0,0 0 1 0 0,0 1-1 0 0,0-1 0 0 0,0 0 0 0 0,0 1 1 0 0,1-1-1 0 0,-1 1 0 0 0,0-1 0 0 0,0 0 1 0 0,0 1-1 0 0,0-1 0 0 0,0 0 0 0 0,0 1 1 0 0,1-1-1 0 0,-1 0 0 0 0,0 1 0 0 0,0-1 1 0 0,0 0-1 0 0,1 1 0 0 0,-1-1 1 0 0,0 0-1 0 0,0 0 0 0 0,1 1 0 0 0,-1-1-1 0 0,1 1 2 0 0,1 0 0 0 0,-1 0 0 0 0,0 0-1 0 0,0 0 1 0 0,0 0 0 0 0,0 0 0 0 0,0 0-1 0 0,0 1 1 0 0,0-1 0 0 0,0 0 0 0 0,0 1 0 0 0,-1-1-1 0 0,1 1 1 0 0,0 0-2 0 0,9 13 43 0 0,-8 1-33 0 0,-1-5-11 0 0,0 7 12 0 0,-5-2 33 0 0,-1-8-35 0 0,4-7-9 0 0,0 0 0 0 0,1 1 0 0 0,-1-1 0 0 0,0 0 0 0 0,0 1 1 0 0,1-1-1 0 0,-1 1 0 0 0,1-1 0 0 0,-1 1 0 0 0,1-1 0 0 0,0 1 0 0 0,0 0 0 0 0,-1-1 0 0 0,1 1 0 0 0,1 5 0 0 0,-1-5 0 0 0,0 0 0 0 0,0 0 0 0 0,0 0 0 0 0,0 0 0 0 0,0 0 0 0 0,-1 0 0 0 0,1 0 0 0 0,-1 0 0 0 0,1 0 0 0 0,-1 1 0 0 0,-1 1 0 0 0,0-1 0 0 0,1 1 0 0 0,-1-1 0 0 0,1 1 0 0 0,0-1 0 0 0,0 1 0 0 0,0 0 0 0 0,0 0 0 0 0,1-1 0 0 0,-1 4 0 0 0,1-4-6 0 0,-1 1 0 0 0,1-1 0 0 0,-1 0-1 0 0,0 0 1 0 0,0 0 0 0 0,0 0-1 0 0,0 0 1 0 0,-1 0 0 0 0,1 0 0 0 0,-1 0-1 0 0,1 0 1 0 0,-1-1 0 0 0,-1 2 6 0 0,-7 14-20 0 0,-26 77-156 0 0,26-76 136 0 0,7-16 33 0 0,0 2-1 0 0,1-1 1 0 0,0 0-1 0 0,0 0 1 0 0,-1 3 7 0 0,0 5-21 0 0,2-8 17 0 0,0 0 0 0 0,-1-1 0 0 0,1 1 0 0 0,-1 0 0 0 0,1-1 0 0 0,-1 1 0 0 0,0-1-1 0 0,-1 1 5 0 0,-7 18 0 0 0,9-18 0 0 0,-1 0 0 0 0,0 0 0 0 0,0 0 0 0 0,0 0 0 0 0,0 0 0 0 0,-1 0 0 0 0,1 0 0 0 0,-2 0 0 0 0,3-2 0 0 0,-1-1 0 0 0,1 1 0 0 0,-1 0 0 0 0,1 0 0 0 0,0 0 0 0 0,0 0 0 0 0,0 0 0 0 0,0 0 0 0 0,0 0 0 0 0,1 0 0 0 0,-1 1 0 0 0,0-1 0 0 0,1 0 0 0 0,0 1 0 0 0,-3 9 0 0 0,-11 13-6 0 0,13-22 1 0 0,-1 0-1 0 0,0-1 1 0 0,1 1 0 0 0,-1 0 0 0 0,1 0 0 0 0,0 0-1 0 0,0 0 1 0 0,0 0 0 0 0,0 0 0 0 0,1 0-1 0 0,-1 3 6 0 0,1-4 0 0 0,0-1 0 0 0,-1 1 0 0 0,1-1 0 0 0,0 1 0 0 0,-1-1 0 0 0,1 1 0 0 0,-1-1 0 0 0,1 1 0 0 0,-1-1 0 0 0,1 1 0 0 0,-1-1 0 0 0,0 1 0 0 0,0-1 0 0 0,0 0 0 0 0,-4 7 0 0 0,-10 22 0 0 0,-5 16 0 0 0,10-34 11 0 0,7-9 48 0 0,3-3 26 0 0,0 0-16 0 0,0 0-5 0 0,0 0 0 0 0,0 0 0 0 0,0 0 0 0 0,0 0 4 0 0,0 0 18 0 0,0 0 3 0 0,0 0-14 0 0,0 0 10 0 0,0-3-13 0 0,0-7 5 0 0,0 8 1 0 0,0 2-12 0 0,3-3-2 0 0,9-7 0 0 0,4 8-10 0 0,-16 2-52 0 0,1 0-1 0 0,0 0 1 0 0,-1 0 0 0 0,1 0 0 0 0,0 0 0 0 0,-1 0 0 0 0,1-1-1 0 0,-1 1 1 0 0,1 0 0 0 0,0 0 0 0 0,-1 0 0 0 0,1-1 0 0 0,0 1-1 0 0,-1 0 1 0 0,1-1 0 0 0,-1 1 0 0 0,1 0 0 0 0,-1-1-1 0 0,1 1 1 0 0,-1-1 0 0 0,1 1 0 0 0,-1-1 0 0 0,1 1 0 0 0,-1-1-1 0 0,0 1 1 0 0,1-1-2 0 0,-1 0 2 0 0,0 1-1 0 0,1-1 0 0 0,-1 1 1 0 0,1-1-1 0 0,-1 1 0 0 0,1-1 1 0 0,-1 1-1 0 0,1 0 0 0 0,-1-1 1 0 0,1 1-1 0 0,-1-1 1 0 0,1 1-1 0 0,-1 0 0 0 0,1 0 1 0 0,0-1-1 0 0,-1 1 0 0 0,1 0 1 0 0,-1 0-1 0 0,1 0 0 0 0,0 0 1 0 0,-1-1-1 0 0,1 1 0 0 0,0 0 1 0 0,-1 0-1 0 0,1 0 0 0 0,0 1-1 0 0,10-1 6 0 0,-8 0-1 0 0,0 1 1 0 0,0-1 0 0 0,0 0 0 0 0,0 0 0 0 0,1-1 0 0 0,-1 1 0 0 0,0 0 0 0 0,0-1 0 0 0,0 0-1 0 0,0 0-5 0 0,5-4 0 0 0,-7 4 0 0 0,1 0 0 0 0,-1 1 0 0 0,0-1 0 0 0,1 0 0 0 0,-1 0 0 0 0,1 1 0 0 0,-1-1 0 0 0,1 1 0 0 0,-1-1 0 0 0,1 1 0 0 0,-1 0 0 0 0,1 0 0 0 0,0-1 0 0 0,-1 1 0 0 0,74 0 6 0 0,2 0 52 0 0,-76 0-55 0 0,1 0-1 0 0,-1 0 0 0 0,1 0 1 0 0,0-1-1 0 0,-1 1 0 0 0,1 0 1 0 0,-1-1-1 0 0,1 0 0 0 0,-1 1 1 0 0,1-1-1 0 0,-1 0 0 0 0,0 0 1 0 0,1 1-1 0 0,-1-2-2 0 0,7-2 21 0 0,7 1-11 0 0,0 1 1 0 0,0-11 32 0 0,0 1-54 0 0,-8 9-26 0 0,-7 3 32 0 0,1-1 0 0 0,-1 1 0 0 0,0 0 0 0 0,1 0 1 0 0,-1 0-1 0 0,1 0 0 0 0,-1 0 0 0 0,0-1 0 0 0,1 1 1 0 0,-1 0-1 0 0,1 0 0 0 0,-1-1 0 0 0,0 1 0 0 0,1 0 0 0 0,-1-1 1 0 0,0 1-1 0 0,0 0 0 0 0,1-1 0 0 0,-1 1 0 0 0,0 0 1 0 0,0-1-1 0 0,1 1 0 0 0,-1-1 0 0 0,0 1 0 0 0,0-1 1 0 0,0 1-1 0 0,0 0 0 0 0,0-1 0 0 0,1 1 0 0 0,-1-1 0 0 0,0 1 1 0 0,0-1-1 0 0,0 1 0 0 0,0-1 0 0 0,0 1 0 0 0,-1-1 5 0 0,4-4-104 0 0,3-1 15 0 0,-2 2-52 0 0,-3 3-178 0 0,1 0 57 0 0,-1 0 49 0 0,0 1 45 0 0,1-1 16 0 0,-1 1 44 0 0,1 0 21 0 0,0 0 7 0 0,2 0-65 0 0,-3 0 55 0 0,0-1-37 0 0,14-9-909 0 0,0 8-10 0 0</inkml:trace>
  <inkml:trace contextRef="#ctx0" brushRef="#br0" timeOffset="-27183.24">712 3902 8640 0 0,'0'0'197'0'0,"0"0"24"0"0,0 0 17 0 0,2 0-38 0 0,3 0-166 0 0,-5 0-33 0 0,1 0-1 0 0,-1 0 1 0 0,0 0 0 0 0,1-1-1 0 0,-1 1 1 0 0,1 0-1 0 0,-1 0 1 0 0,0 0 0 0 0,1-1-1 0 0,-1 1 1 0 0,0 0-1 0 0,0 0 1 0 0,1-1 0 0 0,-1 1-1 0 0,0 0 1 0 0,0-1-1 0 0,1 1 1 0 0,-1 0-1 0 0,0-1 1 0 0,0 1 0 0 0,1-1-1 0 0,0-5 90 0 0,-1 4 68 0 0,2-1 183 0 0,-1 2-273 0 0,1-1 38 0 0,2-2 198 0 0,-1 0-34 0 0,1 0 33 0 0,11-12 782 0 0,-9 10-648 0 0,2-2-3 0 0,-4 5-258 0 0,0 0-49 0 0,0 0-59 0 0,-1 1-66 0 0,10-3 436 0 0,-8-5-38 0 0,0 6-181 0 0,2 1-35 0 0,9-7 175 0 0,-8 3-149 0 0,0 2-37 0 0,20-5 219 0 0,-10 4-160 0 0,-5 1-47 0 0,4-3 43 0 0,-7 5-141 0 0,6 1 2 0 0,-14 2-75 0 0,0 0 0 0 0,0 0 1 0 0,-1 0-1 0 0,1 0 1 0 0,0-1-1 0 0,0 1 1 0 0,0-1-1 0 0,-1 0 0 0 0,1 1 1 0 0,0-1-1 0 0,0 0 1 0 0,-1 0-1 0 0,2-1-14 0 0,-2 1 11 0 0,1 0 0 0 0,-1 1 0 0 0,0-1 0 0 0,1 0 0 0 0,-1 1 0 0 0,1-1-1 0 0,-1 1 1 0 0,1-1 0 0 0,-1 1 0 0 0,1 0 0 0 0,0-1 0 0 0,-1 1 0 0 0,2 0-11 0 0,7 0 20 0 0,-8-1-14 0 0,1 1 0 0 0,0 0-1 0 0,-1 0 1 0 0,1 0 0 0 0,0 0-1 0 0,0 0 1 0 0,-1 1-1 0 0,1-1 1 0 0,0 1 0 0 0,-1-1-1 0 0,2 2-5 0 0,-3 1 1 0 0,0 0-1 0 0,14 6 70 0 0,-14-9-67 0 0,0 1 0 0 0,0-1-1 0 0,0 1 1 0 0,0-1 0 0 0,-1 1-1 0 0,1 0 1 0 0,0-1 0 0 0,0 1 0 0 0,-1 0-1 0 0,1 0 1 0 0,-1 0 0 0 0,1-1-1 0 0,-1 1 1 0 0,1 0 0 0 0,-1 0-1 0 0,1 0 1 0 0,-1 0 0 0 0,0 0 0 0 0,1 0-1 0 0,-1 0 1 0 0,0 0 0 0 0,0 0-1 0 0,0 0 1 0 0,0 0 0 0 0,0 0 0 0 0,0 1-3 0 0,0 0 7 0 0,1 0 1 0 0,-1 1 0 0 0,0-1-1 0 0,1 0 1 0 0,-1 0 0 0 0,1 0-1 0 0,0 0 1 0 0,0 1-8 0 0,4 4 12 0 0,-4-5-6 0 0,-1-1 0 0 0,1 0 0 0 0,0 1-1 0 0,0-1 1 0 0,0 1 0 0 0,-1-1 0 0 0,1 1 0 0 0,-1-1-1 0 0,1 1 1 0 0,-1-1 0 0 0,0 1 0 0 0,0-1 0 0 0,0 1-1 0 0,1 0-5 0 0,-1 13 39 0 0,1-10-27 0 0,-1-1 0 0 0,1 0 1 0 0,-1 0-1 0 0,-1 0 0 0 0,1 0 1 0 0,0 1-1 0 0,-1-1 0 0 0,0 0 1 0 0,-1 3-13 0 0,-3 1 9 0 0,4-7-5 0 0,0 1 0 0 0,1-1 0 0 0,-1 0 0 0 0,0 1 0 0 0,0-1 0 0 0,1 1 0 0 0,-1-1-1 0 0,1 1 1 0 0,-1-1 0 0 0,1 1 0 0 0,0 0 0 0 0,0-1 0 0 0,-1 1 0 0 0,1 0-4 0 0,1 9 7 0 0,-1-10-6 0 0,1 0 0 0 0,-1 0 0 0 0,0 0 0 0 0,0 0 0 0 0,0 0 0 0 0,0 0 0 0 0,0 0-1 0 0,0 0 1 0 0,-1 0 0 0 0,1 0 0 0 0,0 0 0 0 0,0 0 0 0 0,-1 0 0 0 0,1 0 0 0 0,0-1 0 0 0,-1 1 0 0 0,1 0-1 0 0,-6 6 17 0 0,1 0 0 0 0,-1 0 0 0 0,-6 4-17 0 0,4-3-1 0 0,6-7 5 0 0,1 0-1 0 0,-1 1 1 0 0,0-1-1 0 0,1 1 0 0 0,-1-1 1 0 0,1 1-1 0 0,0 0 1 0 0,-1 0-1 0 0,1-1 1 0 0,0 1-1 0 0,0 0 0 0 0,0 0 1 0 0,0 0-1 0 0,0 0 1 0 0,1 1-1 0 0,-1-1 1 0 0,1 0-1 0 0,-1 0 0 0 0,1 1-3 0 0,0-2 0 0 0,0-1 0 0 0,0 1 0 0 0,0-1 0 0 0,0 1 0 0 0,1-1 0 0 0,-1 1 0 0 0,0-1 0 0 0,0 1 0 0 0,-1-1 0 0 0,1 1 0 0 0,0-1 0 0 0,0 1 0 0 0,0-1 0 0 0,0 1 0 0 0,0-1 0 0 0,0 1 0 0 0,-1-1 0 0 0,1 0 0 0 0,0 1 0 0 0,0-1 0 0 0,-1 1 0 0 0,1-1 0 0 0,0 1 0 0 0,-1-1 0 0 0,1 0 0 0 0,0 1 0 0 0,-1-1 0 0 0,1 0 0 0 0,0 0 0 0 0,-1 1 0 0 0,1-1 0 0 0,-1 0 0 0 0,1 0 0 0 0,-1 1 0 0 0,1-1 0 0 0,-1 0 0 0 0,1 0 0 0 0,-1 0 0 0 0,-5 3 0 0 0,-9 10 0 0 0,2-1-12 0 0,11-9-49 0 0,2-3-15 0 0,2-3 20 0 0,8-7 35 0 0,-3 7-31 0 0,1 3 49 0 0,-5 1-6 0 0,6-1-18 0 0,3 0 1 0 0,12 0-28 0 0,-22 0 53 0 0,-1 0 1 0 0,1 0-1 0 0,0 0 0 0 0,-1 1 0 0 0,1-1 1 0 0,-1 0-1 0 0,1 1 0 0 0,-1 0 0 0 0,1-1 1 0 0,-1 1-1 0 0,1 0 0 0 0,-1 0 0 0 0,0 0 1 0 0,1 0 0 0 0,5 3-1 0 0,5 0 1 0 0,-3 1 0 0 0,16 19 0 0 0,20 21 0 0 0,-43-42 2 0 0,0-1 0 0 0,0 0 0 0 0,-1 1 0 0 0,1 0-1 0 0,-1-1 1 0 0,0 1 0 0 0,0 0 0 0 0,0-1 0 0 0,0 1-1 0 0,0 0 1 0 0,0 0 0 0 0,-1 0 0 0 0,0 0-1 0 0,1 2-1 0 0,-1 9 62 0 0,1 0-1 0 0,-3 10-61 0 0,1 2 115 0 0,1-24-107 0 0,0 0 0 0 0,0-1 0 0 0,0 1 0 0 0,-1-1 0 0 0,1 1 0 0 0,-1-1 0 0 0,1 1 0 0 0,-1-1 0 0 0,1 1 0 0 0,-1-1 0 0 0,0 1 0 0 0,0-1 0 0 0,0 0 0 0 0,0 1-8 0 0,-3 6 44 0 0,-5 11 125 0 0,3-8 41 0 0,1 0-1 0 0,-8 11-209 0 0,6-12 82 0 0,0 3 84 0 0,-8 5 152 0 0,14-16-283 0 0,-1 0-1 0 0,0-1 1 0 0,0 1-1 0 0,0-1 1 0 0,0 1 0 0 0,0-1-1 0 0,0 0 1 0 0,0 0-35 0 0,-13 3 93 0 0,13-4-73 0 0,-1 0 0 0 0,1 0 1 0 0,-1 1-1 0 0,1-1 0 0 0,-1 1 0 0 0,1 0 0 0 0,0 0 0 0 0,-1 0 0 0 0,1 0 1 0 0,-1 0-21 0 0,2 0 7 0 0,0 0 0 0 0,-1 0-1 0 0,1-1 1 0 0,-1 1 0 0 0,1 0 0 0 0,-1-1 0 0 0,1 1 0 0 0,-1-1 0 0 0,0 0 0 0 0,1 0 0 0 0,-1 1 0 0 0,1-1 0 0 0,-1 0 0 0 0,0 0 0 0 0,1-1 0 0 0,-1 1 0 0 0,1 0 0 0 0,-3-1-7 0 0,-8-5 18 0 0,11 5-18 0 0,0 0 0 0 0,-1 1 0 0 0,1-1 0 0 0,-1 0 0 0 0,1 1 0 0 0,-1-1 0 0 0,1 1 0 0 0,-1-1 0 0 0,1 1 0 0 0,-1 0 0 0 0,0 0 0 0 0,1 0 0 0 0,-1-1 0 0 0,0 2 0 0 0,-9-1 0 0 0,6 1-2 0 0,-1-1 1 0 0,1 0 0 0 0,-1 0 0 0 0,1 0-1 0 0,0-1 1 0 0,-1 1 0 0 0,1-1 0 0 0,-1-1 1 0 0,-4-2-19 0 0,-8-3-25 0 0,3 5-19 0 0,11 2-24 0 0,1-1 45 0 0,-4-3 37 0 0,6 2-25 0 0,0 0-21 0 0,0 1-36 0 0,-1 0-44 0 0,1 0-53 0 0,-1 0-60 0 0,0 0-71 0 0,-1 0-78 0 0,0 1-87 0 0,3 0 191 0 0,0 0-42 0 0,0 0-37 0 0,0 0-34 0 0,0 0-257 0 0,0-1-56 0 0,0 0-837 0 0,0-3-654 0 0,0-5-1246 0 0</inkml:trace>
  <inkml:trace contextRef="#ctx0" brushRef="#br0" timeOffset="-25990.9">1407 5626 8032 0 0,'0'0'182'0'0,"0"0"29"0"0,0 0 12 0 0,0 0 43 0 0,0 0-62 0 0,0 0 40 0 0,-2 0 290 0 0,1 0-502 0 0,0 0 0 0 0,1 0 0 0 0,-1 0 0 0 0,1 0 0 0 0,-1 0 0 0 0,1 0 1 0 0,-1 1-1 0 0,1-1 0 0 0,-1 0 0 0 0,1 0 0 0 0,-1 1 0 0 0,1-1 0 0 0,-1 0 1 0 0,1 0-1 0 0,-1 1 0 0 0,1-1 0 0 0,-1 0 0 0 0,1 1 0 0 0,0-1 0 0 0,-1 1 0 0 0,1-1 1 0 0,-1 1-1 0 0,1-1 0 0 0,0 1-32 0 0,-1 0 33 0 0,1-1 1 0 0,-1 1-1 0 0,1-1 0 0 0,0 1 1 0 0,-1-1-1 0 0,1 1 0 0 0,-1-1 1 0 0,0 1-1 0 0,1-1 0 0 0,-1 1 1 0 0,1-1-1 0 0,-1 0 1 0 0,0 1-1 0 0,1-1 0 0 0,-1 0 1 0 0,0 0-1 0 0,1 1 0 0 0,-1-1 1 0 0,0 0-1 0 0,1 0 1 0 0,-1 0-1 0 0,0 0 0 0 0,0 0 1 0 0,1 0-1 0 0,-1 0-33 0 0,-1 0 98 0 0,-3 0 274 0 0,-1 0-55 0 0,0 0-48 0 0,0 0-41 0 0,-1 0 34 0 0,-1 0-49 0 0,-16 0 368 0 0,15 0-270 0 0,4 3 54 0 0,-2 2-184 0 0,-16 8 303 0 0,10-6-237 0 0,13-7-244 0 0,-15 2 271 0 0,0 1-80 0 0,2 4-83 0 0,-3 5-1 0 0,-2 1-1 0 0,4-5-2 0 0,4-3-31 0 0,8-4-62 0 0,0 0 1 0 0,0 0-1 0 0,-1 0 1 0 0,1 0-1 0 0,0 1 1 0 0,0-1-1 0 0,1 0 1 0 0,-1 1-1 0 0,0 0-14 0 0,-11 10 77 0 0,-17 8 45 0 0,10-7-9 0 0,14-10-80 0 0,1 0-1 0 0,-1 0 1 0 0,0-1-1 0 0,0 0 1 0 0,0-1-1 0 0,-5 2-32 0 0,2-1 42 0 0,1 0 0 0 0,0 1-1 0 0,0 0 1 0 0,-1 0-42 0 0,-25 9 140 0 0,13-5-31 0 0,-2 5 40 0 0,18-10-121 0 0,1 0-1 0 0,-1 0 1 0 0,0 0-1 0 0,1 0 0 0 0,-1-1 1 0 0,0 0-1 0 0,-2 1-27 0 0,2-2 29 0 0,0 2 0 0 0,0-1 0 0 0,0 1 0 0 0,0-1 0 0 0,0 1 0 0 0,0 1 0 0 0,0-1 0 0 0,-4 3-29 0 0,-12 15 114 0 0,-10 6 66 0 0,28-24-167 0 0,1-1 0 0 0,-1 1 0 0 0,0-1-1 0 0,1 0 1 0 0,-1 0 0 0 0,0 0 0 0 0,0 0 0 0 0,0 0 0 0 0,0-1 0 0 0,0 1 0 0 0,0-1-1 0 0,-1 0-12 0 0,2 1 8 0 0,0-1-1 0 0,0 0 0 0 0,1 0 1 0 0,-1-1-1 0 0,0 1 0 0 0,0 0 1 0 0,0 0-1 0 0,1-1 0 0 0,-1 1 0 0 0,0-1 1 0 0,1 0-1 0 0,-1 0 0 0 0,0 1 1 0 0,0-2-8 0 0,-12-4 25 0 0,-21 3 2 0 0,34 3-24 0 0,0 0 0 0 0,1 0 0 0 0,-1 0 0 0 0,0 0 0 0 0,0 0 0 0 0,0 0 0 0 0,1 0 0 0 0,-1 1 1 0 0,0-1-1 0 0,0 0 0 0 0,0 0 0 0 0,1 1 0 0 0,-1-1 0 0 0,-1 1-3 0 0,-3 6 10 0 0,-7-17-10 0 0,-1-2-14 0 0,10 6-53 0 0,4-3 56 0 0,-1 9 5 0 0,-1-15-47 0 0,1 12 53 0 0,-1 0 0 0 0,1 0 0 0 0,0 1 0 0 0,0-1 0 0 0,1 0 0 0 0,-1 0 0 0 0,0 0 0 0 0,1 1-1 0 0,0-1 1 0 0,-1 0 0 0 0,1 1 0 0 0,8-14 0 0 0,-5 10-4 0 0,-1 0 0 0 0,1-1-1 0 0,1-6 5 0 0,0-12-53 0 0,6 4 39 0 0,-8 9 14 0 0,-2 8 0 0 0,0 1 0 0 0,0-1 0 0 0,1 0 0 0 0,-1 0 0 0 0,1 1 0 0 0,0-1 0 0 0,0 1 0 0 0,0-1 0 0 0,59-102 0 0 0,-52 92 0 0 0,2 0 0 0 0,0 0 0 0 0,1 1 0 0 0,-6 7 0 0 0,-1-1 0 0 0,1 1 0 0 0,-1-1 0 0 0,0 0 0 0 0,2-5 0 0 0,6-9 0 0 0,-10 18 0 0 0,29-42 0 0 0,-28 40 0 0 0,0 0 0 0 0,0 1 0 0 0,0-1 0 0 0,1 1 0 0 0,0 0 0 0 0,-1 1 0 0 0,2-1 0 0 0,-1 1 0 0 0,8-2 0 0 0,-8-5 0 0 0,5 5 0 0 0,-9 1 0 0 0,0 1 0 0 0,14-6 0 0 0,-2-1 12 0 0,-11 8 47 0 0,-2 4-4 0 0,2 21-44 0 0,-2-22-11 0 0,0-1 0 0 0,0 0 0 0 0,0 0 0 0 0,0 0 0 0 0,0 0 0 0 0,0 1 0 0 0,0-1 0 0 0,0 0 0 0 0,1 0 0 0 0,-1 0 0 0 0,0 0 0 0 0,0 1 0 0 0,0-1 0 0 0,0 0 0 0 0,0 0 0 0 0,0 0 0 0 0,1 0 0 0 0,-1 0 0 0 0,0 1 0 0 0,0-1-1 0 0,0 0 1 0 0,0 0 0 0 0,1 0 0 0 0,-1 0 0 0 0,0 0 0 0 0,0 0 0 0 0,0 0 0 0 0,1 0 0 0 0,-1 0 0 0 0,0 0 0 0 0,0 0 0 0 0,0 0 0 0 0,7 4 0 0 0,-7-4 0 0 0,1 1 0 0 0,-1 0 0 0 0,1 0 0 0 0,-1-1 0 0 0,0 1 0 0 0,0 0 0 0 0,0 0 0 0 0,1-1 0 0 0,-1 1 0 0 0,0 0 0 0 0,0 0 0 0 0,0 0 0 0 0,0 0 0 0 0,0 0 0 0 0,0 45 64 0 0,0 72-64 0 0,0-115 0 0 0,0 0 0 0 0,0 0 0 0 0,0 0 0 0 0,1 1 0 0 0,0-1 0 0 0,-1 0 0 0 0,1 0 0 0 0,0 0 0 0 0,2 2 0 0 0,2 10 0 0 0,-3-7 0 0 0,-1 1 0 0 0,0 0 0 0 0,-1 0 0 0 0,0-1 0 0 0,-1 10 0 0 0,0-10 0 0 0,1 1 0 0 0,0 0 0 0 0,0-1 0 0 0,1 1 0 0 0,1 8 0 0 0,23 86 0 0 0,-20-37 0 0 0,0-49 0 0 0,-3-8 0 0 0,0 1 0 0 0,0-1 0 0 0,-1 0 0 0 0,0 1 0 0 0,-1 1 0 0 0,1 6 0 0 0,1 0 0 0 0,2 11 0 0 0,-1-9 0 0 0,0 0 0 0 0,-1 15 0 0 0,-2-17 0 0 0,0-6 0 0 0,0-1 0 0 0,0 1 0 0 0,1-1 0 0 0,1 1 0 0 0,4 11 0 0 0,-4-19 0 0 0,-1 0 0 0 0,0 0 0 0 0,-1 0 0 0 0,1 0 0 0 0,0 0 0 0 0,-1 0 0 0 0,0 0 0 0 0,0 2 0 0 0,0 27 5 0 0,0 22-1 0 0,0-32 44 0 0,0 3 45 0 0,0-22-25 0 0,0-3-31 0 0,0 0-140 0 0,0 0-66 0 0,0 0-14 0 0</inkml:trace>
  <inkml:trace contextRef="#ctx0" brushRef="#br0" timeOffset="-24995.87">833 410 6688 0 0,'0'0'197'0'0,"-3"0"-16"0"0,0 0-135 0 0,-24 0-54 0 0,20 0 44 0 0,2 0 76 0 0,-2 0 82 0 0,-7 0 85 0 0,11 0-210 0 0,-1 0 41 0 0,-5 0 210 0 0,-3-1 126 0 0,-20 1 737 0 0,23 0-856 0 0,0 0-49 0 0,3 1-120 0 0,0 0-41 0 0,2-1-49 0 0,0 1-55 0 0,-8 5 287 0 0,3-1-3 0 0,-6-3 41 0 0,4-3-176 0 0,-12 0 155 0 0,-3 6 103 0 0,16-1-307 0 0,-8 2 77 0 0,11-4-87 0 0,-1-2 35 0 0,-2 2 66 0 0,0 2-38 0 0,-9 7 72 0 0,0 0-57 0 0,7-6-85 0 0,3-1-33 0 0,-12 14 41 0 0,15-12-76 0 0,-6 5 20 0 0,-6 1-23 0 0,12-9-15 0 0,1 0 1 0 0,0 1-1 0 0,0 0 0 0 0,0 0 1 0 0,1 0-11 0 0,-1 0 9 0 0,0 1 1 0 0,0-2-1 0 0,0 1 1 0 0,-3 1-10 0 0,-10 7 26 0 0,-12 13-15 0 0,3-5-11 0 0,6 5 0 0 0,-34 21 0 0 0,40-32 0 0 0,-15 20 0 0 0,9-7 0 0 0,8-14 0 0 0,9-10 0 0 0,1 0 0 0 0,-1 0 0 0 0,1 1 0 0 0,0-1 0 0 0,0 1 0 0 0,0 0 0 0 0,1 0 0 0 0,-2 3 0 0 0,-2 4 0 0 0,-7 15-6 0 0,1 1 0 0 0,-5 18 6 0 0,6-20-44 0 0,8-19 43 0 0,1 0-1 0 0,-1 0 0 0 0,1 0 0 0 0,0 0 0 0 0,1 0 0 0 0,-1 1 0 0 0,1-1 0 0 0,0 1 1 0 0,1 0 1 0 0,0 129-64 0 0,0-129 64 0 0,1 0 0 0 0,0 1 0 0 0,0-1 1 0 0,0 0-1 0 0,1 0 0 0 0,0 0 0 0 0,1 0 1 0 0,1 3-1 0 0,9 29-13 0 0,-9-20-2 0 0,-4-15 13 0 0,1 0-1 0 0,0 0 1 0 0,0-1-1 0 0,0 1 0 0 0,1 0 1 0 0,-1 0-1 0 0,1-1 1 0 0,0 1-1 0 0,0-1 0 0 0,0 1 1 0 0,0-1-1 0 0,1 0 1 0 0,0 0-1 0 0,-1 0 1 0 0,4 3 2 0 0,18 19-46 0 0,-1 1 1 0 0,6 11 45 0 0,-22-29-11 0 0,0 0 1 0 0,1-1-1 0 0,0 0 0 0 0,0 0 1 0 0,6 2 10 0 0,4 5 0 0 0,17 14-11 0 0,-14-17-8 0 0,-13-6 13 0 0,0-1 1 0 0,0 1-1 0 0,-1 0 0 0 0,0 1 0 0 0,1 0 1 0 0,-2 0 5 0 0,0 0-2 0 0,-1-1 1 0 0,0 0 0 0 0,1 0 0 0 0,0-1 0 0 0,0 1-1 0 0,1-1 1 0 0,-1 0 0 0 0,1-1 0 0 0,2 1 1 0 0,32 14-43 0 0,-20-4 32 0 0,-16-11 11 0 0,0 1 0 0 0,0-1 0 0 0,0 0 0 0 0,0 0 0 0 0,1-1 0 0 0,-1 0 0 0 0,1 0 1 0 0,0 0-1 0 0,3 0 0 0 0,8 1 0 0 0,-7-2 0 0 0,0 1 0 0 0,0 0 0 0 0,0 1 0 0 0,0 0 0 0 0,1 1 0 0 0,0 0 0 0 0,1-1-1 0 0,-1 0 1 0 0,1-1 0 0 0,6 0 0 0 0,6 2 11 0 0,-3-1 10 0 0,-9 0-5 0 0,-1-1 0 0 0,1-1 0 0 0,-1 0 0 0 0,1 0 0 0 0,-1-1 1 0 0,5-1-17 0 0,98-16 116 0 0,-38 5-102 0 0,-69 10-16 0 0,0 1 3 0 0,0 0 0 0 0,1-1 0 0 0,-1 0 0 0 0,0-1 0 0 0,0 0 1 0 0,0 0-1 0 0,-1 0 0 0 0,1-1 0 0 0,5-4-1 0 0,21-17 55 0 0,-21 18-35 0 0,-7 4-8 0 0,0 0 1 0 0,0 0-1 0 0,0 0 0 0 0,-1 0 0 0 0,1-1 1 0 0,-1 0-1 0 0,0 0 0 0 0,0 0 0 0 0,-1 0 1 0 0,1-2-13 0 0,17-20 69 0 0,14-21 138 0 0,-24 29-86 0 0,2-4 11 0 0,-4 6 11 0 0,0 0 0 0 0,1-7-143 0 0,1-5 150 0 0,-2 2-2 0 0,15-50 274 0 0,-14 26-189 0 0,5-68 326 0 0,-14 110-499 0 0,-1 1 0 0 0,1-1 0 0 0,-2 1-1 0 0,1-5-59 0 0,-6-25 196 0 0,1 8-55 0 0,2 5-28 0 0,1 4 12 0 0,-1 0-1 0 0,-1 0 1 0 0,-2-5-125 0 0,-10-40 214 0 0,7 26 128 0 0,-14-36-342 0 0,8 38 100 0 0,5 16 1 0 0,2 0-1 0 0,-2-8-100 0 0,5 11 70 0 0,-2 0 0 0 0,0 0 0 0 0,-1 1 0 0 0,-7-13-70 0 0,1 7 76 0 0,7 11-23 0 0,0 0 0 0 0,-1 0 0 0 0,0 1 0 0 0,-9-10-53 0 0,-10-3 85 0 0,21 19-81 0 0,0 0 1 0 0,-1 0-1 0 0,1 1 0 0 0,-1 0 1 0 0,-6-2-5 0 0,-8-1 41 0 0,10 4-43 0 0,-9-2 9 0 0,-1 1 0 0 0,1 0-1 0 0,-2 1-6 0 0,-7 3-35 0 0,-2 4-54 0 0,7 0-92 0 0,-27 7-69 0 0,33-7 108 0 0,1 0-66 0 0,2 1-31 0 0,1-1-75 0 0,1 1-86 0 0,1 1-100 0 0,-15 9-849 0 0,9 0-53 0 0</inkml:trace>
  <inkml:trace contextRef="#ctx0" brushRef="#br0" timeOffset="-24046.2">1165 1877 8408 0 0,'0'0'190'0'0,"-2"0"28"0"0,-2 1 70 0 0,-1-5-164 0 0,-14-6-72 0 0,6 5-52 0 0,9-1 51 0 0,1 1 115 0 0,-7 3 121 0 0,9 2-256 0 0,0 0 0 0 0,1 0 1 0 0,-1 0-1 0 0,0 0 1 0 0,1 0-1 0 0,-1 0 0 0 0,0 0 1 0 0,1 0-1 0 0,-1 0 1 0 0,1 0-1 0 0,-1-1 0 0 0,0 1 1 0 0,1 0-1 0 0,-1-1 0 0 0,1 1 1 0 0,-1 0-1 0 0,1-1 1 0 0,-1 1-1 0 0,0-1 0 0 0,1 1 1 0 0,0 0-1 0 0,-1-1 1 0 0,1 1-1 0 0,-1-1 0 0 0,1 0 1 0 0,0 1-32 0 0,-1-1 32 0 0,1 1 0 0 0,-1-1 0 0 0,1 1 1 0 0,0-1-1 0 0,-1 1 0 0 0,1-1 0 0 0,-1 1 1 0 0,1-1-1 0 0,-1 1 0 0 0,1-1 0 0 0,-1 1 1 0 0,1 0-1 0 0,-1 0 0 0 0,0-1 1 0 0,1 1-1 0 0,-1 0 0 0 0,0 0 0 0 0,1-1 1 0 0,-1 1-1 0 0,1 0 0 0 0,-1 0 0 0 0,0 0 1 0 0,1 0-1 0 0,-1 0 0 0 0,0 0 0 0 0,0 0-32 0 0,-14-1 549 0 0,1-1-115 0 0,2-2-102 0 0,1 1-91 0 0,5 1-139 0 0,-6-2 314 0 0,-1 3-112 0 0,1 2-88 0 0,1-1-64 0 0,-4 1 6 0 0,-9-2 109 0 0,13 1-135 0 0,1-1 0 0 0,0 2 0 0 0,-1-1 0 0 0,1 1 0 0 0,-4 2-132 0 0,-2 1 139 0 0,10-2-71 0 0,0 0 0 0 0,-1-1 0 0 0,1 0 0 0 0,-1 0 0 0 0,1 0 0 0 0,-1-1-68 0 0,1 0 57 0 0,-29 1 216 0 0,31-1-245 0 0,-1 1-1 0 0,1-1 1 0 0,0 1 0 0 0,0 0-1 0 0,0 0 1 0 0,0 1-1 0 0,0-1 1 0 0,0 1 0 0 0,0 0-1 0 0,-2 1-27 0 0,-16 8 158 0 0,2-5-48 0 0,16-5-91 0 0,0 0 0 0 0,-1 1 0 0 0,1-1 0 0 0,0 1 0 0 0,0 0 0 0 0,0 0 0 0 0,-1 1-19 0 0,1-1 24 0 0,0 1-1 0 0,0-1 1 0 0,-1 0-1 0 0,1 0 0 0 0,-1 0 1 0 0,-1 0-24 0 0,1-1 21 0 0,0 1 0 0 0,1-1 1 0 0,-1 1-1 0 0,1 1 0 0 0,0-1 0 0 0,-2 2-21 0 0,-65 41 159 0 0,69-43-151 0 0,-1 0-1 0 0,1 0 0 0 0,-1 1 1 0 0,1-1-1 0 0,0 0 1 0 0,0 1-1 0 0,0 0 1 0 0,0-1-1 0 0,-1 4-7 0 0,-9 10 2 0 0,-13 4-2 0 0,11-2 6 0 0,-7 9 42 0 0,-3 1-38 0 0,-15 22-10 0 0,31-39 0 0 0,-5 6 0 0 0,-19 24 0 0 0,25-33-2 0 0,0 0 0 0 0,0 1 0 0 0,1 0-1 0 0,1 0 1 0 0,-1 0 0 0 0,1 1-1 0 0,-3 9 3 0 0,-4 8-44 0 0,7-19 42 0 0,1 0 0 0 0,0 0 0 0 0,1 1 0 0 0,0-1 0 0 0,0 1 0 0 0,1-1 0 0 0,0 1 0 0 0,0 0 0 0 0,1 0 0 0 0,0 0 0 0 0,1 3 2 0 0,-1-4-11 0 0,1 1 1 0 0,-1-1 0 0 0,-1 1-1 0 0,1-1 1 0 0,-2 2 10 0 0,1-1-1 0 0,0 0 1 0 0,1 0 0 0 0,-1 0 0 0 0,2 0-1 0 0,-1 2 1 0 0,2 4-16 0 0,1 0 0 0 0,3 13 16 0 0,-2-13-16 0 0,-1-1 0 0 0,1 15 16 0 0,-2-15-2 0 0,0-1-1 0 0,2 1 0 0 0,0-1 1 0 0,0 0-1 0 0,1 0 0 0 0,1 0 0 0 0,0 0 1 0 0,3 5 2 0 0,4 9-32 0 0,-8-16 29 0 0,2 0 0 0 0,-1-1 0 0 0,1 0 1 0 0,3 4 2 0 0,-2-5 0 0 0,-1 1 0 0 0,-1 1 0 0 0,1-1 0 0 0,0 5 0 0 0,13 27-37 0 0,1-1 0 0 0,19 27 37 0 0,-4-21-48 0 0,-14-21 42 0 0,-1 2-4 0 0,5-8-33 0 0,-2 5 32 0 0,-16-20 12 0 0,0-1-1 0 0,0-1 0 0 0,1 1 1 0 0,3 0-1 0 0,20 9-23 0 0,42 17-186 0 0,-37-19 116 0 0,-6-7 37 0 0,-8-1 28 0 0,7 2 13 0 0,-15-2 14 0 0,0-1 1 0 0,0 0-1 0 0,8-1 1 0 0,128-1-76 0 0,-86 0 81 0 0,-54-1-5 0 0,0 0 0 0 0,-1 0 0 0 0,1-1 0 0 0,7-2 0 0 0,0 0 0 0 0,-7 3 0 0 0,0-1 0 0 0,0-1 0 0 0,0 0 0 0 0,-1 0 0 0 0,0-1 0 0 0,1 0 0 0 0,-1 0 0 0 0,5-5 0 0 0,-13 9 0 0 0,14-10 0 0 0,0-1 0 0 0,8-7 0 0 0,-16 11 0 0 0,0-1 0 0 0,-1 1 0 0 0,0-1 0 0 0,0 0 0 0 0,4-8-1 0 0,0-1 2 0 0,10-15 21 0 0,-7 6 26 0 0,-3 1-13 0 0,13-32 54 0 0,-14 18 74 0 0,-5 13-65 0 0,-2 5 62 0 0,1 1 0 0 0,6-19-160 0 0,0 0 271 0 0,-2-1-1 0 0,0-22-270 0 0,-2 24 155 0 0,-3 18-19 0 0,-1 1-1 0 0,-1-12-135 0 0,-3-11 311 0 0,-4-15-311 0 0,4 29 73 0 0,-2-14 33 0 0,2 13-10 0 0,-1 0-1 0 0,-2-2-95 0 0,-14-37 179 0 0,12 43-72 0 0,1 0-1 0 0,-1-13-106 0 0,6 21 42 0 0,0 4 0 0 0,-1-1 0 0 0,1 1 0 0 0,-2 0 0 0 0,0 0 0 0 0,-1 0 0 0 0,-6-12-42 0 0,-16-33 84 0 0,25 54-73 0 0,1 0 0 0 0,-1 0 0 0 0,0 0 0 0 0,0 0 0 0 0,-3-3-11 0 0,-14-14 21 0 0,11 16-20 0 0,0-1-1 0 0,0 1 1 0 0,-1 0-1 0 0,-3-1 0 0 0,9 5 0 0 0,1 0-1 0 0,-1 0 1 0 0,1 0-1 0 0,-1 1 1 0 0,1 0-1 0 0,-1-1 1 0 0,1 1-1 0 0,-1 0 1 0 0,0 0 0 0 0,-7 1-27 0 0,1-1-33 0 0,0 1-37 0 0,2-1-49 0 0,3 0 50 0 0,-5 0-20 0 0,6 0 51 0 0,0 0-39 0 0,1 0-4 0 0,0 0-32 0 0,0 0-39 0 0,0 0-44 0 0,0 0-82 0 0,-1 0-69 0 0,1 0-75 0 0,0 0-84 0 0,0 0-90 0 0,-1 0-97 0 0,1 0-106 0 0,0 0-112 0 0,-4 0-1335 0 0,-3 0-1288 0 0</inkml:trace>
  <inkml:trace contextRef="#ctx0" brushRef="#br0" timeOffset="-23273.03">1195 3540 9416 0 0,'-2'0'208'0'0,"1"0"-194"0"0,1 0 1 0 0,-1 0-1 0 0,1 0 1 0 0,-1-1-1 0 0,1 1 1 0 0,-1 0-1 0 0,0 0 1 0 0,1 0-1 0 0,-1 0 1 0 0,1-1 0 0 0,-1 1-1 0 0,1 0 1 0 0,-1 0-1 0 0,1-1 1 0 0,-1 1-1 0 0,1 0 1 0 0,0-1-1 0 0,-1 1 1 0 0,1-1-1 0 0,-1 1 1 0 0,1 0-1 0 0,0-1 1 0 0,-1 1-1 0 0,1-1-14 0 0,0 0 15 0 0,-1 1 0 0 0,1-1 0 0 0,-1 0 0 0 0,1 1 0 0 0,-1-1 0 0 0,1 1 0 0 0,-1-1 0 0 0,1 1 0 0 0,-1-1 0 0 0,1 1 0 0 0,-1 0 0 0 0,0-1 0 0 0,1 1 0 0 0,-1 0 0 0 0,0-1 0 0 0,1 1 0 0 0,-1 0 0 0 0,0 0 0 0 0,1 0 0 0 0,-1 0 0 0 0,0 0-1 0 0,0-1 1 0 0,1 1 0 0 0,-1 0 0 0 0,0 1-15 0 0,-12-4 46 0 0,3-2-35 0 0,9 4-12 0 0,0 0 0 0 0,-1 0 0 0 0,1 0 1 0 0,-1 1-1 0 0,0-1 0 0 0,1 0 0 0 0,-1 1 0 0 0,0-1 0 0 0,1 1 0 0 0,-1 0 0 0 0,0 0 1 0 0,1-1-1 0 0,-1 1 1 0 0,-5 0 28 0 0,1-2 50 0 0,-4-3 183 0 0,9 4-213 0 0,-1 0 1 0 0,1 0-1 0 0,-1 0 0 0 0,1 1 0 0 0,-1-1 1 0 0,0 0-1 0 0,1 1 0 0 0,-1-1 0 0 0,0 1 1 0 0,1 0-1 0 0,-1-1 0 0 0,0 1 0 0 0,0 0-48 0 0,-6 0 262 0 0,1-1-70 0 0,1-1-30 0 0,-2-2 0 0 0,-1 0 2 0 0,2 2-4 0 0,-1 1 34 0 0,-2 0 76 0 0,-28 1 428 0 0,-3 0-37 0 0,14 0-254 0 0,-1 0-35 0 0,6 0-94 0 0,-1 0-32 0 0,2 0-38 0 0,0 0-41 0 0,14 0-91 0 0,1 1 1 0 0,0 0-1 0 0,-1 0 1 0 0,1 0-1 0 0,0 0 1 0 0,-4 2-77 0 0,-5 2 143 0 0,-21 3 206 0 0,12-3-163 0 0,1 1-36 0 0,-11 6 21 0 0,2 5-43 0 0,14-6-26 0 0,-6 3-7 0 0,-10 6 12 0 0,32-18-93 0 0,-1 0-1 0 0,1 0 0 0 0,-1 0 1 0 0,1 1-1 0 0,0-1 0 0 0,0 1 0 0 0,0-1 1 0 0,0 1-1 0 0,-1 3-13 0 0,-9 10 42 0 0,-13 4-28 0 0,5 5-14 0 0,15-20 0 0 0,1-2 4 0 0,1 0 0 0 0,-1 1 0 0 0,1 0 0 0 0,0 0 0 0 0,0 0 1 0 0,0 0-1 0 0,0 0 0 0 0,1 0 0 0 0,0 1 0 0 0,0-1 0 0 0,0 1 1 0 0,0 0-1 0 0,0 3-4 0 0,-4 15 8 0 0,4-13-7 0 0,0-1-1 0 0,0 0 0 0 0,-1 0 1 0 0,-1 0-1 0 0,1 0 0 0 0,-1-1 0 0 0,-3 4 0 0 0,5-10 0 0 0,0 0 0 0 0,0 0 0 0 0,0 0 0 0 0,0 0 0 0 0,0 0 0 0 0,-1 0 0 0 0,-1 0 0 0 0,1 0 0 0 0,1 0 0 0 0,-1-1 0 0 0,1 1 0 0 0,-1 0 0 0 0,1 0 0 0 0,0 1 0 0 0,0-1 0 0 0,0 0 0 0 0,-1 2 0 0 0,-37 51 0 0 0,30-35 0 0 0,-3-2 0 0 0,8-12 0 0 0,0 0 0 0 0,0 1 0 0 0,1-1 0 0 0,0 1 0 0 0,0 0 0 0 0,1 0 0 0 0,0 1 0 0 0,0-1 0 0 0,-1 5 0 0 0,1 7 0 0 0,2-12-2 0 0,0 0 0 0 0,0 0 0 0 0,-1 0 0 0 0,0 0 0 0 0,-1 0 0 0 0,-2 5 2 0 0,-6 17-45 0 0,-2 18 29 0 0,10-32 17 0 0,1-7-1 0 0,1 1 0 0 0,0-1-1 0 0,1 0 1 0 0,0 1 0 0 0,1 5 0 0 0,-1 5-9 0 0,0 2-16 0 0,2 54-4 0 0,-2-65 29 0 0,1 0 0 0 0,1 0 0 0 0,0 0 0 0 0,1 0 0 0 0,2 8 0 0 0,8 17-10 0 0,-7-20-3 0 0,0 1-1 0 0,1-1 1 0 0,0 0-1 0 0,2 0 14 0 0,12 22 1 0 0,7 13-15 0 0,-4-16-26 0 0,22 24 25 0 0,-1 0-34 0 0,-21-30 23 0 0,2-1 0 0 0,7 5 26 0 0,7 7-23 0 0,-31-30 23 0 0,-3-2 0 0 0,1-1 0 0 0,1 1 0 0 0,-1-1 0 0 0,1 0 0 0 0,0-1 0 0 0,0 0 0 0 0,1 0 0 0 0,0-1 0 0 0,-6-2 1 0 0,41 19-11 0 0,12-1-34 0 0,-30-12 42 0 0,0-1 0 0 0,1-1 0 0 0,-1-2 0 0 0,1-1-1 0 0,5 0 3 0 0,-11-3 3 0 0,0 0-14 0 0,0 0 0 0 0,-1-1 0 0 0,1-1 0 0 0,-1-1 0 0 0,1-1-1 0 0,2-2 12 0 0,2 0 0 0 0,-2 0 0 0 0,-1-1 0 0 0,14-6 0 0 0,78-43 0 0 0,47-32 0 0 0,-153 83 0 0 0,8-5 14 0 0,1-1-1 0 0,4-5-13 0 0,28-25 96 0 0,-14 11-11 0 0,-24 19-53 0 0,0 0 0 0 0,-1-1 0 0 0,0 0 0 0 0,-1-1-1 0 0,-1 0 1 0 0,0 0 0 0 0,1-3-32 0 0,10-22 263 0 0,-1 0-1 0 0,11-37-262 0 0,-22 57 60 0 0,-4 8-10 0 0,0 0 0 0 0,0 0 0 0 0,0-6-50 0 0,2-31 116 0 0,-2 17-64 0 0,1-3-6 0 0,0 0 24 0 0,-1 0 0 0 0,-1-5-70 0 0,-2 20 25 0 0,0-11 1 0 0,0-1 0 0 0,-2 1 0 0 0,-1 0 0 0 0,-1-1 0 0 0,-5-14-26 0 0,-16-31 27 0 0,1-2 22 0 0,-13-23-21 0 0,34 93-25 0 0,-5-13 17 0 0,0 1 0 0 0,-8-10-20 0 0,9 18 7 0 0,-1 1 0 0 0,-7-7-7 0 0,5 4 7 0 0,-26-30 36 0 0,-37-19-33 0 0,61 50 3 0 0,-1 1-1 0 0,0 0 1 0 0,-1 1-1 0 0,0 1 1 0 0,-11-6-13 0 0,-20-8-15 0 0,24 15 3 0 0,-1 3-59 0 0,-5 2-71 0 0,-14 3-132 0 0,16 1 109 0 0,14 0 119 0 0,1 1-62 0 0,-2 3-81 0 0,-4 3-160 0 0,2 0 31 0 0,4-5 142 0 0,5-1 8 0 0,1-1-34 0 0,-3 2-296 0 0,3-2 166 0 0,1 0-33 0 0,-3 1-452 0 0,2-1 140 0 0,-1 1-45 0 0,-5 3-817 0 0,-2 1-541 0 0,-6 3-1173 0 0</inkml:trace>
  <inkml:trace contextRef="#ctx0" brushRef="#br0" timeOffset="-22357.01">1120 5188 5520 0 0,'0'0'158'0'0,"-3"0"-4"0"0,-3 0-184 0 0,-1 0 102 0 0,-1 0 88 0 0,1 0 77 0 0,-4 0 200 0 0,-1 0 90 0 0,-26 0 1405 0 0,30 0-1555 0 0,-1 0-40 0 0,-4-2-10 0 0,-7-4 219 0 0,-3 0 20 0 0,6 4-262 0 0,-4 2 123 0 0,0 0-51 0 0,-1 0-46 0 0,1 0-39 0 0,-5 0 16 0 0,1 0-38 0 0,-48 0 427 0 0,57 2-496 0 0,-1 4-31 0 0,2-1-42 0 0,-12 0 129 0 0,6 5 0 0 0,-4-5-4 0 0,10 2-62 0 0,-5 1 88 0 0,4 0-129 0 0,-27 20 289 0 0,31-21-338 0 0,-23 23 348 0 0,11-10-242 0 0,5 3-72 0 0,17-20-119 0 0,0 0-1 0 0,0-1 0 0 0,0 1 0 0 0,-1-1 0 0 0,1 0 1 0 0,-1 0-1 0 0,0 0 0 0 0,1 0 0 0 0,-1 0 0 0 0,-2 1-14 0 0,-11 7 46 0 0,-2 6 6 0 0,13-11-40 0 0,0 1 1 0 0,0-2-1 0 0,-1 1 1 0 0,-3 1-13 0 0,4-3 11 0 0,-2 2 1 0 0,0 0-1 0 0,0 0 1 0 0,0 1-1 0 0,0-1 0 0 0,1 2 1 0 0,-3 3-12 0 0,-12 17 51 0 0,1 1-34 0 0,-30 38-19 0 0,42-55 2 0 0,1 2 0 0 0,1-1 0 0 0,0 1 0 0 0,0 0 0 0 0,-1 7 0 0 0,-1 1 0 0 0,4-11 0 0 0,1 0-1 0 0,1 0 1 0 0,-1 0-1 0 0,1 7 1 0 0,-2 2-10 0 0,-6 26-45 0 0,-5 25 48 0 0,14-62-3 0 0,0 1 1 0 0,1-1-1 0 0,-1 1 1 0 0,2-1-1 0 0,-1 1 0 0 0,2 6 10 0 0,8 18-12 0 0,-6-17 11 0 0,-1-4-28 0 0,0 0-1 0 0,5 11 30 0 0,4 8-9 0 0,-4-9-22 0 0,0 0-1 0 0,12 19 32 0 0,5-6-12 0 0,-14-15 12 0 0,-6-12-2 0 0,-1 0 0 0 0,1 0 0 0 0,0 0 0 0 0,1-1 0 0 0,0 0 0 0 0,0 0 2 0 0,33 34-53 0 0,-27-28 51 0 0,0 1 0 0 0,-2 0-1 0 0,5 7 3 0 0,-5-6-10 0 0,0 0 0 0 0,1-1 0 0 0,1-1 0 0 0,0 0-1 0 0,1 0 1 0 0,3 1 10 0 0,7 5-1 0 0,2-1-1 0 0,25 15 2 0 0,-32-23 14 0 0,-1 1 47 0 0,17 7 175 0 0,-4-2 64 0 0,39 19 465 0 0,-49-26-543 0 0,0-2-103 0 0,0-1-89 0 0,-1-1-75 0 0,6 1-115 0 0,-6-1-205 0 0,2-1 0 0 0,19 2 365 0 0,-15-3-236 0 0,6 2-65 0 0,0 0 84 0 0,-15-3 158 0 0,2-2 38 0 0,29 1 4 0 0,-1 0 17 0 0,0-2-1 0 0,7-2 1 0 0,-41 1 0 0 0,0-1 0 0 0,0-1 0 0 0,3-1 0 0 0,27-6 0 0 0,-27 9 0 0 0,15-4 0 0 0,12-13 0 0 0,7-2 0 0 0,-32 15 3 0 0,-1 0-1 0 0,0-1 0 0 0,0-1 0 0 0,0-1 1 0 0,-1 0-1 0 0,7-7-2 0 0,-9 6 35 0 0,-1-2 1 0 0,0 0 0 0 0,-1 0-1 0 0,0-1 1 0 0,3-5-36 0 0,4-12 105 0 0,-5 1 44 0 0,-10 17-19 0 0,-1 0 0 0 0,0-9-130 0 0,2 0 121 0 0,-1 9-51 0 0,-1 1-1 0 0,-1 0 1 0 0,0-1-1 0 0,-1 0 1 0 0,0 1-1 0 0,-1-5-69 0 0,-9-44 251 0 0,7 28-127 0 0,-1-3 233 0 0,-6-22-357 0 0,-2 6 168 0 0,-2-2-38 0 0,-2-1-35 0 0,-3 3-33 0 0,-25-58 66 0 0,-63-142-19 0 0,73 187-97 0 0,10 19 0 0 0,12 21 16 0 0,7 11-20 0 0,-1 1 0 0 0,-1 0 0 0 0,0 1 0 0 0,-4-5-8 0 0,1 3 0 0 0,2 5 0 0 0,2-1 0 0 0,-1 0 0 0 0,1 0 0 0 0,-2-6 0 0 0,1 1 0 0 0,-1 1 0 0 0,0 0 0 0 0,-6-6 0 0 0,-10-15 0 0 0,13 13 0 0 0,9 16 0 0 0,-1 0 0 0 0,1 0 0 0 0,-1 0 0 0 0,-1 0 0 0 0,1 1 0 0 0,-1-2 0 0 0,-22-14 0 0 0,11 1-8 0 0,7 7-27 0 0,-1 0-47 0 0,6 10-61 0 0,0-1 39 0 0,-1-2-3 0 0,-1-1 109 0 0,-2-1 125 0 0,3 2-55 0 0,2 2-74 0 0,-1 1-48 0 0,1-1-59 0 0,0 1-35 0 0,0 0-56 0 0,0 0-64 0 0,-1 0-71 0 0,1 0-4 0 0,0 0-58 0 0,0 1-63 0 0,-1-1-67 0 0,0 0-71 0 0,0-1-76 0 0,0 1-80 0 0,0 0-84 0 0,-7-4-1554 0 0,-8-3-1358 0 0</inkml:trace>
  <inkml:trace contextRef="#ctx0" brushRef="#br1" timeOffset="13660.47">1437 697 4800 0 0,'0'0'136'0'0,"-2"3"3"0"0,-12 13 55 0 0,14-11-77 0 0,0-5-113 0 0,0 0-1 0 0,0 0 0 0 0,0 0 1 0 0,0 0-1 0 0,0 0 0 0 0,0 1 0 0 0,0-1 1 0 0,0 0-1 0 0,0 0 0 0 0,0 0 0 0 0,0 0 1 0 0,1 0-1 0 0,-1 0 0 0 0,0 0 1 0 0,0 0-1 0 0,0 1 0 0 0,0-1 0 0 0,0 0 1 0 0,0 0-1 0 0,0 0 0 0 0,-1 0 1 0 0,1 0-1 0 0,0 0 0 0 0,0 0 0 0 0,0 1 1 0 0,0-1-1 0 0,0 0 0 0 0,0 0 0 0 0,0 0 1 0 0,0 0-1 0 0,0 0 0 0 0,0 0 1 0 0,0 0-1 0 0,0 0 0 0 0,0 0 0 0 0,0 0 1 0 0,0 1-1 0 0,-1-1 0 0 0,1 0 1 0 0,0 0-1 0 0,0 0 0 0 0,0 0 0 0 0,0 0 1 0 0,0 0-1 0 0,0 0 0 0 0,0 0-3 0 0,-10 2 471 0 0,7-2 10 0 0,3 0 19 0 0,0 3 56 0 0,0 7 20 0 0,0-7 7 0 0,0-3 3 0 0,0 0 12 0 0,0 0 2 0 0,3 2 0 0 0,5 10-85 0 0,-8-11-466 0 0,0 0 1 0 0,1 0-1 0 0,-1 0 1 0 0,1 0 0 0 0,-1-1-1 0 0,1 1 1 0 0,-1 0-1 0 0,1 0 1 0 0,0 0 0 0 0,-1-1-1 0 0,1 1 1 0 0,0 0 0 0 0,0-1-1 0 0,-1 1 1 0 0,1 0-1 0 0,0-1 1 0 0,0 1 0 0 0,0-1-1 0 0,0 1 1 0 0,0-1-1 0 0,0 0 1 0 0,0 1 0 0 0,0-1-50 0 0,1 0 520 0 0,-1 0-220 0 0,1 2-132 0 0,3 4-38 0 0,2 1 26 0 0,17 17 371 0 0,-14-15-332 0 0,-3-3-74 0 0,-2-2-70 0 0,7 1 122 0 0,-7 5-12 0 0,6-4-15 0 0,-10-6-136 0 0,0 1 0 0 0,0-1 0 0 0,0 1 0 0 0,0-1 0 0 0,0 1 0 0 0,0-1 0 0 0,0 1 0 0 0,0 0 0 0 0,0-1 0 0 0,-1 1 0 0 0,1 0 0 0 0,0 0 0 0 0,0 0 0 0 0,-1-1 0 0 0,1 1 0 0 0,0 1-10 0 0,1 2 41 0 0,-2-3-32 0 0,0 0 0 0 0,1-1 0 0 0,-1 1 0 0 0,0-1 0 0 0,0 1 0 0 0,1 0 0 0 0,-1-1 0 0 0,1 1 0 0 0,-1-1 0 0 0,0 1 0 0 0,1-1 0 0 0,-1 1 0 0 0,1-1 0 0 0,-1 0 0 0 0,1 1 0 0 0,0-1 0 0 0,-1 0 0 0 0,1 1 0 0 0,-1-1 0 0 0,1 0 0 0 0,0 1 0 0 0,0-1-9 0 0,3 2 31 0 0,26 23 195 0 0,-20-20-152 0 0,-7-4-59 0 0,-1 0 0 0 0,0 0-1 0 0,0 0 1 0 0,0 0 0 0 0,0 1-1 0 0,0-1 1 0 0,0 1 0 0 0,0-1-1 0 0,0 1-14 0 0,0 0 10 0 0,-1-1 1 0 0,1 1-1 0 0,0-1 0 0 0,0 1 1 0 0,0-1-1 0 0,1 0 0 0 0,-1 0 1 0 0,0 0-1 0 0,0 0 0 0 0,1-1 1 0 0,-1 1-1 0 0,0 0 0 0 0,1-1-10 0 0,-1 1 10 0 0,1-1 0 0 0,-1 1 0 0 0,0 0-1 0 0,1-1 1 0 0,-1 1 0 0 0,0 0 0 0 0,0 0 0 0 0,0 1-1 0 0,0-1 1 0 0,0 0 0 0 0,0 1 0 0 0,0-1-1 0 0,0 1-9 0 0,3 3 23 0 0,1 0-1 0 0,0-1 1 0 0,0 0-1 0 0,0 0 1 0 0,0-1-1 0 0,6 3-22 0 0,14 9 61 0 0,20 15 99 0 0,-43-28-139 0 0,0 0 0 0 0,1 0-1 0 0,0 0 1 0 0,-1-1 0 0 0,1 1-1 0 0,3 0-20 0 0,13 5 68 0 0,10 13 43 0 0,2-10 61 0 0,-11 0-82 0 0,2 3 40 0 0,-5-2 50 0 0,0-2-1 0 0,8 4-179 0 0,4 1 29 0 0,13 15-96 0 0,-36-25 47 0 0,-1 0-1 0 0,1 0 0 0 0,0 0 0 0 0,1-1 21 0 0,26 11-47 0 0,-24-11 45 0 0,-1 0-1 0 0,1 1 1 0 0,-1 0 0 0 0,0 1 0 0 0,0 0-1 0 0,2 3 3 0 0,4 4 1 0 0,-10-7 7 0 0,1-1 1 0 0,0 1 0 0 0,0-1 0 0 0,1 0 0 0 0,-1-1 0 0 0,6 3-9 0 0,27 7 11 0 0,-24-8-9 0 0,-1 0 1 0 0,1 0 0 0 0,-1 2-1 0 0,10 6-2 0 0,1 1 27 0 0,0-1-1 0 0,11 3-26 0 0,-19-9 0 0 0,0 1 0 0 0,9 7 0 0 0,-14-8 0 0 0,0-1 0 0 0,1 0 0 0 0,-1 0 0 0 0,3-1 0 0 0,3 2 0 0 0,0 0 0 0 0,0 2 0 0 0,0 0 0 0 0,15 11 0 0 0,-15-9 0 0 0,19 10 0 0 0,-16-10 0 0 0,-1 0 0 0 0,-1 2 0 0 0,5 4 0 0 0,-6-4 0 0 0,1-1 0 0 0,0-1 0 0 0,1-1 0 0 0,6 2 0 0 0,-4-2 2 0 0,-1 1 1 0 0,-1 0 0 0 0,1 2 0 0 0,5 5-3 0 0,-9-4 19 0 0,-1 0-2 0 0,0-2 0 0 0,10 6-17 0 0,9 0 0 0 0,-24-13 0 0 0,-1 1 0 0 0,1 0 0 0 0,8 7 0 0 0,43 34 3 0 0,-13-16 54 0 0,-21-12-31 0 0,16 14-26 0 0,-13-9 77 0 0,1 4-4 0 0,-24-21-61 0 0,-1 0 1 0 0,1 0 0 0 0,1-1-1 0 0,-1 0 1 0 0,1 0-1 0 0,1 0-12 0 0,-10-6 0 0 0,24 12 47 0 0,-5-2-2 0 0,17 12-45 0 0,-9-3 48 0 0,-13-8-37 0 0,-8-6 2 0 0,-1 0-1 0 0,1-1 1 0 0,1 0 0 0 0,-1 0-1 0 0,0 0 1 0 0,7 2-13 0 0,13 5 47 0 0,-1 1 0 0 0,9 7-47 0 0,-22-12 25 0 0,0-1-1 0 0,0-1 1 0 0,0 0-1 0 0,11 2-24 0 0,-9-2 47 0 0,1 0-1 0 0,9 6-46 0 0,-2 0 32 0 0,-5-1 11 0 0,1-2 1 0 0,16 6-44 0 0,-18-8 2 0 0,0 1 1 0 0,0 1 0 0 0,-1 1 0 0 0,7 5-3 0 0,29 15-1 0 0,-9-9 1 0 0,-6 5 0 0 0,7-5 0 0 0,-20-8 0 0 0,2-1 0 0 0,0-1 0 0 0,5 0 0 0 0,-12-4 16 0 0,1 1-1 0 0,-2 1 0 0 0,16 8-15 0 0,21 10 29 0 0,-29-15-10 0 0,9 4 15 0 0,10 2-34 0 0,-35-14 0 0 0,0 0 0 0 0,0 1 0 0 0,7 4 0 0 0,19 17 0 0 0,-26-21 8 0 0,-1 0 0 0 0,1 0-1 0 0,0-1 1 0 0,8 2-8 0 0,-9-3 23 0 0,0 1 0 0 0,0 0 0 0 0,0 0-1 0 0,0 1 1 0 0,0 0 0 0 0,0 0 0 0 0,3 3-23 0 0,3 4 36 0 0,30 20 90 0 0,-39-28-101 0 0,0-1 1 0 0,0 1-1 0 0,0-1 1 0 0,1 0-1 0 0,1 0-25 0 0,10 1 72 0 0,-10-1-33 0 0,0 0-1 0 0,0 0 1 0 0,0 0-1 0 0,0 1 0 0 0,1 0-38 0 0,28 16 172 0 0,-14-7 58 0 0,2 0 0 0 0,12 3-230 0 0,-11-4 212 0 0,-4 1-101 0 0,-15-8-81 0 0,1 0 0 0 0,0-1 0 0 0,0 1-1 0 0,0-1 1 0 0,7 2-30 0 0,3-2 56 0 0,-12-2-40 0 0,0 0 0 0 0,-1 0-1 0 0,1 0 1 0 0,-1 1 0 0 0,0 0 0 0 0,1-1 0 0 0,-1 2 0 0 0,1-1-16 0 0,2 3 30 0 0,-2-1-5 0 0,1 0-1 0 0,0-1 0 0 0,0 0 1 0 0,0 0-1 0 0,0 0-24 0 0,17 5 105 0 0,-14-5-38 0 0,0 1-1 0 0,-1-1 0 0 0,1 2 0 0 0,1 0-66 0 0,4 6 123 0 0,0 1 41 0 0,-6-5-67 0 0,0-3-37 0 0,8 2-16 0 0,-12-5-44 0 0,1 0-1 0 0,-1 0 1 0 0,0 1 0 0 0,-1 0 0 0 0,1 0 0 0 0,3 2 0 0 0,15 6-13 0 0,1 0-29 0 0,-10 0 79 0 0,-11-8-27 0 0,0-1 0 0 0,-1 1 1 0 0,1-1-1 0 0,0 0 0 0 0,0 0 1 0 0,0 0-1 0 0,0 0 0 0 0,0 0 1 0 0,0 0-1 0 0,0 0 1 0 0,1-1-1 0 0,-1 1 0 0 0,0-1 1 0 0,1 1-11 0 0,9 2 49 0 0,13 9 88 0 0,-15-5-97 0 0,0 0 1 0 0,-1 1-1 0 0,0 1 0 0 0,3 2-40 0 0,-9-7 14 0 0,-1-2-6 0 0,0 0 0 0 0,0 0-1 0 0,1-1 1 0 0,-1 1-1 0 0,0 0 1 0 0,1-1 0 0 0,-1 1-1 0 0,1-1 1 0 0,-1 0-1 0 0,3 1-7 0 0,28 13 111 0 0,-26-11-66 0 0,5 3-1 0 0,1-6 40 0 0,-5-1-66 0 0,0 0 34 0 0,7 0 54 0 0,-3 0-26 0 0,1 0-1 0 0,-11 0-31 0 0,-2 0-101 0 0,0 0-21 0 0,0 0-22 0 0,0 0-100 0 0,-2 0-41 0 0,2 0 6 0 0,0 0 77 0 0,-1 0 75 0 0,1 0 45 0 0,0 1 72 0 0,-1-1 97 0 0,-1 0 288 0 0,1 0-335 0 0,0 0-48 0 0,0 0-82 0 0,1 0-24 0 0,-1 0-35 0 0,0 0-154 0 0,1 0 83 0 0,-1 0-34 0 0,1 0-35 0 0,-1 0-37 0 0,1 0-40 0 0,-1-1-41 0 0,1 1-44 0 0,0 0-46 0 0,-1 0-48 0 0,1-1-50 0 0,-1 1-52 0 0,1 0-54 0 0,-1-1-57 0 0,1 1-58 0 0,-2-2-569 0 0,0 0-37 0 0,-7-7-2875 0 0</inkml:trace>
  <inkml:trace contextRef="#ctx0" brushRef="#br1" timeOffset="15642.82">1861 2648 8088 0 0,'0'0'182'0'0,"0"0"29"0"0,0 0 12 0 0,0-3-37 0 0,-1 1-150 0 0,1-2-26 0 0,16-5-18 0 0,-8 4 31 0 0,1 0 62 0 0,1 2 63 0 0,-7 3 108 0 0,-3 0 0 0 0,2 0-8 0 0,-1 0-236 0 0,0 0 1 0 0,-1 0-1 0 0,1 0 0 0 0,-1 0 1 0 0,1 0-1 0 0,-1 0 1 0 0,1 0-1 0 0,-1 0 1 0 0,1-1-1 0 0,-1 1 1 0 0,1 0-1 0 0,-1 0 0 0 0,1-1 1 0 0,-1 1-1 0 0,1 0 1 0 0,-1-1-1 0 0,1 1 1 0 0,-1 0-1 0 0,1-1 1 0 0,-1 1-1 0 0,0-1 0 0 0,1 1 1 0 0,-1-1-1 0 0,0 0-12 0 0,1 1 13 0 0,-1-1 0 0 0,1 1-1 0 0,-1-1 1 0 0,1 1 0 0 0,-1-1 0 0 0,1 1-1 0 0,-1-1 1 0 0,1 1 0 0 0,-1-1-1 0 0,1 1 1 0 0,-1-1 0 0 0,1 1-1 0 0,0 0 1 0 0,-1-1 0 0 0,1 1-1 0 0,0 0 1 0 0,-1 0 0 0 0,1 0 0 0 0,0-1-1 0 0,-1 1 1 0 0,1 0 0 0 0,0 0-1 0 0,0 0 1 0 0,-1 0 0 0 0,1 0-13 0 0,12 0 209 0 0,-11 0 38 0 0,1-2 10 0 0,8-7-28 0 0,3 5 51 0 0,-11 4-108 0 0,-1 0-38 0 0,6-1-38 0 0,2-4-26 0 0,-2 0-4 0 0,-2 3 14 0 0,0 1 23 0 0,1 0 42 0 0,19 1 153 0 0,-21-3-174 0 0,-4 2-109 0 0,0 0 0 0 0,1 0-1 0 0,-1 0 1 0 0,1 0 0 0 0,0 0 0 0 0,-1 0-1 0 0,1 1 1 0 0,-1-1 0 0 0,1 0 0 0 0,0 1-1 0 0,0-1 1 0 0,-1 1 0 0 0,2-1-15 0 0,29 0 244 0 0,-29 1-222 0 0,12-2 84 0 0,2-5-22 0 0,-7 3-34 0 0,13-4 103 0 0,-19 6-129 0 0,-1 1 0 0 0,1-1 0 0 0,0 1 0 0 0,0 0-1 0 0,0 0 1 0 0,0 1 0 0 0,0-1 0 0 0,3 1-24 0 0,-5 0 16 0 0,0-1 0 0 0,1 1 0 0 0,-1 0 0 0 0,0-1 0 0 0,0 1 1 0 0,0-1-1 0 0,1 1 0 0 0,-1-1 0 0 0,0 0-16 0 0,15-10 101 0 0,-14 9-84 0 0,0 0-1 0 0,0 1 0 0 0,-1-1 1 0 0,1 1-1 0 0,0-1 1 0 0,0 1-1 0 0,1 0-16 0 0,33-7 175 0 0,14-4 81 0 0,-18-1-20 0 0,-10 4-56 0 0,9 2 42 0 0,-21 5-138 0 0,-1 0 0 0 0,1-1-1 0 0,-1 0 1 0 0,1-1-84 0 0,36-10 130 0 0,30 1-48 0 0,-37 7-27 0 0,5-4-39 0 0,-27 7-16 0 0,-8 2-12 0 0,0-1 0 0 0,0 0 0 0 0,0 0 0 0 0,-1-1 0 0 0,3-2 12 0 0,14-3-4 0 0,1 0 0 0 0,0 1 0 0 0,26-2 4 0 0,-36 5 0 0 0,0-1 0 0 0,0 0 0 0 0,1-2 0 0 0,-2 1 0 0 0,0 1 0 0 0,1 1 0 0 0,1-1 0 0 0,6 2 0 0 0,-8 1 18 0 0,0-1-1 0 0,0-1 1 0 0,3-1-18 0 0,20-8 19 0 0,55-20 53 0 0,-81 29-49 0 0,1 0 0 0 0,-1 0 0 0 0,0 1 0 0 0,4 1-23 0 0,-2-1 34 0 0,0 0 0 0 0,9-4-34 0 0,19-10 38 0 0,-28 11-8 0 0,1 0 0 0 0,0 0-1 0 0,15-2-29 0 0,-7 5 37 0 0,-12 1-22 0 0,0 0 0 0 0,-1 0 0 0 0,1-1-1 0 0,5-2-14 0 0,13-8 56 0 0,-14 6-35 0 0,0 1 0 0 0,1 0 0 0 0,-1 1 0 0 0,13-1-21 0 0,8-1 29 0 0,21-6-29 0 0,-20 0 43 0 0,-17 4-32 0 0,-11 5-11 0 0,0 0 1 0 0,0 0-1 0 0,1 1 0 0 0,5-1 0 0 0,2 2 0 0 0,-8 0 11 0 0,0 1-1 0 0,0-2 1 0 0,-1 1 0 0 0,1-1 0 0 0,1-1-11 0 0,13-6 11 0 0,-1 0 36 0 0,1 1-1 0 0,21-5-46 0 0,-33 12 20 0 0,-4 0-10 0 0,-1 1 0 0 0,0-1 0 0 0,0 0 0 0 0,1-1 0 0 0,-1 1 0 0 0,0-2-10 0 0,5-2 18 0 0,0 1 0 0 0,1 1 1 0 0,-1-1-1 0 0,1 2 0 0 0,0 0 1 0 0,8-1-19 0 0,-8 1 23 0 0,10-4-10 0 0,0-1-1 0 0,0-1 1 0 0,-1-2-1 0 0,17-9-12 0 0,-6 2 27 0 0,-20 13-27 0 0,-1 1 0 0 0,0 0 0 0 0,1 0 0 0 0,12-1 0 0 0,-11 2 0 0 0,-1 0 0 0 0,0 0 0 0 0,-1-1 0 0 0,13-6 0 0 0,50-20 0 0 0,-42 17 0 0 0,-25 10 0 0 0,0 0 0 0 0,0 0 0 0 0,-1-1 0 0 0,2 0 0 0 0,-5 1 5 0 0,-1 1-1 0 0,0 0 0 0 0,1 1 0 0 0,0-1 0 0 0,-1 1 0 0 0,1-1 0 0 0,0 1 0 0 0,0 0-4 0 0,9-2 21 0 0,7-7-11 0 0,-8 6-8 0 0,3 0 36 0 0,3-6 72 0 0,3 1-3 0 0,-11 6-43 0 0,2-2 39 0 0,6-6 11 0 0,7 6-92 0 0,-5-5-22 0 0,5 5 0 0 0,-5-5 0 0 0,0 5 0 0 0,-16 4 0 0 0,1 0 0 0 0,-1 0 0 0 0,0 0 0 0 0,1-1 0 0 0,-1 1 0 0 0,0-1 0 0 0,2-1 0 0 0,7-5 7 0 0,-2 2 39 0 0,0 1 0 0 0,1 0-1 0 0,1 1-45 0 0,-10 3 11 0 0,0 0 0 0 0,0 0 0 0 0,1 1 0 0 0,-1 0 0 0 0,0-1-1 0 0,0 1 1 0 0,0 0 0 0 0,1 0-11 0 0,13-1 41 0 0,3-9 13 0 0,5 5-33 0 0,40-25 96 0 0,-54 25-116 0 0,-9 4 0 0 0,1 0 0 0 0,0-1 0 0 0,0 1 0 0 0,0 0 1 0 0,0 1-1 0 0,1-1 0 0 0,-1 1 0 0 0,0-1 0 0 0,2 1-1 0 0,-3 0 4 0 0,0 0 0 0 0,-1-1 0 0 0,1 1 1 0 0,0 0-1 0 0,-1-1 0 0 0,1 1 0 0 0,0-1 0 0 0,-1 1 0 0 0,1-1 0 0 0,-1 0 1 0 0,1 0-1 0 0,-1 0 0 0 0,1 0-4 0 0,-1 0 5 0 0,1 0 0 0 0,-1 1 0 0 0,1-1 0 0 0,-1 0 0 0 0,1 0 0 0 0,0 1 1 0 0,-1-1-1 0 0,1 1 0 0 0,0 0 0 0 0,-1-1 0 0 0,1 1 0 0 0,0 0 0 0 0,0 0-5 0 0,-1 0 4 0 0,1 0 0 0 0,0-1 0 0 0,-1 1 0 0 0,1 0 1 0 0,0-1-1 0 0,-1 1 0 0 0,1-1 0 0 0,0 1 0 0 0,-1-1 0 0 0,1 0 0 0 0,-1 0 0 0 0,1 0 0 0 0,-1 0-4 0 0,1 0 5 0 0,-1 0-1 0 0,1 0 0 0 0,-1 1 1 0 0,1-1-1 0 0,-1 0 0 0 0,1 1 0 0 0,0-1 1 0 0,-1 1-1 0 0,1-1 0 0 0,0 1 1 0 0,-1 0-1 0 0,1 0 0 0 0,0 0-4 0 0,0 0 6 0 0,-1 0 0 0 0,1-1 0 0 0,-1 1 0 0 0,1 0 0 0 0,-1-1-1 0 0,1 1 1 0 0,0-1 0 0 0,-1 1 0 0 0,0-1 0 0 0,1 0 0 0 0,-1 1-1 0 0,1-1 1 0 0,-1 0 0 0 0,0 0-6 0 0,7-4 14 0 0,3 0 41 0 0,6-5 68 0 0,-17 10-119 0 0,0-1 0 0 0,1 1 0 0 0,-1 0 0 0 0,0 0 0 0 0,0 0-1 0 0,0-1 1 0 0,1 1 0 0 0,-1 0 0 0 0,0 0 0 0 0,1 0 0 0 0,-1 0 0 0 0,0 0 0 0 0,0-1 0 0 0,1 1 0 0 0,-1 0 0 0 0,0 0 0 0 0,1 0 0 0 0,-1 0 0 0 0,0 0 0 0 0,1 0 0 0 0,-1 0 0 0 0,0 0 0 0 0,0 0 0 0 0,1 0-1 0 0,-1 0 1 0 0,0 0-4 0 0,21 0 104 0 0,-21 1-100 0 0,0-1 0 0 0,1 0 0 0 0,-1 0-1 0 0,0 0 1 0 0,0 0 0 0 0,1 0 0 0 0,-1 0-1 0 0,0 0 1 0 0,1 0 0 0 0,-1 0 0 0 0,0-1-1 0 0,1 1 1 0 0,-1 0 0 0 0,0 0 0 0 0,0 0-1 0 0,1 0 1 0 0,-1 0 0 0 0,0 0 0 0 0,1-1-1 0 0,-1 1 1 0 0,0 0 0 0 0,0 0 0 0 0,1 0-1 0 0,-1-1 1 0 0,0 1 0 0 0,0 0-4 0 0,1-1 4 0 0,0 0 1 0 0,1-1 0 0 0,-1 1 0 0 0,0 0-1 0 0,0 1 1 0 0,1-1 0 0 0,-1 0 0 0 0,1 0-1 0 0,-1 0 1 0 0,1 1 0 0 0,-1-1 0 0 0,1 1-1 0 0,-1-1 1 0 0,1 1 0 0 0,-1 0 0 0 0,1 0-1 0 0,-1-1 1 0 0,2 1-5 0 0,12-2 69 0 0,2-7-12 0 0,-10 5-42 0 0,-6 3-21 0 0,4 2 8 0 0,-4-1-1 0 0,0 0 0 0 0,0 0 0 0 0,0 0-1 0 0,-1 0 1 0 0,1 0 0 0 0,0 0 0 0 0,0 0 0 0 0,0 0-1 0 0,-1 0 1 0 0,1-1 0 0 0,0 1 0 0 0,0 0-1 0 0,-1-1 1 0 0,2 1-1 0 0,3-10 43 0 0,-4 9-42 0 0,-1 1-1 0 0,1-1 1 0 0,0 1 0 0 0,0 0 0 0 0,-1 0-1 0 0,1-1 1 0 0,0 1 0 0 0,0 0 0 0 0,0 0-1 0 0,-1 0 1 0 0,1 0 0 0 0,0 0 0 0 0,0 0-1 0 0,1 0 0 0 0,10 0 11 0 0,-9 0 49 0 0,-3 0 36 0 0,0 0 1 0 0,0 0-1 0 0,0 0-38 0 0,0 0-94 0 0,0 0-35 0 0,0 0-112 0 0,0 0-10 0 0,-3 0-42 0 0,1 0 142 0 0,-1 0 29 0 0,1 0-29 0 0,0 0 5 0 0,1 0-34 0 0,-1 0-40 0 0,-1 0-46 0 0,-10 0-254 0 0</inkml:trace>
  <inkml:trace contextRef="#ctx0" brushRef="#br1" timeOffset="17412.76">2072 4311 3936 0 0,'0'0'111'0'0,"0"0"54"0"0,3 0 124 0 0,3-2-66 0 0,-1-3-16 0 0,-2 2-43 0 0,-1 1-44 0 0,1 0 36 0 0,1 1 123 0 0,3 1 100 0 0,-4-1-247 0 0,1 1 55 0 0,5-5 566 0 0,-5 3-482 0 0,-3 1-172 0 0,1-1-34 0 0,-1 1-43 0 0,0 0-48 0 0,2-2 221 0 0,-2 1-69 0 0,0-1-46 0 0,-2 1-47 0 0,1-1-20 0 0,1 1 45 0 0,1 1-29 0 0,0 1 0 0 0,-1-1 0 0 0,1 1 0 0 0,0-1 0 0 0,-1 1 0 0 0,1 0-1 0 0,0 0 1 0 0,0 0 0 0 0,-1 0 0 0 0,1 0 0 0 0,1 0-29 0 0,0 0 63 0 0,0 0 103 0 0,-3-2-8 0 0,0-2-164 0 0,1 1 34 0 0,2 0 63 0 0,0 2 41 0 0,7-1 163 0 0,-4 2-145 0 0,-1 0-102 0 0,-3 0 100 0 0,-2 0 17 0 0,3 0 10 0 0,-2 0-355 0 0,0 0 119 0 0,0 0 102 0 0,1 0 86 0 0,0 0 64 0 0,0 0 51 0 0,10 0 1107 0 0,-9 0-1022 0 0,-1 0-206 0 0,-1 0-36 0 0,-1-2 233 0 0,0-8 2 0 0,0 7 8 0 0,0 3 34 0 0,0 0 20 0 0,16-3 917 0 0,-14 2-1052 0 0,1-1-39 0 0,-1 1-40 0 0,0-1-83 0 0,0 0-100 0 0,-1 0-117 0 0,2 0 214 0 0,-3 2-8 0 0,5 1-14 0 0,-4-1-48 0 0,6-5-3 0 0,10-4 46 0 0,-11 9-56 0 0,0-1 9 0 0,0-3 49 0 0,6-6 12 0 0,3 8 14 0 0,-14 2-79 0 0,0 0 0 0 0,0 0 0 0 0,-1 0 0 0 0,1 0 0 0 0,0 0 0 0 0,0 0 0 0 0,0 0 0 0 0,-1 0 0 0 0,1-1 0 0 0,0 1 0 0 0,0 0 1 0 0,-1 0-1 0 0,1-1 0 0 0,0 1 0 0 0,0-1-4 0 0,3-5 14 0 0,-4 6-12 0 0,1-1 0 0 0,-1 1 0 0 0,0-1 0 0 0,0 1 0 0 0,1-1 0 0 0,-1 1 0 0 0,0 0 0 0 0,1-1 0 0 0,-1 1 0 0 0,0 0 0 0 0,1-1 0 0 0,-1 1 0 0 0,0 0-1 0 0,1 0 1 0 0,-1-1 0 0 0,1 1 0 0 0,-1 0 0 0 0,1 0 0 0 0,-1 0 0 0 0,0 0 0 0 0,1-1 0 0 0,-1 1 0 0 0,1 0 0 0 0,-1 0 0 0 0,1 0 0 0 0,-1 0 0 0 0,1 0 0 0 0,-1 0 0 0 0,1 0 0 0 0,-1 0 0 0 0,1 0 0 0 0,0 1-2 0 0,35-1 78 0 0,18 0-62 0 0,-51 0-16 0 0,-1 0 0 0 0,1-1-1 0 0,-1 1 1 0 0,1 0 0 0 0,-1-1 0 0 0,0 1 0 0 0,1-1 0 0 0,-1 0 0 0 0,0 0 0 0 0,1 0 0 0 0,1-1 0 0 0,-2 1 0 0 0,0 0 0 0 0,0 0 0 0 0,0 0 0 0 0,1 0 0 0 0,-1 0 0 0 0,0 1 0 0 0,1-1 0 0 0,-1 1 0 0 0,1 0 0 0 0,-1 0 0 0 0,3 0 0 0 0,38 0 54 0 0,-41 0-51 0 0,1 0 1 0 0,-1 0-1 0 0,1-1 1 0 0,-1 1 0 0 0,1 0-1 0 0,-1-1 1 0 0,1 0-1 0 0,-1 1 1 0 0,0-1-1 0 0,1 0 1 0 0,-1 0-1 0 0,1-1-3 0 0,0 1 4 0 0,-1 0 0 0 0,0 0-1 0 0,0 0 1 0 0,1 0-1 0 0,-1 0 1 0 0,1 1-1 0 0,-1-1 1 0 0,1 1 0 0 0,-1-1-1 0 0,1 1 1 0 0,-1 0-1 0 0,2 0-3 0 0,5 1 16 0 0,-5-1-12 0 0,-1 1 0 0 0,1-1 0 0 0,-1 0 1 0 0,1 0-1 0 0,-1-1 0 0 0,1 1 0 0 0,-1-1 0 0 0,1 0 0 0 0,0 0-4 0 0,7-3 1 0 0,6-3 13 0 0,1 5 25 0 0,-9 3-31 0 0,-5-1-8 0 0,-1 1 1 0 0,1-1-1 0 0,-1 0 0 0 0,1-1 0 0 0,-1 1 1 0 0,0 0-1 0 0,1-1 0 0 0,-1 0 0 0 0,2 0 0 0 0,5-4 1 0 0,8-1 13 0 0,0 4 25 0 0,-15 2-37 0 0,1 0 0 0 0,0-1 1 0 0,0 0-1 0 0,-1 0 0 0 0,1 0 0 0 0,0 0 1 0 0,-1 0-1 0 0,1-1 0 0 0,-1 1 0 0 0,3-2-2 0 0,-3 2 6 0 0,-1 0 0 0 0,0 0 0 0 0,0 1-1 0 0,1-1 1 0 0,-1 1 0 0 0,0 0 0 0 0,1-1-1 0 0,-1 1 1 0 0,0 0 0 0 0,2 1-6 0 0,15-2 2 0 0,-5-5 0 0 0,-11 5 3 0 0,0 0 1 0 0,0 0 0 0 0,0 0 0 0 0,0 0 0 0 0,0 0-1 0 0,0 1 1 0 0,0-1 0 0 0,0 1 0 0 0,4 0-6 0 0,2 1 8 0 0,-6-1-8 0 0,1 0 1 0 0,-1 0-1 0 0,1 0 0 0 0,-1 0 0 0 0,1 0 1 0 0,-1-1-1 0 0,1 1 0 0 0,-1-1 0 0 0,2-1 0 0 0,23-8 11 0 0,-1 5 32 0 0,-12 0-33 0 0,-12 4-10 0 0,0-1 0 0 0,0 1 0 0 0,1 0 0 0 0,-1 0 0 0 0,0 1 0 0 0,1-1 0 0 0,-1 1 0 0 0,1 0 0 0 0,-1 0 0 0 0,7-1 0 0 0,0 0 0 0 0,-1 0 0 0 0,1-1 0 0 0,7-2 0 0 0,0 0 0 0 0,16-4 13 0 0,-23 6 0 0 0,0-1-1 0 0,0 1 0 0 0,-1 1 1 0 0,1 0-1 0 0,2 0-12 0 0,-5 1 11 0 0,0-1-1 0 0,1 0 1 0 0,-1 0 0 0 0,0-1-1 0 0,2 0-10 0 0,-2 0 11 0 0,0 0 0 0 0,1 1-1 0 0,-1 0 1 0 0,1 0 0 0 0,0 0-11 0 0,0 1 2 0 0,-1-1 0 0 0,1 0 0 0 0,-1 0 0 0 0,0-1 0 0 0,2 0-2 0 0,-2 0 3 0 0,0 0-1 0 0,1 1 0 0 0,-1-1 0 0 0,0 2 0 0 0,2-1-2 0 0,-2 1 9 0 0,0-1 0 0 0,0 0 1 0 0,0 0-1 0 0,-1-1 0 0 0,1 0 0 0 0,5-2-9 0 0,-7 3-2 0 0,-2 0 2 0 0,0 0 0 0 0,0 0 0 0 0,0 1 0 0 0,1-1 0 0 0,-1 1 0 0 0,0 0 0 0 0,0 0 0 0 0,1 0 0 0 0,15-1 0 0 0,-3-4 0 0 0,-10 3 0 0 0,0 0 0 0 0,0 1 0 0 0,1 0 0 0 0,-1 0 0 0 0,1 0 0 0 0,-1 1 0 0 0,2-1 0 0 0,-1 1 0 0 0,1-2 0 0 0,-1 1 0 0 0,0-1 0 0 0,1 0 0 0 0,-1-1 0 0 0,17-4 0 0 0,-8 3 0 0 0,-10 2 0 0 0,0 0 0 0 0,0 1 0 0 0,1 0 0 0 0,-1 0 0 0 0,1 0 0 0 0,-1 1 0 0 0,6-1 0 0 0,0 0 0 0 0,0-1 0 0 0,0 0 0 0 0,-1-1 0 0 0,2-1 0 0 0,6-1 0 0 0,-3 1 0 0 0,-10 2 0 0 0,0 0 0 0 0,1 0 0 0 0,-1 1 0 0 0,1 0 0 0 0,-1 1 0 0 0,1-1 0 0 0,4 1 5 0 0,1-2-1 0 0,0 1 1 0 0,0-2-1 0 0,0 1 1 0 0,0-2-5 0 0,7-1 31 0 0,19-5-30 0 0,0 0 106 0 0,37-10 259 0 0,-47 14-252 0 0,-13 1-136 0 0,-12 4 4 0 0,0-1-1 0 0,0 1 1 0 0,1 0-1 0 0,-1 1 1 0 0,0-1-1 0 0,0 1 1 0 0,1-1-1 0 0,1 1 19 0 0,15-2-128 0 0,-8-4 57 0 0,-9 5 66 0 0,-1 0 0 0 0,0 0-1 0 0,0 0 1 0 0,1 0-1 0 0,-1 1 1 0 0,1-1 0 0 0,-1 0-1 0 0,1 1 1 0 0,-1 0-1 0 0,1 0 1 0 0,-1 0-1 0 0,2 0 6 0 0,-2 0 0 0 0,1 0 0 0 0,-1 0 0 0 0,0 0 0 0 0,1 0 0 0 0,-1-1 0 0 0,0 1 0 0 0,0 0 0 0 0,1-1 0 0 0,-1 0 0 0 0,0 0 0 0 0,0 1 0 0 0,0-1 0 0 0,0-1 0 0 0,0 1 0 0 0,0 0 0 0 0,0 0 0 0 0,0-1 0 0 0,0 1 0 0 0,0-1 0 0 0,-1 0 1 0 0,0 1 0 0 0,0 0-1 0 0,0 0 1 0 0,0 0 0 0 0,1 0-1 0 0,-1 0 1 0 0,0 0 0 0 0,0 0-1 0 0,1 0 1 0 0,-1 0-1 0 0,0 1 1 0 0,1-1 0 0 0,-1 1-1 0 0,1-1 1 0 0,-1 1 0 0 0,1-1-1 0 0,-1 1 1 0 0,1 0 0 0 0,-1 0-1 0 0,1-1 1 0 0,-1 1 0 0 0,1 0-1 0 0,0 1 0 0 0,2-2 13 0 0,0 0-1 0 0,1 0 0 0 0,-1 0 1 0 0,0 0-1 0 0,1 0 1 0 0,-1-1-1 0 0,0 0 0 0 0,0 0 1 0 0,0 0-1 0 0,0-1-12 0 0,20-8 40 0 0,-7 5 76 0 0,-1 2-28 0 0,0-1 2 0 0,1 0 29 0 0,-1-3-35 0 0,3-5-34 0 0,-13 9-33 0 0,1 0 1 0 0,0 0-1 0 0,0 0 0 0 0,1 0-17 0 0,40-13 77 0 0,-26 8-16 0 0,4 0 38 0 0,-8-1-39 0 0,-14 7-42 0 0,0 0-1 0 0,0 1 0 0 0,1 0 1 0 0,-1 0-1 0 0,2-1-17 0 0,22-2 27 0 0,-19 3-5 0 0,-1-1 0 0 0,0 0 0 0 0,0-1 1 0 0,0 1-1 0 0,0-1 0 0 0,6-5-22 0 0,7 0 13 0 0,1 0-13 0 0,-14 5 0 0 0,-7 3 0 0 0,0 0 0 0 0,1 0 0 0 0,-1 0 0 0 0,0 1 0 0 0,1-1 0 0 0,-1 0 0 0 0,1 1 0 0 0,-1-1 0 0 0,1 1 0 0 0,0 0 0 0 0,-1-1 0 0 0,1 1 0 0 0,-1 0 0 0 0,1 0 0 0 0,1 0 0 0 0,1-1 0 0 0,-1 1 0 0 0,0 0 0 0 0,0-1 0 0 0,0 0 0 0 0,0 0 0 0 0,0 0 0 0 0,0 0 0 0 0,2-2 0 0 0,5-1 0 0 0,1 0 0 0 0,0 0 0 0 0,0 0 0 0 0,2-3 0 0 0,-11 6 0 0 0,11-9 0 0 0,-12 8 0 0 0,1 0 0 0 0,-1 1 0 0 0,1-1 0 0 0,0 1 0 0 0,0-1 0 0 0,0 1 0 0 0,0 0 0 0 0,0 0 0 0 0,2-1 0 0 0,12 1 0 0 0,-14 1 0 0 0,0 0 0 0 0,1 0 0 0 0,-1 0 0 0 0,0 0 0 0 0,0 0 0 0 0,1-1 0 0 0,-1 1 0 0 0,0-1 0 0 0,0 0 0 0 0,3 0 0 0 0,25-24 0 0 0,2 7 11 0 0,-11 9 24 0 0,1 0-17 0 0,-4-1-18 0 0,-6 7 1 0 0,-9 3 3 0 0,-1 0-1 0 0,0-1 1 0 0,0 0 0 0 0,0 1 0 0 0,1-1 0 0 0,-1 0-1 0 0,0 0 1 0 0,0 0 0 0 0,0 0 0 0 0,0 0-1 0 0,-1-1 1 0 0,1 1 0 0 0,0-1 0 0 0,0 1-4 0 0,-1-1 0 0 0,1 1 1 0 0,0-1 0 0 0,0 1 0 0 0,0 0-1 0 0,0-1 1 0 0,0 1 0 0 0,0 0 0 0 0,0 1-1 0 0,0-1 1 0 0,0 0 0 0 0,0 0 0 0 0,0 1-1 0 0,1-1 1 0 0,-1 1-1 0 0,11-3 0 0 0,-6 0 0 0 0,-1 0 0 0 0,1 0 0 0 0,5-4 0 0 0,4-2 0 0 0,14-6 0 0 0,-19 12 0 0 0,-8 3 0 0 0,-1-1 0 0 0,1 1 0 0 0,0-1 0 0 0,0 0 0 0 0,-1 1 0 0 0,1-1 0 0 0,0 0 0 0 0,-1-1 0 0 0,1 1 0 0 0,-1 0 0 0 0,1-1 0 0 0,-1 1 0 0 0,43-20 0 0 0,-37 17 0 0 0,-7 3 0 0 0,1 0 0 0 0,-1 0 0 0 0,1 0 0 0 0,-1 1 0 0 0,0-1 0 0 0,1 0 0 0 0,-1 1 0 0 0,1-1 0 0 0,0 1 0 0 0,-1-1 0 0 0,1 1 0 0 0,-1 0 0 0 0,1 0 0 0 0,0 0 0 0 0,13-3 0 0 0,0-7 0 0 0,0 8 0 0 0,-14 2 0 0 0,-1 0 0 0 0,1 0 0 0 0,0 0 0 0 0,-1 0 0 0 0,1 0 0 0 0,0 0 0 0 0,-1-1 0 0 0,1 1 0 0 0,0 0 0 0 0,-1 0 0 0 0,1 0 0 0 0,-1-1 0 0 0,1 1 0 0 0,0 0 0 0 0,-1-1 0 0 0,1 1 0 0 0,-1 0 0 0 0,1-1 0 0 0,-1 1 0 0 0,1-1 0 0 0,-1 1 0 0 0,1-1 0 0 0,-1 1 0 0 0,0-1 0 0 0,1 1 0 0 0,-1-1 0 0 0,1 1 0 0 0,-1-1 0 0 0,0 1 0 0 0,1-1 0 0 0,-1 0 0 0 0,1 1 0 0 0,-1 0 0 0 0,1-1 0 0 0,-1 1 0 0 0,1-1 0 0 0,-1 1 0 0 0,1 0 0 0 0,-1-1 0 0 0,1 1 0 0 0,-1 0 0 0 0,1-1 0 0 0,0 1 0 0 0,-1 0 0 0 0,1 0 0 0 0,0 0 0 0 0,-1 0 0 0 0,1 0 0 0 0,0-1 0 0 0,-1 1 0 0 0,1 0 0 0 0,0 1 0 0 0,-1-1 0 0 0,9 1 0 0 0,0-2 0 0 0,19-12 0 0 0,-13 10 0 0 0,-10 4 0 0 0,-3-1 0 0 0,21-13 0 0 0,-8 10 0 0 0,-5 3-1 0 0,13 0 56 0 0,-20 0-48 0 0,-1 1-7 0 0,0-1 1 0 0,-1 0-1 0 0,1 0 0 0 0,0 0 1 0 0,0 0-1 0 0,-1 0 0 0 0,1-1 0 0 0,0 1 1 0 0,0-1-1 0 0,-1 1 0 0 0,2-1 0 0 0,2-9 0 0 0,-4 9 0 0 0,0 1 0 0 0,-1 0 0 0 0,1-1 0 0 0,0 1 0 0 0,0 0 0 0 0,-1 0 0 0 0,1-1 0 0 0,0 1 0 0 0,0 0 0 0 0,0 0 0 0 0,0 0 0 0 0,-1 0 0 0 0,1 0 0 0 0,1 0 0 0 0,-1 0 152 0 0,0 0-53 0 0,0 0-48 0 0,1 0-46 0 0,-1 0-42 0 0,1 0-39 0 0,1 0-181 0 0,-1 0 45 0 0,-1 0-38 0 0,3 0-338 0 0,-1 0-13 0 0,3 0-878 0 0,-5 0 1080 0 0,0 0-57 0 0,-1 0-49 0 0,0 0-45 0 0,1 0-158 0 0,-1 0-43 0 0,0 0-193 0 0,0 0-517 0 0</inkml:trace>
  <inkml:trace contextRef="#ctx0" brushRef="#br1" timeOffset="18625.32">2284 6352 13520 0 0,'0'0'398'0'0,"0"0"-142"0"0,0 0-117 0 0,0-1-38 0 0,0-1-59 0 0,0 1-42 0 0,0 0 1 0 0,0 0 0 0 0,0-1 0 0 0,1 1 0 0 0,-1 0 0 0 0,0 0-1 0 0,1 0 1 0 0,-1 0 0 0 0,1 0 0 0 0,-1-1 0 0 0,1 1 0 0 0,-1 0-1 0 0,1 0 1 0 0,0 0 0 0 0,-1 0 0 0 0,1 1 0 0 0,0-1 0 0 0,0 0-1 0 0,0 0 1 0 0,0 0 0 0 0,0 1 0 0 0,0-1 0 0 0,0 0 0 0 0,0 1 0 0 0,0-1-1 0 0,0 1 1 0 0,0-1 0 0 0,0 1 0 0 0,0-1 0 0 0,1 1 0 0 0,-1 0-1 0 0,0 0 1 0 0,0 0 0 0 0,0 0 0 0 0,1 0-1 0 0,3-3 53 0 0,3-6-30 0 0,7-8 1 0 0,-3 8-69 0 0,0 3-62 0 0,1 4-86 0 0,-13 2 193 0 0,3 0-33 0 0,0 0 1 0 0,-1 0 0 0 0,1 0 0 0 0,0 0 0 0 0,-1-1-1 0 0,1 1 1 0 0,1-1 32 0 0,6-9-192 0 0,13 5 154 0 0,-11-1 38 0 0,-11 5 0 0 0,0 0 0 0 0,1 0 0 0 0,-1 0 0 0 0,1 1 0 0 0,-1-1 0 0 0,1 1 0 0 0,-1-1 0 0 0,1 1 0 0 0,0-1 0 0 0,-1 1 0 0 0,1 0 0 0 0,-1 0 0 0 0,1 0 0 0 0,0 0 0 0 0,7 1 1 0 0,11-1 22 0 0,-4-4 53 0 0,-6 0-30 0 0,8-2 37 0 0,0 4 24 0 0,-11 1-70 0 0,0 1 0 0 0,0-2-1 0 0,0 1 1 0 0,6-2-37 0 0,-5 0 23 0 0,-1 2-1 0 0,1-1 1 0 0,0 1-1 0 0,8 0-22 0 0,-9 0 12 0 0,1 1-1 0 0,-1-1 1 0 0,1-1 0 0 0,-1 0-1 0 0,1 0-11 0 0,-1 0 12 0 0,1 0 0 0 0,-1 1 0 0 0,0 0 1 0 0,1 0-1 0 0,1 1-12 0 0,-2-1 13 0 0,0 0-1 0 0,1 0 1 0 0,-1 0 0 0 0,1-1 0 0 0,-1 0 0 0 0,1-1-13 0 0,15-4 36 0 0,-7 2-26 0 0,-9 3 3 0 0,-1 1 1 0 0,1-1-1 0 0,-1 1 1 0 0,1 0-1 0 0,2 0-13 0 0,-6 1 6 0 0,0 0 0 0 0,0 0 1 0 0,1 0-1 0 0,-1-1 0 0 0,0 0 0 0 0,0 0 0 0 0,0 1 0 0 0,0-2 0 0 0,2 0-6 0 0,10-3 37 0 0,45 0 109 0 0,-14-8-37 0 0,-1 0 47 0 0,-38 12-117 0 0,0 0-1 0 0,0 1 1 0 0,-1-1 0 0 0,1 1 0 0 0,5 1-39 0 0,-4-1 47 0 0,1 0 0 0 0,-1 0 0 0 0,1-1 1 0 0,4-1-48 0 0,31-7 141 0 0,30-10 162 0 0,-28 7-139 0 0,-39 11-136 0 0,0 0 1 0 0,0 0 0 0 0,0 1 0 0 0,0 0 0 0 0,4 1-29 0 0,-4-1 29 0 0,0 0-1 0 0,-1 0 1 0 0,1 0 0 0 0,0-1 0 0 0,4-1-29 0 0,5-2 48 0 0,-10 2-24 0 0,0 0 0 0 0,0 1 0 0 0,1-1 0 0 0,-1 1 0 0 0,1 1-1 0 0,-1 0-23 0 0,9 0 47 0 0,-8 0-18 0 0,1 0 0 0 0,-1 0 0 0 0,1-1 0 0 0,-1 0 0 0 0,2 0-29 0 0,82-24 288 0 0,-31 20-105 0 0,43-20 61 0 0,-73 18-157 0 0,-15 4-15 0 0,0 0-1 0 0,1 0 0 0 0,14 1-71 0 0,-22 2 32 0 0,0-1-1 0 0,-1 0 0 0 0,1 0 0 0 0,0-1 0 0 0,2-1-31 0 0,-3 1 28 0 0,0 0 0 0 0,0 1 0 0 0,0 0 0 0 0,0 0 0 0 0,2 1-28 0 0,-1-1 29 0 0,-1 1 0 0 0,1-1 0 0 0,-1-1 0 0 0,1 1-1 0 0,0-2-28 0 0,-1 1 26 0 0,0 0-1 0 0,1 1 0 0 0,-1 0 1 0 0,1 0-1 0 0,0 1-25 0 0,0-1 28 0 0,0 0 1 0 0,0 0-1 0 0,0 0 0 0 0,7-3-28 0 0,-8 2 26 0 0,0 0 0 0 0,0 1-1 0 0,0 0 1 0 0,6 0-26 0 0,4-1 48 0 0,0-4-30 0 0,-3 1-3 0 0,32-5 93 0 0,-1 0-72 0 0,-12 0-36 0 0,7 5 0 0 0,-5-5 0 0 0,-8 5 0 0 0,-15 4 0 0 0,-1-1 0 0 0,1-1 0 0 0,-1 0 0 0 0,2-1 0 0 0,-1 0 0 0 0,1 0 0 0 0,0 0 0 0 0,0 2 0 0 0,2-1 0 0 0,-4 2 0 0 0,0-2 0 0 0,0 1 0 0 0,0-1 0 0 0,0-1 0 0 0,4-2 0 0 0,1 2-1 0 0,0 0 0 0 0,0 1 0 0 0,9-1 1 0 0,33-7 12 0 0,-49 9 3 0 0,-1-1 0 0 0,0 0 0 0 0,5-3-15 0 0,2 0 2 0 0,0 1 1 0 0,0 1-1 0 0,0 0 1 0 0,14-2-3 0 0,-15 4 0 0 0,19-6 0 0 0,-23 5 0 0 0,-1 1 0 0 0,1 0 0 0 0,0 1 0 0 0,0 0 0 0 0,1 0 0 0 0,1 0 13 0 0,0 0-1 0 0,0-1 1 0 0,0 0-1 0 0,-1-1 0 0 0,2-1-12 0 0,6-1 2 0 0,-3 1-1 0 0,-10 2 8 0 0,0 0 0 0 0,1 1-1 0 0,-1 0 1 0 0,1 0 0 0 0,-1 0 0 0 0,1 1-9 0 0,7 0 9 0 0,-6 0 2 0 0,-1 1 0 0 0,0-2 0 0 0,1 1 0 0 0,-1-1 0 0 0,2-1-11 0 0,7-2 10 0 0,-10 2 4 0 0,0 0 0 0 0,0 1 0 0 0,0 0 0 0 0,1 0 0 0 0,-1 0 0 0 0,4 1-14 0 0,7 0 31 0 0,-9 1-21 0 0,1-1 1 0 0,0 0 0 0 0,-1-1 0 0 0,1 0-1 0 0,4-1-10 0 0,25-10 72 0 0,0-1-64 0 0,-21 9-8 0 0,-10 3 0 0 0,0-1 0 0 0,0 0 0 0 0,0-1 0 0 0,0 1 0 0 0,1-2 0 0 0,5-1 0 0 0,-1 0 0 0 0,1 1 0 0 0,9-1 0 0 0,6-3 0 0 0,-10 5 16 0 0,0 1 35 0 0,-8-3-39 0 0,7-1 8 0 0,1 4 28 0 0,-2 3-36 0 0,7 0 92 0 0,-18-1-63 0 0,0 0-1 0 0,0 0 0 0 0,0-1 0 0 0,0 0 0 0 0,0 0 0 0 0,2-1-40 0 0,-2 0 21 0 0,2 0 10 0 0,-1 0 1 0 0,0 0-1 0 0,1 1 0 0 0,0 0 1 0 0,-1 0-1 0 0,1 0 0 0 0,0 1-31 0 0,10 0 90 0 0,30 0 21 0 0,-27 0-21 0 0,-1 0 64 0 0,1 0 103 0 0,-12-1-194 0 0,0-4-28 0 0,0 1 0 0 0,0 1 22 0 0,2 1 27 0 0,3 2 44 0 0,-7-3-61 0 0,4-7-40 0 0,-5 7 34 0 0,5 4-49 0 0,-10-1-5 0 0,5 0 91 0 0,-1 0-80 0 0,-1 1-4 0 0,-2-2 45 0 0,1 1 43 0 0,0 0 65 0 0,1-2-110 0 0,0 0-41 0 0,3-6-94 0 0,-5 7 49 0 0,1-2-187 0 0,1 3-22 0 0,1 0 110 0 0,-3 0 42 0 0,1 0-37 0 0,-1 0-14 0 0,1-1-39 0 0,-1 1-42 0 0,1-1-48 0 0,-1 0-53 0 0,1 0-49 0 0,-1 0-45 0 0,0 0-41 0 0,1-1-295 0 0,0 1-69 0 0,0-1-54 0 0,-1 1-40 0 0,0 0-347 0 0,0 0-36 0 0,0 0-2719 0 0</inkml:trace>
  <inkml:trace contextRef="#ctx0" brushRef="#br1" timeOffset="20058.14">7802 1211 9672 0 0,'0'0'216'0'0,"-2"-2"32"0"0,-8-8 13 0 0,8 7-91 0 0,0 0-78 0 0,2-1-51 0 0,1-1-41 0 0,-1 5 26 0 0,0-2 50 0 0,0 1 82 0 0,0 1 122 0 0,0 0 0 0 0,0 0-23 0 0,0 0-94 0 0,0 0-41 0 0,0 0-8 0 0,22 0 920 0 0,-17 0-769 0 0,-1 0 40 0 0,-4 0-204 0 0,2 3 10 0 0,6 2-9 0 0,0 1 0 0 0,1-1 1 0 0,0-1-1 0 0,0 1-102 0 0,-9-5 1 0 0,1 0 18 0 0,0 1-1 0 0,1-1 1 0 0,-1 1-1 0 0,0-1 1 0 0,1 0-1 0 0,-1 0 1 0 0,0 0-1 0 0,1 1 1 0 0,-1-1 0 0 0,1-1-19 0 0,16 4 189 0 0,-10 0-146 0 0,1 0 37 0 0,4 2 54 0 0,7 4 107 0 0,13 5 135 0 0,-24-11-295 0 0,-1 0-37 0 0,10 4 185 0 0,-1 1-47 0 0,-12-5-127 0 0,0-1 0 0 0,0 1 0 0 0,0-1 0 0 0,1 0 0 0 0,-1-1 1 0 0,1 1-1 0 0,-1-1 0 0 0,1 0 0 0 0,0-1 0 0 0,1 1-55 0 0,4 0 89 0 0,0 1 0 0 0,-1 0 0 0 0,1 1 0 0 0,-1 0 0 0 0,2 2-89 0 0,-6-3 32 0 0,6 3 62 0 0,-11-4-81 0 0,1 0 0 0 0,-1 0 1 0 0,0 0-1 0 0,1-1 0 0 0,-1 1 0 0 0,1-1 1 0 0,-1 1-1 0 0,1-1 0 0 0,0 1 0 0 0,-1-1 0 0 0,1 0 1 0 0,0 0-1 0 0,-1 0 0 0 0,1 0-13 0 0,9 1 67 0 0,0 1 0 0 0,-1 1-1 0 0,1-1 1 0 0,-1 2 0 0 0,2 0-67 0 0,-6-2 23 0 0,14 8 76 0 0,7-5-10 0 0,94 25 247 0 0,-60-5-177 0 0,-32-18-91 0 0,-18-5-42 0 0,-1 0-1 0 0,0 1 1 0 0,3 1-26 0 0,3 2 60 0 0,1-1 0 0 0,9 1-60 0 0,21 7 24 0 0,1 10-20 0 0,0 0 46 0 0,-24-13-39 0 0,-5-2 14 0 0,0 0-1 0 0,0-2 1 0 0,18 4-25 0 0,-20-7 16 0 0,-7-2-8 0 0,0 1-1 0 0,0 0 1 0 0,0 1-1 0 0,0 0 0 0 0,1 1-7 0 0,62 21 6 0 0,-47-17 42 0 0,19 2-48 0 0,-14-5 7 0 0,0 1 0 0 0,0 1 0 0 0,17 8-7 0 0,-28-10 46 0 0,0 0-1 0 0,12 1-45 0 0,34 8 90 0 0,13 8-7 0 0,141 35 418 0 0,-172-45-421 0 0,1 0-35 0 0,22 6-66 0 0,-42-10 21 0 0,1-1 0 0 0,0 0 0 0 0,2-1 0 0 0,-1-3 0 0 0,-8-1 0 0 0,-1 1 0 0 0,20 6 0 0 0,1 4 0 0 0,-13-4 0 0 0,1 0 0 0 0,1-3 0 0 0,1 0 0 0 0,10-1 0 0 0,-7-1 0 0 0,18 5 0 0 0,-13-2 2 0 0,8 0-2 0 0,-15-3 62 0 0,26 8-62 0 0,-30-4 32 0 0,6 1 15 0 0,17 2-47 0 0,104 9 123 0 0,-53-8-87 0 0,-30-3-46 0 0,1 0-39 0 0,-10 4 38 0 0,-11-1 11 0 0,115 8 0 0 0,-140-15 0 0 0,0 2 0 0 0,5 2 0 0 0,-7-2 0 0 0,1 0 0 0 0,6-1 0 0 0,-3-3 0 0 0,-2 0 0 0 0,-1 2 0 0 0,5 1 0 0 0,-2 1 0 0 0,25 1 0 0 0,-29-5 5 0 0,-1 1 1 0 0,13 5-6 0 0,-19-5 27 0 0,0 1-1 0 0,20 0-26 0 0,-14-2 0 0 0,3 2 2 0 0,-8-2 27 0 0,0 0 0 0 0,14-1-29 0 0,-12-1 4 0 0,0 1 0 0 0,1 0 0 0 0,4 3-4 0 0,15 2 0 0 0,-24-4 0 0 0,10 2 36 0 0,0-2 0 0 0,12-1-36 0 0,1-3 51 0 0,-17 0 5 0 0,0 1 0 0 0,0 1 0 0 0,9 3-56 0 0,-21-2 23 0 0,11 2 52 0 0,0-1 0 0 0,19 0-75 0 0,-21-3 41 0 0,12-1 32 0 0,-10 5 15 0 0,-6 0-5 0 0,8 2 78 0 0,6-4 83 0 0,-13-2-115 0 0,-4-1 4 0 0,0 2 1 0 0,0-1-1 0 0,7 3-133 0 0,0 2 89 0 0,-12-3-60 0 0,0 0-1 0 0,0-1 1 0 0,0 1 0 0 0,6-2-29 0 0,2 1 49 0 0,0 1-1 0 0,15 3-48 0 0,-16-2 16 0 0,0-1 0 0 0,13 1-16 0 0,-21-3 0 0 0,0 0 0 0 0,0 1 0 0 0,0 1 0 0 0,-1-1 0 0 0,4 2 0 0 0,12 2 16 0 0,7-2 34 0 0,-15-2-6 0 0,-1 1 1 0 0,1 0 0 0 0,-1 1 0 0 0,11 5-45 0 0,22 3 95 0 0,-24-7-82 0 0,-16-3 0 0 0,1 0 0 0 0,-1 0 1 0 0,0 1-1 0 0,0 1 0 0 0,0-1 0 0 0,-1 1 1 0 0,1 0-14 0 0,4 3 45 0 0,24 11 105 0 0,-13-12-87 0 0,-23-5-61 0 0,1 0 0 0 0,-1 0 0 0 0,0 0 0 0 0,1 0 1 0 0,-1 0-1 0 0,0 0 0 0 0,0 0 0 0 0,1 0 0 0 0,-1 0 0 0 0,0 0 0 0 0,1 0 0 0 0,-1 0 0 0 0,0 0 0 0 0,1 0 0 0 0,-1 1 0 0 0,0-1 0 0 0,0 0 0 0 0,1 0 0 0 0,-1 0 0 0 0,0 0 0 0 0,0 1 0 0 0,1-1 0 0 0,-1 0 1 0 0,0 0-1 0 0,0 0 0 0 0,1 1-2 0 0,0 0 4 0 0,1 1 1 0 0,0-1-1 0 0,0 0 1 0 0,0 0 0 0 0,0 0-1 0 0,1 0 1 0 0,-1 0-1 0 0,0 0 1 0 0,0 0 0 0 0,1-1-1 0 0,-1 1 1 0 0,0-1-1 0 0,1 1 1 0 0,-1-1 0 0 0,0 0-1 0 0,1 0 1 0 0,-1 0-1 0 0,1-1-4 0 0,-2 1 0 0 0,0 0 0 0 0,0 0 0 0 0,0 0 0 0 0,0 0 0 0 0,-1 0 0 0 0,1 0 0 0 0,0 0 0 0 0,0 1 0 0 0,0-1 0 0 0,-1 0 0 0 0,1 0 0 0 0,0 1 0 0 0,0-1 0 0 0,0 1 0 0 0,2 9-10 0 0,-3-8-1 0 0,0-2 71 0 0,0 0 40 0 0,0 0 145 0 0,0 0 13 0 0,0 0-111 0 0,2 0-76 0 0,1 0-191 0 0,-1 0 91 0 0,-1 0 74 0 0,0 0 84 0 0,-2 0-81 0 0,0 0-38 0 0,0 0-92 0 0,-1 0-102 0 0,0 0 43 0 0,1 0-36 0 0,0 0-58 0 0,-1 0-50 0 0,0 0-55 0 0,0 0-59 0 0,1 0 42 0 0,-1 0-55 0 0,0 1-49 0 0,-1-1-46 0 0,-1 0-327 0 0,0 0-75 0 0,0 1-59 0 0,-1 0-42 0 0,-1 1-381 0 0,0 0-38 0 0,-1 1-322 0 0,-4 3-918 0 0,11-6 2668 0 0</inkml:trace>
  <inkml:trace contextRef="#ctx0" brushRef="#br1" timeOffset="23337.53">8059 2980 8208 0 0,'0'0'234'0'0,"0"0"6"0"0,0 1-176 0 0,-2 1-37 0 0,-4 4-2 0 0,2-2 30 0 0,2-2 58 0 0,1-2 134 0 0,1 0-12 0 0,-1 0-58 0 0,1-1-49 0 0,-1 1-43 0 0,0 0-16 0 0,0 0-73 0 0,-2 0-58 0 0,1 1 105 0 0,1-1 23 0 0,0 0 39 0 0,0 0 47 0 0,0 0 54 0 0,0 0 62 0 0,0 0 68 0 0,0 0 76 0 0,0 0 83 0 0,-9 0-70 0 0,7 0 50 0 0,3 0 6 0 0,0 0-33 0 0,0 0-316 0 0,0 0 24 0 0,0 0 64 0 0,3 0-17 0 0,-2 0-190 0 0,1 0 71 0 0,2 0 188 0 0,6 1 562 0 0,-6-1-622 0 0,-2 0-145 0 0,-1 1-43 0 0,1-1-49 0 0,-1 1-58 0 0,7 4 181 0 0,-7-5-82 0 0,1 1 0 0 0,-1 0 0 0 0,0 0 0 0 0,1 0 0 0 0,-1-1 0 0 0,1 1-1 0 0,-1 0 1 0 0,1-1 0 0 0,-1 0 0 0 0,1 1 0 0 0,0-1 0 0 0,-1 0-1 0 0,1 0 1 0 0,0 0-16 0 0,-1 1 14 0 0,1-1 0 0 0,-1 0 1 0 0,1 0-1 0 0,0 0 0 0 0,-1 1 0 0 0,1-1 0 0 0,-1 1 0 0 0,1-1 0 0 0,-1 1 1 0 0,1 0-1 0 0,-1 0 0 0 0,0-1 0 0 0,1 1 0 0 0,-1 0-14 0 0,7 4 76 0 0,11 4 201 0 0,7 3 141 0 0,-11 0-176 0 0,-12-9-198 0 0,1-1 1 0 0,-1 0 0 0 0,1 1 0 0 0,-1-1-1 0 0,1 0 1 0 0,0 0 0 0 0,3 0-45 0 0,14 6 135 0 0,-16-6-113 0 0,12 3 106 0 0,-1 0-40 0 0,0-1 1 0 0,1 2 38 0 0,38 8 146 0 0,-38-11-155 0 0,1 2 0 0 0,0 0 0 0 0,-1 1-1 0 0,6 4-117 0 0,11 4 141 0 0,11-2-21 0 0,-18-6-38 0 0,-12-2-16 0 0,0 1-1 0 0,9 4-65 0 0,28 16 62 0 0,-46-22-47 0 0,1-1-1 0 0,-1 0 0 0 0,0 0 1 0 0,1 0-1 0 0,4 0-14 0 0,19 5 24 0 0,3 13 40 0 0,-11-14-48 0 0,-11-4-16 0 0,40 12 1 0 0,30 16 50 0 0,-4-1-39 0 0,104 32-12 0 0,-162-56 0 0 0,0-1 0 0 0,12 2 0 0 0,-12-3 0 0 0,0 1 0 0 0,10 4 0 0 0,9 5 1 0 0,-14-4 2 0 0,-1-1 1 0 0,1-2-1 0 0,3 1-3 0 0,-3-4 24 0 0,-8-1-14 0 0,0 1-1 0 0,0 1 1 0 0,3 1-10 0 0,1 1 18 0 0,0-1-1 0 0,12 0-17 0 0,35 10 43 0 0,94 30 103 0 0,-1 7 130 0 0,-91-29-216 0 0,-59-19-46 0 0,2 0 7 0 0,1 0-1 0 0,-1 1 1 0 0,-1 0-1 0 0,9 6-20 0 0,42 22 133 0 0,4-5 73 0 0,3-3 55 0 0,2-2 37 0 0,85 32 407 0 0,-146-51-689 0 0,1-1 0 0 0,0-1 0 0 0,0 1 0 0 0,1-1-16 0 0,26 5 32 0 0,-10 2 21 0 0,88 37 27 0 0,-89-37-70 0 0,12-2 53 0 0,-28-5-36 0 0,0 0 1 0 0,0 1-1 0 0,-1 0 1 0 0,2 1-28 0 0,1 0 33 0 0,0 1 0 0 0,0-2 0 0 0,1 0 0 0 0,2 0-33 0 0,-1-1 33 0 0,0 1 1 0 0,9 4-34 0 0,19 10 32 0 0,-28-11 11 0 0,1 0-1 0 0,0 0 1 0 0,15 2-43 0 0,-7-4 10 0 0,-8-2 17 0 0,0 1 0 0 0,0 0-1 0 0,3 3-26 0 0,51 15 71 0 0,-17-10 50 0 0,-31-5-60 0 0,-1 0-1 0 0,2 2-60 0 0,-2 0 53 0 0,0-1 0 0 0,2-1-53 0 0,14 1 12 0 0,0 3 0 0 0,13 5-12 0 0,-35-10 27 0 0,1-1 1 0 0,0-1-1 0 0,12 1-27 0 0,-11-3 17 0 0,-1 2 0 0 0,0 0 0 0 0,11 5-17 0 0,11 5 62 0 0,-15-4-2 0 0,1-1 0 0 0,0-2 0 0 0,3 0-60 0 0,-10-3 36 0 0,-4-1 7 0 0,1 0 0 0 0,-1 1-1 0 0,0 1 1 0 0,0 0 0 0 0,0 0 0 0 0,12 7-43 0 0,11 6 10 0 0,2-3 1 0 0,7 2-11 0 0,35 13-4 0 0,-62-22 4 0 0,42 19 0 0 0,-47-20 0 0 0,0 0 0 0 0,14 4 0 0 0,21 0 11 0 0,-41-7-1 0 0,0 0 1 0 0,0 1-1 0 0,0 0 0 0 0,0 0-10 0 0,4 3 39 0 0,0-1 0 0 0,10 4-39 0 0,19 4 53 0 0,-21-9-36 0 0,0-1-1 0 0,4 0-16 0 0,-7-2 21 0 0,-7 0-6 0 0,1-1 0 0 0,0 1 0 0 0,0 0 0 0 0,-1 1 0 0 0,7 3-15 0 0,9 4 24 0 0,-7-2-5 0 0,1 0-1 0 0,1-1 1 0 0,17 3-19 0 0,-19-7 0 0 0,-10-3 0 0 0,-1 1 0 0 0,0 1 0 0 0,0-1 0 0 0,0 1 0 0 0,-1 0 0 0 0,1 1 0 0 0,1 0 0 0 0,-1 0 0 0 0,0 0 0 0 0,0-1 0 0 0,0 0 0 0 0,0 0 0 0 0,0-1 0 0 0,5 1 0 0 0,7 1 12 0 0,17 7 36 0 0,4-5-36 0 0,26 10-12 0 0,7 11 54 0 0,-56-23-45 0 0,-10-1-9 0 0,0 0 1 0 0,0 0-1 0 0,0 0 0 0 0,0 1 0 0 0,1 0 0 0 0,0 0 8 0 0,-1 0-1 0 0,1 0 1 0 0,0-1-1 0 0,-1-1 1 0 0,1 1-1 0 0,0-1 1 0 0,0 0-1 0 0,0-1 0 0 0,1 0 1 0 0,3-1-8 0 0,-9 1 6 0 0,1 1-1 0 0,-1-1 1 0 0,0 0-1 0 0,1 1 1 0 0,-1 0 0 0 0,0 0-1 0 0,1 0 1 0 0,-1 0 0 0 0,0 1-6 0 0,12 3 13 0 0,10 0 30 0 0,-12 1-31 0 0,-12-5-12 0 0,0 0 0 0 0,1 0 0 0 0,-1-1 0 0 0,0 1 0 0 0,1-1-1 0 0,-1 1 1 0 0,1-1 0 0 0,-1 1 0 0 0,1-1 0 0 0,-1 0 0 0 0,1 0-1 0 0,-1 1 1 0 0,1-1 0 0 0,-2-1 2 0 0,1 1 0 0 0,0 0 0 0 0,-1 0 0 0 0,1 0-1 0 0,0 1 1 0 0,-1-1 0 0 0,1 0 0 0 0,0 0 0 0 0,-1 0 0 0 0,1 0 0 0 0,-1 1-1 0 0,1-1 1 0 0,0 0 0 0 0,-1 0 0 0 0,1 1 0 0 0,-1-1 0 0 0,1 1-1 0 0,-1-1 1 0 0,1 0 0 0 0,-1 1 0 0 0,1-1 0 0 0,-1 1 0 0 0,1-1 0 0 0,-1 1-1 0 0,0-1 1 0 0,1 1-2 0 0,-1 0 3 0 0,1-1 0 0 0,-1 1 0 0 0,0-1 1 0 0,1 1-1 0 0,-1-1 0 0 0,1 1 0 0 0,-1-1 0 0 0,1 1 0 0 0,-1-1 0 0 0,1 0 0 0 0,-1 1 0 0 0,1-1 0 0 0,-1 0 0 0 0,1 1 0 0 0,0-1 0 0 0,-1 0 1 0 0,1 0-1 0 0,0 0 0 0 0,-1 1 0 0 0,1-1 0 0 0,-1 0 0 0 0,1 0 0 0 0,0 0 0 0 0,-1 0 0 0 0,1 0 0 0 0,0 0-3 0 0,1 0 7 0 0,-1 0 0 0 0,1 0 1 0 0,-1 0-1 0 0,1 1 0 0 0,-1-1 0 0 0,1 0 0 0 0,0 1 0 0 0,-1-1 0 0 0,1 1 0 0 0,-1 0 0 0 0,0 0 1 0 0,1-1-1 0 0,-1 1 0 0 0,0 0 0 0 0,1 0 0 0 0,-1 0 0 0 0,0 1 0 0 0,1-1-7 0 0,3 3 77 0 0,2-3-51 0 0,-2-1-11 0 0,0 3-7 0 0,3 1 0 0 0,10 4 29 0 0,-11-3-49 0 0,-5-4 10 0 0,-1 0 0 0 0,0 0 0 0 0,1 0-1 0 0,-1-1 1 0 0,1 1 0 0 0,-1 0 0 0 0,1-1-1 0 0,-1 1 1 0 0,1-1 0 0 0,-1 0 0 0 0,1 1 0 0 0,-1-1-1 0 0,1 0 1 0 0,0 0 2 0 0,12 3 13 0 0,-1 7 61 0 0,-10-8 7 0 0,-3-2-33 0 0,0 0-124 0 0,0 0-14 0 0,-7 0-147 0 0,0-2 59 0 0,-6-8-222 0 0,12 10 365 0 0,-1-3-382 0 0,-5 4-182 0 0,1-1 110 0 0,0-1 79 0 0,-6-4-473 0 0,9 4 582 0 0,-1-1-37 0 0,0-1-92 0 0,0 1-77 0 0,-11-3-1417 0 0,0-7-17 0 0</inkml:trace>
  <inkml:trace contextRef="#ctx0" brushRef="#br1" timeOffset="24523.42">8392 5671 15608 0 0,'0'-6'147'0'0,"0"5"-96"0"0,1-1 0 0 0,-1 1 1 0 0,0-1-1 0 0,0 0 0 0 0,0 1 0 0 0,0-1 0 0 0,-1 1 0 0 0,1-1 0 0 0,0 0 1 0 0,-1 1-1 0 0,1-1 0 0 0,-1 0-51 0 0,-3-2 211 0 0,-3-3 172 0 0,4 1-178 0 0,3-1-97 0 0,3-2-79 0 0,10-14-10 0 0,0 1-65 0 0,-8 12-84 0 0,0 2 34 0 0,8-8-91 0 0,0 2-6 0 0,-1-1-41 0 0,-6 4 101 0 0,4-6-16 0 0,-3 9 110 0 0,2 1 34 0 0,14-11 20 0 0,-10 4 24 0 0,-3 0 27 0 0,2-3 43 0 0,14-19 317 0 0,-13 22-209 0 0,-2 2-4 0 0,2-2 71 0 0,4-5-10 0 0,0-3-90 0 0,2-2-70 0 0,1 1-65 0 0,-11 14-25 0 0,6-5 16 0 0,-1-1-1 0 0,6-10-39 0 0,-10 11 55 0 0,0-2 32 0 0,-1 2-21 0 0,1 1 0 0 0,0 0 0 0 0,1 1-1 0 0,6-5-65 0 0,30-35 216 0 0,26-36 44 0 0,-64 76-227 0 0,-3 5-4 0 0,-1 0 1 0 0,1 1-1 0 0,6-5-29 0 0,41-25 100 0 0,-38 24-79 0 0,0-1-1 0 0,10-11-20 0 0,13-12 39 0 0,-14 16-27 0 0,5-4 62 0 0,8-10-74 0 0,32-27 174 0 0,-1 1 18 0 0,-1-7-78 0 0,33-34-63 0 0,-37 38-12 0 0,-21 22 20 0 0,-13 14 4 0 0,1 2 0 0 0,2 1-63 0 0,25-21 57 0 0,-39 29-50 0 0,14-11-4 0 0,14-8-3 0 0,10-11 0 0 0,-37 29 0 0 0,1 0 0 0 0,0 2 0 0 0,16-9 0 0 0,-18 14 0 0 0,-1-1 0 0 0,0 0 0 0 0,0-2 0 0 0,-2 0 0 0 0,5-5 0 0 0,18-21-1 0 0,2-2 56 0 0,18-12-55 0 0,-31 30 8 0 0,36-29 9 0 0,-15 16 35 0 0,-4 5-30 0 0,-10 5 32 0 0,-2 0-1 0 0,4-7-53 0 0,-19 18 62 0 0,0 1 0 0 0,0 0 0 0 0,10-5-62 0 0,16-12 82 0 0,-14 8-16 0 0,-1 2 41 0 0,-2-2 0 0 0,0-1-107 0 0,-6 5 167 0 0,16-11-167 0 0,-20 18 59 0 0,0-1-1 0 0,-2-1 0 0 0,1 0 0 0 0,4-7-58 0 0,34-45 145 0 0,0 1 32 0 0,-24 31-51 0 0,12-7 12 0 0,-6 7-5 0 0,-9 9-62 0 0,8-9-11 0 0,12-12 26 0 0,-34 32-39 0 0,0 1 0 0 0,2-6-47 0 0,-6 8 34 0 0,1 1 0 0 0,-1 0 0 0 0,2 0 0 0 0,-1 0 0 0 0,3 1-34 0 0,6-6 48 0 0,1 1 29 0 0,-1-2 0 0 0,0 0-77 0 0,4-4 62 0 0,2 0-1 0 0,12-7-61 0 0,-11 8 48 0 0,-1 0-1 0 0,11-12-47 0 0,-10 7 16 0 0,2 2-1 0 0,0 0-15 0 0,2-1 41 0 0,5-4 28 0 0,1 0-35 0 0,68-55-57 0 0,0 1-12 0 0,-35 26 117 0 0,-41 30 119 0 0,-21 19-126 0 0,0 0 1 0 0,1 0-1 0 0,0 1 1 0 0,5-5-76 0 0,9-1 128 0 0,6-5-16 0 0,-1-5-90 0 0,-2-2-13 0 0,1 1 0 0 0,16-11-9 0 0,20-22 157 0 0,-44 42-118 0 0,-11 9-26 0 0,0 0 0 0 0,0 0 1 0 0,0-1-1 0 0,-1 0 0 0 0,0 0 1 0 0,2-3-14 0 0,2-7 11 0 0,-8 13-11 0 0,0-1 0 0 0,0 1 0 0 0,1 0 0 0 0,-1 0 0 0 0,1-1 0 0 0,0 1 0 0 0,-1 0 0 0 0,1 1 0 0 0,0-1 0 0 0,0 0 0 0 0,0 0-1 0 0,1 1 1 0 0,-1-1 0 0 0,3 0 0 0 0,32-16 0 0 0,-15 4 0 0 0,-2-2 0 0 0,2-1 0 0 0,8-7 0 0 0,9-3 24 0 0,5-1-24 0 0,-3 2 43 0 0,1-3-43 0 0,-28 17 14 0 0,-5 5-14 0 0,0 0-1 0 0,0 1 1 0 0,1 0 0 0 0,-1 1 0 0 0,-3 2 0 0 0,-1-1-1 0 0,0 1 1 0 0,0-1-1 0 0,-1 0 1 0 0,1 0-1 0 0,3-4 1 0 0,-4 3 3 0 0,1 1-1 0 0,-1 0 1 0 0,1 0-1 0 0,0 0 1 0 0,0 1-1 0 0,5-4-2 0 0,0 2 15 0 0,0-1 0 0 0,0-1 0 0 0,0 1 0 0 0,0-2-15 0 0,48-35 60 0 0,-34 30-48 0 0,10-7 0 0 0,9-8 42 0 0,-13 13-48 0 0,-16 9 10 0 0,-1-1-1 0 0,1 0 0 0 0,-2-1 0 0 0,1-1 1 0 0,6-5-16 0 0,-10 7-5 0 0,0 0 18 0 0,1 1 0 0 0,1 0 0 0 0,-1 1 0 0 0,1 0 0 0 0,3 0-13 0 0,-2 0 30 0 0,1 0 0 0 0,-1-1 0 0 0,9-7-30 0 0,16-7 47 0 0,-25 15-23 0 0,-1 0-1 0 0,-1-1 0 0 0,8-6-23 0 0,2-5 37 0 0,0-2-1 0 0,-1 0-36 0 0,-5 4 7 0 0,-9 10-7 0 0,-1 0 0 0 0,0 0 0 0 0,0 0 0 0 0,0-1 0 0 0,-1 1 0 0 0,9-12 0 0 0,4-1 46 0 0,-3 5 37 0 0,0-4 44 0 0,-8 11-54 0 0,-1 0 1 0 0,1 1-1 0 0,0-1 0 0 0,0 1 0 0 0,0 0 0 0 0,1 0 0 0 0,5-2-73 0 0,26-27 151 0 0,2-5-66 0 0,-9 8-65 0 0,-23 25-20 0 0,1 0 0 0 0,0 1 0 0 0,0 0 0 0 0,1 0 0 0 0,-1 1 0 0 0,1 0 0 0 0,0 0 0 0 0,7-1 0 0 0,23-11 0 0 0,-20 8 0 0 0,-14 6 0 0 0,0 0 0 0 0,-1 1 0 0 0,0-1 0 0 0,1-1 0 0 0,-1 1 0 0 0,0-1 0 0 0,0 0 0 0 0,2-1 0 0 0,12-12 0 0 0,7 1 0 0 0,-7 3 0 0 0,-6 7 0 0 0,-8-2 0 0 0,-3 7 0 0 0,-1 0 0 0 0,0-1 0 0 0,0 1 0 0 0,0-1 0 0 0,1 1 0 0 0,-1 0 0 0 0,0-1 0 0 0,1 1 0 0 0,-1-1 0 0 0,0 1 0 0 0,1 0 0 0 0,-1 0 0 0 0,1-1 0 0 0,-1 1 0 0 0,0 0 0 0 0,1 0 0 0 0,-1-1 0 0 0,1 1 0 0 0,-1 0 0 0 0,1 0 0 0 0,-1 0 0 0 0,1 0 0 0 0,-1 0 0 0 0,1 0 0 0 0,-1 0 0 0 0,0 0 0 0 0,1 0 0 0 0,-1 0 0 0 0,1 0 0 0 0,-1 0 0 0 0,1 0 0 0 0,0 0 0 0 0,0 0-1 0 0,-1 0-1 0 0,1 0 1 0 0,0 0-1 0 0,0 0 1 0 0,0 0-1 0 0,-1 0 1 0 0,1 0-1 0 0,0 0 0 0 0,0 0 1 0 0,0-1-1 0 0,-1 1 1 0 0,1 0-1 0 0,0-1 1 0 0,0 1 1 0 0,4-7-61 0 0,-5 7 57 0 0,0-1-1 0 0,0 1 1 0 0,0 0 0 0 0,1-1 0 0 0,-1 1 0 0 0,0-1 0 0 0,1 1 0 0 0,-1 0 0 0 0,0-1-1 0 0,1 1 1 0 0,-1 0 0 0 0,0-1 0 0 0,1 1 0 0 0,-1 0 0 0 0,1 0 0 0 0,-1 0-1 0 0,1-1 1 0 0,-1 1 0 0 0,0 0 0 0 0,1 0 0 0 0,-1 0 0 0 0,1 0 0 0 0,-1 0 0 0 0,1 0-1 0 0,-1-1 1 0 0,1 1 0 0 0,-1 0 0 0 0,1 1 0 0 0,-1-1 0 0 0,1 0 0 0 0,-1 0 0 0 0,1 0 4 0 0,0 0-5 0 0,0 0 0 0 0,-1 0 0 0 0,1 0 0 0 0,0 0 0 0 0,0 0 0 0 0,0 0 1 0 0,0 0-1 0 0,-1 0 0 0 0,1-1 0 0 0,0 1 0 0 0,0 0 0 0 0,-1 0 0 0 0,1-1 1 0 0,1 0 4 0 0,2-5-13 0 0,-4 6 12 0 0,0-1 1 0 0,1 1 0 0 0,-1-1-1 0 0,0 1 1 0 0,0 0-1 0 0,0-1 1 0 0,1 1 0 0 0,-1 0-1 0 0,0-1 1 0 0,1 1 0 0 0,-1 0-1 0 0,0 0 1 0 0,1-1 0 0 0,-1 1-1 0 0,0 0 1 0 0,1 0 0 0 0,-1 0-1 0 0,0-1 1 0 0,1 1-1 0 0,-1 0 1 0 0,0 0 0 0 0,1 0-1 0 0,-1 0 1 0 0,1 0 0 0 0,-1 0-1 0 0,0 0 1 0 0,1 0 0 0 0,-1 0-1 0 0,1 0 1 0 0,-1 0 0 0 0,1 0 0 0 0,4-3-31 0 0,5-7 86 0 0,-8 8 45 0 0,-2 2 10 0 0,0 0-53 0 0,0 0-51 0 0,0 0-42 0 0,0 0-72 0 0,0 0-125 0 0,0 0-21 0 0,0 0-20 0 0,0 0-80 0 0,-4 0 103 0 0,3 0 83 0 0,-1-1-36 0 0,-1 1-183 0 0,0 0-106 0 0,0 0-118 0 0,2 0 256 0 0,-1 0-35 0 0,1 1-37 0 0,-1-1-39 0 0,1 0-41 0 0,-1 0-41 0 0,0 1-45 0 0,0-1-46 0 0,1 1-48 0 0,-1-1-49 0 0,-3 2-703 0 0,-1 0-38 0 0,0 2-334 0 0,-5 1-947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7:24.2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13 7976 0 0,'0'0'174'0'0,"0"0"29"0"0,0 0 14 0 0,0 0-64 0 0,0 0-2 0 0,0 0 64 0 0,0 0 190 0 0,0 0 353 0 0,2 0 30 0 0,4 0-323 0 0,-2 0-184 0 0,-2 0-38 0 0,-1 0 72 0 0,-1 0 162 0 0,0-3-18 0 0,0-3 127 0 0,0 3-91 0 0,0 2-84 0 0,0 2-73 0 0,0 3-67 0 0,0 0-57 0 0,0 2-49 0 0,0 1-40 0 0,0 7 31 0 0,0 17 87 0 0,0-25-87 0 0,0 20 138 0 0,0 0-55 0 0,0 0-48 0 0,0 1-41 0 0,0 21 44 0 0,0-7-90 0 0,0 55 82 0 0,0-38 2 0 0,-1-51-168 0 0,1 0 0 0 0,-1 0 0 0 0,0 0 0 0 0,-1 0-1 0 0,-1 2-19 0 0,1-2 20 0 0,1 1 0 0 0,-1 0-1 0 0,1-1 1 0 0,0 1-1 0 0,1 3-19 0 0,0 39 104 0 0,0 1 104 0 0,-2-35-101 0 0,-4 1-22 0 0,1-2-30 0 0,3-5-12 0 0,1 1 1 0 0,1-1-1 0 0,0 1 0 0 0,0 5-43 0 0,1-1 36 0 0,-1-11-227 0 0,0 1 69 0 0,0-1 64 0 0,0 0 56 0 0,0 3 101 0 0,0-1 100 0 0,0 13 699 0 0,0-15-739 0 0,0 1-40 0 0,0-1-50 0 0,0 0-68 0 0,0 1-79 0 0,0 0-94 0 0,0 0-71 0 0,0 0-95 0 0,0 0-103 0 0,0 0-113 0 0,0 1-122 0 0,0-3 289 0 0,0 0-34 0 0,0 0-35 0 0,0 0-37 0 0,0 0-37 0 0,0 1-39 0 0,0-6-649 0 0,0 0-34 0 0,0-7-2626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7:25.8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620 332 5344 0 0,'0'-2'157'0'0,"0"-15"-67"0"0,-1 9-8 0 0,-1 5-75 0 0,-4-6 24 0 0,0 3 83 0 0,6 6-113 0 0,-4-3 108 0 0,2-1 33 0 0,-3-2 239 0 0,2-2 125 0 0,2-1 118 0 0,0 2-159 0 0,-1 1-48 0 0,0 1-46 0 0,-1 0-42 0 0,-2-2 119 0 0,1-3 14 0 0,0 0-59 0 0,-4-7 241 0 0,6 13-504 0 0,0 1 1 0 0,0 0 0 0 0,0 0-1 0 0,0 0 1 0 0,-1 0-1 0 0,-1-2-140 0 0,-2-1 197 0 0,1-1-37 0 0,0 0-5 0 0,-1-3 36 0 0,-6-8 140 0 0,7 12-182 0 0,-1 0 34 0 0,-3-3 79 0 0,0-1-55 0 0,-2 0-13 0 0,-5-7 37 0 0,3 8-91 0 0,-5 4 28 0 0,6 2-58 0 0,-1-3 85 0 0,1-1 34 0 0,10 5-164 0 0,-1 0 0 0 0,0 1 1 0 0,1-1-1 0 0,-1 1 0 0 0,0-1 0 0 0,0 1 0 0 0,0 0 0 0 0,0 0 0 0 0,0 0 0 0 0,-1 1 0 0 0,1-1 0 0 0,-3 1-65 0 0,-2 0 66 0 0,5 1-53 0 0,0-1 1 0 0,0 0 0 0 0,1 0 0 0 0,-1 0 0 0 0,0 0-1 0 0,0 0 1 0 0,0 0 0 0 0,0-1 0 0 0,1 0-1 0 0,-1 1 1 0 0,-1-2-14 0 0,-2-2 29 0 0,5 3-26 0 0,1 1 0 0 0,-1-1 1 0 0,0 0-1 0 0,1 1 0 0 0,-1-1 1 0 0,0 1-1 0 0,0-1 0 0 0,0 1 1 0 0,1 0-1 0 0,-1-1 0 0 0,0 1 1 0 0,0 0-1 0 0,0-1 0 0 0,0 1 1 0 0,0 0-1 0 0,0 0 0 0 0,0 0 1 0 0,0 0-1 0 0,0 0 0 0 0,1 0 1 0 0,-1 0-1 0 0,0 0 0 0 0,0 0 1 0 0,0 0-1 0 0,0 1 1 0 0,0-1-1 0 0,0 0-3 0 0,-7 5 9 0 0,7-4-9 0 0,0 0 0 0 0,-1 0 0 0 0,1-1 0 0 0,0 1 1 0 0,-1 0-1 0 0,1-1 0 0 0,-1 1 0 0 0,1-1 0 0 0,-1 1 0 0 0,1-1 0 0 0,-1 0 0 0 0,0 1 0 0 0,1-1 1 0 0,-1 0-1 0 0,-5 0 0 0 0,5-1 0 0 0,0 1 0 0 0,0 0 0 0 0,0 0 0 0 0,0 0 0 0 0,0 1 0 0 0,0-1 0 0 0,0 0 0 0 0,0 1 0 0 0,0-1 0 0 0,-1 1 0 0 0,-25 14 0 0 0,23-4 0 0 0,-6-5 0 0 0,10-6 0 0 0,0 1 0 0 0,0-1 0 0 0,0 0 0 0 0,0 1 0 0 0,0-1 0 0 0,0 1 0 0 0,1 0 0 0 0,-1-1 0 0 0,0 1 0 0 0,0 0 0 0 0,0 0 0 0 0,1-1 0 0 0,-1 1 0 0 0,0 0 0 0 0,1 0 0 0 0,-1 0 0 0 0,-4 12 0 0 0,-5-8 0 0 0,5 7 0 0 0,-21 34 0 0 0,25-43 0 0 0,1-1 0 0 0,-1 1 0 0 0,0 0 0 0 0,1 0 0 0 0,0 0 0 0 0,-1 0 0 0 0,1 0 0 0 0,0-1-1 0 0,0 1 1 0 0,1 0 0 0 0,-1 0 0 0 0,1 1 1 0 0,-1-2-1 0 0,1 1 0 0 0,-1 0 0 0 0,0 0 0 0 0,1 0 0 0 0,-2 0 0 0 0,1 0 0 0 0,0 0 0 0 0,0 0 0 0 0,-1-1 0 0 0,0 1 0 0 0,1 0 0 0 0,-2 0 0 0 0,0 3 0 0 0,0-4 0 0 0,1 1 0 0 0,-1 0 0 0 0,1 0 0 0 0,0 0 0 0 0,0 0 0 0 0,0 0 0 0 0,1 0 0 0 0,-1 1 0 0 0,1-1 0 0 0,0 0 0 0 0,0 0 0 0 0,0 3 0 0 0,0 2 9 0 0,1 0 1 0 0,1 0 0 0 0,0-1 0 0 0,0 1 0 0 0,3 6-10 0 0,-5-11 4 0 0,1 0 1 0 0,0 0 0 0 0,0 1 1 0 0,0-1-1 0 0,-1 1 0 0 0,0-1 1 0 0,0 1-1 0 0,0-1 0 0 0,0 1 1 0 0,-1 1-6 0 0,1 4 16 0 0,0 5 0 0 0,-1-10-5 0 0,1 0-1 0 0,0 0 1 0 0,1 0 0 0 0,-1-1-1 0 0,1 1 1 0 0,-1 0 0 0 0,1 0-11 0 0,9 17 32 0 0,-4 6 42 0 0,-2-11-37 0 0,-2-10-21 0 0,0 1 0 0 0,-1-1 0 0 0,0 0 0 0 0,0 1 0 0 0,0-1 0 0 0,-1 1-16 0 0,0 7 32 0 0,-1-6-12 0 0,1-1 1 0 0,1 1-1 0 0,-1-1 0 0 0,1 0 1 0 0,1 2-21 0 0,6 21 91 0 0,-3-12-16 0 0,-1 0 1 0 0,0 0 0 0 0,-1 1-1 0 0,0 12-75 0 0,-3-3 148 0 0,-1-18-62 0 0,1 0 0 0 0,0 0 0 0 0,0 0 0 0 0,1-1-1 0 0,2 7-85 0 0,3 2 119 0 0,1 9-35 0 0,-6-24-84 0 0,-1 0 1 0 0,0 0 0 0 0,0 1-1 0 0,0-1 1 0 0,-1 0 0 0 0,1 0-1 0 0,-1 0 1 0 0,1 0-1 0 0,-2 2 0 0 0,1-3 1 0 0,-1 6 3 0 0,-1-1-1 0 0,1 1 1 0 0,0-1 0 0 0,1 1-1 0 0,-1 8-3 0 0,2-15 10 0 0,0 1 0 0 0,1 0 1 0 0,-1 0-1 0 0,0-1 0 0 0,1 1 0 0 0,-1 0 0 0 0,1-1 0 0 0,-1 1 0 0 0,1 0 1 0 0,0-1-1 0 0,0 2-10 0 0,0-2 7 0 0,-1 0 0 0 0,1 0 0 0 0,-1 0 0 0 0,1 0-1 0 0,-1 0 1 0 0,1 1 0 0 0,-1-1 0 0 0,0 0 0 0 0,0 0 0 0 0,0 0 0 0 0,0 1-7 0 0,-3 18 71 0 0,1-14-35 0 0,0 1 0 0 0,1-1-1 0 0,0 1 1 0 0,1 0-1 0 0,-1 0-35 0 0,1-2 6 0 0,0 42 170 0 0,0-26-142 0 0,0-19-34 0 0,0 0 0 0 0,0 0 0 0 0,0-1 0 0 0,-1 1 0 0 0,1 0 0 0 0,-1-1 0 0 0,1 1 0 0 0,-1 0 0 0 0,0-1 0 0 0,1 1 0 0 0,-1-1 0 0 0,0 1 0 0 0,0-1 0 0 0,0 1 0 0 0,0-1 0 0 0,0 0 0 0 0,0 1 0 0 0,1 0 0 0 0,-1-1 0 0 0,0 1 0 0 0,1-1 0 0 0,-1 1 0 0 0,1 0 0 0 0,0-1 0 0 0,-1 1 0 0 0,1 0 0 0 0,0 0 0 0 0,1 0 5 0 0,-1 7-8 0 0,-3-3 65 0 0,-7 5 4 0 0,7-9-22 0 0,3-2-114 0 0,0 0-60 0 0,0 0-20 0 0,0 0 27 0 0,0 0-56 0 0,0 0-127 0 0,0 0 9 0 0,0 0-35 0 0,0-2-877 0 0,0-11-58 0 0,0-2-11 0 0</inkml:trace>
  <inkml:trace contextRef="#ctx0" brushRef="#br0" timeOffset="313.1">0 665 9872 0 0,'0'0'222'0'0,"0"-3"30"0"0,1-6-1 0 0,-1 6-174 0 0,0 0 0 0 0,1 0 0 0 0,0 0 0 0 0,0 1 0 0 0,0-1 0 0 0,0 0 0 0 0,1-2-77 0 0,5-4 285 0 0,0 2 61 0 0,-3 5-127 0 0,0-1 36 0 0,6-1 250 0 0,-1 0-80 0 0,2-1-19 0 0,0 0-93 0 0,-1-2-83 0 0,0-1-72 0 0,-7 5-83 0 0,1 0-1 0 0,0 0 1 0 0,0 1-1 0 0,0-1 0 0 0,0 1 1 0 0,1 0-1 0 0,-1 0 1 0 0,1 0-1 0 0,-1 1 1 0 0,1 0-75 0 0,7-3 162 0 0,3 0-11 0 0,5-7 129 0 0,-8 9-148 0 0,1-1-31 0 0,2-2-62 0 0,-12 4-49 0 0,0-1 0 0 0,0 1 0 0 0,1 0 0 0 0,-1 1 1 0 0,0-1-1 0 0,1 0 0 0 0,-1 1 0 0 0,0 0 1 0 0,1 0 9 0 0,8-1-45 0 0,0 0 0 0 0,0-1 0 0 0,-1 0 0 0 0,1-1 0 0 0,1-1 45 0 0,6-1-63 0 0,-13 3 7 0 0,4 0 45 0 0,5-3 13 0 0,-10 4-40 0 0,0 0-39 0 0,0 1-24 0 0,-1-1-42 0 0,1 1-47 0 0,0 0-55 0 0,-2 0 16 0 0,0 0-37 0 0,3-1-363 0 0,-1 1 84 0 0,-1 0-50 0 0,6-2-704 0 0,2-2-554 0 0,6-5-1056 0 0</inkml:trace>
  <inkml:trace contextRef="#ctx0" brushRef="#br0" timeOffset="638.51">1179 151 7552 0 0,'-3'0'60'0'0,"0"0"-37"0"0,0 0 41 0 0,-4 0 84 0 0,1 0-29 0 0,-2 0 35 0 0,2 0 5 0 0,0 0 50 0 0,-10 0 536 0 0,11 2-105 0 0,4-1-566 0 0,-2 2 102 0 0,-5 3 156 0 0,3-4-177 0 0,-1-1 69 0 0,-1-1 83 0 0,-4 3-95 0 0,-5 9 185 0 0,9-5-216 0 0,-2-1-66 0 0,5-4-67 0 0,3-2-37 0 0,0 0 1 0 0,1 1 0 0 0,-1-1-1 0 0,0 0 1 0 0,1 1-1 0 0,-1-1 1 0 0,1 0 0 0 0,-1 1-1 0 0,1-1 1 0 0,-1 1-1 0 0,1-1 1 0 0,-1 1-1 0 0,1-1 1 0 0,-1 1 0 0 0,1-1-1 0 0,0 1 1 0 0,-1-1-1 0 0,1 1 1 0 0,0-1 0 0 0,-1 1-1 0 0,1 0 1 0 0,0 0-12 0 0,-2 3 43 0 0,-2 2 2 0 0,0-1 0 0 0,1-1 0 0 0,-1 1 0 0 0,-1-1 0 0 0,1 1 0 0 0,-1-1 0 0 0,0 0 0 0 0,-4 2-45 0 0,7-5 18 0 0,0 0 0 0 0,1-1 0 0 0,-1 1 0 0 0,0 0 0 0 0,1 0 1 0 0,-1 0-1 0 0,1 0 0 0 0,-1 1 0 0 0,1-1 0 0 0,0 0 0 0 0,-1 1 1 0 0,1-1-1 0 0,0 1 0 0 0,0-1 0 0 0,0 1 0 0 0,0-1 0 0 0,0 1 0 0 0,0 0 1 0 0,1-1-1 0 0,-1 1 0 0 0,0 1-18 0 0,-3 9 178 0 0,0-3-58 0 0,0-2-31 0 0,-3 2 0 0 0,2-2-8 0 0,1-1 4 0 0,1 0 14 0 0,-1 1 35 0 0,-3 5-10 0 0,0-1-44 0 0,-7 12 34 0 0,1 2-5 0 0,6-14-42 0 0,1 1 0 0 0,1-1-1 0 0,0 2 1 0 0,-2 6-67 0 0,1 7 97 0 0,0 8-5 0 0,2-8-12 0 0,0-4 3 0 0,0-4-8 0 0,-2 7 60 0 0,3 7 65 0 0,4-12-96 0 0,-1-6 3 0 0,0 1 1 0 0,-1 0-1 0 0,-1 7-107 0 0,-3 0 78 0 0,3-11-52 0 0,0-1 0 0 0,0 0 0 0 0,1 0 0 0 0,0 3-26 0 0,1 95 192 0 0,1-102-179 0 0,-1 0 0 0 0,1 0 1 0 0,0 0-1 0 0,0 0 1 0 0,0 0-1 0 0,2 2-13 0 0,3 18 49 0 0,-5-3 16 0 0,0-15-35 0 0,0 0 0 0 0,1 0 0 0 0,-1-1 0 0 0,1 1 1 0 0,3 7-31 0 0,-4-13 6 0 0,14 33 154 0 0,-12-23-121 0 0,-2-9-30 0 0,-1-1-1 0 0,0 0 1 0 0,1 0 0 0 0,0 1-1 0 0,0-1 1 0 0,-1 0 0 0 0,1 0-1 0 0,1 0 1 0 0,-1 0 0 0 0,0 0-1 0 0,0-1 1 0 0,1 1 0 0 0,-1 0-1 0 0,1 0-8 0 0,10 10 68 0 0,8 9 15 0 0,-7-11-63 0 0,17 5 44 0 0,-15-13-38 0 0,1 1-92 0 0,-15-3 61 0 0,-1 1-2 0 0,1 0-1 0 0,0-1 1 0 0,0 1-1 0 0,0-1 1 0 0,-1 1-1 0 0,1-1 1 0 0,0 0-1 0 0,0 1 1 0 0,0-1-1 0 0,0 0 1 0 0,0 0-1 0 0,0 0 1 0 0,0 1 0 0 0,-1-1-1 0 0,1 0 1 0 0,0 0-1 0 0,0 0 1 0 0,0 0-1 0 0,0-1 1 0 0,0 1-1 0 0,0 0 1 0 0,0 0-1 0 0,0 0 1 0 0,0-1-1 0 0,-1 1 1 0 0,1-1-1 0 0,0 1 1 0 0,0 0-1 0 0,0-1 1 0 0,-1 1 0 0 0,2-2 7 0 0,-1 2-7 0 0,13-4-167 0 0,-1 4-84 0 0,3-1-195 0 0,-10-2 147 0 0,3-4-78 0 0,-5 4 190 0 0,0-1-62 0 0,-1 0-90 0 0,-1 2 132 0 0,-1 1-33 0 0,1-1-37 0 0,0 0-39 0 0,-1 0-132 0 0,1 0-67 0 0,0 0-57 0 0,0 1-47 0 0,1-2-453 0 0,2-2-636 0 0</inkml:trace>
  <inkml:trace contextRef="#ctx0" brushRef="#br0" timeOffset="944.54">1361 574 9016 0 0,'0'0'265'0'0,"0"-2"-4"0"0,0-6-143 0 0,0 6-34 0 0,0 0 98 0 0,0 1 201 0 0,0 1 366 0 0,0 0 34 0 0,0 0-320 0 0,0 0-186 0 0,0 0-43 0 0,0 0 61 0 0,0 0 144 0 0,0 0-20 0 0,0 0-11 0 0,0 0-35 0 0,0 0-18 0 0,2 0-3 0 0,9 3-69 0 0,1 4-77 0 0,-2 3-63 0 0,-2 0-47 0 0,5 21 164 0 0,-2-4-38 0 0,-3-12-129 0 0,-5-10-43 0 0,0 0 0 0 0,-1 0 0 0 0,0 0 0 0 0,0 0 0 0 0,0 0 0 0 0,0 0 0 0 0,-1 2-50 0 0,0-2 44 0 0,0-1 0 0 0,1 0 0 0 0,-1 0 0 0 0,1 1 0 0 0,0-1 0 0 0,0 0 0 0 0,1 0-44 0 0,9 19 292 0 0,-6-2-121 0 0,-1-4-112 0 0,2 0-55 0 0,4 3 7 0 0,11 12-58 0 0,6 10 0 0 0,-16-17 112 0 0,-5-10-7 0 0,5-4-15 0 0,-3-5-24 0 0,1 9 2 0 0,-2-7-2 0 0,-6-7-15 0 0,0 1 0 0 0,0-1 0 0 0,0 1 0 0 0,0 0 0 0 0,-1 0 1 0 0,1 0-1 0 0,-1-1 0 0 0,1 1 0 0 0,-1 1 0 0 0,0-1 0 0 0,0 1-4 0 0,25 27 67 0 0,-21-17-1 0 0,7-8 12 0 0,1 5-12 0 0,-11-8-27 0 0,-2-2-98 0 0,0 0-9 0 0,0 0 17 0 0,0 0-23 0 0,0 0-51 0 0,0 0-133 0 0,0 0-235 0 0,0 0 278 0 0,0 0-21 0 0,0-1-66 0 0,0 0 105 0 0,0 1-37 0 0,0-1-39 0 0,0 0-37 0 0,0-1-408 0 0,0 0 105 0 0,0 0-50 0 0,0 0-773 0 0,0 0-602 0 0,0 1-1149 0 0</inkml:trace>
  <inkml:trace contextRef="#ctx0" brushRef="#br0" timeOffset="1219.68">1633 438 9152 0 0,'0'0'208'0'0,"0"0"33"0"0,0 0 14 0 0,0 0 15 0 0,0 0 62 0 0,0 0 27 0 0,0 3 8 0 0,-1 3-166 0 0,-1 0-66 0 0,-1 2-36 0 0,-4 5-12 0 0,2-3-12 0 0,-5 2-4 0 0,8-10-60 0 0,0-1 0 0 0,1 1 0 0 0,-1 0 0 0 0,1 0 0 0 0,-1 0 0 0 0,1-1 0 0 0,0 1 1 0 0,0 0-1 0 0,-1 2-11 0 0,-3 17 90 0 0,3-14-50 0 0,0 0 0 0 0,0 0-1 0 0,-1 0 1 0 0,-1 2-40 0 0,-22 52 241 0 0,20-45-157 0 0,0-1 26 0 0,-1 2 43 0 0,-1 4 20 0 0,-7 16 171 0 0,1-1-10 0 0,6-14-178 0 0,-1-1-45 0 0,0 2-31 0 0,-1 11-3 0 0,7-16-38 0 0,3-11-16 0 0,-1 0 0 0 0,-1 1 1 0 0,1-2-1 0 0,-1 1 0 0 0,0 0 0 0 0,-1 0 0 0 0,-1 1-23 0 0,-7 14 128 0 0,6-14-53 0 0,0 1-1 0 0,1-1 1 0 0,0 1 0 0 0,1 0-1 0 0,-1 0 1 0 0,2 0 0 0 0,-1 1-1 0 0,1-1 1 0 0,0 8-75 0 0,0 0 127 0 0,-4 1-42 0 0,1-8-36 0 0,-3 12 95 0 0,6-18-113 0 0,1-1-1 0 0,-1 1 0 0 0,1-1 1 0 0,0 1-1 0 0,0 0 0 0 0,1 0 1 0 0,-1 0-1 0 0,1-1 1 0 0,0 5-31 0 0,0 20 188 0 0,0-26-114 0 0,0-2-8 0 0,0 0-2 0 0,0 3-26 0 0,0-3-113 0 0,0 0 40 0 0,-1 1 51 0 0,1 3 171 0 0,0-3-192 0 0,0 1-87 0 0,0-1-74 0 0,0 0-101 0 0,0 0-120 0 0,1 0 143 0 0,-1-1-37 0 0,0 0-74 0 0,0 0-55 0 0,0 0-51 0 0,0 0-43 0 0,0 0-149 0 0,0 0-44 0 0,0 0-181 0 0,0 0-485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7:24.8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484 228 8232 0 0,'0'0'182'0'0,"0"0"29"0"0,0 0 14 0 0,-2 0-27 0 0,-8-3-158 0 0,7-2-26 0 0,1 0 86 0 0,-2 2 50 0 0,1 2 43 0 0,0-1 90 0 0,3 2-246 0 0,-1-1-1 0 0,1 1 0 0 0,0-1 1 0 0,-1 1-1 0 0,1-1 0 0 0,0 1 1 0 0,0-1-1 0 0,-1 0 1 0 0,1 1-1 0 0,0-1 0 0 0,0 1 1 0 0,0-1-1 0 0,0 1 0 0 0,0-1 1 0 0,0 0-1 0 0,0 1 1 0 0,0-1-1 0 0,0 1 0 0 0,0-1 1 0 0,0 0-37 0 0,0 1 33 0 0,0-1 1 0 0,0 1-1 0 0,0-1 1 0 0,0 1-1 0 0,0 0 1 0 0,0-1-1 0 0,0 1 1 0 0,0-1-1 0 0,0 1 1 0 0,0-1-1 0 0,0 1 1 0 0,0-1-1 0 0,0 1 1 0 0,0-1-1 0 0,0 1 1 0 0,-1-1-1 0 0,1 1 1 0 0,0 0-1 0 0,0-1 1 0 0,-1 1-1 0 0,1-1 1 0 0,0 1-1 0 0,-1 0 1 0 0,1-1-1 0 0,0 1 1 0 0,-1 0-1 0 0,1-1 1 0 0,0 1-1 0 0,-1 0 1 0 0,1 0-1 0 0,-1-1 1 0 0,1 1-34 0 0,-7-4 474 0 0,3-3-78 0 0,4 7-376 0 0,-1-1-1 0 0,1 1 1 0 0,0 0-1 0 0,0-1 1 0 0,0 1-1 0 0,-1 0 0 0 0,1-1 1 0 0,0 1-1 0 0,0 0 1 0 0,-1-1-1 0 0,1 1 1 0 0,0 0-1 0 0,-1 0 1 0 0,1-1-1 0 0,0 1 0 0 0,-1 0 1 0 0,1 0-1 0 0,0 0 1 0 0,-1 0-1 0 0,1-1 1 0 0,-1 1-1 0 0,1 0 0 0 0,0 0 1 0 0,-1 0-1 0 0,1 0 1 0 0,-1 0-1 0 0,1 0 1 0 0,0 0-1 0 0,-1 0 1 0 0,1 0-1 0 0,-1 0-19 0 0,1 0 8 0 0,0 0-1 0 0,0 0 1 0 0,0 0-1 0 0,0 0 1 0 0,0 0 0 0 0,0 0-1 0 0,0 0 1 0 0,0 0 0 0 0,-1 0-1 0 0,1 0 1 0 0,0 0-1 0 0,0 0 1 0 0,0 0 0 0 0,0 0-1 0 0,0 0 1 0 0,0 0 0 0 0,0 0-1 0 0,0 0 1 0 0,0 0-1 0 0,0 0 1 0 0,-1 0 0 0 0,1 0-1 0 0,0 0 1 0 0,0 0 0 0 0,0 0-1 0 0,0 0 1 0 0,0 0-1 0 0,0 0 1 0 0,0 0 0 0 0,0 0-1 0 0,0 0 1 0 0,0 0 0 0 0,0 0-1 0 0,0-1 1 0 0,0 1-1 0 0,0 0 1 0 0,0 0 0 0 0,0 0-1 0 0,0 0 1 0 0,0 0 0 0 0,0 0-1 0 0,-1 0 1 0 0,1 0-1 0 0,0 0 1 0 0,0 0 0 0 0,0 0-1 0 0,0-1 1 0 0,0 1 0 0 0,0 0-1 0 0,0 0 1 0 0,0 0-1 0 0,1 0 1 0 0,-1 0 0 0 0,0 0-1 0 0,0 0 1 0 0,0 0 0 0 0,0 0-8 0 0,0-1 17 0 0,0 1-1 0 0,0-1 1 0 0,0 1 0 0 0,0 0 0 0 0,0-1 0 0 0,0 1 0 0 0,0-1 0 0 0,0 1 0 0 0,0 0 0 0 0,-1-1 0 0 0,1 1 0 0 0,0-1 0 0 0,0 1 0 0 0,0 0 0 0 0,0-1 0 0 0,-1 1 0 0 0,1 0 0 0 0,0-1 0 0 0,0 1-1 0 0,0 0 1 0 0,-1-1 0 0 0,1 1 0 0 0,0 0 0 0 0,-1 0 0 0 0,1-1 0 0 0,0 1 0 0 0,-1 0 0 0 0,1 0 0 0 0,0-1 0 0 0,-1 1 0 0 0,1 0-17 0 0,-7-5 232 0 0,3-1-29 0 0,0-1-37 0 0,-3-5 84 0 0,4 10-29 0 0,1 1-80 0 0,-1 0-52 0 0,-1 1-45 0 0,0 0-10 0 0,2-1 37 0 0,-5-5 83 0 0,-1-8 136 0 0,1 0-3 0 0,-1 8-138 0 0,2 3-31 0 0,1 1-45 0 0,-1-1 20 0 0,1 0 3 0 0,0-1 37 0 0,-1-1 73 0 0,-19-10 185 0 0,21 8-291 0 0,4 7-94 0 0,-1 0 0 0 0,1-1 1 0 0,0 1-1 0 0,0-1 0 0 0,-1 1 0 0 0,1 0 0 0 0,0-1 0 0 0,0 1 1 0 0,-1-1-1 0 0,1 1 0 0 0,-1 0 0 0 0,1 0 0 0 0,0-1 0 0 0,-1 1 1 0 0,1 0-1 0 0,-1 0 0 0 0,1-1 0 0 0,0 1 0 0 0,-1 0 0 0 0,1 0 1 0 0,-1 0-1 0 0,1 0 0 0 0,-1 0 0 0 0,1 0 0 0 0,-1 0 0 0 0,1 0 1 0 0,-1 0-1 0 0,1 0 0 0 0,-1 0 0 0 0,1 0 0 0 0,-1 0 0 0 0,1 0-6 0 0,-1 0 8 0 0,0 0 0 0 0,0 0 0 0 0,1 0 0 0 0,-1 0 0 0 0,0 0 0 0 0,1 0 0 0 0,-1 0 0 0 0,0-1 0 0 0,0 1 0 0 0,1 0 0 0 0,-1 0 0 0 0,0-1 0 0 0,1 1 0 0 0,-1 0 0 0 0,1-1 0 0 0,-1 1 0 0 0,0-1-1 0 0,1 1 1 0 0,-1-1 0 0 0,1 1 0 0 0,-1-1 0 0 0,1 1 0 0 0,0-1 0 0 0,-1 1 0 0 0,1-1-8 0 0,-1 0 5 0 0,1 1 0 0 0,0-1 0 0 0,-1 1 0 0 0,1-1 0 0 0,0 1 0 0 0,-1 0 0 0 0,1-1 1 0 0,0 1-1 0 0,-1 0 0 0 0,1-1 0 0 0,-1 1 0 0 0,1 0 0 0 0,-1-1 0 0 0,1 1 0 0 0,-1 0 0 0 0,1 0 0 0 0,-1 0 0 0 0,1-1 0 0 0,-1 1 0 0 0,1 0 0 0 0,-1 0 0 0 0,0 0 0 0 0,1 0 0 0 0,-1 0-5 0 0,-4-3 80 0 0,-8-7-13 0 0,-2 8-42 0 0,14 2-22 0 0,1 0-1 0 0,-1 0 0 0 0,0 0 0 0 0,1 0 0 0 0,-1 0 1 0 0,0 0-1 0 0,1 0 0 0 0,-1 0 0 0 0,0 0 0 0 0,1 1 0 0 0,-1-1 1 0 0,1 0-1 0 0,-1 0 0 0 0,0 1 0 0 0,1-1 0 0 0,-1 0 0 0 0,1 1 1 0 0,-1-1-1 0 0,1 1 0 0 0,-1-1 0 0 0,1 1 0 0 0,-1-1 1 0 0,1 1-1 0 0,0-1 0 0 0,-1 1 0 0 0,1-1-2 0 0,-1 1 0 0 0,1 0 0 0 0,0-1 0 0 0,-1 1 1 0 0,1-1-1 0 0,-1 1 0 0 0,1-1 0 0 0,-1 0 0 0 0,1 1 0 0 0,-1-1 0 0 0,1 1 1 0 0,-1-1-1 0 0,1 0 0 0 0,-1 1 0 0 0,1-1 0 0 0,-1 0 0 0 0,0 0 0 0 0,1 1 0 0 0,-1-1 1 0 0,0 0-1 0 0,1 0 0 0 0,-1 0 0 0 0,0 0 0 0 0,1 0 0 0 0,-1 0 0 0 0,1 0 0 0 0,-1 0 0 0 0,-14 2 0 0 0,0 11 0 0 0,2 2 0 0 0,10 0 0 0 0,4-10 0 0 0,-1-3 0 0 0,-13 22 0 0 0,12-20 0 0 0,0 0 0 0 0,0 0 0 0 0,0 0 0 0 0,1 0 0 0 0,-1 0 0 0 0,1 0 0 0 0,0 1 0 0 0,1-1 0 0 0,0 4 0 0 0,-1 7 0 0 0,0 78-10 0 0,0-78-18 0 0,-1-5 22 0 0,1 1-1 0 0,1 0 1 0 0,0-1-1 0 0,1 6 7 0 0,2 0 0 0 0,-2-10 0 0 0,0 1 0 0 0,-1-1 0 0 0,1 0 0 0 0,-2 1 0 0 0,1-1 0 0 0,-1 1 0 0 0,0 131 0 0 0,1-121 0 0 0,1 0 0 0 0,3 12 0 0 0,-2-11 0 0 0,-1 1 0 0 0,1 15 0 0 0,-3 7-11 0 0,0 18 24 0 0,0 1 78 0 0,0-15 34 0 0,0 7 67 0 0,2-37-114 0 0,8-2-50 0 0,-7-11 31 0 0,-3-2 9 0 0,-3 3-4 0 0,-7 7-67 0 0,8-8-75 0 0,2-2-12 0 0,0 0 27 0 0,0 0-11 0 0,0 0-42 0 0,0 0-113 0 0,0 0-211 0 0,0 0 242 0 0,0 0-33 0 0,0 0-71 0 0,0 0 102 0 0,0 0-39 0 0,0 0-40 0 0,0 0-40 0 0,0 0-421 0 0,0 0 107 0 0,0 0-54 0 0,0 0-801 0 0,0 0-627 0 0,0 0-1195 0 0</inkml:trace>
  <inkml:trace contextRef="#ctx0" brushRef="#br0" timeOffset="298.63">0 681 7688 0 0,'0'0'166'0'0,"0"0"29"0"0,0 0 14 0 0,3 0-25 0 0,37 0 1029 0 0,-22 0-371 0 0,-12 0-584 0 0,-2-1-37 0 0,1-1 5 0 0,2-2 66 0 0,6-2 230 0 0,-8 5-309 0 0,3 0 36 0 0,5 0 70 0 0,7-5 249 0 0,-8 2-276 0 0,-1 2-49 0 0,-2 0-123 0 0,-1 2-46 0 0,21-3 247 0 0,13-7 109 0 0,-22 5-249 0 0,-5 2-92 0 0,15-5 41 0 0,-19 5-81 0 0,-1 0 0 0 0,0-1 0 0 0,4-2-49 0 0,5-4 51 0 0,0 2-44 0 0,19-2-81 0 0,5 5-72 0 0,-38 3 114 0 0,0 1 1 0 0,0-1-1 0 0,1 0 0 0 0,-1 0 1 0 0,1-2 31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7:28.4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 6160 0 0,'0'0'133'0'0,"0"0"23"0"0,0 0 13 0 0,0 0-42 0 0,0 0 16 0 0,0 0 74 0 0,0 0 208 0 0,3 0 383 0 0,-1 0-802 0 0,0 0 83 0 0,1 0 74 0 0,0 0 63 0 0,0-1 87 0 0,1 1 50 0 0,12-1 1161 0 0,-12 2-1165 0 0,0-1-67 0 0,0 0-37 0 0,-1 1-31 0 0,1-1-64 0 0,-1 2-73 0 0,0-1-86 0 0,4 4 122 0 0,4 5 156 0 0,-4-4-132 0 0,-4-4-111 0 0,-1 0-37 0 0,8 3 80 0 0,-8-5-67 0 0,0 1 0 0 0,1 0 1 0 0,-1 1-1 0 0,0-1 1 0 0,0 0-1 0 0,0 1 0 0 0,0-1 1 0 0,-1 1-1 0 0,1 0-12 0 0,10 8 57 0 0,-9-7-39 0 0,1 0 1 0 0,-1 0-1 0 0,0 0 1 0 0,0 0-1 0 0,0 0 1 0 0,0 1-1 0 0,-1-1 1 0 0,0 1-1 0 0,1 0 1 0 0,-1 0-19 0 0,1 9 45 0 0,-2-9-27 0 0,0-1 1 0 0,1 1-1 0 0,-1 0 0 0 0,1 0 1 0 0,-1-1-1 0 0,1 1 0 0 0,0-1 1 0 0,1 1-19 0 0,0 3 27 0 0,1 0 1 0 0,-1 1-1 0 0,-1-1 1 0 0,1 1-1 0 0,-2-1 1 0 0,1 1-1 0 0,-1 1-27 0 0,10 31 96 0 0,-3-21-32 0 0,-1 0 0 0 0,-1 1 0 0 0,-1 0 0 0 0,2 12-64 0 0,18 102 201 0 0,-10-43-10 0 0,-11-47-83 0 0,-5 2 69 0 0,1-15-10 0 0,-3 7 64 0 0,1-29-131 0 0,-1-1 0 0 0,1 1 1 0 0,-4 5-101 0 0,3-6 81 0 0,0 0 1 0 0,1 1 0 0 0,-2 7-82 0 0,1 18 117 0 0,3-27-105 0 0,0 0 1 0 0,0-1-1 0 0,-1 1 0 0 0,0 0 1 0 0,0-1-1 0 0,-1 1 0 0 0,0-1 0 0 0,0 1 1 0 0,0-1-1 0 0,-2 2-12 0 0,-1 2-12 0 0,0 1 53 0 0,-13 43 387 0 0,17-47-377 0 0,-4 12 105 0 0,1-7-25 0 0,0-1 19 0 0,-2 1 51 0 0,2-4-69 0 0,-4 6 128 0 0,0 0-15 0 0,3-5-142 0 0,3-3-66 0 0,-1 1-30 0 0,-7-2-7 0 0,5 5 0 0 0,-1-8-10 0 0,2-2-29 0 0,4 0 39 0 0,-2 0-107 0 0,1-2-53 0 0,1-8-238 0 0,0 8 212 0 0,0 1-33 0 0,0 1-70 0 0,0 0 97 0 0,0 0-37 0 0,0 0-40 0 0,0 0-37 0 0,0 0-408 0 0,0 0 104 0 0,0-1-51 0 0,0 0-773 0 0,0-4-604 0 0,0-3-1148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1:56.4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560 137 8840 0 0,'0'0'197'0'0,"0"0"24"0"0,0 0 19 0 0,-2-3-29 0 0,-2-1-178 0 0,-5-5-23 0 0,-2-2 19 0 0,4 5 52 0 0,3 1 69 0 0,2 4 143 0 0,-7-8 276 0 0,-1-1 29 0 0,9 8-386 0 0,0 1-37 0 0,-1-2 74 0 0,2 1-87 0 0,0 1-118 0 0,0-1-20 0 0,0-1 5 0 0,-1 1 86 0 0,1 2-88 0 0,-1-1-1 0 0,0 1 0 0 0,1 0 1 0 0,-1-1-1 0 0,0 1 0 0 0,0-1 1 0 0,1 1-1 0 0,-1 0 0 0 0,0 0 1 0 0,0-1-1 0 0,1 1 0 0 0,-1 0 1 0 0,0 0-1 0 0,0 0 1 0 0,0 0-1 0 0,1 0 0 0 0,-1 0 1 0 0,0 0-1 0 0,0 0-26 0 0,0 0 13 0 0,1 1 0 0 0,0-1 0 0 0,-1 0 0 0 0,1 0 0 0 0,-1 0 0 0 0,1 0 0 0 0,0 0 0 0 0,-1 0 0 0 0,1 0 0 0 0,-1 0 0 0 0,1 0 0 0 0,0 0 0 0 0,-1 0 0 0 0,1 0 0 0 0,-1-1 0 0 0,1 1 0 0 0,0 0 0 0 0,-1 0 0 0 0,1 0 0 0 0,0 0 0 0 0,-1-1 0 0 0,1 1 0 0 0,0 0 0 0 0,-1 0 0 0 0,1-1 0 0 0,0 1 0 0 0,-1 0 1 0 0,1 0-1 0 0,0-1 0 0 0,0 1 0 0 0,0 0 0 0 0,-1-1 0 0 0,1 1 0 0 0,0 0 0 0 0,0-1 0 0 0,0 1 0 0 0,0-1 0 0 0,-1 1 0 0 0,1 0 0 0 0,0-1 0 0 0,0 1 0 0 0,0-1 0 0 0,0 1 0 0 0,0 0 0 0 0,0-1 0 0 0,0 1 0 0 0,0-1 0 0 0,0 1 0 0 0,1-1-13 0 0,-4-4 320 0 0,-11-4-2 0 0,3 6-41 0 0,8 3 23 0 0,2-2-220 0 0,-1 1-1 0 0,1-1 1 0 0,-1 1 0 0 0,0 0 0 0 0,1 0 0 0 0,-1 0 0 0 0,0 0 0 0 0,0 0 0 0 0,0 0-80 0 0,-6-1 281 0 0,-2 1-30 0 0,0 1-96 0 0,9 0-149 0 0,1 0 0 0 0,-1 0 0 0 0,0 0 0 0 0,1 0 0 0 0,-1 0 1 0 0,0-1-1 0 0,1 1 0 0 0,-1 0 0 0 0,0 0 0 0 0,1 0 0 0 0,-1 0 0 0 0,1-1 0 0 0,-1 1 0 0 0,0 0 0 0 0,1-1 0 0 0,-1 1 0 0 0,1 0 0 0 0,-1-1 0 0 0,1 1 0 0 0,-1-1 1 0 0,1 1-1 0 0,-1-1 0 0 0,1 1 0 0 0,0-1 0 0 0,-1 1 0 0 0,1-1-6 0 0,-1 0 5 0 0,1 1 1 0 0,0-1-1 0 0,-1 1 1 0 0,1-1-1 0 0,-1 1 0 0 0,1-1 1 0 0,-1 1-1 0 0,1 0 1 0 0,-1-1-1 0 0,1 1 1 0 0,-1-1-1 0 0,1 1 0 0 0,-1 0 1 0 0,1 0-1 0 0,-1-1 1 0 0,0 1-1 0 0,1 0 0 0 0,-1 0 1 0 0,0 0-1 0 0,1-1 1 0 0,-1 1-1 0 0,0 0 1 0 0,1 0-1 0 0,-1 0 0 0 0,0 0 1 0 0,1 0-6 0 0,-32 0 161 0 0,16 0-36 0 0,14 1-123 0 0,1-1-1 0 0,-1 0 0 0 0,1 0 0 0 0,-1 1 0 0 0,1-1 0 0 0,-1 1 0 0 0,1-1 0 0 0,-1 1 0 0 0,1 0 0 0 0,0 0 0 0 0,-1-1 0 0 0,1 1-1 0 0,-1 0 1 0 0,1 0 0 0 0,-1 0-1 0 0,0 0 1 0 0,1 0 0 0 0,-1 0 0 0 0,0-1 0 0 0,0 1 0 0 0,0-1 0 0 0,1 1-1 0 0,-1-1 1 0 0,0 0 0 0 0,-1 1-1 0 0,-12 1 43 0 0,-15 13-33 0 0,14-2-10 0 0,-11 4 0 0 0,22-4 0 0 0,-8 2 0 0 0,10-11 0 0 0,0 0 0 0 0,0 0 0 0 0,0 0 0 0 0,0 1 0 0 0,1-1 0 0 0,-1 1 0 0 0,1-1 0 0 0,0 1 0 0 0,1 0 0 0 0,-1 0 0 0 0,1 0 0 0 0,0 0 0 0 0,0 0 0 0 0,1 0 0 0 0,-1 0 0 0 0,1 0 0 0 0,0 0 0 0 0,1 2 0 0 0,-1-4 0 0 0,0 0 0 0 0,-1 0 0 0 0,1 0 0 0 0,-1 0 0 0 0,0 0 0 0 0,0 0 0 0 0,0 0 0 0 0,0 0 0 0 0,0 0 0 0 0,-5 12 0 0 0,5-9 0 0 0,0 0 0 0 0,1 0 0 0 0,0-1 0 0 0,-1 1 0 0 0,2 0 0 0 0,-1 0 0 0 0,1 0 0 0 0,0 0 0 0 0,0-1 0 0 0,1 1 0 0 0,0 1 0 0 0,0 1 0 0 0,0 1 0 0 0,0 0 0 0 0,-1 0 0 0 0,0 9 0 0 0,1 8 0 0 0,1 0 0 0 0,7 25 0 0 0,-7-38 0 0 0,7 19 0 0 0,0 15 0 0 0,-6-24 0 0 0,2-1 0 0 0,6 20 0 0 0,-3-17 0 0 0,-1 1 0 0 0,1 8 0 0 0,-7-26 0 0 0,3 53 0 0 0,0-46 0 0 0,-3-8 0 0 0,-1-1 0 0 0,1 0 0 0 0,-1 1 0 0 0,0-1 0 0 0,-1 1 0 0 0,1-1 0 0 0,-1 72 2 0 0,0 41 71 0 0,0-118-70 0 0,0 1 1 0 0,0-1-1 0 0,0 0 0 0 0,0 1 1 0 0,0-1-1 0 0,-1 1 0 0 0,1-1 0 0 0,0 1 1 0 0,-1-1-1 0 0,1 0 0 0 0,-1 1 1 0 0,1-1-1 0 0,-1 0 0 0 0,0 0 1 0 0,1 1-1 0 0,-1-1-3 0 0,-11 21 0 0 0,2-7 0 0 0,8-10-126 0 0,0-1 77 0 0,0-1 65 0 0,-1 0 86 0 0,2-1-14 0 0,0-2-96 0 0,0 0-70 0 0,0-1-87 0 0,0 1-62 0 0,0 0-93 0 0,0-1-106 0 0,-1 1-119 0 0,2 0 4 0 0</inkml:trace>
  <inkml:trace contextRef="#ctx0" brushRef="#br0" timeOffset="295.2">1 696 12032 0 0,'0'0'356'0'0,"0"0"-130"0"0,0 0-104 0 0,0 0-35 0 0,2 0-52 0 0,0 0-33 0 0,-1 0-1 0 0,1-1 0 0 0,-1 1 0 0 0,1 0 0 0 0,-1-1 1 0 0,1 1-1 0 0,-1-1 0 0 0,1 0 0 0 0,-1 1 1 0 0,1-1-1 0 0,-1 0 0 0 0,0 0-1 0 0,4-2 23 0 0,1 0 34 0 0,0 2 50 0 0,1 0 65 0 0,0 1 5 0 0,-5 0-114 0 0,0 0 0 0 0,0 0 0 0 0,0 0 0 0 0,0 0 0 0 0,0 0 0 0 0,0 0 0 0 0,0-1 0 0 0,1 1 1 0 0,-1-1-1 0 0,0 0-63 0 0,8-3 213 0 0,-2 0-63 0 0,-5 3-102 0 0,0 0 0 0 0,1 1 0 0 0,-1-1 0 0 0,0 0 1 0 0,1 1-1 0 0,-1 0 0 0 0,1 0-48 0 0,14 0 218 0 0,-8 0-125 0 0,9 1 82 0 0,0-5 23 0 0,-9 2-135 0 0,24-6 144 0 0,-7 6-13 0 0,0 2 22 0 0,13 0 20 0 0,-21-1-173 0 0,-2-1-48 0 0,5-3 0 0 0,-11 3 1 0 0,-1 0 1 0 0,0 0-1 0 0,0 1 0 0 0,3 0-16 0 0,-3 1 15 0 0,-1-1-34 0 0,7-3-116 0 0,-2 1-99 0 0,2 1-98 0 0,13 7-250 0 0,-17-2 316 0 0,20-1-639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7:28.7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76 10104 0 0,'0'0'230'0'0,"0"0"30"0"0,3 0 19 0 0,3 0-97 0 0,-2 0-31 0 0,-2 0 41 0 0,1-3 147 0 0,-2 2-253 0 0,1-1 67 0 0,5-3 99 0 0,-3 3-105 0 0,-1 1 33 0 0,1 1 70 0 0,0-1 87 0 0,1 1 105 0 0,1-1-254 0 0,0-1-33 0 0,1-3 30 0 0,0-1-39 0 0,10-7 164 0 0,0 10-20 0 0,-14 3-250 0 0,0-1 0 0 0,0 1 0 0 0,0 0-1 0 0,0-1 1 0 0,0 0 0 0 0,0 1 0 0 0,2-2-40 0 0,12-6 237 0 0,14 3 237 0 0,-14-3-357 0 0,-14 7-102 0 0,1 0 1 0 0,-1 0 0 0 0,1 1 0 0 0,-1-1 0 0 0,1 1 0 0 0,1 0-16 0 0,12-1 68 0 0,-3 1-10 0 0,17 0-44 0 0,-24 1-49 0 0,-1-1-46 0 0,0 1-47 0 0,0 0-51 0 0,-1 1-50 0 0,0 0-52 0 0,-1 1-55 0 0,0 0-54 0 0,-3-2 148 0 0,-1-1-34 0 0,1 1-367 0 0,-1-1 93 0 0,1 0-46 0 0,-1 1-697 0 0,0-1-544 0 0,0 0-1035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7:29.0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30 10424 0 0,'0'0'233'0'0,"0"0"39"0"0,0 0 15 0 0,0 3-37 0 0,0 7-76 0 0,0-8-31 0 0,0-2 152 0 0,0 0 279 0 0,0 0 30 0 0,0-2-12 0 0,0-8-68 0 0,0 10-516 0 0,0 0 1 0 0,0 0-1 0 0,0 0 1 0 0,0 0 0 0 0,0-1-1 0 0,0 1 1 0 0,0 0 0 0 0,0 0-1 0 0,0 0 1 0 0,0 0 0 0 0,0 0-1 0 0,0 0 1 0 0,0 0-1 0 0,0 0 1 0 0,0 0 0 0 0,0 0-1 0 0,0-1 1 0 0,0 1 0 0 0,0 0-1 0 0,0 0 1 0 0,0 0-1 0 0,0 0 1 0 0,0 0 0 0 0,0 0-1 0 0,0 0 1 0 0,0 0 0 0 0,0 0-1 0 0,0 0 1 0 0,0 0 0 0 0,0 0-1 0 0,0 0 1 0 0,1-1-1 0 0,-1 1 1 0 0,0 0 0 0 0,0 0-1 0 0,0 0 1 0 0,0 0 0 0 0,0 0-1 0 0,0 0 1 0 0,0 0-1 0 0,0 0 1 0 0,0 0 0 0 0,0 0-1 0 0,0 0 1 0 0,1 0 0 0 0,-1 0-1 0 0,0 0 1 0 0,0 0 0 0 0,0 0-1 0 0,0 0 1 0 0,0 0-1 0 0,0 0 1 0 0,0 0 0 0 0,0 0-1 0 0,0 0 1 0 0,0 0 0 0 0,1 0-9 0 0,6 1 328 0 0,15-1 328 0 0,-9-3-300 0 0,-5-2-188 0 0,2 0 63 0 0,3 2 53 0 0,-7 3-140 0 0,6 0 70 0 0,-3-2-73 0 0,-5-5-47 0 0,0 3-12 0 0,0 3-5 0 0,4 0 46 0 0,-4 1-107 0 0,1 0-6 0 0,14 0 39 0 0,45 0 42 0 0,-44 0-99 0 0,0 0-35 0 0,-18 0-170 0 0,-2 0-92 0 0,0 0-412 0 0,0 0-45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7:37.4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2 184 6952 0 0,'0'0'201'0'0,"0"-2"-4"0"0,1-6-124 0 0,1 6-10 0 0,3-1 140 0 0,0 1 78 0 0,0-9 342 0 0,1 7-207 0 0,-6 4-389 0 0,1 0-1 0 0,-1 0 1 0 0,1-1-1 0 0,-1 1 0 0 0,0 0 1 0 0,1-1-1 0 0,-1 1 0 0 0,1 0 1 0 0,-1 0-1 0 0,0-1 0 0 0,0 1 1 0 0,1-1-1 0 0,-1 1 1 0 0,0 0-1 0 0,1-1 0 0 0,-1 1 1 0 0,0-1-1 0 0,0 1 0 0 0,0-1 1 0 0,0 1-1 0 0,1-1 0 0 0,-1 1 1 0 0,0 0-1 0 0,0-1 0 0 0,0 1 1 0 0,0-1-1 0 0,0 1 1 0 0,0-1-1 0 0,0 1 0 0 0,0-1 1 0 0,0 1-1 0 0,-1-1-26 0 0,2-8 286 0 0,5 4 100 0 0,0 1-89 0 0,0-6 131 0 0,-2 1-184 0 0,4 3-42 0 0,2 2 33 0 0,-2 0-70 0 0,-7 4-149 0 0,0-1-1 0 0,0 1 0 0 0,-1-1 0 0 0,1 0 0 0 0,0 1 1 0 0,-1-1-1 0 0,1 0 0 0 0,-1 1 0 0 0,1-1 1 0 0,0 0-1 0 0,-1 1 0 0 0,1-1 0 0 0,-1-1-15 0 0,1 1 33 0 0,3-8 126 0 0,-3 8-145 0 0,-1 0 1 0 0,1 0-1 0 0,0 0 1 0 0,-1 0-1 0 0,1 0 1 0 0,0 1-1 0 0,0-1 1 0 0,0 0-1 0 0,-1 0 0 0 0,1 0 1 0 0,0 1-1 0 0,0-1 1 0 0,0 1-1 0 0,1-1-14 0 0,9-5 160 0 0,-2 2 6 0 0,3-1-72 0 0,-7 3-39 0 0,0 0 0 0 0,0 0 0 0 0,0 0 0 0 0,0-1 0 0 0,0 1 0 0 0,-1-1 0 0 0,1-1 0 0 0,-1 1-55 0 0,-2 1 23 0 0,1 0 0 0 0,-1 1 0 0 0,0-1 0 0 0,0 1 0 0 0,1 0 0 0 0,-1-1 0 0 0,0 1 0 0 0,1 0 0 0 0,-1 1 1 0 0,1-1-1 0 0,-1 0 0 0 0,1 1 0 0 0,0-1 0 0 0,1 1-23 0 0,7-1 70 0 0,0 1 1 0 0,0 0 0 0 0,0 1-71 0 0,13 0 63 0 0,39-1-9 0 0,-58 0-54 0 0,-1 1 0 0 0,0 0 0 0 0,1 0 0 0 0,-1 0 0 0 0,0 1 0 0 0,0-1 0 0 0,0 1 0 0 0,0 0 0 0 0,0 0 0 0 0,0 1 0 0 0,21 8 0 0 0,-19-8 5 0 0,0 0 0 0 0,0 0 0 0 0,-1 0 0 0 0,1 1 0 0 0,-1 0 0 0 0,1 0 1 0 0,-1 0-1 0 0,-1 1 0 0 0,1-1 0 0 0,-1 1 0 0 0,1 1-5 0 0,10 9 8 0 0,-11-9-3 0 0,0-1 1 0 0,0 0 0 0 0,0 1 0 0 0,-1 0 0 0 0,0 0 0 0 0,0 0-6 0 0,0 0 18 0 0,-2-3-14 0 0,-1-1 1 0 0,1 1-1 0 0,0 0 1 0 0,-1 0-1 0 0,1 0 1 0 0,-1-1-1 0 0,0 1 0 0 0,0 0 1 0 0,0 0-1 0 0,-1 0 1 0 0,1 0-5 0 0,-1 6 15 0 0,1-6-9 0 0,0 0 1 0 0,0 0 0 0 0,-1 0-1 0 0,1 0 1 0 0,-1 0-1 0 0,0 0 1 0 0,0 0-1 0 0,0 0 1 0 0,-1 3-7 0 0,-3 9 32 0 0,2-4-21 0 0,-3 9 25 0 0,-3-4 23 0 0,3-7-31 0 0,2-4-9 0 0,0 0 0 0 0,1 1 0 0 0,0-1 0 0 0,0 1 0 0 0,-2 4-19 0 0,-2 18 25 0 0,-18 8 38 0 0,9-15-39 0 0,-14 15 57 0 0,17-18-20 0 0,0-1-1 0 0,-1 0 1 0 0,-6 4-61 0 0,13-14 24 0 0,4-4-18 0 0,0 1 0 0 0,0-1 0 0 0,-1 0 0 0 0,1-1 0 0 0,-1 1 0 0 0,0 0-6 0 0,-28 12 60 0 0,6-13-48 0 0,5-2 31 0 0,15 0 10 0 0,1 0 49 0 0,5-2-3 0 0,0-4-61 0 0,-1-18 192 0 0,2 18-199 0 0,1 1-66 0 0,8 0-64 0 0,-5-5-11 0 0,5 5 30 0 0,-5-5 134 0 0,23-5 188 0 0,-13 12-138 0 0,0 1-80 0 0,-7-3-24 0 0,-7 4 0 0 0,1 0 0 0 0,-1 1 0 0 0,1-1 0 0 0,-1 0 0 0 0,0 0 0 0 0,1 1 0 0 0,-1-1 0 0 0,1 1 0 0 0,-1-1 0 0 0,1 1 0 0 0,0 0 0 0 0,-1 0 0 0 0,1-1 0 0 0,0 1 0 0 0,4 0 0 0 0,-3 0 0 0 0,-1 0 0 0 0,0 0 0 0 0,0 0 0 0 0,0 0 0 0 0,0 0 0 0 0,0 0 0 0 0,0 1 0 0 0,0-1 0 0 0,0 1 0 0 0,1 0 0 0 0,15 9 0 0 0,7-5 0 0 0,10 10 0 0 0,-24-9 0 0 0,-1 0 0 0 0,1 0 0 0 0,-1 1 0 0 0,9 8 0 0 0,6 3 0 0 0,-18-13 0 0 0,-1 1 0 0 0,1-1 0 0 0,-1 1 0 0 0,3 5 0 0 0,4 1 0 0 0,-10-8-1 0 0,0 0 0 0 0,0 1 1 0 0,0-1-1 0 0,0 0 0 0 0,-1 1 1 0 0,0 0-1 0 0,0-1 0 0 0,1 3 1 0 0,5 12-61 0 0,-3-12 50 0 0,0 3 27 0 0,-2 6 36 0 0,-2-8-27 0 0,-1-5-20 0 0,0 0 1 0 0,0-1 0 0 0,1 1-1 0 0,-2 0 1 0 0,1 0 0 0 0,0 0-1 0 0,0 0 1 0 0,-1 0 0 0 0,0-1-1 0 0,1 1 1 0 0,-2 0-6 0 0,-3 8 63 0 0,-41 76 580 0 0,24-51-444 0 0,17-29-170 0 0,0-1 0 0 0,-1 0 0 0 0,0 0 0 0 0,0-1 0 0 0,0 0 0 0 0,-1 0-1 0 0,0 0-28 0 0,-15 13 90 0 0,12-3 70 0 0,1-9-99 0 0,-9 2 125 0 0,-13 8 123 0 0,10-7-284 0 0,11-5-58 0 0,-2 1-50 0 0,-6 5-25 0 0,-7-5 22 0 0,10 1 73 0 0,12-5 20 0 0,0 0 1 0 0,0 0-1 0 0,0 0 1 0 0,-1 0-1 0 0,1 0 1 0 0,0-1-1 0 0,-1 0 0 0 0,0 1-7 0 0,-92-1 219 0 0,96 0-219 0 0,-3 0 2 0 0,1 0 0 0 0,-1 0 0 0 0,0 0 0 0 0,0-1 0 0 0,1 1 0 0 0,-1-1-1 0 0,-1 0-1 0 0,-6-9 11 0 0,7 9-4 0 0,0 1 0 0 0,-1-1 1 0 0,1 1-1 0 0,0-1 0 0 0,-1 1 0 0 0,1 0 0 0 0,-4 1-7 0 0,-3-1 3 0 0,9 0-3 0 0,1 0 0 0 0,-1 0 0 0 0,0 0 0 0 0,1 0 0 0 0,-1 0 0 0 0,0 0 0 0 0,1-1 0 0 0,-1 1 0 0 0,0 0 0 0 0,1 0 0 0 0,-1 0 0 0 0,1-1 0 0 0,-1 1 0 0 0,0 0 0 0 0,1-1 0 0 0,-1 1 0 0 0,1 0 0 0 0,-1-1 0 0 0,1 1 0 0 0,-1-1 0 0 0,1 1 0 0 0,-1-1 0 0 0,1 1 0 0 0,0-1 0 0 0,-1 1 0 0 0,1-1 0 0 0,-1 0 0 0 0,1 1 0 0 0,0-1 1 0 0,-1 1-1 0 0,1-1 1 0 0,-1 1-1 0 0,1-1 1 0 0,-1 1-1 0 0,1 0 1 0 0,-1-1-1 0 0,1 1 0 0 0,-1-1 1 0 0,1 1-1 0 0,-1 0 1 0 0,1 0-1 0 0,-1-1 1 0 0,0 1-1 0 0,1 0 1 0 0,-1 0-1 0 0,0 0 0 0 0,1 0 1 0 0,-1-1-1 0 0,0 1 1 0 0,1 0-1 0 0,-1 0 1 0 0,0 0-1 0 0,1 1 0 0 0,-1-1 2 0 0,0 0 0 0 0,1 0 0 0 0,-1 0 0 0 0,0 0 0 0 0,1-1 0 0 0,-1 1 0 0 0,0 0 0 0 0,1 0 0 0 0,-1 0-1 0 0,1 0 1 0 0,-1-1 0 0 0,0 1 0 0 0,1 0 0 0 0,-1 0 0 0 0,1-1 0 0 0,-1 1 0 0 0,0 0 0 0 0,1-1 0 0 0,-1 1 0 0 0,1-1 0 0 0,0 1 0 0 0,-1-1 0 0 0,1 1-1 0 0,-1-1 1 0 0,1 1 0 0 0,0-1-2 0 0,-1 0 0 0 0,1 1 1 0 0,-1-1-1 0 0,1 1 0 0 0,0-1 0 0 0,-1 1 0 0 0,1-1 0 0 0,-1 1 0 0 0,1-1 0 0 0,-1 1 1 0 0,1 0-1 0 0,-1-1 0 0 0,0 1 0 0 0,1 0 0 0 0,-1-1 0 0 0,1 1 0 0 0,-1 0 0 0 0,0 0 1 0 0,1 0-1 0 0,-1 0 0 0 0,0-1 0 0 0,1 1 0 0 0,-1 0 0 0 0,1 0 0 0 0,-1 0 0 0 0,0 0 0 0 0,0 0 0 0 0,-14-2 0 0 0,0-11 0 0 0,3 1-21 0 0,10 10-125 0 0,1 1 76 0 0,0-2 71 0 0,1-1 119 0 0,0 3-104 0 0,0-1-66 0 0,0 1-99 0 0,1 0-43 0 0,-1 0-84 0 0,0 0-97 0 0,0 0-109 0 0,0 1 88 0 0,0 0-63 0 0,0 0-53 0 0,0 0-49 0 0,0 0-166 0 0,0 0-46 0 0,0 0-201 0 0,0 0-537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7:39.3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213 529 5784 0 0,'0'0'132'0'0,"-3"-3"17"0"0,-2-2-34 0 0,3 2-87 0 0,0 1 1 0 0,-1 0-1 0 0,1 0 0 0 0,-1-1 1 0 0,1 1-1 0 0,-1 0 0 0 0,0 1-28 0 0,-6-3 121 0 0,-2 3 80 0 0,10 1-187 0 0,1 0 0 0 0,0 0 0 0 0,-1 0 0 0 0,1 0 0 0 0,-1 0 0 0 0,1 0 0 0 0,0 0 1 0 0,-1 0-1 0 0,1 0 0 0 0,-1 0 0 0 0,1 0 0 0 0,0 0 0 0 0,-1 0 0 0 0,1 0 0 0 0,-1 1 0 0 0,1-1 0 0 0,0 0 0 0 0,-1 0 1 0 0,1 1-1 0 0,0-1 0 0 0,-1 0 0 0 0,1 0 0 0 0,0 1 0 0 0,0-1 0 0 0,-1 0 0 0 0,1 1 0 0 0,0-1 0 0 0,0 0 0 0 0,0 1 0 0 0,-1-1 1 0 0,1 1-15 0 0,-4 5 239 0 0,-1-2-67 0 0,-1-1-41 0 0,-1 0-19 0 0,-1 5 3 0 0,4 2-2 0 0,3-8-90 0 0,0 0 0 0 0,0 0-1 0 0,0 1 1 0 0,-1-1 0 0 0,1 0 0 0 0,0 0-1 0 0,-1-1 1 0 0,1 1 0 0 0,-1 0-23 0 0,-8 11 113 0 0,3 6-1 0 0,6-15-86 0 0,0 0 1 0 0,-1 0-1 0 0,0 0 1 0 0,1 0-1 0 0,-1 0 1 0 0,-2 3-27 0 0,1-1 30 0 0,0-1 1 0 0,0 1-1 0 0,1 0 1 0 0,0 0-1 0 0,0 0 1 0 0,0 5-31 0 0,0-2 42 0 0,0-1 1 0 0,-1 0-1 0 0,0 1 1 0 0,-1-1-43 0 0,1-1 41 0 0,1 0 1 0 0,-1 0-1 0 0,1 0 1 0 0,0 3-42 0 0,-3 10 105 0 0,-5 0 24 0 0,5 6-29 0 0,-1-11-42 0 0,5-12-45 0 0,0 0 0 0 0,-1 0 0 0 0,2 0 1 0 0,-1 0-1 0 0,0 1 0 0 0,1-1 0 0 0,-1 0 0 0 0,1 2-13 0 0,-1 10 69 0 0,2 8 25 0 0,4-16-23 0 0,5-4 48 0 0,-10-1 36 0 0,2 6-50 0 0,4-4 69 0 0,-5-3-128 0 0,1-1 1 0 0,-1 1-1 0 0,1-1 0 0 0,-1 0 0 0 0,1 0 0 0 0,-1 0 1 0 0,1 0-1 0 0,-1 0 0 0 0,1 0 0 0 0,0 0-46 0 0,13-4 343 0 0,-7 1-150 0 0,-2 0-70 0 0,-2-1-47 0 0,2-1 160 0 0,1 0-64 0 0,-1 2-51 0 0,0 0-38 0 0,10-7 79 0 0,-12 4-64 0 0,1-4 16 0 0,-1 1-36 0 0,5-3-10 0 0,2 2-33 0 0,-6 5-4 0 0,0 0-1 0 0,0 0 1 0 0,0-1-1 0 0,0 0-30 0 0,7-20 39 0 0,-10 22-33 0 0,0-1 1 0 0,0 1 0 0 0,0-1-1 0 0,1 1 1 0 0,0 0 0 0 0,0 0-1 0 0,0 0 1 0 0,0 0 0 0 0,2 0-7 0 0,-4 2 3 0 0,1 0 0 0 0,-1 0 0 0 0,0 1 0 0 0,1-1 0 0 0,-1 0 0 0 0,0 0 1 0 0,0 0-1 0 0,0 0 0 0 0,0 0 0 0 0,-1 0 0 0 0,1-1 0 0 0,0 1 0 0 0,-1 0 0 0 0,0 0 1 0 0,1-1-4 0 0,1-10 18 0 0,9-21 18 0 0,-7 25-27 0 0,-1 0-1 0 0,0-1 0 0 0,-1 1 0 0 0,0 0 0 0 0,-1-1 0 0 0,1-6-8 0 0,-2-1 26 0 0,0 5-17 0 0,0-1 0 0 0,0 1 1 0 0,-3-7-10 0 0,-7-13 0 0 0,-7-52 55 0 0,0 6-38 0 0,4 28 28 0 0,9 41-43 0 0,1-1-1 0 0,1 1 1 0 0,0 0 0 0 0,0-1 0 0 0,1 0 0 0 0,-1-9-2 0 0,2 12 6 0 0,-1-1 0 0 0,0 1 1 0 0,0 0-1 0 0,-1-1 1 0 0,0 0-7 0 0,0 1 6 0 0,0-1 0 0 0,1 1 1 0 0,0 0-1 0 0,0-1 1 0 0,0 0-7 0 0,1 4 1 0 0,0 0 0 0 0,0 0-1 0 0,-1 1 1 0 0,0-1 0 0 0,1 0 0 0 0,-2 1 0 0 0,1-1 0 0 0,0 1 0 0 0,0-1 0 0 0,-1 1 0 0 0,-1-3-1 0 0,-1-11 47 0 0,5-12-40 0 0,-1 17 5 0 0,0 10 12 0 0,3 4 0 0 0,0 2-25 0 0,1-1 0 0 0,-1 1 0 0 0,0 0 0 0 0,0 0 0 0 0,0 0 1 0 0,0 0-1 0 0,0 2 1 0 0,-3-5-4 0 0,1 1 1 0 0,0 0-1 0 0,-1-1 1 0 0,0 1-1 0 0,1 0 0 0 0,-1-1 1 0 0,0 1-1 0 0,0 0 1 0 0,0 0-1 0 0,0 0 4 0 0,2 17-18 0 0,8 1 18 0 0,-5 8 0 0 0,7 18 30 0 0,16 71 193 0 0,-23-91-101 0 0,0 4-1 0 0,1 0-2 0 0,-2-5 0 0 0,-1-14-80 0 0,0 6 47 0 0,0 0 0 0 0,-1 0 1 0 0,0 7-87 0 0,-2 142 558 0 0,0-97-288 0 0,0-19-30 0 0,0 0 60 0 0,0-48-303 0 0,0-1 0 0 0,0 1 0 0 0,-1 0 0 0 0,1-1 0 0 0,0 1 0 0 0,-1-1 0 0 0,1 1 0 0 0,-1-1 0 0 0,1 1 1 0 0,-1-1-1 0 0,0 1 0 0 0,0-1 0 0 0,0 0 0 0 0,0 1 3 0 0,-4 5-26 0 0,3 6 26 0 0,2-10-489 0 0,0-1 57 0 0,0 0 50 0 0,0 0 35 0 0,-1 3-1147 0 0,0-3 962 0 0,0 0-92 0 0,-3 4-1296 0 0,-4 3-1097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7:40.2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514 93 7112 0 0,'0'0'157'0'0,"0"-2"23"0"0,-1-20 66 0 0,-5 9-123 0 0,-2 7-93 0 0,-4 1-30 0 0,9 0 9 0 0,1 0 59 0 0,-24-10 833 0 0,18 8-419 0 0,0 2-75 0 0,-1 1-64 0 0,0 2-53 0 0,-6 1 87 0 0,-9 2 72 0 0,2-1-61 0 0,19 0-362 0 0,0 0 0 0 0,1 0-1 0 0,-1 1 1 0 0,0-1 0 0 0,0 0 0 0 0,1 1-1 0 0,-2 0-25 0 0,-6 9 170 0 0,-2-6-79 0 0,10-4-80 0 0,0 1 0 0 0,-1-1 0 0 0,1 1-1 0 0,0 0 1 0 0,0-1 0 0 0,0 1 0 0 0,0 1 0 0 0,0-1 0 0 0,0 0-1 0 0,0 0 1 0 0,0 1 0 0 0,-1 1-11 0 0,-19 14 29 0 0,19-16-26 0 0,1 1 1 0 0,0-1-1 0 0,0 1 1 0 0,0 0-1 0 0,0 0 1 0 0,0 0-1 0 0,0 0 1 0 0,0 0-1 0 0,0 0 1 0 0,1 0 0 0 0,-1 1-1 0 0,1-1 1 0 0,0 1-4 0 0,-27 30 0 0 0,24-26 0 0 0,0 1 0 0 0,1-1 0 0 0,0 1 0 0 0,0 2 0 0 0,-10 23 0 0 0,7-20 2 0 0,-10 29-85 0 0,11-27 71 0 0,4-12 17 0 0,0 0-10 0 0,0 1 0 0 0,1-1 0 0 0,-1 0 1 0 0,1 1-1 0 0,-1-1 0 0 0,1 1 1 0 0,0-1-1 0 0,0 1 0 0 0,1 1 5 0 0,0 4-17 0 0,-1 37 5 0 0,0-45 12 0 0,0 1 0 0 0,0-1 0 0 0,0 1 0 0 0,0 0 0 0 0,0-1 0 0 0,1 1 0 0 0,-1-1 0 0 0,1 1 0 0 0,-1-1 0 0 0,1 1 0 0 0,-1-1 0 0 0,1 1 0 0 0,0-1 0 0 0,0 1 0 0 0,1 0 0 0 0,2 5 0 0 0,1 6-11 0 0,5-8-32 0 0,-5 1 38 0 0,-5-5 7 0 0,0-1 1 0 0,0 1 0 0 0,0-1 0 0 0,1 0-1 0 0,-1 1 1 0 0,0-1 0 0 0,1 0 0 0 0,-1 1-1 0 0,0-1 1 0 0,1 0 0 0 0,-1 1 0 0 0,0-1-1 0 0,1 0 1 0 0,-1 1 0 0 0,1-1 0 0 0,-1 0 0 0 0,0 0-1 0 0,1 0 1 0 0,-1 1 0 0 0,1-1 0 0 0,-1 0-1 0 0,1 0 1 0 0,-1 0 0 0 0,1 0 0 0 0,-1 0-1 0 0,1 0 1 0 0,-1 0 0 0 0,1 0 0 0 0,-1 0-1 0 0,1 0 1 0 0,-1 0 0 0 0,1 0-3 0 0,15 0 32 0 0,1 0 47 0 0,11 1 118 0 0,-18 0-54 0 0,1-1 1 0 0,0-1 0 0 0,-1 0 0 0 0,8-2-144 0 0,-15 2 29 0 0,0 0 1 0 0,0 0-1 0 0,0-1 1 0 0,0 1 0 0 0,-1-1-1 0 0,1 0 1 0 0,0 0-30 0 0,1 0 41 0 0,-1-1 0 0 0,1 1 0 0 0,0 0 0 0 0,0 0 0 0 0,2 0-41 0 0,14-4 109 0 0,-15 5-79 0 0,0 0 0 0 0,0-1 1 0 0,0 1-1 0 0,0-1 0 0 0,1-1-30 0 0,16-14 164 0 0,23-28 480 0 0,-43 43-618 0 0,-1 0 0 0 0,1 1 0 0 0,-1-1 0 0 0,0 0 0 0 0,0 0 1 0 0,0 0-1 0 0,0 0 0 0 0,0 0 0 0 0,0 0 0 0 0,0-1 0 0 0,-1 1 0 0 0,1 0 1 0 0,-1 0-1 0 0,1-1-26 0 0,2-9 132 0 0,3 0 44 0 0,-2 3 3 0 0,-2-5 40 0 0,-2 4-90 0 0,-1-15 9 0 0,1 23-135 0 0,0-1-1 0 0,0 1 1 0 0,0-1-1 0 0,1 1 1 0 0,-1-1-1 0 0,1 1 1 0 0,0-1 0 0 0,0 0-3 0 0,4-5 0 0 0,-4 7 0 0 0,-1-1 0 0 0,1 1 0 0 0,0 0 0 0 0,0-1 0 0 0,0 1 0 0 0,-1-1 0 0 0,1 1 0 0 0,-1-1 0 0 0,1 1 0 0 0,-1-1 0 0 0,0 0 0 0 0,0 1 0 0 0,0-1 0 0 0,1 0 0 0 0,-1-16 32 0 0,0-6 136 0 0,2 19-88 0 0,8-6-80 0 0,-7 9-75 0 0,-3 4 16 0 0,2 11 49 0 0,3-5 10 0 0,-4-7 0 0 0,0 0 0 0 0,0 1 0 0 0,-1-1 0 0 0,1 1 0 0 0,0-1 0 0 0,-1 1 0 0 0,1-1 0 0 0,-1 1 0 0 0,1-1 0 0 0,-1 1 0 0 0,0-1 0 0 0,1 1 0 0 0,-1-1 0 0 0,0 1 0 0 0,2 16 0 0 0,3-8 0 0 0,-4-7 0 0 0,0 0 0 0 0,0 0 0 0 0,0-1 0 0 0,0 1 0 0 0,0 0 0 0 0,0 1 0 0 0,-1-1 0 0 0,1 0 0 0 0,-1 0 0 0 0,0 2 0 0 0,-1 26 0 0 0,0-17 0 0 0,0 0 0 0 0,2 0 0 0 0,-1 0 0 0 0,2 0 0 0 0,0 4 0 0 0,1-9 0 0 0,-2-6 0 0 0,0 0 0 0 0,0 0 0 0 0,0 0 0 0 0,-1 1 0 0 0,1-1 0 0 0,-1 1 0 0 0,-4 26 0 0 0,2-21-3 0 0,0 0 0 0 0,1 0 1 0 0,0 0-1 0 0,1 1 3 0 0,0 105-124 0 0,0-66 99 0 0,-3-14 39 0 0,-6 18 150 0 0,3-20-62 0 0,-5 9 15 0 0,6-30-76 0 0,2 0-1 0 0,0 0 0 0 0,0 3-40 0 0,0 11 50 0 0,2-14-18 0 0,0 0 0 0 0,-1 0 0 0 0,-1 0 0 0 0,0 0-1 0 0,-2 3-31 0 0,-15 37 169 0 0,0 0 40 0 0,-15 40 212 0 0,32-85-366 0 0,0 0-1 0 0,-1-1 0 0 0,1 1 1 0 0,-2 0-55 0 0,-2 2 73 0 0,0-1 0 0 0,0 0 1 0 0,-1 0-1 0 0,0 0 0 0 0,0-1 0 0 0,-5 2-73 0 0,-14 11 199 0 0,14-6-138 0 0,10-11-55 0 0,0 1 1 0 0,0-1-1 0 0,-1 1 0 0 0,0-1 0 0 0,1 0 0 0 0,-1-1 1 0 0,0 1-1 0 0,-3 1-6 0 0,-28 18 67 0 0,-7 4-7 0 0,38-24-50 0 0,-1 0-1 0 0,1 0 1 0 0,0-1-1 0 0,0 1 1 0 0,-1-1-1 0 0,1 0 1 0 0,-1 0 0 0 0,1-1-1 0 0,-4 1-9 0 0,-15-1 13 0 0,11 1-13 0 0,0 0 0 0 0,0-1 0 0 0,0-1 0 0 0,-1 0 0 0 0,-4-2 0 0 0,4-4-12 0 0,0-4-94 0 0,1-3-71 0 0,3 1-50 0 0,7 11 122 0 0,0-1 20 0 0,-2-5 39 0 0,2 5-34 0 0,0-1-98 0 0,2 2 37 0 0,-1 0-42 0 0,1 0-78 0 0,-1 0-66 0 0,1-1-76 0 0,-1 1-82 0 0,1-1-90 0 0,0 0-99 0 0,-1 0-106 0 0,1-1-113 0 0,0-6-1245 0 0,0-7-1209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7:40.6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102 1 9560 0 0,'0'0'216'0'0,"0"0"32"0"0,0 0 10 0 0,0 1-107 0 0,0 0-78 0 0,0 10 37 0 0,-1-7 86 0 0,1-1-34 0 0,-1 3 77 0 0,-1-1-64 0 0,-2 2-27 0 0,1-3-44 0 0,1-1 0 0 0,-1 4 82 0 0,0-1-40 0 0,-2 6 48 0 0,2-2-95 0 0,-1 13 58 0 0,3-6-23 0 0,-5 0-25 0 0,1-3-25 0 0,-31 137 839 0 0,36-147-906 0 0,-4 8 59 0 0,1 0-1 0 0,1 0 1 0 0,0 1 0 0 0,1 7-76 0 0,1 12 147 0 0,1 7-3 0 0,-5-1-51 0 0,-3 5 11 0 0,11-21-40 0 0,-1-9-31 0 0,-2-4-6 0 0,0 0-1 0 0,-1 0 1 0 0,0 9-27 0 0,-1-9 14 0 0,1 1 0 0 0,1 0 0 0 0,-1-1 0 0 0,2 1 1 0 0,-1 0-15 0 0,9 20 74 0 0,-5-2-15 0 0,1-13-44 0 0,-5-12-6 0 0,0 0-1 0 0,1 0 1 0 0,-2 1 0 0 0,1-1-1 0 0,0 0 1 0 0,-1 0-1 0 0,1 1 1 0 0,-1 1-9 0 0,0-3 5 0 0,0 1-1 0 0,0 0 1 0 0,1 0 0 0 0,-1 0 0 0 0,1 0-1 0 0,-1 0 1 0 0,1-1 0 0 0,0 1 0 0 0,0 0-1 0 0,0-1 1 0 0,1 1 0 0 0,-1 0 0 0 0,0-1-1 0 0,1 0 1 0 0,0 1-5 0 0,-1-1 4 0 0,14 16 20 0 0,-2-3 24 0 0,-9-8-75 0 0,2-1 92 0 0,-3-5-50 0 0,2 0-53 0 0,-1-1-32 0 0,1 0-47 0 0,3 0-126 0 0,5 0-230 0 0,2 0-27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7:41.9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76 9616 0 0,'0'0'216'0'0,"0"0"32"0"0,0 0 12 0 0,1 0-106 0 0,1 0-79 0 0,4-1-34 0 0,7-5-22 0 0,-10 3 16 0 0,0 1 35 0 0,-2 0 240 0 0,1 1-68 0 0,0 0-59 0 0,-1 1-48 0 0,1 0-24 0 0,0 0-41 0 0,3 1 58 0 0,-4-1-47 0 0,0 0 57 0 0,6-1 237 0 0,-1 0-54 0 0,4-5 212 0 0,4 0 121 0 0,-5 5-349 0 0,1-1 40 0 0,1-3 44 0 0,2-2 1 0 0,1 6-65 0 0,-11 1-276 0 0,1-1 1 0 0,0 1-1 0 0,0-1 0 0 0,0 0 1 0 0,-1 0-1 0 0,1 0 0 0 0,0 0 1 0 0,-1-1-1 0 0,1 0 0 0 0,1-1-49 0 0,6 0 163 0 0,2 2-36 0 0,0 1-37 0 0,-2 1-37 0 0,-1 0-41 0 0,66-1 163 0 0,-71-3-132 0 0,-4 2-42 0 0,1 0 0 0 0,-1 0-1 0 0,1 0 1 0 0,-1 0 0 0 0,1 0 0 0 0,0 0 0 0 0,-1 0 0 0 0,1 1 0 0 0,0-1 0 0 0,-1 0 0 0 0,1 1 0 0 0,0 0-1 0 0,1-1 0 0 0,28 0-1 0 0,-28 1 1 0 0,-1 0 5 0 0,1 0-48 0 0,-1 0-42 0 0,1 0-36 0 0,0 0-96 0 0,1 0-43 0 0,5 0-688 0 0,-7 0 596 0 0,-2 0 100 0 0,1 0-35 0 0,0 0-378 0 0,-1 0 99 0 0,0 0-48 0 0,0 0-714 0 0,0 0-557 0 0,0 0-1064 0 0</inkml:trace>
  <inkml:trace contextRef="#ctx0" brushRef="#br0" timeOffset="337.08">15 182 9792 0 0,'0'0'222'0'0,"0"0"30"0"0,0 0 18 0 0,0 1-117 0 0,-2 0-80 0 0,-6 7 7 0 0,6-5-10 0 0,0-1 98 0 0,1-2 196 0 0,1 0 321 0 0,0 0 19 0 0,3 0-408 0 0,-1 1-39 0 0,2 0 156 0 0,-2 0-179 0 0,0 1-52 0 0,1 1 70 0 0,2 3 81 0 0,-2-5-183 0 0,1-1 52 0 0,1 3 299 0 0,5 7-78 0 0,-9-9-235 0 0,1 0-42 0 0,1 0 38 0 0,1 0-92 0 0,1-2-48 0 0,-4 0-7 0 0,1 1 35 0 0,8-1 185 0 0,2-5-19 0 0,0 0-57 0 0,-1 4-26 0 0,5 2 91 0 0,0 0-87 0 0,6 0-38 0 0,30 0 48 0 0,-51 0-169 0 0,1 0 1 0 0,0 0 0 0 0,0 0 0 0 0,-1-1-1 0 0,1 1 1 0 0,0-1 0 0 0,-1 1-1 0 0,1-1 1 0 0,-1 0 0 0 0,1 0 0 0 0,-1 1-1 0 0,1-1 1 0 0,-1 0-1 0 0,1 0-6 0 0,-1 0 0 0 0,1 0 0 0 0,-1 0 0 0 0,1 0 0 0 0,-1 1 0 0 0,1-1 0 0 0,0 1 0 0 0,-1-1 0 0 0,1 1 0 0 0,0 0 0 0 0,-1-1-1 0 0,1 1 1 0 0,0 0 6 0 0,6 0-103 0 0,9 0 20 0 0,-11 0 19 0 0,-1 0-57 0 0,1 0-102 0 0,-3 0 67 0 0,0 0-35 0 0,0 0-37 0 0,1 0-42 0 0,-1 0-44 0 0,0 0-50 0 0,-2 0-32 0 0,1 0-59 0 0,-1 0-53 0 0,1 0-47 0 0,-1 0-162 0 0,1 0-46 0 0,0 0-197 0 0,2 0-528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7:40.8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0 303 8032 0 0,'0'0'233'0'0,"0"0"-97"0"0,0 2 35 0 0,1 3 33 0 0,1-1-33 0 0,3-2 1 0 0,3 0 42 0 0,1 0 29 0 0,-8-1-222 0 0,-1-1 0 0 0,1 0 0 0 0,-1 0 1 0 0,0 1-1 0 0,1-1 0 0 0,-1 1 0 0 0,0-1 1 0 0,1 0-1 0 0,-1 1 0 0 0,0-1 0 0 0,1 1 0 0 0,-1-1 1 0 0,0 1-1 0 0,0-1 0 0 0,1 1 0 0 0,-1-1 1 0 0,0 1-1 0 0,0-1-21 0 0,2 5 163 0 0,-1-3-76 0 0,1 1 1 0 0,0-1-1 0 0,0 1 0 0 0,0-1 1 0 0,0 0-1 0 0,1 0 0 0 0,-1 0 1 0 0,0 0-1 0 0,1 0 0 0 0,0 0 1 0 0,-1-1-1 0 0,1 1 0 0 0,1-1-87 0 0,9 7 361 0 0,-1 1-42 0 0,2 5 51 0 0,1-3-50 0 0,0 0-58 0 0,-1-1-62 0 0,0 2 78 0 0,-2 8 25 0 0,-6-10-154 0 0,8 11 184 0 0,3 6 6 0 0,-1 0-14 0 0,-2-6-19 0 0,-3 0-141 0 0,-9-16-129 0 0,1 0 0 0 0,0 0 0 0 0,0 0 0 0 0,0 0 0 0 0,0-1 0 0 0,2 2-36 0 0,20 14 162 0 0,-10-1-50 0 0,3 5-52 0 0,-1-1-7 0 0,-2-4-46 0 0,4-4-1 0 0,14 6 45 0 0,-14-9-44 0 0,-5-2-7 0 0,-10-7 3 0 0,1 0-1 0 0,0 0 1 0 0,-1 0 0 0 0,1-1 0 0 0,3 2-3 0 0,0-2 26 0 0,-7-1-23 0 0,0-1-1 0 0,1 0 1 0 0,-1 0 0 0 0,0 1 0 0 0,0-1 0 0 0,0 1 0 0 0,1-1 0 0 0,-1 1 0 0 0,0 0 0 0 0,0-1 0 0 0,0 1 0 0 0,0 0 0 0 0,0 0-1 0 0,0-1 1 0 0,0 1 0 0 0,0 0 0 0 0,0 0 0 0 0,-1 0 0 0 0,1 0 0 0 0,0 0 0 0 0,0 1-3 0 0,-1-1 3 0 0,0-1 0 0 0,0 1 0 0 0,1 0 0 0 0,-1 0 0 0 0,0 0 0 0 0,1 0 0 0 0,-1-1 0 0 0,1 1 0 0 0,-1 0 0 0 0,1-1 0 0 0,0 1 0 0 0,-1 0 0 0 0,1-1 0 0 0,0 1 0 0 0,-1 0 0 0 0,1-1 0 0 0,0 1 0 0 0,0-1 0 0 0,-1 0 0 0 0,1 1 0 0 0,0-1 0 0 0,0 1 0 0 0,0-1 0 0 0,0 0 0 0 0,0 0 0 0 0,-1 0 0 0 0,1 1 0 0 0,0-1 0 0 0,0 0 0 0 0,0 0 0 0 0,0 0 0 0 0,0 0 0 0 0,0 0 0 0 0,0-1 0 0 0,0 1 0 0 0,0 0-3 0 0,5 0 19 0 0,7 0 3 0 0,-11 0 4 0 0,1 0-113 0 0,-3 0 81 0 0,1 0 0 0 0,-1 0-1 0 0,0 0 1 0 0,0 0 0 0 0,1 0 0 0 0,-1 0 0 0 0,0 0 0 0 0,1 0-1 0 0,-1 0 1 0 0,0 0 0 0 0,1 0 0 0 0,-1 0 0 0 0,0 0 0 0 0,0 0 0 0 0,1-1-1 0 0,-1 1 1 0 0,0 0 0 0 0,1 0 0 0 0,-1 0 0 0 0,0 0 0 0 0,0-1-1 0 0,1 1 1 0 0,-1 0 0 0 0,0 0 0 0 0,0 0 0 0 0,0-1 6 0 0,-10-11-181 0 0</inkml:trace>
  <inkml:trace contextRef="#ctx0" brushRef="#br0" timeOffset="307.38">378 303 6704 0 0,'0'2'149'0'0,"0"-1"-138"0"0,-1 28 459 0 0,0-23-425 0 0,0-2-56 0 0,-9 17 43 0 0,5 6-32 0 0,2-13 20 0 0,-1 0 36 0 0,-3 13 145 0 0,-1-1 76 0 0,-12 37 452 0 0,12-43-542 0 0,0 0-41 0 0,-2 10 248 0 0,7-19-155 0 0,-1 1 0 0 0,-1-1 1 0 0,-5 11-240 0 0,-7 1 368 0 0,3-4-31 0 0,2 4 46 0 0,4-2-107 0 0,-13 30 325 0 0,2-19-240 0 0,4-12-166 0 0,-23 33 392 0 0,27-37-445 0 0,2-2-50 0 0,-10 9 127 0 0,5-10-117 0 0,1-1-85 0 0,-2 1-17 0 0,3-11-27 0 0,9-2-117 0 0,3 0-71 0 0,0 0 93 0 0,0 0 41 0 0,0 0-36 0 0,0 0-14 0 0,0 0-35 0 0,0 0-40 0 0,0 0-47 0 0,0 0-48 0 0,0 0-46 0 0,0 0-40 0 0,0 0-37 0 0,0 0-123 0 0,0 0-35 0 0,0 0-1288 0 0</inkml:trace>
  <inkml:trace contextRef="#ctx0" brushRef="#br0" timeOffset="665.69">801 0 9152 0 0,'0'0'208'0'0,"0"0"33"0"0,3 0 14 0 0,1 0-63 0 0,20 0-128 0 0,-18 0-20 0 0,1 0 74 0 0,3 0 133 0 0,9 0 424 0 0,-14 3-98 0 0,6 7-28 0 0,-9-8-253 0 0,1-1-110 0 0,0 0-71 0 0,1-1-67 0 0,-1 0-13 0 0,-1 1 52 0 0,7 5 166 0 0,8 10 287 0 0,-10-9-342 0 0,-1 1-62 0 0,-2-2-100 0 0,1 4 120 0 0,-5-8-123 0 0,1 0 1 0 0,0 0-1 0 0,1 0 0 0 0,-1 0 0 0 0,0 0 0 0 0,1 0 0 0 0,-1 0 0 0 0,1 0 0 0 0,0 0-33 0 0,7 10 130 0 0,-4 6 8 0 0,-2-5-60 0 0,10 9 82 0 0,-10-15-127 0 0,-1 0 0 0 0,0 0 1 0 0,0 0-1 0 0,-1 0 1 0 0,1 1-34 0 0,3 20 102 0 0,21 63 189 0 0,-25-83-262 0 0,0 0 0 0 0,0 1 0 0 0,0-1 0 0 0,-1 1 0 0 0,-1 5-29 0 0,0 5 39 0 0,1 58 107 0 0,0 101 267 0 0,0-172-388 0 0,0 1 0 0 0,-1-1 0 0 0,0 0-1 0 0,0 1 1 0 0,-1-1 0 0 0,-1 3-25 0 0,-1 7 51 0 0,-27 105 381 0 0,26-94-320 0 0,-5-6-18 0 0,7-9-78 0 0,3-10-10 0 0,-1 1-1 0 0,1-1 1 0 0,-1 0-1 0 0,1 0 0 0 0,-1 0 1 0 0,0 0-1 0 0,0 0 1 0 0,0 0-1 0 0,0 0 0 0 0,0 0 1 0 0,-1 0-1 0 0,1 0 0 0 0,-1 0 1 0 0,1-1-6 0 0,-2 2 9 0 0,1 0 0 0 0,0 0 0 0 0,-1 0 0 0 0,2 0 0 0 0,-1 1 1 0 0,0 0-10 0 0,0 0 8 0 0,0-1 1 0 0,0 0 0 0 0,0 0 0 0 0,0 0 0 0 0,0 0 0 0 0,-2 1-9 0 0,-8 11 66 0 0,9-6-17 0 0,3-5-74 0 0,0-2-4 0 0,-2-2-79 0 0,0 0 129 0 0,0 0-56 0 0,0-1-54 0 0,0 1-52 0 0,1-1-48 0 0,-1 0-45 0 0,0 1-44 0 0,0-1-40 0 0,1 0-37 0 0,-1 0-35 0 0,-1-1-484 0 0,1 0-106 0 0,0-1-84 0 0,0 1-1044 0 0,1 2-1200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7:38.3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320 32 7512 0 0,'0'0'166'0'0,"0"0"29"0"0,0 0 13 0 0,-3 0-29 0 0,-9-3-143 0 0,-5-6 83 0 0,10 5 10 0 0,7 4-84 0 0,-4 0 102 0 0,-1-2 325 0 0,-5-8 9 0 0,8 8-230 0 0,0 1-71 0 0,0 0-58 0 0,0 1-48 0 0,0 0-31 0 0,-2 1-24 0 0,3-1 22 0 0,1 0 13 0 0,-6 0 215 0 0,0 0-46 0 0,-5-1 29 0 0,2 1-84 0 0,1 1-72 0 0,3 2-59 0 0,-1 7 77 0 0,-4-4-15 0 0,-3 1-45 0 0,9-5-42 0 0,-11 3 13 0 0,0 8 50 0 0,11-10-54 0 0,0 0 1 0 0,1-1-1 0 0,-1 1 0 0 0,0-1 0 0 0,-2 2-21 0 0,3-3 8 0 0,0 0 0 0 0,0 1-1 0 0,1-1 1 0 0,-1 1-1 0 0,1 0 1 0 0,-1 0 0 0 0,1 0-1 0 0,0 0 1 0 0,0 0-1 0 0,0 1 1 0 0,0-1 0 0 0,0 1-1 0 0,0 0-7 0 0,-3 6 39 0 0,-8 15 9 0 0,3-3-4 0 0,8-16-35 0 0,1-1 1 0 0,-1 0-1 0 0,0 0 1 0 0,0 0-1 0 0,0 0 1 0 0,-1 0-1 0 0,0-1 1 0 0,0 2-10 0 0,1-4 1 0 0,1 1-1 0 0,-1 0 1 0 0,1 0 0 0 0,0 0 0 0 0,0 0-1 0 0,-1 0 1 0 0,1 0 0 0 0,1 0 0 0 0,-1 0-1 0 0,0 0 1 0 0,0 0 0 0 0,1 0 0 0 0,-1 1-1 0 0,1-1 0 0 0,-3 11 1 0 0,-3-1 2 0 0,5-11 1 0 0,0 0 0 0 0,1 1 0 0 0,-1-1 0 0 0,0 1 0 0 0,1-1 0 0 0,-1 1 0 0 0,1-1 0 0 0,-1 1 0 0 0,1 0 0 0 0,0-1 0 0 0,0 1 0 0 0,-1-1 1 0 0,1 1-1 0 0,0 0-4 0 0,0 8 4 0 0,-1-6 4 0 0,1 1 0 0 0,-1 0 0 0 0,1-1 0 0 0,1 1 0 0 0,-1-1 0 0 0,0 1 0 0 0,1-1 0 0 0,0 1 0 0 0,1 2-8 0 0,23 38 0 0 0,-23-40-2 0 0,2 2 21 0 0,3-4 34 0 0,-2 0-23 0 0,-1 0 8 0 0,0 0 1 0 0,0 0 0 0 0,-1 0 0 0 0,1 1-1 0 0,1 1-38 0 0,-1-1 51 0 0,-1-2 60 0 0,0 0-50 0 0,6-3-14 0 0,-7 1-9 0 0,10 0 159 0 0,0 0-53 0 0,3 0-3 0 0,22 0 128 0 0,-36-1-258 0 0,1 1 0 0 0,0 0 0 0 0,-1 0 1 0 0,1 0-1 0 0,-1-1 0 0 0,1 1 0 0 0,-1-1 0 0 0,1 1 1 0 0,-1-1-1 0 0,1 0 0 0 0,-1 0 0 0 0,0 1 1 0 0,1-1-1 0 0,-1 0-11 0 0,7-4 41 0 0,2 0 17 0 0,-8 5-52 0 0,-1 0-1 0 0,0 0 1 0 0,0-1 0 0 0,0 1 0 0 0,0-1-1 0 0,0 1 1 0 0,0-1 0 0 0,0 0 0 0 0,0 1-1 0 0,0-1 1 0 0,-1 0 0 0 0,1 0 0 0 0,0 1 0 0 0,0-1-1 0 0,-1 0 1 0 0,1 0 0 0 0,0 0 0 0 0,0-1-6 0 0,1-2 23 0 0,-2 3-20 0 0,0 0 0 0 0,1 1 0 0 0,-1-1-1 0 0,0 0 1 0 0,1 1 0 0 0,-1-1 0 0 0,0 1 0 0 0,1-1 0 0 0,-1 1 0 0 0,1-1 0 0 0,-1 1 0 0 0,1-1-1 0 0,-1 1 1 0 0,1-1 0 0 0,-1 1 0 0 0,1 0 0 0 0,-1-1 0 0 0,1 1 0 0 0,-1 0 0 0 0,1-1 0 0 0,0 1 0 0 0,0 0-3 0 0,3-2 6 0 0,-2 0 0 0 0,0 1-1 0 0,-1 0 1 0 0,1 0 0 0 0,-1-1-1 0 0,0 1 1 0 0,0-1 0 0 0,1 1-1 0 0,-1-1 1 0 0,0 0 0 0 0,0 1-1 0 0,0-1 1 0 0,0 0 0 0 0,0-1-6 0 0,12-17 59 0 0,-11 17-51 0 0,0 0-1 0 0,1 0 1 0 0,-1 0 0 0 0,0 0-1 0 0,0 0 1 0 0,0-2-8 0 0,-1 2 7 0 0,1-1 0 0 0,0 1 0 0 0,0 0 0 0 0,0 0 0 0 0,1 0 0 0 0,0-1-7 0 0,-2 3 3 0 0,0 0 0 0 0,1 0-1 0 0,-1 0 0 0 0,0 0 0 0 0,0 0 1 0 0,0 0-1 0 0,0-1 0 0 0,0 1 1 0 0,-1 0-1 0 0,1-1 0 0 0,0 1 0 0 0,-1 0 1 0 0,1-1-1 0 0,-1 1 0 0 0,1-1 1 0 0,-1 1-1 0 0,1-1 0 0 0,-1 1 0 0 0,0-1 1 0 0,0 0-1 0 0,0 1 0 0 0,0-1 1 0 0,0 1-3 0 0,3-21 9 0 0,7 1 42 0 0,-10 18-50 0 0,1 0 0 0 0,0 1 0 0 0,0-1 1 0 0,-1 0-1 0 0,0 0 0 0 0,1 0 1 0 0,-1 0-1 0 0,0 1 0 0 0,-1-1 0 0 0,1 0 1 0 0,0-1-2 0 0,-1-4 8 0 0,1-19 44 0 0,0-9-50 0 0,0 35-2 0 0,0 0 0 0 0,0 1 0 0 0,0-1 0 0 0,0 0 0 0 0,0 0 0 0 0,0 0 0 0 0,0 0 0 0 0,0 1 0 0 0,1-1 0 0 0,-1 0 0 0 0,0 0 0 0 0,0 1 0 0 0,1-1 0 0 0,0-1 0 0 0,9 0-11 0 0,-10 2 10 0 0,0 0 0 0 0,0 0 0 0 0,0 0 0 0 0,0 0 0 0 0,0 0 0 0 0,0 0 0 0 0,0 0 0 0 0,0 0 0 0 0,0 0 1 0 0,1 0-1 0 0,-1 0 0 0 0,0 0 0 0 0,0 0 0 0 0,0 0 0 0 0,0 0 0 0 0,0 0 0 0 0,0 0 0 0 0,0 0 0 0 0,0 0 0 0 0,0 0 0 0 0,0 0 0 0 0,0 0 0 0 0,1 0 0 0 0,-1 0 0 0 0,0 0 1 0 0,0 0-1 0 0,0 0 0 0 0,0 0 0 0 0,0 0 0 0 0,0 0 0 0 0,0 0 0 0 0,0 0 0 0 0,0 1 0 0 0,0-1 0 0 0,0 0 0 0 0,0 0 0 0 0,0 0 0 0 0,0 0 0 0 0,0 0 0 0 0,0 0 1 0 0,0 0-1 0 0,0 0 0 0 0,0 0 0 0 0,0 0 0 0 0,0 0 0 0 0,0 0 0 0 0,0 1 0 0 0,0-1 0 0 0,0 0 0 0 0,0 0 0 0 0,0 0 0 0 0,0 0 0 0 0,0 0 0 0 0,0 0 0 0 0,0 0 0 0 0,0 0 1 0 0,0 0 0 0 0,2 17-57 0 0,8 19 45 0 0,-9-33 6 0 0,4 32-47 0 0,-1-25 53 0 0,-3-7 0 0 0,1 0 0 0 0,-1 0 0 0 0,0 0 0 0 0,0 0 0 0 0,0 0 0 0 0,-1 0 0 0 0,1 0 0 0 0,-1 1 0 0 0,0 1 0 0 0,0-3 0 0 0,0 1 0 0 0,1-1 0 0 0,-1 1 0 0 0,0-1 0 0 0,1 1 0 0 0,-1-1 0 0 0,1 0 0 0 0,0 1 0 0 0,0-1 0 0 0,0 0 0 0 0,1 2 0 0 0,-1-2 0 0 0,0 1 0 0 0,0-1 0 0 0,0 0 0 0 0,0 0 0 0 0,0 1 0 0 0,-1-1 0 0 0,1 1 0 0 0,-1-1 0 0 0,0 1 0 0 0,1-1 0 0 0,-1 2 0 0 0,0-1 0 0 0,0-1 0 0 0,0 1 0 0 0,0-1 0 0 0,0 1 0 0 0,1-1 0 0 0,0 1 0 0 0,-1-1 0 0 0,1 0 0 0 0,0 0 0 0 0,0 1 0 0 0,1 1 0 0 0,-1-2 0 0 0,0 0 0 0 0,0 0 0 0 0,0 1 0 0 0,0-1 0 0 0,0 0 0 0 0,-1 1 0 0 0,1-1 0 0 0,-1 1 0 0 0,0-1 0 0 0,1 0 0 0 0,-1 3 0 0 0,0-3 0 0 0,0-1 0 0 0,0 1 0 0 0,0 0 0 0 0,1-1 0 0 0,-1 1 0 0 0,1 0 0 0 0,-1-1 0 0 0,1 1 0 0 0,0 0 0 0 0,-1-1 0 0 0,1 1 0 0 0,0-1 0 0 0,0 1 0 0 0,0-1 0 0 0,0 0 0 0 0,0 1 0 0 0,0 0 0 0 0,0-1 0 0 0,-1 1 0 0 0,1-1 0 0 0,-1 1 0 0 0,1 0 0 0 0,-1-1 0 0 0,0 1 0 0 0,1 0 0 0 0,-1-1 0 0 0,0 1 0 0 0,0 0 0 0 0,0-1 0 0 0,0 1 0 0 0,0 0 0 0 0,1-1 0 0 0,-1 1 0 0 0,1-1 0 0 0,-1 1 0 0 0,1-1 0 0 0,-1 1 0 0 0,1-1 0 0 0,0 1 0 0 0,0-1 0 0 0,0 0 0 0 0,0 1 0 0 0,3 6 0 0 0,12 22 10 0 0,-11-18 33 0 0,1-7-33 0 0,-6-5-10 0 0,1 0 0 0 0,-1 0-1 0 0,1 1 1 0 0,-1-1 0 0 0,0 0-1 0 0,1 0 1 0 0,-1 1 0 0 0,0-1-1 0 0,1 0 1 0 0,-1 0 0 0 0,0 1-1 0 0,0-1 1 0 0,1 0 0 0 0,-1 1-1 0 0,0-1 1 0 0,0 0 0 0 0,0 1-1 0 0,1-1 1 0 0,-1 0 0 0 0,0 1-1 0 0,0-1 1 0 0,0 1 0 0 0,0-1-1 0 0,0 0 1 0 0,0 1 0 0 0,0-1-1 0 0,0 1 1 0 0,0-1 0 0 0,0 0-1 0 0,0 1 1 0 0,0-1 0 0 0,0 2-45 0 0,0-1-76 0 0,0-1-79 0 0,0 0 56 0 0,0 0-34 0 0,0 0-37 0 0,0 0-36 0 0,0 0-342 0 0,0 0 78 0 0,0 0-48 0 0,0 0-665 0 0,0 0-528 0 0,0 0-1000 0 0</inkml:trace>
  <inkml:trace contextRef="#ctx0" brushRef="#br0" timeOffset="377.83">622 107 7168 0 0,'0'0'165'0'0,"0"0"22"0"0,3 0 6 0 0,7 3-28 0 0,-5 4-127 0 0,3 9-40 0 0,-6-12 0 0 0,1 2 20 0 0,0 0 34 0 0,3 6 141 0 0,1 3 157 0 0,4 6 313 0 0,0 1 24 0 0,-4-7-309 0 0,-1-3-155 0 0,-3-6-153 0 0,1 0-34 0 0,-2 10 178 0 0,1-1 83 0 0,1-8-132 0 0,2 3 74 0 0,-4 3 64 0 0,-2-7-173 0 0,0 4 78 0 0,1-3-39 0 0,0-6-160 0 0,-1-1 0 0 0,0 1 0 0 0,0-1 0 0 0,0 0 0 0 0,1 1-1 0 0,-1-1 1 0 0,0 0 0 0 0,1 1 0 0 0,-1-1 0 0 0,0 0 0 0 0,1 1 0 0 0,-1-1 0 0 0,0 0 0 0 0,1 1 0 0 0,-1-1 0 0 0,0 0-1 0 0,1 0 1 0 0,-1 0 0 0 0,1 1 0 0 0,-1-1 0 0 0,1 0 0 0 0,-1 0 0 0 0,0 0 0 0 0,1 0 0 0 0,-1 0 0 0 0,1 0 0 0 0,-1 0-1 0 0,1 0 1 0 0,-1 0 0 0 0,1 0-9 0 0,-1 0 4 0 0,0 0-1 0 0,0 0 0 0 0,0 0 0 0 0,0 0 1 0 0,0 0-1 0 0,0 0 0 0 0,0 0 0 0 0,0 0 1 0 0,1 0-1 0 0,-1 0 0 0 0,0 0 0 0 0,0 0 1 0 0,0 0-1 0 0,0 0 0 0 0,0 0 0 0 0,0 0 1 0 0,0 0-1 0 0,0 0 0 0 0,0 0 0 0 0,0 0 1 0 0,0 0-1 0 0,1 0 0 0 0,-1 0 0 0 0,0 0 1 0 0,0 0-1 0 0,0 0 0 0 0,0 0 0 0 0,0 0 1 0 0,0 0-1 0 0,0 0 0 0 0,0 1 0 0 0,0-1 1 0 0,0 0-1 0 0,0 0 0 0 0,0 0 0 0 0,0 0 1 0 0,0 0-1 0 0,0 0 0 0 0,0 0 0 0 0,0 0 1 0 0,0 0-1 0 0,0 0 0 0 0,0 0 0 0 0,1 0 1 0 0,-1 1-1 0 0,0-1 0 0 0,0 0 0 0 0,0 0 1 0 0,0 0-1 0 0,-1 0 0 0 0,1 0 0 0 0,0 0 1 0 0,0 0-1 0 0,0 0 0 0 0,0 0 0 0 0,0 0 1 0 0,0 1-4 0 0,0 1 109 0 0,0 1-50 0 0,0 9-21 0 0,0-7 7 0 0,0-1 17 0 0,0-1 39 0 0,0 0 61 0 0,0 1 67 0 0,0-1 77 0 0,0 0 91 0 0,-2-3-333 0 0,-8 1-50 0 0,7-2 48 0 0,2-6 0 0 0,1-3-35 0 0,1 2 9 0 0,-1-2 52 0 0,0 5-79 0 0,-1 2-8 0 0,1 0-1 0 0,0 0 0 0 0,0 0 0 0 0,0 0 0 0 0,0 0 0 0 0,0 0 0 0 0,1 0 0 0 0,-1 1 0 0 0,1-1 0 0 0,0 0 1 0 0,0 0-1 0 0,9-14 11 0 0,-7 14-5 0 0,-1-1 0 0 0,0 1 0 0 0,0 0 0 0 0,-1-1 0 0 0,1 0 0 0 0,-1 1 0 0 0,1-2-6 0 0,-2 3 0 0 0,1 0 1 0 0,-1-1-1 0 0,1 1 1 0 0,-1-1-1 0 0,1 1 1 0 0,0 0-1 0 0,0-1 1 0 0,0 1-1 0 0,0 0 1 0 0,1 0-1 0 0,-1 0 1 0 0,1 0-1 0 0,-1 0 1 0 0,1 0 0 0 0,-1 0-1 0 0,1 0 1 0 0,0 1-1 0 0,0-1 1 0 0,0 1-1 0 0,0-1 1 0 0,2 0-1 0 0,0-1 0 0 0,-1 1 0 0 0,1-1 1 0 0,-1 0-1 0 0,0-1 0 0 0,0 1 1 0 0,-1-1-1 0 0,1 1 0 0 0,0-1 1 0 0,-1 0-1 0 0,0 0 0 0 0,0 0-2 0 0,1 0 1 0 0,-1 0-1 0 0,1 0 0 0 0,0 1 1 0 0,0-1-1 0 0,0 1 0 0 0,0 0 1 0 0,1-1-1 0 0,0 2 0 0 0,0-1 2 0 0,21-15-53 0 0,-18 11 43 0 0,-5 5 10 0 0,-1 0 0 0 0,1 0-1 0 0,0 0 1 0 0,0 0 0 0 0,0 1 0 0 0,0-1 0 0 0,1 1-1 0 0,-1 0 1 0 0,1-1 0 0 0,11-1-13 0 0,9 2-35 0 0,-12 1 40 0 0,37 1 1 0 0,-45 0 7 0 0,0-1 0 0 0,0 0 0 0 0,0 1 1 0 0,0-1-1 0 0,0 1 0 0 0,0 0 0 0 0,-1 0 0 0 0,1 0 1 0 0,0 1-1 0 0,-1-1 0 0 0,1 0 0 0 0,0 1 1 0 0,0 0-1 0 0,4 13 0 0 0,4 5 26 0 0,-6-13 7 0 0,0 1 1 0 0,1-1-1 0 0,-1 1 1 0 0,6 3-34 0 0,-10-10 5 0 0,1 0-2 0 0,-1 0 0 0 0,0 0 1 0 0,0 0-1 0 0,0 1 0 0 0,0-1 0 0 0,0 0 0 0 0,0 0 0 0 0,0 1 0 0 0,-1-1 1 0 0,1 0-1 0 0,0 1 0 0 0,-1-1 0 0 0,1 1 0 0 0,-1-1 0 0 0,0 1 0 0 0,1-1 1 0 0,-1 1-1 0 0,0-1 0 0 0,0 1 0 0 0,0-1 0 0 0,0 1 0 0 0,0 0-3 0 0,1 6 17 0 0,1 0 0 0 0,0 1 0 0 0,0-1 0 0 0,1 0 0 0 0,0 0-1 0 0,3 4-16 0 0,3 12 17 0 0,-7-6-6 0 0,-2-17-7 0 0,0 0 0 0 0,0 1 0 0 0,0-1 1 0 0,0 1-1 0 0,1-1 0 0 0,-1 0 0 0 0,0 1 0 0 0,1-1 1 0 0,-1 0-1 0 0,1 1-4 0 0,29 59 75 0 0,-29-60-180 0 0,0 1 39 0 0,2 2 23 0 0,0 0 85 0 0,6 7 165 0 0,-5-8-171 0 0,-1 0-37 0 0,1 0-68 0 0,0 1-98 0 0,-2-3 40 0 0,0 0-33 0 0,0 1-36 0 0,0-1-39 0 0,0 0-43 0 0,0 0-44 0 0,0 0-48 0 0,0 0-52 0 0,0-1-53 0 0,0 1-58 0 0,0-1-59 0 0,0 0-63 0 0,0 0-1105 0 0,-2 0-997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7:35.9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1 379 6648 0 0,'0'0'149'0'0,"0"0"23"0"0,0 0 12 0 0,0 0 41 0 0,0 0 149 0 0,0 0 66 0 0,2-3 9 0 0,12-7 28 0 0,0 7-86 0 0,0 1-15 0 0,-1-8 51 0 0,-12 10-412 0 0,-1-1 0 0 0,0 1 0 0 0,0 0 0 0 0,1 0 0 0 0,-1-1 0 0 0,0 1 1 0 0,0 0-1 0 0,1 0 0 0 0,-1 0 0 0 0,0 0 0 0 0,0 0 0 0 0,1-1 0 0 0,-1 1 0 0 0,0 0 1 0 0,1 0-1 0 0,-1 0 0 0 0,0 0 0 0 0,1 0 0 0 0,-1 0 0 0 0,0 0 0 0 0,0 0 0 0 0,1 0 1 0 0,-1 0-1 0 0,0 0 0 0 0,1 0 0 0 0,-1 0-15 0 0,9-1 133 0 0,2-2 64 0 0,27-11 525 0 0,-24 9-501 0 0,-3 1-83 0 0,25-7 284 0 0,-1 3-88 0 0,6-1-28 0 0,-29 6-187 0 0,0-1 0 0 0,-1 0 1 0 0,11-5-120 0 0,-17 6 36 0 0,1 1 0 0 0,0 0 1 0 0,-1 0-1 0 0,1 0 1 0 0,0 1-1 0 0,5-1-36 0 0,17 1 90 0 0,-3-2-63 0 0,4-5-28 0 0,-22 6 3 0 0,-4 1-2 0 0,0 0 0 0 0,0 0 0 0 0,0 1 0 0 0,0 0 0 0 0,1-1 0 0 0,-1 1 0 0 0,0 0 0 0 0,1 0 0 0 0,14-1 0 0 0,-2-4 0 0 0,-9 3 12 0 0,-1 1 0 0 0,1-1 0 0 0,0 1 0 0 0,-1 0 0 0 0,3 0-12 0 0,-7 1 1 0 0,0 0 0 0 0,0 0 0 0 0,0 0 0 0 0,0 0 0 0 0,0-1 0 0 0,-1 1 0 0 0,1-1 0 0 0,0 1 0 0 0,0-1 0 0 0,-1 0 0 0 0,1 0 0 0 0,0 0 0 0 0,1-1-1 0 0,-2 1-1 0 0,0 1 1 0 0,1-1 0 0 0,-1 0 0 0 0,0 0 0 0 0,1 1 0 0 0,-1-1 0 0 0,1 1 0 0 0,-1-1 0 0 0,1 1 0 0 0,-1 0 0 0 0,1-1 0 0 0,0 1 0 0 0,0 0 0 0 0,30 0 0 0 0,-21 0-62 0 0,-9 0-38 0 0,-1 0-120 0 0,-1 0-216 0 0,0 0-18 0 0</inkml:trace>
  <inkml:trace contextRef="#ctx0" brushRef="#br0" timeOffset="551.29">258 1 6880 0 0,'0'0'157'0'0,"0"0"23"0"0,0 0 11 0 0,0 0 34 0 0,0 0 142 0 0,0 0 66 0 0,0 0 14 0 0,0 0-34 0 0,0 0-145 0 0,0 0-63 0 0,0 2-11 0 0,-1 1-146 0 0,1 1 57 0 0,-6 6 481 0 0,5-7-465 0 0,-2 0-15 0 0,2-2-104 0 0,0 0-42 0 0,-2 2 273 0 0,5 0-61 0 0,-2-1-111 0 0,0 0-37 0 0,0 3-11 0 0,1-2 28 0 0,4 5 27 0 0,1 3 41 0 0,-4 3 63 0 0,-3-2-104 0 0,0-6-40 0 0,1-1 0 0 0,0 1 1 0 0,0-1-1 0 0,0 0 1 0 0,1 1-1 0 0,0-1 1 0 0,1 5-29 0 0,2 0 29 0 0,3 8 22 0 0,-5-1 13 0 0,-2-11-43 0 0,1-1 1 0 0,0 1-1 0 0,0-1 1 0 0,0 0 0 0 0,2 4-22 0 0,-1-4 21 0 0,0 0 1 0 0,-1 0-1 0 0,0 1 1 0 0,0-1 0 0 0,0 4-22 0 0,-1 5 52 0 0,-1-9-33 0 0,1 0 0 0 0,1 0 1 0 0,-1 0-1 0 0,1 0 1 0 0,0 4-20 0 0,2 1 31 0 0,2 10 38 0 0,-9-1 1 0 0,0-7-14 0 0,2 5 41 0 0,2-14-80 0 0,0 0 1 0 0,0 0-1 0 0,1 0 1 0 0,-1 0-1 0 0,1 0 1 0 0,0 0-1 0 0,1 2-17 0 0,5 12 118 0 0,-6-16-109 0 0,-1 0 0 0 0,1 0 0 0 0,-1 0 0 0 0,0 0 0 0 0,0 0 1 0 0,0 0-1 0 0,1 0 0 0 0,-1 0 0 0 0,0 0 0 0 0,0 0 0 0 0,0 0 1 0 0,-1 0-1 0 0,1 1-9 0 0,-8 18 92 0 0,4-12-47 0 0,3-4 5 0 0,0 1-1 0 0,0-1 1 0 0,0 1 0 0 0,1 0 0 0 0,-1 0 0 0 0,1-1 0 0 0,1 3-50 0 0,0 10 181 0 0,-1-5-21 0 0,1 0 36 0 0,-1-11-328 0 0,0 0 44 0 0,0-1 40 0 0,0 1 33 0 0,0 1 55 0 0,0-1 59 0 0,0 4 364 0 0,0-2-341 0 0,0-2-109 0 0,0 0-45 0 0,0 0-51 0 0,0 1-62 0 0,0-1-42 0 0,0 0-62 0 0,0 0-67 0 0,0 0-72 0 0,0 1-80 0 0,0-1-85 0 0,0 0-91 0 0,0 0-97 0 0,0-1-1081 0 0,0 0-1042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1:55.5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711 32 8784 0 0,'-3'0'197'0'0,"3"0"-188"0"0,0 0 1 0 0,-1 0-1 0 0,1 0 1 0 0,-1 0-1 0 0,1 0 1 0 0,0 0-1 0 0,-1 0 1 0 0,1 0-1 0 0,-1 0 0 0 0,1 0 1 0 0,0 0-1 0 0,-1 0 1 0 0,1-1-1 0 0,0 1 1 0 0,-1 0-1 0 0,1 0 0 0 0,-1 0 1 0 0,1-1-1 0 0,0 1 1 0 0,0 0-1 0 0,-1 0 1 0 0,1-1-1 0 0,0 1 0 0 0,-1 0 1 0 0,1-1-1 0 0,0 1 1 0 0,0 0-1 0 0,0-1 1 0 0,-1 1-1 0 0,1 0 0 0 0,0-1-9 0 0,-5-6 169 0 0,5 7-154 0 0,-1 0 0 0 0,0-1 1 0 0,0 1-1 0 0,1 0 0 0 0,-1 0 0 0 0,0-1 0 0 0,0 1 0 0 0,0 0 0 0 0,1 0 0 0 0,-1 0 0 0 0,0 0 0 0 0,0 0 0 0 0,0 0 0 0 0,0 0-15 0 0,-10 0 38 0 0,-7 0-27 0 0,1-1-60 0 0,2-3-58 0 0,3-4-57 0 0,8 6-10 0 0,1 1 78 0 0,-1 1 48 0 0,-1 0 28 0 0,3 1-30 0 0,1-1 35 0 0,-1 0 0 0 0,1 0 0 0 0,-1 0 0 0 0,1 1 0 0 0,-1-1 0 0 0,1 0-1 0 0,-1 1 1 0 0,1-1 0 0 0,0 1 0 0 0,-1-1 0 0 0,1 1 0 0 0,0 0 0 0 0,-1 0 15 0 0,-6 5-46 0 0,2-2 55 0 0,-3-5 76 0 0,7 1-41 0 0,-11 0 202 0 0,11 0 11 0 0,-1 0 42 0 0,-7 0 150 0 0,10 0-440 0 0,0 0 0 0 0,0 0 0 0 0,0 0 0 0 0,0 0 0 0 0,-1 0 0 0 0,1 0 0 0 0,0 0 0 0 0,0 0-1 0 0,0 0 1 0 0,0 0 0 0 0,0 0 0 0 0,0 0 0 0 0,0 0 0 0 0,0 0 0 0 0,0 0 0 0 0,0 0 0 0 0,0 0 0 0 0,-1 0 0 0 0,1 0 0 0 0,0 0 0 0 0,0 0 0 0 0,0 0 0 0 0,0 0-1 0 0,0 0 1 0 0,0 0 0 0 0,0 0 0 0 0,0 0 0 0 0,0 0 0 0 0,0 0 0 0 0,0 0 0 0 0,0 0 0 0 0,0 1 0 0 0,0-1 0 0 0,-1 0 0 0 0,1 0 0 0 0,0 0 0 0 0,0 0 0 0 0,0 0-1 0 0,0 0 1 0 0,0 0 0 0 0,0 0 0 0 0,0 0 0 0 0,0 0 0 0 0,0 0 0 0 0,0 0 0 0 0,0 1 0 0 0,0-1 0 0 0,0 0 0 0 0,0 0 0 0 0,0 0 0 0 0,0 0 0 0 0,0 0 0 0 0,0 0 0 0 0,0 0-1 0 0,0 0 1 0 0,0 0 0 0 0,0 0-9 0 0,0 5 117 0 0,-1-2 43 0 0,-1-1 46 0 0,-1 0 47 0 0,-1-1 49 0 0,0-1 51 0 0,-1 0 54 0 0,-1 0 54 0 0,-1 0 94 0 0,-22 0 1234 0 0,18 0-1249 0 0,0 0-72 0 0,1 0-150 0 0,1 0-81 0 0,1 0-96 0 0,0 0-112 0 0,3 3 72 0 0,4-2-88 0 0,-1 0-1 0 0,1 0 1 0 0,0 0-1 0 0,-1 0 0 0 0,1 0 1 0 0,-1 0-1 0 0,1-1 0 0 0,-1 1 1 0 0,1 0-1 0 0,-1-1 0 0 0,0 1 1 0 0,1-1-1 0 0,-2 1-12 0 0,-18 0 191 0 0,7 2-64 0 0,-2 10 154 0 0,9-6-176 0 0,-1-2-68 0 0,-3-1-22 0 0,10-3-12 0 0,0-1 1 0 0,0 0-1 0 0,0 1 1 0 0,0-1-1 0 0,0 1 1 0 0,0-1-1 0 0,0 1 1 0 0,0 0-1 0 0,0-1 0 0 0,0 1 1 0 0,0 0-1 0 0,1-1 1 0 0,-1 1-1 0 0,0 0 1 0 0,0 0-1 0 0,1 0 1 0 0,-1 0-1 0 0,0 1-3 0 0,-1 2 6 0 0,2-3-4 0 0,-1 0 0 0 0,1-1 1 0 0,0 1-1 0 0,-1-1 0 0 0,1 1 0 0 0,0 0 0 0 0,-1-1 1 0 0,1 1-1 0 0,0-1 0 0 0,-1 1 0 0 0,1-1 0 0 0,-1 1 0 0 0,1-1 1 0 0,-1 0-1 0 0,1 1 0 0 0,-1-1 0 0 0,1 0 0 0 0,-1 1 0 0 0,0-1 1 0 0,1 0-1 0 0,-1 1 0 0 0,0-1-2 0 0,-4 2 13 0 0,4-1-12 0 0,-1 1 1 0 0,1-1-1 0 0,0 0 0 0 0,-1 1 1 0 0,1-1-1 0 0,0 0 1 0 0,0 1-1 0 0,0 0 0 0 0,0-1 1 0 0,0 1-1 0 0,0 0 1 0 0,0-1-1 0 0,0 2-1 0 0,-8 25 36 0 0,7-22-20 0 0,-18 59-4 0 0,15-55-12 0 0,4-7 0 0 0,0 0 0 0 0,-1 0 0 0 0,1 0 0 0 0,0 0 0 0 0,1 0 0 0 0,-1 0 0 0 0,1 0 0 0 0,-1 0 0 0 0,1 0 0 0 0,0 3 0 0 0,0 112 0 0 0,0-111 0 0 0,1 1 0 0 0,0-1 0 0 0,0 0 0 0 0,1 0 0 0 0,0 1 0 0 0,0 0 0 0 0,0-1 0 0 0,0 1 0 0 0,-1-1 0 0 0,0 1 0 0 0,-1 1 0 0 0,1 3 0 0 0,0-1 0 0 0,1 1 0 0 0,0 0 0 0 0,1 0 0 0 0,1 0 0 0 0,1 7 0 0 0,2 11 0 0 0,-1-11 0 0 0,-1 0 0 0 0,-1 0 0 0 0,-1 1 0 0 0,-1 4 0 0 0,-2-20 0 0 0,0-1 0 0 0,0 0 0 0 0,1 0 0 0 0,-1 0 0 0 0,1 0 0 0 0,-1 0 0 0 0,1 0 0 0 0,0 0 0 0 0,0 0 0 0 0,0 0 0 0 0,2 1 0 0 0,1 6 0 0 0,11 36 0 0 0,-14-45 1 0 0,-1 1-1 0 0,1-1 0 0 0,-1 1 1 0 0,0 0-1 0 0,1-1 0 0 0,-1 1 1 0 0,0 0-1 0 0,0-1 0 0 0,0 1 1 0 0,0 0-1 0 0,0 0 0 0 0,0 11-23 0 0,4-1-40 0 0,4 6-55 0 0,-7-18-158 0 0,-1 1 116 0 0,0 0 97 0 0,1 0 80 0 0,-1-1 97 0 0,0 3 428 0 0,1-2-368 0 0,-1-1-136 0 0,0 0-33 0 0,0 1-39 0 0,0-1-45 0 0,0 1-55 0 0,0-1-59 0 0,0 1-68 0 0,0-1-72 0 0,0 1-80 0 0,0-1-86 0 0,0 1-93 0 0,0 0-99 0 0,0-1 94 0 0,0 1-64 0 0,0-1-68 0 0,0 1-69 0 0,0-1-1278 0 0,0 0-1176 0 0</inkml:trace>
  <inkml:trace contextRef="#ctx0" brushRef="#br0" timeOffset="365.53">0 531 12096 0 0,'0'0'273'0'0,"0"0"40"0"0,0 0 21 0 0,0 0-143 0 0,0 0-92 0 0,3 0 40 0 0,12 0 135 0 0,6 1 73 0 0,-6-2-143 0 0,-4 0-75 0 0,0 0-54 0 0,5-4 37 0 0,-10 3-63 0 0,0 0 0 0 0,1 1-1 0 0,-1 0 1 0 0,0 0 0 0 0,1 0-1 0 0,-1 1-48 0 0,22 0 172 0 0,12 1 32 0 0,-4-5-85 0 0,-14 0-47 0 0,-12 1-34 0 0,0 1 1 0 0,1 1 0 0 0,-1 0 0 0 0,2 0-39 0 0,7 0 41 0 0,-2-1-67 0 0,-2 0-55 0 0,0-1-43 0 0,6-1-120 0 0,16 1-173 0 0,8 3-132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7:33.7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121 1 7024 0 0,'0'0'157'0'0,"0"0"23"0"0,0 0 12 0 0,0 0-63 0 0,0 0-13 0 0,0 0 40 0 0,0 0 130 0 0,0 0 236 0 0,0 0 20 0 0,0 0-16 0 0,3 0-72 0 0,-2 0-494 0 0,1 0 41 0 0,1 0 104 0 0,1 0 66 0 0,0 0 54 0 0,9 0 664 0 0,-7 0-554 0 0,-3 1-200 0 0,-1-1-34 0 0,1 1-41 0 0,-1 0-46 0 0,0 0 21 0 0,17 9 207 0 0,-19-9-233 0 0,1-1 0 0 0,0 1 0 0 0,-1-1 0 0 0,1 1 0 0 0,-1-1 0 0 0,1 1 0 0 0,0-1 0 0 0,-1 1-1 0 0,1 0 1 0 0,-1-1 0 0 0,0 1 0 0 0,1 0 0 0 0,-1-1 0 0 0,1 1 0 0 0,-1 0 0 0 0,0 0 0 0 0,0-1 0 0 0,1 1 0 0 0,-1 0 0 0 0,0 0-9 0 0,0-1 1 0 0,0 0 1 0 0,0 0 0 0 0,0 0-1 0 0,0 0 1 0 0,0 0 0 0 0,0 0-1 0 0,0 0 1 0 0,0 1 0 0 0,0-1-1 0 0,0 0 1 0 0,0 0 0 0 0,0 0 0 0 0,0 0-1 0 0,0 0 1 0 0,0 0 0 0 0,0 0-1 0 0,0 0 1 0 0,0 0 0 0 0,0 0-1 0 0,0 1 1 0 0,0-1 0 0 0,0 0-1 0 0,0 0 1 0 0,0 0 0 0 0,0 0-1 0 0,0 0 1 0 0,0 0 0 0 0,0 0-1 0 0,0 0 1 0 0,0 0 0 0 0,0 0 0 0 0,0 0-1 0 0,0 0 1 0 0,1 0 0 0 0,-1 0-1 0 0,0 0 1 0 0,0 0 0 0 0,0 0-1 0 0,0 1 1 0 0,0-1 0 0 0,0 0-1 0 0,0 0 1 0 0,0 0 0 0 0,0 0-1 0 0,0 0 1 0 0,0 0 0 0 0,1 0-1 0 0,-1 0 1 0 0,0 0 0 0 0,0 0 0 0 0,0 0-1 0 0,0 0 1 0 0,0 0 0 0 0,0 0-1 0 0,0-1 1 0 0,0 1 0 0 0,0 0-2 0 0,3 1 14 0 0,-1-1 1 0 0,0 1-1 0 0,0-1 1 0 0,0 1 0 0 0,0 0-1 0 0,0 0 1 0 0,0 0-1 0 0,0 0 1 0 0,0 0-1 0 0,-1 0 1 0 0,1 0 0 0 0,0 1-1 0 0,-1-1 1 0 0,1 1-15 0 0,28 28 242 0 0,-16-14-94 0 0,1 1-2 0 0,-2 9 10 0 0,-11-21-87 0 0,1 1 0 0 0,-1-1 0 0 0,1 0-1 0 0,2 4-68 0 0,14 18 194 0 0,-5-9-79 0 0,-1 3 26 0 0,7 8 35 0 0,-8-16-61 0 0,0 0 0 0 0,9 17 63 0 0,-8-10-22 0 0,-8-12-112 0 0,14 19 171 0 0,-15-21-144 0 0,1-1 1 0 0,-1 1-1 0 0,1-1 0 0 0,1 0 0 0 0,-1-1 1 0 0,5 3-72 0 0,12 8 184 0 0,-11 1 0 0 0,4-5-53 0 0,-3-3-23 0 0,1 3 38 0 0,-6-4-47 0 0,-4-4-46 0 0,0 1-1 0 0,0-1 1 0 0,0 0-1 0 0,1-1 1 0 0,-1 1-1 0 0,1 0-52 0 0,9 2 204 0 0,-8 5-17 0 0,2-5-47 0 0,9 3 21 0 0,-12-6-109 0 0,9 0 110 0 0,-13-2-160 0 0,0 0-1 0 0,0 0 1 0 0,0 0 0 0 0,0 0-1 0 0,0 0 1 0 0,1 0 0 0 0,-1 0 0 0 0,0 0-1 0 0,0 0 1 0 0,0 0 0 0 0,0 0 0 0 0,0 0-1 0 0,0 0 1 0 0,0 0 0 0 0,0 0-1 0 0,0 0 1 0 0,0 0 0 0 0,1 0 0 0 0,-1 0-1 0 0,0 0 1 0 0,0 0 0 0 0,0 0 0 0 0,0 0-1 0 0,0 0 1 0 0,0 0 0 0 0,0 0 0 0 0,0 1-1 0 0,0-1 1 0 0,0 0 0 0 0,0 0-1 0 0,0 0 1 0 0,0 0 0 0 0,0 0 0 0 0,1 0-1 0 0,-1 0 1 0 0,0 0 0 0 0,0 0 0 0 0,0 0-1 0 0,0 0 1 0 0,0 0 0 0 0,0 0-1 0 0,0 1 1 0 0,0-1 0 0 0,0 0 0 0 0,0 0-1 0 0,0 0 1 0 0,0 0 0 0 0,0 0 0 0 0,0 0-1 0 0,0 0 1 0 0,0 0 0 0 0,0 0-1 0 0,0 0 1 0 0,0 1 0 0 0,0-1 0 0 0,0 0-1 0 0,0 0-1 0 0,-1 3 25 0 0,1-1-15 0 0,0 0 0 0 0,0-1 0 0 0,0 1-1 0 0,0 0 1 0 0,0 0 0 0 0,0-1 0 0 0,1 1-1 0 0,-1 0 1 0 0,0 0 0 0 0,1-1-1 0 0,0 2-9 0 0,0-3 4 0 0,0 1 0 0 0,-1-1 0 0 0,1 0 0 0 0,0 1-1 0 0,0-1 1 0 0,-1 0 0 0 0,1 0 0 0 0,0 1 0 0 0,0-1 0 0 0,0 0-1 0 0,-1 0 1 0 0,1 0 0 0 0,0 0 0 0 0,1 0-4 0 0,10 0 21 0 0,-12 0-20 0 0,0-1 0 0 0,0 1 0 0 0,1 0 0 0 0,-1 0 0 0 0,0 0 0 0 0,0 0 0 0 0,0 0 0 0 0,0 0 0 0 0,0 0-1 0 0,0 0 1 0 0,0 0 0 0 0,0 0 0 0 0,0 0 0 0 0,0 0 0 0 0,1 0 0 0 0,-1 0 0 0 0,0 0 0 0 0,0 0 0 0 0,0 0 0 0 0,0 0 0 0 0,0 1 0 0 0,0-1 0 0 0,0 0 0 0 0,0 0 0 0 0,0 0-1 0 0,0 0 1 0 0,0 0 0 0 0,0 0 0 0 0,1 0 0 0 0,-1 0 0 0 0,0 0 0 0 0,0 0 0 0 0,0 0 0 0 0,0 0 0 0 0,0 0 0 0 0,0 0 0 0 0,0 0 0 0 0,0 1 0 0 0,0-1 0 0 0,0 0-1 0 0,0 0 1 0 0,0 0 0 0 0,0 0 0 0 0,0 0 0 0 0,0 0 0 0 0,0 0 0 0 0,0 0 0 0 0,0 0 0 0 0,0 0 0 0 0,0 0 0 0 0,0 1 0 0 0,0-1 0 0 0,0 0 0 0 0,0 0 0 0 0,0 0 0 0 0,0 0-1 0 0,0 0 0 0 0,0 10 64 0 0,0-7-22 0 0,0-6-97 0 0,-1-2 5 0 0,-1 1-37 0 0,-2 1-38 0 0,-2 3-37 0 0,4 0-187 0 0,2 0-17 0 0,0 0 136 0 0,0 0 47 0 0,0 0-98 0 0,0 0-43 0 0,0-3-369 0 0,0-10-13 0 0,0-2-4 0 0</inkml:trace>
  <inkml:trace contextRef="#ctx0" brushRef="#br0" timeOffset="1236.66">529 47 5136 0 0,'2'-1'-21'0'0,"0"1"37"0"0,0 0 117 0 0,0 0 120 0 0,-1 0 101 0 0,0 0 50 0 0,-1 0 58 0 0,0 0 581 0 0,-2 1 339 0 0,0 1-509 0 0,1-1-229 0 0,0 0-363 0 0,0 0-34 0 0,0 1 80 0 0,1-1-210 0 0,-1 0-35 0 0,1 0-36 0 0,0 1-41 0 0,0-1-41 0 0,-1 1-46 0 0,-1 0 181 0 0,-4 3-56 0 0,-5 8 24 0 0,-2 12 68 0 0,0-10-60 0 0,1 0-40 0 0,7-5 9 0 0,4-8-40 0 0,0 1 0 0 0,0-1 0 0 0,0 0 0 0 0,0 0 0 0 0,-1 0 0 0 0,1 0 0 0 0,-1 0 0 0 0,1 0 0 0 0,-1-1-4 0 0,-18 30 10 0 0,11-25 11 0 0,7-5-19 0 0,1 0 0 0 0,0 0 0 0 0,-1 1 0 0 0,1-1 0 0 0,0 0 0 0 0,-1 0-1 0 0,1 1 1 0 0,0-1 0 0 0,0 0 0 0 0,0 1 0 0 0,0-1 0 0 0,0 1 0 0 0,1-1 0 0 0,-1 1 0 0 0,0 0 0 0 0,1-1 0 0 0,-1 2-2 0 0,-5 10 0 0 0,-1 0 0 0 0,0-1 0 0 0,-8 10 0 0 0,7-11 0 0 0,4-5 4 0 0,0-1 1 0 0,0 0-1 0 0,-1 0 1 0 0,-1 1-5 0 0,4-4 6 0 0,-1 0 0 0 0,1 1 0 0 0,0-1-1 0 0,-1 1 1 0 0,1 0 0 0 0,-1 3-6 0 0,-7 22 11 0 0,-13-8-1 0 0,20-17-3 0 0,0 1 0 0 0,1 0 0 0 0,-1-1 0 0 0,1 1 0 0 0,0 1-1 0 0,-1 0-6 0 0,1-1 4 0 0,0 0 0 0 0,0 0 0 0 0,0 0 0 0 0,-1-1-1 0 0,0 1 1 0 0,0 0-4 0 0,-11 9 25 0 0,11-10-19 0 0,-1 0 0 0 0,1 0 0 0 0,-1 1 0 0 0,1-1 0 0 0,0 1 1 0 0,1 0-1 0 0,-1 0 0 0 0,-1 3-6 0 0,-11 16 84 0 0,-15 11 94 0 0,4-3-42 0 0,18-15-2 0 0,8-15-121 0 0,-1 0-1 0 0,1 1 1 0 0,-1-1 0 0 0,0 0 0 0 0,0 0 0 0 0,1 0-1 0 0,-1 0 1 0 0,0 0 0 0 0,0 0 0 0 0,0 0-1 0 0,0 0 1 0 0,0 0 0 0 0,0 0 0 0 0,0 0 0 0 0,-1 0-13 0 0,-5 3 45 0 0,-7 8 88 0 0,5 2 38 0 0,-17 17 144 0 0,23-25-249 0 0,3-5-60 0 0,0-1 1 0 0,0 1-1 0 0,0-1 0 0 0,0 0 0 0 0,-1 1 0 0 0,1-1 1 0 0,0 1-1 0 0,0-1 0 0 0,-1 1 0 0 0,1-1 0 0 0,0 0 1 0 0,-1 1-1 0 0,1-1 0 0 0,0 0 0 0 0,-1 1 1 0 0,1-1-1 0 0,0 0 0 0 0,-1 1 0 0 0,1-1 0 0 0,-1 0 1 0 0,1 0-1 0 0,-1 0 0 0 0,1 1 0 0 0,-1-1 0 0 0,1 0 1 0 0,0 0-1 0 0,-1 0 0 0 0,1 0 0 0 0,-1 0 1 0 0,1 0-1 0 0,-1 0 0 0 0,1 0 0 0 0,-1 0 0 0 0,1 0 1 0 0,-1 0-1 0 0,1 0 0 0 0,-1 0 0 0 0,1 0-6 0 0,-15 2 136 0 0,2 8 18 0 0,10-7-10 0 0,1-3-11 0 0,-8 0-45 0 0,7 0-21 0 0,3 0-3 0 0,3 0-11 0 0,7 0-58 0 0,-8 0-73 0 0,-1 0 17 0 0,-1 0-68 0 0,1 0-79 0 0,-1 0 59 0 0,1 0-34 0 0,-1 0 182 0 0,1 0-220 0 0,0 0-36 0 0,1 0-352 0 0,0-1 81 0 0,-1 1-48 0 0,2-2-683 0 0,-1-2-539 0 0,-1-4-1025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7:44.7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1 107 7432 0 0,'0'0'216'0'0,"0"0"-49"0"0,0 0 10 0 0,0 0 82 0 0,2 0 238 0 0,2-1-201 0 0,-1 0-39 0 0,2-4 417 0 0,-2 2-208 0 0,-1 1-182 0 0,0 0 49 0 0,3 1 206 0 0,-2 1-221 0 0,1 0 36 0 0,-1 0-120 0 0,0 0-129 0 0,-1 0 0 0 0,0 0 0 0 0,0 0 0 0 0,1 0 0 0 0,-1 0 0 0 0,0-1 0 0 0,0 1 0 0 0,1-1 0 0 0,0 0-105 0 0,5-4 275 0 0,2 0 88 0 0,3 2 43 0 0,-3 2-66 0 0,0-3-70 0 0,0-2-56 0 0,-1 0-43 0 0,10-4 140 0 0,-11 7-156 0 0,0 2-41 0 0,1 1-17 0 0,2 1 6 0 0,-2-1-4 0 0,5 0 83 0 0,0 0-35 0 0,3-2-4 0 0,-2-4-55 0 0,-12 5-77 0 0,0 0 1 0 0,0 0-1 0 0,1 0 1 0 0,-1 0 0 0 0,0 0-1 0 0,1 1 1 0 0,-1-1 0 0 0,0 1-1 0 0,1 0-11 0 0,8 1 27 0 0,-8-1-17 0 0,-1 0 1 0 0,1 0-1 0 0,-1 0 0 0 0,0 0 0 0 0,1 0 0 0 0,-1-1 0 0 0,1 1 1 0 0,-1-1-1 0 0,2 0-10 0 0,0-1 4 0 0,1-1-3 0 0,1 1 0 0 0,0 1 0 0 0,0-1 0 0 0,-1 1 0 0 0,1 0 0 0 0,6 0-1 0 0,2 2-2 0 0,1 0 9 0 0,-4-2-32 0 0,-2 0-33 0 0,0-2-48 0 0,-5 2 14 0 0,1-1 52 0 0,8-3 27 0 0,-9 4-28 0 0,0 0-41 0 0,0 0-77 0 0,1 0-90 0 0,0 1-109 0 0,-3 0 132 0 0,0 0-35 0 0,0 0-113 0 0,0 0-58 0 0,0 0-51 0 0,0 0-45 0 0,1 0-156 0 0,-1 0-44 0 0,2 0-188 0 0,1 0-505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7:45.5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91 288 8264 0 0,'0'-3'182'0'0,"0"0"-111"0"0,0 1-38 0 0,0 1 1 0 0,0-1-1 0 0,0 0 0 0 0,0 0 0 0 0,0 1 0 0 0,0-1 1 0 0,0 0-1 0 0,1 0 0 0 0,-1 1 0 0 0,1-1 0 0 0,0-1-33 0 0,5-1 126 0 0,-2 0-43 0 0,1-8-54 0 0,-3 7-33 0 0,10-28-12 0 0,-6 22 57 0 0,2 2 48 0 0,-1 2 163 0 0,0-1 49 0 0,15-17 833 0 0,-13 14-677 0 0,-1 0-72 0 0,-4 5-237 0 0,-1 1-39 0 0,6-6 204 0 0,0 3-50 0 0,2 1 1 0 0,6 0 71 0 0,1 0-8 0 0,-4-1-80 0 0,-3 1-143 0 0,-5 4-52 0 0,0-1 0 0 0,0 0 0 0 0,-1 0 0 0 0,4-4-52 0 0,-7 6 10 0 0,-1 1 1 0 0,1-1-1 0 0,0 1 0 0 0,0 0 1 0 0,0 0-1 0 0,0 0 1 0 0,0-1-1 0 0,0 2 0 0 0,0-1 1 0 0,1 0-1 0 0,-1 0 1 0 0,0 1-1 0 0,0-1 0 0 0,1 1 1 0 0,-1 0-1 0 0,0 0 0 0 0,0 0 1 0 0,1 0-1 0 0,0 0-10 0 0,-1 0 13 0 0,0 0 1 0 0,0 0-1 0 0,-1-1 0 0 0,1 1 0 0 0,0 0 0 0 0,0-1 0 0 0,0 1 0 0 0,-1-1 0 0 0,1 0 1 0 0,0 1-1 0 0,-1-1 0 0 0,1 0 0 0 0,1-1-13 0 0,-2 1 13 0 0,1 0-1 0 0,-1 0 1 0 0,0 1-1 0 0,1-1 1 0 0,-1 0-1 0 0,1 1 1 0 0,-1-1-1 0 0,1 1 1 0 0,-1-1-1 0 0,1 1 1 0 0,-1 0-1 0 0,1 0 1 0 0,1 0-13 0 0,28 0 84 0 0,-4 0-56 0 0,-26 0-28 0 0,1 0 0 0 0,0 0 0 0 0,-1 0 0 0 0,1 0 0 0 0,-1 0 0 0 0,1 1 0 0 0,0-1 0 0 0,-1 1 0 0 0,1-1 0 0 0,-1 1 0 0 0,1 0 0 0 0,-1-1 0 0 0,0 1 0 0 0,1 0 0 0 0,0 1 0 0 0,6 2 0 0 0,2 1 2 0 0,-9-5-3 0 0,0 0 0 0 0,0 1 0 0 0,0-1 0 0 0,0 1 0 0 0,0-1 0 0 0,0 1 0 0 0,0-1 0 0 0,0 1 0 0 0,0 0 0 0 0,0-1 0 0 0,0 1 0 0 0,0 0 0 0 0,0 0 0 0 0,-1 0 0 0 0,1-1 0 0 0,0 1 0 0 0,-1 0 0 0 0,1 1 1 0 0,4 8-45 0 0,-4-8 40 0 0,0 0 0 0 0,0 1-1 0 0,0-1 1 0 0,0 0 0 0 0,1 0 0 0 0,-1 0 0 0 0,0 0 0 0 0,1-1 0 0 0,0 1 5 0 0,-1 0-3 0 0,0-1 1 0 0,1 0-1 0 0,-1 0 1 0 0,0 0 0 0 0,0 0-1 0 0,0 0 1 0 0,0 0 0 0 0,0 1 0 0 0,-1-1-1 0 0,1 0 1 0 0,0 1 0 0 0,-1-1-1 0 0,1 1 1 0 0,-1-1 0 0 0,1 1 0 0 0,-1-1-1 0 0,1 1 1 0 0,-1-1 0 0 0,0 1-1 0 0,0-1 1 0 0,0 1 0 0 0,0-1 0 0 0,0 1 2 0 0,0 0 0 0 0,0 1 0 0 0,0-1 0 0 0,0 0 0 0 0,0 0 0 0 0,0 1 0 0 0,1-1 0 0 0,-1 0 0 0 0,1 0 0 0 0,0 1 0 0 0,-1-1 0 0 0,1 0 0 0 0,0 0 0 0 0,0 0 0 0 0,0 0 0 0 0,1 0 0 0 0,-1 0 0 0 0,0 0 0 0 0,1-1 0 0 0,0 2 0 0 0,0-1 0 0 0,0 0 0 0 0,-1 0 0 0 0,1 0 0 0 0,-1 1 0 0 0,0-1 0 0 0,0 0 0 0 0,1 1 0 0 0,-2-1 0 0 0,1 1 0 0 0,0-1 0 0 0,0 1 0 0 0,-1-1 0 0 0,1 1 0 0 0,-1 1 0 0 0,1 7 0 0 0,-1 0 0 0 0,-1 12 0 0 0,0 1 0 0 0,2-19 0 0 0,-1 0 0 0 0,0 0 0 0 0,0 0 0 0 0,-1 1 0 0 0,1-1 0 0 0,-1 0 0 0 0,0 0 0 0 0,-1 0 0 0 0,1 0 0 0 0,-1 0 0 0 0,0 0 0 0 0,0 0 0 0 0,-2 2 0 0 0,-14 28 0 0 0,6-10 0 0 0,9-20 0 0 0,0-1 0 0 0,0 0 0 0 0,-1 0 0 0 0,1 0 0 0 0,-1-1 0 0 0,0 1 0 0 0,-2 1 0 0 0,1-2 0 0 0,1 1 0 0 0,1-1 0 0 0,-1 1 0 0 0,0 0 0 0 0,1 0 0 0 0,0 0 0 0 0,-2 3 0 0 0,-4 7 0 0 0,-2 0 0 0 0,0 0 0 0 0,0-1 0 0 0,-10 7 0 0 0,7-5 0 0 0,-5 4 0 0 0,0 0 0 0 0,-2-1 0 0 0,-6 2 0 0 0,6 5 0 0 0,-34 21 0 0 0,38-29 0 0 0,-1 0 0 0 0,0-2 0 0 0,-20 14 0 0 0,33-25 0 0 0,1 0 0 0 0,-1 0 0 0 0,0 0 0 0 0,1 1 0 0 0,-1 1 0 0 0,3-3 0 0 0,0 0 0 0 0,-1 0 0 0 0,0 0 0 0 0,0 0 0 0 0,0-1 0 0 0,0 1 0 0 0,0-1 0 0 0,-1 0 0 0 0,1 1 0 0 0,-1-2 0 0 0,0 2 0 0 0,-19 2 12 0 0,18 1 18 0 0,3-2-12 0 0,-26 13 74 0 0,15-4-66 0 0,8-10 23 0 0,-5-3-35 0 0,10 0-7 0 0,-2 0 73 0 0,4 0 13 0 0,1 0-66 0 0,2 0 44 0 0,14 0 288 0 0,-12 0-235 0 0,-3 0-84 0 0,-2 0-34 0 0,1 0 154 0 0,-1 0-27 0 0,-1 0-132 0 0,-1 0 0 0 0,1 0 0 0 0,-1 0 0 0 0,0 0 0 0 0,1 0 0 0 0,-1 0 0 0 0,1-1 0 0 0,-1 1 0 0 0,0 0 0 0 0,1 0 0 0 0,-1 0 0 0 0,1 0 0 0 0,-1 0 0 0 0,0 0 0 0 0,1-1 0 0 0,-1 1 0 0 0,0 0 0 0 0,1 0 0 0 0,-1-1 0 0 0,0 1 0 0 0,1 0 0 0 0,-1 0 0 0 0,0-1 0 0 0,0 1 0 0 0,1 0 0 0 0,-1-1 0 0 0,0 1-1 0 0,0-1 1 0 0,8-6-2 0 0,15 2 1 0 0,-8-2 10 0 0,5-1 78 0 0,8-2-12 0 0,0 5-21 0 0,-8-5-44 0 0,7 5-11 0 0,-12 1 0 0 0,1 0 0 0 0,-1 0 0 0 0,0 0 0 0 0,0-2 0 0 0,0 0 0 0 0,0-2 0 0 0,-7 4 23 0 0,0-1-1 0 0,1 2 1 0 0,0-1-1 0 0,3 0-22 0 0,4 0 40 0 0,-4 1 23 0 0,0 0-1 0 0,11-5-62 0 0,2 1 58 0 0,-12 3-17 0 0,9-2 52 0 0,11-4 36 0 0,22-5 142 0 0,-31 12-136 0 0,-13 3-54 0 0,0 0 23 0 0,-10 0-86 0 0,1 0 0 0 0,-1 0 0 0 0,1 0 0 0 0,-1-1 0 0 0,1 1-1 0 0,-1-1 1 0 0,1 1 0 0 0,-1-1 0 0 0,1 1 0 0 0,-1-1 0 0 0,1 0-1 0 0,-1 1 1 0 0,1-2-18 0 0,11-4 132 0 0,0 4-16 0 0,13 4 18 0 0,-14 5-108 0 0,-10-6-26 0 0,-1-1 0 0 0,0 1 0 0 0,1 0 0 0 0,-1-1 0 0 0,0 1 0 0 0,1-1 0 0 0,-1 1 0 0 0,1-1 0 0 0,-1 1 0 0 0,1-1 0 0 0,-1 0 0 0 0,1 0 0 0 0,-1 0 0 0 0,30 0 0 0 0,-29 0 0 0 0,-1 0 0 0 0,1 1 0 0 0,0-1-1 0 0,0 0 1 0 0,0 1 0 0 0,0 0 0 0 0,0-1-1 0 0,-1 1 1 0 0,1 0 0 0 0,0 0-1 0 0,-1 0 1 0 0,2 0 0 0 0,6 4-32 0 0,1-3-55 0 0,-8-2-15 0 0,-2 0 34 0 0,0 0 112 0 0,0 0 27 0 0,0 3-16 0 0,-2 7-45 0 0,1-10-10 0 0,1 1 0 0 0,-1-1 0 0 0,1 0 0 0 0,-1 1 0 0 0,1-1-1 0 0,-1 1 1 0 0,1-1 0 0 0,0 1 0 0 0,-1 0 0 0 0,1-1 0 0 0,0 1-1 0 0,-1-1 1 0 0,1 1 0 0 0,0-1 0 0 0,0 1 0 0 0,0 0 0 0 0,0-1 0 0 0,3 4-20 0 0,0-2-2 0 0,-2 0-49 0 0,0-2-76 0 0,-1 0-111 0 0,0 0 133 0 0,0 0-59 0 0,0 0-81 0 0,0 0 82 0 0,0 0-38 0 0,0 0-43 0 0,0 0-39 0 0,0 0-37 0 0,0 0-33 0 0,0 0-240 0 0,1 0-55 0 0,1 0-784 0 0,2 0-618 0 0,4 0-1172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7:43.4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76 650 6272 0 0,'0'0'182'0'0,"0"0"-41"0"0,0 0 6 0 0,0 0 68 0 0,0 0 196 0 0,3-3 359 0 0,7-7 29 0 0,-8 8-28 0 0,1 2-248 0 0,0 0-65 0 0,0 0-60 0 0,-1 0-58 0 0,1 0-51 0 0,-1 0-50 0 0,0 0-43 0 0,0 0-41 0 0,1 0-24 0 0,-1 0-40 0 0,3 0-5 0 0,-1 0-88 0 0,7 0-93 0 0,-8 0 104 0 0,1 0 46 0 0,2 0 92 0 0,-1 0 114 0 0,-4 0-255 0 0,-1 0 0 0 0,1-1-1 0 0,-1 1 1 0 0,0 0 0 0 0,1 1 0 0 0,-1-1 0 0 0,1 0-1 0 0,-1 0 1 0 0,0 0 0 0 0,1 0 0 0 0,-1 0 0 0 0,1 0-1 0 0,-1 0 1 0 0,0 0 0 0 0,1 1 0 0 0,-1-1 0 0 0,0 0-1 0 0,1 0 1 0 0,-1 1 0 0 0,0-1 0 0 0,1 0 0 0 0,-1 0-1 0 0,0 1 1 0 0,0-1 0 0 0,1 0 0 0 0,-1 1 0 0 0,0-1-1 0 0,0 0 1 0 0,0 1 0 0 0,1-1 0 0 0,-1 1-6 0 0,4 5 95 0 0,7 0 28 0 0,-10-5-117 0 0,0-1 1 0 0,0 1 0 0 0,0-1 0 0 0,0 1 0 0 0,0-1-1 0 0,0 1 1 0 0,0-1 0 0 0,0 1 0 0 0,0 0 0 0 0,-1-1 0 0 0,1 1-1 0 0,0 0 1 0 0,0 0 0 0 0,-1 0 0 0 0,1 0 0 0 0,0 0-7 0 0,3 9 64 0 0,-3-8-51 0 0,0 0 1 0 0,0 0-1 0 0,0 1 0 0 0,1-1 0 0 0,-1 0 1 0 0,0 0-1 0 0,1-1 0 0 0,-1 1 1 0 0,1 0-14 0 0,19 21 127 0 0,-13-14-70 0 0,0 2 0 0 0,-1-1-1 0 0,0 1 1 0 0,3 6-57 0 0,7 26 199 0 0,-10-27-112 0 0,1 1 1 0 0,1-1 0 0 0,0 0-1 0 0,1 0-87 0 0,20 36 233 0 0,-19-20-120 0 0,-11-29-96 0 0,1 1 0 0 0,0 0 0 0 0,0-1 0 0 0,0 1 0 0 0,0-1 0 0 0,1 0 1 0 0,0 1-1 0 0,-1-1 0 0 0,1 0 0 0 0,0 0 0 0 0,1 0 0 0 0,0 1-17 0 0,2 2 34 0 0,0 0-1 0 0,0 0 1 0 0,-1 1 0 0 0,0 0-1 0 0,0 0 1 0 0,0 0-34 0 0,-1 0 24 0 0,1 0 0 0 0,0-1 0 0 0,0 1 0 0 0,0-1 0 0 0,1 0 0 0 0,0-1-24 0 0,2 3 32 0 0,-4-5-15 0 0,0 0 0 0 0,0 0-1 0 0,1 0 1 0 0,-1 0 0 0 0,0 0 0 0 0,1-1-17 0 0,9 3 11 0 0,-8 5 1 0 0,5-5 36 0 0,-5 5-24 0 0,5-7 40 0 0,-7-3-7 0 0,-3 0-133 0 0,0 0 6 0 0,0 0-71 0 0,0 0-82 0 0,0 0 65 0 0,0 0-37 0 0,0 0-39 0 0,0 0-39 0 0,0 0-371 0 0,0 0 87 0 0,0 0-52 0 0,0 0-719 0 0,0 0-566 0 0,0 0-1077 0 0</inkml:trace>
  <inkml:trace contextRef="#ctx0" brushRef="#br0" timeOffset="364.14">454 604 6392 0 0,'0'0'141'0'0,"-2"0"23"0"0,1 0-158 0 0,1 0 0 0 0,-1 0 0 0 0,1 0 0 0 0,0 0 0 0 0,-1 0 0 0 0,1 0 0 0 0,-1 0 0 0 0,1 0 0 0 0,0 0-1 0 0,-1 0 1 0 0,1 0 0 0 0,0 0 0 0 0,-1 1 0 0 0,1-1 0 0 0,-1 0 0 0 0,1 0 0 0 0,0 0 0 0 0,-1 0 0 0 0,1 1 0 0 0,0-1 0 0 0,-1 0 0 0 0,1 0 0 0 0,0 1-1 0 0,-1-1 1 0 0,1 0 0 0 0,0 1 0 0 0,0-1 0 0 0,0 0 0 0 0,-1 1 0 0 0,1-1 0 0 0,0 0 0 0 0,0 1 0 0 0,0-1 0 0 0,-1 0 0 0 0,1 1 0 0 0,0-1 0 0 0,0 1 0 0 0,0-1-1 0 0,0 0 1 0 0,0 1 0 0 0,0-1 0 0 0,0 1 0 0 0,0-1 0 0 0,0 0 0 0 0,0 1 0 0 0,0-1 0 0 0,0 1 0 0 0,0-1 0 0 0,1 1-6 0 0,-2 7 64 0 0,-2-1-60 0 0,-25 11-4 0 0,13-1 58 0 0,9-7 21 0 0,3-1 43 0 0,-1 3 73 0 0,-1 3 87 0 0,-2 0-55 0 0,-9 10 216 0 0,3-5-133 0 0,6-7-162 0 0,-25 51 589 0 0,4-7-140 0 0,5-23-261 0 0,5-8-94 0 0,13-5-53 0 0,3-11-108 0 0,-7 16 93 0 0,-12 13 37 0 0,8-14-82 0 0,-6 9 30 0 0,-3-2-91 0 0,18-25-67 0 0,-1-1 18 0 0,1 0 1 0 0,-1-1 0 0 0,0 0 0 0 0,-6 5-20 0 0,7-7 10 0 0,0 0 1 0 0,1 0-1 0 0,-1 1 1 0 0,1 0 0 0 0,0 0-1 0 0,0 0 1 0 0,-1 2-11 0 0,-1 5 39 0 0,5-10-37 0 0,0 0 0 0 0,-1 0 0 0 0,1 0 0 0 0,-1 0 0 0 0,1 0 1 0 0,-1 0-1 0 0,1 0 0 0 0,-1 0 0 0 0,0 0 0 0 0,1 0 0 0 0,-1 0 0 0 0,0 0 1 0 0,0-1-1 0 0,0 1 0 0 0,1 0 0 0 0,-1-1 0 0 0,0 1 0 0 0,-1 0-2 0 0,-13 4 43 0 0,14-4-41 0 0,0-1 0 0 0,0 1 0 0 0,0 0 0 0 0,-1 0-1 0 0,1 0 1 0 0,1 0 0 0 0,-1 0 0 0 0,0 0 0 0 0,0 0 0 0 0,0 0 0 0 0,0 0 0 0 0,0 1-2 0 0,0 2-34 0 0,0 0 64 0 0,0 0 62 0 0,-2-3-83 0 0,-1 0-54 0 0,0-1-57 0 0,-3 1-69 0 0,-2-1-84 0 0,8 0-128 0 0,0 0-108 0 0,1 0 64 0 0,0 0-42 0 0,0 0-557 0 0,0 0-448 0 0,0 0-848 0 0</inkml:trace>
  <inkml:trace contextRef="#ctx0" brushRef="#br0" timeOffset="951.48">741 181 7344 0 0,'3'-2'-1'0'0,"0"-1"36"0"0,2-2 60 0 0,7-8 202 0 0,-7 6-175 0 0,-3 2-71 0 0,2-2 55 0 0,3 4-55 0 0,-2 0-47 0 0,10-9-4 0 0,-8 4 28 0 0,-1 2 35 0 0,0 0 38 0 0,-1 2 39 0 0,1 0 41 0 0,0 1 72 0 0,-1 1-96 0 0,2-1 60 0 0,-3 0 16 0 0,-2 2-90 0 0,1-2 36 0 0,0 1 44 0 0,0-1 48 0 0,1-1-87 0 0,-1 0-56 0 0,1 0 0 0 0,-1 1 1 0 0,1 0-1 0 0,0 0 0 0 0,2-1-128 0 0,6-2 321 0 0,-1 0-43 0 0,13-6 175 0 0,-6 3-172 0 0,7-4 78 0 0,-14 11-259 0 0,2 8-31 0 0,0 1 3 0 0,-2-5 25 0 0,2 0-85 0 0,2 11-2 0 0,0-1 33 0 0,-14-11-43 0 0,0-1 1 0 0,0 1 0 0 0,0-1-1 0 0,0 1 1 0 0,0-1-1 0 0,-1 1 1 0 0,1-1-1 0 0,0 1 1 0 0,0 0 0 0 0,0-1-1 0 0,-1 1 1 0 0,1 0-1 0 0,0 0 1 0 0,-1 0-1 0 0,1-1 1 0 0,-1 1 0 0 0,1 0-1 0 0,-1 0 1 0 0,1 0-1 0 0,-1 0 1 0 0,0 0-1 0 0,0 0 0 0 0,1 15-26 0 0,-2-1-29 0 0,1-14 53 0 0,0-1 1 0 0,0 1-1 0 0,0-1 1 0 0,1 1-1 0 0,-1-1 1 0 0,-1 1-1 0 0,1-1 1 0 0,0 1-1 0 0,0-1 1 0 0,0 1-1 0 0,0-1 0 0 0,0 1 1 0 0,0-1-1 0 0,0 1 1 0 0,-1-1-1 0 0,1 0 1 0 0,0 1-1 0 0,0-1 1 0 0,-1 1-1 0 0,1-1 1 0 0,0 1-1 0 0,-1-1 1 0 0,1 0-1 0 0,0 1 1 0 0,-1-1-1 0 0,1 0 1 0 0,0 0-1 0 0,-1 1 1 0 0,1-1 1 0 0,-7 8-52 0 0,2 14 22 0 0,-2-9-6 0 0,7-12 34 0 0,-1 0 0 0 0,0 1-1 0 0,0-1 1 0 0,1 1 0 0 0,-1-1-1 0 0,1 0 1 0 0,-1 1-1 0 0,1-1 1 0 0,-1 1 0 0 0,1-1-1 0 0,0 1 1 0 0,0-1 0 0 0,0 1 2 0 0,0 0 0 0 0,0-1 0 0 0,-1 1 0 0 0,1 0 0 0 0,0 0 0 0 0,-1-1 0 0 0,1 1 0 0 0,-1-1 0 0 0,1 1 0 0 0,-1 0 0 0 0,0-1 0 0 0,0 1 0 0 0,0-1 0 0 0,0 1 0 0 0,0-1 0 0 0,0 0 0 0 0,0 1 0 0 0,0-1 0 0 0,0 0 0 0 0,-2 1 0 0 0,-11 15 0 0 0,-14 26 0 0 0,27-41 0 0 0,0 0 0 0 0,-1 0 0 0 0,1 1 0 0 0,-1-1 0 0 0,0 0 0 0 0,1 0 0 0 0,-1-1 0 0 0,0 1 0 0 0,-1 0 0 0 0,-8 10 0 0 0,1 14 0 0 0,8-24-1 0 0,0 0 1 0 0,0 1 0 0 0,-1-1 0 0 0,1 0 0 0 0,-1 0 0 0 0,1-1 0 0 0,-2 2 0 0 0,-16 12 11 0 0,7-3 26 0 0,9-8-34 0 0,-1 0-1 0 0,1 1 1 0 0,-1-1 0 0 0,1 1 0 0 0,1 0 0 0 0,-2 2-3 0 0,0 3 0 0 0,5-8 0 0 0,-1 0 0 0 0,0 0 0 0 0,-1 0 0 0 0,1 0 0 0 0,0 0 0 0 0,-1 0 0 0 0,1 0 0 0 0,-1 0 0 0 0,0 0 0 0 0,-28 28 0 0 0,18-15 0 0 0,9-2 10 0 0,3-11 46 0 0,0-2 19 0 0,0 0 0 0 0,0 0 30 0 0,0 0 14 0 0,3 0 1 0 0,6 1-10 0 0,12 0 113 0 0,-19-1-191 0 0,0 0 0 0 0,0 0 1 0 0,0 0-1 0 0,0 0 0 0 0,0 0 0 0 0,0 0 1 0 0,0-1-1 0 0,-1 1 0 0 0,1-1 0 0 0,0 1 0 0 0,0-1 1 0 0,0 0-33 0 0,2-5 132 0 0,-4 5-125 0 0,1 1 0 0 0,-1-1 0 0 0,0 1-1 0 0,0 0 1 0 0,1-1 0 0 0,-1 1 0 0 0,0-1-1 0 0,1 1 1 0 0,-1 0 0 0 0,0-1 0 0 0,1 1-1 0 0,-1 0 1 0 0,0 0 0 0 0,1-1 0 0 0,-1 1 0 0 0,1 0-1 0 0,-1 0 1 0 0,1 0 0 0 0,-1-1 0 0 0,1 1-1 0 0,-1 0 1 0 0,0 0 0 0 0,1 0 0 0 0,-1 0-1 0 0,1 0 1 0 0,-1 0 0 0 0,1 0 0 0 0,-1 0 0 0 0,1 0-1 0 0,-1 0 1 0 0,1 0 0 0 0,0 0-7 0 0,0 0 15 0 0,1 0 0 0 0,0 0 0 0 0,-1 0 0 0 0,1-1 0 0 0,0 1 0 0 0,-1-1 0 0 0,1 1 0 0 0,0-1 0 0 0,-1 0 1 0 0,1 1-1 0 0,-1-1 0 0 0,1 0 0 0 0,-1 0-15 0 0,1 0 14 0 0,-1 0-1 0 0,1 0 1 0 0,-1 0 0 0 0,1 0 0 0 0,-1 1 0 0 0,1-1 0 0 0,0 1 0 0 0,-1-1-1 0 0,1 1 1 0 0,0 0 0 0 0,-1-1 0 0 0,1 1 0 0 0,0 0-14 0 0,9-1 50 0 0,1-5-23 0 0,-11 5-23 0 0,1 0 1 0 0,-1 0-1 0 0,1 0 0 0 0,-1 0 1 0 0,1 1-1 0 0,-1-1 1 0 0,1 1-1 0 0,0-1 1 0 0,-1 1-1 0 0,1 0 1 0 0,0-1-1 0 0,-1 1 1 0 0,1 0-5 0 0,0 0 3 0 0,-1 0 0 0 0,1 0 0 0 0,0 0 1 0 0,-1-1-1 0 0,1 1 0 0 0,-1-1 1 0 0,1 1-1 0 0,-1-1 0 0 0,1 1 0 0 0,-1-1 1 0 0,0 0-1 0 0,1 1 0 0 0,0-2-3 0 0,0 1 3 0 0,-1 0-1 0 0,1 0 1 0 0,-1 0 0 0 0,1 0-1 0 0,0 1 1 0 0,0-1-1 0 0,-1 1 1 0 0,1-1-1 0 0,0 1 1 0 0,0-1-1 0 0,0 1 1 0 0,0 0 0 0 0,1 0-3 0 0,53 0 0 0 0,-51 0-18 0 0,5 0 73 0 0,-6 0-62 0 0,-2 0-34 0 0,3 0-101 0 0,-4 0 23 0 0,1 0-36 0 0,1 0-68 0 0,-1 0-58 0 0,0 0-65 0 0,0 0-70 0 0,1 0-79 0 0,-1 0-83 0 0,0 0-90 0 0,1 0-97 0 0,3 0-1078 0 0,3 0-1051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7:49.6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11088 0 0,'0'0'248'0'0,"0"0"34"0"0,0 0 22 0 0,0 0-29 0 0,0 0-160 0 0,0 0-41 0 0,0 0 87 0 0,0 0 173 0 0,0 0 315 0 0,0 0 30 0 0,0 0-32 0 0,0 0-437 0 0,0 0 61 0 0,3 0 141 0 0,-1 0-318 0 0,0 0 71 0 0,9 0 558 0 0,-7 0-483 0 0,-2 0-168 0 0,0 0-46 0 0,-1 0-57 0 0,0 0-64 0 0,-1 0 97 0 0,0 0 0 0 0,0 0-1 0 0,0 0 1 0 0,0 0 0 0 0,0 0-1 0 0,0 0 1 0 0,0 0 0 0 0,1 0-1 0 0,-1 0 1 0 0,0 0-1 0 0,0 0 1 0 0,0 0 0 0 0,0 0-1 0 0,0 0 1 0 0,0 0 0 0 0,0 0-1 0 0,0 0 1 0 0,0 0 0 0 0,0 0-1 0 0,1 0 1 0 0,-1 0-1 0 0,0 0 1 0 0,0 0 0 0 0,0 0-1 0 0,0 0 1 0 0,0 1 0 0 0,0-1-1 0 0,0 0 1 0 0,0 0 0 0 0,0 0-1 0 0,0 0 1 0 0,0 0-1 0 0,0 0 1 0 0,0 0 0 0 0,0 0-1 0 0,0 0 1 0 0,0 0 0 0 0,1 0-1 0 0,-1 0 1 0 0,0 0 0 0 0,0 1-1 0 0,0-1 1 0 0,0 0-1 0 0,0 0 1 0 0,0 0 0 0 0,0 0-1 0 0,0 0 1 0 0,0 0 0 0 0,0 0-1 0 0,0 0 1 0 0,0 0 0 0 0,0 0-1 0 0,0 1 1 0 0,0-1-1 0 0,0 0 1 0 0,-1 0 0 0 0,1 0-2 0 0,3 12 5 0 0,7 1-82 0 0,-7-10-59 0 0,-3-2-395 0 0,0 1 67 0 0,0-1 58 0 0,0 0 45 0 0,0 0-57 0 0,0 3-620 0 0,0-3 561 0 0,0 1-14 0 0,0 0-88 0 0,0 4-1440 0 0,0 3-1146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7:49.9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 0 12176 0 0,'0'0'273'0'0,"0"0"40"0"0,0 0 23 0 0,0 0-137 0 0,0 0-96 0 0,0 0-41 0 0,-3 0-23 0 0,-3 1-4 0 0,2 1 58 0 0,2 2 98 0 0,2 2 225 0 0,0-6-416 0 0,0 2 808 0 0,0-2 37 0 0,0 0-16 0 0,0 0-105 0 0,0 0-48 0 0,0 0-11 0 0,0 0-33 0 0,0 0-134 0 0,0 0-61 0 0,0 0-12 0 0,0 0-180 0 0,0 0-110 0 0,0 0-17 0 0,0 0-42 0 0,0 0 30 0 0,0 0-11 0 0,0 0-32 0 0,-3 3-97 0 0,0 0-5 0 0,1-1-77 0 0,0 0-83 0 0,1-1 54 0 0,0 0-37 0 0,0 0-114 0 0,1 0-22 0 0,-1-1-53 0 0,1 1-48 0 0,-1-1-45 0 0,1 0-303 0 0,0 1-72 0 0,0-1-57 0 0,0 0-40 0 0,0 0-354 0 0,0 0-35 0 0,0 0-2772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7:48.8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1 395 9152 0 0,'0'0'208'0'0,"0"0"33"0"0,0 0 14 0 0,2 2-42 0 0,5 6-155 0 0,-4-2 31 0 0,-1 0 59 0 0,-1 2 97 0 0,1 3 127 0 0,4 1 67 0 0,0 0-17 0 0,-5-1-79 0 0,-1 3-90 0 0,0-4-139 0 0,0-1-35 0 0,3 15 64 0 0,3-11-45 0 0,-2-4 3 0 0,-2 2 40 0 0,-2 17 153 0 0,0-2-41 0 0,0 59 400 0 0,0-57-570 0 0,0-6-3 0 0,0-10-33 0 0,0-4 23 0 0,0-8-68 0 0,0 1-1 0 0,0-1 1 0 0,0 0-1 0 0,0 0 1 0 0,0 0-1 0 0,1 0 1 0 0,-1 0-1 0 0,0 0 0 0 0,0 0 1 0 0,0 0-1 0 0,0 0 1 0 0,0 0-1 0 0,0 0 1 0 0,0 1-1 0 0,0-1 1 0 0,-1 0-1 0 0,1 0 1 0 0,0 0-1 0 0,0 0 1 0 0,0 0-1 0 0,0 0 1 0 0,0 0-1 0 0,0 0 1 0 0,0 0-1 0 0,0 0 1 0 0,0 0-1 0 0,0 0 0 0 0,0 1 1 0 0,0-1-1 0 0,0 0 1 0 0,0 0-1 0 0,0 0 1 0 0,0 0-1 0 0,0 0 1 0 0,0 0-1 0 0,0 0 1 0 0,-1 0-1 0 0,1 0 1 0 0,0 0-1 0 0,0 0 1 0 0,0 0-1 0 0,0 0 1 0 0,0 0-1 0 0,0 0 1 0 0,0 0-1 0 0,0 0 0 0 0,0 0 1 0 0,0 0-1 0 0,-1 0 1 0 0,1 0-1 0 0,0 0 1 0 0,0 0-1 0 0,0 0 1 0 0,0 0-1 0 0,0 0 1 0 0,0 0-1 0 0,0 0-1 0 0,-1 0 80 0 0,0 0-51 0 0,0 0-57 0 0,-1 0-93 0 0,2 0 93 0 0,-1 0 45 0 0,0 0 66 0 0,-1 0 65 0 0,1 0 85 0 0,0 0 100 0 0,-1 0 115 0 0,2-3-352 0 0,1-4-37 0 0,-1 3-47 0 0,0 1 1 0 0,0 0-1 0 0,0-1 0 0 0,0 1 0 0 0,0-1 0 0 0,-1 1 0 0 0,1 0 1 0 0,-1-1-1 0 0,0 0-12 0 0,0 2 3 0 0,0 0 1 0 0,0 1-1 0 0,1-1 1 0 0,-1 1-1 0 0,0-1 0 0 0,1 0 1 0 0,0 0-1 0 0,-1 1 1 0 0,1-1-1 0 0,0 0 0 0 0,0 0 1 0 0,0 1-1 0 0,0-1 1 0 0,0 0-1 0 0,0 0 1 0 0,1 1-1 0 0,-1-1 0 0 0,1 0 1 0 0,-1 0-1 0 0,1 1 1 0 0,0-1-1 0 0,-1 0-3 0 0,2-1 6 0 0,-1 0-4 0 0,-1 0 0 0 0,1-1-1 0 0,0 1 1 0 0,-1 0 0 0 0,0 0 0 0 0,0 0-1 0 0,0 0 1 0 0,0-1-2 0 0,2-13 0 0 0,8-3 10 0 0,-7 8 11 0 0,-2 8-17 0 0,0 0 0 0 0,0 1 0 0 0,1-1 0 0 0,-1 0 0 0 0,1 1 0 0 0,0-1 0 0 0,0 1 1 0 0,0-1-5 0 0,11-14 0 0 0,1 1 0 0 0,0 0 0 0 0,6-4 0 0 0,-9 9-4 0 0,12-11 10 0 0,-11 15-27 0 0,2 5-34 0 0,2 2 26 0 0,-14 1 25 0 0,-1 0 1 0 0,1-1-1 0 0,0 1 1 0 0,-1 0-1 0 0,1 0 0 0 0,0 0 1 0 0,-1 0-1 0 0,1 1 1 0 0,-1-1-1 0 0,1 0 1 0 0,0 1-1 0 0,-1-1 1 0 0,1 1 3 0 0,3 2-1 0 0,0 0 1 0 0,0 1-1 0 0,0-1 1 0 0,0 1-1 0 0,-1 0 1 0 0,4 5 0 0 0,0-2 0 0 0,-6-6 0 0 0,0 1 0 0 0,-1-1 0 0 0,1 1 0 0 0,-1-1 0 0 0,1 1 0 0 0,-1 0 0 0 0,1-1 0 0 0,-1 1 0 0 0,0 0 0 0 0,0 0 0 0 0,0 0 0 0 0,0 0 0 0 0,0 0 0 0 0,0 0 0 0 0,-1 0 0 0 0,1 0 0 0 0,-1 0 0 0 0,1 1 0 0 0,-1 0 0 0 0,0-1 2 0 0,0-1 0 0 0,0 1 0 0 0,1-1 1 0 0,-1 1-1 0 0,0-1 0 0 0,1 1 0 0 0,-1-1 1 0 0,1 1-1 0 0,0-1 0 0 0,-1 1 1 0 0,1-1-1 0 0,0 0 0 0 0,0 2-2 0 0,0-2 3 0 0,0 1-1 0 0,0-1 1 0 0,0 1 0 0 0,0 0-1 0 0,0 0 1 0 0,-1-1 0 0 0,1 1-1 0 0,-1 0 1 0 0,1 0 0 0 0,-1 0-1 0 0,0-1 1 0 0,0 1 0 0 0,0 2-3 0 0,0 52-20 0 0,0 9-100 0 0,0-40 58 0 0,0-23 56 0 0,0-1 1 0 0,0 1-1 0 0,0-1 0 0 0,1 1 0 0 0,-1-1 0 0 0,0 1 1 0 0,0-1-1 0 0,1 1 0 0 0,-1-1 0 0 0,1 1 0 0 0,0-1 1 0 0,-1 0-1 0 0,1 1 0 0 0,0-1 0 0 0,0 0 0 0 0,0 0 0 0 0,0 1 6 0 0,2 2-48 0 0,-2-4 37 0 0,1 3-283 0 0,0 0 96 0 0,-2-1 56 0 0,0 1 50 0 0,0-1 16 0 0,1 0-45 0 0,0-1 83 0 0,-1-1 0 0 0,1 1 0 0 0,0-1 0 0 0,0 0-1 0 0,-1 0 1 0 0,1 1 0 0 0,0-1 0 0 0,0 0 0 0 0,0 0 0 0 0,0 0 0 0 0,-1 0 0 0 0,1 0 0 0 0,0 0 0 0 0,1 0 38 0 0</inkml:trace>
  <inkml:trace contextRef="#ctx0" brushRef="#br0" timeOffset="556.15">878 516 7248 0 0,'-16'-11'201'0'0,"4"4"11"0"0,7-3-169 0 0,-23-5-43 0 0,21 13 4 0 0,-1 2 77 0 0,1-1 91 0 0,2-1 92 0 0,0-8 296 0 0,1 7-267 0 0,-3-1-37 0 0,-6-2 169 0 0,9 4-266 0 0,-9-2 276 0 0,-8 5 168 0 0,10-1-255 0 0,1 2-62 0 0,6 3-89 0 0,0 1-99 0 0,-8 1-6 0 0,-4 4-29 0 0,13-8-53 0 0,1 1 0 0 0,-1-1 1 0 0,1 1-1 0 0,0 0 0 0 0,-1 0 1 0 0,2 0-1 0 0,-1 0 0 0 0,0 2-10 0 0,-8 15 35 0 0,-20 15 29 0 0,17-13-62 0 0,7-7-42 0 0,1-1 0 0 0,-3 16 40 0 0,7-28-1 0 0,0 0-9 0 0,-1 1-1 0 0,1-1 1 0 0,-1 0-1 0 0,1 0 1 0 0,-1 1-1 0 0,-2 0 11 0 0,-8 17-14 0 0,9-6 69 0 0,4 8 3 0 0,-1-19-58 0 0,1-1 1 0 0,0 1 0 0 0,-1 0-1 0 0,2 0 1 0 0,-1 0 0 0 0,0-1-1 0 0,1 1 1 0 0,-1-1 0 0 0,2 2-1 0 0,2 7 0 0 0,5-6-12 0 0,-4 4-33 0 0,-5-9 45 0 0,-1 0 0 0 0,0 0 0 0 0,1 0 0 0 0,-1 0 0 0 0,1 0 0 0 0,-1 0 0 0 0,1 0 0 0 0,0 0 0 0 0,-1 0 0 0 0,1-1 0 0 0,0 1 0 0 0,0 0 0 0 0,0 0 1 0 0,-1-1-1 0 0,1 1 0 0 0,1 0 0 0 0,28 14 158 0 0,-27-14-144 0 0,-1 0 1 0 0,1-1-1 0 0,0 1 0 0 0,0-1 0 0 0,0 1 0 0 0,-1-1 1 0 0,1 0-1 0 0,0 0 0 0 0,0 0 0 0 0,0-1 0 0 0,0 1-14 0 0,6-1 48 0 0,-8 1-34 0 0,1 0 0 0 0,0 0 0 0 0,-1 0 0 0 0,1 0 0 0 0,-1 0 0 0 0,1-1 0 0 0,0 1 0 0 0,-1-1 0 0 0,1 1 0 0 0,-1-1 0 0 0,1 0 0 0 0,-1 1 0 0 0,0-1 0 0 0,1 0-14 0 0,10-5 90 0 0,0 3-22 0 0,-9 2-54 0 0,-1 1-1 0 0,0-1 0 0 0,0 1 1 0 0,0-1-1 0 0,1 0 0 0 0,-1 0 0 0 0,0 1 1 0 0,0-2-1 0 0,0 1 0 0 0,0 0 0 0 0,-1 0 1 0 0,1-1-1 0 0,0 1 0 0 0,0-1-13 0 0,10-9 82 0 0,-9 9-59 0 0,0-1 0 0 0,1 0 1 0 0,-1 0-1 0 0,0 0 0 0 0,-1-1 0 0 0,1 1 0 0 0,0-1 0 0 0,-1 1 0 0 0,0-1 1 0 0,1-1-24 0 0,2-20 104 0 0,20-25 212 0 0,-22 31-214 0 0,-3-39 193 0 0,-1 31-184 0 0,1-81 273 0 0,0 95-337 0 0,-2 1 1 0 0,0 0 0 0 0,0-1 0 0 0,-3-7-48 0 0,4 17 7 0 0,-1-4 14 0 0,1 0-1 0 0,1-1 1 0 0,-1 1-1 0 0,1-7-20 0 0,-1-16 48 0 0,-5 8-10 0 0,4 16-34 0 0,1 0 0 0 0,0 0 1 0 0,0 0-1 0 0,0 0 0 0 0,0-1 1 0 0,1 0-5 0 0,1-28-20 0 0,-1-36-61 0 0,-3 31 86 0 0,-3 16 0 0 0,4 19 12 0 0,0-1 0 0 0,1 0 0 0 0,0 0 0 0 0,1 0 0 0 0,-1-1-17 0 0,1-14 63 0 0,0-6-56 0 0,0 27-7 0 0,0 0 0 0 0,0 0 0 0 0,0 0 0 0 0,0 0 0 0 0,0 0 0 0 0,0 0 0 0 0,0 0 0 0 0,0 0 0 0 0,0 0 0 0 0,1 0 0 0 0,-1 0 0 0 0,0 0 0 0 0,0 0 0 0 0,0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0 0 0 0,0 0 0 0 0,0 0 0 0 0,0 0 0 0 0,0 0 0 0 0,0 0 0 0 0,0-1 0 0 0,0 1 0 0 0,0 0 0 0 0,0 0 0 0 0,0 0 0 0 0,0 0 0 0 0,1 0 0 0 0,-1 0 0 0 0,0 0 0 0 0,-1 0 0 0 0,1 0 0 0 0,0 0 0 0 0,0 0 0 0 0,0 0 0 0 0,0 0 0 0 0,0 0 0 0 0,0 0 0 0 0,6 7-2 0 0,-5-5-6 0 0,0 1 1 0 0,0-1 0 0 0,0 0 0 0 0,0 1-1 0 0,-1-1 1 0 0,1 1 0 0 0,0-1 0 0 0,-1 3 7 0 0,0 6-11 0 0,0-7 10 0 0,0 0 1 0 0,0 1 0 0 0,0-1 0 0 0,1 0 0 0 0,-1 1 0 0 0,2 1 0 0 0,8 14 0 0 0,-5 8 0 0 0,-1-12 0 0 0,-2-10 0 0 0,0 0 0 0 0,-1 0 0 0 0,1 1 0 0 0,-2-1 0 0 0,1 1 0 0 0,-1-1 0 0 0,0 9 1 0 0,0-8-4 0 0,0 1 0 0 0,0-1 0 0 0,0 1 0 0 0,1-1 0 0 0,1 2 3 0 0,8 23-42 0 0,-5 11 86 0 0,20 91 244 0 0,-18-105-142 0 0,2 18 109 0 0,-7-17-116 0 0,-2-24-93 0 0,0 0 1 0 0,1 1 0 0 0,0-1-1 0 0,1 0 1 0 0,-1 1 0 0 0,2 2-47 0 0,1 7 88 0 0,1 11 88 0 0,1-12-54 0 0,-5-12-94 0 0,1 1 0 0 0,-1-1 1 0 0,0 0-1 0 0,-1 0 0 0 0,1 0 0 0 0,-1 1 0 0 0,1-1 0 0 0,-1 2-28 0 0,1 12 149 0 0,1-3-35 0 0,5 8 34 0 0,-4-15-115 0 0,-1 8 109 0 0,-2-12-13 0 0,0-3-8 0 0,0 0-1 0 0,0 0-6 0 0,0 2-29 0 0,0 8-12 0 0,0-7-1 0 0,0-3 0 0 0,0 0-58 0 0,0 0-93 0 0,0 0-116 0 0,0 0-13 0 0,0 0-34 0 0,0 0-670 0 0,0-3-59 0 0,0-9-11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7:47.4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726 212 7568 0 0,'0'0'166'0'0,"0"0"29"0"0,0 0 14 0 0,2 0-25 0 0,1 1-157 0 0,0-2-26 0 0,1-4 25 0 0,1-5 48 0 0,-4 8-46 0 0,1 0 37 0 0,1-2 150 0 0,1-1 72 0 0,5-4 442 0 0,-6 7-551 0 0,-2 0-47 0 0,1 1-67 0 0,-1 0-59 0 0,1-1 588 0 0,-2 2-403 0 0,0 0 51 0 0,0-6 93 0 0,1 2-54 0 0,1 0-53 0 0,-1 0-48 0 0,1 1-46 0 0,1 0-43 0 0,-1 1-40 0 0,0 0-35 0 0,-1 0 117 0 0,0 0-35 0 0,0-2 14 0 0,-2-3-18 0 0,1 7-58 0 0,0-3 203 0 0,0 3 29 0 0,0 0 12 0 0,-2-2 1 0 0,-8-8-3 0 0,7 7-92 0 0,2 0-63 0 0,0 1-40 0 0,2-1-37 0 0,-1 1-15 0 0,-1 0 37 0 0,-9-3 197 0 0,5-6-18 0 0,-6 5-80 0 0,10 6-158 0 0,0 0 1 0 0,0-1 0 0 0,0 1 0 0 0,0-1-1 0 0,0 1 1 0 0,0-1 0 0 0,0 0 0 0 0,0 1-1 0 0,0-1 1 0 0,1 0 0 0 0,-1 1 0 0 0,0-1-1 0 0,0 0 1 0 0,1 0 0 0 0,-1 0 0 0 0,0 0-9 0 0,-2-6 55 0 0,3 7-49 0 0,0-1-1 0 0,0 1 0 0 0,0-1 0 0 0,0 1 0 0 0,-1-1 0 0 0,1 1 1 0 0,0 0-1 0 0,0-1 0 0 0,-1 1 0 0 0,1-1 0 0 0,0 1 0 0 0,-1 0 1 0 0,1-1-1 0 0,0 1 0 0 0,-1 0 0 0 0,1-1 0 0 0,0 1 0 0 0,-1 0 0 0 0,1 0 1 0 0,-1-1-1 0 0,1 1 0 0 0,-1 0 0 0 0,1 0 0 0 0,-1 0 0 0 0,1-1 1 0 0,0 1-1 0 0,-1 0 0 0 0,1 0 0 0 0,-1 0 0 0 0,1 0 0 0 0,-1 0 1 0 0,1 0-1 0 0,-1 0 0 0 0,1 0 0 0 0,-1 0 0 0 0,1 0 0 0 0,-1 1 1 0 0,1-1-6 0 0,-15-3 100 0 0,14 3-93 0 0,0-1 0 0 0,0 1-1 0 0,0-1 1 0 0,1 1 0 0 0,-1-1 0 0 0,0 0 0 0 0,0 1 0 0 0,0-1 0 0 0,0 0 0 0 0,1 0 0 0 0,-1 0 0 0 0,0 0 0 0 0,1 0 0 0 0,-1 0 0 0 0,0 0-7 0 0,-8-11 95 0 0,-1 9-42 0 0,-1 0-25 0 0,-7-7-2 0 0,3 7 17 0 0,-61 3-32 0 0,31 0-11 0 0,30 0 0 0 0,0 3 0 0 0,-13 12 0 0 0,23-5 0 0 0,-8-5 0 0 0,-2 8 0 0 0,-12 4 0 0 0,22-4-11 0 0,-8 10-38 0 0,0-1 45 0 0,8-9 4 0 0,-5-8 0 0 0,-5 23 0 0 0,-5 17 0 0 0,10-27 0 0 0,5 7 0 0 0,1-17 0 0 0,0 0 0 0 0,0 0 0 0 0,0 0 0 0 0,-2 1 0 0 0,2-2 0 0 0,0-1 0 0 0,0 1 0 0 0,-3 7 0 0 0,-8 22 0 0 0,10-11 0 0 0,0-10 0 0 0,4-12 0 0 0,-1 0 0 0 0,1 0 0 0 0,0 0 0 0 0,1 1 0 0 0,-1-1 0 0 0,0 0 0 0 0,1 1 0 0 0,0 0 0 0 0,0 83 11 0 0,0-2 103 0 0,1-76-104 0 0,0 0 0 0 0,0 0 1 0 0,1 0-1 0 0,1-1 0 0 0,-1 1 0 0 0,3 3-10 0 0,-2-3 11 0 0,0-1 1 0 0,0 1-1 0 0,-1 0 0 0 0,-1 0 0 0 0,1 0 0 0 0,-1 4-11 0 0,-1-7 15 0 0,0 0-1 0 0,1 0 1 0 0,0 0 0 0 0,0 1 0 0 0,1-1-1 0 0,-1 0 1 0 0,3 4-15 0 0,-1-3 1 0 0,1 16 62 0 0,-5 11-58 0 0,0-13 47 0 0,1-11-26 0 0,0 23 89 0 0,-2-22 63 0 0,0-8-127 0 0,0-1-80 0 0,0-1-34 0 0,1 0-42 0 0,0-1-19 0 0,-1 0-36 0 0,1 0-42 0 0,-1 0-45 0 0,0 0-48 0 0,1 0-53 0 0,-1 0-55 0 0,1 0-61 0 0,-1 0-44 0 0,0 0-62 0 0,1 0-67 0 0,-1 0-69 0 0,0 0-1352 0 0,2 0-1166 0 0</inkml:trace>
  <inkml:trace contextRef="#ctx0" brushRef="#br0" timeOffset="747.54">0 620 8840 0 0,'0'0'197'0'0,"0"0"24"0"0,3 0 19 0 0,2 1-142 0 0,4-2 18 0 0,7-11-76 0 0,-13 10-1 0 0,0 1 70 0 0,3 1 92 0 0,3 0 190 0 0,5 0 237 0 0,-10-1-457 0 0,0 0-37 0 0,3-4 144 0 0,3-1 90 0 0,3 4 43 0 0,-3 1-103 0 0,2-5 41 0 0,1 0 13 0 0,0 4-53 0 0,-5 2-177 0 0,13 1 111 0 0,-7-5 10 0 0,-9 2-185 0 0,16-7 337 0 0,-12 8-323 0 0,3 1-75 0 0,92 0-7 0 0,-71 0 0 0 0,161 0 0 0 0,-173 1 0 0 0,-15 0 0 0 0,0-1 0 0 0,1 0 0 0 0,-1 0 0 0 0,0 0 0 0 0,0-1 0 0 0,1 0 0 0 0,-1 0 0 0 0,1-1 0 0 0,18-8 0 0 0,-23 9 0 0 0,1 0 0 0 0,-1 1 0 0 0,0-1 0 0 0,1 1 0 0 0,-1-1 0 0 0,1 1 0 0 0,-1 0 0 0 0,1 0 0 0 0,-1 0 0 0 0,1 0 0 0 0,0 0 0 0 0,30 2 0 0 0,-27-2 0 0 0,11 1-61 0 0,-16-1 56 0 0,-1 0 0 0 0,1 1 0 0 0,-1-1 1 0 0,0 0-1 0 0,1 0 0 0 0,-1 0 1 0 0,1 1-1 0 0,-1-1 0 0 0,0 0 0 0 0,1 1 1 0 0,-1-1-1 0 0,0 0 0 0 0,0 1 0 0 0,1-1 1 0 0,-1 1-1 0 0,0-1 0 0 0,0 0 1 0 0,0 1-1 0 0,1-1 0 0 0,-1 1 0 0 0,0-1 1 0 0,0 0-1 0 0,0 1 0 0 0,0-1 1 0 0,0 1-1 0 0,0-1 0 0 0,0 1 0 0 0,0-1 1 0 0,0 1-1 0 0,0-1 5 0 0,0 0-5 0 0,0 0 1 0 0,0 0 0 0 0,0 1-1 0 0,0-1 1 0 0,0 0-1 0 0,0 0 1 0 0,0 0 0 0 0,0 0-1 0 0,0 0 1 0 0,0 0-1 0 0,0 0 1 0 0,0 0-1 0 0,0 0 1 0 0,0 0 0 0 0,0 1-1 0 0,0-1 1 0 0,0 0-1 0 0,0 0 1 0 0,0 0-1 0 0,0 0 1 0 0,0 0 0 0 0,0 0-1 0 0,0 0 1 0 0,0 0-1 0 0,0 0 1 0 0,0 0 0 0 0,0 0-1 0 0,0 0 1 0 0,0 0-1 0 0,1 1 1 0 0,-1-1-1 0 0,0 0 1 0 0,0 0 0 0 0,0 0-1 0 0,0 0 1 0 0,0 0-1 0 0,0 0 1 0 0,0 0-1 0 0,0 0 1 0 0,0 0 0 0 0,0 0-1 0 0,0 0 1 0 0,0 0-1 0 0,1 0 1 0 0,-1 0 0 0 0,0 0-1 0 0,0 0 1 0 0,0 0-1 0 0,0 0 1 0 0,0 0-1 0 0,0 0 1 0 0,0 0 0 0 0,0 0-1 0 0,0 0 1 0 0,0 0-1 0 0,1 0 1 0 0,-1 0 4 0 0,2 0-26 0 0,1 0-95 0 0,12 0-525 0 0,-12 0 536 0 0,-1 0 34 0 0,-2 0 69 0 0,0 0 0 0 0,0 0-1 0 0,0 0 1 0 0,0 0 0 0 0,0 0-1 0 0,0 0 1 0 0,0 0 0 0 0,1 0-1 0 0,-1 0 1 0 0,0 0 0 0 0,0 0-1 0 0,0 0 1 0 0,0 0 0 0 0,0 0-1 0 0,0 0 1 0 0,0 0 0 0 0,0 0-1 0 0,0 0 1 0 0,0 0 0 0 0,1 0 0 0 0,-1 0-1 0 0,0 0 1 0 0,0 0 0 0 0,0 0-1 0 0,0 0 1 0 0,0 0 0 0 0,0 0-1 0 0,0 0 1 0 0,0 0 0 0 0,0 0-1 0 0,0 0 1 0 0,0 0 0 0 0,0 0-1 0 0,0 0 1 0 0,0 1 0 0 0,0-1-1 0 0,0 0 1 0 0,0 0 0 0 0,1 0-1 0 0,-1 0 1 0 0,0 0 0 0 0,0 0-1 0 0,0 0 1 0 0,0 0 0 0 0,0 0-1 0 0,0 0 1 0 0,0 0 0 0 0,0 1 0 0 0,0-1-1 0 0,0 0 1 0 0,0 0 0 0 0,0 0-1 0 0,0 0 1 0 0,0 0 0 0 0,-1 0-1 0 0,1 0 1 0 0,0 0 7 0 0,0 10-447 0 0,0-7-7 0 0,0-3 24 0 0,0 0 113 0 0,6 1 93 0 0,-2 0 50 0 0,-2 1 44 0 0,0 1 35 0 0,0 2-5 0 0,-2 4 5 0 0,0-2 33 0 0,0-5-14 0 0,0-2 11 0 0,2 0 24 0 0,-1 0 39 0 0,-1 0 0 0 0,1 0 0 0 0,-1 0 0 0 0,1 0 0 0 0,-1 0 0 0 0,1 0 0 0 0,-1 0 0 0 0,1 0 0 0 0,-1 0-1 0 0,1 0 1 0 0,-1 1 0 0 0,1-1 0 0 0,-1 0 0 0 0,1 0 0 0 0,-1 0 0 0 0,1 1 0 0 0,-1-1 0 0 0,1 0 0 0 0,-1 1 2 0 0,3 9-80 0 0,-1-5 0 0 0,8 7 52 0 0,-7 3-10 0 0,-4-14 36 0 0,1 0 1 0 0,0 0-1 0 0,0 0 1 0 0,0-1-1 0 0,0 1 1 0 0,1 0-1 0 0,-1 0 1 0 0,0 0 0 0 0,0-1-1 0 0,0 1 1 0 0,1 0-1 0 0,-1 0 1 0 0,0-1-1 0 0,1 1 1 0 0,-1 0 1 0 0,7 3 11 0 0,-7-3-8 0 0,0-1 0 0 0,1 0 0 0 0,-1 0-1 0 0,1 0 1 0 0,-1 1 0 0 0,0-1 0 0 0,1 0 0 0 0,-1 1 0 0 0,0-1 0 0 0,1 0-1 0 0,-1 1 1 0 0,0-1 0 0 0,1 1 0 0 0,-1-1 0 0 0,0 0 0 0 0,0 1 0 0 0,0-1-1 0 0,1 1 1 0 0,-1-1 0 0 0,0 1 0 0 0,0-1 0 0 0,0 1 0 0 0,0-1 0 0 0,0 1-1 0 0,0-1 1 0 0,0 0 0 0 0,0 1 0 0 0,0-1 0 0 0,0 1 0 0 0,0-1 0 0 0,0 1-1 0 0,0 0-2 0 0,0 26 190 0 0,2-22-81 0 0,7 9-7 0 0,-5 4 65 0 0,-3 2 66 0 0,-2-1 68 0 0,1-4 7 0 0,2-10-60 0 0,-1-4-235 0 0,0 0 0 0 0,0-1 1 0 0,0 1-1 0 0,-1 0 0 0 0,1 0 0 0 0,0 0 1 0 0,-1 0-1 0 0,1 0 0 0 0,-1 0 1 0 0,1 0-1 0 0,-1 0 0 0 0,1 0 0 0 0,-1 0 1 0 0,0 0-1 0 0,1 0 0 0 0,-1 0 1 0 0,0 0-1 0 0,0 0 0 0 0,0 1 1 0 0,0-1-1 0 0,0 0 0 0 0,0 0 0 0 0,0 0 1 0 0,0 0-1 0 0,-1 0 0 0 0,1 0 1 0 0,0 1-14 0 0,-9 10 121 0 0,7-9-13 0 0,1 0-53 0 0,2 6-39 0 0,-1-7 2 0 0,0 5-2 0 0,0 8 79 0 0,0-9-82 0 0,0-4 68 0 0,0-2-5 0 0,0 0-79 0 0,0 0-80 0 0,0 0-77 0 0,0 0-112 0 0,0 0-132 0 0,0 0-118 0 0,0 0 67 0 0,0 0-44 0 0,0 0-595 0 0,0 0-471 0 0,0 0-896 0 0</inkml:trace>
  <inkml:trace contextRef="#ctx0" brushRef="#br0" timeOffset="956.12">832 393 10208 0 0,'0'0'298'0'0,"0"0"-3"0"0,0 0-220 0 0,0-2-43 0 0,0-4-7 0 0,0 2 26 0 0,0 2 53 0 0,0 1 121 0 0,0 1 207 0 0,0 0 16 0 0,0 0-186 0 0,0 0-119 0 0,0 0-41 0 0,0 0-4 0 0,0 0 14 0 0,0 0-104 0 0,0 0-85 0 0,1 0-79 0 0,0 0-113 0 0,1 0-135 0 0,0 0-118 0 0,0 0 65 0 0,-1 0-44 0 0,2 0-598 0 0,-1 0-475 0 0,-1 0-901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7:54.3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695 259 5792 0 0,'0'0'166'0'0,"0"0"-39"0"0,0 0 0 0 0,0 0 51 0 0,0 0 156 0 0,0 0 287 0 0,0 0 19 0 0,0-3-1 0 0,0-7-34 0 0,1 10-595 0 0,-1 0 1 0 0,0 0-1 0 0,0 0 0 0 0,0 0 1 0 0,0 0-1 0 0,0 0 0 0 0,0 0 0 0 0,0-1 1 0 0,0 1-1 0 0,0 0 0 0 0,0 0 1 0 0,0 0-1 0 0,0 0 0 0 0,0 0 0 0 0,0 0 1 0 0,0 0-1 0 0,0 0 0 0 0,0 0 1 0 0,0 0-1 0 0,0 0 0 0 0,0-1 0 0 0,-1 1 1 0 0,1 0-1 0 0,0 0 0 0 0,0 0 1 0 0,0 0-1 0 0,0 0 0 0 0,0 0 1 0 0,0 0-1 0 0,0 0 0 0 0,0 0 0 0 0,0 0 1 0 0,0 0-1 0 0,0 0 0 0 0,0 0 1 0 0,0 0-1 0 0,0 0 0 0 0,0 0 0 0 0,-1 0 1 0 0,1 0-1 0 0,0-1 0 0 0,0 1 1 0 0,0 0-1 0 0,0 0 0 0 0,0 0 0 0 0,0 0 1 0 0,0 0-1 0 0,0 0 0 0 0,0 0 1 0 0,0 0-1 0 0,-1 0 0 0 0,1 0 1 0 0,0 1-1 0 0,0-1 0 0 0,0 0 0 0 0,0 0 1 0 0,0 0-11 0 0,-3 0 224 0 0,1-1-48 0 0,-6-2 266 0 0,5 2-216 0 0,1-1-53 0 0,0 1 40 0 0,0-1 71 0 0,0 1 67 0 0,0-1 81 0 0,0 0 91 0 0,2 0-264 0 0,-1 1-81 0 0,1-2-31 0 0,0 1-91 0 0,-1-3-13 0 0,1 2 60 0 0,-10-9 275 0 0,7 9-113 0 0,2 1-97 0 0,0-1-64 0 0,1-1-59 0 0,0 0-12 0 0,0 2 45 0 0,-2 0-74 0 0,1 0 37 0 0,-3-2 74 0 0,0 0 41 0 0,-6-7 266 0 0,8 8-319 0 0,-1-1-41 0 0,-1-7 112 0 0,4 10-158 0 0,-1 0 0 0 0,1 0 1 0 0,0 0-1 0 0,-1 0 0 0 0,1 0 0 0 0,-1 0 1 0 0,0 0-1 0 0,1 0 0 0 0,-1 0 0 0 0,0 0 0 0 0,1 1 1 0 0,-1-1-1 0 0,0 0 0 0 0,0 0 0 0 0,0 0 1 0 0,0 1-1 0 0,0-1 0 0 0,0 0-16 0 0,-4-1 59 0 0,4 2-45 0 0,1 0 0 0 0,-1-1 0 0 0,1 1 1 0 0,-1 0-1 0 0,0-1 0 0 0,1 1 0 0 0,-1 0 1 0 0,1-1-1 0 0,-1 1 0 0 0,1-1 1 0 0,-1 1-1 0 0,1-1 0 0 0,-1 1 0 0 0,1-1 1 0 0,0 1-1 0 0,-1-1 0 0 0,1 1 0 0 0,0-1 1 0 0,-1 1-1 0 0,1-1 0 0 0,0 0 0 0 0,-1 0-14 0 0,-1-3 55 0 0,1 2-24 0 0,0-1 15 0 0,-1-1 0 0 0,1 1-1 0 0,-1 0 1 0 0,0 0-1 0 0,0 0 1 0 0,0 1-1 0 0,-3-3-45 0 0,-15 0 168 0 0,15-2-61 0 0,3 4-43 0 0,-9-3 108 0 0,10 5-160 0 0,0 1 0 0 0,0-1 0 0 0,0 1 0 0 0,0-1 1 0 0,0 1-1 0 0,0-1 0 0 0,0 1 0 0 0,0-1 0 0 0,1 0 0 0 0,-1 1 0 0 0,0-1 0 0 0,0 0 0 0 0,1 0 0 0 0,-1 0 0 0 0,0 0 0 0 0,1 0-12 0 0,-3-6 80 0 0,3 7-71 0 0,-1 0 0 0 0,1-1 0 0 0,0 1 0 0 0,0-1 0 0 0,0 1 0 0 0,0-1 0 0 0,-1 1 0 0 0,1 0 0 0 0,0-1 0 0 0,-1 1 0 0 0,1-1 0 0 0,0 1 0 0 0,0 0 0 0 0,-1-1 1 0 0,1 1-1 0 0,-1 0 0 0 0,1 0 0 0 0,0-1 0 0 0,-1 1-9 0 0,-8-1 86 0 0,-6-2-45 0 0,0-9 2 0 0,2-1-22 0 0,7 10 28 0 0,-3 4-37 0 0,9-1-6 0 0,-5 0 47 0 0,-12-1-16 0 0,9 2-16 0 0,5 1-12 0 0,-12 11 1 0 0,0 2-10 0 0,2 0 0 0 0,11 0 0 0 0,2-14 0 0 0,0 0 0 0 0,0-1 0 0 0,0 1 0 0 0,0 0 0 0 0,0 0 0 0 0,0 0 0 0 0,0 0 0 0 0,0-1 0 0 0,-1 1 0 0 0,1 0 0 0 0,0 0 0 0 0,0-1 0 0 0,-1 1 0 0 0,1 0 0 0 0,-1 0 0 0 0,-5 3 0 0 0,6-4 0 0 0,-1 0 0 0 0,1 1 0 0 0,-1-1 0 0 0,1 0 0 0 0,0 1 0 0 0,-1-1 0 0 0,1 0 0 0 0,-1 0 0 0 0,1 1 0 0 0,0-1 0 0 0,0 1 0 0 0,-1-1 0 0 0,1 0 0 0 0,0 1 0 0 0,0-1 0 0 0,-1 1 0 0 0,1-1 0 0 0,0 0 0 0 0,0 1 0 0 0,0-1 0 0 0,0 1 0 0 0,-1-1 0 0 0,1 1 0 0 0,0-1 0 0 0,0 1 0 0 0,0-1 0 0 0,0 1 0 0 0,0-1 0 0 0,0 1 0 0 0,0-1 0 0 0,1 1 0 0 0,-1-1 0 0 0,-3 16 0 0 0,-1-9 0 0 0,3-5-1 0 0,0-1 1 0 0,0 0-1 0 0,0 1 0 0 0,0-1 0 0 0,1 1 1 0 0,-1-1-1 0 0,0 1 0 0 0,1-1 0 0 0,0 1 1 0 0,-1-1-1 0 0,1 1 0 0 0,0-1 1 0 0,0 1-1 0 0,0 0 1 0 0,-1 26-52 0 0,0-17 52 0 0,1 0-1 0 0,0 1 1 0 0,0-1 0 0 0,1 1-1 0 0,2 6 1 0 0,3-3 0 0 0,-5-12 0 0 0,0 0 0 0 0,0 0 0 0 0,0 1 0 0 0,0-1 0 0 0,0 0 0 0 0,-1 0 0 0 0,0 1 0 0 0,1 1 0 0 0,-1 9 0 0 0,-1-9 0 0 0,1 0 0 0 0,0-1 0 0 0,1 1 0 0 0,0 0 0 0 0,0 4 0 0 0,0-5 0 0 0,2 8 0 0 0,0 0 0 0 0,-1 0 0 0 0,0 1 0 0 0,0 7 0 0 0,-3 9-8 0 0,0-17-6 0 0,1-1 0 0 0,1 1 0 0 0,0-1 0 0 0,1 10 14 0 0,8 19 0 0 0,-5-18 0 0 0,0 1 0 0 0,-1-1 0 0 0,0 17 0 0 0,-4-21 0 0 0,-1-9 0 0 0,1-1 0 0 0,1 0 0 0 0,0 1 0 0 0,1 5 0 0 0,2 4 0 0 0,-2-9 0 0 0,0 1 0 0 0,0-1 0 0 0,-1 1 0 0 0,0 7 0 0 0,0-10 0 0 0,-1 1 0 0 0,1 0 0 0 0,1-1 0 0 0,0 0 0 0 0,0 2 0 0 0,0-2 0 0 0,0 0 0 0 0,-1 0 0 0 0,0 1 0 0 0,0-1 0 0 0,-1 2 0 0 0,0 141 50 0 0,0-92 9 0 0,0 18 43 0 0,0-73-78 0 0,0-3-103 0 0,0 0-11 0 0,0 0 28 0 0,0 0-14 0 0,0 0-47 0 0,0 0-126 0 0,0 0-229 0 0,0 0 360 0 0,0 0 8 0 0,0 0-16 0 0,0 0-44 0 0,0 0-12 0 0,0 0-43 0 0,0 0-50 0 0,0 0-56 0 0,0 0-61 0 0,0 0-55 0 0,0 0-50 0 0,0 0-43 0 0,0 0-157 0 0,0 0-44 0 0,0 0-188 0 0,0 0-512 0 0</inkml:trace>
  <inkml:trace contextRef="#ctx0" brushRef="#br0" timeOffset="511.52">15 652 6392 0 0,'0'0'141'0'0,"0"2"23"0"0,0 8 12 0 0,0-7 40 0 0,0-3 143 0 0,0 0 66 0 0,-2 0 14 0 0,-8 0-13 0 0,7 0-54 0 0,3 0-20 0 0,0 0-6 0 0,0 0-12 0 0,0 0-39 0 0,0 0-20 0 0,0 0-3 0 0,0 0 1 0 0,0 0 6 0 0,0 0 1 0 0,3 0 0 0 0,12 0-52 0 0,1 0 72 0 0,41 0 886 0 0,-32 0-726 0 0,-12 0-270 0 0,0 0-40 0 0,-1 0-50 0 0,0 0-58 0 0,12-2 191 0 0,-2-4-48 0 0,-15 4-120 0 0,1 1 0 0 0,-1-1-1 0 0,0 1 1 0 0,1 0 0 0 0,0 1-65 0 0,0 0 68 0 0,-1-1 0 0 0,1 0 0 0 0,0 0-1 0 0,0-1-67 0 0,30-8 203 0 0,8-3-53 0 0,-5 8-60 0 0,-8-5-17 0 0,-17 6-60 0 0,-4 1-12 0 0,0 0 0 0 0,11-5-1 0 0,3 0 3 0 0,47-8 60 0 0,-57 13-65 0 0,17 0 1 0 0,-3 1 2 0 0,-14-3-1 0 0,-10 3 0 0 0,1 1 0 0 0,-1-1-1 0 0,0 1 1 0 0,1 0 0 0 0,-1 0 0 0 0,1 1 0 0 0,0 0-19 0 0,10 1 76 0 0,-10-1-57 0 0,-1 0-35 0 0,0 1-51 0 0,0-1-65 0 0,-2 0 7 0 0,0 0-40 0 0,0 0-46 0 0,0-1-48 0 0,-1 1 5 0 0,0 0-40 0 0,0-1-43 0 0,0 1-44 0 0,0 0-49 0 0,0-1-49 0 0,0 0-54 0 0,-1 1-55 0 0,6-4-1332 0 0,1-5-1104 0 0,-8 9 2936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7:55.9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124 16 4928 0 0,'0'0'141'0'0,"0"0"57"0"0,0 0 149 0 0,-3 3 63 0 0,-7 7 7 0 0,8-8-2 0 0,2-2-34 0 0,0 0-18 0 0,0 0-3 0 0,-3 3-11 0 0,-7 7-44 0 0,7-8-105 0 0,1 0-69 0 0,-1-2-42 0 0,0 0-42 0 0,1 0-15 0 0,0 1 39 0 0,-3 9 194 0 0,-1-6-128 0 0,-2 0-34 0 0,-3 3 46 0 0,8-4 29 0 0,2 5 12 0 0,-1-1-77 0 0,-2-2-54 0 0,4-4-53 0 0,-1 0-1 0 0,0 0 1 0 0,0-1 0 0 0,1 1 0 0 0,-1 0 0 0 0,0-1 0 0 0,0 1-1 0 0,0 0 1 0 0,0-1 0 0 0,0 0 0 0 0,0 1 0 0 0,0-1-6 0 0,-9 2 96 0 0,8-2 12 0 0,1 1-33 0 0,1 2-33 0 0,1 5-13 0 0,-1-5-3 0 0,0-2-18 0 0,0 1 1 0 0,-1 0-1 0 0,1-1 1 0 0,0 1-1 0 0,-1-1 1 0 0,1 1-1 0 0,0-1 1 0 0,-1 1 0 0 0,0-1-1 0 0,1 1 1 0 0,-1-1-1 0 0,0 1 1 0 0,0-1-1 0 0,0 0-8 0 0,-4 7 27 0 0,3 7-13 0 0,1 1-14 0 0,0-12 0 0 0,1 0 0 0 0,0 0 0 0 0,0 0 0 0 0,0 1 0 0 0,0-1 0 0 0,1 0 0 0 0,-1 0 0 0 0,1 0 0 0 0,1 4 0 0 0,8 7 0 0 0,-7 0 0 0 0,-3-13-1 0 0,0 0 1 0 0,0 0 0 0 0,1 0-1 0 0,-1-1 1 0 0,1 1 0 0 0,-1 0-1 0 0,1 0 1 0 0,0 0 0 0 0,0-1-1 0 0,-1 1 1 0 0,1 0 0 0 0,1 0 0 0 0,-1-1 1 0 0,0 0 1 0 0,0 1 0 0 0,-1-1-1 0 0,1 1 1 0 0,0-1 0 0 0,-1 1-1 0 0,1-1 1 0 0,-1 1 0 0 0,0-1-1 0 0,1 1 1 0 0,-1-1 0 0 0,0 1-2 0 0,0-2 1 0 0,0 0 0 0 0,0 0 0 0 0,0 0 0 0 0,0 0 0 0 0,0 0 0 0 0,0 0 1 0 0,0 0-1 0 0,0 0 0 0 0,0 1 0 0 0,0-1 0 0 0,0 0 0 0 0,0 0 0 0 0,0 0 0 0 0,0 0 1 0 0,0 0-1 0 0,0 0 0 0 0,0 0 0 0 0,0 0 0 0 0,0 0 0 0 0,0 0 0 0 0,0 1 0 0 0,0-1 0 0 0,0 0 1 0 0,0 0-1 0 0,0 0 0 0 0,0 0 0 0 0,0 0 0 0 0,0 0 0 0 0,0 0 0 0 0,0 0 0 0 0,0 0 1 0 0,0 0-1 0 0,1 0 0 0 0,-1 0 0 0 0,0 0 0 0 0,0 0 0 0 0,0 0 0 0 0,0 0 0 0 0,0 0 1 0 0,0 0-1 0 0,0 0 0 0 0,0 1 0 0 0,0-1 0 0 0,0 0 0 0 0,0 0 0 0 0,1 0 0 0 0,-1 0 1 0 0,0 0-1 0 0,0 0 0 0 0,0 0 0 0 0,0 0 0 0 0,0-1 0 0 0,0 1 0 0 0,0 0 0 0 0,0 0 1 0 0,0 0-1 0 0,0 0-1 0 0,14 1 36 0 0,-12-1-23 0 0,0 1 0 0 0,0-1 0 0 0,0 1-1 0 0,0-1 1 0 0,0 1 0 0 0,0-1 0 0 0,-1 1 0 0 0,1 0 0 0 0,0 0 0 0 0,-1 0 0 0 0,1 0 0 0 0,0 0 0 0 0,-1 1 0 0 0,1-1-13 0 0,1 1 96 0 0,0-1-42 0 0,6-1-14 0 0,-7-1-7 0 0,3 2-53 0 0,1-1 75 0 0,3 0 130 0 0,11-1 399 0 0,-14-1-436 0 0,2-3-7 0 0,-7 4-112 0 0,0 0 1 0 0,0 1-1 0 0,1-1 0 0 0,-1 0 0 0 0,1 0 0 0 0,-1 1 0 0 0,1-1 0 0 0,-1 1 0 0 0,1-1 0 0 0,-1 1 1 0 0,1 0-1 0 0,0 0 0 0 0,-1-1 0 0 0,1 1-29 0 0,-2 0 10 0 0,1 1 0 0 0,-1-1 1 0 0,1 0-1 0 0,-1 0 0 0 0,1 0 0 0 0,-1 0 0 0 0,1 0 0 0 0,-1 0 1 0 0,1 0-1 0 0,-1 0 0 0 0,1 0 0 0 0,-1-1 0 0 0,1 1 1 0 0,-1 0-1 0 0,1 0 0 0 0,-1 0 0 0 0,0 0 0 0 0,1-1 1 0 0,-1 1-1 0 0,1 0 0 0 0,-1-1 0 0 0,0 1 0 0 0,1 0 1 0 0,-1 0-1 0 0,0-1 0 0 0,1 1 0 0 0,-1-1 0 0 0,0 1 1 0 0,1 0-1 0 0,-1-1 0 0 0,0 1 0 0 0,0-1-10 0 0,5-5 157 0 0,5-1 69 0 0,-9 7-210 0 0,0 0-1 0 0,0-1 0 0 0,0 1 1 0 0,0-1-1 0 0,0 1 0 0 0,0-1 1 0 0,0 1-1 0 0,0-1 0 0 0,0 0 1 0 0,0 1-1 0 0,-1-1 0 0 0,1 0 1 0 0,0 0-1 0 0,-1 0 0 0 0,1 0 1 0 0,0 0-16 0 0,5-12 214 0 0,0 1-44 0 0,-3 7-90 0 0,2-8 146 0 0,1 9-91 0 0,-5 4-126 0 0,-1 0-1 0 0,1-1 0 0 0,-1 1 0 0 0,0 0 0 0 0,1 0 1 0 0,-1-1-1 0 0,1 1 0 0 0,-1 0 0 0 0,0-1 0 0 0,1 1 0 0 0,-1 0 1 0 0,0-1-1 0 0,0 1 0 0 0,1-1 0 0 0,-1 1 0 0 0,0-1 1 0 0,0 1-1 0 0,0 0 0 0 0,1-1 0 0 0,-1 1 0 0 0,0-1 1 0 0,0 1-1 0 0,0-1 0 0 0,0 1 0 0 0,0-1 0 0 0,0 1 1 0 0,0-1-1 0 0,0 1 0 0 0,0-1 0 0 0,0 1 0 0 0,0-1 1 0 0,0 1-9 0 0,2-13 162 0 0,4 3-36 0 0,-2 2-50 0 0,-1-7 17 0 0,-3 2-35 0 0,1 9-50 0 0,-1 0 1 0 0,1 0-1 0 0,-1 0 1 0 0,0 1-1 0 0,0-1 1 0 0,-1 0-1 0 0,1 0 1 0 0,-1 0-1 0 0,0 0 1 0 0,-1-2-9 0 0,-4 2 3 0 0,6 4-1 0 0,-1 0-1 0 0,1-1 1 0 0,-1 1 0 0 0,1 0 0 0 0,-1 0-1 0 0,1-1 1 0 0,0 1 0 0 0,-1 0 0 0 0,1-1 0 0 0,0 1-1 0 0,-1 0 1 0 0,1-1 0 0 0,0 1 0 0 0,0-1-1 0 0,-1 1 1 0 0,1 0 0 0 0,0-1 0 0 0,0 1-1 0 0,0-1 1 0 0,0 1 0 0 0,-1-1 0 0 0,1 1 0 0 0,0-1-1 0 0,0 1 1 0 0,0-1 0 0 0,0 1 0 0 0,0-1-1 0 0,0 1 1 0 0,0-1 0 0 0,0 1 0 0 0,0 0 0 0 0,1-1-2 0 0,-1 0 0 0 0,0 1 0 0 0,0-1 1 0 0,0 1-1 0 0,0-1 0 0 0,0 1 1 0 0,0-1-1 0 0,0 1 1 0 0,0-1-1 0 0,0 1 0 0 0,0-1 1 0 0,0 1-1 0 0,0-1 0 0 0,0 1 1 0 0,-1 0-1 0 0,1-1 1 0 0,0 1-1 0 0,0-1 0 0 0,0 1 1 0 0,-1-1-1 0 0,1 1 0 0 0,0 0 1 0 0,-1-1-1 0 0,1 1 1 0 0,0 0-1 0 0,-1-1 0 0 0,1 1 1 0 0,0 0-1 0 0,-1-1 0 0 0,1 1 1 0 0,0 0-1 0 0,-1 0 1 0 0,0-1-1 0 0,-5-3 0 0 0,-9-21-18 0 0,7 17-100 0 0,4 4 69 0 0,1 1 10 0 0,-2-1-100 0 0,-1 4 73 0 0,4 0 36 0 0,0-1-17 0 0,0-3-68 0 0,-1-2-104 0 0,0 3 79 0 0,-1 1 1 0 0,1 0-49 0 0,1 0-37 0 0,1-1-68 0 0,1 1 102 0 0,0 0-36 0 0,0 1-261 0 0,0 0-113 0 0,0 1 88 0 0,0 0-42 0 0,0 0-645 0 0,0 0-504 0 0,0 0-960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1:53.3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0 456 10368 0 0,'0'0'233'0'0,"0"0"39"0"0,3 0 15 0 0,0-1-128 0 0,-3 1-116 0 0,5 3 21 0 0,14 7-42 0 0,-13-7 22 0 0,1-2 76 0 0,3-1 92 0 0,3-1 170 0 0,-3 1-74 0 0,-10 0-284 0 0,1 0 0 0 0,-1 0 0 0 0,1 0-1 0 0,-1 0 1 0 0,1 0 0 0 0,-1 0 0 0 0,1 0 0 0 0,-1 0-1 0 0,1 0 1 0 0,-1 0 0 0 0,1 0 0 0 0,-1 0 0 0 0,0 0-1 0 0,1 0 1 0 0,-1 0 0 0 0,1-1 0 0 0,-1 1 0 0 0,1 0-1 0 0,-1 0 1 0 0,0-1 0 0 0,1 1 0 0 0,-1 0 0 0 0,1 0-1 0 0,-1-1 1 0 0,0 1 0 0 0,1-1 0 0 0,-1 1-1 0 0,0 0 1 0 0,0-1 0 0 0,1 1 0 0 0,-1-1 0 0 0,0 1-24 0 0,4-7 334 0 0,2 3-80 0 0,2 0-75 0 0,4-3 64 0 0,-9 3-41 0 0,0 2-70 0 0,-1-1-57 0 0,0 2-35 0 0,2-2 1 0 0,-1 1 19 0 0,4-1 14 0 0,-7 3-70 0 0,1 0 0 0 0,-1 0 0 0 0,1 0 0 0 0,-1-1 0 0 0,1 1 0 0 0,-1 0 0 0 0,1 0 0 0 0,-1 0 0 0 0,0-1 0 0 0,1 1 0 0 0,-1 0 0 0 0,1-1 0 0 0,-1 1 0 0 0,0 0 0 0 0,1-1 0 0 0,-1 1 0 0 0,0-1 0 0 0,0 1 0 0 0,1 0 0 0 0,-1-1 0 0 0,0 1 0 0 0,0-1 0 0 0,0 1 0 0 0,1-1 0 0 0,-1 1 0 0 0,0-1 0 0 0,0 1 0 0 0,0-1 0 0 0,0 1 0 0 0,0-1 0 0 0,0 1 0 0 0,0-1 0 0 0,0 1 0 0 0,0-1 0 0 0,0 1 0 0 0,0-1 0 0 0,0 1 0 0 0,-1 0-4 0 0,1-2 9 0 0,1 0-1 0 0,-1 0 0 0 0,0 1 0 0 0,0-1 1 0 0,1 0-1 0 0,-1 1 0 0 0,1-1 1 0 0,0 0-1 0 0,-1 1 0 0 0,1-1 0 0 0,0 1 1 0 0,0-1-1 0 0,0 1-8 0 0,0-1 4 0 0,0 1-1 0 0,0-1 1 0 0,0 1 0 0 0,-1-1 0 0 0,1 1-1 0 0,-1-1 1 0 0,1 1 0 0 0,-1-1-1 0 0,1 0 1 0 0,-1 0 0 0 0,0 1-1 0 0,0-1 1 0 0,1 0-4 0 0,-1-13 41 0 0,1-14 24 0 0,-5 13 19 0 0,-13-21 69 0 0,9 16-89 0 0,-2 0 34 0 0,9 19-85 0 0,0 0 0 0 0,0 0 0 0 0,0 0-1 0 0,0 0 1 0 0,1 0 0 0 0,-1 0 0 0 0,0-1-1 0 0,1 1 1 0 0,0 0 0 0 0,-1 0 0 0 0,1-2-13 0 0,-3-10 61 0 0,1 11-13 0 0,0 0 0 0 0,0 0 0 0 0,0 0 0 0 0,0 0 1 0 0,0 1-1 0 0,-1-1 0 0 0,-2-2-48 0 0,0 1 58 0 0,2 1 36 0 0,-1 2-57 0 0,-3 2-40 0 0,6 0 13 0 0,0-2-6 0 0,0 2 0 0 0,0-1-1 0 0,0 0 1 0 0,0 0 0 0 0,0 0 0 0 0,0 0-1 0 0,0 1 1 0 0,1-1 0 0 0,-1 0 0 0 0,0 1 0 0 0,0-1-1 0 0,0 1 1 0 0,0-1 0 0 0,0 1 0 0 0,0 0-4 0 0,0 0-1 0 0,-1 1 0 0 0,1 0 0 0 0,-1-1 0 0 0,1 1 0 0 0,0 0 0 0 0,0 0 1 0 0,0 0-1 0 0,0 0 0 0 0,0 1 1 0 0,-2 3 5 0 0,-3 9-6 0 0,0 0 1 0 0,0 1 0 0 0,2 1 0 0 0,-4 8 0 0 0,7-22 0 0 0,0 0 0 0 0,0 0 0 0 0,1 0 0 0 0,-1 1 0 0 0,1-1 0 0 0,0 0 0 0 0,0 0 0 0 0,0 1 0 0 0,-1 15 1 0 0,0-16-2 0 0,-2 9 2 0 0,0 1-1 0 0,1-1 0 0 0,0 0 0 0 0,0 9 0 0 0,2 87-1 0 0,0-102 1 0 0,1-1 0 0 0,0 0 0 0 0,0 0 0 0 0,0 0 0 0 0,0 1 0 0 0,1-1 0 0 0,-1 0 0 0 0,1-1 0 0 0,1 1 0 0 0,-1 0 0 0 0,1 0 0 0 0,7 12 0 0 0,-8-4 0 0 0,-2-12 0 0 0,0 0 0 0 0,0 0 0 0 0,0 0 0 0 0,0 0 0 0 0,0 0 0 0 0,1 0 0 0 0,-1 0 0 0 0,0 0 0 0 0,0 0 0 0 0,1 0 0 0 0,-1 0 0 0 0,1 0 0 0 0,-1 0 0 0 0,1-1 0 0 0,4 7 0 0 0,0 0 0 0 0,0-1 0 0 0,7 5 0 0 0,-9-7 0 0 0,-2-3 0 0 0,0 0 0 0 0,0 0 0 0 0,-1 0 0 0 0,1-1 0 0 0,0 1 0 0 0,0 0 0 0 0,0 0 0 0 0,1-1 0 0 0,-1 1 0 0 0,0 0 0 0 0,0-1 0 0 0,0 1 0 0 0,1-1 0 0 0,31 1 0 0 0,-21-1 0 0 0,13-2-20 0 0,-12-4-38 0 0,-12 5 48 0 0,0 0-1 0 0,0 0 1 0 0,1 1-1 0 0,-1-1 1 0 0,1 0-1 0 0,-1 1 1 0 0,1 0-1 0 0,-1-1 1 0 0,1 1-1 0 0,-1 0 1 0 0,1-1-1 0 0,-1 1 1 0 0,1 0 10 0 0,1 0-163 0 0,0 0 40 0 0,4-2-24 0 0,-1-1 94 0 0,9-8 59 0 0,-11 6-71 0 0,0 0-70 0 0,0 0-97 0 0,-3 3 71 0 0,1-1-34 0 0,0 1-37 0 0,-1-1-39 0 0,1 1-44 0 0,-1-1-47 0 0,0 1-49 0 0,1-1-52 0 0,-1 1-56 0 0,0-1-59 0 0,1 1-62 0 0,-1 0-65 0 0,3-4-1071 0 0,4-3-997 0 0,-8 9 2773 0 0</inkml:trace>
  <inkml:trace contextRef="#ctx0" brushRef="#br0" timeOffset="374.97">408 184 9872 0 0,'0'0'222'0'0,"0"0"30"0"0,0 0 20 0 0,1 0-112 0 0,1 2-82 0 0,5 6-20 0 0,-6-6-59 0 0,-1-1 0 0 0,1 0 0 0 0,0 1 1 0 0,-1-1-1 0 0,1 0 0 0 0,-1 1 0 0 0,1-1 0 0 0,-1 1 0 0 0,0-1 0 0 0,0 1 1 0 0,0-1-1 0 0,1 2 1 0 0,1 10 25 0 0,3-3 53 0 0,0-1 53 0 0,-2 4 55 0 0,-3-4 53 0 0,0-1-58 0 0,0 1-16 0 0,0 3 38 0 0,0-7-107 0 0,0 5 130 0 0,1-2-64 0 0,2-1-31 0 0,1 2-8 0 0,-1-1-15 0 0,-1-2-1 0 0,-1 1 23 0 0,0 1 51 0 0,-1 1-12 0 0,0-2-34 0 0,1 3 35 0 0,4 10 159 0 0,-2-13-187 0 0,0 1 43 0 0,0-2 29 0 0,-2 2-47 0 0,-1 0-12 0 0,-1 4 26 0 0,1-4-20 0 0,0-2-40 0 0,0 11 262 0 0,1-2-111 0 0,2-5-108 0 0,6 3 38 0 0,-7-10-18 0 0,-1 0-69 0 0,-1 0-37 0 0,-1 3 13 0 0,1-6-52 0 0,0 5 207 0 0,0-2-103 0 0,0-1-65 0 0,0 1-41 0 0,0-2-8 0 0,0 0 36 0 0,0 2 229 0 0,0-3-46 0 0,0 0-22 0 0,0 0-2 0 0,0 0 8 0 0,0 0 34 0 0,0 0 12 0 0,0 0 2 0 0,0-3-14 0 0,-1-4-81 0 0,0 2-43 0 0,-5-5 47 0 0,5 8-172 0 0,0 1 0 0 0,0 0 0 0 0,1-1 0 0 0,-1 1 0 0 0,0-1 0 0 0,1 1 0 0 0,-1-1 0 0 0,1 0-1 0 0,-1 1 1 0 0,1-1 0 0 0,0 0 0 0 0,0 1 0 0 0,-1-2-17 0 0,4-12 134 0 0,2 5-81 0 0,1-8 35 0 0,-4 0 19 0 0,-3 9-62 0 0,1-10 17 0 0,4 2-49 0 0,-4 15-12 0 0,3-6-13 0 0,-1 1 0 0 0,0-1 0 0 0,0 1 0 0 0,-1-1-1 0 0,1-7 13 0 0,-2 11-1 0 0,0 1 0 0 0,1 0-1 0 0,-1 0 1 0 0,1 0 0 0 0,-1 0-1 0 0,1 0 1 0 0,0 0 0 0 0,0 0-1 0 0,1-2 2 0 0,8-11 30 0 0,-2 2 33 0 0,0-4 44 0 0,2-2-40 0 0,6 0-39 0 0,-12 14-28 0 0,1 1 0 0 0,0 0 0 0 0,1 0 1 0 0,-1 1-1 0 0,1-1 0 0 0,0 1 0 0 0,0 1 0 0 0,0-1 0 0 0,5-1 0 0 0,-9 4 0 0 0,1 1 0 0 0,-1-1 0 0 0,1 0 0 0 0,-1 1 0 0 0,0-1 0 0 0,0 0 0 0 0,0-1 0 0 0,1 1 0 0 0,-1 0 0 0 0,0-1 0 0 0,0 1 0 0 0,-1-1 0 0 0,1 1 0 0 0,0-1 0 0 0,14-11-15 0 0,-1 11-72 0 0,-14 1 63 0 0,1 1 0 0 0,0 0 0 0 0,-1 0 0 0 0,1-1 0 0 0,0 1 0 0 0,-1 0 0 0 0,1-1 0 0 0,0 0 0 0 0,-1 1 0 0 0,1-1 0 0 0,-1 0 0 0 0,1 0 0 0 0,-1 0 24 0 0,11-5-197 0 0,-1 4 24 0 0,-5 2-128 0 0,-1 0 107 0 0,0 0 70 0 0,8 0-101 0 0,-10 0 122 0 0,1 0-37 0 0,1 0-93 0 0,-1 0-94 0 0,0 0-31 0 0,0 0-92 0 0,0 0-104 0 0,0 0-117 0 0,-2 0 288 0 0,0 0-33 0 0,0 0-36 0 0,0 0-36 0 0,0 0-39 0 0,1 0-40 0 0,-1 0-41 0 0,0 0-44 0 0,8 0-1518 0 0,8 0-1214 0 0</inkml:trace>
  <inkml:trace contextRef="#ctx0" brushRef="#br0" timeOffset="800.28">1225 108 11072 0 0,'0'0'324'0'0,"0"0"-3"0"0,0 0-238 0 0,0-2-49 0 0,0-16 179 0 0,0 13 24 0 0,0 2-105 0 0,-3-2 504 0 0,1 3-522 0 0,-1-1 96 0 0,-2-3 246 0 0,-12-10 794 0 0,11 11-897 0 0,4 2-214 0 0,-1 1-44 0 0,1 0-52 0 0,0 1-59 0 0,-11-4 410 0 0,8-5-88 0 0,-3 5-96 0 0,-8-3 28 0 0,12 6-163 0 0,-12-2 216 0 0,-13 5 91 0 0,14-1-159 0 0,6 0-134 0 0,1 0 44 0 0,-11 0 235 0 0,9 0-214 0 0,9 0-142 0 0,1 0-1 0 0,-1 0 0 0 0,0 0 0 0 0,0 0 1 0 0,0 0-1 0 0,1 0 0 0 0,-1 0 0 0 0,0 1 1 0 0,0-1-1 0 0,0 0 0 0 0,1 0 0 0 0,-1 1 1 0 0,0-1-1 0 0,0 1-11 0 0,0 0 6 0 0,1-1 0 0 0,0 1-1 0 0,-1 0 1 0 0,1 0 0 0 0,0-1 0 0 0,0 1 0 0 0,-1 0 0 0 0,1 0 0 0 0,0 0 0 0 0,0-1 0 0 0,0 1 0 0 0,0 0 0 0 0,0 0-1 0 0,0 0-5 0 0,0 23 63 0 0,0-12-65 0 0,0-2-5 0 0,0-10 5 0 0,0 1 1 0 0,0-1-1 0 0,0 1 0 0 0,0-1 1 0 0,0 1-1 0 0,0-1 1 0 0,0 1-1 0 0,0-1 1 0 0,0 1-1 0 0,0-1 0 0 0,0 0 1 0 0,0 1-1 0 0,0-1 1 0 0,0 1-1 0 0,1-1 1 0 0,-1 1-1 0 0,0-1 0 0 0,0 1 1 0 0,0-1-1 0 0,1 0 1 0 0,-1 1-1 0 0,0-1 1 0 0,1 1-1 0 0,-1-1 0 0 0,0 0 1 0 0,1 0-1 0 0,-1 1 1 0 0,0-1-1 0 0,1 0 1 0 0,-1 1-1 0 0,1-1 0 0 0,0 0 2 0 0,5 4-3 0 0,-1 12 14 0 0,-3-12-5 0 0,0 1 0 0 0,0-1 0 0 0,0 1 0 0 0,1-1 0 0 0,0 0 0 0 0,0 0 0 0 0,0 0-1 0 0,0 0 1 0 0,2 0-6 0 0,-3 0-2 0 0,1-1-1 0 0,0 1 0 0 0,-1 0 0 0 0,0 0 1 0 0,0 0-1 0 0,0 0 0 0 0,0 0 0 0 0,0 2 3 0 0,8 15-44 0 0,-4-11 38 0 0,3 1 5 0 0,-2 1-1 0 0,1 0 1 0 0,-1 1 0 0 0,-1 0 0 0 0,0 0-1 0 0,3 12 2 0 0,-5-8 0 0 0,-4-12 0 0 0,1 0 0 0 0,0-1 0 0 0,1 1 0 0 0,-1-1 0 0 0,1 0 0 0 0,0 1 0 0 0,0-1 0 0 0,0 1 0 0 0,1 0 0 0 0,0 0 0 0 0,-1 0 0 0 0,0 0 0 0 0,0 1 0 0 0,-1-1 0 0 0,1 1 0 0 0,-1-1 0 0 0,0 1 0 0 0,-1 0 0 0 0,1-1 0 0 0,-1 1 0 0 0,-1 0 0 0 0,1-1 0 0 0,-1 3 0 0 0,1 16 0 0 0,0-13 0 0 0,0-8 0 0 0,1 0 0 0 0,-1 0 0 0 0,0 1 0 0 0,0-1 0 0 0,-1 0 0 0 0,1 0 0 0 0,0 0 0 0 0,-1 0 0 0 0,0 0 0 0 0,0 0 0 0 0,-2 3-5 0 0,0 1 17 0 0,-1 1 0 0 0,0-2 0 0 0,0 1-1 0 0,-2 1-11 0 0,5-7 3 0 0,0 1-1 0 0,0-1 0 0 0,-1 1 0 0 0,1-1 0 0 0,0 0 1 0 0,-1 0-1 0 0,1 1 0 0 0,-1-1 0 0 0,0 0 1 0 0,1 0-1 0 0,-1 0 0 0 0,0-1 0 0 0,0 1 0 0 0,0 0 1 0 0,1-1-1 0 0,-1 1 0 0 0,0-1 0 0 0,0 0 0 0 0,-2 1-2 0 0,2-1 5 0 0,1 0-1 0 0,-1 0 1 0 0,0 1-1 0 0,0-1 0 0 0,1 0 1 0 0,-1 1-1 0 0,1-1 1 0 0,-1 1-1 0 0,0 0 1 0 0,1 0-1 0 0,-1-1 0 0 0,1 1 1 0 0,-1 0-5 0 0,1 0 1 0 0,-1 0 0 0 0,1 0 0 0 0,-1 0 0 0 0,1 0 0 0 0,-1-1 0 0 0,1 1 0 0 0,-1-1 0 0 0,0 1 0 0 0,1-1 0 0 0,-1 1 0 0 0,0-1 0 0 0,1 0 0 0 0,-1 0-1 0 0,-14 1 41 0 0,-1 0-22 0 0,6-2-46 0 0,2 0-34 0 0,1-2-46 0 0,0-1-2 0 0,-1-2-58 0 0,-4 4-50 0 0,4 1 40 0 0,1-2-51 0 0,7 2 185 0 0,0 1-1 0 0,0-1 0 0 0,0 0 1 0 0,0 1-1 0 0,0-1 1 0 0,1 0-1 0 0,-1 0 0 0 0,0 0 1 0 0,1 1-1 0 0,-1-1 0 0 0,0 0 1 0 0,1 0-1 0 0,-1 0 44 0 0,-4-12-767 0 0,2 11 505 0 0,1 2 12 0 0,1-1 39 0 0,-1 1-55 0 0,1-1-65 0 0,0 0-76 0 0,0 0 20 0 0,1 0-50 0 0,-1 0-45 0 0,1 0-39 0 0,0-1-147 0 0,0 1-40 0 0,0-1-178 0 0,0-2-485 0 0</inkml:trace>
  <inkml:trace contextRef="#ctx0" brushRef="#br0" timeOffset="1146.64">1361 350 9152 0 0,'2'0'208'0'0,"-1"0"-194"0"0,0 0 1 0 0,-1 0-1 0 0,1 0 1 0 0,-1 0-1 0 0,1 0 1 0 0,-1 0-1 0 0,1-1 1 0 0,-1 1-1 0 0,1 0 1 0 0,-1 0-1 0 0,1 0 1 0 0,-1-1-1 0 0,1 1 1 0 0,-1 0-1 0 0,1-1 1 0 0,-1 1-1 0 0,1 0 1 0 0,-1-1-1 0 0,0 1 1 0 0,1-1-1 0 0,-1 1 1 0 0,1 0-1 0 0,-1-1 1 0 0,0 0-15 0 0,7-5 235 0 0,2 4-109 0 0,4 2-83 0 0,17 0-46 0 0,-21 0 30 0 0,0 0 39 0 0,-8 0-11 0 0,1 0 0 0 0,-1 0 0 0 0,1-1 0 0 0,0 1 0 0 0,-1 0 0 0 0,1-1-1 0 0,-1 1 1 0 0,1-1 0 0 0,-1 0 0 0 0,1 1 0 0 0,-1-1 0 0 0,0 0 0 0 0,1 0 0 0 0,-1 0-55 0 0,7-4 286 0 0,0 1 59 0 0,4-1 130 0 0,-2-1-84 0 0,-9 6-335 0 0,1-1 1 0 0,-1 1-1 0 0,0-1 1 0 0,1 1-1 0 0,-1 0 0 0 0,0 0 1 0 0,1 0-1 0 0,-1-1 1 0 0,0 1-1 0 0,1 1-56 0 0,16-4 512 0 0,-13 2-436 0 0,2-2 73 0 0,2 0 45 0 0,18-10 560 0 0,-17 5-477 0 0,2-4 44 0 0,8-9 181 0 0,-7 12-198 0 0,-3 4-142 0 0,-2 1-54 0 0,4-5 13 0 0,-5 2-36 0 0,9-8 186 0 0,-13 11-233 0 0,-1 2-50 0 0,2-3 73 0 0,-5-5-48 0 0,1 10-6 0 0,0-4 34 0 0,-2-30 330 0 0,2 33-349 0 0,0-1 0 0 0,-1 0 1 0 0,1 1-1 0 0,-1-1 0 0 0,0 0 0 0 0,1 1 0 0 0,-1-1 0 0 0,0 1 1 0 0,0-1-1 0 0,0 1 0 0 0,0-1 0 0 0,0 1 0 0 0,-1-1-22 0 0,0-1 162 0 0,0 0-59 0 0,2 1-36 0 0,0-2-34 0 0,0 0-6 0 0,-1 2 25 0 0,-7-7 74 0 0,-2 4 38 0 0,-18 4 232 0 0,16 1-236 0 0,10 0-148 0 0,0 0 1 0 0,0 1-1 0 0,0-1 1 0 0,0 0-1 0 0,1 1 1 0 0,-1 0-1 0 0,0-1 1 0 0,0 1-1 0 0,0 0 0 0 0,1 0 1 0 0,-1 0-1 0 0,0 0 1 0 0,1 0-1 0 0,-1 1-12 0 0,-21 21 87 0 0,13-12-106 0 0,7-7 19 0 0,0-1 0 0 0,0 1 0 0 0,1 0 0 0 0,0 0 0 0 0,0 0 0 0 0,0 0 0 0 0,0 0 0 0 0,0 2 0 0 0,-8 15 0 0 0,6-14 0 0 0,1 0 0 0 0,-1 0 0 0 0,1 0 0 0 0,1 0 0 0 0,-1 0 0 0 0,1 0 0 0 0,-1 8 0 0 0,0-1 0 0 0,-2 47 0 0 0,1-51 0 0 0,0 10 0 0 0,8-1 0 0 0,-3-16 0 0 0,1 0 0 0 0,-2 0 0 0 0,1 0 0 0 0,0 0 0 0 0,-1 0 0 0 0,1 0 0 0 0,-1 0 0 0 0,0 2 0 0 0,0-3 0 0 0,0 1 0 0 0,0-1 0 0 0,0 0 0 0 0,0 0 0 0 0,0 1 0 0 0,1-1 0 0 0,-1 0 0 0 0,1 0 0 0 0,0 1 0 0 0,-1-1 0 0 0,1 0 0 0 0,0 0 0 0 0,0 0 0 0 0,1 0 0 0 0,-1 0 0 0 0,0 0 0 0 0,1 0 0 0 0,-1-1 0 0 0,1 2 0 0 0,9 13 0 0 0,-2 1 0 0 0,-7-15 0 0 0,0 1 0 0 0,1 0 0 0 0,-1-1 0 0 0,0 0 0 0 0,1 1 0 0 0,0-1 0 0 0,-1 0 0 0 0,1 0 0 0 0,0 0 0 0 0,0-1 0 0 0,0 1 0 0 0,0-1 0 0 0,0 1 0 0 0,1-1 0 0 0,6 6-4 0 0,-1 3-45 0 0,-7-7 28 0 0,0-1 0 0 0,0 1 0 0 0,1-1 0 0 0,-1 0 0 0 0,0 0 0 0 0,1 0 0 0 0,-1-1-1 0 0,1 1 1 0 0,-1 0 0 0 0,4 0 21 0 0,-2-1-25 0 0,0 0 0 0 0,0-1 0 0 0,0 1 0 0 0,0-1 0 0 0,3 0 25 0 0,8 0-75 0 0,-2 2-33 0 0,-3 3-71 0 0,0 0-39 0 0,15 0-271 0 0,-21-3 434 0 0,0-1-59 0 0,0 0-58 0 0,-1 1-54 0 0,1-1-142 0 0,0 1-78 0 0,-1-1-72 0 0,1 0-64 0 0,0 0-57 0 0,0-1-51 0 0,1 1-43 0 0,0-1-36 0 0,7 0-1321 0 0,7 0-1177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7:56.8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274 153 6296 0 0,'0'0'184'0'0,"0"-3"-6"0"0,0-19-124 0 0,0 13 72 0 0,0 4 17 0 0,0-2 60 0 0,1 7-181 0 0,-1-1 0 0 0,0 1 0 0 0,0-1 1 0 0,0 1-1 0 0,0-1 0 0 0,0 1 0 0 0,0-1 0 0 0,0 1 0 0 0,0 0 1 0 0,0-1-1 0 0,0 1 0 0 0,-1-1 0 0 0,1 1 0 0 0,0-1 1 0 0,0 1-1 0 0,0-1 0 0 0,0 1 0 0 0,-1-1 0 0 0,1 1 1 0 0,0 0-1 0 0,0-1 0 0 0,-1 1 0 0 0,1 0 0 0 0,0-1 0 0 0,-1 1 1 0 0,1 0-1 0 0,0-1 0 0 0,-1 1 0 0 0,1 0 0 0 0,-1-1 1 0 0,1 1-1 0 0,-1 0-22 0 0,-5-4 354 0 0,2-2-4 0 0,-1-2-57 0 0,-1-4 153 0 0,4 10-236 0 0,0 1-36 0 0,-1-2 78 0 0,1 1-145 0 0,1 1-35 0 0,0 0-6 0 0,-2-3 8 0 0,2 3-19 0 0,1-1 38 0 0,-3-3 56 0 0,3 4-115 0 0,0 1 0 0 0,0-1 0 0 0,-1 1 1 0 0,1-1-1 0 0,0 0 0 0 0,-1 1 0 0 0,1-1 1 0 0,0 1-1 0 0,-1-1 0 0 0,1 1 0 0 0,-1-1 1 0 0,1 1-1 0 0,-1-1 0 0 0,1 1 0 0 0,-1 0 1 0 0,1-1-1 0 0,-1 1 0 0 0,0 0 0 0 0,1-1 1 0 0,-1 1-1 0 0,1 0 0 0 0,-1-1-34 0 0,-4-1 126 0 0,-8-8 334 0 0,12 9-276 0 0,0 0-34 0 0,-2-1 62 0 0,0 2-76 0 0,-1 0-72 0 0,1 0-16 0 0,1-1 52 0 0,-6-3 72 0 0,-5-3 149 0 0,12 6-292 0 0,0 1-1 0 0,-1 0 1 0 0,1-1-1 0 0,0 1 1 0 0,0 0-1 0 0,-1 0 0 0 0,1 0 1 0 0,0 0-1 0 0,0 0 1 0 0,-1 0-1 0 0,1 0 1 0 0,0 0-1 0 0,0 0 0 0 0,-1 1 1 0 0,1-1-1 0 0,0 0 1 0 0,0 1-1 0 0,0-1 1 0 0,-1 1-29 0 0,-6 4 163 0 0,7-4-133 0 0,-1 0 0 0 0,1 0-1 0 0,0-1 1 0 0,-1 1 0 0 0,1 0 0 0 0,-1-1-1 0 0,1 1 1 0 0,-1-1 0 0 0,0 1-1 0 0,1-1 1 0 0,-2 1-30 0 0,-2 1 140 0 0,-11 7-14 0 0,-1 1-21 0 0,9-1-78 0 0,-12 36-27 0 0,10-27 0 0 0,5 7 0 0 0,-1-13 0 0 0,5-11 0 0 0,0 1 0 0 0,1-1 0 0 0,-1 1 0 0 0,0-1 0 0 0,1 1 0 0 0,-1-1 0 0 0,1 1 0 0 0,-1-1 0 0 0,1 1 0 0 0,0 0 0 0 0,-1-1 0 0 0,1 1 0 0 0,0-1 0 0 0,0 1 0 0 0,0 2 0 0 0,0 0 0 0 0,-1 0 0 0 0,1 0 0 0 0,-1-1 0 0 0,0 1 0 0 0,0 0 0 0 0,-1-1 0 0 0,1 1 0 0 0,-1-1 0 0 0,-1 3 0 0 0,2-1 0 0 0,-1-1 0 0 0,2 1 0 0 0,-1-1 0 0 0,1 1 0 0 0,-1-1 0 0 0,1 1 0 0 0,0-1 0 0 0,1 1 0 0 0,0 2 0 0 0,-1 3 0 0 0,0-8 0 0 0,0 0 0 0 0,0 0 0 0 0,1 0 0 0 0,-1-1 0 0 0,0 1 0 0 0,1 0 0 0 0,-1 0 0 0 0,1 0 0 0 0,0-1 0 0 0,0 1 0 0 0,-1 0 0 0 0,1-1 0 0 0,1 2 0 0 0,-1-1 0 0 0,0-1 0 0 0,0 0 0 0 0,0 1 0 0 0,-1-1 0 0 0,1 0 0 0 0,-1 1 0 0 0,1-1 0 0 0,-1 1 0 0 0,1 0 0 0 0,-1-1 0 0 0,0 1 0 0 0,0-1 0 0 0,0 2 0 0 0,0-3 0 0 0,0 1 0 0 0,0-1 0 0 0,0 1 0 0 0,0-1 0 0 0,0 1 0 0 0,0-1 0 0 0,0 1 0 0 0,0-1 0 0 0,0 1 0 0 0,0-1 0 0 0,0 1 0 0 0,0-1 0 0 0,0 1 0 0 0,1-1 0 0 0,-1 0 0 0 0,0 1 0 0 0,0-1 0 0 0,0 1 0 0 0,1-1 0 0 0,-1 1 0 0 0,0-1 0 0 0,1 0 0 0 0,-1 1 0 0 0,0-1 0 0 0,1 0 0 0 0,-1 1 0 0 0,0-1 0 0 0,1 0 0 0 0,-1 1 0 0 0,0-1 0 0 0,1 0 0 0 0,0 0 0 0 0,5 5 0 0 0,0 5 0 0 0,-5-9 0 0 0,-1 0 0 0 0,0 0 0 0 0,1 0 0 0 0,-1 0 0 0 0,1 0 0 0 0,-1 0 0 0 0,1 0 0 0 0,0 0 0 0 0,-1 0 0 0 0,1 0 0 0 0,0-1 0 0 0,0 1 0 0 0,0 0 0 0 0,-1-1 0 0 0,1 1 0 0 0,1 0 0 0 0,1 1 0 0 0,3-1 0 0 0,15-2 0 0 0,-10 2-3 0 0,-8-1 5 0 0,0 1 0 0 0,0-1 0 0 0,0 0 0 0 0,1 0 0 0 0,-1-1-1 0 0,0 1 1 0 0,0-1 0 0 0,0 1 0 0 0,0-1 0 0 0,0 0-2 0 0,25-14 108 0 0,-22 4 19 0 0,-6 10-117 0 0,1 0 0 0 0,-1 0 1 0 0,1 0-1 0 0,-1 0 0 0 0,1 0 0 0 0,-1 0 0 0 0,1 0 1 0 0,0 0-1 0 0,-1 1 0 0 0,1-1 0 0 0,0 0 0 0 0,0 0 1 0 0,0 1-1 0 0,-1-1 0 0 0,1 0 0 0 0,1 0-10 0 0,4-2 72 0 0,11-6 86 0 0,-15 8-143 0 0,0 0 0 0 0,0-1 0 0 0,-1 1 0 0 0,1 0-1 0 0,0-1 1 0 0,-1 1 0 0 0,0-1 0 0 0,1 0 0 0 0,-1 0 0 0 0,0 1-1 0 0,0-1 1 0 0,0 0-15 0 0,4-9 83 0 0,6-6 60 0 0,-8 12-22 0 0,-2-2-84 0 0,0 1-13 0 0,3-1 8 0 0,-3 5-25 0 0,0 1 0 0 0,0 0 0 0 0,0-1 0 0 0,-1 1 0 0 0,1-1 0 0 0,0 1 0 0 0,-1-1 0 0 0,1 1 0 0 0,-1-1 0 0 0,1 1 0 0 0,-1-1 0 0 0,0 1 0 0 0,0-1 0 0 0,0 0-7 0 0,0-41 208 0 0,3 38-136 0 0,7-7-12 0 0,-8-3-48 0 0,-2 5-10 0 0,0 2 49 0 0,3-2-41 0 0,7 7-22 0 0,-5 3-35 0 0,8 3 35 0 0,-13-3 12 0 0,1 1 0 0 0,0 0 0 0 0,0-1 0 0 0,0 1 0 0 0,0 0 0 0 0,-1 0 0 0 0,1-1 0 0 0,0 1 0 0 0,-1 0 0 0 0,1 0 0 0 0,0 0 0 0 0,-1 0 0 0 0,1 0 0 0 0,-1 0 0 0 0,0 0 0 0 0,1 0 0 0 0,5 10-1 0 0,4-6-9 0 0,3 19-45 0 0,-11-20 57 0 0,3 26-13 0 0,8-7-38 0 0,0-1 45 0 0,-13-20 1 0 0,1 1 0 0 0,0-1 1 0 0,-1 0-1 0 0,1 0 0 0 0,-1 1 1 0 0,1-1-1 0 0,-1 0 1 0 0,0 1-1 0 0,0-1 0 0 0,0 2 3 0 0,1 12-27 0 0,9 4 17 0 0,-5 8 10 0 0,-1-12 0 0 0,-2-10 0 0 0,0 0 0 0 0,-1 0 0 0 0,0 1 0 0 0,0-1 0 0 0,0 0 0 0 0,-1 4 0 0 0,2 12 0 0 0,0-1 0 0 0,6 22 0 0 0,-2-10 0 0 0,-1-10-2 0 0,-3-14-11 0 0,0 0 0 0 0,0 0 0 0 0,-1 1 0 0 0,0 8 13 0 0,0-1-3 0 0,0 0 0 0 0,2 0 0 0 0,0 0 1 0 0,3 9 2 0 0,-1-8 0 0 0,-1-1 0 0 0,-1 1 0 0 0,-1 0 1 0 0,0 11-1 0 0,-1-9 0 0 0,1 1 0 0 0,1 0 0 0 0,2 5 0 0 0,1 7 18 0 0,-1-10 22 0 0,-2-8 4 0 0,-1 0 0 0 0,0 0 0 0 0,-1 7-44 0 0,-1 39 150 0 0,0 30 237 0 0,-2-68-267 0 0,-4 9 11 0 0,1-14-60 0 0,-15 75 435 0 0,19-90-478 0 0,0 1-1 0 0,0-1 1 0 0,-1 1-1 0 0,1-1 1 0 0,-1 0-1 0 0,0 0 1 0 0,-1 2-28 0 0,-11 12 187 0 0,11-14-140 0 0,0 1 0 0 0,1-1 0 0 0,0 1 0 0 0,0-1 0 0 0,0 1 0 0 0,0 0 0 0 0,1 0 0 0 0,-1 0-47 0 0,-3 9 118 0 0,-2-3-52 0 0,-8-3 110 0 0,-4 5 9 0 0,-5 1-30 0 0,3-4-14 0 0,17-7-118 0 0,0-1 1 0 0,1 0-1 0 0,-1 1 0 0 0,0-1 0 0 0,1-1 1 0 0,-1 1-1 0 0,0 0 0 0 0,0-1 0 0 0,0 0 1 0 0,-2 0-24 0 0,2 0 8 0 0,-1-1 1 0 0,1 1 0 0 0,-1-1-1 0 0,1 0 1 0 0,-4-1-9 0 0,3 0 13 0 0,1 0 0 0 0,-1 0 0 0 0,1 0 0 0 0,0 0 1 0 0,0 0-1 0 0,-1-1 0 0 0,2 0 0 0 0,-1 0 0 0 0,-1-1-13 0 0,3 2 1 0 0,0 1 0 0 0,1-1 1 0 0,-1 1-1 0 0,0 0 0 0 0,0 0 0 0 0,0 0 0 0 0,0 0 0 0 0,0 0 0 0 0,0 0 1 0 0,0 1-1 0 0,0-1 0 0 0,-1 1-1 0 0,-14-7-1 0 0,15 5 3 0 0,-1-1-1 0 0,1 1 1 0 0,0 0-1 0 0,0-1 1 0 0,0 1-1 0 0,0-1 1 0 0,0 0-2 0 0,-14-18 31 0 0,4 11-68 0 0,9 7 14 0 0,0 0 0 0 0,-1 0 1 0 0,1 0-1 0 0,0 0 0 0 0,1 0 0 0 0,-1-1 0 0 0,0 0 0 0 0,1 1 0 0 0,0-1 0 0 0,-1-1 23 0 0,-2-17-125 0 0,-5 12-55 0 0,9 6 127 0 0,0-4 8 0 0,1 3-14 0 0,0-1-38 0 0,0-2-56 0 0,0-1 71 0 0,0 2-5 0 0,0 0-34 0 0,0-1-37 0 0,0 0-40 0 0,0 0-44 0 0,0 0-46 0 0,0-7-224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7:59.0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545 11 8032 0 0,'0'26'168'0'0,"0"-17"-77"0"0,0-1 43 0 0,0-6 89 0 0,0-2 27 0 0,-3 0 113 0 0,-12 1 477 0 0,-2-1 42 0 0,6 0-382 0 0,3-1-188 0 0,4 0-203 0 0,1 0-36 0 0,0-1 37 0 0,-2-1-12 0 0,-1-1 41 0 0,1 2 55 0 0,2 1-68 0 0,0 0 34 0 0,-1 1 39 0 0,0 0 46 0 0,-18 0 413 0 0,-1 0-88 0 0,-6 0 32 0 0,-18 0 221 0 0,39 1-726 0 0,-2 5-21 0 0,-3 0 28 0 0,-1-4 52 0 0,13-2-155 0 0,0 1 0 0 0,0-1-1 0 0,1 0 1 0 0,-1 0 0 0 0,0 1 0 0 0,0-1-1 0 0,0 1 1 0 0,0-1 0 0 0,1 1 0 0 0,-1-1-1 0 0,0 1 1 0 0,1-1 0 0 0,-1 1 0 0 0,0 0-1 0 0,1-1 1 0 0,-1 1 0 0 0,1 0 0 0 0,-1-1-1 0 0,1 1 1 0 0,-1 0 0 0 0,1 0 0 0 0,-1 0-1 0 0,1-1 1 0 0,0 2-1 0 0,-12 13 0 0 0,-11 8 0 0 0,21-20 0 0 0,0 2 0 0 0,1-3 0 0 0,0 0 0 0 0,0 0 0 0 0,1 0 0 0 0,-1 0 0 0 0,1 0 0 0 0,0 0 0 0 0,0 1 0 0 0,-1-1 0 0 0,1 0 0 0 0,1 0 0 0 0,-1 1-1 0 0,-1 11 2 0 0,-6-9-2 0 0,4-2 2 0 0,-13 24-55 0 0,16-25 54 0 0,-1 0-1 0 0,0 0 1 0 0,1 0-1 0 0,-1 0 1 0 0,1 1-1 0 0,-1-1 1 0 0,1 0-1 0 0,0 0 1 0 0,0 0-1 0 0,0 0 1 0 0,0 1-1 0 0,1-1 1 0 0,-1 0-1 0 0,0 0 1 0 0,1 0-1 0 0,0 0 1 0 0,-1 0-1 0 0,1 0 1 0 0,0 0-1 0 0,0 0 1 0 0,0 0-1 0 0,1 0 1 0 0,-1 1 0 0 0,0-1 0 0 0,0 1 0 0 0,0 0 0 0 0,0-1 0 0 0,0 1 0 0 0,0 0 0 0 0,-1 0 0 0 0,1 0 1 0 0,-1 0-1 0 0,0 3-1 0 0,0-4 0 0 0,-1-1 0 0 0,1 1 1 0 0,0-1-1 0 0,0 1 0 0 0,0-1 0 0 0,1 1 0 0 0,-1 0 0 0 0,0-1 0 0 0,0 1 1 0 0,1-1-1 0 0,-1 1 0 0 0,2 1 1 0 0,4 1-29 0 0,-6-4 28 0 0,1 0 1 0 0,-1 0-1 0 0,0 1 0 0 0,1-1 0 0 0,-1 0 1 0 0,1 1-1 0 0,-1-1 0 0 0,0 0 0 0 0,1 1 1 0 0,-1-1-1 0 0,0 0 0 0 0,1 1 0 0 0,-1-1 0 0 0,0 0 1 0 0,0 1-1 0 0,1-1 0 0 0,-1 1 0 0 0,0-1 1 0 0,0 1-1 0 0,0-1 0 0 0,0 1 0 0 0,0-1 0 0 0,1 1 1 0 0,-1-1-1 0 0,0 0 0 0 0,0 1 0 0 0,0-1 1 0 0,0 1-1 0 0,0-1 0 0 0,-1 1 0 0 0,1-1 1 0 0,0 1 0 0 0,0 0 0 0 0,0 1 0 0 0,0-1 0 0 0,0 0 0 0 0,0 0 0 0 0,0 1 0 0 0,1-1 0 0 0,-1 0 0 0 0,0 0 0 0 0,1 0 0 0 0,-1 1 0 0 0,1-1 0 0 0,-1 0 0 0 0,1 0 0 0 0,0 0 0 0 0,-1 0 0 0 0,1 0 0 0 0,0 0 0 0 0,0 0 0 0 0,-1 0 0 0 0,1 0 0 0 0,0 0 0 0 0,0-1 0 0 0,0 1 0 0 0,0 0 0 0 0,1 0 0 0 0,5 2 0 0 0,-7-3 0 0 0,1 0 0 0 0,-1 0 0 0 0,1 0 0 0 0,-1 1 0 0 0,1-1 0 0 0,-1 0 0 0 0,1 0 0 0 0,-1 1 0 0 0,0-1 0 0 0,1 0 0 0 0,-1 0 0 0 0,0 1 0 0 0,1-1 0 0 0,-1 0 0 0 0,0 1 0 0 0,1-1 0 0 0,-1 1 0 0 0,0-1 0 0 0,1 0 0 0 0,-1 1 0 0 0,0-1 0 0 0,0 1 0 0 0,0-1 0 0 0,1 1 0 0 0,-1-1 0 0 0,0 1 0 0 0,0-1 0 0 0,0 1 0 0 0,0-1 0 0 0,0 1 0 0 0,0-1 0 0 0,0 1 0 0 0,0-1 0 0 0,0 1 0 0 0,0-1 0 0 0,0 1 0 0 0,0-1 0 0 0,-1 1 0 0 0,1 1 0 0 0,0-1 0 0 0,0-1 0 0 0,0 1 0 0 0,0 0 0 0 0,0-1 0 0 0,0 1 0 0 0,0 0 0 0 0,1 0 0 0 0,-1-1 0 0 0,0 1 0 0 0,0 0 0 0 0,0-1 0 0 0,1 1 0 0 0,-1 0 0 0 0,0-1 0 0 0,1 1 0 0 0,-1-1 0 0 0,1 1 0 0 0,-1-1 0 0 0,0 1 0 0 0,1 0 0 0 0,-1-1 0 0 0,1 0 0 0 0,0 1 0 0 0,-1-1 0 0 0,1 1 0 0 0,-1-1 0 0 0,1 1 0 0 0,8 7 0 0 0,-8-7 0 0 0,-1-1 0 0 0,1 0 0 0 0,0 1 0 0 0,0-1 0 0 0,0 0 0 0 0,-1 0 0 0 0,1 1 0 0 0,0-1 0 0 0,0 0 0 0 0,0 0 0 0 0,-1 0 0 0 0,1 0 0 0 0,0 0 0 0 0,1 0 0 0 0,13-3 0 0 0,30-22 60 0 0,-40 23-53 0 0,-5 2-7 0 0,1-1 1 0 0,0 1-1 0 0,-1 0 1 0 0,1 0-1 0 0,-1-1 0 0 0,1 1 1 0 0,0-1-1 0 0,-1 1 1 0 0,1 0-1 0 0,-1-1 1 0 0,1 1-1 0 0,-1-1 0 0 0,0 1 1 0 0,1-1-1 0 0,-1 1 1 0 0,1-1-1 0 0,-1 1 0 0 0,0-1 1 0 0,1 0-1 0 0,-1 1 1 0 0,0-1-1 0 0,0 0 0 0 0,3-4 8 0 0,6-11 38 0 0,-6 13-36 0 0,-1-1 0 0 0,0 0 0 0 0,0 0 0 0 0,0 0 0 0 0,0 0 0 0 0,0 0 1 0 0,-1 0-1 0 0,0-1 0 0 0,0-1-10 0 0,1-6 66 0 0,3 1-25 0 0,1-1 9 0 0,-5 7-37 0 0,0-1 0 0 0,0 0 1 0 0,0 0-1 0 0,-1 1 0 0 0,0-1 0 0 0,0 0-13 0 0,-4-12 70 0 0,-1 11-55 0 0,4 5-10 0 0,0 1 1 0 0,1 0-1 0 0,-1-1 0 0 0,0 1 1 0 0,0-1-1 0 0,1 1 0 0 0,-1-1 1 0 0,1 1-1 0 0,-1-1 0 0 0,1 1 1 0 0,0-1-1 0 0,0 0 0 0 0,-1 1 1 0 0,1-1-6 0 0,1-5 12 0 0,-1 5-6 0 0,0 0 1 0 0,0 0 0 0 0,0 0 0 0 0,0 0 0 0 0,0 0 0 0 0,-1 0 0 0 0,1 0 0 0 0,-1 0 0 0 0,1 0 0 0 0,-1-1-7 0 0,-4-5 12 0 0,4 7-8 0 0,0-1 0 0 0,1 1 0 0 0,-1 0 0 0 0,0-1 0 0 0,0 1 0 0 0,1-1-1 0 0,-1 1 1 0 0,1-1 0 0 0,-1 1 0 0 0,1-1 0 0 0,0 1 0 0 0,-1-1 0 0 0,1 0 0 0 0,0 1-4 0 0,1-5 9 0 0,-2 5-12 0 0,-2-6 19 0 0,-6-10 39 0 0,6 2 6 0 0,4 15-59 0 0,-1-1 0 0 0,0 0 0 0 0,0 0 0 0 0,0 0 0 0 0,-1 0 0 0 0,1 1 0 0 0,0-1 0 0 0,0 0 0 0 0,0 0 0 0 0,0 1 0 0 0,-1-1 0 0 0,1 0 0 0 0,0 0 0 0 0,-1 1 0 0 0,1-1-2 0 0,-7-3 34 0 0,7 4-33 0 0,0 0-1 0 0,-1 0 1 0 0,1 0 0 0 0,0 0 0 0 0,0 0 0 0 0,0 0 0 0 0,0 0 0 0 0,-1 0-1 0 0,1 0 1 0 0,0 0 0 0 0,0 0 0 0 0,0 0 0 0 0,-1 0 0 0 0,1-1 0 0 0,0 1-1 0 0,0 0 1 0 0,0 0 0 0 0,0 0 0 0 0,0 0 0 0 0,-1 0 0 0 0,1-1-1 0 0,0 1 1 0 0,0 0 0 0 0,0 0 0 0 0,0 0 0 0 0,0 0 0 0 0,0-1 0 0 0,0 1-1 0 0,0 0 1 0 0,0 0 0 0 0,0 0 0 0 0,0-1-1 0 0,-2-22 16 0 0,2 23-15 0 0,0 0 0 0 0,0 0-1 0 0,0 0 1 0 0,0 0 0 0 0,0 0 0 0 0,0 0-1 0 0,0 0 1 0 0,0 0 0 0 0,0 0 0 0 0,0-1-1 0 0,0 1 1 0 0,0 0 0 0 0,0 0 0 0 0,0 0-1 0 0,0 0 1 0 0,0 0 0 0 0,0 0 0 0 0,0 0-1 0 0,0 0 1 0 0,0 0 0 0 0,0 0 0 0 0,0 0-1 0 0,0-1 1 0 0,0 1 0 0 0,0 0 0 0 0,0 0-1 0 0,0 0 1 0 0,0 0 0 0 0,0 0 0 0 0,0 0-1 0 0,0 0 1 0 0,0 0 0 0 0,-1 0 0 0 0,1 0-1 0 0,0 0 1 0 0,0 0 0 0 0,0 0 0 0 0,0 0-1 0 0,0 0 1 0 0,0 0 0 0 0,0 0 0 0 0,0 0-1 0 0,0 0 1 0 0,0 0 0 0 0,0 0 0 0 0,-1 0-1 0 0,1 0 1 0 0,0 0 0 0 0,0 0 0 0 0,0 0-1 0 0,0 0 1 0 0,0 0 0 0 0,0 0 0 0 0,0 0-1 0 0,0 0 1 0 0,0 0 0 0 0,0 0-1 0 0,-11-3 10 0 0,9-4-10 0 0,2 17 0 0 0,0-8-2 0 0,0-1-1 0 0,0 1 0 0 0,1 0 0 0 0,-1-1 1 0 0,0 1-1 0 0,1 0 0 0 0,0-1 0 0 0,-1 1 1 0 0,1-1-1 0 0,0 1 0 0 0,0-1 0 0 0,-1 1 0 0 0,2-1 3 0 0,-2 1-2 0 0,1-1-1 0 0,0 1 0 0 0,0-1 0 0 0,0 1 1 0 0,-1 0-1 0 0,1-1 0 0 0,0 1 0 0 0,-1-1 1 0 0,0 1-1 0 0,1 0 0 0 0,-1 0 0 0 0,0-1 0 0 0,0 1 3 0 0,0 0-2 0 0,0-1 0 0 0,0 1 0 0 0,1-1-1 0 0,-1 1 1 0 0,0 0 0 0 0,1-1 0 0 0,-1 1-1 0 0,1-1 1 0 0,-1 0 0 0 0,1 1-1 0 0,0-1 1 0 0,0 1 0 0 0,0 0 2 0 0,0-1-3 0 0,0 1 1 0 0,0 0-1 0 0,0-1 0 0 0,0 1 1 0 0,-1 0-1 0 0,1-1 0 0 0,0 1 1 0 0,-1 0-1 0 0,0 0 0 0 0,1 0 1 0 0,-1 0-1 0 0,0-1 0 0 0,0 3 3 0 0,1 2-5 0 0,-1 0-1 0 0,1-1 0 0 0,1 1 0 0 0,-1 0 0 0 0,1-1 1 0 0,0 1-1 0 0,0-1 0 0 0,2 3 6 0 0,9 27-18 0 0,-9-18 18 0 0,-1-5 0 0 0,0-1 0 0 0,5 12 0 0 0,-2-2 0 0 0,0 0 0 0 0,-1 1 0 0 0,-1-1 0 0 0,-1 3 0 0 0,1 3 0 0 0,1-1 0 0 0,7 21 0 0 0,-4-15 0 0 0,-1 1 0 0 0,-1-1 0 0 0,0 18 0 0 0,0-3 0 0 0,4 4 0 0 0,-5 7 0 0 0,3 5 1 0 0,2 5 5 0 0,-4 0-1 0 0,-2 2-5 0 0,-3-45 46 0 0,1-1 0 0 0,2 8-46 0 0,-1-15 37 0 0,-1-1 0 0 0,-1 1 0 0 0,-1-1 0 0 0,0 1-1 0 0,-1 3-36 0 0,-3 11 58 0 0,0-3 33 0 0,1 0 0 0 0,2 4-91 0 0,-1-7 167 0 0,0 1-1 0 0,-1-1 1 0 0,-3 8-167 0 0,1-4 148 0 0,1-10 39 0 0,-1 0-1 0 0,-8 17-186 0 0,7-18 162 0 0,0 1-1 0 0,0 4-161 0 0,3-8 102 0 0,2-9-64 0 0,0-1 1 0 0,0 0 0 0 0,-1 0-1 0 0,1 0 1 0 0,-1 0 0 0 0,0 0-1 0 0,0 0 1 0 0,-1-1 0 0 0,0 1-39 0 0,-16 23 113 0 0,7-11-33 0 0,1-1 12 0 0,2-2-26 0 0,5-8-38 0 0,0 0-1 0 0,0 1 0 0 0,-1-2 0 0 0,0 1 1 0 0,0 0-1 0 0,0-1 0 0 0,0 0 1 0 0,-1 0-1 0 0,-5 3-27 0 0,-4 3 42 0 0,10-7-29 0 0,1-1 0 0 0,-1 1 0 0 0,0-1 0 0 0,0 0-1 0 0,0 0 1 0 0,-1 0 0 0 0,1-1 0 0 0,-1 0 0 0 0,1 0 0 0 0,-1 0 0 0 0,0-1 0 0 0,1 0-1 0 0,-3 0-12 0 0,-48-1 96 0 0,39-1-35 0 0,1-4-44 0 0,-11-9-74 0 0,9 4-14 0 0,14 8 51 0 0,0-1 0 0 0,0 1 1 0 0,0-1-1 0 0,1 0 0 0 0,-1 0 1 0 0,1 0-1 0 0,-1-1 0 0 0,-1-2 20 0 0,-8-8-101 0 0,0 2-84 0 0,0 0-62 0 0,10 9 178 0 0,1 0 0 0 0,-1 0 0 0 0,1 0 0 0 0,0-1 1 0 0,0 1-1 0 0,0-2 69 0 0,-5-11-261 0 0,-1-22-253 0 0,5 19 195 0 0,-2-3-286 0 0,-1-10-421 0 0,4 11 398 0 0,2-12-632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7:59.6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76 1 6592 0 0,'0'26'138'0'0,"0"-18"-64"0"0,0 1 35 0 0,0-7 74 0 0,0-2 27 0 0,0 0 113 0 0,0 3 49 0 0,0-2-284 0 0,0 3-11 0 0,0-2 19 0 0,0 0 93 0 0,0 0-43 0 0,0-1 41 0 0,-3-1 279 0 0,3 0-442 0 0,-1 0 0 0 0,1 0 0 0 0,-1 0-1 0 0,1 0 1 0 0,-1 0 0 0 0,1 0 0 0 0,-1 0-1 0 0,1 0 1 0 0,0 0 0 0 0,-1 1 0 0 0,1-1-1 0 0,-1 0 1 0 0,1 0 0 0 0,-1 0 0 0 0,1 0-1 0 0,-1 1 1 0 0,1-1 0 0 0,0 0 0 0 0,-1 1-1 0 0,1-1 1 0 0,0 0 0 0 0,-1 1 0 0 0,1-1-1 0 0,0 0 1 0 0,-1 1 0 0 0,1-1 0 0 0,0 1-1 0 0,0-1 1 0 0,-1 0 0 0 0,1 1-1 0 0,0-1 1 0 0,0 1 0 0 0,0-1 0 0 0,0 1-1 0 0,0-1 1 0 0,0 1 0 0 0,-1-1 0 0 0,1 0-1 0 0,0 1 1 0 0,0-1 0 0 0,1 1 0 0 0,-1 0-24 0 0,0-1 8 0 0,0 0 0 0 0,0 0 0 0 0,0 0 1 0 0,0 0-1 0 0,0 0 0 0 0,0 0 0 0 0,0 0 1 0 0,0 0-1 0 0,0 1 0 0 0,0-1 0 0 0,0 0 0 0 0,0 0 1 0 0,0 0-1 0 0,0 0 0 0 0,0 0 0 0 0,0 0 1 0 0,0 0-1 0 0,0 0 0 0 0,0 0 0 0 0,0 0 1 0 0,0 0-1 0 0,0 1 0 0 0,0-1 0 0 0,0 0 1 0 0,-1 0-1 0 0,1 0 0 0 0,0 0 0 0 0,0 0 0 0 0,0 0 1 0 0,0 0-1 0 0,0 0 0 0 0,0 0 0 0 0,0 0 1 0 0,0 0-1 0 0,0 0 0 0 0,0 0 0 0 0,0 0 1 0 0,0 0-1 0 0,0 0 0 0 0,0 0 0 0 0,-1 0 1 0 0,1 0-1 0 0,0 0 0 0 0,0 1 0 0 0,0-1 0 0 0,0 0 1 0 0,0 0-1 0 0,0 0 0 0 0,0 0 0 0 0,0-1 1 0 0,0 1-1 0 0,0 0 0 0 0,-1 0 0 0 0,1 0 1 0 0,0 0-1 0 0,0 0 0 0 0,0 0-8 0 0,-6 1 174 0 0,1 1-41 0 0,-9 8 147 0 0,12-7-94 0 0,0-1-68 0 0,2 1-43 0 0,0 1-41 0 0,0-1-11 0 0,-1 0 30 0 0,-9 9 120 0 0,8-9-62 0 0,0-1-41 0 0,1 1-25 0 0,1 1-24 0 0,0 2 30 0 0,-5 2 17 0 0,4-7-59 0 0,0 0 0 0 0,0 0 0 0 0,1 1 1 0 0,-1-1-1 0 0,0 1 0 0 0,1-1 0 0 0,-1 1 1 0 0,1-1-1 0 0,-1 1 0 0 0,1-1 0 0 0,0 1 0 0 0,-1 0 1 0 0,1-1-1 0 0,0 1-9 0 0,0 40 109 0 0,0-24-111 0 0,0-16 2 0 0,0 0 0 0 0,1-1 0 0 0,-1 1 0 0 0,0-1 0 0 0,0 1 0 0 0,1 0 0 0 0,-1-1 0 0 0,1 1 0 0 0,0-1 0 0 0,-1 0 0 0 0,1 1 0 0 0,0-1 0 0 0,0 1 0 0 0,0-1 0 0 0,4 7 0 0 0,25 52 0 0 0,-25-47 0 0 0,5-8 0 0 0,-6 1 0 0 0,-3-5 0 0 0,-1-1 0 0 0,0 0 0 0 0,0 1 0 0 0,0-1 0 0 0,1 1 0 0 0,-1-1 0 0 0,0 0 0 0 0,1 1 0 0 0,-1-1 0 0 0,0 0 0 0 0,1 1 0 0 0,-1-1 0 0 0,1 0 0 0 0,-1 0 0 0 0,0 1 0 0 0,1-1 0 0 0,-1 0 0 0 0,1 0 0 0 0,-1 0 0 0 0,1 1 0 0 0,-1-1 0 0 0,1 0 0 0 0,-1 0 0 0 0,1 0 0 0 0,-1 0 0 0 0,0 0 0 0 0,1 0 0 0 0,-1 0 0 0 0,1 0 0 0 0,-1 0 0 0 0,1 0 0 0 0,0-1 0 0 0,1 1 0 0 0,0 1 0 0 0,0-1 0 0 0,0 0 1 0 0,0 1-1 0 0,0-1 0 0 0,0 1 0 0 0,0-1 1 0 0,0 1-1 0 0,0 0 0 0 0,0 0 0 0 0,8 2 28 0 0,-10-3-24 0 0,1 0 1 0 0,0 0-1 0 0,-1-1 0 0 0,1 1 0 0 0,0 0 1 0 0,0 0-1 0 0,-1-1 0 0 0,1 1 0 0 0,-1 0 1 0 0,1-1-1 0 0,0 1 0 0 0,-1-1 1 0 0,1 1-1 0 0,-1-1 0 0 0,1 1 0 0 0,0-1-4 0 0,4-3 90 0 0,2 4-51 0 0,-2-1 11 0 0,-1-1 11 0 0,10-5 150 0 0,-4 1 105 0 0,-4-4 11 0 0,1-4-70 0 0,-5 10-158 0 0,3-26 545 0 0,0 22-491 0 0,-4 7-120 0 0,0-1-1 0 0,-1 1 1 0 0,1 0 0 0 0,0-1 0 0 0,0 1 0 0 0,-1-1 0 0 0,1 1 0 0 0,-1-1 0 0 0,1 1-1 0 0,-1-1 1 0 0,0 1 0 0 0,1-1 0 0 0,-1 0 0 0 0,0 1-33 0 0,0-11 147 0 0,1 9-118 0 0,-1 0 0 0 0,0 0 1 0 0,0 0-1 0 0,0 0 1 0 0,0 0-1 0 0,-1 0 1 0 0,1 0-1 0 0,-1 0 1 0 0,0 0-1 0 0,0-1-29 0 0,-5-7 77 0 0,0 0-34 0 0,-7-12 19 0 0,11 8-38 0 0,2 14-23 0 0,0 0 0 0 0,0 1 0 0 0,0-1 0 0 0,0 0 0 0 0,0 0 0 0 0,0 0 0 0 0,-1 0 0 0 0,1 1 0 0 0,0-1 0 0 0,0 0-1 0 0,0 0 1 0 0,-1 1 0 0 0,1-1 0 0 0,0 0 0 0 0,-1 0-1 0 0,-13-7-165 0 0,3 1-10 0 0,9 5-245 0 0,0 0 45 0 0,0 1 40 0 0,1-1 35 0 0,0 1-60 0 0,-1 0 41 0 0,-2-3-1011 0 0,2 3 844 0 0,0 0-102 0 0,-4-1-1287 0 0,-3 1-1063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58:00.3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560 137 8288 0 0,'0'0'190'0'0,"0"0"28"0"0,0 0 7 0 0,0 0 24 0 0,0 0 79 0 0,0-3 31 0 0,0 3-335 0 0,0-1 0 0 0,0 0 0 0 0,0 1 0 0 0,-1-1 1 0 0,1 1-1 0 0,0-1 0 0 0,0 0 0 0 0,0 1 0 0 0,-1-1 0 0 0,1 1 0 0 0,0-1 0 0 0,0 1 0 0 0,-1-1 0 0 0,1 1 1 0 0,-1-1-1 0 0,1 1 0 0 0,-1-1 0 0 0,1 1 0 0 0,0-1 0 0 0,-1 1 0 0 0,1 0 0 0 0,-1-1 0 0 0,0 1-24 0 0,-4-5 308 0 0,3-3 47 0 0,-1 3 140 0 0,-7-5 8 0 0,9 9-300 0 0,-1 0-37 0 0,0-1 69 0 0,-1 2-84 0 0,-1 0-76 0 0,1 0-16 0 0,1-1 60 0 0,-6-3 107 0 0,0-1 50 0 0,-11-5 376 0 0,12 6-465 0 0,1 2-35 0 0,-17-3 256 0 0,13-5-31 0 0,-4 8-145 0 0,1 2-36 0 0,0-3 90 0 0,-10-10 64 0 0,0 0-60 0 0,21 13-259 0 0,0-1 1 0 0,-1 0 0 0 0,1 1 0 0 0,0-1 0 0 0,-1 1 0 0 0,1 0 0 0 0,0 0 0 0 0,-1 0 0 0 0,1 0 0 0 0,0 0 0 0 0,-1 1 0 0 0,1-1-32 0 0,0 0 32 0 0,-1 1 0 0 0,1-1 0 0 0,0 0 0 0 0,-1 0 0 0 0,1 0 0 0 0,0 0 0 0 0,-1-1 0 0 0,1 1 0 0 0,0 0 0 0 0,-1-1 0 0 0,1 0 0 0 0,0 0-32 0 0,-6-3 92 0 0,7 3-78 0 0,-1 0 1 0 0,1 0-1 0 0,0 0 0 0 0,-1 0 1 0 0,1 1-1 0 0,-1-1 1 0 0,1 1-1 0 0,-1-1 1 0 0,1 1-1 0 0,-1-1 0 0 0,0 1 1 0 0,1 0-1 0 0,-1 0 1 0 0,0 0-15 0 0,-7 0 56 0 0,-3 0 13 0 0,-12 0 59 0 0,17 0-86 0 0,5-1-35 0 0,0 1 0 0 0,0 0-1 0 0,0 0 1 0 0,0 0 0 0 0,0 1 0 0 0,0-1-1 0 0,0 0 1 0 0,0 1 0 0 0,0-1-1 0 0,-1 1-6 0 0,-12 12 64 0 0,-15 17-48 0 0,26-26-16 0 0,1 0 0 0 0,0 0 1 0 0,0 1-1 0 0,0-1 0 0 0,1 1 0 0 0,0-1 0 0 0,0 1 0 0 0,-1 1 0 0 0,-5 14-13 0 0,3-13-10 0 0,4-5 20 0 0,0-1 1 0 0,0 0-1 0 0,1 1 1 0 0,-1-1-1 0 0,0 1 0 0 0,1-1 1 0 0,-1 1-1 0 0,1-1 0 0 0,-1 1 1 0 0,1-1-1 0 0,0 1 1 0 0,-1-1-1 0 0,1 1 0 0 0,0 0 3 0 0,0 5 0 0 0,1-5 0 0 0,-1 0 0 0 0,0 0 0 0 0,0 0 0 0 0,0 0 0 0 0,-1 0 0 0 0,1 0 0 0 0,0 0 0 0 0,-1 0 0 0 0,1 0 0 0 0,-1 1 0 0 0,-4 5 0 0 0,4-7 0 0 0,0 0 0 0 0,0 1 0 0 0,0-1 0 0 0,1 1 0 0 0,-1-1 0 0 0,0 1 0 0 0,1-1 0 0 0,-1 1 0 0 0,1-1 0 0 0,0 1 0 0 0,-1-1 0 0 0,1 1 0 0 0,0 0 0 0 0,0-1 0 0 0,0 11 0 0 0,-1-9-1 0 0,1 0 0 0 0,0 0 0 0 0,0 0 0 0 0,0 0 0 0 0,0 0 0 0 0,0 0 0 0 0,1 0 0 0 0,0 0 0 0 0,-1 0 0 0 0,2 1 1 0 0,7 18-46 0 0,-8-16 44 0 0,0 0 1 0 0,0 0-1 0 0,-1 0 1 0 0,0-1-1 0 0,0 4 2 0 0,0-6 0 0 0,1 1 0 0 0,-1-1 0 0 0,0 0 0 0 0,1 0 0 0 0,0 0 0 0 0,0 0 0 0 0,0 0 0 0 0,0 0 0 0 0,2 2 0 0 0,1 5 0 0 0,-1-1 0 0 0,0-1 0 0 0,0 0 0 0 0,-1 0 0 0 0,0 0 0 0 0,0 0 0 0 0,-1 1 0 0 0,0-1 0 0 0,-1 2 0 0 0,0-7-3 0 0,1 0-1 0 0,-1 0 1 0 0,0 0-1 0 0,1 0 1 0 0,-1 0-1 0 0,1 0 0 0 0,0 0 1 0 0,0 0-1 0 0,2 3 4 0 0,2 9-21 0 0,0 45 10 0 0,-4-57 11 0 0,2 10 0 0 0,0-1 0 0 0,-1 0 0 0 0,0 0 0 0 0,0 9 0 0 0,-2-15 0 0 0,0 0 0 0 0,1 1 0 0 0,0-1 0 0 0,0 0 0 0 0,1 0 0 0 0,0 1 0 0 0,3 15 0 0 0,0 18 0 0 0,1-17 0 0 0,-4-18 0 0 0,-1 1 0 0 0,1 0 0 0 0,-1 0 0 0 0,-1 0 0 0 0,1 5 0 0 0,-1-5 0 0 0,1 1 0 0 0,0-1 0 0 0,0 1 0 0 0,0-1 0 0 0,1 0 0 0 0,0 1 0 0 0,2 8 0 0 0,2 13 0 0 0,4-8 0 0 0,-5 5 0 0 0,2-7 0 0 0,-12-3 12 0 0,13 3 36 0 0,-6 7-36 0 0,-2-25-12 0 0,0 2 0 0 0,0-1 0 0 0,0 1 0 0 0,0 0 0 0 0,0-1 0 0 0,0 1 0 0 0,0-1 0 0 0,-1 1 0 0 0,1 0 0 0 0,-1-1 0 0 0,1 1 0 0 0,-5 5 0 0 0,4-5 0 0 0,0-1 0 0 0,0 0 0 0 0,1 1 0 0 0,-1-1 0 0 0,0 1 0 0 0,1-1 0 0 0,-1 1 0 0 0,1-1 0 0 0,-1 1 0 0 0,1-1 0 0 0,0 1 0 0 0,-1-1 0 0 0,1 1 0 0 0,0 0 0 0 0,-2 13 0 0 0,1-14 0 0 0,1 0 0 0 0,-1-1 0 0 0,1 1 0 0 0,0 0 0 0 0,-1-1 0 0 0,1 1 0 0 0,-1 0 0 0 0,0-1 0 0 0,1 1 0 0 0,-1-1 0 0 0,1 1 0 0 0,-1-1 0 0 0,0 1 0 0 0,0-1 0 0 0,1 1 0 0 0,-1-1 0 0 0,-5-7 0 0 0,-4 4-29 0 0,10 3 26 0 0,0 0 1 0 0,0 0-1 0 0,0 0 1 0 0,0 0-1 0 0,0 0 0 0 0,0 0 1 0 0,0 0-1 0 0,0 0 0 0 0,0 0 1 0 0,0 0-1 0 0,-1 0 0 0 0,1 0 1 0 0,0 0-1 0 0,0 0 0 0 0,0 0 1 0 0,0 0-1 0 0,0 0 1 0 0,0 0-1 0 0,0 0 0 0 0,0 0 1 0 0,0 0-1 0 0,0 0 0 0 0,0 0 1 0 0,-1 0-1 0 0,1 0 0 0 0,0 0 1 0 0,0 0-1 0 0,0 0 0 0 0,0 0 1 0 0,0 0-1 0 0,0 0 1 0 0,0-1-1 0 0,0 1 0 0 0,0 0 1 0 0,0 0-1 0 0,0 0 0 0 0,0 0 1 0 0,0 0-1 0 0,0 0 0 0 0,0 0 1 0 0,0 0-1 0 0,0 0 0 0 0,0 0 1 0 0,0 0-1 0 0,0 0 1 0 0,0-1-1 0 0,0 1 0 0 0,0 0 1 0 0,0 0-1 0 0,0 0 0 0 0,0 0 1 0 0,0 0-1 0 0,0 0 0 0 0,0 0 1 0 0,0 0-1 0 0,0 0 0 0 0,0 0 3 0 0,0-5-87 0 0,0-4-83 0 0,0-1-114 0 0,0 4 89 0 0,0 1-41 0 0,0-3-150 0 0,0 2-88 0 0,0 0-100 0 0,0 3-109 0 0,0 1 310 0 0,0 1-52 0 0,0-1-48 0 0,0 1-40 0 0,0-1-148 0 0,0 0-41 0 0,0 0-180 0 0,0-2-483 0 0</inkml:trace>
  <inkml:trace contextRef="#ctx0" brushRef="#br0" timeOffset="355.2">0 590 7920 0 0,'0'0'174'0'0,"0"0"29"0"0,0 0 13 0 0,0 0 47 0 0,0 0-109 0 0,0 0 124 0 0,0 0 226 0 0,0 0 9 0 0,3 0 10 0 0,3 1-255 0 0,0 1-33 0 0,0 2 14 0 0,1 2 83 0 0,-5-5-66 0 0,-1 0-61 0 0,1 0-52 0 0,0 0-45 0 0,0-1-25 0 0,0 0-37 0 0,2-1 13 0 0,-2 1-10 0 0,-1 0 48 0 0,15 0 383 0 0,-11 1-339 0 0,0-1 1 0 0,0 0 0 0 0,0 0 0 0 0,0 0-1 0 0,1-1 1 0 0,-1 1 0 0 0,-1-1 0 0 0,3-1-142 0 0,1-1 145 0 0,0 1 1 0 0,1 0-1 0 0,-1 0 1 0 0,6 0-146 0 0,-1 1 183 0 0,2 0 60 0 0,4-1-29 0 0,-1-2-49 0 0,6-2-28 0 0,16 1 33 0 0,-17-1-63 0 0,-17 4-66 0 0,0 1 0 0 0,0 0-1 0 0,0 0 1 0 0,0 0 0 0 0,4 0-41 0 0,19 2 96 0 0,-20 0-73 0 0,0-1-1 0 0,0 0 1 0 0,1 0-1 0 0,-1-1 1 0 0,0 0-1 0 0,0-1 1 0 0,0 0-1 0 0,0 0 1 0 0,0-1-1 0 0,7-3-22 0 0,-11 4 8 0 0,-1 0 0 0 0,1 0 0 0 0,0 0 0 0 0,0 0 0 0 0,0 1 0 0 0,0 0-1 0 0,0 0 1 0 0,0 0 0 0 0,2 1-8 0 0,20-1 85 0 0,-23 1-77 0 0,0-1 1 0 0,0 1-1 0 0,0-1 0 0 0,-1 0 0 0 0,1 0 1 0 0,0 0-1 0 0,-1 0 0 0 0,1-1 1 0 0,-1 1-1 0 0,3-3-8 0 0,-5 4 3 0 0,0-1 1 0 0,0 1-1 0 0,0-1 0 0 0,0 1 1 0 0,0 0-1 0 0,0-1 0 0 0,0 1 1 0 0,0 0-1 0 0,0 0 0 0 0,0-1 1 0 0,0 1-1 0 0,0 0 0 0 0,1 0 1 0 0,-1 0-1 0 0,0 0 0 0 0,1 1-3 0 0,11-1 15 0 0,16-12 50 0 0,-28 12-291 0 0,0-1 96 0 0,1 1 82 0 0,-1-1 67 0 0,0 1 51 0 0,1 0 37 0 0,2-1 340 0 0,-2 1-293 0 0,0 0-75 0 0,-1 0-82 0 0,0 0-34 0 0,0 0-58 0 0,0 0-65 0 0,1 0-71 0 0,-1 0-81 0 0,0 1 6 0 0,0-1-59 0 0,-1 0-63 0 0,1 0-66 0 0,0 0-70 0 0,0 0-75 0 0,0 0-78 0 0,0 0-82 0 0,-1 0-1293 0 0,0 0-1196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1:52.3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1 197 9760 0 0,'0'0'222'0'0,"2"0"30"0"0,-1 0-243 0 0,-1 0 0 0 0,1 0-1 0 0,-1 0 1 0 0,0 0-1 0 0,1 0 1 0 0,-1 0-1 0 0,1 0 1 0 0,-1 0 0 0 0,1 0-1 0 0,-1 0 1 0 0,0 0-1 0 0,1 0 1 0 0,-1 0-1 0 0,1 1 1 0 0,-1-1 0 0 0,0 0-1 0 0,1 0 1 0 0,-1 0-1 0 0,0 1 1 0 0,1-1-1 0 0,-1 0 1 0 0,0 1 0 0 0,1-1-1 0 0,-1 0 1 0 0,0 0-1 0 0,0 1 1 0 0,1-1 0 0 0,-1 0-1 0 0,0 1 1 0 0,0-1-1 0 0,0 1 1 0 0,1-1-1 0 0,-1 0 1 0 0,0 1 0 0 0,0-1-1 0 0,0 1 1 0 0,0-1-1 0 0,0 0 1 0 0,0 1-1 0 0,0-1 1 0 0,0 1 0 0 0,0-1-1 0 0,0 1 1 0 0,0-1-1 0 0,0 0 1 0 0,0 1-1 0 0,0-1-8 0 0,0 9 100 0 0,3 0-61 0 0,7 8-2 0 0,0 4 109 0 0,1 4 116 0 0,1-1 179 0 0,-8-16-261 0 0,1 0 35 0 0,0 2 45 0 0,-1 1 56 0 0,9 12 70 0 0,-6-13-205 0 0,-2 0 41 0 0,0 0 69 0 0,-1 0-69 0 0,0 0-55 0 0,-1-1-37 0 0,6 16 156 0 0,-4-14-134 0 0,-4-9-120 0 0,0 0 0 0 0,-1 0 0 0 0,1-1 0 0 0,-1 1 0 0 0,0 0 0 0 0,0 0-1 0 0,0 0 1 0 0,0 0 0 0 0,0-1 0 0 0,0 1 0 0 0,0 1-32 0 0,0 9 144 0 0,2-1-40 0 0,3-4-40 0 0,1 5 29 0 0,-4-6-16 0 0,-2 1 45 0 0,0 3 39 0 0,0-7 21 0 0,0-3 2 0 0,0 0 0 0 0,0 0-1 0 0,0 0 1 0 0,0 0 0 0 0,0 0-1 0 0,0 0-6 0 0,0 0-1 0 0,0 0 0 0 0,0 0-13 0 0,0-3-55 0 0,0 0-73 0 0,0 0-20 0 0,0 1 0 0 0,-1 0 0 0 0,2 0 0 0 0,-1-1 0 0 0,0 1 0 0 0,0 0 0 0 0,1 0-1 0 0,-1-1 1 0 0,2 0-15 0 0,5-15 63 0 0,-5 14-59 0 0,-1-1 1 0 0,0 0-1 0 0,0 0 0 0 0,-1-1 0 0 0,0 1 0 0 0,0 0 0 0 0,0-3-4 0 0,2-6 41 0 0,3-2-23 0 0,1 1-17 0 0,-1-13-1 0 0,5 8 0 0 0,-5-5 0 0 0,10-10 0 0 0,-13 30 0 0 0,0 0 0 0 0,0 1 0 0 0,1-1 0 0 0,-1 1 0 0 0,1 0 0 0 0,0 0 0 0 0,0 0 0 0 0,0 0 0 0 0,2 0 0 0 0,12-24 0 0 0,11 13 0 0 0,-26 14 0 0 0,-1 1 0 0 0,1-1 0 0 0,-1 1 0 0 0,1-1 0 0 0,-1 1 0 0 0,1 0 0 0 0,0 0 0 0 0,-1 0 0 0 0,1 0 0 0 0,0 0 0 0 0,-1 0 0 0 0,1 0 0 0 0,-1 1 0 0 0,1-1 0 0 0,-1 0 0 0 0,1 1 0 0 0,0-1-1 0 0,-1 1 1 0 0,0 0 0 0 0,1 0 0 0 0,-1-1 0 0 0,1 1 0 0 0,0 1 0 0 0,0-1 2 0 0,-1 0-1 0 0,1 0 1 0 0,0 0 0 0 0,-1 0-1 0 0,1-1 1 0 0,0 1-1 0 0,0-1 1 0 0,0 1 0 0 0,-1-1-1 0 0,2 0-1 0 0,-3 0 3 0 0,1 1 0 0 0,-1-1 0 0 0,1 0 0 0 0,-1 0 0 0 0,0 0 0 0 0,1 0 0 0 0,-1 0 0 0 0,0 0 0 0 0,1 1 0 0 0,-1-1 0 0 0,0 0 0 0 0,1 0 0 0 0,-1 0 0 0 0,0 1 0 0 0,1-1 0 0 0,-1 0 0 0 0,0 0 0 0 0,0 1 0 0 0,1-1 0 0 0,-1 0 0 0 0,0 1 0 0 0,0-1 0 0 0,1 0-3 0 0,-1 1 3 0 0,3 2 10 0 0,0 0-1 0 0,0 0 1 0 0,-1 0 0 0 0,1 0-1 0 0,1 4-12 0 0,5 11 66 0 0,14 16 38 0 0,-18-28-99 0 0,0 0 0 0 0,-1 0 0 0 0,0 0 1 0 0,-1 1-1 0 0,1-1 0 0 0,-1 1 0 0 0,2 6-5 0 0,-1 4 30 0 0,-4-12-25 0 0,1-1 0 0 0,0 1 0 0 0,1-1 0 0 0,-1 1 1 0 0,1-1-1 0 0,0 1 0 0 0,0-1 0 0 0,0 0-5 0 0,0-1 5 0 0,0-1 0 0 0,0 1-1 0 0,-1-1 1 0 0,1 1 0 0 0,-1 0-1 0 0,0 0 1 0 0,0 0 0 0 0,0-1 0 0 0,0 1-1 0 0,0 0 1 0 0,-1 0 0 0 0,1 0 0 0 0,-1 0-1 0 0,0 0 1 0 0,0 0 0 0 0,0 0-1 0 0,0 3-4 0 0,0 6 27 0 0,0-6-26 0 0,1-1-1 0 0,0 0 1 0 0,0 1 0 0 0,0-1 0 0 0,2 4-1 0 0,2 9-37 0 0,-2-1-36 0 0,-3-10 47 0 0,0 8-76 0 0,0-1-66 0 0,0-1-76 0 0,0 1-86 0 0,0-12 309 0 0,0 1-52 0 0,0-1-50 0 0,1 0-47 0 0,-1 0-45 0 0,1 0-41 0 0,0 0-41 0 0,0 0-37 0 0,1 1-435 0 0,0 0-118 0 0,0-1-100 0 0,0 0-78 0 0,0 0-1043 0 0,-1-1-1192 0 0</inkml:trace>
  <inkml:trace contextRef="#ctx0" brushRef="#br0" timeOffset="718.8">711 61 10656 0 0,'0'0'309'0'0,"0"0"3"0"0,0 0-233 0 0,0 3-47 0 0,1 3-5 0 0,1 0 31 0 0,0-2 1 0 0,1-1 82 0 0,1 2 101 0 0,2 1 181 0 0,-1-1-116 0 0,-3-2-159 0 0,0-1-77 0 0,-1 0-62 0 0,4 8 329 0 0,-1 0-80 0 0,1 3 8 0 0,-3-10-201 0 0,0 1 0 0 0,0 0 0 0 0,0-1 1 0 0,0 0-1 0 0,1 1 0 0 0,-1-1 1 0 0,2 1-66 0 0,6 9 180 0 0,-3 6 11 0 0,-1-2-34 0 0,1-3-21 0 0,-2-6-53 0 0,0 0 0 0 0,-1 0 1 0 0,1 1-1 0 0,-2 0 1 0 0,3 7-84 0 0,-4-6 72 0 0,3 10 71 0 0,16 10 73 0 0,-11 1 0 0 0,10-1-3 0 0,-10 0-10 0 0,1-12-88 0 0,-2-4 1 0 0,-1-1 52 0 0,0 0 10 0 0,22 17 143 0 0,-19-20-157 0 0,0 0 71 0 0,-9-8-380 0 0,1 0 113 0 0,-1 0 96 0 0,1-1 80 0 0,0 0 57 0 0,0 0 44 0 0,8 2 668 0 0,-7-3-568 0 0,1 1-87 0 0,-3-1-179 0 0,0 0-41 0 0,3-3 286 0 0,1-4-118 0 0,5-8 229 0 0,-7 9-282 0 0,-1 0-56 0 0,-1 3-88 0 0,2-6 178 0 0,-1 3-61 0 0,-1-1-35 0 0,0 0-33 0 0,2-4 2 0 0,1 0 66 0 0,1-3 11 0 0,-1-1-46 0 0,1-3-27 0 0,0-11-19 0 0,1-1-2 0 0,18-73 23 0 0,-16 64-36 0 0,-3 14-43 0 0,-1 5-34 0 0,1 1-44 0 0,-2 3-26 0 0,1 0-45 0 0,0 1-49 0 0,1-1-57 0 0,-4 6 100 0 0,-2 2-80 0 0,0 1-102 0 0,3-1-101 0 0,-1 4 174 0 0,1-2-66 0 0,0-1-41 0 0,1 0-55 0 0,-1 3-69 0 0,3 0-208 0 0,-1 1-51 0 0,-4-5-103 0 0,2 3-529 0 0,9-7-15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1:50.1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303 93 6048 0 0,'0'0'133'0'0,"0"0"23"0"0,0 0 11 0 0,0 0-46 0 0,0 0 19 0 0,0 0 79 0 0,0 0 214 0 0,0 0 387 0 0,0 0 39 0 0,0 0-38 0 0,0 0-545 0 0,0 0 92 0 0,0 0 204 0 0,2 0-17 0 0,0 0-438 0 0,1 0 12 0 0,-1 0-3 0 0,-1 0-28 0 0,1 0 35 0 0,-1 0 40 0 0,1 0 48 0 0,-2 3 212 0 0,0-3-408 0 0,0 1 0 0 0,0-1 0 0 0,0 1 0 0 0,0-1 0 0 0,0 1 0 0 0,0-1 0 0 0,0 1 0 0 0,0-1 0 0 0,1 1 0 0 0,-1 0-1 0 0,0-1 1 0 0,0 0 0 0 0,1 1 0 0 0,-1-1 0 0 0,0 1 0 0 0,1-1 0 0 0,-1 1 0 0 0,0-1 0 0 0,1 1 0 0 0,-1-1 0 0 0,1 0 0 0 0,-1 1 0 0 0,1-1-1 0 0,0 0-24 0 0,4 6 311 0 0,-2 4-45 0 0,-3-3-121 0 0,-1-5-97 0 0,1 0-1 0 0,0 0 0 0 0,0 0 1 0 0,0 0-1 0 0,1 0 0 0 0,-1 1 1 0 0,0-1-1 0 0,1 0 0 0 0,-1 0 1 0 0,1 0-48 0 0,4 6 144 0 0,-4-7-117 0 0,0 1-1 0 0,0-1 0 0 0,0 1 0 0 0,-1-1 0 0 0,1 0 0 0 0,0 1 0 0 0,-1-1 0 0 0,1 1 0 0 0,-1 0 0 0 0,0-1 0 0 0,1 1 0 0 0,-1-1 0 0 0,0 1 0 0 0,0 0-26 0 0,1 12 159 0 0,5 2-33 0 0,0-1-32 0 0,-5 4 22 0 0,-1-6-24 0 0,4 3 42 0 0,7 21 83 0 0,-2 2-37 0 0,1 8-1 0 0,4 27 44 0 0,2 16 35 0 0,-6-47-146 0 0,-5 0 0 0 0,1-20-40 0 0,-4-18-49 0 0,-1 1-1 0 0,0 0 0 0 0,0 0 0 0 0,0 0 0 0 0,0 5-22 0 0,-1-4 20 0 0,1 1-1 0 0,0-1 1 0 0,0 1-1 0 0,1-1 1 0 0,0 1-20 0 0,0-1 19 0 0,0 1 0 0 0,0-1 0 0 0,-1 1 0 0 0,-1-1 0 0 0,1 2-19 0 0,-1-6 8 0 0,0 1-1 0 0,1 0 0 0 0,-1-1 1 0 0,1 1-1 0 0,0 0 0 0 0,0-1 0 0 0,0 1 1 0 0,0-1-1 0 0,1 1 0 0 0,-1-1 0 0 0,2 3-7 0 0,-2-5 8 0 0,0 1-1 0 0,-1 0 1 0 0,0-1-1 0 0,1 1 1 0 0,-1-1-1 0 0,0 1 1 0 0,0 0-1 0 0,0-1 1 0 0,0 1-1 0 0,0 0-7 0 0,0 33 84 0 0,0-34-75 0 0,0 3-67 0 0,0 11-108 0 0,0-19 1 0 0,0-2-174 0 0,0 6 328 0 0,0 0 0 0 0,0 0-1 0 0,0 0 1 0 0,0 0-1 0 0,0-1 1 0 0,0 1 0 0 0,0 0-1 0 0,0 0 1 0 0,0 0-1 0 0,0 0 1 0 0,0 0-1 0 0,0 0 1 0 0,0 0 0 0 0,0 0-1 0 0,0 0 1 0 0,0 0-1 0 0,0 0 1 0 0,0-1 0 0 0,0 1-1 0 0,0 0 1 0 0,0 0-1 0 0,0 0 1 0 0,0 0 0 0 0,0 0-1 0 0,0 0 1 0 0,0 0-1 0 0,0 0 1 0 0,0 0-1 0 0,0 0 1 0 0,0 0 0 0 0,0 0-1 0 0,-1 0 1 0 0,1 0-1 0 0,0-1 1 0 0,0 1 0 0 0,0 0-1 0 0,0 0 1 0 0,0 0-1 0 0,0 0 1 0 0,0 0-1 0 0,0 0 1 0 0,0 0 0 0 0,0 0-1 0 0,0 0 1 0 0,-1 0-1 0 0,1 0 1 0 0,0 0 0 0 0,0 0-1 0 0,0 0 1 0 0,0 0-1 0 0,0 0 1 0 0,0 0-1 0 0,0 0 1 0 0,0 0 0 0 0,0 0-1 0 0,0 0 1 0 0,-1 0 11 0 0,0 0-44 0 0,-1 0-34 0 0,1 0-35 0 0,0 0-34 0 0,0-1-37 0 0,0 1-36 0 0,0-1-38 0 0,0 0-37 0 0,0 1-39 0 0,1-1-40 0 0,-1 0-39 0 0,1-1-41 0 0,-1 1-42 0 0,1 0-42 0 0,0-1-42 0 0,0 1-44 0 0,0-1-1315 0 0,0 1-1087 0 0</inkml:trace>
  <inkml:trace contextRef="#ctx0" brushRef="#br0" timeOffset="791.03">0 199 7200 0 0,'0'0'165'0'0,"0"0"22"0"0,0 0 6 0 0,3 0-28 0 0,5 0-134 0 0,11 0 60 0 0,-15 0-100 0 0,-1 0 66 0 0,0 0 56 0 0,1 0 46 0 0,3 0 249 0 0,4 0 362 0 0,-6 0-469 0 0,0 0-48 0 0,-1 0-84 0 0,-4 0-143 0 0,1 0 1 0 0,0 0-1 0 0,-1 0 1 0 0,1 0-1 0 0,0 0 1 0 0,-1 0-1 0 0,1 0 1 0 0,0-1-1 0 0,-1 1 1 0 0,1 0-1 0 0,0 0 0 0 0,-1 0 1 0 0,1-1-1 0 0,-1 1 1 0 0,1 0-1 0 0,-1-1 1 0 0,1 1-1 0 0,-1-1 1 0 0,1 1-1 0 0,-1 0 1 0 0,1-1-1 0 0,-1 1 0 0 0,1-1 1 0 0,-1 1-1 0 0,0-1 1 0 0,1 0-27 0 0,-1 1 24 0 0,1-1 0 0 0,-1 1 0 0 0,0-1 0 0 0,1 1 0 0 0,-1-1 0 0 0,1 1 1 0 0,-1-1-1 0 0,1 1 0 0 0,-1-1 0 0 0,1 1 0 0 0,-1 0 0 0 0,1-1 0 0 0,0 1 0 0 0,-1 0 0 0 0,1 0 1 0 0,-1-1-1 0 0,1 1 0 0 0,0 0 0 0 0,-1 0 0 0 0,1 0 0 0 0,0 0 0 0 0,-1 0 0 0 0,1 0 0 0 0,0 0 1 0 0,-1 0-1 0 0,1 0-24 0 0,12-3 352 0 0,-3-2-68 0 0,-3 0-80 0 0,8-2 247 0 0,1 1-41 0 0,-4 1-154 0 0,-1 1-42 0 0,-1-1-51 0 0,-1-1-60 0 0,14-6 240 0 0,-1 6-94 0 0,11-6 52 0 0,-18 5-215 0 0,-9 3-60 0 0,1 0 1 0 0,0 1-1 0 0,0 0 0 0 0,0 1 1 0 0,0-1-1 0 0,0 1-26 0 0,12-1 38 0 0,-8 2-11 0 0,-1-1 1 0 0,0-1 0 0 0,0 0-1 0 0,6-2-27 0 0,-5 1 4 0 0,0 1-1 0 0,1 0 0 0 0,-1 1 0 0 0,3 1-3 0 0,13-4 1 0 0,8-5-16 0 0,8 5-65 0 0,-12-1-3 0 0,17-6-119 0 0,-21 5 78 0 0,-11 4 40 0 0,2 1-42 0 0,3 2-69 0 0,12 1-149 0 0,-3 0-35 0 0,-11-1 39 0 0,-16 1 253 0 0,1-1 0 0 0,-1 0 0 0 0,0 1 0 0 0,1-1-1 0 0,-1 1 1 0 0,0 0 0 0 0,1 0 87 0 0,4 2-239 0 0,1 2-70 0 0,6-3-299 0 0,0 1 32 0 0,-2 7 127 0 0,-10-8 160 0 0,-1 0 105 0 0,1-2 67 0 0,1 0 61 0 0,-1 0 12 0 0,0 1-47 0 0,9 9-256 0 0,-10-8 254 0 0,-1-1-5 0 0,-1-1-26 0 0,0 0 119 0 0,-1 1 0 0 0,1-1 0 0 0,0 0-1 0 0,0 1 1 0 0,0-1 0 0 0,0 1 0 0 0,0-1-1 0 0,0 1 1 0 0,0-1 0 0 0,0 1 0 0 0,0-1-1 0 0,0 1 1 0 0,1-1 0 0 0,-1 1 0 0 0,0-1-1 0 0,0 0 1 0 0,0 1 0 0 0,0-1 0 0 0,1 1-1 0 0,-1-1 1 0 0,0 0 0 0 0,1 1 0 0 0,-1-1-1 0 0,0 1 1 0 0,0-1 0 0 0,1 0 0 0 0,-1 0-1 0 0,1 1 1 0 0,-1-1 0 0 0,0 0 0 0 0,1 1-1 0 0,-1-1 1 0 0,1 0 5 0 0,5 4-37 0 0,-1 3 34 0 0,-5-7 4 0 0,0 1-1 0 0,0-1 1 0 0,1 0-1 0 0,-1 1 1 0 0,0-1-1 0 0,0 0 1 0 0,0 1-1 0 0,1-1 1 0 0,-1 0-1 0 0,0 1 1 0 0,1-1-1 0 0,-1 0 1 0 0,0 0-1 0 0,1 1 1 0 0,-1-1-1 0 0,0 0 1 0 0,1 0-1 0 0,-1 0 1 0 0,0 0-1 0 0,1 1 1 0 0,-1-1-1 0 0,1 0 1 0 0,-1 0-1 0 0,0 0 1 0 0,1 0-1 0 0,-1 0 1 0 0,1 0 0 0 0,-1 0-1 0 0,0 0 1 0 0,1 0-1 0 0,-1 0 0 0 0,0 0 2 0 0,1 0-1 0 0,-1 0 1 0 0,0 0-1 0 0,0 0 1 0 0,0 0-1 0 0,0 0 1 0 0,0 0-1 0 0,0 0 1 0 0,0 0 0 0 0,0 0-1 0 0,0 0 1 0 0,0 0-1 0 0,1 0 1 0 0,-1 0-1 0 0,0 0 1 0 0,0 0-1 0 0,0 0 1 0 0,0 0-1 0 0,0 0 1 0 0,0 0-1 0 0,0 0 1 0 0,0 0 0 0 0,0 0-1 0 0,0 0 1 0 0,0 0-1 0 0,0 0 1 0 0,1 0-1 0 0,-1 0 1 0 0,0 0-1 0 0,0 0 1 0 0,0 0-1 0 0,0 0 1 0 0,0 0 0 0 0,0 1-1 0 0,0-1 1 0 0,0 0-1 0 0,0 0 1 0 0,0 0-1 0 0,0 0 1 0 0,0 0-1 0 0,0 0 1 0 0,0 0-1 0 0,0 0 1 0 0,0 0 0 0 0,0 0-1 0 0,0 0 1 0 0,0 1-1 0 0,0-1 1 0 0,0 0-1 0 0,0 0 1 0 0,0 0-1 0 0,0 0 1 0 0,0 0-1 0 0,0 0 1 0 0,0 0 0 0 0,0 0-1 0 0,0 0-1 0 0,0 4 58 0 0,0-3-25 0 0,-1 1 0 0 0,1 0 0 0 0,0 0 0 0 0,0-1-1 0 0,1 1 1 0 0,-1 0 0 0 0,0 0 0 0 0,0-1 0 0 0,1 1 0 0 0,-1 0 0 0 0,1 1-33 0 0,2-1 82 0 0,1 0-7 0 0,-1-1-5 0 0,-2 1 4 0 0,1 3 85 0 0,-2 3 108 0 0,0-1-101 0 0,-1-3-102 0 0,1-1 0 0 0,0 1 0 0 0,0-1 0 0 0,0 0 0 0 0,0 1 0 0 0,1-1 0 0 0,-1 1 0 0 0,1-1 0 0 0,1 2-64 0 0,2 2 117 0 0,2 3 45 0 0,-4 3 41 0 0,-2-1 19 0 0,-1 1-54 0 0,1 7 14 0 0,0-12-109 0 0,0-1-1 0 0,0 1 1 0 0,1 0-1 0 0,2 7-72 0 0,1 0 93 0 0,-2-9-44 0 0,0 0 0 0 0,-1 1 0 0 0,0-1 0 0 0,0 0 0 0 0,0 1 0 0 0,-1 3-49 0 0,0-3 91 0 0,0 1 0 0 0,1 0 0 0 0,1 6-91 0 0,5 8 269 0 0,-6-19-226 0 0,0 0 0 0 0,0 0 0 0 0,-1 0 0 0 0,1 0 1 0 0,0 0-1 0 0,-1 0 0 0 0,0 0 0 0 0,0 2-43 0 0,1 11 164 0 0,2-1-45 0 0,2 8-8 0 0,2 0-52 0 0,5 23 21 0 0,-7-5-39 0 0,5-9 109 0 0,-1 6 55 0 0,12 43 234 0 0,-12-59-230 0 0,-7-18-175 0 0,-1 0 1 0 0,0 0 0 0 0,1-1-1 0 0,-1 1 1 0 0,0 0 0 0 0,-1 0 0 0 0,1 0-1 0 0,-1 3-34 0 0,0-2 172 0 0,0-1-87 0 0,0 0-59 0 0,0 6-30 0 0,0-5 70 0 0,0-2 40 0 0,0 1 68 0 0,0-1 109 0 0,0 0 120 0 0,0-1-151 0 0,0 0 38 0 0,0-1 39 0 0,0 1 44 0 0,3-4-220 0 0,-2 0-142 0 0,0 1 0 0 0,0 0 0 0 0,0 0 0 0 0,0 0 0 0 0,0-1-1 0 0,0 1 1 0 0,0 0 0 0 0,-1-1 0 0 0,1 1 0 0 0,0-1 0 0 0,-1 1 0 0 0,1-1 0 0 0,-1 1 0 0 0,1-1-1 0 0,-1 0 1 0 0,0 1 0 0 0,0-1 0 0 0,0 0-11 0 0,0 0 11 0 0,0 1-1 0 0,1-1 1 0 0,-1 1 0 0 0,0-1-1 0 0,0 1 1 0 0,1-1 0 0 0,-1 1-1 0 0,1-1 1 0 0,0 1 0 0 0,-1 0-1 0 0,1-1 1 0 0,0 1 0 0 0,0 0-11 0 0,5-12 89 0 0,-1-12 60 0 0,5 5 3 0 0,-7 8-80 0 0,-2 8-48 0 0,0 0 0 0 0,1 0 0 0 0,-1 0 0 0 0,1 1-1 0 0,-1-1 1 0 0,1 1 0 0 0,0-1 0 0 0,1 0-24 0 0,2-4 42 0 0,0 0 0 0 0,-1 0 0 0 0,0-1 0 0 0,0 0-1 0 0,1-7-41 0 0,4-12 82 0 0,-7 25-78 0 0,0-1 0 0 0,0 1 0 0 0,0-1 1 0 0,1 1-1 0 0,-1 0 0 0 0,1 0 0 0 0,-1 0 0 0 0,2-1-4 0 0,1-2 14 0 0,0 0-1 0 0,1 0 1 0 0,-2-1-1 0 0,3-4-13 0 0,-4 7 0 0 0,0-1 0 0 0,0 1 0 0 0,0 0 0 0 0,0 0 0 0 0,1 0 0 0 0,-1 0 0 0 0,1 1 0 0 0,0-1-1 0 0,4-2 1 0 0,1 0 0 0 0,-6 3 0 0 0,0 1 0 0 0,1-1 0 0 0,0 1 0 0 0,-1-1 0 0 0,1 1 0 0 0,0 1 0 0 0,0-1 0 0 0,0 0 0 0 0,0 1 0 0 0,0 0 0 0 0,4-1 0 0 0,-5 2 0 0 0,-1 0 0 0 0,1 0 0 0 0,-1 0 0 0 0,1 0 0 0 0,-1 0 0 0 0,1 1 0 0 0,-1-1 0 0 0,0 1 0 0 0,1-1 0 0 0,-1 1 0 0 0,1 0 0 0 0,-1 0 0 0 0,0 0 0 0 0,0 1 0 0 0,0-1 0 0 0,1 0 0 0 0,-1 1 0 0 0,-1-1 0 0 0,1 1 0 0 0,0 0 0 0 0,0 0 0 0 0,0 0 0 0 0,-1 0 0 0 0,1 0 0 0 0,-1 0 0 0 0,1 1 0 0 0,3 7 0 0 0,-5-7 0 0 0,1-1 0 0 0,0 0 0 0 0,1 0 0 0 0,-1 0 0 0 0,0 0 0 0 0,1 0 0 0 0,-1 0 0 0 0,1 0 0 0 0,0 0 0 0 0,0 0 0 0 0,0 1 0 0 0,0 0 0 0 0,0-1 0 0 0,-1 1 0 0 0,1 0 0 0 0,-1 0 0 0 0,1 1 0 0 0,-1-1 0 0 0,0 0 0 0 0,0 0 0 0 0,0 1 0 0 0,-1 1 0 0 0,1-1 0 0 0,0 0 0 0 0,0 0 0 0 0,0-1 0 0 0,1 1 0 0 0,-1 0 0 0 0,1 0 0 0 0,1 1 0 0 0,-1-3 0 0 0,-1 0 0 0 0,1 1 0 0 0,-1-1 0 0 0,1 1 0 0 0,-1 0 0 0 0,0-1 0 0 0,0 1 0 0 0,0 0 0 0 0,0 0 0 0 0,0 0 0 0 0,-1 0 0 0 0,1 0 0 0 0,-1 0 0 0 0,0-1 0 0 0,0 3 0 0 0,0-2 0 0 0,0 0 0 0 0,0 0 0 0 0,1 1 0 0 0,-1-1 0 0 0,1 0 0 0 0,0 0 0 0 0,0 0 0 0 0,0 0 0 0 0,1 2 0 0 0,4 10 0 0 0,-5 4 1 0 0,-1-16-3 0 0,0 0 1 0 0,0 0-1 0 0,0 1 0 0 0,1-1 0 0 0,-1 0 1 0 0,1 0-1 0 0,0 0 0 0 0,0 1 2 0 0,1 1-15 0 0,6 24-36 0 0,-6-5-30 0 0,-2-21 80 0 0,0 10-32 0 0,2 5-71 0 0,-2-16 91 0 0,0 0 0 0 0,1-1-1 0 0,-1 1 1 0 0,1 0-1 0 0,-1 0 1 0 0,1-1 0 0 0,0 1-1 0 0,0 0 1 0 0,0-1 0 0 0,0 1-1 0 0,0-1 1 0 0,0 1-1 0 0,1 0 14 0 0,0 0-104 0 0,-2-2 11 0 0,0 0-63 0 0,0 0-122 0 0,0 0 4 0 0,0 0-34 0 0,0 0-820 0 0,0 0-50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0:44.2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486 31 6688 0 0,'0'0'197'0'0,"3"-3"-16"0"0,9-7-143 0 0,3 8-66 0 0,-7 2 54 0 0,-3-3 86 0 0,-2 0 45 0 0,-1 0 45 0 0,-2 2-171 0 0,0 1-1 0 0,0 0 1 0 0,0-1-1 0 0,0 1 0 0 0,1 0 1 0 0,-1-1-1 0 0,0 1 1 0 0,0 0-1 0 0,1-1 0 0 0,-1 1 1 0 0,0 0-1 0 0,1-1 1 0 0,-1 1-1 0 0,0 0 0 0 0,1 0 1 0 0,-1 0-1 0 0,0-1 1 0 0,1 1-1 0 0,-1 0 0 0 0,0 0 1 0 0,1 0-1 0 0,-1 0 1 0 0,1 0-1 0 0,-1 0 0 0 0,0-1 1 0 0,1 1-1 0 0,-1 0 1 0 0,1 0-1 0 0,-1 0 0 0 0,0 1 1 0 0,1-1-31 0 0,2 0 764 0 0,-3 0-318 0 0,0 0-194 0 0,0 0-57 0 0,0 0 20 0 0,0 0 73 0 0,0 0-28 0 0,0 0 14 0 0,-3 0 78 0 0,3 0-329 0 0,-1 0 0 0 0,0 0-1 0 0,1 0 1 0 0,-1 0 0 0 0,1 0-1 0 0,-1 0 1 0 0,1 0 0 0 0,-1 0-1 0 0,1 1 1 0 0,-1-1 0 0 0,1 0-1 0 0,-1 0 1 0 0,1 1 0 0 0,-1-1-1 0 0,1 0 1 0 0,-1 1 0 0 0,1-1-1 0 0,-1 0 1 0 0,1 1 0 0 0,0-1-1 0 0,-1 1 1 0 0,1-1-1 0 0,0 1 1 0 0,-1 0-23 0 0,1-1 25 0 0,-1 1-1 0 0,1-1 0 0 0,0 1 1 0 0,-1-1-1 0 0,1 1 0 0 0,-1-1 1 0 0,1 1-1 0 0,-1-1 1 0 0,0 1-1 0 0,1-1 0 0 0,-1 1 1 0 0,1-1-1 0 0,-1 0 0 0 0,0 1 1 0 0,1-1-1 0 0,-1 0 1 0 0,0 0-1 0 0,1 0 0 0 0,-1 1 1 0 0,0-1-1 0 0,0 0 0 0 0,1 0 1 0 0,-1 0-1 0 0,0 0 1 0 0,0 0-25 0 0,-9 0 218 0 0,-1 0-58 0 0,-10 2 90 0 0,6 4-50 0 0,0-1 9 0 0,-3-3-58 0 0,-3 0-53 0 0,1 2-37 0 0,12-1-42 0 0,0-1-1 0 0,0-1 1 0 0,0 0 0 0 0,-1 0 0 0 0,0 0-19 0 0,-18-1 39 0 0,1 0 74 0 0,0 0 71 0 0,-3 0 67 0 0,21 1-174 0 0,0 0 1 0 0,0 0-1 0 0,1 1 1 0 0,-1 0-1 0 0,-7 3-77 0 0,13-4 21 0 0,-14 2 172 0 0,-4-3-20 0 0,11-1-83 0 0,-6 0 93 0 0,1 1-81 0 0,12 0-97 0 0,0 0 1 0 0,0 0 0 0 0,0 0-1 0 0,1 1 1 0 0,-1-1 0 0 0,0 0-1 0 0,0 1 1 0 0,0 0 0 0 0,0 0-6 0 0,-6 3 31 0 0,7-3-27 0 0,0 0 1 0 0,-1 0-1 0 0,1 0 0 0 0,-1 0 0 0 0,1-1 0 0 0,-1 1 1 0 0,1-1-1 0 0,-1 1 0 0 0,1-1 0 0 0,-1 1 1 0 0,1-1-1 0 0,-1 0 0 0 0,1 0 0 0 0,-1 0-4 0 0,1 0 2 0 0,0 0 0 0 0,1 0 0 0 0,-1 0 0 0 0,0 0 0 0 0,1 0 0 0 0,-1 0 0 0 0,0 0 0 0 0,1 1 0 0 0,-1-1-1 0 0,1 0 1 0 0,-1 0 0 0 0,0 1 0 0 0,1-1 0 0 0,-1 0 0 0 0,1 0 0 0 0,-1 1 0 0 0,1-1 0 0 0,-1 1 0 0 0,1-1 0 0 0,-1 1 0 0 0,1-1 0 0 0,-1 0 0 0 0,1 1 0 0 0,-1 0-1 0 0,1-1 1 0 0,0 1-2 0 0,-1-1 1 0 0,1 1-1 0 0,0-1 0 0 0,-1 1 0 0 0,1-1 0 0 0,-1 1 0 0 0,1-1 0 0 0,-1 1 0 0 0,1-1 0 0 0,-1 1 1 0 0,1-1-1 0 0,-1 0 0 0 0,1 1 0 0 0,-1-1 0 0 0,0 0 0 0 0,1 0 0 0 0,-1 1 0 0 0,1-1 1 0 0,-1 0-1 0 0,0 0 0 0 0,1 0 0 0 0,-1 0 0 0 0,0 0 0 0 0,1 0 0 0 0,-1 0 0 0 0,0 0 1 0 0,0 0-1 0 0,1 0 0 0 0,-1 0 0 0 0,0 0 0 0 0,0 0 0 0 0,0 0 0 0 0,1 0 0 0 0,-1 0 0 0 0,0 0 0 0 0,0 1 0 0 0,0-1 0 0 0,1 0 0 0 0,-1 0 0 0 0,0 1 0 0 0,0-1 0 0 0,0 1 0 0 0,0 0 0 0 0,1-1 0 0 0,0 1 0 0 0,-1 0 0 0 0,1 0 0 0 0,0-1 0 0 0,0 1 0 0 0,0 0 0 0 0,-1 0 0 0 0,1 0 0 0 0,0-1 0 0 0,0 1 0 0 0,0 0 0 0 0,0 0 0 0 0,0 0 0 0 0,0 30 0 0 0,0-16 0 0 0,-1-11 0 0 0,1 1 0 0 0,-1-1 0 0 0,1 0 0 0 0,0 0 0 0 0,1 0 0 0 0,-1 0 0 0 0,1 1 0 0 0,0-1 0 0 0,1 3 0 0 0,3 1 0 0 0,-4-7 0 0 0,-1 1 0 0 0,1-1 0 0 0,0 0 0 0 0,0 1 0 0 0,-1-1 0 0 0,1 1 0 0 0,0-1 0 0 0,-1 1 0 0 0,0-1 0 0 0,1 1 0 0 0,-1-1 0 0 0,0 1 0 0 0,0 0 0 0 0,0-1 0 0 0,1 1 0 0 0,-1-1 0 0 0,0 1 0 0 0,0-1 0 0 0,0 1 0 0 0,1-1 0 0 0,-1 1 0 0 0,1-1 0 0 0,-1 1 0 0 0,1-1 0 0 0,0 1 0 0 0,-1-1 0 0 0,1 0 0 0 0,0 0 0 0 0,5 12 0 0 0,-5-9 0 0 0,0 0 0 0 0,-1 0 0 0 0,1 0 0 0 0,-1 0 0 0 0,0 4 0 0 0,2 22 0 0 0,3-15 0 0 0,-3-12 0 0 0,-1-1 0 0 0,0 1 0 0 0,0 0 0 0 0,0 0 0 0 0,-1 1 0 0 0,1-1 0 0 0,-1 0 0 0 0,1 0 0 0 0,-1 3 0 0 0,1 5 0 0 0,0 0 0 0 0,1-1 0 0 0,0 1 0 0 0,1-1 0 0 0,2 8 0 0 0,-1-7 0 0 0,-1 1 0 0 0,0-1 0 0 0,-1 0 0 0 0,0 1 0 0 0,0 9 0 0 0,-2-8 0 0 0,2 0 0 0 0,-1 0 0 0 0,4 11 0 0 0,-3-13 0 0 0,0 1 0 0 0,0 0 0 0 0,-1 8 0 0 0,-1 1 0 0 0,0-9 0 0 0,0-1 0 0 0,0 0 0 0 0,3 10 0 0 0,1 1 0 0 0,-1-12 0 0 0,-1 0 0 0 0,-1 1 0 0 0,0-1 0 0 0,0 2 0 0 0,-1 6 0 0 0,-1-11 0 0 0,1 0 0 0 0,1 0 0 0 0,-1 0 0 0 0,1 0 0 0 0,1 3 0 0 0,-1-6 0 0 0,2 8 2 0 0,0 0 1 0 0,-1 0 0 0 0,0 1-1 0 0,-1 7-2 0 0,-1-10 17 0 0,0 60 73 0 0,0-26 31 0 0,3-30-67 0 0,7 0-21 0 0,-7-9 28 0 0,-4 4-51 0 0,1-8-4 0 0,0 1 47 0 0,0-2-21 0 0,0 0-137 0 0,0 0-71 0 0,0 0 76 0 0,0 0-62 0 0,0 0-80 0 0,0 0 73 0 0,0 0-36 0 0,0 0-41 0 0,0 0-38 0 0,0 0-384 0 0,0 0 92 0 0,0 0-52 0 0,0 0-740 0 0,0 0-582 0 0,0 0-1106 0 0</inkml:trace>
  <inkml:trace contextRef="#ctx0" brushRef="#br0" timeOffset="413">63 666 8832 0 0,'2'0'258'0'0,"11"-3"2"0"0,-5-2-193 0 0,-1-2-39 0 0,-7 7-28 0 0,14-11 3 0 0,-4 6 36 0 0,1-1 101 0 0,-6 2-14 0 0,0 0 47 0 0,2-2 49 0 0,-1 0 0 0 0,1 1 0 0 0,0 0 1 0 0,1 0-1 0 0,-1 0-222 0 0,26-11 660 0 0,-12 8-309 0 0,0 0-63 0 0,1 1-77 0 0,-1 0-90 0 0,-3 2-99 0 0,-2-1-83 0 0,-12 5 53 0 0,-1 0 0 0 0,1 1-1 0 0,-1-1 1 0 0,1 1 0 0 0,-1-1 0 0 0,1 1 0 0 0,-1 0 0 0 0,1 1-1 0 0,1-1 9 0 0,4 1-66 0 0,-8-1 16 0 0,1 0 1 0 0,0 0-1 0 0,-1 0 1 0 0,1-1-1 0 0,0 1 1 0 0,-1 0-1 0 0,1-1 1 0 0,-1 1-1 0 0,1-1 1 0 0,-1 1-1 0 0,1-1 1 0 0,-1 0-1 0 0,1 0 1 0 0,-1 0-1 0 0,1 0 50 0 0,6-4-266 0 0,7 3-310 0 0</inkml:trace>
  <inkml:trace contextRef="#ctx0" brushRef="#br0" timeOffset="701.49">607 575 7568 0 0,'0'0'166'0'0,"0"0"29"0"0,0 3 14 0 0,0 7-66 0 0,-1 3-75 0 0,1 38-1 0 0,1-37 44 0 0,0-7-13 0 0,1-2 35 0 0,4 7 129 0 0,-2-2 8 0 0,-2 4 64 0 0,-2 0-86 0 0,0 22 360 0 0,1-24-443 0 0,1-1-52 0 0,3 3 54 0 0,-1-4-48 0 0,-2-3-10 0 0,-1 1 11 0 0,-1 1 36 0 0,2 11 86 0 0,9 30 267 0 0,-6-32-313 0 0,-2-6-100 0 0,2 0 87 0 0,0 0 32 0 0,10 15 355 0 0,-3-2-186 0 0,-6-12-65 0 0,-1-6-36 0 0,4 6 107 0 0,-1-5-195 0 0,9 2 155 0 0,-8-5-182 0 0,-2 0-44 0 0,-4-3 79 0 0,0-1-91 0 0,1-1-56 0 0,1-1-28 0 0,-3 1 40 0 0,14 0 174 0 0,-4 0 38 0 0,-7-2 21 0 0,9-8 23 0 0,-3 7-36 0 0,-6 0 38 0 0,0-3-170 0 0,2-5 141 0 0,2-5 59 0 0,-2 7-179 0 0,-6 8-155 0 0,1-1-1 0 0,-1 1 0 0 0,0 0 1 0 0,0 0-1 0 0,0 0 0 0 0,0-1 1 0 0,0 1-1 0 0,0 0 0 0 0,0-1 1 0 0,0 1-1 0 0,-1-1 0 0 0,1 1 1 0 0,-1-1-1 0 0,1 0 0 0 0,-1 1 1 0 0,1-1-1 0 0,-1 1 0 0 0,0-1 1 0 0,0 0-1 0 0,0 0-21 0 0,0 1 19 0 0,0-1 0 0 0,1 1 0 0 0,-1-1 0 0 0,0 1 0 0 0,0-1 1 0 0,1 1-1 0 0,-1-1 0 0 0,1 1 0 0 0,0 0 0 0 0,-1-1 0 0 0,1 1 0 0 0,0 0 0 0 0,0-1-19 0 0,5-10 104 0 0,-1-14-9 0 0,0 12-53 0 0,-3 11-37 0 0,-1 0-1 0 0,0-1 1 0 0,0 1-1 0 0,0 0 1 0 0,-1-1-1 0 0,1 1 0 0 0,-1 0 1 0 0,0-1-1 0 0,1 1-4 0 0,0-32 69 0 0,0 15-57 0 0,-1 0 1 0 0,-1-2-13 0 0,-3-2 40 0 0,0 8-34 0 0,-2-5-61 0 0,3-3-88 0 0,2 9 26 0 0,-5-6-121 0 0,0-2-44 0 0,4 7 135 0 0,3 3 43 0 0,-1-6-74 0 0,-3 3-18 0 0,-1 8 105 0 0,-1-3 27 0 0,2 2-26 0 0,3 1-53 0 0,2 1-93 0 0,0 3 31 0 0,0 0-56 0 0,1-1-111 0 0,0 0-77 0 0,-1 0-79 0 0,-2 0-79 0 0,0 3-810 0 0</inkml:trace>
  <inkml:trace contextRef="#ctx0" brushRef="#br0" timeOffset="986.93">1212 636 9672 0 0,'0'2'216'0'0,"0"13"-65"0"0,0 20 348 0 0,0-23-397 0 0,0-1-62 0 0,0-4-20 0 0,2-1 35 0 0,3 3 130 0 0,-4-8-147 0 0,0 1 0 0 0,0 0 0 0 0,0-1 0 0 0,0 1 0 0 0,-1 0 0 0 0,1 0-1 0 0,-1-1 1 0 0,1 1 0 0 0,-1 0 0 0 0,1 0 0 0 0,-1 0 0 0 0,0 0 0 0 0,0 1-38 0 0,0 0 60 0 0,0 0-1 0 0,1 0 1 0 0,-1 0-1 0 0,1 0 1 0 0,-1 0-1 0 0,1 0 1 0 0,1 2-60 0 0,6 12 359 0 0,-6-10-182 0 0,-1 0-42 0 0,0 1-14 0 0,-2 4 17 0 0,0-3-14 0 0,2 8 200 0 0,1-3-72 0 0,2-2-67 0 0,-1-2-57 0 0,0-3-68 0 0,-2-1 61 0 0,0 1 0 0 0,0-1-1 0 0,0 0 1 0 0,-1 0 0 0 0,1 1 0 0 0,-2-1 0 0 0,1 0-1 0 0,-1 1-120 0 0,0 14 429 0 0,1-18-262 0 0,0 0-76 0 0,0 1-56 0 0,0 5-25 0 0,0-5 27 0 0,0-1 20 0 0,0-1 36 0 0,0 0 43 0 0,0 1 53 0 0,0-2-18 0 0,0 1 35 0 0,0-1 36 0 0,0 1 41 0 0,0-1 42 0 0,0 0 47 0 0,0 0 49 0 0,0 0 53 0 0,2-9-370 0 0,3-3 2 0 0,-4 10-89 0 0,0-1 0 0 0,0 0-1 0 0,0 1 1 0 0,0-1 0 0 0,0 0-1 0 0,-1 0 1 0 0,1 1 0 0 0,-1-1-1 0 0,1 0 1 0 0,-1 0 0 0 0,0 0-1 0 0,0-1-16 0 0,0-16 131 0 0,0-4-38 0 0,2 6-14 0 0,4 0-17 0 0,-1 3-19 0 0,3-23 60 0 0,-6 23-63 0 0,2 0 1 0 0,-1 0-1 0 0,2 0 0 0 0,-1 1 0 0 0,3-2-40 0 0,5-16 60 0 0,-11 26-52 0 0,1 0 0 0 0,-1 1 0 0 0,1-1 0 0 0,0 0 0 0 0,0 0 0 0 0,0 1-1 0 0,1-1 1 0 0,-1 1 0 0 0,1 0 0 0 0,0-1 0 0 0,1 1 0 0 0,-1 1 0 0 0,1-1-1 0 0,0 0 1 0 0,2-1-8 0 0,-2 1 6 0 0,10-12 52 0 0,-4 0-36 0 0,-4 5-22 0 0,-5 10 2 0 0,0-1 0 0 0,0 1 0 0 0,1 0 0 0 0,-1 0-1 0 0,0-1 1 0 0,0 1 0 0 0,0 0 0 0 0,1 0 0 0 0,-1 0-1 0 0,1 0 1 0 0,-1 1 0 0 0,1-1 0 0 0,-1 0 0 0 0,1 1-1 0 0,-1-1 1 0 0,1 1 0 0 0,0-1 0 0 0,-1 1-1 0 0,1 0 1 0 0,0-1 0 0 0,-1 1-2 0 0,11-2 22 0 0,3-4-10 0 0,-12 5-12 0 0,0 0 0 0 0,1 0 0 0 0,-1 0 0 0 0,0 0 0 0 0,0 0 0 0 0,1 1 0 0 0,-1 0 0 0 0,2-1 0 0 0,9 1 0 0 0,-10 0-1 0 0,0 0-1 0 0,-1 0 1 0 0,1 0-1 0 0,0 0 1 0 0,0 1-1 0 0,0 0 1 0 0,0 0 1 0 0,16 9-43 0 0,-2-6 33 0 0,-14-3 11 0 0,0 0 0 0 0,0 0 0 0 0,0 0 0 0 0,-1 0 1 0 0,1 1-1 0 0,0-1 0 0 0,-1 1 0 0 0,1 0 0 0 0,2 2-1 0 0,52 39 67 0 0,-52-39-47 0 0,0 1 1 0 0,0 0-1 0 0,0 0 1 0 0,-1 1 0 0 0,2 1-21 0 0,2 4 17 0 0,-4-7-5 0 0,-1 1 1 0 0,1 1-1 0 0,-2-1 1 0 0,1 0 0 0 0,1 4-13 0 0,2 2 27 0 0,-5-7-24 0 0,1-1 0 0 0,-1 1 0 0 0,-1 0 0 0 0,1 0 0 0 0,-1 0 0 0 0,1 4-3 0 0,-1-5 0 0 0,0-1 0 0 0,0 1 0 0 0,0 0-1 0 0,0-1 1 0 0,0 1 0 0 0,0-1 0 0 0,1 1 0 0 0,-1-1 0 0 0,1 0 0 0 0,-1 0 0 0 0,1 1-1 0 0,0-1 1 0 0,0-1 0 0 0,8 12 11 0 0,-9-12-6 0 0,-1 1 0 0 0,1 0 0 0 0,-1-1 0 0 0,1 1 0 0 0,-1 0 0 0 0,0-1 0 0 0,0 1 0 0 0,1 0-1 0 0,-1 0 1 0 0,0 0-5 0 0,0 2 7 0 0,0-1-1 0 0,1 1 1 0 0,-1 0 0 0 0,1 0-1 0 0,0-1 1 0 0,0 1-1 0 0,1 0 1 0 0,-1-1-1 0 0,1 1 1 0 0,1 2-7 0 0,-2-5 0 0 0,0 1 1 0 0,-1 0-1 0 0,1 0 1 0 0,-1 0-1 0 0,1 0 1 0 0,-1 0-1 0 0,0 0 1 0 0,0 0-1 0 0,0 0 1 0 0,0 1-1 0 0,-1 13-29 0 0,-1 3-68 0 0,2-17 76 0 0,0 0 0 0 0,1 0 0 0 0,-1 0 0 0 0,0-1 0 0 0,1 1 0 0 0,-1 0-1 0 0,1 0 1 0 0,-1-1 0 0 0,1 1 21 0 0,3 4-200 0 0,2 1-219 0 0,-4-6 22 0 0,-1 1 89 0 0,-1 0 79 0 0,1-1 65 0 0,-1 1 35 0 0,0 0 56 0 0,-1 3-37 0 0,1-4 25 0 0,0 0-73 0 0,0 15-697 0 0</inkml:trace>
  <inkml:trace contextRef="#ctx0" brushRef="#br0" timeOffset="1553.49">2437 666 8352 0 0,'0'0'190'0'0,"0"0"28"0"0,0 0 7 0 0,2 0-33 0 0,4 0-136 0 0,-2 0 20 0 0,-2 0 76 0 0,-1-3 173 0 0,-1 3-295 0 0,0-1 0 0 0,-1 1 0 0 0,1-1 0 0 0,0 1 0 0 0,1-1-1 0 0,-1 1 1 0 0,0 0 0 0 0,0-1 0 0 0,0 1 0 0 0,0-1 0 0 0,0 1-1 0 0,0-1 1 0 0,1 1 0 0 0,-1-1 0 0 0,0 1 0 0 0,0 0 0 0 0,0-1-1 0 0,1 1 1 0 0,-1-1 0 0 0,0 1 0 0 0,1 0 0 0 0,-1-1 0 0 0,0 1 0 0 0,1 0-1 0 0,-1 0 1 0 0,1-1 0 0 0,-1 1 0 0 0,0 0 0 0 0,1 0 0 0 0,-1-1-1 0 0,1 1 1 0 0,-1 0 0 0 0,1 0 0 0 0,-1 0 0 0 0,1 0 0 0 0,-1 0-1 0 0,0 0 1 0 0,1 0 0 0 0,-1 0 0 0 0,1 0 0 0 0,-1 0 0 0 0,1 0-30 0 0,1-1 314 0 0,-4-1-36 0 0,-2-2-100 0 0,-2-2 36 0 0,5 5-64 0 0,0-1-35 0 0,0-1 32 0 0,0-1-76 0 0,2-1-39 0 0,0 3 53 0 0,-1-1-35 0 0,-1-15 479 0 0,0 15-459 0 0,0 1 1 0 0,1 0 0 0 0,-1 0 0 0 0,0 0 0 0 0,0 0 0 0 0,0 0 0 0 0,-1 0-1 0 0,1 0 1 0 0,0 1 0 0 0,-1-1 0 0 0,1 0 0 0 0,-1 1 0 0 0,0-1-71 0 0,0-1 33 0 0,-3-2 129 0 0,-10-9 364 0 0,9 10-419 0 0,0 2 20 0 0,2 0-50 0 0,-3-1 27 0 0,2 0 10 0 0,1-1 47 0 0,-2-2 88 0 0,-1 1-94 0 0,-16-8 279 0 0,10 6-244 0 0,13 7-188 0 0,-4-1 65 0 0,0 0 1 0 0,0 0 0 0 0,-1 0-1 0 0,1 1 1 0 0,0 0 0 0 0,0-1-1 0 0,0 2 1 0 0,-1-1-1 0 0,-2 1-67 0 0,-9 0 210 0 0,9-2-121 0 0,5 1-60 0 0,0 0 1 0 0,0 0-1 0 0,0 0 1 0 0,0 0 0 0 0,0 0-1 0 0,0 1 1 0 0,0-1-1 0 0,0 0 1 0 0,0 1-1 0 0,-1 0-29 0 0,-12 12 160 0 0,11-10-153 0 0,1 0 0 0 0,-1-1 0 0 0,0 1 0 0 0,0-1 0 0 0,-2 2-7 0 0,3-3 0 0 0,0 0 0 0 0,1 1 0 0 0,-1-1 0 0 0,0 1-1 0 0,1 0 1 0 0,0 0 0 0 0,-1 0 0 0 0,1 0-1 0 0,0 0 1 0 0,0 1 0 0 0,0-1 0 0 0,0 1-1 0 0,0 0 1 0 0,-7 19 0 0 0,0-1 0 0 0,-9 14-47 0 0,6-10 30 0 0,10-22 17 0 0,0-1 0 0 0,1 1 0 0 0,-1-1 0 0 0,1 1 0 0 0,0-1 0 0 0,0 1 0 0 0,0 0 0 0 0,0 0 0 0 0,0 0 0 0 0,0-1 0 0 0,1 1 0 0 0,-1 0 0 0 0,1 0 0 0 0,0 0 0 0 0,0 0 0 0 0,0 1 0 0 0,0 0-3 0 0,0-1-1 0 0,-1 0 1 0 0,1 1-1 0 0,-1-1 0 0 0,0 0 1 0 0,0 1-1 0 0,0-1 1 0 0,0 0-1 0 0,0 1 4 0 0,-5 10-41 0 0,1 11 16 0 0,0-10-5 0 0,4-12 27 0 0,-1 0 1 0 0,1 0-1 0 0,0 1 1 0 0,0-1-1 0 0,1 0 0 0 0,-1 1 1 0 0,1-1-1 0 0,0 0 0 0 0,0 1 3 0 0,0 54-10 0 0,0-55 4 0 0,0 0 0 0 0,0 1 0 0 0,0-1 1 0 0,1 0-1 0 0,0 0 0 0 0,0 0 0 0 0,-1 0 0 0 0,2 0 1 0 0,0 2 5 0 0,3 10-2 0 0,-3-9 2 0 0,-1 0-1 0 0,0 0 0 0 0,1 0 0 0 0,-1 0 0 0 0,1 0 0 0 0,1-1 0 0 0,-1 1 0 0 0,1-1 1 0 0,0 1-1 0 0,0-1 0 0 0,1 0 0 0 0,2 3 1 0 0,14 22-54 0 0,21 0 77 0 0,-39-28 1 0 0,1 1-1 0 0,0-1 1 0 0,0 0-1 0 0,0 0 1 0 0,0 0-1 0 0,0-1 1 0 0,1 1 0 0 0,-1-1-1 0 0,0 0 1 0 0,2 1-24 0 0,21 4 96 0 0,1 1-96 0 0,-7 3-64 0 0,8-5-3 0 0,-14 0 35 0 0,3 1-26 0 0,-1-4-37 0 0,19-2-59 0 0,-8 0-5 0 0,-6 0-46 0 0,-3 0-94 0 0,2-3-181 0 0,8-10-21 0 0</inkml:trace>
  <inkml:trace contextRef="#ctx0" brushRef="#br0" timeOffset="1930.66">2815 258 11072 0 0,'0'0'324'0'0,"0"0"-3"0"0,0 0-156 0 0,0 0 94 0 0,0 0 58 0 0,0 0 17 0 0,0 0-12 0 0,0 0-54 0 0,0 0-20 0 0,2 0-6 0 0,7 4 7 0 0,0 7-97 0 0,-7-8-127 0 0,-1-1-1 0 0,0 0 1 0 0,0 1 0 0 0,0-1-1 0 0,0 1 1 0 0,0-1 0 0 0,-1 1-1 0 0,1 0 1 0 0,-1-1 0 0 0,1 3-25 0 0,-1-3 17 0 0,0-1 1 0 0,0 1 0 0 0,0-1 0 0 0,1 1 0 0 0,-1-1-1 0 0,0 1 1 0 0,1-1 0 0 0,-1 0 0 0 0,1 1 0 0 0,0-1-1 0 0,0 0 1 0 0,-1 1 0 0 0,1-1-18 0 0,5 12 181 0 0,-5 3 1 0 0,0-3-17 0 0,2 1 100 0 0,5 3 18 0 0,-7-14-243 0 0,0 0 1 0 0,0-1 0 0 0,0 1-1 0 0,-1 0 1 0 0,1 0 0 0 0,-1 0 0 0 0,0 2-41 0 0,1 12 211 0 0,5 0-41 0 0,0-3-47 0 0,-4 17 131 0 0,1 1 5 0 0,1-14-143 0 0,2 14 107 0 0,-4-6-20 0 0,0 5-6 0 0,4 2-47 0 0,-3-15-28 0 0,-1 0 0 0 0,0 15-122 0 0,-1-19 71 0 0,0 0-1 0 0,1 0 1 0 0,2 4-71 0 0,-1-4 68 0 0,-1 0 1 0 0,-1 1-1 0 0,0 3-68 0 0,-1 24 126 0 0,0 22 123 0 0,1-57-228 0 0,0 0 1 0 0,0 0-1 0 0,0 0 0 0 0,0 0 0 0 0,1-1 0 0 0,2 6-21 0 0,-2-7 8 0 0,-1-1-1 0 0,0-1 1 0 0,0 0-1 0 0,-1 1 0 0 0,1-1 1 0 0,-1 1-1 0 0,0-1 1 0 0,0 1-1 0 0,0-1 0 0 0,-1 2-7 0 0,1 5 24 0 0,0 14 22 0 0,0 8-7 0 0,0 2-70 0 0,0-31-97 0 0,0-3-6 0 0,0 0 28 0 0,0 0-54 0 0,0 0-117 0 0,0 0-294 0 0,-1 0 51 0 0,1 0 114 0 0,-1-1 97 0 0,-1 1 84 0 0,1 0 53 0 0,-1 0 65 0 0,0 1 46 0 0,-1-1-28 0 0,2 0-10 0 0,1 0-5 0 0,0 0-49 0 0,-3 0-999 0 0</inkml:trace>
  <inkml:trace contextRef="#ctx0" brushRef="#br0" timeOffset="2509.05">2588 757 8808 0 0,'0'0'197'0'0,"0"0"24"0"0,0 0 19 0 0,0 0-79 0 0,0 0-23 0 0,0 0 38 0 0,0 0 139 0 0,0 0 255 0 0,0 0 20 0 0,0 0-12 0 0,0 0-54 0 0,0 0-20 0 0,2 0-6 0 0,6-3-158 0 0,-4-1-85 0 0,0-1-77 0 0,-3 5-164 0 0,-1-1 1 0 0,1 1 0 0 0,0-1-1 0 0,-1 1 1 0 0,1 0-1 0 0,0 0 1 0 0,-1-1 0 0 0,1 1-1 0 0,0 0 1 0 0,0 0-1 0 0,-1 0 1 0 0,1-1-1 0 0,0 1 1 0 0,0 0 0 0 0,0 0-15 0 0,13-3 209 0 0,2-9 26 0 0,-1 0 19 0 0,-6 7-86 0 0,15-8 206 0 0,-10 6-227 0 0,12-3 161 0 0,-5 2-94 0 0,-9 3-123 0 0,79-40 612 0 0,-85 42-648 0 0,1 0-1 0 0,0 0 0 0 0,0 1 0 0 0,0 1 1 0 0,0-1-1 0 0,3 1-54 0 0,-3 0 53 0 0,1-1 0 0 0,-1 1 1 0 0,1-1-1 0 0,-1-1 0 0 0,1 1 1 0 0,2-3-54 0 0,-4 2 14 0 0,1 1 0 0 0,0-1 0 0 0,1 1 0 0 0,-1 0 0 0 0,0 1 0 0 0,0 0 0 0 0,7-1-14 0 0,52 2-26 0 0,-32 1-38 0 0,-10 0-79 0 0,-20-1 104 0 0,1 1 1 0 0,0-1 0 0 0,-1 1-1 0 0,1 0 1 0 0,-1 1-1 0 0,1-1 1 0 0,2 2 38 0 0,9 5-136 0 0,-9-4 81 0 0,-5-3 43 0 0,-1 0-1 0 0,0 0 1 0 0,1 0 0 0 0,-1 0 0 0 0,1-1 0 0 0,-1 1 0 0 0,1 0-1 0 0,-1-1 1 0 0,1 0 0 0 0,-1 1 0 0 0,1-1 0 0 0,-1 0 0 0 0,1 0-1 0 0,0 0 13 0 0,9 4-113 0 0,-2 9-99 0 0,-1-2 57 0 0,-6-8 15 0 0,-1-1 50 0 0,0 1 34 0 0,-1 1 30 0 0,0 0 8 0 0,1-2-22 0 0,3 6-28 0 0,-3-7 54 0 0,0 1 0 0 0,0-1 0 0 0,0 0 0 0 0,0 1 0 0 0,-1-1 0 0 0,1 1 0 0 0,0-1 0 0 0,-1 1 0 0 0,0 0 0 0 0,1-1 1 0 0,-1 2 13 0 0,3 2-96 0 0,-2-3 88 0 0,0-1 0 0 0,0 1 0 0 0,0-1 0 0 0,0 0 0 0 0,0 1 0 0 0,0 0 1 0 0,-1-1-1 0 0,1 1 0 0 0,-1-1 0 0 0,1 1 0 0 0,0 1 8 0 0,0 3-5 0 0,0 0 0 0 0,-1 1 0 0 0,0-1 0 0 0,0 3 5 0 0,0-7-3 0 0,0 0-1 0 0,0-1-1 0 0,0 1 1 0 0,1-1-1 0 0,-1 1 1 0 0,0 0-1 0 0,0-1 0 0 0,1 1 1 0 0,-1-1-1 0 0,1 1 1 0 0,0-1-1 0 0,-1 1 1 0 0,1-1-1 0 0,0 1 1 0 0,0-1 4 0 0,5 11-3 0 0,-5-7 3 0 0,0 1 0 0 0,-1-1 0 0 0,1 0 0 0 0,-1 1 0 0 0,-1 2 0 0 0,1-2 0 0 0,0-1 0 0 0,0 1 0 0 0,1-1 0 0 0,-1 0 0 0 0,2 4 0 0 0,3 5 0 0 0,-3-11 0 0 0,-1 1 0 0 0,0-1 0 0 0,0 0 0 0 0,0 0 0 0 0,-1 1 0 0 0,1-1 0 0 0,-1 1 0 0 0,0-1 0 0 0,1 1 0 0 0,-1 1-1 0 0,1 1 1 0 0,-1 0 0 0 0,2-1 0 0 0,-1 1-1 0 0,1-1 1 0 0,0 1 0 0 0,-1-1 4 0 0,1 0-1 0 0,-1-1 1 0 0,0 1-1 0 0,0 0 1 0 0,0 5-4 0 0,-1 12 82 0 0,0 1-6 0 0,0-21-67 0 0,0 0 0 0 0,0 0-1 0 0,0 0 1 0 0,0-1 0 0 0,1 1 0 0 0,-1 0-1 0 0,1 0 1 0 0,-1 0 0 0 0,1-1 0 0 0,0 1-1 0 0,0 0 1 0 0,0-1 0 0 0,1 2-9 0 0,-1-1 10 0 0,-1-1-1 0 0,1 0 1 0 0,0 1 0 0 0,0-1 0 0 0,-1 0 0 0 0,1 1 0 0 0,-1-1-1 0 0,1 1 1 0 0,-1 0 0 0 0,0-1 0 0 0,1 1 0 0 0,-1-1 0 0 0,0 2-10 0 0,0 18 132 0 0,0-12-72 0 0,0 6 33 0 0,0-10-179 0 0,0-2 39 0 0,0 3 48 0 0,0-2 88 0 0,0 1 225 0 0,0-4-249 0 0,0-1-40 0 0,0 0-69 0 0,0 1-105 0 0,0-1 18 0 0,0 0-41 0 0,0 1-45 0 0,0-1-48 0 0,0 1-54 0 0,0 0-56 0 0,0 0-60 0 0,0 1-64 0 0,0-2 148 0 0,0 0-52 0 0,0 0-46 0 0,0 0-41 0 0,0 0-142 0 0,0 0-40 0 0,0 0-173 0 0,0 0-465 0 0</inkml:trace>
  <inkml:trace contextRef="#ctx0" brushRef="#br0" timeOffset="2759.01">3298 363 9096 0 0,'0'0'200'0'0,"0"0"33"0"0,0 0 16 0 0,0 0 14 0 0,0 0 8 0 0,0 0 1 0 0,0 0 0 0 0,0 0 0 0 0</inkml:trace>
  <inkml:trace contextRef="#ctx0" brushRef="#br0" timeOffset="4052.12">5838 651 9072 0 0,'-2'0'200'0'0,"-4"-1"-102"0"0,4-1-2 0 0,0 0-20 0 0,-2-3 50 0 0,-2 2 0 0 0,-2-2 45 0 0,4 3-115 0 0,0 0-38 0 0,-12-6-93 0 0,9 4 95 0 0,3 1 36 0 0,0 0 45 0 0,-1-1 56 0 0,1 0 63 0 0,0 0-10 0 0,1 0-33 0 0,-1 0 1 0 0,1 1 0 0 0,-1 0-1 0 0,0 0 1 0 0,-2-1-178 0 0,-4-1 407 0 0,2 1-101 0 0,-1-2 85 0 0,6 3-185 0 0,0 1-35 0 0,-1-2 78 0 0,0 2-80 0 0,-1 0-76 0 0,0 0-30 0 0,1-1 74 0 0,4 3-120 0 0,-8-8 305 0 0,3 4-104 0 0,1 2-83 0 0,-11 1 113 0 0,14 1-242 0 0,-14-3 319 0 0,5-2-73 0 0,3 0-79 0 0,0 2 8 0 0,0 0-44 0 0,-4-3 41 0 0,5 3-121 0 0,4 2-26 0 0,-1 0 0 0 0,1 1-1 0 0,-1-1 1 0 0,1 1 0 0 0,-1-1 0 0 0,0 1 0 0 0,1 0 0 0 0,-3 0-31 0 0,-19 1 150 0 0,18 0-107 0 0,-17-1 122 0 0,-20 0 52 0 0,28 2-201 0 0,0 11-16 0 0,-13 4 0 0 0,13 11 0 0 0,15-26 0 0 0,-1-1 0 0 0,1 1 0 0 0,-1-1 0 0 0,1 1 0 0 0,0-1 0 0 0,0 1 0 0 0,0 0 0 0 0,0-1 0 0 0,0 1 0 0 0,0 0 0 0 0,0-2 0 0 0,0 43-66 0 0,0-42 65 0 0,0 1 0 0 0,0-1 0 0 0,0 1 0 0 0,1-1 0 0 0,-1 1 0 0 0,1 0-1 0 0,-1-1 1 0 0,1 1 0 0 0,-1-1 0 0 0,1 0 0 0 0,0 1 0 0 0,0-1 0 0 0,0 1 0 0 0,0-1 1 0 0,3 7-10 0 0,1 2-24 0 0,-4-8 31 0 0,0 0 0 0 0,0 0 0 0 0,0 0 0 0 0,0 0 0 0 0,1 0 0 0 0,-1 0 0 0 0,1 0 0 0 0,-1 0 1 0 0,1 0 1 0 0,5 5 1 0 0,-2-3-3 0 0,-1 1 0 0 0,1-1 0 0 0,-1 1 0 0 0,1 3 3 0 0,-1-3-13 0 0,0 0 0 0 0,0 0 0 0 0,0 0 0 0 0,4 2 13 0 0,11 9-8 0 0,16 14 19 0 0,15 5 53 0 0,-24-15-7 0 0,4 0 74 0 0,-5-2-50 0 0,-4 7 2 0 0,4-5 10 0 0,-5 6 3 0 0,-4-15-35 0 0,-13-9-48 0 0,-1-1-1 0 0,0 0 1 0 0,0 1-1 0 0,0-1 0 0 0,0 1 1 0 0,0-1-1 0 0,0 1 1 0 0,0 0-1 0 0,-1 0 0 0 0,1 0 1 0 0,0 1-13 0 0,3 7 81 0 0,-4-7-62 0 0,0-1 0 0 0,0 0 0 0 0,0 0 0 0 0,0 0 0 0 0,0 0 0 0 0,1 0 0 0 0,-1 0 0 0 0,1 0 0 0 0,0 0-19 0 0,-1-1 12 0 0,0 0 1 0 0,1 0 0 0 0,-1 0-1 0 0,0 0 1 0 0,0 1 0 0 0,0-1-1 0 0,0 0 1 0 0,0 1 0 0 0,0-1-1 0 0,-1 1 1 0 0,1-1 0 0 0,0 1-1 0 0,-1-1 1 0 0,1 1-1 0 0,-1 0 1 0 0,1-1 0 0 0,-1 1-1 0 0,0 0 1 0 0,0-1 0 0 0,0 1-1 0 0,0 0 1 0 0,0-1 0 0 0,0 1-1 0 0,0 0 1 0 0,-1-1 0 0 0,1 1-1 0 0,0-1 1 0 0,-1 1-1 0 0,0 0-12 0 0,-14 26 184 0 0,-12-13 76 0 0,15-10-118 0 0,1-2-51 0 0,-9 6 56 0 0,0 3 36 0 0,17-12-155 0 0,0 1 1 0 0,0 0-1 0 0,0 0 0 0 0,0-1 1 0 0,0 0-1 0 0,0 1 0 0 0,0-1 1 0 0,-1 0-29 0 0,-12 1 118 0 0,-20 8 240 0 0,12-2-201 0 0,9-2-127 0 0,-7 0-69 0 0,-1-2-63 0 0,-32-3-121 0 0,22 0 141 0 0,31 0 78 0 0,0 0 0 0 0,1 0 1 0 0,-1 0-1 0 0,1-1 0 0 0,-1 1 0 0 0,0 0 0 0 0,1-1 0 0 0,-1 1 0 0 0,1-1 1 0 0,-1 0-1 0 0,1 1 0 0 0,-1-1 0 0 0,1 0 0 0 0,-1 0 4 0 0,-10-5-54 0 0,1 4 12 0 0,0-1-44 0 0,6 0-38 0 0,2-1-36 0 0,3 4 142 0 0,0-1-1 0 0,-1 1 0 0 0,1-1 1 0 0,0 1-1 0 0,-1 0 1 0 0,1-1-1 0 0,0 1 0 0 0,-1 0 1 0 0,1-1-1 0 0,0 1 0 0 0,-1 0 1 0 0,1 0-1 0 0,-1-1 1 0 0,1 1-1 0 0,-1 0 0 0 0,1 0 1 0 0,-1 0-1 0 0,1 0 0 0 0,0-1 1 0 0,-1 1-1 0 0,1 0 0 0 0,-1 0 1 0 0,1 0-1 0 0,-1 0 1 0 0,1 0-1 0 0,-1 0 0 0 0,1 0 1 0 0,-1 0-1 0 0,1 1 19 0 0,-4-1-114 0 0,2-1 4 0 0,0 1-20 0 0,0 0-47 0 0,1 0-14 0 0,-1-1-48 0 0,1 1-55 0 0,-1-1-60 0 0,1 0-66 0 0,-1 0-61 0 0,1 0-54 0 0,-1 0-48 0 0,1-1-170 0 0,-1 1-46 0 0,0-1-206 0 0,-2-2-552 0 0</inkml:trace>
  <inkml:trace contextRef="#ctx0" brushRef="#br0" timeOffset="3188.12">4085 666 7344 0 0,'0'0'216'0'0,"0"0"-58"0"0,0 0-11 0 0,0 0 49 0 0,0-3 163 0 0,0 3-444 0 0,0-1 77 0 0,0 0 55 0 0,0 0 46 0 0,0-2 200 0 0,0 0 92 0 0,0-5 621 0 0,-1 6-739 0 0,1 0-52 0 0,-1 0-49 0 0,1 1-129 0 0,-1 0-35 0 0,-6-3 246 0 0,7 3-234 0 0,0 1 0 0 0,-1 0 0 0 0,1 0 0 0 0,0 0 0 0 0,-1-1 0 0 0,1 1 0 0 0,0 0 0 0 0,-1 0 0 0 0,1-1 0 0 0,0 1 0 0 0,-1 0 0 0 0,1 0 0 0 0,0-1 0 0 0,0 1 0 0 0,0 0 0 0 0,-1-1 0 0 0,1 1 0 0 0,0-1 0 0 0,0 1 0 0 0,0 0 0 0 0,0-1 0 0 0,-1 1 0 0 0,1-1 0 0 0,0 1 0 0 0,0 0 0 0 0,0-1 0 0 0,0 1 0 0 0,0-1 0 0 0,0 1 0 0 0,0 0 0 0 0,0-1-14 0 0,-2-4 324 0 0,-8-5-18 0 0,7 7-8 0 0,1 3-2 0 0,-5-1-110 0 0,2-4 13 0 0,3 1-52 0 0,-3 1 72 0 0,0 2-11 0 0,-1 0 65 0 0,5 1-271 0 0,-5 0 139 0 0,-1 0 34 0 0,-13 2 483 0 0,12 1-414 0 0,0 0-70 0 0,5-1-128 0 0,0 1-32 0 0,0-1 160 0 0,1-1-63 0 0,-1 0-42 0 0,-1-1-37 0 0,1 0-7 0 0,0 1 28 0 0,-1 2 55 0 0,-1 1 0 0 0,1-1 0 0 0,-1 1 0 0 0,-3 4-108 0 0,-12 13 192 0 0,13-13-156 0 0,0-1-39 0 0,0-1 33 0 0,5-4-27 0 0,-1 0 1 0 0,1 0-1 0 0,0 0 1 0 0,0 1-1 0 0,0-1 1 0 0,1 0-1 0 0,-1 1 1 0 0,1-1-1 0 0,-1 1 0 0 0,0 1-3 0 0,-3 15 0 0 0,4-14 0 0 0,0-1 0 0 0,0 0 0 0 0,0 1 0 0 0,-1-1 0 0 0,1 0 0 0 0,-1 1 0 0 0,-1 0 0 0 0,-1 2 0 0 0,0-1 0 0 0,1 1 0 0 0,0 0 0 0 0,0 1 0 0 0,0-1 0 0 0,1 0 0 0 0,-1 8 0 0 0,0-1 0 0 0,1-4-3 0 0,1 1-1 0 0,0-1 0 0 0,1 0 0 0 0,0 1 1 0 0,1 3 3 0 0,-1 11-42 0 0,1-13 40 0 0,0 0-1 0 0,1-1 1 0 0,0 1-1 0 0,1 0 1 0 0,1 1 2 0 0,1 6-10 0 0,-3-12-5 0 0,1 1-1 0 0,0-1 1 0 0,4 6 15 0 0,3 10-8 0 0,-7-15 8 0 0,0-1 0 0 0,0 1 0 0 0,1 0 0 0 0,0-1 0 0 0,3 5 0 0 0,17 16-53 0 0,-22-27 52 0 0,-1 1 1 0 0,1-1-1 0 0,0 0 0 0 0,0 1 0 0 0,0-1 1 0 0,0 0-1 0 0,0 0 0 0 0,0 0 0 0 0,0 0 1 0 0,0-1-1 0 0,1 1 0 0 0,-1-1 1 0 0,0 1-1 0 0,1-1 1 0 0,9 3-1 0 0,1 3 1 0 0,-12-5 1 0 0,0 0 0 0 0,0 0 0 0 0,1 0 0 0 0,-1-1-1 0 0,1 1 1 0 0,-1-1 0 0 0,1 1 0 0 0,-1-1 0 0 0,1 0 0 0 0,-1 1 0 0 0,1-1-1 0 0,-1 0 1 0 0,1 0-1 0 0,41 0 75 0 0,-26-2 16 0 0,1-4-9 0 0,-8 1-38 0 0,7 0 47 0 0,-13 4-71 0 0,-1 0-1 0 0,1-1 1 0 0,0 1-1 0 0,-1-1 1 0 0,1 1-1 0 0,2-3-19 0 0,15-8 109 0 0,-17 10-79 0 0,0 0 0 0 0,0-1 0 0 0,-1 1 0 0 0,1-1 0 0 0,0 0 0 0 0,0-1-30 0 0,3-2 45 0 0,-5 4-30 0 0,1 0 1 0 0,-1 0-1 0 0,0 0 1 0 0,0 0 0 0 0,0-1-1 0 0,-1 1 1 0 0,1 0-1 0 0,-1-1 1 0 0,1 1-1 0 0,0-2-15 0 0,3-22 104 0 0,1 16-46 0 0,-6 9-51 0 0,1 0-1 0 0,0 0 0 0 0,-1 1 0 0 0,1-1 0 0 0,-1 0 1 0 0,1 0-1 0 0,-1 0 0 0 0,0 0 0 0 0,1 0 0 0 0,-1 0 1 0 0,0 0-1 0 0,0 0 0 0 0,1 0 0 0 0,-1 0 0 0 0,0 0 1 0 0,0 0-1 0 0,0 0 0 0 0,0 0 0 0 0,-1 0 0 0 0,1 0 1 0 0,0 0-1 0 0,0 0 0 0 0,0 0 0 0 0,-1-1-6 0 0,-24-71 289 0 0,21 56-237 0 0,-1-5-13 0 0,-4 1-34 0 0,-9-16-3 0 0,-20-40 5 0 0,16 22 67 0 0,16 41-52 0 0,0 4-39 0 0,1 3-30 0 0,1-2-42 0 0,-1-1-52 0 0,1-1-64 0 0,-6-11-105 0 0,8 19 121 0 0,1 0 38 0 0,-2-1-53 0 0,1 0 87 0 0,-2 0 68 0 0,2 2-13 0 0,0 0-56 0 0,2 0-57 0 0,-1 0-93 0 0,1 0-41 0 0,-1 0-92 0 0,1 0-103 0 0,0-2-115 0 0,0 4 252 0 0,0 0-49 0 0,0 0-44 0 0,0 0-37 0 0,0 0-144 0 0,0 0-37 0 0,0 0-1488 0 0</inkml:trace>
  <inkml:trace contextRef="#ctx0" brushRef="#br0" timeOffset="3577.22">4387 862 10592 0 0,'2'3'241'0'0,"3"3"-115"0"0,2 6 129 0 0,2 3 50 0 0,-2-5-167 0 0,4 5-71 0 0,-7 0-38 0 0,-3-13-28 0 0,-1 1-1 0 0,1-1 1 0 0,0 0-1 0 0,-1 1 1 0 0,1-1-1 0 0,0 0 1 0 0,1 0-1 0 0,-1 0 1 0 0,0 0-1 0 0,0 0 1 0 0,1 0-1 0 0,0 0 1 0 0,-1 0-1 0 0,4 4 28 0 0,-1-1 49 0 0,2 7 182 0 0,-4-9-153 0 0,0 1 1 0 0,0-1-1 0 0,0 0 0 0 0,0 0 0 0 0,0 0 0 0 0,2 1-106 0 0,3 4 307 0 0,7 16 542 0 0,-10-16-618 0 0,-2-3-121 0 0,-1-3-100 0 0,0 0 40 0 0,0 4 147 0 0,-1 1 135 0 0,0 9 558 0 0,0-11-645 0 0,0-2-119 0 0,0-1-73 0 0,0 0 369 0 0,0-2 0 0 0,0 0-13 0 0,0 0-8 0 0,-4 0-75 0 0,0 1-36 0 0,-1-1-42 0 0,0 0-36 0 0,0 0-38 0 0,-1 0-39 0 0,2-1-40 0 0,-1 1-41 0 0,2-1-43 0 0,1 0-44 0 0,1-2 51 0 0,0 1 0 0 0,1-1 0 0 0,-1 0 1 0 0,1 1-1 0 0,-1-1 0 0 0,1 0 0 0 0,0 1 0 0 0,0-1 0 0 0,0 0 0 0 0,1 0 0 0 0,-1 0-18 0 0,0-7 73 0 0,-1-30 122 0 0,0 23-86 0 0,1-1 0 0 0,0 1 1 0 0,1-1-1 0 0,3-11-109 0 0,-1 13 65 0 0,5-25 5 0 0,-4 24-65 0 0,1 0-1 0 0,3-8-4 0 0,3-3 0 0 0,2 1 0 0 0,1 0 0 0 0,8-12 0 0 0,-17 33-4 0 0,1-1 0 0 0,-1 1 0 0 0,1-1 0 0 0,5-2 4 0 0,2-3-37 0 0,2 1 30 0 0,-13 10 3 0 0,1 0-1 0 0,-1 0 1 0 0,1 0-1 0 0,-1 0 1 0 0,1 1-1 0 0,0-1 1 0 0,-1 1 0 0 0,1 0-1 0 0,0 0 1 0 0,-1 0-1 0 0,1 0 1 0 0,0 0-1 0 0,-1 1 1 0 0,1-1-1 0 0,0 1 1 0 0,-1 0-1 0 0,2 0 5 0 0,21 9 0 0 0,-23-9 0 0 0,1 0 0 0 0,-1 0 0 0 0,1 0 0 0 0,-1 1 0 0 0,0-1 0 0 0,1 0 0 0 0,-1 1 0 0 0,0 0 0 0 0,0 0 0 0 0,0-1 0 0 0,0 1 0 0 0,-1 0 0 0 0,1 1 0 0 0,0-1 0 0 0,-1 0 0 0 0,1 0 0 0 0,-1 1 0 0 0,1 1 0 0 0,8 11 0 0 0,4 10 0 0 0,0 0 0 0 0,1 7 0 0 0,2 5 0 0 0,-11-25 0 0 0,-1 0 0 0 0,0 0 0 0 0,-1 1 0 0 0,0 0 0 0 0,-1-1 0 0 0,0 9 0 0 0,0-8 0 0 0,1 5 1 0 0,-2-9 1 0 0,0 1 1 0 0,0 0-1 0 0,-1-1 1 0 0,0 8-3 0 0,-1-13-20 0 0,0 16-53 0 0,0 0 82 0 0,0 46 232 0 0,0-38-213 0 0,0-11-81 0 0,0 0-73 0 0,0 0-107 0 0,0-8 72 0 0,0 0-34 0 0,0 0-35 0 0,0 0-38 0 0,0-1-41 0 0,0 1-44 0 0,0 6-515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2:02.2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13224 0 0,'0'0'389'0'0,"0"0"-141"0"0,0 0-113 0 0,0 2 62 0 0,3 11 113 0 0,8 8 239 0 0,-2-5-148 0 0,-4-5-165 0 0,-3 5-16 0 0,-2 0-15 0 0,3-3 1 0 0,-1-8-155 0 0,0 1 34 0 0,0 1 0 0 0,0 0 0 0 0,0 0 0 0 0,-1 0 0 0 0,0-1 0 0 0,0 7-85 0 0,1 7 99 0 0,3-1-35 0 0,-3-15-54 0 0,-1 0 1 0 0,0 0-1 0 0,0 0 1 0 0,0 0-1 0 0,-1 0 1 0 0,1 1-1 0 0,-1-1 1 0 0,0 0-1 0 0,0 0 1 0 0,-1 0-1 0 0,0 3-10 0 0,-3 9 34 0 0,-2 5 43 0 0,4 2 48 0 0,2-11-48 0 0,1 8 65 0 0,-5-4 19 0 0,0-6-86 0 0,-2 8 4 0 0,4-3-114 0 0,0 0-63 0 0,-5 3 10 0 0,3-8 35 0 0,3-7 28 0 0,1-1-1 0 0,-1 1 1 0 0,0 0-1 0 0,0-1 1 0 0,0 1-1 0 0,-1-1 0 0 0,1 1 1 0 0,0-1-1 0 0,-1 0 1 0 0,0 0-1 0 0,0 1 26 0 0,0-1-105 0 0,0 5-112 0 0,2-5 97 0 0,1 0-33 0 0,-1 0-63 0 0,0 0-53 0 0,0-1-83 0 0,0 0-30 0 0,0 1-60 0 0,0-1-54 0 0,0 1-47 0 0,0 0-160 0 0,0-1-47 0 0,0 2-194 0 0,0 0-522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2:02.9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11000 0 0,'0'0'248'0'0,"0"0"34"0"0,0 0 21 0 0,0 0-34 0 0,0 0-121 0 0,0 0-24 0 0,0 0 40 0 0,0 0 210 0 0,0 0 11 0 0,0 0-1 0 0,0 0-28 0 0,0 0-17 0 0,0 2-3 0 0,0 21 108 0 0,0 0-86 0 0,0 0-75 0 0,0 1-61 0 0,0 5-23 0 0,0 0-52 0 0,0 60 183 0 0,1-82-313 0 0,0 0-1 0 0,0 1 0 0 0,0-1 0 0 0,1 1 0 0 0,0 0-16 0 0,0-1 11 0 0,0 0-1 0 0,-1 1 1 0 0,0-1-1 0 0,0 1 1 0 0,0 0-11 0 0,-2 7 9 0 0,1-9 0 0 0,0 0 0 0 0,0 0 0 0 0,0 0 1 0 0,1 0-1 0 0,0 1 0 0 0,0-1-9 0 0,5 9 10 0 0,-5-12-10 0 0,0 0 0 0 0,0 0 0 0 0,0 1 0 0 0,0-1 0 0 0,0 0 0 0 0,-1 0 0 0 0,0 1 0 0 0,1 1 0 0 0,-2 9 8 0 0,1-11-2 0 0,-1 0-1 0 0,1 0 1 0 0,0 0 0 0 0,0-1-1 0 0,0 1 1 0 0,1 0 0 0 0,-1 0-1 0 0,1 0 1 0 0,0-1-1 0 0,0 3-5 0 0,5 4-10 0 0,-2-5-28 0 0,-2-2-40 0 0,-1-1-90 0 0,-1-1-156 0 0,0 0 241 0 0,0 0-3 0 0,0 0-20 0 0,0 0-43 0 0,0 0-14 0 0,0 0-43 0 0,0 0-49 0 0,0 0-54 0 0,0 0-60 0 0,0 0-55 0 0,0 0-48 0 0,0 0-43 0 0,0 0-151 0 0,0 0-41 0 0,0 0-184 0 0,0 0-489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2:03.5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229 137 8536 0 0,'0'0'249'0'0,"0"-2"-1"0"0,0-3-183 0 0,-2 0-38 0 0,-3 2-11 0 0,0 1 32 0 0,3 0-7 0 0,1-1 60 0 0,1-1 72 0 0,0-2 135 0 0,-1 1-72 0 0,1 3-121 0 0,0 0-60 0 0,-1 1-48 0 0,-9-5 377 0 0,5 0-132 0 0,5 6-237 0 0,0-1-1 0 0,0 1 1 0 0,-1-1 0 0 0,1 1 0 0 0,0 0-1 0 0,0-1 1 0 0,-1 1 0 0 0,1 0 0 0 0,0 0-1 0 0,0-1 1 0 0,-1 1 0 0 0,1 0 0 0 0,0-1-1 0 0,-1 1 1 0 0,1 0 0 0 0,0 0 0 0 0,-1 0-1 0 0,1-1 1 0 0,0 1 0 0 0,-1 0 0 0 0,1 0-1 0 0,-1 0 1 0 0,1 0 0 0 0,0 0 0 0 0,-1 0 0 0 0,1 0-1 0 0,-1 0 1 0 0,1 0 0 0 0,0 0 0 0 0,-1 0-1 0 0,0 0-14 0 0,1 0 6 0 0,0 0 0 0 0,0 0 0 0 0,0 0 1 0 0,0 0-1 0 0,0 0 0 0 0,0 0 0 0 0,0 0 0 0 0,0 0 0 0 0,0 0 0 0 0,0 0 0 0 0,0 0 0 0 0,-1 0 0 0 0,1 0 0 0 0,0 0 0 0 0,0 0 0 0 0,0 0 0 0 0,0 0 0 0 0,0 0 0 0 0,0 0 0 0 0,0 0 1 0 0,0 0-1 0 0,0 0 0 0 0,0 0 0 0 0,0 0 0 0 0,0 0 0 0 0,-1 0 0 0 0,1 0 0 0 0,0 0 0 0 0,0 0 0 0 0,0-1 0 0 0,0 1 0 0 0,0 0 0 0 0,0 0 0 0 0,0 0 0 0 0,0 0 0 0 0,0 0 0 0 0,0 0 1 0 0,0 0-1 0 0,0 0 0 0 0,0 0 0 0 0,0 0 0 0 0,0 0 0 0 0,0 0 0 0 0,0-1 0 0 0,0 1 0 0 0,0 0 0 0 0,0 0 0 0 0,0 0 0 0 0,0 0 0 0 0,0 0 0 0 0,0 0 0 0 0,0 0 0 0 0,0 0 0 0 0,0 0 1 0 0,0 0-1 0 0,0 0 0 0 0,0-1-6 0 0,0 1 14 0 0,0 0-1 0 0,0-1 1 0 0,0 1 0 0 0,0-1 0 0 0,0 1 0 0 0,0 0 0 0 0,0-1 0 0 0,0 1 0 0 0,0-1 0 0 0,0 1 0 0 0,0 0-1 0 0,-1-1 1 0 0,1 1 0 0 0,0-1 0 0 0,0 1 0 0 0,0 0 0 0 0,0-1 0 0 0,-1 1 0 0 0,1 0 0 0 0,0-1 0 0 0,0 1-1 0 0,-1 0 1 0 0,1 0 0 0 0,0-1 0 0 0,-1 1 0 0 0,1 0 0 0 0,0 0 0 0 0,-1-1 0 0 0,1 1 0 0 0,0 0 0 0 0,-1 0-14 0 0,-6-5 207 0 0,2-5 83 0 0,-1 6-90 0 0,5 3-188 0 0,1 1 0 0 0,0 0 0 0 0,-1 0 0 0 0,1 0 0 0 0,0-1 0 0 0,-1 1 0 0 0,1 0 0 0 0,0 0 0 0 0,-1-1 0 0 0,1 1 1 0 0,0 0-1 0 0,0 0 0 0 0,-1-1 0 0 0,1 1 0 0 0,0 0 0 0 0,0-1 0 0 0,-1 1 0 0 0,1-1 0 0 0,0 1 0 0 0,0 0 0 0 0,0-1 0 0 0,0 1 0 0 0,0 0 0 0 0,0-1 0 0 0,0 1 0 0 0,0-1 0 0 0,0 1 0 0 0,0-1 0 0 0,0 1 0 0 0,0 0 0 0 0,0-1-12 0 0,0 1 5 0 0,0 0 0 0 0,0 0-1 0 0,0 0 1 0 0,0 0 0 0 0,0 0 0 0 0,0 0-1 0 0,0-1 1 0 0,0 1 0 0 0,0 0 0 0 0,0 0 0 0 0,0 0-1 0 0,0 0 1 0 0,0 0 0 0 0,0 0 0 0 0,0 0 0 0 0,0 0-1 0 0,0 0 1 0 0,0 0 0 0 0,0-1 0 0 0,0 1 0 0 0,0 0-1 0 0,0 0 1 0 0,0 0 0 0 0,0 0 0 0 0,0 0 0 0 0,0 0-1 0 0,0 0 1 0 0,-1 0 0 0 0,1 0 0 0 0,0 0 0 0 0,0 0-1 0 0,0 0 1 0 0,0 0 0 0 0,0 0 0 0 0,0 0 0 0 0,0-1-1 0 0,0 1 1 0 0,0 0 0 0 0,0 0 0 0 0,0 0 0 0 0,0 0-1 0 0,-1 0 1 0 0,1 0 0 0 0,0 0 0 0 0,0 0-1 0 0,0 0 1 0 0,0 0 0 0 0,0 0 0 0 0,0 0 0 0 0,0 0-1 0 0,0 0 1 0 0,0 0 0 0 0,0 0 0 0 0,0 0 0 0 0,-1 0-1 0 0,1 0 1 0 0,0 1-5 0 0,-11-4 248 0 0,-3-7 34 0 0,12 7-104 0 0,0 1-62 0 0,2-1-38 0 0,0 0-39 0 0,0 1-16 0 0,-1 0 37 0 0,-2 0-23 0 0,-1 1 43 0 0,-23 1 499 0 0,22 0-498 0 0,1 0-36 0 0,-2 0 13 0 0,-11 1 230 0 0,12 1-256 0 0,0 8 48 0 0,-5-5-25 0 0,-5 23 36 0 0,0 2-75 0 0,14-26-16 0 0,0 0 0 0 0,0 0 0 0 0,0 0 0 0 0,1 0 0 0 0,0 1 0 0 0,-1-1 0 0 0,2 0 0 0 0,-1 0 0 0 0,1 4 0 0 0,0 7 0 0 0,-1 48 0 0 0,2-37 0 0 0,4-14 0 0 0,-5-11 0 0 0,0 1 0 0 0,0-1 0 0 0,-1 0 0 0 0,1 1 0 0 0,-1-1 0 0 0,1 1 0 0 0,-1-1 0 0 0,1 1 0 0 0,-1-1 0 0 0,0 1 0 0 0,1-1 0 0 0,-1 1 0 0 0,0-1 0 0 0,2 14 0 0 0,11 1 0 0 0,9 7 0 0 0,-19-21 0 0 0,2 0 0 0 0,-3-1-1 0 0,-1-1 1 0 0,1 1-1 0 0,0-1 1 0 0,0 1-1 0 0,0-1 1 0 0,0 0-1 0 0,-1 0 1 0 0,1 0 0 0 0,0 0-1 0 0,0 0 1 0 0,1 0 0 0 0,-1 0-5 0 0,-1-1 0 0 0,1 1 1 0 0,0 0-1 0 0,0 0 0 0 0,0 0 1 0 0,0 1-1 0 0,-1-1 0 0 0,1 0 1 0 0,0 1-1 0 0,0-1 1 0 0,0 1 4 0 0,6 4 10 0 0,-7-4-1 0 0,1 0 0 0 0,-1 0 0 0 0,0-1 0 0 0,1 1 0 0 0,-1 0 0 0 0,1-1 0 0 0,-1 1 1 0 0,1 0-1 0 0,-1-1 0 0 0,1 0 0 0 0,0 1 0 0 0,-1-1 0 0 0,1 0 0 0 0,0 0-9 0 0,4 0 46 0 0,-4-1-32 0 0,1 1 1 0 0,-1 0-1 0 0,0 0 0 0 0,0 0 1 0 0,0 1-1 0 0,0-1 0 0 0,0 0 1 0 0,0 1-1 0 0,0-1 0 0 0,1 1-14 0 0,15 10 32 0 0,-6-8-3 0 0,-10-3-25 0 0,0 0 0 0 0,1 1 1 0 0,-1-1-1 0 0,0 1 0 0 0,0 0 0 0 0,0 0 0 0 0,0 0 0 0 0,0 0 0 0 0,0 0 0 0 0,0 0 0 0 0,0 1 1 0 0,0-1-1 0 0,-1 0 0 0 0,1 1-4 0 0,3 2 20 0 0,0 0 0 0 0,-1 0 0 0 0,1-1 0 0 0,1 0 0 0 0,4 2-20 0 0,-6-3 9 0 0,-1 0-1 0 0,1-1 1 0 0,-1 1 0 0 0,0 1 0 0 0,0-1-1 0 0,0 0 1 0 0,0 1 0 0 0,0-1-1 0 0,0 1 1 0 0,-1 0 0 0 0,1 0-1 0 0,-1 0 1 0 0,2 4-9 0 0,9 11 14 0 0,-11-15-12 0 0,0 0-1 0 0,0 0 0 0 0,-1 0 0 0 0,1 0 1 0 0,-1 0-1 0 0,1 1-1 0 0,1 16 51 0 0,-3-18-47 0 0,0-1 0 0 0,1 1 0 0 0,-1-1 0 0 0,0 0-1 0 0,1 1 1 0 0,-1-1 0 0 0,1 1 0 0 0,-1-1-1 0 0,1 0 1 0 0,0 1 0 0 0,0-1 0 0 0,-1 0-1 0 0,2 1-3 0 0,-2-1 7 0 0,1 0-1 0 0,0 0 0 0 0,-1 0 1 0 0,1 0-1 0 0,0 0 0 0 0,-1 0 1 0 0,1 0-1 0 0,-1 0 0 0 0,0 1 1 0 0,1-1-1 0 0,-1 0 0 0 0,0 0 1 0 0,0 0-1 0 0,0 1 0 0 0,0-1 1 0 0,0 0-1 0 0,0 0 0 0 0,0 1 1 0 0,0-1-1 0 0,0 0 0 0 0,0 0 1 0 0,-1 0-1 0 0,1 1-6 0 0,-10 21 81 0 0,7-13 1 0 0,3-7-70 0 0,0-2-7 0 0,0 0 1 0 0,0 0-1 0 0,0 0 0 0 0,0 0 1 0 0,0 0-1 0 0,0 0 0 0 0,0 0 1 0 0,0 0-1 0 0,-1 0 0 0 0,1 0 1 0 0,0 0-1 0 0,-1 0 0 0 0,1 0 0 0 0,-1 0-5 0 0,-11 8 88 0 0,11-8-83 0 0,0-1 0 0 0,1 1 0 0 0,-1-1 0 0 0,0 1 0 0 0,0 0 0 0 0,1-1 0 0 0,-1 1 0 0 0,1 0 0 0 0,-1-1 0 0 0,0 1 0 0 0,1 0 0 0 0,-1 0 0 0 0,1 0 0 0 0,0-1-1 0 0,-1 1 1 0 0,1 0 0 0 0,-1 0-5 0 0,-8 14 91 0 0,-11 0-10 0 0,10-2-1 0 0,-13-8 0 0 0,-1 8 41 0 0,21-12-103 0 0,0 1 1 0 0,1 0-1 0 0,-1-1 1 0 0,0 1 0 0 0,0-1-1 0 0,0 0 1 0 0,0 0 0 0 0,0 0-1 0 0,0 0 1 0 0,0 0 0 0 0,-1-1-1 0 0,-2 1-18 0 0,-20-1 73 0 0,-5 0-58 0 0,20-2 10 0 0,1-2-64 0 0,0-1-67 0 0,1-1-68 0 0,-1-1-122 0 0,2 3-104 0 0,-1 2-88 0 0,0-1-176 0 0,-6-10-553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2:03.6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11256 0 0,'0'0'256'0'0,"0"0"34"0"0,0 0 21 0 0,0 0-35 0 0,0 0-208 0 0,3 0-40 0 0,11 0-27 0 0,-9 0-30 0 0,-3 0-24 0 0,-1 0-35 0 0,-1 0-18 0 0,1 0-35 0 0,1 0-40 0 0,0 0-43 0 0,0 0-50 0 0,-1 0-45 0 0,1 0-39 0 0,-1 0-36 0 0,1 0-117 0 0,0 0-35 0 0,3 0-1212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2:05.2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2 289 10392 0 0,'3'0'233'0'0,"-3"0"-217"0"0,1 0 1 0 0,0 0-1 0 0,-1 0 0 0 0,1 0 1 0 0,-1 0-1 0 0,1 0 0 0 0,-1 0 1 0 0,1 0-1 0 0,-1-1 0 0 0,1 1 0 0 0,-1 0 1 0 0,1 0-1 0 0,-1-1 0 0 0,1 1 1 0 0,-1 0-1 0 0,1-1 0 0 0,-1 1 1 0 0,1 0-1 0 0,-1-1 0 0 0,0 1 1 0 0,1-1-1 0 0,-1 1 0 0 0,0-1 1 0 0,1 0-17 0 0,6-5 267 0 0,2 4-117 0 0,-3 2-88 0 0,4 1-27 0 0,4-4-30 0 0,1-6 50 0 0,1 0 106 0 0,1 1 119 0 0,-5 5-17 0 0,3-1 126 0 0,1-6 104 0 0,-9 3-230 0 0,1 3-53 0 0,-1 2-43 0 0,1 0-33 0 0,4-1 36 0 0,19-11 422 0 0,-12 4-258 0 0,-3 4-203 0 0,-13 5-118 0 0,-1 0 0 0 0,1 0-1 0 0,0 0 1 0 0,-1-1 0 0 0,1 1-1 0 0,-1-1 1 0 0,0 0 0 0 0,1 0-13 0 0,4-10 94 0 0,4 6-10 0 0,-10 5-79 0 0,0 1 1 0 0,0-1-1 0 0,0 1 0 0 0,0-1 1 0 0,0 1-1 0 0,0-1 0 0 0,0 1 1 0 0,-1-1-1 0 0,1 0 0 0 0,0 1 1 0 0,0-1-1 0 0,0 0 0 0 0,-1 0 1 0 0,1 0-1 0 0,0 0 1 0 0,-1 0-6 0 0,3-14 77 0 0,-3 14-71 0 0,0 1-1 0 0,0-1 1 0 0,0 0-1 0 0,0 0 1 0 0,0 0-1 0 0,0 1 1 0 0,0-1-1 0 0,0 0 1 0 0,0 0-1 0 0,1 0 1 0 0,-1 1-1 0 0,0-1 1 0 0,0 0-1 0 0,1 0 1 0 0,-1 0-6 0 0,7-3 54 0 0,-7 4-49 0 0,1 0 0 0 0,-1 0 0 0 0,0-1-1 0 0,1 1 1 0 0,-1 0 0 0 0,1-1 0 0 0,-1 1 0 0 0,0 0 0 0 0,1-1 0 0 0,-1 1 0 0 0,0 0 0 0 0,1-1-1 0 0,-1 1 1 0 0,0 0 0 0 0,0-1 0 0 0,0 1 0 0 0,1-1 0 0 0,-1 1 0 0 0,0-1 0 0 0,0 1-1 0 0,0-1 1 0 0,0 1 0 0 0,0-1 0 0 0,0 1 0 0 0,0 0 0 0 0,1-1 0 0 0,-1 1 0 0 0,-1-1 0 0 0,1 1-1 0 0,0-1 1 0 0,0 1 0 0 0,0-1-5 0 0,1-12 138 0 0,-1 9-95 0 0,1 0 0 0 0,-1 0-1 0 0,0 0 1 0 0,0 0 0 0 0,0 0 0 0 0,-1 0-1 0 0,1 0 1 0 0,-1 0 0 0 0,0 1-1 0 0,0-3-42 0 0,-6 2 89 0 0,7 3-83 0 0,-1 1 0 0 0,1 0-1 0 0,0 0 1 0 0,-1-1 0 0 0,1 1 0 0 0,-1 0-1 0 0,1 0 1 0 0,0-1 0 0 0,-1 1-1 0 0,1 0 1 0 0,0-1 0 0 0,-1 1 0 0 0,1-1-1 0 0,0 1 1 0 0,0 0 0 0 0,-1-1 0 0 0,1 1-1 0 0,0-1 1 0 0,0 1 0 0 0,0-1-1 0 0,0 1 1 0 0,0-1 0 0 0,0 1 0 0 0,-1-1-1 0 0,1 1 1 0 0,0-1 0 0 0,0 1 0 0 0,0-1-1 0 0,1 1 1 0 0,-1 0 0 0 0,0-1-1 0 0,0 0-5 0 0,-3-8 90 0 0,3 8-76 0 0,-1 1 0 0 0,0-1 1 0 0,1 1-1 0 0,-1-1 0 0 0,0 1 0 0 0,1-1 0 0 0,-1 1 1 0 0,0-1-1 0 0,1 1 0 0 0,-1 0 0 0 0,0-1 0 0 0,0 1 1 0 0,0 0-1 0 0,1 0 0 0 0,-2 0-14 0 0,-16-1 229 0 0,5 1-111 0 0,-2 1-56 0 0,12-1-45 0 0,0 0-1 0 0,0 0 0 0 0,-1 0 0 0 0,1 1 0 0 0,0-1 1 0 0,0 1-1 0 0,0 0 0 0 0,-1 0-16 0 0,-12 10 14 0 0,0 0-14 0 0,-1-2 0 0 0,10-3 0 0 0,1 0 0 0 0,-1 0 0 0 0,-3 5 0 0 0,2-2 0 0 0,0 0 0 0 0,-1-1 0 0 0,0-1 0 0 0,-2 2 0 0 0,0-2 0 0 0,6-4 0 0 0,-1 0 0 0 0,1 0 0 0 0,0 1 0 0 0,1 0 0 0 0,-1 0 0 0 0,1 0 0 0 0,0 1 0 0 0,0-1 0 0 0,-1 3 0 0 0,-14 23 0 0 0,-5 13 0 0 0,23-41 0 0 0,0 0 0 0 0,1 0 0 0 0,-1 1 0 0 0,1-1 0 0 0,-1 0 0 0 0,1 0 0 0 0,0 1 0 0 0,0-1 0 0 0,0 0 0 0 0,0 0 0 0 0,0 1 0 0 0,0-1 0 0 0,1 2 0 0 0,9 27 4 0 0,-7-22 4 0 0,-1-5 8 0 0,-1 1 0 0 0,1-1-1 0 0,1 0 1 0 0,-1 1-1 0 0,1-1 1 0 0,-1 0 0 0 0,3 1-16 0 0,22 23 209 0 0,-11-13-76 0 0,-10-9-67 0 0,1 0-1 0 0,0 0 1 0 0,0-1-1 0 0,1 0 1 0 0,-1-1-66 0 0,14 9 200 0 0,-13-9-130 0 0,0 0-1 0 0,0-1 0 0 0,1 0 0 0 0,0 0 0 0 0,-1-1 0 0 0,1 0-69 0 0,18 5 143 0 0,-11-3-31 0 0,4-5-15 0 0,-11 1-48 0 0,4 0 24 0 0,0 0-25 0 0,11 0-20 0 0,-11 0 18 0 0,-10 0-41 0 0,0-1 0 0 0,1 1-1 0 0,-1-1 1 0 0,0 1 0 0 0,0-1 0 0 0,0 0-1 0 0,0 0 1 0 0,0 0 0 0 0,2-2-5 0 0,5-1-8 0 0,-6 3-79 0 0,1-1 33 0 0,12-5-16 0 0,-14 6 17 0 0,1-1-46 0 0,-1 1-39 0 0,0-1-57 0 0,0 1-70 0 0,1-1-77 0 0,-2 1 177 0 0,-1 0-126 0 0,1 0-45 0 0,-1 0-40 0 0,1 0-37 0 0,0-1-268 0 0,0 0-60 0 0,1 0-48 0 0,-1-1-35 0 0,4-3-1475 0 0,3-3-1304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2:14.7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333 0 11864 0 0,'0'0'266'0'0,"0"0"44"0"0,0 0 12 0 0,0 1-132 0 0,0 1-92 0 0,0 1-2 0 0,0 21-82 0 0,0-21-9 0 0,0-1 1 0 0,0 0 0 0 0,0 1 0 0 0,-1-1 0 0 0,1 0 0 0 0,-1 0 0 0 0,1 1 0 0 0,-1-1-1 0 0,0 0 1 0 0,0 0 0 0 0,0 0 0 0 0,0 1-6 0 0,0-1 11 0 0,-1 0 0 0 0,1 1-1 0 0,0-1 1 0 0,1 1 0 0 0,-1-1 0 0 0,0 1 0 0 0,1 0-1 0 0,-1-1 1 0 0,1 1 0 0 0,0-1 0 0 0,0 1 0 0 0,0 0-11 0 0,-1 5 42 0 0,0 0 0 0 0,0 0 0 0 0,-1-1 0 0 0,0 1 0 0 0,-3 6-42 0 0,4-11 12 0 0,1-1 14 0 0,-1 1-1 0 0,1 0 1 0 0,-1-1-1 0 0,1 1 1 0 0,0 0-1 0 0,0 0 1 0 0,0 0-26 0 0,0-3 0 0 0,0 8 54 0 0,-1 0 1 0 0,1-1-1 0 0,-1 1 1 0 0,-1 2-55 0 0,-9 20 189 0 0,7-23-126 0 0,1 1 1 0 0,1-1-1 0 0,-1 1 0 0 0,2 0 1 0 0,-1 0-1 0 0,0 2-63 0 0,-3 14 194 0 0,-3 4 56 0 0,-12 30 172 0 0,7-20-176 0 0,-2 2-44 0 0,-3 4-32 0 0,-34 94 446 0 0,33-78-401 0 0,4-10 179 0 0,-8 15-394 0 0,1-16 125 0 0,2 2 24 0 0,13-32-131 0 0,6-16-24 0 0,-3 8 31 0 0,0 0-1 0 0,0 0 0 0 0,-3 2-24 0 0,6-11-1 0 0,-9 11-15 0 0,8-11-25 0 0,1-2-54 0 0,1 0-34 0 0,0 0-130 0 0,0 0-234 0 0,0 0 280 0 0,0 0-18 0 0,0 0-61 0 0,0 0 102 0 0,0 0-34 0 0,0 0-38 0 0,0 0-36 0 0,1 0-390 0 0,-1 0 102 0 0,0-1-48 0 0,2 0-738 0 0,1-2-150 0 0,1-1-51 0 0,2-2-324 0 0</inkml:trace>
  <inkml:trace contextRef="#ctx0" brushRef="#br0" timeOffset="300.58">318 30 12240 0 0,'0'0'273'0'0,"0"0"40"0"0,0 0 23 0 0,0 0-137 0 0,0 0-96 0 0,0 0-41 0 0,2 0-23 0 0,0 0-49 0 0,2 0 48 0 0,0 0 99 0 0,0 1 38 0 0,-1-1 39 0 0,9 4 594 0 0,-7-1-496 0 0,1 1-71 0 0,-3-1-163 0 0,0 0-34 0 0,18 20 408 0 0,-6-5-180 0 0,-3-3-89 0 0,-2-1-60 0 0,-1 0 25 0 0,-6-11-112 0 0,-1 1 1 0 0,1-1-1 0 0,-1 1 1 0 0,0 0-1 0 0,0-1 1 0 0,-1 1-1 0 0,1 0 0 0 0,0 1-36 0 0,-1 5 73 0 0,5 11 72 0 0,14 11 77 0 0,-10 9 2 0 0,4-20-86 0 0,-5-7-52 0 0,4 13 53 0 0,-3 2-44 0 0,0 1-51 0 0,3 4 15 0 0,3 18-59 0 0,0 0 31 0 0,16 54 138 0 0,0 2-43 0 0,-21-75-84 0 0,2-1 0 0 0,5 7-42 0 0,-15-31 12 0 0,0 0 0 0 0,0 0 0 0 0,-1 1-1 0 0,1 0-11 0 0,-2-3 3 0 0,0 0 0 0 0,1 0 0 0 0,0 0 0 0 0,0 0 0 0 0,1 0 0 0 0,2 4-3 0 0,5 7 42 0 0,-2 4-25 0 0,2 4-4 0 0,-8-22-6 0 0,-1 4 21 0 0,-2 11-28 0 0,1-16-123 0 0,0-2-9 0 0,0 0 43 0 0,0 0-10 0 0,0 0 39 0 0,-1 0-1 0 0,0 0 0 0 0,0 0 0 0 0,1 0 1 0 0,-1 0-1 0 0,0-1 0 0 0,1 1 0 0 0,-1 0 1 0 0,0 0-1 0 0,0-1 0 0 0,1 1 0 0 0,-1 0 1 0 0,1-1-1 0 0,-1 1 0 0 0,0-1 61 0 0,-2-2-438 0 0,1 1 150 0 0,1-1-44 0 0,-1 1-54 0 0,1-1-64 0 0,-1 0-204 0 0,2 2 279 0 0,-1 0-34 0 0,0-1-38 0 0,0 1-38 0 0,0 0-42 0 0,0-1-44 0 0,-1 0-1475 0 0,1 2-1150 0 0</inkml:trace>
  <inkml:trace contextRef="#ctx0" brushRef="#br0" timeOffset="619.94">242 650 11744 0 0,'0'0'266'0'0,"0"0"44"0"0,0 0 11 0 0,0 0-135 0 0,0 0-89 0 0,1 0-28 0 0,1 0-41 0 0,4 0-144 0 0,0 0 106 0 0,2 1 93 0 0,0-1 77 0 0,1 0 116 0 0,2 1 66 0 0,22-1 939 0 0,-20-1-807 0 0,-7 1-283 0 0,0-1-46 0 0,-1 0-54 0 0,0 0-65 0 0,10-5 340 0 0,-3 2-69 0 0,6 1 83 0 0,-9 3-140 0 0,-1-1-65 0 0,-1-1-30 0 0,2-2-10 0 0,6-2 37 0 0,4 1 41 0 0,-7 2-70 0 0,-1 0 0 0 0,1 1-1 0 0,0 0 1 0 0,0 1 0 0 0,1 0-143 0 0,10-2 126 0 0,-1-2-43 0 0,-15 3-55 0 0,1 0 0 0 0,-1 1 0 0 0,0 0 0 0 0,1 0 0 0 0,0 1-28 0 0,-3 0-214 0 0,-1 0 86 0 0,0 0 76 0 0,1 0 61 0 0,-1 0 50 0 0,0 0 37 0 0,17 0 509 0 0,-15 0-485 0 0,0 0-89 0 0,-2 0-68 0 0,0 0-50 0 0,0 0-58 0 0,-1 0-64 0 0,1 0-94 0 0,0 0-91 0 0,0 0-98 0 0,0 0-108 0 0,0 0-116 0 0,0 0-125 0 0,-2 0 372 0 0,0 0-36 0 0,0 0-34 0 0,0 0-38 0 0,4 0-1725 0 0,3 0-1310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2:13.7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394 1 12480 0 0,'0'0'365'0'0,"0"0"-131"0"0,0 0-107 0 0,-1 0-34 0 0,-1 0-55 0 0,-4 0 101 0 0,1 0-71 0 0,0 0-67 0 0,1 0-117 0 0,3 0 96 0 0,1 0 58 0 0,-1 0 90 0 0,0 0 86 0 0,0 0 116 0 0,0 0-115 0 0,-1 0 36 0 0,1 0 41 0 0,-1 0 41 0 0,-8 0-103 0 0,10 0-227 0 0,0 0 1 0 0,0 0 0 0 0,-1 0 0 0 0,1 0 0 0 0,0 0 0 0 0,0 0 0 0 0,0 0 0 0 0,0 0 0 0 0,0 0 0 0 0,0 0-1 0 0,0 0 1 0 0,0 0 0 0 0,0 0 0 0 0,0 0 0 0 0,0 0 0 0 0,-1 0 0 0 0,1 0 0 0 0,0 0 0 0 0,0 0 0 0 0,0 0 0 0 0,0 0-1 0 0,0 0 1 0 0,0 0 0 0 0,0 0 0 0 0,0 0 0 0 0,0 0 0 0 0,0 0 0 0 0,0 0 0 0 0,0 0 0 0 0,-1 0 0 0 0,1 0 0 0 0,0 0-1 0 0,0 1 1 0 0,0-1 0 0 0,0 0 0 0 0,0 0 0 0 0,0 0 0 0 0,0 0 0 0 0,0 0 0 0 0,0 0 0 0 0,0 0 0 0 0,0 0-1 0 0,0 0 1 0 0,0 0 0 0 0,0 0 0 0 0,0 0 0 0 0,0 1 0 0 0,0-1 0 0 0,0 0 0 0 0,0 0 0 0 0,0 0 0 0 0,0 0 0 0 0,0 0-1 0 0,0 0 1 0 0,0 0 0 0 0,0 0 0 0 0,0 0-4 0 0,0 2 45 0 0,0 0 0 0 0,-1 0 0 0 0,1-1-1 0 0,-1 1 1 0 0,1 0 0 0 0,-1-1 0 0 0,0 1 0 0 0,0-1-1 0 0,0 2-44 0 0,-6 12 253 0 0,5-5-155 0 0,2-3-18 0 0,1-5-54 0 0,-1 0-1 0 0,0 0 0 0 0,0 0 1 0 0,0 0-1 0 0,-1 0 1 0 0,1 1-1 0 0,0-1 0 0 0,-1 0 1 0 0,1 0-1 0 0,-1 1-25 0 0,-5 9 108 0 0,4-9-83 0 0,1 0-1 0 0,0 0 1 0 0,1 0-1 0 0,-1-1 1 0 0,0 1-1 0 0,1 0 1 0 0,0 3-25 0 0,-1 18 173 0 0,1 73 170 0 0,0-48-208 0 0,0-3-34 0 0,0-32-65 0 0,2-1 0 0 0,-1 0-1 0 0,1 1 1 0 0,1-1-36 0 0,0-2 28 0 0,-2 0 1 0 0,1 0-1 0 0,-1 10-28 0 0,-1-3 12 0 0,-1-11-9 0 0,1 0-1 0 0,1 0 1 0 0,-1 0 0 0 0,1 0-1 0 0,1 3-2 0 0,2 6 26 0 0,-2-10-21 0 0,0 0 1 0 0,-1 1 0 0 0,0-1 0 0 0,0 0 0 0 0,0 1-1 0 0,-1-1-5 0 0,1 1 8 0 0,-1 0 0 0 0,1 0-1 0 0,1 0 1 0 0,-1 0-1 0 0,1 0 1 0 0,2 5-8 0 0,-2-8 8 0 0,-1 1-7 0 0,0-1 1 0 0,0 0 0 0 0,-1 0-1 0 0,1 1 1 0 0,-1-1-1 0 0,0 0 1 0 0,-1 4-2 0 0,1-5 0 0 0,0 0 0 0 0,0 0 0 0 0,0 0 0 0 0,0-1 0 0 0,1 1 0 0 0,-1 0-1 0 0,1 0 1 0 0,5 10 0 0 0,-5-12 0 0 0,0 0 0 0 0,-1 0 0 0 0,1 1 0 0 0,0-1 0 0 0,-1 1 0 0 0,1-1 0 0 0,-1 1 0 0 0,1-1 0 0 0,-1 1 0 0 0,0-1 0 0 0,0 1 0 0 0,0-1 0 0 0,1 1 0 0 0,-1 2 7 0 0,0 1-108 0 0,0 10-496 0 0,0-13 508 0 0,0-1 44 0 0,0 2-403 0 0,0-3 165 0 0,0 0 59 0 0,0 0-43 0 0,0 0-191 0 0,0 0-358 0 0,0 0-14 0 0</inkml:trace>
  <inkml:trace contextRef="#ctx0" brushRef="#br0" timeOffset="524.31">1 454 10000 0 0,'0'0'292'0'0,"0"0"0"0"0,0 0-230 0 0,0-2-23 0 0,-1 2-39 0 0,1-1 1 0 0,0 1-1 0 0,0-1 1 0 0,0 1-1 0 0,0 0 0 0 0,0-1 1 0 0,0 1-1 0 0,1-1 1 0 0,-1 1-1 0 0,0 0 0 0 0,0-1 1 0 0,0 1-1 0 0,0-1 1 0 0,0 1-1 0 0,1 0 0 0 0,-1-1 1 0 0,0 1-1 0 0,0 0 1 0 0,0-1-1 0 0,1 1 1 0 0,-1 0-1 0 0,0-1 0 0 0,1 1 1 0 0,-1 0-1 0 0,0 0 1 0 0,1-1-1 0 0,-1 1 0 0 0,0 0 1 0 0,1 0-1 0 0,-1 0 1 0 0,1-1-1 0 0,2 0 26 0 0,0-2 34 0 0,0-2 128 0 0,-1 0 78 0 0,8-2 311 0 0,4 1-101 0 0,-10 4-287 0 0,3-2 131 0 0,0 1-96 0 0,1 1-51 0 0,3-2-21 0 0,-1 2 4 0 0,-1-1 13 0 0,-2 0-42 0 0,3 0 23 0 0,12-6 99 0 0,7-3 96 0 0,-5 6 147 0 0,0 1 0 0 0,2 0-492 0 0,-10 3 181 0 0,-2-1-35 0 0,12-3 190 0 0,-1 0-63 0 0,4-1-23 0 0,0 1-79 0 0,13 1 102 0 0,-6-5-21 0 0,4 5-84 0 0,-18 0-85 0 0,-12 3-40 0 0,1 0-1 0 0,-1 0 0 0 0,0 1 0 0 0,3 0-42 0 0,13-1 86 0 0,-3-4-54 0 0,-16 4-32 0 0,-1 1 1 0 0,1-1-1 0 0,0 1 1 0 0,0 1-1 0 0,3-1 0 0 0,65 1 0 0 0,-73 0 0 0 0,0 0 0 0 0,-1 0 0 0 0,1 1 0 0 0,-1-1 0 0 0,1 0 0 0 0,-1 1 0 0 0,1-1 0 0 0,-1 1 0 0 0,1 0 0 0 0,-1-1 0 0 0,1 1 0 0 0,-1 0 0 0 0,0 0 0 0 0,1 0 0 0 0,6 4 0 0 0,22 10 0 0 0,-29-14 0 0 0,0 0 0 0 0,1 0 0 0 0,-1 0 0 0 0,0 0 0 0 0,0 0 0 0 0,0 0 0 0 0,0 1 0 0 0,0-1 0 0 0,0 0-1 0 0,-1 1 1 0 0,1-1 0 0 0,0 1 0 0 0,-1-1 0 0 0,1 1 0 0 0,-1-1 0 0 0,1 1 0 0 0,-1-1 0 0 0,0 1 0 0 0,0 0-1 0 0,0-1 1 0 0,1 1 0 0 0,-1 42-81 0 0,-1-28 20 0 0,1 25-47 0 0,0-2 56 0 0,0 139 52 0 0,0-176 0 0 0,0 0 0 0 0,0 1 0 0 0,0-1 0 0 0,0 1 0 0 0,1-1 0 0 0,-1 0 0 0 0,1 1 0 0 0,0-1 0 0 0,0 0 0 0 0,0 1 0 0 0,0-1 0 0 0,0 0 0 0 0,0 0 0 0 0,0 0 0 0 0,1 0 0 0 0,-1 0 0 0 0,1 0 0 0 0,0 1 0 0 0,0-1 0 0 0,0 1 0 0 0,0 0 0 0 0,-1 0 0 0 0,1 0 0 0 0,-1 1 0 0 0,1 0 0 0 0,0 8 0 0 0,-2-11-2 0 0,0 1-1 0 0,0-1 1 0 0,1 1-1 0 0,-1-1 1 0 0,0 1-1 0 0,1-1 1 0 0,-1 0-1 0 0,1 1 0 0 0,-1-1 1 0 0,1 1-1 0 0,0-1 1 0 0,-1 0-1 0 0,1 0 1 0 0,0 1-1 0 0,0-1 1 0 0,0 0-1 0 0,0 0 1 0 0,0 0-1 0 0,0 0 1 0 0,0 0-1 0 0,1 0 3 0 0,8 4-10 0 0,-8-4 10 0 0,1 0 0 0 0,-1 0 0 0 0,0 0 0 0 0,0 0 0 0 0,0 1 0 0 0,0-1 0 0 0,0 1 0 0 0,0-1-1 0 0,0 1 1 0 0,-1-1 1 0 0,0 1-1 0 0,1-1 0 0 0,-1 0 0 0 0,1 1 0 0 0,-1-1 0 0 0,1 0 0 0 0,0 0 0 0 0,-1 0 0 0 0,1-1 1 0 0,0 1-1 0 0,1 0 0 0 0,24 1 58 0 0,-21-2-57 0 0,16-1 37 0 0,-20 1-29 0 0,0 0-1 0 0,0-1 1 0 0,0 1-1 0 0,0-1 0 0 0,1 0 1 0 0,-1 1-1 0 0,0-1 1 0 0,0 0-1 0 0,-1 0 1 0 0,1-1-1 0 0,0 1 1 0 0,0 0-1 0 0,0 0 1 0 0,0-2-9 0 0,7-4 120 0 0,6-2 171 0 0,-2 2 2 0 0,-4 0-143 0 0,-4 2-42 0 0,11-12 185 0 0,-1 0-47 0 0,-2 0-49 0 0,-4 0-49 0 0,-5 4 4 0 0,0 3-52 0 0,0-1-25 0 0,-2 8-61 0 0,-1 0-1 0 0,-1-1 1 0 0,1 1 0 0 0,0 0 0 0 0,-1 0-1 0 0,0 0 1 0 0,0-2-14 0 0,1-21 103 0 0,0 19-91 0 0,-1 0 0 0 0,0-1 0 0 0,-1 1 0 0 0,1 0 0 0 0,-1 0 0 0 0,-1-2-12 0 0,-3-7 29 0 0,0 0 0 0 0,-1 1 1 0 0,-1-1-1 0 0,0 1 0 0 0,-2 0-29 0 0,-8-13-8 0 0,0 0-64 0 0,14 25 60 0 0,1-1-1 0 0,-1 0 0 0 0,0 1 1 0 0,0-1-1 0 0,0 1 1 0 0,0 0-1 0 0,0 0 0 0 0,-2-1 13 0 0,-8-4-85 0 0,3 2-3 0 0,-2-2-36 0 0,1 0 46 0 0,-4-3-24 0 0,7 7 23 0 0,-4 0-40 0 0,-12-4-141 0 0,-40-9-488 0 0,41 13 382 0 0,5 4 44 0 0,10 0 145 0 0,1 0-34 0 0,0 0-41 0 0,0 1-48 0 0,2-1 30 0 0,0 0-36 0 0,1 0-38 0 0,0 0-41 0 0,2 0-6 0 0,0 0-56 0 0,0 0-50 0 0,0 0-42 0 0,0 0-157 0 0,0 0-43 0 0,0 0-189 0 0,-2 0-509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2:12.8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76 14768 0 0,'0'0'332'0'0,"0"0"50"0"0,-2 0 25 0 0,-4 0-171 0 0,2 0-112 0 0,2 0-34 0 0,1 2-52 0 0,4 36 269 0 0,2-18-105 0 0,0-5-105 0 0,-1 2 18 0 0,1 5 13 0 0,4 0-39 0 0,-2-8-35 0 0,-3-7-28 0 0,-1-1 1 0 0,1 1-1 0 0,-1 0 1 0 0,-1 0-1 0 0,0 0 0 0 0,0 1-26 0 0,3 20 75 0 0,-3-13 36 0 0,1 1 1 0 0,5 13-112 0 0,5 10 171 0 0,-2-9 49 0 0,-1 0 1 0 0,-1 5-221 0 0,-4-10 145 0 0,0 5-3 0 0,0 0-5 0 0,0-5 1 0 0,-1-7-59 0 0,-1-8-27 0 0,-1-1 0 0 0,-1 1 0 0 0,0-1 0 0 0,1 9-52 0 0,-2-7 43 0 0,2 1-1 0 0,-1 0 1 0 0,2 0 0 0 0,-1-1-1 0 0,2 2-42 0 0,1 6 46 0 0,0-4-33 0 0,1 11-5 0 0,-4-4 45 0 0,-2 21-41 0 0,0-42-262 0 0,0-1 80 0 0,0 1 70 0 0,0-1 61 0 0,0 1 90 0 0,0 0 107 0 0,0 2 609 0 0,0-3-648 0 0,0 1-48 0 0,0-1-62 0 0,0 1-79 0 0,0-1-96 0 0,0 1-108 0 0,0-1-77 0 0,0 1-109 0 0,0-1-121 0 0,0 0 241 0 0,0 0-33 0 0,0 1-37 0 0,0-1-36 0 0,0 0-38 0 0,0 0-40 0 0,0 0-41 0 0,0 0-42 0 0,0 1-44 0 0,0-1-45 0 0,0-4-1528 0 0,0-5-1257 0 0</inkml:trace>
  <inkml:trace contextRef="#ctx0" brushRef="#br0" timeOffset="516.99">46 136 12464 0 0,'0'-2'281'0'0,"0"-3"-142"0"0,0-3 43 0 0,0 3-53 0 0,0-5 110 0 0,0 3-68 0 0,0-1 44 0 0,0-1-192 0 0,2 3 24 0 0,1 1 25 0 0,2 0 82 0 0,2-1 109 0 0,4-3 217 0 0,2 1-7 0 0,-5 4-222 0 0,-2 1-112 0 0,-1 0-87 0 0,-4 2-16 0 0,1 1 1 0 0,-1-1-1 0 0,0 1 0 0 0,1 0 0 0 0,-1 0 0 0 0,0-1 0 0 0,1 1 1 0 0,-1 0-1 0 0,0 0 0 0 0,1 0-36 0 0,16-2 343 0 0,1-5-65 0 0,-3 1 160 0 0,1 1-1 0 0,9-2-437 0 0,-1 4 279 0 0,-4 3-50 0 0,16 0 79 0 0,1 2-95 0 0,-9 1-93 0 0,-21-2-77 0 0,0 1 0 0 0,0 0 0 0 0,7 3-43 0 0,14 8 96 0 0,10 7-96 0 0,-14-7 20 0 0,-21-11-15 0 0,0 0 1 0 0,0 1-1 0 0,0-1 0 0 0,-1 1 0 0 0,1 0 0 0 0,-1 0 1 0 0,0 0-1 0 0,0 1 0 0 0,0-1 0 0 0,2 4-5 0 0,2 5 0 0 0,0 1 0 0 0,4 10 0 0 0,0-1 1 0 0,-8-15-1 0 0,0 0 0 0 0,-1 0 0 0 0,0 0 0 0 0,0 1 0 0 0,0 0 0 0 0,2 9 0 0 0,-1-7 0 0 0,1 10 0 0 0,-9 8-13 0 0,4-23-2 0 0,0 1 0 0 0,0 0 0 0 0,0 0 0 0 0,0 4 15 0 0,0-1-7 0 0,0 0-1 0 0,-1 0 1 0 0,0 0-1 0 0,-1 0 1 0 0,0 0 0 0 0,0-1-1 0 0,-1 1 1 0 0,0-1-1 0 0,0 0 1 0 0,-3 2 7 0 0,0 3-6 0 0,1 0-1 0 0,-5 12 7 0 0,10-21-4 0 0,0 0-1 0 0,-1-1 1 0 0,1 1 0 0 0,-1-1-1 0 0,0 1 1 0 0,1-1-1 0 0,-2 0 1 0 0,1 0-1 0 0,0 0 1 0 0,-1 0-1 0 0,1 0 1 0 0,-1 0-1 0 0,0-1 1 0 0,0 1 4 0 0,-14 12-10 0 0,0 13 10 0 0,15-26 0 0 0,-1-1 0 0 0,1 0 0 0 0,0 0 0 0 0,0 1 0 0 0,0-1 0 0 0,-1 0 0 0 0,1-1 0 0 0,-1 1 0 0 0,1 0 0 0 0,0 0 0 0 0,-1 0 0 0 0,1 0 0 0 0,0 0 0 0 0,0 0 0 0 0,0 0 0 0 0,0 0 0 0 0,-1 1 0 0 0,1 6 0 0 0,4-18 0 0 0,1 7 0 0 0,-1 0 0 0 0,1 1 0 0 0,0-1 0 0 0,0 1 0 0 0,0 0 0 0 0,0 0 0 0 0,0 0 0 0 0,1 0 0 0 0,-1 1 0 0 0,4-2 0 0 0,-1 0 0 0 0,-3 2 0 0 0,-1 0 0 0 0,1 0 0 0 0,0 1 0 0 0,0-1 0 0 0,0 1 0 0 0,0 0 0 0 0,-1 0 0 0 0,1 0 0 0 0,0 0 0 0 0,0 0 0 0 0,1 1 0 0 0,4-1 0 0 0,18 0 0 0 0,-19-1 0 0 0,1 1 0 0 0,-1 0 0 0 0,0 0 0 0 0,0 1 0 0 0,0 0 0 0 0,2 1 0 0 0,21 8 0 0 0,-18-7 0 0 0,5 1 22 0 0,2 7 47 0 0,14 8-8 0 0,-9-5-28 0 0,-5-2 33 0 0,51 33 77 0 0,-59-35-129 0 0,-2 6 75 0 0,-8-13-70 0 0,1-1 1 0 0,-1 1 0 0 0,1 0 0 0 0,0-1-1 0 0,-1 0 1 0 0,3 3-20 0 0,-2-3 13 0 0,-1 0 1 0 0,1 0-1 0 0,0 0 0 0 0,-1 0 1 0 0,0 1-1 0 0,0-1 1 0 0,0 0-1 0 0,0 1 0 0 0,0-1 1 0 0,0 1-1 0 0,0-1 0 0 0,-1 1 1 0 0,1 0-1 0 0,-1-1 0 0 0,0 1 1 0 0,0 0-1 0 0,0-1 0 0 0,0 1 1 0 0,0-1-1 0 0,-1 2-13 0 0,1 7 38 0 0,0-9-30 0 0,0 0 0 0 0,0 1 0 0 0,0-1 0 0 0,0 0 0 0 0,0 0 0 0 0,-1 1 0 0 0,1-1 0 0 0,-1 0 0 0 0,1 0 0 0 0,-1 1 0 0 0,0-1 0 0 0,0 0-1 0 0,0 0 1 0 0,0 0 0 0 0,-1 0 0 0 0,1 0 0 0 0,0-1 0 0 0,-1 1 0 0 0,0 1-8 0 0,-7 11 88 0 0,-2 2 49 0 0,-1-8-68 0 0,9-6-52 0 0,0 0 0 0 0,0 0 0 0 0,0 0-1 0 0,0 0 1 0 0,1 0 0 0 0,-1 0 0 0 0,1 1 0 0 0,0-1-1 0 0,-2 4-16 0 0,2-4 4 0 0,1 0 0 0 0,0 0 0 0 0,-1 0 0 0 0,1 0-1 0 0,-1 0 1 0 0,0 0 0 0 0,0-1 0 0 0,1 1 0 0 0,-1-1-1 0 0,0 1 1 0 0,-1-1 0 0 0,1 1 0 0 0,0-1 0 0 0,0 0 0 0 0,0 0-1 0 0,-1 0 1 0 0,1-1 0 0 0,0 1 0 0 0,-1 0 0 0 0,1-1-1 0 0,-3 1-3 0 0,-4 2 12 0 0,-1 0-1 0 0,1 1 0 0 0,0 0 1 0 0,-2 2-12 0 0,5-3 4 0 0,0 0 0 0 0,0 0 1 0 0,0 0-1 0 0,-1-1 0 0 0,1 0 0 0 0,-1 0 1 0 0,1 0-1 0 0,-1-1 0 0 0,0 0 0 0 0,-2 0-4 0 0,-2-1 15 0 0,0 1 0 0 0,0 1 0 0 0,0 0 0 0 0,0 1-15 0 0,1-1 0 0 0,1 0 0 0 0,-1-1 0 0 0,-9 1 0 0 0,10-2 1 0 0,-1-1 0 0 0,1 0 0 0 0,0-1 0 0 0,0 1 0 0 0,-2-2-1 0 0,-12-2-8 0 0,-5 3-42 0 0,8 0-102 0 0,-5-5-152 0 0,9 3 116 0 0,7 2 68 0 0,7 2 87 0 0,0 0 0 0 0,0-1 0 0 0,0 1 1 0 0,0-1-1 0 0,0 0 0 0 0,0 1 0 0 0,0-1 0 0 0,-1-1 33 0 0,-9-9-227 0 0,8 6 118 0 0,-2 0-47 0 0,2 2 13 0 0,-2 0-40 0 0,-1-1-8 0 0,2-1 51 0 0,3 3 91 0 0,1 0 0 0 0,-1 0 1 0 0,1-1-1 0 0,0 1 0 0 0,0 0 0 0 0,-1-1 0 0 0,1 0 0 0 0,1 1 0 0 0,-2-3 49 0 0,1-1-115 0 0,-1 1-33 0 0,0-1-41 0 0,-1 0-50 0 0,3 5 223 0 0,-4-5-292 0 0,3 1-50 0 0,0 1-118 0 0,4-5-292 0 0,0 1 329 0 0,-2 4 171 0 0,-1 0 1 0 0,1 0-1 0 0,-1 0 0 0 0,1 0 1 0 0,-2-4 267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2:11.0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514 153 12464 0 0,'0'0'281'0'0,"-2"0"40"0"0,1 0-306 0 0,1 0-1 0 0,-1 0 1 0 0,1 0-1 0 0,0 0 0 0 0,-1 0 1 0 0,1 0-1 0 0,-1 0 1 0 0,1 0-1 0 0,0 0 1 0 0,-1-1-1 0 0,1 1 1 0 0,-1 0-1 0 0,1 0 0 0 0,0 0 1 0 0,-1 0-1 0 0,1-1 1 0 0,0 1-1 0 0,-1 0 1 0 0,1 0-1 0 0,0 0 0 0 0,-1-1 1 0 0,1 1-1 0 0,0 0 1 0 0,0-1-1 0 0,-1 1 1 0 0,1 0-1 0 0,0-1 1 0 0,0 1-1 0 0,-1 0 0 0 0,1-1 1 0 0,0 1-15 0 0,-4-7 199 0 0,-2 5-124 0 0,1-1-43 0 0,0-7-20 0 0,-6 3-13 0 0,-5-4 38 0 0,10 6 52 0 0,-1-3 50 0 0,-28-27 635 0 0,28 29-648 0 0,1 2-40 0 0,-6-1 224 0 0,7-5 2 0 0,-3 5-73 0 0,-8-3 14 0 0,12 6-177 0 0,-7-3 110 0 0,-6-5 131 0 0,14 8-120 0 0,0 0-92 0 0,-1 2-60 0 0,-1 1-37 0 0,2 0 41 0 0,3-2-40 0 0,-1 1 0 0 0,0 0 0 0 0,1 0 0 0 0,-1 1 0 0 0,0-1 0 0 0,0 0-1 0 0,1 0 1 0 0,-1 0 0 0 0,0 0 0 0 0,1 1 0 0 0,-1-1 0 0 0,0 0 0 0 0,1 1-1 0 0,-1-1 1 0 0,1 0 0 0 0,-1 1 0 0 0,0-1 0 0 0,1 1 0 0 0,-1-1 0 0 0,1 1-1 0 0,-1-1 1 0 0,1 1 0 0 0,0-1 0 0 0,-1 1 0 0 0,1 0-9 0 0,-1-1 7 0 0,1 1 1 0 0,0-1-1 0 0,-1 1 1 0 0,1-1-1 0 0,0 0 0 0 0,-1 1 1 0 0,1-1-1 0 0,0 1 1 0 0,-1-1-1 0 0,1 0 1 0 0,-1 1-1 0 0,1-1 1 0 0,-1 0-1 0 0,1 0 0 0 0,-1 1 1 0 0,1-1-1 0 0,-1 0 1 0 0,1 0-1 0 0,-1 0 1 0 0,0 0-1 0 0,1 1 1 0 0,-1-1-1 0 0,1 0 0 0 0,-1 0-7 0 0,-4 2 66 0 0,3 0-74 0 0,-16 16 108 0 0,10-13-86 0 0,1-2-14 0 0,7-3 0 0 0,-1 1 0 0 0,1-1 0 0 0,-1 0 0 0 0,1 0 0 0 0,0 0 0 0 0,-1 0 0 0 0,1 1 0 0 0,-1-1 0 0 0,1 0 0 0 0,0 1 0 0 0,-1-1 0 0 0,1 0 0 0 0,-1 1 0 0 0,1-1 0 0 0,0 0 0 0 0,-1 1 0 0 0,1-1 0 0 0,0 0 0 0 0,0 1 0 0 0,-1-1 0 0 0,1 1 0 0 0,0-1 0 0 0,0 1 0 0 0,0-1 0 0 0,0 1 0 0 0,-1-1 0 0 0,1 1 0 0 0,0-1 0 0 0,0 1 0 0 0,0-1 0 0 0,0 1 0 0 0,0-1 0 0 0,0 1 0 0 0,0-1 0 0 0,0 1 0 0 0,1-1 0 0 0,-1 0 0 0 0,0 1 0 0 0,0 0 0 0 0,0 1 0 0 0,0 0 0 0 0,-1-1 0 0 0,1 0 0 0 0,0 1 0 0 0,-1-1 0 0 0,1 1 0 0 0,-1-1 0 0 0,1 1 0 0 0,-1-1 0 0 0,0 0 0 0 0,0 1 0 0 0,0-1 0 0 0,1 0 0 0 0,-1 0 0 0 0,0 0 0 0 0,0 0 0 0 0,-1 0 0 0 0,0 1 0 0 0,1 0 0 0 0,-1-1 0 0 0,1 1 0 0 0,-1 0 0 0 0,1-1 0 0 0,0 1 0 0 0,-1 0 0 0 0,1 0 0 0 0,0 0 0 0 0,0 0 0 0 0,0 1 0 0 0,0 2 0 0 0,0 1 0 0 0,0-1 0 0 0,1 1 0 0 0,0-1 0 0 0,0 1 0 0 0,0 4 0 0 0,1-3 0 0 0,-1 0 0 0 0,0 0 0 0 0,-1 0 0 0 0,1 0 0 0 0,-2 3 0 0 0,-2 6 0 0 0,2-10 0 0 0,0 0 0 0 0,1 1 0 0 0,-1-1 0 0 0,1 0 0 0 0,1 1 0 0 0,0 0 0 0 0,-1 7 0 0 0,1-5 0 0 0,0 0 0 0 0,0 0 0 0 0,1-1 0 0 0,1 6 0 0 0,2 3 0 0 0,-1-8 0 0 0,-1 1 0 0 0,-1-1 0 0 0,0 0 0 0 0,0 1 0 0 0,0 1 0 0 0,-1-4 0 0 0,0-1 0 0 0,0 1 0 0 0,1 0 0 0 0,0-1 0 0 0,0 1 0 0 0,1-1 0 0 0,0 1 0 0 0,0-1 0 0 0,0 0 0 0 0,2 2 0 0 0,0 2 0 0 0,0 0 0 0 0,-1 0 0 0 0,3 10 0 0 0,7 23 0 0 0,0 4 0 0 0,-9-30 0 0 0,1 0 0 0 0,3 8 0 0 0,-4-15 0 0 0,-2 0 0 0 0,1 0 0 0 0,0 4 0 0 0,3 15 0 0 0,19 62 0 0 0,-20-30 0 0 0,-4-58 0 0 0,1 5 0 0 0,0 0 0 0 0,1 0 0 0 0,0-1 0 0 0,1 4 0 0 0,-2-7 0 0 0,0 0 0 0 0,0 0 0 0 0,0 0 0 0 0,-1 0 0 0 0,0 1 0 0 0,0-1 0 0 0,0 0 0 0 0,0 1 0 0 0,-1-1 0 0 0,0 0 0 0 0,0 1 0 0 0,0-1 0 0 0,0 1 0 0 0,0-4 0 0 0,0-1 0 0 0,0 1 0 0 0,-1 0 0 0 0,1-1 0 0 0,0 1 0 0 0,0-1 0 0 0,0 1-1 0 0,1-1 1 0 0,-1 1 0 0 0,0-1 0 0 0,0 1 0 0 0,0-1 0 0 0,0 1 0 0 0,0-1 0 0 0,1 1-1 0 0,-1-1 1 0 0,0 1 0 0 0,0-1 0 0 0,1 1 0 0 0,-1-1 0 0 0,0 1 0 0 0,1-1 0 0 0,-1 1-1 0 0,1-1 1 0 0,-1 0 0 0 0,0 1 0 0 0,1-1 0 0 0,-1 0 0 0 0,1 1 0 0 0,5-1-45 0 0,-4 0-33 0 0,-1 0-90 0 0,-1 0-155 0 0,0 0 171 0 0,0 0-47 0 0,0 0-75 0 0,0 0 89 0 0,0 0-38 0 0,0 0-41 0 0,0 0-38 0 0,0 0-405 0 0,0 0 101 0 0,0 0-53 0 0,0 0-772 0 0,0 0-607 0 0,0 0-1152 0 0</inkml:trace>
  <inkml:trace contextRef="#ctx0" brushRef="#br0" timeOffset="374.38">0 652 12032 0 0,'0'0'273'0'0,"0"-3"40"0"0,1-2-172 0 0,2-4 267 0 0,1 3-222 0 0,-1 2-139 0 0,1 0-106 0 0,2-1 67 0 0,-4 2-7 0 0,1 0-1 0 0,0 1 1 0 0,0-1-1 0 0,0 1 0 0 0,0-1 1 0 0,0 1-1 0 0,2-1 0 0 0,12-3 30 0 0,15-7 149 0 0,19-14 161 0 0,-15 9-87 0 0,-18 8-120 0 0,-3 1-38 0 0,23-10 120 0 0,-22 14-113 0 0,2 0 39 0 0,13-8 76 0 0,-1 1-54 0 0,30-4 97 0 0,-56 16-246 0 0,-1-1 1 0 0,0 1 0 0 0,1-1 0 0 0,-1 1-1 0 0,1 0 1 0 0,-1 0 0 0 0,0 0 0 0 0,1 1-15 0 0,3 0 19 0 0,-1 1 1 0 0,1 0 0 0 0,-1 0-1 0 0,0 1 1 0 0,3 1-20 0 0,25 9 88 0 0,-17-10-44 0 0,-12-2-31 0 0,1 0-1 0 0,-1 1 1 0 0,0-1 0 0 0,0 1 0 0 0,0 0 0 0 0,0 0-1 0 0,0 1 1 0 0,0 0-13 0 0,31 23 14 0 0,2 8-94 0 0,4 7 80 0 0,-37-37 0 0 0,-1 1 0 0 0,0 0 0 0 0,0 1 0 0 0,0-1 1 0 0,-1 1-1 0 0,8 11 13 0 0,-7-13-7 0 0,-1 0 6 0 0,0 0 1 0 0,0 0-1 0 0,-1 0 0 0 0,1 0 0 0 0,-1 1 0 0 0,0-1 0 0 0,0 1 1 0 0,0 0-1 0 0,-1 0 0 0 0,1 0 0 0 0,0 4-12 0 0,1 4 38 0 0,1-1 0 0 0,1 0 0 0 0,0-1 0 0 0,5 9-38 0 0,-3-7 64 0 0,-1 1-1 0 0,0-1 1 0 0,3 13-64 0 0,-5-8 54 0 0,-3-14-37 0 0,-1 1 0 0 0,2-1 0 0 0,-1 1 0 0 0,0-1 0 0 0,1 1 0 0 0,0-1 0 0 0,0 0 0 0 0,1 1-17 0 0,-1-1 23 0 0,0-1-1 0 0,0 1 0 0 0,0 0 0 0 0,-1 0 0 0 0,1 0 1 0 0,0 4-23 0 0,5 11 102 0 0,3-6 16 0 0,-1-2 1 0 0,7 18 224 0 0,-13-24-288 0 0,-3-4 37 0 0,1 0-53 0 0,-1 1-59 0 0,1 1-94 0 0,-1-2 91 0 0,0 0 49 0 0,0 0 72 0 0,0 0 69 0 0,0 0 92 0 0,0-1 109 0 0,0 1-138 0 0,0-1 33 0 0,0 0-257 0 0,0-1-1 0 0,0 1 1 0 0,0-1-1 0 0,0 1 0 0 0,0 0 1 0 0,0-1-1 0 0,0 1 0 0 0,0-1 1 0 0,0 1-1 0 0,0 0 1 0 0,0-1-1 0 0,0 1 0 0 0,-1-1 1 0 0,1 1-1 0 0,0 0 1 0 0,0-1-1 0 0,0 1 0 0 0,-1 0 1 0 0,1-1-1 0 0,0 1 0 0 0,0 0 1 0 0,-1-1-1 0 0,1 1 1 0 0,0 0-1 0 0,-1 0 0 0 0,1-1 1 0 0,0 1-1 0 0,-1 0 0 0 0,1 0 1 0 0,0 0-1 0 0,-1-1-5 0 0,-5-3 89 0 0,-2-8 36 0 0,-2-4-44 0 0,7 13-61 0 0,0-1 1 0 0,0 0-1 0 0,1 1 1 0 0,-1-1-1 0 0,1 0 1 0 0,-1-1-21 0 0,-8-16 75 0 0,8 17-60 0 0,1 0-1 0 0,0 0 0 0 0,1 0 1 0 0,-1 0-1 0 0,1 0 0 0 0,0 0 1 0 0,0-1-1 0 0,0 1 0 0 0,0 0 1 0 0,1-1-1 0 0,-1 1 0 0 0,2-4-14 0 0,-2 3 21 0 0,1 0 0 0 0,-1 0 0 0 0,0 0 0 0 0,0-1-1 0 0,-1 1 1 0 0,0-1-21 0 0,-3-12 49 0 0,2-2-36 0 0,3 5 11 0 0,-1 10-14 0 0,1 0 1 0 0,0-1-1 0 0,0 1 0 0 0,0 0 1 0 0,0 0-1 0 0,1 0 0 0 0,0 0 1 0 0,1-2-11 0 0,0 1 5 0 0,0 0-4 0 0,0-1 0 0 0,0 1-1 0 0,-1-1 1 0 0,1 1 0 0 0,-1-1 0 0 0,-1 0-1 0 0,1 1 0 0 0,-1 4 0 0 0,0 0 1 0 0,0 0-1 0 0,1 0 0 0 0,-1 0 0 0 0,1 1 0 0 0,-1-1 0 0 0,1 0 0 0 0,0 0 0 0 0,-1 1 0 0 0,1-1 0 0 0,0 0 0 0 0,0 1 0 0 0,1-1 0 0 0,-1 0 0 0 0,22-21-18 0 0,-11 12-18 0 0,-9 9 34 0 0,0-1 0 0 0,0 1 0 0 0,0 0 0 0 0,0 0-1 0 0,0 0 1 0 0,1 0 2 0 0,0 1 3 0 0,-1-1 0 0 0,0 0 0 0 0,1 0 0 0 0,-1 0 0 0 0,-1-1 0 0 0,2 0-3 0 0,7-9 62 0 0,1-1-34 0 0,-3 5-91 0 0,-1 2-73 0 0,0 2-100 0 0,-3 3 88 0 0,2-1 17 0 0,0 0 27 0 0,-3 1 3 0 0,0 0-22 0 0,-1-1-50 0 0,1 0-20 0 0,-1 0-52 0 0,1 0-60 0 0,0 0-68 0 0,-1 0 72 0 0,-1 1-40 0 0,1-1-37 0 0,-1 1-33 0 0,2-1-260 0 0,0 0-56 0 0,4-1-844 0 0,0 1-657 0 0,1 1-1254 0 0</inkml:trace>
  <inkml:trace contextRef="#ctx0" brushRef="#br0" timeOffset="1352.53">1406 546 7072 0 0,'0'0'202'0'0,"-2"2"1"0"0,-5 4-140 0 0,4-2 22 0 0,1-2 189 0 0,0-1-60 0 0,1-1-51 0 0,-1 1-44 0 0,0-1-21 0 0,0 0-37 0 0,-3-1 51 0 0,4 1-39 0 0,0 0 48 0 0,-12 0 603 0 0,13 0-712 0 0,0 0 0 0 0,0 0 1 0 0,0 0-1 0 0,0 0 0 0 0,0 0 0 0 0,0 0 1 0 0,0 0-1 0 0,0 0 0 0 0,0 0 1 0 0,-1 0-1 0 0,1 0 0 0 0,0 0 0 0 0,0 0 1 0 0,0 0-1 0 0,0 0 0 0 0,0 0 0 0 0,0 0 1 0 0,0 0-1 0 0,0 0 0 0 0,0 0 1 0 0,0 0-1 0 0,0 0 0 0 0,-1 0 0 0 0,1 0 1 0 0,0 0-1 0 0,0 0 0 0 0,0 0 1 0 0,0 0-1 0 0,0 0 0 0 0,0 0 0 0 0,0 0 1 0 0,0 0-1 0 0,0 1 0 0 0,0-1 1 0 0,0 0-1 0 0,0 0 0 0 0,0 0 0 0 0,0 0 1 0 0,0 0-1 0 0,0 0 0 0 0,0 0 0 0 0,0 0 1 0 0,0 0-1 0 0,0 0 0 0 0,0 0 1 0 0,0 0-1 0 0,0 1 0 0 0,0-1 0 0 0,0 0 1 0 0,0 0-1 0 0,0 0 0 0 0,0 0 1 0 0,0 0-1 0 0,0 0 0 0 0,0 0 0 0 0,0 0 1 0 0,0 0-13 0 0,-1 7 276 0 0,0-2-52 0 0,0-4-170 0 0,0 1 1 0 0,0-1 0 0 0,0 0-1 0 0,0 0 1 0 0,0 0-1 0 0,0 0 1 0 0,0 0-1 0 0,-1 0 1 0 0,1 0 0 0 0,0-1-1 0 0,0 1 1 0 0,-1 0-1 0 0,1-1 1 0 0,-1 1-1 0 0,0 0-54 0 0,-6 3 318 0 0,6-3-257 0 0,0 0 1 0 0,1 0 0 0 0,-1 1-1 0 0,1-1 1 0 0,0 1 0 0 0,-1-1-1 0 0,1 1 1 0 0,0-1-1 0 0,0 1 1 0 0,0 0 0 0 0,0 0-1 0 0,0-1 1 0 0,0 2-62 0 0,-4 8 279 0 0,-3-1-65 0 0,-3 4 169 0 0,3 3-99 0 0,3 1-79 0 0,1 1-56 0 0,0 3-18 0 0,-7 8 55 0 0,6-2-22 0 0,0-13-105 0 0,4-14-57 0 0,0 1 0 0 0,0 0 0 0 0,0 0 1 0 0,1-1-1 0 0,-1 1 0 0 0,1 0 0 0 0,-1 0 1 0 0,1 0-1 0 0,0 0 0 0 0,0-1 0 0 0,0 1 1 0 0,0 0-1 0 0,0 0 0 0 0,0 0 0 0 0,0 0 1 0 0,1 0-1 0 0,-1 0-2 0 0,10 28 53 0 0,-5-2-39 0 0,6-8-14 0 0,-9-8 0 0 0,-2-11 0 0 0,0 1 0 0 0,0-1 0 0 0,1 1 0 0 0,-1-1 0 0 0,0 1 0 0 0,1-1 0 0 0,-1 1 0 0 0,1-1 0 0 0,-1 0 0 0 0,1 1 0 0 0,0-1 0 0 0,-1 0 0 0 0,1 0 0 0 0,0 1 0 0 0,0-1 0 0 0,0 0 0 0 0,0 0 0 0 0,0 0 0 0 0,0 0 0 0 0,0 0 0 0 0,1 0 0 0 0,20 8 47 0 0,-11-5 26 0 0,-1 1 36 0 0,16 11 304 0 0,0-5-119 0 0,1-6-121 0 0,-24-5-166 0 0,0 0 0 0 0,1-1 0 0 0,-1 1 0 0 0,1 0 0 0 0,-1-1 0 0 0,0 0 0 0 0,1 0-7 0 0,16-9 66 0 0,5 5 14 0 0,-5-5 68 0 0,-7 7-63 0 0,-11 2-66 0 0,0 1 1 0 0,0-1 0 0 0,1 1 0 0 0,-1-1 0 0 0,0 0 0 0 0,0 0 0 0 0,0 0 0 0 0,0 0 0 0 0,0 0 0 0 0,0 0 0 0 0,0 0 0 0 0,0-1 0 0 0,-1 1 0 0 0,1-1-21 0 0,9-8 127 0 0,-6 5-63 0 0,-1 1 0 0 0,1-1-1 0 0,-1 0 1 0 0,0 0-1 0 0,2-4-62 0 0,3-11 161 0 0,-8 16-145 0 0,0 3-6 0 0,0-1-1 0 0,-1 1 1 0 0,1-1 0 0 0,-1 0 0 0 0,1 1-1 0 0,-1-1 1 0 0,0 0 0 0 0,1 0-1 0 0,-1 1 1 0 0,0-1 0 0 0,0 0 0 0 0,0 0-1 0 0,-1 0 1 0 0,1 1 0 0 0,0-1-1 0 0,-1 0 1 0 0,1 1 0 0 0,-1-1 0 0 0,1 0-1 0 0,-1 1 1 0 0,0-1 0 0 0,0 0-10 0 0,-1-11 69 0 0,8-5-14 0 0,-2 6-17 0 0,-8 0 9 0 0,0 4-27 0 0,1-4-9 0 0,2 8-10 0 0,0 0-1 0 0,0 1 0 0 0,-1-1 0 0 0,1 0 1 0 0,-1 1-1 0 0,0-1 0 0 0,0 1 0 0 0,-1-1 0 0 0,-16-22 3 0 0,5 8-82 0 0,1 3-81 0 0,6 8 37 0 0,0 0-32 0 0,-6-5-93 0 0,-7-8-171 0 0,10 6 84 0 0,6 5 65 0 0,3 8 235 0 0,1-1 0 0 0,0 1 1 0 0,-1 0-1 0 0,1 0 0 0 0,-1 0 0 0 0,0 0 1 0 0,1 0-1 0 0,-1 0 0 0 0,0 0 1 0 0,1 0-1 0 0,-1 0 0 0 0,0 0 1 0 0,0 0-1 0 0,0 0 0 0 0,0 1 0 0 0,0-1 1 0 0,0 0-1 0 0,-1 0 35 0 0,-12-1-342 0 0,14 2 326 0 0,-1 0 0 0 0,1 1-1 0 0,-1-1 1 0 0,1 0 0 0 0,-1 0-1 0 0,1 0 1 0 0,-1 0 0 0 0,1 0-1 0 0,-1 0 1 0 0,1 0 0 0 0,0 0-1 0 0,-1 0 1 0 0,1-1 0 0 0,-1 1-1 0 0,1 0 1 0 0,-1 0 0 0 0,1 0-1 0 0,-1-1 1 0 0,1 1 0 0 0,-1 0 0 0 0,1 0-1 0 0,0-1 1 0 0,-1 1 0 0 0,1 0-1 0 0,-1-1 1 0 0,1 1 0 0 0,0 0-1 0 0,-1-1 1 0 0,1 1 0 0 0,0-1-1 0 0,0 1 1 0 0,-1 0 0 0 0,1-1-1 0 0,0 1 1 0 0,0-1 0 0 0,0 1-1 0 0,0-1 1 0 0,-1 1 0 0 0,1-1-1 0 0,0 1 1 0 0,0-1 0 0 0,0 1 0 0 0,0-1-1 0 0,0 1 1 0 0,0-1 0 0 0,0 1 16 0 0,0-3-368 0 0,0 3-32 0 0,0 0-135 0 0,0 0-60 0 0,0 0-11 0 0,0 0-1 0 0,0 3 6 0 0,0-3 565 0 0,0 1 0 0 0,0-1 0 0 0,1 1 0 0 0,-1-1 0 0 0,0 1 0 0 0,0 0 0 0 0,0-1 0 0 0,0 1 0 0 0,1-1 0 0 0,-1 1 0 0 0,0-1 0 0 0,0 1 0 0 0,1-1 0 0 0,-1 1 1 0 0,1-1-1 0 0,-1 1 0 0 0,0-1 0 0 0,1 0 0 0 0,-1 1 0 0 0,1-1 0 0 0,-1 1 36 0 0,9 4-460 0 0,-1 0 153 0 0,0 1 75 0 0,-1 1 39 0 0,-4-4 119 0 0,0 0 1 0 0,0 0-1 0 0,0 1 0 0 0,0-1 0 0 0,0 1 0 0 0,-1 0 74 0 0,3 5-173 0 0,-1 2-9 0 0,7-1 65 0 0,26 17 67 0 0,-18-11 63 0 0,-2 1 34 0 0,-5-5 156 0 0,11 17 358 0 0,-18-20-415 0 0,-2-1-35 0 0,4 9 299 0 0,-5-13-285 0 0,0-1 1 0 0,0 0 0 0 0,1 0-1 0 0,-1 0 1 0 0,1 0-1 0 0,0 0 1 0 0,1 1-126 0 0,1 1 183 0 0,-2-1 5 0 0,1 0 0 0 0,-1 0-1 0 0,-1 1 1 0 0,1-1 0 0 0,0 1 0 0 0,-1 0-1 0 0,1 2-187 0 0,6 13 595 0 0,-3-11-347 0 0,1 0-46 0 0,-3-6-89 0 0,4 8 103 0 0,-6-6-89 0 0,-1 0 47 0 0,0 1 82 0 0,1-4-30 0 0,8 8 19 0 0,-7-7 91 0 0,-3-3 43 0 0,0 0 5 0 0,0 0-6 0 0,0 0-22 0 0,0 0-10 0 0,0-3-2 0 0,0-14 42 0 0,1-1-154 0 0,-1-2-79 0 0,-1 3-74 0 0,-2 4-70 0 0,-2-7 36 0 0,5 17-42 0 0,0 1 0 0 0,0 0-1 0 0,1-1 1 0 0,-1 1 0 0 0,0 0 0 0 0,1 0-1 0 0,0-1 1 0 0,-1 1 0 0 0,2-1-3 0 0,-2 1 1 0 0,1-1 5 0 0,0 0 0 0 0,0-1 0 0 0,-1 1 1 0 0,1 0-1 0 0,-1-1 0 0 0,0 1 0 0 0,0-1 0 0 0,0 1 0 0 0,-1-2-6 0 0,1-7 9 0 0,-1-3 13 0 0,1 9-15 0 0,0 0 0 0 0,0 0 0 0 0,0-1 0 0 0,1 1 0 0 0,0 0 0 0 0,0 0-7 0 0,9-15 43 0 0,-5-4-33 0 0,5 4-10 0 0,-6 14 13 0 0,1 0 0 0 0,0 0 0 0 0,0 1 0 0 0,1-1-1 0 0,2-1-12 0 0,14-15 0 0 0,-19 21 0 0 0,2 0 0 0 0,-3 1 16 0 0,0 0 0 0 0,0 0 0 0 0,0 1 0 0 0,0-1 0 0 0,0 1-1 0 0,0-1 1 0 0,0 1 0 0 0,1 0 0 0 0,-1 0 0 0 0,0 0-1 0 0,0 0 1 0 0,0 0 0 0 0,0 1 0 0 0,0-1 0 0 0,1 1-16 0 0,0 0 15 0 0,-1-1 0 0 0,0 1 1 0 0,1 0-1 0 0,-1 0 0 0 0,0 0 1 0 0,0 0-1 0 0,0 1 0 0 0,0-1 1 0 0,0 1-1 0 0,0 0-15 0 0,5 4 85 0 0,4 3-25 0 0,-6-7-40 0 0,-5-2-15 0 0,1 0 0 0 0,0 1 1 0 0,-1-1-1 0 0,1 0 0 0 0,-1 1 0 0 0,1-1 1 0 0,-1 0-1 0 0,1 1 0 0 0,0-1 1 0 0,-1 1-1 0 0,1-1 0 0 0,-1 1 1 0 0,0-1-1 0 0,1 1 0 0 0,-1-1 1 0 0,1 1-1 0 0,-1-1 0 0 0,0 1 1 0 0,1-1-1 0 0,-1 1 0 0 0,0 0 1 0 0,0 0-6 0 0,3 3 23 0 0,13 24 137 0 0,0 1-24 0 0,-8-13-88 0 0,7 20 112 0 0,-10-11-82 0 0,1-10-31 0 0,-5-12-37 0 0,0 0 1 0 0,0 0-1 0 0,0 0 1 0 0,0 1-1 0 0,0-1 1 0 0,-1 0-1 0 0,0 1 0 0 0,1 0-10 0 0,-1-2 7 0 0,0 0-1 0 0,0-1 0 0 0,0 1 1 0 0,0-1-1 0 0,0 1 0 0 0,1 0 0 0 0,-1-1 1 0 0,1 1-1 0 0,-1-1 0 0 0,1 1 0 0 0,0-1 1 0 0,-1 1-1 0 0,1-1 0 0 0,0 1-6 0 0,5 10 30 0 0,-2 9-10 0 0,-4 44 158 0 0,-1-33-163 0 0,1-19 40 0 0,0-11 14 0 0,0-2-1 0 0,0-7 53 0 0,0 5-107 0 0,0 0 0 0 0,0 0 0 0 0,0 0 0 0 0,0 0 0 0 0,0 0-1 0 0,0 0 1 0 0,0 0 0 0 0,-1 0 0 0 0,1 0 0 0 0,-2-1-14 0 0,-2-4 32 0 0,3 7-28 0 0,1-1 1 0 0,-1 0-1 0 0,0 1 0 0 0,1-1 0 0 0,-1 0 0 0 0,1 0 0 0 0,-1 1 0 0 0,1-1 1 0 0,-1 0-1 0 0,1 0 0 0 0,0 0 0 0 0,0 0 0 0 0,-1 0 0 0 0,1 1 0 0 0,0-1 1 0 0,0 0-1 0 0,0 0 0 0 0,0 0 0 0 0,0 0 0 0 0,0 0 0 0 0,0 0 0 0 0,0 0 0 0 0,0 0 1 0 0,0 0-1 0 0,1 0 0 0 0,-1 1 0 0 0,0-1-4 0 0,2-3 12 0 0,0 1 0 0 0,-1 0-1 0 0,1-1 1 0 0,-1 1 0 0 0,0-1 0 0 0,0 1-1 0 0,0-1 1 0 0,0 0 0 0 0,-1 1 0 0 0,1-1-1 0 0,-1-3-11 0 0,0-7 31 0 0,-1 6-14 0 0,1 1 1 0 0,0-1-1 0 0,1 1 0 0 0,0 0 1 0 0,0-2-18 0 0,12-37 15 0 0,0 1 40 0 0,-11 34-46 0 0,-1 7-9 0 0,0 0 1 0 0,0 1-1 0 0,0-1 1 0 0,0 1-1 0 0,1-1 0 0 0,-1 1 1 0 0,1-1-1 0 0,0 1 0 0 0,1-2 0 0 0,0 1 0 0 0,3-6 0 0 0,1 1 1 0 0,0 0-1 0 0,0 1 1 0 0,1-1-1 0 0,-6 7-1 0 0,1-1 0 0 0,-1 1 0 0 0,1 0 0 0 0,0 0 0 0 0,0 0 1 0 0,-1 1-1 0 0,1-1 0 0 0,0 1 0 0 0,0-1 0 0 0,0 1 0 0 0,1 0 1 0 0,-1 0-1 0 0,0 1 0 0 0,0-1 0 0 0,1 1 0 0 0,2-1 1 0 0,1 1-23 0 0,-5 1 20 0 0,0-1-1 0 0,0 0 0 0 0,0 0 1 0 0,0 0-1 0 0,0-1 0 0 0,0 1 0 0 0,0 0 1 0 0,0-1-1 0 0,0 1 0 0 0,1-1 4 0 0,-2 0 0 0 0,0 0 0 0 0,0 1 0 0 0,-1-1 0 0 0,1 1 0 0 0,0-1 0 0 0,0 1 0 0 0,0 0 0 0 0,0-1 0 0 0,-1 1 0 0 0,1 0 0 0 0,0-1 0 0 0,0 1 0 0 0,0 0 0 0 0,0 0 0 0 0,0 0 0 0 0,0 0 0 0 0,0 0 0 0 0,0 0 0 0 0,0 0 0 0 0,0 0 0 0 0,-1 0 0 0 0,1 0 0 0 0,0 1 0 0 0,0-1 0 0 0,0 0 0 0 0,0 1 0 0 0,0-1 0 0 0,0 0 0 0 0,-1 1 0 0 0,1-1 0 0 0,0 1 0 0 0,0 0 0 0 0,0 0 0 0 0,1-1 1 0 0,0 1-1 0 0,-1-1 0 0 0,1 1 1 0 0,0-1-1 0 0,0 1 0 0 0,-1-1 1 0 0,1 0-1 0 0,0 0 0 0 0,0 0 1 0 0,0 0-1 0 0,1 0 0 0 0,0-1 6 0 0,-1 1 0 0 0,1 0 1 0 0,0 0-1 0 0,-1 0 0 0 0,1 1 0 0 0,0-1 1 0 0,-1 1-1 0 0,2 0-6 0 0,-1 0 1 0 0,0 0 0 0 0,-1 0 1 0 0,1 0-1 0 0,-1 1 0 0 0,1-1 1 0 0,-1 1-1 0 0,1-1 0 0 0,-1 1-1 0 0,5 11 11 0 0,21 5 114 0 0,-20-11-90 0 0,-5-5-17 0 0,0 1 1 0 0,0 1-1 0 0,0-1 0 0 0,0 0 0 0 0,-1 1 0 0 0,1 0-18 0 0,1 6 45 0 0,-3-8-42 0 0,0 0 0 0 0,0 0 0 0 0,1 0 0 0 0,-1 0 0 0 0,0 0 0 0 0,1 0 0 0 0,-1 0 0 0 0,1 0 0 0 0,0 0-3 0 0,10 10 8 0 0,12 11 54 0 0,-18-13-60 0 0,0 2-87 0 0,6 14 14 0 0,-8-17-28 0 0,0 1-98 0 0,-1-6 50 0 0,-1 1-38 0 0,0 0-43 0 0,1 0-48 0 0,7 13-705 0 0,-9-14 776 0 0,-1 0-1 0 0,1 0 1 0 0,-1 0 0 0 0,0 0-1 0 0,0 3 206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2:06.4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439 304 8696 0 0,'0'0'197'0'0,"0"0"24"0"0,0 0 18 0 0,-3 0-34 0 0,-7-2-163 0 0,8-5-28 0 0,2 4 40 0 0,0 3-54 0 0,-1-3 110 0 0,-1 0 125 0 0,1 3-171 0 0,-1-3 45 0 0,-4-4 61 0 0,5 4-67 0 0,0-1 28 0 0,0 1 54 0 0,1-2 68 0 0,-1 0 80 0 0,2 5-310 0 0,-1-1 0 0 0,0 1 0 0 0,0 0 0 0 0,0-1 0 0 0,0 1 0 0 0,0-1-1 0 0,0 1 1 0 0,-1 0 0 0 0,1-1 0 0 0,0 1 0 0 0,0-1 0 0 0,0 1 0 0 0,0 0 0 0 0,0-1 0 0 0,-1 1 0 0 0,1 0 0 0 0,0-1 0 0 0,0 1 0 0 0,0 0-1 0 0,-1-1 1 0 0,1 1 0 0 0,0 0 0 0 0,-1-1 0 0 0,1 1 0 0 0,0 0 0 0 0,-1 0 0 0 0,1-1 0 0 0,0 1 0 0 0,-1 0 0 0 0,1 0 0 0 0,-1 0-23 0 0,-5-5 401 0 0,1-5 182 0 0,-5 5-7 0 0,6 0-266 0 0,0-2-52 0 0,-6-9 238 0 0,7 12-325 0 0,0 0 0 0 0,0 0 1 0 0,0 0-1 0 0,0-1 0 0 0,1 1 1 0 0,-1-1-1 0 0,0-3-171 0 0,-6-12 508 0 0,3 11-304 0 0,-1 1-44 0 0,-6-4 106 0 0,8 8-168 0 0,1 0 1 0 0,-1-1-1 0 0,1 1 1 0 0,0-1-1 0 0,1 0 0 0 0,-2-2-98 0 0,0-3 173 0 0,0 0 9 0 0,-3 0-43 0 0,-1 1-36 0 0,-25-25 188 0 0,31 32-187 0 0,-1 1-56 0 0,-4 2-15 0 0,8-1-19 0 0,-2 0 67 0 0,-1 0-1 0 0,-14 1 13 0 0,9 2-45 0 0,8-3-48 0 0,-1 0 1 0 0,1 1-1 0 0,0-1 1 0 0,0 0-1 0 0,-1 0 1 0 0,1 1-1 0 0,0-1 1 0 0,0 0-1 0 0,0 1 1 0 0,0-1-1 0 0,0 1 1 0 0,-1-1-1 0 0,1 0 1 0 0,0 1-1 0 0,0-1 1 0 0,0 0-1 0 0,0 1 1 0 0,0-1-1 0 0,0 1 0 0 0,0-1 1 0 0,0 0-1 0 0,0 1 1 0 0,0-1-1 0 0,1 0 1 0 0,-1 1-1 0 0,0-1 1 0 0,0 0-1 0 0,0 1 0 0 0,0 0 0 0 0,0-1 0 0 0,1 1 0 0 0,-1-1 0 0 0,0 1-1 0 0,0 0 1 0 0,0-1 0 0 0,0 1 0 0 0,0-1 0 0 0,0 1 0 0 0,0 0 0 0 0,-1-1 0 0 0,1 1 0 0 0,0-1 0 0 0,0 1 0 0 0,0-1 0 0 0,-1 1 0 0 0,1-1 0 0 0,0 1 0 0 0,0 0 0 0 0,-1-1 0 0 0,1 0-1 0 0,-1 1 1 0 0,1-1 0 0 0,-6 4 0 0 0,5-3 0 0 0,1-1 0 0 0,-1 0 0 0 0,1 1 0 0 0,0-1 0 0 0,-1 0 0 0 0,1 1 0 0 0,-1-1 0 0 0,1 0 0 0 0,0 1 0 0 0,-1-1 0 0 0,1 1 0 0 0,0-1 0 0 0,-1 1 0 0 0,1-1 0 0 0,0 1 0 0 0,0-1 0 0 0,-1 1 0 0 0,1-1 0 0 0,0 1 0 0 0,0-1 0 0 0,0 1 0 0 0,0-1 0 0 0,0 1 0 0 0,0-1 0 0 0,0 1 0 0 0,0 0 0 0 0,0-1 0 0 0,0 1 0 0 0,0-1 0 0 0,0 1 0 0 0,0-1 0 0 0,0 1 0 0 0,0 0 0 0 0,0 112-71 0 0,0-63 78 0 0,1-38-19 0 0,0 0 0 0 0,1 0-1 0 0,1 0 1 0 0,-1-1 0 0 0,2 2 12 0 0,1 6-3 0 0,-1-3 3 0 0,-2-10-2 0 0,0 0 1 0 0,0 1-1 0 0,-1-1 0 0 0,0 1 0 0 0,-1-1 1 0 0,1 1 1 0 0,1 22-41 0 0,8 13 28 0 0,-5-23 13 0 0,21 42 0 0 0,-23-44 0 0 0,-1-10 0 0 0,0 0 0 0 0,0 0 0 0 0,0 1 0 0 0,1-1 0 0 0,0 0 0 0 0,3 5 0 0 0,-1 0 0 0 0,-1 0 0 0 0,0 0 0 0 0,-1 0 0 0 0,1 6 0 0 0,3 10 0 0 0,18 45 0 0 0,-23-61 0 0 0,0-4 0 0 0,-1-1 0 0 0,1 0 0 0 0,0 0 0 0 0,1 1 0 0 0,-1-1 0 0 0,2 0 0 0 0,1 4 0 0 0,-1 0 0 0 0,0 0 0 0 0,-1 1 0 0 0,1 6 0 0 0,8 28 0 0 0,19 29 0 0 0,-19-50 0 0 0,1-7 0 0 0,-11-10-11 0 0,-2-3-31 0 0,0-3-44 0 0,0-2-97 0 0,0 0-152 0 0,0 0-8 0 0,0 0 123 0 0,0 0 31 0 0,0 0-55 0 0,0 0-195 0 0,0 0-360 0 0,0 0 461 0 0,0 0 182 0 0,0 0-37 0 0,0 0-2 0 0,0 0-37 0 0,0 0-43 0 0,0 0-47 0 0,0 0-52 0 0,0 0-47 0 0,0 0-43 0 0,0 0-36 0 0,0 0-143 0 0,0 0-35 0 0,0 0-1487 0 0</inkml:trace>
  <inkml:trace contextRef="#ctx0" brushRef="#br0" timeOffset="790.44">0 697 9152 0 0,'0'0'208'0'0,"0"0"33"0"0,0 0 14 0 0,0 0 27 0 0,0 0 113 0 0,0 0 48 0 0,0 0 6 0 0,3-2 10 0 0,10-8 48 0 0,-1 7-58 0 0,-7 1 31 0 0,5-9-27 0 0,-7 9-207 0 0,-1 1-91 0 0,1 0-58 0 0,1 1-57 0 0,0 0-10 0 0,-2-1 43 0 0,14-7 221 0 0,28-13 518 0 0,-29 15-605 0 0,0 1-78 0 0,13 0 140 0 0,-8-5-78 0 0,1 5-71 0 0,-14 3-75 0 0,0 0 0 0 0,0 0 0 0 0,0-1-1 0 0,2-1-44 0 0,19-6 116 0 0,-2 6-37 0 0,-7 1-36 0 0,14-7 39 0 0,-15 6-35 0 0,-14 3-35 0 0,1 0 1 0 0,-1 0-1 0 0,1 0 1 0 0,-1-1-1 0 0,1 1 1 0 0,-1-1 0 0 0,0 0-1 0 0,1-1-12 0 0,-3 1 1 0 0,1 0 0 0 0,-1 1 0 0 0,1-1-1 0 0,-1 1 1 0 0,1 0 0 0 0,0 0 0 0 0,0 0 0 0 0,-1 0 0 0 0,1 0-1 0 0,0 0 1 0 0,0 1 0 0 0,0-1 0 0 0,0 1 0 0 0,0 0 0 0 0,0 0-1 0 0,1 0 0 0 0,-1 0 0 0 0,1 0 0 0 0,-1-1 0 0 0,1 1 0 0 0,-1-1 0 0 0,0 0 0 0 0,0 0 0 0 0,1 0-1 0 0,-1 0 1 0 0,0 0 0 0 0,12-5-17 0 0,10 1-83 0 0,-12-1 6 0 0,-12 5 78 0 0,0 0 0 0 0,1 1-1 0 0,-1-1 1 0 0,0 0 0 0 0,1 1-1 0 0,-1-1 1 0 0,1 1 0 0 0,-1 0 0 0 0,1-1-1 0 0,-1 1 1 0 0,1 0 0 0 0,-1 0-1 0 0,1 0 17 0 0,3 0-54 0 0,1-1-33 0 0,8 1-214 0 0,-12 0 234 0 0,0 0 1 0 0,0 0-1 0 0,0 0 0 0 0,0 0 1 0 0,0 1-1 0 0,0-1 0 0 0,0 1 1 0 0,0-1-1 0 0,0 1 67 0 0,6 4-229 0 0,4 1-169 0 0,-2-4 41 0 0,0-1-13 0 0,-3 2 36 0 0,4 5-247 0 0,-10-6 309 0 0,1-1 50 0 0,-1-1 45 0 0,0 1 40 0 0,1-1 16 0 0,-1 1 41 0 0,1-1 22 0 0,0 0 18 0 0,2 0-32 0 0,-2 0-79 0 0,10 11-411 0 0,-9-9 39 0 0,-1 1 10 0 0,1-1 418 0 0,-2-1 17 0 0,0 0-5 0 0,3 3-24 0 0,2 2-44 0 0,5 5-77 0 0,-8-6 142 0 0,-2 2 79 0 0,0-2 23 0 0,11 11 86 0 0,0-1 14 0 0,-9 0-2 0 0,-3-14-88 0 0,0 1 0 0 0,1 0 0 0 0,-1-1 0 0 0,0 1 0 0 0,1-1 0 0 0,-1 1 1 0 0,1-1-1 0 0,-1 1 0 0 0,1-1 0 0 0,0 1 0 0 0,-1-1 0 0 0,1 0 0 0 0,0 1 0 0 0,0-1-26 0 0,4 7 131 0 0,3 10 199 0 0,-4-6-151 0 0,-1 0-37 0 0,2 4 38 0 0,5 4 92 0 0,-6-8-144 0 0,0 3 57 0 0,6 3 42 0 0,-4-5-110 0 0,3 10 137 0 0,-1 0-3 0 0,-1-11-141 0 0,0 1 48 0 0,-1 5 37 0 0,1 1 49 0 0,3-6-24 0 0,0 0-4 0 0,-2 8 65 0 0,-8-18-227 0 0,2 0 1 0 0,-1 1-1 0 0,0-1 1 0 0,0 0-1 0 0,1 0 1 0 0,0 0-1 0 0,0 1-54 0 0,-1-3 36 0 0,0 1-1 0 0,1-1 1 0 0,-1 0-1 0 0,1 1 1 0 0,-1-1 0 0 0,1 0-1 0 0,0 0 1 0 0,-1 0 0 0 0,3 1-36 0 0,0 0 81 0 0,-3-1-61 0 0,0-1 0 0 0,-1 0 0 0 0,1 0 0 0 0,-1 1 0 0 0,1-1 0 0 0,0 0 0 0 0,-1 1 0 0 0,1-1 0 0 0,-1 1 0 0 0,1-1 1 0 0,-1 0-1 0 0,1 1 0 0 0,-1-1 0 0 0,0 1 0 0 0,1-1 0 0 0,-1 1 0 0 0,1 0 0 0 0,-1-1 0 0 0,0 1 0 0 0,0-1 0 0 0,1 1 0 0 0,-1 0-20 0 0,2 4 78 0 0,-1-4-51 0 0,0 0 0 0 0,0 1 1 0 0,0-1-1 0 0,0 0 1 0 0,1 0-1 0 0,-1 0 0 0 0,0 0 1 0 0,0 0-1 0 0,1 0 1 0 0,-1 0-1 0 0,1 0 0 0 0,-1-1 1 0 0,1 1-1 0 0,0 0-27 0 0,12 6 234 0 0,-7 1-107 0 0,-5-2-27 0 0,3 1 61 0 0,3-5-41 0 0,-6-2 9 0 0,1 0-8 0 0,0 0-92 0 0,13 0 193 0 0,-10 0-161 0 0,-4 0 35 0 0,1-2 4 0 0,4-10-5 0 0,1-2 46 0 0,-2 10-62 0 0,-5 4-74 0 0,-1 0-1 0 0,1-1 1 0 0,-1 1 0 0 0,0 0 0 0 0,1 0 0 0 0,-1-1 0 0 0,1 1 0 0 0,-1 0 0 0 0,0-1 0 0 0,1 1-1 0 0,-1 0 1 0 0,0-1 0 0 0,0 1 0 0 0,1-1 0 0 0,-1 1 0 0 0,0 0 0 0 0,0-1 0 0 0,1 1 0 0 0,-1-1-1 0 0,0 1 1 0 0,0-1 0 0 0,0 1 0 0 0,0-1 0 0 0,0 1 0 0 0,0-1 0 0 0,0 1 0 0 0,0-1 0 0 0,0 1-1 0 0,0 0 1 0 0,0-1 0 0 0,0 1 0 0 0,0-1-5 0 0,0-1 10 0 0,0 0 1 0 0,0 1-1 0 0,0-1 0 0 0,1 0 1 0 0,-1 1-1 0 0,1-1 0 0 0,-1 0 0 0 0,1 1 1 0 0,0-1-1 0 0,-1 1 0 0 0,1-1 1 0 0,0 1-1 0 0,0-1-10 0 0,0 1 9 0 0,0-1 0 0 0,0 1 0 0 0,0-1 1 0 0,0 1-1 0 0,-1-1 0 0 0,1 0 0 0 0,-1 1 0 0 0,1-1 1 0 0,-1 0-1 0 0,0 1 0 0 0,1-1 0 0 0,-1 0 0 0 0,0 0-9 0 0,0-12 61 0 0,0-14-28 0 0,1 10 15 0 0,5 3-30 0 0,0 0 1 0 0,-4-3 29 0 0,-2-129 33 0 0,0 85-85 0 0,0 61 4 0 0,0 1 0 0 0,0 0 0 0 0,-1-1 1 0 0,1 1-1 0 0,0-1 0 0 0,0 1 0 0 0,0-1 0 0 0,0 1 0 0 0,0-1 0 0 0,0 1 0 0 0,1-1 0 0 0,-1 1 0 0 0,0 0 0 0 0,0-1 0 0 0,0 1 0 0 0,0-1 0 0 0,0 1 0 0 0,1-1 0 0 0,-1 1 0 0 0,0 0 0 0 0,0-1 0 0 0,1 1 0 0 0,-1-1 0 0 0,0 1 0 0 0,1 0 0 0 0,-1-1 0 0 0,0 1 0 0 0,1 0 0 0 0,-1 0 0 0 0,0-1 0 0 0,1 1 0 0 0,-1 0 0 0 0,1 0 0 0 0,5-6-1 0 0,-5 3 0 0 0,0 1-1 0 0,-1-1 0 0 0,1 0 1 0 0,-1 0-1 0 0,0 1 0 0 0,0-1 0 0 0,0-2 2 0 0,0 3-58 0 0,0 2-9 0 0,7-1 4 0 0,-6 1 63 0 0,-1 0 0 0 0,0 0 0 0 0,0 0 0 0 0,0 0 0 0 0,1 0 0 0 0,-1 0-1 0 0,0 0 1 0 0,0 0 0 0 0,0 0 0 0 0,0 0 0 0 0,1 0 0 0 0,-1 0 0 0 0,0 0 0 0 0,0 0-1 0 0,0 0 1 0 0,1 0 0 0 0,-1 0 0 0 0,0 0 0 0 0,0 0 0 0 0,0 0 0 0 0,0 0 0 0 0,0 1-1 0 0,1-1 1 0 0,-1 0 0 0 0,0 0 0 0 0,0 0 0 0 0,0 0 0 0 0,0 0 0 0 0,0 1 0 0 0,0-1-1 0 0,1 0 1 0 0,-1 0 0 0 0,0 0 0 0 0,0 0 0 0 0,0 1 0 0 0,0-1 0 0 0,0 0 0 0 0,0 0-1 0 0,0 0 1 0 0,0 0 0 0 0,0 1 0 0 0,0-1 0 0 0,0 0 0 0 0,7 13-16 0 0,3 3-31 0 0,-8-13 46 0 0,0-1-1 0 0,0 1 0 0 0,-1 0 0 0 0,0 0 1 0 0,1-1-1 0 0,-1 1 0 0 0,0 0 0 0 0,0 0 1 0 0,0 0-1 0 0,-1 0 0 0 0,1 0 1 0 0,-1 0-1 0 0,0 3 2 0 0,1-3-6 0 0,-1 0 0 0 0,0 0 0 0 0,1 0 1 0 0,-1 1-1 0 0,1-1 0 0 0,0-1 0 0 0,0 1 0 0 0,0 0 1 0 0,1 0 5 0 0,3 12-2 0 0,-4-10 2 0 0,-1-1 0 0 0,1 0 0 0 0,-1 0 0 0 0,0 1 0 0 0,0-1 0 0 0,-1 4 0 0 0,1-3 0 0 0,0-1 0 0 0,-1 1 0 0 0,1-1 0 0 0,1 0 0 0 0,-1 1 0 0 0,1-1 0 0 0,0 0 0 0 0,0 1 0 0 0,0 0 0 0 0,2 3 0 0 0,-1 0 0 0 0,1 0 0 0 0,-2 1 0 0 0,1-1 0 0 0,-1 1 0 0 0,-1-1 0 0 0,1 9 0 0 0,-2-7 0 0 0,0-5 0 0 0,1-1 0 0 0,0 1 0 0 0,0-1 0 0 0,0 1 0 0 0,0 0 0 0 0,1-1 0 0 0,-1 1 0 0 0,1-1 0 0 0,1 3 0 0 0,3 1 0 0 0,-4-7-1 0 0,0 0-1 0 0,0 1 1 0 0,-1-1 0 0 0,1 1-1 0 0,0-1 1 0 0,-1 1 0 0 0,1-1 0 0 0,-1 1-1 0 0,1-1 1 0 0,-1 1 0 0 0,0-1-1 0 0,1 1 1 0 0,-1 0 0 0 0,0-1 1 0 0,0 5-29 0 0,1 12-115 0 0,-1-18 138 0 0,0 1 1 0 0,1-1 0 0 0,-1 1-1 0 0,0-1 1 0 0,0 0 0 0 0,1 1-1 0 0,-1-1 1 0 0,0 0 0 0 0,0 1-1 0 0,1-1 1 0 0,-1 0 0 0 0,1 1-1 0 0,-1-1 1 0 0,0 0 0 0 0,1 0-1 0 0,-1 1 1 0 0,0-1 0 0 0,1 0-1 0 0,-1 0 1 0 0,1 0-1 0 0,-1 0 1 0 0,1 0 0 0 0,-1 1-1 0 0,0-1 1 0 0,1 0 0 0 0,-1 0-1 0 0,1 0 1 0 0,-1 0 0 0 0,1 0-1 0 0,-1 0 6 0 0,3 0-83 0 0,-3 0-7 0 0,0 0-45 0 0,0 0-127 0 0,0 0-233 0 0,0 0 282 0 0,0 0-18 0 0,0 0-61 0 0,0 0 102 0 0,0 0-34 0 0,0 0-38 0 0,0 0-36 0 0,0 0-390 0 0,0 0 102 0 0,0 0-48 0 0,0 0-738 0 0,0 0-576 0 0,0 0-1096 0 0</inkml:trace>
  <inkml:trace contextRef="#ctx0" brushRef="#br0" timeOffset="1180.79">1376 516 10568 0 0,'0'0'233'0'0,"0"0"39"0"0,0 0 17 0 0,0 0-27 0 0,0 0-197 0 0,3 2-37 0 0,7 8 20 0 0,-8-7 100 0 0,-1 0-50 0 0,0 0-31 0 0,-1 0-23 0 0,0 1-5 0 0,1-2 17 0 0,3 4 61 0 0,4 3 208 0 0,-2-3-77 0 0,-3-1-112 0 0,-1-2-55 0 0,0 1-41 0 0,3 21 381 0 0,1-10-75 0 0,-1-6-111 0 0,-1 2 44 0 0,0-1-124 0 0,0 3 68 0 0,7 18 375 0 0,-7-21-437 0 0,-2-1-47 0 0,3 19 294 0 0,1-13-153 0 0,-2-3-45 0 0,-1 9 52 0 0,-1-5-67 0 0,4 7 154 0 0,0-2-66 0 0,-5-8-170 0 0,1 5 83 0 0,4-2-61 0 0,0-2-12 0 0,-5 1 46 0 0,-1 17 230 0 0,0-26-342 0 0,0-1-36 0 0,0-3 51 0 0,0-2-2 0 0,0 0 26 0 0,0 0 28 0 0,0 0 10 0 0,0 0 2 0 0,0-2 3 0 0,1-6-39 0 0,-1 5-61 0 0,0-1 0 0 0,0 1 1 0 0,0 0-1 0 0,0-1 0 0 0,0 1 1 0 0,-1-1-1 0 0,1 1 0 0 0,-1 0 0 0 0,0-2-39 0 0,-5-7 92 0 0,2 2-47 0 0,3 4-42 0 0,0-1 0 0 0,0 1 0 0 0,1-1 0 0 0,0 1 0 0 0,0-3-3 0 0,1-2 0 0 0,0 0 0 0 0,1 1 0 0 0,2-9 0 0 0,-2 9 0 0 0,0-1 0 0 0,0 1 0 0 0,-1-9 0 0 0,-1 11 0 0 0,2-37 0 0 0,-2 41 0 0 0,1 0 0 0 0,0 1 0 0 0,0-1 0 0 0,0 0 0 0 0,0 1 0 0 0,1-1 0 0 0,-1 1 0 0 0,1 0 0 0 0,1-3 0 0 0,3-3 0 0 0,3-4 0 0 0,-1 1 0 0 0,1 0 0 0 0,1 0 0 0 0,8-7 0 0 0,-15 16 0 0 0,1 0 0 0 0,0 0 0 0 0,0 0 0 0 0,0 0 0 0 0,1 1 0 0 0,-1 0 0 0 0,1-1 0 0 0,-1 2 0 0 0,1-1 0 0 0,0 0 0 0 0,-1 1 0 0 0,1 0 0 0 0,0 0 0 0 0,0 1 0 0 0,0-1 0 0 0,3 1 0 0 0,2 0-1 0 0,20-1-5 0 0,-12 5-47 0 0,-13-1 52 0 0,0 1-1 0 0,0 0 1 0 0,-1 0-1 0 0,1 0 1 0 0,-1 1-1 0 0,0-1 1 0 0,0 1-1 0 0,3 5 2 0 0,-3-2 21 0 0,-1 1 0 0 0,1 1 0 0 0,0 4-21 0 0,1 2 1 0 0,0-1-1 0 0,-3-12-1 0 0,-1 1 0 0 0,0-1-1 0 0,0 0 1 0 0,0 0 0 0 0,-1 0-1 0 0,1 1 1 0 0,-1-1 0 0 0,0 2 1 0 0,0-3-5 0 0,0 1 1 0 0,0-1-1 0 0,1 1 1 0 0,-1-1-1 0 0,0 1 1 0 0,1-1-1 0 0,0 1 1 0 0,-1-1-1 0 0,1 1 1 0 0,0-1-1 0 0,0 0 1 0 0,1 2 4 0 0,-1-2 0 0 0,0 0 0 0 0,0 0 0 0 0,0 1 0 0 0,0-1 0 0 0,0 1 0 0 0,-1-1 0 0 0,1 0 0 0 0,-1 1 0 0 0,0-1 0 0 0,1 1 0 0 0,-1-1 0 0 0,0 2 0 0 0,0 52 54 0 0,-1-55-54 0 0,1 1 1 0 0,1 0 0 0 0,-1-1 0 0 0,0 1 0 0 0,0-1-1 0 0,1 1 1 0 0,-1 0 0 0 0,1-1 0 0 0,-1 1-1 0 0,1-1 1 0 0,0 1 0 0 0,-1-1 0 0 0,1 0 0 0 0,0 1-1 0 0,5 10-1 0 0,-5-7 2 0 0,0 0 1 0 0,0 0-1 0 0,-1 0 0 0 0,0-1 0 0 0,0 2-1 0 0,0 2-30 0 0,0-1-39 0 0,0-1-25 0 0,0-2-43 0 0,2 2-236 0 0,0-4 313 0 0,0 0-20 0 0,-1-1-29 0 0,0 1-48 0 0,0-1-19 0 0,0 1-48 0 0,0-1-55 0 0,0 1-60 0 0,-1 0 5 0 0,1-1-50 0 0,0 0-54 0 0,-1 1-58 0 0,0-1-61 0 0,1 1-65 0 0,-1-1-69 0 0,0 1-72 0 0,0 0-1557 0 0,0-2-1313 0 0</inkml:trace>
  <inkml:trace contextRef="#ctx0" brushRef="#br0" timeOffset="1704.06">2359 622 10880 0 0,'0'0'248'0'0,"0"0"34"0"0,0 0 20 0 0,0 0-38 0 0,0-1-199 0 0,0-1-37 0 0,-1-2 42 0 0,1 2-59 0 0,-6-3-137 0 0,4 3 99 0 0,0 0 52 0 0,1 0 34 0 0,0 0 43 0 0,0 0 22 0 0,0 0 40 0 0,1-2 45 0 0,0 1 49 0 0,-1-1-32 0 0,-1 0-41 0 0,-8-4 276 0 0,1 2-128 0 0,3 3-117 0 0,1-2 49 0 0,-6-2 23 0 0,-3-1 114 0 0,9 1-212 0 0,5 7-179 0 0,0-1-1 0 0,0 1 1 0 0,0 0 0 0 0,-1-1 0 0 0,1 1 0 0 0,0-1 0 0 0,-1 1 0 0 0,1 0 0 0 0,0-1 0 0 0,-1 1 0 0 0,1 0 0 0 0,0-1 0 0 0,-1 1 0 0 0,1 0 0 0 0,-1 0 0 0 0,1-1 0 0 0,0 1 0 0 0,-1 0 0 0 0,1 0 0 0 0,-1 0 0 0 0,1 0 0 0 0,-1 0 0 0 0,1 0 0 0 0,-1-1-1 0 0,1 1 1 0 0,-1 0 0 0 0,1 0 0 0 0,-1 0 0 0 0,1 1 0 0 0,-1-1 0 0 0,1 0 0 0 0,-1 0-11 0 0,-12-2 212 0 0,3-4-51 0 0,9 5-139 0 0,0 0 1 0 0,-1 1-1 0 0,1-1 1 0 0,-1 0-1 0 0,0 0 0 0 0,1 1 1 0 0,-1-1-1 0 0,0 1 1 0 0,1 0-1 0 0,-1-1 0 0 0,0 1 1 0 0,1 0-1 0 0,-1 0-22 0 0,-26 0 313 0 0,23 2-166 0 0,3 0-127 0 0,0-1-1 0 0,0 1 0 0 0,0-1 1 0 0,0 0-1 0 0,0 0 1 0 0,0 0-1 0 0,0 0 0 0 0,0 0 1 0 0,-1-1-1 0 0,1 1 1 0 0,0-1-1 0 0,-1 1 0 0 0,1-1 1 0 0,0 0-1 0 0,-1 0 1 0 0,1 0-1 0 0,-1 0 0 0 0,0 0-19 0 0,2 0 6 0 0,1 0-1 0 0,-1 0 0 0 0,0 0 1 0 0,1 0-1 0 0,-1 0 0 0 0,0 0 0 0 0,1 1 1 0 0,-1-1-1 0 0,0 0 0 0 0,1 0 0 0 0,-1 1 1 0 0,0-1-1 0 0,1 0 0 0 0,-1 1 1 0 0,0-1-1 0 0,1 0 0 0 0,-1 1-5 0 0,-5 8 24 0 0,6-8-24 0 0,0 0 0 0 0,-1 0-1 0 0,0 0 1 0 0,1 0 0 0 0,-1 0 0 0 0,0 0 0 0 0,1 0 0 0 0,-1 0 0 0 0,0 0 0 0 0,0 0 0 0 0,0 0 0 0 0,0 0 0 0 0,0-1 0 0 0,0 1-1 0 0,0 0 1 0 0,-8 3 0 0 0,7-3 0 0 0,1-1 0 0 0,-1 1 0 0 0,1-1 0 0 0,0 1 0 0 0,0 0 0 0 0,-1 0 0 0 0,1 0 0 0 0,0 0 0 0 0,0 0 0 0 0,0 0 0 0 0,-9 21 0 0 0,7-12 0 0 0,-9 23 0 0 0,10-30 0 0 0,0 0 0 0 0,1 1 0 0 0,-1-1 0 0 0,1 1 0 0 0,0-1 0 0 0,0 1 0 0 0,0-1 0 0 0,0 1 0 0 0,1 0 0 0 0,0 0 0 0 0,-1 2 0 0 0,1 22 0 0 0,-1-15 0 0 0,1 0 0 0 0,0 0 0 0 0,1 1 0 0 0,2 11 0 0 0,7 5 0 0 0,-5-2-13 0 0,5-8-40 0 0,-4 1 40 0 0,-5-17 13 0 0,-1 0 0 0 0,1 0 0 0 0,1 0 0 0 0,-1-1 0 0 0,1 1 0 0 0,-1 0 0 0 0,1-1 0 0 0,0 1 0 0 0,1-1 0 0 0,-1 1 0 0 0,0-1 0 0 0,1 0-1 0 0,2 2 1 0 0,55 56 0 0 0,-56-58 0 0 0,1 1 0 0 0,-1-1 0 0 0,1 0 0 0 0,-1 0 0 0 0,1-1 0 0 0,0 1 0 0 0,0-1 0 0 0,0 0 0 0 0,0-1 0 0 0,0 1 0 0 0,0-1 0 0 0,2 1 0 0 0,2 0 0 0 0,-1 0 0 0 0,1 1 0 0 0,7 4 0 0 0,-9-4-2 0 0,-1-1 0 0 0,1 1 0 0 0,-1-1 0 0 0,1-1 0 0 0,0 1 0 0 0,0-1 0 0 0,5 0 2 0 0,50 0-64 0 0,-32-2 25 0 0,-19 0 59 0 0,0 0-76 0 0,1-2-87 0 0,6-3-163 0 0,6-1-101 0 0,6-5-63 0 0</inkml:trace>
  <inkml:trace contextRef="#ctx0" brushRef="#br0" timeOffset="2051.53">2782 47 12928 0 0,'0'0'381'0'0,"0"0"-138"0"0,0 0-111 0 0,0 0 73 0 0,0 0-76 0 0,0 0 129 0 0,0 0 235 0 0,0 0 19 0 0,0 3-32 0 0,3 10-163 0 0,8 7 36 0 0,3 7 23 0 0,-9 1-102 0 0,8 17 159 0 0,-6-17-174 0 0,-2-10-118 0 0,-2 3-37 0 0,-2 0-46 0 0,0 12 0 0 0,2-18-18 0 0,1-1-1 0 0,3 7-39 0 0,4 17 77 0 0,-6-15 2 0 0,-2-7 20 0 0,0 1 0 0 0,4 5-99 0 0,-6-19 7 0 0,10 39 146 0 0,-8-8-15 0 0,-3-24-106 0 0,1 1-1 0 0,0-1 1 0 0,1 1 0 0 0,0-1 0 0 0,0 0 0 0 0,1 0-1 0 0,1 3-31 0 0,0-3 40 0 0,-1 0 0 0 0,0 0 0 0 0,-1 0 0 0 0,1 7-40 0 0,0 2 47 0 0,7 14 49 0 0,-2 3 13 0 0,4 16 26 0 0,1-19-114 0 0,-4-10-15 0 0,-7-18 3 0 0,-1 0 0 0 0,0-1 0 0 0,0 1 0 0 0,-1 0 0 0 0,1 0 0 0 0,-1 0-9 0 0,0-3 2 0 0,0 0-1 0 0,0 0 0 0 0,0 0 0 0 0,1 0 0 0 0,-1 0 0 0 0,0-1 1 0 0,1 1-1 0 0,0 0 0 0 0,-1 0 0 0 0,1-1 0 0 0,0 1 0 0 0,0 0 0 0 0,1 1-1 0 0,-1-2 4 0 0,0 0 0 0 0,-1 1 0 0 0,1-1 0 0 0,0 0 0 0 0,-1 1 0 0 0,1-1 0 0 0,-1 1-1 0 0,1-1 1 0 0,-1 1 0 0 0,0-1 0 0 0,1 1 0 0 0,-1 0 0 0 0,0 0-4 0 0,0-1-3 0 0,0 10-32 0 0,0 14 121 0 0,0-17-107 0 0,0 0-63 0 0,0-3-28 0 0,0 0-53 0 0,0 0-61 0 0,0 0-70 0 0,0-2-242 0 0,0-3 304 0 0,0 0-22 0 0,0 0-68 0 0,0 0 113 0 0,0 0-38 0 0,0 0-42 0 0,0 0-39 0 0,0 0-434 0 0,0 0 114 0 0,0 0-55 0 0,0 0-818 0 0,0 0-638 0 0,0 0-1216 0 0</inkml:trace>
  <inkml:trace contextRef="#ctx0" brushRef="#br0" timeOffset="3023.76">2570 652 8984 0 0,'0'0'200'0'0,"0"0"33"0"0,0 0 15 0 0,0 0 12 0 0,0 0 25 0 0,0 0 17 0 0,0 0 2 0 0,0 0 8 0 0,0 0 32 0 0,0 0 9 0 0,0 0 6 0 0,0 0 15 0 0,3 0 61 0 0,-3 0-416 0 0,1 0 0 0 0,-1 0 1 0 0,1 0-1 0 0,-1 0 0 0 0,0 0 0 0 0,1 0 0 0 0,-1 0 1 0 0,1 0-1 0 0,-1 0 0 0 0,0 0 0 0 0,1 0 1 0 0,-1-1-1 0 0,1 1 0 0 0,-1 0 0 0 0,0 0 0 0 0,1 0 1 0 0,-1-1-1 0 0,0 1 0 0 0,1 0 0 0 0,-1 0 1 0 0,0-1-1 0 0,1 1 0 0 0,-1 0 0 0 0,0-1 0 0 0,0 1 1 0 0,1 0-1 0 0,-1-1 0 0 0,0 1 0 0 0,0 0 1 0 0,0-1-1 0 0,1 1-19 0 0,3-7 323 0 0,2 3-30 0 0,2 0-69 0 0,3-3 72 0 0,-8 5-50 0 0,0 1-89 0 0,-1 0-57 0 0,2 1-52 0 0,0 0-10 0 0,-2-1 40 0 0,6-4 78 0 0,-7 4-129 0 0,0 1 1 0 0,1-1-1 0 0,-1 0 0 0 0,0 0 1 0 0,1 1-1 0 0,-1-1 1 0 0,1 0-1 0 0,-1 1 0 0 0,1-1 1 0 0,0 1-1 0 0,-1 0 1 0 0,1 0-1 0 0,-1 0 1 0 0,1 0-28 0 0,11-3 165 0 0,-3-2-39 0 0,-3 0-37 0 0,6-1 59 0 0,-3 0-61 0 0,-2 3-44 0 0,-7 2-34 0 0,0 1 0 0 0,0-1 0 0 0,1 1 0 0 0,-1 0 0 0 0,0-1 0 0 0,1 1 0 0 0,-1 0 0 0 0,1 0 0 0 0,-1 0 0 0 0,1 0-9 0 0,15-2 80 0 0,-9-1-55 0 0,25-6 41 0 0,-13 8-11 0 0,-12 0-39 0 0,-1 0 0 0 0,1 0 1 0 0,0-1-1 0 0,-1 0 0 0 0,4-1-16 0 0,13-4 12 0 0,-9 1-12 0 0,-13 5 2 0 0,1 0-1 0 0,0 0 0 0 0,0 0 0 0 0,0 0 0 0 0,0 0 1 0 0,0 1-1 0 0,1-1 0 0 0,-1 1 0 0 0,3 0-1 0 0,5 0 20 0 0,-3 1-11 0 0,0-1-1 0 0,0-1 0 0 0,0 1 0 0 0,7-3-8 0 0,15-7 0 0 0,-2 5 0 0 0,-13 0 0 0 0,-12 3 0 0 0,0 1 0 0 0,0 0 0 0 0,0 0 0 0 0,0 0 0 0 0,1 1 0 0 0,-1-1 0 0 0,0 1 0 0 0,2 0 0 0 0,58 0 0 0 0,-61 0 1 0 0,0-1-1 0 0,-1 1 0 0 0,1 0 0 0 0,0 0 0 0 0,-1-1 0 0 0,1 1 0 0 0,0-1 0 0 0,-1 0 0 0 0,1 1 0 0 0,-1-1 1 0 0,1 0-1 0 0,-1 0 0 0 0,1 0 0 0 0,-1 0-1 0 0,1 0-1 0 0,-1 0 1 0 0,1 1 0 0 0,-1-1 0 0 0,1 0-1 0 0,-1 1 1 0 0,1-1 0 0 0,0 1 0 0 0,-1-1 0 0 0,1 1-1 0 0,0 0 1 0 0,0 0 0 0 0,-1 0 1 0 0,54 0-238 0 0,-19 0 41 0 0,-6 0-26 0 0,-2 0-80 0 0,-25 0 207 0 0,-3 0 26 0 0,0 0-11 0 0,0-1-47 0 0,2-1-124 0 0,-1 1 153 0 0,0 0-6 0 0,0 0 51 0 0,7-5 12 0 0,-5 4-63 0 0,-1 1 10 0 0,-1 1-38 0 0,2-1-130 0 0,0 1-104 0 0,-1 0-119 0 0,0 0 193 0 0,-1 0-36 0 0,-1 1-48 0 0,0-1 76 0 0,0 1 67 0 0,0-1 59 0 0,0 1 28 0 0,0 1 54 0 0,0-1 33 0 0,0 2 14 0 0,0-1-12 0 0,0-1-21 0 0,0 0-28 0 0,0 0-48 0 0,0 0-17 0 0,0-1-47 0 0,0 0-52 0 0,0 1-59 0 0,2-1-16 0 0,-1 0 76 0 0,0 0 68 0 0,0 0 56 0 0,0 0 38 0 0,0 0 45 0 0,3 0-60 0 0,-3 0 61 0 0,0 0-34 0 0,-1 0 85 0 0,0-1 0 0 0,0 1-1 0 0,0 0 1 0 0,0 0-1 0 0,0 0 1 0 0,0 0-1 0 0,0 0 1 0 0,0 0 0 0 0,0 0-1 0 0,0 0 1 0 0,0 0-1 0 0,1 0 1 0 0,-1 0 0 0 0,0 0-1 0 0,0 0 1 0 0,0 0-1 0 0,0 0 1 0 0,0 0 0 0 0,0 0-1 0 0,0 0 1 0 0,0 1-1 0 0,0-1 1 0 0,0 0-1 0 0,0 0 1 0 0,0 0 0 0 0,1 0-1 0 0,-1 0 1 0 0,0 0-1 0 0,0 0 1 0 0,0 0 0 0 0,0 0-1 0 0,0 0 1 0 0,0 0-1 0 0,0 0 1 0 0,0 0-1 0 0,0 0 1 0 0,0 0 0 0 0,0 1-1 0 0,0-1 1 0 0,0 0-1 0 0,0 0 1 0 0,0 0 0 0 0,0 0-1 0 0,0 0 1 0 0,0 0-1 0 0,0 0 1 0 0,0 0-1 0 0,0 0 1 0 0,0 0 0 0 0,0 0-1 0 0,0 1 1 0 0,0-1-1 0 0,0 0 1 0 0,0 0 0 0 0,0 0-1 0 0,0 0 1 0 0,0 0 11 0 0,1 5-242 0 0,0-2 53 0 0,1-1 44 0 0,0-1 34 0 0,-1 0 95 0 0,0-1 0 0 0,-1 1 1 0 0,1-1-1 0 0,0 1 0 0 0,-1-1 1 0 0,1 1-1 0 0,-1 0 0 0 0,1-1 0 0 0,-1 1 1 0 0,1-1-1 0 0,-1 1 0 0 0,0 0 0 0 0,1 0 1 0 0,-1-1-1 0 0,0 1 0 0 0,1 0 0 0 0,-1 0 1 0 0,0-1-1 0 0,0 1 0 0 0,0 0 0 0 0,0 0 1 0 0,0-1-1 0 0,0 1 0 0 0,0 0 1 0 0,0 0-1 0 0,0 0 16 0 0,0 3-41 0 0,0 8 34 0 0,3 0 119 0 0,1-4-19 0 0,2 1 50 0 0,-4 4 45 0 0,0 1 13 0 0,3 3 22 0 0,1-2-17 0 0,-5-8-73 0 0,0-1-1 0 0,0 1 1 0 0,-1 0-1 0 0,0 0 0 0 0,-1 4-132 0 0,1-4 138 0 0,0 0 0 0 0,0 0 0 0 0,0 0-1 0 0,1 0 1 0 0,1 3-138 0 0,2 6 269 0 0,2 5 152 0 0,-3 5 45 0 0,-2-1-105 0 0,5 14 294 0 0,0 2 33 0 0,-4-15-291 0 0,-2-17-197 0 0,1-1-47 0 0,1-1-15 0 0,2 3 10 0 0,1 4 51 0 0,-2 10 107 0 0,-3-13-130 0 0,0 0 48 0 0,2 0 26 0 0,2-2-48 0 0,2 3-14 0 0,-4-2-122 0 0,-1 19 200 0 0,-1-25-238 0 0,0-3-177 0 0,0 1 104 0 0,0-2 69 0 0,0 1 40 0 0,0 2 235 0 0,0-2-223 0 0,0 0-94 0 0,0-1-40 0 0,0 1-42 0 0,0-1-27 0 0,0 1-42 0 0,0 0-44 0 0,0-1-49 0 0,0 1-53 0 0,0 0-57 0 0,0-1-60 0 0,0 1-65 0 0,0-1-167 0 0</inkml:trace>
  <inkml:trace contextRef="#ctx0" brushRef="#br0" timeOffset="3314.48">3417 561 7688 0 0,'-7'-25'88'0'0,"3"6"13"0"0,-2 0 71 0 0,1 9-89 0 0,-1-8 67 0 0,4 1 10 0 0,2-5-114 0 0,0-12-54 0 0,-3 13 47 0 0,-2 9 80 0 0,0 0 72 0 0,3-6 78 0 0,2 17-391 0 0,0 0 52 0 0,0-1 48 0 0,0 0 44 0 0,0 1 40 0 0,0-1 36 0 0,-1-2 191 0 0,1 0 157 0 0,0 0-10 0 0,0-6 643 0 0,0 5-497 0 0,0 3-369 0 0,0-1-38 0 0,0 1-45 0 0,0 0-54 0 0,1 0-63 0 0,-1 0-84 0 0,0 0-94 0 0,0 0-105 0 0,1 0-114 0 0,-1 1-124 0 0,0 1 205 0 0,1-1-35 0 0,-1 1-37 0 0,0-1-36 0 0,4-1-1204 0 0,5 2-922 0 0</inkml:trace>
  <inkml:trace contextRef="#ctx0" brushRef="#br0" timeOffset="3625.9">4234 531 9408 0 0,'-26'0'273'0'0,"21"0"-5"0"0,5 0-200 0 0,0-3-40 0 0,0 3-27 0 0,0-1 0 0 0,0 0 0 0 0,0 1 0 0 0,0-1 0 0 0,0 1-1 0 0,-1-1 1 0 0,1 0 0 0 0,0 1 0 0 0,0-1 0 0 0,-1 1 0 0 0,1-1 0 0 0,0 1 0 0 0,-1-1 0 0 0,1 1 0 0 0,-1-1 0 0 0,1 1-1 0 0,-1-1 1 0 0,1 1 0 0 0,-1 0 0 0 0,1-1 0 0 0,-1 1-1 0 0,-8-6 86 0 0,3 2 30 0 0,1 0 59 0 0,2 2 139 0 0,0 1-114 0 0,0 0-70 0 0,0 1-61 0 0,-1 0-15 0 0,2-1 50 0 0,-6-5 129 0 0,0 0-43 0 0,7 4-160 0 0,0 1-1 0 0,0 0 1 0 0,0 0 0 0 0,-1 0 0 0 0,1-1 0 0 0,0 1 0 0 0,-1 1 0 0 0,1-1 0 0 0,-1 0-1 0 0,1 0 1 0 0,-1 0 0 0 0,1 1 0 0 0,-1-1 0 0 0,0 1 0 0 0,1-1 0 0 0,-1 1 0 0 0,0 0-1 0 0,1 0 1 0 0,-1-1-30 0 0,1 2 10 0 0,1-1 0 0 0,-1 0 1 0 0,1 0-1 0 0,-1 0 0 0 0,1 0 0 0 0,-1 0 0 0 0,1 0 0 0 0,-1 0 0 0 0,1 0 0 0 0,-1-1 0 0 0,1 1 0 0 0,-1 0 1 0 0,1 0-1 0 0,-1 0 0 0 0,1 0 0 0 0,-1-1 0 0 0,1 1 0 0 0,0 0 0 0 0,-1 0 0 0 0,1-1 0 0 0,-1 1 0 0 0,1 0 0 0 0,0-1 1 0 0,-1 1-1 0 0,1 0 0 0 0,0-1 0 0 0,0 1 0 0 0,-1-1 0 0 0,1 1-10 0 0,-8-7 226 0 0,5 5-135 0 0,-5 1-15 0 0,3 1 35 0 0,-1 0 73 0 0,-2 0 110 0 0,-12 0 113 0 0,20 0-393 0 0,-1 0 1 0 0,1 0 0 0 0,0 0 0 0 0,0 0 0 0 0,-1 0 0 0 0,1 0 0 0 0,0 0 0 0 0,-1 0-1 0 0,1 0 1 0 0,0 0 0 0 0,-1 0 0 0 0,1 0 0 0 0,0 0 0 0 0,-1 1 0 0 0,1-1 0 0 0,0 0-1 0 0,0 0 1 0 0,-1 0 0 0 0,1 0 0 0 0,0 0 0 0 0,0 1 0 0 0,-1-1 0 0 0,1 0-1 0 0,0 0 1 0 0,0 1 0 0 0,0-1-15 0 0,-2 1 37 0 0,1 0 0 0 0,0 1 0 0 0,-1-1 0 0 0,1 0 0 0 0,-1 0 0 0 0,1 0 0 0 0,-1-1 1 0 0,1 1-1 0 0,-1 0 0 0 0,0 0-37 0 0,-9 0 185 0 0,-2 2 51 0 0,0 3-74 0 0,-2 3-43 0 0,0 4-30 0 0,5 2 1 0 0,2-8-53 0 0,-4 4 18 0 0,5 1 12 0 0,-17 23 12 0 0,20-30-59 0 0,-1 1-1 0 0,1 0 1 0 0,0 0-1 0 0,1 1 1 0 0,-1-1-1 0 0,1 1 1 0 0,-2 6-20 0 0,-17 83 25 0 0,14-59 14 0 0,7-30-38 0 0,0 0 0 0 0,1-1 0 0 0,-1 1 0 0 0,2 0 0 0 0,-1 0 0 0 0,1-1 0 0 0,0 1 0 0 0,0-1 0 0 0,0 1 0 0 0,3 5-1 0 0,0 3 1 0 0,4 21-1 0 0,4 16 0 0 0,-10-49 4 0 0,0 0 0 0 0,-1 0 0 0 0,1 1 0 0 0,1-1 0 0 0,-1-1 0 0 0,0 1 0 0 0,1 0 0 0 0,0-1 0 0 0,-1 1 0 0 0,1-1 0 0 0,0 0 1 0 0,0 0-1 0 0,1 0 0 0 0,-1 0 0 0 0,3 1-4 0 0,-1 0 3 0 0,1 0 1 0 0,-1 1 0 0 0,0 0 0 0 0,3 3-4 0 0,-6-6 5 0 0,0 1 0 0 0,0 0 0 0 0,1-1 1 0 0,-1 1-1 0 0,0-1 0 0 0,1 0 0 0 0,-1 0 1 0 0,1 0-1 0 0,-1 0 0 0 0,1 0 0 0 0,0-1 1 0 0,-1 1-1 0 0,1-1 0 0 0,1 1-5 0 0,7-1 46 0 0,0 1 0 0 0,12-2-46 0 0,0 0 77 0 0,-11 2-42 0 0,8-1 24 0 0,-4-4 18 0 0,10-3 45 0 0,15-5 79 0 0,-37 10-169 0 0,0 0-1 0 0,0 0 1 0 0,0 0 0 0 0,0-1 0 0 0,0 1 0 0 0,0-1-1 0 0,0 0 1 0 0,0-2-32 0 0,7-4 82 0 0,5 0-1 0 0,5-5 11 0 0,-8-1 2 0 0,-3 0-31 0 0,13-20 9 0 0,-21 32-68 0 0,0-1 0 0 0,-1 1 0 0 0,1 0 0 0 0,-1-1 1 0 0,0 1-1 0 0,0-1 0 0 0,0 1 0 0 0,-1-1 0 0 0,1 1 0 0 0,-1-2-4 0 0,0-28-129 0 0,0 13-39 0 0,0 2-54 0 0,0-1-100 0 0,-1 8 114 0 0,-1 3 42 0 0,-8-11-240 0 0,2 9 114 0 0,5 3 98 0 0,-1-1-45 0 0,1-5-60 0 0,1 4 60 0 0,-1 0-39 0 0,-1 3 60 0 0,-1 0-33 0 0,-3-2-142 0 0,1 1-35 0 0,-9-8-497 0 0,1 0-1 0 0</inkml:trace>
  <inkml:trace contextRef="#ctx0" brushRef="#br0" timeOffset="3979.74">4445 682 10016 0 0,'3'3'230'0'0,"1"3"-114"0"0,3 5 128 0 0,2 5 45 0 0,-2-7-167 0 0,5 7-73 0 0,-7 0-40 0 0,-4-11-11 0 0,1-1 0 0 0,-1 0 0 0 0,1 0 0 0 0,0 0 1 0 0,0 0-1 0 0,2 2 2 0 0,0 2 33 0 0,0 0 59 0 0,3 12 216 0 0,3 6 230 0 0,-5-17-331 0 0,1 1 116 0 0,-1-1-52 0 0,-1 2 8 0 0,1 4 97 0 0,1 4 127 0 0,1-5-67 0 0,3 4 6 0 0,-5 4-16 0 0,2-14-117 0 0,-7-8-294 0 0,1 0-1 0 0,-1 1 0 0 0,0-1 1 0 0,1 0-1 0 0,-1 1 0 0 0,1-1 1 0 0,-1 0-1 0 0,0 1 0 0 0,1-1 0 0 0,-1 1 1 0 0,0-1-1 0 0,0 0 0 0 0,1 1 1 0 0,-1-1-1 0 0,0 1 0 0 0,0-1 1 0 0,0 1-1 0 0,0-1 0 0 0,1 1 0 0 0,-1-1 1 0 0,0 1-1 0 0,0-1 0 0 0,0 1 1 0 0,0-1-1 0 0,0 1 0 0 0,0-1 1 0 0,0 1-1 0 0,0-1 0 0 0,-1 1-14 0 0,1 41 1025 0 0,0-39-689 0 0,0-3 0 0 0,1 1-181 0 0,-1 0-36 0 0,0 2 32 0 0,0-1-78 0 0,0 2-49 0 0,-1-2 60 0 0,1 0 174 0 0,0-2-2 0 0,0 0-10 0 0,-7-1 21 0 0,1-3-99 0 0,2-2-74 0 0,-4-8 47 0 0,6 9-78 0 0,-3-25 222 0 0,-5 8-131 0 0,7-2-41 0 0,3-48 133 0 0,0 23-111 0 0,1 37-132 0 0,0 0 0 0 0,1 1 0 0 0,0-1 0 0 0,1 0 0 0 0,1 0-3 0 0,1-7 1 0 0,-4 12-1 0 0,1 1 0 0 0,0 0 0 0 0,1 0 0 0 0,-1 0 0 0 0,1 0 0 0 0,0 0 0 0 0,1 0 0 0 0,0 1 0 0 0,-1 0 0 0 0,2 0 0 0 0,-1 0 0 0 0,3-2 0 0 0,-7 6 0 0 0,4-3 0 0 0,0 0 0 0 0,0 0 0 0 0,1 1 0 0 0,-1-1 0 0 0,2 1 0 0 0,-4 2 0 0 0,1-1 0 0 0,-1 1 0 0 0,1 1 0 0 0,0-1 0 0 0,-1 0 0 0 0,1 1 0 0 0,0-1 0 0 0,0 1 0 0 0,0 0 0 0 0,0 0 0 0 0,0 0 0 0 0,40 0 0 0 0,-41 0 0 0 0,-1 0 0 0 0,1 0 0 0 0,0 0 0 0 0,0 0 0 0 0,-1 1 0 0 0,1-1 0 0 0,0 1 0 0 0,0-1 0 0 0,-1 1 0 0 0,1 0 0 0 0,-1-1 0 0 0,1 1 0 0 0,-1 0 0 0 0,1 0 0 0 0,-1 0 0 0 0,1 0 0 0 0,-1 0 0 0 0,0 1 0 0 0,1-1 0 0 0,-1 0 0 0 0,0 1 0 0 0,15 12 0 0 0,-8-9 0 0 0,0 0 0 0 0,0 0 0 0 0,-1 1 0 0 0,1 0 0 0 0,-1 0 0 0 0,0 0 0 0 0,-1 1 0 0 0,1 0 0 0 0,0 3 0 0 0,0-1 0 0 0,-4-4 0 0 0,1 0 0 0 0,-1 0 0 0 0,1 1 0 0 0,-2-1 0 0 0,3 5 0 0 0,0 18 0 0 0,5 2 0 0 0,-5-2 11 0 0,1-13 19 0 0,-5-12-28 0 0,0 0 1 0 0,0 0 0 0 0,0 0-1 0 0,0 1 1 0 0,0-1 0 0 0,-1 0-1 0 0,1 1 1 0 0,-1-1-1 0 0,0 1-2 0 0,0 14-58 0 0,0 26 83 0 0,0-30-89 0 0,0 0-84 0 0,0-6 19 0 0,0-1-41 0 0,0 1-44 0 0,0 0-50 0 0,0-1-56 0 0,0 1-59 0 0,0 0-65 0 0,0-1-69 0 0,0 8-753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1:18.5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 1 8952 0 0,'0'0'200'0'0,"0"0"33"0"0,0 0 15 0 0,0 0 32 0 0,-3 0 108 0 0,-1 0 207 0 0,1 0-135 0 0,0 0-77 0 0,0 0-72 0 0,1 0-63 0 0,-1 1 19 0 0,0-1-104 0 0,1 2-80 0 0,1-1-58 0 0,-2 7-60 0 0,3-2 67 0 0,0-3 20 0 0,0 1 35 0 0,0 1 40 0 0,0 0 48 0 0,0-5-161 0 0,0 6 46 0 0,1 14 83 0 0,-5-5 6 0 0,-4 2-1 0 0,7-14-125 0 0,0 0 1 0 0,1 0-1 0 0,-1 0 0 0 0,0 0 1 0 0,1 1-1 0 0,0-1 1 0 0,0 3-24 0 0,-1 9 74 0 0,1-8-27 0 0,0 0 1 0 0,0 1 0 0 0,1-1 0 0 0,0 1 0 0 0,0 0-48 0 0,0-4 18 0 0,2 8 61 0 0,0 0 0 0 0,-1 0 0 0 0,0 1 1 0 0,0 7-80 0 0,0 17 158 0 0,4-7-82 0 0,-4-19-47 0 0,0 0-1 0 0,0 1 1 0 0,-1 8-29 0 0,-1-13 14 0 0,0-1 1 0 0,1 0-1 0 0,0 0 1 0 0,0 0 0 0 0,1 0-1 0 0,0 1-14 0 0,3 15 49 0 0,1 18 56 0 0,-2-17-32 0 0,-1-13-32 0 0,-1 0 1 0 0,-1 0-1 0 0,0 0 1 0 0,0 3-42 0 0,1 13 81 0 0,4 4-41 0 0,0-1-16 0 0,-5-6 24 0 0,0-11-31 0 0,0 0 0 0 0,0-1 0 0 0,1 1 0 0 0,1 1-17 0 0,-1-1 27 0 0,0 0-1 0 0,0 1 1 0 0,-1-1 0 0 0,-1 3-27 0 0,0 48 195 0 0,0-41-66 0 0,0-4 73 0 0,3-18-82 0 0,-3 0-115 0 0,1 0-1 0 0,-1 0 1 0 0,1 0-1 0 0,-1 0 1 0 0,1 0 0 0 0,-1 0-1 0 0,1 0 1 0 0,-1 0-1 0 0,0 0 1 0 0,1 0-1 0 0,-1 0 1 0 0,1-1 0 0 0,-1 1-1 0 0,1 0 1 0 0,-1 0-1 0 0,0 0 1 0 0,1-1 0 0 0,-1 1-1 0 0,0 0 1 0 0,1-1-1 0 0,-1 1 1 0 0,0 0-1 0 0,1-1 1 0 0,-1 1 0 0 0,0 0-1 0 0,1-1 1 0 0,-1 1-1 0 0,0 0 1 0 0,0-1-5 0 0,1-13 140 0 0,-1 12-121 0 0,0 0 0 0 0,-1-1 0 0 0,1 1 0 0 0,1 0 0 0 0,-1 0 0 0 0,0 0-1 0 0,0 0 1 0 0,1 0 0 0 0,0 0 0 0 0,-1 0 0 0 0,1 0-19 0 0,4-6 60 0 0,-4 7-48 0 0,0-1 1 0 0,-1 1-1 0 0,1 0 1 0 0,0-1-1 0 0,0 1 0 0 0,-1-1 1 0 0,1 1-1 0 0,-1-1 1 0 0,1 1-1 0 0,-1-1 0 0 0,0 0 1 0 0,0 1-1 0 0,1-1 0 0 0,-1 1 1 0 0,0-2-13 0 0,1-9 24 0 0,0 1 1 0 0,1 0 0 0 0,0 0-1 0 0,1-1 1 0 0,3-4-25 0 0,6-32 39 0 0,-9 29-39 0 0,-2 12 0 0 0,0 0 0 0 0,1 0 0 0 0,0 0 0 0 0,0 0 0 0 0,0 0 0 0 0,3-5 0 0 0,3-4-1 0 0,0 1 0 0 0,1 0 0 0 0,4-4 1 0 0,-2 6-39 0 0,0 0-40 0 0,0 1 5 0 0,10-9-17 0 0,-5 11 92 0 0,10 5 42 0 0,-13-1-29 0 0,-12 5-8 0 0,1 0 0 0 0,0 0 1 0 0,-1 0-1 0 0,1 1 0 0 0,0-1 1 0 0,0 1-1 0 0,-1-1 0 0 0,1 1 1 0 0,0-1-1 0 0,0 1 0 0 0,0 0 1 0 0,0 0-7 0 0,9 3 8 0 0,7 7-8 0 0,-7-6 4 0 0,-8-4-9 0 0,-1 0 0 0 0,1 1-1 0 0,-1 0 1 0 0,1 0-1 0 0,-1 0 1 0 0,1 0 0 0 0,-1 0-1 0 0,0 0 1 0 0,1 1-1 0 0,-1-1 1 0 0,0 1 0 0 0,0-1-1 0 0,0 1 1 0 0,0 0-1 0 0,0 0 1 0 0,0 0 0 0 0,-1 0-1 0 0,1 0 1 0 0,0 2 5 0 0,7 18-49 0 0,0-1 34 0 0,-5-15 2 0 0,0 1 1 0 0,0 0-1 0 0,-1 0 0 0 0,0 0 1 0 0,-1 0-1 0 0,1 0 0 0 0,-1 1 1 0 0,-1-1-1 0 0,1 4 13 0 0,0 10-49 0 0,-1 0 1 0 0,-1 15 48 0 0,-1-7-45 0 0,0-11 6 0 0,-6 0 25 0 0,3-8 13 0 0,3-7 1 0 0,0-1 0 0 0,1 0 0 0 0,-1 1 0 0 0,0-1 0 0 0,0 0 0 0 0,0 0 0 0 0,0 1 0 0 0,0-1 0 0 0,-1 0 0 0 0,1 0 0 0 0,-1 0 0 0 0,1 0 0 0 0,-1-1 0 0 0,0 1 0 0 0,-18 29 0 0 0,-20-1 0 0 0,37-28 0 0 0,1 0 0 0 0,-1-1 0 0 0,1 1 0 0 0,-1 0 0 0 0,0-1 0 0 0,0 0 0 0 0,0 0 0 0 0,0 0 0 0 0,1 0 0 0 0,-1 0 0 0 0,-1 0 0 0 0,1-1 0 0 0,0 0 0 0 0,0 1 0 0 0,0-1 0 0 0,0 0 0 0 0,0 0 0 0 0,0-1 0 0 0,-2 0 1 0 0,-11 1-2 0 0,14 0-3 0 0,1 0 0 0 0,-1 1 0 0 0,0-1 0 0 0,1 0 0 0 0,-1 1 0 0 0,0-1 0 0 0,1 1-1 0 0,-1 0 1 0 0,1 0 0 0 0,-2 0 4 0 0,-8 3-83 0 0,-1-8 1 0 0,11 3 69 0 0,-1 0 0 0 0,1 1 0 0 0,-1-1 0 0 0,1 0 0 0 0,-1 1 0 0 0,0-1 0 0 0,1 1 0 0 0,-1 0 0 0 0,0-1 0 0 0,0 1 13 0 0,-4 0-163 0 0,-4-3-73 0 0,7 1 65 0 0,0 0-57 0 0,0 0-105 0 0,2 1 120 0 0,0-1-36 0 0,-1 0-39 0 0,0 1-41 0 0,0-2-147 0 0,1 3 165 0 0,0-1-38 0 0,-1-1-449 0 0,-1-1-300 0 0,1 1 203 0 0,0-1-36 0 0,0 2 312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2:04.1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182 15 7632 0 0,'0'0'166'0'0,"0"0"29"0"0,0 0 14 0 0,0-2-25 0 0,0-4-123 0 0,0 2 34 0 0,0 2 98 0 0,0 1 225 0 0,0 1 383 0 0,2 0 30 0 0,8 0-35 0 0,-8 0-529 0 0,-1 0 85 0 0,-1 0 189 0 0,0 0-18 0 0,0 0-38 0 0,2 3-146 0 0,9 7-69 0 0,-9-8-12 0 0,1 1 8 0 0,2 3-127 0 0,-2 1 34 0 0,-2-3-81 0 0,0-1 1 0 0,0 1-1 0 0,0 0 0 0 0,-1-1 0 0 0,0 1 0 0 0,0 0 1 0 0,0 0-93 0 0,2 7 230 0 0,3-2-86 0 0,1 3-37 0 0,-5-6-81 0 0,0 0 0 0 0,0-1 1 0 0,-1 1-1 0 0,1 0 0 0 0,-1 0 1 0 0,-1 0-27 0 0,3 24 81 0 0,3-8-13 0 0,-3-12-33 0 0,0 1 0 0 0,0-1 0 0 0,-1 0-1 0 0,-1 3-34 0 0,0 7 58 0 0,0-6-13 0 0,0-1 0 0 0,1 0-1 0 0,1 5-44 0 0,23 115 232 0 0,-24-125-213 0 0,0 0 0 0 0,0 0 0 0 0,-1 1 0 0 0,0-1 0 0 0,-1 6-19 0 0,1 16 72 0 0,3-6 20 0 0,2-9-22 0 0,-3-9-34 0 0,-1 1 0 0 0,1-1 0 0 0,-1 1 0 0 0,0-1 0 0 0,-1 0-1 0 0,1 1-35 0 0,-1 29 159 0 0,0 19 17 0 0,0-50-154 0 0,1 1 1 0 0,0 0-1 0 0,0-1 0 0 0,0 1 0 0 0,1-1 0 0 0,0 1-22 0 0,3 11 43 0 0,-3 0-42 0 0,-2 5-34 0 0,0 4-35 0 0,0 17 89 0 0,0-41 6 0 0,0-2-48 0 0,0 0-63 0 0,0 0-126 0 0,-1 0-97 0 0,0 0 97 0 0,-2 0 53 0 0,-3 0-129 0 0,5 0 131 0 0,0 0-40 0 0,1 0-72 0 0,0 0-5 0 0,-1 0-39 0 0,0 0-411 0 0,1 0 105 0 0,-1-1-52 0 0,-1 0-780 0 0,-2-4-609 0 0,-4-3-1162 0 0</inkml:trace>
  <inkml:trace contextRef="#ctx0" brushRef="#br0" timeOffset="583.07">0 484 9328 0 0,'0'0'208'0'0,"0"0"33"0"0,0 0 15 0 0,1-1-108 0 0,1-1-77 0 0,3-2-115 0 0,0 1 59 0 0,1 1 51 0 0,0 0 40 0 0,6 1 126 0 0,10 1 184 0 0,-18 0-347 0 0,10-2 73 0 0,8-4 132 0 0,-1 0 10 0 0,-7 5-128 0 0,2-1 89 0 0,1-4-44 0 0,-2 1-51 0 0,15 0 166 0 0,3-5 4 0 0,-14 7-174 0 0,-9 1-28 0 0,0 0 0 0 0,0 0 0 0 0,0-1 0 0 0,6-3-118 0 0,0 1 147 0 0,-1 1-1 0 0,12-2-146 0 0,-11 3 120 0 0,0-1 1 0 0,10-4-121 0 0,-3 0 98 0 0,-2 3-46 0 0,-11 2-29 0 0,0 0 0 0 0,0 0 1 0 0,10-5-24 0 0,8-10 13 0 0,-22 14-5 0 0,0 0 1 0 0,0 0 0 0 0,0 1-1 0 0,1 0 1 0 0,-1 0 0 0 0,4-1-9 0 0,8 0 9 0 0,-14 3-8 0 0,1 1-1 0 0,0-2 0 0 0,-1 1 0 0 0,1 0 0 0 0,-1-1 0 0 0,0 0 0 0 0,0 0 1 0 0,1-1-1 0 0,9-6 0 0 0,-10 5 0 0 0,1 1 0 0 0,0 0 0 0 0,-1 1 0 0 0,1-1 0 0 0,3 0 0 0 0,-2 0 0 0 0,0 1 0 0 0,0-1 0 0 0,0 0 0 0 0,3-3 0 0 0,-6 4 0 0 0,0 0 0 0 0,0 0 0 0 0,0 1 0 0 0,0-1 0 0 0,0 1 0 0 0,0 0 0 0 0,1-1 0 0 0,-1 2 0 0 0,0-1 0 0 0,1 0 0 0 0,-1 1 0 0 0,0-1 0 0 0,2 1 0 0 0,10-3 0 0 0,0-7 0 0 0,-3 8-12 0 0,-12 2 11 0 0,1 0 0 0 0,-1 0 0 0 0,0 0 0 0 0,0 0 0 0 0,0 0 1 0 0,0 0-1 0 0,0 0 0 0 0,0 0 0 0 0,0 0 0 0 0,0 0 0 0 0,0 0 0 0 0,0 0 1 0 0,1 0-1 0 0,-1 0 0 0 0,0 0 0 0 0,0 0 0 0 0,0 0 0 0 0,0 0 1 0 0,0 0-1 0 0,0 0 0 0 0,0 0 0 0 0,0 0 0 0 0,0 0 0 0 0,0 0 1 0 0,0 0-1 0 0,0 0 0 0 0,1 0 0 0 0,-1 0 0 0 0,0 0 0 0 0,0 0 0 0 0,0 0 1 0 0,0 0-1 0 0,0 0 0 0 0,0 0 0 0 0,0 1 0 0 0,0-1 0 0 0,0 0 1 0 0,0 0-1 0 0,0 0 0 0 0,0 0 0 0 0,0 0 0 0 0,0 0 0 0 0,0 0 1 0 0,0 0-1 0 0,0 0 0 0 0,0 0 0 0 0,0 0 0 0 0,0 1 0 0 0,0-1 0 0 0,0 0 1 0 0,0 0-1 0 0,0 0 0 0 0,0 0 0 0 0,0 0 0 0 0,0 0 0 0 0,0 0 1 0 0,0 0 0 0 0,0 1-1 0 0,0-1 0 0 0,0 1 1 0 0,0 0-1 0 0,0-1 0 0 0,0 1 1 0 0,0-1-1 0 0,1 1 0 0 0,-1-1 1 0 0,0 1-1 0 0,0-1 1 0 0,0 1-1 0 0,1-1 0 0 0,-1 1 1 0 0,0-1-1 0 0,1 1 0 0 0,-1-1 1 0 0,0 1-1 0 0,1-1 1 0 0,-1 0-1 0 0,1 1 0 0 0,-1-1 1 0 0,0 0-1 0 0,1 1 0 0 0,0-1 1 0 0,-1 1-2 0 0,1-1 0 0 0,0 0 0 0 0,-1 1 0 0 0,1-1 0 0 0,-1 1 0 0 0,1-1 0 0 0,-1 1 0 0 0,1-1 0 0 0,-1 1 0 0 0,1 0 0 0 0,-1-1 0 0 0,0 1 0 0 0,1-1 0 0 0,-1 1 0 0 0,0 0 0 0 0,0 0 0 0 0,1-1 0 0 0,-1 1 0 0 0,0 0 0 0 0,0-1 0 0 0,0 1 0 0 0,0 0 0 0 0,0-1 0 0 0,0 1 0 0 0,0 0 2 0 0,0 43-28 0 0,0 1 59 0 0,0-3 37 0 0,0 124 288 0 0,0-145-332 0 0,0-14-1 0 0,1 0 1 0 0,0 1 0 0 0,1-1-1 0 0,-1 0 1 0 0,2 2-24 0 0,-1-2 21 0 0,-1 0 1 0 0,1 1 0 0 0,-1-1 0 0 0,0 1 0 0 0,-1 0-22 0 0,0 7 36 0 0,0 8 58 0 0,3 0 52 0 0,2-9-39 0 0,1 3 46 0 0,-5 0 39 0 0,-1-14-158 0 0,1 0 1 0 0,-1 0-1 0 0,0 0 1 0 0,1 0 0 0 0,0-1-1 0 0,-1 1 1 0 0,2 2-35 0 0,6 12 196 0 0,-7-13-29 0 0,0-1-94 0 0,0 0-64 0 0,-1 8-94 0 0,0-7 91 0 0,0-1 38 0 0,0 0 44 0 0,0-1 53 0 0,0 1 64 0 0,0-1 63 0 0,0 0 77 0 0,-1 0 87 0 0,1-1 96 0 0,2-9-439 0 0,3-3-4 0 0,-4 10-72 0 0,0-1-1 0 0,0 1 1 0 0,0-1-1 0 0,0 0 1 0 0,0 0-1 0 0,-1 1 1 0 0,1-1-1 0 0,-1 0 1 0 0,1 0-1 0 0,-1 0 1 0 0,0 0-1 0 0,1-1-12 0 0,0-18 134 0 0,0 12-73 0 0,1 0 0 0 0,1 0 0 0 0,3-7-61 0 0,-2 2 67 0 0,7-4 3 0 0,-9 14-51 0 0,1 0 1 0 0,-1 0-1 0 0,1 0 1 0 0,-1-1-1 0 0,0-1-19 0 0,0-3 24 0 0,4-7 17 0 0,14-2 23 0 0,-10 3-10 0 0,-8 14-53 0 0,-1 0 0 0 0,0 0 0 0 0,1 0 0 0 0,-1 0 0 0 0,1 0 0 0 0,0 0 0 0 0,-1 0 0 0 0,1 1-1 0 0,0-1 1 0 0,-1 1 0 0 0,2-1-1 0 0,17-7 0 0 0,-12 4 1 0 0,-6 3 1 0 0,0 0 0 0 0,0-1 0 0 0,0 1 0 0 0,0 0 0 0 0,1 0 0 0 0,-1 1-1 0 0,0-1 1 0 0,2 0-2 0 0,-3 1 7 0 0,0 0 1 0 0,1 0-1 0 0,-1 0 0 0 0,0 0 0 0 0,0 0 0 0 0,1 0 1 0 0,-1 1-1 0 0,0-1 0 0 0,0 0 0 0 0,0 1 0 0 0,1-1 1 0 0,-1 1-1 0 0,0-1-7 0 0,27 15 186 0 0,-23-4-112 0 0,5-5-59 0 0,-9-6-15 0 0,0 0 0 0 0,0 1 0 0 0,0-1 0 0 0,0 1 0 0 0,0-1 0 0 0,0 1 0 0 0,0 0 0 0 0,0-1 0 0 0,0 1 0 0 0,0 0 0 0 0,-1-1 0 0 0,1 1 0 0 0,0 0 0 0 0,-1 0-1 0 0,1 0 1 0 0,0 0 0 0 0,3 8 0 0 0,0 0 0 0 0,-1 0-1 0 0,1 6 1 0 0,1 1-21 0 0,0-1-51 0 0,-3-12 54 0 0,-1 0 0 0 0,0 0 0 0 0,0 1 0 0 0,0-1 0 0 0,-1 0 0 0 0,1 0 0 0 0,-1 1 0 0 0,1 0 18 0 0,1 11-67 0 0,2-6 40 0 0,2 3 23 0 0,-5-8 5 0 0,0 0-1 0 0,-1 0 0 0 0,1 1 0 0 0,-1-1 0 0 0,0 3 0 0 0,0-3-3 0 0,0 0 1 0 0,0 0-1 0 0,0 0 1 0 0,1 0-1 0 0,0 3 3 0 0,5 5-39 0 0,-1-3-50 0 0,-3 5-80 0 0,-2-11 129 0 0,0 0 1 0 0,0 0-1 0 0,1 0 0 0 0,-1 0 1 0 0,1 0-1 0 0,0 0 0 0 0,1 2 40 0 0,5 12-253 0 0,-5-14 218 0 0,-1 0-40 0 0,-1 1-37 0 0,1 0-34 0 0,-1 1-129 0 0,0 1-56 0 0,0 0-45 0 0,-1-1-33 0 0,1 2-429 0 0,0-4-428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3:23.1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349 605 9152 0 0,'0'0'208'0'0,"0"0"33"0"0,-3-2 14 0 0,-9-8-42 0 0,7 7-182 0 0,-1 0-16 0 0,-13-6 63 0 0,-12-6 873 0 0,29 14-852 0 0,0 0 0 0 0,0 0 0 0 0,0 1 0 0 0,0-1 1 0 0,-1 1-1 0 0,1 0 0 0 0,0-1 0 0 0,-2 1-99 0 0,-8 0 353 0 0,0 1-38 0 0,-3 0 70 0 0,-1-2-3 0 0,-8 0 98 0 0,22 1-426 0 0,0 0-1 0 0,0 1 0 0 0,-1-1 0 0 0,1 0 1 0 0,0 1-1 0 0,0 0 0 0 0,0-1 0 0 0,-2 2-53 0 0,-16 8 368 0 0,-4 2 0 0 0,8-4-182 0 0,-4 8 31 0 0,6-2-114 0 0,3-1-77 0 0,-5 4 17 0 0,7 4-27 0 0,6-11 9 0 0,-2 2 39 0 0,3-8-46 0 0,0 0 0 0 0,0 0 1 0 0,0 0-1 0 0,1 0 0 0 0,0 0 0 0 0,0 1 0 0 0,0-1 0 0 0,0 0 1 0 0,1 1-1 0 0,-1-1 0 0 0,1 1 0 0 0,0-1 0 0 0,1 4-18 0 0,-1 11 2 0 0,0-2-65 0 0,0 25-140 0 0,0-14 166 0 0,1-11 102 0 0,0-15-54 0 0,-1 0 0 0 0,1 0 0 0 0,0 0 0 0 0,-1 0 0 0 0,1 0 1 0 0,0 0-1 0 0,0 0 0 0 0,0-1 0 0 0,0 1 0 0 0,1 0 0 0 0,-1-1 0 0 0,0 1 0 0 0,1 0-11 0 0,9 13 65 0 0,-7 0-66 0 0,1 0-50 0 0,6 0-34 0 0,-4-7 33 0 0,-5-5 26 0 0,1 0 1 0 0,1 0 0 0 0,-1 0 0 0 0,0 0-1 0 0,1-1 1 0 0,0 1 25 0 0,8 3-4 0 0,-2-2 49 0 0,13 6 110 0 0,-3-1-77 0 0,-7-6-67 0 0,-1-2-41 0 0,4-1-47 0 0,-15 0 67 0 0,1 0 1 0 0,-1-1 0 0 0,1 1 0 0 0,-1 0 0 0 0,1 0 0 0 0,-1-1 0 0 0,1 1 0 0 0,-1-1 0 0 0,0 0-1 0 0,1 1 1 0 0,-1-1 0 0 0,0 0 0 0 0,1 0 9 0 0,10-5-29 0 0,1 3 39 0 0,-11 3-1 0 0,0-1 0 0 0,0 1 0 0 0,1-1 0 0 0,-1 1 0 0 0,0-1 0 0 0,0 0 0 0 0,0 0 1 0 0,0 0-1 0 0,0 0 0 0 0,0-1 0 0 0,0 1 0 0 0,0 0 0 0 0,-1-1 0 0 0,1 1-9 0 0,4-5 40 0 0,-1 2-1 0 0,1-1 1 0 0,1 1 0 0 0,1-2-40 0 0,15-9 45 0 0,-20 12-45 0 0,1 0 1 0 0,-1-1-1 0 0,0 1 1 0 0,0-1 0 0 0,2-2-1 0 0,1-4-16 0 0,8-14 43 0 0,-9 15-39 0 0,1-2-38 0 0,1 1-57 0 0,0-2-74 0 0,6-13-150 0 0,-2-3 52 0 0,-5 10 100 0 0,9-25-322 0 0,-4 2 104 0 0,-9 32 328 0 0,0 2-5 0 0,-1 0 0 0 0,0 0-1 0 0,0-1 1 0 0,-1 1 74 0 0,-1-28-193 0 0,0-2 63 0 0,1 20 98 0 0,1 7 19 0 0,-1 0-1 0 0,-1 0 0 0 0,1-1 0 0 0,-3-7 14 0 0,-1 1-30 0 0,2 7 19 0 0,0 1-1 0 0,0 0 1 0 0,1-1 0 0 0,0 1 0 0 0,1-2 11 0 0,-1-4 0 0 0,-1 0 0 0 0,-3-13 0 0 0,2 13 0 0 0,1 1 0 0 0,-1-15 0 0 0,4 11 4 0 0,-1 11 8 0 0,0 0 0 0 0,0 0 0 0 0,-1 0 1 0 0,1 0-1 0 0,-2-3-12 0 0,-3-6 35 0 0,3 10-16 0 0,1-1-1 0 0,-1 1 1 0 0,1 0-1 0 0,0-1 1 0 0,1 1 0 0 0,-1-1-19 0 0,2-20 79 0 0,0 16-18 0 0,-1-1 0 0 0,0 1 1 0 0,0 0-1 0 0,-1-1 0 0 0,-2-7-61 0 0,-3 3 91 0 0,0-1 10 0 0,5 9-25 0 0,1-4 43 0 0,0 4-72 0 0,0-22 232 0 0,0 28-189 0 0,0 2 3 0 0,0 0 23 0 0,0 0 11 0 0,0 0 1 0 0,0 0 10 0 0,0 2 48 0 0,0 12 36 0 0,0 1-62 0 0,0-1-54 0 0,0 1-46 0 0,0 13-45 0 0,0-5-70 0 0,0 33-135 0 0,0-22 158 0 0,0-20 64 0 0,0 0 34 0 0,0 0 42 0 0,0 0 48 0 0,0-6-152 0 0,-1 1 0 0 0,0-1 1 0 0,0 1-1 0 0,-1-1 0 0 0,0 1-4 0 0,0 0 0 0 0,0 0 0 0 0,0 1-1 0 0,1-1 1 0 0,0 0 0 0 0,1 2 0 0 0,0 8-1 0 0,1-2-6 0 0,-1 0 1 0 0,-2 0 0 0 0,1 1 6 0 0,-4 5-44 0 0,2-8-9 0 0,1 0-1 0 0,0 0 1 0 0,1 8 53 0 0,0 15-78 0 0,0-16 69 0 0,1 1 0 0 0,1-1 1 0 0,2 9 8 0 0,2-8-2 0 0,-2-13-12 0 0,-1-1-1 0 0,-1 0 0 0 0,0 0 1 0 0,0 9 14 0 0,-2-2-10 0 0,1 13 37 0 0,4-3 66 0 0,1-11-21 0 0,-4-12-59 0 0,1 0-1 0 0,-1 0 1 0 0,0 0 0 0 0,-1 0 0 0 0,1 1 0 0 0,0-1 0 0 0,-1 0 0 0 0,0 2-13 0 0,0-3 3 0 0,0-1 0 0 0,0 1 0 0 0,0 0 0 0 0,1-1 1 0 0,-1 1-1 0 0,0-1 0 0 0,1 1 0 0 0,-1-1 0 0 0,1 1 0 0 0,-1-1 0 0 0,1 1 1 0 0,0-1-1 0 0,0 1 0 0 0,0-1 0 0 0,0 1-3 0 0,4 6 21 0 0,4 12 14 0 0,-7-15-7 0 0,0 0 0 0 0,0 0 0 0 0,1 0 0 0 0,0 0 0 0 0,0-1-1 0 0,3 5-26 0 0,-3-7 63 0 0,-3-2-27 0 0,0 0-104 0 0,0 0-14 0 0,0 0-31 0 0,0 0 20 0 0,0 0-89 0 0,0 0-163 0 0,0 0 188 0 0,0 0-32 0 0,0 0-64 0 0,0 0 84 0 0,0 0-34 0 0,0 0-35 0 0,0 0-34 0 0,0 0-361 0 0,0 0 92 0 0,0 0-47 0 0,0 0-687 0 0,0 0-537 0 0,0 0-1023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3:26.3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214 545 9072 0 0,'0'0'200'0'0,"0"0"33"0"0,0 0 15 0 0,-3 0-36 0 0,-9 0-169 0 0,1 0-16 0 0,3 0 49 0 0,-3 1 181 0 0,10-1-218 0 0,0 0 0 0 0,1 1 0 0 0,-1-1 1 0 0,1 0-1 0 0,-1 0 0 0 0,0 1 1 0 0,1-1-1 0 0,-1 1 0 0 0,0-1 1 0 0,1 1-1 0 0,-1-1 0 0 0,1 1 0 0 0,-1-1 1 0 0,1 1-1 0 0,0-1 0 0 0,-1 1 1 0 0,1-1-40 0 0,-4 4 156 0 0,0 1-36 0 0,-7 2 224 0 0,-3 1-32 0 0,7 4-129 0 0,-4 4-30 0 0,9-13-115 0 0,-1 0 1 0 0,1 0-1 0 0,0 0 1 0 0,0 0-1 0 0,0 0 1 0 0,0 2-39 0 0,0-2 34 0 0,1 0 1 0 0,-1 1 0 0 0,0-1 0 0 0,-1 0 0 0 0,1 0 0 0 0,-1 0-35 0 0,-12 13 134 0 0,12-12-91 0 0,-1 0 0 0 0,1 1 0 0 0,0-1-1 0 0,0 1 1 0 0,0 0 0 0 0,0 2-43 0 0,-2 6 110 0 0,-1 2 37 0 0,-11 26 178 0 0,9-24-266 0 0,7-15-63 0 0,0 0 1 0 0,0 0 0 0 0,1 0-1 0 0,-1 0 1 0 0,1 1 0 0 0,0-1-1 0 0,-1 0 1 0 0,1 0 0 0 0,0 0-1 0 0,0 0 1 0 0,0 0-1 0 0,1 0 1 0 0,-1 0 0 0 0,0 1-1 0 0,1-1 1 0 0,-1 0 0 0 0,1 0-1 0 0,0 0 1 0 0,0 0 0 0 0,0 0-1 0 0,0 0 4 0 0,12 15 19 0 0,-6-6 56 0 0,3 3 10 0 0,1-11-73 0 0,-10-3-12 0 0,1 0 0 0 0,-1 1 0 0 0,1-1 0 0 0,0 0 0 0 0,-1 0 0 0 0,1 1 0 0 0,-1-1 0 0 0,1 1 0 0 0,-1 0 0 0 0,1-1 0 0 0,-1 1 0 0 0,0 0 0 0 0,1 0 0 0 0,-1 0 0 0 0,7 4 0 0 0,-7-5 1 0 0,1 1 1 0 0,0-1-1 0 0,-1 1 1 0 0,1-1 0 0 0,-1 0-1 0 0,1 0 1 0 0,0 0-1 0 0,-1 0 1 0 0,1 0 0 0 0,0 0-2 0 0,23 0 80 0 0,-24 0-71 0 0,1 0 1 0 0,0 0 0 0 0,-1 0-1 0 0,1 0 1 0 0,-1-1 0 0 0,1 1-1 0 0,0 0 1 0 0,-1-1 0 0 0,1 1 0 0 0,-1-1-1 0 0,1 0 1 0 0,-1 0 0 0 0,0 1-1 0 0,1-1-9 0 0,10-5 66 0 0,4 5 1 0 0,-3 0-7 0 0,1-2 36 0 0,1-10-5 0 0,0 0-70 0 0,-6 9-21 0 0,-7 4 0 0 0,0-1 0 0 0,0 0 0 0 0,0 0 0 0 0,0 0 0 0 0,0 0 0 0 0,0 0 0 0 0,0-1 0 0 0,0 1 0 0 0,0-1 0 0 0,-1 1 0 0 0,1-1 0 0 0,0 1 0 0 0,-1-1 0 0 0,0 0 0 0 0,1 0 0 0 0,-1 0 0 0 0,0 0 0 0 0,0 0 0 0 0,0 0 0 0 0,0 0 0 0 0,2-10 0 0 0,-3 10 1 0 0,1-1-1 0 0,-1 1 1 0 0,1 0 0 0 0,0 0 0 0 0,-1 0-1 0 0,1-1 1 0 0,0 1 0 0 0,0 0 0 0 0,0 0-1 0 0,1 1 1 0 0,-1-1 0 0 0,0 0-1 0 0,1 0 1 0 0,0 0-1 0 0,-1 0 4 0 0,1 0 0 0 0,0 0 0 0 0,-1 0 0 0 0,0-1 0 0 0,1 1 0 0 0,-1 0 0 0 0,0-1 0 0 0,0 1 0 0 0,0-1 0 0 0,0 1-1 0 0,-1-1 1 0 0,1 0 0 0 0,-1 1 0 0 0,1-2-4 0 0,-1-8-2 0 0,1 1 0 0 0,-2-11 2 0 0,0-2 3 0 0,1-6-10 0 0,0 0 36 0 0,0-58 173 0 0,-1 74-152 0 0,0 1 1 0 0,0-1-1 0 0,-2 1 1 0 0,1 0-51 0 0,-4-19 107 0 0,5 10-7 0 0,-1-8 64 0 0,-5-7 14 0 0,5 26-98 0 0,0 0-1 0 0,1 0 1 0 0,-1-10-80 0 0,2-9 128 0 0,0-45 135 0 0,0 41-122 0 0,1 27-113 0 0,0 0 0 0 0,0 0 0 0 0,0 1-1 0 0,0-1 1 0 0,1 0 0 0 0,2-5-28 0 0,-2 7 14 0 0,2-11 55 0 0,-5-4-8 0 0,1 11-30 0 0,-1 7-24 0 0,1 1 1 0 0,0-1 0 0 0,1 1 0 0 0,-1-1-1 0 0,0 1 1 0 0,0-1 0 0 0,1 1 0 0 0,-1-1 0 0 0,1 1-1 0 0,-1-1 1 0 0,1 1 0 0 0,-1 0 0 0 0,1-1-1 0 0,0 1 1 0 0,0 0 0 0 0,0-1 0 0 0,0 1 0 0 0,0 0-1 0 0,0 0 1 0 0,1-1-8 0 0,-2 2 4 0 0,3-3 76 0 0,-3 3 0 0 0,0 0 0 0 0,2 3 0 0 0,5 7-29 0 0,-2 7-21 0 0,-2-4-17 0 0,3 2 28 0 0,-5-12-30 0 0,0 0 0 0 0,0 0-1 0 0,0 0 1 0 0,0 1 0 0 0,0-1 0 0 0,-1 0 0 0 0,1 1 0 0 0,-1-1-1 0 0,0 1-10 0 0,0 44 124 0 0,0 0-50 0 0,0 173 70 0 0,0-209-142 0 0,2-1 0 0 0,-1 1 0 0 0,1-1 0 0 0,1 1 0 0 0,0 0-2 0 0,-1-6 0 0 0,-1 4 0 0 0,1-1 0 0 0,-1 1 0 0 0,0 0 0 0 0,-1-1 0 0 0,-1 1 0 0 0,0 4 0 0 0,0 20 11 0 0,1-27-217 0 0,0 1 83 0 0,0-1 73 0 0,0 1 60 0 0,0-1 47 0 0,0 1 35 0 0,0 27 481 0 0,0-24-466 0 0,0 0-88 0 0,0-4-64 0 0,0 0-49 0 0,0-1-58 0 0,0 1-62 0 0,0 0-95 0 0,0 0-89 0 0,0 0-97 0 0,0 0-107 0 0,0 0-114 0 0,0-1-123 0 0,0-2 370 0 0,0-1-33 0 0,0 0-35 0 0,0 1-36 0 0,0 0-1490 0 0,0 4-1170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3:26.9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320 183 6072 0 0,'0'0'133'0'0,"0"0"23"0"0,0-3 12 0 0,0-9-23 0 0,0-1-153 0 0,0 3 43 0 0,-1 3 41 0 0,1 2 35 0 0,-2 0 197 0 0,-1 2 83 0 0,-4-2 122 0 0,7 4-461 0 0,-1 0 1 0 0,1 1-1 0 0,0-1 1 0 0,-1 0-1 0 0,1 0 1 0 0,0 1-1 0 0,0-1 1 0 0,-1 0-1 0 0,1 0 1 0 0,0 0-1 0 0,0 1 1 0 0,0-1-1 0 0,0 0 1 0 0,0 0-1 0 0,0 0-52 0 0,-2-14 734 0 0,-8 2-22 0 0,9 12-433 0 0,0 0-52 0 0,0-1-46 0 0,0 1-40 0 0,1 0-18 0 0,0-1-40 0 0,-1 1-24 0 0,2-2-16 0 0,-1 0 38 0 0,-1 2-17 0 0,1 0 34 0 0,-1 0-54 0 0,1 0 0 0 0,-1 0 0 0 0,0 0 0 0 0,1 0 0 0 0,-1 1 1 0 0,0-1-1 0 0,0 0 0 0 0,0 1 0 0 0,1-1 0 0 0,-1 0 0 0 0,0 1 0 0 0,0-1 1 0 0,0 1-1 0 0,0-1 0 0 0,0 1 0 0 0,-1-1-44 0 0,-8-5 586 0 0,5 0-207 0 0,1-2-64 0 0,-2-3 163 0 0,1 7-207 0 0,1 1-44 0 0,1 0-41 0 0,-1 1-33 0 0,-1-1 14 0 0,0 2-41 0 0,-13-1 191 0 0,9 2-131 0 0,3 0-18 0 0,-1 0 51 0 0,-3 3-84 0 0,0 2-32 0 0,2 0-26 0 0,-4 0 66 0 0,4 8-40 0 0,-1-6-66 0 0,-2 3 19 0 0,3 3 13 0 0,-1 3-22 0 0,0 0 0 0 0,-4 2-47 0 0,6-8 12 0 0,0 0-1 0 0,0 1 1 0 0,1 0 0 0 0,0 1-1 0 0,0 2-11 0 0,-11 46 57 0 0,4-14-50 0 0,12-43-7 0 0,0 1 0 0 0,0-1 0 0 0,1 1 0 0 0,-1-1 0 0 0,1 1 0 0 0,0-1 0 0 0,0 1 0 0 0,0-1 0 0 0,1 2 0 0 0,-1 4 0 0 0,0-3 0 0 0,0 0 0 0 0,0 0 0 0 0,0 0 0 0 0,1 0 0 0 0,0-1 0 0 0,0 1 0 0 0,0 0 0 0 0,1 0 0 0 0,0-1 0 0 0,0 1 0 0 0,1-1 0 0 0,2 5 0 0 0,10 17 0 0 0,13-12 0 0 0,-24-13 2 0 0,0-1-1 0 0,0-1 1 0 0,0 1-1 0 0,0 0 1 0 0,0-1-1 0 0,0 0 1 0 0,1 0 0 0 0,-1 0-1 0 0,4-1-1 0 0,7 0 73 0 0,-13 1-64 0 0,-1 0 0 0 0,1 0-1 0 0,-1-1 1 0 0,1 1 0 0 0,0 0 0 0 0,-1-1 0 0 0,1 1-1 0 0,-1-1 1 0 0,1 0 0 0 0,-1 1 0 0 0,0-1-1 0 0,1 0 1 0 0,-1 0 0 0 0,1 0-9 0 0,5-4 38 0 0,4 0 23 0 0,9-5 30 0 0,-13 6-65 0 0,0 0 0 0 0,-1 0 0 0 0,1-1-1 0 0,-1 0 1 0 0,0 0 0 0 0,0-1-26 0 0,24-14 25 0 0,0-20 46 0 0,-23 33-50 0 0,-4 6-16 0 0,-1-1-1 0 0,0 0 1 0 0,0 0-1 0 0,0-1 1 0 0,0 1 0 0 0,0 0-1 0 0,-1-1 1 0 0,1 1-1 0 0,-1-1 1 0 0,1-1-5 0 0,3-21 53 0 0,2 10-31 0 0,1-5 36 0 0,-6 14-58 0 0,1 0 15 0 0,-1-1 0 0 0,-1 1 0 0 0,1-1 0 0 0,-1 1 0 0 0,0-1 0 0 0,0 1 0 0 0,-1-1-15 0 0,0 1 22 0 0,-1 4-17 0 0,1 1-1 0 0,0-1 0 0 0,0 0 0 0 0,0 1 0 0 0,0-1 0 0 0,0 1 0 0 0,1-1 0 0 0,-1 0 0 0 0,0 1 0 0 0,1-1 0 0 0,-1 1 0 0 0,1-2-4 0 0,9-2 43 0 0,-7-3-33 0 0,-3 10-10 0 0,0-1 0 0 0,1 1 0 0 0,-1-1 0 0 0,1 0 0 0 0,-1 0 0 0 0,1 1 0 0 0,-1-1 0 0 0,1 0 0 0 0,0 0 0 0 0,0 1 0 0 0,0 0 0 0 0,0 0 0 0 0,0 0 0 0 0,0-1 0 0 0,0 1 0 0 0,0 0 0 0 0,0 0 0 0 0,-1 0 0 0 0,1 1 0 0 0,-1-1 0 0 0,1 0 0 0 0,-1 2 0 0 0,0 33-16 0 0,0 47-184 0 0,0-83 198 0 0,0 1-1 0 0,1 0 1 0 0,-1 0-1 0 0,0-1 0 0 0,1 1 1 0 0,-1 0-1 0 0,1-1 1 0 0,-1 1-1 0 0,1-1 1 0 0,0 1-1 0 0,0-1 0 0 0,0 1 1 0 0,0-1 2 0 0,0 1-5 0 0,0-1 0 0 0,-1 1 0 0 0,1-1 0 0 0,0 1 0 0 0,0 0 0 0 0,-1-1 0 0 0,1 1 0 0 0,-1-1 0 0 0,0 1 0 0 0,1 0 0 0 0,-1 0 0 0 0,0-1 0 0 0,0 1 5 0 0,0 1-25 0 0,2 28-282 0 0,-2-29 279 0 0,0 0 0 0 0,1 0 1 0 0,-1 0-1 0 0,1-1 1 0 0,-1 1-1 0 0,1 0 1 0 0,0-1-1 0 0,0 1 0 0 0,0 0 1 0 0,0-1-1 0 0,0 1 1 0 0,0-1-1 0 0,1 1 28 0 0,0 0-190 0 0,-2-1-181 0 0,0 1-330 0 0,0 11-31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3:27.6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167 16 9760 0 0,'0'0'222'0'0,"0"0"30"0"0,0 0 18 0 0,0 0 20 0 0,0 0 81 0 0,0 0 40 0 0,0 0 5 0 0,0 0-16 0 0,0 0-66 0 0,0 0-22 0 0,0 0-6 0 0,-2 0-10 0 0,-8 0-32 0 0,9 0-260 0 0,1 0 1 0 0,0 0-1 0 0,0 0 0 0 0,0 0 1 0 0,0 0-1 0 0,0 0 1 0 0,0 0-1 0 0,0 0 1 0 0,0 0-1 0 0,0 0 1 0 0,0 0-1 0 0,0 0 1 0 0,-1 0-1 0 0,1 0 1 0 0,0 0-1 0 0,0 0 1 0 0,0 0-1 0 0,0 0 0 0 0,0 0 1 0 0,0 0-1 0 0,0 0 1 0 0,0 0-1 0 0,0 0 1 0 0,0 0-1 0 0,0 0 1 0 0,-1 0-1 0 0,1 0 1 0 0,0 0-1 0 0,0 0 1 0 0,0 0-1 0 0,0 0 1 0 0,0 0-1 0 0,0 0 0 0 0,0-1 1 0 0,0 1-1 0 0,0 0 1 0 0,0 0-1 0 0,0 0 1 0 0,0 0-1 0 0,0 0 1 0 0,0 0-1 0 0,0 0 1 0 0,0 0-1 0 0,0 0 1 0 0,0 0-1 0 0,0 0 1 0 0,0-1-1 0 0,0 1 0 0 0,0 0 1 0 0,0 0-1 0 0,0 0 1 0 0,0 0-1 0 0,0 0 1 0 0,0 0-1 0 0,0 0 1 0 0,0 0-1 0 0,0 0-4 0 0,0-10 250 0 0,0 9-246 0 0,0 1 0 0 0,0 0 1 0 0,0 0-1 0 0,0 0 1 0 0,0 0-1 0 0,0 0 1 0 0,0 0-1 0 0,0 0 1 0 0,0 0-1 0 0,0 0 0 0 0,0 0 1 0 0,0 0-1 0 0,0-1 1 0 0,0 1-1 0 0,0 0 1 0 0,0 0-1 0 0,0 0 1 0 0,0 0-1 0 0,0 0 0 0 0,0 0 1 0 0,0 0-1 0 0,0 0 1 0 0,0 0-1 0 0,0 0 1 0 0,0 0-1 0 0,0-1 1 0 0,0 1-1 0 0,0 0 0 0 0,0 0 1 0 0,0 0-1 0 0,0 0 1 0 0,-1 0-1 0 0,1 0 1 0 0,0 0-1 0 0,0 0 1 0 0,0 0-1 0 0,0 0 0 0 0,0 0 1 0 0,0 0-1 0 0,0 0 1 0 0,0 0-1 0 0,0 0 1 0 0,0 0-1 0 0,0 0 1 0 0,0 0-1 0 0,-1 0 0 0 0,1 0 1 0 0,0 0-1 0 0,0 0 1 0 0,0 0-1 0 0,0 0 1 0 0,0 0-1 0 0,0 0 1 0 0,0 0-1 0 0,0 0 0 0 0,0 0 1 0 0,0 0-5 0 0,-3 0 13 0 0,-2 0 77 0 0,0 0 65 0 0,-20 0 537 0 0,5 0-439 0 0,4 3-239 0 0,4 7 58 0 0,7-8-4 0 0,-12-3-54 0 0,17 1-14 0 0,0 0 0 0 0,-1-1 0 0 0,1 1 0 0 0,0 0 0 0 0,0 0 0 0 0,-1 0 0 0 0,1 0-1 0 0,0 0 1 0 0,0 0 0 0 0,-1 0 0 0 0,1 0 0 0 0,0 0 0 0 0,-1 0 0 0 0,1 0 0 0 0,0 0 0 0 0,0 1 0 0 0,-1-1 0 0 0,1 0 0 0 0,0 0 0 0 0,0 0 0 0 0,-1 0 0 0 0,1 0 0 0 0,0 0 0 0 0,0 1 0 0 0,-1-1 0 0 0,1 0 0 0 0,0 0 0 0 0,0 0 0 0 0,0 1 0 0 0,-1-1 0 0 0,1 0 0 0 0,0 0 0 0 0,0 1 0 0 0,0-1 0 0 0,0 0 0 0 0,0 0 0 0 0,0 1 0 0 0,0-1 0 0 0,-1 0 0 0 0,1 0 0 0 0,0 1-1 0 0,0-1 1 0 0,0 0 0 0 0,0 1 0 0 0,0-1 0 0 0,0 0 0 0 0,-4 10 2 0 0,-7 3 10 0 0,9-11 52 0 0,2 1 12 0 0,0 22-72 0 0,0-22-66 0 0,0-1-16 0 0,2 11-2 0 0,11 2 13 0 0,11 10 53 0 0,-19-16 15 0 0,-1 2-1 0 0,-4-10 0 0 0,1 0 0 0 0,0 0 0 0 0,-1 0 0 0 0,1 0 0 0 0,0-1 0 0 0,0 1 0 0 0,-1 0 0 0 0,1 0 0 0 0,0-1 0 0 0,0 1 0 0 0,0-1 0 0 0,0 1 0 0 0,0-1 0 0 0,0 1 0 0 0,0-1 0 0 0,0 1 0 0 0,10 5 0 0 0,7 22 0 0 0,-16-26 0 0 0,1 1 0 0 0,-1 0 0 0 0,0 0 0 0 0,0 1 0 0 0,0-1 0 0 0,0 1 0 0 0,-1 0 0 0 0,1-1 0 0 0,0 0 0 0 0,0 0 0 0 0,0 0 0 0 0,1 0 0 0 0,0 1 0 0 0,-1-2 0 0 0,-1 0 0 0 0,1 0 0 0 0,-1-1 0 0 0,0 2 0 0 0,1-1 0 0 0,-1 0 0 0 0,0 0 0 0 0,0 0 0 0 0,0 1 0 0 0,-1-1 0 0 0,1 0 0 0 0,0 1 0 0 0,-1-1 0 0 0,0 1 0 0 0,1-1 0 0 0,0 0 0 0 0,-1 1 0 0 0,1-1 0 0 0,0 0 0 0 0,0 0 0 0 0,0 1 0 0 0,1-1 0 0 0,-1 0 0 0 0,0 0 0 0 0,1 0 0 0 0,-1-1 0 0 0,1 1 0 0 0,1 2-2 0 0,0-1 0 0 0,0 1 0 0 0,-1 0 0 0 0,1 0 1 0 0,-1 0-1 0 0,1 1 2 0 0,8 15-43 0 0,-2 1 27 0 0,0 1-20 0 0,-4-14 52 0 0,-4-7-6 0 0,0 0 0 0 0,-1 1 0 0 0,1-1 0 0 0,0 1-1 0 0,0-1 1 0 0,-1 1 0 0 0,1-1 0 0 0,-1 1 0 0 0,1-1 0 0 0,-1 1 0 0 0,0-1 0 0 0,0 1 0 0 0,1 0 0 0 0,-1-1-10 0 0,0 15 121 0 0,1 8 14 0 0,-1-22-125 0 0,0 0 1 0 0,0 1-1 0 0,0-1 1 0 0,-1 0-1 0 0,1 0 1 0 0,-1 0-1 0 0,0 1 1 0 0,0 0-11 0 0,-4 5 11 0 0,-1 3 25 0 0,5-2 40 0 0,-2-4 101 0 0,-4 6-14 0 0,-1 3 80 0 0,1-10-97 0 0,-6 2 12 0 0,-1-1-8 0 0,8 0-20 0 0,1 5 54 0 0,-6-5 2 0 0,7 1-61 0 0,1-1-7 0 0,-2-4 12 0 0,-3 0 87 0 0,2-1-130 0 0,-20 0 374 0 0,18 0-321 0 0,5 0 16 0 0,1 0-17 0 0,-1 0-94 0 0,1 0-25 0 0,0 0-1 0 0,0 0 0 0 0,1 0 1 0 0,-1 0-1 0 0,0 0 0 0 0,0 0 0 0 0,1 0 1 0 0,-1-1-1 0 0,0 1 0 0 0,1-1 0 0 0,-2 0-19 0 0,-2-5 86 0 0,5 5-82 0 0,0 1 0 0 0,0-1-1 0 0,-1 1 1 0 0,1 0-1 0 0,0-1 1 0 0,0 1 0 0 0,0 0-1 0 0,-1-1 1 0 0,1 1 0 0 0,0 0-1 0 0,-1 0 1 0 0,1-1 0 0 0,0 1-1 0 0,-1 0 1 0 0,1 0-1 0 0,0-1 1 0 0,-1 1 0 0 0,1 0-1 0 0,0 0 1 0 0,-1 0 0 0 0,1 0-1 0 0,-1 0 1 0 0,1 0 0 0 0,0-1-1 0 0,-1 1 1 0 0,1 0-1 0 0,-1 0 1 0 0,1 0 0 0 0,0 0-1 0 0,-1 0 1 0 0,1 1-4 0 0,-5-4 55 0 0,-6-7-29 0 0,6 7 38 0 0,-5 3-37 0 0,8 0-10 0 0,2 0-35 0 0,0 0-45 0 0,0 0-84 0 0,0 0-117 0 0,0 0 131 0 0,0 0 48 0 0,0 0-33 0 0,0 0-13 0 0,0 0-35 0 0,0 0-40 0 0,0 0-44 0 0,0 0-48 0 0,0 0-46 0 0,0 0-41 0 0,0 0-38 0 0,0 0-273 0 0,0 0-62 0 0,0 0-50 0 0,0 0-34 0 0,0 0-1510 0 0,0 0-1332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3:23.5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1 486 6448 0 0,'0'0'190'0'0,"2"0"-10"0"0,6 0-145 0 0,-1 0-1 0 0,6 0 35 0 0,-6 0 106 0 0,-1 0 89 0 0,1 0 76 0 0,0 0 62 0 0,2 0 191 0 0,16 0 1228 0 0,-14 0-1093 0 0,0 0-170 0 0,-6 0-324 0 0,0 0-36 0 0,3-1 92 0 0,3-5 39 0 0,2 0 18 0 0,-2 4-49 0 0,-10 2-280 0 0,-1 0 0 0 0,1 0 1 0 0,0 0-1 0 0,-1 0 0 0 0,1 0 1 0 0,0 0-1 0 0,-1 0 0 0 0,1-1 0 0 0,0 1 1 0 0,-1 0-1 0 0,1 0 0 0 0,-1 0 0 0 0,1-1 1 0 0,0 1-1 0 0,-1 0 0 0 0,1-1 1 0 0,-1 1-1 0 0,1-1 0 0 0,-1 1 0 0 0,1 0 1 0 0,-1-1-1 0 0,1 1 0 0 0,-1-1 0 0 0,0 1 1 0 0,1-1-1 0 0,-1 0-18 0 0,1 1 16 0 0,-1-1 1 0 0,0 1-1 0 0,1-1 0 0 0,-1 1 0 0 0,1-1 1 0 0,-1 1-1 0 0,0-1 0 0 0,1 1 1 0 0,0-1-1 0 0,-1 1 0 0 0,1 0 0 0 0,-1-1 1 0 0,1 1-1 0 0,-1 0 0 0 0,1 0 1 0 0,0-1-1 0 0,-1 1 0 0 0,1 0 1 0 0,0 0-1 0 0,-1 0 0 0 0,1 0 0 0 0,0 0 1 0 0,-1 0-1 0 0,1 0 0 0 0,-1 0 1 0 0,1 0-17 0 0,5 0 102 0 0,12-2 342 0 0,-13-1-275 0 0,-3-5-100 0 0,-3 8-67 0 0,1 0 1 0 0,0 0-1 0 0,0 0 1 0 0,0 0-1 0 0,0 0 1 0 0,0 0-1 0 0,0 0 1 0 0,0-1-1 0 0,0 1 1 0 0,0 0-1 0 0,0 0 1 0 0,0 0-1 0 0,0 0 1 0 0,0 0-1 0 0,0 0 1 0 0,0 0-1 0 0,0 0 1 0 0,0 0 0 0 0,0 0-1 0 0,0 0 1 0 0,0-1-1 0 0,1 1 1 0 0,-1 0-1 0 0,0 0 1 0 0,0 0-1 0 0,0 0 1 0 0,0 0-1 0 0,0 0 1 0 0,0 0-1 0 0,0 0 1 0 0,0 0-1 0 0,0 0 1 0 0,0 0-1 0 0,0 0 1 0 0,0 0-1 0 0,0 0 1 0 0,0 0 0 0 0,0 0-1 0 0,1 0 1 0 0,-1-1-1 0 0,0 1 1 0 0,0 0-1 0 0,0 0 1 0 0,0 0-1 0 0,0 0 1 0 0,0 0-1 0 0,0 0 1 0 0,0 0-1 0 0,0 0 1 0 0,0 0-1 0 0,1 0 1 0 0,-1 0-1 0 0,0 0 1 0 0,0 1-1 0 0,0-1 1 0 0,0 0 0 0 0,0 0-3 0 0,0 0 2 0 0,1 0 0 0 0,-1 0 1 0 0,1 0-1 0 0,-1 0 1 0 0,0 0-1 0 0,1 0 1 0 0,-1 0-1 0 0,1 0 1 0 0,-1 0-1 0 0,0-1 1 0 0,1 1-1 0 0,-1 0 1 0 0,1 0-1 0 0,-1 0 1 0 0,0 0-1 0 0,1-1 1 0 0,-1 1-1 0 0,0 0 0 0 0,1 0 1 0 0,-1-1-1 0 0,0 1 1 0 0,1 0-1 0 0,-1 0 1 0 0,0-1-1 0 0,0 1 1 0 0,1 0-1 0 0,-1-1 1 0 0,0 1-1 0 0,0 0 1 0 0,0-1-1 0 0,1 1-2 0 0,3-7 17 0 0,6 5 48 0 0,-10 2-64 0 0,0 0 0 0 0,0 0 0 0 0,1 0 1 0 0,-1 0-1 0 0,0 0 0 0 0,0 0 0 0 0,0 0 0 0 0,0 0 0 0 0,0 0 0 0 0,0 0 0 0 0,0 0 0 0 0,0 0 0 0 0,0 0 0 0 0,0 0 0 0 0,0 0 0 0 0,1 0 0 0 0,-1 0 1 0 0,0 0-1 0 0,0 0 0 0 0,0 0 0 0 0,0 0 0 0 0,0 0 0 0 0,0-1 0 0 0,0 1 0 0 0,0 0 0 0 0,0 0 0 0 0,0 0 0 0 0,0 0 0 0 0,0 0 0 0 0,1 0 1 0 0,-1 0-1 0 0,0 0 0 0 0,0 0 0 0 0,0 0 0 0 0,0 0 0 0 0,0 0 0 0 0,0 0 0 0 0,0 0 0 0 0,0-1 0 0 0,0 1 0 0 0,0 0 0 0 0,0 0 0 0 0,0 0 1 0 0,0 0-1 0 0,0 0 0 0 0,0 0 0 0 0,0 0 0 0 0,0 0 0 0 0,0 0 0 0 0,0 0 0 0 0,0 0 0 0 0,0-1 0 0 0,0 1 0 0 0,0 0 0 0 0,0 0 0 0 0,0 0 1 0 0,0 0-2 0 0,0-7 13 0 0,0 0 25 0 0,0-7 40 0 0,0-8 0 0 0,0 17-71 0 0,0 4-6 0 0,0 1 0 0 0,0 0-1 0 0,0 0 1 0 0,0 0 0 0 0,0 0 0 0 0,0 0-1 0 0,0 0 1 0 0,0 0 0 0 0,0 0 0 0 0,0 0-1 0 0,0 0 1 0 0,0 0 0 0 0,0-1 0 0 0,0 1-1 0 0,0 0 1 0 0,0 0 0 0 0,0 0 0 0 0,0 0-1 0 0,0 0 1 0 0,0 0 0 0 0,0 0 0 0 0,0 0-1 0 0,0 0 1 0 0,0 0 0 0 0,0 0 0 0 0,0 0-1 0 0,0-1 1 0 0,-1 1 0 0 0,1 0 0 0 0,0 0-1 0 0,0 0 1 0 0,0 0 0 0 0,0 0 0 0 0,0 0-1 0 0,0 0 1 0 0,0 0 0 0 0,0 0 0 0 0,0 0-1 0 0,0 0 1 0 0,0 0 0 0 0,0 0 0 0 0,-1 0-1 0 0,1 0 1 0 0,0 0 0 0 0,0 0 0 0 0,0 0-1 0 0,0 0 1 0 0,0 0 0 0 0,0 0 0 0 0,0 0-1 0 0,0 0 1 0 0,0 0 0 0 0,0 0 0 0 0,0 0-1 0 0,-1 0 1 0 0,1 0 0 0 0,0 0-1 0 0,0 0 1 0 0,0 0-1 0 0,-1 0 1 0 0,1 0 0 0 0,0 0 0 0 0,-1 0-1 0 0,1 1 1 0 0,0-1 0 0 0,-1 0 0 0 0,1 0-1 0 0,0-1 1 0 0,-1 1 0 0 0,1 0 0 0 0,0 0 0 0 0,-1 0-1 0 0,1 0 1 0 0,0 0 0 0 0,-1 0 0 0 0,1 0-1 0 0,0 0 1 0 0,-1-1 0 0 0,1 1 0 0 0,0 0-1 0 0,0 0 1 0 0,-1 0 0 0 0,1-1 0 0 0,0 1-1 0 0,0 0 1 0 0,-1 0 0 0 0,1-1 0 0 0,0 1-1 0 0,0 0 1 0 0,0-1 0 0 0,0 1 0 0 0,-1 0 0 0 0,1-1-1 0 0,0 1 1 0 0,0 0-1 0 0,0-1 2 0 0,0 1-1 0 0,0 0 1 0 0,0-1 0 0 0,-1 1 0 0 0,1 0-1 0 0,0-1 1 0 0,0 1 0 0 0,0 0-1 0 0,-1-1 1 0 0,1 1 0 0 0,0 0 0 0 0,0-1-1 0 0,-1 1 1 0 0,1 0 0 0 0,0 0-1 0 0,-1-1 1 0 0,1 1 0 0 0,0 0-1 0 0,-1 0 1 0 0,1 0 0 0 0,-1-1-2 0 0,-2 0 13 0 0,0 1 0 0 0,0-1 0 0 0,0 0 0 0 0,0 1 0 0 0,0 0 0 0 0,0 0 0 0 0,-3 0-13 0 0,-7 0 62 0 0,-10 0 136 0 0,14 0-138 0 0,-6 2 20 0 0,-13 14 13 0 0,22-6-44 0 0,6-9-48 0 0,-1 0 1 0 0,1 0-1 0 0,-1 0 0 0 0,1 0 0 0 0,-1 0 0 0 0,1 0 0 0 0,-1 0 0 0 0,0 0 0 0 0,1 0 0 0 0,-1-1 0 0 0,0 1 0 0 0,0 0 0 0 0,1 0 0 0 0,-1-1 0 0 0,0 1 1 0 0,0 0-3 0 0,0-1 2 0 0,0 0-1 0 0,0 1 0 0 0,0-1 0 0 0,0 1 0 0 0,1-1 0 0 0,-1 0 0 0 0,0 1 0 0 0,0 0 0 0 0,1-1 0 0 0,-1 1 0 0 0,0-1 0 0 0,1 1 0 0 0,-1 0 0 0 0,1-1 0 0 0,-1 1 0 0 0,1 0 0 0 0,-1 0 1 0 0,1 0-1 0 0,0-1 0 0 0,-1 1 0 0 0,1 0 0 0 0,0 0 0 0 0,-1 0 0 0 0,1 0 0 0 0,0 0 0 0 0,0-1 0 0 0,-3 10 9 0 0,-4-4 19 0 0,4-4-13 0 0,0 3-13 0 0,0 0 0 0 0,0 0 0 0 0,1 0 0 0 0,0 0 0 0 0,0 0-2 0 0,1 11 0 0 0,1-13 0 0 0,0-1 0 0 0,0 0 0 0 0,0 1 0 0 0,0-1 0 0 0,-1 0 0 0 0,1 0 0 0 0,0 1 0 0 0,-1-1 0 0 0,0 0 0 0 0,0 2 0 0 0,-1 0 0 0 0,0 0 0 0 0,0 0 0 0 0,0 0 0 0 0,1 0 0 0 0,0 0 0 0 0,0 1 0 0 0,0-1 0 0 0,0 0 0 0 0,1 1 0 0 0,-1-1 0 0 0,1 1 0 0 0,0-1 0 0 0,1 4 0 0 0,-1 10 0 0 0,-1-7 0 0 0,1 0 0 0 0,0 1 0 0 0,1-1 1 0 0,2 12-2 0 0,3-11 1 0 0,-5-10 0 0 0,-1-1 0 0 0,1 0 0 0 0,0 1 0 0 0,-1-1 0 0 0,1 1 0 0 0,0-1 0 0 0,-1 0 0 0 0,0 1 0 0 0,1-1 0 0 0,-1 1 0 0 0,0-1 0 0 0,0 1 0 0 0,0 0 0 0 0,0-1 0 0 0,0 1 0 0 0,1-1 0 0 0,-1 1 0 0 0,0 0 0 0 0,1-1 0 0 0,-1 1 0 0 0,1 0 0 0 0,-1-1 0 0 0,1 1 0 0 0,0-1 0 0 0,-1 0 0 0 0,1 1 0 0 0,0-1 0 0 0,0 1 0 0 0,0-1 0 0 0,0 0 0 0 0,0 0 0 0 0,1 0 0 0 0,-1 1 0 0 0,0-1 0 0 0,45 44 0 0 0,-45-44 0 0 0,0 1 0 0 0,0-1 0 0 0,0 0 0 0 0,0 0 0 0 0,1 0 0 0 0,-1 0 0 0 0,0 0 0 0 0,1 0 0 0 0,-1 0 0 0 0,1 0 0 0 0,-1-1 0 0 0,1 1 0 0 0,-1-1 0 0 0,1 1 0 0 0,-1-1 0 0 0,1 1 0 0 0,0-1 0 0 0,-1 0 0 0 0,1 0 0 0 0,0 0 0 0 0,13 3 11 0 0,13 10 43 0 0,-20-13-57 0 0,-1-1 5 0 0,-5 1 1 0 0,0 0 0 0 0,-1 0-1 0 0,1 0 1 0 0,0 0-1 0 0,0-1 1 0 0,0 1-1 0 0,0-1 1 0 0,-1 1-1 0 0,1-1 1 0 0,0 0-1 0 0,-1 0 1 0 0,1 0-1 0 0,1-1-2 0 0,6-3-6 0 0,4 3-75 0 0,-10 2 14 0 0,1 0 44 0 0,4 1-5 0 0,-5-1-19 0 0,0-1-41 0 0,-1 1-26 0 0,1-1-44 0 0,-1 1-54 0 0,0-1-59 0 0,0 0-45 0 0,0-1-59 0 0,0 1-52 0 0,0 0-47 0 0,-1-1-39 0 0,1 1-32 0 0,2-1-618 0 0,2 0-803 0 0,3 1-1116 0 0,-9 1 3054 0 0</inkml:trace>
  <inkml:trace contextRef="#ctx0" brushRef="#br0" timeOffset="527.57">863 108 7256 0 0,'0'0'165'0'0,"0"0"22"0"0,0 0 7 0 0,0-2-23 0 0,2-11-136 0 0,3 5-53 0 0,1-4 29 0 0,-4 4 105 0 0,-2 6 62 0 0,0 2 205 0 0,0-3 351 0 0,0 1-624 0 0,0 0 46 0 0,0-1 83 0 0,0 1 45 0 0,0-2 164 0 0,-2-3 654 0 0,1 4-616 0 0,0 2-287 0 0,0-1-38 0 0,-1 2-46 0 0,0-1-53 0 0,0 1-60 0 0,0-1-66 0 0,2 1 74 0 0,0 1 0 0 0,0-1 0 0 0,0 0 0 0 0,0 0 1 0 0,0 0-1 0 0,0 0 0 0 0,-1 0 0 0 0,1 0 0 0 0,0 0 1 0 0,0 0-1 0 0,0 0 0 0 0,0 0 0 0 0,0 0 0 0 0,0 0 1 0 0,0 0-1 0 0,0 0 0 0 0,0 0 0 0 0,0 0 0 0 0,-1 0 1 0 0,1 0-1 0 0,0-1 0 0 0,0 1 0 0 0,0 0 0 0 0,0 0 1 0 0,0 0-1 0 0,0 0 0 0 0,0 0 0 0 0,0 0 0 0 0,0 0 1 0 0,0 0-1 0 0,0 0 0 0 0,0 0 0 0 0,0 0 0 0 0,0 0 1 0 0,0 0-1 0 0,-1 0 0 0 0,1 0 0 0 0,0-1 0 0 0,0 1 1 0 0,0 0-1 0 0,0 0 0 0 0,0 0 0 0 0,0 0 0 0 0,0 0 1 0 0,0 0-1 0 0,0 0 0 0 0,0 0 0 0 0,0 0 0 0 0,0 0 1 0 0,0 0-1 0 0,0-1 0 0 0,0 1 0 0 0,0 0 0 0 0,0 0 1 0 0,0 0-1 0 0,0 0 0 0 0,1 0-10 0 0,-1-10 603 0 0,0 10-593 0 0,0 0 1 0 0,0 0 0 0 0,0 0-1 0 0,0-1 1 0 0,0 1 0 0 0,0 0-1 0 0,0 0 1 0 0,0 0 0 0 0,0 0-1 0 0,0 0 1 0 0,0 0 0 0 0,0 0-1 0 0,0 0 1 0 0,0 0 0 0 0,0 0-1 0 0,0-1 1 0 0,0 1 0 0 0,0 0-1 0 0,0 0 1 0 0,0 0 0 0 0,0 0-1 0 0,0 0 1 0 0,-1 0 0 0 0,1 0-1 0 0,0 0 1 0 0,0 0 0 0 0,0 0-1 0 0,0 0 1 0 0,0 0 0 0 0,0 0-1 0 0,0-1 1 0 0,0 1 0 0 0,0 0-1 0 0,0 0 1 0 0,0 0 0 0 0,0 0-1 0 0,0 0 1 0 0,0 0 0 0 0,-1 0-1 0 0,1 0 1 0 0,0 0 0 0 0,0 0-1 0 0,0 0 1 0 0,0 0 0 0 0,0 0-1 0 0,0 0 1 0 0,0 0 0 0 0,0 0-1 0 0,0 0 1 0 0,0 0 0 0 0,0 0-1 0 0,-1 0 1 0 0,1 0 0 0 0,0 0-1 0 0,0 0 1 0 0,0 0 0 0 0,0 0-11 0 0,-4 0 237 0 0,-8-5 671 0 0,8 3-595 0 0,3 0-221 0 0,-1 1-40 0 0,1 0-47 0 0,0 0-54 0 0,-1-1 197 0 0,1 1-34 0 0,-3 0 30 0 0,0 1-74 0 0,0 1-37 0 0,1-1 51 0 0,-13 0 344 0 0,2 0-108 0 0,-3 0-33 0 0,-11 0 62 0 0,17 3-293 0 0,6 2-35 0 0,5-5-21 0 0,0 1 1 0 0,-1-1-1 0 0,1 1 1 0 0,0-1 0 0 0,-1 1-1 0 0,1-1 1 0 0,-1 1 0 0 0,1-1-1 0 0,-1 1 1 0 0,1-1-1 0 0,-1 0 1 0 0,0 1 0 0 0,1-1-1 0 0,-1 0 1 0 0,1 0-1 0 0,-1 1 1 0 0,0-1 0 0 0,1 0-1 0 0,-1 0 1 0 0,0 0-1 0 0,1 0 1 0 0,-1 0 0 0 0,0 0-1 0 0,1 0 1 0 0,-1 0-1 0 0,0 0 0 0 0,1 0 2 0 0,-1 0 0 0 0,1 0 0 0 0,-1 0 0 0 0,1 0-1 0 0,0 0 1 0 0,-1 0 0 0 0,1 0 0 0 0,-1 0-1 0 0,1 0 1 0 0,-1 0 0 0 0,1 0 0 0 0,-1 0-1 0 0,1 0 1 0 0,-1 1 0 0 0,1-1 0 0 0,-1 0 0 0 0,1 0-1 0 0,0 0 1 0 0,-1 1 0 0 0,1-1 0 0 0,-1 0-1 0 0,1 0 1 0 0,0 1 0 0 0,-1-1 0 0 0,1 0 0 0 0,0 1-1 0 0,-1-1 1 0 0,1 1 0 0 0,0-1 0 0 0,0 0-1 0 0,-1 1 1 0 0,1 0-2 0 0,-4 5 3 0 0,-9-1-3 0 0,-2 8 0 0 0,-15 17 0 0 0,28-29 0 0 0,1 0 0 0 0,0 0 0 0 0,0 0 0 0 0,0 0 0 0 0,0 1 0 0 0,0-1 0 0 0,0 0 0 0 0,0 1 0 0 0,0-1 0 0 0,0 1 0 0 0,1-1 0 0 0,-1 1 0 0 0,0-1 0 0 0,1 1 0 0 0,0 0 0 0 0,-1-1 0 0 0,1 1 0 0 0,0-1 0 0 0,0 1 0 0 0,0 0 0 0 0,0-1 0 0 0,0-1 0 0 0,0 0 0 0 0,0 1 0 0 0,0-1 0 0 0,0 1 0 0 0,0-1 0 0 0,0 1 0 0 0,0-1 0 0 0,0 1 0 0 0,0-1 0 0 0,0 1 0 0 0,-1-1 0 0 0,1 1 0 0 0,0-1 0 0 0,0 1 0 0 0,0-1 0 0 0,-1 1 0 0 0,1-1 0 0 0,0 0 0 0 0,0 1 0 0 0,-1-1 0 0 0,1 1 0 0 0,0-1 0 0 0,-1 0 0 0 0,1 1 0 0 0,-1-1 0 0 0,1 0 0 0 0,0 0 0 0 0,-1 1 0 0 0,-6 6 0 0 0,6-4 0 0 0,1 0 0 0 0,-1 0 0 0 0,1 0 0 0 0,-1 0 0 0 0,1 0 0 0 0,0 0 0 0 0,1 1 0 0 0,-1 85 0 0 0,-1-88-1 0 0,1 1-1 0 0,1-1 0 0 0,-1 1 0 0 0,0 0 0 0 0,0-1 0 0 0,1 1 0 0 0,-1-1 0 0 0,1 1 1 0 0,-1-1-1 0 0,1 1 0 0 0,0-1 0 0 0,-1 1 0 0 0,1-1 0 0 0,0 1 2 0 0,5 10-27 0 0,-5-8 25 0 0,0 0 0 0 0,-1 0-1 0 0,1 0 1 0 0,-1 0 0 0 0,0 4 2 0 0,2 22 0 0 0,-1-28 0 0 0,0 1 0 0 0,0 0 0 0 0,0-1 0 0 0,1 1 0 0 0,-1-1 0 0 0,1 1 0 0 0,0 0 0 0 0,0 0 0 0 0,0 0 0 0 0,0 0 0 0 0,0 1 0 0 0,0-1 0 0 0,-1 0 0 0 0,0 1 0 0 0,1 2 0 0 0,1 29 0 0 0,-3-30 0 0 0,0-1 0 0 0,1 0 0 0 0,-1 0 0 0 0,1 0 0 0 0,0 0 0 0 0,0 0 0 0 0,1 0 0 0 0,-1 0 0 0 0,1 0 0 0 0,0 0 0 0 0,0 0 0 0 0,0 0 0 0 0,1 0 0 0 0,-1 1 0 0 0,0-1 0 0 0,0 0 0 0 0,0 1 0 0 0,0 1 0 0 0,3 22 0 0 0,0-14 0 0 0,-4-11 0 0 0,1 1 0 0 0,-1-1 0 0 0,0 0 0 0 0,-1 0 0 0 0,1 1 0 0 0,0-1 0 0 0,-1 1 0 0 0,0-1 0 0 0,0 1 0 0 0,0-1 0 0 0,0 1 0 0 0,1 0 0 0 0,-1 0 0 0 0,1-1 0 0 0,0 1 0 0 0,0-1 0 0 0,0 1 0 0 0,0 0 0 0 0,1-1 0 0 0,0 0 0 0 0,1 3 0 0 0,-2-4 0 0 0,-1-1 0 0 0,1 1 0 0 0,-1-1 0 0 0,1 1 0 0 0,-1 0 0 0 0,1-1 0 0 0,-1 1 0 0 0,0 0 0 0 0,0-1 0 0 0,0 1 0 0 0,0 0 0 0 0,0 0 0 0 0,0-1 0 0 0,0 1 0 0 0,-1 0 0 0 0,1-1 0 0 0,-1 1 0 0 0,1 0 0 0 0,-1 0 0 0 0,1-1 0 0 0,0 1 0 0 0,0 0 0 0 0,-1-1 0 0 0,1 1 0 0 0,0 0 0 0 0,1 0 0 0 0,-1-1 0 0 0,0 1 0 0 0,0 0 0 0 0,1-1 0 0 0,-1 1 0 0 0,1 0 0 0 0,-1-1 0 0 0,1 1 0 0 0,0 0 0 0 0,4 5 0 0 0,0 2 0 0 0,-3 20 0 0 0,-2-1-14 0 0,3-23-45 0 0,7 5-4 0 0,-8-8-14 0 0,-1-2-86 0 0,-1 0-126 0 0,0 0-6 0 0,0 0 108 0 0,0 0 34 0 0,0 0-37 0 0,0 0-143 0 0,0 0-270 0 0,0 0 353 0 0,0 0 3 0 0,0 0-50 0 0,0 0-110 0 0,0 0-132 0 0,0 0-117 0 0,0 0 101 0 0,0 0-44 0 0,0 0-692 0 0,0 0-538 0 0,0 0-1026 0 0</inkml:trace>
  <inkml:trace contextRef="#ctx0" brushRef="#br0" timeOffset="1163.12">500 531 6992 0 0,'0'0'157'0'0,"0"0"23"0"0,0 0 12 0 0,0 0-60 0 0,0 0-4 0 0,0 0 52 0 0,0 0 159 0 0,0 0 290 0 0,0 0 19 0 0,0 0-7 0 0,0 0-53 0 0,0 0-20 0 0,0 0-6 0 0,2 0-13 0 0,1 0-369 0 0,-1 1-107 0 0,0-1 0 0 0,0 0 1 0 0,-1 0-1 0 0,1 0 1 0 0,0 0-1 0 0,0 0 0 0 0,-1-1 1 0 0,1 1-1 0 0,0-1 0 0 0,0 1 1 0 0,0-1-74 0 0,3-5 313 0 0,-5 5-293 0 0,0 1 0 0 0,0-1 0 0 0,1 1 0 0 0,-1-1 0 0 0,0 1 0 0 0,0 0 0 0 0,1-1 0 0 0,-1 1 0 0 0,0 0 0 0 0,1-1 1 0 0,-1 1-1 0 0,0 0 0 0 0,1-1 0 0 0,-1 1 0 0 0,1 0 0 0 0,-1 0 0 0 0,1 0 0 0 0,-1-1 0 0 0,0 1 0 0 0,1 0 1 0 0,-1 0-1 0 0,1 0 0 0 0,-1 0 0 0 0,1 0 0 0 0,-1 0 0 0 0,1 0 0 0 0,-1 0 0 0 0,1 0 0 0 0,-1 0 0 0 0,1 0 0 0 0,-1 0 1 0 0,1 0-21 0 0,10 1 356 0 0,-8-1-256 0 0,0 0 0 0 0,1 1 0 0 0,-1-1 0 0 0,0-1 0 0 0,0 1 0 0 0,0 0 0 0 0,0-1 0 0 0,0 1 0 0 0,0-1 0 0 0,0 0-100 0 0,5-4 208 0 0,2 0 77 0 0,5 2 35 0 0,-4 4-166 0 0,0 0 11 0 0,2-1 37 0 0,13-4 306 0 0,-16-1-388 0 0,7-1 66 0 0,-2 4 40 0 0,1 0-5 0 0,1-4-50 0 0,-7 1-76 0 0,8-1 81 0 0,0 1-55 0 0,-8 1-56 0 0,6 1 75 0 0,-3 3-52 0 0,6-2-8 0 0,-5-3-54 0 0,-11 4-19 0 0,0-1 0 0 0,0 1 0 0 0,0 0 0 0 0,0 1 0 0 0,0-1 0 0 0,0 0 0 0 0,0 1-1 0 0,0 0 1 0 0,3 0-7 0 0,0-1 5 0 0,-1 0-1 0 0,1 0 1 0 0,-1 0-1 0 0,0 0 1 0 0,4-2-5 0 0,9-2 48 0 0,-1 3 59 0 0,-3 2 71 0 0,-1 0-61 0 0,0 0-52 0 0,0 0-45 0 0,1 0-41 0 0,0 0-33 0 0,31 0-220 0 0,-26 0 182 0 0,5 0 65 0 0,-23-1 22 0 0,-1 1 1 0 0,1 0 0 0 0,0 1-1 0 0,-1-1 1 0 0,1 0-1 0 0,0 0 1 0 0,-1 0 0 0 0,1 0-1 0 0,0 0 1 0 0,0 1-1 0 0,-1-1 1 0 0,1 0 0 0 0,-1 1-1 0 0,1-1 1 0 0,0 0 0 0 0,-1 1-1 0 0,1-1 1 0 0,-1 1-1 0 0,1-1 1 0 0,-1 1 0 0 0,1-1-1 0 0,-1 1 1 0 0,1-1-1 0 0,-1 1 1 0 0,1 0 4 0 0,-1-1-6 0 0,0 1 1 0 0,0-1-1 0 0,1 1 0 0 0,-1-1 1 0 0,1 0-1 0 0,-1 1 0 0 0,0-1 1 0 0,1 1-1 0 0,-1-1 1 0 0,1 0-1 0 0,-1 1 0 0 0,1-1 1 0 0,-1 0-1 0 0,1 0 0 0 0,-1 1 1 0 0,1-1-1 0 0,-1 0 0 0 0,1 0 1 0 0,-1 0-1 0 0,1 0 0 0 0,-1 1 1 0 0,1-1-1 0 0,-1 0 0 0 0,2 0 6 0 0,3 2-96 0 0,5 8-4 0 0,-7-4-37 0 0,-2-1 78 0 0,0-1 11 0 0,5 1-35 0 0,-6-5 77 0 0,1 0 0 0 0,-1 0 0 0 0,1 0 1 0 0,-1 1-1 0 0,0-1 0 0 0,1 0 0 0 0,-1 1 0 0 0,1-1 0 0 0,-1 0 0 0 0,0 1 1 0 0,0-1-1 0 0,1 0 0 0 0,-1 1 0 0 0,0-1 0 0 0,0 1 0 0 0,1-1 1 0 0,-1 1-1 0 0,0-1 0 0 0,0 0 0 0 0,0 1 0 0 0,0-1 0 0 0,1 1 0 0 0,-1-1 1 0 0,0 1-1 0 0,0-1 0 0 0,0 1 0 0 0,0-1 0 0 0,0 1 0 0 0,0-1 0 0 0,0 1 1 0 0,-1-1-1 0 0,1 1 6 0 0,0 1-24 0 0,0-1-1 0 0,1 1 1 0 0,-1-1 0 0 0,0 1 0 0 0,1 0 0 0 0,-1-1 0 0 0,1 1 0 0 0,-1-1-1 0 0,1 1 1 0 0,-1-1 0 0 0,1 0 0 0 0,0 1 0 0 0,0-1 0 0 0,0 0 0 0 0,0 1-1 0 0,0-1 1 0 0,0 0 0 0 0,1 1 24 0 0,0 1-207 0 0,-1 0 92 0 0,0 0 65 0 0,-2 3 9 0 0,0-4-33 0 0,1 5-52 0 0,0-5 81 0 0,0 0-1 0 0,0 0 0 0 0,0 0 0 0 0,0 1 0 0 0,0-1 1 0 0,0 0-1 0 0,1 0 0 0 0,-1 0 0 0 0,1 0 0 0 0,0 1 46 0 0,4 4-145 0 0,0 3-61 0 0,-2 3-40 0 0,-3-2 44 0 0,0 18-189 0 0,0-16 177 0 0,0-1-66 0 0,0-6 96 0 0,0 1-35 0 0,-3 5-50 0 0,-7 1-61 0 0,9-11 128 0 0,0-1 46 0 0,0 1 38 0 0,0 0 34 0 0,1 2-23 0 0,1 0 44 0 0,-1-2 17 0 0,0-1-37 0 0,0 4-120 0 0,0-3 96 0 0,0-1-32 0 0,0 1-9 0 0,0-1-34 0 0,0 0-37 0 0,0-1-44 0 0,0 1-46 0 0,0 0-43 0 0,0-1-39 0 0,0 0-33 0 0,0 1-123 0 0,0-1-32 0 0,0 0-1276 0 0</inkml:trace>
  <inkml:trace contextRef="#ctx0" brushRef="#br0" timeOffset="1542.98">1225 244 11376 0 0,'0'0'256'0'0,"0"0"34"0"0,0 0 21 0 0,0 0-35 0 0,0 0-208 0 0,0-2-40 0 0,0-5-7 0 0,0 3 22 0 0,0 3 44 0 0,0 0 99 0 0,0 1 170 0 0,0 0 18 0 0,-2 0-34 0 0,2 0-483 0 0,0 0 49 0 0,0 0 42 0 0,-1 0 37 0 0,1 0 90 0 0,-1 0 68 0 0,-1-1 271 0 0,1 1-317 0 0,0 0-37 0 0,0 0-47 0 0,1 0-48 0 0,-1 0-58 0 0,0 0-66 0 0,0 0-47 0 0,1 0-67 0 0,-1 0-73 0 0,1 0-80 0 0,-1 0-86 0 0,1 1-93 0 0,0-1-100 0 0,-1 0-105 0 0,1 0-923 0 0,0 0-986 0 0</inkml:trace>
  <inkml:trace contextRef="#ctx0" brushRef="#br0" timeOffset="1873.9">1452 380 8744 0 0,'0'0'257'0'0,"0"3"-2"0"0,2 4-175 0 0,2-4-56 0 0,3 2-24 0 0,2 11-11 0 0,-5-9 30 0 0,-2-2 18 0 0,0 2 61 0 0,-2 1 37 0 0,3 7 179 0 0,3-5-128 0 0,0-1-35 0 0,7 15 164 0 0,-9-13-79 0 0,1-2-40 0 0,4 8 100 0 0,3 6 44 0 0,-7-11-109 0 0,-1-4-50 0 0,2 7 61 0 0,0 11 46 0 0,0-14-103 0 0,-2-3-15 0 0,-2 2 41 0 0,-2-6 10 0 0,0 0-37 0 0,0 4 95 0 0,0 0-87 0 0,0 11 167 0 0,0-15-216 0 0,0 1 42 0 0,0 1 109 0 0,0 0 105 0 0,0-4-207 0 0,-2-1-28 0 0,-8 9-4 0 0,7-9-7 0 0,3-2-29 0 0,-2 0-6 0 0,-9 0-49 0 0,10 0-24 0 0,0 0 36 0 0,-2 0 16 0 0,3 0-92 0 0,-1 0 0 0 0,1 0-1 0 0,-1 0 1 0 0,1 0-1 0 0,0 0 1 0 0,-1 0-1 0 0,1 0 1 0 0,-1 0 0 0 0,1 0-1 0 0,-1 0 1 0 0,1 0-1 0 0,-1-1 1 0 0,1 1 0 0 0,-1 0-1 0 0,1 0 1 0 0,0-1-1 0 0,-1 1 1 0 0,1 0-1 0 0,-1 0 1 0 0,1-1 0 0 0,0 1-1 0 0,-1 0 1 0 0,1-1-1 0 0,0 1 1 0 0,0-1-1 0 0,-1 1 1 0 0,1 0 0 0 0,0-1-1 0 0,0 1 1 0 0,-1-1-1 0 0,1 1 1 0 0,0 0-1 0 0,0-1 1 0 0,0 1 0 0 0,0-1-1 0 0,0 1 1 0 0,0-1-1 0 0,0 1 1 0 0,0-1-1 0 0,0 1 1 0 0,0-1 0 0 0,0 0-6 0 0,-3-4 100 0 0,2 3-81 0 0,-1 1-1 0 0,1-1 0 0 0,0-1 1 0 0,0 1-1 0 0,0 0 1 0 0,0 0-1 0 0,0 0 1 0 0,0-1-1 0 0,0 1 1 0 0,1 0-1 0 0,-1-1 0 0 0,1 1 1 0 0,0-1-1 0 0,-1 1 1 0 0,1-2-18 0 0,3-14 71 0 0,3 3-1 0 0,-5 12-63 0 0,0 0-1 0 0,0 0 0 0 0,0 0 1 0 0,0-1-1 0 0,0 1 0 0 0,-1 0 1 0 0,0-1-1 0 0,1 1 0 0 0,-1-1-6 0 0,1-8 21 0 0,0 0-1 0 0,1 0 1 0 0,0 1-1 0 0,1-1 1 0 0,0-1-21 0 0,2-6 37 0 0,-2 12-32 0 0,0-1-1 0 0,0 1 1 0 0,3-6-5 0 0,5-10-1 0 0,-6 7-5 0 0,0-1 23 0 0,1 1 41 0 0,2 3 64 0 0,3 0 81 0 0,9-2 162 0 0,-9 7-101 0 0,1-2 81 0 0,-5 4-121 0 0,1 2-96 0 0,0 1-82 0 0,-1 1-64 0 0,6-1-107 0 0,1-2-120 0 0,-10 4 180 0 0,-1-1-1 0 0,0 1 1 0 0,0 0 0 0 0,0 1-1 0 0,1-1 1 0 0,-1 0-1 0 0,0 1 1 0 0,2 0 65 0 0,5 0-181 0 0,-2 0 51 0 0,-1 0 44 0 0,-1 1 34 0 0,0 0 24 0 0,20 9 10 0 0,-4-1 18 0 0,-1 0 0 0 0,-16-5 0 0 0,0 0 0 0 0,-1 1 0 0 0,1-1 0 0 0,-1 1 0 0 0,0 0 0 0 0,0 0 0 0 0,0 0 0 0 0,-1 1 0 0 0,1 0 0 0 0,-2-1 0 0 0,2 3 0 0 0,11 18 0 0 0,15 20 0 0 0,-26-40 9 0 0,-1 0 0 0 0,0 1-1 0 0,0-1 1 0 0,0 1 0 0 0,-1 0-1 0 0,0 0 1 0 0,0 2-9 0 0,4 11 3 0 0,9 26 51 0 0,-14-41-49 0 0,0 0 0 0 0,0 0 0 0 0,0 1 1 0 0,-1-1-1 0 0,0 1 0 0 0,0-1 0 0 0,0 0 1 0 0,-1 2-6 0 0,0 4 22 0 0,1-9-22 0 0,0-1 1 0 0,0 1 0 0 0,1 0 0 0 0,-1-1-1 0 0,0 1 1 0 0,0-1 0 0 0,1 1-1 0 0,-1-1 1 0 0,1 1 0 0 0,0-1-1 0 0,-1 1 1 0 0,1-1 0 0 0,0 1-1 0 0,0-1 1 0 0,0 1-1 0 0,4 6 0 0 0,-3 7 0 0 0,-2-7-13 0 0,0-3-36 0 0,0-1-227 0 0,0-1 112 0 0,0 0 66 0 0,0-1 37 0 0,0-1 18 0 0,0 1-38 0 0,0-1-100 0 0,0 0-35 0 0,0-1-72 0 0,0 0 97 0 0,0 0-38 0 0,0 0-40 0 0,0 0-38 0 0,0 0-409 0 0,0 0 105 0 0,0 0-54 0 0,0 0-775 0 0,0 0-608 0 0,0 0-1157 0 0</inkml:trace>
  <inkml:trace contextRef="#ctx0" brushRef="#br0" timeOffset="2236.08">2223 622 9960 0 0,'3'0'222'0'0,"0"0"-199"0"0,0 0 49 0 0,2 1 46 0 0,11-1 296 0 0,-10-1-268 0 0,-1 0-66 0 0,0 0-70 0 0,2-4 1 0 0,-5 4-11 0 0,-1 0 0 0 0,0 0 0 0 0,1 0 0 0 0,-1 1 0 0 0,1-1 0 0 0,-1 0 0 0 0,1 1 0 0 0,-1-1 0 0 0,1 1 0 0 0,-1 0 0 0 0,1-1 0 0 0,-1 1 0 0 0,1 0 0 0 0,0 0 0 0 0,8-1 19 0 0,-2-1 40 0 0,0 0 44 0 0,-1-1 45 0 0,3-2 191 0 0,5 1 218 0 0,-1 0-108 0 0,-1 2-88 0 0,0-1-67 0 0,1 1-22 0 0,19-7 283 0 0,-12 1-150 0 0,-13 4-280 0 0,1 0 50 0 0,22-8 535 0 0,-18 8-449 0 0,-5 2-149 0 0,-1 0-43 0 0,4-1 25 0 0,3 0-5 0 0,9-9 1 0 0,-3 3-44 0 0,2 1-15 0 0,6-8 29 0 0,-23 4-48 0 0,5-3 47 0 0,-5 2-4 0 0,2 9-41 0 0,-3 1 3 0 0,-2-10 80 0 0,-2 11-90 0 0,-1 1-1 0 0,1-1 1 0 0,0 0 0 0 0,-1 0 0 0 0,0 1-1 0 0,1-1 1 0 0,-1 1 0 0 0,0-1 0 0 0,0 1-1 0 0,1-1 1 0 0,-1 1 0 0 0,-1-1 0 0 0,1 1-1 0 0,0 0 1 0 0,-1-1-7 0 0,-2-3 60 0 0,4-1-49 0 0,-1 2-13 0 0,1 3 2 0 0,-1 1 0 0 0,0 0 0 0 0,0-1 0 0 0,1 1 0 0 0,-1 0 0 0 0,0-1 0 0 0,0 1 0 0 0,0 0 0 0 0,1 0 0 0 0,-1 0 0 0 0,0 0 0 0 0,0 0 0 0 0,0 0 0 0 0,0 0 0 0 0,0 0 0 0 0,0 0 0 0 0,0 0 0 0 0,0 0 0 0 0,1 0 0 0 0,-1 0 0 0 0,0 0 0 0 0,0 0 0 0 0,0 0 0 0 0,1 0 0 0 0,-1-1 0 0 0,0 1 0 0 0,0 0 0 0 0,0-1 0 0 0,0 1 0 0 0,-1-4 0 0 0,-3-2 0 0 0,-16 3 11 0 0,11 1 32 0 0,-15-9-33 0 0,16 10-9 0 0,-1 0-1 0 0,1 0 0 0 0,0 1 0 0 0,-10 1 0 0 0,0-1 10 0 0,15 0 0 0 0,1 0 0 0 0,0 1 1 0 0,0-1-1 0 0,0 1 0 0 0,0 0 0 0 0,0 0 0 0 0,0 0 0 0 0,0 0 0 0 0,-2 1-10 0 0,-5 3 26 0 0,-15 4 68 0 0,3 1-59 0 0,21-9-36 0 0,-2 0 0 0 0,0 1 0 0 0,0 0 0 0 0,0 0 0 0 0,0 0 0 0 0,0 1 0 0 0,-2 2 1 0 0,-1 2-23 0 0,-1 1 1 0 0,1 1-1 0 0,0 1 23 0 0,-7 10-24 0 0,-2-3 34 0 0,12-12-10 0 0,-1 0 0 0 0,1 0 0 0 0,0 0 0 0 0,0 1 0 0 0,0-1 0 0 0,1 1 0 0 0,0 0 0 0 0,-1 4 0 0 0,1-5 0 0 0,1-2 0 0 0,1 1 0 0 0,-1-1 0 0 0,0 0 0 0 0,1 1 0 0 0,0-1 0 0 0,0 1 0 0 0,0-1 0 0 0,0 1 0 0 0,0 1 0 0 0,1 4 0 0 0,-1 82-138 0 0,0-87 128 0 0,1-1 1 0 0,0 1 0 0 0,0 0-1 0 0,0-1 1 0 0,0 1-1 0 0,1-1 1 0 0,-1 1-1 0 0,1-1 1 0 0,0 1-1 0 0,0-1 1 0 0,0 0 0 0 0,3 3 9 0 0,2 4-14 0 0,0 4-85 0 0,-7-12 93 0 0,1 0-1 0 0,0-1 0 0 0,0 1 0 0 0,-1-1 0 0 0,1 0 1 0 0,0 1-1 0 0,0-1 0 0 0,0 0 0 0 0,1 1 0 0 0,-1-1 7 0 0,14 9-148 0 0,-8-1 72 0 0,4 3-51 0 0,4-5-33 0 0,-9-5 169 0 0,0 1-56 0 0,0 0-49 0 0,0 0-43 0 0,7 4-278 0 0,-9-5 283 0 0,-1-1 1 0 0,0 1-1 0 0,0-1 1 0 0,1 0-1 0 0,-1 0 0 0 0,1-1 1 0 0,-1 1-1 0 0,1-1 1 0 0,1 1 133 0 0,26-1-932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3:32.0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212 0 10424 0 0,'0'0'233'0'0,"0"0"39"0"0,0 0 15 0 0,0 0-37 0 0,0 0-186 0 0,-2 3-37 0 0,-5 8-19 0 0,-1 3 36 0 0,1-10 80 0 0,7-4-112 0 0,-1 0-1 0 0,1 1 1 0 0,0-1-1 0 0,-1 0 1 0 0,1 0-1 0 0,-1 1 1 0 0,1-1 0 0 0,0 0-1 0 0,-1 1 1 0 0,1-1-1 0 0,0 0 1 0 0,-1 1 0 0 0,1-1-1 0 0,0 1 1 0 0,0-1-1 0 0,0 0 1 0 0,-1 1-1 0 0,1-1 1 0 0,0 1 0 0 0,0-1-1 0 0,0 1 1 0 0,0-1-1 0 0,0 1 1 0 0,0-1 0 0 0,-1 1-1 0 0,1-1 1 0 0,0 1-1 0 0,1-1 1 0 0,-1 1-1 0 0,0-1 1 0 0,0 0 0 0 0,0 1-12 0 0,-2 11 239 0 0,-4 3 35 0 0,1-6-92 0 0,0 3 69 0 0,3-4-142 0 0,-3 5 99 0 0,-7 21 361 0 0,8-25-431 0 0,0-2-43 0 0,-7 12 215 0 0,3 6 20 0 0,-4 9 29 0 0,10-30-306 0 0,-10 21 204 0 0,0 1-41 0 0,2-1-38 0 0,4-2-36 0 0,1-1 17 0 0,1 1-6 0 0,-5 13 18 0 0,4-15-70 0 0,1-1 1 0 0,1 6-102 0 0,-3 10 107 0 0,2-13-38 0 0,1-8 2 0 0,1 0 0 0 0,0-1 0 0 0,1 12-71 0 0,0-14 80 0 0,1 0 0 0 0,-3 11-80 0 0,-4 12 167 0 0,5-26-118 0 0,1 1 11 0 0,0 0 1 0 0,1 0 0 0 0,0-1 0 0 0,1 1-1 0 0,0 0 1 0 0,2 9-61 0 0,3 12 54 0 0,-5-24-63 0 0,0 14 37 0 0,-1-18-24 0 0,0 1-1 0 0,0-1 0 0 0,1 0 0 0 0,-1 0 0 0 0,1 1 0 0 0,-1-1 0 0 0,1 0 0 0 0,0 0-3 0 0,9 25 18 0 0,-7-16 6 0 0,-2-9-7 0 0,-1 1-1 0 0,1 0 1 0 0,1-1-1 0 0,-1 1 1 0 0,0-1 0 0 0,1 1-1 0 0,0-1 1 0 0,0 0-1 0 0,1 2-16 0 0,7 17 70 0 0,0 1 9 0 0,0-10-67 0 0,-7-10-10 0 0,-1 0-1 0 0,0 0 0 0 0,0 0 0 0 0,0 0 0 0 0,0 0 0 0 0,0 2-1 0 0,0-2 3 0 0,0 0 0 0 0,0 1 0 0 0,0-1 0 0 0,0 0 0 0 0,0 0-1 0 0,1 0-2 0 0,4 4-44 0 0,-1-1-56 0 0,-3-4-62 0 0,-1 0 58 0 0,1-2 36 0 0,1 0 31 0 0,-1 0 7 0 0,0 1-25 0 0,5 5-119 0 0,-4-2-33 0 0,-4-4 207 0 0,2 2-472 0 0,0-1 99 0 0,-1-1 86 0 0,1 0 73 0 0,-1 0 45 0 0,1 0 56 0 0,2-2-81 0 0,-3 1 79 0 0,-1 1 7 0 0,0 0-44 0 0,0 0 148 0 0,1-1-88 0 0,-1 1 1 0 0,0-1-1 0 0,1 0 1 0 0,-1 0-1 0 0,0 1 1 0 0,1-1-1 0 0,-1 0 1 0 0,0 0-1 0 0,0 0 1 0 0,0 0-1 0 0,0 1 1 0 0,0-1-1 0 0,0 0 1 0 0,0-1 91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3:30.4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499 288 7912 0 0,'0'-2'232'0'0,"0"-11"-14"0"0,0 7-182 0 0,3-3-26 0 0,1 1 32 0 0,-1 4 29 0 0,0-1 36 0 0,-1-2 36 0 0,-2-2 38 0 0,0 5 137 0 0,0-2 63 0 0,0-29 1670 0 0,-3 23-1608 0 0,-1 5-179 0 0,-1 1-33 0 0,3 4-21 0 0,1 1-49 0 0,0-1-41 0 0,1 0-35 0 0,0-2 17 0 0,1 0-54 0 0,-1 2-7 0 0,0 1 40 0 0,-2-9 270 0 0,-4-3 254 0 0,1 3-214 0 0,4 5-253 0 0,0 0-55 0 0,-2 0 277 0 0,-6-8 8 0 0,6 1-90 0 0,0 7 2 0 0,0 2-195 0 0,-9-10 355 0 0,6 8-282 0 0,4 2-99 0 0,0 2-65 0 0,-1-2 133 0 0,1 2-43 0 0,-1 0-28 0 0,1 2-26 0 0,-1-1-10 0 0,1-1 24 0 0,-3-6 78 0 0,5 7-115 0 0,0-1 0 0 0,0 1 0 0 0,0 0 0 0 0,0-1 0 0 0,-1 1-1 0 0,1 0 1 0 0,0-1 0 0 0,0 1 0 0 0,-1 0 0 0 0,1 0 0 0 0,0-1 0 0 0,-1 1-1 0 0,1 0 1 0 0,0 0 0 0 0,-1-1 0 0 0,1 1 0 0 0,0 0 0 0 0,-1 0 0 0 0,1 0 0 0 0,0-1-1 0 0,-1 1 1 0 0,1 0 0 0 0,-1 0 0 0 0,1 0 0 0 0,0 0 0 0 0,-1 0 0 0 0,1 0 0 0 0,-1 0-1 0 0,1 0 1 0 0,0 0 0 0 0,-1 0-7 0 0,1 0 3 0 0,0 0 0 0 0,0 0-1 0 0,0 0 1 0 0,0 0 0 0 0,-1 0-1 0 0,1 0 1 0 0,0 0 0 0 0,0 0-1 0 0,0 0 1 0 0,0 0 0 0 0,0 0-1 0 0,0 0 1 0 0,0 0 0 0 0,0 0-1 0 0,0 0 1 0 0,0 0 0 0 0,-1 0 0 0 0,1 0-1 0 0,0 0 1 0 0,0 0 0 0 0,0 0-1 0 0,0 0 1 0 0,0 0 0 0 0,0 0-1 0 0,0 0 1 0 0,0 0 0 0 0,0 0-1 0 0,0 0 1 0 0,0 0 0 0 0,0 0 0 0 0,0 0-1 0 0,-1 0 1 0 0,1 0 0 0 0,0 0-1 0 0,0-1 1 0 0,0 1 0 0 0,0 0-1 0 0,0 0 1 0 0,0 0 0 0 0,0 0-1 0 0,0 0 1 0 0,0 0 0 0 0,0 0-1 0 0,0 0 1 0 0,0 0 0 0 0,0 0 0 0 0,0-1-1 0 0,0 1 1 0 0,0 0 0 0 0,0 0-1 0 0,0 0 1 0 0,0 0 0 0 0,0 0-1 0 0,0 0 1 0 0,0 0 0 0 0,0 0-1 0 0,0 0-2 0 0,-2-10 152 0 0,1 9-143 0 0,0 1 1 0 0,1-1-1 0 0,-1 1 0 0 0,0 0 0 0 0,0 0 0 0 0,1-1 0 0 0,-1 1 0 0 0,0 0 0 0 0,0 0 0 0 0,0 0 0 0 0,0 0 0 0 0,1 0 0 0 0,-1 0 0 0 0,-1 0-9 0 0,-28 0 25 0 0,15 0-25 0 0,-15 1 2 0 0,29 0-3 0 0,1-1 1 0 0,-1 0-1 0 0,0 0 1 0 0,1 1-1 0 0,-1-1 0 0 0,0 0 1 0 0,1 1-1 0 0,-1-1 0 0 0,1 1 1 0 0,-1-1-1 0 0,0 1 0 0 0,1-1 1 0 0,-1 1-1 0 0,1-1 0 0 0,0 1 1 0 0,-1-1-1 0 0,1 1 1 0 0,-8 8-51 0 0,-2 3 39 0 0,5 3 2 0 0,-8 1-33 0 0,12-15 43 0 0,0 0-1 0 0,0 0 1 0 0,-1 0-1 0 0,1 0 0 0 0,0 0 1 0 0,0 1-1 0 0,0-1 1 0 0,0 1-1 0 0,1-1 1 0 0,-1 0-1 0 0,0 1 1 0 0,1 0-1 0 0,-1-1 1 0 0,1 1-1 0 0,-1-1 1 0 0,1 1-1 0 0,0 0 1 0 0,-1-1-1 0 0,1 1 0 0 0,0 0 1 0 0,0-1 0 0 0,0 1 0 0 0,0 0 0 0 0,-1 0 0 0 0,1-1 0 0 0,0 1 0 0 0,-1 0 0 0 0,1-1 0 0 0,-1 1 0 0 0,0-1 0 0 0,0 1 0 0 0,1-1 0 0 0,-1 1 0 0 0,0-1 0 0 0,0 1 0 0 0,0-1 0 0 0,0 1 0 0 0,0-1 0 0 0,0 1 0 0 0,1 0 0 0 0,-1-1 0 0 0,1 1 0 0 0,-1-1 0 0 0,1 1 0 0 0,-1 0 0 0 0,1 0 0 0 0,0-1 0 0 0,0 1 0 0 0,0 0 1 0 0,0 0-1 0 0,0-1 0 0 0,-1 1 0 0 0,1 0 0 0 0,0-1 0 0 0,-1 1 0 0 0,0 0 0 0 0,1-1 0 0 0,-1 1 0 0 0,0-1 0 0 0,0 1 0 0 0,1-1 0 0 0,-2 1 0 0 0,2-1-1 0 0,-1 1 1 0 0,0-1-1 0 0,0 1 0 0 0,0-1 0 0 0,1 1 0 0 0,-1-1 0 0 0,0 1 0 0 0,1 0 0 0 0,0-1 0 0 0,-1 1 1 0 0,1 0-1 0 0,0 0 0 0 0,0-1 1 0 0,0 121-85 0 0,0-3 49 0 0,0-75 39 0 0,0-38-3 0 0,1 1 0 0 0,-1-1 0 0 0,1 0 0 0 0,0 0 0 0 0,1 0 0 0 0,0 1 0 0 0,4 15-10 0 0,-5 9-23 0 0,-1-22 26 0 0,0 0 0 0 0,1 0 0 0 0,2 8 7 0 0,-1-6-1 0 0,1 6 19 0 0,0 0 1 0 0,-1 0-1 0 0,0 7-18 0 0,-2-15 2 0 0,1 0 0 0 0,0 1 1 0 0,0-1-1 0 0,1 0 0 0 0,1 2-2 0 0,-1-3 0 0 0,0 0 0 0 0,-1 1 0 0 0,0-1 0 0 0,0 1-1 0 0,-1 0 1 0 0,1-1 0 0 0,-1 0 0 0 0,2-1 0 0 0,-1 1 0 0 0,1-1 0 0 0,0 2 0 0 0,0-2 0 0 0,0 0 0 0 0,-1 0 0 0 0,0 0 0 0 0,0 1 0 0 0,-1 0 0 0 0,0 83 0 0 0,0-90 3 0 0,0 1-1 0 0,0 0 0 0 0,0-1 1 0 0,-1 1-1 0 0,1-1 0 0 0,0 1 1 0 0,-1-1-1 0 0,0 1 0 0 0,1-1 1 0 0,-1 1-1 0 0,0-1 0 0 0,0 1 1 0 0,1-1-1 0 0,-2 0-2 0 0,-2 7 21 0 0,-4 7 7 0 0,-9 20 102 0 0,12-24-118 0 0,2-7 6 0 0,3-3-13 0 0,0-1 0 0 0,0 1 0 0 0,-1 0 1 0 0,1-1-1 0 0,0 1 0 0 0,-1-1 1 0 0,1 1-1 0 0,0 0 0 0 0,-1-1 0 0 0,1 1 1 0 0,-1-1-1 0 0,1 0 0 0 0,-1 1 0 0 0,1-1 1 0 0,-1 1-1 0 0,1-1 0 0 0,-1 0 1 0 0,0 1-1 0 0,1-1 0 0 0,-1 0 0 0 0,1 1 1 0 0,-1-1-6 0 0,-4 2 17 0 0,-23 13 112 0 0,24-8-87 0 0,4-7-39 0 0,0 0-1 0 0,-1 1 0 0 0,1-1 1 0 0,0 1-1 0 0,0-1 0 0 0,-1 0 1 0 0,1 1-1 0 0,0-1 0 0 0,-1 0 1 0 0,1 1-1 0 0,0-1 1 0 0,-1 0-1 0 0,1 1 0 0 0,-1-1 1 0 0,1 0-1 0 0,-1 0 0 0 0,1 0 1 0 0,0 1-1 0 0,-1-1 0 0 0,1 0 1 0 0,-1 0-1 0 0,1 0 1 0 0,-1 0-1 0 0,1 0 0 0 0,-1 0 1 0 0,1 0-1 0 0,-1 0 0 0 0,1 0 1 0 0,-1 0-1 0 0,1 0 0 0 0,-1 0 1 0 0,1 0-3 0 0,-64 0 200 0 0,37 0-155 0 0,25 0-41 0 0,1 0-1 0 0,-1 0 1 0 0,0-1-1 0 0,1 1 1 0 0,-1 0-1 0 0,1-1 1 0 0,-1 1 0 0 0,1-1-1 0 0,-1 0 1 0 0,1 1-1 0 0,-1-1 1 0 0,1 0-1 0 0,0 0 1 0 0,-1 0-1 0 0,1 0 1 0 0,0 0 0 0 0,0 0-1 0 0,-1-1-3 0 0,-4-2 44 0 0,4 5-34 0 0,2-1-10 0 0,0 0 0 0 0,-1 1 0 0 0,1-1 0 0 0,0 0 0 0 0,0 0 0 0 0,0 0 0 0 0,0 0 0 0 0,0 0 0 0 0,0 0 0 0 0,-1 0 0 0 0,1 1 0 0 0,0-1 0 0 0,0 0 0 0 0,0 0 0 0 0,0 0 0 0 0,0 0 0 0 0,-1 0 1 0 0,1 0-1 0 0,0 0 0 0 0,0 0 0 0 0,0 0 0 0 0,0 0 0 0 0,-1 0 0 0 0,1 0 0 0 0,0 0 0 0 0,0 0 0 0 0,0 0 0 0 0,0 0 0 0 0,-1 0 0 0 0,1 0 0 0 0,0 0 0 0 0,0 0 0 0 0,0 0 0 0 0,0-1 0 0 0,-1 1 0 0 0,1 0 0 0 0,-19-15 52 0 0,7 2-56 0 0,4 6-106 0 0,4 2 60 0 0,1 2 8 0 0,0 0-87 0 0,3 3-6 0 0,0-2-33 0 0,0-8-134 0 0,0 7-61 0 0,0 1-12 0 0,0 1 512 0 0,0 0-119 0 0,0-1-102 0 0,0 0-87 0 0,0 0-103 0 0,0-1-66 0 0,0-5-959 0 0,0 4 792 0 0,0 3 257 0 0,0 0 55 0 0,0-2-1207 0 0</inkml:trace>
  <inkml:trace contextRef="#ctx0" brushRef="#br0" timeOffset="422.58">0 560 11200 0 0,'0'0'256'0'0,"0"0"34"0"0,0 0 20 0 0,0 0-40 0 0,0 0-203 0 0,3 0-39 0 0,15 0 247 0 0,-8-2-36 0 0,-1-5 184 0 0,-6 4-251 0 0,-3 3-148 0 0,0-1-1 0 0,1 1 0 0 0,-1 0 1 0 0,0 0-1 0 0,0 0 0 0 0,1-1 1 0 0,-1 1-1 0 0,0 0 0 0 0,0 0 1 0 0,1 0-1 0 0,-1 0 0 0 0,0 0 1 0 0,0-1-1 0 0,1 1 0 0 0,-1 0 1 0 0,0 0-1 0 0,1 0 0 0 0,-1 0 1 0 0,0 0-1 0 0,1 0 0 0 0,-1 0 1 0 0,0 0-1 0 0,1 0 0 0 0,-1 0 1 0 0,0 0-1 0 0,1 0-23 0 0,4 1 195 0 0,6 0 65 0 0,-2-1-41 0 0,-1-2 19 0 0,-1 0 71 0 0,0-3-27 0 0,3 0 127 0 0,6 2 101 0 0,-7 4-283 0 0,10-1 161 0 0,-2-3-93 0 0,-9 0-184 0 0,1 0 1 0 0,-1 1 0 0 0,1 0-1 0 0,5 0-111 0 0,14 1 283 0 0,-22 1-376 0 0,2 0 76 0 0,1 0 59 0 0,14 0 127 0 0,-14 0-146 0 0,-2 0-37 0 0,0 0-38 0 0,-1 0-47 0 0,1 0-54 0 0,-2 0 6 0 0,0 0-37 0 0,-1 0-37 0 0,1 0-42 0 0,-1 0-45 0 0,1 0-48 0 0,-1 0-51 0 0,0 0-54 0 0,11 0-876 0 0</inkml:trace>
  <inkml:trace contextRef="#ctx0" brushRef="#br0" timeOffset="698.48">620 394 9872 0 0,'0'0'222'0'0,"0"0"30"0"0,0 0 20 0 0,1 0-84 0 0,1 0-10 0 0,2 0 69 0 0,1 0 48 0 0,11 0 727 0 0,-11-2-130 0 0,1-4-476 0 0,1 3 41 0 0,-3 2-247 0 0,-1 0 0 0 0,1 0 0 0 0,0 1 0 0 0,-1-1-1 0 0,1 1 1 0 0,0 0 0 0 0,0 0-210 0 0,3-1 322 0 0,-1 0-45 0 0,3-5 180 0 0,-7 5-399 0 0,-1 1 0 0 0,1-1 1 0 0,-1 0-1 0 0,1 0 1 0 0,-1 1-1 0 0,1-1 0 0 0,0 0 1 0 0,-1 1-1 0 0,1 0 1 0 0,0-1-1 0 0,-1 1 0 0 0,1 0 1 0 0,0 0-59 0 0,12 0 346 0 0,-1 0-105 0 0,-1 0-51 0 0,-2-1-54 0 0,-1-1-57 0 0,4-4 11 0 0,-12 5-88 0 0,0 1 1 0 0,1-1-1 0 0,-1 0 1 0 0,0 1-1 0 0,1-1 1 0 0,-1 0-1 0 0,1 1 1 0 0,-1 0-1 0 0,1-1 1 0 0,-1 1-1 0 0,1 0 1 0 0,-1 0-1 0 0,1 0-2 0 0,4 0-4 0 0,9 0 0 0 0,-10-1-38 0 0,-1-1-40 0 0,0 0-32 0 0,0 0-42 0 0,0-1-95 0 0,1 0-65 0 0,1 1-66 0 0,1 2-67 0 0,-4 0 218 0 0,0 0 49 0 0,-2-1 0 0 0,1 1-38 0 0,0 0 1 0 0,-1-1-38 0 0,1 1-44 0 0,-1-1-48 0 0,1 0-50 0 0,-1 0-48 0 0,1 0-43 0 0,-1 0-38 0 0,1 0-147 0 0,0-1-37 0 0,3-3-1556 0 0,-5 5 2233 0 0</inkml:trace>
  <inkml:trace contextRef="#ctx0" brushRef="#br0" timeOffset="888.99">1119 46 10536 0 0,'0'0'233'0'0,"0"0"39"0"0,0 0 17 0 0,0 0-27 0 0,0 0-148 0 0,0 0-34 0 0,0 0 94 0 0,0 0 190 0 0,0 0 346 0 0,0 0 33 0 0,0 0-23 0 0,0 0-128 0 0,0 0-59 0 0,0 0-11 0 0,0 0-29 0 0,0 0-112 0 0,0 0-49 0 0,0 0-11 0 0,0 0-11 0 0,0 0-45 0 0,2 3-17 0 0,9 7-7 0 0,-9-7-49 0 0,-1 1-90 0 0,-1-1-58 0 0,0 2-35 0 0,-1-2 40 0 0,1 0-3 0 0,1 0 0 0 0,-1 1 0 0 0,1-1 0 0 0,0 0 1 0 0,0 1-1 0 0,0-1 0 0 0,1 1-46 0 0,1 3 71 0 0,-1-1-52 0 0,-1-6-21 0 0,1 7 124 0 0,0-1-44 0 0,-3 9 20 0 0,0-8-27 0 0,1 16 25 0 0,0 35 42 0 0,0-28-11 0 0,0 10 104 0 0,0-32-212 0 0,0 5-2 0 0,0-9-50 0 0,0-1 1 0 0,3 2-67 0 0,0-1 58 0 0,1-1-23 0 0,-1 0-52 0 0,-1-1-126 0 0,-2-1-263 0 0,0-1-468 0 0,0 0 745 0 0,0 0 44 0 0,0 0-2 0 0,0 0-43 0 0,0 0-1 0 0,0 0-43 0 0,0 0-48 0 0,0 0-54 0 0,0 0-60 0 0,0 0-53 0 0,0 0-49 0 0,0 0-42 0 0,0 0-163 0 0,0 0-42 0 0,0 0-198 0 0,0 0-535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3:33.8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76 12608 0 0,'0'0'289'0'0,"0"0"40"0"0,2 0 21 0 0,3 0-183 0 0,-1-2-54 0 0,7-3-3 0 0,4-2-53 0 0,-9 6-6 0 0,-4 1 84 0 0,1-2 157 0 0,3-3-14 0 0,1 0 50 0 0,0 3-70 0 0,0 1 41 0 0,-1 1-73 0 0,-1-1-35 0 0,0-2 2 0 0,2 0 51 0 0,5-3 154 0 0,-1 4-51 0 0,-4 2-123 0 0,7 0 226 0 0,-5-3-182 0 0,-4 1-175 0 0,-2 0-37 0 0,0 1 1 0 0,0-1-1 0 0,0 1 1 0 0,0 0-1 0 0,0 0 1 0 0,0 1-1 0 0,0-1 1 0 0,0 0-1 0 0,0 1 1 0 0,1 0-1 0 0,-1 0 0 0 0,3 0-56 0 0,17 0 203 0 0,-13-3-91 0 0,-3 0-113 0 0,18-4 105 0 0,-12 6-92 0 0,-1 0-59 0 0,1 1-82 0 0,-7 0 25 0 0,3 0 66 0 0,-2 1 16 0 0,-3-1-28 0 0,0 0-30 0 0,0 0-49 0 0,-1 0-23 0 0,0 0-49 0 0,0-1-55 0 0,0 1-63 0 0,-4 0-388 0 0,1 1 107 0 0,0 0 93 0 0,0 0 77 0 0,0 0 67 0 0,0 1 45 0 0,0 2-596 0 0,1-2 491 0 0,-1-2-88 0 0,0 1 212 0 0,0-2-35 0 0,0 3-1764 0 0,0-1-1180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3:34.1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12208 0 0,'0'0'357'0'0,"0"0"-127"0"0,0 0-105 0 0,0 0 95 0 0,0 0-61 0 0,0 0 164 0 0,2 0 297 0 0,-1 0-582 0 0,0 0 0 0 0,-1 0 0 0 0,1 0 1 0 0,-1 0-1 0 0,1 1 0 0 0,-1-1 0 0 0,1 0 0 0 0,-1 0 0 0 0,1 0 0 0 0,-1 0 0 0 0,1 1 0 0 0,-1-1 0 0 0,1 0 0 0 0,-1 1 0 0 0,1-1 0 0 0,-1 0 0 0 0,1 1 0 0 0,-1-1 1 0 0,0 0-1 0 0,1 1 0 0 0,-1-1 0 0 0,0 1 0 0 0,1-1 0 0 0,-1 1-38 0 0,6 5 491 0 0,4-4-56 0 0,6-1 118 0 0,12 0 331 0 0,-19-2-635 0 0,-1-2-39 0 0,-3 0-125 0 0,5-2 149 0 0,-7 4-156 0 0,1 0 0 0 0,-1 0 1 0 0,0 1-1 0 0,0-1 0 0 0,1 1 0 0 0,-1-1 0 0 0,1 1 0 0 0,1 0-78 0 0,1 0-170 0 0,0 0 83 0 0,0 0 71 0 0,0 0 60 0 0,0 0 44 0 0,0 0 34 0 0,14 0 372 0 0,-12 0-309 0 0,1 0-60 0 0,0 0-96 0 0,-4 0-72 0 0,0 0-54 0 0,1 0-59 0 0,-1 0-68 0 0,1 0-99 0 0,0 0-94 0 0,0 0-102 0 0,0 0-112 0 0,0 0-120 0 0,-3 0 327 0 0,0 0-32 0 0,0 0-35 0 0,0 0-35 0 0,0 0-37 0 0,1 0-38 0 0,6 0-1663 0 0,7 0-1282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1:20.2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6056 0 0,'0'0'176'0'0,"0"2"-4"0"0,0 74 1145 0 0,1-63-1153 0 0,5 7 141 0 0,0 3 45 0 0,-4-9-162 0 0,-3 4 113 0 0,1-1-53 0 0,-1-6-62 0 0,0 0 0 0 0,2-1 0 0 0,-1 1 1 0 0,1 0-1 0 0,2 9-186 0 0,-2-17 43 0 0,6 26 278 0 0,-5-21-200 0 0,-1 1 0 0 0,0-1-1 0 0,0 8-120 0 0,-1 2 176 0 0,-1-11-77 0 0,1 0 1 0 0,0 0-1 0 0,1 0 1 0 0,0 0 0 0 0,0 3-100 0 0,0-7 37 0 0,6 26 244 0 0,-5-21-177 0 0,-1 1 0 0 0,0-1 0 0 0,0 8-104 0 0,1 2 158 0 0,4 5 133 0 0,0-2-21 0 0,-5-5-129 0 0,-1 50 513 0 0,0-22-309 0 0,0-8-151 0 0,0-3-116 0 0,0-31 49 0 0,0-2 1 0 0,0 0 9 0 0,0 0 39 0 0,0 0 16 0 0,0 0 7 0 0,0 0-6 0 0,0-2-26 0 0,0-2-106 0 0,0 2-33 0 0,0 0-1 0 0,0-1 1 0 0,0 1 0 0 0,0 0 0 0 0,0 0 0 0 0,0-1 0 0 0,1 1 0 0 0,-1 0 0 0 0,2-2-28 0 0,6-11 139 0 0,1-1-34 0 0,-1-1-37 0 0,-3-3-13 0 0,-3 13-36 0 0,0 0 0 0 0,0 0 0 0 0,0 0 0 0 0,2-3-19 0 0,27-40 13 0 0,-30 47-13 0 0,1-2 0 0 0,0 1 0 0 0,1-1 0 0 0,-1 1 0 0 0,1-1 0 0 0,0 1 0 0 0,0 0 0 0 0,1 0 0 0 0,-1 1 0 0 0,1-1 0 0 0,-1 1 0 0 0,1-1 0 0 0,2 1-1 0 0,0-2 1 0 0,0 0 0 0 0,0 0 0 0 0,-1 0 0 0 0,1 0 0 0 0,0-3 1 0 0,4-2-1 0 0,-8 8 0 0 0,0 0 0 0 0,0 0 0 0 0,0 1 0 0 0,0-1 0 0 0,0 1 0 0 0,0-1 0 0 0,1 1 0 0 0,-1 0 0 0 0,1 0 0 0 0,-1 0 0 0 0,1 0 0 0 0,-1 1 0 0 0,3-1 0 0 0,-3 0 0 0 0,0 1 0 0 0,1-1 0 0 0,-1 0 0 0 0,0 1 0 0 0,0-1 0 0 0,0 0 0 0 0,0 0 0 0 0,0 0 0 0 0,0 0 0 0 0,0-1 0 0 0,-1 1 0 0 0,1 0 0 0 0,1-2 0 0 0,-1 1 0 0 0,-1 1 0 0 0,1-1 0 0 0,0 1 0 0 0,0 0 0 0 0,0 0 0 0 0,0-1 0 0 0,0 1 0 0 0,0 0 0 0 0,0 1 0 0 0,0-1 0 0 0,1 0 0 0 0,-1 1 0 0 0,0-1 0 0 0,0 1 0 0 0,1 0 0 0 0,-1 0 0 0 0,0-1 0 0 0,0 2 0 0 0,2-1 0 0 0,-3 0 0 0 0,1 0 0 0 0,0 0 0 0 0,-1 0 0 0 0,1 0 0 0 0,-1 0 0 0 0,1 1 0 0 0,0-1 0 0 0,-1 1 0 0 0,1-1 0 0 0,-1 1 0 0 0,1 0 0 0 0,-1-1 0 0 0,0 1 0 0 0,1 0 0 0 0,0 1 0 0 0,6 2-1 0 0,1 1 2 0 0,-6-4-1 0 0,-1 0 0 0 0,0 0 0 0 0,0 0 0 0 0,0 0 0 0 0,0 1 0 0 0,0-1 0 0 0,0 1 0 0 0,0-1 0 0 0,0 1 0 0 0,10 9 0 0 0,-9-9 1 0 0,0 1 0 0 0,1 0 0 0 0,-1 0 0 0 0,0 0 0 0 0,-1 1 0 0 0,1-1 0 0 0,0 1 0 0 0,-1 0 0 0 0,0-1 0 0 0,1 2-1 0 0,2 23 43 0 0,-2-15-35 0 0,0-4-8 0 0,-1 0 1 0 0,-1 0-1 0 0,1 0 1 0 0,-1 0-1 0 0,-1 0 1 0 0,0 2-1 0 0,0-1 19 0 0,1 3-50 0 0,0 3-60 0 0,-1 1-46 0 0,-1 3-70 0 0,-2 5-146 0 0,1-21 255 0 0,0-1-1 0 0,1-1-20 0 0,-1 0-45 0 0,1 0 5 0 0,0-1-35 0 0,0 1-42 0 0,1-1-45 0 0,-1 1-75 0 0,0-1-52 0 0,1 1-46 0 0,0-1-41 0 0,-1 1-144 0 0,1 0-40 0 0,0 0-175 0 0,0 1-469 0 0,0-3 1321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3:35.5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61 544 10712 0 0,'0'0'241'0'0,"0"0"38"0"0,0 0 11 0 0,0 3-28 0 0,-1 2-197 0 0,-1 2-37 0 0,-6 10 10 0 0,2-3-87 0 0,6-11 79 0 0,1 3 98 0 0,-1-1-11 0 0,1 1 42 0 0,-1-6-146 0 0,0 39 915 0 0,0 53 1389 0 0,0-59-1567 0 0,0-15-389 0 0,0-1-37 0 0,0 1-43 0 0,0-1-49 0 0,-3-12-133 0 0,0-2-75 0 0,2-1-8 0 0,-2 4 13 0 0,-5 11 39 0 0,3-9-81 0 0,4-7 8 0 0,0 1 1 0 0,0-1-1 0 0,1 1 0 0 0,-1-1 1 0 0,0 1-1 0 0,1-1 1 0 0,-1 1-1 0 0,1-1 0 0 0,-1 1 1 0 0,1-1-1 0 0,-1 3 5 0 0,1-3-32 0 0,0 0-17 0 0,-2-1-121 0 0,0 0 33 0 0,0 0-34 0 0,-1 0-134 0 0,0 0-38 0 0,0 0-910 0 0,3 0-56 0 0,0 0-16 0 0</inkml:trace>
  <inkml:trace contextRef="#ctx0" brushRef="#br0" timeOffset="330.28">91 136 10080 0 0,'0'-9'142'0'0,"0"-6"87"0"0,0 8-89 0 0,0-4 98 0 0,0 4-75 0 0,0-2 37 0 0,0 7-97 0 0,0 2 116 0 0,0 0 180 0 0,0 0 8 0 0,0 0-174 0 0,0 0-110 0 0,0 0-33 0 0,2 2-60 0 0,9 8-76 0 0,-10-9-285 0 0,0 0 35 0 0,2 1-212 0 0,0-2 8 0 0,1 1-154 0 0,-3-2 325 0 0,1 2-40 0 0,-1-1 90 0 0,0 0-35 0 0,5 4-1194 0 0,3 5-859 0 0,-9-9 2304 0 0</inkml:trace>
  <inkml:trace contextRef="#ctx0" brushRef="#br0" timeOffset="613.26">938 242 11088 0 0,'-3'0'248'0'0,"3"0"-237"0"0,-1 0 0 0 0,1 0 1 0 0,-1 0-1 0 0,1 0 0 0 0,0 0 0 0 0,-1 0 1 0 0,1 0-1 0 0,-1 0 0 0 0,1 0 1 0 0,-1 0-1 0 0,1 0 0 0 0,0 0 0 0 0,-1 0 1 0 0,1-1-1 0 0,-1 1 0 0 0,1 0 1 0 0,0 0-1 0 0,-1 0 0 0 0,1-1 0 0 0,0 1 1 0 0,-1 0-1 0 0,1-1 0 0 0,0 1 1 0 0,0 0-1 0 0,-1 0 0 0 0,1-1 1 0 0,0 1-1 0 0,0 0 0 0 0,-1-1 0 0 0,1 1 1 0 0,0-1-1 0 0,0 1 0 0 0,0 0 1 0 0,0-1-1 0 0,-1 1 0 0 0,1-1 0 0 0,0 1 1 0 0,0 0-1 0 0,0-1 0 0 0,0 1 1 0 0,0-1-1 0 0,0 1 0 0 0,0-1 0 0 0,0 1 1 0 0,0 0-1 0 0,0-1 0 0 0,1 1-11 0 0,-1-2 37 0 0,0 0 0 0 0,-1 0 0 0 0,1 1-1 0 0,0-1 1 0 0,0 0 0 0 0,-1 1-1 0 0,1-1 1 0 0,-1 0 0 0 0,0 0-37 0 0,-4-6 77 0 0,4 7-75 0 0,0-1 1 0 0,1 1-1 0 0,-1 0 0 0 0,0-1 0 0 0,0 1 0 0 0,1-1 0 0 0,-1 1 0 0 0,1-1 0 0 0,-1 1 0 0 0,1-1 0 0 0,0 0 0 0 0,0 1 1 0 0,-1-1-1 0 0,1 0-2 0 0,0 1 4 0 0,0 0 0 0 0,0-1 1 0 0,0 1-1 0 0,0-1 0 0 0,-1 1 0 0 0,1 0 1 0 0,0-1-1 0 0,-1 1 0 0 0,1 0 1 0 0,-1 0-1 0 0,0-1 0 0 0,1 1-4 0 0,-11-11 164 0 0,4 5-7 0 0,2-2 48 0 0,1 1 126 0 0,1 2-89 0 0,1-1-39 0 0,1-2 8 0 0,-1 0 1 0 0,0 2-4 0 0,-1 0 38 0 0,-1 0 92 0 0,2 3-162 0 0,-6-13 325 0 0,3 10-92 0 0,-1 3-79 0 0,-1 0-53 0 0,0 0-68 0 0,2 1-33 0 0,1-1 53 0 0,1 1-81 0 0,1 0-49 0 0,-3-1-43 0 0,2 3 20 0 0,-10-4 181 0 0,9-2-93 0 0,0 3-26 0 0,0 2-22 0 0,-4 2 66 0 0,0 0-85 0 0,-18 0 251 0 0,19 0-290 0 0,2 3 23 0 0,-6 3-23 0 0,-3 3-36 0 0,9 1-22 0 0,-5-4 0 0 0,8-6 0 0 0,1 1 0 0 0,0-1 0 0 0,0 1 0 0 0,0-1 0 0 0,1 1 0 0 0,-1-1 0 0 0,0 1 0 0 0,0-1 0 0 0,0 1 0 0 0,0 0 0 0 0,0 0 0 0 0,1 0 0 0 0,-1-1 0 0 0,0 1 0 0 0,1 0 0 0 0,-1 0 0 0 0,-4 12 0 0 0,-5-8 0 0 0,5 8 0 0 0,-7 6 0 0 0,-1 4 0 0 0,-2 13-52 0 0,12-31 49 0 0,0 0-1 0 0,1 0 1 0 0,0 0 0 0 0,0 1-1 0 0,0-1 1 0 0,1 1-1 0 0,0-1 1 0 0,0 1 0 0 0,0 4 3 0 0,1-8-5 0 0,0 0 1 0 0,0 1-1 0 0,-1-1 1 0 0,1 0-1 0 0,0 1 1 0 0,-1-1-1 0 0,0 0 1 0 0,1 0-1 0 0,-1 0 1 0 0,0 1-1 0 0,0-1 1 0 0,0 0 4 0 0,-1 0 0 0 0,1 1 0 0 0,0-1 0 0 0,0 1 0 0 0,0-1 0 0 0,1 1 0 0 0,-1-1 0 0 0,0 1 0 0 0,1 0 0 0 0,0-1 0 0 0,0 1 0 0 0,0-1 0 0 0,0 2 0 0 0,0 144 0 0 0,-1-140 0 0 0,0 0 0 0 0,0 0 0 0 0,0 0 0 0 0,-1-1 0 0 0,0 2 0 0 0,0-2 0 0 0,0 0 0 0 0,1 0 0 0 0,0 0 0 0 0,0 0 0 0 0,1 1 0 0 0,0 20 0 0 0,1-10 0 0 0,-1 0 0 0 0,-1 1 0 0 0,-1-1 0 0 0,0 1 0 0 0,-1-1 0 0 0,-3 8 0 0 0,5-23 0 0 0,0 1 0 0 0,0-1 0 0 0,1 0 0 0 0,-1 1 0 0 0,1-1 0 0 0,0 1 0 0 0,0-1 0 0 0,0 1 0 0 0,1 1 0 0 0,-1 7 0 0 0,0 61 0 0 0,1-72 0 0 0,-1 1 0 0 0,-1 0 0 0 0,1-1 0 0 0,0 1 0 0 0,0-1 0 0 0,-1 1 0 0 0,1 0 0 0 0,-1-1 0 0 0,1 1 0 0 0,-1-1 0 0 0,1 1 0 0 0,-1-1 0 0 0,0 1 0 0 0,0-1 0 0 0,0 1 0 0 0,-4 6 0 0 0,2 7 12 0 0,4-9 12 0 0,-1-3-19 0 0,0-1-1 0 0,0 0 1 0 0,0 0 0 0 0,0 0-1 0 0,0 0 1 0 0,-1 0 0 0 0,1 0 0 0 0,-1 0-1 0 0,1 0 1 0 0,-1 1-5 0 0,-9 10 53 0 0,7-8 11 0 0,3 5 0 0 0,0-8-42 0 0,0-2-82 0 0,0 0-40 0 0,0 0-146 0 0,0 0-11 0 0,0 0 72 0 0,0 0-23 0 0,0 0-111 0 0,0 0-305 0 0,0 0-556 0 0,0 0-46 0 0</inkml:trace>
  <inkml:trace contextRef="#ctx0" brushRef="#br0" timeOffset="1190.31">1542 181 11432 0 0,'-2'0'333'0'0,"-3"0"-186"0"0,1-2-34 0 0,0-4 30 0 0,3-1-92 0 0,3-5-35 0 0,-1-8-15 0 0,-5 9 83 0 0,-1 9 104 0 0,0-1 78 0 0,0-3 118 0 0,1-1-48 0 0,-3-5 186 0 0,6 11-287 0 0,0-1-41 0 0,0 1-38 0 0,1 0-32 0 0,-1 0-14 0 0,1 0-35 0 0,0-1-19 0 0,0 1-20 0 0,1-2 18 0 0,-2 2-1 0 0,0 0 36 0 0,1 1-52 0 0,-1-1-1 0 0,1 1 0 0 0,-1-1 1 0 0,0 1-1 0 0,0-1 0 0 0,1 1 1 0 0,-1 0-1 0 0,0 0 0 0 0,0-1 1 0 0,1 1-1 0 0,-1 0 0 0 0,0 0 0 0 0,0 0 1 0 0,0 0-1 0 0,1 0 0 0 0,-1 0 1 0 0,0 0-1 0 0,0 0 0 0 0,0 0-36 0 0,1 0 18 0 0,-1 0 0 0 0,1 0 0 0 0,-1 0-1 0 0,1 1 1 0 0,0-1 0 0 0,-1 0 0 0 0,1 0-1 0 0,-1 0 1 0 0,1 0 0 0 0,0 0 0 0 0,-1 0-1 0 0,1-1 1 0 0,-1 1 0 0 0,1 0 0 0 0,0 0-1 0 0,-1 0 1 0 0,1 0 0 0 0,0 0 0 0 0,-1 0-1 0 0,1-1 1 0 0,0 1 0 0 0,-1 0 0 0 0,1 0-1 0 0,0-1 1 0 0,-1 1 0 0 0,1 0 0 0 0,0 0-1 0 0,-1-1 1 0 0,1 1 0 0 0,0 0 0 0 0,0-1-1 0 0,0 1 1 0 0,-1 0 0 0 0,1-1 0 0 0,0 1-1 0 0,0-1 1 0 0,0 1 0 0 0,0 0 0 0 0,0-1-1 0 0,0 1 1 0 0,-1 0 0 0 0,1-1 0 0 0,0 1-1 0 0,0-1 1 0 0,0 1 0 0 0,0 0 0 0 0,1-1-1 0 0,-1 1 1 0 0,0-1-18 0 0,-3-4 355 0 0,2 4-321 0 0,0 0-1 0 0,0 0 1 0 0,0 0 0 0 0,-1 0 0 0 0,1 0-1 0 0,0 0 1 0 0,-1 0 0 0 0,1 1-1 0 0,-1-1 1 0 0,1 1 0 0 0,-2-1-34 0 0,-9-1 257 0 0,5 1-79 0 0,-2 1 44 0 0,1-1-111 0 0,-2-4-22 0 0,2 1-18 0 0,2 1 7 0 0,0 2 18 0 0,-1 0 37 0 0,-5 1-4 0 0,-17-1 108 0 0,19 2-198 0 0,3 2-36 0 0,-1 1-3 0 0,7-3-1 0 0,-1 0 0 0 0,1 0 1 0 0,-1 0-1 0 0,1 0 0 0 0,0-1 0 0 0,-1 1 0 0 0,1-1 0 0 0,-1 1 1 0 0,0-1-1 0 0,1 1 0 0 0,-1-1 0 0 0,1 0 0 0 0,-1 0 0 0 0,0 0 1 0 0,0 1-4 0 0,0-1-1 0 0,-1 0 1 0 0,1 1-1 0 0,0 0 1 0 0,0-1-1 0 0,0 1 0 0 0,0 0 1 0 0,0 0-1 0 0,0 0 1 0 0,0 1-1 0 0,0-1 0 0 0,0 0 1 0 0,0 1-1 0 0,-1 0 5 0 0,-26 28 8 0 0,15-14-12 0 0,1-4 4 0 0,8-8 0 0 0,1 0 0 0 0,-1 0 0 0 0,1 1 0 0 0,0-1 0 0 0,1 1 0 0 0,-2 2 0 0 0,0 3 0 0 0,4-8 0 0 0,0 1 0 0 0,0-1 0 0 0,0 0 0 0 0,0 0 0 0 0,0 0 0 0 0,-1 0 0 0 0,1 0 0 0 0,-1 0 0 0 0,0-1 0 0 0,-2 5-5 0 0,0-1-1 0 0,0 0 0 0 0,1 1 0 0 0,-1 0 0 0 0,1 0 0 0 0,0 0 6 0 0,1 0-18 0 0,-11 27 8 0 0,10-23 9 0 0,2-7 1 0 0,1 0 0 0 0,-1 0 0 0 0,0 0 0 0 0,1 0 0 0 0,0 0 0 0 0,0 0 0 0 0,0 1 0 0 0,0-1 0 0 0,-2 14 0 0 0,-3-2 0 0 0,4-12 0 0 0,-1 0 0 0 0,1 0 0 0 0,0 0 0 0 0,1 1 0 0 0,-1-1 0 0 0,0 0 0 0 0,1 1 0 0 0,0 0 0 0 0,0 23 0 0 0,1-20 0 0 0,-1 0 0 0 0,0 0 0 0 0,0 0 0 0 0,-1 1 0 0 0,0-1 0 0 0,-1 1 0 0 0,-2 8 0 0 0,2-10 0 0 0,0 1 0 0 0,1-1 0 0 0,-1 0 0 0 0,2 1 0 0 0,-1-1 0 0 0,1 1 0 0 0,0 93 77 0 0,0-34 8 0 0,-1-59-29 0 0,1 0 1 0 0,-1 0-1 0 0,-1 0 1 0 0,1 0-1 0 0,-1-1 1 0 0,-2 6-57 0 0,2-7 35 0 0,-1 11 137 0 0,3-3-63 0 0,-2 4-8 0 0,-3-3-68 0 0,3-10-33 0 0,1-1 0 0 0,0 0 0 0 0,0 0 1 0 0,0 0-1 0 0,1 1 0 0 0,-1-1 0 0 0,1 0 0 0 0,-1 2 0 0 0,1-3 1 0 0,0-1-1 0 0,0 1 0 0 0,0-1 0 0 0,0 1 0 0 0,0 0 0 0 0,-1-1 1 0 0,1 1-1 0 0,-1-1 0 0 0,1 1 0 0 0,-1-1 0 0 0,1 1 0 0 0,-1-1 1 0 0,0 1-1 0 0,0-1 0 0 0,-1 1 0 0 0,-2 6 13 0 0,-1 2 41 0 0,-5 7 51 0 0,6-10-7 0 0,5 2-77 0 0,-1-7-7 0 0,-2 13-2 0 0,-8-2-22 0 0,7-11-45 0 0,3-2-16 0 0,0 0-1 0 0,0 0 20 0 0,0 0-12 0 0,0 0-36 0 0,0 0-100 0 0,0 0-178 0 0,0 0-20 0 0,0 0 133 0 0,0 0 13 0 0,0 0-99 0 0,0 0-309 0 0,0 0-567 0 0,0 0 734 0 0,0 0 290 0 0,0 0-33 0 0,0 0 7 0 0,0 0-33 0 0,0 0-38 0 0,0 0-44 0 0,0 0-46 0 0,0 0-43 0 0,0 0-39 0 0,0 0-32 0 0,0 0-140 0 0,0 0-33 0 0,0 0-1468 0 0</inkml:trace>
  <inkml:trace contextRef="#ctx0" brushRef="#br0" timeOffset="1594.32">544 605 10680 0 0,'-25'0'241'0'0,"25"0"-230"0"0,0 0-1 0 0,-1 0 1 0 0,1 0 0 0 0,0 0 0 0 0,-1 0-1 0 0,1 0 1 0 0,0 0 0 0 0,0 0-1 0 0,-1 0 1 0 0,1 0 0 0 0,0 0 0 0 0,-1 0-1 0 0,1 0 1 0 0,0 0 0 0 0,-1-1-1 0 0,1 1 1 0 0,0 0 0 0 0,0 0 0 0 0,-1 0-1 0 0,1 0 1 0 0,0-1 0 0 0,0 1 0 0 0,-1 0-1 0 0,1 0 1 0 0,0 0 0 0 0,0-1-11 0 0,-5-2 90 0 0,1 0 1 0 0,-1 0 0 0 0,0 0-1 0 0,0 0 1 0 0,0 1 0 0 0,-4-2-91 0 0,-1 0 81 0 0,0-1-50 0 0,-5-2 6 0 0,-8-6 114 0 0,-1 0 28 0 0,10 6-90 0 0,9 5-40 0 0,-1 1 40 0 0,-5 1 184 0 0,1 1 14 0 0,-3-4 200 0 0,5-2-209 0 0,-2-1 92 0 0,0 4 79 0 0,8 2 43 0 0,2 0-20 0 0,0 0-6 0 0,0 0-17 0 0,0 0-63 0 0,0 0-30 0 0,0 0-4 0 0,0 0-16 0 0,2 0-69 0 0,25 0 120 0 0,5 1-73 0 0,6 0-39 0 0,1-1-62 0 0,6 0-16 0 0,11-4 32 0 0,-25-2-92 0 0,-17 4-34 0 0,0-1 0 0 0,0 2 0 0 0,9 0-103 0 0,17 1 159 0 0,35 1 120 0 0,-26-5-133 0 0,-19 0-58 0 0,-3 0 37 0 0,1 2 0 0 0,7 0-125 0 0,134 2 230 0 0,-129-3-181 0 0,3-2 48 0 0,-16 1 125 0 0,22 1-222 0 0,-24 3 102 0 0,3 0 16 0 0,-3-3-44 0 0,-2-2-50 0 0,-13 3-23 0 0,1 0 0 0 0,-1 0-1 0 0,9 1 0 0 0,-16 1 0 0 0,0 0 0 0 0,-1 0 0 0 0,1 0 0 0 0,0-1 0 0 0,-1 1 0 0 0,1-1 0 0 0,0 1 0 0 0,-1-1 0 0 0,1 0 0 0 0,-1 0 0 0 0,1 0 0 0 0,1-1 0 0 0,-2 1 0 0 0,0 0 0 0 0,1 0 0 0 0,-1 0 0 0 0,0 0 0 0 0,1 0 0 0 0,-1 1 0 0 0,0-1 0 0 0,1 1 0 0 0,-1 0 0 0 0,0-1 0 0 0,1 1 0 0 0,1 0 0 0 0,5 1 0 0 0,-7-1 0 0 0,1 1 0 0 0,0-1 0 0 0,0 0 0 0 0,0 0 0 0 0,0 0 0 0 0,0 0 0 0 0,-1-1 0 0 0,1 1 0 0 0,0-1 0 0 0,0 0 0 0 0,0 0 0 0 0,12-9 0 0 0,-2 7 11 0 0,-11 3 48 0 0,-2 0-1 0 0,0 0-118 0 0,0 3-4 0 0,0 7 27 0 0,-2-5-100 0 0,-8 5-70 0 0,7-7-17 0 0,3-3 39 0 0,1 3 97 0 0,-2 7 23 0 0,0-9 12 0 0,0 0-41 0 0,-9-1-20 0 0,10 0 112 0 0,-1 0 0 0 0,1 0 1 0 0,0 0-1 0 0,0 0 0 0 0,0 0 0 0 0,0-1 0 0 0,0 1 0 0 0,0 0 0 0 0,0 0 0 0 0,0 0 0 0 0,0 0 0 0 0,0 0 0 0 0,0 0 0 0 0,-1 0 0 0 0,1 0 0 0 0,0 1 0 0 0,0-1 0 0 0,0 0 0 0 0,0 0 1 0 0,0 0-1 0 0,0 0 0 0 0,0 0 0 0 0,0 0 0 0 0,0 0 0 0 0,0 0 0 0 0,0 0 0 0 0,0 0 0 0 0,-1 0 0 0 0,1 0 0 0 0,0 0 0 0 0,0 0 0 0 0,0 0 0 0 0,0 0 0 0 0,0 0 0 0 0,0 0 0 0 0,0 0 1 0 0,0 1-1 0 0,0-1 0 0 0,0 0 0 0 0,0 0 0 0 0,0 0 0 0 0,0 0 0 0 0,0 0 0 0 0,0 0 0 0 0,0 0 0 0 0,0 0 0 0 0,0 0 0 0 0,0 0 0 0 0,0 1 0 0 0,0-1 0 0 0,0 0 0 0 0,0 0 0 0 0,0 0 1 0 0,0 0-1 0 0,0 0 0 0 0,0 0 0 0 0,0 0 2 0 0,0 10-106 0 0,0-7 2 0 0,-5-3-28 0 0,0 0 77 0 0,2 0-10 0 0,2 0-48 0 0,0 0-106 0 0,1 0-191 0 0,0 0 219 0 0,0 0 90 0 0,0 0-34 0 0,0 0-8 0 0,0 0-34 0 0,0 0-37 0 0,0 0-43 0 0,0 0-45 0 0,0 0-44 0 0,0 0-40 0 0,0 0-36 0 0,0 0-270 0 0,0 0-59 0 0,0 0-48 0 0,0 0-33 0 0,0 0-1488 0 0,0 0-1313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3:34.8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46 91 6384 0 0,'0'0'184'0'0,"0"0"-37"0"0,0 0 18 0 0,0 0 81 0 0,0 0 229 0 0,0 0 416 0 0,0 0 34 0 0,0 0-4 0 0,0 0-55 0 0,0 0-30 0 0,0 0-4 0 0,0 0-343 0 0,0 0-190 0 0,0 0-38 0 0,0 0 80 0 0,0 0 178 0 0,2 0-20 0 0,3 1-310 0 0,6 3 488 0 0,-7-1-439 0 0,-1 1-113 0 0,-1-3-106 0 0,-1 1-35 0 0,8 16 405 0 0,1-1-76 0 0,-1 0-60 0 0,1-1-46 0 0,30 53 498 0 0,-21-36-339 0 0,2-2-57 0 0,24 29 190 0 0,-12-18-190 0 0,-20-25-180 0 0,-9-11-80 0 0,0 0 0 0 0,0 0 0 0 0,1 0 0 0 0,0-1 0 0 0,0 0 0 0 0,3 2-49 0 0,-4-5 19 0 0,0 1 6 0 0,0 0 1 0 0,0 0-1 0 0,-1 0 0 0 0,1 0 1 0 0,0 1-1 0 0,-1 0 1 0 0,0-1-1 0 0,0 1 1 0 0,0 0-1 0 0,-1 0 0 0 0,2 4-25 0 0,0-1 32 0 0,-3-4-14 0 0,1 1 0 0 0,-1-1 0 0 0,1 0 0 0 0,0 0 0 0 0,0 0 1 0 0,0 0-1 0 0,0 0 0 0 0,1-1 0 0 0,-1 1 0 0 0,1-1 1 0 0,0 1-1 0 0,1 0-18 0 0,1 1 11 0 0,1-1 0 0 0,-2 1 0 0 0,1 1 0 0 0,0-1 1 0 0,-1 1-1 0 0,0 0 0 0 0,0 0 0 0 0,2 3-11 0 0,-1-1 18 0 0,1-1-1 0 0,-1 1 1 0 0,1-1-1 0 0,5 4-17 0 0,1 2 7 0 0,4-2 5 0 0,-4-3 36 0 0,-4 7-35 0 0,-1-2-35 0 0,-4-10-82 0 0,-3-2-9 0 0,0 0-34 0 0,0 0 38 0 0,0 0-99 0 0,0 0-180 0 0,0 0-18 0 0,0 0-44 0 0,0 0 217 0 0,0 0-164 0 0,0 0-309 0 0,0 0 540 0 0,0 0 24 0 0,0 0-11 0 0,0 0-43 0 0,0 0-7 0 0,0 0-44 0 0,0 0-49 0 0,0 0-56 0 0,0 0-59 0 0,0 0-56 0 0,0 0-50 0 0,0 0-42 0 0,0 0-161 0 0,0 0-43 0 0,0 0-193 0 0,0 0-525 0 0</inkml:trace>
  <inkml:trace contextRef="#ctx0" brushRef="#br0" timeOffset="309.98">454 1 9856 0 0,'0'0'289'0'0,"0"0"-8"0"0,0 0-210 0 0,0 2-43 0 0,0-1-28 0 0,0-1 0 0 0,0 1 0 0 0,0-1 0 0 0,0 1 0 0 0,0-1 0 0 0,0 1 0 0 0,0 0 0 0 0,-1-1 0 0 0,1 1 0 0 0,0-1 0 0 0,0 1 0 0 0,-1-1 1 0 0,1 1-1 0 0,0-1 0 0 0,-1 0 0 0 0,1 1 0 0 0,-1-1 0 0 0,-7 7 90 0 0,1-3 36 0 0,2 1 67 0 0,1 2 80 0 0,2 4 91 0 0,1-1 39 0 0,-3-1-80 0 0,-1 0-67 0 0,0-1-52 0 0,-1 2-13 0 0,-1 4 48 0 0,3 3 16 0 0,3-9-126 0 0,-1-1 0 0 0,0 0 0 0 0,0 0 0 0 0,-1 0 0 0 0,0 1-129 0 0,-5 9 240 0 0,1-2-47 0 0,-11 29 287 0 0,12-28-311 0 0,-1 0 37 0 0,-3 14 83 0 0,7-19-112 0 0,-2 1 1 0 0,1-1-1 0 0,-7 11-177 0 0,-14 13 358 0 0,12-6-121 0 0,4-7-45 0 0,-4 0 39 0 0,-11 14 83 0 0,5 1-121 0 0,16-29-144 0 0,-1-1-1 0 0,0 0 1 0 0,-1 0 0 0 0,0 0-1 0 0,0-1 1 0 0,0 0 0 0 0,-3 3-49 0 0,-11 13 80 0 0,7-5-54 0 0,9-11-13 0 0,-1-1 0 0 0,1 0 0 0 0,-1 0 0 0 0,-3 2-13 0 0,3-2 4 0 0,-1 1 0 0 0,1 0 0 0 0,0 0 0 0 0,-2 3-4 0 0,4-5 6 0 0,0-1-1 0 0,0 1 1 0 0,-1 0-1 0 0,1-1 1 0 0,-1 0-1 0 0,0 1 1 0 0,0-1-1 0 0,0 0 1 0 0,0-1-1 0 0,-1 1 1 0 0,1 0-1 0 0,-1-1-5 0 0,-6 2 5 0 0,-2 2 20 0 0,6 2-45 0 0,3-2-60 0 0,0 0-111 0 0,3-6 173 0 0,-1 0 0 0 0,1 1 1 0 0,0-1-1 0 0,-1 0 0 0 0,1 1 0 0 0,0-1 0 0 0,-1 0 1 0 0,1 0-1 0 0,-1 0 0 0 0,1 0 0 0 0,-1 1 0 0 0,1-1 1 0 0,0 0-1 0 0,-1 0 0 0 0,1 0 0 0 0,-1 0 1 0 0,1 0-1 0 0,-1 0 0 0 0,1 0 0 0 0,-1 0 18 0 0,-1 0-173 0 0,2 0-42 0 0,0 0-74 0 0,0 0 95 0 0,0 0-39 0 0,0 0-41 0 0,0 0-39 0 0,0 0-418 0 0,0 0 104 0 0,0 0-53 0 0,0 0-795 0 0,0 0-622 0 0,0 0-1184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3:32.4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0 424 10480 0 0,'0'0'306'0'0,"0"0"-4"0"0,0 0-226 0 0,0 2-44 0 0,1 2-33 0 0,0-1 55 0 0,1 3 105 0 0,1-1 65 0 0,3 10 365 0 0,-4-10-434 0 0,-2 0-50 0 0,0 2 103 0 0,0-5-138 0 0,0 0-1 0 0,0 0 1 0 0,0 0-1 0 0,0 0 1 0 0,0 0-1 0 0,0 1 0 0 0,1-1 1 0 0,-1 0-1 0 0,1 0 1 0 0,0 0-70 0 0,7 16 418 0 0,-7-15-350 0 0,0-1 0 0 0,-1 1 1 0 0,1 0-1 0 0,0 0 0 0 0,-1 0 0 0 0,0 0 1 0 0,0 2-69 0 0,1 5 218 0 0,0-2-60 0 0,1-1-29 0 0,2 1-11 0 0,0 0-18 0 0,-2-1-3 0 0,-1 1 23 0 0,0 2 50 0 0,0 3-4 0 0,5 9 130 0 0,0 0-29 0 0,-4-9-158 0 0,-2-11-90 0 0,0 0 0 0 0,0-1 0 0 0,0 1 0 0 0,0-1 1 0 0,0 1-1 0 0,1 0 0 0 0,-1-1 0 0 0,1 1 0 0 0,-1-1 1 0 0,1 1-1 0 0,0-1 0 0 0,-1 1 0 0 0,1-1 0 0 0,0 1-19 0 0,5 10 120 0 0,-1 13 39 0 0,-3-20-151 0 0,0 0 0 0 0,1 0 0 0 0,-1 0 0 0 0,1 0-1 0 0,3 4-7 0 0,19 20-52 0 0,-19-21-34 0 0,-2 0-54 0 0,0-2-24 0 0,0 0-43 0 0,6-1-176 0 0,-6 1 114 0 0,0-2-102 0 0,5-2-102 0 0,4-2-295 0 0,-10 0-21 0 0</inkml:trace>
  <inkml:trace contextRef="#ctx0" brushRef="#br0" timeOffset="203.16">378 394 9384 0 0,'0'0'208'0'0,"0"0"33"0"0,0 0 16 0 0,0 0-86 0 0,0 0-27 0 0,0 0 90 0 0,0 2 41 0 0,0 1-83 0 0,-1 0 33 0 0,-6 15 973 0 0,4-11-892 0 0,0-2-82 0 0,1-1-142 0 0,1-1-46 0 0,-4 5 161 0 0,-1 4 141 0 0,4 1-58 0 0,2-10-229 0 0,0-1 1 0 0,0 1 0 0 0,-1 0 0 0 0,1-1 0 0 0,0 1 0 0 0,-1 0-1 0 0,0-1 1 0 0,0 2-52 0 0,-10 16 327 0 0,6-11-194 0 0,1 1 0 0 0,0 0 0 0 0,1-1 0 0 0,0 1 0 0 0,1 1 0 0 0,-1 1-133 0 0,-1 5 181 0 0,0 0-22 0 0,1-5 37 0 0,0 0 1 0 0,-5 10-197 0 0,1-5 110 0 0,-4 11 75 0 0,2 3 39 0 0,5-12-118 0 0,3-9-26 0 0,-1 0-1 0 0,0 0 1 0 0,-1 0-1 0 0,-3 6-79 0 0,2-2 104 0 0,0 0 0 0 0,0 0 0 0 0,0 14-104 0 0,-2 4 113 0 0,-2 0-44 0 0,-22 56 85 0 0,25-75-114 0 0,1-1 0 0 0,1 1 0 0 0,0 0 0 0 0,1 2-40 0 0,0-4 40 0 0,0 0 0 0 0,-1 0 0 0 0,0 0 0 0 0,-1 0-40 0 0,-15 30 162 0 0,14-32-102 0 0,0 0 0 0 0,1 0 0 0 0,0 0 0 0 0,-1 7-60 0 0,4-14 7 0 0,-6 25 150 0 0,-1-10-19 0 0,3-5-26 0 0,2-2-48 0 0,-6 11 23 0 0,-19 27 220 0 0,23-36-237 0 0,-5-7-16 0 0,5 2-38 0 0,5-7-13 0 0,0 0-1 0 0,0 1 1 0 0,0-1 0 0 0,-1 1 0 0 0,1-1 0 0 0,0 0-1 0 0,0 1 1 0 0,-1-1 0 0 0,1 0 0 0 0,0 0 0 0 0,0 1-1 0 0,-1-1 1 0 0,1 0 0 0 0,0 0 0 0 0,-1 1 0 0 0,1-1-1 0 0,0 0 1 0 0,-1 0 0 0 0,1 0 0 0 0,-1 0 0 0 0,1 1-1 0 0,0-1 1 0 0,-1 0 0 0 0,1 0 0 0 0,-1 0-1 0 0,1 0 1 0 0,0 0 0 0 0,-1 0 0 0 0,1 0 0 0 0,-1 0-1 0 0,1 0-2 0 0,0 0 2 0 0,0 0-1 0 0,0 0 0 0 0,0 0 1 0 0,-1 0-1 0 0,1 0 0 0 0,0 0 1 0 0,0 0-1 0 0,0 0 0 0 0,0 0 1 0 0,0 0-1 0 0,0 0 0 0 0,0 0 0 0 0,0 0 1 0 0,0 0-1 0 0,0 0 0 0 0,-1 0 1 0 0,1 0-1 0 0,0 0 0 0 0,0 0 1 0 0,0 0-1 0 0,0 0 0 0 0,0 0 1 0 0,0 0-1 0 0,0 0 0 0 0,0 0 0 0 0,0 0 1 0 0,0 0-1 0 0,0 0 0 0 0,0 0 1 0 0,0 0-1 0 0,-1 0 0 0 0,1 0 1 0 0,0 0-1 0 0,0 0 0 0 0,0 0 1 0 0,0 1-1 0 0,0-1 0 0 0,0 0 1 0 0,0 0-1 0 0,0 0 0 0 0,0 0 0 0 0,0 0 1 0 0,0 0-1 0 0,0 0 0 0 0,0 0 1 0 0,0 0-1 0 0,0 0 0 0 0,0 0 1 0 0,0 1-1 0 0,0-1 0 0 0,0 0 1 0 0,0 0-1 0 0,0 0 0 0 0,0 0 0 0 0,0 0 1 0 0,0 0-1 0 0,0 0-1 0 0,0 10 65 0 0,0-7-1 0 0,0-3-34 0 0,0 0-148 0 0,-2-3-66 0 0,-8-7-9 0 0,7 8 47 0 0,3 2-33 0 0,0 0-108 0 0,0 0-286 0 0,0-3-525 0 0,0 0 648 0 0,0 1 256 0 0,0 1-37 0 0,0 0 3 0 0,0 0-38 0 0,0 0-42 0 0,0 0-49 0 0,0 0-52 0 0,0 1-48 0 0,0-1-43 0 0,0 1-37 0 0,0 0-151 0 0,0 0-36 0 0,0 0-1578 0 0</inkml:trace>
  <inkml:trace contextRef="#ctx0" brushRef="#br0" timeOffset="1067.71">529 1 9152 0 0,'0'0'208'0'0,"0"0"33"0"0,0 0 14 0 0,0 0-89 0 0,0 0-16 0 0,0 0 50 0 0,0 0 169 0 0,0 0 315 0 0,0 0 20 0 0,0 0-12 0 0,0 0-77 0 0,3 0-37 0 0,22 0 544 0 0,-25 0-1114 0 0,0-1 1 0 0,0 1-1 0 0,0 0 1 0 0,0 0-1 0 0,1 0 0 0 0,-1 0 1 0 0,0 0-1 0 0,0 0 1 0 0,0 0-1 0 0,0 0 1 0 0,0 0-1 0 0,0 0 1 0 0,0 0-1 0 0,0 0 1 0 0,0 0-1 0 0,0 0 1 0 0,0 0-1 0 0,1 0 1 0 0,-1 0-1 0 0,0 0 1 0 0,0 1-1 0 0,0-1 1 0 0,0 0-1 0 0,0 0 1 0 0,0 0-1 0 0,0 0 1 0 0,0 0-1 0 0,0 0 1 0 0,0 0-1 0 0,0 0 1 0 0,0 0-1 0 0,0 0 1 0 0,0 0-1 0 0,1 0 1 0 0,-1 0-1 0 0,0 0 1 0 0,0 0-1 0 0,0 1 1 0 0,0-1-1 0 0,0 0 1 0 0,0 0-1 0 0,0 0 1 0 0,0 0-1 0 0,0 0 1 0 0,0 0-1 0 0,0 0 1 0 0,0 0-1 0 0,0 0 1 0 0,0 0-1 0 0,0 0 1 0 0,0 1-1 0 0,0-1 1 0 0,0 0-1 0 0,0 0 1 0 0,0 0-1 0 0,0 0 1 0 0,0 0-9 0 0,-1 0 15 0 0,1 1 1 0 0,0-1 0 0 0,0 1 0 0 0,0-1-1 0 0,0 0 1 0 0,0 1 0 0 0,0-1 0 0 0,0 1-1 0 0,0-1 1 0 0,0 0 0 0 0,1 1 0 0 0,-1-1-1 0 0,0 1 1 0 0,0-1 0 0 0,0 0 0 0 0,0 1 0 0 0,0-1-1 0 0,1 0 1 0 0,-1 1 0 0 0,0-1 0 0 0,0 0-1 0 0,1 1 1 0 0,-1-1 0 0 0,0 0 0 0 0,0 0-1 0 0,1 1 1 0 0,-1-1 0 0 0,0 0 0 0 0,1 0-1 0 0,-1 1 1 0 0,0-1 0 0 0,1 0 0 0 0,-1 0 0 0 0,1 0-1 0 0,-1 0 1 0 0,0 0 0 0 0,1 1 0 0 0,-1-1-1 0 0,1 0 1 0 0,-1 0 0 0 0,0 0 0 0 0,1 0-1 0 0,-1 0 1 0 0,1 0 0 0 0,-1 0 0 0 0,0-1-1 0 0,1 1 1 0 0,-1 0 0 0 0,1 0-16 0 0,0 0 30 0 0,-1 0-1 0 0,1 0 1 0 0,0 0 0 0 0,0 0-1 0 0,0 0 1 0 0,-1 0 0 0 0,1 0-1 0 0,0 0 1 0 0,0 0 0 0 0,0 1-1 0 0,-1-1 1 0 0,1 0 0 0 0,0 0-1 0 0,0 1 1 0 0,-1-1 0 0 0,1 0-1 0 0,0 1 1 0 0,-1-1-1 0 0,1 1-29 0 0,4 5 256 0 0,-5-5-241 0 0,0-1 0 0 0,0 1 0 0 0,0-1 1 0 0,1 1-1 0 0,-1-1 0 0 0,0 0 0 0 0,1 1 0 0 0,-1-1 0 0 0,0 0 0 0 0,1 1 1 0 0,-1-1-1 0 0,0 0 0 0 0,1 1 0 0 0,-1-1 0 0 0,1 0 0 0 0,-1 0 0 0 0,0 0 1 0 0,1 1-1 0 0,-1-1 0 0 0,1 0 0 0 0,-1 0 0 0 0,1 0 0 0 0,-1 0 0 0 0,1 0 0 0 0,-1 0 1 0 0,1 0-1 0 0,-1 0 0 0 0,1 0 0 0 0,-1 0 0 0 0,1 0 0 0 0,-1 0 0 0 0,1 0-15 0 0,-1 0 15 0 0,1 0 0 0 0,-1-1 0 0 0,1 1 0 0 0,-1 0-1 0 0,1 0 1 0 0,-1 0 0 0 0,1 0 0 0 0,-1 0 0 0 0,1 0-1 0 0,-1 0 1 0 0,1 1 0 0 0,-1-1 0 0 0,1 0 0 0 0,-1 0-1 0 0,0 0 1 0 0,1 0 0 0 0,-1 1 0 0 0,1-1 0 0 0,-1 0 0 0 0,1 0-1 0 0,-1 1 1 0 0,0-1 0 0 0,1 0 0 0 0,-1 1 0 0 0,0-1-1 0 0,1 0 1 0 0,-1 1 0 0 0,0-1 0 0 0,0 0 0 0 0,1 1-1 0 0,-1-1 1 0 0,0 1-15 0 0,5 5 212 0 0,0-2-61 0 0,1 0-35 0 0,10 6 90 0 0,0 5 14 0 0,6 7 10 0 0,-18-18-203 0 0,-1-1 0 0 0,0 1 0 0 0,0 0 0 0 0,-1 1 0 0 0,1-1 0 0 0,-1 0-1 0 0,0 1 1 0 0,1 3-27 0 0,3 5 68 0 0,0 0-1 0 0,7 12-67 0 0,-6-14 44 0 0,-1 1 1 0 0,-1 0-1 0 0,0 0 0 0 0,3 9-44 0 0,-1 10 76 0 0,3 13-18 0 0,-9-42-57 0 0,11 40 28 0 0,-10-8 42 0 0,-1-23-50 0 0,0 1 0 0 0,0-1 0 0 0,3 9-21 0 0,3 17 26 0 0,-5-7 21 0 0,-2 134 121 0 0,-4-135-119 0 0,-9 13 115 0 0,2-7-36 0 0,6-7-30 0 0,-5-8 6 0 0,5-1-24 0 0,4-14-59 0 0,0-1-1 0 0,0 1 0 0 0,-1-1 1 0 0,1 0-1 0 0,-1 0 0 0 0,0 1 0 0 0,-1 0-20 0 0,-6 9 75 0 0,5-9-50 0 0,1-1 0 0 0,0 1-1 0 0,0 0 1 0 0,1-1 0 0 0,-2 5-25 0 0,-4 11 100 0 0,-2-3-34 0 0,-2 6 15 0 0,10-15-41 0 0,2-7-31 0 0,-1 0 0 0 0,1 0 0 0 0,0 1 0 0 0,-1-1 0 0 0,1 0 0 0 0,-1 0-1 0 0,1 0 1 0 0,-1 0 0 0 0,1 1 0 0 0,-1-1 0 0 0,0 0 0 0 0,0 0 0 0 0,1 0-1 0 0,-1 0 1 0 0,0 0 0 0 0,0-1 0 0 0,0 1 0 0 0,0 0 0 0 0,0 0-1 0 0,0 0 1 0 0,0-1-9 0 0,-4 3 32 0 0,4-3-24 0 0,1 0 0 0 0,-1 0 0 0 0,0 0 0 0 0,1 1 0 0 0,-1-1-1 0 0,1 0 1 0 0,-1 1 0 0 0,0-1 0 0 0,1 1 0 0 0,-1-1 0 0 0,1 1 0 0 0,0-1-1 0 0,-1 1 1 0 0,1-1 0 0 0,-1 1 0 0 0,1-1 0 0 0,0 1 0 0 0,-1-1 0 0 0,1 1-1 0 0,0 0 1 0 0,0-1 0 0 0,-1 1-8 0 0,-1 4 29 0 0,-8 7 56 0 0,7-9-12 0 0,3-3-1 0 0,-2 3-12 0 0,-3 2-55 0 0,0 0-40 0 0,3-3-35 0 0,1-2-78 0 0,1 0-128 0 0,-2-10-249 0 0,-3 5-104 0 0,2 3 273 0 0,1-1-37 0 0,0-1-40 0 0,1-2-44 0 0,1-9-750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3:41.6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0 106 10944 0 0,'0'0'248'0'0,"0"0"34"0"0,0 0 20 0 0,0 0-38 0 0,0 0-199 0 0,0 3-37 0 0,0-3-28 0 0,0 1 0 0 0,1 0 1 0 0,-1-1-1 0 0,0 1 0 0 0,0 0 0 0 0,0-1 0 0 0,1 1 1 0 0,-1 0-1 0 0,0-1 0 0 0,1 1 0 0 0,-1-1 0 0 0,1 1 0 0 0,-1 0 1 0 0,0-1-1 0 0,1 1 0 0 0,-1-1 0 0 0,1 1 0 0 0,-1-1 1 0 0,1 0-1 0 0,0 1 0 0 0,-1-1 0 0 0,1 1 0 0 0,0-1 1 0 0,-1 0-1 0 0,1 0 0 0 0,-1 1 0 0 0,1-1 0 0 0,8 5 18 0 0,-2 3 60 0 0,-3 3 225 0 0,-3-10-259 0 0,-1 0 1 0 0,0 0-1 0 0,1 0 1 0 0,-1 0 0 0 0,1 0-1 0 0,-1 0 1 0 0,1 0-1 0 0,0 0 1 0 0,-1 0 0 0 0,1 0-1 0 0,0 0 1 0 0,0 0 0 0 0,-1-1-1 0 0,1 1 1 0 0,0 0-1 0 0,0-1 1 0 0,0 1 0 0 0,1 0-45 0 0,3 2 245 0 0,-1-1-43 0 0,3 4 99 0 0,-3-2-111 0 0,3 11 192 0 0,-3-7-123 0 0,-1-2-61 0 0,1-1-21 0 0,2 1 8 0 0,5 5 102 0 0,-1 14 243 0 0,10-5-20 0 0,-10 5-71 0 0,13-5-30 0 0,-19-15-325 0 0,-1-1-1 0 0,0 1 1 0 0,1 0-1 0 0,-2 0 0 0 0,1 0 1 0 0,0 1-84 0 0,8 15 276 0 0,10 10 91 0 0,1-4-47 0 0,-7-10-148 0 0,2 1-41 0 0,-14-15-129 0 0,-1 0 1 0 0,0 0 0 0 0,0 0-1 0 0,0 0 1 0 0,0 0-1 0 0,0 1-2 0 0,0 0 8 0 0,0-1 0 0 0,0 0 1 0 0,0 0-1 0 0,0 1 0 0 0,0-2 0 0 0,2 2-8 0 0,8 9-12 0 0,-11-12-148 0 0,0 0 57 0 0,-1 0 48 0 0,1-1 41 0 0,0 2 73 0 0,-1 2 241 0 0,0-3-248 0 0,0 0-57 0 0,0 0-104 0 0,0 0 3 0 0,-1 0-42 0 0,1-1-20 0 0,0 1-40 0 0,0-1-41 0 0,0 1-45 0 0,0-1-48 0 0,0 1-51 0 0,0-1-54 0 0,0 1-58 0 0,0-1 91 0 0,0 0-60 0 0,0 0-53 0 0,0 0-46 0 0,0 0-166 0 0,0 0-46 0 0,0 0-201 0 0,0 0-542 0 0</inkml:trace>
  <inkml:trace contextRef="#ctx0" brushRef="#br0" timeOffset="363.06">439 0 10752 0 0,'0'0'314'0'0,"0"0"-6"0"0,0 0-173 0 0,0 0-42 0 0,0 0 110 0 0,0 0 221 0 0,0 0 399 0 0,0 0 38 0 0,0 0-351 0 0,0 0-204 0 0,0 0-46 0 0,0 0 68 0 0,0 0 161 0 0,0 0-17 0 0,-3 3-31 0 0,2-1-379 0 0,-1 0 0 0 0,0 0-1 0 0,1 1 1 0 0,0-1 0 0 0,0 1-1 0 0,0-1 1 0 0,0 1-1 0 0,0-1 1 0 0,0 1 0 0 0,1-1-1 0 0,-1 1 1 0 0,1 0-1 0 0,-1 0 1 0 0,1 1-62 0 0,0 21 393 0 0,1 2-53 0 0,0 3-40 0 0,-1 7-51 0 0,0 1-49 0 0,0 1-43 0 0,0 0-37 0 0,0 9-18 0 0,0 0-35 0 0,0 93 14 0 0,-1-122-64 0 0,-1 0 0 0 0,-3 18-17 0 0,2-18 25 0 0,1 1-1 0 0,-1 20-24 0 0,2-11 55 0 0,-5 24-55 0 0,2-26 65 0 0,0 25-65 0 0,5-10 25 0 0,0-23-2 0 0,-1 0 0 0 0,0-1 0 0 0,-2 1 0 0 0,0 0-23 0 0,-3 4 42 0 0,3-13-26 0 0,0 0 1 0 0,0 0-1 0 0,1 1 0 0 0,0 1-16 0 0,1-4 42 0 0,-1-1-1 0 0,0 1 1 0 0,0 0 0 0 0,-1-1-1 0 0,-1 4-41 0 0,1-4 41 0 0,1 0 0 0 0,-1 0 0 0 0,1 0 0 0 0,1 0 0 0 0,-1 2-41 0 0,2 18 119 0 0,0-15-24 0 0,-1-1 0 0 0,0 0-1 0 0,0 1 1 0 0,-1-1-1 0 0,-2 8-94 0 0,-4-6 98 0 0,7-12-86 0 0,-1 1 0 0 0,0-1 0 0 0,0 0 0 0 0,1 1 0 0 0,-1-1 0 0 0,1 1 0 0 0,-1-1 1 0 0,1 1-1 0 0,0-1 0 0 0,-1 1 0 0 0,1-1 0 0 0,0 1 0 0 0,0-1-12 0 0,0 13 79 0 0,0 22 198 0 0,-3-25-208 0 0,-7 1-5 0 0,8-9 2 0 0,2-3 3 0 0,0 0-32 0 0,0 0-106 0 0,0 0-31 0 0,0 0-108 0 0,0 0-19 0 0,0 0 3 0 0,2 0-38 0 0,7-2-68 0 0,-9 2 303 0 0,0-1 0 0 0,1 1 0 0 0,-1-1 0 0 0,0 1 0 0 0,1 0 0 0 0,-1-1 0 0 0,0 1 0 0 0,1-1 0 0 0,-1 1 0 0 0,0 0 0 0 0,0-1 1 0 0,0 1-1 0 0,1-1 0 0 0,-1 1 0 0 0,0-1 0 0 0,0 1 0 0 0,0-1 0 0 0,0 1 0 0 0,0-1 0 0 0,0 1 0 0 0,0-1 0 0 0,0 0 27 0 0,0-1-220 0 0,0 2 108 0 0,0 0-32 0 0,0 0-8 0 0,0 0-32 0 0,0 0-39 0 0,0 0-42 0 0,0 0-46 0 0,0 0-44 0 0,0 0-39 0 0,0 0-36 0 0,0-1-275 0 0,0 1-59 0 0,0-1-48 0 0,0 0-33 0 0,0-3-1508 0 0,0-4-1328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3:40.9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61 8864 0 0,'0'0'200'0'0,"0"0"33"0"0,0 0 14 0 0,0 0-83 0 0,0 0-10 0 0,0-1 61 0 0,3-1 188 0 0,3-3-31 0 0,1 0 60 0 0,-1 3-95 0 0,0 2 51 0 0,-1-3 369 0 0,9-7-64 0 0,-9 8-429 0 0,1 1 35 0 0,-1-1 295 0 0,-4 1-541 0 0,0 0 1 0 0,1-1 0 0 0,-1 1 0 0 0,0 0 0 0 0,0 1 0 0 0,1-1 0 0 0,-1 0 0 0 0,1 0 0 0 0,-1 0 0 0 0,1 1 0 0 0,-1-1 0 0 0,1 1 0 0 0,-1-1-1 0 0,1 1 1 0 0,-1 0 0 0 0,1 0 0 0 0,0-1 0 0 0,0 1-54 0 0,9-1 250 0 0,1-5 28 0 0,0 0-18 0 0,-2 4-43 0 0,5 2 6 0 0,0 0-42 0 0,1 0-40 0 0,-1 0-40 0 0,0 0-41 0 0,0 0-40 0 0,-1 0-40 0 0,0 0-40 0 0,-12 0-36 0 0,-2 0-114 0 0,0 0-206 0 0,0 0 312 0 0,0 0 3 0 0,0 0-16 0 0,0 0-42 0 0,0 0-14 0 0,0 0-41 0 0,0 0-49 0 0,0 0-53 0 0,0 0-60 0 0,0 0-53 0 0,0 0-48 0 0,0 0-43 0 0,0 0-151 0 0,0 0-41 0 0,0 0-183 0 0,0 0-493 0 0</inkml:trace>
  <inkml:trace contextRef="#ctx0" brushRef="#br0" timeOffset="291.95">106 272 10328 0 0,'0'0'300'0'0,"0"0"0"0"0,0 1-224 0 0,0 1-44 0 0,0 4 5 0 0,0-2 60 0 0,0-2 103 0 0,0-2 235 0 0,0 0 412 0 0,0 0 38 0 0,0 0-33 0 0,0 0-563 0 0,3 0 95 0 0,4 0 235 0 0,0 0-92 0 0,0 0-84 0 0,-1 0-76 0 0,0 0-66 0 0,1 0-59 0 0,-1 0-49 0 0,1 0-42 0 0,-2 0-66 0 0,1 0 81 0 0,0-1-38 0 0,0-1-13 0 0,2-3 8 0 0,13-4 105 0 0,-11 6-161 0 0,9-3 53 0 0,-5 0 2 0 0,8-4-110 0 0,32-6-124 0 0,-43 14 90 0 0,-2 0-27 0 0,-1-1-48 0 0,1-1-68 0 0,2-2-91 0 0,11-5-179 0 0,-13 8 221 0 0,0 1-99 0 0,-1 0-50 0 0,-1 0-117 0 0,-3 1 189 0 0,0 0-37 0 0,0 0-41 0 0,0 0-42 0 0,0 0-166 0 0,1 0-76 0 0,-1 0-83 0 0,0 0-86 0 0,8-1-1262 0 0,6 2-1170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3:39.2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394 107 8408 0 0,'0'0'190'0'0,"0"0"28"0"0,0 0 8 0 0,-3 0-28 0 0,-4 0-129 0 0,4 0-9 0 0,0 0 163 0 0,1 0-47 0 0,1 0-41 0 0,-1 0-34 0 0,0 0 33 0 0,-1 0 15 0 0,1 0-26 0 0,-1 0 483 0 0,1 0-10 0 0,-8 0-51 0 0,7 0-22 0 0,1 0-3 0 0,1 0-487 0 0,1 0 0 0 0,-1 0-1 0 0,0 0 1 0 0,1 0 0 0 0,-1 0 0 0 0,0 0 0 0 0,1 0 0 0 0,-1-1 0 0 0,1 1 0 0 0,-1 0 0 0 0,1-1 0 0 0,-1 1 0 0 0,0 0 0 0 0,1-1 0 0 0,-1 1 0 0 0,1 0 0 0 0,0-1 0 0 0,-1 1 0 0 0,1-1 0 0 0,-1 1 0 0 0,1-1 0 0 0,0 1 0 0 0,-1-1-33 0 0,1 0 30 0 0,0 1 1 0 0,-1-1 0 0 0,1 1-1 0 0,-1-1 1 0 0,1 1 0 0 0,0-1-1 0 0,-1 1 1 0 0,1 0 0 0 0,-1-1 0 0 0,1 1-1 0 0,-1-1 1 0 0,0 1 0 0 0,1 0-1 0 0,-1 0 1 0 0,1-1 0 0 0,-1 1-1 0 0,1 0 1 0 0,-1 0 0 0 0,0 0-1 0 0,1-1 1 0 0,-1 1 0 0 0,0 0 0 0 0,1 0-31 0 0,0 0 8 0 0,-1 0 0 0 0,1 0 0 0 0,0 0 0 0 0,0 0 0 0 0,0 0 0 0 0,0 1 1 0 0,0-1-1 0 0,0 0 0 0 0,0 0 0 0 0,0 0 0 0 0,0 0 0 0 0,0 0 0 0 0,-1 0 1 0 0,1 0-1 0 0,0 0 0 0 0,0-1 0 0 0,0 1 0 0 0,0 0 0 0 0,0 0 0 0 0,0 0 1 0 0,0 0-1 0 0,0 0 0 0 0,0 0 0 0 0,0 0 0 0 0,0 0 0 0 0,0 0 0 0 0,-1 0 0 0 0,1 0 1 0 0,0 0-1 0 0,0 0 0 0 0,0 0 0 0 0,0 0 0 0 0,0 0 0 0 0,0 0 0 0 0,0 0 1 0 0,0 0-1 0 0,0-1 0 0 0,0 1 0 0 0,0 0 0 0 0,0 0 0 0 0,0 0 0 0 0,0 0 1 0 0,0 0-1 0 0,0 0 0 0 0,0 0 0 0 0,0 0 0 0 0,0 0 0 0 0,0 0 0 0 0,0-1 1 0 0,0 1-1 0 0,0 0 0 0 0,0 0 0 0 0,0 0 0 0 0,0 0 0 0 0,0 0 0 0 0,0 0 1 0 0,0 0-9 0 0,-3-10 446 0 0,-7 7-63 0 0,5 1-30 0 0,3 0-280 0 0,0-1 39 0 0,-9-8 361 0 0,7 7-297 0 0,0 0-64 0 0,2 2-106 0 0,-2-2 195 0 0,1 1-80 0 0,0 1-51 0 0,1-1-39 0 0,1 2-1 0 0,-1-1 22 0 0,-1 0 125 0 0,1 1-66 0 0,-1 0-42 0 0,-1 1-38 0 0,1 0-8 0 0,0-1 29 0 0,3 1-50 0 0,-10-5 133 0 0,-16-10 242 0 0,20 10-278 0 0,2 3 26 0 0,1 1-57 0 0,-6 1-24 0 0,7 1-6 0 0,-9-1 35 0 0,-15 0 198 0 0,18 0-222 0 0,7-1-46 0 0,1 1 0 0 0,-1 0 0 0 0,1 0 0 0 0,-1 0 0 0 0,1 0 1 0 0,-1 0-1 0 0,1 0 0 0 0,-1 0 0 0 0,1 0 0 0 0,-1 0 0 0 0,1 0 0 0 0,-1 1 0 0 0,1-1 0 0 0,0 0 0 0 0,-1 0 0 0 0,1 0 0 0 0,-1 0 0 0 0,1 1 0 0 0,-1-1 0 0 0,1 0 0 0 0,0 0 0 0 0,-1 1 0 0 0,1-1 0 0 0,0 0 0 0 0,-1 1 0 0 0,1-1 0 0 0,0 0 0 0 0,-1 1 0 0 0,1-1 0 0 0,0 1 0 0 0,0-1 0 0 0,-1 1-3 0 0,-3 5 35 0 0,-6-1-23 0 0,5 5 0 0 0,-1-5 21 0 0,5-5-33 0 0,1 0 1 0 0,-1 0 0 0 0,1 0 0 0 0,0 1 0 0 0,-1-1 0 0 0,1 0 0 0 0,-1 1 0 0 0,1-1-1 0 0,0 0 1 0 0,-1 1 0 0 0,1-1 0 0 0,0 0 0 0 0,0 1 0 0 0,-1-1 0 0 0,1 1-1 0 0,0-1 1 0 0,0 0 0 0 0,-1 1 0 0 0,1-1 0 0 0,0 1 0 0 0,0-1 0 0 0,0 1 0 0 0,0-1-1 0 0,0 1 1 0 0,0-1 0 0 0,0 1 0 0 0,0-1 0 0 0,0 1 0 0 0,0-1 0 0 0,0 1 0 0 0,0-1-1 0 0,0 1 0 0 0,0 1 0 0 0,0-1 0 0 0,0 1 0 0 0,0 0 0 0 0,-1-1 0 0 0,1 1 0 0 0,-1 0 0 0 0,1-1 0 0 0,-1 1 0 0 0,0 0 0 0 0,1-1 0 0 0,-1 1 0 0 0,0-1 0 0 0,0 1 0 0 0,0-1 0 0 0,0 1 0 0 0,0-1 0 0 0,0 1 0 0 0,0-1 0 0 0,1 1 0 0 0,-1-1 0 0 0,1 1 0 0 0,-1 0 0 0 0,1-1 0 0 0,0 1 0 0 0,-1 0 0 0 0,1-1 0 0 0,0 1 0 0 0,1 14 0 0 0,0-12 0 0 0,-1 0 0 0 0,0 0 0 0 0,0 0 0 0 0,0 1 0 0 0,0-1 0 0 0,-1 0 0 0 0,1 0 0 0 0,-1 0 0 0 0,-1 4 0 0 0,-3 0 0 0 0,4-7-1 0 0,0 0 1 0 0,0 0-1 0 0,0 1 0 0 0,1-1 0 0 0,-1 1 1 0 0,0-1-1 0 0,1 1 0 0 0,-1-1 0 0 0,1 1 1 0 0,0-1-1 0 0,-1 1 0 0 0,1 0 0 0 0,0-1 1 0 0,0 1 0 0 0,0 17-47 0 0,-1-11 45 0 0,1 0 1 0 0,0 0 0 0 0,0 0 0 0 0,1 0-1 0 0,2 6 2 0 0,2 1 0 0 0,-4-12-1 0 0,1 0 0 0 0,-1 0 0 0 0,0 0 0 0 0,-1 1-1 0 0,1-1 1 0 0,0 0 0 0 0,-1 1 0 0 0,0-1 0 0 0,0 1 1 0 0,-1 21-37 0 0,1-15 34 0 0,-1 0-1 0 0,2 1 1 0 0,-1-1 0 0 0,1 0-1 0 0,2 5 4 0 0,7 17-10 0 0,-5 9-33 0 0,5-8 32 0 0,-5-3 11 0 0,5 3 0 0 0,-5 7 0 0 0,1-17 0 0 0,-4-18 0 0 0,-1 1 0 0 0,0 0 0 0 0,0 0 0 0 0,0 0 0 0 0,0 5 0 0 0,-1-6 0 0 0,1 1 0 0 0,-1-1 0 0 0,1 0 0 0 0,1 0 0 0 0,-1 1 0 0 0,1 0 0 0 0,0-1 0 0 0,0 0 0 0 0,-1 0 0 0 0,0 0 0 0 0,0 0 0 0 0,-1 1 0 0 0,1 0 0 0 0,-1-2 0 0 0,0 0 0 0 0,0 0 0 0 0,1-1 0 0 0,0 1 0 0 0,0 0 0 0 0,0-1 0 0 0,0 1 0 0 0,0-1 0 0 0,1 1 0 0 0,-1-1 0 0 0,2 3 0 0 0,-2-4 0 0 0,0-1 0 0 0,-1 1 0 0 0,1 0 0 0 0,-1 0 0 0 0,0-1 0 0 0,0 1 0 0 0,0 0 0 0 0,0 0 0 0 0,0 0 0 0 0,0 0 0 0 0,0 0 0 0 0,0 0 0 0 0,-1 0 0 0 0,1 0 0 0 0,0 0 0 0 0,0 0 0 0 0,1-1 0 0 0,-1 1 0 0 0,0 0 0 0 0,0 0 0 0 0,1 0 0 0 0,-1-1 0 0 0,1 2 0 0 0,5 5 2 0 0,-1 1 12 0 0,-3 20 45 0 0,-2-17-27 0 0,0-9-80 0 0,0-3-65 0 0,0 0-102 0 0,0 0-45 0 0,0 0-11 0 0,0 0 82 0 0,0 0-15 0 0,0 0-102 0 0,0 0-292 0 0,0-2 122 0 0,0 1 89 0 0,-1 0 79 0 0,1 0 65 0 0,0 0 23 0 0,0 0 58 0 0,1-3-180 0 0,-1 3 162 0 0,0 0-83 0 0,0 0 20 0 0,0 0-69 0 0,0-1-80 0 0,0 0-44 0 0,0 1-41 0 0,0-1-35 0 0,0 1-141 0 0,0-1-35 0 0,0-4-1496 0 0</inkml:trace>
  <inkml:trace contextRef="#ctx0" brushRef="#br0" timeOffset="299.77">1 531 9960 0 0,'0'0'222'0'0,"0"0"30"0"0,0 0 20 0 0,0 0-24 0 0,0 0-89 0 0,0 0-40 0 0,0 0 125 0 0,0 0 225 0 0,0 0 19 0 0,0-3 4 0 0,1-3-209 0 0,2 2-35 0 0,15-5 381 0 0,-5 3-217 0 0,-6 1-97 0 0,-4 1-158 0 0,2-2 95 0 0,7 2-34 0 0,2 0 29 0 0,0-6 59 0 0,-2-1-34 0 0,-1 1-79 0 0,3-1-40 0 0,-11 9-130 0 0,0 1 0 0 0,0-1 1 0 0,0 0-1 0 0,0 1 1 0 0,1 0-1 0 0,1-1-23 0 0,6 0 57 0 0,-7 1-31 0 0,0 0 1 0 0,-1 0-1 0 0,1 0 1 0 0,-1 0-1 0 0,1-1 1 0 0,-1 1-1 0 0,0-1 0 0 0,1 0 1 0 0,1-1-27 0 0,7-4 9 0 0,0 0 1 0 0,1 1-1 0 0,4 0-9 0 0,29-16-2 0 0,-29 10-13 0 0,-9 6-29 0 0,0 1-46 0 0,2 2-108 0 0,1 1-75 0 0,-2 0-33 0 0,22-11-750 0 0,-1-2-57 0 0</inkml:trace>
  <inkml:trace contextRef="#ctx0" brushRef="#br0" timeOffset="608.22">908 92 8512 0 0,'0'0'248'0'0,"0"0"-6"0"0,-1 0-178 0 0,-1 0-37 0 0,1 0-207 0 0,1 0 64 0 0,-1 0 59 0 0,-1 0 56 0 0,1 0 49 0 0,-1 0 47 0 0,1 0 39 0 0,-1 0 37 0 0,0 0 98 0 0,-1 0 43 0 0,1 0 75 0 0,-10 0 1262 0 0,9 0-1261 0 0,1 0-58 0 0,0 0-99 0 0,0 0-74 0 0,1 0-87 0 0,0 0-100 0 0,-4 3 584 0 0,4-2-609 0 0,0 0 81 0 0,-1 0 68 0 0,0 1 56 0 0,-1 2 165 0 0,-6 4 542 0 0,6-5-601 0 0,1 0-63 0 0,1-2-139 0 0,0 0-34 0 0,-2 2 259 0 0,2-1-96 0 0,0 1-59 0 0,2-1-59 0 0,-1 1-26 0 0,-1-1 54 0 0,-9 3 208 0 0,4 3-95 0 0,-2 8 29 0 0,6-12-159 0 0,2-3-51 0 0,-1 0 0 0 0,1 1-1 0 0,0-1 1 0 0,-1 0 0 0 0,1 1-1 0 0,0-1 1 0 0,0 0 0 0 0,0 1-1 0 0,0-1 1 0 0,0 1-25 0 0,-3 16 183 0 0,2-14-153 0 0,-2 3 17 0 0,1 0 1 0 0,0-1-1 0 0,1 1 1 0 0,0 0-1 0 0,0 0 0 0 0,0 6-47 0 0,1 1 74 0 0,0-6-39 0 0,0-1 0 0 0,0 0 0 0 0,0 1 0 0 0,-1-1-1 0 0,-1 2-34 0 0,-1 5 41 0 0,1-9-25 0 0,0 1 0 0 0,1 0 0 0 0,0-1 0 0 0,0 1 0 0 0,0 0 0 0 0,1 0 0 0 0,0 0 0 0 0,0 0-1 0 0,1 4-15 0 0,4 13 46 0 0,-3-14-22 0 0,0 0 0 0 0,0 1 0 0 0,-1-1 0 0 0,0 9-24 0 0,-1 1 9 0 0,-1-2 22 0 0,1 0-1 0 0,1-1 1 0 0,1 3-31 0 0,3 4 37 0 0,-2-13-25 0 0,-2-1 0 0 0,1 0 0 0 0,-1 0 0 0 0,0 9-12 0 0,-1-11 10 0 0,0-1 0 0 0,0 1-1 0 0,1 0 1 0 0,0-1-1 0 0,0 1 1 0 0,1-1 0 0 0,0 1-1 0 0,0-1 1 0 0,1 0-1 0 0,0 2-9 0 0,2 4 26 0 0,-1-1-1 0 0,0 1 0 0 0,-1 0 0 0 0,0 2-25 0 0,0-2 22 0 0,1 1 1 0 0,0 0-1 0 0,4 6-22 0 0,-6-14 6 0 0,0-1-1 0 0,1 0 1 0 0,-1 1 0 0 0,1-1 0 0 0,1 0 0 0 0,-1 0-1 0 0,0-1-5 0 0,1 2 5 0 0,-1-1-1 0 0,0 0 1 0 0,0 1-1 0 0,0 0 0 0 0,0 0 1 0 0,-1 0-1 0 0,1 1-4 0 0,-1 0 10 0 0,1 1 1 0 0,0-1-1 0 0,1 0 1 0 0,2 3-11 0 0,-5-7-1 0 0,1-1 0 0 0,0 1 0 0 0,-1 0 0 0 0,1-1 0 0 0,0 1 0 0 0,0-1 0 0 0,0 1 0 0 0,0-1 0 0 0,1 1 1 0 0,8 3-20 0 0,-4-2-60 0 0,3 4-108 0 0,-7-5-61 0 0,0-1 110 0 0,1-1 70 0 0,1 0 34 0 0,-3-1-49 0 0,7 2-249 0 0,-4-1 143 0 0,0 0-34 0 0,0 0-41 0 0,0 0-46 0 0,0 0-52 0 0,-1-1-58 0 0,-1 0-64 0 0,-1 0-70 0 0,-1 0 174 0 0,-1 0-52 0 0,1 0-45 0 0,-1 0-41 0 0,0-1-148 0 0,1 0-40 0 0,-1 0-180 0 0,0-1-485 0 0</inkml:trace>
  <inkml:trace contextRef="#ctx0" brushRef="#br0" timeOffset="863.51">1165 425 9152 0 0,'0'0'208'0'0,"0"0"33"0"0,2-3 14 0 0,0 1-197 0 0,6-6 185 0 0,-6 6-67 0 0,-1 2 140 0 0,1-3 261 0 0,9-5-56 0 0,4 4 118 0 0,-13 4-460 0 0,-2 2 48 0 0,0-1-208 0 0,0-1 1 0 0,0 1-1 0 0,0-1 1 0 0,0 1-1 0 0,1-1 1 0 0,-1 1 0 0 0,0 0-1 0 0,0-1 1 0 0,0 1-1 0 0,0-1 1 0 0,1 1-1 0 0,-1-1 1 0 0,0 0 0 0 0,1 1-1 0 0,-1-1 1 0 0,0 1-1 0 0,1-1 1 0 0,-1 1-20 0 0,11 6 310 0 0,4 4 4 0 0,-7-4-160 0 0,-5-4-73 0 0,0 0 0 0 0,0 0 0 0 0,0 0 0 0 0,0 1 0 0 0,-1-1 0 0 0,1 1-81 0 0,4 9 285 0 0,1 1-39 0 0,8 12 157 0 0,16 27 263 0 0,-22-36-370 0 0,0-1 1 0 0,4 3-297 0 0,13 23 424 0 0,-15-18-220 0 0,-1 5-44 0 0,-8-23-134 0 0,0 0-1 0 0,1 0 1 0 0,0 0 0 0 0,0-1-1 0 0,0 0 1 0 0,1 0 0 0 0,-1 0-1 0 0,2 1-25 0 0,-5-5 4 0 0,1 0 0 0 0,-1 1 0 0 0,0-1 0 0 0,1 1 0 0 0,-1-1 0 0 0,0 1 0 0 0,0 0 1 0 0,0 0-1 0 0,0 1-4 0 0,2 2 13 0 0,-1 0 1 0 0,1-1 0 0 0,0 1-1 0 0,0-1 1 0 0,0 0 0 0 0,1 0 0 0 0,-1 0-1 0 0,1 0 1 0 0,1 0-14 0 0,-1 0-49 0 0,-2-3 116 0 0,-2 0-17 0 0,1 0-45 0 0,1 0-30 0 0,0 2-36 0 0,2 0-25 0 0,0 1-36 0 0,1 2-41 0 0,2 0-48 0 0,-6-5-49 0 0,1-1 98 0 0,1 0 58 0 0,3-1-51 0 0,-6 1 51 0 0,3 0-481 0 0,-3 0 341 0 0,0 0-1 0 0,1 0-50 0 0,0 0-113 0 0,1 0-132 0 0,0 0-119 0 0,0 0 101 0 0,0 0-45 0 0,0 0-697 0 0,0 0-543 0 0,-1 0-1035 0 0</inkml:trace>
  <inkml:trace contextRef="#ctx0" brushRef="#br0" timeOffset="1168.77">1543 364 9384 0 0,'0'0'208'0'0,"0"0"33"0"0,-3-2 16 0 0,-11-15-111 0 0,14 13-56 0 0,0 4-89 0 0,0 0 0 0 0,1 0 0 0 0,-1-1-1 0 0,0 1 1 0 0,0 0 0 0 0,0 0-1 0 0,0 0 1 0 0,0 0 0 0 0,0 0 0 0 0,0 0-1 0 0,0 0 1 0 0,0 0 0 0 0,0-1 0 0 0,0 1-1 0 0,0 0 1 0 0,0 0 0 0 0,0 0-1 0 0,0 0 1 0 0,0 0 0 0 0,0 0 0 0 0,0 0-1 0 0,0-1 1 0 0,0 1 0 0 0,0 0 0 0 0,0 0-1 0 0,0 0 1 0 0,0 0 0 0 0,0 0-1 0 0,0 0 1 0 0,0 0 0 0 0,-1 0 0 0 0,1 0-1 0 0,0-1 1 0 0,0 1 0 0 0,0 0-1 0 0,0 0 1 0 0,0 0 0 0 0,0 0 0 0 0,0 0-1 0 0,0 0 1 0 0,0 0 0 0 0,0 0 0 0 0,-1 0-1 0 0,1 0 1 0 0,0 0 0 0 0,0 0-1 0 0,-2-1 67 0 0,-1 0 114 0 0,-1 0 204 0 0,-5 1 366 0 0,5 0-461 0 0,1 0-27 0 0,0 0 388 0 0,3 3-117 0 0,0 3-300 0 0,-2-1-48 0 0,-8 7 228 0 0,3-6-195 0 0,2 0-35 0 0,1-1 4 0 0,0 3 42 0 0,-2 4-118 0 0,-9 32 224 0 0,10-32-264 0 0,-2 14 87 0 0,1-3-47 0 0,1-4 3 0 0,-1-1 0 0 0,-2 7-115 0 0,1-9 49 0 0,0 0 39 0 0,1 0 1 0 0,-2 9-89 0 0,4-8 62 0 0,3-10-31 0 0,-1 0 1 0 0,0 0-1 0 0,-1 0 0 0 0,1 0 0 0 0,-2 1-31 0 0,-8 16 65 0 0,-20 42 100 0 0,13-17-94 0 0,17-45-71 0 0,0 1 0 0 0,0-1 0 0 0,0 1 0 0 0,-1-1 0 0 0,0 0 0 0 0,0 0 0 0 0,0 0 0 0 0,0 0 0 0 0,-1 1 0 0 0,1-3 43 0 0,1 1-34 0 0,-2 3-82 0 0,1-1-101 0 0,-1 1-74 0 0,3-2 40 0 0,-1-1 0 0 0,0 0 0 0 0,0 0 0 0 0,0 0 0 0 0,0 0 0 0 0,-2 1 208 0 0,-1 1-370 0 0,3-3 207 0 0,1-1-33 0 0,0 1-1 0 0,0-1-33 0 0,0 0-40 0 0,0-1-43 0 0,0 1-48 0 0,1 0-44 0 0,-1-1-39 0 0,1 0-34 0 0,-1 1-134 0 0,1-1-34 0 0,0 0-1409 0 0</inkml:trace>
  <inkml:trace contextRef="#ctx0" brushRef="#br0" timeOffset="1475.03">1830 32 11376 0 0,'0'0'256'0'0,"0"0"34"0"0,0 0 21 0 0,0 0-35 0 0,0 0-208 0 0,2 0-40 0 0,6 2 11 0 0,-3 6-96 0 0,-2-2 59 0 0,1 1 83 0 0,2-2 42 0 0,1 0 73 0 0,3 0-27 0 0,1 2 56 0 0,6 7 197 0 0,1 2 67 0 0,-6-5-158 0 0,5 0 7 0 0,1 2 22 0 0,-10-7-200 0 0,0 1 37 0 0,2 3-13 0 0,9 8 143 0 0,-5 0-7 0 0,-2 0-78 0 0,9 14 114 0 0,-13-20-217 0 0,-2-1 1 0 0,0 1-1 0 0,1 3-143 0 0,8 19 212 0 0,0-7-85 0 0,-8-15-67 0 0,0 0-1 0 0,-1 0 0 0 0,-1 1 0 0 0,0 1-59 0 0,8 25 137 0 0,0 0-45 0 0,22 64 63 0 0,-31-90-128 0 0,-1 0-1 0 0,0 0 0 0 0,-1 1 0 0 0,0 0-26 0 0,0 23 209 0 0,-2 29-209 0 0,-1-24 78 0 0,2-22-28 0 0,-1-10 0 0 0,0 0 0 0 0,0 0 0 0 0,-1 0 0 0 0,-1 8-50 0 0,-11 40 203 0 0,0 0 16 0 0,11-44-145 0 0,-2-1 0 0 0,0 0 0 0 0,0 1 0 0 0,-2-2-1 0 0,1 1 1 0 0,-2 1-74 0 0,3-5 36 0 0,1-1-1 0 0,0 0 1 0 0,-2 10-36 0 0,3-10 14 0 0,0-1 0 0 0,-1 1 0 0 0,0 0 0 0 0,0 0-14 0 0,1-5 11 0 0,0 1 0 0 0,0-1 0 0 0,-1 1 0 0 0,1-1 0 0 0,-1 0 0 0 0,-1 1-11 0 0,-4 6-2 0 0,2 2-41 0 0,-5 4-108 0 0,11-15 139 0 0,-1 0 0 0 0,0-1 0 0 0,0 1 0 0 0,0 0 0 0 0,1-1 0 0 0,-1 1 0 0 0,0-1 0 0 0,0 1 0 0 0,0-1 0 0 0,0 0 0 0 0,0 1 0 0 0,0-1 0 0 0,0 0 0 0 0,0 0 0 0 0,0 0 0 0 0,0 0 0 0 0,0 0 0 0 0,-1 0 12 0 0,0 1-152 0 0,-1 1-152 0 0,2-1 186 0 0,-1 1-7 0 0,-4 3-21 0 0,4-3 65 0 0,-1-1-51 0 0,0 0-97 0 0,0-1-114 0 0,1 0 121 0 0,0-1-39 0 0,0 1-40 0 0,1-1-46 0 0,-1 0-81 0 0,1 0-61 0 0,-1 0-53 0 0,1 0-47 0 0,-1-1-171 0 0,0 1-45 0 0,0-1-208 0 0,-1-1-556 0 0,3 2 1530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3:43.7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15 14688 0 0,'0'0'432'0'0,"0"0"-155"0"0,0 0-128 0 0,0 0-55 0 0,0 0-5 0 0,0 0 98 0 0,0-2 33 0 0,0 0-145 0 0,0-1-79 0 0,0 0 81 0 0,0 2 3 0 0,0 0 39 0 0,0 0 44 0 0,0-1 52 0 0,0 2-256 0 0,-2 0-68 0 0,2 0-84 0 0,0 0 58 0 0,0 0 53 0 0,0 0 46 0 0,-1 0 61 0 0,0 0 81 0 0,-1 1 423 0 0,1-1-449 0 0,0 0-36 0 0,0 0-47 0 0,1 0-59 0 0,-1 0-70 0 0,0 0-82 0 0,1 0-55 0 0,-1 0-82 0 0,0 0-90 0 0,1 0-98 0 0,-1 0-106 0 0,1-1-114 0 0,0 1-122 0 0,-1 0 393 0 0,1 0-35 0 0,0 0-1443 0 0,0 0-1114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0:49.436"/>
    </inkml:context>
    <inkml:brush xml:id="br0">
      <inkml:brushProperty name="width" value="0.1" units="cm"/>
      <inkml:brushProperty name="height" value="0.1" units="cm"/>
      <inkml:brushProperty name="color" value="#FFFFFF"/>
    </inkml:brush>
    <inkml:brush xml:id="br1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1 318 4176 0 0,'0'0'91'0'0,"0"0"11"0"0,2 0 12 0 0,6 1-35 0 0,6-1-36 0 0,-12 0-42 0 0,0 0-1 0 0,1 0 0 0 0,-1 0 1 0 0,0 0-1 0 0,0-1 0 0 0,0 1 1 0 0,0-1-1 0 0,2 0 0 0 0,4-4 1 0 0,4-1 0 0 0,-2 4 32 0 0,33 2 461 0 0,18 0 146 0 0,-47-2-428 0 0,-5-3-39 0 0,3-1 1 0 0,0 4-65 0 0,3 0 66 0 0,36 3 526 0 0,-28 0-350 0 0,-9-1-99 0 0,0 0-64 0 0,6-3-7 0 0,-17 3-153 0 0,26-7 185 0 0,-21 5-130 0 0,1 1 1 0 0,-1 0-1 0 0,8 0-83 0 0,31 2 361 0 0,-4 0-76 0 0,-23-2-104 0 0,0 0 0 0 0,6-2-181 0 0,-1-1 114 0 0,-5 1 56 0 0,-1 0 0 0 0,20 1-170 0 0,81 2 503 0 0,-40 0-209 0 0,-13 0-88 0 0,-1 0-45 0 0,-27-2 24 0 0,23-4-185 0 0,-26 2 141 0 0,21 1-141 0 0,-21 3 55 0 0,16 0-12 0 0,-1-3-37 0 0,-12-2-6 0 0,-7 1 0 0 0,0 2 0 0 0,3 0 0 0 0,25 3-1 0 0,39 0 19 0 0,-31-5 38 0 0,-34 1-26 0 0,31-3 85 0 0,15 2-115 0 0,17 1 19 0 0,49-10-83 0 0,-24 2 27 0 0,-21 6 37 0 0,-3-6 0 0 0,16 6 16 0 0,-113 5-15 0 0,122-8 65 0 0,58-11-53 0 0,-13 4-13 0 0,-112 12 0 0 0,55-7 0 0 0,5 5 0 0 0,-8-5 10 0 0,0 5 33 0 0,-58 1-34 0 0,140-5 5 0 0,-19 2 40 0 0,8-1-38 0 0,-2 1 33 0 0,6-1-30 0 0,-125 8 11 0 0,114-2 78 0 0,-123-2-82 0 0,143-5 65 0 0,719 9 135 0 0,459 0 25 0 0,-1168 7-198 0 0,7 1 1 0 0,-101-9-37 0 0,192 5 83 0 0,-230 0-46 0 0,145 4 176 0 0,-91-9-127 0 0,54 1 44 0 0,-55 4-107 0 0,-59-1-40 0 0,165 6 0 0 0,-167-9 0 0 0,98 3 0 0 0,-111 0 0 0 0,19 2 0 0 0,67-3 0 0 0,-69-6-2 0 0,125-5 20 0 0,-125 10 18 0 0,137-4 80 0 0,-136 0-89 0 0,219-7 115 0 0,-61 3 3 0 0,4-1 3 0 0,-162 8-133 0 0,138-2-2 0 0,-133-3 11 0 0,110-3 6 0 0,-123 8-30 0 0,109-3 10 0 0,-105-1 16 0 0,86-4 2 0 0,-42 8-31 0 0,138 0 56 0 0,-184-3-99 0 0,4-4-48 0 0,-39 4 46 0 0,3 1-78 0 0,15 2 126 0 0,-44 0 0 0 0</inkml:trace>
  <inkml:trace contextRef="#ctx0" brushRef="#br1" timeOffset="8936.13">4869 908 5904 0 0,'0'0'169'0'0,"0"-3"2"0"0,0 0-127 0 0,0-21-52 0 0,0 18 47 0 0,0 1 73 0 0,0-1 66 0 0,0 1 57 0 0,0-4 268 0 0,0 1 102 0 0,0-21 1634 0 0,0 22-1793 0 0,0 1-40 0 0,0-1-46 0 0,0 0-68 0 0,0 0-83 0 0,0 0-96 0 0,0 3 106 0 0,-1-1-36 0 0,-11-19 512 0 0,7 14-336 0 0,-5-2 128 0 0,9 10-290 0 0,0 1-37 0 0,0-1 68 0 0,0-1-82 0 0,1-1-73 0 0,0 0-16 0 0,-1 2 58 0 0,1 1-86 0 0,-1 0 1 0 0,1 0 0 0 0,-1 1 0 0 0,0-1 0 0 0,0 0-1 0 0,1 0 1 0 0,-1 1 0 0 0,0-1 0 0 0,0 0 0 0 0,0 1-1 0 0,0-1 1 0 0,0 1 0 0 0,0-1 0 0 0,0 1 0 0 0,0-1-1 0 0,0 1-29 0 0,-10-6 317 0 0,6-5-40 0 0,-9 3 37 0 0,3 1-121 0 0,10 7-176 0 0,-4-6 104 0 0,0 2-50 0 0,4 3-65 0 0,0 0 0 0 0,1 1 0 0 0,-1-1 1 0 0,0 1-1 0 0,0-1 0 0 0,0 0 0 0 0,0 1 0 0 0,0 0 1 0 0,0-1-1 0 0,0 1 0 0 0,0 0 0 0 0,0-1 0 0 0,-1 1-6 0 0,-6 0 61 0 0,7 0-49 0 0,-1 0 0 0 0,0-1 0 0 0,1 1 0 0 0,-1 0 0 0 0,1-1 0 0 0,-1 1-1 0 0,1 0 1 0 0,-1-1 0 0 0,1 0 0 0 0,-1 1 0 0 0,1-1 0 0 0,0 0 0 0 0,-2 0-12 0 0,2 0 15 0 0,-1 0 0 0 0,1 0 0 0 0,-1 0 0 0 0,0 0 1 0 0,1 0-1 0 0,-1 1 0 0 0,0-1 0 0 0,0 1 1 0 0,0-1-1 0 0,1 1 0 0 0,-1 0 0 0 0,0 0 0 0 0,-2 0-15 0 0,-4 0 47 0 0,-13 1 51 0 0,7-5 9 0 0,7-1-53 0 0,5 4-43 0 0,1 0 1 0 0,0 1-1 0 0,-1-1 0 0 0,1 0 1 0 0,-1 0-1 0 0,1 1 0 0 0,-1-1 0 0 0,1 1 1 0 0,-1-1-1 0 0,1 1 0 0 0,-1 0 1 0 0,1 0-1 0 0,-1-1 0 0 0,0 1-11 0 0,-7 0 124 0 0,-1-1-51 0 0,-3 0-30 0 0,11 1-40 0 0,-1 0 0 0 0,1 0 1 0 0,-1 0-1 0 0,1 1 0 0 0,-1-1 0 0 0,1 0 1 0 0,-1 1-1 0 0,1 0 0 0 0,0-1 0 0 0,-2 2-3 0 0,-11 8-10 0 0,2-5-45 0 0,8 5-16 0 0,-5-5 11 0 0,5 5 64 0 0,-4-4 57 0 0,1-2-9 0 0,-5 19 55 0 0,-13 22-95 0 0,26-42-12 0 0,-1 0 0 0 0,0-1 0 0 0,0 1 0 0 0,1 0 0 0 0,0 0 0 0 0,-1 0 0 0 0,1-1 0 0 0,0 1 0 0 0,1 0 0 0 0,-1 2 0 0 0,1 10 0 0 0,-1 104-14 0 0,0-113-6 0 0,1-1 0 0 0,0 1-1 0 0,0 0 1 0 0,0 0 0 0 0,1-1 0 0 0,0 1 0 0 0,0-1 0 0 0,0 1 0 0 0,1-1 20 0 0,10 29-141 0 0,-6-8 69 0 0,2-2 55 0 0,11 20 105 0 0,7 16 113 0 0,-22-46-151 0 0,15 34 24 0 0,-13-30-72 0 0,2 0 0 0 0,10 15-2 0 0,-15-27 0 0 0,-1 0 0 0 0,0 1 0 0 0,-1-1 0 0 0,1 1 0 0 0,-1-1 0 0 0,0 1 0 0 0,-1 0 0 0 0,1 0 0 0 0,6 25 0 0 0,12 8 0 0 0,-6-13-23 0 0,-5-1-54 0 0,1 27-100 0 0,0 0 18 0 0,3-19 138 0 0,-10-29 21 0 0,-1 1 0 0 0,0-1 1 0 0,0 1-1 0 0,0-1 0 0 0,-1 1 0 0 0,0 0 0 0 0,0-1 0 0 0,0 1 0 0 0,-1 1 0 0 0,0 11 0 0 0,-1-8 0 0 0,1 0 0 0 0,0 0 0 0 0,1-1 0 0 0,2 9 0 0 0,1-6 2 0 0,4 8 15 0 0,-8-19-13 0 0,0 0 0 0 0,0 0-1 0 0,0 0 1 0 0,0 0 0 0 0,0 0-1 0 0,0 0 1 0 0,0 0 0 0 0,-1 0-1 0 0,1 0 1 0 0,0 0 0 0 0,-1 0-1 0 0,1 0 1 0 0,0 0-4 0 0,-5 6 12 0 0,4-5-11 0 0,0-1 0 0 0,0 0 0 0 0,0 1 0 0 0,1-1 0 0 0,-1 1 0 0 0,0-1 0 0 0,1 1 0 0 0,-1-1 0 0 0,1 1 0 0 0,0-1 0 0 0,-1 1 0 0 0,1-1 0 0 0,0 1-1 0 0,0 0 0 0 0,1 9 40 0 0,-1-8-36 0 0,0 0-1 0 0,0 0 0 0 0,0 0 0 0 0,0 0 0 0 0,0 1 1 0 0,0-1-1 0 0,-1 0 0 0 0,0 0 0 0 0,1 0 0 0 0,-1 0-3 0 0,-12 12 48 0 0,0-2-22 0 0,11-11 38 0 0,-1 1-8 0 0,-7 7-35 0 0,5-7 22 0 0,-1-3-46 0 0,2 0-45 0 0,2-1-52 0 0,-1-1-117 0 0,-7-8-207 0 0,7 7-22 0 0</inkml:trace>
  <inkml:trace contextRef="#ctx0" brushRef="#br1" timeOffset="9293.04">4340 1286 8032 0 0,'0'0'182'0'0,"0"0"29"0"0,0 0 12 0 0,2 0-37 0 0,2 0-108 0 0,-2 0-89 0 0,5 0-76 0 0,-4 0 95 0 0,0 0 40 0 0,0 0 38 0 0,0 0 52 0 0,1 0 59 0 0,0 0 70 0 0,18 0 647 0 0,1 0-87 0 0,0 0-83 0 0,2 0-81 0 0,0 0-76 0 0,0 0-74 0 0,1 0-72 0 0,-1 0-67 0 0,-16-1-208 0 0,-1 1 0 0 0,1-1 1 0 0,6-2-167 0 0,14-4 410 0 0,-26 6-356 0 0,13-2 187 0 0,-2 2-76 0 0,3 0-42 0 0,9 2-29 0 0,7 1 8 0 0,-18-2-65 0 0,-8 0-18 0 0,1 0 1 0 0,-1 0-1 0 0,0 0 1 0 0,1-1 0 0 0,1-1-20 0 0,5-3 8 0 0,3-1-31 0 0,0 5-44 0 0,22 1-50 0 0,-23 0-3 0 0,-6-1-145 0 0,-2 0 71 0 0,-1-1 26 0 0,2-2-27 0 0,-2 0-23 0 0,0 2 3 0 0,0 1-33 0 0,1 0-80 0 0,7 1-358 0 0</inkml:trace>
  <inkml:trace contextRef="#ctx0" brushRef="#br1" timeOffset="6584.08">1074 1014 8032 0 0,'0'0'182'0'0,"0"0"29"0"0,0 0 12 0 0,0 0 22 0 0,0 0 91 0 0,0 0 44 0 0,-2 2 11 0 0,-8 8-11 0 0,8-8-220 0 0,1-1-36 0 0,0 3 32 0 0,1 0-79 0 0,1 0-43 0 0,-1-1 57 0 0,0 8 261 0 0,0-1-41 0 0,0 11 217 0 0,0 43 779 0 0,3-53-1052 0 0,3-6-72 0 0,-5-5-174 0 0,-1 1 0 0 0,1-1 0 0 0,-1 1 0 0 0,1-1 0 0 0,-1 0 0 0 0,0 1 0 0 0,1 0 0 0 0,-1-1 0 0 0,0 1 0 0 0,1-1 0 0 0,-1 1 0 0 0,0-1 1 0 0,1 1-1 0 0,-1 0 0 0 0,0-1 0 0 0,0 1 0 0 0,0-1 0 0 0,0 1 0 0 0,0 0 0 0 0,0-1 0 0 0,0 1 0 0 0,0 0 0 0 0,0 0-9 0 0,0 59 578 0 0,0-58-562 0 0,0 0 1 0 0,1 0-1 0 0,-1-1 1 0 0,0 1 0 0 0,1 0-1 0 0,-1-1 1 0 0,1 1-1 0 0,-1 0 1 0 0,1-1 0 0 0,0 1-1 0 0,0-1 1 0 0,0 1-1 0 0,0-1-16 0 0,0 1 16 0 0,0-1-1 0 0,0 0 1 0 0,-1 1-1 0 0,1 0 0 0 0,0-1 1 0 0,-1 1-1 0 0,1-1 1 0 0,-1 1-1 0 0,1 0 0 0 0,-1-1 1 0 0,0 1-1 0 0,0 0 1 0 0,0 0-16 0 0,0 12 123 0 0,0 10 39 0 0,3-4-67 0 0,2-6-23 0 0,-3-11-58 0 0,-1 0 1 0 0,0 1 0 0 0,0-1-1 0 0,0 1 1 0 0,-1-1 0 0 0,1 1-1 0 0,-1-1 1 0 0,0 1 0 0 0,0 1-15 0 0,0 21 135 0 0,0-1-67 0 0,0-1-52 0 0,0 0-34 0 0,0 55-127 0 0,0-46 118 0 0,0 2 70 0 0,0-1 108 0 0,0-14-8 0 0,0-1 51 0 0,0 0 55 0 0,0 1 63 0 0,0-1 68 0 0,0 1 75 0 0,0-1 80 0 0,0 1 87 0 0,1-14-349 0 0,1-2-109 0 0,0-1-93 0 0,1-1-78 0 0,1 2-128 0 0,-3-4 111 0 0,-1 1-1 0 0,1 0 1 0 0,-1-1 0 0 0,0 1-1 0 0,0 0 1 0 0,1-1 0 0 0,-1 1-1 0 0,0 0 1 0 0,0-1 0 0 0,0 1-1 0 0,1 0 1 0 0,-1 0 0 0 0,0-1-1 0 0,0 1 1 0 0,0 0 24 0 0,-1 3-111 0 0,0-2 70 0 0,1-2 22 0 0,2 2-59 0 0,-1 0-2 0 0,1 2-35 0 0,2 2-109 0 0,1 5-95 0 0,-2 4 319 0 0,-3-15 0 0 0,0 1 0 0 0,0 0 0 0 0,0 0 0 0 0,0 0 0 0 0,0 0 0 0 0,0-1 0 0 0,0 1 0 0 0,0 0 0 0 0,0 0 0 0 0,1 0 0 0 0,-1-1 0 0 0,0 1 0 0 0,0 0 0 0 0,1 0 0 0 0,9 2 11 0 0,-7-3 42 0 0,-3 4 9 0 0,0-1-67 0 0,0 1 41 0 0,0 0 95 0 0,2-4-65 0 0,8 0 6 0 0,-7 0 4 0 0,-3 5-14 0 0,0 0-55 0 0,0-2 4 0 0,0-1 55 0 0,0-2 18 0 0,0 0 18 0 0,21 0 169 0 0,0 0-63 0 0,0 0-56 0 0,0 0-46 0 0,17 0 1 0 0,54 0-11 0 0,-86 1-94 0 0,-1-1 0 0 0,0 1 1 0 0,1 0-1 0 0,-1 1 0 0 0,3 1-2 0 0,-2-2 0 0 0,-1 1 0 0 0,0-1 0 0 0,0 0 0 0 0,1 0-1 0 0,3 0 1 0 0,8-1-22 0 0,25 0 69 0 0,-25 0-68 0 0,-2 0-64 0 0,2 0-94 0 0,-14 0 161 0 0,0 0-34 0 0,4 0-147 0 0,1 0-120 0 0,0 0-113 0 0,1 0-103 0 0,-1 0-95 0 0,0 0-87 0 0,-1 0-78 0 0,8 0-767 0 0</inkml:trace>
  <inkml:trace contextRef="#ctx0" brushRef="#br1" timeOffset="7231.04">2027 1603 7744 0 0,'0'0'174'0'0,"0"0"29"0"0,0 0 12 0 0,2 0-35 0 0,31 0-9 0 0,-29 0-96 0 0,-1 0 32 0 0,1 0 63 0 0,1 0 66 0 0,0 0 77 0 0,2 0 91 0 0,-1-1-153 0 0,-1-1-40 0 0,2-1 4 0 0,0-3 60 0 0,-6 4-95 0 0,1 1-33 0 0,0 0 60 0 0,1 0-74 0 0,1 1-67 0 0,-1 0-15 0 0,0 0 53 0 0,9-10 317 0 0,-9 7-185 0 0,-1 2-82 0 0,1 0-51 0 0,0 2-51 0 0,-1-1-20 0 0,0-1 48 0 0,3-10 226 0 0,5 6-21 0 0,-5-5-77 0 0,2 6-83 0 0,-7 4-118 0 0,1-1 0 0 0,-1 1 0 0 0,0 0 0 0 0,1 0 0 0 0,-1 0 1 0 0,0-1-1 0 0,1 1 0 0 0,-1 0 0 0 0,0 0 0 0 0,1-1 0 0 0,-1 1 1 0 0,0 0-1 0 0,0-1 0 0 0,1 1 0 0 0,-1 0 0 0 0,0-1 0 0 0,0 1 1 0 0,0 0-1 0 0,1-1 0 0 0,-1 1 0 0 0,0-1 0 0 0,0 1 0 0 0,0 0 0 0 0,0-1 1 0 0,0 1-1 0 0,0-1 0 0 0,0 1 0 0 0,0 0 0 0 0,0-1 0 0 0,0 1 1 0 0,0-1-8 0 0,3-4 150 0 0,7-5-66 0 0,-7 4-12 0 0,-4-3-63 0 0,1 9-2 0 0,0-8 45 0 0,0 3-48 0 0,0 3 6 0 0,-2-3 38 0 0,-8-5-26 0 0,4 6 23 0 0,1 4-35 0 0,0-1-11 0 0,0-9 11 0 0,4 8 3 0 0,-5 1 19 0 0,-14 1-23 0 0,14 0-9 0 0,4 0 0 0 0,0-1 0 0 0,1 1 0 0 0,-1 0 0 0 0,1 0 0 0 0,-1 0 0 0 0,0 1 0 0 0,1-1 0 0 0,-1 0 0 0 0,1 1 0 0 0,-1-1 0 0 0,1 1 0 0 0,-2 0 0 0 0,-2 9 0 0 0,-8-5 0 0 0,-2 7 0 0 0,-45 49 0 0 0,47-41 0 0 0,12-18 0 0 0,0 0 0 0 0,0 0 0 0 0,0-1 0 0 0,0 1 0 0 0,0 0 0 0 0,0-1 0 0 0,0 1 0 0 0,0-1 0 0 0,-1 1 0 0 0,1-1 0 0 0,-1 1 0 0 0,1-1 0 0 0,-1 1 0 0 0,-3 0 0 0 0,4-2 0 0 0,1 0 0 0 0,-1 1 0 0 0,0-1 0 0 0,1 0 0 0 0,-1 1 0 0 0,1-1 0 0 0,-1 0 0 0 0,0 1 0 0 0,1-1 0 0 0,-1 1 0 0 0,1-1 0 0 0,0 0 0 0 0,-1 1 0 0 0,1-1 0 0 0,-1 1 0 0 0,1 0 0 0 0,0-1 0 0 0,-1 1 0 0 0,1-1 0 0 0,0 1 0 0 0,-1 0 0 0 0,1 0 0 0 0,-2 3 0 0 0,-23 42 0 0 0,24-44 0 0 0,0 0 0 0 0,1 0 0 0 0,0 0 0 0 0,-1 0 0 0 0,1 0 0 0 0,0 0 0 0 0,0 0 0 0 0,0 0 0 0 0,0 0 0 0 0,1 0 0 0 0,-1-1 0 0 0,0 1 0 0 0,0-1 0 0 0,0 0 0 0 0,0 0 0 0 0,0 0 0 0 0,0 1 0 0 0,0-1 0 0 0,0 0 0 0 0,0 0 0 0 0,-1 1 0 0 0,1-1 0 0 0,0 0 0 0 0,-1 0 0 0 0,1 0 0 0 0,-1 0 0 0 0,1 0 0 0 0,-4 2 0 0 0,-2 2 0 0 0,5-3 0 0 0,0 1 0 0 0,0-1 0 0 0,1 1 0 0 0,0 0 0 0 0,-1-1 0 0 0,1 1 0 0 0,0-1 0 0 0,0 1 0 0 0,0 0 0 0 0,1-1 0 0 0,-1 1 0 0 0,0-1 0 0 0,1 1 0 0 0,1 1 0 0 0,2 4 0 0 0,-3-7 0 0 0,0 1 0 0 0,0-1 0 0 0,0 0 0 0 0,-1 1 0 0 0,1-1 0 0 0,0 1 0 0 0,-1-1 0 0 0,1 1 0 0 0,-1-1 0 0 0,0 1 0 0 0,1 0 0 0 0,-1-1 0 0 0,0 1 0 0 0,0 0 0 0 0,0 9 0 0 0,-1-8 0 0 0,1 0 0 0 0,0 0 0 0 0,0 0 0 0 0,0 0 0 0 0,0 0 0 0 0,1 0 0 0 0,-1 0 0 0 0,1 0 0 0 0,0 0 0 0 0,0 1 0 0 0,29 56 0 0 0,-5-29 0 0 0,-23-27 0 0 0,-1-3 0 0 0,-1 0 0 0 0,0-1 0 0 0,0 1 0 0 0,1-1 0 0 0,-1 1 0 0 0,0 0 0 0 0,1-1 0 0 0,-1 1 0 0 0,1-1 0 0 0,-1 1 0 0 0,0-1 0 0 0,1 1 0 0 0,-1-1 0 0 0,1 0 0 0 0,-1 1 0 0 0,1-1 0 0 0,0 1 0 0 0,-1-1 0 0 0,1 0 0 0 0,-1 0 0 0 0,1 1 0 0 0,0-1 0 0 0,4 2 0 0 0,-2 0 3 0 0,0 1 0 0 0,0-1 0 0 0,0 1 0 0 0,0-1 0 0 0,0 1 0 0 0,1 2-3 0 0,-1-2 9 0 0,0 0 0 0 0,-1 0 0 0 0,1 0 0 0 0,0-1 0 0 0,0 1 0 0 0,3 1-9 0 0,16 4 88 0 0,-1 1-32 0 0,-13-3-31 0 0,3 1 54 0 0,3-5 83 0 0,-13-1-137 0 0,1-1 1 0 0,0 0-1 0 0,-1 1 0 0 0,1-1 1 0 0,0 1-1 0 0,-1-1 0 0 0,1 1 0 0 0,-1 0 1 0 0,1-1-1 0 0,-1 1 0 0 0,2 1-25 0 0,11 5 189 0 0,-3-9-28 0 0,-4-2-80 0 0,-5 3-61 0 0,1 0 0 0 0,-1 0 0 0 0,0 0-1 0 0,0 0 1 0 0,1 0 0 0 0,-1 1 0 0 0,0-1 0 0 0,1 1 0 0 0,1-1-20 0 0,4 1 79 0 0,2-1 40 0 0,-7 1-100 0 0,0 0 1 0 0,-1 0-1 0 0,1 0 1 0 0,0-1-1 0 0,-1 1 1 0 0,1-1 0 0 0,2 0-20 0 0,-3 0 7 0 0,0 0 1 0 0,0 0-1 0 0,-1 0 1 0 0,1 0-1 0 0,0-1 1 0 0,0 1-1 0 0,-1 0 1 0 0,2-2-8 0 0,0 1 8 0 0,-1-1-1 0 0,1 1 1 0 0,0 0 0 0 0,1 0 0 0 0,-1 0 0 0 0,1 0-8 0 0,0 1 6 0 0,-1-1 0 0 0,0 0 0 0 0,0 0 0 0 0,0 0 0 0 0,0-1-1 0 0,1 0-5 0 0,-1 1-96 0 0,-1-1 39 0 0,3-2 33 0 0,11-11 268 0 0,-13 13-240 0 0,0 0-53 0 0,1-1-77 0 0,-1 1-94 0 0,1-1-113 0 0,-2 2 119 0 0,0 1-36 0 0,-1-1-37 0 0,1 0-40 0 0,0 0-42 0 0,0 1-45 0 0,-1-1-46 0 0,1 0-49 0 0,0 0-52 0 0,0 1-53 0 0,3-4-1024 0 0,0-1-64 0 0,0 1-31 0 0</inkml:trace>
  <inkml:trace contextRef="#ctx0" brushRef="#br1" timeOffset="7723.87">2662 1029 9376 0 0,'0'0'273'0'0,"0"0"-5"0"0,0 0-200 0 0,2 0-40 0 0,4 0 7 0 0,-2 0 58 0 0,-2 0 98 0 0,-1 0 226 0 0,-1-3 399 0 0,0-7 43 0 0,0 8-30 0 0,0 2-145 0 0,0 0-63 0 0,2 0-11 0 0,3 0-392 0 0,-1 0-41 0 0,1 0-34 0 0,2 1 61 0 0,-3 2-100 0 0,-1 5 0 0 0,0-3 16 0 0,3 7-20 0 0,-2-5-18 0 0,1-1 35 0 0,1-1 7 0 0,-6-5-116 0 0,1 0 1 0 0,-1 0-1 0 0,1 1 0 0 0,-1-1 1 0 0,0 0-1 0 0,1 0 0 0 0,-1 1 1 0 0,1-1-1 0 0,-1 0 0 0 0,0 1 1 0 0,1-1-1 0 0,-1 1 0 0 0,0-1 1 0 0,0 0-1 0 0,1 1 0 0 0,-1-1 1 0 0,0 1-1 0 0,0-1 0 0 0,0 1 1 0 0,0-1-1 0 0,1 0 0 0 0,-1 1 1 0 0,0-1-1 0 0,0 1 0 0 0,0-1 1 0 0,0 1-1 0 0,0-1 0 0 0,0 1 1 0 0,0-1-1 0 0,0 1 0 0 0,0-1 0 0 0,-1 1-8 0 0,3 14 170 0 0,5 3-62 0 0,-3-8-51 0 0,5 10 97 0 0,-8-18-136 0 0,0 0-1 0 0,0 0 1 0 0,0 0-1 0 0,0 0 1 0 0,0 1-1 0 0,0-1 1 0 0,-1 0-1 0 0,1 0 1 0 0,-1 1-1 0 0,0-1 1 0 0,1 0-1 0 0,-1 2-17 0 0,0 0 17 0 0,0 0 1 0 0,1 0-1 0 0,-1 0 0 0 0,1-1 1 0 0,0 1-1 0 0,0 0 0 0 0,1-1 1 0 0,-1 1-1 0 0,1-1 0 0 0,1 3-17 0 0,-2-4 12 0 0,0 0-1 0 0,-1 1 0 0 0,1-1 0 0 0,0 0 0 0 0,-1 0 0 0 0,0 1 0 0 0,0-1 0 0 0,0 0 0 0 0,0 1 0 0 0,0 1-11 0 0,1 12 47 0 0,5-1-1 0 0,-5-12-37 0 0,0 0 0 0 0,0 0 1 0 0,0 0-1 0 0,0 1 1 0 0,0-1-1 0 0,-1 0 1 0 0,1 1-1 0 0,-1-1 0 0 0,0 1-9 0 0,0 10 32 0 0,-1-6-12 0 0,1-1-1 0 0,0 1 1 0 0,1-1 0 0 0,0 1 0 0 0,0 0-20 0 0,4 8 38 0 0,-3-10-18 0 0,-1 1 0 0 0,1-1 0 0 0,-1 0 0 0 0,0 1 0 0 0,0-1-1 0 0,-1 1-19 0 0,-1 18 67 0 0,1-15-36 0 0,-1 0 1 0 0,1 1-1 0 0,1-1 1 0 0,0 0-1 0 0,1 5-31 0 0,3 0 33 0 0,-3-8-17 0 0,0-1 0 0 0,-1 0 0 0 0,0 1 0 0 0,0-1-1 0 0,0 0 1 0 0,-1 1-16 0 0,-1 28 54 0 0,0-22-33 0 0,0 0-1 0 0,2 1 1 0 0,-1-1 0 0 0,2 1 0 0 0,1 5-21 0 0,2-4 27 0 0,-4-13-15 0 0,0 1-1 0 0,0 0 1 0 0,0 0-1 0 0,0 0 1 0 0,0 0-1 0 0,-1 1 1 0 0,1-1-1 0 0,-1 0 0 0 0,0 3-11 0 0,0 2 24 0 0,-1-5-15 0 0,1 0 1 0 0,0 0-1 0 0,0 0 1 0 0,0-1-1 0 0,0 1 1 0 0,0 0-1 0 0,1 0 1 0 0,-1 0-1 0 0,1 0 1 0 0,0-1-1 0 0,0 2-9 0 0,3 3 31 0 0,-3-5-24 0 0,0-1 0 0 0,0 0 0 0 0,0 1 0 0 0,0-1 0 0 0,-1 1 0 0 0,1-1 0 0 0,-1 1 0 0 0,1-1 0 0 0,-1 1 0 0 0,1-1 0 0 0,-1 1 0 0 0,0 0-1 0 0,0-1 1 0 0,0 1-7 0 0,0 5 30 0 0,0-5-20 0 0,0 0 0 0 0,0 0-1 0 0,0 0 1 0 0,0 0 0 0 0,0 0 0 0 0,0 0 0 0 0,1 0 0 0 0,-1 0 0 0 0,1 0-1 0 0,0 1-9 0 0,4 5 33 0 0,1 4-4 0 0,-5 1 53 0 0,2 0-50 0 0,10 2 43 0 0,-1 0-16 0 0,-7-3-49 0 0,8-7 1 0 0,1 3 28 0 0,-6-2-24 0 0,-6-6-16 0 0,19-1 55 0 0,-14 1-46 0 0,-5 0-2 0 0,0 1-1 0 0,0-1 1 0 0,0 0-1 0 0,0 0 1 0 0,0-1 0 0 0,0 1-1 0 0,0 0 1 0 0,0-1-1 0 0,0 1 1 0 0,1-1-6 0 0,5-4 9 0 0,-7 4-9 0 0,1 0 0 0 0,-1 0 0 0 0,0 0 0 0 0,1 1 0 0 0,-1-1 1 0 0,1 0-1 0 0,-1 1 0 0 0,1-1 0 0 0,-1 1 0 0 0,1 0 0 0 0,0-1 0 0 0,-1 1 0 0 0,1 0 0 0 0,0 0 0 0 0,-1 0 1 0 0,1 0-1 0 0,0-1 0 0 0,-1 1 0 0 0,1 0 0 0 0,0-1 0 0 0,-1 1 0 0 0,1-1 0 0 0,0 1 0 0 0,-1-1 1 0 0,1 0-1 0 0,-1 0 0 0 0,1 0 0 0 0,-1 0 0 0 0,1 0 4 0 0,-1 0 0 0 0,1 1 0 0 0,-1-1 0 0 0,1 0 0 0 0,-1 0 0 0 0,1 1 0 0 0,0-1 0 0 0,-1 1 0 0 0,1 0 0 0 0,0-1 0 0 0,-1 1 0 0 0,1 0 0 0 0,0 0-4 0 0,1 0 1 0 0,0-1 1 0 0,0 1-1 0 0,1-1 0 0 0,-1 1 1 0 0,0-1-1 0 0,0 0 0 0 0,0 0 1 0 0,0 0-1 0 0,2-2-1 0 0,5-1 9 0 0,2-1 10 0 0,-3 1-50 0 0,3-2-108 0 0,3 4-105 0 0,-2-1 28 0 0,-4-2 39 0 0,-1 0 50 0 0,2 0-60 0 0,-1 1 32 0 0,2-2-31 0 0,2 1-78 0 0,-9-2 61 0 0,0 3-83 0 0,3 2-99 0 0,-5 2-270 0 0,-2 0-15 0 0</inkml:trace>
  <inkml:trace contextRef="#ctx0" brushRef="#br1" timeOffset="8011.42">2798 1452 8720 0 0,'-3'0'256'0'0,"-5"0"-72"0"0,-11 0-27 0 0,-2 0-142 0 0,14 0 35 0 0,5 0 39 0 0,-1-2 105 0 0,-7-9 183 0 0,7 9 21 0 0,3 2-16 0 0,0 0-71 0 0,0 0-30 0 0,0 0-7 0 0,0 0-22 0 0,0 0-84 0 0,11-2 27 0 0,1-4-67 0 0,0 0-46 0 0,-1 5 30 0 0,-10 1-96 0 0,1 0 1 0 0,-1-1-1 0 0,1 1 1 0 0,0 0-1 0 0,-1 0 0 0 0,1-1 1 0 0,-1 1-1 0 0,1-1 1 0 0,-1 0-1 0 0,1 1 0 0 0,-1-1 1 0 0,0 0-1 0 0,1 0 1 0 0,-1 0-17 0 0,7-4 73 0 0,4-1 56 0 0,0 1-43 0 0,-8 4-64 0 0,0 0 0 0 0,0 0 0 0 0,0 0-1 0 0,0 0 1 0 0,0 0 0 0 0,0 1 0 0 0,2 0-22 0 0,-4 0 9 0 0,1 0 0 0 0,-1 0 0 0 0,0-1 0 0 0,1 1 0 0 0,-1 0 0 0 0,1-1 0 0 0,-1 1 0 0 0,0-1 0 0 0,1 0 1 0 0,-1 0-1 0 0,0 0 0 0 0,0 0 0 0 0,0 0 0 0 0,0-1 0 0 0,0 1 0 0 0,0 0 0 0 0,0-1-9 0 0,1 0 8 0 0,0 0 0 0 0,0 0-1 0 0,0 0 1 0 0,0 0-1 0 0,0 1 1 0 0,0 0 0 0 0,1-1-8 0 0,2 0 22 0 0,10 1 92 0 0,-10 1-101 0 0,2 0-49 0 0,-1 0-84 0 0,1-1-108 0 0,-4 1 64 0 0,-1-1-37 0 0,1 0-47 0 0,0 0-49 0 0,-1-1-44 0 0,1 1-38 0 0,4-2-502 0 0,-1 1-93 0 0,6 0-660 0 0,5 1-932 0 0</inkml:trace>
  <inkml:trace contextRef="#ctx0" brushRef="#br1" timeOffset="13821.95">6215 817 9040 0 0,'0'0'200'0'0,"0"0"33"0"0,0 0 15 0 0,0 0 3 0 0,0 3-17 0 0,0 8 73 0 0,0 0-57 0 0,0 8 76 0 0,0 29 299 0 0,0-32-378 0 0,0 0 65 0 0,1-3-163 0 0,5 7 130 0 0,0 3 45 0 0,-4-9-140 0 0,-1 14 157 0 0,2-2-58 0 0,3 3 4 0 0,4 14 93 0 0,-2-15-136 0 0,-3 32 254 0 0,7-14-228 0 0,1-1-38 0 0,-12-38-189 0 0,0 0 0 0 0,0 0 0 0 0,-1 0 0 0 0,0 0 0 0 0,-1 4-43 0 0,1-5 37 0 0,0 1 0 0 0,0 0 0 0 0,0 0 0 0 0,1 0 0 0 0,1 4-37 0 0,7 21 130 0 0,4 19 28 0 0,-11-39-126 0 0,0-1 0 0 0,-1 1-1 0 0,0 8-31 0 0,-2-10 25 0 0,1-7-18 0 0,-1 1 1 0 0,1-1-1 0 0,0 1 1 0 0,0-1-1 0 0,1 1 1 0 0,-1-1-1 0 0,1 0 1 0 0,0 1-1 0 0,0 1-7 0 0,3 6 23 0 0,-2-8-16 0 0,-1 0-1 0 0,0 0 1 0 0,0 1-1 0 0,0-1 1 0 0,-1 1-1 0 0,1 1-6 0 0,1 32 74 0 0,-2-33-9 0 0,0 2-92 0 0,0 1-16 0 0,0-5 67 0 0,0 1 36 0 0,0-1 23 0 0,0 0 37 0 0,0 0 42 0 0,0 0 46 0 0,-3-2-112 0 0,3 0-90 0 0,-1 0-1 0 0,1 0 0 0 0,-1-1 1 0 0,1 1-1 0 0,-1 0 0 0 0,1 0 0 0 0,-1 0 1 0 0,1-1-1 0 0,0 1 0 0 0,-1 0 0 0 0,1 0 1 0 0,-1-1-1 0 0,1 1 0 0 0,0-1 0 0 0,-1 1 1 0 0,1 0-1 0 0,0-1 0 0 0,-1 1 0 0 0,1-1 1 0 0,0 1-1 0 0,0 0 0 0 0,-1-1 0 0 0,1 1 1 0 0,0-1-1 0 0,0 1 0 0 0,0-1 1 0 0,0 0-6 0 0,-4-22 230 0 0,3-12 50 0 0,2 14-155 0 0,0 7-97 0 0,-1-19 72 0 0,0 3-40 0 0,0-6-27 0 0,0-22-32 0 0,1 48 13 0 0,1-1-1 0 0,0 0 1 0 0,1 1-1 0 0,0-1 1 0 0,1-1-14 0 0,-2 7-4 0 0,-1 3 6 0 0,0 0 0 0 0,0 0 0 0 0,0 0 0 0 0,1 0 0 0 0,-1 0 0 0 0,1 0 0 0 0,-1 0 0 0 0,1 1 0 0 0,1-2-2 0 0,7-10 36 0 0,-6 7-31 0 0,-3 3-6 0 0,0 0 1 0 0,0 0-1 0 0,0 1 0 0 0,1-1 1 0 0,-1 1-1 0 0,1-1 1 0 0,0 1-1 0 0,0 0 0 0 0,0 0 1 0 0,0 0-1 0 0,0 0 1 0 0,0 0-1 0 0,1 0 0 0 0,-1 0 1 0 0,1 0 0 0 0,12-5-61 0 0,0-1 46 0 0,16-7 7 0 0,-30 15 4 0 0,0-1 0 0 0,0 1 1 0 0,0-1-1 0 0,0 1 0 0 0,1-1 0 0 0,-1 1 1 0 0,0 0-1 0 0,0 0 0 0 0,0 0 0 0 0,1 0 1 0 0,0 0 3 0 0,0 0-2 0 0,0 1 1 0 0,0-1-1 0 0,0 1 0 0 0,0-1 1 0 0,0 1-1 0 0,0 0 0 0 0,0 0 1 0 0,1 1 1 0 0,10 4 0 0 0,4-5-2 0 0,-15-1-3 0 0,0 0 0 0 0,0 0 0 0 0,1 0 0 0 0,-1 0 0 0 0,0 0-1 0 0,1 1 1 0 0,-1-1 0 0 0,0 1 0 0 0,0 0 0 0 0,2 0 5 0 0,10 7-2 0 0,-1 1 1 0 0,0 1-1 0 0,0 0 0 0 0,-1 0 0 0 0,0 1 0 0 0,2 4 2 0 0,-9-9 0 0 0,-1-1 0 0 0,1 1 0 0 0,-1 0 0 0 0,-1 0 0 0 0,1 0 0 0 0,2 6 0 0 0,8 14 0 0 0,-3-10 0 0 0,-6-10 0 0 0,-1 1 0 0 0,1-1 0 0 0,-2 1 0 0 0,1 0 0 0 0,-1 1 0 0 0,0-1 0 0 0,2 7 0 0 0,0 14 0 0 0,1-13-3 0 0,-5-12-2 0 0,0 0-1 0 0,0 0 0 0 0,0 0 1 0 0,0 1-1 0 0,0-1 1 0 0,-1 1-1 0 0,1-1 1 0 0,-1 0-1 0 0,0 1 6 0 0,1 23-10 0 0,0-11 10 0 0,-1 1 0 0 0,0-1 0 0 0,-1 0-1 0 0,-3 10 1 0 0,1-18 0 0 0,0 0 0 0 0,-1 0 0 0 0,0-1 0 0 0,-1 0 0 0 0,-2 3 0 0 0,6-7 0 0 0,-4 3 0 0 0,4-4 0 0 0,0 0 0 0 0,0 0 0 0 0,0 0 0 0 0,-1 0 0 0 0,1-1 0 0 0,-1 1 0 0 0,0 0 0 0 0,1-1 0 0 0,-1 1 0 0 0,0-1 0 0 0,0 0 0 0 0,0 0 0 0 0,0 0 0 0 0,-2 1 0 0 0,2 0 4 0 0,-1 0 0 0 0,0 0 0 0 0,1 0 0 0 0,-1 0 0 0 0,1 0 0 0 0,0 0 0 0 0,-2 3-4 0 0,2-2 6 0 0,-1-1 1 0 0,1 1 0 0 0,-1-1 0 0 0,1 1-1 0 0,-1-1 1 0 0,-3 2-7 0 0,4-3 0 0 0,1-1-1 0 0,-1 1 1 0 0,0 0 0 0 0,1-1-1 0 0,-1 1 1 0 0,0-1 0 0 0,0 0-1 0 0,0 1 1 0 0,1-1-1 0 0,-3 0 1 0 0,-4-1 0 0 0,5 1 0 0 0,0 0 0 0 0,1-1 0 0 0,-1 1 0 0 0,0 0 0 0 0,0 1 0 0 0,0-1 0 0 0,0 0 0 0 0,1 1 0 0 0,-1 0 0 0 0,0-1 0 0 0,0 1 0 0 0,-2 2 0 0 0,1-1 0 0 0,-1 0 0 0 0,1 0 0 0 0,-1-1 0 0 0,1 1-1 0 0,-1-1 1 0 0,0 0 0 0 0,0-1 0 0 0,-4 1 0 0 0,5-1-15 0 0,0 0-1 0 0,1-1 1 0 0,-1 1 0 0 0,0-1-1 0 0,1 0 1 0 0,-3 0 15 0 0,-4-4-36 0 0,-7-1-20 0 0,2 4-41 0 0,13 2 71 0 0,0 0 1 0 0,1-1 0 0 0,-1 1-1 0 0,0 0 1 0 0,1-1-1 0 0,-1 1 1 0 0,0-1-1 0 0,1 0 1 0 0,-1 1 0 0 0,1-1-1 0 0,-1 0 1 0 0,1 0-1 0 0,-1 0 1 0 0,1 0 0 0 0,0 0-1 0 0,0 0 1 0 0,-1 0-1 0 0,1-1 1 0 0,0 1 25 0 0,-15-12-283 0 0,12 11 211 0 0,-3-2-180 0 0,3-3-90 0 0,2 3 192 0 0,0 1 27 0 0,1 0 34 0 0,-3-5-134 0 0,2 4 69 0 0,1 2 25 0 0,1 0-43 0 0,-1 0-50 0 0,1-1-61 0 0,-1 1-5 0 0,1 0-52 0 0,0-1-59 0 0,-1 1-63 0 0,1-1-67 0 0,0 0-74 0 0,0 0-78 0 0,0 0-84 0 0,0-7-1100 0 0,0-8-1047 0 0</inkml:trace>
  <inkml:trace contextRef="#ctx0" brushRef="#br1" timeOffset="14368.97">6925 1392 7280 0 0,'0'0'165'0'0,"0"0"22"0"0,0 0 9 0 0,3 2-20 0 0,9 8-140 0 0,4 0 5 0 0,-12-5 85 0 0,-2-3 45 0 0,4-1 63 0 0,-3-1 387 0 0,-1 2 19 0 0,3 2-534 0 0,-1-1 84 0 0,5 0 220 0 0,0-1 101 0 0,12-1 600 0 0,-14-1-773 0 0,0 0-42 0 0,-1 0-111 0 0,-1 0-40 0 0,-4 0-119 0 0,0 0 1 0 0,-1 0-1 0 0,1 0 1 0 0,0 0-1 0 0,-1 0 1 0 0,1 0-1 0 0,0 0 1 0 0,-1 0-1 0 0,1-1 0 0 0,-1 1 1 0 0,1 0-1 0 0,0 0 1 0 0,-1-1-1 0 0,1 1 1 0 0,-1 0-1 0 0,1-1 1 0 0,-1 1-1 0 0,1 0 1 0 0,-1-1-1 0 0,1 1 0 0 0,-1-1 1 0 0,1 1-1 0 0,-1-1 1 0 0,1 1-1 0 0,-1-1 1 0 0,0 0-27 0 0,1 1 26 0 0,-1-1-1 0 0,0 1 1 0 0,1-1 0 0 0,-1 1 0 0 0,1-1 0 0 0,-1 1 0 0 0,1-1 0 0 0,-1 1-1 0 0,1 0 1 0 0,-1-1 0 0 0,1 1 0 0 0,-1 0 0 0 0,1-1 0 0 0,0 1-1 0 0,-1 0 1 0 0,1-1 0 0 0,-1 1 0 0 0,1 0 0 0 0,0 0 0 0 0,-1 0 0 0 0,1 0-1 0 0,0 0 1 0 0,-1 0 0 0 0,1 0 0 0 0,0 0 0 0 0,0 0-26 0 0,3 0 114 0 0,0-1 38 0 0,7-4 428 0 0,-7 2-380 0 0,-1 1-91 0 0,1 0-101 0 0,8-3 338 0 0,-7-1-189 0 0,-5 6-149 0 0,0-1-1 0 0,0 1 1 0 0,0-1-1 0 0,1 1 1 0 0,-1-1-1 0 0,0 1 0 0 0,1 0 1 0 0,-1-1-1 0 0,0 1 1 0 0,1 0-1 0 0,-1-1 1 0 0,0 1-1 0 0,1 0 1 0 0,-1 0-1 0 0,1-1 1 0 0,-1 1-1 0 0,1 0 1 0 0,-1 0-1 0 0,0 0 1 0 0,1 0-1 0 0,-1-1 0 0 0,1 1 1 0 0,-1 0-1 0 0,1 0 1 0 0,-1 0-1 0 0,1 0 1 0 0,-1 0-1 0 0,1 0 1 0 0,-1 0-1 0 0,1 0 1 0 0,-1 0-1 0 0,1 1-7 0 0,-1-1 7 0 0,1 0 0 0 0,-1 0-1 0 0,1 0 1 0 0,-1 0 0 0 0,1 0 0 0 0,-1 0 0 0 0,1 0-1 0 0,-1 0 1 0 0,1 0 0 0 0,-1 0 0 0 0,1 0-1 0 0,-1 0 1 0 0,1 0 0 0 0,-1-1 0 0 0,0 1 0 0 0,1 0-1 0 0,-1 0 1 0 0,1 0 0 0 0,-1-1 0 0 0,1 1-1 0 0,-1 0 1 0 0,0-1 0 0 0,1 1 0 0 0,-1 0-1 0 0,0-1 1 0 0,1 1 0 0 0,-1 0 0 0 0,0-1 0 0 0,1 1-1 0 0,-1 0 1 0 0,0-1 0 0 0,0 0-7 0 0,5-5 99 0 0,5 1 32 0 0,-6-2-51 0 0,-4 7-75 0 0,1 0 0 0 0,-1-1 0 0 0,0 1-1 0 0,0 0 1 0 0,0-1 0 0 0,1 1-1 0 0,-1 0 1 0 0,0-1 0 0 0,0 1 0 0 0,1 0-1 0 0,-1-1 1 0 0,0 1 0 0 0,1 0-1 0 0,-1 0 1 0 0,0 0 0 0 0,1-1 0 0 0,-1 1-1 0 0,0 0 1 0 0,1 0 0 0 0,-1 0-1 0 0,1 0 1 0 0,-1-1 0 0 0,0 1 0 0 0,1 0-1 0 0,-1 0 1 0 0,1 0 0 0 0,-1 0-1 0 0,0 0 1 0 0,1 0 0 0 0,-1 0-1 0 0,1 0-4 0 0,4-2 94 0 0,5-8-61 0 0,-7 4 34 0 0,-3-3-54 0 0,-1 9-6 0 0,1-3 59 0 0,0 1 1 0 0,0-4-57 0 0,0-14 87 0 0,0 20-96 0 0,1 0 0 0 0,-1 0 0 0 0,0 0 0 0 0,0 0 1 0 0,0 0-1 0 0,0 0 0 0 0,0 0 0 0 0,0 0 0 0 0,0 0 0 0 0,0 0 1 0 0,0-1-1 0 0,0 1 0 0 0,0 0 0 0 0,0 0 0 0 0,0 0 1 0 0,0 0-1 0 0,0 0 0 0 0,0 0 0 0 0,0 0 0 0 0,0 0 0 0 0,-1 0 1 0 0,1 0-1 0 0,0 0 0 0 0,0 0 0 0 0,0-1 0 0 0,0 1 0 0 0,0 0 1 0 0,0 0-1 0 0,0 0 0 0 0,0 0 0 0 0,0 0 0 0 0,0 0 0 0 0,0 0 1 0 0,0 0-1 0 0,0 0 0 0 0,0 0 0 0 0,0 0 0 0 0,-1 0 0 0 0,1 0 1 0 0,0 0-1 0 0,0 0 0 0 0,0 0 0 0 0,0 0 0 0 0,0 0 0 0 0,0 0 1 0 0,0 0-1 0 0,0 0 0 0 0,0 0 0 0 0,0 0 0 0 0,0 0 0 0 0,-1 0 1 0 0,1 0-1 0 0,0 0 0 0 0,0 0 0 0 0,0 0 0 0 0,0 0 0 0 0,0 0-1 0 0,0 0 3 0 0,-1 0-1 0 0,1 0 1 0 0,-1 0-1 0 0,1 0 1 0 0,0 0-1 0 0,-1 0 0 0 0,1 0 1 0 0,-1 0-1 0 0,1 0 1 0 0,0 0-1 0 0,-1 0 1 0 0,1-1-1 0 0,-1 1 0 0 0,1 0 1 0 0,0 0-1 0 0,-1 0 1 0 0,1-1-1 0 0,0 1 1 0 0,-1 0-1 0 0,1 0 0 0 0,0-1 1 0 0,-1 1-1 0 0,1 0 1 0 0,0 0-1 0 0,0-1 1 0 0,-1 1-1 0 0,1 0 0 0 0,0-1 1 0 0,0 1-1 0 0,0-1 1 0 0,-1 1-3 0 0,-3-7 4 0 0,-6 2 8 0 0,6-1 22 0 0,0 1-17 0 0,0 4 27 0 0,-4 1 47 0 0,2 0-35 0 0,-12 0 165 0 0,-1 0-160 0 0,18 0-61 0 0,1-1 0 0 0,-1 1 0 0 0,1 0 0 0 0,-1 0 0 0 0,1 0 0 0 0,-1 0 0 0 0,1 0 0 0 0,-1 0 0 0 0,1 0 0 0 0,0 0 0 0 0,-1 0 0 0 0,1 1 0 0 0,-1-1 0 0 0,1 0 0 0 0,-1 0 0 0 0,1 0 0 0 0,-1 0 0 0 0,1 1 0 0 0,0-1 0 0 0,-1 0 0 0 0,1 1 0 0 0,-1-1 0 0 0,1 0 0 0 0,0 0 0 0 0,-1 1 0 0 0,1-1 0 0 0,0 1 0 0 0,-1-1 0 0 0,1 0 0 0 0,0 1 0 0 0,0-1 0 0 0,-1 1 0 0 0,-3 5 0 0 0,-7 1 0 0 0,10-7 0 0 0,0 0 0 0 0,0 1 0 0 0,0-1 0 0 0,0 1 0 0 0,0-1 0 0 0,1 1 0 0 0,-1-1 0 0 0,0 1 0 0 0,0 0 0 0 0,0-1 0 0 0,0 1 0 0 0,1 0 0 0 0,-1 0 0 0 0,0 0 0 0 0,1 0 0 0 0,-1 0 0 0 0,-4 12 0 0 0,-1-9 0 0 0,5-3-1 0 0,0-1 1 0 0,1 1-1 0 0,-1-1 0 0 0,0 1 0 0 0,1 0 0 0 0,-1-1 0 0 0,1 1 0 0 0,-1 0 0 0 0,1 0 0 0 0,-1-1 0 0 0,1 1 0 0 0,-1 0 1 0 0,1 0-1 0 0,0 0 0 0 0,-1 0 0 0 0,1 0 0 0 0,0-1 0 0 0,0 1 0 0 0,0 1 1 0 0,-8 16-58 0 0,1-4-41 0 0,-3 16 40 0 0,7-7 68 0 0,3-20 5 0 0,0 1-1 0 0,0-1 0 0 0,-1 0 1 0 0,1 0-1 0 0,-1 0 0 0 0,0 0 1 0 0,0 0-1 0 0,0 0 0 0 0,-1 3-12 0 0,-4 8 37 0 0,3 3 13 0 0,2 0-33 0 0,1 10-42 0 0,1 0-40 0 0,0 4-42 0 0,0-15 46 0 0,5 1 40 0 0,0-2 18 0 0,-1 45 2 0 0,-4-52-1 0 0,1 0 1 0 0,0 0-1 0 0,1 0 0 0 0,0 0 0 0 0,1-1 0 0 0,-1 1 0 0 0,1-1 0 0 0,1 0 0 0 0,-1 0 0 0 0,1 0 0 0 0,1 1 1 0 0,-3-5-10 0 0,0 1 0 0 0,0 0-1 0 0,0 0 1 0 0,-1 0 0 0 0,1 2 10 0 0,-1-4 0 0 0,-1 1 0 0 0,0 0 0 0 0,1 0-1 0 0,0-1 1 0 0,0 1 0 0 0,0-1 0 0 0,0 0 0 0 0,0 1-1 0 0,0-1 1 0 0,0 0 0 0 0,1 0 0 0 0,-1-1-1 0 0,2 2 1 0 0,18 5 0 0 0,-1 1 0 0 0,-13-3 0 0 0,-7-5 0 0 0,0 0 0 0 0,0 0 0 0 0,1 0 0 0 0,-1 0 0 0 0,0-1 0 0 0,1 1 0 0 0,-1 0 0 0 0,1-1 0 0 0,-1 1 0 0 0,1-1 0 0 0,-1 1 0 0 0,1-1 0 0 0,-1 0 0 0 0,1 0 0 0 0,-1 1 0 0 0,1-1 0 0 0,1-1 0 0 0,13 3-6 0 0,-7 1-26 0 0,0 1-27 0 0,0 0-40 0 0,-2-1-34 0 0,10-2-56 0 0,-12-1 92 0 0,0-1-49 0 0,1 1-123 0 0,-4 0 87 0 0,1 0-36 0 0,0 0-48 0 0,0 0-40 0 0,0 0-36 0 0,0 0-33 0 0,2 0-243 0 0,-1 0-55 0 0,5 0-790 0 0,3 0-621 0 0,7 0-1182 0 0</inkml:trace>
  <inkml:trace contextRef="#ctx0" brushRef="#br1" timeOffset="22217.24">8558 1240 5904 0 0,'0'0'169'0'0,"-2"0"2"0"0,-8-2-135 0 0,7-5-14 0 0,3 1 57 0 0,-1-2 161 0 0,-4 3 267 0 0,-2 1-63 0 0,3-3 43 0 0,0 2 58 0 0,-3 4-211 0 0,5 1-113 0 0,2-2 68 0 0,0 1-269 0 0,0 1 1 0 0,0-1-1 0 0,0 1 1 0 0,0-1 0 0 0,0 1-1 0 0,0-1 1 0 0,0 1-1 0 0,0-1 1 0 0,0 1-1 0 0,-1-1 1 0 0,1 1 0 0 0,0-1-1 0 0,0 1 1 0 0,0 0-1 0 0,-1-1 1 0 0,1 1-1 0 0,0-1 1 0 0,0 1 0 0 0,-1 0-1 0 0,1-1 1 0 0,0 1-1 0 0,-1 0 1 0 0,1-1-1 0 0,0 1 1 0 0,-1 0 0 0 0,1-1-1 0 0,-1 1 1 0 0,1 0-1 0 0,0 0 1 0 0,-1 0-1 0 0,1-1 1 0 0,-1 1 0 0 0,1 0-1 0 0,-1 0 1 0 0,1 0-1 0 0,-1 0 1 0 0,1 0-1 0 0,-1 0 1 0 0,1 0 0 0 0,0 0-1 0 0,-1 0 1 0 0,0 0-21 0 0,-4-3 433 0 0,4 2-335 0 0,-1-1-42 0 0,0 0 1 0 0,0 0 78 0 0,1 1-35 0 0,-1 0 33 0 0,1-1 39 0 0,0 1 44 0 0,-1 0 138 0 0,-1 1-59 0 0,0-1-54 0 0,-1 2-48 0 0,-1-1-17 0 0,0 0-51 0 0,0 1-9 0 0,4-1-58 0 0,-7 1 208 0 0,3 0-98 0 0,2 2-77 0 0,1 0-54 0 0,1-3-36 0 0,1 1 0 0 0,0-1-1 0 0,-1 1 1 0 0,1-1-1 0 0,0 1 1 0 0,-1-1-1 0 0,1 1 1 0 0,-1-1-1 0 0,1 0 1 0 0,-1 1 0 0 0,1-1-1 0 0,-1 0 1 0 0,1 1-1 0 0,-1-1 1 0 0,1 0-1 0 0,-1 0 1 0 0,0 1 0 0 0,1-1-1 0 0,-1 0 1 0 0,1 0-1 0 0,-1 0 1 0 0,0 0-1 0 0,1 0 1 0 0,-1 0-1 0 0,1 0 1 0 0,-1 0 0 0 0,0 0-1 0 0,1 0 0 0 0,-1 0 0 0 0,1 0 1 0 0,-1-1-1 0 0,1 1 0 0 0,-1 0 1 0 0,1 0-1 0 0,-1 0 1 0 0,1 0-1 0 0,-1 0 0 0 0,1 0 1 0 0,-1 0-1 0 0,1 1 0 0 0,-1-1 1 0 0,1 0-1 0 0,-1 0 1 0 0,1 0-1 0 0,-1 0 0 0 0,1 1 1 0 0,-1-1-1 0 0,1 0 0 0 0,0 0 1 0 0,-1 1-1 0 0,1-1 1 0 0,-1 0-1 0 0,1 1 0 0 0,0-1 1 0 0,-1 0-1 0 0,1 1 1 0 0,0-1-1 0 0,0 1 0 0 0,-1-1 1 0 0,1 1-1 0 0,0-1 0 0 0,0 0 1 0 0,-1 1-1 0 0,1-1 1 0 0,0 1-1 0 0,0-1 0 0 0,0 1 1 0 0,0-1-1 0 0,0 1 0 0 0,0-1 1 0 0,0 1-1 0 0,0-1 1 0 0,0 1-1 0 0,0 0 0 0 0,-3 4 81 0 0,-22 10 61 0 0,20-3-89 0 0,-7 3-42 0 0,-19 16-11 0 0,-14 14 0 0 0,42-41-1 0 0,-1 0 0 0 0,1 1 1 0 0,0-1-1 0 0,1 1 1 0 0,-1 0-1 0 0,1 0 1 0 0,-1 2 0 0 0,-7 12 16 0 0,-2-1 49 0 0,10-17-59 0 0,1 0-1 0 0,0 1 1 0 0,-1-1 0 0 0,1 1-1 0 0,0-1 1 0 0,0 1 0 0 0,0 0-1 0 0,0-1 1 0 0,0 1-1 0 0,1 0 1 0 0,-1 1-6 0 0,-1 24 71 0 0,2 43 5 0 0,0-21-74 0 0,0-47-2 0 0,0 1 0 0 0,0-1 0 0 0,0 1 0 0 0,0-1 0 0 0,1 1 0 0 0,0-1 0 0 0,-1 0 0 0 0,1 1 0 0 0,0-1 0 0 0,0 0 0 0 0,1 2 0 0 0,-1-2 0 0 0,0 1 0 0 0,0-1 0 0 0,0 0 0 0 0,0 0 0 0 0,0 1 0 0 0,-1-1 0 0 0,1 1 0 0 0,-1-1 0 0 0,0 0 0 0 0,1 1 0 0 0,-1 1 0 0 0,0-2-1 0 0,0 0 1 0 0,0 0 0 0 0,0-1 0 0 0,1 1 0 0 0,-1 0 0 0 0,1-1 0 0 0,-1 1 0 0 0,1-1 0 0 0,0 1 0 0 0,-1 0 0 0 0,1-1 0 0 0,0 1 0 0 0,0-1 0 0 0,0 0 1 0 0,0 1-1 0 0,0-1 1 0 0,0 1 0 0 0,0 0 0 0 0,-1-1 0 0 0,1 1 0 0 0,-1-1 0 0 0,1 1 0 0 0,-1 0 0 0 0,0-1-1 0 0,1 1 1 0 0,-1 0 0 0 0,0 0-1 0 0,0-1 5 0 0,0 1-1 0 0,0-1 1 0 0,0 1-1 0 0,0-1 1 0 0,1 1-1 0 0,-1-1 1 0 0,1 1-1 0 0,-1-1 1 0 0,1 1-1 0 0,0 0-4 0 0,-1-1 1 0 0,1 0 0 0 0,0 0-1 0 0,-1 0 1 0 0,1-1-1 0 0,0 1 1 0 0,-1 0 0 0 0,1 0-1 0 0,0-1 1 0 0,0 1 0 0 0,0 0-1 0 0,0-1 1 0 0,0 1 0 0 0,0-1-1 0 0,6 3 0 0 0,-7-2 0 0 0,0-1 0 0 0,1 0 0 0 0,-1 0 0 0 0,1 0 0 0 0,-1 0 0 0 0,1 1 0 0 0,-1-1 0 0 0,1 0 0 0 0,-1 0 0 0 0,0 1 0 0 0,1-1 0 0 0,-1 0 0 0 0,0 1 0 0 0,1-1 0 0 0,-1 0 0 0 0,0 1 0 0 0,1-1 0 0 0,-1 1 0 0 0,0-1 0 0 0,0 0 0 0 0,1 1 0 0 0,-1-1 0 0 0,0 1 0 0 0,0-1 0 0 0,0 1 0 0 0,0-1 0 0 0,0 1 0 0 0,1-1 0 0 0,-1 1 0 0 0,0-1 0 0 0,0 1 0 0 0,0-1 0 0 0,0 1 0 0 0,-1-1 0 0 0,1 1 0 0 0,0-1 0 0 0,0 1 0 0 0,0-1 0 0 0,0 1 0 0 0,0-1 0 0 0,0 1 0 0 0,0-1 0 0 0,-1 1 0 0 0,1-1 0 0 0,0 1 0 0 0,0-1 0 0 0,0 0 0 0 0,0 1 0 0 0,1-1 0 0 0,-1 1 0 0 0,0-1 0 0 0,0 1 0 0 0,0-1 0 0 0,0 1 0 0 0,0-1 0 0 0,1 1 0 0 0,-1-1 0 0 0,0 1 0 0 0,0-1 0 0 0,1 0 0 0 0,-1 1 0 0 0,0-1 0 0 0,1 1 0 0 0,-1-1 0 0 0,0 0 0 0 0,1 1 0 0 0,-1-1 0 0 0,0 0 0 0 0,1 0 0 0 0,-1 1 0 0 0,1-1 0 0 0,-1 0 0 0 0,1 0 0 0 0,-1 0 0 0 0,1 1 0 0 0,-1-1 0 0 0,1 0 0 0 0,5 3 0 0 0,9 9 10 0 0,8 12 46 0 0,-20-22-56 0 0,2 0 10 0 0,10 1 51 0 0,7-3 63 0 0,-10-1-49 0 0,-12 1-71 0 0,1 0-1 0 0,-1 0 0 0 0,0 0 1 0 0,1 0-1 0 0,-1 0 0 0 0,1-1 1 0 0,-1 1-1 0 0,0 0 1 0 0,1 0-1 0 0,-1 0 0 0 0,0 0 1 0 0,1-1-1 0 0,-1 1 0 0 0,0 0 1 0 0,1 0-1 0 0,-1 0 0 0 0,0-1 1 0 0,1 1-1 0 0,-1 0 1 0 0,0-1-1 0 0,0 1 0 0 0,1 0 1 0 0,-1-1-1 0 0,0 1-3 0 0,5-7 55 0 0,21-8 114 0 0,-4-7 69 0 0,0 0-58 0 0,-3 3-39 0 0,-16 15-125 0 0,0 0 0 0 0,0 0 0 0 0,0-1 0 0 0,0 1 0 0 0,-1-1 0 0 0,1 1 1 0 0,-1-1-1 0 0,0-1-16 0 0,6-14 44 0 0,1 3 9 0 0,13-26-29 0 0,-13 22 21 0 0,-6-1-36 0 0,-3 20-9 0 0,0 0 0 0 0,0 0 0 0 0,1 1 0 0 0,-1-1 0 0 0,0 0 0 0 0,1 0 0 0 0,-1 0 0 0 0,1 1 0 0 0,0-1 0 0 0,0 0 0 0 0,-1 1 0 0 0,1-1 0 0 0,1-1 0 0 0,-1 2 0 0 0,0-1 0 0 0,0 1 0 0 0,0 0 0 0 0,-1-1 0 0 0,1 1 0 0 0,-1-1 0 0 0,1 1 0 0 0,-1-1 0 0 0,1 1 0 0 0,-1-1 0 0 0,0 1 0 0 0,0-1 0 0 0,0-1 0 0 0,0 1-1 0 0,0-1 1 0 0,1 1 0 0 0,-1-1 0 0 0,0 1 0 0 0,1 0 0 0 0,-1-1 0 0 0,1 1 0 0 0,0-1 0 0 0,0 1 0 0 0,0 0 0 0 0,1-2 0 0 0,-1 2 1 0 0,0 0 0 0 0,0-1 0 0 0,0 1 0 0 0,0 0 0 0 0,0-1 0 0 0,-1 1 0 0 0,1 0 0 0 0,-1-1 0 0 0,0 1 0 0 0,1-1 0 0 0,-1-1-1 0 0,0-15 47 0 0,1 11-45 0 0,-1 0-1 0 0,0 0 0 0 0,-1 0 0 0 0,0 0 1 0 0,-1-6-2 0 0,-4 3 0 0 0,1 2 0 0 0,3-19 0 0 0,2 7 1 0 0,0-16-85 0 0,0 34 31 0 0,0 6-1 0 0,0 0 46 0 0,0-2 9 0 0,4 6-15 0 0,5 10-29 0 0,6 13 33 0 0,-10-18 10 0 0,5-7 0 0 0,-7 0 0 0 0,0 0 0 0 0,0 0 0 0 0,-1 0 0 0 0,0 0 0 0 0,0 1 0 0 0,3 19 0 0 0,11 10 0 0 0,-6-17 0 0 0,-7-14 0 0 0,-1 0 0 0 0,1 0 0 0 0,-1 1 0 0 0,0-1 0 0 0,1 2 0 0 0,0 7 0 0 0,-2-9 0 0 0,0-1 0 0 0,0 1 0 0 0,1 0 0 0 0,-1 0 0 0 0,1-1 0 0 0,0 1 0 0 0,0-1 0 0 0,0 1 0 0 0,1 0 3 0 0,-1 0 1 0 0,-1 0 0 0 0,1 0 0 0 0,0 1 0 0 0,-1-1 0 0 0,0 1-1 0 0,0 1-3 0 0,4 13 40 0 0,5 1-13 0 0,-5 6 26 0 0,-2-19-29 0 0,0-1-1 0 0,0 1 0 0 0,5 5-23 0 0,0 4 26 0 0,7 14 38 0 0,-12-27-54 0 0,-3 3 8 0 0,0 15 18 0 0,0-8-25 0 0,0-11-55 0 0,0-2-69 0 0,0 0-122 0 0,0 0-18 0 0</inkml:trace>
  <inkml:trace contextRef="#ctx0" brushRef="#br1" timeOffset="24824.44">11325 1573 7400 0 0,'0'0'216'0'0,"0"-2"-11"0"0,1-5-191 0 0,2 4 72 0 0,0 1 60 0 0,2 3 48 0 0,1-1 84 0 0,4-5 185 0 0,-6-1-69 0 0,-4 6-369 0 0,0-1 0 0 0,1 1 0 0 0,-1-1 1 0 0,0 1-1 0 0,0 0 0 0 0,1-1 0 0 0,-1 1 0 0 0,0 0 0 0 0,1-1 0 0 0,-1 1 0 0 0,0 0 0 0 0,1-1 0 0 0,-1 1 0 0 0,1 0 0 0 0,-1 0 0 0 0,0-1 0 0 0,1 1 0 0 0,-1 0 0 0 0,1 0 1 0 0,-1 0-1 0 0,1 0 0 0 0,-1-1 0 0 0,1 1 0 0 0,-1 0 0 0 0,1 0 0 0 0,-1 0 0 0 0,1 0 0 0 0,-1 0 0 0 0,0 0 0 0 0,1 0 0 0 0,-1 1 0 0 0,1-1-25 0 0,0 0 22 0 0,-1 0-1 0 0,1 0 1 0 0,-1 0-1 0 0,1 0 1 0 0,-1 0-1 0 0,1 0 1 0 0,-1 0-1 0 0,1 0 1 0 0,-1 0-1 0 0,1 0 1 0 0,-1 0-1 0 0,0 0 1 0 0,1 0-1 0 0,-1 0 0 0 0,1-1 1 0 0,-1 1-1 0 0,1 0 1 0 0,-1 0-1 0 0,1 0 1 0 0,-1-1-1 0 0,0 1 1 0 0,1 0-1 0 0,-1-1 1 0 0,0 1-1 0 0,1 0 1 0 0,-1-1-1 0 0,0 1 1 0 0,1 0-1 0 0,-1-1 1 0 0,0 1-1 0 0,0-1 1 0 0,1 0-22 0 0,3-5 314 0 0,3 2 23 0 0,6-2 45 0 0,0 1-18 0 0,-6 0-58 0 0,-2-1-32 0 0,-5 5-257 0 0,0 1 1 0 0,0-1-1 0 0,0 1 1 0 0,1 0-1 0 0,-1-1 1 0 0,0 1-1 0 0,1 0 1 0 0,-1-1-1 0 0,0 1 1 0 0,1 0 0 0 0,-1-1-1 0 0,0 1 1 0 0,1 0-1 0 0,-1-1 1 0 0,1 1-1 0 0,-1 0 1 0 0,0 0-1 0 0,1 0 1 0 0,-1-1-1 0 0,1 1 1 0 0,-1 0-1 0 0,1 0 1 0 0,-1 0-1 0 0,1 0 1 0 0,-1 0-1 0 0,1 0 1 0 0,-1 0-1 0 0,1 0 1 0 0,-1 0 0 0 0,1 0-1 0 0,-1 0 1 0 0,1 0-18 0 0,9-1 268 0 0,-7-4-68 0 0,2-1-78 0 0,8-3 40 0 0,-1 3-60 0 0,-10 3 10 0 0,1 3-49 0 0,-3 0-62 0 0,1 0 1 0 0,-1 0 0 0 0,1 0-1 0 0,0 0 1 0 0,-1 0-1 0 0,1 0 1 0 0,-1 0-1 0 0,1-1 1 0 0,-1 1-1 0 0,1 0 1 0 0,-1 0 0 0 0,1 0-1 0 0,-1-1 1 0 0,1 1-1 0 0,-1 0 1 0 0,1-1-1 0 0,-1 1 1 0 0,0-1-1 0 0,1 1 1 0 0,-1 0 0 0 0,0-1-1 0 0,1 1 1 0 0,-1-1-1 0 0,0 1 1 0 0,1-1-2 0 0,4-4 57 0 0,6 2 100 0 0,-11 1-23 0 0,0-1-110 0 0,0 1 34 0 0,0-13 349 0 0,0 11-340 0 0,0 2-79 0 0,0 0 156 0 0,-1 0-28 0 0,1 0-51 0 0,0-6-21 0 0,1 5-7 0 0,-1 2-32 0 0,0 1 0 0 0,0-1 0 0 0,0 1 0 0 0,0-1 0 0 0,0 1 0 0 0,0-1-1 0 0,0 1 1 0 0,0-1 0 0 0,0 1 0 0 0,0-1 0 0 0,0 1 0 0 0,0-1 0 0 0,0 1 0 0 0,0-1 0 0 0,-1 1 0 0 0,1-1-1 0 0,0 1 1 0 0,0 0 0 0 0,0-1 0 0 0,-1 1 0 0 0,1-1 0 0 0,0 1 0 0 0,-1-1 0 0 0,1 1 0 0 0,0 0 0 0 0,-1-1-1 0 0,1 1 1 0 0,0 0 0 0 0,-1-1 0 0 0,1 1 0 0 0,-1 0 0 0 0,1 0 0 0 0,-1 0 0 0 0,1-1 0 0 0,0 1 0 0 0,-1 0-1 0 0,1 0 1 0 0,-1 0 0 0 0,1 0 0 0 0,-1 0 0 0 0,1 0 0 0 0,-1-1 0 0 0,1 1 0 0 0,-1 0 0 0 0,1 1 0 0 0,-1-1-5 0 0,-4-3 113 0 0,3 1-103 0 0,-2-1 36 0 0,-11-12 193 0 0,11 10-176 0 0,0 3 37 0 0,1 0-47 0 0,-6 3-19 0 0,7-1-5 0 0,-4 1 13 0 0,4-1-30 0 0,1 0 1 0 0,-1 0-1 0 0,1 0 1 0 0,-1 0 0 0 0,0 0-1 0 0,1 0 1 0 0,-1 0-1 0 0,1-1 1 0 0,-1 1-1 0 0,1-1 1 0 0,-1 1-1 0 0,-1-1-12 0 0,0-5 54 0 0,3 6-53 0 0,0 0 0 0 0,0-1 0 0 0,0 1 0 0 0,-1 0 0 0 0,1-1 1 0 0,0 1-1 0 0,0 0 0 0 0,0-1 0 0 0,0 1 0 0 0,-1 0 0 0 0,1-1 1 0 0,0 1-1 0 0,0 0 0 0 0,-1 0 0 0 0,1-1 0 0 0,0 1 0 0 0,0 0 1 0 0,-1 0-1 0 0,1-1 0 0 0,0 1 0 0 0,-1 0 0 0 0,1 0 1 0 0,0 0-1 0 0,-1 0 0 0 0,1 0 0 0 0,0-1 0 0 0,-1 1 0 0 0,1 0 1 0 0,-1 0-1 0 0,1 0 0 0 0,0 0 0 0 0,-1 0 0 0 0,1 0 0 0 0,0 0 1 0 0,-1 0-1 0 0,1 0 0 0 0,0 1 0 0 0,-1-1 0 0 0,1 0 1 0 0,-1 0-1 0 0,1 0 0 0 0,0 0 0 0 0,0 0 0 0 0,-1 1 0 0 0,1-1 1 0 0,0 0-1 0 0,-1 0 0 0 0,1 0 0 0 0,0 1-1 0 0,-8 3 29 0 0,7-3-25 0 0,-1 0 0 0 0,1 0 1 0 0,0 0-1 0 0,-1 0 0 0 0,1-1 0 0 0,-1 1 0 0 0,1 0 0 0 0,-1-1 0 0 0,1 0 0 0 0,-1 1 0 0 0,0-1 1 0 0,1 0-1 0 0,-1 0 0 0 0,0 0-4 0 0,0 0 6 0 0,0 0 1 0 0,0 0-1 0 0,-1 0 0 0 0,1 0 1 0 0,0 0-1 0 0,0 0 0 0 0,0 1 1 0 0,-1-1-1 0 0,1 1 0 0 0,0-1 1 0 0,0 1-1 0 0,0 0 0 0 0,0 0 1 0 0,0 0-1 0 0,0 0 0 0 0,0 0 1 0 0,0 0-1 0 0,0 1 0 0 0,1-1 1 0 0,-1 1-1 0 0,0 0-6 0 0,-12 7 23 0 0,-2 2 34 0 0,13-7-49 0 0,1 0-1 0 0,-1 0 0 0 0,1 0 1 0 0,0 0-1 0 0,1 1 1 0 0,-1-1-1 0 0,0 3-7 0 0,-11 25 36 0 0,2-12 5 0 0,8 7-28 0 0,-1 4-14 0 0,0-15 1 0 0,2-10 0 0 0,0 0 0 0 0,0 0 0 0 0,1 1 0 0 0,0-1 0 0 0,1 1 0 0 0,-1-1 0 0 0,0 29 0 0 0,0-22 0 0 0,1 1 0 0 0,0-1 0 0 0,1 0 0 0 0,0 1 0 0 0,2 5 0 0 0,7 11 0 0 0,-10-28 0 0 0,2 6 0 0 0,0 0 0 0 0,1 0 0 0 0,0-1 0 0 0,2 6 0 0 0,4 9 1 0 0,-9-21-1 0 0,0 1 1 0 0,0-1 0 0 0,1 0 0 0 0,-1 0-1 0 0,1 0 1 0 0,-1 0 0 0 0,1 0-1 0 0,0 0 1 0 0,-1 1 0 0 0,1-2 0 0 0,0 1-1 0 0,0 0 1 0 0,0 1-1 0 0,15 8 44 0 0,-13-8-42 0 0,0 0 0 0 0,0 0 1 0 0,-1 0-1 0 0,1 0 0 0 0,-1 1 1 0 0,1-1-1 0 0,0 2-2 0 0,14 12 68 0 0,-7-10 2 0 0,1-4 33 0 0,-9-2-90 0 0,0 0 0 0 0,-1 0 0 0 0,1 0 0 0 0,0 1 0 0 0,0-1 0 0 0,-1 1-1 0 0,1-1 1 0 0,-1 1 0 0 0,1-1 0 0 0,-1 1 0 0 0,1 0 0 0 0,-1 0 0 0 0,1 0-13 0 0,8 4 11 0 0,3-2-102 0 0,-5-3-10 0 0,-1 0 35 0 0,18 0-108 0 0,-16 0 44 0 0,2 0-96 0 0,-3-1-208 0 0,7-6-647 0 0,-8 2 505 0 0,9 3-650 0 0</inkml:trace>
  <inkml:trace contextRef="#ctx0" brushRef="#br1" timeOffset="28464.48">15634 454 7688 0 0,'0'0'166'0'0,"0"0"29"0"0,0 0 14 0 0,0 0 23 0 0,0 0 48 0 0,0 0 22 0 0,0 0 2 0 0,0 0-24 0 0,-3 3-102 0 0,-12 22 76 0 0,9-20-173 0 0,2-2 35 0 0,-1 9 36 0 0,4-9-121 0 0,0 0 1 0 0,0-1-1 0 0,0 1 0 0 0,-1-1 1 0 0,1 1-1 0 0,-1-1 0 0 0,0 0 1 0 0,1 1-32 0 0,-15 7 256 0 0,13-6-196 0 0,0 1 1 0 0,0 0-1 0 0,0 0 1 0 0,0 0-1 0 0,0 1-60 0 0,-9 17 210 0 0,-4 2 88 0 0,0 0-58 0 0,-6 12 37 0 0,3-1-68 0 0,13-22-77 0 0,0-1 1 0 0,-2 9-133 0 0,-10 52 315 0 0,8-30-130 0 0,3-8 233 0 0,-3 34-418 0 0,5-31 305 0 0,-3 10-305 0 0,3-27 118 0 0,1 1 0 0 0,1 1 0 0 0,1-1 0 0 0,1 8-118 0 0,0-8 152 0 0,-1-1 1 0 0,-2 12-153 0 0,-3 18 209 0 0,6-12-35 0 0,2 0-8 0 0,2 0 0 0 0,2 0-166 0 0,3 19 196 0 0,1-17-10 0 0,2-1 1 0 0,2-1 0 0 0,12 29-187 0 0,-6-30 138 0 0,-11-27-99 0 0,0 0 1 0 0,1-1-1 0 0,0 0 1 0 0,1 0 0 0 0,5 4-41 0 0,-3-4 45 0 0,2 1-70 0 0,4 3-74 0 0,9 5-131 0 0,-9-5 9 0 0</inkml:trace>
  <inkml:trace contextRef="#ctx0" brushRef="#br1" timeOffset="27333.84">13774 1331 10104 0 0,'0'0'230'0'0,"0"0"30"0"0,0 0 19 0 0,0 0-118 0 0,-2-2-83 0 0,-12-15-24 0 0,14 12-51 0 0,0 5-3 0 0,0 0 0 0 0,0 0-1 0 0,0 0 1 0 0,0 0 0 0 0,0 0 0 0 0,0 0 0 0 0,0 0-1 0 0,0 0 1 0 0,0 0 0 0 0,0-1 0 0 0,0 1 0 0 0,0 0-1 0 0,0 0 1 0 0,0 0 0 0 0,1 0 0 0 0,-1 0 0 0 0,0 0-1 0 0,-1 0 1 0 0,1-1 0 0 0,0 1 0 0 0,0 0 0 0 0,0 0-1 0 0,0 0 1 0 0,0 0 0 0 0,0 0 0 0 0,0 0 0 0 0,0 0-1 0 0,0 0 1 0 0,0-1 0 0 0,0 1 0 0 0,0 0 0 0 0,0 0-1 0 0,0 0 1 0 0,0 0 0 0 0,0 0 0 0 0,0 0-1 0 0,0 0 1 0 0,-1 0 0 0 0,1 0 0 0 0,0 0 0 0 0,0 0-1 0 0,0 0 1 0 0,0 0 0 0 0,0 0 0 0 0,0-1 0 0 0,0 1 0 0 0,-6-4 23 0 0,-2 0 46 0 0,1 1 35 0 0,2-1 38 0 0,1 0 124 0 0,1 1-105 0 0,0 0-53 0 0,2 2-87 0 0,1 1 0 0 0,-1-1 1 0 0,0 0-1 0 0,0 1 0 0 0,1-1 1 0 0,-1 1-1 0 0,0-1 1 0 0,0 1-1 0 0,0 0 0 0 0,0-1 1 0 0,0 1-1 0 0,0 0 0 0 0,0-1-21 0 0,-5 1 179 0 0,3 0-44 0 0,-1 0 37 0 0,-7-3 41 0 0,-3-7 26 0 0,11 8-52 0 0,-1 1-84 0 0,1 0-55 0 0,-2 2-28 0 0,2 0 38 0 0,-7 0 76 0 0,-2 5 16 0 0,0 0-6 0 0,1-4-19 0 0,9-2-98 0 0,-1 0-1 0 0,1 1 1 0 0,0-1-1 0 0,0 1 1 0 0,-1 0 0 0 0,1 0-1 0 0,0 0 1 0 0,0 0-1 0 0,0 0 1 0 0,0 0 0 0 0,0 0-1 0 0,0 1 1 0 0,1-1 0 0 0,-2 2-27 0 0,-27 27 332 0 0,16-15-222 0 0,8-8-56 0 0,-1-1 0 0 0,1 1 0 0 0,0 1 0 0 0,-3 5-54 0 0,0 7 40 0 0,-11 70-40 0 0,19-83 0 0 0,-2 4 0 0 0,0 0 0 0 0,1 0 0 0 0,0 1 0 0 0,1-1 0 0 0,1 2 0 0 0,-1 18 0 0 0,0-12 0 0 0,1 1 0 0 0,1 0 0 0 0,2 8 0 0 0,7 8 0 0 0,-6-15 0 0 0,-1-4 0 0 0,1 1 0 0 0,2 6 0 0 0,-4-19 0 0 0,0 1 0 0 0,0-1 0 0 0,1 0 0 0 0,-1 0 0 0 0,1 0 0 0 0,1 0 0 0 0,-1 0 0 0 0,0-1 0 0 0,4 4 0 0 0,4 4 0 0 0,-8-9 0 0 0,-1 1 0 0 0,1-1 0 0 0,0 0 0 0 0,1 0 0 0 0,-1 0 0 0 0,0 0 0 0 0,1-1 0 0 0,0 0 0 0 0,-1 1 0 0 0,2-1 0 0 0,20 3 0 0 0,-10 1 7 0 0,-12-5 3 0 0,0 0 0 0 0,1 0 0 0 0,-1 0 1 0 0,0 0-1 0 0,0 0 0 0 0,1-1 1 0 0,-1 0-1 0 0,2 1-10 0 0,21-1 122 0 0,23 0 71 0 0,-31-2-45 0 0,-3-4-38 0 0,0 0 12 0 0,3 5 45 0 0,-16 1-145 0 0,1-1-1 0 0,-1 1 0 0 0,1 0 0 0 0,0 0 0 0 0,-1-1 0 0 0,1 0 1 0 0,-1 1-1 0 0,0-1 0 0 0,1 0 0 0 0,-1 0 0 0 0,1-1-21 0 0,2-1 48 0 0,0 0 0 0 0,-1-1 0 0 0,1 0 0 0 0,-1 0-1 0 0,1-1-47 0 0,2-1 63 0 0,-5 4-40 0 0,0 0-1 0 0,0 0 0 0 0,0 0 0 0 0,0 0 1 0 0,0-1-1 0 0,0 1 0 0 0,0 0 0 0 0,-1-1 1 0 0,1 0-1 0 0,-1 0-22 0 0,4-23 204 0 0,1 12-54 0 0,-5 11-116 0 0,0 0 0 0 0,1-1 0 0 0,-2 1 0 0 0,1 0-1 0 0,0-1 1 0 0,-1 1 0 0 0,1 0 0 0 0,-1-1-1 0 0,0 0-33 0 0,-1-10 118 0 0,-1-1-48 0 0,-1-2-31 0 0,-4-8-33 0 0,2 6-7 0 0,-7-12 3 0 0,-1 1-36 0 0,11 20-7 0 0,-3-10-94 0 0,-18-13-138 0 0,20 28 224 0 0,1 0-1 0 0,-1 0 1 0 0,1-1 0 0 0,0 1-1 0 0,1 0 1 0 0,-1-4 49 0 0,0-1-85 0 0,2 8 57 0 0,0 0 1 0 0,-1 0-1 0 0,1-1 1 0 0,-1 1-1 0 0,1 0 1 0 0,-1 0-1 0 0,0 0 1 0 0,-1-1 27 0 0,-18-17-319 0 0,19 18 291 0 0,0 0 0 0 0,1 0 0 0 0,-1 0 1 0 0,0 0-1 0 0,1 0 0 0 0,-1 0 0 0 0,1 0 0 0 0,-1-1 28 0 0,0-6-103 0 0,-3-1-42 0 0,-7-10-49 0 0,6 14 93 0 0,0 0-55 0 0,0 1 0 0 0,1 1-46 0 0,-1-1-54 0 0,1 0-60 0 0,1 3 144 0 0,0-2-62 0 0,1 3 115 0 0,1-1-36 0 0,0 1-7 0 0,0-1-35 0 0,0 1-41 0 0,0-1-46 0 0,0 1-49 0 0,1-1-46 0 0,0 1-40 0 0,-1-1-36 0 0,1 0-130 0 0,0 1-36 0 0,0-5-1364 0 0</inkml:trace>
  <inkml:trace contextRef="#ctx0" brushRef="#br1" timeOffset="27771.71">14152 1588 9504 0 0,'0'13'205'0'0,"0"0"-37"0"0,0 13 81 0 0,0-1-85 0 0,0 32 140 0 0,0-39-175 0 0,0-1 44 0 0,0 4 108 0 0,0 0 107 0 0,0-10-128 0 0,0 0 41 0 0,0 0 46 0 0,0 0 48 0 0,0 0 54 0 0,0 0 55 0 0,0 1 61 0 0,0-1 65 0 0,0-8-302 0 0,0-3 33 0 0,0 0 14 0 0,0 0 1 0 0,-2 0-13 0 0,-8 0-49 0 0,10 0-309 0 0,-1 0 0 0 0,1 0 0 0 0,0 0 0 0 0,0 0 0 0 0,0 0 0 0 0,0 0 1 0 0,0 0-1 0 0,0 0 0 0 0,0 0 0 0 0,0 0 0 0 0,0 0 0 0 0,0 0 0 0 0,0 0 0 0 0,-1 0 0 0 0,1 0 0 0 0,0 0 1 0 0,0 0-1 0 0,0 0 0 0 0,0 0 0 0 0,0 0 0 0 0,0 0 0 0 0,0 0 0 0 0,0 0 0 0 0,0-1 0 0 0,0 1 0 0 0,0 0 0 0 0,-1 0 1 0 0,1 0-1 0 0,0 0 0 0 0,0 0 0 0 0,0 0 0 0 0,0 0 0 0 0,0 0 0 0 0,0 0 0 0 0,0 0 0 0 0,0 0 0 0 0,0 0 1 0 0,0 0-1 0 0,0 0 0 0 0,0-1 0 0 0,0 1 0 0 0,0 0 0 0 0,0 0 0 0 0,0 0 0 0 0,0 0 0 0 0,0 0 0 0 0,0 0 1 0 0,0 0-1 0 0,0 0 0 0 0,0 0 0 0 0,0 0 0 0 0,0-1 0 0 0,0 1 0 0 0,0 0 0 0 0,0 0 0 0 0,0 0 0 0 0,0 0-5 0 0,0-2 61 0 0,0 1-1 0 0,-1-1 0 0 0,1 0 1 0 0,-1 0-1 0 0,0 1 0 0 0,1-1 0 0 0,-1 1 1 0 0,0-1-1 0 0,0-1-60 0 0,-5-9 261 0 0,4 6-185 0 0,1-1-53 0 0,1 6-8 0 0,0-1 0 0 0,0 1 0 0 0,-1-1 0 0 0,1 1 0 0 0,0-1 0 0 0,-1 1 0 0 0,1-1 0 0 0,-1 1 0 0 0,1-1 0 0 0,-1 1 0 0 0,0 0 0 0 0,0-1 0 0 0,1 1-15 0 0,-7-12 84 0 0,6 5-57 0 0,-1-1 1 0 0,2 0 0 0 0,-1 1-1 0 0,1-1 1 0 0,0 0-1 0 0,1-2-27 0 0,0-14 53 0 0,-1-18 8 0 0,0-17-58 0 0,0 53-3 0 0,0-1 0 0 0,1 1 0 0 0,0 0 0 0 0,1 0 0 0 0,-1-1 0 0 0,1 1 0 0 0,1 0 0 0 0,2-6 0 0 0,8-24 0 0 0,-9 19 0 0 0,-4 14 0 0 0,1 0 0 0 0,0 0 0 0 0,0 0 0 0 0,0 0 0 0 0,1 0 0 0 0,-1 0 0 0 0,1 0 0 0 0,0 1 0 0 0,0-1 0 0 0,0 1 0 0 0,1-1 0 0 0,-1 1 0 0 0,1 0 0 0 0,2-3 0 0 0,28-37 0 0 0,-25 36 4 0 0,-1 1 0 0 0,1 0 0 0 0,1 0 0 0 0,2-1-4 0 0,-7 5 18 0 0,1-1 0 0 0,0 1 0 0 0,0 0 0 0 0,1 0 0 0 0,-1 0-18 0 0,-4 2 5 0 0,44-11 172 0 0,1 4-62 0 0,-37 7-103 0 0,0-1 1 0 0,-1 2 0 0 0,1-1 0 0 0,2 2-13 0 0,-5-1-2 0 0,0 0-1 0 0,0 1 1 0 0,0-1 0 0 0,0 2 0 0 0,0-1-1 0 0,2 1 3 0 0,-2 0 6 0 0,1 0 0 0 0,0-1-1 0 0,0 0 1 0 0,3 0-6 0 0,11 4 37 0 0,-18-4-32 0 0,1 0 0 0 0,-1 0-1 0 0,1 0 1 0 0,-1 0-1 0 0,0 1 1 0 0,0-1-1 0 0,0 1 1 0 0,0 0-1 0 0,0 0 1 0 0,-1 0-1 0 0,1 1-4 0 0,5 5 16 0 0,-3-3-7 0 0,0-1 0 0 0,0 1 0 0 0,-1 0 0 0 0,1 1 1 0 0,-1-1-1 0 0,-1 1 0 0 0,1 0 0 0 0,0 3-9 0 0,5 8 1 0 0,-7-13 5 0 0,1 0-1 0 0,-1 0 0 0 0,-1 0 1 0 0,1 0-1 0 0,-1 1 0 0 0,1-1 1 0 0,-1 0-1 0 0,-1 1 0 0 0,1-1 1 0 0,-1 4-6 0 0,0-4 2 0 0,1 0 1 0 0,-1 0-1 0 0,1 0 1 0 0,0 0-1 0 0,1 0 1 0 0,0 1-3 0 0,0-1 9 0 0,-1 0 0 0 0,1 1 1 0 0,-1-1-1 0 0,0 1 0 0 0,0-1 0 0 0,-1 2-9 0 0,1 5 11 0 0,-1 8 14 0 0,-3-4 35 0 0,1-10-47 0 0,-1 0 12 0 0,1 1 0 0 0,0-1-1 0 0,1 1 1 0 0,0-1-1 0 0,0 1 1 0 0,0 0 0 0 0,1-1-25 0 0,0-4 0 0 0,0-1 1 0 0,0 1 0 0 0,-1 0 0 0 0,1-1-1 0 0,0 1 1 0 0,-1-1 0 0 0,1 1 0 0 0,-1-1-1 0 0,0 1 1 0 0,1-1 0 0 0,-1 1 0 0 0,0-1-1 0 0,0 0 1 0 0,0 1-1 0 0,-4 5 0 0 0,0 3-8 0 0,0 1-19 0 0,0-1-39 0 0,3 2-115 0 0,-1-7-26 0 0,0-1 143 0 0,-1 0-64 0 0,-11 10-436 0 0,12-10 401 0 0,0-2-359 0 0,3-2 295 0 0,0 0-21 0 0,0 0-67 0 0,0 0 109 0 0,0 0-38 0 0,0 0-41 0 0,0 0-38 0 0,0 0-425 0 0,0 0 111 0 0,0 0-53 0 0,0 0-803 0 0,0 0-625 0 0,0 0-1193 0 0</inkml:trace>
  <inkml:trace contextRef="#ctx0" brushRef="#br1" timeOffset="25305.73">12141 1361 10536 0 0,'0'0'233'0'0,"0"0"39"0"0,0 0 17 0 0,0 0-27 0 0,0 0-197 0 0,0-2-37 0 0,0-4-5 0 0,0 2 26 0 0,0 2 51 0 0,0 1 117 0 0,0-1 207 0 0,0-8 22 0 0,0 10-439 0 0,0 0 1 0 0,0-1-1 0 0,1 1 1 0 0,-1 0 0 0 0,0 0-1 0 0,0 0 1 0 0,0 0-1 0 0,0 0 1 0 0,0 0-1 0 0,0 0 1 0 0,0 0 0 0 0,0 0-1 0 0,0 0 1 0 0,0-1-1 0 0,0 1 1 0 0,0 0-1 0 0,0 0 1 0 0,0 0 0 0 0,-1 0-1 0 0,1 0 1 0 0,0 0-1 0 0,0 0 1 0 0,0 0-1 0 0,0 0 1 0 0,0 0 0 0 0,0 0-1 0 0,0 0 1 0 0,0-1-1 0 0,0 1 1 0 0,0 0 0 0 0,0 0-1 0 0,0 0 1 0 0,0 0-1 0 0,0 0 1 0 0,0 0-1 0 0,0 0 1 0 0,0 0 0 0 0,-1 0-1 0 0,1 0 1 0 0,0 0-1 0 0,0 0 1 0 0,0 0-1 0 0,0 0 1 0 0,0 0 0 0 0,0 0-1 0 0,0 0 1 0 0,0 0-1 0 0,0 0 1 0 0,0 0 0 0 0,-1 0-1 0 0,1 0 1 0 0,0 0-1 0 0,0 0 1 0 0,0 0-1 0 0,0 0 1 0 0,0 0 0 0 0,0 0-8 0 0,-7-1 234 0 0,-2-3 272 0 0,5 1-326 0 0,1 1-65 0 0,1 0-102 0 0,-1-1 325 0 0,1 1 12 0 0,-2-2-314 0 0,-1 1 64 0 0,0 1 86 0 0,-5-1 180 0 0,-8 2 281 0 0,11 1-471 0 0,0 0-42 0 0,5 0-108 0 0,-12 0 279 0 0,0 0-96 0 0,-1 0-52 0 0,-20 0 114 0 0,22 0-133 0 0,-1 3-10 0 0,0 7-16 0 0,9-7 1 0 0,-2-2-73 0 0,2 0-9 0 0,1 0-12 0 0,1 2-1 0 0,0-1 0 0 0,0 0 0 0 0,0 0 0 0 0,0 1 0 0 0,0 0-18 0 0,-2 2 19 0 0,0 1 0 0 0,1 0 0 0 0,-1-1 1 0 0,1 2-1 0 0,0-1 0 0 0,1 0 0 0 0,-3 7-19 0 0,-1 9 54 0 0,0-1-35 0 0,-8 37-27 0 0,13-51 12 0 0,0 6-4 0 0,1 0 0 0 0,0 0 0 0 0,0-1 0 0 0,1 1 0 0 0,2 8 0 0 0,-1 18 0 0 0,-1-27 0 0 0,1 34 4 0 0,0-42 2 0 0,-1 0-1 0 0,1 1 1 0 0,0-1-1 0 0,0 0 1 0 0,1 0-1 0 0,-1 0 1 0 0,1 0-1 0 0,0 0 1 0 0,1 2-6 0 0,0-2 2 0 0,-1 0 0 0 0,0 0 0 0 0,0 1 1 0 0,0-1-1 0 0,0 1 0 0 0,0 1-2 0 0,0-1 8 0 0,-1 0 1 0 0,1-1-1 0 0,0 1 1 0 0,0-1-1 0 0,1 0 1 0 0,0 2-9 0 0,4 5 1 0 0,17 24 30 0 0,-22-33-26 0 0,0 1 0 0 0,0-1 0 0 0,1 1 0 0 0,-1-1 0 0 0,1 0 0 0 0,0 0 0 0 0,-1 0 1 0 0,1 0-1 0 0,0-1 0 0 0,0 1 0 0 0,1 0-5 0 0,21 3 53 0 0,-9 1-31 0 0,4 3 36 0 0,-15-7-58 0 0,2 0 15 0 0,-1 0 1 0 0,1 0-1 0 0,-1 0 0 0 0,1-1 0 0 0,-1 0 1 0 0,1-1-1 0 0,0 1-15 0 0,8-1 61 0 0,4 1-104 0 0,-16-1 23 0 0,-1 0 1 0 0,1 0 0 0 0,0 0-1 0 0,-1 0 1 0 0,1-1 0 0 0,-1 1-1 0 0,1-1 1 0 0,-1 0 0 0 0,1 0 19 0 0,1-1-26 0 0,4-2-34 0 0,0 0-57 0 0,-3 1-7 0 0,-2 1-49 0 0,2-8-283 0 0,-4 9 427 0 0,0 0-34 0 0,2-1-158 0 0,0 1-120 0 0,0 0-109 0 0,-1 0 61 0 0,0 0-49 0 0,0 0-43 0 0,0-1-40 0 0,1-1-626 0 0,0-1-112 0 0,-1-2-857 0 0,-1-3-1194 0 0</inkml:trace>
  <inkml:trace contextRef="#ctx0" brushRef="#br1" timeOffset="25636.58">12459 1089 9280 0 0,'0'-2'268'0'0,"0"-6"-67"0"0,0-12-33 0 0,0 17-104 0 0,0 0-39 0 0,0-17-60 0 0,0 13 107 0 0,0 0 104 0 0,0 2 77 0 0,0 1 120 0 0,0 3-135 0 0,0-1 38 0 0,0 1 41 0 0,0 0 43 0 0,0 0 47 0 0,0 1 48 0 0,0 0 52 0 0,0 1 54 0 0,0 0 57 0 0,0 0 59 0 0,0 1 63 0 0,0 0 65 0 0,0 5-568 0 0,-1 0-44 0 0,1-1-38 0 0,-1 0-33 0 0,-2 6 66 0 0,-2 3-47 0 0,2-7-66 0 0,0 8 56 0 0,3 3-53 0 0,1-7-38 0 0,-1 82 364 0 0,0-1-94 0 0,0-2-66 0 0,0 121 250 0 0,0-82-119 0 0,0-124-364 0 0,1 0 0 0 0,0-1 0 0 0,0 1 0 0 0,0-1 0 0 0,1 1 0 0 0,0 0-11 0 0,-1-2 12 0 0,1 1 0 0 0,-1 0 0 0 0,0 0 0 0 0,0 0 0 0 0,0 4-12 0 0,-1 25 135 0 0,0-7-3 0 0,0-25-251 0 0,0-2-19 0 0,0 0 8 0 0,0 0 22 0 0,0 0-60 0 0,0 0-124 0 0,0 0 8 0 0,0 0-36 0 0,0 0-842 0 0,-3-2-57 0 0,-9-11-11 0 0</inkml:trace>
  <inkml:trace contextRef="#ctx0" brushRef="#br1" timeOffset="25983.1">12172 1452 7016 0 0,'0'0'201'0'0,"0"0"-44"0"0,0 0 1 0 0,0 0 65 0 0,0 0 198 0 0,0 0 367 0 0,2 0 32 0 0,0 0-561 0 0,1 0 58 0 0,4 1 231 0 0,14-1 851 0 0,-15 0-1004 0 0,0 0-46 0 0,-2-1-137 0 0,-1 0-37 0 0,-1 1-44 0 0,0-1-50 0 0,0-3 149 0 0,3-3 112 0 0,15 5 154 0 0,-10-1-14 0 0,-6 2-375 0 0,6-5 93 0 0,-1 3-31 0 0,-1 2 34 0 0,2 0 86 0 0,0 0 6 0 0,0-1-61 0 0,0-2-16 0 0,6-4 28 0 0,1-1-4 0 0,-5 5-51 0 0,19 2 105 0 0,-1-1-69 0 0,4-10 7 0 0,-2 2-67 0 0,-8 7-150 0 0,-9 5-16 0 0,-8-1 9 0 0,1 0 1 0 0,-1 0 0 0 0,1-1-1 0 0,-1 0 1 0 0,2 0-11 0 0,21-9-14 0 0,-2 5-114 0 0,-13-1 2 0 0,-12 5 95 0 0,0 0-1 0 0,0 0 1 0 0,0 0 0 0 0,1 0-1 0 0,-1 0 1 0 0,0 1-1 0 0,0-1 1 0 0,2 1 31 0 0,9-1-279 0 0,1-3-39 0 0,-10 1 155 0 0,0 1-92 0 0,-2 0 87 0 0,0 1-35 0 0,1 0-39 0 0,0 1-45 0 0,1-1-50 0 0,0 1-56 0 0,10 0-952 0 0</inkml:trace>
  <inkml:trace contextRef="#ctx0" brushRef="#br1" timeOffset="26680.84">13003 1346 10768 0 0,'0'0'241'0'0,"0"0"38"0"0,0 0 13 0 0,0 0-26 0 0,0 0-135 0 0,0 0 65 0 0,0 0 48 0 0,0 3 11 0 0,0 5 1 0 0,0 1-74 0 0,-1-1-71 0 0,1 1-36 0 0,0-2-23 0 0,0 0 0 0 0,1-1 0 0 0,0 1 0 0 0,1 5-52 0 0,2 4 85 0 0,-2-10-38 0 0,0 0 1 0 0,-1 0-1 0 0,0 1 0 0 0,0-1 0 0 0,0 1 0 0 0,-1-1-47 0 0,15 85 542 0 0,-15-76-467 0 0,0-8-29 0 0,0 0 0 0 0,0 1 0 0 0,1-1 0 0 0,-1 1 1 0 0,2 1-47 0 0,3 5 76 0 0,1 3 45 0 0,-4-1 59 0 0,-3-4-78 0 0,1-6-28 0 0,0 1-1 0 0,0-1 1 0 0,0 1 0 0 0,1 0 0 0 0,1 4-74 0 0,4 2 146 0 0,-1-5-70 0 0,-3 4-76 0 0,-2 30-250 0 0,0-34 229 0 0,0 0 35 0 0,0-6 89 0 0,0-2-96 0 0,0 0-103 0 0,0 0-94 0 0,0 0 45 0 0,0 0-38 0 0,0 0-42 0 0,0 0-39 0 0,0 0-370 0 0,0 0 82 0 0,0 0-55 0 0,0 0-723 0 0,0 0-574 0 0,0 0-1089 0 0</inkml:trace>
  <inkml:trace contextRef="#ctx0" brushRef="#br1" timeOffset="26987.19">12867 1044 11744 0 0,'0'0'266'0'0,"0"0"44"0"0,0 0 11 0 0,0 0-135 0 0,0 0-89 0 0,0 0 29 0 0,0 0 34 0 0,3 0 31 0 0,3 0-72 0 0,7-1 44 0 0,-3 1-105 0 0,-3 1-68 0 0,-3 1-69 0 0,-2 2 10 0 0,3 2-61 0 0,3-4 12 0 0,-6-1 37 0 0,1-1-35 0 0,0 0-14 0 0,-1 0-36 0 0,1 0-40 0 0,-1 0-46 0 0,0 0-50 0 0,0 0-45 0 0,0 0-41 0 0,0 0-35 0 0,0 0-125 0 0,0 0-36 0 0,4 0-1288 0 0</inkml:trace>
  <inkml:trace contextRef="#ctx0" brushRef="#br1" timeOffset="23309.56">9344 862 8576 0 0,'0'0'197'0'0,"0"0"24"0"0,0 0 17 0 0,0 0 10 0 0,0 0 34 0 0,3 0 20 0 0,-3 0-290 0 0,1 0 1 0 0,-1 0 0 0 0,0 0 0 0 0,1 0 0 0 0,-1 0-1 0 0,1 0 1 0 0,-1 0 0 0 0,1 0 0 0 0,-1 1-1 0 0,0-1 1 0 0,1 0 0 0 0,-1 0 0 0 0,0 0 0 0 0,1 0-1 0 0,-1 0 1 0 0,1 1 0 0 0,-1-1 0 0 0,0 0-1 0 0,1 0 1 0 0,-1 1 0 0 0,0-1 0 0 0,0 0 0 0 0,1 1-1 0 0,-1-1 1 0 0,0 0 0 0 0,0 0 0 0 0,1 1-1 0 0,-1-1 1 0 0,0 1 0 0 0,0-1 0 0 0,0 1-13 0 0,5 5 204 0 0,1-2-30 0 0,-5-4-164 0 0,-1 1 0 0 0,1-1 0 0 0,-1 0 1 0 0,0 0-1 0 0,1 1 0 0 0,-1-1 1 0 0,0 0-1 0 0,1 1 0 0 0,-1-1 1 0 0,0 0-1 0 0,1 1 0 0 0,-1-1 1 0 0,0 1-1 0 0,1-1 0 0 0,-1 0 1 0 0,0 1-1 0 0,0-1 0 0 0,0 1 1 0 0,1-1-1 0 0,-1 1 0 0 0,0-1 0 0 0,0 1 1 0 0,0-1-1 0 0,0 0 0 0 0,0 1 1 0 0,0-1-1 0 0,0 1 0 0 0,0-1 1 0 0,0 1-1 0 0,0-1 0 0 0,0 1 1 0 0,0 0-11 0 0,-1 5 110 0 0,1-3-73 0 0,0-1 0 0 0,0 0-1 0 0,0 0 1 0 0,0 0 0 0 0,0 0 0 0 0,1 0 0 0 0,-1 0 0 0 0,1 0-1 0 0,-1 0 1 0 0,1 1-37 0 0,4 5 113 0 0,0 1 44 0 0,-2 4 39 0 0,-3 3 49 0 0,0 0-41 0 0,0-2-43 0 0,0-2-42 0 0,1 4 94 0 0,4 0-33 0 0,1 3-30 0 0,-4 11 49 0 0,-2-23-123 0 0,0 0 0 0 0,0 1-1 0 0,1-1 1 0 0,1 7-76 0 0,18 60 546 0 0,-9-35-302 0 0,-1-1-80 0 0,-9-31-124 0 0,0 0 0 0 0,0 0 0 0 0,-1 1 0 0 0,0 6-40 0 0,2 16 92 0 0,8 5 14 0 0,-5 5-8 0 0,0-17-39 0 0,-3-13-26 0 0,0 0 0 0 0,0 0 0 0 0,-1 1 1 0 0,-1 1-34 0 0,1-2 29 0 0,-1-1 0 0 0,2 0 0 0 0,-1 1 0 0 0,1-1 1 0 0,1 2-30 0 0,1 7 38 0 0,4 30 78 0 0,4 12-3 0 0,-8-46-105 0 0,2 14 37 0 0,-3 8 73 0 0,-3-32-110 0 0,0 0 0 0 0,1 0 0 0 0,0-1 0 0 0,-1 1 0 0 0,1 0 0 0 0,1-1 0 0 0,-1 1 0 0 0,0 0 0 0 0,1-1 0 0 0,1 3-8 0 0,2 24 144 0 0,6-17-80 0 0,-9-11 0 0 0,-2 1-1 0 0,0 7 8 0 0,0-8 28 0 0,0-2 11 0 0,0 0 2 0 0,0 0 7 0 0,0 0 28 0 0,0 0 11 0 0,0 0 2 0 0,0 0-2 0 0,0 0-12 0 0,0 0-2 0 0,0-2 0 0 0,0-11-18 0 0,0-2-55 0 0,0-30 23 0 0,0 42-88 0 0,0 0 0 0 0,-1 0-1 0 0,1-1 1 0 0,-1 1 0 0 0,0 0 0 0 0,0 0 0 0 0,0 1-1 0 0,0-1 1 0 0,0 0-6 0 0,-5-13 1 0 0,4 3-1 0 0,1 0 0 0 0,0 0 0 0 0,0-1 0 0 0,1 1 0 0 0,2-7 0 0 0,-1-14 0 0 0,-1-48-13 0 0,0 25-83 0 0,0 53 89 0 0,0 0 1 0 0,1 0-1 0 0,0 1 0 0 0,0-1 1 0 0,0 0-1 0 0,0 1 0 0 0,0-1 1 0 0,1 0-1 0 0,-1 1 0 0 0,3-3 7 0 0,-4 5 0 0 0,1 0 0 0 0,-1-1 0 0 0,0 1 0 0 0,1 0 0 0 0,-1-1 0 0 0,0 1 0 0 0,0 0 0 0 0,0-1 0 0 0,0 1 0 0 0,0-1 0 0 0,3-16 0 0 0,9-7 0 0 0,-2 7-14 0 0,1-1-39 0 0,-2 11 48 0 0,1 3 6 0 0,-7 3 0 0 0,0 0 1 0 0,1 0-1 0 0,-1 1 0 0 0,0 0 0 0 0,1-1 1 0 0,-1 1-1 0 0,1 0 0 0 0,2 0-1 0 0,36 1 58 0 0,16 0-66 0 0,-49 0 11 0 0,-7 0-3 0 0,1 0 0 0 0,0 1 0 0 0,-1-1 0 0 0,1 0 0 0 0,-1 1 0 0 0,1 0 0 0 0,0 0 0 0 0,-1 0 0 0 0,1 0 0 0 0,-1 0 0 0 0,0 0 0 0 0,1 0 0 0 0,-1 1 0 0 0,0-1 0 0 0,0 1 0 0 0,0 0 0 0 0,17 10 0 0 0,-9-8-5 0 0,-8-3-7 0 0,0 0 1 0 0,1 0 0 0 0,-1 1 0 0 0,0-1 0 0 0,0 0 0 0 0,0 1 0 0 0,0-1 0 0 0,-1 1 0 0 0,1 0 11 0 0,29 18-95 0 0,-1 20-1 0 0,-15-25 34 0 0,-10-11 61 0 0,0 0-1 0 0,0 1 1 0 0,0 0-1 0 0,-1 0 0 0 0,0 0 1 0 0,0 0-1 0 0,-1 1 0 0 0,1 0 1 0 0,-1-1-1 0 0,0 1 0 0 0,0 1 2 0 0,1 3 0 0 0,-3-7 0 0 0,1 0 0 0 0,-1 0 0 0 0,0 0 0 0 0,0 0 0 0 0,0 0 0 0 0,-1 0 0 0 0,1 0 0 0 0,-1 1 0 0 0,0 1 0 0 0,1-3 0 0 0,-1 1 0 0 0,0 0 0 0 0,1-1 0 0 0,-1 1 0 0 0,1-1 0 0 0,0 0 0 0 0,0 1 0 0 0,0-1 0 0 0,0 0 0 0 0,0 1 0 0 0,0-2 0 0 0,0 1 0 0 0,0-1 0 0 0,-1 1 0 0 0,1-1 0 0 0,-1 1 0 0 0,1-1 0 0 0,-1 1 0 0 0,1-1 0 0 0,-1 1 0 0 0,0 0 0 0 0,0-1 0 0 0,0 1 0 0 0,0-1 0 0 0,0 1 0 0 0,0 0 0 0 0,0-1 0 0 0,0 1 0 0 0,-1 1 0 0 0,-5 10 0 0 0,5-12 0 0 0,0 0 0 0 0,0 0 0 0 0,1 1 0 0 0,-1-1 0 0 0,1 1 0 0 0,-1-1 0 0 0,1 1 0 0 0,-1-1 0 0 0,1 1 0 0 0,0-1 0 0 0,0 1 0 0 0,-1-1 0 0 0,1 1 0 0 0,0-1 1 0 0,0 1-1 0 0,0-1 0 0 0,0 1 0 0 0,-1 0 0 0 0,1-1 0 0 0,0 1 0 0 0,-1-1 0 0 0,0 1 1 0 0,1-1-1 0 0,-1 1 0 0 0,0-1 0 0 0,0 0 0 0 0,1 1 0 0 0,-2-1 0 0 0,-2 7 10 0 0,-1 2 24 0 0,4-8-31 0 0,0 0 0 0 0,0 0 0 0 0,0 1 0 0 0,0-1 0 0 0,-1 0 0 0 0,1 0 0 0 0,0-1 0 0 0,-1 1-1 0 0,0 0-2 0 0,-73 74 132 0 0,73-75-131 0 0,0 1 0 0 0,0-1 0 0 0,1 0 0 0 0,-1 1 0 0 0,0-1-1 0 0,0 0 1 0 0,0 0 0 0 0,0 0 0 0 0,-1 0 0 0 0,1-1 0 0 0,0 1-1 0 0,0-1 1 0 0,0 1 0 0 0,-1-1-1 0 0,-9 3 0 0 0,0 3 0 0 0,10-5 0 0 0,1 0 0 0 0,-1 0 0 0 0,1 0 0 0 0,0-1 0 0 0,-1 1 0 0 0,0-1 0 0 0,1 1 0 0 0,-1-1 0 0 0,1 0 0 0 0,-1 1 0 0 0,1-1 0 0 0,-1 0 0 0 0,0 0 0 0 0,0 0 0 0 0,-5 1 0 0 0,-1 0 0 0 0,0 0 0 0 0,0 1 0 0 0,1 0 0 0 0,-8 3 0 0 0,13-4 0 0 0,-3 0 9 0 0,-1 0 0 0 0,1 0-1 0 0,0-1 1 0 0,-1 1-1 0 0,1-1 1 0 0,0 0-1 0 0,-1-1 1 0 0,0 1-9 0 0,-6-1-5 0 0,11 1 5 0 0,-1 0 0 0 0,1 0 0 0 0,-1 0 0 0 0,0 0 0 0 0,1-1 0 0 0,-1 1 0 0 0,1-1 0 0 0,-1 1 0 0 0,1-1 0 0 0,-1 1 0 0 0,1-1 0 0 0,-1 0 0 0 0,1 0 0 0 0,-1 0 0 0 0,-10-5 0 0 0,-4 5-2 0 0,3 1-18 0 0,-1-4-51 0 0,9 0 15 0 0,-1 0-1 0 0,1-1 1 0 0,-1 1-1 0 0,1-2 1 0 0,-2-2 56 0 0,-1-1-117 0 0,3 2-157 0 0,0-2 154 0 0,0-4-84 0 0,-2-1-67 0 0,-2-6-185 0 0,8 16 184 0 0,0 0 94 0 0,-1-11-162 0 0,2 11 239 0 0,0 0-34 0 0,0 1-51 0 0,0-1-61 0 0,1 1-72 0 0,-1-1-84 0 0,0 2 108 0 0,0 0-38 0 0,0 0-42 0 0,1 0-45 0 0,-1 0-47 0 0,0 0-50 0 0,0 0-53 0 0,0 1-56 0 0,0-5-1144 0 0,0-3-994 0 0</inkml:trace>
  <inkml:trace contextRef="#ctx0" brushRef="#br1" timeOffset="23611.24">10236 1422 10336 0 0,'0'0'233'0'0,"0"0"39"0"0,0 0 15 0 0,0 0 1 0 0,3 2 0 0 0,-2 0-284 0 0,1 0 60 0 0,1 1 49 0 0,0 0 41 0 0,2 2 121 0 0,8 7 437 0 0,-9-8-494 0 0,-1-1-72 0 0,0 0-44 0 0,-1-1-55 0 0,-1 0-66 0 0,1 0 250 0 0,0 1-84 0 0,-1 0-53 0 0,-1 1-50 0 0,0-1-9 0 0,0-1 38 0 0,5 6 73 0 0,0 2 59 0 0,-2 3 52 0 0,-2-3-46 0 0,5 2 13 0 0,0 0-17 0 0,-4-1-25 0 0,-2 10 197 0 0,0 0-98 0 0,0-2-86 0 0,0 26 184 0 0,2-35-273 0 0,4 2 6 0 0,-5-10-96 0 0,-1-1-1 0 0,1 1 1 0 0,0-1 0 0 0,0 1-1 0 0,-1-1 1 0 0,1 1 0 0 0,0 0-1 0 0,-1-1 1 0 0,0 1-1 0 0,1 0 1 0 0,-1 0 0 0 0,0-1-1 0 0,0 1-15 0 0,0 4-57 0 0,0 1 83 0 0,0-1 54 0 0,0 9 166 0 0,0-7-168 0 0,0-2-98 0 0,0-1-68 0 0,0 1-102 0 0,0-1-118 0 0,0-2 103 0 0,0 0-36 0 0,0 0-40 0 0,0 0-42 0 0,0-3-62 0 0,0 0-59 0 0,0 0-54 0 0,0 0-46 0 0,0 0-161 0 0,0 0-46 0 0,0 0-194 0 0,0 0-523 0 0</inkml:trace>
  <inkml:trace contextRef="#ctx0" brushRef="#br1" timeOffset="23784.9">10131 1119 10824 0 0,'0'0'241'0'0,"0"0"38"0"0,0 0 14 0 0,0 0-21 0 0,0 0-133 0 0,0 0 90 0 0,-3 0 56 0 0,-4 0-75 0 0,1 0-66 0 0,6 0-324 0 0</inkml:trace>
  <inkml:trace contextRef="#ctx0" brushRef="#br1" timeOffset="24304.62">10735 1316 10448 0 0,'0'0'301'0'0,"0"0"4"0"0,0 0-103 0 0,0 0-43 0 0,0 0 170 0 0,0 0 307 0 0,0 0 32 0 0,0 0-280 0 0,0 0-172 0 0,0 0-58 0 0,0 0 4 0 0,0 0 38 0 0,0 0-28 0 0,0 0 20 0 0,3 3 100 0 0,7 7 41 0 0,-9-9-165 0 0,0 1-39 0 0,0 1 35 0 0,0 1-85 0 0,-2 1-53 0 0,0-3 52 0 0,1 5-4 0 0,0 3-29 0 0,3 4-33 0 0,6 3 10 0 0,10 13 156 0 0,-17-25-156 0 0,1 0 1 0 0,-1 0 0 0 0,0-1 0 0 0,0 1 0 0 0,-1 1 0 0 0,0-1 0 0 0,0 0 0 0 0,0 0 0 0 0,0 3-23 0 0,0-1 32 0 0,0 0 0 0 0,1 0-1 0 0,-1 0 1 0 0,1-1 0 0 0,1 1 0 0 0,1 3-32 0 0,4 4 61 0 0,-4-5-18 0 0,0-1 1 0 0,0 1-1 0 0,0-1 0 0 0,0 4-43 0 0,0 5 62 0 0,-2-5 17 0 0,1-1 0 0 0,5 12-79 0 0,-1-6 41 0 0,0-1 25 0 0,-1 0-1 0 0,2 8-65 0 0,-4-7 28 0 0,5 19 115 0 0,-5-23-42 0 0,0-1 0 0 0,1 0 0 0 0,2 4-101 0 0,4 14 185 0 0,-6 3-81 0 0,-4 0-60 0 0,-2 1-36 0 0,0 2-15 0 0,1-4 24 0 0,0 9 69 0 0,0-36-70 0 0,-1-1 0 0 0,1 0 1 0 0,-1 0-1 0 0,0 0 0 0 0,0 0 0 0 0,0-1 0 0 0,0 1 0 0 0,-1 0 0 0 0,0 0 1 0 0,0-1-1 0 0,-1 3-16 0 0,0-1 20 0 0,1 0 1 0 0,0-1-1 0 0,0 1 1 0 0,0 0-1 0 0,0 1-20 0 0,-2 11 71 0 0,3-11-40 0 0,0-1 0 0 0,0 0 0 0 0,-1 0 0 0 0,0 0 0 0 0,-2 4-31 0 0,2-5 32 0 0,0-1 0 0 0,-1 1 0 0 0,1-1 0 0 0,-1 1-1 0 0,-3 1-31 0 0,-5 8 97 0 0,0 4-18 0 0,7-11-58 0 0,1-1 0 0 0,-1 0 0 0 0,0 0 0 0 0,0 0-1 0 0,0 0-20 0 0,-3 2 31 0 0,4-4-14 0 0,0 0-1 0 0,0 0 0 0 0,0 0 0 0 0,-1 0 0 0 0,1 0 0 0 0,-1-1-16 0 0,-20 10 214 0 0,-25 7-214 0 0,48-19 0 0 0,0 0 1 0 0,0 1-1 0 0,0-1 1 0 0,0 0-1 0 0,0 0 0 0 0,0 0 1 0 0,0 0-1 0 0,0 0 1 0 0,0 0-1 0 0,0 0 1 0 0,0 0-1 0 0,0 0 0 0 0,0 0 1 0 0,0 0-1 0 0,0-1 1 0 0,0 1-1 0 0,0 0 1 0 0,0-1-1 0 0,0 1 1 0 0,0-1-1 0 0,0 1 0 0 0,0-1 1 0 0,1 1-1 0 0,-2-2 0 0 0,-9-3 0 0 0,-5 3 0 0 0,13 2 0 0 0,-1 0 0 0 0,1 0 0 0 0,0 0 0 0 0,0 0 0 0 0,0-1 0 0 0,0 0 0 0 0,0 1 0 0 0,-1-2 0 0 0,-9-4 0 0 0,1 0 0 0 0,0-2 0 0 0,-10-7 0 0 0,11 8 0 0 0,-7-8-32 0 0,10 7-31 0 0,-2 0-34 0 0,5 5 38 0 0,0-1 0 0 0,0 0 0 0 0,0 0 0 0 0,1-1 0 0 0,-1 1 0 0 0,1-1 0 0 0,0 0 0 0 0,-2-3 59 0 0,-3-11-243 0 0,4 4-52 0 0,2 3 32 0 0,1 6 74 0 0,-2-2-25 0 0,0-3-91 0 0,2 3 16 0 0,2 1-66 0 0,-1 4 125 0 0,1-2-42 0 0,0 2-5 0 0,0 0-36 0 0,0-3-409 0 0,1 2 109 0 0,-1-1-49 0 0,2-4-769 0 0,2-3-595 0 0,4-6-1138 0 0</inkml:trace>
  <inkml:trace contextRef="#ctx0" brushRef="#br1" timeOffset="176370.69">9254 2374 3848 0 0,'0'0'109'0'0,"2"0"-1"0"0,-1 0-216 0 0,1 0 77 0 0,-1 0 68 0 0,1 0 61 0 0,2 0 178 0 0,-1 0 107 0 0,12 0 1131 0 0,-13 0-1228 0 0,1 0-43 0 0,0 0-54 0 0,0 0-74 0 0,-1 0-87 0 0,0 0-103 0 0,-1 0 102 0 0,-1 0 0 0 0,1 0 1 0 0,0 0-1 0 0,-1 0 0 0 0,1 0 1 0 0,0 0-1 0 0,-1 0 0 0 0,1 0 1 0 0,0 0-1 0 0,-1 0 0 0 0,1-1 0 0 0,-1 1 1 0 0,1 0-1 0 0,0-1 0 0 0,-1 1 1 0 0,1 0-1 0 0,-1-1 0 0 0,1 1 1 0 0,-1 0-1 0 0,1-1 0 0 0,-1 1 1 0 0,1-1-1 0 0,-1 1 0 0 0,0-1 0 0 0,1 0 1 0 0,-1 1-28 0 0,0-1 26 0 0,1 1-1 0 0,-1-1 1 0 0,1 1 0 0 0,-1-1 0 0 0,0 1-1 0 0,1-1 1 0 0,-1 1 0 0 0,1-1 0 0 0,-1 1-1 0 0,1 0 1 0 0,0-1 0 0 0,-1 1 0 0 0,1 0 0 0 0,-1-1-1 0 0,1 1 1 0 0,0 0 0 0 0,-1 0 0 0 0,1 0-1 0 0,-1-1 1 0 0,1 1 0 0 0,0 0 0 0 0,-1 0-1 0 0,1 0 1 0 0,0 0 0 0 0,-1 0 0 0 0,1 0-26 0 0,8 0 199 0 0,16 0 499 0 0,-15 0-431 0 0,-2 0-96 0 0,1 0-93 0 0,1-1 70 0 0,2-5 17 0 0,0 0 1 0 0,-1 4-14 0 0,43 2 453 0 0,-20 0-270 0 0,-16-1-162 0 0,-3-5-57 0 0,0 0-10 0 0,3 4 51 0 0,47 2 118 0 0,1 0-57 0 0,0 0-49 0 0,0 0-40 0 0,54 0 31 0 0,160 0 115 0 0,-269 0-261 0 0,1 1 0 0 0,-1 1-1 0 0,1 0 1 0 0,-1 0-14 0 0,2 1 10 0 0,0-1-1 0 0,0 0 1 0 0,0-1 0 0 0,1-1-10 0 0,13 0 0 0 0,-4-1 0 0 0,0 1 0 0 0,22 4 0 0 0,-21 1 0 0 0,-15-3 0 0 0,0 0 0 0 0,0-1 0 0 0,1 0 0 0 0,8 0 0 0 0,191-1 0 0 0,-192 1 17 0 0,0 1 1 0 0,16 3-18 0 0,-16-2 30 0 0,1-1 1 0 0,16 0-31 0 0,65-2 132 0 0,-7 0 62 0 0,-51 3-90 0 0,-16 2-49 0 0,-16-3-43 0 0,1 0 0 0 0,-1 0 1 0 0,1-1-1 0 0,0-1 0 0 0,7 0-12 0 0,26 0 36 0 0,50-1 1 0 0,-40 5 34 0 0,-22 1-28 0 0,-17-2-29 0 0,0-1 0 0 0,0 0 1 0 0,9-1-15 0 0,15-2 49 0 0,-9 0 34 0 0,0 1 1 0 0,26 4-84 0 0,-30 0 28 0 0,-5 0 25 0 0,0-2 0 0 0,19 1-53 0 0,218-3 579 0 0,-227 1-358 0 0,28 5-221 0 0,-26-2 235 0 0,29 0-235 0 0,0-4 209 0 0,0 0-40 0 0,62 0 70 0 0,-8 0-105 0 0,206 0 69 0 0,-186 0-60 0 0,-100 1-21 0 0,28 5-122 0 0,-29-2 95 0 0,31 0-95 0 0,-3-3 12 0 0,-8 0-12 0 0,42-6 0 0 0,-56 1 2 0 0,6-2 28 0 0,6 4 44 0 0,200 2 312 0 0,-146 0-254 0 0,-72-1 1 0 0,32-6-133 0 0,-8 1 91 0 0,-14 5 0 0 0,165 1 354 0 0,-177-2-282 0 0,28-4-163 0 0,-29 2 141 0 0,25 1-141 0 0,300 3 332 0 0,-120 0-172 0 0,-229-1-148 0 0,0 1-1 0 0,0-1 0 0 0,0-1 1 0 0,-1 1-1 0 0,1-1 0 0 0,5-2-11 0 0,-7 2 3 0 0,-2 1-268 0 0,0 0 108 0 0,0 1 93 0 0,-1-1 77 0 0,1 1 61 0 0,0-1 46 0 0,10 1 620 0 0,-9 0-601 0 0,-2 0-110 0 0,-1 0-33 0 0,2 0-53 0 0,-1 0-64 0 0,0 1-73 0 0,0-1-82 0 0,0 0-75 0 0,1 0-91 0 0,-1 0-101 0 0,0 0-106 0 0,0 0-116 0 0,0 0-123 0 0,-1 0 395 0 0,0 0-33 0 0,0 0-36 0 0,0 0-34 0 0,-1 0-1624 0 0,0 0-1260 0 0</inkml:trace>
  <inkml:trace contextRef="#ctx0" brushRef="#br1" timeOffset="176810.94">10493 575 13704 0 0,'0'0'400'0'0,"0"0"-141"0"0,0 0-118 0 0,0 0-39 0 0,0-2-60 0 0,0-4-15 0 0,0 2 20 0 0,0 2 49 0 0,0 1 110 0 0,0 1 188 0 0,0 0 20 0 0,1 0-177 0 0,1 0-114 0 0,6-2-21 0 0,3-4-71 0 0,-2 1-28 0 0,6 3-43 0 0,-6 2-72 0 0,0 0-41 0 0,18 0-406 0 0,-12 0 239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3:52.8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590 106 8088 0 0,'0'0'182'0'0,"0"0"29"0"0,0 0 12 0 0,0-2-37 0 0,-2-8-148 0 0,-3 7-25 0 0,0 1 76 0 0,2-3 132 0 0,1 0 85 0 0,-8 0 378 0 0,5-2-226 0 0,5 7-429 0 0,0-1 0 0 0,0 1 0 0 0,0 0 0 0 0,-1-1 0 0 0,1 1 0 0 0,0-1 0 0 0,-1 1 0 0 0,1 0 0 0 0,0-1 0 0 0,-1 1 0 0 0,1 0 0 0 0,0-1 0 0 0,-1 1 0 0 0,1 0 0 0 0,-1 0 0 0 0,1-1 0 0 0,0 1 0 0 0,-1 0 0 0 0,1 0 0 0 0,-1 0 0 0 0,1 0 0 0 0,-1 0 1 0 0,1 0-1 0 0,-1-1 0 0 0,1 1 0 0 0,-1 0 0 0 0,1 0 0 0 0,-1 0 0 0 0,1 1 0 0 0,-1-1 0 0 0,1 0 0 0 0,-1 0-29 0 0,-3 0 226 0 0,0-2-44 0 0,3 2-136 0 0,0-1-1 0 0,0 1 1 0 0,0-1-1 0 0,1 0 0 0 0,-1 1 1 0 0,0-1-1 0 0,0 0 1 0 0,1 0-1 0 0,-1 0 1 0 0,0 0-1 0 0,1 1 0 0 0,-1-1 1 0 0,1 0-1 0 0,-1-1-45 0 0,-1-2 181 0 0,-1-1 46 0 0,-1 0 59 0 0,-1 0 77 0 0,-6-2 55 0 0,3 3-140 0 0,2 0 57 0 0,2-2 4 0 0,-1 1 75 0 0,-4 3-181 0 0,-2 2-12 0 0,-23 0 395 0 0,24 0-474 0 0,2 0-54 0 0,8 0-85 0 0,-1 0-1 0 0,1 1 1 0 0,-1-1 0 0 0,0 0 0 0 0,1 0-1 0 0,-1 0 1 0 0,0 0 0 0 0,1 1 0 0 0,-1-1-1 0 0,1 0 1 0 0,-1 0 0 0 0,1 1 0 0 0,-1-1-1 0 0,1 1 1 0 0,-1-1 0 0 0,1 0-1 0 0,-1 1 1 0 0,1-1 0 0 0,-1 1 0 0 0,1-1-1 0 0,0 1 1 0 0,-1-1 0 0 0,1 1-3 0 0,0 0 2 0 0,-1-1 1 0 0,1 1-1 0 0,-1-1 1 0 0,1 1-1 0 0,0-1 1 0 0,-1 1-1 0 0,1-1 1 0 0,-1 0-1 0 0,1 1 1 0 0,-1-1-1 0 0,1 0 1 0 0,-1 1-1 0 0,1-1 1 0 0,-1 0-1 0 0,0 1 1 0 0,1-1-1 0 0,-1 0 0 0 0,1 0 1 0 0,-1 0-1 0 0,0 0 1 0 0,1 0-1 0 0,-1 1 1 0 0,0-1-3 0 0,1 0 1 0 0,0-1 0 0 0,0 1 0 0 0,0 0 0 0 0,0 0-1 0 0,0 0 1 0 0,0 0 0 0 0,0 0 0 0 0,0 0 0 0 0,-1 0 0 0 0,1 0 0 0 0,0 0 0 0 0,0 0 0 0 0,0 0 0 0 0,0 0 0 0 0,0 0 0 0 0,0 0 0 0 0,0 0 0 0 0,0 0 0 0 0,0 0 0 0 0,0 0-1 0 0,0 1 1 0 0,-1-1 0 0 0,1 0 0 0 0,0 0 0 0 0,0 0 0 0 0,0 0 0 0 0,0 0 0 0 0,0 0 0 0 0,0 0 0 0 0,0 0 0 0 0,0 0 0 0 0,0 0 0 0 0,0 0 0 0 0,0 0 0 0 0,0 0 0 0 0,0 0-1 0 0,0 0 1 0 0,0 1 0 0 0,0-1 0 0 0,0 0 0 0 0,0 0 0 0 0,0 0 0 0 0,0 0 0 0 0,0 0 0 0 0,0 0 0 0 0,0 0 0 0 0,0 0 0 0 0,0 0 0 0 0,0 0 0 0 0,0 0 0 0 0,0 1-1 0 0,0-1 1 0 0,0 0 0 0 0,0 0 0 0 0,0 0 0 0 0,0 0 0 0 0,0 0-1 0 0,-3 13 13 0 0,-9 2-13 0 0,-1 0 0 0 0,12-13 0 0 0,1 0 0 0 0,-1 0 0 0 0,1 0 0 0 0,0 0 0 0 0,0 0 0 0 0,-1 0 0 0 0,1 0 0 0 0,0 0 0 0 0,1 0 0 0 0,-1 0 0 0 0,0 0 0 0 0,0-1 0 0 0,1 0 0 0 0,-1 0 0 0 0,0 0 0 0 0,0 1 0 0 0,0-1 0 0 0,-1 0 0 0 0,1 0 0 0 0,0 1 0 0 0,0-1 0 0 0,-1 0 0 0 0,1 0 0 0 0,0 0 0 0 0,-1 1 0 0 0,1-1 0 0 0,-1 0 0 0 0,-5 3 0 0 0,5-4 0 0 0,1 0 0 0 0,-1 1 0 0 0,1-1 0 0 0,0 0 0 0 0,-1 0 0 0 0,1 1 0 0 0,-1-1 0 0 0,1 0 0 0 0,0 1 0 0 0,-1-1 0 0 0,1 0 0 0 0,0 1 0 0 0,0-1 0 0 0,-1 1 0 0 0,1-1 0 0 0,0 0 0 0 0,0 1 0 0 0,0-1 0 0 0,-1 1 0 0 0,1-1 0 0 0,0 1 0 0 0,0-1 0 0 0,0 1 0 0 0,0-1 0 0 0,0 1 0 0 0,0-1 0 0 0,0 1 0 0 0,0-1 0 0 0,0 1 0 0 0,0-1 0 0 0,0 1 0 0 0,0-1 0 0 0,0 31 0 0 0,1-25 0 0 0,-1-4 0 0 0,0 1 0 0 0,0-1 0 0 0,0 0 0 0 0,0 0 0 0 0,0 0 0 0 0,-1 0 0 0 0,1 0 0 0 0,-1 0 0 0 0,1 0 0 0 0,-1 1 0 0 0,-4 5 0 0 0,4-7 0 0 0,0 0 0 0 0,0 1 0 0 0,1-1 0 0 0,-1 0 0 0 0,0 1 0 0 0,1-1 0 0 0,-1 1 0 0 0,1-1 0 0 0,-1 1 0 0 0,1-1 0 0 0,0 1 0 0 0,-1 0 0 0 0,1-1 0 0 0,0 1 0 0 0,0 5 0 0 0,0-5 0 0 0,0 0 0 0 0,0 0 0 0 0,0 0 0 0 0,0 0 0 0 0,0 0 0 0 0,0 0 0 0 0,1 0 0 0 0,-1 0 0 0 0,1 0 0 0 0,0 1 0 0 0,9 15 0 0 0,-9-14 0 0 0,-1 0 0 0 0,1 0 0 0 0,-1 0 0 0 0,1 0 0 0 0,-2 4 0 0 0,1 65 0 0 0,0-70 0 0 0,1 0 0 0 0,-1 0 0 0 0,0 0 0 0 0,1 0 0 0 0,-1 0 0 0 0,1 1 0 0 0,0-1 0 0 0,0-1 0 0 0,2 4 0 0 0,2 9 0 0 0,-4 4 0 0 0,-1-16 0 0 0,0 0 0 0 0,0 0 0 0 0,1 0 0 0 0,-1 1 0 0 0,0-1 0 0 0,1 0 0 0 0,0 0 0 0 0,0 1 0 0 0,11 39 0 0 0,5 13 7 0 0,-3-22 40 0 0,-1-1-14 0 0,-1 18 77 0 0,-4-14-75 0 0,-5-22 0 0 0,1 0 32 0 0,0 1 1 0 0,1-1-1 0 0,0-1 0 0 0,1 2-67 0 0,-3-11 23 0 0,-1-1 0 0 0,0 1-1 0 0,0 1 1 0 0,0-1-1 0 0,-1 0 1 0 0,0 0-1 0 0,0 1 1 0 0,0-1-1 0 0,-1 0 1 0 0,0 4-23 0 0,1-1 35 0 0,0-1 1 0 0,0 0-1 0 0,0 1 1 0 0,1-1-1 0 0,0 1-35 0 0,0 0 36 0 0,0-1 1 0 0,-1 0-1 0 0,0 1 0 0 0,0-1 0 0 0,0 2-36 0 0,-1 18 101 0 0,1 15 10 0 0,-1-37-101 0 0,0 1 1 0 0,0-1-1 0 0,-1 0 1 0 0,0 1-1 0 0,-1 1-10 0 0,-4 5 46 0 0,5-10-35 0 0,0-1 0 0 0,1 0 0 0 0,-1 1 0 0 0,0-1 0 0 0,1 1 0 0 0,-1-1 0 0 0,1 1 0 0 0,-1 0 0 0 0,1-1 0 0 0,0 1 0 0 0,0-1 0 0 0,-1 1 0 0 0,1 0 0 0 0,0 0-11 0 0,0 2 26 0 0,0 0 0 0 0,-1 0 0 0 0,0 0 0 0 0,1 0 0 0 0,-2 0 0 0 0,0 2-26 0 0,-19 42 373 0 0,16-38-286 0 0,4-9-78 0 0,1 0-1 0 0,-1-1 1 0 0,0 1-1 0 0,0 0 0 0 0,1 0 1 0 0,-1 0-1 0 0,0-1 1 0 0,0 1-1 0 0,0 0 1 0 0,0-1-1 0 0,1 1 0 0 0,-1-1 1 0 0,0 1-1 0 0,0-1 1 0 0,0 1-1 0 0,-1-1-8 0 0,-9 6 119 0 0,4 7-5 0 0,6-12-105 0 0,-1 0-1 0 0,1 0 1 0 0,-1 0-1 0 0,1 0 1 0 0,-1 0-1 0 0,0 0 0 0 0,1 0 1 0 0,-1-1-1 0 0,0 1 1 0 0,1-1-1 0 0,-1 1-8 0 0,-19 7 131 0 0,5 0-25 0 0,10-4-53 0 0,0 0 0 0 0,-1-1-1 0 0,-6 3-52 0 0,-12-1 72 0 0,13 1-30 0 0,10-5-40 0 0,1 0 1 0 0,-1-1-1 0 0,1 1 0 0 0,-1 0 0 0 0,1-1 0 0 0,-1 1 0 0 0,1-1 1 0 0,-1 1-1 0 0,1-1 0 0 0,-1 0 0 0 0,0 0 0 0 0,1 0 0 0 0,-1 0 0 0 0,0 0-2 0 0,-29 0 44 0 0,-63 0 2 0 0,55 0 0 0 0,39 1-47 0 0,-1-1 0 0 0,1 0 0 0 0,-1 0 0 0 0,0 0 0 0 0,1-1 0 0 0,-1 1 0 0 0,0 0-1 0 0,1 0 1 0 0,-1 0 0 0 0,0 0 0 0 0,1-1 0 0 0,-1 1 0 0 0,1 0 0 0 0,-1 0 0 0 0,0-1-1 0 0,1 1 1 0 0,-1-1 0 0 0,1 1 0 0 0,-1 0 0 0 0,1-1 0 0 0,-1 1 0 0 0,1-1 0 0 0,0 1-1 0 0,-1-1 1 0 0,1 1 0 0 0,-1-1 1 0 0,1 0-2 0 0,0 1-1 0 0,-1-1 0 0 0,1 1 1 0 0,-1-1-1 0 0,1 1 0 0 0,0-1 1 0 0,-1 1-1 0 0,1-1 0 0 0,-1 1 0 0 0,0 0 1 0 0,1-1-1 0 0,-1 1 0 0 0,1 0 1 0 0,-1-1-1 0 0,1 1 0 0 0,-1 0 1 0 0,0 0-1 0 0,1 0 0 0 0,-1-1 1 0 0,0 1-1 0 0,1 0 0 0 0,-1 0 1 0 0,0 0-1 0 0,1 0 0 0 0,-1 0 1 0 0,0 0 2 0 0,-5 0-63 0 0,5 1 37 0 0,-1-1-1 0 0,0 0 1 0 0,1 0-1 0 0,-1 0 0 0 0,1 0 1 0 0,-1 0-1 0 0,0 0 1 0 0,1-1-1 0 0,-1 1 1 0 0,1-1-1 0 0,-1 1 0 0 0,0-1 27 0 0,-4-9-208 0 0,1 7 99 0 0,0 1-35 0 0,1-5-150 0 0,4 7 272 0 0,0-1 0 0 0,-1 1 0 0 0,1 0 0 0 0,0-1 0 0 0,0 1 0 0 0,-1 0 0 0 0,1-1 0 0 0,0 1-1 0 0,0 0 1 0 0,-1-1 0 0 0,1 1 0 0 0,0 0 0 0 0,-1 0 0 0 0,1-1 0 0 0,0 1 0 0 0,-1 0 0 0 0,1 0 0 0 0,0 0 0 0 0,-1-1-1 0 0,1 1 1 0 0,0 0 0 0 0,-1 0 0 0 0,1 0 0 0 0,-1 0 0 0 0,1 0 0 0 0,0 0 0 0 0,-1 0 0 0 0,1 0 0 0 0,-1 0 0 0 0,1 0-1 0 0,-1 0 23 0 0,-1 0-229 0 0,2 0-23 0 0,0 0-68 0 0,0 0 110 0 0,0 0-39 0 0,0 0-41 0 0,0 0-39 0 0,0 0-435 0 0,0 0 113 0 0,0-1-55 0 0,0 0-820 0 0,0-4-641 0 0,0-3-1219 0 0</inkml:trace>
  <inkml:trace contextRef="#ctx0" brushRef="#br0" timeOffset="365.67">61 545 9096 0 0,'0'0'200'0'0,"0"0"33"0"0,0 0 16 0 0,0 0 50 0 0,0 0-133 0 0,0 0 127 0 0,0 0 236 0 0,0 0 14 0 0,0 0-9 0 0,0 0-38 0 0,0 2-14 0 0,3 4-131 0 0,4-2 55 0 0,16 0 490 0 0,-2-3-258 0 0,-7-2-251 0 0,-3 1-102 0 0,-1-1-47 0 0,-2 1-50 0 0,-1 0-74 0 0,3 0 220 0 0,0 0-48 0 0,0 0-45 0 0,-1 0-38 0 0,2 0-5 0 0,-1 0-41 0 0,6 0 20 0 0,1 0-46 0 0,-12 0-81 0 0,0-1 0 0 0,0 0-1 0 0,1 0 1 0 0,-1 0 0 0 0,0 0 0 0 0,1-2-50 0 0,16-3 175 0 0,-6 5-102 0 0,9 1-36 0 0,-17 1-26 0 0,1 0 0 0 0,0-1 0 0 0,0-1 0 0 0,-1 0 0 0 0,1 0-1 0 0,3-1-10 0 0,2-3 0 0 0,-11 3 0 0 0,0 1 0 0 0,1 0 0 0 0,-1 0 0 0 0,0 0 0 0 0,1 1 0 0 0,-1-1 0 0 0,0 1 0 0 0,1 0 0 0 0,-1 0 0 0 0,8-1-36 0 0,10-3 82 0 0,-14 2-105 0 0,-3 1-11 0 0,0 0-34 0 0,-1 0-41 0 0,1 0-45 0 0,0-1-174 0 0,-1 1 82 0 0,-1 1-45 0 0,0-1-42 0 0,0 1-38 0 0,0 0-265 0 0,1 0-63 0 0,0-1-48 0 0,1 1-37 0 0,6 0-1469 0 0,7 0-1304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4:45.2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212 0 6216 0 0,'0'0'133'0'0,"0"0"23"0"0,0 0 15 0 0,0 3-15 0 0,0 4-101 0 0,0-4-8 0 0,0-1 68 0 0,0-1 133 0 0,0-1 223 0 0,0 0 10 0 0,-3 13 771 0 0,2-9-891 0 0,-1-1-60 0 0,0-1-111 0 0,1 0-66 0 0,-1 0-78 0 0,0-1-89 0 0,0 2 475 0 0,2-3 0 0 0,0 0 0 0 0,0 0-8 0 0,0 0-35 0 0,0 0-18 0 0,0 0-3 0 0,0 0-8 0 0,0 0-35 0 0,0 0-18 0 0,0 0-3 0 0,-2 0-160 0 0,1 0-38 0 0,-1 0 17 0 0,1 0-83 0 0,-2 0-19 0 0,2 0 27 0 0,0 0 47 0 0,-1 0 99 0 0,0 0 115 0 0,2 2-59 0 0,0 39 395 0 0,-3-36-439 0 0,-7 5-12 0 0,8-8-2 0 0,2 4 3 0 0,0 0-61 0 0,1 4-7 0 0,-3 7-31 0 0,0-10-32 0 0,-6 10 32 0 0,7-12-72 0 0,-1 0-1 0 0,2 0 1 0 0,-1 1 0 0 0,0-1-1 0 0,1 0 1 0 0,0 0 0 0 0,0 5-24 0 0,0-4 8 0 0,-1 0 1 0 0,0 0-1 0 0,0 0 1 0 0,0-1 0 0 0,-1 2-9 0 0,-4 17 41 0 0,1 16-16 0 0,-1-17 3 0 0,4-18-24 0 0,1 1 1 0 0,0 0-1 0 0,0 1 0 0 0,0-1 0 0 0,0 0 0 0 0,1 1-4 0 0,-2 19 18 0 0,-1 0 0 0 0,-7 25-18 0 0,8-38 18 0 0,-9 22-8 0 0,8-16-9 0 0,3-12 1 0 0,-2 0-1 0 0,1 1 1 0 0,-1-1 0 0 0,0-1-1 0 0,0 1 1 0 0,-3 5-2 0 0,2-7 6 0 0,1 0 0 0 0,0 1 0 0 0,0-1 0 0 0,0 0 0 0 0,1 1 0 0 0,0-1 0 0 0,0 1 0 0 0,0-1-1 0 0,1 5-5 0 0,0-7 0 0 0,0 0 0 0 0,0-1 0 0 0,-1 1 0 0 0,1 0 0 0 0,-1-1 0 0 0,1 1 0 0 0,-1 0 0 0 0,0-1 0 0 0,0 1 0 0 0,0-1 0 0 0,0 1 0 0 0,0-1 0 0 0,-1 0 0 0 0,1 1 0 0 0,-1-1 0 0 0,-1 2 0 0 0,-9 14 0 0 0,11-16 3 0 0,1 0 0 0 0,-1-1 0 0 0,1 1 0 0 0,-1 0 0 0 0,1 0 0 0 0,0 0 0 0 0,0-1 0 0 0,0 1 0 0 0,0 0 0 0 0,0 0-1 0 0,0 1-2 0 0,1-1 3 0 0,-1 0 0 0 0,0-1 0 0 0,0 1 0 0 0,0 0 0 0 0,0 0 0 0 0,0 0 0 0 0,-1-1 0 0 0,1 1 0 0 0,-1 0 0 0 0,1 0-1 0 0,-1 1-2 0 0,-4 4 0 0 0,4-5 0 0 0,0-1 0 0 0,1 0 0 0 0,-1 1 0 0 0,0-1 0 0 0,0 1 0 0 0,1-1 0 0 0,-1 1 0 0 0,1-1 0 0 0,-1 1 0 0 0,1-1 0 0 0,0 1 0 0 0,0-1 0 0 0,-1 1 0 0 0,1 0 0 0 0,0-1 0 0 0,0 1 0 0 0,0 0 0 0 0,0-1 0 0 0,-1 1 0 0 0,1-1 0 0 0,0 1 0 0 0,-1-1 0 0 0,0 1 0 0 0,1-1 0 0 0,-1 1 0 0 0,0-1 0 0 0,0 1 0 0 0,0-1 0 0 0,0 0 0 0 0,-3 7 0 0 0,1 7 0 0 0,3-2-10 0 0,0-11-74 0 0,0-2-134 0 0,0 0-30 0 0,0 0 0 0 0,0 0-38 0 0,1-3-65 0 0,-1 0 87 0 0,0-1 72 0 0,0 1 52 0 0,0-9-210 0 0,2 7 126 0 0,1-2-89 0 0,6-11-340 0 0,-6 13 414 0 0,-1 0-44 0 0,2-2-103 0 0,-1 1-93 0 0,0 0-116 0 0,-2 3 248 0 0,1 0-37 0 0,-1 1 60 0 0,0 1-40 0 0,1-2-465 0 0,1-1-302 0 0,3-2-718 0 0</inkml:trace>
  <inkml:trace contextRef="#ctx0" brushRef="#br0" timeOffset="391.81">197 31 6504 0 0,'0'-2'-78'0'0,"0"1"37"0"0,0 0 36 0 0,0 0 34 0 0,0-1 126 0 0,0 1 116 0 0,0 0 105 0 0,0 0 91 0 0,1 0 79 0 0,-1 1 64 0 0,0-1 470 0 0,2 3 2201 0 0,-1-1-2609 0 0,-1-1-35 0 0,1 2 196 0 0,0-2-465 0 0,-1 1-38 0 0,1-1-42 0 0,0 1-48 0 0,-1 0-51 0 0,1-1-56 0 0,-1 1-59 0 0,1-1-65 0 0,0 1-69 0 0,0-1-74 0 0,-1 1-76 0 0,1-1-83 0 0,0 0-86 0 0,0 1-91 0 0,-1-1 629 0 0,0 0-20 0 0,0 2-3 0 0,0-1-129 0 0,0-1 1 0 0,0 1 0 0 0,0 0 0 0 0,0-1 0 0 0,0 1 0 0 0,1-1 0 0 0,-1 1-1 0 0,0-1 1 0 0,0 1 0 0 0,1-1 0 0 0,-1 1 0 0 0,0-1 0 0 0,0 1 0 0 0,1-1 0 0 0,-1 1-1 0 0,1-1 1 0 0,-1 1 0 0 0,1-1-8 0 0,10 8 103 0 0,1-1-21 0 0,-9-1 25 0 0,-2 0-71 0 0,0 0-16 0 0,24 24 61 0 0,-21-20-64 0 0,-3-8-10 0 0,0 1 0 0 0,0-1 0 0 0,0 0 0 0 0,1 0 0 0 0,-1 0 0 0 0,1 0 0 0 0,-1 0 0 0 0,1 0 0 0 0,-1 0-7 0 0,12 10 8 0 0,-2 1 0 0 0,0 0 0 0 0,7 12-8 0 0,-9-10 21 0 0,0 1 1 0 0,-1 1-1 0 0,4 10-21 0 0,6 13 43 0 0,7-4-22 0 0,-14-15 7 0 0,-2 0 0 0 0,7 21-28 0 0,-4-10 8 0 0,6 8 61 0 0,-12-28-37 0 0,-1 0 0 0 0,0 1 0 0 0,-1-1 0 0 0,1 4-32 0 0,-1 7 48 0 0,-2-11-16 0 0,0-1-1 0 0,1 0 1 0 0,3 8-32 0 0,12 42 129 0 0,-8-41-65 0 0,-5 5 2 0 0,5-5 4 0 0,-5 5 2 0 0,1-12-24 0 0,-5-12-41 0 0,0 1-1 0 0,0-1 1 0 0,-1 0-1 0 0,1 1 0 0 0,0-1 1 0 0,-1 0-1 0 0,1 1 1 0 0,-1-1-1 0 0,0 1 1 0 0,1-1-1 0 0,-1 1 1 0 0,0-1-1 0 0,0 1-6 0 0,0 3 10 0 0,0 3 0 0 0,0 22 62 0 0,0 0 19 0 0,0-27-72 0 0,0-3-62 0 0,0 0-36 0 0,0 0-126 0 0,-1-2 69 0 0,1 0 39 0 0,-1 0 7 0 0,2 0 45 0 0,-2-2-16 0 0,0 1-39 0 0,-3-3-115 0 0,-2-1-190 0 0,4 2-352 0 0,2-8-31 0 0</inkml:trace>
  <inkml:trace contextRef="#ctx0" brushRef="#br0" timeOffset="747.39">106 530 7976 0 0,'0'1'-61'0'0,"0"1"52"0"0,0 0 43 0 0,0 0 35 0 0,0 1 60 0 0,0 6 322 0 0,0-6-290 0 0,0 0-71 0 0,0-1-74 0 0,0 0 74 0 0,0-1 102 0 0,0-1 159 0 0,0 0 8 0 0,3 0 15 0 0,0 0-228 0 0,-1 0-77 0 0,-1-1 0 0 0,1 1 0 0 0,0 0 0 0 0,0 0 0 0 0,-1 0 0 0 0,1 1 0 0 0,0-1 0 0 0,0 0 1 0 0,-1 1-1 0 0,1-1 0 0 0,1 1-69 0 0,-1 2 154 0 0,0 1 1 0 0,-1-1-5 0 0,1-2-9 0 0,0 0-20 0 0,1 0 33 0 0,0-1 42 0 0,2 0 49 0 0,12 0 217 0 0,1 0-51 0 0,1 0-49 0 0,0 0-45 0 0,0 0-46 0 0,0 0-41 0 0,1 0-40 0 0,0 0-37 0 0,-3-2-73 0 0,1-4-34 0 0,-12 5-32 0 0,-1-1-1 0 0,0 1 1 0 0,0 0 0 0 0,1 0-1 0 0,3 0-13 0 0,-5 1 6 0 0,0-1 0 0 0,0 1 0 0 0,0-1 0 0 0,0 0 0 0 0,0 0 1 0 0,0 0-1 0 0,0-1 0 0 0,0 1 0 0 0,-1-1 0 0 0,1 0 0 0 0,2-1-6 0 0,-1 0 2 0 0,-1 1 0 0 0,1 0 0 0 0,0 0 0 0 0,-1 0 1 0 0,2 0-3 0 0,19-4-1 0 0,4-1 1 0 0,-5 0-42 0 0,-5 1-99 0 0,3 1-77 0 0,-5 1 42 0 0,13-9-150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1:22.3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 9256 0 0,'0'0'266'0'0,"0"0"1"0"0,0 0-84 0 0,0 0-34 0 0,0 0 160 0 0,0 0 289 0 0,0 0 30 0 0,0 0-260 0 0,0 0-152 0 0,0 0-42 0 0,2 0 34 0 0,1 0-97 0 0,1-1 41 0 0,8-5 390 0 0,-5 3-313 0 0,-4 1-154 0 0,0 1-38 0 0,1 0-57 0 0,0 0-99 0 0,-1 1-30 0 0,-1 0-93 0 0,1 0 218 0 0,0 0-122 0 0,0 0-126 0 0,-1 0 87 0 0,0 0-33 0 0,0 0-34 0 0,0 0-35 0 0,0 0-35 0 0,0 0-36 0 0,0 0-36 0 0,-1 0-38 0 0,1 0-37 0 0,0 0-38 0 0,4 0-1066 0 0,3 0-890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4:47.3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61 61 7688 0 0,'0'0'166'0'0,"0"0"29"0"0,0 0 14 0 0,0 0 34 0 0,0 0 93 0 0,0 0 43 0 0,0 0 5 0 0,0 0-27 0 0,0 3-112 0 0,0 0-173 0 0,0 10 268 0 0,2 4 251 0 0,0-10-315 0 0,1 0-49 0 0,0-3-116 0 0,0 0-41 0 0,-2-2 120 0 0,0-1-43 0 0,1 3 40 0 0,-2 0-94 0 0,-1 0-47 0 0,1-2-8 0 0,-1-1 36 0 0,2 7 119 0 0,0-1-50 0 0,1 0-23 0 0,2 1 3 0 0,0 0-6 0 0,-2-1-6 0 0,-1 0 20 0 0,0 1 49 0 0,-2 3-33 0 0,1 0-56 0 0,3 10 23 0 0,2-6-26 0 0,-3-12-69 0 0,-1 0 0 0 0,0 0 0 0 0,0 1 1 0 0,0-1-1 0 0,0 0 0 0 0,-1 1 0 0 0,0-1 0 0 0,1 0 0 0 0,-1 1-19 0 0,-1 21 117 0 0,0-15-54 0 0,1 1-1 0 0,0-1 1 0 0,1 0-1 0 0,0 1 1 0 0,1 3-63 0 0,3 2 71 0 0,-3-10-47 0 0,-1 0 0 0 0,1 0 0 0 0,-1 1 0 0 0,0-1-1 0 0,0 1 1 0 0,-1-1-24 0 0,0 40 58 0 0,0 50 105 0 0,0-31-96 0 0,0-5-79 0 0,0 6-94 0 0,0-66 95 0 0,0 1 1 0 0,0-1 0 0 0,0 1 0 0 0,0-1-1 0 0,0 1 1 0 0,0-1 0 0 0,0 1-1 0 0,0-1 1 0 0,0 1 0 0 0,0-1 0 0 0,0 1-1 0 0,0-1 1 0 0,0 1 0 0 0,0-1 0 0 0,0 1-1 0 0,0-1 1 0 0,-1 1 0 0 0,1-1 0 0 0,0 1-1 0 0,0-1 1 0 0,-1 0 0 0 0,1 1 0 0 0,0-1-1 0 0,-1 0 1 0 0,1 1 0 0 0,0-1 0 0 0,-1 1-1 0 0,1-1 1 0 0,0 0 0 0 0,-1 0-1 0 0,1 1 1 0 0,-1-1 0 0 0,1 0 0 0 0,-1 0-1 0 0,1 0 1 0 0,-1 1 0 0 0,1-1 0 0 0,-1 0-1 0 0,1 0 1 0 0,-1 0 0 0 0,1 0 0 0 0,-1 0-1 0 0,1 0 1 0 0,-1 0 0 0 0,1 0 0 0 0,-1 0 10 0 0,-1 1-159 0 0,2 1 26 0 0,0 1-38 0 0,0 4-134 0 0,0-7 295 0 0,0 0 0 0 0,0 0 0 0 0,0 0 1 0 0,0 0-1 0 0,0 0 0 0 0,0 0 0 0 0,0 0 1 0 0,0 0-1 0 0,0 0 0 0 0,0 0 1 0 0,0 1-1 0 0,0-1 0 0 0,0 0 0 0 0,0 0 1 0 0,0 0-1 0 0,0 0 0 0 0,0 0 0 0 0,0 0 1 0 0,0 0-1 0 0,0 0 0 0 0,0 0 0 0 0,0 0 1 0 0,0 0-1 0 0,0 1 0 0 0,0-1 1 0 0,0 0-1 0 0,-1 0 0 0 0,1 0 0 0 0,0 0 1 0 0,0 0-1 0 0,0 0 0 0 0,0 0 0 0 0,0 0 1 0 0,0 0-1 0 0,0 0 0 0 0,0 0 1 0 0,0 0-1 0 0,0 0 0 0 0,0 0 0 0 0,0 0 1 0 0,0 0-1 0 0,-1 0 0 0 0,1 0 0 0 0,0 0 1 0 0,0 0-1 0 0,0 0 0 0 0,0 0 0 0 0,0 0 1 0 0,0 0-1 0 0,0 0 0 0 0,0 0 1 0 0,0 0-1 0 0,0 0 0 0 0,-1 0 0 0 0,1 0 1 0 0,0 0-1 0 0,0 0 10 0 0,-10 0-573 0 0,8 0-3 0 0</inkml:trace>
  <inkml:trace contextRef="#ctx0" brushRef="#br0" timeOffset="603.91">31 46 9488 0 0,'-7'0'440'0'0,"4"-2"-89"0"0,3 0-74 0 0,2-1-61 0 0,6-2 35 0 0,6-3 18 0 0,-4 3-41 0 0,-6 2-19 0 0,-4 3-199 0 0,0 0 0 0 0,0 0 0 0 0,1 0 1 0 0,-1-1-1 0 0,0 1 0 0 0,0 0 0 0 0,1 0 0 0 0,-1 0 0 0 0,0-1 1 0 0,0 1-1 0 0,1 0 0 0 0,-1 0 0 0 0,0 0 0 0 0,1 0 0 0 0,-1 0 0 0 0,0 0 1 0 0,1 0-1 0 0,-1 0 0 0 0,0 0 0 0 0,0 0 0 0 0,1 0 0 0 0,-1 0 0 0 0,0 0 1 0 0,1 0-1 0 0,-1 0 0 0 0,0 0-10 0 0,13 0 125 0 0,30 0 252 0 0,-31 0-279 0 0,5-2 100 0 0,0-3-28 0 0,-3-1-43 0 0,2 4 13 0 0,26 1 322 0 0,-24 2-312 0 0,-9-1-50 0 0,0 1 1 0 0,1 0 0 0 0,-1 1-1 0 0,4 1-100 0 0,-2-1 110 0 0,-1 0 0 0 0,0 0 0 0 0,1-1 0 0 0,5 0-110 0 0,-13-1 12 0 0,-1 0 0 0 0,1 0 1 0 0,-1 0-1 0 0,1 1 0 0 0,0-1 0 0 0,-1 1 0 0 0,0 0 0 0 0,1 0 0 0 0,-1 0 0 0 0,1 0 0 0 0,0 0-12 0 0,2 3 29 0 0,-1-1 0 0 0,1 1 0 0 0,-1-1 0 0 0,1 1 0 0 0,-1 1-29 0 0,18 13 16 0 0,-6-5-7 0 0,-6 2 35 0 0,2 0-32 0 0,-10-14-12 0 0,-1 0 0 0 0,0 0 0 0 0,0 0 0 0 0,1 1 0 0 0,-1-1 0 0 0,0 0 0 0 0,0 1 0 0 0,0-1 0 0 0,-1 1 0 0 0,1-1-1 0 0,0 1 1 0 0,-1 0 0 0 0,1-1 0 0 0,-1 1 0 0 0,1 0 0 0 0,-1-1 0 0 0,1 1 0 0 0,-1 0 0 0 0,0 0 0 0 0,0 0 0 0 0,0 13 0 0 0,1-10 0 0 0,-1 1 0 0 0,0-1 0 0 0,0 0 0 0 0,0 0 0 0 0,-1 1 0 0 0,0-1 0 0 0,0 0 0 0 0,0 0 0 0 0,-1 0 0 0 0,1 0 0 0 0,-1 0 0 0 0,0 0 0 0 0,-1 0 0 0 0,1-1 0 0 0,0 0 0 0 0,0-1 1 0 0,0 1-1 0 0,1 0 1 0 0,-1-1-1 0 0,1 1 1 0 0,0 0-1 0 0,0 2 0 0 0,1-3-1 0 0,-1 1-1 0 0,0-1 0 0 0,0 0 1 0 0,0 0-1 0 0,0 1 0 0 0,0-1 1 0 0,-1 0-1 0 0,0 0 0 0 0,1 0 1 0 0,-1-1-1 0 0,0 1 1 0 0,-2 1 1 0 0,-6 9-50 0 0,-1 3 21 0 0,-2 3 5 0 0,0-4-20 0 0,-14 12 12 0 0,-20 20-124 0 0,32-32 130 0 0,0 0 35 0 0,10-10-9 0 0,4-4 0 0 0,-1 1 0 0 0,1-1 0 0 0,-1 0 0 0 0,1 0 0 0 0,-1 0 0 0 0,1 0 0 0 0,-1 0 0 0 0,0 0 0 0 0,1-1 0 0 0,-2 2 0 0 0,-19 8 0 0 0,9-7-11 0 0,11-4-10 0 0,4-1-1 0 0,6-6 12 0 0,-3 2 10 0 0,0 1 0 0 0,0 0 0 0 0,0 0 0 0 0,1 1 0 0 0,3-3 0 0 0,52-23 0 0 0,-59 29 4 0 0,1 0 1 0 0,0 0-1 0 0,0 1 1 0 0,-1-1-1 0 0,1 1 1 0 0,0 0-1 0 0,0 0 1 0 0,0 0 0 0 0,0 0-1 0 0,0 0 1 0 0,0 1-5 0 0,5-1 23 0 0,11 0-9 0 0,-13-1-12 0 0,0 1 0 0 0,0 0 0 0 0,0 1-1 0 0,0 0 1 0 0,0-1 0 0 0,0 2-2 0 0,29 13 54 0 0,-30-14-54 0 0,1 1 0 0 0,0 0 0 0 0,0 0 0 0 0,-1 0 0 0 0,1 1 0 0 0,-1 0 0 0 0,0 0 0 0 0,1 0 0 0 0,2 4 0 0 0,4 4 2 0 0,11 11-6 0 0,-22-20 8 0 0,0-1 0 0 0,0 1 0 0 0,0-1 0 0 0,0 1-1 0 0,0 0 1 0 0,0-1 0 0 0,0 1 0 0 0,-1 0 0 0 0,1 0 0 0 0,-1 0 0 0 0,1 0 0 0 0,-1-1 0 0 0,0 1 0 0 0,1 1-4 0 0,-1-1 4 0 0,0-1-1 0 0,0 1 1 0 0,0-1 0 0 0,0 1-1 0 0,1-1 1 0 0,-1 1 0 0 0,1-1-1 0 0,-1 1 1 0 0,1-1 0 0 0,-1 1-1 0 0,1-1 1 0 0,0 0 0 0 0,1 2-4 0 0,-1-2 4 0 0,0 1 0 0 0,0-1 1 0 0,-1 1-1 0 0,1 0 0 0 0,0 0 1 0 0,0-1-1 0 0,-1 1 0 0 0,1 0 1 0 0,-1 0-1 0 0,0 0 0 0 0,0-1 1 0 0,1 1-1 0 0,-1 2-4 0 0,0 2-3 0 0,0 4 39 0 0,-1 1 44 0 0,1-9-54 0 0,-1 1 1 0 0,1-1-1 0 0,-1 0 0 0 0,1 0 1 0 0,-1 0-1 0 0,0 0 1 0 0,0 0-1 0 0,0 0 1 0 0,0 0-1 0 0,0 0 0 0 0,0 0 1 0 0,-1-1-1 0 0,1 1 1 0 0,-1 1-27 0 0,-12 13 201 0 0,5-1-62 0 0,5-10-87 0 0,1 0 1 0 0,-1 0-1 0 0,0 0 0 0 0,-4 4-52 0 0,-11 11 136 0 0,-2-2 1 0 0,0-1-1 0 0,-12 8-136 0 0,9-10 160 0 0,1-2 0 0 0,-2 0-160 0 0,7-2 98 0 0,4-1-1 0 0,-2-3 37 0 0,-12-2 42 0 0,-7 6 27 0 0,0 1-58 0 0,29-11-122 0 0,1 0 0 0 0,-1 0 0 0 0,1 0 0 0 0,-6 0-23 0 0,-15 0 75 0 0,20-1-74 0 0,0 0 0 0 0,0 0-1 0 0,0 0 1 0 0,0 0 0 0 0,1-1 0 0 0,-1 0-1 0 0,-3-1 0 0 0,-26-13 32 0 0,32 14-207 0 0,1 0 65 0 0,-1 0 56 0 0,0 0 47 0 0,-3-1 91 0 0,-8-3 260 0 0,10 3-303 0 0,-1 0-76 0 0,2 1-33 0 0,1 0-42 0 0,-1-1-46 0 0,0 1-54 0 0,0 0-80 0 0,1 0-73 0 0,-1-1-81 0 0,0 1-87 0 0,0 0-95 0 0,0-1-100 0 0,1 1-109 0 0,-1 0-113 0 0,-3-3-1107 0 0,-3-4-1165 0 0,9 7 3115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4:51.834"/>
    </inkml:context>
    <inkml:brush xml:id="br0">
      <inkml:brushProperty name="width" value="0.1" units="cm"/>
      <inkml:brushProperty name="height" value="0.1" units="cm"/>
      <inkml:brushProperty name="color" value="#F6630D"/>
    </inkml:brush>
    <inkml:brush xml:id="br1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1241 6033 9096 0 0,'0'0'200'0'0,"0"0"33"0"0,0 0 16 0 0,-3 3-31 0 0,-1 1-184 0 0,-4 2-24 0 0,2-4 19 0 0,-1-1 48 0 0,-16-1 306 0 0,11-1-175 0 0,-13 1 462 0 0,7 0-181 0 0,3 0-35 0 0,0 0 60 0 0,14 0-485 0 0,0 0 0 0 0,1 0 1 0 0,-1 0-1 0 0,1 0 0 0 0,-1 0 1 0 0,0 0-1 0 0,1 1 0 0 0,-1-1 1 0 0,0 0-1 0 0,1 0 1 0 0,-1 0-1 0 0,0 1 0 0 0,1-1 1 0 0,-1 0-1 0 0,1 1 0 0 0,-1-1 1 0 0,1 0-1 0 0,-1 1 0 0 0,1-1 1 0 0,-1 1-1 0 0,1-1 0 0 0,-1 1 1 0 0,1-1-1 0 0,-1 1 1 0 0,1-1-1 0 0,0 1-29 0 0,-5 4 344 0 0,-5-2-63 0 0,-2-4-3 0 0,8 1-187 0 0,0-1-1 0 0,0 1 1 0 0,0 0 0 0 0,1 1 0 0 0,-1-1 0 0 0,0 1 0 0 0,0 0 0 0 0,-1 0-91 0 0,-5 3 113 0 0,-8 3 58 0 0,0-5 32 0 0,4-1-73 0 0,-24 9 233 0 0,25-6-263 0 0,8-2-64 0 0,1 0 3 0 0,0 0 0 0 0,0-1 1 0 0,0 2-1 0 0,1-1 0 0 0,-3 1-39 0 0,4-1 21 0 0,-1 0-1 0 0,0 0 0 0 0,0-1 1 0 0,1 1-1 0 0,-1-1 0 0 0,0 0 0 0 0,-1 0-20 0 0,-8 2 61 0 0,9-2-34 0 0,-1 0 1 0 0,0 0 0 0 0,1 0 0 0 0,-1 0 0 0 0,1 1 0 0 0,-1-1-1 0 0,1 1 1 0 0,0 0 0 0 0,-2 1-28 0 0,1-1 24 0 0,0 0-1 0 0,0 0 1 0 0,0 0 0 0 0,0 0-1 0 0,-1-1 1 0 0,1 0-1 0 0,-1 0-23 0 0,-15 5 105 0 0,-2 5 38 0 0,6-2-44 0 0,-30 7 245 0 0,38-13-295 0 0,-27 2 247 0 0,12 5-169 0 0,16-7-8 0 0,1-2-49 0 0,0 0-32 0 0,-3-2-30 0 0,2 0 9 0 0,6 1-14 0 0,0 0 0 0 0,0 0 0 0 0,0 0 0 0 0,1 0 0 0 0,-1 0 0 0 0,0 0 0 0 0,0 0 0 0 0,0-1 1 0 0,0 1-1 0 0,1 0 0 0 0,-1 0 0 0 0,0-1 0 0 0,0 1 0 0 0,0-1-3 0 0,-4-9 24 0 0,-5 5 42 0 0,9 4-60 0 0,1 1-1 0 0,0-1 1 0 0,-1 0 0 0 0,1 0-1 0 0,0 1 1 0 0,0-1-1 0 0,0 0 1 0 0,-1 0-1 0 0,1 0 1 0 0,0 0-1 0 0,0 1 1 0 0,0-1-1 0 0,0 0 1 0 0,0-1-6 0 0,3-13 56 0 0,2 8-47 0 0,-4 5-4 0 0,-1 1-1 0 0,1 0 0 0 0,0-1 1 0 0,0 1-1 0 0,-1-1 1 0 0,1 1-1 0 0,0-1 0 0 0,-1 1 1 0 0,1-1-1 0 0,-1 1 0 0 0,0-1 1 0 0,0 1-1 0 0,0-1 0 0 0,1 0-4 0 0,-2 2 1 0 0,1-1-1 0 0,0 1 1 0 0,0-1-1 0 0,0 1 0 0 0,0-1 1 0 0,0 1-1 0 0,0-1 0 0 0,0 1 1 0 0,0-1-1 0 0,0 1 1 0 0,0-1-1 0 0,0 1 0 0 0,1-1 1 0 0,-1 1-1 0 0,0 0 0 0 0,0-1 1 0 0,0 1-1 0 0,1-1 1 0 0,-1 1-1 0 0,0-1 0 0 0,0 1 1 0 0,1 0-1 0 0,-1-1 0 0 0,0 1 1 0 0,1 0-1 0 0,-1-1 1 0 0,0 1-1 0 0,1 0 0 0 0,-1 0 1 0 0,1-1-1 0 0,-1 1 0 0 0,1 0 0 0 0,5-5 0 0 0,9-22 0 0 0,-6 4 0 0 0,0 3 0 0 0,-6 15 8 0 0,1 0 0 0 0,0 1 0 0 0,0 0 0 0 0,4-3-8 0 0,-4 3 8 0 0,0 0 0 0 0,0-1 0 0 0,0 1 0 0 0,2-4-8 0 0,3-6 0 0 0,1 1 0 0 0,0 0 0 0 0,7-5 0 0 0,-16 16 0 0 0,1 0 0 0 0,-1 0 0 0 0,1 0 0 0 0,-1 0 0 0 0,0 0 0 0 0,1 0 0 0 0,-1 0 0 0 0,0 0 0 0 0,0-1 0 0 0,3-7 0 0 0,9-5 0 0 0,17-15 0 0 0,-17 17 11 0 0,-11 11 42 0 0,-2 4 1 0 0,3 8-33 0 0,7-5 22 0 0,7 23-33 0 0,-12-23-10 0 0,-1 1 0 0 0,0-1 0 0 0,-1 1 0 0 0,0 0 0 0 0,0 0 0 0 0,0 0 0 0 0,0 0 0 0 0,9 27 0 0 0,-9-24 0 0 0,-2-6 0 0 0,0 1 0 0 0,0-1 0 0 0,-1 0 0 0 0,1 0 0 0 0,-1 0 0 0 0,0 1 0 0 0,0-1 0 0 0,0 0 0 0 0,1 16 0 0 0,24 54 0 0 0,-20-50 0 0 0,-2-7 0 0 0,1 1 0 0 0,2 5 0 0 0,-1-4 0 0 0,-1 0 0 0 0,1 11 0 0 0,-3-15 0 0 0,1 1 0 0 0,0-1 0 0 0,5 12 0 0 0,-2-11 0 0 0,-2 0 0 0 0,0 0 0 0 0,0 1 0 0 0,-2 0 0 0 0,0-1 0 0 0,9 47 0 0 0,-6-47 0 0 0,-3-8 0 0 0,-1-1 0 0 0,1 0 0 0 0,-1 1 0 0 0,0-1 0 0 0,-1 1 0 0 0,1-1 0 0 0,-1 1 0 0 0,1 0 0 0 0,0 0 0 0 0,0 0 0 0 0,1 0 0 0 0,0-1 0 0 0,2 6 0 0 0,-3-7 0 0 0,1 0 0 0 0,-1 1 0 0 0,0-1 0 0 0,-1 0 0 0 0,1 1 0 0 0,-1-1 0 0 0,0 1 0 0 0,-1-1 0 0 0,0 1 0 0 0,1 6 0 0 0,0 20 0 0 0,0-19-37 0 0,0-10-150 0 0,0-3-38 0 0,0 0 106 0 0,0 0 40 0 0,0 0-32 0 0,0 0-12 0 0,0 0-34 0 0,0 0-38 0 0,0 0-42 0 0,0 0-47 0 0,0 0-43 0 0,0 0-40 0 0,0 0-36 0 0,0 0-261 0 0,0 0-59 0 0,0 0-47 0 0,0 0-35 0 0,0 0-1439 0 0,0 0-1274 0 0</inkml:trace>
  <inkml:trace contextRef="#ctx0" brushRef="#br0" timeOffset="729.73">1029 5746 8864 0 0,'0'0'200'0'0,"0"-3"33"0"0,0 3-200 0 0,1-7 73 0 0,-2 3-1 0 0,-1 0 104 0 0,-11-8-167 0 0,-6-7 10 0 0,7 7 160 0 0,5 4 37 0 0,-3-1-130 0 0,3 3 23 0 0,-2 0 93 0 0,-2 1 73 0 0,0 1 55 0 0,-9-5 366 0 0,3-1-198 0 0,4 6-307 0 0,-5-1 128 0 0,6-4-70 0 0,-2-1 23 0 0,12 9-270 0 0,1 0 0 0 0,-1 1 0 0 0,0 0 0 0 0,1-1 0 0 0,-1 1 0 0 0,0 0 0 0 0,1 0 0 0 0,-1 0 0 0 0,-1 0-35 0 0,-14-1 247 0 0,3-3-19 0 0,4 0-111 0 0,-8-3 78 0 0,10 6-91 0 0,-2 1 35 0 0,-18 0 195 0 0,-1 0-44 0 0,-67 0 525 0 0,53 0-431 0 0,36 0-324 0 0,0 0-1 0 0,0 1 0 0 0,0 1 0 0 0,-4 0-59 0 0,-30 12 194 0 0,4 2 87 0 0,-7 7-281 0 0,11-6 88 0 0,17-8-11 0 0,0 0-1 0 0,-6 5-76 0 0,3 2 7 0 0,-1 9-7 0 0,-6-4 0 0 0,19-13 0 0 0,0 2 0 0 0,0-1 0 0 0,1 1 0 0 0,0 0 0 0 0,0 0 0 0 0,-1 5 0 0 0,0 0 0 0 0,-1 0 0 0 0,0-1 0 0 0,-3 3 0 0 0,6-11 3 0 0,1-1-8 0 0,0-1 1 0 0,0 1 0 0 0,1 0-1 0 0,0 1 1 0 0,0-1 0 0 0,0 0-1 0 0,0 1 1 0 0,1 0-1 0 0,0-1 1 0 0,0 1 0 0 0,1 0-1 0 0,-1 0 1 0 0,1 0 0 0 0,1 0-1 0 0,-1 1 1 0 0,1-1-1 0 0,0 1 5 0 0,0 118-62 0 0,0-40 60 0 0,0-74-6 0 0,1 1-1 0 0,0 0 0 0 0,1 0 0 0 0,0 0 0 0 0,1-1 0 0 0,3 9 9 0 0,-2-5-6 0 0,-1-1 1 0 0,2 15 5 0 0,-3-18 0 0 0,-1 0 0 0 0,2 0 0 0 0,-1 0 0 0 0,2-1 0 0 0,-1 1 0 0 0,3 2 0 0 0,19 35-10 0 0,-14-21-12 0 0,-5-11 14 0 0,1-1 0 0 0,0 0 0 0 0,1 0 0 0 0,1 1 8 0 0,18 27-14 0 0,2 5-32 0 0,-7-18 42 0 0,154 181-9 0 0,-165-198-2 0 0,0 0-1 0 0,0-2 1 0 0,1 1-1 0 0,0-1 1 0 0,12 7 15 0 0,25 21-38 0 0,-32-24 35 0 0,1-1 0 0 0,0-1 0 0 0,1-1 0 0 0,1 0-1 0 0,5 2 4 0 0,46 18 0 0 0,-45-16 0 0 0,-12-7-12 0 0,1-2 0 0 0,11 6 12 0 0,-19-10-15 0 0,0-1 0 0 0,0 0 0 0 0,1 0 0 0 0,5 0 15 0 0,37 0-133 0 0,-39-3 87 0 0,0 2-1 0 0,0-1 1 0 0,0 1 0 0 0,0 1-1 0 0,3 0 47 0 0,17 12-128 0 0,-12-5 49 0 0,-10-5 44 0 0,0-1-1 0 0,0-1 0 0 0,0 0 1 0 0,0 0-1 0 0,5 0 36 0 0,31 1-30 0 0,-33-3 30 0 0,1 2 0 0 0,-1-1 0 0 0,3 2 0 0 0,1 0 0 0 0,1 0 0 0 0,-1-1 0 0 0,3-1 0 0 0,0-1 0 0 0,-8 1 0 0 0,-1-1 0 0 0,1-1 0 0 0,-1 1 0 0 0,0-2 0 0 0,1 1 0 0 0,-1-1 0 0 0,0-1 0 0 0,0 0 0 0 0,2-1 0 0 0,-5 1 1 0 0,-2 1 5 0 0,1 0 0 0 0,-1-1 0 0 0,0 1-1 0 0,5-4-5 0 0,12-19 123 0 0,1 7 12 0 0,-19 15-111 0 0,0 0 0 0 0,-1 0 0 0 0,1 0-1 0 0,0 0 1 0 0,-1-1 0 0 0,0 1 0 0 0,0-1-1 0 0,2-2-23 0 0,-1-2 45 0 0,0 1 0 0 0,-1-1 0 0 0,1 0 0 0 0,-1-3-45 0 0,7-34 250 0 0,-7 16 47 0 0,-2-1 0 0 0,0-3-297 0 0,-5-20 299 0 0,-6 2-65 0 0,-22-53 153 0 0,30 97-363 0 0,-19-50 133 0 0,-3-2-39 0 0,-53-117 104 0 0,68 156-199 0 0,-47-96 101 0 0,1 0-73 0 0,39 82 8 0 0,-11-15-59 0 0,-16-19 25 0 0,8-3 18 0 0,10 30-33 0 0,-17-18-10 0 0,6 6 0 0 0,27 41 0 0 0,0 0 0 0 0,-1 1 0 0 0,0 1 0 0 0,-1 0 0 0 0,-7-5 0 0 0,-21-21 0 0 0,9 9-22 0 0,-18-9-162 0 0,35 26 126 0 0,10 8 38 0 0,-1 0 0 0 0,1 0 0 0 0,-1 0 0 0 0,1 0 0 0 0,-1 1-1 0 0,0-1 1 0 0,0 1 0 0 0,0 0 0 0 0,-3 0 20 0 0,-11-3-123 0 0,-2-6-179 0 0,-5 5-61 0 0,21 3 335 0 0,0 1-73 0 0,0-1-69 0 0,1 1-64 0 0,-1 0-139 0 0,0-1-85 0 0,1 1-77 0 0,-1 0-71 0 0,0 0-61 0 0,1 0-55 0 0,-1 1-46 0 0,-1 0-40 0 0,-3 0-1416 0 0,-1 0-1256 0 0</inkml:trace>
  <inkml:trace contextRef="#ctx0" brushRef="#br0" timeOffset="4807.65">5792 590 6336 0 0,'0'-2'141'0'0,"0"-5"-31"0"0,0 4-27 0 0,0 0 63 0 0,2 3 0 0 0,8-2-50 0 0,-8-2 13 0 0,-1-2 124 0 0,-1 6-233 0 0,0-3 440 0 0,0 1 9 0 0,0-8 32 0 0,0 7 114 0 0,0 3 49 0 0,0 0 11 0 0,0-2-2 0 0,0-9-10 0 0,0 9-3 0 0,0 2 0 0 0,-5 0-279 0 0,1 0-69 0 0,0 0-61 0 0,0-1-53 0 0,0 0-1 0 0,-1 0-62 0 0,-7-5 110 0 0,7 2-54 0 0,5 4-165 0 0,0 0 0 0 0,0 0 0 0 0,0 0-1 0 0,0 0 1 0 0,0 0 0 0 0,0 0 0 0 0,0 0-1 0 0,0-1 1 0 0,-1 1 0 0 0,1 0 0 0 0,0 0 0 0 0,0 0-1 0 0,0 0 1 0 0,0 0 0 0 0,0 0 0 0 0,0 0-1 0 0,0 0 1 0 0,0 0 0 0 0,0 0 0 0 0,-1 0 0 0 0,1 0-1 0 0,0 0 1 0 0,0 0 0 0 0,0-1 0 0 0,0 1-1 0 0,0 0 1 0 0,0 0 0 0 0,0 0 0 0 0,-1 0 0 0 0,1 0-1 0 0,0 0 1 0 0,0 0 0 0 0,0 0 0 0 0,0 1-1 0 0,0-1 1 0 0,0 0 0 0 0,0 0 0 0 0,-1 0 0 0 0,1 0-1 0 0,0 0 1 0 0,0 0 0 0 0,0 0 0 0 0,0 0-1 0 0,0 0 1 0 0,0 0 0 0 0,0 0 0 0 0,0 0 0 0 0,-1 0-1 0 0,1 0 1 0 0,0 1 0 0 0,0-1 0 0 0,0 0-1 0 0,0 0 1 0 0,0 0 0 0 0,0 0 0 0 0,0 0 0 0 0,0 0-6 0 0,-1 1 30 0 0,0 1 0 0 0,-1-1 0 0 0,1 0 1 0 0,0-1-1 0 0,0 1 0 0 0,-1 0 1 0 0,1 0-1 0 0,-1 0 0 0 0,1-1 0 0 0,-1 1 1 0 0,0 0-31 0 0,-26 1 379 0 0,18-3-290 0 0,-15 0 152 0 0,23 1-196 0 0,-1 0-1 0 0,1 0 1 0 0,-1 1 0 0 0,1-1-1 0 0,-1 1 1 0 0,1-1 0 0 0,-1 1-1 0 0,0 0-44 0 0,-5 4 109 0 0,7-4-87 0 0,-1 0 1 0 0,1 0 0 0 0,0 0 0 0 0,-1-1-1 0 0,1 1 1 0 0,-1 0 0 0 0,1-1 0 0 0,-1 1-1 0 0,1-1 1 0 0,-1 0 0 0 0,0 1 0 0 0,1-1-1 0 0,-1 0 1 0 0,1 0 0 0 0,-2 0-23 0 0,-16 3 108 0 0,11 0-1 0 0,-1 0 0 0 0,0 1 0 0 0,-7 4-107 0 0,4-1 77 0 0,10-7-69 0 0,1 1-1 0 0,-1-1 0 0 0,1 1 1 0 0,-1-1-1 0 0,0 0 0 0 0,1 1 1 0 0,-1-1-1 0 0,0 0 0 0 0,0 0-7 0 0,-9 2 18 0 0,6 8-18 0 0,-8-5 0 0 0,-2 5 0 0 0,0-1 0 0 0,14-5 0 0 0,0 1 0 0 0,-13 16 0 0 0,14-18 0 0 0,1 18 0 0 0,-1 145 0 0 0,0-164 0 0 0,0 0 0 0 0,0-1 0 0 0,1 1 0 0 0,-1 0 0 0 0,1 0 0 0 0,-1-1 0 0 0,1 1 0 0 0,-1-1 0 0 0,1 1 0 0 0,0-1 0 0 0,0 1 0 0 0,0-1 0 0 0,0 1 0 0 0,0-1 0 0 0,0 1 0 0 0,-1-1 0 0 0,1 1 0 0 0,0-1 0 0 0,0 1 0 0 0,-1 0 0 0 0,1-1 0 0 0,-1 1 0 0 0,0 0 0 0 0,1-1 0 0 0,-1 1 0 0 0,0 0 0 0 0,0 0 0 0 0,0 13 0 0 0,3 0 0 0 0,7 0 0 0 0,-5 0 0 0 0,-5-14 0 0 0,1 0 0 0 0,0 1 0 0 0,0-1 0 0 0,0 0 0 0 0,-1 0 0 0 0,1 0 0 0 0,0-1 0 0 0,0 1 0 0 0,0 0 0 0 0,0 0 0 0 0,1 0 0 0 0,-1 0 0 0 0,15 1 0 0 0,-12-2 0 0 0,1 0 0 0 0,-1 0 0 0 0,1-1 0 0 0,0 1 0 0 0,1-2 0 0 0,6-4 0 0 0,-11 5 0 0 0,0 1 0 0 0,0-1 0 0 0,0 0 0 0 0,0 1 0 0 0,0-1 0 0 0,0 1 0 0 0,0 0 0 0 0,0-1 0 0 0,0 1 0 0 0,0 0 0 0 0,0-1 0 0 0,0 1 0 0 0,0 0 0 0 0,0 0 0 0 0,0 0 0 0 0,0 0 0 0 0,1 0 0 0 0,-1 0 0 0 0,-1 0 0 0 0,1 0 0 0 0,0 0 0 0 0,-1 0 0 0 0,1 0 0 0 0,0 0 0 0 0,-1 0 0 0 0,1 0 0 0 0,0 0 0 0 0,-1-1 0 0 0,1 1 0 0 0,-1 0 0 0 0,1 0 0 0 0,0-1 0 0 0,-1 1 0 0 0,1 0 0 0 0,-1-1 0 0 0,1 1 0 0 0,-1-1 0 0 0,1 1 0 0 0,-1-1 0 0 0,1 1 0 0 0,-1-1 0 0 0,0 1 0 0 0,1-1 0 0 0,-1 1 0 0 0,0-1 0 0 0,1 0 0 0 0,-1 1 0 0 0,1-1 0 0 0,-1 1 0 0 0,1-1 0 0 0,-1 1 0 0 0,0 0 0 0 0,1-1 0 0 0,0 1 0 0 0,-1-1 0 0 0,1 1 0 0 0,-1 0 0 0 0,1-1 0 0 0,-1 1 0 0 0,1 0 0 0 0,0 0 0 0 0,-1-1 0 0 0,1 1 0 0 0,0 0 0 0 0,-1 0 0 0 0,1 0 0 0 0,-1 0 0 0 0,1 0 0 0 0,0 0 0 0 0,-1 0 0 0 0,1 0 0 0 0,2 0 3 0 0,-1 0 0 0 0,1 0 0 0 0,-1 0 0 0 0,1-1 0 0 0,-1 1 0 0 0,0-1 0 0 0,1 0 0 0 0,-1 0 0 0 0,0 1 0 0 0,1-1-1 0 0,1-2-2 0 0,-2 2 3 0 0,0 0 0 0 0,0 0 0 0 0,0 0 0 0 0,1 1 0 0 0,-1-1 0 0 0,0 0 0 0 0,1 1 0 0 0,-1-1 0 0 0,1 1 0 0 0,-1 0-1 0 0,3 0-2 0 0,68 0 0 0 0,-72 0 0 0 0,1 0 0 0 0,0 0 0 0 0,-1 0 0 0 0,1 0 0 0 0,0 1 0 0 0,-1-1 0 0 0,1 0 0 0 0,-1 1 0 0 0,1 0 0 0 0,-1-1 0 0 0,1 1 0 0 0,-1 0 0 0 0,0 0 0 0 0,1 0 0 0 0,10 5 0 0 0,13-1 0 0 0,-19-4 2 0 0,-1 1-1 0 0,0 1 0 0 0,0-1 1 0 0,0 1-1 0 0,0 0 0 0 0,0 0 1 0 0,-1 1-1 0 0,4 2-1 0 0,16 20 55 0 0,-19-18-57 0 0,-1 4 13 0 0,1-5 10 0 0,-4-5-19 0 0,-1-1 1 0 0,1 0-1 0 0,0 1 0 0 0,0-1 1 0 0,0 1-1 0 0,-1-1 0 0 0,1 1 1 0 0,-1-1-1 0 0,1 1 0 0 0,-1-1 0 0 0,0 1 1 0 0,0-1-1 0 0,0 1 0 0 0,1 0-2 0 0,-1 99 330 0 0,0-101-326 0 0,0 0 0 0 0,0 1 0 0 0,0-1 0 0 0,0 0 0 0 0,0 0-1 0 0,0 1 1 0 0,0-1 0 0 0,0 0 0 0 0,0 1 0 0 0,0-1 0 0 0,0 0 0 0 0,-1 1 0 0 0,1-1 0 0 0,0 0 0 0 0,0 1 0 0 0,0-1 0 0 0,0 0 0 0 0,0 0 0 0 0,0 1 0 0 0,-1-1 0 0 0,1 0 0 0 0,0 0 0 0 0,0 1 0 0 0,0-1 0 0 0,-1 0-1 0 0,1 0-3 0 0,-4 4 41 0 0,0-1-11 0 0,1 1 0 0 0,-1 0 0 0 0,1-1 0 0 0,0 1 0 0 0,-1 2-30 0 0,-1 4 16 0 0,4-8-15 0 0,0 0-1 0 0,0 0 0 0 0,0 1 0 0 0,0-1 0 0 0,0 0 0 0 0,-1 0 0 0 0,1-1 0 0 0,-1 1 0 0 0,0 0 0 0 0,-5 6 1 0 0,4-5 1 0 0,0 0-1 0 0,0 0 1 0 0,0 0 0 0 0,-1 0-1 0 0,1-1 1 0 0,-1 1-2 0 0,-6 1 30 0 0,8-3-27 0 0,0 0-1 0 0,-1 0 1 0 0,1 1-1 0 0,0-1 1 0 0,0 0 0 0 0,0 1-1 0 0,0-1 1 0 0,1 1-1 0 0,-1 0-2 0 0,-3 2 6 0 0,-1 0 0 0 0,1 0 0 0 0,-1-1 0 0 0,0 1 0 0 0,0-1 0 0 0,0 0-6 0 0,0-1 18 0 0,-24 3-8 0 0,30-4-10 0 0,-1-1 0 0 0,0 1 0 0 0,0-1 0 0 0,1 1 0 0 0,-1-1 0 0 0,0 1 0 0 0,0-1 0 0 0,0 0 0 0 0,1 1 0 0 0,-1-1 0 0 0,0 0 0 0 0,0 0 0 0 0,0 1 0 0 0,0-1 0 0 0,0 0 0 0 0,0 0 0 0 0,0 0 0 0 0,1 0 0 0 0,-1 0 0 0 0,0 0 0 0 0,0-1 0 0 0,0 1 0 0 0,0 0 0 0 0,0 0 0 0 0,0-1 0 0 0,1 1 0 0 0,-1 0 0 0 0,0-1 0 0 0,-8-2 0 0 0,0 1-21 0 0,-18 1 63 0 0,9 1-96 0 0,8 1-51 0 0,1-1-77 0 0,4-1 65 0 0,-1-1 7 0 0,5 1 35 0 0,-1-1-51 0 0,1 0-74 0 0,0 1-39 0 0,0-1-82 0 0,0 1-94 0 0,-1 0-108 0 0,0 0-122 0 0,1 1 273 0 0,0-1-36 0 0,0 1-37 0 0,-1 0-39 0 0,1 0-41 0 0,-1 0-41 0 0,-4 0-1584 0 0,-3 0-1216 0 0</inkml:trace>
  <inkml:trace contextRef="#ctx0" brushRef="#br0" timeOffset="5898.83">5807 2072 8896 0 0,'0'0'264'0'0,"0"0"-8"0"0,-1 0-191 0 0,-1 3-37 0 0,-9 5-17 0 0,10-8-10 0 0,0 0 0 0 0,0 1-1 0 0,0-1 1 0 0,0 1 0 0 0,0-1 0 0 0,0 1 0 0 0,0-1-1 0 0,1 1 1 0 0,-1 0 0 0 0,0-1 0 0 0,0 1 0 0 0,1 0-1 0 0,-1 0 1 0 0,0-1 0 0 0,1 1 0 0 0,-1 0 0 0 0,1 0-1 0 0,-1 0 1 0 0,1 0 0 0 0,-1 0 0 0 0,1 0 0 0 0,0 0-1 0 0,0 0 0 0 0,-3 4 96 0 0,0-2-62 0 0,-14 15 271 0 0,12-11-241 0 0,0 5 175 0 0,-5-7 38 0 0,3 5-3 0 0,1 4-65 0 0,4-10-135 0 0,-13 25 294 0 0,2 1-96 0 0,3-8-118 0 0,2 1-35 0 0,-7 24 47 0 0,13-17-86 0 0,2-26-65 0 0,0 0 0 0 0,0 0 0 0 0,-1 0 0 0 0,1 0 0 0 0,-2 4-15 0 0,-3 7 48 0 0,3-12-39 0 0,1 0 1 0 0,0 0-1 0 0,0 0 0 0 0,0 1 1 0 0,1-1-1 0 0,-1 0 0 0 0,1 1 0 0 0,0-1 1 0 0,0 1-10 0 0,-1 3 10 0 0,1 0 0 0 0,-1-1 0 0 0,-1 1 0 0 0,1 0 0 0 0,-1 0-10 0 0,0 1 14 0 0,0 0 1 0 0,0 0 0 0 0,1 0 0 0 0,0 0 0 0 0,0 2-15 0 0,1 30 73 0 0,0 53-56 0 0,1-86-5 0 0,-1 0-1 0 0,1 0 0 0 0,0 0 1 0 0,1 2-12 0 0,14 40 7 0 0,-9-29-6 0 0,8 25 15 0 0,-6-23 57 0 0,-6-16-56 0 0,-1-1-1 0 0,1 0 1 0 0,1 0-1 0 0,-1 0 0 0 0,1-1 1 0 0,1 2-17 0 0,8 4 76 0 0,-11-2-50 0 0,3 5 20 0 0,-4-12-40 0 0,1-1-1 0 0,-1 1 1 0 0,1 0 0 0 0,-1 0 0 0 0,0 0 0 0 0,1-1 0 0 0,-1 1 0 0 0,1-1 0 0 0,1 1-6 0 0,-1-1 11 0 0,0 1-1 0 0,1 0 0 0 0,-1 0 1 0 0,0 0-1 0 0,0 0 0 0 0,0 0 1 0 0,0 0-1 0 0,0 1 1 0 0,0-1-1 0 0,1 2-10 0 0,8 6 96 0 0,18 7 222 0 0,-23-14-265 0 0,-4-1-13 0 0,1 0 1 0 0,0 0 0 0 0,0-1 0 0 0,-1 1 0 0 0,1-1 0 0 0,0 0-1 0 0,0 0 1 0 0,0 0 0 0 0,-1 0 0 0 0,4 0-41 0 0,9-1 184 0 0,4 1-16 0 0,19 0 229 0 0,-25 0-256 0 0,-11 0-111 0 0,0 0-1 0 0,-1 0 1 0 0,1 0-1 0 0,0-1 1 0 0,0 1-1 0 0,-1-1 1 0 0,1 1-1 0 0,-1-1 1 0 0,1 1-1 0 0,0-1 1 0 0,-1 0-1 0 0,1 0 1 0 0,-1 0-30 0 0,15-14 308 0 0,-5 3-152 0 0,5 3-89 0 0,-8 7-59 0 0,9-3-5 0 0,-15 3-4 0 0,1-1 1 0 0,-1 1 0 0 0,0 0 0 0 0,0-1-1 0 0,0 1 1 0 0,0-1 0 0 0,0 0 0 0 0,14-18 23 0 0,-9 15 18 0 0,-5 4-21 0 0,0 0-1 0 0,0 0 0 0 0,0 0 1 0 0,0 0-1 0 0,0-1 0 0 0,0 1 1 0 0,0 0-1 0 0,-1-1 0 0 0,1 0 1 0 0,-1 0-20 0 0,4-23 128 0 0,-2 18-85 0 0,-2 7-37 0 0,-1 0 0 0 0,1 1 0 0 0,-1-1 1 0 0,0 0-1 0 0,0 0 0 0 0,1 0 0 0 0,-1 0 1 0 0,0 0-1 0 0,0 0 0 0 0,0 1 0 0 0,0-1 1 0 0,0 0-1 0 0,0 0 0 0 0,0 0 0 0 0,0 0 1 0 0,-1 0-1 0 0,1 0 0 0 0,0 0 0 0 0,0 0 1 0 0,-1 1-1 0 0,1-1 0 0 0,0 0 0 0 0,-1 0 1 0 0,1 0-1 0 0,-1 1 0 0 0,1-1 0 0 0,-1 0-6 0 0,0 1 2 0 0,-2-14 63 0 0,3-7-10 0 0,1 13-29 0 0,-1 2-7 0 0,0 3-11 0 0,0 1-1 0 0,0-1 1 0 0,0 1 0 0 0,0-1 0 0 0,0 1 0 0 0,-1-1-1 0 0,1 1 1 0 0,-1-1 0 0 0,1 1 0 0 0,-1-1-8 0 0,-3-2 15 0 0,1 1-1 0 0,-1-1 1 0 0,0 1 0 0 0,0 0 0 0 0,-2-1-15 0 0,-11-12 48 0 0,15 15-45 0 0,1 1-1 0 0,-1-1 1 0 0,1 1-1 0 0,-1 0 1 0 0,1 0-1 0 0,-1 0 1 0 0,0 0-1 0 0,1 0 1 0 0,-1 0-1 0 0,0 0-2 0 0,-23-2 48 0 0,23 3-45 0 0,1 0-1 0 0,-1 0 0 0 0,0 0 1 0 0,1 1-1 0 0,-1-1 0 0 0,0 0 0 0 0,1 0 1 0 0,-1 1-1 0 0,1-1 0 0 0,-1 1-2 0 0,-13 12 43 0 0,5-2-41 0 0,0 1 1 0 0,1 0 0 0 0,0 0 0 0 0,-7 14-3 0 0,-6 9-18 0 0,13-14-43 0 0,1 1-18 0 0,2-11 60 0 0,3-1-41 0 0,-1 12-142 0 0,4-16 93 0 0,-4 7-58 0 0,2-9 45 0 0,0-2 2 0 0,0 1-47 0 0,1 0-59 0 0,0 1-68 0 0,0-2 45 0 0,0 1-38 0 0,1 2-384 0 0,-1-1 93 0 0,1 0-50 0 0,0 3-739 0 0,0-7 1367 0 0,0 8-1948 0 0,0 2-1104 0 0</inkml:trace>
  <inkml:trace contextRef="#ctx0" brushRef="#br0" timeOffset="6698.46">5656 4083 9040 0 0,'0'0'200'0'0,"0"0"33"0"0,0 0 15 0 0,2 0 20 0 0,4-1-176 0 0,0-1 54 0 0,0-2 77 0 0,3-4 157 0 0,0 0-3 0 0,-2 3-192 0 0,10-4 396 0 0,-4 3-161 0 0,0 1 115 0 0,-8-5-18 0 0,-1 7-291 0 0,2 0-39 0 0,14-6 249 0 0,5 4-34 0 0,11-10 274 0 0,-24 10-557 0 0,11-3 146 0 0,0 0-11 0 0,-11 3-155 0 0,1 2 10 0 0,3 3-21 0 0,0-2-12 0 0,10-11 85 0 0,-23 11-150 0 0,-1 1-1 0 0,1-1 1 0 0,0 1 0 0 0,0-1-1 0 0,0 1 1 0 0,-1 0 0 0 0,1 0 0 0 0,1 0-1 0 0,-1 0 1 0 0,0 0 0 0 0,2 1-11 0 0,9 0 3 0 0,15 0 87 0 0,-26 0-30 0 0,-1 0 35 0 0,0 0-62 0 0,2 1-35 0 0,-2-1 29 0 0,1-1 42 0 0,-1 1 62 0 0,-3 1-29 0 0,1 1-43 0 0,1 7 30 0 0,-1-6 45 0 0,0-3 1 0 0,0 2-6 0 0,0 24 127 0 0,0-24-136 0 0,0-1-43 0 0,0 2-39 0 0,0 7-17 0 0,0-9-5 0 0,0 9 21 0 0,0 16 110 0 0,-3-16-123 0 0,-1-3 8 0 0,3-5-25 0 0,0-1 1 0 0,0 0-1 0 0,0 1 0 0 0,1-1 0 0 0,-1 1 1 0 0,0-1-1 0 0,1 1 0 0 0,-1-1 0 0 0,1 1 1 0 0,-1-1-1 0 0,1 1 0 0 0,0-1 1 0 0,0 1-1 0 0,0 0-7 0 0,0 0 4 0 0,0-1 0 0 0,-1 1-1 0 0,1 0 1 0 0,0-1 0 0 0,-1 1 0 0 0,1 0 0 0 0,-1-1 0 0 0,1 1 0 0 0,-1-1 0 0 0,0 1-1 0 0,0-1 1 0 0,0 1 0 0 0,0-1-4 0 0,0 1 4 0 0,0-1 0 0 0,1 1 1 0 0,-1-1-1 0 0,0 1 0 0 0,0 0 0 0 0,1-1 0 0 0,-1 1 0 0 0,1-1 0 0 0,-1 1 0 0 0,1 0 1 0 0,0 0-1 0 0,0-1 0 0 0,0 1-4 0 0,-2 13 47 0 0,-4 0-28 0 0,5-12-18 0 0,0-1 0 0 0,0 0 0 0 0,0 0 1 0 0,0 1-1 0 0,1-1 0 0 0,-1 0 0 0 0,0 1 0 0 0,1-1 0 0 0,0 1 0 0 0,0-1 0 0 0,0 3-1 0 0,0 312 311 0 0,-1-308-298 0 0,0 1 0 0 0,0-1 0 0 0,0 0 0 0 0,-3 5-13 0 0,2-4 4 0 0,0 0 0 0 0,0 0 0 0 0,1 1 0 0 0,0 5-4 0 0,1 118 207 0 0,0-121-213 0 0,0-11-80 0 0,0-2-45 0 0,0 0 42 0 0,0 0 19 0 0,0 0-35 0 0,0 0-14 0 0,0 0-36 0 0,0 0-39 0 0,0 0-45 0 0,0 0-48 0 0,0 0-45 0 0,0 0-43 0 0,0 0-37 0 0,0 0-268 0 0,0 0-63 0 0,0 0-49 0 0,0 0-36 0 0,0 0-1484 0 0,0 0-1314 0 0</inkml:trace>
  <inkml:trace contextRef="#ctx0" brushRef="#br0" timeOffset="7394.75">6094 5761 7024 0 0,'0'0'157'0'0,"0"0"23"0"0,0 0 12 0 0,-2 0-27 0 0,-9-2-131 0 0,10 0-57 0 0,0-1 88 0 0,1-1 100 0 0,-1-2 178 0 0,1 0-62 0 0,0 3-127 0 0,-1 1-63 0 0,0 0-45 0 0,0-1 49 0 0,-1 1 48 0 0,-2-3 172 0 0,-7-6 506 0 0,9 8-628 0 0,-1 1-61 0 0,2 1-86 0 0,0 0-59 0 0,0 0 220 0 0,0-1-39 0 0,0 0 70 0 0,0-1-86 0 0,1-1-77 0 0,0 1-16 0 0,-1 1 60 0 0,1 1-87 0 0,-1 0 0 0 0,0 0 1 0 0,1 0-1 0 0,-1 0 0 0 0,0 0 1 0 0,0 1-1 0 0,1-1 1 0 0,-1 0-1 0 0,0 1 0 0 0,0-1 1 0 0,0 0-1 0 0,0 1 0 0 0,0-1 1 0 0,0 1-1 0 0,0 0 0 0 0,0-1-32 0 0,-10-5 435 0 0,6-4 11 0 0,-5 3-24 0 0,-4 1-100 0 0,10 4-204 0 0,-4-1 100 0 0,-21 2 583 0 0,18 2-526 0 0,6-1-167 0 0,0 0-69 0 0,-6 2 200 0 0,2 1-61 0 0,0 4-24 0 0,-2 4 4 0 0,6-6-84 0 0,1 0 60 0 0,4 2-89 0 0,-1-1-19 0 0,-9 6 7 0 0,6-5 38 0 0,5 1-67 0 0,-1-5 8 0 0,-1 18 50 0 0,1-15-61 0 0,-1 0-1 0 0,1 1 1 0 0,0-1-1 0 0,0 0 1 0 0,1 1-1 0 0,0-1 1 0 0,0 0-1 0 0,1 1 0 0 0,10 21 0 0 0,6 17 0 0 0,-13-36 0 0 0,-1-1 0 0 0,2 1 0 0 0,-1-1 0 0 0,1 0 0 0 0,1-1 0 0 0,3 4 0 0 0,-8-8 0 0 0,0-1 0 0 0,0 1-1 0 0,0 0 1 0 0,0 0-1 0 0,-1 0 1 0 0,1 1 0 0 0,-1-2-3 0 0,-1-1 1 0 0,1 0 0 0 0,-1 1-1 0 0,1-1 1 0 0,0 0-1 0 0,-1 0 1 0 0,1 1 0 0 0,0-1-1 0 0,0 0 1 0 0,0 0-1 0 0,0 0 1 0 0,0 0 0 0 0,0 0-1 0 0,0 0 1 0 0,0 0 0 0 0,0 0-1 0 0,1-1 1 0 0,-1 1-1 0 0,0 0 1 0 0,0-1 0 0 0,1 1-1 0 0,-1-1 1 0 0,0 1-1 0 0,1-1 1 0 0,-1 0 0 0 0,1 0-1 0 0,-1 1 1 0 0,1-1 0 0 0,-1 0 2 0 0,29 0 0 0 0,-23 0 0 0 0,-5 0 1 0 0,0 0 1 0 0,0 0-1 0 0,1 0 1 0 0,-1 0-1 0 0,0 0 1 0 0,0 0-1 0 0,0-1 0 0 0,0 1 1 0 0,0-1-1 0 0,1 0-1 0 0,24-14 145 0 0,-18 1-12 0 0,-2 3 52 0 0,-5 8 48 0 0,-1-1-102 0 0,-1 1-64 0 0,-1-2-32 0 0,1 2 45 0 0,2-10 145 0 0,4 4-95 0 0,-5 7-114 0 0,0 1-1 0 0,-1-1 1 0 0,1 1 0 0 0,0-1 0 0 0,0 1-1 0 0,-1-1 1 0 0,1 0 0 0 0,-1 1-1 0 0,0-1 1 0 0,1 0 0 0 0,-1 1-1 0 0,0-1 1 0 0,0 0-16 0 0,0-10 133 0 0,0 0-31 0 0,0 0-60 0 0,0-3-48 0 0,0-25-52 0 0,0 32 31 0 0,1 1-71 0 0,-1 4 35 0 0,1 1 0 0 0,-1 0-1 0 0,1-1 1 0 0,0 1 0 0 0,-1 0 0 0 0,1 0 0 0 0,0 0 0 0 0,1-1 63 0 0,3-4-143 0 0,-3 5-127 0 0,-1-1 106 0 0,0 0 79 0 0,-2-2-12 0 0,0 3 21 0 0,1 2 11 0 0,0-2-188 0 0,0 2-207 0 0,3-3-390 0 0,9-9-20 0 0</inkml:trace>
  <inkml:trace contextRef="#ctx0" brushRef="#br0" timeOffset="7924.2">6185 6079 6568 0 0,'0'0'190'0'0,"-3"0"-10"0"0,3 0-177 0 0,-1 0-1 0 0,1 0 0 0 0,-1 0 1 0 0,0-1-1 0 0,1 1 0 0 0,-1 0 1 0 0,1 0-1 0 0,-1 0 0 0 0,1 0 0 0 0,-1-1 1 0 0,1 1-1 0 0,-1 0 0 0 0,1 0 1 0 0,-1-1-1 0 0,1 1 0 0 0,-1 0 0 0 0,1-1 1 0 0,0 1-1 0 0,-1-1 0 0 0,1 1 1 0 0,0 0-1 0 0,-1-1 0 0 0,1 1 1 0 0,-1-1-3 0 0,-1-2 63 0 0,-1 0 65 0 0,-1 1 88 0 0,-2 2 112 0 0,-2-1 324 0 0,0 1 44 0 0,-9 0 885 0 0,10 0-928 0 0,0 1 25 0 0,0 1-75 0 0,1 0-175 0 0,-1 1-83 0 0,1 2-97 0 0,0 0-112 0 0,-4 5 87 0 0,8-7-88 0 0,1-1-49 0 0,0 1-31 0 0,1 1-29 0 0,0 0-7 0 0,-1-2 24 0 0,-9 10 119 0 0,10-11-158 0 0,0-1 0 0 0,0 0 0 0 0,-1 0 0 0 0,1 1 0 0 0,0-1 1 0 0,0 0-1 0 0,0 0 0 0 0,-1 1 0 0 0,1-1 0 0 0,0 0 0 0 0,0 0 0 0 0,0 1 0 0 0,0-1 0 0 0,0 0 0 0 0,0 1 0 0 0,0-1 0 0 0,0 0 0 0 0,-1 0 0 0 0,1 1 0 0 0,0-1 0 0 0,0 0 0 0 0,0 1 0 0 0,1-1 0 0 0,-1 0 0 0 0,0 1 1 0 0,0-1-5 0 0,-3 20 76 0 0,-4-13-20 0 0,7-6-53 0 0,-1-1-1 0 0,1 0 1 0 0,0 1-1 0 0,-1-1 1 0 0,1 1 0 0 0,-1-1-1 0 0,1 0 1 0 0,0 1-1 0 0,-1-1 1 0 0,1 1 0 0 0,0-1-1 0 0,-1 1 1 0 0,1-1 0 0 0,0 1-1 0 0,0-1 1 0 0,0 1-1 0 0,-1 0 1 0 0,1-1 0 0 0,0 1-1 0 0,0-1 1 0 0,0 1-1 0 0,0-1 1 0 0,0 1 0 0 0,0 0-1 0 0,0-1 1 0 0,0 1-1 0 0,0-1 1 0 0,0 1 0 0 0,1 0-3 0 0,-2 3 2 0 0,1 0 0 0 0,0-1 1 0 0,-1 1-1 0 0,0 0 1 0 0,0 0-1 0 0,0-1 0 0 0,-1 1 1 0 0,1-1-1 0 0,-1 1 1 0 0,-1 2-3 0 0,-1 12 54 0 0,5 12-16 0 0,-1-20-17 0 0,0 37 51 0 0,0-14-69 0 0,2-21-3 0 0,0 1 0 0 0,1-1 0 0 0,0 0 0 0 0,0-1 0 0 0,6 11 0 0 0,-3-3 0 0 0,-5-16 0 0 0,0-1 0 0 0,-1 1 0 0 0,1-1 0 0 0,-1 1 0 0 0,0-1 0 0 0,0 1 0 0 0,0-1 0 0 0,0 3 0 0 0,-1-2 0 0 0,1-1 0 0 0,0 1 0 0 0,0 0 0 0 0,1-1 0 0 0,-1 1 0 0 0,0-1 0 0 0,1 1 0 0 0,0 1 0 0 0,12 22 0 0 0,2-9 0 0 0,0-2 0 0 0,-14-13 0 0 0,1-1 0 0 0,-1 1 0 0 0,1-1 0 0 0,-1 0 0 0 0,1 0 0 0 0,0 0 0 0 0,-1 0 0 0 0,1 0 0 0 0,0 0 0 0 0,0 0 0 0 0,20 4 0 0 0,-14 0 6 0 0,-8-5-5 0 0,0 0 1 0 0,0 0-1 0 0,0 0 0 0 0,0 0 0 0 0,0 0 1 0 0,1 0-1 0 0,-1 0 0 0 0,0 0 0 0 0,0 0 1 0 0,0 1-1 0 0,0-1 0 0 0,0 0 0 0 0,0 0 1 0 0,1 0-1 0 0,-1 0 0 0 0,0 0 1 0 0,0 0-1 0 0,0 0 0 0 0,0 0 0 0 0,0 0 1 0 0,0 0-1 0 0,1 0 0 0 0,-1 0 0 0 0,0 0 1 0 0,0 0-1 0 0,0 0 0 0 0,0 0 1 0 0,0 0-1 0 0,0-1 0 0 0,1 1 0 0 0,-1 0 1 0 0,0 0-1 0 0,0 0 0 0 0,0 0 0 0 0,0 0 1 0 0,0 0-1 0 0,0 0 0 0 0,0 0 0 0 0,0 0 1 0 0,1 0-1 0 0,-1-1-1 0 0,8-3 44 0 0,-3 3-1 0 0,-1 1-24 0 0,-1 0 22 0 0,-1-2 25 0 0,1 0 39 0 0,1-2-49 0 0,8-7 128 0 0,-3-2 102 0 0,-2 0 91 0 0,-2 1-45 0 0,0-1-41 0 0,-1 0-33 0 0,4-19 252 0 0,-6 19-197 0 0,-1-1-1 0 0,0-12-312 0 0,-1 5 233 0 0,0 0-71 0 0,0 3-57 0 0,0-35 106 0 0,0 28-90 0 0,-3-9-21 0 0,-6-2-54 0 0,9 33-45 0 0,-5-25 42 0 0,-1 13-33 0 0,5 12-10 0 0,-1 0 0 0 0,1 0 0 0 0,0-1 0 0 0,1 1 0 0 0,-1 0 0 0 0,1 0 0 0 0,-1-1 0 0 0,1-1 0 0 0,0 3-6 0 0,0-1 0 0 0,0 0 0 0 0,-1 0 0 0 0,1 0-1 0 0,-1 0 1 0 0,0 0 0 0 0,1 0 0 0 0,-2-1 6 0 0,-9-13-97 0 0,-1-1-37 0 0,12 15 80 0 0,-1 0 65 0 0,1-1-17 0 0,0 1-84 0 0,-2 1-78 0 0,0-1-111 0 0,-3-3 30 0 0,0-2-41 0 0,3 3 63 0 0,2-1-37 0 0,0 3-66 0 0,0 3 71 0 0,0 0-52 0 0,0-2-226 0 0,-3-8-428 0 0,2 9 894 0 0,1 1 1 0 0,-1-1-1 0 0,0 1 0 0 0,0 0 1 0 0,1 0-1 0 0,-1-1 0 0 0,0 1 1 0 0,0 0-1 0 0,0 0 0 0 0,0 0 1 0 0,1 0-1 0 0,-1 0 0 0 0,0 0 1 0 0,-1 0 70 0 0</inkml:trace>
  <inkml:trace contextRef="#ctx0" brushRef="#br0" timeOffset="8554.29">6548 5519 7976 0 0,'0'0'7'0'0,"0"-1"1"0"0,0 1-1 0 0,0-1 1 0 0,0 1 0 0 0,0-1-1 0 0,0 1 1 0 0,0-1-1 0 0,0 1 1 0 0,0-1-1 0 0,0 1 1 0 0,0 0 0 0 0,0-1-1 0 0,0 1 1 0 0,-1-1-1 0 0,1 1 1 0 0,0-1-1 0 0,0 1 1 0 0,0-1 0 0 0,-1 1-1 0 0,1 0 1 0 0,0-1-1 0 0,-1 1 1 0 0,1-1-1 0 0,0 1 1 0 0,-1 0 0 0 0,1 0-1 0 0,0-1 1 0 0,-1 1-1 0 0,1 0 1 0 0,0-1-1 0 0,-1 1 1 0 0,0 0-8 0 0,-5-4 135 0 0,1-9 82 0 0,-6-8-49 0 0,3 6-98 0 0,-8-10-75 0 0,13 19 32 0 0,-2 0 39 0 0,3 2 66 0 0,-1 0 1 0 0,1-1 0 0 0,0 1 0 0 0,0-1 0 0 0,0 1-1 0 0,0-3-132 0 0,-3-8 437 0 0,1 7-177 0 0,-2-2 39 0 0,-13-13 332 0 0,8 13-361 0 0,-2 1-34 0 0,-1-4 111 0 0,5-1-90 0 0,-3-2 18 0 0,-3 3-5 0 0,5 6 128 0 0,-1-1-1 0 0,-11-4-397 0 0,9 6 215 0 0,3 3 11 0 0,2-1-64 0 0,1 0-32 0 0,0-2-15 0 0,-1 0-15 0 0,0 2 3 0 0,-12-2 141 0 0,10 4-128 0 0,-4-2 34 0 0,-20-3 233 0 0,21 6-195 0 0,-4 0 64 0 0,-56 1 340 0 0,35 0-335 0 0,0 0-36 0 0,26 1-148 0 0,1 1 0 0 0,-1-1-1 0 0,0 2 1 0 0,0-1 0 0 0,0 2-73 0 0,-7 1 96 0 0,5 0-18 0 0,0 0 0 0 0,0 1-1 0 0,1 1 1 0 0,0 0-1 0 0,-8 6-77 0 0,4 0 106 0 0,4 0-45 0 0,-4 4 3 0 0,-31 21 94 0 0,5 2-43 0 0,28-25-101 0 0,2-2 24 0 0,0 0 0 0 0,-7 4-38 0 0,16-14 6 0 0,0 1 1 0 0,-1 0-1 0 0,1 0 1 0 0,0 0-1 0 0,1 0 1 0 0,-1 0-1 0 0,1 1 1 0 0,0 0-1 0 0,0 0 1 0 0,0 1-7 0 0,-4 6 16 0 0,-19 24-3 0 0,6 6-13 0 0,19-39 0 0 0,-14 26 0 0 0,2 1 0 0 0,0 0 0 0 0,-3 17 0 0 0,-14 64-48 0 0,0 0 24 0 0,19-68 24 0 0,-3 33 0 0 0,11-57 0 0 0,1-1 0 0 0,1 0 0 0 0,0 0 0 0 0,2 7 0 0 0,-1 0 0 0 0,1-6-3 0 0,1 0-1 0 0,0 0 0 0 0,1 0 0 0 0,3 7 4 0 0,23 71-73 0 0,-11-39 28 0 0,-13-44 43 0 0,0-1 0 0 0,1 0 0 0 0,0 0-1 0 0,1 0 1 0 0,9 12 2 0 0,12 22 0 0 0,-6 2-12 0 0,4 6-29 0 0,44 58 20 0 0,-19-42-29 0 0,-12-13 38 0 0,-30-41 10 0 0,2-2 0 0 0,-1 1 0 0 0,2-1 0 0 0,0-1 0 0 0,1 0 0 0 0,2 0 2 0 0,38 26-50 0 0,27 11 30 0 0,-68-45 2 0 0,0 0 0 0 0,0 0 0 0 0,10 2 18 0 0,-4-1 0 0 0,-8-4-7 0 0,0 0 0 0 0,0 0-1 0 0,0-1 1 0 0,0 0 0 0 0,1-1-1 0 0,-1 0 1 0 0,1 0-1 0 0,-1-1 1 0 0,3-1 7 0 0,5 1 2 0 0,-5 0-2 0 0,-1-1 0 0 0,0-1 0 0 0,1 0 0 0 0,-1 0 0 0 0,0-1 0 0 0,-1-1 0 0 0,1 0 0 0 0,0 0 0 0 0,-1-2 0 0 0,20-9 0 0 0,-2-2 0 0 0,18-14 0 0 0,-30 20 22 0 0,-1-2-1 0 0,14-13-21 0 0,-10 5 126 0 0,14-18-126 0 0,15-26 198 0 0,-3-2 62 0 0,-38 54-169 0 0,0-1 1 0 0,-1 0-1 0 0,-1-1 0 0 0,4-10-91 0 0,16-63 387 0 0,-16 48-214 0 0,-8 36-150 0 0,16-63 285 0 0,-14 48-213 0 0,-1 1-1 0 0,-1 0 1 0 0,-1-1 0 0 0,0-7-95 0 0,0-25 136 0 0,0 3 49 0 0,-2 0 0 0 0,-3-2-185 0 0,1 18 74 0 0,-11-80 101 0 0,9 87-151 0 0,0-1 0 0 0,-2 1-1 0 0,-4-9-23 0 0,-60-133 232 0 0,65 151-213 0 0,1 0 9 0 0,-2 0 0 0 0,0 0 1 0 0,-1 1-1 0 0,-7-11-28 0 0,7 12 0 0 0,-1 0-1 0 0,2 0 0 0 0,0 0 0 0 0,1-1 0 0 0,-2-5 1 0 0,5 11-21 0 0,0 0 0 0 0,-1 0-1 0 0,-4-7 22 0 0,-17-19-68 0 0,14 15-44 0 0,7 11 35 0 0,-1 1 1 0 0,0 1-1 0 0,0-1 1 0 0,-1 1-1 0 0,1 0 0 0 0,-2 0 77 0 0,1 0 4 0 0,1 1-118 0 0,0-1-115 0 0,0 1-114 0 0,1-1-112 0 0,0 0-109 0 0,0 1-107 0 0,1-1-107 0 0,0 2 140 0 0,0 0-55 0 0,0 0-55 0 0,0 0-53 0 0,-1-3-432 0 0,-2 2-34 0 0,-11-13-2650 0 0</inkml:trace>
  <inkml:trace contextRef="#ctx0" brushRef="#br0" timeOffset="9556.91">6276 3584 2560 0 0,'0'0'69'0'0,"0"0"-1"0"0,0 0 24 0 0,0 0 60 0 0,0 0 154 0 0,0 0 280 0 0,0 0 22 0 0,0 0 43 0 0,0 0 150 0 0,0 0 60 0 0,0 0 17 0 0,0 0-29 0 0,-3-3-129 0 0,-7-7-59 0 0,8 9-295 0 0,0 0-98 0 0,0 0-83 0 0,0 1-64 0 0,0 0-41 0 0,-2 0 6 0 0,3 1 1 0 0,1-1 6 0 0,-4 0 244 0 0,1 0-34 0 0,-3 0 209 0 0,0 0-110 0 0,2 0-93 0 0,-2 0-38 0 0,1 0-81 0 0,-10 0 193 0 0,8 0-182 0 0,0 0 101 0 0,6 0-274 0 0,0 0-1 0 0,1 0 0 0 0,-1 0 0 0 0,0 0 1 0 0,1 0-1 0 0,-1 0 0 0 0,1 0 1 0 0,-1-1-1 0 0,0 1 0 0 0,1 0 1 0 0,-1 0-1 0 0,0 0 0 0 0,1-1 1 0 0,-1 1-1 0 0,1 0 0 0 0,-1-1 1 0 0,1 1-1 0 0,-1-1 0 0 0,1 1 1 0 0,-1 0-1 0 0,1-1 0 0 0,-1 1 1 0 0,1-1-1 0 0,-1 1 0 0 0,1-1 0 0 0,0 0-27 0 0,-5-4 327 0 0,-5 3-38 0 0,-27 2 579 0 0,13 0-335 0 0,14-2-325 0 0,-2-3 28 0 0,-1-2 11 0 0,0 6-32 0 0,5 1-141 0 0,-2 0 39 0 0,-27 0 372 0 0,21 0-307 0 0,8 0-104 0 0,2 0-34 0 0,-6 1 52 0 0,0 4-8 0 0,0 1-25 0 0,-13-1 30 0 0,-2 8-15 0 0,17-6-67 0 0,0 0 1 0 0,1 1-1 0 0,-2 2-7 0 0,-4 3-2 0 0,2 2-1 0 0,0 0 0 0 0,0 1 3 0 0,-22 44 0 0 0,23-44 0 0 0,-5 6 0 0 0,1 0 0 0 0,-12 24 0 0 0,22-36 0 0 0,0 0 0 0 0,-1 0 0 0 0,-5 6 0 0 0,5-7 0 0 0,0 0 0 0 0,1 1 0 0 0,-4 7 0 0 0,-2 8 0 0 0,6-11 0 0 0,-1-1 0 0 0,0 1 0 0 0,-9 10 0 0 0,5-9 0 0 0,4-7 0 0 0,0 1 0 0 0,1 1 0 0 0,0-1 0 0 0,1 1 0 0 0,-56 123 0 0 0,36-81 0 0 0,20-44 0 0 0,0 0 0 0 0,1 1 0 0 0,0-1 0 0 0,0 1 0 0 0,1 0 0 0 0,0 0 0 0 0,1 0 0 0 0,0 0 0 0 0,0 0 0 0 0,1 6 0 0 0,0-9-5 0 0,1 0 0 0 0,-1 0 0 0 0,-1 0 0 0 0,1 0 0 0 0,-2 3 5 0 0,2-5-5 0 0,0 0 1 0 0,-1 0 0 0 0,1 0 0 0 0,1 0 0 0 0,-1 0-1 0 0,1 0 1 0 0,0 1 0 0 0,0-1 0 0 0,0 0 0 0 0,0 0-1 0 0,1 3 5 0 0,3 9 0 0 0,-2-10 0 0 0,0 0 0 0 0,0 0 0 0 0,-1 1 0 0 0,0-1 0 0 0,-1 1 0 0 0,1-1 0 0 0,-1-5 1 0 0,1 61-8 0 0,0-53-2 0 0,1-1-1 0 0,-1 1 1 0 0,2-1 0 0 0,-1 0-1 0 0,3 6 10 0 0,8 29-12 0 0,-10-32 13 0 0,0-1-1 0 0,0 0 0 0 0,5 9 0 0 0,5 11-10 0 0,-11-20-4 0 0,3 10-15 0 0,15 8 18 0 0,-10-8-1 0 0,3-2-19 0 0,14 22-18 0 0,-11-7-28 0 0,-8-15 52 0 0,1-1 0 0 0,1 0 1 0 0,0-1-1 0 0,1 0 0 0 0,4 3 25 0 0,-4-4-14 0 0,12 16-51 0 0,15 14 65 0 0,-30-36-10 0 0,1-1 0 0 0,-1 1 0 0 0,2-2 0 0 0,-1 0 0 0 0,1 0 0 0 0,0 0 0 0 0,2-1 10 0 0,28 16-47 0 0,-6 2 40 0 0,-32-22 8 0 0,26 18-12 0 0,-23-18 1 0 0,0 0 0 0 0,0 0 0 0 0,1-1 0 0 0,-1 1 0 0 0,4 0 10 0 0,9 2-10 0 0,-9-2 7 0 0,0 0 1 0 0,0 0-1 0 0,1-1 0 0 0,-1 0 0 0 0,3-1 3 0 0,22 1-43 0 0,-10 0 27 0 0,18-2 16 0 0,-35 0-8 0 0,1 1 0 0 0,-1-2 1 0 0,1 1-1 0 0,-1-1 0 0 0,0 0 1 0 0,0-1-1 0 0,5-2 8 0 0,-1 0-2 0 0,0 0 0 0 0,0 0 0 0 0,0 1 0 0 0,0 1-1 0 0,10-3 3 0 0,20-3 0 0 0,-37 8 0 0 0,-1-1 0 0 0,0 0 0 0 0,1 1 0 0 0,-1-1 0 0 0,0 0 0 0 0,0-1 0 0 0,0 1 0 0 0,-1 0 0 0 0,2-2 0 0 0,1 0 0 0 0,-1-1 0 0 0,1 1-1 0 0,0 1 1 0 0,0-1 0 0 0,4-1 0 0 0,-4 2 4 0 0,1-1 0 0 0,-1 1 0 0 0,0-1 0 0 0,-1 0 0 0 0,4-3-4 0 0,10-14 70 0 0,-3-1 104 0 0,0 0-1 0 0,5-14-173 0 0,-5 6 106 0 0,-5-8 66 0 0,1 8-69 0 0,-5 15-37 0 0,0 1 0 0 0,-1-1 0 0 0,-1 0-1 0 0,2-12-65 0 0,-4 3 72 0 0,0 4 22 0 0,1 0-1 0 0,1 0 0 0 0,2-4-93 0 0,-1 3 81 0 0,0 0-1 0 0,-2-1 1 0 0,-1 1-1 0 0,0-7-80 0 0,-2-91 315 0 0,-2 51-152 0 0,3 45-83 0 0,1 0 0 0 0,2 0-1 0 0,0 0-79 0 0,-2 9 39 0 0,0-23 33 0 0,-9-14-7 0 0,4 37-38 0 0,1 0 0 0 0,0 0 0 0 0,1-5-27 0 0,2-9 49 0 0,0 18-46 0 0,-1 0 0 0 0,0 0 0 0 0,-1 1 0 0 0,0-1 0 0 0,-1-6-3 0 0,-8-23 23 0 0,-10-43 85 0 0,17 75-99 0 0,1 0 0 0 0,-1 0 0 0 0,0 0 1 0 0,-1-1-10 0 0,-9-19 43 0 0,-32-76-30 0 0,30 69-13 0 0,-3-5 0 0 0,6 20 0 0 0,-1 1 0 0 0,-12-13 0 0 0,2 5-29 0 0,7 9-44 0 0,-6-11-88 0 0,10 13 29 0 0,0 0-1 0 0,-2 0 133 0 0,2 1-78 0 0,0-1-39 0 0,1 0-59 0 0,-2 1-77 0 0,-12-6-229 0 0,20 13 330 0 0,1 3-13 0 0,2 0-45 0 0,0 0-89 0 0,0 1-87 0 0,-1-1-118 0 0,2 2 54 0 0,-1 0-66 0 0,1 0-58 0 0,-1 0-51 0 0,1 0-182 0 0,-1 0-50 0 0,0 0-221 0 0,-2-1-592 0 0</inkml:trace>
  <inkml:trace contextRef="#ctx0" brushRef="#br0" timeOffset="10363.96">6155 1755 6648 0 0,'0'-3'149'0'0,"-1"-3"-69"0"0,-8-15 256 0 0,4 12-232 0 0,2 2-77 0 0,-22-23-27 0 0,21 23 42 0 0,1 1 73 0 0,-1-2 98 0 0,-2-3 203 0 0,-2-6 253 0 0,5 11-485 0 0,0 1-39 0 0,1-10 464 0 0,2 14-567 0 0,0 0 0 0 0,0 0 0 0 0,0 0 0 0 0,0 1 0 0 0,0-1 0 0 0,0 0 0 0 0,0 0 0 0 0,0 0 0 0 0,0 0-1 0 0,-1 1 1 0 0,1-1 0 0 0,0 0 0 0 0,-1 0 0 0 0,1 1 0 0 0,-1-1-42 0 0,-4-3 307 0 0,0 2-42 0 0,-2-2 4 0 0,-1-4 92 0 0,4-2 41 0 0,0 2-74 0 0,-5-4 67 0 0,2 4-141 0 0,-1-6 218 0 0,0 0 54 0 0,0 5-251 0 0,1 2-27 0 0,-13-7 490 0 0,16 11-594 0 0,0 1-39 0 0,1-1-50 0 0,1 1-61 0 0,-6-10 406 0 0,1 7-136 0 0,-9-3 9 0 0,12 6-187 0 0,0 0-19 0 0,1 1 37 0 0,-10 1 333 0 0,8 0-286 0 0,1 0-85 0 0,0 0-61 0 0,-4-1 84 0 0,-13 1 95 0 0,7 4 25 0 0,-3 3-6 0 0,-10 0-54 0 0,26-6-145 0 0,-6 1 26 0 0,1 1 0 0 0,-1 0 0 0 0,1 0 0 0 0,0 1 0 0 0,0 0 0 0 0,-3 2-30 0 0,-20 12 82 0 0,-6-2-42 0 0,17-8-10 0 0,0 0 1 0 0,1 2-1 0 0,1 0 0 0 0,-1 1-30 0 0,-34 27 66 0 0,-23 20-9 0 0,-58 42 33 0 0,69-42-90 0 0,15-19 69 0 0,-21 24-69 0 0,22-11 6 0 0,31-32 21 0 0,-11 13-1 0 0,-18 30-26 0 0,0 2 0 0 0,0 21 0 0 0,39-75 0 0 0,0 0 0 0 0,1 0 0 0 0,-1 4 0 0 0,-7 15 0 0 0,-9 15 0 0 0,16-14 0 0 0,4-16 0 0 0,-23 75 0 0 0,20 1 0 0 0,1-68 0 0 0,1-8-18 0 0,0 0 1 0 0,1 0-1 0 0,1 8 18 0 0,1-3-9 0 0,-1-10 9 0 0,1-1-1 0 0,0 1 1 0 0,1 0-1 0 0,2 9 1 0 0,12 69-53 0 0,-13-77 51 0 0,2 0 0 0 0,-1 0 1 0 0,1-1-1 0 0,1 0 0 0 0,0 0 0 0 0,3 6 2 0 0,0-2 0 0 0,-1 1 0 0 0,5 13 0 0 0,-7-12 0 0 0,2-1 0 0 0,-1-1 0 0 0,3 3 0 0 0,13 19-54 0 0,10 12 54 0 0,-7-12-10 0 0,-12-18 10 0 0,1-1 0 0 0,1 0 0 0 0,0-1 0 0 0,1 0 0 0 0,1-1 0 0 0,7 4 0 0 0,-17-14 0 0 0,6 7 0 0 0,15 11-4 0 0,2 0 1 0 0,0-2 0 0 0,7 3 3 0 0,77 34-54 0 0,-83-43 54 0 0,1-2 0 0 0,1-1 0 0 0,0-2 0 0 0,9 3 0 0 0,-13-4 0 0 0,1-3 0 0 0,22 3 0 0 0,-27-5 0 0 0,-7-2 0 0 0,-1-1 0 0 0,1-1 0 0 0,0 0 0 0 0,0-1 0 0 0,-1-1 0 0 0,13-4 0 0 0,-2 2 0 0 0,65-11 0 0 0,-78 13 0 0 0,15-4 0 0 0,-20 2 0 0 0,-1 0 0 0 0,0 0 0 0 0,7-6 0 0 0,16-8 0 0 0,-5 2 7 0 0,-1-4 39 0 0,10-14 78 0 0,-7-2 43 0 0,-24 30-128 0 0,-1 0-1 0 0,-1 0 0 0 0,1-1 1 0 0,-1 0-39 0 0,14-42 177 0 0,-5 12-18 0 0,3-3 39 0 0,-11 29-137 0 0,-1-1 1 0 0,0 1-1 0 0,0-6-61 0 0,4-26 172 0 0,-3 20-42 0 0,-1 0-1 0 0,-1 0 0 0 0,0-6-129 0 0,-1-5 301 0 0,5-21-301 0 0,0 1 165 0 0,-4 21-87 0 0,-2-1 13 0 0,1 7 39 0 0,-2-1 1 0 0,-2-7-131 0 0,1 14 62 0 0,-5-37 77 0 0,4 4-36 0 0,3 35-53 0 0,-1 0 0 0 0,-1 0-1 0 0,-1 1 1 0 0,0 0-1 0 0,-3-10-49 0 0,-3-6 78 0 0,3 1-43 0 0,3 13-31 0 0,-1-1-1 0 0,-5-10-3 0 0,-3-14 0 0 0,9 33 0 0 0,0 0 0 0 0,0 1 0 0 0,-1-1 0 0 0,-1 1 0 0 0,0-1 0 0 0,-5-7 0 0 0,-4 1 1 0 0,2 3-15 0 0,5-2-43 0 0,6 13 40 0 0,-1 0 0 0 0,1 1 0 0 0,-1-1 0 0 0,0 0 0 0 0,0 1 1 0 0,0-1 16 0 0,0 2-16 0 0,0 0 1 0 0,0-1-1 0 0,0 1 1 0 0,0 0-1 0 0,-1 0 1 0 0,1 0-1 0 0,-1 0 16 0 0,-4-2-33 0 0,-2-2-37 0 0,0-1-61 0 0,3 0-27 0 0,1 0-44 0 0,-2-2-188 0 0,-8-1-583 0 0,11 5 679 0 0,1 1 32 0 0,1 0-1 0 0,-1 1-74 0 0,0-1-90 0 0,0 1-109 0 0,1 1 72 0 0,-1 0-59 0 0,1 0-54 0 0,-1 0-46 0 0,0 0-176 0 0,-1 0-45 0 0,0 0-214 0 0,-2-2-577 0 0</inkml:trace>
  <inkml:trace contextRef="#ctx0" brushRef="#br0" timeOffset="11237.22">6049 212 5840 0 0,'-16'-12'141'0'0,"4"9"-1"0"0,7 1 20 0 0,-4-14-56 0 0,8 14-99 0 0,0 0 1 0 0,0 0-1 0 0,0 0 0 0 0,0 0 0 0 0,-1 0 1 0 0,1 0-1 0 0,-1 0 0 0 0,1 0 0 0 0,-1 1 0 0 0,1-1 1 0 0,-1 1-1 0 0,-1-2-5 0 0,-7-1-11 0 0,-2-2 16 0 0,4-1 75 0 0,-1-2 128 0 0,0 0 56 0 0,-18-19 646 0 0,14 19-545 0 0,-5 3 66 0 0,0 0 23 0 0,6-3-47 0 0,-3-1 85 0 0,0 6-100 0 0,2 1-124 0 0,-7-7 240 0 0,-5 4-27 0 0,5-4-7 0 0,-5 5-8 0 0,10 0-154 0 0,3 1-63 0 0,-7 1 68 0 0,-22 3 476 0 0,15 0-342 0 0,5 0-150 0 0,1 0-86 0 0,12 0-128 0 0,1 1 1 0 0,0 0 0 0 0,-1 1 0 0 0,1 0 0 0 0,0 0 0 0 0,-1 0-88 0 0,-16 5 169 0 0,9-1-72 0 0,-1 0 32 0 0,2-5 24 0 0,0 1-12 0 0,-2 3-31 0 0,1 1-29 0 0,-2-3 9 0 0,9-1-42 0 0,1 0 0 0 0,0 0-1 0 0,0 0 1 0 0,0 1-1 0 0,-1 0-47 0 0,0 1 71 0 0,0-1-1 0 0,0-1 0 0 0,-1 1 0 0 0,0-1-70 0 0,3-1 59 0 0,0 1-1 0 0,0-1 1 0 0,0 1-1 0 0,0 1 1 0 0,0-1-1 0 0,-4 3-58 0 0,-5 5 148 0 0,1 0-64 0 0,-4 3-39 0 0,-28 15-31 0 0,42-26-7 0 0,-1 1-1 0 0,2-1 1 0 0,-1 1-1 0 0,0 0 1 0 0,0 0-1 0 0,1 1 1 0 0,0-1-1 0 0,-3 3-6 0 0,-6 8 1 0 0,-13 6-1 0 0,4 5 0 0 0,-34 21 0 0 0,21-9 0 0 0,1 2 0 0 0,-13 22 0 0 0,23-30 0 0 0,10-12-3 0 0,-10 18 3 0 0,14-20-13 0 0,1-4-32 0 0,2 0 0 0 0,0 0 0 0 0,-3 12 45 0 0,-10 20-85 0 0,16-39 84 0 0,0 1-1 0 0,1 0 0 0 0,-1 0 0 0 0,2 0 0 0 0,-1 1 0 0 0,1-1 0 0 0,0 6 2 0 0,0 11-33 0 0,2 19 33 0 0,0-6-30 0 0,-2-19 30 0 0,1-11 0 0 0,0 0 0 0 0,0 0 0 0 0,0 1 0 0 0,1-1 0 0 0,0 0 0 0 0,0 0 0 0 0,1 1 0 0 0,0-1 0 0 0,0 0 0 0 0,1-1 0 0 0,1 4 0 0 0,56 111 0 0 0,-43-92 15 0 0,12 10 76 0 0,-12-16-29 0 0,-4-5-15 0 0,10 13-16 0 0,-17-24-31 0 0,0 0 1 0 0,0 0 0 0 0,1 0-1 0 0,5 4 0 0 0,25 17 4 0 0,1-2 0 0 0,1-2-1 0 0,14 6-3 0 0,-47-27 7 0 0,1 0 0 0 0,0-1 0 0 0,-1 0 0 0 0,1 0 0 0 0,0-1 0 0 0,0 0 0 0 0,3 0-7 0 0,8 2-18 0 0,50 9-146 0 0,0 1 30 0 0,-34-10 126 0 0,1-3 50 0 0,-13-1 0 0 0,-14 2-26 0 0,0-2-1 0 0,0 1 0 0 0,-1-1 0 0 0,1-1 0 0 0,0 1 0 0 0,0-1 0 0 0,-1-1 0 0 0,1 1 0 0 0,0-2-15 0 0,5 0 5 0 0,0 0-1 0 0,1 1 0 0 0,12-1-4 0 0,-13 2 0 0 0,1 0 0 0 0,-1-1-1 0 0,12-5 1 0 0,-5 0 3 0 0,-5 3 42 0 0,-1-1-1 0 0,13-8-44 0 0,8-11 110 0 0,3 5 8 0 0,-16-5 13 0 0,-18 22-101 0 0,-1 0 0 0 0,1 1 0 0 0,-1-1 0 0 0,1 1 0 0 0,0 0 0 0 0,3-1-30 0 0,-1-1 46 0 0,1 1 1 0 0,-1-1 0 0 0,0 0 0 0 0,1-1-47 0 0,21-20 135 0 0,20-23 132 0 0,-21 20-111 0 0,1-2 77 0 0,-2-1 0 0 0,8-14-233 0 0,-15 19 139 0 0,-7 7 89 0 0,8-18-228 0 0,-8 14 127 0 0,-12 23-127 0 0,5-10 55 0 0,-1 3-19 0 0,0 1-1 0 0,-1-1 0 0 0,0 0 1 0 0,-1 0-1 0 0,1 0 0 0 0,-1 0 0 0 0,-1 0 1 0 0,1 0-1 0 0,-1-1 0 0 0,0-3-35 0 0,-1-82 288 0 0,-2 79-259 0 0,1 1-1 0 0,-2 0 0 0 0,0-1 1 0 0,0 1-1 0 0,-3-4-28 0 0,-4-18 113 0 0,6 16-58 0 0,3 15-42 0 0,1 0 0 0 0,-1 0 0 0 0,0 0 1 0 0,-1 1-1 0 0,1-1 0 0 0,-1 0 0 0 0,1 0 0 0 0,-1 1 0 0 0,0-1 0 0 0,0 1 0 0 0,-1 0 0 0 0,1-1 0 0 0,-1 1 0 0 0,0 0 0 0 0,-2-2-13 0 0,-18-20 14 0 0,21 22-14 0 0,1 0 0 0 0,-1 1 0 0 0,0-1 0 0 0,0 1 0 0 0,0-1 0 0 0,0 1 0 0 0,0 0 0 0 0,-1 0 0 0 0,1 0 0 0 0,-1 0 0 0 0,-1-1 0 0 0,-2-1 0 0 0,4 2 0 0 0,-1 0 0 0 0,1 0 0 0 0,-1 0 0 0 0,1-1 0 0 0,0 1 0 0 0,0-1 0 0 0,0 1 0 0 0,0-1 0 0 0,-1-2 0 0 0,-9-12 0 0 0,-8 2 7 0 0,-3-2 40 0 0,20 13-45 0 0,-1 2-1 0 0,0-1 1 0 0,1 0 0 0 0,-1 1 0 0 0,0 0 0 0 0,-1-1-2 0 0,-16-9-1 0 0,0 2 1 0 0,16 9 0 0 0,1-1 0 0 0,0 0 0 0 0,0 0 0 0 0,0 0 0 0 0,0 0 0 0 0,0-1 0 0 0,1 1 0 0 0,-2-2 0 0 0,2 1-2 0 0,0 1 0 0 0,-1 0 0 0 0,1-1 0 0 0,-1 1 0 0 0,0 0 0 0 0,1 1 0 0 0,-1-1-1 0 0,-1 1 3 0 0,2 0-14 0 0,1-1 1 0 0,-1 1-1 0 0,0 0 0 0 0,0 0 0 0 0,1-1 0 0 0,-1 0 0 0 0,0 0 14 0 0,-5-11-227 0 0,-2 7-36 0 0,-3-1 48 0 0,9 5 130 0 0,-2-1-25 0 0,1 1-38 0 0,0 0-64 0 0,0-1-37 0 0,-2-2-337 0 0,4 0-537 0 0,3-8-41 0 0</inkml:trace>
  <inkml:trace contextRef="#ctx0" brushRef="#br0" timeOffset="-2703.12">742 1044 6896 0 0,'-13'-25'200'0'0,"11"20"-55"0"0,2 5-17 0 0,0 0 35 0 0,0 0 130 0 0,0 0 242 0 0,0 0 10 0 0,0 0 11 0 0,-3-3 24 0 0,2 2-466 0 0,0 0-39 0 0,-3-1-5 0 0,3 0-10 0 0,0 1 38 0 0,0 0 22 0 0,0 0 43 0 0,0-1 50 0 0,0 1 57 0 0,1 1 315 0 0,0 0-28 0 0,0 0-11 0 0,0 0-2 0 0,0 0-20 0 0,0 0-84 0 0,0 0-38 0 0,0 0-8 0 0,0 0-20 0 0,0 0-71 0 0,0 0-30 0 0,0 0-8 0 0,0 0 2 0 0,0 0 10 0 0,0 0 3 0 0,0 0 0 0 0,-3-3-14 0 0,-7-7-64 0 0,8 8-30 0 0,2 2-4 0 0,0 0-12 0 0,-3 0-49 0 0,-7 0-19 0 0,7 0-7 0 0,3 0-3 0 0,0 0-12 0 0,-2 0-2 0 0,-8 0 0 0 0,10-1-63 0 0,0 1 0 0 0,0 0 0 0 0,0 0 0 0 0,-1 0 0 0 0,1 0 0 0 0,0 0 0 0 0,0 0 0 0 0,0 0 0 0 0,0 0 0 0 0,0 0 0 0 0,0 0 0 0 0,0 0 0 0 0,0 0 0 0 0,0 0-1 0 0,0 0 1 0 0,0 0 0 0 0,-1 0 0 0 0,1 0 0 0 0,0 0 0 0 0,0 0 0 0 0,0 0 0 0 0,0 1 0 0 0,0-1 0 0 0,0 0 0 0 0,0 0 0 0 0,0 0 0 0 0,0 0 0 0 0,0 0 0 0 0,0 0-1 0 0,0 0 1 0 0,0 0 0 0 0,-1 0 0 0 0,1 0 0 0 0,0 0 0 0 0,0 0 0 0 0,0 0 0 0 0,0 0 0 0 0,0 0 0 0 0,0 1 0 0 0,0-1 0 0 0,0 0 0 0 0,0 0 0 0 0,0 0 0 0 0,0 0 0 0 0,0 0-1 0 0,0 0 1 0 0,0 0 0 0 0,0 0 0 0 0,0 0 0 0 0,0 0 0 0 0,0 0 0 0 0,0 1 0 0 0,0-1 0 0 0,0 0 0 0 0,0 0 0 0 0,0 0 0 0 0,0 0-1 0 0,0 7-4 0 0,0-3 15 0 0,-1-1-1 0 0,1 1 1 0 0,0 0 0 0 0,1 0 0 0 0,-1 0 0 0 0,1 0 0 0 0,0 0-1 0 0,0 1-10 0 0,4 3 0 0 0,-5-7 0 0 0,1 0 0 0 0,0 1 0 0 0,0-1 0 0 0,0 0 0 0 0,-1 1 0 0 0,1-1 0 0 0,0 1 0 0 0,-1-1 0 0 0,0 1 0 0 0,1-1 0 0 0,-1 1 0 0 0,0 0 0 0 0,0-1 0 0 0,0 1 0 0 0,1 1 0 0 0,-1 0 0 0 0,0 0 0 0 0,1 0 0 0 0,-1 1 0 0 0,1-1 0 0 0,0-1 0 0 0,0 1 0 0 0,0 0 0 0 0,1 0 0 0 0,3 12 0 0 0,0 46 0 0 0,5-28 0 0 0,-5 7 0 0 0,0-18 0 0 0,-3-12 0 0 0,0 1 0 0 0,0-1 0 0 0,-1 0 0 0 0,0 3 0 0 0,-1-4 0 0 0,1 0 0 0 0,0 0 0 0 0,0 0 0 0 0,1 1 0 0 0,1 0 0 0 0,-1-2 0 0 0,0 1 0 0 0,-1-1 0 0 0,0 1 0 0 0,0-1 0 0 0,-1 2 0 0 0,0-2 0 0 0,1 0 0 0 0,0-1 0 0 0,1 1 0 0 0,0 0 0 0 0,0 1 0 0 0,0-3 0 0 0,0 1 0 0 0,-1 1 0 0 0,0-1 0 0 0,0 0 0 0 0,-1 1 0 0 0,0 65 0 0 0,0-72 0 0 0,0 1 0 0 0,0 0 0 0 0,0-1 0 0 0,1 1 0 0 0,-1-1 0 0 0,0 1 0 0 0,1 0 0 0 0,-1-1 0 0 0,1 1 0 0 0,0-1 0 0 0,-1 1 0 0 0,1-1 0 0 0,0 0 0 0 0,0 1 0 0 0,0-1 0 0 0,0 0 0 0 0,0 0 0 0 0,-1 0 0 0 0,1 0 0 0 0,0 0 0 0 0,-1 0 0 0 0,1 0 0 0 0,-1 0 0 0 0,0 0 0 0 0,1 0 0 0 0,-1 0 0 0 0,0 1 0 0 0,0-1 0 0 0,1 0 0 0 0,-1 0 0 0 0,0 0 0 0 0,-1 3 0 0 0,1 0 0 0 0,-1 0 0 0 0,0 0 0 0 0,0-1 0 0 0,-1 1 0 0 0,1 0 0 0 0,-1-1 0 0 0,-1 4 0 0 0,2-5 1 0 0,0 0-1 0 0,1 0 0 0 0,-1 1 1 0 0,1-1-1 0 0,0 0 0 0 0,0 0 1 0 0,0 1-1 0 0,0-1 0 0 0,0 2 0 0 0,0 0 8 0 0,0-2 21 0 0,0-2-89 0 0,0 0-41 0 0,0 0-10 0 0,0 0 14 0 0,0 0-56 0 0,0 0-118 0 0,0 0 6 0 0,0 0-33 0 0,-2 0-791 0 0,-11 0-49 0 0</inkml:trace>
  <inkml:trace contextRef="#ctx0" brushRef="#br0" timeOffset="-1854.86">666 2480 6536 0 0,'0'0'141'0'0,"0"0"23"0"0,0 0 13 0 0,0 0 43 0 0,0 0 131 0 0,0 0 53 0 0,0 0 11 0 0,0 0-22 0 0,0 0-94 0 0,0 0-41 0 0,0 0-8 0 0,0 0-10 0 0,0 0-34 0 0,0 0-12 0 0,0 0-2 0 0,0 0-6 0 0,0 0-23 0 0,0 0-16 0 0,0 0-3 0 0,0 0 13 0 0,0 0 58 0 0,0 0 29 0 0,0 0 4 0 0,0 0 9 0 0,0 0 40 0 0,3 0 21 0 0,-3 0-303 0 0,1 0 0 0 0,-1 0 0 0 0,1 0 1 0 0,-1 0-1 0 0,1 0 0 0 0,-1 0 0 0 0,1 0 1 0 0,-1 0-1 0 0,1 0 0 0 0,-1 0 0 0 0,0 0 0 0 0,1 0 1 0 0,-1-1-1 0 0,1 1 0 0 0,-1 0 0 0 0,1 0 1 0 0,-1-1-1 0 0,0 1 0 0 0,1 0 0 0 0,-1 0 1 0 0,0-1-1 0 0,1 1 0 0 0,-1 0 0 0 0,0-1 1 0 0,1 1-1 0 0,-1-1 0 0 0,0 1 0 0 0,0 0 1 0 0,1-1-1 0 0,-1 1 0 0 0,0-1 0 0 0,0 1 0 0 0,0-1 1 0 0,0 1-1 0 0,0-1 0 0 0,1 1 0 0 0,-1-1 1 0 0,0 1-1 0 0,0-1 0 0 0,0 1 0 0 0,0 0 1 0 0,-1-1-16 0 0,1-2 321 0 0,1 2-115 0 0,0 0-63 0 0,-1-2-19 0 0,0 1-73 0 0,0-1-10 0 0,1 1 49 0 0,2-1 23 0 0,0 2-10 0 0,0-1-5 0 0,-1 0 4 0 0,-1-2 116 0 0,-1 0-57 0 0,1-1 44 0 0,-1 5-191 0 0,-1 0 0 0 0,1-1 0 0 0,0 1 0 0 0,0-1 0 0 0,0 1 0 0 0,0 0 0 0 0,1-1 0 0 0,-1 1 1 0 0,0-1-1 0 0,0 1 0 0 0,0 0 0 0 0,0-1 0 0 0,0 1 0 0 0,0-1 0 0 0,1 1 0 0 0,-1 0 0 0 0,0-1 0 0 0,0 1 1 0 0,0 0-1 0 0,1-1 0 0 0,-1 1 0 0 0,0 0 0 0 0,1 0 0 0 0,-1-1 0 0 0,0 1 0 0 0,1 0 0 0 0,-1 0 1 0 0,0-1-1 0 0,1 1 0 0 0,-1 0 0 0 0,1 0-14 0 0,5-5 207 0 0,-1-5-17 0 0,2 6-96 0 0,-3 1-13 0 0,-3-2 2 0 0,0-3 58 0 0,-1-2-7 0 0,0 10-131 0 0,0 0-1 0 0,0 0 1 0 0,0 0-1 0 0,0 0 0 0 0,0 0 1 0 0,0-1-1 0 0,0 1 1 0 0,0 0-1 0 0,0 0 0 0 0,0 0 1 0 0,0 0-1 0 0,0 0 1 0 0,0 0-1 0 0,0 0 0 0 0,0 0 1 0 0,0 0-1 0 0,0 0 0 0 0,0-1 1 0 0,0 1-1 0 0,0 0 1 0 0,0 0-1 0 0,0 0 0 0 0,0 0 1 0 0,0 0-1 0 0,0 0 1 0 0,0 0-1 0 0,0 0 0 0 0,0 0 1 0 0,0 0-1 0 0,0 0 0 0 0,0 0 1 0 0,0 0-1 0 0,0 0 1 0 0,0-1-1 0 0,1 1 0 0 0,-1 0 1 0 0,0 0-1 0 0,0 0 1 0 0,0 0-1 0 0,0 0 0 0 0,0 0 1 0 0,0 0-1 0 0,0 0 1 0 0,0 0-1 0 0,0 0 0 0 0,0 0 1 0 0,0 0-1 0 0,1 0 0 0 0,-1 0 1 0 0,0 0-1 0 0,0 0 1 0 0,0 0-1 0 0,0 0 0 0 0,0 0 1 0 0,0 0-1 0 0,0 0 1 0 0,0 0-4 0 0,4 0 35 0 0,-1 0 36 0 0,10-7 403 0 0,-10 4-399 0 0,0 1-93 0 0,0-1 179 0 0,0 2-73 0 0,1 1-47 0 0,1 1-33 0 0,-3-1 23 0 0,9 2-46 0 0,1 4-72 0 0,-5-1 26 0 0,16 5-150 0 0,-12-6 154 0 0,1 2 42 0 0,-11-5 16 0 0,1 0 0 0 0,-1 1 0 0 0,1-1 0 0 0,-1 1 0 0 0,1-1 0 0 0,-1 1 0 0 0,0-1 0 0 0,0 1 0 0 0,0-1 0 0 0,0 1 0 0 0,0 0 0 0 0,0 0 0 0 0,0 1 0 0 0,12 17 0 0 0,-9-15-5 0 0,0 0-1 0 0,0 1 0 0 0,0 0 0 0 0,-1-1 0 0 0,0 1 0 0 0,0 1 6 0 0,0-2-18 0 0,-2-2 17 0 0,-1 0 0 0 0,1-1 0 0 0,0 1 0 0 0,-1 0 1 0 0,1 0-1 0 0,-1 0 0 0 0,0 0 0 0 0,0 0 0 0 0,0-1 0 0 0,-1 1 0 0 0,1 1 1 0 0,-1 4-1 0 0,1 88 1 0 0,1-87 0 0 0,-1-5 0 0 0,1-1 0 0 0,-1 1 0 0 0,0-1 0 0 0,-1 1 0 0 0,1-1 0 0 0,0 1 0 0 0,-1-1 0 0 0,0 0 0 0 0,0 2 0 0 0,-2 3 0 0 0,-1 6 0 0 0,-1-2 0 0 0,0 1 0 0 0,-6 11 0 0 0,6-17 0 0 0,1-1 0 0 0,0 0 0 0 0,0 0 0 0 0,1 1 0 0 0,0 0 0 0 0,0-1 0 0 0,0 1 0 0 0,-1 6 0 0 0,2-7 0 0 0,-1 0 0 0 0,0 0 0 0 0,0-1 0 0 0,-1 0 0 0 0,1 1 0 0 0,-1-1 0 0 0,-5 4 0 0 0,-37 37 0 0 0,20-21 0 0 0,23-23 0 0 0,1 1 0 0 0,0 0 0 0 0,0 0 0 0 0,0 0 0 0 0,0 1 0 0 0,0 0 0 0 0,0-1 0 0 0,1 1 0 0 0,-1-1 0 0 0,0 0 0 0 0,-1 0 0 0 0,1 0 0 0 0,-1 1 0 0 0,-4 3 0 0 0,4-3 0 0 0,0-1 0 0 0,0 0 0 0 0,-1 0 0 0 0,1 0 0 0 0,-1-1 0 0 0,0 1 0 0 0,-8 2 0 0 0,7 5 0 0 0,-5-5 0 0 0,5 8 0 0 0,-5 2 0 0 0,7 0 0 0 0,3 0 0 0 0,0-14 0 0 0,0 0 0 0 0,0-1 0 0 0,0 1 0 0 0,0 0 0 0 0,0 0 0 0 0,0 0 0 0 0,0-1 0 0 0,0 1 0 0 0,1 0 0 0 0,-1 0 0 0 0,0 0 0 0 0,1-1 0 0 0,-1 1 0 0 0,1 1 0 0 0,9 3 0 0 0,-5 5 0 0 0,5-5 11 0 0,-6 1 18 0 0,-4-6-29 0 0,0 1 1 0 0,1-1 0 0 0,-1 1 0 0 0,0-1 0 0 0,0 0-1 0 0,1 1 1 0 0,-1-1 0 0 0,0 1 0 0 0,1-1-1 0 0,-1 0 1 0 0,1 0 0 0 0,-1 1 0 0 0,0-1 0 0 0,1 0-1 0 0,-1 1 1 0 0,1-1 0 0 0,-1 0 0 0 0,0 0-1 0 0,1 0 1 0 0,-1 0 0 0 0,1 1 0 0 0,-1-1-1 0 0,1 0 1 0 0,-1 0 0 0 0,1 0 0 0 0,-1 0 0 0 0,1 0-1 0 0,-1 0 1 0 0,1 0 0 0 0,-1 0 0 0 0,1 0-1 0 0,-1-1 0 0 0,10 3 15 0 0,2 4 69 0 0,2 0-5 0 0,-4-5-81 0 0,5 0 85 0 0,-11 0-61 0 0,1-1 0 0 0,-1 0 0 0 0,0 0 0 0 0,0 0 0 0 0,0 0 0 0 0,1 0 0 0 0,-1-1 0 0 0,0 0-1 0 0,3-1-21 0 0,1-3 30 0 0,-7 4-27 0 0,0 0 1 0 0,1 0-1 0 0,-1 1 0 0 0,1-1 0 0 0,-1 0 0 0 0,1 1 0 0 0,-1-1 1 0 0,1 1-1 0 0,-1-1 0 0 0,1 1 0 0 0,0 0 0 0 0,-1-1 0 0 0,1 1 1 0 0,-1 0-1 0 0,2 0-3 0 0,7 1 26 0 0,20 0 21 0 0,-12-5 13 0 0,-10-1-48 0 0,-7 4-11 0 0,0 0 0 0 0,1 0 0 0 0,-1 1-1 0 0,0-1 1 0 0,1 0 0 0 0,-1 1 0 0 0,1-1 0 0 0,-1 1 0 0 0,1-1 0 0 0,0 1 0 0 0,-1-1 0 0 0,1 1 0 0 0,-1 0 0 0 0,1 0-1 0 0,1 0 0 0 0,22-2 48 0 0,2-12-33 0 0,-24 12-18 0 0,-1 0-1 0 0,1 1 0 0 0,0-1 0 0 0,0 1 1 0 0,-1 0-1 0 0,1-1 0 0 0,0 1 0 0 0,0 1 1 0 0,1-1-1 0 0,0 0 4 0 0,1-2-182 0 0,1-1 149 0 0,-1 1-61 0 0,0 0-81 0 0,-3 2 42 0 0,1 0-37 0 0,0-1-102 0 0,0 1-74 0 0,-1-1-83 0 0,1 0-92 0 0,0 1-102 0 0,-1-1-110 0 0,0 1-119 0 0,-1 0 378 0 0,0 0-33 0 0,1-1-1608 0 0,-2 2-1199 0 0</inkml:trace>
  <inkml:trace contextRef="#ctx0" brushRef="#br0" timeOffset="-934.17">802 4022 8088 0 0,'0'0'234'0'0,"0"0"68"0"0,0 0 111 0 0,0 0 47 0 0,0 0 11 0 0,0 0 5 0 0,0 0 17 0 0,3 0 10 0 0,-3 0-482 0 0,1 1 0 0 0,-1-1 0 0 0,1 0 0 0 0,-1 0 1 0 0,0 0-1 0 0,1 0 0 0 0,-1-1 0 0 0,1 1 0 0 0,-1 0 1 0 0,0 0-1 0 0,1 0 0 0 0,-1 0 0 0 0,0 0 0 0 0,1 0 1 0 0,-1-1-1 0 0,1 1 0 0 0,-1 0 0 0 0,0 0 0 0 0,1 0 1 0 0,-1-1-1 0 0,0 1 0 0 0,0 0 0 0 0,1-1 0 0 0,-1 1 1 0 0,0 0-1 0 0,0-1 0 0 0,1 1 0 0 0,-1 0 0 0 0,0-1 1 0 0,0 1-1 0 0,0-1-21 0 0,5-5 361 0 0,5 1 198 0 0,-5-5 17 0 0,0 6-247 0 0,2 0-45 0 0,1 0 2 0 0,0-2-41 0 0,1-1 33 0 0,7-2 190 0 0,-4 2-101 0 0,-6 2-169 0 0,-1 0 84 0 0,0 2-109 0 0,0 0-72 0 0,1 1-71 0 0,-1 0-12 0 0,-1 0 52 0 0,9-6 68 0 0,-10 7-83 0 0,0 0 0 0 0,-1 0 0 0 0,1 0 0 0 0,0 0 0 0 0,0 0 0 0 0,0 1 0 0 0,0-1 0 0 0,1 1-55 0 0,5 0 104 0 0,2 0-42 0 0,-8 0-54 0 0,7-1 14 0 0,18 3 42 0 0,-27-2-64 0 0,0 0 1 0 0,0 0-1 0 0,1 1 0 0 0,-1-1 1 0 0,0 1-1 0 0,0-1 1 0 0,0 1-1 0 0,0-1 0 0 0,0 1 1 0 0,0-1-1 0 0,0 1 0 0 0,0 0 1 0 0,0 0-1 0 0,-1 0 1 0 0,1-1-1 0 0,0 1 0 0 0,0 0 1 0 0,-1 0-1 0 0,1 0 0 0 0,0 1 0 0 0,3 8 0 0 0,-3-8 0 0 0,0 0 0 0 0,0 0 0 0 0,1 0 0 0 0,-1 0 0 0 0,0 0 0 0 0,1 0 0 0 0,-1 0 0 0 0,1 0 0 0 0,0 0 0 0 0,-1-1 0 0 0,0 1 0 0 0,1-1 0 0 0,-1 1 0 0 0,0-1 0 0 0,0 1 0 0 0,0-1 0 0 0,0 1 0 0 0,0 0 0 0 0,0-1 0 0 0,0 1 0 0 0,0 1 0 0 0,1 25 0 0 0,-2-5 0 0 0,1-11 0 0 0,0 0 0 0 0,-1 0 0 0 0,-1 0 0 0 0,0 0 0 0 0,-2 6 0 0 0,-7 2 0 0 0,5 5 0 0 0,-5-5 0 0 0,7-7 0 0 0,3-11 0 0 0,-1 0 0 0 0,1 0 0 0 0,-1 0 0 0 0,0 1 0 0 0,1-1 0 0 0,-1 0 0 0 0,0 0 0 0 0,0 0 0 0 0,-1 0 0 0 0,1 0 0 0 0,0 0 0 0 0,0-1 0 0 0,-1 1 0 0 0,0 0 0 0 0,1 0 0 0 0,-1 0 0 0 0,1 0 0 0 0,-1 0 0 0 0,1 0 0 0 0,0 0 0 0 0,-1 0 0 0 0,1 0 0 0 0,0 0 0 0 0,1 1 0 0 0,-1-1 0 0 0,0 0 0 0 0,1 1 0 0 0,-1-1 0 0 0,1 1 0 0 0,-1-1 0 0 0,1 0 0 0 0,-1 1 0 0 0,0-1 0 0 0,0 0 0 0 0,0 0 0 0 0,0 1 0 0 0,0-1 0 0 0,-1 0 0 0 0,1 0 0 0 0,-1 0 0 0 0,1 0 0 0 0,-1-1 0 0 0,-14 17 0 0 0,11-12 0 0 0,-1 0 0 0 0,1 0 0 0 0,-1-1 0 0 0,0 1 0 0 0,0-2 0 0 0,-4 3 0 0 0,-3-2 0 0 0,8 6 0 0 0,-8-6 0 0 0,-2 5 0 0 0,7-7-1 0 0,8-2 5 0 0,4-2-15 0 0,3 0-34 0 0,0 1 36 0 0,-3-1 9 0 0,-1 1 0 0 0,1 0-1 0 0,-1 0 1 0 0,0 0 0 0 0,1 0 0 0 0,-1 1 0 0 0,1 0 0 0 0,-1-1-1 0 0,2 2 1 0 0,0 1 0 0 0,1 0 0 0 0,1-1 0 0 0,-1 0 0 0 0,0 1 0 0 0,4-1 0 0 0,-9-2 0 0 0,1 1 0 0 0,-1-1 0 0 0,0 0 0 0 0,1 1 0 0 0,-1 0 0 0 0,0-1 0 0 0,0 1 0 0 0,1 0 0 0 0,-1-1 0 0 0,0 1 0 0 0,0 0 0 0 0,0 0 0 0 0,0 0 0 0 0,0 0 0 0 0,0 0 0 0 0,0 0 0 0 0,2 2 0 0 0,0-1 0 0 0,0 0 0 0 0,0 1 0 0 0,0-1 0 0 0,0-1 0 0 0,2 2 0 0 0,-2-2 0 0 0,0 1 0 0 0,1 0 0 0 0,-1 0 0 0 0,0 0 0 0 0,0 0 0 0 0,0 2 0 0 0,4 3 0 0 0,-4-4 0 0 0,0 0 0 0 0,1 0 0 0 0,-1 0 0 0 0,0 0 0 0 0,1 0 0 0 0,0-1 0 0 0,-1 0 0 0 0,0 1 0 0 0,1-1 0 0 0,-1 0 0 0 0,0 1 0 0 0,-1-1 0 0 0,1 1 0 0 0,0 0 0 0 0,-1 0 0 0 0,1 0 0 0 0,0 2 0 0 0,20 36 0 0 0,-20-35 0 0 0,2 25 0 0 0,-2-26 0 0 0,-2-3 3 0 0,0-1-1 0 0,0 1 1 0 0,0 0 0 0 0,-1 0 0 0 0,1-1 0 0 0,0 1 0 0 0,-1 0-1 0 0,1 0 1 0 0,-1 0 0 0 0,1 0 0 0 0,-1 0 0 0 0,0 0 0 0 0,0 0 0 0 0,0 0-1 0 0,0-1 1 0 0,0 1 0 0 0,0 0 0 0 0,-1 0 0 0 0,1 1-3 0 0,-6 11 15 0 0,5-10-8 0 0,0-1 1 0 0,0 0 0 0 0,0 0 0 0 0,0 0 0 0 0,0 1 0 0 0,1-1-1 0 0,-1 0 1 0 0,1 2-8 0 0,0-3 4 0 0,0 1 0 0 0,0-1 0 0 0,0 1 1 0 0,0-1-1 0 0,-1 0 0 0 0,1 1 0 0 0,-1-1 0 0 0,0 0 0 0 0,1 1 0 0 0,-1-1 0 0 0,0 0 0 0 0,-1 0 1 0 0,1 0-1 0 0,0 0 0 0 0,0 0 0 0 0,-1 0 0 0 0,0 0-4 0 0,0 1 6 0 0,0 0 0 0 0,0 0 0 0 0,1 0-1 0 0,-1 0 1 0 0,0 0 0 0 0,1 0 0 0 0,-1 1-6 0 0,0 5 24 0 0,-3 8 34 0 0,-15 0 25 0 0,10-2-10 0 0,-6-3-17 0 0,4-4 5 0 0,-1 3 41 0 0,12-10-85 0 0,-1 1 0 0 0,0-1 1 0 0,0 0-1 0 0,0 1 0 0 0,0-1 0 0 0,0 0 0 0 0,0 0 1 0 0,0 0-1 0 0,0 0 0 0 0,0-1 0 0 0,0 1 0 0 0,0-1 0 0 0,-1 1 1 0 0,1-1-18 0 0,-11 3 76 0 0,-7 7 76 0 0,-5-5-33 0 0,10 1-45 0 0,12-5-57 0 0,0 0 0 0 0,0 0 0 0 0,0 0 0 0 0,-1 0 0 0 0,1 0 0 0 0,0-1-1 0 0,0 1 1 0 0,-2-1-17 0 0,-23 0 118 0 0,4 0-33 0 0,-48 0 91 0 0,71 0-172 0 0,-1 0-1 0 0,0 0 1 0 0,1-1-1 0 0,-1 1 1 0 0,1 0-1 0 0,-1-1 1 0 0,1 1 0 0 0,-1-1-1 0 0,1 1 1 0 0,-1-1-1 0 0,1 0 1 0 0,-1 0-1 0 0,1 0 1 0 0,0 0-1 0 0,0 0 1 0 0,-1 0 0 0 0,1 0-1 0 0,0-1-3 0 0,-6-1 51 0 0,-2 3-52 0 0,7 1 4 0 0,1-1-4 0 0,0 0 0 0 0,0 0 0 0 0,1 0 0 0 0,-1 0 0 0 0,0 0 0 0 0,0 0 0 0 0,0 0 0 0 0,1 0 0 0 0,-1-1 0 0 0,0 1 0 0 0,0 0 0 0 0,0-1 0 0 0,1 1 0 0 0,-2-1 1 0 0,-3-9-91 0 0,-1 6-27 0 0,5 4 110 0 0,1-1-1 0 0,0 1 1 0 0,-1 0-1 0 0,1 0 0 0 0,0 0 1 0 0,-1-1-1 0 0,1 1 1 0 0,0 0-1 0 0,-1 0 0 0 0,1-1 1 0 0,0 1-1 0 0,0 0 1 0 0,-1-1-1 0 0,1 1 1 0 0,0 0-1 0 0,0-1 0 0 0,-1 1 1 0 0,1 0-1 0 0,0-1 1 0 0,0 1-1 0 0,0-1 0 0 0,0 1 1 0 0,0 0-1 0 0,0-1 1 0 0,0 1-1 0 0,0-1 0 0 0,0 1 1 0 0,0 0-1 0 0,0-1 1 0 0,0 1-1 0 0,0-1 9 0 0,0-1-114 0 0,-1 2 37 0 0,1-1-34 0 0,0 1-13 0 0,-1-1-33 0 0,1 1-39 0 0,-1-1-44 0 0,1 1 240 0 0,-1-1-286 0 0,0 0-44 0 0,0 0-42 0 0,0 0-36 0 0,0-1-264 0 0,-1 0-61 0 0,0 0-47 0 0,1 0-36 0 0,-1-5-1460 0 0,2-2-1292 0 0,0 9 3566 0 0</inkml:trace>
  <inkml:trace contextRef="#ctx0" brushRef="#br0" timeOffset="1528.23">1241 3539 9504 0 0,'0'0'216'0'0,"0"0"32"0"0,-3-3 9 0 0,0 0-148 0 0,2 2-12 0 0,-22-10-40 0 0,15 6-70 0 0,-4-1 20 0 0,1 4 84 0 0,5 3 76 0 0,-2-1 55 0 0,-8-3 370 0 0,8-2-295 0 0,-7-3 252 0 0,1 0-21 0 0,6 4-267 0 0,1 1-20 0 0,0 2-54 0 0,-2 1-15 0 0,-3 1 28 0 0,4-1-21 0 0,-3 0 126 0 0,1 0-45 0 0,0 0-40 0 0,0 0-37 0 0,-8 0 92 0 0,1 0-94 0 0,8 1-33 0 0,1 0-42 0 0,0 1-19 0 0,-2 2-2 0 0,0 1 7 0 0,-12 2 134 0 0,-4 3-19 0 0,0 0-47 0 0,4-2-18 0 0,9-3-97 0 0,0 1 0 0 0,1 0 0 0 0,-1 1 0 0 0,1 0 0 0 0,1 1 0 0 0,-1 1 1 0 0,-2 3-46 0 0,-33 30 137 0 0,3 2-48 0 0,24-24-71 0 0,7-5 5 0 0,1 0 1 0 0,0 1-1 0 0,-4 9-23 0 0,-2 5 4 0 0,-77 136-4 0 0,73-122 0 0 0,1 1 0 0 0,-10 35 0 0 0,14-30 0 0 0,-13 38 0 0 0,26-74 0 0 0,1 1 0 0 0,1-1 0 0 0,0 1 0 0 0,0 0 0 0 0,2 1 0 0 0,-1-4 1 0 0,0-1-1 0 0,0 1 0 0 0,-1-1 0 0 0,-1 1 0 0 0,1 1-3 0 0,0 0 0 0 0,0 0 0 0 0,1 0-1 0 0,1 1 4 0 0,-1 5-23 0 0,1-3 11 0 0,0 1 0 0 0,1 0-1 0 0,1 2 13 0 0,11 44 4 0 0,-2-19-38 0 0,3 0 0 0 0,6 14 34 0 0,-14-44-3 0 0,1-1 0 0 0,0 0 0 0 0,1 0 0 0 0,6 8 3 0 0,-4-8-27 0 0,-1 2 0 0 0,3 6 27 0 0,0 3-13 0 0,1 3-41 0 0,13 18 54 0 0,14 21-11 0 0,-35-59 10 0 0,0 1 0 0 0,0-1-1 0 0,1 0 1 0 0,0 0 1 0 0,-2-3-6 0 0,0-1 1 0 0,0 0-1 0 0,0 0 1 0 0,0 0 0 0 0,1-1-1 0 0,-1 1 1 0 0,1-1-1 0 0,0 0 1 0 0,0 0-1 0 0,2 0 6 0 0,127 43-89 0 0,-105-37 16 0 0,23 1 73 0 0,-26-5-54 0 0,18 6 54 0 0,-22-5-17 0 0,0-1-1 0 0,0-1 1 0 0,1 0-1 0 0,0-2 1 0 0,-1-1-1 0 0,6-1 18 0 0,9 1-44 0 0,-17-1 9 0 0,0-1-1 0 0,18-4 36 0 0,-13 2-41 0 0,20-1-19 0 0,-9-5 49 0 0,-9 6 11 0 0,-16 2 0 0 0,1 0 0 0 0,-1 0 0 0 0,1-1 0 0 0,0-2 0 0 0,64-25 0 0 0,-71 28 0 0 0,-1 0 0 0 0,1-1 0 0 0,-1 1 0 0 0,0-1 0 0 0,0 0 0 0 0,0 0 0 0 0,0-1 0 0 0,0 1 0 0 0,-1-1 0 0 0,0 0 0 0 0,1 1 0 0 0,-1-2 0 0 0,0 0 0 0 0,6-7 0 0 0,2-1 0 0 0,18-24 30 0 0,-3 1 41 0 0,-18 23-22 0 0,0 0-1 0 0,-1-1 1 0 0,-1 0 0 0 0,0 0-1 0 0,-1-1-48 0 0,3-10 113 0 0,-1 0 0 0 0,-2-1 0 0 0,0-1-113 0 0,3-23 204 0 0,-8 50-203 0 0,3-24 85 0 0,1 6 1 0 0,-2 0 0 0 0,0 0 0 0 0,-1 0 0 0 0,-1 0 0 0 0,-1 0 0 0 0,0-1-87 0 0,-6-29 157 0 0,-1-15 268 0 0,-5-8-425 0 0,4 28 128 0 0,-4-15 410 0 0,-13-37-538 0 0,13 55 124 0 0,-22-63 140 0 0,10 39-140 0 0,10 26 80 0 0,-7-26-204 0 0,11 30 46 0 0,-14-29-24 0 0,13 31-21 0 0,5 10 17 0 0,-2 0-1 0 0,0 1 1 0 0,-2-1-18 0 0,-10-15 9 0 0,1 1-8 0 0,-1 1-1 0 0,-10-10 0 0 0,6 15 0 0 0,4 2-22 0 0,-4 8-90 0 0,11 1 25 0 0,9 12 48 0 0,0-1-40 0 0,0 2-7 0 0,-1 0-34 0 0,-2-3-162 0 0,-1-1-50 0 0,4 4 109 0 0,-1 1-55 0 0,2 2 56 0 0,0 0-34 0 0,-1 1-37 0 0,1 0-42 0 0,0 1 81 0 0,0 0 1 0 0,0 1-1 0 0,0 0 0 0 0,0-1 1 0 0,-3 1 253 0 0,6 0-53 0 0</inkml:trace>
  <inkml:trace contextRef="#ctx0" brushRef="#br0" timeOffset="2474.1">1180 2102 8176 0 0,'0'0'182'0'0,"0"0"29"0"0,0 0 13 0 0,-2 0-32 0 0,-6 0-156 0 0,-12 0 43 0 0,14 0 58 0 0,-2 1 64 0 0,7-1-162 0 0,0 0 0 0 0,1 0 0 0 0,-1 0 0 0 0,0 0 0 0 0,0 0 0 0 0,0 0 0 0 0,0-1 1 0 0,0 1-1 0 0,0 0 0 0 0,0-1 0 0 0,0 1 0 0 0,0 0 0 0 0,0-1 0 0 0,0 1-39 0 0,-3-7 355 0 0,4 7-333 0 0,0-1 0 0 0,-1 1-1 0 0,1 0 1 0 0,0-1-1 0 0,0 1 1 0 0,0 0-1 0 0,-1-1 1 0 0,1 1 0 0 0,0 0-1 0 0,-1 0 1 0 0,1-1-1 0 0,0 1 1 0 0,-1 0-1 0 0,1 0 1 0 0,0-1-1 0 0,-1 1 1 0 0,1 0 0 0 0,0 0-1 0 0,-1 0 1 0 0,1-1-1 0 0,0 1 1 0 0,-1 0-1 0 0,1 0 1 0 0,-1 0 0 0 0,1 0-1 0 0,0 0 1 0 0,-1 0-1 0 0,1 0 1 0 0,-1 0-1 0 0,1 0 1 0 0,-1 0-22 0 0,-4-2 520 0 0,-5-8 7 0 0,9 8-314 0 0,-1 1-39 0 0,0 0 72 0 0,-1 0-89 0 0,-1 1-80 0 0,1 0-17 0 0,1 0 61 0 0,-7-5 137 0 0,-5-3 212 0 0,0 0-7 0 0,5 3-214 0 0,7 5-185 0 0,1-1 1 0 0,-1 0-1 0 0,0 1 1 0 0,0-1 0 0 0,1 1-1 0 0,-1 0 1 0 0,0 0 0 0 0,0-1-1 0 0,-1 1-64 0 0,-18 2 495 0 0,19-1-428 0 0,-1-1 0 0 0,0 0 1 0 0,0 0-1 0 0,1 0 0 0 0,-1 0 1 0 0,0 0-1 0 0,0 0 0 0 0,1-1 1 0 0,-1 1-1 0 0,0-1 0 0 0,1 0 1 0 0,-1 0-69 0 0,-12-5 199 0 0,12 5-157 0 0,0-1 0 0 0,-1 1 0 0 0,1 1 0 0 0,-1-1 0 0 0,1 1 0 0 0,-1-1 0 0 0,-2 1-41 0 0,-10 0 175 0 0,6 0-55 0 0,2 0-39 0 0,-13 0 70 0 0,10 0-60 0 0,-2 0 26 0 0,9 0-83 0 0,0 0 0 0 0,1 1 0 0 0,-1 0 0 0 0,0-1 0 0 0,0 1 0 0 0,1 1 0 0 0,-1-1 0 0 0,1 0 0 0 0,-1 1 0 0 0,-2 1-34 0 0,4-2 15 0 0,1 0 0 0 0,-1-1 0 0 0,0 1-1 0 0,0-1 1 0 0,0 0 0 0 0,0 0-1 0 0,0 1 1 0 0,0-1 0 0 0,0 0 0 0 0,1-1-1 0 0,-2 1-14 0 0,-6 0 49 0 0,6 0-40 0 0,1 0-1 0 0,0 0 1 0 0,-1 0-1 0 0,1 0 1 0 0,0 0-1 0 0,0 1 1 0 0,-1-1 0 0 0,1 1-1 0 0,0-1 1 0 0,0 1-1 0 0,0 0 1 0 0,-1 0-1 0 0,1 0 1 0 0,0 0 0 0 0,1 1-1 0 0,-1-1 1 0 0,0 0-1 0 0,0 1 1 0 0,0 0-9 0 0,-2 1 7 0 0,0 1 1 0 0,0-1-1 0 0,0 0 1 0 0,0 0 0 0 0,0 0-1 0 0,0-1 1 0 0,-1 0-1 0 0,1 0 1 0 0,-2 1-8 0 0,-16 6 46 0 0,14-5-39 0 0,0 0 1 0 0,0 1-1 0 0,1 0 1 0 0,0 0 0 0 0,-7 7-8 0 0,-8 9 50 0 0,19-18-47 0 0,-9 9-1 0 0,0 0 0 0 0,1 1 0 0 0,0 0 0 0 0,1 0-1 0 0,-4 9-1 0 0,9-13 0 0 0,0 0 0 0 0,0-1 0 0 0,-1 0 0 0 0,0 0 0 0 0,-1-1 0 0 0,-2 2 0 0 0,5-4 0 0 0,-1 0 0 0 0,1 0 0 0 0,0 0 0 0 0,1 1 0 0 0,-1-1 0 0 0,-7 12-10 0 0,7-12 4 0 0,0 0 1 0 0,1 0 0 0 0,0 0-1 0 0,0 0 1 0 0,0 1 0 0 0,0-1-1 0 0,1 1 1 0 0,0 0 0 0 0,0 0-1 0 0,1 1 6 0 0,-4 7 0 0 0,0 0 0 0 0,-1-1 0 0 0,-6 12 0 0 0,6-14 0 0 0,0 0 0 0 0,1 1 0 0 0,1 0 0 0 0,-3 9 0 0 0,-23 133 0 0 0,28-135 0 0 0,1 0 0 0 0,0 0 0 0 0,2 2 0 0 0,-1 7 0 0 0,1-18-10 0 0,0 0 0 0 0,0 0 0 0 0,1 0-1 0 0,0-1 1 0 0,1 2 10 0 0,5 22-13 0 0,22 101 13 0 0,-28-129 0 0 0,0 0 0 0 0,1 0 0 0 0,-1 0 0 0 0,1 0 0 0 0,0 0 0 0 0,3 2 0 0 0,-3-2 0 0 0,0 0 0 0 0,0-1 0 0 0,0 1 0 0 0,-1 0 0 0 0,0 0 0 0 0,2 4 0 0 0,0 8 0 0 0,-3-10 0 0 0,1 1 0 0 0,0-1 0 0 0,0 0 0 0 0,1 0 0 0 0,0 1 0 0 0,0-3 0 0 0,14 28-5 0 0,5 7 5 0 0,-16-32-12 0 0,0 1 0 0 0,0-1 0 0 0,0 0 0 0 0,1-1 12 0 0,8 8-10 0 0,16 18 9 0 0,-30-31 2 0 0,3 3-6 0 0,-1 0-1 0 0,1 0 1 0 0,0-1 0 0 0,0 0-1 0 0,0 0 1 0 0,1 0-1 0 0,-1 0 1 0 0,1-1 0 0 0,0 1-1 0 0,2 0 6 0 0,10 6-9 0 0,16 9-25 0 0,-10-3-31 0 0,-22-15 62 0 0,19 13-41 0 0,-11-7 32 0 0,0-1 1 0 0,0-1-1 0 0,1 0 1 0 0,3 1 11 0 0,5 1-45 0 0,2-2-34 0 0,7-1-7 0 0,-11-1 10 0 0,0 0 0 0 0,13 4 76 0 0,-9-2-64 0 0,0-1-1 0 0,0 0 0 0 0,0-2 0 0 0,1 0 0 0 0,-1-2 0 0 0,19-1 65 0 0,0 0-91 0 0,-32 2 90 0 0,-1-2-1 0 0,1 1 1 0 0,0-1-1 0 0,-1 0 0 0 0,1 0 1 0 0,-1-1-1 0 0,1 0 1 0 0,-1 0-1 0 0,0 0 0 0 0,2-2 2 0 0,1 0-9 0 0,0 1 0 0 0,0 0 0 0 0,0 0 0 0 0,0 1 9 0 0,1 0-9 0 0,-1-1 0 0 0,0 0 0 0 0,0 0 0 0 0,0-1 9 0 0,15-8 2 0 0,-5 3-4 0 0,0-1 1 0 0,4-3 1 0 0,-17 9 2 0 0,0-1 0 0 0,0 0 0 0 0,0 0 0 0 0,0 0-1 0 0,-1 0 1 0 0,0-1 0 0 0,0 0 0 0 0,1-2-2 0 0,4-8 25 0 0,18-26 115 0 0,-24 35-101 0 0,-1 1 1 0 0,0-1 0 0 0,0 1-1 0 0,-1-1 1 0 0,0 0-1 0 0,1-1-39 0 0,2-35 160 0 0,0 20-76 0 0,0-2 23 0 0,-3-5 46 0 0,-2 11-66 0 0,0 2 7 0 0,0 0 0 0 0,1 0-1 0 0,1-1-93 0 0,1-2 79 0 0,0 6-24 0 0,0-1 0 0 0,-1 1 0 0 0,-1 0 0 0 0,-1-1 0 0 0,0 0 0 0 0,-1 1 0 0 0,0-1-55 0 0,-9-33 136 0 0,7 22-72 0 0,-2-12 43 0 0,-5-4 36 0 0,0 2-16 0 0,3 11 112 0 0,-9-20-239 0 0,1 11 112 0 0,6 18-28 0 0,0-1-1 0 0,0-9-83 0 0,-1 2 76 0 0,-1 0 1 0 0,-6-9-77 0 0,-6-16 83 0 0,18 40-80 0 0,-1 1-1 0 0,-1-1 1 0 0,0 1-1 0 0,-2-1-2 0 0,-17-32-63 0 0,11 19 50 0 0,-11-14 13 0 0,21 33-1 0 0,3 4 1 0 0,0 0-1 0 0,0 0 1 0 0,-1 0-1 0 0,0 1 0 0 0,1-1 1 0 0,-1 1-1 0 0,0 0 1 0 0,0 0-1 0 0,0 0 0 0 0,0 0 1 0 0,-1 0 0 0 0,-10-6-54 0 0,1-3-78 0 0,0 0-15 0 0,-4-1 15 0 0,-1 0-19 0 0,5 1-32 0 0,6 5-107 0 0,-15-5-264 0 0,14 8 282 0 0,4 1 88 0 0,0 1-33 0 0,0 0-40 0 0,0-1-45 0 0,2 2 11 0 0,-1-1-39 0 0,1 0-91 0 0,0 0-58 0 0,0 1-54 0 0,0 0-46 0 0,0-1-168 0 0,0 1-46 0 0,0 0-202 0 0,-1 0-547 0 0</inkml:trace>
  <inkml:trace contextRef="#ctx0" brushRef="#br0" timeOffset="3317.38">908 439 7792 0 0,'-25'0'230'0'0,"25"0"-226"0"0,0 0 0 0 0,0 0 0 0 0,0 1 0 0 0,0-1 0 0 0,-1 0 0 0 0,1 0 0 0 0,0 0 0 0 0,0 0 0 0 0,0 0 0 0 0,0 0 0 0 0,0 0 0 0 0,0 0 0 0 0,-1 0 0 0 0,1 0 0 0 0,0 0 0 0 0,0 0 0 0 0,0 0 0 0 0,0 0-1 0 0,0 0 1 0 0,0 0 0 0 0,-1 0 0 0 0,1 0 0 0 0,0 0 0 0 0,0 0 0 0 0,0 0 0 0 0,0 0 0 0 0,0 0 0 0 0,0 0 0 0 0,-1 0 0 0 0,1 0 0 0 0,0-1 0 0 0,0 1 0 0 0,0 0 0 0 0,0 0 0 0 0,0 0 0 0 0,0 0 0 0 0,0 0 0 0 0,0 0-1 0 0,-1 0 1 0 0,1 0 0 0 0,0-1 0 0 0,0 1 0 0 0,0 0 0 0 0,0 0 0 0 0,0 0 0 0 0,0 0 0 0 0,0 0 0 0 0,0 0 0 0 0,0-1 0 0 0,0 1 0 0 0,0 0 0 0 0,0 0 0 0 0,0 0 0 0 0,0 0-4 0 0,-2-7 59 0 0,-5 1-62 0 0,-13 6-36 0 0,12 1 76 0 0,0-1 54 0 0,0-1 73 0 0,1-1 89 0 0,-6-9 295 0 0,11 10-271 0 0,1 0-63 0 0,-1 0-55 0 0,0 1-46 0 0,0 0-26 0 0,1 0-38 0 0,-4 1 18 0 0,3-1-12 0 0,1 0 51 0 0,-5 0 126 0 0,5 0-164 0 0,-1 1 1 0 0,0-1-1 0 0,1 0 1 0 0,-1 0 0 0 0,1 0-1 0 0,-1-1 1 0 0,0 1-1 0 0,1 0 1 0 0,-1 0-1 0 0,1-1 1 0 0,-1 1 0 0 0,0-2-69 0 0,-3-4 339 0 0,5 6-318 0 0,0-1 0 0 0,0 1 1 0 0,-1-1-1 0 0,1 1 1 0 0,0 0-1 0 0,0-1 0 0 0,-1 1 1 0 0,1 0-1 0 0,0-1 0 0 0,-1 1 1 0 0,1 0-1 0 0,-1-1 0 0 0,1 1 1 0 0,0 0-1 0 0,-1 0 0 0 0,1-1 1 0 0,-1 1-1 0 0,1 0 1 0 0,-1 0-1 0 0,1 0 0 0 0,0 0 1 0 0,-1 0-1 0 0,1-1 0 0 0,-1 1 1 0 0,1 0-1 0 0,-1 0 0 0 0,1 0 1 0 0,-1 0-1 0 0,1 0 1 0 0,-1 1-1 0 0,1-1 0 0 0,-1 0-21 0 0,-8-1 220 0 0,3 0-61 0 0,-1-1-29 0 0,-1-2-3 0 0,-1 0-7 0 0,3 2 0 0 0,-1 1 26 0 0,-2 1 58 0 0,1-1-6 0 0,1 0-48 0 0,0-1-18 0 0,-3-3 14 0 0,0 1 20 0 0,-4 3 146 0 0,0 7 50 0 0,3 0-96 0 0,2-4-54 0 0,1-2-128 0 0,1 2-35 0 0,-11 4-23 0 0,8-2-11 0 0,-10 5 49 0 0,5-3-38 0 0,2-2 5 0 0,11-4-23 0 0,0 0-1 0 0,0 1 0 0 0,-1-1 0 0 0,1 1 1 0 0,0 0-1 0 0,0 0 0 0 0,0 0 0 0 0,0 0 1 0 0,0 0-1 0 0,0 0 0 0 0,0 0 0 0 0,0 1 1 0 0,1-1-1 0 0,-1 1-7 0 0,-8 7 26 0 0,0-1 1 0 0,0 0 0 0 0,-1 0-27 0 0,-21 17 41 0 0,27-20-26 0 0,0-1-1 0 0,0 0 0 0 0,0 0 1 0 0,-1 0-1 0 0,1-1-14 0 0,-12 8 15 0 0,-7 10 40 0 0,1 0-1 0 0,-16 19-54 0 0,4-3 32 0 0,6-9 9 0 0,-19 19-15 0 0,22-16 20 0 0,15-18-38 0 0,6-7-7 0 0,1-1-1 0 0,0 1 0 0 0,0 0 1 0 0,0 0-1 0 0,1 1 1 0 0,-1-1-1 0 0,1 1 0 0 0,1 0 1 0 0,0 0-1 0 0,0-1 0 0 0,-1 5 0 0 0,0 1 0 0 0,-1-1 0 0 0,0 1 0 0 0,-1-1 0 0 0,-4 7 0 0 0,4-9 0 0 0,0 0 0 0 0,1 1 0 0 0,0 0 0 0 0,0 0 0 0 0,1 0 0 0 0,1 0 0 0 0,-1 0 0 0 0,2 1 0 0 0,-1 2 0 0 0,1 2 0 0 0,0 0 1 0 0,-4 13-1 0 0,2-13-1 0 0,1-1 1 0 0,-1 15 0 0 0,3 82 0 0 0,0-106 0 0 0,-1 10 0 0 0,2 0 0 0 0,-1 1 0 0 0,2-1 0 0 0,0 0 0 0 0,0 0 0 0 0,2 0 0 0 0,1 5 0 0 0,41 103 0 0 0,-41-108 0 0 0,2 0 0 0 0,0 0 0 0 0,1-1 0 0 0,0-1 0 0 0,3 3 0 0 0,-1 1 0 0 0,0-1 0 0 0,0 1 0 0 0,4 14 0 0 0,-11-23 0 0 0,1 1 0 0 0,0-2 0 0 0,0 1 0 0 0,0 0 0 0 0,1-1 0 0 0,0 0 0 0 0,1 0 0 0 0,5 5 0 0 0,12 12 0 0 0,-1 1 0 0 0,11 17 0 0 0,-21-27 0 0 0,2-1 0 0 0,0 0 0 0 0,0-1 0 0 0,1 0 0 0 0,1-2 0 0 0,0 0 0 0 0,1 0 0 0 0,13 5 0 0 0,-7-4 0 0 0,24 12 0 0 0,28 8 0 0 0,-60-27 0 0 0,0 0 0 0 0,0 0 0 0 0,1-2 0 0 0,0 0 0 0 0,0-1 1 0 0,-1 0-1 0 0,5-1 0 0 0,2-1-1 0 0,-6 0 1 0 0,0 0 0 0 0,1-1 0 0 0,2-1 0 0 0,27-8 0 0 0,-4 5 0 0 0,24-10 0 0 0,-57 12 0 0 0,0 0 0 0 0,0-1 0 0 0,-1 0 0 0 0,0 0 0 0 0,1-1 0 0 0,-2 0 0 0 0,1 0 0 0 0,3-4 0 0 0,12-7 0 0 0,-18 13 0 0 0,0-1-1 0 0,-1 0 1 0 0,1 0-1 0 0,-1 0 1 0 0,1-2 0 0 0,2-2 13 0 0,-1 0 1 0 0,-1-1 0 0 0,5-7-14 0 0,14-24 40 0 0,-17 32-25 0 0,-4 5-2 0 0,-1 0 0 0 0,1-1 0 0 0,-1 0 0 0 0,0 1 0 0 0,2-5-13 0 0,4-24 99 0 0,-6 23-43 0 0,1-1-1 0 0,-1 0 0 0 0,3-4-55 0 0,16-46 228 0 0,-14 38-110 0 0,-2-2 42 0 0,-3 12-98 0 0,2-4 69 0 0,-1 0 0 0 0,-1 0-1 0 0,0-12-130 0 0,-5-49 376 0 0,0 56-236 0 0,0 0 0 0 0,-3-11-140 0 0,-14-38 258 0 0,4 11-36 0 0,6 19-111 0 0,5 15-52 0 0,-8-30 85 0 0,-2 14-10 0 0,-20-47 96 0 0,0-3-52 0 0,15 33-66 0 0,2 21-31 0 0,10 21-33 0 0,1 0-1 0 0,-3-8-47 0 0,8 18 11 0 0,-5-14 25 0 0,0 0 1 0 0,-7-11-37 0 0,-4 2 60 0 0,-40-49 20 0 0,54 73-80 0 0,1-1 0 0 0,-1 1 0 0 0,-1 1 0 0 0,1-1 0 0 0,-1 1 0 0 0,0 0 0 0 0,0 0 0 0 0,-3-2 0 0 0,3 3 0 0 0,-1-1 0 0 0,1 2 0 0 0,-1-1 0 0 0,0 1 0 0 0,-4-2 0 0 0,-15-6 0 0 0,23 9-3 0 0,0 1 0 0 0,0-1-1 0 0,-1 0 1 0 0,1 1 0 0 0,0-1-1 0 0,0 1 1 0 0,-1 0 0 0 0,1 0-1 0 0,0 0 1 0 0,-3 0 3 0 0,-11-1-47 0 0,1-4-9 0 0,12 3 40 0 0,0 1 0 0 0,0 0 0 0 0,0 0 0 0 0,0 0 0 0 0,-1 1 0 0 0,1-1 0 0 0,0 1 0 0 0,-2 0 16 0 0,-10 0-157 0 0,0 0-143 0 0,13 0 167 0 0,2 0 49 0 0,-1 0-35 0 0,1 0-13 0 0,0 1-34 0 0,0-1-41 0 0,0 1-44 0 0,0-1 251 0 0,0 1-299 0 0,0 0-47 0 0,0 0-41 0 0,0 0-37 0 0,0 1-276 0 0,-1-1-62 0 0,1 1-49 0 0,-1-1-36 0 0,-3 1-1516 0 0,-5-1-1340 0 0</inkml:trace>
  <inkml:trace contextRef="#ctx0" brushRef="#br1" timeOffset="15355.99">1770 923 11144 0 0,'0'0'248'0'0,"0"-2"34"0"0,0 0-216 0 0,0-2 2 0 0,0 2 5 0 0,0 0 64 0 0,0-1 98 0 0,0 3-167 0 0,-2 0-40 0 0,-2 0-50 0 0,2 0 100 0 0,0 0 145 0 0,3 0 272 0 0,1 1-43 0 0,0 0-180 0 0,-1 0-85 0 0,0 1-55 0 0,0-1-75 0 0,0 1-58 0 0,0 0-68 0 0,-1 1-76 0 0,3 2 273 0 0,7 5 6 0 0,-7-8 27 0 0,1-1-82 0 0,4-2-6 0 0,-8 1-48 0 0,0 0-22 0 0,0 0 0 0 0,0 0 0 0 0,0 0 0 0 0,0 0 0 0 0,0 0 0 0 0,0 0 0 0 0,0 0 0 0 0,0 0 0 0 0,1 0 0 0 0,-1 0 1 0 0,0 0-1 0 0,0 0 0 0 0,0 0 0 0 0,0 0 0 0 0,0 0 0 0 0,0 0 0 0 0,0 0 0 0 0,0 0 0 0 0,0 0 0 0 0,0 0 0 0 0,0 0 0 0 0,1 0 1 0 0,-1 0-1 0 0,0 0 0 0 0,0 0 0 0 0,0 0 0 0 0,0 0 0 0 0,0 0 0 0 0,0 0 0 0 0,0 1 0 0 0,0-1 0 0 0,0 0 0 0 0,0 0 1 0 0,0 0-1 0 0,0 0 0 0 0,0 0 0 0 0,0 0 0 0 0,0 0 0 0 0,0 0 0 0 0,0 0 0 0 0,0 0 0 0 0,0 0 0 0 0,0 0 0 0 0,0 1 1 0 0,0-1-1 0 0,0 0 0 0 0,0 0 0 0 0,0 0 0 0 0,0 0 0 0 0,0 0 0 0 0,0 0 0 0 0,0 0 0 0 0,0 0 0 0 0,0 0 0 0 0,0 0 0 0 0,0 1 1 0 0,0-1-4 0 0,2 6 122 0 0,-2-5-103 0 0,1 0 0 0 0,0 0 0 0 0,0-1-1 0 0,-1 1 1 0 0,1 0 0 0 0,0 0 0 0 0,0-1-1 0 0,0 1 1 0 0,0 0 0 0 0,0-1 0 0 0,1 1-19 0 0,7 5 152 0 0,2 3 95 0 0,3 1-55 0 0,-3-7-32 0 0,-6-1 8 0 0,9 8 11 0 0,0-7-21 0 0,-13-3-148 0 0,-1 0 0 0 0,1-1 0 0 0,0 2 0 0 0,-1-1 0 0 0,1 0 0 0 0,0 0 1 0 0,-1 0-1 0 0,1 0 0 0 0,-1 0 0 0 0,1 0 0 0 0,0 1 0 0 0,-1-1 0 0 0,1 0 0 0 0,-1 1 0 0 0,1-1 0 0 0,0 0 0 0 0,-1 1 1 0 0,1-1-1 0 0,-1 0 0 0 0,1 1 0 0 0,-1-1 0 0 0,1 1 0 0 0,-1-1 0 0 0,0 1 0 0 0,1-1 0 0 0,-1 1-10 0 0,0 0 11 0 0,1-1-1 0 0,-1 1 0 0 0,1-1 0 0 0,-1 1 0 0 0,0-1 0 0 0,1 1 0 0 0,-1-1 1 0 0,1 1-1 0 0,-1-1 0 0 0,1 0 0 0 0,0 1 0 0 0,-1-1 0 0 0,1 0 1 0 0,-1 1-1 0 0,1-1 0 0 0,0 0 0 0 0,-1 0 0 0 0,1 0 0 0 0,-1 1 1 0 0,1-1-1 0 0,0 0 0 0 0,-1 0 0 0 0,1 0 0 0 0,0 0 0 0 0,-1 0 0 0 0,1 0-10 0 0,1 0 22 0 0,-1 0-1 0 0,1 0 1 0 0,0 0-1 0 0,-1 1 1 0 0,1-1-1 0 0,-1 0 0 0 0,1 1 1 0 0,-1 0-1 0 0,1-1 1 0 0,-1 1-1 0 0,1 0 0 0 0,-1 0 1 0 0,0-1-1 0 0,1 1 1 0 0,-1 0-1 0 0,0 0 0 0 0,0 1 1 0 0,1-1-22 0 0,0 2 214 0 0,1-3 2 0 0,1 0-133 0 0,8 0 57 0 0,0 2-53 0 0,-7 1-61 0 0,1 0 6 0 0,0 0-1 0 0,0 0 0 0 0,0 1 1 0 0,-1-1-1 0 0,0 1 0 0 0,1 1-31 0 0,-3-2 3 0 0,0-1 0 0 0,0 0 0 0 0,0 0 0 0 0,0 0 0 0 0,0 0 0 0 0,2 0-3 0 0,-2 0 9 0 0,0 0 0 0 0,1 0 0 0 0,-1 0 0 0 0,0 0 0 0 0,0 0 0 0 0,0 1-9 0 0,38 38 155 0 0,0 0-79 0 0,44 44 21 0 0,-81-81-85 0 0,1 0 0 0 0,0 0-1 0 0,0 0 1 0 0,0-1-1 0 0,1 0-11 0 0,-1 1 3 0 0,1-1 0 0 0,-1 1 0 0 0,0 0 0 0 0,0 0-1 0 0,-1 0-2 0 0,13 14 49 0 0,9 9 32 0 0,-6-12 1 0 0,0-2-30 0 0,13 7 20 0 0,-15-5-68 0 0,2 8 8 0 0,8-13 36 0 0,-25-8-45 0 0,0 0 0 0 0,-1 0 0 0 0,1 0 0 0 0,0 0 0 0 0,-1 1 0 0 0,3 2-3 0 0,0-1 14 0 0,0 1-1 0 0,0 0 1 0 0,0-1-1 0 0,1 0-13 0 0,25 16 40 0 0,3-1 43 0 0,0 0 52 0 0,1-1 59 0 0,-25-12-116 0 0,0 0 0 0 0,-1 0 0 0 0,7 6-78 0 0,5 4 71 0 0,4-1-56 0 0,-10-7-15 0 0,-1 1 0 0 0,1 0 0 0 0,9 11 0 0 0,-2-4 0 0 0,-3-1-1 0 0,0 3-35 0 0,-4-4-53 0 0,-1 2-1 0 0,8 10 90 0 0,0 0-78 0 0,4-4 60 0 0,6 6 18 0 0,-25-21 4 0 0,1 0 0 0 0,0 0 0 0 0,0-1-1 0 0,1 0 1 0 0,0 0 0 0 0,0 0-4 0 0,1-1 56 0 0,0 1-1 0 0,0 1 1 0 0,6 5-56 0 0,-7-5 54 0 0,0 0 0 0 0,1-1 0 0 0,7 4-54 0 0,16 7 101 0 0,7 8-13 0 0,-5-4-5 0 0,-18-10-49 0 0,-5-3 7 0 0,0-1 0 0 0,0-1 1 0 0,11 5-42 0 0,-10-5 26 0 0,-1 0 0 0 0,0 1 0 0 0,0 0 0 0 0,0 1 0 0 0,0 1-26 0 0,20 11 74 0 0,1-5-34 0 0,-24-12-30 0 0,-1 1-1 0 0,1 0 1 0 0,-1 0 0 0 0,0 1-1 0 0,-1 0 1 0 0,1 1 0 0 0,4 3-10 0 0,-8-4 8 0 0,1-1 1 0 0,0 0-1 0 0,0 0 1 0 0,1 0-1 0 0,-1-1 1 0 0,1 0-1 0 0,3 2-8 0 0,24 14 15 0 0,42 51 57 0 0,-47-50-60 0 0,-8 6 36 0 0,36 19-20 0 0,-42-32 23 0 0,4-1-22 0 0,0 0 0 0 0,-3 1 22 0 0,17 13-8 0 0,-21-19-15 0 0,-1 1 1 0 0,0 0-1 0 0,0 1-28 0 0,9 7 63 0 0,9-1-17 0 0,-2 0 57 0 0,21 16 132 0 0,-3-2-59 0 0,-9 1-15 0 0,-16-19-99 0 0,-5-4 20 0 0,-7-3-58 0 0,-1 0 0 0 0,1 0-1 0 0,-1 1 1 0 0,0 0-24 0 0,6 6 61 0 0,2 1 39 0 0,26 14 92 0 0,-34-22-137 0 0,-1-4-41 0 0,-1 1-3 0 0,-1 9 64 0 0,-3-10-74 0 0,0 0 1 0 0,0 0-1 0 0,0 0 0 0 0,0 0 1 0 0,0 0-1 0 0,0 0 0 0 0,0 0 0 0 0,0 0 1 0 0,0 1-1 0 0,0-1 0 0 0,0 0 1 0 0,0 0-1 0 0,0 0 0 0 0,0 0 1 0 0,0 0-1 0 0,0 0 0 0 0,0 0 1 0 0,0 0-1 0 0,0 0 0 0 0,0 0 0 0 0,0 1 1 0 0,0-1-1 0 0,0 0 0 0 0,0 0 1 0 0,0 0-1 0 0,0 0 0 0 0,0 0 1 0 0,0 0-1 0 0,0 0 0 0 0,0 0 1 0 0,0 0-1 0 0,0 0 0 0 0,1 0 1 0 0,-1 0-1 0 0,0 0 0 0 0,0 0 0 0 0,0 0 1 0 0,0 0-1 0 0,0 0 0 0 0,0 0 1 0 0,0 0-1 0 0,0 1 0 0 0,0-1 1 0 0,0 0-1 0 0,0 0 0 0 0,0 0 1 0 0,1 0-1 0 0,-1 0 0 0 0,0 0 0 0 0,0 0 1 0 0,0 0-1 0 0,0-1 0 0 0,0 1 1 0 0,0 0-1 0 0,0 0 0 0 0,0 0 1 0 0,0 0-2 0 0,11 0 90 0 0,-9 0 4 0 0,-2 0-12 0 0,0 0-4 0 0,0 0-12 0 0,-2 3-12 0 0,-3 1-81 0 0,-7 2 39 0 0,7-5-40 0 0,-2 0-73 0 0,0-1-107 0 0,3 0 54 0 0,0 0-40 0 0,0 0-44 0 0,-1 0-48 0 0,0 0-118 0 0,1 1 144 0 0,1-1 44 0 0,-6 3-356 0 0,6-1 294 0 0,1-1 78 0 0,0 0-37 0 0,0 1-47 0 0,0-1-55 0 0,0 0-64 0 0,0 0-72 0 0,1 0-10 0 0,-1-1-61 0 0,1 1-56 0 0,-1-1-47 0 0,0 0-184 0 0,1 0-47 0 0,-2 1-222 0 0,0-1-602 0 0</inkml:trace>
  <inkml:trace contextRef="#ctx0" brushRef="#br1" timeOffset="16803.78">2012 4703 12728 0 0,'-6'0'95'0'0,"-12"-2"318"0"0,18 2-398 0 0,0 0 1 0 0,-1 0-1 0 0,1 0 0 0 0,-1-1 1 0 0,1 1-1 0 0,0 0 0 0 0,-1 0 0 0 0,1-1 1 0 0,0 1-1 0 0,-1 0 0 0 0,1-1 1 0 0,0 1-1 0 0,-1 0 0 0 0,1-1 1 0 0,0 1-1 0 0,0 0 0 0 0,0-1 1 0 0,-1 1-1 0 0,1-1 0 0 0,0 1 1 0 0,0-1-1 0 0,0 1 0 0 0,0 0 1 0 0,0-1-1 0 0,0 1 0 0 0,0-1 1 0 0,0 1-1 0 0,0-1 0 0 0,0 1 1 0 0,0-1-16 0 0,-1-1 201 0 0,-1 2-97 0 0,2 0-104 0 0,-5-1 75 0 0,0-1-43 0 0,5 1-32 0 0,-1 1 1 0 0,1-1 0 0 0,0 0 0 0 0,-1 0 0 0 0,1 1 0 0 0,0-1 0 0 0,0 0-1 0 0,0 0 1 0 0,-1 0 0 0 0,1 1 0 0 0,0-1 0 0 0,0 0 0 0 0,0 0 0 0 0,1 0-1 0 0,-1-75 14 0 0,0 74-6 0 0,0 1 0 0 0,0-1 0 0 0,0 1 0 0 0,0-1 0 0 0,1 1 0 0 0,-1-1 0 0 0,1 1 0 0 0,-1 0 0 0 0,1-1 0 0 0,0 1 0 0 0,-1-1 0 0 0,1 1-1 0 0,0 0-7 0 0,5-12 59 0 0,-1-12 29 0 0,1 12-21 0 0,-1 5 43 0 0,-3-4 97 0 0,0 1 34 0 0,2 2-36 0 0,2-4 21 0 0,-4-3-21 0 0,-3 14-178 0 0,1 0 1 0 0,0 0-1 0 0,0-1 1 0 0,0 1 0 0 0,1 0-1 0 0,-1-1 1 0 0,1 1 0 0 0,-1 0-1 0 0,1 0 1 0 0,0-2-28 0 0,10-13 104 0 0,-9 13-90 0 0,1 1 1 0 0,-1 0 0 0 0,-1-1-1 0 0,1 1 1 0 0,0-1 0 0 0,-1 1 0 0 0,1-2-15 0 0,1-12 58 0 0,-2 12-29 0 0,0 0 0 0 0,0 1-1 0 0,1-1 1 0 0,-1 1 0 0 0,1 0 0 0 0,0-1 0 0 0,0 1 0 0 0,0-1-29 0 0,10-16 206 0 0,-6 1-46 0 0,-5 15-127 0 0,0 1 0 0 0,1-1 0 0 0,-1 1 0 0 0,1 0 1 0 0,0 0-1 0 0,1 0 0 0 0,-1 0 0 0 0,0 0 0 0 0,1 0 0 0 0,0 0 1 0 0,0 1-1 0 0,2-2-33 0 0,2-3 46 0 0,0 1-1 0 0,-1-1 1 0 0,0 1 0 0 0,0-2 0 0 0,-1 1-1 0 0,1-3-45 0 0,16-26 178 0 0,1-2-44 0 0,-6 3-40 0 0,-9 19-41 0 0,0-1-1 0 0,2 1 1 0 0,0 0-1 0 0,0 1-52 0 0,2 2 34 0 0,-7 8-16 0 0,-1 0 0 0 0,1 0 0 0 0,-1 0 1 0 0,0 0-1 0 0,-1-1 0 0 0,3-5-18 0 0,1-6 29 0 0,-3 6-11 0 0,1 0-1 0 0,1 0 0 0 0,5-10-17 0 0,-1 6 45 0 0,-1-2-1 0 0,0 1 1 0 0,6-20-45 0 0,-12 28 3 0 0,0 0 1 0 0,1 0-1 0 0,3-7-3 0 0,19-19 0 0 0,-19 21 0 0 0,0-1 0 0 0,4-14 0 0 0,-6 14 5 0 0,1 0 1 0 0,8-13-6 0 0,11-7 43 0 0,-3-12-33 0 0,-14 30-4 0 0,0 0-1 0 0,5-8-5 0 0,-4 8 18 0 0,3-2 17 0 0,12-18-35 0 0,-16 26 0 0 0,0-1 0 0 0,0 1 0 0 0,-2-2 0 0 0,1 1 0 0 0,-1-2 0 0 0,-2 3 8 0 0,1 1 0 0 0,1-1 0 0 0,0 1 0 0 0,3-3-8 0 0,-2 3 8 0 0,-1 0 0 0 0,-1 0 0 0 0,1-1 0 0 0,0-4-8 0 0,1-3 3 0 0,1-1-1 0 0,1 2 0 0 0,0-1 0 0 0,1 1 0 0 0,10-12-2 0 0,-11 18 11 0 0,-2-1-1 0 0,1 0 1 0 0,-1 0 0 0 0,-1-1-1 0 0,0 0-10 0 0,-3 6 0 0 0,0 1 0 0 0,1 0 0 0 0,-1 0 0 0 0,1 0 0 0 0,0 0 0 0 0,1 0 0 0 0,12-17 0 0 0,3-17 0 0 0,-9 24 0 0 0,0 1 0 0 0,2-2 0 0 0,-1 2 5 0 0,0 0 1 0 0,0-3-6 0 0,-3-2 21 0 0,-8 16-17 0 0,1 0-1 0 0,0 0 1 0 0,0 0 0 0 0,0 0-1 0 0,1 0 1 0 0,-1 1-1 0 0,1-1 1 0 0,0 1-1 0 0,3-3-3 0 0,0-2 0 0 0,0 1 0 0 0,-1 0 0 0 0,0-1 0 0 0,0 0 0 0 0,-1 0 0 0 0,0-1 0 0 0,1-5 0 0 0,1 2 0 0 0,0-1 0 0 0,0 1 0 0 0,1 0 0 0 0,4-4 0 0 0,-1 1 0 0 0,0 1 0 0 0,-1-2 0 0 0,-1 0 0 0 0,0 0 0 0 0,5-15 0 0 0,-7 13 0 0 0,-1 6 18 0 0,-1-1 0 0 0,2 1 0 0 0,5-9-18 0 0,32-52 64 0 0,-38 64-61 0 0,0 1 1 0 0,1 0 0 0 0,2-4-4 0 0,11-14-1 0 0,0-16-21 0 0,-15 32 9 0 0,1-1 0 0 0,-1 1 0 0 0,2 0 0 0 0,0 0-1 0 0,0 0 14 0 0,50-51 0 0 0,-44 44 0 0 0,-3 5 0 0 0,0 1 0 0 0,9-9 0 0 0,-1 0-16 0 0,0 0 0 0 0,9-16 16 0 0,-11 15-16 0 0,1 0 0 0 0,14-12 16 0 0,-17 18 0 0 0,0 1 0 0 0,-1-1 0 0 0,-1-1 0 0 0,0 0 0 0 0,-2-1 0 0 0,1 0 0 0 0,1-7 0 0 0,-9 19 0 0 0,1 1 0 0 0,-1-1 0 0 0,1 1 0 0 0,0 0 0 0 0,0 0 0 0 0,0 0 0 0 0,1 0 0 0 0,-1 1 0 0 0,4-3 0 0 0,-3 2 0 0 0,-1 0 0 0 0,1 1 0 0 0,0-2 0 0 0,-1 1 0 0 0,0 0 0 0 0,0-1 0 0 0,1-1 0 0 0,4-9 0 0 0,1 0 0 0 0,1 1 0 0 0,9-11 0 0 0,-2 3 0 0 0,53-53 0 0 0,-24 14 0 0 0,-26 33 0 0 0,5 8 0 0 0,-5-8 0 0 0,-8 14 1 0 0,-5 5 12 0 0,-1 0 0 0 0,1 0 0 0 0,-1 0 1 0 0,-1-1-14 0 0,1 0 2 0 0,0 1 1 0 0,1-1 0 0 0,0 1-1 0 0,6-5-2 0 0,6-10 11 0 0,-8 8 14 0 0,-7 10-19 0 0,-1 1-1 0 0,1-1 1 0 0,0 1 0 0 0,1 0-1 0 0,-1 1-5 0 0,14-15 4 0 0,-11 11 10 0 0,0 0 0 0 0,0-1 1 0 0,0 0-1 0 0,-2 0 0 0 0,2-3-14 0 0,-4 6 9 0 0,0 0 0 0 0,1 0 0 0 0,-1 0 0 0 0,1 1 0 0 0,1-1-1 0 0,3-4-8 0 0,25-33 0 0 0,-22 33 1 0 0,-8 8 7 0 0,0-1-1 0 0,0 0 1 0 0,0 0-1 0 0,0-1 1 0 0,-1 1-1 0 0,1 0 1 0 0,-1-1-8 0 0,6-7 8 0 0,-4 5-7 0 0,1 0-1 0 0,-2 0 1 0 0,1 0-1 0 0,0-2 0 0 0,23-25 54 0 0,34-67-44 0 0,-51 81-10 0 0,-2 5 0 0 0,19-16 0 0 0,-25 28 0 0 0,-1 1 0 0 0,0-1 0 0 0,1 1 0 0 0,-1-1 0 0 0,0 1 0 0 0,0-1 0 0 0,0 0 0 0 0,0 1 0 0 0,0-3 0 0 0,2-1 0 0 0,-1 1 0 0 0,1-1 0 0 0,0 1 0 0 0,0-1 0 0 0,1 1 0 0 0,-1 0 0 0 0,1 0 0 0 0,0 1 0 0 0,1-2 0 0 0,12-23 0 0 0,-7 23 0 0 0,-5-5 0 0 0,6 4 0 0 0,-10 6 0 0 0,0-1 0 0 0,0 1 0 0 0,0-1 0 0 0,0 1 0 0 0,0-1 0 0 0,0 1 0 0 0,0-1 0 0 0,0 1 0 0 0,-1-1 0 0 0,1 0 0 0 0,0 0 0 0 0,0 1 0 0 0,0-1 0 0 0,-1 0 0 0 0,1 0 0 0 0,0 0 0 0 0,7-14 0 0 0,-5 13 0 0 0,1 1 0 0 0,1-9 0 0 0,5 5 0 0 0,-5-5 0 0 0,5 5-13 0 0,-5-5-58 0 0,5 7-33 0 0,-10 3 102 0 0,0 0 0 0 0,0 0 0 0 0,0 0 0 0 0,0 0 0 0 0,1 0-1 0 0,-1 0 1 0 0,0 0 0 0 0,0 0 0 0 0,0 0 0 0 0,0 0-1 0 0,0 0 1 0 0,0 0 0 0 0,0 0 0 0 0,0 0 0 0 0,0 0 0 0 0,0 0-1 0 0,0 0 1 0 0,1 0 0 0 0,-1 0 0 0 0,0 0 0 0 0,0 0 0 0 0,0 0-1 0 0,0 0 1 0 0,0 0 0 0 0,0 0 0 0 0,0 0 0 0 0,0 0 0 0 0,0 0-1 0 0,0 0 1 0 0,0 0 0 0 0,0 0 0 0 0,0 0 0 0 0,0 0-1 0 0,1 0 1 0 0,-1-1 0 0 0,0 1 0 0 0,0 0 0 0 0,0 0 0 0 0,0 0-1 0 0,0 0 1 0 0,0 0 0 0 0,0 0 0 0 0,0 0 0 0 0,0 0 0 0 0,0 0-1 0 0,0 0 1 0 0,0-1 0 0 0,0 1 0 0 0,0 0 0 0 0,0 0-1 0 0,0 0 1 0 0,0 0 0 0 0,0 0 0 0 0,0 0 0 0 0,0 0 0 0 0,0 0-1 0 0,0 0 3 0 0,0-10-128 0 0,0 7 0 0 0,0 3-28 0 0,0 0-118 0 0,0 0-57 0 0,0 0 174 0 0,0 0-48 0 0,0 0-79 0 0,0 0 92 0 0,0 0-39 0 0,0 0-43 0 0,0 0-39 0 0,0 0-38 0 0,0 0-32 0 0,0 0-247 0 0,0 0-54 0 0,0 0-802 0 0,0 0-629 0 0,0 0-1194 0 0</inkml:trace>
  <inkml:trace contextRef="#ctx0" brushRef="#br1" timeOffset="18010.39">1694 2919 10712 0 0,'0'0'241'0'0,"0"0"38"0"0,0 0 11 0 0,0 0-28 0 0,0 0-154 0 0,0 0-23 0 0,3 2 10 0 0,7 8 1 0 0,-4-5-14 0 0,-4-7-67 0 0,-1 2-15 0 0,-1 0-1 0 0,0 0 1 0 0,0 0 0 0 0,0 0 0 0 0,0 0 0 0 0,0 0 0 0 0,0-1 0 0 0,0 1 0 0 0,1 0 0 0 0,-1 0 0 0 0,0 0 0 0 0,0 0 0 0 0,0 0 0 0 0,0 0 0 0 0,1 0 0 0 0,-1 0 0 0 0,0 0 0 0 0,0 0 0 0 0,0 0 0 0 0,0 0 0 0 0,0 0 0 0 0,1 0 0 0 0,-1 0 0 0 0,0 0 0 0 0,0 0 0 0 0,0 0 0 0 0,0 0-1 0 0,1 0 1 0 0,-1 0 0 0 0,0 0 0 0 0,0 0 0 0 0,0 0 0 0 0,0 0 0 0 0,1 0 0 0 0,-1 0 0 0 0,0 0 0 0 0,7 5 33 0 0,5 6 49 0 0,-5-5 21 0 0,-1-1 39 0 0,1-2 40 0 0,1-2 38 0 0,-3 2 147 0 0,19 12 189 0 0,-14-10-412 0 0,-2 0-39 0 0,-8-5-104 0 0,31 5 395 0 0,-1 20-62 0 0,-18-20-213 0 0,-2-1-45 0 0,11 5 47 0 0,-7 4 8 0 0,-12-12-112 0 0,-1 1 0 0 0,1-1 0 0 0,0 1 0 0 0,0-1-1 0 0,-1 1 1 0 0,1-1 0 0 0,0 0 0 0 0,0 0 0 0 0,0 0 0 0 0,1 0-19 0 0,9 2 76 0 0,-9-2-59 0 0,-1-1-1 0 0,0 1 1 0 0,0-1-1 0 0,0 1 1 0 0,1 0-1 0 0,-1 0 1 0 0,0 0-1 0 0,0 0 1 0 0,0 0-1 0 0,0 0 1 0 0,-1 0-1 0 0,1 1 1 0 0,0-1 0 0 0,0 1-17 0 0,10 9 73 0 0,6 1-13 0 0,-13-9-41 0 0,1 0 0 0 0,-1 1 0 0 0,0 0 0 0 0,0 0 0 0 0,-1 0-19 0 0,-2-2 7 0 0,0-1 1 0 0,-1 1 0 0 0,1-1 0 0 0,0 0 0 0 0,0 0-1 0 0,0 0 1 0 0,0 0 0 0 0,0 0 0 0 0,0 0 0 0 0,0 0 0 0 0,0-1-1 0 0,1 1-7 0 0,14 6 67 0 0,3 13 29 0 0,5-10 0 0 0,-4 10 1 0 0,-4-13-24 0 0,-15-7-62 0 0,0 1 1 0 0,0 0 0 0 0,1-1 0 0 0,-1 1 0 0 0,0 0 0 0 0,0 0-1 0 0,0 0 1 0 0,-1 0 0 0 0,1 1 0 0 0,0-1 0 0 0,0 1 0 0 0,-1-1-13 0 0,14 12 97 0 0,-11-11-74 0 0,-1 1 0 0 0,1-1 0 0 0,0 0 1 0 0,0-1-1 0 0,0 1 0 0 0,0-1 0 0 0,3 1-22 0 0,7 3 85 0 0,-1 1 10 0 0,0 1 0 0 0,-1 0 0 0 0,10 8-95 0 0,-11-7 47 0 0,-4-4-14 0 0,-1 0-7 0 0,-1 0 0 0 0,1 0 0 0 0,0-1 0 0 0,0 0 0 0 0,1-1-26 0 0,16 6 89 0 0,-5 3-29 0 0,-14-8-38 0 0,0-1-1 0 0,0 1 1 0 0,0-1 0 0 0,0 0-1 0 0,3 1-21 0 0,12 2 65 0 0,-14-5-49 0 0,-1 1 0 0 0,1 1 0 0 0,-1-1 0 0 0,0 1 0 0 0,1-1 0 0 0,-1 1-1 0 0,1 1-15 0 0,25 16 122 0 0,-14-9-48 0 0,1-1 1 0 0,0-1-1 0 0,1-1-74 0 0,10 3 111 0 0,-4 0-67 0 0,-1 1 0 0 0,13 7-44 0 0,0 1 56 0 0,39 27 99 0 0,-57-35-107 0 0,-13-8-22 0 0,-1 0-1 0 0,1 0 0 0 0,-1-1 0 0 0,1 0 1 0 0,2 1-26 0 0,14 3 85 0 0,-14-5-51 0 0,0 1 1 0 0,0 0-1 0 0,0 1 0 0 0,2 1-34 0 0,7 5 61 0 0,1 2 34 0 0,-10-6-28 0 0,0 0 0 0 0,1-1 0 0 0,0 0 0 0 0,2 1-67 0 0,7 0 131 0 0,-6 0-46 0 0,0 0-26 0 0,9 8-14 0 0,-13-8-34 0 0,16 10 20 0 0,35 24 52 0 0,-21-18 31 0 0,-7-8-49 0 0,-19-11-44 0 0,9 3 12 0 0,10 15-23 0 0,0-9-10 0 0,-4 6 0 0 0,9 6 0 0 0,128 52 16 0 0,-109-48 77 0 0,-43-20-70 0 0,1-1 1 0 0,0-1 0 0 0,0 0-1 0 0,11 3-23 0 0,-7-4 25 0 0,-4-1-6 0 0,0 0 1 0 0,11 5-20 0 0,63 22 53 0 0,-75-26-41 0 0,0 0 0 0 0,0-1-1 0 0,11 1-11 0 0,-10-1 16 0 0,-1-1 0 0 0,0 1 0 0 0,10 5-16 0 0,95 37 120 0 0,-94-36-105 0 0,-10-4 9 0 0,0 0 0 0 0,0-1 0 0 0,6 1-24 0 0,-4-3 21 0 0,-1 2 0 0 0,0 0 0 0 0,0 0 0 0 0,0 2 0 0 0,0-1 0 0 0,1 2-21 0 0,10 6 99 0 0,-1 0 0 0 0,8 7-99 0 0,-3-5 47 0 0,0 0 115 0 0,-7-4 34 0 0,-1-5-50 0 0,-15-5-119 0 0,-1 0 0 0 0,1 0 0 0 0,-1 1 0 0 0,0 0 0 0 0,0 0 0 0 0,0 0 0 0 0,0 0-27 0 0,22 12 24 0 0,12-2-46 0 0,-11-5 8 0 0,-7 3 60 0 0,8-5 40 0 0,-12 0 5 0 0,1 0 0 0 0,4 3-91 0 0,-2 2 8 0 0,-13-6-8 0 0,1-1 0 0 0,-1 0 0 0 0,1 0 0 0 0,-1 0 0 0 0,1-1 0 0 0,0 0 0 0 0,2 0 0 0 0,12 4 0 0 0,-4-1 8 0 0,-14-4-1 0 0,1 0 1 0 0,0 0 0 0 0,-1 1-1 0 0,1-1 1 0 0,-1 1 0 0 0,4 2-8 0 0,1 1 18 0 0,1 0 1 0 0,-1-1 0 0 0,1 0-1 0 0,2 0-18 0 0,4 2 0 0 0,19 10 17 0 0,-31-14-8 0 0,0 0 0 0 0,1 0 0 0 0,-1 0 1 0 0,1 0-1 0 0,0-1 0 0 0,0 1 0 0 0,-1-1 0 0 0,1 0 0 0 0,0 0 0 0 0,0-1 1 0 0,1 1-10 0 0,10-1 21 0 0,-15 0-18 0 0,1-1 0 0 0,0 1 0 0 0,0 0 0 0 0,0 0 0 0 0,0 1 0 0 0,-1-1 0 0 0,1 0 0 0 0,0 0 0 0 0,0 0 0 0 0,0 0 0 0 0,-1 1 1 0 0,1-1-1 0 0,0 0 0 0 0,0 1-3 0 0,0 0-250 0 0,0 0 69 0 0,-1-1 63 0 0,0 1 55 0 0,1 0 53 0 0,-1 0 60 0 0,0 0 111 0 0,0 0 71 0 0,1 1 355 0 0,-1-2-432 0 0,0 1-47 0 0,1-1-67 0 0,0 1-54 0 0,-1-1-64 0 0,1 0-73 0 0,0 1 15 0 0,0-1-35 0 0,0 0-37 0 0,0 0-39 0 0,0 0-43 0 0,0 0-43 0 0,1 0-47 0 0,-1 0-48 0 0,1 1-52 0 0,-1-1-52 0 0,1 0-57 0 0,0 0-58 0 0,1 0-60 0 0,-1 0-63 0 0,0 0-66 0 0,1 0-66 0 0,-3 0-375 0 0,0 0-34 0 0,0 0-2741 0 0</inkml:trace>
  <inkml:trace contextRef="#ctx0" brushRef="#br1" timeOffset="19427.68">2118 6578 12152 0 0,'-5'0'54'0'0,"2"0"75"0"0,0 0 40 0 0,-4 0 397 0 0,3 0-355 0 0,0 0-109 0 0,-1 0-33 0 0,0 0-43 0 0,-2 0-51 0 0,4 0-42 0 0,3 0-14 0 0,0 0 6 0 0,0 0-3 0 0,0 0-2 0 0,3-3 0 0 0,10-7 13 0 0,2 7 54 0 0,15 3-51 0 0,-15-2 64 0 0,-2-8 10 0 0,-13 9-8 0 0,1 1 0 0 0,-1 0 0 0 0,1-1 0 0 0,-1 1 1 0 0,1 0-1 0 0,-1-1 0 0 0,1 1 0 0 0,0 0 0 0 0,-1 0 0 0 0,1-1 0 0 0,-1 1 0 0 0,1 0 0 0 0,0 0 0 0 0,-1 0 0 0 0,1 0 0 0 0,0 0 0 0 0,-1 0 0 0 0,1 0 0 0 0,0 0 0 0 0,-1 0 0 0 0,1 0 0 0 0,0 0 1 0 0,-1 1-1 0 0,1-1-2 0 0,1 0 4 0 0,9 1 15 0 0,-7-1-8 0 0,-1 1 0 0 0,0-1 1 0 0,0 0-1 0 0,0 0 1 0 0,0-1-1 0 0,0 1 1 0 0,0-1-1 0 0,0 1 0 0 0,0-1 1 0 0,1 0-12 0 0,3-4 10 0 0,5-1 26 0 0,-1 4 21 0 0,9 2 92 0 0,0 0-65 0 0,47 0-2 0 0,-36 0-4 0 0,-27 0-72 0 0,0 0 1 0 0,0-1-1 0 0,0 0 1 0 0,-1 1-1 0 0,1-1 0 0 0,0-1 1 0 0,-1 1-1 0 0,1 0 1 0 0,-1-1-1 0 0,3-1-6 0 0,-3 2 5 0 0,0 0 0 0 0,-1 0 0 0 0,1 1-1 0 0,0-1 1 0 0,0 1 0 0 0,0 0 0 0 0,0-1 0 0 0,0 2 0 0 0,-1-1 0 0 0,1 0 0 0 0,1 0-5 0 0,4 1 17 0 0,1-1 5 0 0,0 0 1 0 0,0-1 0 0 0,0 0 0 0 0,4-2-23 0 0,14-5 33 0 0,-24 8-21 0 0,0-1 1 0 0,0 0-1 0 0,0 0 1 0 0,0 1 0 0 0,1 0-1 0 0,-1 0 1 0 0,0 0 0 0 0,1 0-13 0 0,15-2 43 0 0,-4-2-12 0 0,-8 2-23 0 0,-1 0 1 0 0,0 1-1 0 0,1 0 0 0 0,-1 0 0 0 0,0 0 0 0 0,1 1-8 0 0,27 1 64 0 0,8 0-29 0 0,-12-6 26 0 0,-14 1-47 0 0,-10 2-5 0 0,0 0 0 0 0,0 1 0 0 0,1 0 1 0 0,-1 0-1 0 0,1 0 0 0 0,-1 1-9 0 0,69 0 21 0 0,-44 0 22 0 0,-22-1-27 0 0,1 1-1 0 0,-1-2 1 0 0,0 1 0 0 0,5-2-16 0 0,-4 0 29 0 0,0 1 0 0 0,1 1 1 0 0,-1-1-1 0 0,7 2-29 0 0,-10-1 13 0 0,0 0 0 0 0,0 0 0 0 0,0 0 0 0 0,6-3-13 0 0,-6 2 15 0 0,1 0-1 0 0,0 1 1 0 0,0 0 0 0 0,8-1-15 0 0,-9 2 22 0 0,1-1 1 0 0,-1 0-1 0 0,0 0 1 0 0,1-1 0 0 0,0 0-23 0 0,-1 0 20 0 0,0 0 1 0 0,1 1-1 0 0,-1 0 1 0 0,1 0 0 0 0,0 0-21 0 0,0 1 20 0 0,-1-1 0 0 0,0 0 0 0 0,-1 0 1 0 0,1 0-1 0 0,2-2-20 0 0,-1 1 25 0 0,0 0-1 0 0,-1 1 1 0 0,1 0-1 0 0,0 0 1 0 0,3 0-25 0 0,3 0 60 0 0,1 0 0 0 0,14-4-60 0 0,-15 2 69 0 0,1 1-1 0 0,14-1-68 0 0,-22 3 32 0 0,1-1-1 0 0,0 0 1 0 0,0 0 0 0 0,-1-1 0 0 0,4-1-32 0 0,-4 1 30 0 0,-1 1 0 0 0,1-1 0 0 0,0 1 0 0 0,0 1 0 0 0,3-1-30 0 0,85 1 321 0 0,52 0 46 0 0,-142 0-349 0 0,0-1 0 0 0,0 0 1 0 0,1 0-1 0 0,-1 0 0 0 0,0 0 0 0 0,1-1-18 0 0,-1 0 18 0 0,0 0 1 0 0,1 1-1 0 0,-1 0 0 0 0,0 0 1 0 0,0 0-1 0 0,2 1-18 0 0,8 0 38 0 0,-8 1-14 0 0,1-1 0 0 0,-1-1 0 0 0,1 1 0 0 0,-1-1 0 0 0,2-1-24 0 0,6-2 40 0 0,-8 2-19 0 0,-1 0-1 0 0,0 1 1 0 0,0 0-1 0 0,1 0 1 0 0,-1 0-1 0 0,4 1-20 0 0,23 0 72 0 0,61 0 208 0 0,-68 0-220 0 0,-3 0-37 0 0,-16 0-13 0 0,-1-1-1 0 0,0 0 1 0 0,1 0 0 0 0,-1 0 0 0 0,0 0 0 0 0,4-2-10 0 0,5-2 42 0 0,5 0-9 0 0,0 1-1 0 0,0 0 1 0 0,0 2-1 0 0,0 0 1 0 0,1 2-33 0 0,-13-1 12 0 0,-1 0 1 0 0,0 0 0 0 0,1 0-1 0 0,-1-1 1 0 0,1 0-13 0 0,0 0 1 0 0,-1 0-1 0 0,0 1 1 0 0,1 0 0 0 0,-1 0-1 0 0,2 0 0 0 0,-1 1 1 0 0,1-1-1 0 0,0 0 1 0 0,-1 0-1 0 0,1-1 0 0 0,20-5 37 0 0,-10 2 26 0 0,-4 0-17 0 0,-8 3-25 0 0,-1 1 0 0 0,0-1-1 0 0,1 1 1 0 0,-1 0 0 0 0,0 0-1 0 0,1 1-20 0 0,18 1 59 0 0,-15 0-55 0 0,1-1 1 0 0,-1 0-1 0 0,0-1 0 0 0,1 0 0 0 0,3-1-4 0 0,2-3 0 0 0,-10 3 0 0 0,0 1 0 0 0,0-1 0 0 0,1 1 0 0 0,-1 0 0 0 0,1 0 0 0 0,-1 1 0 0 0,32 0-6 0 0,-3 0-54 0 0,-32 0 58 0 0,0 0 1 0 0,-1 0 0 0 0,1 0 0 0 0,0-1-1 0 0,-1 1 1 0 0,1-1 0 0 0,-1 1-1 0 0,1-1 1 0 0,-1 0 0 0 0,1 0-1 0 0,-1 0 1 0 0,1-1 1 0 0,-1 1 1 0 0,0 0 1 0 0,0 0-1 0 0,0 0 1 0 0,0 0-1 0 0,1 1 1 0 0,-1-1-1 0 0,0 1 0 0 0,1-1 1 0 0,-1 1-1 0 0,0 0 1 0 0,0 0-1 0 0,1 0-1 0 0,15 0 64 0 0,34 0 231 0 0,-36 0-197 0 0,-16 0-93 0 0,1 0-1 0 0,-1 0 1 0 0,0 0-1 0 0,1 0 0 0 0,-1 0 1 0 0,0 0-1 0 0,0 0 1 0 0,1 0-1 0 0,-1 0 1 0 0,0 0-1 0 0,1 0 0 0 0,-1 0 1 0 0,0 0-1 0 0,1 0 1 0 0,-1 0-1 0 0,0-1 0 0 0,0 1 1 0 0,1 0-1 0 0,-1 0 1 0 0,0 0-1 0 0,0 0 0 0 0,1-1 1 0 0,-1 1-1 0 0,0 0 1 0 0,0 0-1 0 0,1-1-4 0 0,0 0 23 0 0,1-1 0 0 0,1 1 0 0 0,-1 0 0 0 0,0 0 0 0 0,0-1 0 0 0,0 1 1 0 0,1 1-1 0 0,-1-1 0 0 0,0 0 0 0 0,1 1 0 0 0,-1-1 0 0 0,1 1 0 0 0,-1-1 0 0 0,1 1-23 0 0,43 0 417 0 0,-23 1-140 0 0,-11-1-178 0 0,-9 0-10 0 0,-1 0-1 0 0,10-3-19 0 0,2-7-36 0 0,-12 8 33 0 0,1 2 1 0 0,7 0-43 0 0,-8 0 29 0 0,1 0 1 0 0,7 0-33 0 0,0 0 39 0 0,10 0-109 0 0,-18 0-20 0 0,-1 0-80 0 0,-1 0-127 0 0,0 0 137 0 0,0 0 53 0 0,0 0-34 0 0,0 0-12 0 0,0 0-35 0 0,0 0-39 0 0,0 0-45 0 0,0 0-47 0 0,0 0-46 0 0,0 0-41 0 0,0 0-38 0 0,-1 0-272 0 0,1 0-63 0 0,-1 0-48 0 0,0 0-35 0 0,-3 0-1508 0 0,-4 0-1330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6:53.6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515 107 6648 0 0,'0'0'149'0'0,"0"-2"23"0"0,0 0-143 0 0,0 0 0 0 0,-1 1 0 0 0,1-1 0 0 0,-1 0 1 0 0,1 1-1 0 0,-1-1 0 0 0,0 1 0 0 0,0-1 0 0 0,1 1 0 0 0,-1-1 0 0 0,-1 0-29 0 0,-3-6 55 0 0,-2-8-36 0 0,4 9 41 0 0,2 5 84 0 0,-3-1 25 0 0,2 2 71 0 0,1 0-63 0 0,-1 0-54 0 0,0 1-43 0 0,0 0-25 0 0,-3 1 9 0 0,4-1-3 0 0,1 0 3 0 0,-2 0 368 0 0,-1-3-34 0 0,1 1-393 0 0,-1 1 39 0 0,-2-2 141 0 0,-1 0 81 0 0,-9 0 428 0 0,10 3-529 0 0,1 0-52 0 0,-4-3 199 0 0,-12-7-6 0 0,15 8-6 0 0,3 2-18 0 0,-2 0-177 0 0,1 0-56 0 0,1 0 0 0 0,0 0 0 0 0,0 0 0 0 0,-1 0 0 0 0,1 0 0 0 0,0-1 0 0 0,0 1 0 0 0,0-1 0 0 0,-2 0-49 0 0,-4-4 138 0 0,2 1-47 0 0,0 2 18 0 0,1 1 42 0 0,-3 1 78 0 0,-1-1-36 0 0,-18 0 83 0 0,15 2-182 0 0,5 2-33 0 0,2 3-7 0 0,5-5-51 0 0,0-1 0 0 0,0 1 0 0 0,0-1-1 0 0,-1 1 1 0 0,1-1 0 0 0,0 0 0 0 0,-1 1 0 0 0,1-1 0 0 0,0 0 0 0 0,-1 1 0 0 0,1-1 0 0 0,0 0 0 0 0,-1 0 0 0 0,1 1 0 0 0,-1-1 0 0 0,1 0 0 0 0,-1 0 0 0 0,1 1 0 0 0,0-1 0 0 0,-1 0 0 0 0,1 0 0 0 0,-1 0 0 0 0,1 0 0 0 0,-1 0 0 0 0,1 0-1 0 0,-1 0 1 0 0,1 0 0 0 0,-1 0 0 0 0,1 0 0 0 0,-1 0 0 0 0,1 0 0 0 0,-1 0-3 0 0,0 0 1 0 0,0 0 0 0 0,1 0 0 0 0,-1 0 0 0 0,0 0 0 0 0,0 0 0 0 0,0 0 0 0 0,0 0 0 0 0,1 0 0 0 0,-1 0 0 0 0,0 1 0 0 0,0-1 0 0 0,1 0 0 0 0,-1 0 0 0 0,-1 1-1 0 0,-3 9 0 0 0,-4-4 0 0 0,2-2 0 0 0,-7 19 0 0 0,9-15-2 0 0,0 2-23 0 0,3 0-43 0 0,-1-5-20 0 0,2-4 74 0 0,0 1 1 0 0,0-1-1 0 0,0 1 0 0 0,0-1 1 0 0,0 1-1 0 0,0-1 1 0 0,0 1-1 0 0,0 0 0 0 0,0 1 14 0 0,-3 19-31 0 0,4 31 85 0 0,1-27-51 0 0,-1 68-14 0 0,0-91 2 0 0,1 37-33 0 0,0-33 42 0 0,-1 0-1 0 0,1 0 1 0 0,1-1 0 0 0,-1 1-1 0 0,1 0 1 0 0,1 0 0 0 0,2 5 0 0 0,-1-4 1 0 0,5 12 14 0 0,-7 0 53 0 0,-1-7-36 0 0,1 0 1 0 0,0 1 0 0 0,1-1-1 0 0,1 0 1 0 0,1 4-33 0 0,5 18 33 0 0,5 23 27 0 0,-14-55-50 0 0,0 1 0 0 0,0-1 1 0 0,0 1-1 0 0,-1-1 0 0 0,0 0 1 0 0,0 1-1 0 0,0-1 0 0 0,0 1 1 0 0,0 1-11 0 0,-1 7 53 0 0,1 51 276 0 0,0-18-16 0 0,0-42-294 0 0,0 0 0 0 0,-1 0 1 0 0,1 0-1 0 0,-1 0 1 0 0,1 0-1 0 0,-1 0 1 0 0,-1 2-20 0 0,-6 12 125 0 0,7-13-82 0 0,0 0 0 0 0,0-1 0 0 0,1 1 0 0 0,-1 0 0 0 0,1 0 0 0 0,0 0 0 0 0,0 0 0 0 0,0 0 1 0 0,0-1-1 0 0,1 2-43 0 0,-1 12 122 0 0,-2-4-52 0 0,0-8-36 0 0,0 1 0 0 0,0-1 1 0 0,-1 0-1 0 0,0 0 1 0 0,0-1-35 0 0,-24 14 132 0 0,14-3-107 0 0,6-5 19 0 0,-4-5-21 0 0,1-2-10 0 0,5 3 21 0 0,3-2-15 0 0,-26 11 7 0 0,-2 0 23 0 0,22-12-62 0 0,-1-2-33 0 0,-1-1-39 0 0,1-1-45 0 0,-1 1-104 0 0,10 0 218 0 0,-1 0 0 0 0,1 0 0 0 0,-1 0 0 0 0,1 0 1 0 0,-1 0-1 0 0,1 0 0 0 0,-1 0 0 0 0,1 0 0 0 0,-1 0 0 0 0,1 0 0 0 0,-1 0 1 0 0,1 0-1 0 0,-1 0 0 0 0,1 0 0 0 0,0 0 0 0 0,-1-1 0 0 0,1 1 0 0 0,-1 0 1 0 0,1 0-1 0 0,-1 0 0 0 0,1-1 0 0 0,-1 1 0 0 0,1 0 0 0 0,0-1 0 0 0,-1 1 1 0 0,1 0-1 0 0,0-1 0 0 0,-1 1 0 0 0,1-1 0 0 0,0 1 0 0 0,0 0 0 0 0,-1-1 1 0 0,1 1-1 0 0,0-1 0 0 0,0 1 0 0 0,0-1 0 0 0,-1 1 0 0 0,1-1 1 0 0,0 1-1 0 0,0-1 0 0 0,0 1 0 0 0,0-1 0 0 0,0 1 0 0 0,0-1 0 0 0,0 1 1 0 0,0-1 15 0 0,0 1-8 0 0,0 0 1 0 0,0 0 0 0 0,0 0 0 0 0,0 0-1 0 0,0 0 1 0 0,0 0 0 0 0,0 0 0 0 0,0-1-1 0 0,0 1 1 0 0,0 0 0 0 0,0 0 0 0 0,0 0-1 0 0,0 0 1 0 0,0 0 0 0 0,0 0 0 0 0,0 0-1 0 0,0 0 1 0 0,0 0 0 0 0,0 0 0 0 0,0-1-1 0 0,0 1 1 0 0,0 0 0 0 0,0 0-1 0 0,0 0 1 0 0,0 0 0 0 0,0 0 0 0 0,0 0-1 0 0,0 0 1 0 0,0 0 0 0 0,0 0 0 0 0,0 0-1 0 0,0 0 1 0 0,0 0 0 0 0,0 0 0 0 0,-1 0-1 0 0,1 0 1 0 0,0 0 0 0 0,0-1 0 0 0,0 1-1 0 0,0 0 1 0 0,0 0 0 0 0,0 0 0 0 0,0 0-1 0 0,0 0 1 0 0,0 0 0 0 0,0 0 0 0 0,0 0-1 0 0,-1 0 1 0 0,1 0 0 0 0,0 0 0 0 0,0 0-1 0 0,0 0 1 0 0,0 0 0 0 0,0 0 0 0 0,0 0-1 0 0,0 1 1 0 0,0-1 7 0 0,-7-2-345 0 0,1-5-247 0 0,4 0 324 0 0,-11-8-385 0 0</inkml:trace>
  <inkml:trace contextRef="#ctx0" brushRef="#br0" timeOffset="285.38">1 455 8640 0 0,'0'0'197'0'0,"0"0"24"0"0,0 0 17 0 0,2 0-38 0 0,11 0-160 0 0,-4 0-22 0 0,-5-2 46 0 0,0-5 183 0 0,-4 7-225 0 0,0 0 1 0 0,1-1-1 0 0,-1 1 0 0 0,0-1 0 0 0,0 1 1 0 0,1 0-1 0 0,-1-1 0 0 0,0 1 1 0 0,1-1-1 0 0,-1 1 0 0 0,0 0 0 0 0,1 0 1 0 0,-1-1-1 0 0,1 1 0 0 0,-1 0 1 0 0,0 0-1 0 0,1-1 0 0 0,-1 1 1 0 0,1 0-1 0 0,-1 0 0 0 0,1 0 0 0 0,-1 0 1 0 0,1 0-1 0 0,-1 0 0 0 0,1 0 1 0 0,-1 0-1 0 0,1 0 0 0 0,-1 0 0 0 0,1 0 1 0 0,-1 0-1 0 0,0 0 0 0 0,1 0-22 0 0,6 0 254 0 0,8 0 262 0 0,-6-2-204 0 0,-4-1-202 0 0,-2 1-39 0 0,-1 1 0 0 0,1 0 0 0 0,0-1 0 0 0,0 1 1 0 0,0 0-1 0 0,1 1 0 0 0,-1-1 0 0 0,0 0 0 0 0,0 1 0 0 0,0 0 0 0 0,0 0 1 0 0,3 0-72 0 0,-2 0 51 0 0,0-1 1 0 0,0 1 0 0 0,0-1 0 0 0,-1 0 0 0 0,1 0 0 0 0,0 0 0 0 0,-1 0 0 0 0,1-1-1 0 0,-1 1 1 0 0,3-3-52 0 0,-3 3 48 0 0,0 1-1 0 0,-1-1 0 0 0,1 0 0 0 0,0 1 1 0 0,0 0-1 0 0,-1-1 0 0 0,1 1 0 0 0,0 0 1 0 0,0 1-1 0 0,2-1-47 0 0,10 1 149 0 0,-9-1-192 0 0,-1 0 40 0 0,16 0 96 0 0,-11 0-96 0 0,0 0-87 0 0,-5 0-1 0 0,0 0-38 0 0,0 0-65 0 0,1 0-61 0 0,-1 0-68 0 0,0 0-75 0 0,1 0-83 0 0,-1 0-90 0 0,0 0-98 0 0,-1 0-104 0 0,9 0-872 0 0,5 0-936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6:52.0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61 6448 0 0,'0'0'141'0'0,"0"0"23"0"0,0 0 13 0 0,0 0-54 0 0,0 0-12 0 0,0 0 37 0 0,0 0 125 0 0,0 0 232 0 0,0 0 21 0 0,0 0-26 0 0,0 0-118 0 0,0 0-50 0 0,0 0-10 0 0,0 0-16 0 0,0 0-55 0 0,0 0-26 0 0,0 0-7 0 0,0 0-9 0 0,0 0-28 0 0,0 0-11 0 0,0 0-2 0 0,0 0-2 0 0,0 0-6 0 0,0 0-6 0 0,0 2-2 0 0,0 11 21 0 0,0 0 82 0 0,0-11 38 0 0,0-2 10 0 0,3 3-34 0 0,-2-2-256 0 0,1 1 1 0 0,-1 0-1 0 0,0 0 1 0 0,0 0-1 0 0,0 0 1 0 0,0 0 0 0 0,0 0-1 0 0,0 0 1 0 0,-1 0-1 0 0,1 0 1 0 0,-1 0-1 0 0,1 1 1 0 0,-1-1-1 0 0,0 0-13 0 0,1 38 89 0 0,-1-22-72 0 0,0-17-13 0 0,0 1 1 0 0,0 0-1 0 0,0-1 1 0 0,0 1-1 0 0,1-1 0 0 0,-1 1 1 0 0,1-1-1 0 0,-1 1 1 0 0,1-1-1 0 0,0 1 1 0 0,-1-1-1 0 0,1 0 1 0 0,1 2-5 0 0,4 10 45 0 0,-4 0 37 0 0,-2 66 275 0 0,0-27-167 0 0,1-37-108 0 0,4 2-13 0 0,1 1 2 0 0,-3-3-25 0 0,-2 2 37 0 0,-1 69 491 0 0,-1-62-449 0 0,1-2-61 0 0,0 23-9 0 0,0 1 36 0 0,0 12 119 0 0,-2-41-115 0 0,-4-1-30 0 0,0-1 1 0 0,5 0 30 0 0,1 30 253 0 0,0-2 109 0 0,0-41-307 0 0,0-2-39 0 0,0 3-15 0 0,0 7-1 0 0,0-8-4 0 0,0-2-17 0 0,0 0-10 0 0,0 0-1 0 0,0 0-38 0 0,0 0-48 0 0,0 0-50 0 0,0 0-105 0 0,0 0-187 0 0,0 0 194 0 0,0 0-42 0 0,0 0-75 0 0,0 0 95 0 0,0 0-39 0 0,0 0-41 0 0,0 0-39 0 0,0 0-415 0 0,0 0 105 0 0,0 0-55 0 0,0 0-788 0 0,0 0-619 0 0,0 0-1174 0 0</inkml:trace>
  <inkml:trace contextRef="#ctx0" brushRef="#br0" timeOffset="636.47">681 106 6176 0 0,'0'0'177'0'0,"-3"-2"0"0"0,1 0-156 0 0,-3-3 26 0 0,2 2 19 0 0,1 1 90 0 0,2 1 181 0 0,-3-1 308 0 0,-7-8 25 0 0,8 7-34 0 0,-4 3-246 0 0,3-2-93 0 0,0 1-126 0 0,2-1-35 0 0,-2-1 60 0 0,-3-3 73 0 0,4 5-154 0 0,-2 1 33 0 0,-1-3 211 0 0,4 2-310 0 0,-2-1 37 0 0,-4-3 48 0 0,4 3-55 0 0,0 1 18 0 0,-1 0 40 0 0,0 1 48 0 0,-1 0 60 0 0,-7-3 75 0 0,-2-7 47 0 0,13 9-199 0 0,-1 0-38 0 0,-1 0 35 0 0,-1 0-84 0 0,-1 2-45 0 0,3 0 56 0 0,-7-3 80 0 0,3-3 0 0 0,3 1-40 0 0,-1 1-7 0 0,0 2 16 0 0,-3 1 41 0 0,0-1-85 0 0,4-4-16 0 0,3 5-76 0 0,0 0 0 0 0,0-1 0 0 0,0 1 0 0 0,-1 0 0 0 0,1-1 0 0 0,0 1 0 0 0,0 0 0 0 0,0-1 0 0 0,0 1 0 0 0,-1 0 0 0 0,1 0 0 0 0,0-1 0 0 0,0 1 0 0 0,-1 0 0 0 0,1-1 0 0 0,0 1 0 0 0,0 0 0 0 0,-1 0 0 0 0,1 0 0 0 0,0-1 0 0 0,-1 1 0 0 0,1 0 0 0 0,0 0 0 0 0,-1 0-5 0 0,-9-3 122 0 0,-9 2 72 0 0,16 1-184 0 0,-1 0-5 0 0,-4 0 47 0 0,-5 3-41 0 0,-2 10-11 0 0,2 2 0 0 0,13-14 0 0 0,-1 1 0 0 0,0-1 0 0 0,1 1 0 0 0,-1-1 0 0 0,0 0 0 0 0,0 1 0 0 0,0-1 0 0 0,0 0 0 0 0,0 0 0 0 0,0 0 0 0 0,0 1 0 0 0,0-1 0 0 0,0 0 0 0 0,-2 0 0 0 0,3-1 0 0 0,0 1 0 0 0,-1-1 0 0 0,1 0 0 0 0,0 0 0 0 0,0 1 0 0 0,-1-1 0 0 0,1 0 0 0 0,0 1 0 0 0,0-1 0 0 0,0 0 0 0 0,0 1 0 0 0,-1-1 0 0 0,1 0 0 0 0,0 1 0 0 0,0-1 0 0 0,0 0 0 0 0,0 1 0 0 0,0-1 0 0 0,0 0 0 0 0,0 1 0 0 0,0-1 0 0 0,0 1 0 0 0,0-1 0 0 0,0 0 0 0 0,0 1 0 0 0,0-1 0 0 0,0 0 0 0 0,0 1 0 0 0,0-1 0 0 0,0 1 0 0 0,1-1 0 0 0,-1 1 0 0 0,0-1 0 0 0,0 1 0 0 0,0 0 0 0 0,0-1 0 0 0,0 1 0 0 0,-1 0 0 0 0,1-1 0 0 0,0 1 0 0 0,0-1 0 0 0,0 1 0 0 0,0 0 0 0 0,-1-1 0 0 0,1 1 0 0 0,0-1 0 0 0,-1 1 0 0 0,1 0 0 0 0,0-1 0 0 0,-1 1 0 0 0,1-1 0 0 0,-1 1 0 0 0,1-1 0 0 0,-1 0 0 0 0,1 1 0 0 0,-1-1 0 0 0,1 1 0 0 0,-1-1 0 0 0,0 0 0 0 0,1 1 0 0 0,-1-1 0 0 0,1 1 0 0 0,-1-1 0 0 0,1 0 0 0 0,-1 1 0 0 0,1-1 0 0 0,0 1 0 0 0,-1-1 0 0 0,1 1 0 0 0,-1 0 0 0 0,1-1 0 0 0,0 1 0 0 0,0-1 0 0 0,-1 1 0 0 0,1 0 0 0 0,0-1 0 0 0,0 1 0 0 0,0-1 0 0 0,-1 1 0 0 0,1 0 0 0 0,0-1 0 0 0,0 1 0 0 0,0 0 0 0 0,0-1 0 0 0,0 1 0 0 0,0 75 0 0 0,0-75 0 0 0,0 1 0 0 0,0 0 0 0 0,0 0 0 0 0,-1-1 0 0 0,1 1 0 0 0,-1 0 0 0 0,1-1 0 0 0,-1 1 0 0 0,0-1 0 0 0,1 1 0 0 0,-1-1 0 0 0,0 1 0 0 0,0-1 0 0 0,0 1 0 0 0,0-1 0 0 0,0 1 0 0 0,0-1 0 0 0,1 1 0 0 0,-1-1 0 0 0,0 1 0 0 0,1 0 0 0 0,-1-1 0 0 0,1 1 0 0 0,0 0 0 0 0,0 0 0 0 0,-1-1 0 0 0,1 1 0 0 0,0 89 53 0 0,0-89-50 0 0,0 0 1 0 0,0 1-1 0 0,1-1 1 0 0,-1 0 0 0 0,0 1-1 0 0,1-1 1 0 0,0 0-1 0 0,-1 0 1 0 0,1 1-1 0 0,0-1 1 0 0,0 0-1 0 0,1 0-3 0 0,-1 1 3 0 0,0-1 0 0 0,0 0-1 0 0,0 1 1 0 0,0-1 0 0 0,0 1-1 0 0,-1-1 1 0 0,1 1 0 0 0,-1 0-1 0 0,0-1 1 0 0,0 1 0 0 0,1 0 0 0 0,-2 0-3 0 0,1 143-88 0 0,0-144 88 0 0,0 1 0 0 0,0 0 0 0 0,1-1 0 0 0,-1 1 0 0 0,0-1 0 0 0,1 0 0 0 0,0 1 0 0 0,-1-1 0 0 0,1 1 0 0 0,0-1 0 0 0,0 0 0 0 0,1 2 0 0 0,-1-2 0 0 0,0 0 0 0 0,0 1 0 0 0,0-1 0 0 0,0 0 0 0 0,0 1 0 0 0,-1-1 0 0 0,1 1 0 0 0,-1-1 0 0 0,0 1 0 0 0,1-1 0 0 0,-1 1 0 0 0,0 0 0 0 0,0 26 40 0 0,0 46 144 0 0,0-60-132 0 0,0 27-36 0 0,0-24 33 0 0,0-16-46 0 0,0 0 0 0 0,0-1-1 0 0,0 1 1 0 0,0-1 0 0 0,1 1 0 0 0,-1-1 0 0 0,1 1 0 0 0,-1-1-1 0 0,1 1 1 0 0,0-1 0 0 0,-1 0 0 0 0,1 1 0 0 0,1 0-3 0 0,-1 0 7 0 0,0-1 0 0 0,0 1 0 0 0,-1 0 0 0 0,1-1 0 0 0,0 1 0 0 0,0 0 0 0 0,-1-1 0 0 0,1 1 0 0 0,-1 0 0 0 0,0 0 0 0 0,0 0 0 0 0,1 0 0 0 0,-1 1-7 0 0,-1 4 9 0 0,1 1-7 0 0,13 20-2 0 0,-8-15 0 0 0,5-8 0 0 0,-7 5-11 0 0,-3-8-52 0 0,0-2-49 0 0,0 1 14 0 0,0 0 33 0 0,1 1 14 0 0,-1 3 149 0 0,0-4-124 0 0,0 0-48 0 0,0 0-68 0 0,-1 0-82 0 0,1 0-97 0 0,0 0-114 0 0,0-1-161 0 0</inkml:trace>
  <inkml:trace contextRef="#ctx0" brushRef="#br0" timeOffset="921.05">182 575 9848 0 0,'0'0'222'0'0,"0"0"30"0"0,0 0 19 0 0,0-1-114 0 0,0-1-82 0 0,1-3-29 0 0,1 1 61 0 0,2 2 81 0 0,1 1 103 0 0,1-2 333 0 0,4-7 16 0 0,-7 8-262 0 0,1 2-155 0 0,4 0-37 0 0,4-3 40 0 0,-4-4 46 0 0,-8 7-260 0 0,0-1 1 0 0,1 1-1 0 0,-1 0 0 0 0,0-1 1 0 0,1 1-1 0 0,-1-1 1 0 0,0 1-1 0 0,1 0 1 0 0,-1 0-1 0 0,0-1 1 0 0,1 1-1 0 0,-1 0 1 0 0,1-1-1 0 0,-1 1 1 0 0,1 0-1 0 0,-1 0 1 0 0,1 0-1 0 0,-1 0 1 0 0,0 0-1 0 0,1-1 1 0 0,-1 1-1 0 0,1 0 1 0 0,-1 0-1 0 0,1 0 1 0 0,-1 0-1 0 0,1 0 1 0 0,-1 0-1 0 0,1 0 1 0 0,-1 1-13 0 0,20-1 294 0 0,-2 0-97 0 0,39 0 206 0 0,-43 0-282 0 0,1 0 40 0 0,-10 0-127 0 0,1 0 0 0 0,-1 1 1 0 0,1 0-1 0 0,-1 0 1 0 0,1 1-35 0 0,14 4 52 0 0,-18-5-54 0 0,2 0-39 0 0,-1 0-1 0 0,0 0 0 0 0,1-1 1 0 0,-1 1-1 0 0,1-1 0 0 0,-1 0 1 0 0,1 0-1 0 0,-1 0 0 0 0,2-1 42 0 0,7 1-131 0 0,-8 0 29 0 0,6 0-20 0 0,-6 0 24 0 0,0 0-75 0 0,-2 0 44 0 0,0 0-34 0 0,0 0-64 0 0,1 0-55 0 0,-1 0-61 0 0,1 0-67 0 0,0 0-73 0 0,0 0-80 0 0,0 0-87 0 0,0 0-92 0 0,7 0-1066 0 0,8 0-1021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6:56.1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76 16 10680 0 0,'0'0'241'0'0,"-3"0"38"0"0,-15 0 128 0 0,11 0-262 0 0,5-1-80 0 0,-1-1-37 0 0,0 0 53 0 0,0-1-68 0 0,-7-1-161 0 0,5 3 137 0 0,3 1 48 0 0,-1-1 39 0 0,0 1 50 0 0,0 0 56 0 0,1-1 2 0 0,-1 1 43 0 0,0 0 46 0 0,0 0 50 0 0,3 0-579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6:57.6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0 228 4744 0 0,'0'0'135'0'0,"3"0"-2"0"0,0 0-130 0 0,-1 0 0 0 0,1 0 0 0 0,0 0 0 0 0,-1-1 0 0 0,1 1 0 0 0,0-1 0 0 0,2 0-3 0 0,-1-3 20 0 0,-3 2 25 0 0,1-1 36 0 0,-1 2 48 0 0,3-1 61 0 0,3 2 72 0 0,-3-1-50 0 0,0 1 93 0 0,7-5 927 0 0,-9 4-997 0 0,0-1-36 0 0,0 1-59 0 0,-1 0-48 0 0,1 0-56 0 0,0 0-65 0 0,3-1 226 0 0,-5 2-152 0 0,1-1 0 0 0,0 1 0 0 0,-1 0 0 0 0,1 0 0 0 0,-1-1-1 0 0,1 1 1 0 0,-1 0 0 0 0,1-1 0 0 0,-1 1 0 0 0,1-1 0 0 0,-1 1 0 0 0,1-1-1 0 0,-1 1 1 0 0,1-1 0 0 0,-1 1 0 0 0,1-1 0 0 0,-1 1 0 0 0,0-1-1 0 0,0 0 1 0 0,1 1 0 0 0,-1-1 0 0 0,0 0-45 0 0,3-3 176 0 0,3-4 186 0 0,9 0 286 0 0,-8 5-362 0 0,-1-1-40 0 0,-3 0-114 0 0,0 0-34 0 0,-1 0 26 0 0,-2 3-95 0 0,1 0 1 0 0,-1 1 0 0 0,0-1 0 0 0,0 0 0 0 0,1 1 0 0 0,-1-1 0 0 0,0 1-1 0 0,1-1 1 0 0,-1 1 0 0 0,1-1 0 0 0,-1 1 0 0 0,1-1 0 0 0,-1 1 0 0 0,1-1-1 0 0,-1 1 1 0 0,1 0 0 0 0,-1-1 0 0 0,1 1 0 0 0,0 0 0 0 0,-1-1 0 0 0,1 1-1 0 0,0 0-29 0 0,4-2 120 0 0,2-4 99 0 0,1-1-40 0 0,-1 0-43 0 0,1 1-43 0 0,2 2 15 0 0,-8 3-87 0 0,0 0 0 0 0,0 0-1 0 0,0 0 1 0 0,0-1 0 0 0,0 1-1 0 0,0 0 1 0 0,0-1 0 0 0,0 1 0 0 0,0-1-21 0 0,11-11 134 0 0,-10 8 13 0 0,-2 0-88 0 0,0 0-15 0 0,9 0 76 0 0,-5-5 0 0 0,1 6-41 0 0,-1 0-7 0 0,-4 0 6 0 0,-1-4 53 0 0,0 4-91 0 0,-1-13 211 0 0,-4 11-122 0 0,-1 5-93 0 0,3 1 78 0 0,1 0 12 0 0,-9 0 64 0 0,-4 0-19 0 0,13 0-158 0 0,0 0 0 0 0,0 1 1 0 0,0-1-1 0 0,0 1 0 0 0,0-1 1 0 0,1 1-1 0 0,-1 0 0 0 0,0-1 0 0 0,0 1 1 0 0,0 0-1 0 0,-1 1-13 0 0,-8 8 101 0 0,4-3-62 0 0,-10 10-5 0 0,13-13-33 0 0,1-1 0 0 0,-1 1 0 0 0,1 1 0 0 0,0-1 0 0 0,0 0-1 0 0,1 1 1 0 0,-1 0 0 0 0,1-1 0 0 0,0 1 0 0 0,0 1-1 0 0,-2 11 25 0 0,2-10-19 0 0,1 0 0 0 0,-1 0-1 0 0,-1 1 1 0 0,1-1 0 0 0,-2 0-6 0 0,-9 18-2 0 0,6-14 16 0 0,1 1 0 0 0,1 0-1 0 0,0 0 1 0 0,-2 7-14 0 0,1 6 11 0 0,-8 28-11 0 0,10-43 0 0 0,2-7 0 0 0,1 0 0 0 0,0 0 0 0 0,0 0 0 0 0,0 0 0 0 0,0 0 0 0 0,1 0 0 0 0,-1 0 0 0 0,1 0 0 0 0,0 0 0 0 0,0 2 0 0 0,-1 5 0 0 0,0 20 6 0 0,5-12 41 0 0,9-2-36 0 0,-6-9-11 0 0,-4-4 0 0 0,0 0 0 0 0,0 0 0 0 0,0 0 0 0 0,0 0 0 0 0,1 0 0 0 0,0-1 0 0 0,9 3 0 0 0,-9 2 0 0 0,-4-7 0 0 0,0 0 0 0 0,0 1 0 0 0,1-1 0 0 0,-1 1 0 0 0,0-1 0 0 0,1 0 0 0 0,-1 1 0 0 0,0-1 0 0 0,0 0 0 0 0,1 1 0 0 0,-1-1 0 0 0,1 0 0 0 0,-1 1 0 0 0,0-1 0 0 0,1 0 0 0 0,-1 0 0 0 0,1 1 0 0 0,-1-1 0 0 0,1 0 0 0 0,-1 0 0 0 0,1 0 0 0 0,-1 0 0 0 0,0 0 0 0 0,1 0 0 0 0,-1 0 0 0 0,1 0 0 0 0,-1 0 0 0 0,1 0 0 0 0,-1 0 0 0 0,1 0 0 0 0,-1 0 0 0 0,1 0 0 0 0,30 0-13 0 0,0 0-46 0 0,-1 0-48 0 0,-1 0-46 0 0,-12-2-101 0 0,6-3-231 0 0,0-1 33 0 0,-13 5 218 0 0,0 0 0 0 0,0 1 1 0 0,3 0 233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02.9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515 212 8520 0 0,'-3'-2'190'0'0,"-7"-8"28"0"0,8 7-49 0 0,0 1-60 0 0,2-1-40 0 0,0-1-37 0 0,0 0-16 0 0,-1 2 26 0 0,-3-7-107 0 0,0 1 40 0 0,2 1 37 0 0,1 2 33 0 0,0-4 132 0 0,1 3 95 0 0,0 1 86 0 0,-3-6 251 0 0,-2 3-264 0 0,0-2 149 0 0,2-3 68 0 0,1 3-181 0 0,-4 5-69 0 0,6 4-291 0 0,-1 1-1 0 0,1 0 1 0 0,-1-1 0 0 0,1 1 0 0 0,-1 0 0 0 0,1-1 0 0 0,0 1 0 0 0,-1 0 0 0 0,1-1 0 0 0,-1 1 0 0 0,1-1 0 0 0,0 1 0 0 0,0-1-1 0 0,-1 1 1 0 0,1-1 0 0 0,0 1 0 0 0,0-1 0 0 0,0 1 0 0 0,-1-1 0 0 0,1 0 0 0 0,0 1 0 0 0,0-1 0 0 0,0 1 0 0 0,0-1-21 0 0,-2-4 341 0 0,-8-5-46 0 0,7 7-110 0 0,0 2-62 0 0,1 0-41 0 0,-1 2-37 0 0,0-1-15 0 0,1-1 37 0 0,-2-6 103 0 0,4 7-160 0 0,0-1 0 0 0,0 1 1 0 0,-1 0-1 0 0,1-1 0 0 0,0 1 0 0 0,0-1 0 0 0,-1 1 0 0 0,1 0 0 0 0,0-1 0 0 0,-1 1 1 0 0,1 0-1 0 0,-1-1 0 0 0,1 1 0 0 0,0 0 0 0 0,-1 0 0 0 0,1 0 0 0 0,-1-1 0 0 0,1 1 1 0 0,-1 0-1 0 0,1 0 0 0 0,-1 0 0 0 0,1 0 0 0 0,0 0 0 0 0,-1 0 0 0 0,1 0 0 0 0,-1-1 1 0 0,1 2-1 0 0,-1-1 0 0 0,1 0 0 0 0,-1 0 0 0 0,1 0 0 0 0,-1 0-10 0 0,0 0 15 0 0,0 0-1 0 0,1 0 0 0 0,-1 0 1 0 0,0 0-1 0 0,1 0 0 0 0,-1 0 1 0 0,0 0-1 0 0,0-1 0 0 0,1 1 1 0 0,-1 0-1 0 0,0 0 0 0 0,1-1 1 0 0,-1 1-1 0 0,1 0 0 0 0,-1-1 1 0 0,0 1-1 0 0,1-1 0 0 0,-1 1 1 0 0,1-1-1 0 0,-1 1 0 0 0,1-1 1 0 0,-1 1-1 0 0,1-1 0 0 0,-1 1 1 0 0,1-1-15 0 0,0 0 12 0 0,-1 1 1 0 0,1-1-1 0 0,0 1 1 0 0,-1-1-1 0 0,1 1 1 0 0,0 0-1 0 0,-1-1 1 0 0,1 1-1 0 0,-1-1 1 0 0,1 1-1 0 0,0 0 1 0 0,-1 0-1 0 0,1-1 1 0 0,-1 1-1 0 0,1 0 1 0 0,-1 0-1 0 0,0-1 1 0 0,1 1-1 0 0,-1 0 1 0 0,1 0-1 0 0,-1 0 1 0 0,1 0-1 0 0,-1 0 1 0 0,0 0-13 0 0,-4-3 148 0 0,2-1-94 0 0,3 4-51 0 0,-1-1 0 0 0,1 1 1 0 0,-1-1-1 0 0,1 1 0 0 0,0 0 1 0 0,-1-1-1 0 0,1 1 0 0 0,-1-1 1 0 0,1 1-1 0 0,-1 0 0 0 0,1-1 1 0 0,-1 1-1 0 0,1 0 0 0 0,-1 0 1 0 0,1-1-1 0 0,-1 1 0 0 0,0 0-3 0 0,-10-2 96 0 0,2 2-9 0 0,-2 0 35 0 0,-4 0-42 0 0,-7 0-25 0 0,10 0-37 0 0,11 0-18 0 0,1 1-1 0 0,0-1 1 0 0,-1 0 0 0 0,1 0-1 0 0,0 0 1 0 0,-1 0-1 0 0,1 0 1 0 0,-1 0-1 0 0,1 0 1 0 0,0 0 0 0 0,-1 1-1 0 0,1-1 1 0 0,0 0-1 0 0,-1 0 1 0 0,1 1-1 0 0,0-1 1 0 0,-1 0-1 0 0,1 0 1 0 0,0 1 0 0 0,0-1-1 0 0,-1 0 1 0 0,1 1-1 0 0,0-1 1 0 0,0 1 0 0 0,-6 5 5 0 0,6-5-5 0 0,-1-1 0 0 0,0 0 0 0 0,0 1 0 0 0,1-1 0 0 0,-1 0 0 0 0,0 1 0 0 0,0-1 0 0 0,0 0 0 0 0,1 0 0 0 0,-1 0 0 0 0,0 0 0 0 0,0 0 0 0 0,0 0 0 0 0,0 0 0 0 0,-14 2 0 0 0,-1 11 0 0 0,1 2 0 0 0,3 0 0 0 0,-3 15 0 0 0,14-27 0 0 0,0 0 0 0 0,0 0 0 0 0,0 0 0 0 0,1 0 0 0 0,-1 0 0 0 0,1-1 0 0 0,0 1 0 0 0,0 0 0 0 0,0 0 0 0 0,0 0 0 0 0,1 0 0 0 0,-1 1 0 0 0,1 0 0 0 0,-1 0 0 0 0,1 0 0 0 0,-1 0 0 0 0,0 0 0 0 0,-1 0 0 0 0,1 0 0 0 0,-1 0 0 0 0,1-1 0 0 0,-1 2 0 0 0,-2 2 0 0 0,1-1 0 0 0,0-1 0 0 0,0 1 0 0 0,1 1 0 0 0,0-1 0 0 0,0 0 0 0 0,0 0 0 0 0,1 5 0 0 0,0 198 0 0 0,0-201 0 0 0,1-1 0 0 0,0 0 0 0 0,0 1 0 0 0,1-1 0 0 0,0 1 0 0 0,0-1 0 0 0,0 1 0 0 0,0-1 0 0 0,-1 1 0 0 0,0-1 0 0 0,-1 2 0 0 0,0 5 0 0 0,-1-6 10 0 0,1-1 1 0 0,1 1 0 0 0,-1-1-1 0 0,1 1 1 0 0,1 0-11 0 0,2 8 9 0 0,-2-10-7 0 0,0 1 0 0 0,-1-1 0 0 0,0 0 0 0 0,0 1 0 0 0,0-1 0 0 0,-1 1-2 0 0,0-2 8 0 0,1 0 0 0 0,0 0 0 0 0,0 1 0 0 0,0-1 0 0 0,0 0 0 0 0,2 1-8 0 0,-2-1 3 0 0,1 0 1 0 0,-1 1 0 0 0,0-1-1 0 0,0 0 1 0 0,0 0-1 0 0,-1 2-3 0 0,0-3 9 0 0,1 0 0 0 0,-1 0 0 0 0,0-1-1 0 0,1 1 1 0 0,0 0 0 0 0,0-1 0 0 0,0 1-1 0 0,1-1 1 0 0,-1 1 0 0 0,1-1-1 0 0,1 3-8 0 0,0 5 48 0 0,-2 5-18 0 0,0 0-16 0 0,5-4 19 0 0,-5-10-31 0 0,0-1 0 0 0,-1 0 0 0 0,1 1 0 0 0,0-1 0 0 0,-1 0 1 0 0,1 1-1 0 0,-1-1 0 0 0,1 1 0 0 0,-1-1 0 0 0,0 1 0 0 0,0-1 0 0 0,0 1 0 0 0,1-1-2 0 0,-1 1 5 0 0,0 0-1 0 0,0 0 0 0 0,0-1 0 0 0,1 1 1 0 0,-1 0-1 0 0,1-1 0 0 0,-1 1 0 0 0,1-1 1 0 0,0 1-1 0 0,0 0 0 0 0,0 0-4 0 0,1 0 6 0 0,-1 0 0 0 0,0 0 1 0 0,0 0-1 0 0,-1 0 0 0 0,1 0 0 0 0,0 0 0 0 0,-1 0 0 0 0,1 0 0 0 0,-1 0 0 0 0,0 1 0 0 0,1-1 0 0 0,-1 0-6 0 0,0-1-96 0 0,0 0 64 0 0,0-1 51 0 0,0 2 164 0 0,0-1-136 0 0,0 0-67 0 0,0 1-86 0 0,0-1-84 0 0,0 0-110 0 0,0 0 102 0 0,0-1-34 0 0,0 1-38 0 0,0 0-40 0 0,0-1-264 0 0</inkml:trace>
  <inkml:trace contextRef="#ctx0" brushRef="#br0" timeOffset="525.83">1 515 7920 0 0,'0'0'174'0'0,"0"0"29"0"0,0 0 13 0 0,0-3-31 0 0,2-9-147 0 0,1 8 6 0 0,0-1 78 0 0,4-1 172 0 0,0-1 87 0 0,7-8 453 0 0,-10 11-602 0 0,-2-1-51 0 0,1 1 19 0 0,1-3 294 0 0,2 3-84 0 0,-1 2-282 0 0,2-2 61 0 0,-1 0-33 0 0,11-8 190 0 0,1-1-18 0 0,-5 5-14 0 0,5 0 64 0 0,1-1-85 0 0,0 2-81 0 0,-2 1-76 0 0,-15 5-119 0 0,1 0 0 0 0,0 1 0 0 0,-1-1 0 0 0,1 1 0 0 0,0 0 0 0 0,-1-1 0 0 0,3 1-17 0 0,-3 1 10 0 0,1-1 1 0 0,0 1-1 0 0,-1-1 1 0 0,1 1-1 0 0,-1 0 1 0 0,1 0-1 0 0,-1 0 1 0 0,2 1-11 0 0,-1-1 10 0 0,0 1 1 0 0,-1-1 0 0 0,1 0-1 0 0,0 0 1 0 0,0 0-1 0 0,0-1 1 0 0,0 1 0 0 0,0-1-1 0 0,0 1 1 0 0,1-1-11 0 0,-1 0 1 0 0,0 0 1 0 0,-1 0-1 0 0,1 0 1 0 0,0 0 0 0 0,0 1-1 0 0,-1-1 1 0 0,2 1-2 0 0,6 9-16 0 0,13-5-48 0 0,-18-3 62 0 0,0 0 0 0 0,1 1 0 0 0,-1-1 0 0 0,0 1 0 0 0,-1 0 0 0 0,1 0 0 0 0,0 0 0 0 0,3 4 2 0 0,-6-4 0 0 0,1-1 0 0 0,0 0 0 0 0,0 0 0 0 0,0 0 0 0 0,0 0 0 0 0,2 0 0 0 0,-2 0 0 0 0,1-1 0 0 0,-1 1 0 0 0,0 0 0 0 0,0 1 0 0 0,0-1 0 0 0,1 1 0 0 0,41 43 0 0 0,-43-45 0 0 0,0 1 0 0 0,-1 0 0 0 0,0 0 0 0 0,1 0 0 0 0,-1 0 0 0 0,0 0 0 0 0,0 1 0 0 0,0-1 0 0 0,0 0 0 0 0,0 0 0 0 0,-1 1 0 0 0,1-1 0 0 0,-1 1 0 0 0,1-1 0 0 0,-1 1 0 0 0,1-1 0 0 0,0 0 0 0 0,0 1 0 0 0,0-1 0 0 0,0 0 0 0 0,0 0 0 0 0,0 0 0 0 0,0 0 0 0 0,1 0 0 0 0,-1 0 0 0 0,1 0 0 0 0,0 0 0 0 0,0 2-1 0 0,1-1 1 0 0,0 1 0 0 0,-1 0-1 0 0,0 0 1 0 0,0 0 0 0 0,0 0 0 0 0,0 0-1 0 0,0 1 1 0 0,8 17 13 0 0,-5-12-2 0 0,1-1 0 0 0,-1 1-1 0 0,-1 0 1 0 0,0 1 0 0 0,0 0-11 0 0,-3-8 0 0 0,-1 0 0 0 0,1 1 0 0 0,0-1 0 0 0,-1 1 0 0 0,0-1 0 0 0,0 1 0 0 0,0-1 0 0 0,0 1 0 0 0,0 1 0 0 0,-1 4 0 0 0,1 9 22 0 0,0-1 38 0 0,0 33 217 0 0,0-27-204 0 0,0-18-13 0 0,0 6-66 0 0,0-6 69 0 0,0 0 101 0 0,0-3-30 0 0,0 1 43 0 0,-2-3 47 0 0,1 0-249 0 0,0 0 33 0 0,-2 0 95 0 0,1 0 37 0 0,0 0 41 0 0,-3 0 191 0 0,-7 0 587 0 0,8 0-709 0 0,1-1-52 0 0,0 1-77 0 0,1-1-68 0 0,0 1-78 0 0,1-1-91 0 0,-2-5 191 0 0,3-8-42 0 0,0 12-32 0 0,1 0 1 0 0,-1 0-1 0 0,0-1 0 0 0,0 1 0 0 0,-1 0 1 0 0,1 0-1 0 0,0 0 0 0 0,-1 0 0 0 0,1 0 0 0 0,-1 0-1 0 0,-4-6 24 0 0,5 7-20 0 0,-1 0-1 0 0,0-1 0 0 0,0 1 1 0 0,0 0-1 0 0,1-1 0 0 0,-1 1 1 0 0,0-1-1 0 0,1 1 0 0 0,0-1 1 0 0,-1 1-1 0 0,1-1 0 0 0,0 0 1 0 0,0 1-1 0 0,0-1-3 0 0,0-6 18 0 0,1 0 0 0 0,0 0 1 0 0,0 1-1 0 0,1-1 0 0 0,1-1-18 0 0,-2 3 6 0 0,1-1 1 0 0,-1 0 0 0 0,0 0-1 0 0,1-6-6 0 0,-2 3 5 0 0,0 1-1 0 0,1-1 1 0 0,0 1-1 0 0,0 0 0 0 0,1-1-4 0 0,3-8 41 0 0,2-3 32 0 0,-7 21-73 0 0,8-27 66 0 0,-6 17-27 0 0,1-1 1 0 0,0 1-1 0 0,4-6-39 0 0,-5 12 5 0 0,0 0 1 0 0,1 0-1 0 0,-1 0 1 0 0,1 0-1 0 0,0 1 0 0 0,2-3-5 0 0,6-6 0 0 0,0-1 0 0 0,-2 0 0 0 0,6-7 0 0 0,-14 18 0 0 0,1 0 0 0 0,-1 0 0 0 0,1 0 0 0 0,0 0 0 0 0,0 1 0 0 0,0-1 0 0 0,0 1 0 0 0,0-1 0 0 0,0 1 0 0 0,0 0 0 0 0,0 0 0 0 0,1 0 0 0 0,0-1 0 0 0,-1 1 0 0 0,1 0 0 0 0,0-1 0 0 0,-1 0 0 0 0,0 1 0 0 0,3-3 0 0 0,-4 2-1 0 0,1 1-1 0 0,0 0 0 0 0,-1-1 0 0 0,1 1 1 0 0,0 0-1 0 0,0 0 0 0 0,0 0 0 0 0,1-1 2 0 0,0 2-11 0 0,-1-1-1 0 0,1 0 0 0 0,0 1 1 0 0,0-1-1 0 0,0 1 0 0 0,0 0 0 0 0,3 0 12 0 0,-5 0-9 0 0,1 0-1 0 0,0 0 0 0 0,-1 0 1 0 0,1-1-1 0 0,-1 1 0 0 0,1 0 1 0 0,0-1-1 0 0,-1 1 0 0 0,1-1 0 0 0,-1 1 1 0 0,1-1-1 0 0,-1 0 0 0 0,0 0 1 0 0,1 0 9 0 0,10-5-65 0 0,13 1-80 0 0,-12-1-48 0 0,-4 2-35 0 0,2 2-71 0 0,27 2-491 0 0,-25 0 487 0 0,1 0-43 0 0,-4 0 17 0 0,0 0-47 0 0,0 0-54 0 0,-2 0-61 0 0,-6 0 239 0 0,1 0-32 0 0,0 0-373 0 0,0 0 100 0 0,0 0-44 0 0,3 2-699 0 0,5 2-540 0 0,6 5-1034 0 0</inkml:trace>
  <inkml:trace contextRef="#ctx0" brushRef="#br0" timeOffset="1435.78">1256 469 6864 0 0,'0'0'200'0'0,"-3"0"-8"0"0,2 0-134 0 0,-1 0-34 0 0,-1 0-35 0 0,-4 0-82 0 0,4 0 102 0 0,1 0 42 0 0,-1 0 40 0 0,1 0 55 0 0,0 0 64 0 0,-1 0 73 0 0,1-2 513 0 0,2 2-784 0 0,-5-4 327 0 0,-1-1 40 0 0,-2 2 39 0 0,2 5 40 0 0,1 4-75 0 0,5-5-363 0 0,0-1-1 0 0,0 0 1 0 0,-1 1 0 0 0,1-1 0 0 0,0 1 0 0 0,0-1 0 0 0,-1 0 0 0 0,1 1 0 0 0,0-1 0 0 0,-1 0 0 0 0,1 1 0 0 0,-1-1 0 0 0,1 0 0 0 0,0 0 0 0 0,-1 1-1 0 0,1-1 1 0 0,-1 0 0 0 0,1 0 0 0 0,-1 0 0 0 0,1 1 0 0 0,0-1 0 0 0,-1 0 0 0 0,1 0 0 0 0,-1 0 0 0 0,1 0 0 0 0,-1 0 0 0 0,1 0 0 0 0,-1 0 0 0 0,1 0-1 0 0,-1 0 1 0 0,1 0 0 0 0,-1-1-20 0 0,-7 2 302 0 0,-10 6 512 0 0,12-4-591 0 0,1 0-39 0 0,1-1-78 0 0,0 0-37 0 0,-4 2 121 0 0,-16 9 401 0 0,16-7-457 0 0,2 1-73 0 0,2 0-23 0 0,-14 22 135 0 0,7-4 5 0 0,-1 6-115 0 0,1-7-34 0 0,4-4 34 0 0,-3 6-35 0 0,7-20-19 0 0,0 0 1 0 0,1 0 0 0 0,-1 1 0 0 0,1-1 0 0 0,1 1 0 0 0,0-1-1 0 0,-1 1 1 0 0,1 2-10 0 0,1 84 128 0 0,1-91-124 0 0,-1-1 0 0 0,0 1 0 0 0,0-1 0 0 0,0 1-1 0 0,1-1 1 0 0,-1 1 0 0 0,1-1 0 0 0,-1 1 0 0 0,1-1 0 0 0,0 0 0 0 0,-1 1-1 0 0,1-1 1 0 0,0 0-4 0 0,5 12 4 0 0,-1 10-4 0 0,2-18 0 0 0,-4-3 0 0 0,3 9-1 0 0,-5-10 3 0 0,-1 0 0 0 0,1 0 0 0 0,-1 0 0 0 0,1 0 0 0 0,-1 0 0 0 0,1 0 0 0 0,-1 0 0 0 0,1 0 0 0 0,0-1 0 0 0,-1 1 0 0 0,1 0 0 0 0,0 0 0 0 0,0-1 0 0 0,0 1 1 0 0,0 0-1 0 0,0-1-2 0 0,11 4 137 0 0,9-4 157 0 0,-6-1-85 0 0,-9 1-164 0 0,-3 0-12 0 0,-1 1-1 0 0,1-1 1 0 0,0 0-1 0 0,0 0 1 0 0,0-1-1 0 0,-1 1 1 0 0,1-1-1 0 0,0 1 1 0 0,0-1-1 0 0,-1 0 1 0 0,1 0-1 0 0,0 0 1 0 0,-1 0-1 0 0,1-1 1 0 0,-1 1-1 0 0,1 0 1 0 0,-1-1-1 0 0,2-1-32 0 0,7-6 123 0 0,0 3 37 0 0,-7 4-96 0 0,-1 0 1 0 0,0 0-1 0 0,0 0 1 0 0,0 0-1 0 0,0 0 0 0 0,1-1-64 0 0,3-4 144 0 0,-5 5-94 0 0,1 0 0 0 0,-1 0 0 0 0,0 0 0 0 0,0 0 0 0 0,0 0 0 0 0,-1-1 0 0 0,1 1 0 0 0,-1-1 0 0 0,1 1 0 0 0,0-2-50 0 0,1-9 156 0 0,1-2 15 0 0,6 0-50 0 0,-8 13-112 0 0,-1 1 0 0 0,1-1 0 0 0,-1 0 0 0 0,0 0 0 0 0,1 0 0 0 0,-1 0 0 0 0,0 0 0 0 0,0 0 0 0 0,-1 0 0 0 0,1 0 0 0 0,0 0 0 0 0,-1-1 0 0 0,1 1 0 0 0,-1 0-9 0 0,3-11 34 0 0,2-1 11 0 0,-3 11-42 0 0,-1-1 0 0 0,0 1 0 0 0,0 0 0 0 0,0 0 0 0 0,-1-1 0 0 0,1 1 0 0 0,-1-1 0 0 0,1 1 0 0 0,-1-1-3 0 0,0-101-18 0 0,-1 99-2 0 0,1 1 1 0 0,-1 1 0 0 0,0-1-1 0 0,0 0 1 0 0,0 0 0 0 0,-1-1 19 0 0,0 1-22 0 0,0-1 0 0 0,1 1 1 0 0,0-1-1 0 0,0 1 1 0 0,0-1-1 0 0,1-1 22 0 0,-4-17-125 0 0,-5 3-78 0 0,8 18 169 0 0,0 1-1 0 0,1 0 1 0 0,-1-1-1 0 0,1 1 0 0 0,-1 0 1 0 0,1-1-1 0 0,0 1 1 0 0,0-1 34 0 0,1-22-241 0 0,-1 14 110 0 0,0 8-5 0 0,0 3-20 0 0,0 0-82 0 0,1 0 23 0 0,1 0 96 0 0,0 0 66 0 0,4 0 12 0 0,-3 1-51 0 0,-2 0-30 0 0,0 0-72 0 0,1 6-68 0 0,8 1-69 0 0,-9-7 293 0 0,1 0-1 0 0,-1 0 0 0 0,0-1 0 0 0,1 1 0 0 0,-1 1 0 0 0,0-1 0 0 0,0 0 0 0 0,0 0 0 0 0,1 0 0 0 0,-1 1 39 0 0,-1-1-27 0 0,1 0 1 0 0,0 0 0 0 0,-1 0-1 0 0,0 1 1 0 0,1-1 0 0 0,-1 0-1 0 0,0 0 1 0 0,0 1 0 0 0,1-1-1 0 0,-1 0 1 0 0,0 1 26 0 0,1 10-198 0 0,6 3 10 0 0,-1-3 62 0 0,-3-3 13 0 0,8 9-23 0 0,-8-14 107 0 0,-1 0-1 0 0,1 1 1 0 0,-1-1-1 0 0,0 0 1 0 0,1 3 29 0 0,2 18-69 0 0,10 10-49 0 0,-5-17 108 0 0,-7-14 10 0 0,0 0 0 0 0,-1 0 0 0 0,0 1 0 0 0,0-1 0 0 0,1 2 0 0 0,0 7 0 0 0,-3-11 2 0 0,1 0-1 0 0,-1 1 1 0 0,1-1-1 0 0,0 0 1 0 0,-1 0-1 0 0,1 0 1 0 0,0 0-1 0 0,0 0 1 0 0,0 0-1 0 0,1 0 0 0 0,-1 0 1 0 0,0 0-1 0 0,1-1 1 0 0,0 1-2 0 0,-1 0 14 0 0,1 0-1 0 0,-1-1 1 0 0,0 1 0 0 0,1 0-1 0 0,-1 0 1 0 0,0 0-1 0 0,0 0 1 0 0,0 0 0 0 0,0 0-1 0 0,-1 1 1 0 0,1-1 0 0 0,-1 0-1 0 0,1 0 1 0 0,-1 1-14 0 0,3 9 78 0 0,6 9 106 0 0,-3-12-5 0 0,1-4-24 0 0,-7-5-143 0 0,0 0-1 0 0,1 0 1 0 0,-1 1-1 0 0,1-1 1 0 0,-1 0-1 0 0,0 0 1 0 0,1 1-1 0 0,-1-1 1 0 0,1 0-1 0 0,-1 1 0 0 0,0-1 1 0 0,0 0-1 0 0,1 1 1 0 0,-1-1-1 0 0,0 1 1 0 0,0-1-1 0 0,1 1 1 0 0,-1-1-1 0 0,0 0 1 0 0,0 1-1 0 0,0-1 1 0 0,0 1-1 0 0,0-1 1 0 0,0 1-1 0 0,0-1 1 0 0,0 1-1 0 0,0-1 1 0 0,0 1-1 0 0,0-1 1 0 0,0 1-1 0 0,0-1 1 0 0,0 1-12 0 0,0 0 12 0 0,0-1 0 0 0,0 0 0 0 0,-1 1 0 0 0,1-1 0 0 0,0 1 1 0 0,0-1-1 0 0,0 1 0 0 0,0-1 0 0 0,0 1 0 0 0,0-1 0 0 0,0 1 1 0 0,1-1-1 0 0,-1 1 0 0 0,0-1 0 0 0,0 1 0 0 0,0-1 1 0 0,0 1-1 0 0,1-1 0 0 0,-1 1 0 0 0,0-1 0 0 0,0 1 0 0 0,1-1 1 0 0,-1 0-1 0 0,0 1 0 0 0,1-1 0 0 0,-1 0 0 0 0,0 1 0 0 0,1-1 1 0 0,-1 0-1 0 0,1 1 0 0 0,-1-1 0 0 0,0 0 0 0 0,1 0 0 0 0,-1 0 1 0 0,1 1-1 0 0,-1-1 0 0 0,1 0 0 0 0,-1 0 0 0 0,1 0 1 0 0,-1 0-1 0 0,1 0 0 0 0,-1 0 0 0 0,1 0 0 0 0,-1 0 0 0 0,1 0 1 0 0,0 0-13 0 0,-1 0 4 0 0,0 0 1 0 0,0 0 0 0 0,0 0 0 0 0,0 0 0 0 0,0 0 0 0 0,0 0 0 0 0,0 0 0 0 0,0 0 0 0 0,0 0 0 0 0,0 0 0 0 0,0 0-1 0 0,1 0 1 0 0,-1 0 0 0 0,0 0 0 0 0,0 0 0 0 0,0 0 0 0 0,0 0 0 0 0,0 0 0 0 0,0 0 0 0 0,0 0 0 0 0,0 0 0 0 0,0 0 0 0 0,0 0-1 0 0,0 0 1 0 0,1 0 0 0 0,-1 0 0 0 0,0 0 0 0 0,0 0 0 0 0,0 1 0 0 0,0-1 0 0 0,0 0 0 0 0,0 0 0 0 0,0 0 0 0 0,0 0-1 0 0,0 0 1 0 0,0 0 0 0 0,0 0 0 0 0,0 0 0 0 0,0 0 0 0 0,0 0 0 0 0,0 0 0 0 0,0 0 0 0 0,0 1 0 0 0,0-1 0 0 0,0 0-1 0 0,0 0 1 0 0,0 0 0 0 0,0 0 0 0 0,0 0 0 0 0,0 0 0 0 0,0 0 0 0 0,0 0 0 0 0,0 0 0 0 0,0 0 0 0 0,0 0 0 0 0,0 1 0 0 0,0-1-5 0 0,0 10 280 0 0,0-8 0 0 0,0-2-20 0 0,0 0-83 0 0,0 0-32 0 0,0 0-8 0 0,0 0 25 0 0,0 0 104 0 0,-3 0-5 0 0,1 0-112 0 0,0 0-71 0 0,-2 0-9 0 0,2 0 2 0 0,2 0-65 0 0,0 0-1 0 0,0 0 0 0 0,0 0 0 0 0,0 0 0 0 0,0 0 0 0 0,0 0 0 0 0,0 0 0 0 0,0 1 0 0 0,0-1 0 0 0,0 0 0 0 0,0 0 0 0 0,-1 0 0 0 0,1 0 0 0 0,0-1 0 0 0,0 1 0 0 0,0 0 0 0 0,0 0 0 0 0,0 0 0 0 0,0 0 1 0 0,0 0-1 0 0,0 0 0 0 0,0 0 0 0 0,0 0 0 0 0,0 0 0 0 0,-1 0 0 0 0,1 0 0 0 0,0 0 0 0 0,0 0 0 0 0,0 0 0 0 0,0 0 0 0 0,0 0 0 0 0,0 0 0 0 0,0 0 0 0 0,0 0 0 0 0,0 0 0 0 0,0-1 0 0 0,0 1 0 0 0,0 0 1 0 0,0 0-1 0 0,0 0 0 0 0,0 0 0 0 0,0 0 0 0 0,0 0 0 0 0,0 0 0 0 0,0 0 0 0 0,0 0 0 0 0,0 0 0 0 0,0 0 0 0 0,0-1 0 0 0,0 1 0 0 0,0 0 0 0 0,0 0 0 0 0,0 0 0 0 0,0 0 0 0 0,0 0 0 0 0,0 0 0 0 0,0 0-5 0 0,0-13 216 0 0,0 2-104 0 0,0-21-14 0 0,0 31-97 0 0,0-1 0 0 0,0 0 0 0 0,0 1 0 0 0,0-1 0 0 0,1 1 0 0 0,-1-1 0 0 0,1 0 0 0 0,-1 1 0 0 0,1-1 0 0 0,-1 1 0 0 0,1-1 1 0 0,0 1-1 0 0,0 0 0 0 0,0-1-1 0 0,5-10-1 0 0,-1-16 1 0 0,-1 12 0 0 0,-2 10 0 0 0,0-1 0 0 0,-1 1 0 0 0,0-1 0 0 0,0 1 0 0 0,0-4 0 0 0,0 5 0 0 0,-1-1 0 0 0,1 1 0 0 0,0 0 0 0 0,1-1 0 0 0,-1 1 0 0 0,1 0 0 0 0,0 0 0 0 0,0 0 0 0 0,1 0 0 0 0,0 0 0 0 0,-1 1 0 0 0,2-1 0 0 0,-1 1 0 0 0,3-3 0 0 0,7-11 0 0 0,-7 7 0 0 0,-2 5 0 0 0,0 0 0 0 0,0 0 0 0 0,0 1 0 0 0,4-4 0 0 0,-6 6 0 0 0,0 1 0 0 0,0-1 0 0 0,0 0 0 0 0,-1 1 0 0 0,1-1 0 0 0,0-2 0 0 0,-1 4 0 0 0,-1-1 0 0 0,1 1 0 0 0,-1 0 0 0 0,1-1 0 0 0,0 1 0 0 0,-1 0 0 0 0,1 0 0 0 0,0-1 0 0 0,0 1 0 0 0,0 0 0 0 0,0 0 0 0 0,0 0 0 0 0,0 0 0 0 0,0 0 0 0 0,0 0 0 0 0,0 1 0 0 0,0-1 0 0 0,1 0 0 0 0,-1 1 0 0 0,0-1 0 0 0,1 0 0 0 0,-1 1 0 0 0,0 0 0 0 0,1-1 0 0 0,-1 1 0 0 0,1 0 0 0 0,-1 0 0 0 0,0-1 0 0 0,1 1 0 0 0,28 0 0 0 0,-24 0 0 0 0,-4 0-1 0 0,0 0 0 0 0,-1 0 0 0 0,1 0 0 0 0,-1 0 0 0 0,1 0 0 0 0,0 0-1 0 0,-1 0 1 0 0,1 1 0 0 0,-1-1 0 0 0,1 0 0 0 0,-1 1 0 0 0,2 0 1 0 0,2 9-53 0 0,23 8 27 0 0,-16-1-21 0 0,-4 2 34 0 0,2 3 13 0 0,-5-15 0 0 0,-3-6 0 0 0,-1 1 0 0 0,-1-1 0 0 0,1 0 0 0 0,0 1 0 0 0,0-1 0 0 0,0 0 0 0 0,-1 1 0 0 0,1-1 0 0 0,-1 1 0 0 0,1-1 0 0 0,-1 1 0 0 0,1 0 0 0 0,-1-1 0 0 0,0 1 0 0 0,0-1 0 0 0,0 1 0 0 0,0 1 0 0 0,0-1 0 0 0,0 1 0 0 0,1-1 0 0 0,-1 1 0 0 0,1-1 0 0 0,-1 0 0 0 0,1 1 0 0 0,0-1 0 0 0,0 0 0 0 0,0 1 0 0 0,1 1 0 0 0,-1-2 1 0 0,0 0 0 0 0,0 0 0 0 0,0 1 0 0 0,0-1 0 0 0,-1 0 0 0 0,1 1 0 0 0,-1-1 0 0 0,1 0 0 0 0,-1 1 0 0 0,0-1 0 0 0,0 3-1 0 0,0-3 5 0 0,0 1 0 0 0,1-1 0 0 0,-1 1 0 0 0,0-1 0 0 0,1 1 0 0 0,-1-1-1 0 0,1 0 1 0 0,0 1 0 0 0,0-1 0 0 0,0 0 0 0 0,1 2-5 0 0,-1-2 0 0 0,0 0 0 0 0,0 1 0 0 0,0-1 0 0 0,0 0 0 0 0,0 1 0 0 0,-1-1 0 0 0,1 1 0 0 0,-1-1 0 0 0,0 0-1 0 0,0 1 1 0 0,0 1 0 0 0,0 39 66 0 0,0-25-68 0 0,1-18 2 0 0,-1 1 0 0 0,0 0 0 0 0,0-1 0 0 0,0 1 0 0 0,-1 0 0 0 0,1-1 0 0 0,0 1 0 0 0,0 0 0 0 0,0-1 0 0 0,0 1 0 0 0,-1 0 0 0 0,1-1 0 0 0,0 1 0 0 0,0-1 0 0 0,-1 1 0 0 0,1-1 0 0 0,-1 1 0 0 0,1-1 0 0 0,0 1 0 0 0,-1-1 0 0 0,1 1 0 0 0,-1-1 0 0 0,1 1 0 0 0,-1-1 0 0 0,1 1 0 0 0,-1-1 0 0 0,0 0 0 0 0,1 1 0 0 0,-1-1 0 0 0,1 0 0 0 0,-1 1 0 0 0,1-1 0 0 0,-1 1 0 0 0,1-1 0 0 0,-1 1 0 0 0,1-1 0 0 0,0 1 0 0 0,-1-1 0 0 0,1 1 0 0 0,0 0 0 0 0,-1-1 0 0 0,1 1 0 0 0,0-1 0 0 0,0 1 0 0 0,0 0 0 0 0,-1-1 0 0 0,1 1 0 0 0,0 0 0 0 0,0-1 0 0 0,0 1 0 0 0,0 0 0 0 0,0-1 0 0 0,0 1 0 0 0,0 9 2 0 0,0-4 53 0 0,0 6 58 0 0,0-10-12 0 0,0-2 24 0 0,0 0-10 0 0,0 0-10 0 0,0-2-3 0 0,0-2-67 0 0,0 2-20 0 0,0-1 0 0 0,0 1 0 0 0,0 0 0 0 0,0 0 0 0 0,0-1 0 0 0,1 1 0 0 0,-1 0 0 0 0,1 0 0 0 0,0-2-15 0 0,3-4 39 0 0,-3 7-32 0 0,0 0 1 0 0,0-1 0 0 0,0 1 0 0 0,0 0-1 0 0,-1-1 1 0 0,1 1 0 0 0,0-1 0 0 0,-1 1-1 0 0,0-1 1 0 0,1 0 0 0 0,-1 1 0 0 0,0-1-1 0 0,0 1 1 0 0,0-1-8 0 0,1-1 2 0 0,-1 0-1 0 0,0 0 1 0 0,1-1 0 0 0,-1 1-1 0 0,1 0 1 0 0,0 0 0 0 0,0 0-1 0 0,0 1 1 0 0,1-1-2 0 0,3-13 10 0 0,1-8 28 0 0,7-27-10 0 0,-8 33-35 0 0,2 1-1 0 0,-1-1 1 0 0,5-5 7 0 0,-4 9-32 0 0,-5 8 21 0 0,1 0 1 0 0,0 0-1 0 0,0 0 1 0 0,1 1-1 0 0,0-1 0 0 0,3-3 11 0 0,18-11-64 0 0,-10 0 39 0 0,3-3-46 0 0,-9 14 69 0 0,0 0-1 0 0,1 1 0 0 0,0 0 1 0 0,1 1-1 0 0,-1 0 0 0 0,6-3 3 0 0,-13 9 0 0 0,0 1 0 0 0,-1-1 0 0 0,1 0-1 0 0,0 1 1 0 0,0 0 0 0 0,0-1 0 0 0,0 1-1 0 0,-1 0 1 0 0,1 0 0 0 0,0 1 0 0 0,1-1 0 0 0,4 1-8 0 0,11-2-38 0 0,-15 0 45 0 0,0 1 1 0 0,0 0-1 0 0,0 0 0 0 0,0 0 0 0 0,-1 0 1 0 0,1 0-1 0 0,0 1 0 0 0,0 0 0 0 0,0 0 0 0 0,1 0 1 0 0,2 2 0 0 0,-4-1 0 0 0,1-1 0 0 0,-1 1 0 0 0,0 0 0 0 0,0 0 0 0 0,1 0 0 0 0,-1 0 0 0 0,0 0 0 0 0,-1 1 0 0 0,1-1 0 0 0,2 3 0 0 0,5 18 2 0 0,0-1 50 0 0,-8-18-50 0 0,0-1-1 0 0,-1 0 1 0 0,1 1 0 0 0,-1-1 0 0 0,0 1 0 0 0,0-1 0 0 0,0 1-1 0 0,-1-1 1 0 0,1 5-2 0 0,0 16 48 0 0,-1 62 80 0 0,0-84-127 0 0,0-1-1 0 0,0 1 1 0 0,-1 0 0 0 0,1-1 0 0 0,0 1-1 0 0,-1-1 1 0 0,1 1 0 0 0,0-1 0 0 0,-1 1-1 0 0,0-1 1 0 0,1 1 0 0 0,-1-1 0 0 0,0 1 0 0 0,0-1-1 0 0,-5 11-1 0 0,5-6 3 0 0,0-1-1 0 0,0 0 1 0 0,0 1-1 0 0,1-1 1 0 0,0 4-2 0 0,1 20 76 0 0,0-5 96 0 0,-1-23-166 0 0,0 1 0 0 0,0-1-1 0 0,0 1 1 0 0,0-1 0 0 0,1 1-1 0 0,-1-1 1 0 0,0 0 0 0 0,1 1-1 0 0,0-1 1 0 0,0 2-6 0 0,7 7-9 0 0,-5-7-65 0 0,-3-3 4 0 0,0 2-26 0 0,0 8-133 0 0,0-7-54 0 0,0-3 143 0 0,0 0-62 0 0,0 0 73 0 0,0 0-32 0 0,0 0-38 0 0,0 0-43 0 0,0 0-45 0 0,0 0-44 0 0,0 0-39 0 0,0 0-36 0 0,0 0-262 0 0,0 0-60 0 0,0 0-46 0 0,0 0-34 0 0,0 0-1446 0 0,0 0-1278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01.2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258 15 8864 0 0,'0'0'200'0'0,"-3"0"33"0"0,-4 0 186 0 0,0 0-364 0 0,-6 0-34 0 0,6 0 0 0 0,1 1 37 0 0,0-2 38 0 0,1 1 40 0 0,1-2 42 0 0,2-1-2 0 0,0-1-8 0 0,0 1-5 0 0,0 2 2 0 0,0 0-17 0 0,0 1 44 0 0,-2-1 56 0 0,0 1 65 0 0,-4 1-83 0 0,-3 5-9 0 0,-2 0-21 0 0,2-4-17 0 0,2-1-34 0 0,8-1-104 0 0,0 1 0 0 0,-1-1 0 0 0,1 1 0 0 0,0-1 0 0 0,0 1-1 0 0,0-1 1 0 0,-1 1 0 0 0,1 0 0 0 0,0-1 0 0 0,-1 2-45 0 0,-2 1 75 0 0,1 1-68 0 0,3-4-7 0 0,-16 11 205 0 0,4-4 14 0 0,5 5-36 0 0,-4 4-30 0 0,4-10-80 0 0,5-4-50 0 0,0 0 1 0 0,0 0 0 0 0,0 0-1 0 0,0 0 1 0 0,0 1-1 0 0,0-1 1 0 0,0 0 0 0 0,1 1-1 0 0,-1 0 1 0 0,1 0-24 0 0,-5 23 103 0 0,-4-6-27 0 0,5 8-4 0 0,1-13-36 0 0,2-9-15 0 0,0 1-1 0 0,1-1 1 0 0,0 0-1 0 0,0 1 1 0 0,0-1 0 0 0,1 1-21 0 0,0 27 93 0 0,0 0 44 0 0,0 0 41 0 0,0 0 38 0 0,0-31-188 0 0,0 1 0 0 0,0-1 0 0 0,1 1 0 0 0,0-1 0 0 0,-1 0 0 0 0,1 1 0 0 0,0-1 0 0 0,1 0 0 0 0,-1 0-28 0 0,4 12 100 0 0,0 10-58 0 0,5-5 1 0 0,-6-7-33 0 0,-4-11-9 0 0,0 0 1 0 0,1 0-1 0 0,-1 1 1 0 0,1-1-1 0 0,0 0 1 0 0,0 0-1 0 0,0 0 1 0 0,0 0-1 0 0,0 0 1 0 0,0 0-1 0 0,0 0 1 0 0,1 0-1 0 0,-1-1 1 0 0,1 1-2 0 0,5 5 41 0 0,-4-3-14 0 0,0-1 0 0 0,0 0 0 0 0,0 0 0 0 0,1 0 0 0 0,-1-1 1 0 0,1 1-28 0 0,27 12 210 0 0,-1-10 27 0 0,-24-1-184 0 0,7 4 49 0 0,-2-10 5 0 0,-8 0-57 0 0,1 0 0 0 0,-1 1 0 0 0,1-1 0 0 0,-1 1 0 0 0,1 0 0 0 0,0 0 0 0 0,0 0 0 0 0,-1 0 0 0 0,1 1 0 0 0,3-1-50 0 0,-5 1 35 0 0,0 0 1 0 0,0 0-1 0 0,0 0 1 0 0,0-1-1 0 0,0 1 1 0 0,0-1-1 0 0,0 1 1 0 0,0-1-1 0 0,0 0-35 0 0,14-10 279 0 0,-11 6-156 0 0,-1-1 1 0 0,0 0-1 0 0,0 1 1 0 0,2-6-124 0 0,-3 6 114 0 0,0 0 0 0 0,1 0 1 0 0,-1 0-1 0 0,3-2-114 0 0,-4 5 26 0 0,0-1 1 0 0,-1 1-1 0 0,1-1 1 0 0,-1 1-1 0 0,0-1 0 0 0,0 1 1 0 0,0-1-1 0 0,0 0 0 0 0,0 0 1 0 0,0 0-1 0 0,-1 1 0 0 0,1-1 1 0 0,-1 0-1 0 0,0 0 0 0 0,0 0 1 0 0,0 0-1 0 0,0 0 1 0 0,0-2-27 0 0,-1 1 39 0 0,1-1 0 0 0,0 1 1 0 0,1-1-1 0 0,-1 1 0 0 0,1-1 1 0 0,1-2-40 0 0,3-8 57 0 0,-4 12-52 0 0,1 0-1 0 0,-1 0 0 0 0,0-1 0 0 0,-1 1 1 0 0,1 0-1 0 0,0-1 0 0 0,-1 1 0 0 0,0 0 1 0 0,0-1-5 0 0,0-38 61 0 0,0-22-56 0 0,0 59-6 0 0,0-1-1 0 0,-1 1 0 0 0,0 0 0 0 0,0 0 0 0 0,-1 0 0 0 0,1 0 1 0 0,-1 0-1 0 0,0 0 0 0 0,0 0 0 0 0,-1 0 0 0 0,1 1 2 0 0,-1-2-37 0 0,-6-15-58 0 0,8 12 22 0 0,1-3-55 0 0,0 11 112 0 0,0 0 0 0 0,0 1 0 0 0,0-1 0 0 0,0 0 0 0 0,-1 1 0 0 0,1-1 0 0 0,0 1-1 0 0,0-1 1 0 0,0 0 0 0 0,-1 1 0 0 0,1-1 0 0 0,0 1 0 0 0,-1-1 0 0 0,1 1 0 0 0,0-1 0 0 0,-1 1 0 0 0,1-1 0 0 0,-1 1 0 0 0,1 0 0 0 0,-1-1 0 0 0,1 1-1 0 0,-1-1 1 0 0,0 1 16 0 0,1 0-18 0 0,-1-1-1 0 0,1 1 0 0 0,-1 0 1 0 0,1-1-1 0 0,-1 1 0 0 0,1-1 1 0 0,0 1-1 0 0,-1-1 1 0 0,1 1-1 0 0,-1-1 0 0 0,1 1 1 0 0,0-1-1 0 0,-1 1 0 0 0,1-1 1 0 0,0 1-1 0 0,0-1 0 0 0,-1 0 1 0 0,1 1-1 0 0,0-1 0 0 0,0 1 1 0 0,0-1-1 0 0,0 0 0 0 0,0 0 19 0 0,0-1-190 0 0,0 2 11 0 0,0 0-69 0 0,0 0-216 0 0,0 0-401 0 0,0 0 663 0 0,0 0 40 0 0,0 0-4 0 0,0 0-38 0 0,0 0-2 0 0,0 0-39 0 0,0 0-44 0 0,0 0-49 0 0,0 0-54 0 0,0 0-49 0 0,0 0-45 0 0,0 0-38 0 0,0 0-148 0 0,0 0-38 0 0,0 0-179 0 0,0 0-486 0 0</inkml:trace>
  <inkml:trace contextRef="#ctx0" brushRef="#br0" timeOffset="624.37">545 348 7136 0 0,'0'2'208'0'0,"-2"8"-75"0"0,-4 0-50 0 0,1-2-59 0 0,3 7-24 0 0,2-8 39 0 0,0 0 72 0 0,0 0 66 0 0,0-1 56 0 0,0 6 266 0 0,0-1 101 0 0,0 26 1614 0 0,0-29-1775 0 0,0-1-41 0 0,0 1-46 0 0,0 0-70 0 0,0 0-83 0 0,0 0-96 0 0,0-6 315 0 0,0-2-13 0 0,-3 3-46 0 0,-7 7-27 0 0,9-9-102 0 0,1 0-71 0 0,-1 0-61 0 0,1 0-52 0 0,-1 1-64 0 0,1 2-202 0 0,0-3 217 0 0,0 0 78 0 0,0 0 113 0 0,0-1-43 0 0,0 1 39 0 0,0-1 44 0 0,1 0 45 0 0,-1 1 51 0 0,0-1 54 0 0,0 0 109 0 0,0 0 76 0 0,0-20-307 0 0,0-4-109 0 0,0 1-77 0 0,0-31 15 0 0,1 43-85 0 0,1 0 0 0 0,0 1 0 0 0,1-1 0 0 0,0 1 0 0 0,2-2 0 0 0,-4 6 0 0 0,10-14 0 0 0,-6 1 0 0 0,-5 14 0 0 0,1 1 0 0 0,1-1 0 0 0,-1 1 0 0 0,0 0 0 0 0,1 0 0 0 0,0-1 0 0 0,1 0 0 0 0,15-29-14 0 0,-16 29 7 0 0,0 0 0 0 0,1 0 0 0 0,-1 0-1 0 0,1 0 1 0 0,0 0 0 0 0,1 1 0 0 0,-1-1-1 0 0,3 0 8 0 0,-2-1 0 0 0,1 1 0 0 0,-1-1 0 0 0,0 0 0 0 0,2-3 0 0 0,-4 5 0 0 0,0 0 0 0 0,0 1 0 0 0,1-1 0 0 0,-1 1 0 0 0,1-1 0 0 0,0 1 0 0 0,0 0 0 0 0,0 0 0 0 0,0 0 0 0 0,1 1 0 0 0,-1-1 0 0 0,1 1 0 0 0,56-29 0 0 0,-43 27-2 0 0,11 5 68 0 0,-12 0-28 0 0,-1 1 15 0 0,0 11-28 0 0,13 5 35 0 0,-13 9-60 0 0,-10-11 0 0 0,8-1 11 0 0,-12-14-8 0 0,0 0-1 0 0,0 0 1 0 0,1 0 0 0 0,-1 0-1 0 0,0 1 1 0 0,0-1 0 0 0,0 0-1 0 0,0 1 1 0 0,-1-1 0 0 0,1 1-1 0 0,0-1 1 0 0,-1 1 0 0 0,1-1-1 0 0,-1 1 1 0 0,1-1 0 0 0,-1 1-1 0 0,0 0 1 0 0,1-1 0 0 0,-1 1-1 0 0,0 0-2 0 0,0 0 0 0 0,0-1 0 0 0,0 1 0 0 0,0 0 0 0 0,1-1 0 0 0,-1 1 0 0 0,1 0 0 0 0,-1-1 0 0 0,1 1 0 0 0,0-1 0 0 0,0 1 0 0 0,-1 0 0 0 0,1-1 0 0 0,0 1 0 0 0,0-1 0 0 0,0 0 0 0 0,0 1 0 0 0,0-1 0 0 0,0 1 0 0 0,-1 0 0 0 0,1-1 0 0 0,-1 1 0 0 0,1 0 0 0 0,-1-1 0 0 0,0 1 0 0 0,1 0 0 0 0,-1-1 0 0 0,0 1 0 0 0,0 5 7 0 0,1 0 0 0 0,0-1 0 0 0,0 1 0 0 0,0-1 0 0 0,1 1 0 0 0,0-1 1 0 0,1 0-9 0 0,-1 0 12 0 0,-2-5-7 0 0,0 1-1 0 0,1-1 0 0 0,-1 0 0 0 0,0 0 0 0 0,0 0 0 0 0,0 1 0 0 0,0-1 0 0 0,0 0 0 0 0,0 0 0 0 0,0 0 0 0 0,0 1 1 0 0,0-1-1 0 0,-1 0 0 0 0,1 0 0 0 0,0 0 0 0 0,-1 0 0 0 0,1 1 0 0 0,-1-1 0 0 0,0 0 0 0 0,1 0 0 0 0,-1 0 0 0 0,0 0 0 0 0,0 0-3 0 0,0 0 5 0 0,1 1-1 0 0,-1-1 0 0 0,0 0 0 0 0,0 0 0 0 0,1 1 0 0 0,-1-1 0 0 0,1 1 0 0 0,-1-1 0 0 0,1 1 0 0 0,0-1 0 0 0,-1 0 0 0 0,1 1 0 0 0,0 0-4 0 0,0 63 306 0 0,0-42-213 0 0,0-22-89 0 0,0 0 0 0 0,0-1 1 0 0,0 1-1 0 0,0 0 0 0 0,0 0 0 0 0,0-1 1 0 0,0 1-1 0 0,0 0 0 0 0,0 0 0 0 0,0-1 0 0 0,-1 1 1 0 0,1 0-1 0 0,0 0 0 0 0,-1-1 0 0 0,1 1 0 0 0,0 0 1 0 0,-1-1-1 0 0,1 1 0 0 0,-1-1 0 0 0,1 1 0 0 0,0-1 1 0 0,-1 1-1 0 0,0 0 0 0 0,1-1 0 0 0,-1 0 1 0 0,1 1-1 0 0,-1-1-4 0 0,0 1 3 0 0,1-1 1 0 0,-1 0-1 0 0,1 1 1 0 0,-1-1-1 0 0,1 1 1 0 0,-1-1 0 0 0,1 0-1 0 0,0 1 1 0 0,-1-1-1 0 0,1 1 1 0 0,0-1-1 0 0,-1 1 1 0 0,1-1-1 0 0,0 1 1 0 0,0 0-1 0 0,-1-1 1 0 0,1 1 0 0 0,0-1-1 0 0,0 1 1 0 0,0 0-1 0 0,0-1 1 0 0,0 1-1 0 0,0-1 1 0 0,0 1-1 0 0,0 0 1 0 0,0-1-1 0 0,0 1-3 0 0,0 27 128 0 0,-3-23-60 0 0,-7 5 16 0 0,8-8 4 0 0,2-2 0 0 0,0 3 2 0 0,0-3-251 0 0,0 0 52 0 0,0 0 46 0 0,0 0 41 0 0,0 0 61 0 0,0 1 71 0 0,0 2 413 0 0,0-1-390 0 0,0-1-123 0 0,0 0-52 0 0,0-1-62 0 0,0 1-72 0 0,0 0-50 0 0,0-1-72 0 0,0 1-80 0 0,0-1-86 0 0,0 1-94 0 0,0-1-100 0 0,0 0-108 0 0,0 0-115 0 0,0 0 448 0 0,0 0-51 0 0,0 0-45 0 0,0 0-39 0 0,0 0-158 0 0,0 0-38 0 0,0 0-191 0 0,0 0-520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6:59.7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274 439 7024 0 0,'0'0'157'0'0,"0"0"23"0"0,0-3 12 0 0,0-6-91 0 0,0 3-39 0 0,0 2-23 0 0,0-1-44 0 0,0-2 40 0 0,0-5 45 0 0,0 9-14 0 0,0 0 88 0 0,0-1 132 0 0,0-6 729 0 0,-1 7-648 0 0,1 1-245 0 0,0 1-34 0 0,-1 0-42 0 0,1 0-47 0 0,-7-3 543 0 0,3 1-107 0 0,2-5-75 0 0,2 8-351 0 0,0 0 0 0 0,0 0 0 0 0,0 0 0 0 0,0 0 0 0 0,0 0-1 0 0,0 0 1 0 0,0 0 0 0 0,0 0 0 0 0,0 0 0 0 0,0-1 0 0 0,0 1 0 0 0,0 0 0 0 0,0 0 0 0 0,0 0 0 0 0,0 0 0 0 0,0 0-1 0 0,0 0 1 0 0,0 0 0 0 0,0 0 0 0 0,0 0 0 0 0,0 0 0 0 0,0 0 0 0 0,0-1 0 0 0,0 1 0 0 0,0 0 0 0 0,0 0 0 0 0,0 0 0 0 0,0 0-1 0 0,0 0 1 0 0,0 0 0 0 0,-1 0 0 0 0,1 0 0 0 0,0 0 0 0 0,0 0 0 0 0,0 0 0 0 0,0 0 0 0 0,0 0 0 0 0,0 0 0 0 0,0 0-1 0 0,0 0 1 0 0,0 0 0 0 0,0 0 0 0 0,0 0 0 0 0,0 0 0 0 0,-1 0 0 0 0,1 0 0 0 0,0 0 0 0 0,0 0 0 0 0,0 0 0 0 0,0 0-1 0 0,0 0 1 0 0,0 0 0 0 0,0 0 0 0 0,0 0 0 0 0,0 0 0 0 0,0 0 0 0 0,-1 0-9 0 0,-6-1 301 0 0,0-3-47 0 0,1 0-40 0 0,1 0-34 0 0,2 2 39 0 0,1 1-81 0 0,0 1-51 0 0,-1 1-48 0 0,0 0-12 0 0,1-1 39 0 0,0-1 48 0 0,-1-2 74 0 0,-11-6 74 0 0,11 8-195 0 0,0 1 1 0 0,0-1 0 0 0,-1 0-1 0 0,1 1 1 0 0,0 0 0 0 0,-1 0 0 0 0,1 0-68 0 0,-2 2 232 0 0,4-1-213 0 0,-1 0 1 0 0,1 0 0 0 0,0 1 0 0 0,0-1 0 0 0,-1-1 0 0 0,1 1 0 0 0,0 0-1 0 0,-1 0 1 0 0,1 0 0 0 0,-1-1 0 0 0,1 1 0 0 0,-1-1 0 0 0,1 1-1 0 0,-1-1 1 0 0,1 0 0 0 0,-1 0 0 0 0,0 1 0 0 0,0-1-20 0 0,0 0 12 0 0,1 0 0 0 0,-1 0 0 0 0,1 0 0 0 0,-1 1 0 0 0,0-1 0 0 0,1 0 0 0 0,-1 1 0 0 0,1 0 0 0 0,-1-1 0 0 0,1 1 0 0 0,0 0 0 0 0,-1 0 0 0 0,1 0 0 0 0,0 0-12 0 0,-7 3 51 0 0,-3 1 15 0 0,10-5-63 0 0,0 0 0 0 0,0 1 0 0 0,0-1-1 0 0,0 1 1 0 0,0-1 0 0 0,0 1 0 0 0,0-1-1 0 0,0 1 1 0 0,0 0 0 0 0,0-1-1 0 0,0 1 1 0 0,1 0 0 0 0,-1 0 0 0 0,0-1-1 0 0,0 1 1 0 0,1 0 0 0 0,-1 0 0 0 0,0 1-3 0 0,-1 2 11 0 0,-1 0 0 0 0,1-1 1 0 0,-1 1-1 0 0,0-1 1 0 0,0 1-1 0 0,-2 1-11 0 0,-11 14 66 0 0,8-2 37 0 0,3 8 16 0 0,-5-5 1 0 0,5 8-20 0 0,-1-13-83 0 0,5-13-17 0 0,0 1 1 0 0,0 0-1 0 0,0 0 0 0 0,0 0 0 0 0,0 0 1 0 0,1 0-1 0 0,-1 1 0 0 0,1-1 1 0 0,0 3-1 0 0,-1 14-1 0 0,1-10-1 0 0,-1-1 0 0 0,1 0 0 0 0,1 1 0 0 0,0-1 0 0 0,1 10 2 0 0,9 1-43 0 0,-8-8 34 0 0,-2-8-2 0 0,0 0 0 0 0,0-1 0 0 0,1 1 0 0 0,-1 0 0 0 0,1-1 0 0 0,0 1 0 0 0,0-1 0 0 0,0 1 11 0 0,8 18-10 0 0,-8-18 24 0 0,-1 0 0 0 0,1 0-1 0 0,0 0 1 0 0,0 0 0 0 0,1 0-1 0 0,-1 0 1 0 0,1-1 0 0 0,0 2-14 0 0,8 4 27 0 0,14 7 126 0 0,-18-13-148 0 0,15 5 79 0 0,-4-1-42 0 0,5-5-38 0 0,20-2-78 0 0,-40 0 68 0 0,0 0 0 0 0,0 0 0 0 0,1 0 0 0 0,-1-1 0 0 0,0 0 0 0 0,0 1 0 0 0,0-1 0 0 0,0 0 0 0 0,-1-1 0 0 0,3 0 6 0 0,5-2-21 0 0,1 0 18 0 0,-1-1-34 0 0,7-4-132 0 0,-6 2-51 0 0,1 2-68 0 0,-1 1-105 0 0,-4 0 45 0 0,7-4-255 0 0,-11 6 523 0 0,25-13-656 0 0</inkml:trace>
  <inkml:trace contextRef="#ctx0" brushRef="#br0" timeOffset="294.02">607 0 8032 0 0,'0'0'233'0'0,"0"0"-61"0"0,0 0-16 0 0,0 0 49 0 0,0 0 169 0 0,0 0 311 0 0,0 0 19 0 0,0 0-29 0 0,0 0-449 0 0,0 0 72 0 0,0 0 158 0 0,0 3-10 0 0,0 2-147 0 0,0 1-65 0 0,1-1-58 0 0,0 0-48 0 0,0 1-26 0 0,0-1-41 0 0,4 10 25 0 0,-2-7 14 0 0,2 27 364 0 0,0-25-369 0 0,1 8 67 0 0,-4 0 45 0 0,-2-12-139 0 0,1 1 0 0 0,0 0 0 0 0,1-1 0 0 0,-1 1 0 0 0,2 2-68 0 0,2 7 114 0 0,0 11 104 0 0,5-7-2 0 0,-5 8-20 0 0,-1-12-132 0 0,-2-10-45 0 0,0 0 1 0 0,-1 0-1 0 0,0 1 0 0 0,0-1 0 0 0,0 0 1 0 0,-1 4-20 0 0,0 44 106 0 0,0 358 878 0 0,1-406-973 0 0,-2-5-13 0 0,-2 5 19 0 0,-6 12 37 0 0,6-10-73 0 0,3-4-95 0 0,0-4 114 0 0,0 3-305 0 0,0-1 35 0 0,0 2-177 0 0,-1-2 182 0 0,1 0 50 0 0,-2 0-110 0 0,-3 1-175 0 0,3-3 290 0 0,0 0-60 0 0,-1 0-784 0 0</inkml:trace>
  <inkml:trace contextRef="#ctx0" brushRef="#br0" timeOffset="752.38">335 348 6504 0 0,'25'0'190'0'0,"-21"0"-44"0"0,-3 0 4 0 0,-1 0 68 0 0,0 0 196 0 0,0 0 358 0 0,0 0 27 0 0,0 0-325 0 0,2 0-185 0 0,2 0-38 0 0,2 0 78 0 0,-3 0 172 0 0,-3 0-18 0 0,2 0-7 0 0,2 0-304 0 0,1 0 33 0 0,5 0 277 0 0,16 1 682 0 0,-17-1-835 0 0,0 0-70 0 0,-3-1-112 0 0,1 1-79 0 0,-2-1-92 0 0,0-1-106 0 0,15-8 351 0 0,-8 7-112 0 0,3-2 48 0 0,4-4 40 0 0,-11 5-125 0 0,0 0 0 0 0,0 1 0 0 0,1 0 0 0 0,-1 0 0 0 0,1 1 0 0 0,0 0-72 0 0,17-5 168 0 0,-11 2-30 0 0,-3 1-52 0 0,7-2 26 0 0,-2 3-18 0 0,1 1-39 0 0,-8-3-46 0 0,8-1 15 0 0,-1 4 34 0 0,-5 1-44 0 0,16 1-6 0 0,-7 4 39 0 0,4 6-37 0 0,-2-2-10 0 0,-18-5 0 0 0,0 1 0 0 0,5 0 0 0 0,-9-3 0 0 0,0-1 0 0 0,0 0 0 0 0,0 1 0 0 0,1-1 0 0 0,-1 1 0 0 0,0-1 0 0 0,0 1 0 0 0,-1-1 0 0 0,1 1 0 0 0,0 0 0 0 0,0 0 0 0 0,0-1 0 0 0,0 1 0 0 0,-1 0 0 0 0,1 0 0 0 0,0 0 0 0 0,-1 0 0 0 0,1 0 1 0 0,15 30-2 0 0,-16-30 1 0 0,1 1 0 0 0,-1 0 0 0 0,1 0 0 0 0,-1 0 0 0 0,0 0 0 0 0,1 0 0 0 0,-1 0 0 0 0,0 0 0 0 0,0-1 0 0 0,0 1 0 0 0,-1 1 0 0 0,1 6 0 0 0,1-1 0 0 0,0 0 0 0 0,0 0 0 0 0,1-1 1 0 0,0 1-1 0 0,3 7-1 0 0,-4-13 1 0 0,0 1 0 0 0,0 1 0 0 0,-1-1 0 0 0,1 0 0 0 0,-1 1 0 0 0,1-1 0 0 0,-1 1 0 0 0,0-1 0 0 0,-1 1 0 0 0,1 1 0 0 0,-1 7 0 0 0,1 121 0 0 0,0-131 0 0 0,0 0 0 0 0,0-1 0 0 0,0 1 0 0 0,1-1 0 0 0,-1 1 0 0 0,0 0 0 0 0,1-1 0 0 0,-1 1 0 0 0,1-1 0 0 0,0 1 0 0 0,-1-1 0 0 0,1 1 0 0 0,0-1 0 0 0,0 1 0 0 0,5 10 0 0 0,-5-3 0 0 0,1 1 0 0 0,-1-1 0 0 0,-1 1 1 0 0,0 0-1 0 0,-1 6 0 0 0,0 8-1 0 0,1-9 1 0 0,0-7-15 0 0,0-4-41 0 0,0-2-61 0 0,0-1-136 0 0,0-1-228 0 0,0 0-20 0 0</inkml:trace>
  <inkml:trace contextRef="#ctx0" brushRef="#br0" timeOffset="1040.47">924 91 11144 0 0,'0'0'248'0'0,"0"0"34"0"0,0 0 22 0 0,-2 0-29 0 0,-8 0-143 0 0,10 0-129 0 0,-1 0 1 0 0,1 0-1 0 0,0 0 1 0 0,0 0-1 0 0,0 0 0 0 0,0 0 1 0 0,0 0-1 0 0,0 0 1 0 0,0 0-1 0 0,0 0 1 0 0,0 0-1 0 0,0 0 0 0 0,-1 0 1 0 0,1 0-1 0 0,0 0 1 0 0,0 0-1 0 0,0 0 0 0 0,0 0 1 0 0,0 0-1 0 0,0 0 1 0 0,0 0-1 0 0,0 0 1 0 0,0 0-1 0 0,0 0 0 0 0,0 0 1 0 0,0 0-1 0 0,-1 0 1 0 0,1-1-1 0 0,0 1 0 0 0,0 0 1 0 0,0 0-1 0 0,0 0 1 0 0,0 0-1 0 0,0 0 0 0 0,0 0 1 0 0,0 0-1 0 0,0 0 1 0 0,0 0-1 0 0,0 0 1 0 0,0 0-1 0 0,0 0 0 0 0,0-1 1 0 0,0 1-1 0 0,0 0 1 0 0,0 0-1 0 0,0 0 0 0 0,0 0 1 0 0,0 0-1 0 0,0 0 1 0 0,0 0-1 0 0,0 0 1 0 0,0 0-1 0 0,0 0 0 0 0,0 0 1 0 0,0-1-1 0 0,0 1 1 0 0,0 0-4 0 0,0-1 22 0 0,1 0 1 0 0,-1 0-1 0 0,0 0 1 0 0,1 0-1 0 0,-1 0 1 0 0,1 1-1 0 0,-1-1 1 0 0,1 0-1 0 0,-1 0 1 0 0,1 0-1 0 0,0 0 1 0 0,-1 1-1 0 0,1-1 1 0 0,0 0-1 0 0,0 1 1 0 0,0-1-1 0 0,-1 1 1 0 0,1-1-1 0 0,0 1 1 0 0,0-1-1 0 0,0 1 1 0 0,0-1-1 0 0,0 1-22 0 0,5-4 99 0 0,0 0-46 0 0,-4 2-56 0 0,-2 2-70 0 0,3 0-85 0 0,0 0 65 0 0,-1 0 43 0 0,3 0 0 0 0,-3 0 4 0 0,14 0-170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6:58.2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545 334 6120 0 0,'0'0'176'0'0,"0"-2"-4"0"0,-1-2-147 0 0,1 4-20 0 0,13-24 1 0 0,-10 18-6 0 0,-1 1 55 0 0,1 0 67 0 0,-1 1 52 0 0,4-4 285 0 0,-5 7-21 0 0,0-1-100 0 0,0 0-86 0 0,-1 1-72 0 0,0-1-39 0 0,0 0-60 0 0,-1-3 38 0 0,1 4-26 0 0,0 0 80 0 0,1-16 893 0 0,-1 6-471 0 0,1 5-228 0 0,-1 0-89 0 0,-1 1-34 0 0,0-4 71 0 0,0 6-209 0 0,0-1-40 0 0,-3-4 138 0 0,-4-8 128 0 0,3 9-157 0 0,-1-1 85 0 0,-2-1 103 0 0,2 3-221 0 0,0-3-33 0 0,-7-16 124 0 0,8 12-59 0 0,0 2-37 0 0,4 9-114 0 0,0 1 0 0 0,0-1-1 0 0,-1 0 1 0 0,1 0 0 0 0,-1 1-1 0 0,1-1 1 0 0,-1 0 0 0 0,0 1-1 0 0,1 0 1 0 0,-1-1 0 0 0,0 1 0 0 0,0 0-1 0 0,-1 0-22 0 0,-7-4 104 0 0,8 4-83 0 0,0 0 1 0 0,0 0-1 0 0,0 0 1 0 0,0 0-1 0 0,0-1 1 0 0,0 1 0 0 0,0-1-1 0 0,0 1 1 0 0,0-1-22 0 0,-26-16 262 0 0,24 12-187 0 0,4 6-71 0 0,0-1 1 0 0,0 1 0 0 0,-1-1-1 0 0,1 1 1 0 0,0 0 0 0 0,-1-1 0 0 0,1 1-1 0 0,0-1 1 0 0,-1 1 0 0 0,1 0-1 0 0,0 0 1 0 0,-1-1 0 0 0,1 1 0 0 0,-1 0-1 0 0,1 0 1 0 0,0-1 0 0 0,-1 1-1 0 0,1 0 1 0 0,-1 0 0 0 0,1 0 0 0 0,-1 0-1 0 0,1-1 1 0 0,-1 1 0 0 0,1 0-1 0 0,-1 0 1 0 0,1 0 0 0 0,0 0 0 0 0,-1 0-1 0 0,1 0 1 0 0,-1 0 0 0 0,1 1 0 0 0,-1-1-5 0 0,-1 0 13 0 0,0 0 1 0 0,1-1 0 0 0,-1 1 0 0 0,0 0 0 0 0,1-1 0 0 0,-1 1 0 0 0,0-1-1 0 0,1 1 1 0 0,-1-1 0 0 0,1 0 0 0 0,-1 0 0 0 0,1 0 0 0 0,-1 0-14 0 0,1 0 16 0 0,-1 0 0 0 0,1 0 1 0 0,-1 1-1 0 0,1-1 0 0 0,-1 0 1 0 0,0 1-1 0 0,1-1 0 0 0,-1 1 0 0 0,0-1 1 0 0,1 1-1 0 0,-1 0 0 0 0,0 0 1 0 0,0 0-17 0 0,-4-1 65 0 0,4 1-44 0 0,-1 0 0 0 0,1 0 0 0 0,0 0 0 0 0,0 0 0 0 0,0 0 0 0 0,0 1 0 0 0,0-1 0 0 0,0 1 0 0 0,0-1 1 0 0,-1 1-22 0 0,-5 4 44 0 0,7-4-37 0 0,0 0-1 0 0,-1 0 1 0 0,1-1 0 0 0,0 1-1 0 0,-1 0 1 0 0,1-1-1 0 0,-1 1 1 0 0,1-1 0 0 0,-1 1-1 0 0,1-1 1 0 0,-1 0 0 0 0,0 1-1 0 0,1-1 1 0 0,-1 0-7 0 0,0 0 8 0 0,1 0 0 0 0,-1 0 1 0 0,0 0-1 0 0,1 1 0 0 0,-1-1 0 0 0,0 1 1 0 0,1-1-1 0 0,-1 1 0 0 0,1 0 0 0 0,-1-1 0 0 0,1 1 1 0 0,-1 0-1 0 0,1 0 0 0 0,0 0-8 0 0,-6 3-8 0 0,2-1 6 0 0,4-3 4 0 0,1 0 0 0 0,-1 0 0 0 0,0 1 0 0 0,1-1 0 0 0,-1 0 0 0 0,1 1 0 0 0,-1-1 0 0 0,1 0 0 0 0,-1 1-1 0 0,1-1 1 0 0,-1 1 0 0 0,1-1 0 0 0,-1 1 0 0 0,1-1 0 0 0,-1 1 0 0 0,1-1 0 0 0,0 1 0 0 0,-1-1 0 0 0,1 1 0 0 0,0 0 0 0 0,0-1 0 0 0,-1 1-2 0 0,-1 4 12 0 0,-10 11-1 0 0,10-15-11 0 0,1 0 1 0 0,0 0 0 0 0,0 0-1 0 0,-1 1 1 0 0,1-1-1 0 0,0 0 1 0 0,0 1-1 0 0,1-1 1 0 0,-1 1-1 0 0,0-1 1 0 0,0 1-1 0 0,1-1 1 0 0,-1 1-1 0 0,1 0 1 0 0,-1-1 0 0 0,1 1-1 0 0,0 0 1 0 0,-1-1-1 0 0,1 1 0 0 0,0 0 4 0 0,0-1 0 0 0,0 1 0 0 0,0-1 0 0 0,-1 1-1 0 0,1-1 1 0 0,0 1 0 0 0,-1-1 0 0 0,1 1 0 0 0,-1-1 0 0 0,0 0 0 0 0,1 1-1 0 0,-1-1 1 0 0,0 0-4 0 0,-5 12 3 0 0,1 12-2 0 0,-1-13-1 0 0,5-10-1 0 0,0-1 0 0 0,0 0 0 0 0,1 1 0 0 0,-1-1 0 0 0,0 1 0 0 0,1-1 0 0 0,-1 1 0 0 0,1 0 0 0 0,0-1 0 0 0,-1 1 0 0 0,1-1 0 0 0,0 1 0 0 0,0 0 0 0 0,0 0 1 0 0,0 52-68 0 0,0 68 70 0 0,0-118-2 0 0,1 0 0 0 0,-1 0 0 0 0,1 0 0 0 0,0 0 0 0 0,0 0 0 0 0,0 0 0 0 0,1 0 0 0 0,-1 0 0 0 0,1 0 0 0 0,0-1 0 0 0,1 3 0 0 0,0-1 0 0 0,-1-1 0 0 0,0 1 0 0 0,0 0 0 0 0,0 0 0 0 0,0 0 0 0 0,3 23 0 0 0,5-8 10 0 0,-5 8 33 0 0,20 62 71 0 0,-22-60-53 0 0,-3-25-56 0 0,0 1 0 0 0,0-1 0 0 0,1 1-1 0 0,0 3-4 0 0,3 5 2 0 0,-2-6-1 0 0,0 1 1 0 0,0 0 0 0 0,-1 0 0 0 0,0 0 0 0 0,0 0-1 0 0,-1 2 0 0 0,0-7 6 0 0,0 0 0 0 0,1-1 0 0 0,0 1 1 0 0,-1 0-1 0 0,1 0 0 0 0,1-1 1 0 0,-1 1-1 0 0,0-1 0 0 0,1 1 1 0 0,1 2-8 0 0,1 8 47 0 0,-5 6-25 0 0,1-11-13 0 0,0 78 167 0 0,0-70-182 0 0,0 0-42 0 0,0-17 46 0 0,0 0 0 0 0,0 0 0 0 0,0 0 0 0 0,0 0 0 0 0,0 0 0 0 0,0 0 1 0 0,0 0-1 0 0,0 0 0 0 0,0 0 0 0 0,0 0 0 0 0,0 1 0 0 0,0-1 0 0 0,0 0 0 0 0,0 0 0 0 0,0 0 1 0 0,0 0-1 0 0,0 0 0 0 0,0 0 0 0 0,0 0 0 0 0,0 0 0 0 0,0 0 0 0 0,0 0 0 0 0,0 0 0 0 0,0 1 0 0 0,0-1 1 0 0,0 0-1 0 0,0 0 0 0 0,0 0 0 0 0,0 0 0 0 0,0 0 0 0 0,-1 0 0 0 0,1 0 0 0 0,0 0 0 0 0,0 0 1 0 0,0 0-1 0 0,0 0 0 0 0,0 0 0 0 0,0 0 0 0 0,0 0 0 0 0,0 0 0 0 0,0 0 0 0 0,0 0 0 0 0,0 0 0 0 0,-1 0 1 0 0,1 0-1 0 0,0 0 0 0 0,0 0 0 0 0,0 0 0 0 0,0 0 0 0 0,0 0 0 0 0,0 0 0 0 0,0 0 0 0 0,0 0 1 0 0,0 0-1 0 0,0 0 0 0 0,0 0 0 0 0,-1 0 2 0 0,-2 0-41 0 0,-4 0-86 0 0,5 0-27 0 0,2 0-156 0 0,0 0-285 0 0,0 0-21 0 0,0 0-6 0 0</inkml:trace>
  <inkml:trace contextRef="#ctx0" brushRef="#br0" timeOffset="586.45">1 561 8288 0 0,'0'0'190'0'0,"0"0"28"0"0,0 0 7 0 0,2 0-33 0 0,1 0-162 0 0,14 0-10 0 0,-12-2 49 0 0,-1-5 170 0 0,-3 7-217 0 0,-1-1-1 0 0,0 1 1 0 0,0 0 0 0 0,1-1 0 0 0,-1 1 0 0 0,0-1-1 0 0,1 1 1 0 0,-1 0 0 0 0,0-1 0 0 0,1 1 0 0 0,-1 0 0 0 0,0-1-1 0 0,1 1 1 0 0,-1 0 0 0 0,1 0 0 0 0,-1-1 0 0 0,0 1 0 0 0,1 0-1 0 0,-1 0 1 0 0,1 0 0 0 0,-1 0 0 0 0,1 0 0 0 0,-1 0-1 0 0,1-1 1 0 0,-1 1 0 0 0,1 0 0 0 0,-1 0 0 0 0,1 0 0 0 0,-1 1-1 0 0,1-1 1 0 0,-1 0 0 0 0,1 0-22 0 0,6 0 248 0 0,-5 0-167 0 0,0 1 1 0 0,0-1-1 0 0,0 0 0 0 0,0-1 1 0 0,0 1-1 0 0,0 0 0 0 0,0-1 1 0 0,0 1-1 0 0,0-1 0 0 0,1 0-81 0 0,5-3 205 0 0,4-3 117 0 0,1 6-65 0 0,-4 0-146 0 0,2-1 52 0 0,21-10 471 0 0,-10 3-269 0 0,-8 5-220 0 0,5-1 81 0 0,17-4 148 0 0,-19 7-232 0 0,2 0-43 0 0,-10 2-47 0 0,0-1 0 0 0,1 0-1 0 0,-1-1 1 0 0,4-1-52 0 0,-2 1 36 0 0,-1 0 0 0 0,0 0 0 0 0,1 1 0 0 0,5 0-36 0 0,-8 1 9 0 0,0-1 1 0 0,-1-1 0 0 0,1 1 0 0 0,0-2 0 0 0,6-2-10 0 0,-11 5 4 0 0,23-4 1 0 0,-3 5-50 0 0,-12-1 4 0 0,-9 0 33 0 0,-1 0 0 0 0,1 0 1 0 0,-1 0-1 0 0,1 0 1 0 0,-1 1-1 0 0,1-1 0 0 0,-1 0 1 0 0,1 1-1 0 0,-1-1 1 0 0,1 1-1 0 0,-1-1 0 0 0,0 1 1 0 0,1 0-1 0 0,-1 0 1 0 0,0-1-1 0 0,1 1 1 0 0,-1 0-1 0 0,0 0 0 0 0,0 0 1 0 0,1 1 7 0 0,-2-1-6 0 0,3 1-115 0 0,3-1-31 0 0,-1 1 56 0 0,1 0 25 0 0,5 6-26 0 0,-6-4 30 0 0,0-4 51 0 0,0 1 6 0 0,1 9-50 0 0,1 4 34 0 0,-5-10 21 0 0,0 11-38 0 0,-2-13 42 0 0,0 1 0 0 0,1-1 0 0 0,-1 1 0 0 0,0-1 0 0 0,1 0 0 0 0,-1 1 0 0 0,1-1 0 0 0,0 1 0 0 0,0-1 0 0 0,0 0 0 0 0,1 2 1 0 0,-1-2-5 0 0,0 0 1 0 0,0 1-1 0 0,0-1 0 0 0,0 0 0 0 0,0 1 0 0 0,-1-1 1 0 0,1 0-1 0 0,-1 1 0 0 0,0-1 0 0 0,0 1 0 0 0,0 1 5 0 0,0 39-10 0 0,0-40 10 0 0,0-1 0 0 0,0 1 0 0 0,1-1 0 0 0,-1 1 0 0 0,0-1 0 0 0,1 1 0 0 0,0-1 0 0 0,-1 0 0 0 0,1 1 0 0 0,0-1 0 0 0,0 0 0 0 0,1 2 0 0 0,-1-2 0 0 0,0 0 0 0 0,0 1 0 0 0,0-1 0 0 0,0 0 0 0 0,0 1 0 0 0,-1-1 0 0 0,1 1 0 0 0,-1-1 0 0 0,0 1 0 0 0,1-1 0 0 0,-1 1 0 0 0,0 1 0 0 0,0 112 0 0 0,0-115 4 0 0,0 1 0 0 0,0 0 1 0 0,0 0-1 0 0,0 0 1 0 0,1 0-1 0 0,-1-1 0 0 0,1 1 1 0 0,-1 0-1 0 0,1 0 1 0 0,0-1-1 0 0,0 1 1 0 0,0 0-1 0 0,1 1-4 0 0,-2-2 10 0 0,1 0-1 0 0,0 1 1 0 0,0-1 0 0 0,0 0-1 0 0,-1 1 1 0 0,1-1-1 0 0,-1 1 1 0 0,1-1 0 0 0,-1 1-1 0 0,0 0 1 0 0,0-1 0 0 0,1 1-1 0 0,-1 0-9 0 0,0 0 8 0 0,0 0 0 0 0,0-1 0 0 0,0 1 0 0 0,1-1 0 0 0,-1 1 0 0 0,0-1 1 0 0,1 1-1 0 0,0-1 0 0 0,-1 1 0 0 0,1-1 0 0 0,0 1 0 0 0,0-1 0 0 0,-1 0 0 0 0,2 1-8 0 0,2 6 46 0 0,1 4 94 0 0,5-7 20 0 0,-5 2-44 0 0,-5-7-109 0 0,0 1 0 0 0,0-1 0 0 0,1 0 0 0 0,-1 1 0 0 0,0-1 0 0 0,0 0 0 0 0,1 1 0 0 0,-1-1 0 0 0,0 0 0 0 0,0 1 0 0 0,1-1 0 0 0,-1 0 0 0 0,0 0 0 0 0,1 1 0 0 0,-1-1 0 0 0,0 0 0 0 0,1 0 0 0 0,-1 0 0 0 0,0 0 0 0 0,1 1 0 0 0,-1-1 0 0 0,1 0 0 0 0,-1 0 0 0 0,0 0 0 0 0,1 0 0 0 0,-1 0 0 0 0,1 0 0 0 0,-1 0 0 0 0,0 0 0 0 0,1 0 0 0 0,-1 0-7 0 0,1 0 3 0 0,-1 0 0 0 0,0 0 0 0 0,0 0-1 0 0,0 0 1 0 0,0 0 0 0 0,0 0 0 0 0,0 0 0 0 0,0 0-1 0 0,0 0 1 0 0,0 0 0 0 0,0 0 0 0 0,0 0 0 0 0,1 0 0 0 0,-1 0-1 0 0,0 0 1 0 0,0 0 0 0 0,0 0 0 0 0,0 0 0 0 0,0 0-1 0 0,0 0 1 0 0,0 0 0 0 0,0 0 0 0 0,0 0 0 0 0,0 0-1 0 0,0 0 1 0 0,1 0 0 0 0,-1 0 0 0 0,0 0 0 0 0,0 0-1 0 0,0 0 1 0 0,0 0 0 0 0,0 0 0 0 0,0 0 0 0 0,0 1-1 0 0,0-1 1 0 0,0 0 0 0 0,0 0 0 0 0,0 0 0 0 0,0 0-1 0 0,0 0 1 0 0,0 0 0 0 0,0 0 0 0 0,0 0 0 0 0,0 0 0 0 0,0 0-1 0 0,0 0 1 0 0,0 1 0 0 0,0-1 0 0 0,0 0 0 0 0,0 0-1 0 0,0 0 1 0 0,0 0 0 0 0,0 0 0 0 0,0 0 0 0 0,0 0-1 0 0,0 0 1 0 0,0 0-3 0 0,0 1 7 0 0,0-1 0 0 0,0 1 0 0 0,0-1-1 0 0,0 1 1 0 0,0-1 0 0 0,0 1 0 0 0,0-1 0 0 0,0 1-1 0 0,0-1 1 0 0,1 0 0 0 0,-1 1 0 0 0,0-1 0 0 0,0 1-1 0 0,0-1 1 0 0,1 0 0 0 0,-1 1 0 0 0,0-1 0 0 0,0 1-1 0 0,1-1 1 0 0,-1 0 0 0 0,0 1 0 0 0,1-1 0 0 0,-1 0-1 0 0,0 0 1 0 0,1 1 0 0 0,-1-1 0 0 0,1 0 0 0 0,-1 0-1 0 0,0 0 1 0 0,1 1-7 0 0,15 0 200 0 0,-11-1-150 0 0,-3 0 82 0 0,1 0-4 0 0,7 0 0 0 0,-10 0-126 0 0,0 0 0 0 0,0 0 0 0 0,0 0 0 0 0,0 0 0 0 0,0 0 0 0 0,0 0 1 0 0,0 0-1 0 0,1 0 0 0 0,-1 0 0 0 0,0 0 0 0 0,0 0 0 0 0,0 0 1 0 0,0 0-1 0 0,0 0 0 0 0,0 0 0 0 0,0 0 0 0 0,0 0 0 0 0,0 0 0 0 0,0 0 1 0 0,0 0-1 0 0,1 0 0 0 0,-1 0 0 0 0,0 0 0 0 0,0 0 0 0 0,0 0 0 0 0,0 0 1 0 0,0 0-1 0 0,0 0 0 0 0,0 0 0 0 0,0 0 0 0 0,0 0 0 0 0,0-1 1 0 0,0 1-1 0 0,0 0 0 0 0,0 0 0 0 0,0 0 0 0 0,0 0 0 0 0,0 0 0 0 0,0 0 1 0 0,1 0-1 0 0,-1 0 0 0 0,0 0 0 0 0,0 0 0 0 0,0 0 0 0 0,0-1 1 0 0,0 1-1 0 0,0 0 0 0 0,0 0 0 0 0,0 0 0 0 0,0 0 0 0 0,0 0 0 0 0,0 0 1 0 0,0 0-1 0 0,-1 0 0 0 0,1 0 0 0 0,0 0 0 0 0,0-1-2 0 0,0-9 102 0 0,0 10-101 0 0,0 0 1 0 0,0 0 0 0 0,0 0-1 0 0,0 0 1 0 0,0 0-1 0 0,0 0 1 0 0,0 0 0 0 0,0 0-1 0 0,0 0 1 0 0,0 0 0 0 0,0-1-1 0 0,0 1 1 0 0,0 0 0 0 0,0 0-1 0 0,0 0 1 0 0,0 0 0 0 0,0 0-1 0 0,0 0 1 0 0,0 0 0 0 0,0 0-1 0 0,0 0 1 0 0,0 0 0 0 0,0 0-1 0 0,0-1 1 0 0,0 1 0 0 0,1 0-1 0 0,-1 0 1 0 0,0 0 0 0 0,0 0-1 0 0,0 0 1 0 0,0 0 0 0 0,0 0-1 0 0,0 0 1 0 0,0 0 0 0 0,0 0-1 0 0,0 0 1 0 0,0 0 0 0 0,0 0-1 0 0,0 0 1 0 0,0 0 0 0 0,1 0-1 0 0,-1 0 1 0 0,0 0 0 0 0,0 0-1 0 0,0 0 1 0 0,0 0 0 0 0,0 0-1 0 0,0 0 1 0 0,0 0 0 0 0,0 0-1 0 0,0 0 1 0 0,0 0 0 0 0,1 0-1 0 0,-1 0 1 0 0,0 0 0 0 0,0 0-1 0 0,0 0-1 0 0,1 0 7 0 0,-1 0-1 0 0,1 0 1 0 0,0 0-1 0 0,0-1 1 0 0,-1 1-1 0 0,1 0 1 0 0,0 0-1 0 0,0-1 1 0 0,-1 1-1 0 0,1 0 1 0 0,0-1-1 0 0,-1 1 1 0 0,1-1-1 0 0,0 1 1 0 0,-1 0 0 0 0,1-1-1 0 0,-1 0 1 0 0,1 1-1 0 0,-1-1 1 0 0,1 1-1 0 0,-1-1-6 0 0,2-1 17 0 0,-1 0-1 0 0,0 0 1 0 0,0-1 0 0 0,0 1-1 0 0,0 0 1 0 0,0-1-1 0 0,0-1-16 0 0,0-5 58 0 0,1 1 0 0 0,-1-2-1 0 0,-1 1 1 0 0,1-3-58 0 0,-2 2 16 0 0,1 5-6 0 0,0 1 1 0 0,0 0 0 0 0,1-1 0 0 0,-1 1-1 0 0,1 0 1 0 0,0-3-11 0 0,4-7 17 0 0,-3 11-10 0 0,-1 0 0 0 0,0-1 0 0 0,0 1 0 0 0,0 0 0 0 0,0-1 0 0 0,-1 1 0 0 0,0 0 0 0 0,1-1 0 0 0,-1 1-7 0 0,0-12 11 0 0,0 6-10 0 0,0 0-1 0 0,0 0 1 0 0,-1 1 0 0 0,-1-5-1 0 0,-2-5 0 0 0,2 8 13 0 0,0 1 0 0 0,0-1 1 0 0,1 1-1 0 0,0-8-13 0 0,1-89 6 0 0,0 84-48 0 0,0 1-37 0 0,0 19 68 0 0,0 1 0 0 0,0-1-1 0 0,-1 0 1 0 0,1 1 0 0 0,0-1 0 0 0,-1 1 0 0 0,1-1-1 0 0,-1 0 1 0 0,1 1 0 0 0,-1-1 0 0 0,1 1-1 0 0,-1 0 1 0 0,0-1 0 0 0,0 1 11 0 0,-5-11-69 0 0,5 8 95 0 0,0 0-55 0 0,1-1-49 0 0,-1 0-41 0 0,1-1-66 0 0,0 0-36 0 0,0-11-517 0 0,0 12 495 0 0,0 1 38 0 0,0 2-395 0 0</inkml:trace>
  <inkml:trace contextRef="#ctx0" brushRef="#br0" timeOffset="1085.5">998 576 9648 0 0,'0'0'216'0'0,"0"0"32"0"0,3 3 12 0 0,16 16-91 0 0,-15-15-75 0 0,1-2-81 0 0,1 1-22 0 0,-5-3 9 0 0,-1 0 0 0 0,1 0 0 0 0,-1 0 0 0 0,0 0 0 0 0,1 1 0 0 0,-1-1 0 0 0,1 0 0 0 0,-1 0-1 0 0,1 1 1 0 0,-1-1 0 0 0,0 0 0 0 0,1 1 0 0 0,-1-1 0 0 0,0 0 0 0 0,1 1 0 0 0,-1-1 0 0 0,0 0 0 0 0,0 1 0 0 0,1-1 0 0 0,0 10 94 0 0,1 0 227 0 0,9-3 250 0 0,-2-1-155 0 0,-4 1-200 0 0,-4-5-98 0 0,-1 1-38 0 0,0 1 10 0 0,1-1 51 0 0,0 0 63 0 0,1-1 109 0 0,7 12 56 0 0,-8-11-271 0 0,0 1-1 0 0,0 0 1 0 0,-1-1 0 0 0,1 1 0 0 0,-1-1 0 0 0,0 1 0 0 0,0 0-98 0 0,3 10 253 0 0,7 0 4 0 0,-8-11-55 0 0,-1 0-90 0 0,-1 1-57 0 0,0 1-32 0 0,-1-2 37 0 0,1 14 113 0 0,0 13 215 0 0,0-17-247 0 0,0-12-135 0 0,1-1 1 0 0,-1 0-1 0 0,0 1 1 0 0,0-1 0 0 0,0 1-1 0 0,0-1 1 0 0,0 1-1 0 0,0-1 1 0 0,0 1 0 0 0,0-1-1 0 0,0 1 1 0 0,0-1-1 0 0,-1 1 1 0 0,1-1 0 0 0,0 1-1 0 0,0-1 1 0 0,0 1-1 0 0,0-1 1 0 0,-1 1 0 0 0,1-1-1 0 0,0 1 1 0 0,-1-1 0 0 0,1 0-1 0 0,0 1 1 0 0,-1-1-1 0 0,1 0 1 0 0,0 1 0 0 0,-1-1-1 0 0,1 0 1 0 0,0 1-1 0 0,-1-1 1 0 0,1 0 0 0 0,-1 0-1 0 0,1 0 1 0 0,-1 1-1 0 0,1-1 1 0 0,-1 0 0 0 0,1 0-1 0 0,-1 0 1 0 0,1 0-1 0 0,-1 0 1 0 0,1 0 0 0 0,-1 0-1 0 0,1 0 1 0 0,-1 0-1 0 0,1 0-5 0 0,-3 0 151 0 0,3 3-1 0 0,0 7 1 0 0,0-8 0 0 0,0-2-8 0 0,0 0-33 0 0,0 0-14 0 0,0 0-1 0 0,0 0-1 0 0,0 0-7 0 0,0-2-7 0 0,0 0-69 0 0,0 0 0 0 0,-1 0 0 0 0,1 0-1 0 0,-1 1 1 0 0,0-1 0 0 0,1 0 0 0 0,-1 0 0 0 0,0 1-1 0 0,0-1 1 0 0,0 0-12 0 0,0 1 2 0 0,0-1 1 0 0,0 1-1 0 0,0-1 1 0 0,0 1-1 0 0,1 0 0 0 0,-1-1 1 0 0,0 1-1 0 0,1-1 0 0 0,0 0 1 0 0,-1 1-1 0 0,1-1 0 0 0,0 1 1 0 0,0-1-1 0 0,-1 0 1 0 0,1 1-1 0 0,1-1 0 0 0,-1 1 1 0 0,0-1-1 0 0,0 0 0 0 0,0 1 1 0 0,1-1-1 0 0,-1 1 0 0 0,1-2-2 0 0,10-15 48 0 0,-6-7-36 0 0,5 5-12 0 0,-5 0 0 0 0,-5 16 0 0 0,2-1 0 0 0,-1 1 0 0 0,0 0 0 0 0,1-1 0 0 0,-1 1 0 0 0,1 0 0 0 0,1-2 0 0 0,23-36 3 0 0,8-11-8 0 0,-29 46 16 0 0,0 1 0 0 0,0 1 0 0 0,0-1 0 0 0,1 1 0 0 0,0 0 0 0 0,6-4-11 0 0,2-4 53 0 0,-12 11-45 0 0,-1 1-1 0 0,1-1 1 0 0,0 1-1 0 0,0-1 1 0 0,-1 1-1 0 0,1 0 1 0 0,0-1-1 0 0,0 1 1 0 0,0 0-1 0 0,1 0-7 0 0,20-4 70 0 0,-13-5 23 0 0,8 7-4 0 0,7 3 63 0 0,-15 0-61 0 0,-5 3 14 0 0,4 3-30 0 0,9 6 58 0 0,-13-7-101 0 0,0 2 0 0 0,-1-1 0 0 0,0 0 0 0 0,0 1-1 0 0,0 0 1 0 0,-1 0 0 0 0,0 0 0 0 0,1 5-32 0 0,-1-5 17 0 0,-1 0 0 0 0,-1 1 0 0 0,1-1 0 0 0,-1 0 1 0 0,-1 0-1 0 0,1 2-17 0 0,-1-3 9 0 0,1 0 0 0 0,0 0 0 0 0,0 0 0 0 0,2 4-9 0 0,1 13 54 0 0,-8-10-35 0 0,0-5-6 0 0,4-6-8 0 0,-1 0 0 0 0,1 1 0 0 0,0-1 0 0 0,0 1 0 0 0,0-1 0 0 0,0 1 0 0 0,0-1 0 0 0,0 1 0 0 0,1-1-1 0 0,-1 0 1 0 0,1 1 0 0 0,0-1 0 0 0,0 0 0 0 0,0 1 0 0 0,0 0-5 0 0,1 0 1 0 0,-1 0 0 0 0,0 0 0 0 0,0 0 0 0 0,0 0 0 0 0,-1 0 0 0 0,1 0 0 0 0,-1 0 1 0 0,1 0-1 0 0,-1 0 0 0 0,0 0 0 0 0,0 0 0 0 0,0 0 0 0 0,-1 0 0 0 0,1 0 0 0 0,-1 0 0 0 0,0 0-1 0 0,0 1 4 0 0,0-3-1 0 0,1 1-1 0 0,-1 0 0 0 0,0-1 0 0 0,1 1 0 0 0,0 0 1 0 0,-1 0-1 0 0,1-1 0 0 0,0 1 0 0 0,0 0 1 0 0,0 0-1 0 0,0-1 0 0 0,0 1 0 0 0,0 0 1 0 0,0 0-1 0 0,1-1 0 0 0,-1 1 0 0 0,1 0 0 0 0,-1-1 1 0 0,1 1-1 0 0,-1 0 0 0 0,1-1 0 0 0,0 1-2 0 0,0 0 0 0 0,-1 0 0 0 0,0-1 0 0 0,1 1 0 0 0,-1 0 0 0 0,0 0 0 0 0,0 0 0 0 0,0-1 0 0 0,0 1 0 0 0,-1 0 0 0 0,1 0 0 0 0,0-1 0 0 0,-1 1 0 0 0,0 0 0 0 0,1 0 0 0 0,-1-1 0 0 0,0 1 0 0 0,1-1 0 0 0,-1 1 0 0 0,-1 1 0 0 0,-2 4 0 0 0,2 2-2 0 0,2-1-44 0 0,0 0-51 0 0,-3 0-52 0 0,1-4 13 0 0,-1 0 88 0 0,2-2 38 0 0,1 0-86 0 0,0-2 13 0 0,1 0-33 0 0,0 1-38 0 0,-1 0-45 0 0,1-1 3 0 0,0 1-34 0 0,0 0-38 0 0,0 0-40 0 0,0 0-114 0 0,-1 0-64 0 0,1 0-57 0 0,-1 0-48 0 0,0 1-175 0 0,1 0-49 0 0,-1 0-209 0 0,0 1-566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1:24.1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364 31 7800 0 0,'-3'0'174'0'0,"-10"0"38"0"0,0 0-48 0 0,-38 0 285 0 0,38 0-316 0 0,1 0 14 0 0,0 0 34 0 0,0 0 61 0 0,-1 0 61 0 0,1 0 71 0 0,0 0 81 0 0,0 1-237 0 0,3 4-43 0 0,-3 1 14 0 0,-13-1 92 0 0,21-4-226 0 0,1 1-1 0 0,0-1 1 0 0,0 1-1 0 0,-1 0 1 0 0,1-1-1 0 0,1 1 1 0 0,-2 1-55 0 0,-2 3 106 0 0,0 0-1 0 0,0 0 1 0 0,1 0 0 0 0,-1 2-106 0 0,-18 19 279 0 0,21-23-248 0 0,-1 0-1 0 0,1 0 1 0 0,0 0-1 0 0,0 0 1 0 0,1 1 0 0 0,-1-1-1 0 0,-1 4-30 0 0,-9 33 168 0 0,4-10-86 0 0,4-21-72 0 0,-1 7 13 0 0,4 1 35 0 0,2-7-45 0 0,-1-4-11 0 0,1-1 1 0 0,0 1 0 0 0,1 0 0 0 0,0-1-1 0 0,0 5-2 0 0,10 10 43 0 0,-8-9-32 0 0,3 6 41 0 0,2-3 41 0 0,3 5 20 0 0,-8-14-82 0 0,-1-1 1 0 0,1 0 0 0 0,0 0-1 0 0,0-1 1 0 0,1 1 0 0 0,0 0-32 0 0,3 2 68 0 0,0-1 0 0 0,0-1 0 0 0,1 1 1 0 0,0-1-1 0 0,0-1 0 0 0,0 0 0 0 0,1 0 1 0 0,4 2-69 0 0,30 8 327 0 0,-1-4 76 0 0,-23-5-182 0 0,-14-4-155 0 0,-1 0-1 0 0,1-1 1 0 0,0 1 0 0 0,0-1-1 0 0,-1 0 1 0 0,1 0 0 0 0,0-1-1 0 0,4 0-65 0 0,6-2 142 0 0,-1-1-36 0 0,1 0-47 0 0,2 0 13 0 0,-12 3-53 0 0,0 0 1 0 0,-1 0-1 0 0,1 0 1 0 0,-1-1-1 0 0,1 0 1 0 0,-1 0-1 0 0,0 0 1 0 0,1 0-20 0 0,12-13 99 0 0,-12 11-62 0 0,0 0 1 0 0,0 0 0 0 0,1 1 0 0 0,3-3-38 0 0,-6 5 17 0 0,0-1-1 0 0,1 0 1 0 0,-1 0-1 0 0,0 0 1 0 0,0 0-1 0 0,0 0 1 0 0,-1-1-1 0 0,1 1 0 0 0,0-1 1 0 0,-1 0-1 0 0,0 0 1 0 0,0 0-1 0 0,0 0 1 0 0,0 0-1 0 0,1-3-16 0 0,-1-5 4 0 0,0 1-1 0 0,-2-1 1 0 0,1 0-1 0 0,-1-9-3 0 0,-2-2-36 0 0,-1 6-40 0 0,1 11 29 0 0,0 1 1 0 0,0-1-1 0 0,-1 0 1 0 0,0 1-1 0 0,-1-3 47 0 0,-7-11-123 0 0,2 1 7 0 0,2 7 10 0 0,0 1-21 0 0,-1 0-50 0 0,-3-4-88 0 0,0-4-7 0 0,-1-1-6 0 0,1 6 4 0 0,3 3 80 0 0,1 0 35 0 0,-6-14-209 0 0,11 19 172 0 0,-1 0 37 0 0,-2-3-68 0 0,-1 1 66 0 0,-2-1 14 0 0,5 5 61 0 0,0 0-42 0 0,0-1-256 0 0,3 3 0 0 0,0 0 0 0 0</inkml:trace>
  <inkml:trace contextRef="#ctx0" brushRef="#br0" timeOffset="389.58">636 318 9672 0 0,'0'0'216'0'0,"2"2"32"0"0,5 10-33 0 0,2 2 66 0 0,-3-10-227 0 0,-6-3-54 0 0,1-1-1 0 0,0 1 1 0 0,-1-1 0 0 0,1 1-1 0 0,0 0 1 0 0,-1-1 0 0 0,1 1-1 0 0,-1 0 1 0 0,1 0 0 0 0,-1-1-1 0 0,1 1 1 0 0,-1 0 0 0 0,0 0-1 0 0,1 0 1 0 0,-1 0 0 0 0,0 0-1 0 0,0-1 1 0 0,1 1 0 0 0,-1 1 0 0 0,6 13 15 0 0,0-3 42 0 0,-2-5 2 0 0,5 12 247 0 0,-7-9 154 0 0,1 9-50 0 0,-2-17-359 0 0,-1-1 0 0 0,1 1 0 0 0,-1 0 0 0 0,1-1 0 0 0,0 1 0 0 0,0 0 0 0 0,0-1 0 0 0,0 1 0 0 0,0-1 0 0 0,1 1-51 0 0,-1-1 205 0 0,-1 0-49 0 0,1 0-44 0 0,-1-1-40 0 0,1 2-23 0 0,0-1-72 0 0,-1 3-235 0 0,0-3 214 0 0,0 0 70 0 0,0 0 46 0 0,-1-1 55 0 0,1 1 63 0 0,0 0-4 0 0,0-1 43 0 0,0 1 48 0 0,0-1 49 0 0,0 1 55 0 0,0-1 58 0 0,0 1 60 0 0,0-1 67 0 0,0 0-468 0 0,2 0 7 0 0,-1 0-95 0 0,-1 0-1 0 0,1 0 0 0 0,0-1 0 0 0,-1 1 0 0 0,1 0 1 0 0,0-1-1 0 0,-1 1 0 0 0,1 0 0 0 0,-1-1 0 0 0,1 1 1 0 0,0-1-1 0 0,-1 1 0 0 0,1-1 0 0 0,-1 1 0 0 0,0-1 0 0 0,1 1 1 0 0,-1-1-1 0 0,1 0 0 0 0,-1 1 0 0 0,0-1 0 0 0,1 1 1 0 0,-1-1-1 0 0,0 0 0 0 0,0 1 0 0 0,0-1 0 0 0,1 0 0 0 0,-1 0 1 0 0,0 1-1 0 0,0-1 0 0 0,0 0 0 0 0,0 1 0 0 0,0-2-9 0 0,1-34 237 0 0,-2 16-147 0 0,3 6-39 0 0,8-6 40 0 0,-5-5-22 0 0,1 10-29 0 0,-5 12-35 0 0,0 0-1 0 0,0-1 1 0 0,0 1-1 0 0,0 0 1 0 0,0 0-1 0 0,-1-1 1 0 0,1 1-1 0 0,-1-1 0 0 0,0 1-4 0 0,0-3 12 0 0,0 1 0 0 0,1 0-1 0 0,0 0 1 0 0,0 0-1 0 0,0-1 1 0 0,1 0-12 0 0,3-7 4 0 0,1 0 1 0 0,0 1 0 0 0,2-2-5 0 0,-3 4-1 0 0,1 0 0 0 0,-1-1 0 0 0,-1 1 0 0 0,3-11 1 0 0,-5 9 0 0 0,-2 10 0 0 0,0 0 0 0 0,0 1 0 0 0,1-1 0 0 0,-1 0 0 0 0,0 1 0 0 0,1-1 0 0 0,-1 1 0 0 0,1-1 0 0 0,0 0 0 0 0,-1 1 0 0 0,1-1 0 0 0,0 1 0 0 0,0 0 0 0 0,0-1 0 0 0,0 1 0 0 0,0 0 0 0 0,0-1 0 0 0,1 1 0 0 0,-1 0 0 0 0,0 0 0 0 0,1 0 0 0 0,-1 0 0 0 0,24-17 0 0 0,-5-7 27 0 0,-1 10 77 0 0,20-9 165 0 0,-26 18-181 0 0,3 2 38 0 0,4 5-90 0 0,-11-1-47 0 0,6 0-48 0 0,-12 0 41 0 0,1 0 1 0 0,0 0 0 0 0,0 0-1 0 0,0 1 1 0 0,-1-1-1 0 0,1 1 1 0 0,1 0 17 0 0,15 9-75 0 0,-8-8 63 0 0,-11-1 13 0 0,1-1-1 0 0,0 0 1 0 0,-1 0-1 0 0,1 1 1 0 0,-1-1-1 0 0,1 1 1 0 0,0-1-1 0 0,-1 1 1 0 0,1 0-1 0 0,-1-1 1 0 0,1 1-1 0 0,-1 0 1 0 0,0 0-1 0 0,1 0 1 0 0,-1 0-1 0 0,0 0 1 0 0,0 1-1 0 0,1-1 1 0 0,-1 0-1 0 0,0 1 1 0 0,0-1-1 0 0,16 25 78 0 0,0 1 0 0 0,-2 1 0 0 0,4 12-78 0 0,-12-24 76 0 0,-2 0 0 0 0,3 10-76 0 0,-6-15 22 0 0,-1 0-1 0 0,0-1 1 0 0,0 1-1 0 0,-1 0 1 0 0,-2 9-22 0 0,1 14 52 0 0,1 82-52 0 0,0-114 1 0 0,1-1-1 0 0,-1 0 0 0 0,0 0 0 0 0,0 1 0 0 0,-1-1 0 0 0,1 0 0 0 0,0 1 0 0 0,0-1 0 0 0,-1 0 0 0 0,1 0 0 0 0,-1 0 0 0 0,1 1 0 0 0,-1-1 0 0 0,1 0 0 0 0,-1 0 1 0 0,0 0-1 0 0,0 1 0 0 0,-5 9-2 0 0,3 18-16 0 0,3-29-113 0 0,0 1 42 0 0,0-1 15 0 0,0 1 94 0 0,0 0 47 0 0,0 2 278 0 0,1-1-238 0 0,-1 0-90 0 0,0-1-58 0 0,0-1-41 0 0,0 1-65 0 0,0 0-65 0 0,0 0-75 0 0,0-1-82 0 0,-1 1-91 0 0,1-1-98 0 0,0 0-107 0 0,0 0-115 0 0,0 0 403 0 0,0 0-53 0 0,0 0-46 0 0,0 0-41 0 0,0 0-148 0 0,0 0-40 0 0,0 0-180 0 0,0 0-486 0 0</inkml:trace>
  <inkml:trace contextRef="#ctx0" brushRef="#br0" timeOffset="794.68">1468 272 9504 0 0,'0'0'216'0'0,"2"0"32"0"0,-2 1-237 0 0,1-1 0 0 0,-1 0 0 0 0,1 0 0 0 0,-1 0 0 0 0,1 0 0 0 0,-1 0 0 0 0,1-1 0 0 0,-1 1 0 0 0,1 0 1 0 0,-1 0-1 0 0,0 0 0 0 0,1 0 0 0 0,-1 0 0 0 0,1 0 0 0 0,-1-1 0 0 0,0 1 0 0 0,1 0 0 0 0,-1 0 0 0 0,1-1 0 0 0,-1 1 0 0 0,0 0 0 0 0,0-1 1 0 0,1 1-1 0 0,-1 0 0 0 0,0-1 0 0 0,1 1 0 0 0,-1 0 0 0 0,0-1 0 0 0,0 1 0 0 0,0-1 0 0 0,1 1 0 0 0,-1-1 0 0 0,0 1 0 0 0,0 0 1 0 0,0-1-1 0 0,0 1-11 0 0,3-7 77 0 0,1 1-43 0 0,5-3-24 0 0,2-1 57 0 0,0-1 73 0 0,-7 7-61 0 0,-1 1-1 0 0,0-1 1 0 0,1 1-1 0 0,-2-1 1 0 0,3-2-79 0 0,0-4 220 0 0,-1 1-40 0 0,2-2 8 0 0,-1-2 12 0 0,-2 11-138 0 0,4-4 38 0 0,-5-14 54 0 0,1 10 15 0 0,7-10 75 0 0,-7 13 30 0 0,-2 1-95 0 0,-1 0-53 0 0,-1-3-17 0 0,0 2 48 0 0,1-6 39 0 0,0-15 172 0 0,0 20-205 0 0,0-1 57 0 0,0 6-81 0 0,0 3-3 0 0,-2 0-3 0 0,-1 1-89 0 0,0-1 1 0 0,0 1 0 0 0,0 0-1 0 0,0 0 1 0 0,0 0-1 0 0,1 0 1 0 0,-2 2-45 0 0,-8 3 106 0 0,5-3-73 0 0,-8 10 43 0 0,-3 3-6 0 0,10-8-50 0 0,0-1-1 0 0,0 2 0 0 0,1-1 1 0 0,-4 7-20 0 0,4-5 0 0 0,3-4 5 0 0,0 0 0 0 0,0 0 0 0 0,0-1 0 0 0,-4 4-5 0 0,5-6 18 0 0,1 0 1 0 0,-1 0-1 0 0,0 0 1 0 0,1 0-1 0 0,0 0 1 0 0,0 1-1 0 0,0-1 1 0 0,0 1-1 0 0,0-1 1 0 0,1 1-1 0 0,0 0 1 0 0,0-1-1 0 0,-1 3-18 0 0,-2 8 84 0 0,-7 4-9 0 0,9-15-72 0 0,0-1-1 0 0,0 1 1 0 0,1 0 0 0 0,-1 0 0 0 0,1 0 0 0 0,-1 0 0 0 0,1 0-1 0 0,0 0 1 0 0,0 0 0 0 0,0 0 0 0 0,1 0 0 0 0,-1 0 0 0 0,1 2-3 0 0,0 53 0 0 0,0-56-1 0 0,0 0 1 0 0,0 0 0 0 0,1 1 0 0 0,-1-1 0 0 0,1 0-1 0 0,-1 0 1 0 0,1 0 0 0 0,0 0 0 0 0,0 0 0 0 0,0 0-1 0 0,1 2 1 0 0,7 17 25 0 0,-8-20-16 0 0,-1 1 0 0 0,1 0 0 0 0,0 0 0 0 0,0-1 0 0 0,-1 1 0 0 0,1-1-1 0 0,0 1 1 0 0,0-1 0 0 0,1 1 0 0 0,-1-1 0 0 0,1 1-9 0 0,14 9 160 0 0,0 1-14 0 0,-15-10-133 0 0,0-1 0 0 0,0 0 0 0 0,0 0 1 0 0,1 1-1 0 0,-1-1 0 0 0,0 0 1 0 0,1 0-1 0 0,-1-1 0 0 0,1 1 0 0 0,-1 0 1 0 0,1 0-1 0 0,-1-1 0 0 0,1 1 1 0 0,0-1-1 0 0,-1 1 0 0 0,1-1 1 0 0,0 0-1 0 0,-1 0 0 0 0,2 1-13 0 0,-2-1 12 0 0,1 0 0 0 0,0 0 1 0 0,-1 0-1 0 0,1 1 0 0 0,0-1 0 0 0,-1 1 0 0 0,1-1 0 0 0,0 1 0 0 0,-1 0 1 0 0,1-1-1 0 0,-1 1 0 0 0,1 0 0 0 0,-1 0-12 0 0,1 0 12 0 0,-1 0-1 0 0,1 0 1 0 0,-1 0 0 0 0,1-1-1 0 0,-1 1 1 0 0,1 0 0 0 0,0-1-1 0 0,-1 1 1 0 0,1-1 0 0 0,0 0-1 0 0,-1 1 1 0 0,1-1-1 0 0,0 0-11 0 0,60 0 237 0 0,-48 0-234 0 0,1 0-45 0 0,-14 0 27 0 0,1 0 1 0 0,-1-1-1 0 0,1 1 0 0 0,0 0 1 0 0,-1-1-1 0 0,1 1 1 0 0,-1-1-1 0 0,1 1 0 0 0,-1-1 1 0 0,1 0-1 0 0,-1 1 1 0 0,0-1-1 0 0,1 0 0 0 0,-1 0 15 0 0,7-4-69 0 0,-2 3-4 0 0,-2 1-2 0 0,-2-1-40 0 0,0 0-32 0 0,-1-1-36 0 0,1-2-254 0 0,4 1-187 0 0,2 0 80 0 0,4-3-299 0 0,-10 4-195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6:56.6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334 0 5672 0 0,'-16'0'165'0'0,"16"0"-154"0"0,-1 0 0 0 0,0 0 0 0 0,0 0 0 0 0,0 0 0 0 0,1 0 0 0 0,-1 0 0 0 0,0 1 1 0 0,0-1-1 0 0,0 0 0 0 0,0 0 0 0 0,1 1 0 0 0,-1-1 0 0 0,0 0 0 0 0,0 1-11 0 0,-3 5 36 0 0,3-5-36 0 0,1-1 0 0 0,0 1 0 0 0,0-1 0 0 0,-1 0 0 0 0,1 1-1 0 0,0-1 1 0 0,0 0 0 0 0,-1 1 0 0 0,1-1 0 0 0,0 0 0 0 0,-1 1 0 0 0,1-1-1 0 0,-1 0 1 0 0,1 1 0 0 0,0-1 0 0 0,-1 0 0 0 0,1 0 0 0 0,-1 0 0 0 0,1 1-1 0 0,-1-1 1 0 0,1 0 0 0 0,-1 0 0 0 0,1 0 0 0 0,-1 0 0 0 0,1 0 0 0 0,-1 0 0 0 0,1 0-1 0 0,-1 0 1 0 0,1 0 0 0 0,0 0 0 0 0,-1 0 0 0 0,0 0 0 0 0,0-1 33 0 0,0 1 59 0 0,-2 0 51 0 0,0 0 40 0 0,-2-1 188 0 0,-8 2 567 0 0,9 0-699 0 0,1 1-53 0 0,-2 3 215 0 0,0 0-85 0 0,3-3-99 0 0,2-1 44 0 0,-5-1 78 0 0,0 1-52 0 0,1 0-50 0 0,0 1-46 0 0,1 0-44 0 0,1 0-41 0 0,-1 0-36 0 0,1 0-35 0 0,0 1 309 0 0,-1-1 0 0 0,-7 8-23 0 0,8-7-173 0 0,0 0-55 0 0,2-1-34 0 0,1 0-33 0 0,1 1-8 0 0,-2-1 27 0 0,-2 1 31 0 0,0 0 50 0 0,1-2-110 0 0,0 0 1 0 0,0 0 0 0 0,0 0 0 0 0,0 0 0 0 0,0 0 0 0 0,0 1-1 0 0,1-1 1 0 0,-1 0 0 0 0,0 1 0 0 0,1-1 0 0 0,-1 1 0 0 0,1 0-17 0 0,-2 10 122 0 0,1 6 82 0 0,1-10-162 0 0,-1 15 68 0 0,1-19-81 0 0,0 0-1 0 0,1 0 1 0 0,-1 0 0 0 0,1 0 0 0 0,1 3-29 0 0,2 3 36 0 0,3 8 25 0 0,-6 0 30 0 0,-2 12 80 0 0,0-16-66 0 0,1 0 0 0 0,0 0 0 0 0,1 1 0 0 0,0-2 0 0 0,2 5-105 0 0,1-2 84 0 0,-2-10-46 0 0,0 0 1 0 0,0 1 0 0 0,-1-1-1 0 0,0 1 1 0 0,-1-1 0 0 0,1 1-39 0 0,-1 112 330 0 0,0-38-36 0 0,0-14 36 0 0,0-2 108 0 0,0-63-438 0 0,-1 0 0 0 0,1-1 0 0 0,0 1 0 0 0,0 0 0 0 0,-1-1 0 0 0,1 1 0 0 0,-1 0 0 0 0,0-1 0 0 0,1 1 0 0 0,-1-1 0 0 0,0 1 0 0 0,0-1 0 0 0,0 1 0 0 0,0-1 0 0 0,0 1 0 0 0,0-1 0 0 0,0 1 0 0 0,1-1 0 0 0,-1 1 0 0 0,1 0 0 0 0,-1-1 0 0 0,1 1 0 0 0,-1 0 0 0 0,1-1 0 0 0,0 1 0 0 0,0 0 0 0 0,-1 0 0 0 0,2 7 0 0 0,-1-6 0 0 0,1 0 0 0 0,-1 0 0 0 0,0-1 0 0 0,0 1 0 0 0,0 0 0 0 0,-1-1 0 0 0,1 1 0 0 0,0 0 0 0 0,-1-1 0 0 0,0 1 0 0 0,0 0 0 0 0,-9 3 0 0 0,8 0-15 0 0,1-2-37 0 0,1-4 52 0 0,0 2-144 0 0,0-2-64 0 0,-2 0-288 0 0,-11 0-29 0 0</inkml:trace>
  <inkml:trace contextRef="#ctx0" brushRef="#br0" timeOffset="689.89">1 454 5472 0 0,'0'0'124'0'0,"0"0"17"0"0,0 0 10 0 0,0 0 38 0 0,0 0-67 0 0,2-2 101 0 0,9-9 189 0 0,-9 9-97 0 0,1 1-114 0 0,0 0-73 0 0,1 1-66 0 0,-1 0-17 0 0,-1-1 51 0 0,11-9 259 0 0,-11 8-118 0 0,1 1-87 0 0,0 0-53 0 0,1 1-50 0 0,-1 0-10 0 0,-1-1 39 0 0,29-24 529 0 0,-12 17-254 0 0,3-2 26 0 0,-3-5-81 0 0,-6 6-157 0 0,5 3 24 0 0,-15 6-143 0 0,-1-1 0 0 0,0 0 1 0 0,1 1-1 0 0,-1-1 1 0 0,0 0-1 0 0,0 0 1 0 0,0 0-1 0 0,0-1 0 0 0,0 1 1 0 0,0 0-1 0 0,0-1 1 0 0,2-1-21 0 0,-1 0 5 0 0,1 1-1 0 0,-1-1 1 0 0,1 1 0 0 0,0-1 0 0 0,0 1 0 0 0,0 0 0 0 0,0 1 0 0 0,2-1-5 0 0,16-8-7 0 0,-8 0-1 0 0,-10 7-5 0 0,0 0 0 0 0,1 0 0 0 0,0 0-1 0 0,0 1 1 0 0,3-2 13 0 0,20-7-46 0 0,8-10-90 0 0,-12 8 24 0 0,-14 7 0 0 0,-5 1 70 0 0,0 1 20 0 0,10-1 6 0 0,1-8 4 0 0,-4 0-47 0 0,-12 13 58 0 0,0 0 0 0 0,0 0 0 0 0,0 0 0 0 0,0 0 0 0 0,0 0 0 0 0,0 0 0 0 0,1 0 0 0 0,-1-1 0 0 0,0 1 0 0 0,0 0 0 0 0,0 0 1 0 0,0 0-1 0 0,0 0 0 0 0,0 0 0 0 0,0 0 0 0 0,0 0 0 0 0,0 0 0 0 0,0 0 0 0 0,1 0 0 0 0,-1 0 0 0 0,0 0 0 0 0,0 0 0 0 0,0 0 0 0 0,0 0 0 0 0,0 0 0 0 0,0 0 0 0 0,0 0 0 0 0,1 0 0 0 0,-1 0 0 0 0,0 0 0 0 0,0 0 0 0 0,0 0 0 0 0,0 0 0 0 0,0 0 0 0 0,0 0 0 0 0,0 0 1 0 0,1 0-1 0 0,-1 0 0 0 0,0 0 0 0 0,0 0 0 0 0,0 0 0 0 0,0 0 0 0 0,0 0 0 0 0,0 0 0 0 0,0 0 0 0 0,0 0 0 0 0,1 0 0 0 0,-1 0 0 0 0,0 0 0 0 0,0 1 0 0 0,0-1 0 0 0,0 0 0 0 0,0 0 0 0 0,0 0 0 0 0,0 0 0 0 0,0 0 0 0 0,0 0 1 0 0,10 11-6 0 0,6 5-1 0 0,-14-5 9 0 0,-2-6-1 0 0,0-3-2 0 0,0-1 1 0 0,0 1 0 0 0,0-1-1 0 0,1 1 1 0 0,-1-1 0 0 0,1 1-1 0 0,-1-1 1 0 0,1 1 0 0 0,-1-1-1 0 0,1 0 1 0 0,0 1 0 0 0,-1-1-1 0 0,1 0 1 0 0,5 12 26 0 0,-3 0 19 0 0,-3 10 74 0 0,0 0-2 0 0,2-9-67 0 0,3 2 8 0 0,1 5 56 0 0,-4 3 55 0 0,-2 17 109 0 0,0 2 43 0 0,0 100 836 0 0,0-83-710 0 0,3-36-252 0 0,7-3 51 0 0,-7-11-113 0 0,-3 10 2 0 0,0-10-43 0 0,-1 1 75 0 0,1-3-94 0 0,0 25 310 0 0,0-22-279 0 0,0-8 36 0 0,0-3 50 0 0,0 0 24 0 0,0 0 2 0 0,0 0-4 0 0,0 0-16 0 0,0-3-4 0 0,5-11 25 0 0,3 3-71 0 0,-5 6-63 0 0,-2-2-70 0 0,0 2-3 0 0,5-11 41 0 0,0 0 0 0 0,3-11-51 0 0,-4 10 14 0 0,0 0 0 0 0,7-11-14 0 0,-3 9 0 0 0,0-1 0 0 0,5-19 0 0 0,-9 30 0 0 0,-1 2 0 0 0,1-1 0 0 0,0 0 0 0 0,1 1 0 0 0,0 0 0 0 0,0 0 0 0 0,0 1 0 0 0,4-3 0 0 0,-5 4 0 0 0,-1 1 0 0 0,-1 2 0 0 0,1-1 0 0 0,-1 0 0 0 0,1 1 0 0 0,0 0 0 0 0,0 0 0 0 0,0 0 0 0 0,0 0 0 0 0,1 0 0 0 0,2 0 0 0 0,-4 3 1 0 0,1 0 0 0 0,-1 0 0 0 0,0 1 0 0 0,0-1 0 0 0,0 0 0 0 0,1 1 0 0 0,-1 0 0 0 0,-1 0 0 0 0,1 0 0 0 0,0 0 0 0 0,0 0 0 0 0,-1 1 0 0 0,2 1-2 0 0,4 18 56 0 0,1-2-39 0 0,4 4 29 0 0,-11 0-37 0 0,-1-19-7 0 0,-1 1 0 0 0,1-1-1 0 0,0 0 1 0 0,0 0 0 0 0,1 0-1 0 0,0 2 0 0 0,0-2 9 0 0,-1 0-1 0 0,0 0 0 0 0,0 0 0 0 0,0 0 1 0 0,0 1-1 0 0,-1 1-8 0 0,0 96 10 0 0,0-101-14 0 0,1 0 0 0 0,-1 0 0 0 0,0 0 0 0 0,0-1 0 0 0,1 1 0 0 0,-1 0-1 0 0,1 0 1 0 0,-1 0 0 0 0,1-1 0 0 0,0 1 0 0 0,0 0 0 0 0,0-1 0 0 0,1 2 4 0 0,-2-1-13 0 0,1-1-1 0 0,0 0 1 0 0,0 1 0 0 0,-1-1 0 0 0,1 1 0 0 0,0-1 0 0 0,-1 1 0 0 0,1-1 0 0 0,-1 1 0 0 0,0-1 0 0 0,0 1 0 0 0,1-1 0 0 0,-1 2 12 0 0,1 10-76 0 0,1 0-74 0 0,1-5-11 0 0,1-2-62 0 0,0 0-21 0 0,1-2-59 0 0,0 1-67 0 0,1-2-73 0 0,-5-2 202 0 0,1-1-34 0 0,1 1-367 0 0,-1-1 93 0 0,0 0-47 0 0,0 0-698 0 0,0 0-546 0 0,-1 0-1040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6:55.3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61 5328 0 0,'0'0'116'0'0,"0"0"17"0"0,0 0 12 0 0,0 0-42 0 0,0 0-4 0 0,0 0 37 0 0,0 0 117 0 0,0 0 220 0 0,0 0 21 0 0,2 0-4 0 0,-1 0-464 0 0,-1 1-1 0 0,1-1 1 0 0,-1 0-1 0 0,0 0 0 0 0,1 0 1 0 0,-1 0-1 0 0,1 0 1 0 0,-1 0-1 0 0,1 1 0 0 0,-1-1 1 0 0,0 0-1 0 0,1 0 0 0 0,-1 1 1 0 0,0-1-1 0 0,1 0 1 0 0,-1 1-1 0 0,0-1 0 0 0,1 0 1 0 0,-1 1-1 0 0,0-1 1 0 0,1 0-1 0 0,-1 1 0 0 0,0-1 1 0 0,0 1-1 0 0,0-1 1 0 0,1 1-26 0 0,3 16 638 0 0,-4 7-36 0 0,-1 0-53 0 0,1-6-81 0 0,0 19 13 0 0,0-3-51 0 0,0 0-48 0 0,0 0-43 0 0,0 6 20 0 0,0 2-46 0 0,0 25 93 0 0,0 8-52 0 0,2-60-370 0 0,8-2-15 0 0,-7-10-98 0 0,-2-1 48 0 0,-1 2 24 0 0,-1 2-11 0 0,1-6 40 0 0,0 2-74 0 0,0-2-43 0 0,0 0-62 0 0,0 0-105 0 0,0 0-125 0 0,0 0-112 0 0,0 0 78 0 0,0 0-43 0 0,0 0-602 0 0,0 0-474 0 0,0 0-901 0 0</inkml:trace>
  <inkml:trace contextRef="#ctx0" brushRef="#br0" timeOffset="520.43">409 1 7344 0 0,'0'0'165'0'0,"0"0"22"0"0,0 0 9 0 0,-3 0-20 0 0,-16 0 123 0 0,7 0 50 0 0,-17 0 819 0 0,21 1-988 0 0,-3 5 22 0 0,-2 0 16 0 0,2-4-24 0 0,6-2-151 0 0,0 0 52 0 0,-3-1 89 0 0,-10 2 307 0 0,13 0-374 0 0,1 1-39 0 0,-4 2 14 0 0,6-3-73 0 0,1 0-1 0 0,-1 0 1 0 0,1 0-1 0 0,0 0 1 0 0,-1-1-1 0 0,1 1 1 0 0,-1 0 0 0 0,0-1-1 0 0,1 0 1 0 0,-1 1-1 0 0,-1-1-18 0 0,-2 3 122 0 0,-20 12 51 0 0,20-5-148 0 0,-5-5 34 0 0,5 5-44 0 0,-6-5-15 0 0,11-4 0 0 0,0 0 0 0 0,-1-1 0 0 0,1 1 0 0 0,0 0 0 0 0,0 0 0 0 0,-1-1 0 0 0,1 1 0 0 0,0 0 0 0 0,0 0 0 0 0,0 0 0 0 0,0-1 0 0 0,0 1 0 0 0,0 0 0 0 0,0 1 0 0 0,0 73 66 0 0,2-60-52 0 0,11 1-26 0 0,-11-15 5 0 0,-1 1 1 0 0,1 0 0 0 0,-1 0 0 0 0,1 0-1 0 0,-1 0 1 0 0,0 0 0 0 0,0 0 0 0 0,0 0-1 0 0,0 1 7 0 0,4 7-3 0 0,7 5 3 0 0,6 1 0 0 0,10 11 9 0 0,-16-10 55 0 0,-1-1 22 0 0,-10-14-78 0 0,1-1 1 0 0,-1 1-1 0 0,1-1 0 0 0,0 0 0 0 0,0 0 1 0 0,0 0-1 0 0,-1 0 0 0 0,2 1-8 0 0,-2-2 4 0 0,13 9 63 0 0,-1 5-28 0 0,-5-4 12 0 0,-3-6-14 0 0,1 1 0 0 0,-1-1 1 0 0,1 0-1 0 0,0 0 0 0 0,0-1 0 0 0,1 1-37 0 0,0-1 127 0 0,-2 1-35 0 0,0 1-18 0 0,1 2-8 0 0,0 0-2 0 0,0-3 6 0 0,-1-2-26 0 0,-5-2-33 0 0,1 0-1 0 0,-1 1 1 0 0,1-1 0 0 0,0 0-1 0 0,-1 1 1 0 0,1-1 0 0 0,-1 0-1 0 0,1 1 1 0 0,-1-1 0 0 0,1 1-1 0 0,-1-1 1 0 0,1 1 0 0 0,-1-1-1 0 0,1 1 1 0 0,-1-1 0 0 0,0 1-1 0 0,1-1 1 0 0,-1 1 0 0 0,0-1-1 0 0,1 1 1 0 0,-1 0 0 0 0,0 0-11 0 0,3 3 43 0 0,7 9 117 0 0,-8-10-35 0 0,-1 1-59 0 0,-1 4-34 0 0,-1-5-1 0 0,1 5 38 0 0,0 19 164 0 0,-2-20-164 0 0,-8-1 58 0 0,4 4 1 0 0,-5-3-5 0 0,-5 3-48 0 0,10-4-59 0 0,-11 11 117 0 0,10-12-118 0 0,-24 10-251 0 0,20-11 123 0 0,-5-4 4 0 0,0 1-25 0 0,6 5-49 0 0,0-1-76 0 0,9-4 239 0 0,0-1 0 0 0,1 0-1 0 0,-1 0 1 0 0,0 0 0 0 0,1 0-1 0 0,-1 0 1 0 0,0 0 0 0 0,1 0-1 0 0,-1 0 1 0 0,0 0-1 0 0,1 0 1 0 0,-1 0 0 0 0,0-1-1 0 0,1 1 1 0 0,-1 0 0 0 0,0 0-1 0 0,1-1 21 0 0,-3 0-44 0 0,0-1-38 0 0,0 1-35 0 0,1 0-33 0 0,-4-1-245 0 0,1 0-112 0 0,0 1-100 0 0,0-1-85 0 0,0 2-71 0 0,-1 0-57 0 0,-2 0-802 0 0,-2 0-913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06.8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394 17 5960 0 0,'0'0'132'0'0,"0"0"17"0"0,-3 0 12 0 0,-9-2-17 0 0,-1-8-57 0 0,10 7 177 0 0,-1 2-112 0 0,1 1-66 0 0,-2 1-27 0 0,2-1 44 0 0,-2 0 152 0 0,-4 0 114 0 0,1 0-73 0 0,0 1-65 0 0,2 0-60 0 0,0 0-51 0 0,0 1-45 0 0,-4 6-28 0 0,7-6 38 0 0,0-1-38 0 0,-6-1-12 0 0,7-1-7 0 0,-8 3 58 0 0,-4 4 96 0 0,3 0-30 0 0,3-5-92 0 0,3 2 57 0 0,4-2-110 0 0,0 0 0 0 0,-1 0 0 0 0,1 0 0 0 0,0 0 1 0 0,0 0-1 0 0,-1 0 0 0 0,1 0 0 0 0,-1 0 0 0 0,1-1 0 0 0,-1 1 0 0 0,1-1 0 0 0,-1 1 0 0 0,1-1 1 0 0,-1 1-1 0 0,1-1 0 0 0,-1 0 0 0 0,1 0 0 0 0,-2 0-7 0 0,1 0 4 0 0,1 1 1 0 0,-1-1-1 0 0,1 0 1 0 0,-1 0-1 0 0,1 1 0 0 0,-1-1 1 0 0,1 1-1 0 0,-1-1 1 0 0,1 1-1 0 0,-1 0 1 0 0,1 0-1 0 0,-1-1 0 0 0,1 1 1 0 0,0 0-5 0 0,-7 4 47 0 0,-3 0 35 0 0,0 1 6 0 0,6-3-24 0 0,-1 3 36 0 0,-5 1-19 0 0,-3 1-50 0 0,9 2-31 0 0,-20 6 12 0 0,15-6 77 0 0,4 2-38 0 0,2-2-3 0 0,3-9-44 0 0,0 1 1 0 0,0-1-1 0 0,1 0 0 0 0,-1 0 1 0 0,0 0-1 0 0,0 0 1 0 0,0 0-1 0 0,0-1 1 0 0,0 1-1 0 0,0 0 1 0 0,0 0-1 0 0,-1 0-4 0 0,-5 2 8 0 0,7-3-9 0 0,-1 0 1 0 0,1 0 0 0 0,-1 0 0 0 0,1 1-1 0 0,-1-1 1 0 0,1 0 0 0 0,0 0-1 0 0,-1 0 1 0 0,1 1 0 0 0,-1-1-1 0 0,1 0 1 0 0,0 1 0 0 0,-1-1-1 0 0,1 0 1 0 0,0 1 0 0 0,-1-1 0 0 0,1 1-1 0 0,0-1 1 0 0,0 0 0 0 0,-1 1-1 0 0,1-1 1 0 0,0 1 0 0 0,0-1-1 0 0,0 1 1 0 0,0-1 0 0 0,-1 1-1 0 0,1-1 1 0 0,0 1 0 0 0,0-1-1 0 0,0 1 1 0 0,0-1 0 0 0,0 1 0 0 0,0-1-1 0 0,0 1 1 0 0,0-1 0 0 0,1 1-1 0 0,-1-1 1 0 0,0 1 0 0 0,1 4-28 0 0,-2-4 4 0 0,-12 23 3 0 0,11-9 21 0 0,2-15 0 0 0,0 1 0 0 0,0 0 0 0 0,0 0 0 0 0,0 0 0 0 0,0 0 0 0 0,0-1 0 0 0,0 1 0 0 0,0 0 0 0 0,-1 0 0 0 0,1 0 0 0 0,0-1 0 0 0,-1 1 0 0 0,1 0 0 0 0,0 0 0 0 0,-1-1 0 0 0,-9 5 0 0 0,10-4 0 0 0,-1 0 0 0 0,1 0 0 0 0,0-1 0 0 0,-1 1 0 0 0,1 0 0 0 0,0 0 0 0 0,0 0 0 0 0,0-1 0 0 0,-1 1 0 0 0,1 0 0 0 0,0 0 0 0 0,0 0 0 0 0,0 0 0 0 0,1 0 0 0 0,-2 0 0 0 0,1 0 0 0 0,0 0 0 0 0,0-1 0 0 0,0 1 0 0 0,0 0 0 0 0,1 0 0 0 0,-1 0 0 0 0,0-1 0 0 0,0 1 0 0 0,0 0 0 0 0,1 0 0 0 0,-1 0 0 0 0,0-1 0 0 0,1 2 0 0 0,9 0 10 0 0,-10-2-9 0 0,0 0 0 0 0,0 0 0 0 0,0 0-1 0 0,1 0 1 0 0,-1 0 0 0 0,0 0 0 0 0,0 0-1 0 0,0 0 1 0 0,0 0 0 0 0,0 0 0 0 0,0 0-1 0 0,0 0 1 0 0,0 0 0 0 0,0 0 0 0 0,0 0-1 0 0,0 0 1 0 0,1 0 0 0 0,-1 0 0 0 0,0 0-1 0 0,0 0 1 0 0,0 0 0 0 0,0 0 0 0 0,0 0-1 0 0,0 0 1 0 0,0 0 0 0 0,0 0 0 0 0,0 0-1 0 0,0 1 1 0 0,0-1 0 0 0,0 0 0 0 0,0 0-1 0 0,1 0 1 0 0,-1 0 0 0 0,0 0 0 0 0,0 0-1 0 0,0 0 1 0 0,0 0 0 0 0,0 0 0 0 0,0 0-1 0 0,0 0 1 0 0,0 0 0 0 0,0 0 0 0 0,0 1-1 0 0,0-1 1 0 0,0 0 0 0 0,0 0 0 0 0,0 0-1 0 0,0 0 1 0 0,0 0 0 0 0,0 0-1 0 0,0 0 1 0 0,0 0 0 0 0,0 0 0 0 0,0 0-1 0 0,0 1 1 0 0,0-1 0 0 0,0 0-1 0 0,0 10 33 0 0,0-10-31 0 0,0 0 0 0 0,0 0 0 0 0,0 0 0 0 0,0 0 0 0 0,-1 0 0 0 0,1 0 0 0 0,0 0 0 0 0,0 1 0 0 0,0-1 0 0 0,0 0 0 0 0,0 0 0 0 0,0 0 0 0 0,0 0 0 0 0,0 0 0 0 0,0 0 0 0 0,0 0 0 0 0,1 0 0 0 0,-1 0 0 0 0,0 0 0 0 0,0 0 0 0 0,0 1 0 0 0,0-1 0 0 0,0 0-1 0 0,0 0 1 0 0,0 0 0 0 0,0 0 0 0 0,0 0 0 0 0,0 0 0 0 0,0 0 0 0 0,0 0 0 0 0,0 0 0 0 0,0 0 0 0 0,0 0 0 0 0,0 0 0 0 0,0 0 0 0 0,0 0 0 0 0,1 0 0 0 0,-1 0 0 0 0,0 0 0 0 0,0 0 0 0 0,0 1 0 0 0,0-1 0 0 0,0 0 0 0 0,0 0 0 0 0,0 0 0 0 0,0 0 0 0 0,0 0 0 0 0,0 0 0 0 0,0 0 0 0 0,1 0 0 0 0,-1 0 0 0 0,0 0-1 0 0,0-1 1 0 0,0 1 0 0 0,0 0 0 0 0,0 0 0 0 0,0 0-2 0 0,12 3 121 0 0,1 7 16 0 0,-9-8-18 0 0,-1-1-51 0 0,6-1-5 0 0,-7-1-16 0 0,9 3 76 0 0,1 4 17 0 0,-11-5-120 0 0,1 0 0 0 0,-1 0 0 0 0,1 0-1 0 0,-1-1 1 0 0,1 1 0 0 0,-1 0 0 0 0,1-1 0 0 0,0 0 0 0 0,-1 1 0 0 0,1-1 0 0 0,0 0-1 0 0,0 1 1 0 0,-1-1-20 0 0,15 1 146 0 0,-3 1-36 0 0,11 5 30 0 0,-19-5-114 0 0,31 3 270 0 0,-14 5-136 0 0,-17-7-50 0 0,-1-2-38 0 0,-1-1-22 0 0,-1 0-23 0 0,4 1 28 0 0,0 2-11 0 0,0 0 11 0 0,0 0 0 0 0,0 0 0 0 0,-1 1 0 0 0,1-1 0 0 0,-1 1 0 0 0,1 1-55 0 0,9 5 103 0 0,-14-9-97 0 0,0-1 0 0 0,-1 0 0 0 0,1 1 1 0 0,0-1-1 0 0,0 1 0 0 0,0-1 1 0 0,-1 1-1 0 0,1-1 0 0 0,0 1 0 0 0,0 0 1 0 0,-1-1-1 0 0,1 1 0 0 0,-1 0 0 0 0,1 0 1 0 0,0-1-1 0 0,-1 1 0 0 0,1 0 0 0 0,-1 0 1 0 0,0 0-1 0 0,1 0 0 0 0,-1-1 0 0 0,0 1 1 0 0,1 0-1 0 0,-1 0 0 0 0,0 0 0 0 0,0 0 1 0 0,0 0-7 0 0,0 9 50 0 0,1 13 60 0 0,-4-13-5 0 0,-8-5 22 0 0,-2 19 88 0 0,11-20-181 0 0,-2 6 34 0 0,4-9-62 0 0,-1 1 0 0 0,1-1 0 0 0,-1 0-1 0 0,1 0 1 0 0,0 0 0 0 0,-1 0 0 0 0,0 0 0 0 0,1 0 0 0 0,-1 0 0 0 0,0-1 0 0 0,1 1 0 0 0,-1 0 0 0 0,0 0 0 0 0,0 0 0 0 0,0-1 0 0 0,0 1 0 0 0,0 0 0 0 0,0 0-6 0 0,-9 3 54 0 0,8-3-44 0 0,-1 0 0 0 0,1 0 0 0 0,0 0 1 0 0,0 1-1 0 0,0-1 0 0 0,0 0 1 0 0,0 1-1 0 0,0-1 0 0 0,0 1-10 0 0,-2 2 9 0 0,-2 0-1 0 0,1 0 0 0 0,0-1 1 0 0,-1 1-1 0 0,0-1 0 0 0,1-1 1 0 0,-1 1-1 0 0,0-1 0 0 0,-1 0 1 0 0,-2 0-9 0 0,-31 13 2 0 0,23-6-1 0 0,14-6-12 0 0,-1-1 0 0 0,0 1 0 0 0,0-1 1 0 0,0 0-1 0 0,0-1 0 0 0,0 1 0 0 0,0-1 0 0 0,0 1 1 0 0,-2-1 10 0 0,-1-1-66 0 0,5 0 54 0 0,0 0 16 0 0,-3 0-44 0 0,-10 0-93 0 0,13 0 36 0 0,2 0-7 0 0,0 0 0 0 0,0 0 0 0 0,0 0 4 0 0,0 0 17 0 0,0 0 10 0 0,0 0 1 0 0,6 7 6 0 0,5-2 58 0 0,0 0-1 0 0,-6 6-34 0 0,5-6 33 0 0,-5 5 10 0 0,5-4 0 0 0,-9-6 0 0 0,0 1 0 0 0,0-1 0 0 0,0 0 0 0 0,0 1 0 0 0,0 0 0 0 0,0-1 0 0 0,0 1 0 0 0,0-1 0 0 0,0 1 0 0 0,0 0 0 0 0,-1 0 0 0 0,1-1 0 0 0,0 1 0 0 0,0 0 0 0 0,-1 0 0 0 0,1 0 0 0 0,4 12 0 0 0,1-9 0 0 0,-5-4 0 0 0,-1 1 0 0 0,1-1 0 0 0,-1 0 0 0 0,0 0 0 0 0,1 1 0 0 0,-1-1 0 0 0,1 0 0 0 0,-1 1 0 0 0,0-1 0 0 0,1 0 0 0 0,-1 1 0 0 0,0-1 0 0 0,0 0 0 0 0,1 1 0 0 0,-1-1 0 0 0,0 1 0 0 0,0-1 0 0 0,0 1 0 0 0,1-1 0 0 0,-1 0 0 0 0,0 1 0 0 0,0-1 0 0 0,0 1 0 0 0,0-1 0 0 0,0 1 0 0 0,0-1 0 0 0,0 1 0 0 0,0-1 0 0 0,0 1 0 0 0,0-1 0 0 0,0 1 0 0 0,0 0 0 0 0,0 0 0 0 0,0 1 0 0 0,0 0 0 0 0,0-1 0 0 0,1 1 0 0 0,-1 0 0 0 0,1-1 0 0 0,-1 1 0 0 0,1 0 0 0 0,0-1 0 0 0,-1 1 0 0 0,1-1 0 0 0,0 1 0 0 0,0-1 0 0 0,0 1 0 0 0,0-1 0 0 0,0 1 0 0 0,0-1 0 0 0,-1 1 0 0 0,1-1 0 0 0,0 1 0 0 0,-1 0 0 0 0,1-1 0 0 0,-1 1 0 0 0,0 0 0 0 0,1-1 0 0 0,-1 1 0 0 0,0 0 0 0 0,0 12 8 0 0,0-7 3 0 0,0 0 0 0 0,0-1 0 0 0,0 1 0 0 0,-1 0 1 0 0,-1 3-12 0 0,-4 3-1 0 0,5-12 2 0 0,0 0 0 0 0,1 0 0 0 0,-1 1 0 0 0,0-1 0 0 0,1 1-1 0 0,-1-1 1 0 0,1 1 0 0 0,-1-1 0 0 0,1 1 0 0 0,0-1 0 0 0,0 1-1 0 0,0-1 1 0 0,0 1-1 0 0,-1 1 12 0 0,1 0 0 0 0,-1 0 0 0 0,0 1 0 0 0,0-1 0 0 0,0 0 0 0 0,-1 0 1 0 0,1 0-1 0 0,-1 0 0 0 0,1 0 0 0 0,-1-1 0 0 0,0 1 0 0 0,0 0-12 0 0,-9 16 61 0 0,10-17-50 0 0,0 1 0 0 0,1-1 0 0 0,-1 1 0 0 0,0-1 1 0 0,0 0-1 0 0,0 0 0 0 0,0 0 0 0 0,0 1 1 0 0,0-1-1 0 0,-1 0 0 0 0,1 0 0 0 0,-1-1 1 0 0,0 1-1 0 0,0 0-11 0 0,-1 2 12 0 0,1-1-1 0 0,-1 1 1 0 0,1 0 0 0 0,0 0 0 0 0,0 0 0 0 0,0 0-1 0 0,0 0 1 0 0,0 2-12 0 0,-8 15 63 0 0,5-13-36 0 0,4-7-21 0 0,0 0 0 0 0,0 1 0 0 0,0-1 0 0 0,0 0 0 0 0,0 1 0 0 0,0-1 0 0 0,1 1 0 0 0,-1-1 0 0 0,1 1 0 0 0,-1-1 0 0 0,1 1 0 0 0,-1-1 0 0 0,1 1 0 0 0,0-1 0 0 0,0 1 0 0 0,0 0-6 0 0,0 0 4 0 0,0-1 1 0 0,-1 1 0 0 0,1 0-1 0 0,0 0 1 0 0,-1-1-1 0 0,1 1 1 0 0,-1 0 0 0 0,1-1-1 0 0,-1 1 1 0 0,0-1-1 0 0,0 1 1 0 0,0-1-1 0 0,0 1-4 0 0,0-1 10 0 0,0 1-1 0 0,1-1 0 0 0,-1 1 0 0 0,0-1 0 0 0,0 1 0 0 0,1-1 1 0 0,-1 1-1 0 0,1 0 0 0 0,0-1 0 0 0,-1 1 0 0 0,1 0 0 0 0,0 0 1 0 0,0-1-10 0 0,0 72 560 0 0,2-67-464 0 0,8 7 5 0 0,-7-1 2 0 0,-3-12-101 0 0,0 0 1 0 0,0 0 0 0 0,0 0 0 0 0,0 0-1 0 0,0 0 1 0 0,0 0 0 0 0,0 0 0 0 0,0 0 0 0 0,0 0-1 0 0,0 1 1 0 0,0-1 0 0 0,0 0 0 0 0,0 0-1 0 0,0 0 1 0 0,0 0 0 0 0,0 0 0 0 0,0 0 0 0 0,0 0-1 0 0,0 0 1 0 0,0 0 0 0 0,0 0 0 0 0,0 1 0 0 0,0-1-1 0 0,0 0 1 0 0,0 0 0 0 0,0 0 0 0 0,0 0-1 0 0,0 0 1 0 0,0 0 0 0 0,0 0 0 0 0,0 0 0 0 0,0 0-1 0 0,1 0 1 0 0,-1 0 0 0 0,0 0 0 0 0,0 0 0 0 0,0 0-1 0 0,0 0 1 0 0,0 0 0 0 0,0 0 0 0 0,0 0-1 0 0,0 0 1 0 0,0 0 0 0 0,0 0 0 0 0,0 0 0 0 0,0 0-1 0 0,1 0 1 0 0,-1 0 0 0 0,0 0 0 0 0,0 0-1 0 0,0 0 1 0 0,0 0 0 0 0,0 0 0 0 0,0 0 0 0 0,0 0-1 0 0,0 0 1 0 0,0 0-3 0 0,4 0 62 0 0,-3 0-34 0 0,1 0 0 0 0,0 0-1 0 0,0 0 1 0 0,-1 0-1 0 0,1 0 1 0 0,0 0-1 0 0,0 0 1 0 0,-1 1-1 0 0,1-1 1 0 0,0 1 0 0 0,1 0-28 0 0,1 5 111 0 0,-1-1-48 0 0,7-4-53 0 0,-3-1-66 0 0,1 1 36 0 0,9-1 51 0 0,18 1 108 0 0,-24-1-129 0 0,0 0-44 0 0,-2 0-39 0 0,-2-1-51 0 0,1-1-60 0 0,-2 1-69 0 0,-4 0-44 0 0,1 0-60 0 0,-1-1-55 0 0,1 1-47 0 0,-1-1-41 0 0,1 1-34 0 0,2-1-609 0 0,5 0-803 0 0,8 1-1114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08.4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305 61 5064 0 0,'0'0'108'0'0,"0"0"17"0"0,0 0 14 0 0,-3-3-10 0 0,-6-7-4 0 0,4 4-34 0 0,6 1 45 0 0,-1 5-132 0 0,0 0 0 0 0,0 0 0 0 0,0 0 0 0 0,0 0-1 0 0,0 0 1 0 0,0 0 0 0 0,0 0 0 0 0,0 0 0 0 0,0-1-1 0 0,0 1 1 0 0,0 0 0 0 0,0 0 0 0 0,0 0 0 0 0,0 0-1 0 0,0 0 1 0 0,0 0 0 0 0,0 0 0 0 0,0-1-1 0 0,0 1 1 0 0,0 0 0 0 0,0 0 0 0 0,0 0 0 0 0,0 0-1 0 0,0 0 1 0 0,0 0 0 0 0,0 0 0 0 0,0 0 0 0 0,0-1-1 0 0,0 1 1 0 0,0 0 0 0 0,0 0 0 0 0,0 0 0 0 0,0 0-1 0 0,-1 0 1 0 0,1 0 0 0 0,0 0 0 0 0,0 0-1 0 0,0 0 1 0 0,0 0 0 0 0,0 0 0 0 0,0-1 0 0 0,0 1-1 0 0,0 0 1 0 0,0 0 0 0 0,-1 0 0 0 0,1 0-4 0 0,-1 0 95 0 0,0-1-42 0 0,-2 1 10 0 0,0 0 24 0 0,2 0 0 0 0,0 0 41 0 0,0 0 122 0 0,0-1 111 0 0,0 0-4 0 0,0-1-110 0 0,1 1-121 0 0,0 0-40 0 0,0-1-1 0 0,0-2-23 0 0,0 3-10 0 0,-1 0 43 0 0,0 1-57 0 0,1-1 0 0 0,-1 1 0 0 0,0 0 0 0 0,0-1-1 0 0,1 1 1 0 0,-1 0 0 0 0,0 0 0 0 0,0 0 0 0 0,0 0 0 0 0,1-1-1 0 0,-1 1 1 0 0,0 0 0 0 0,0 0 0 0 0,0 1-38 0 0,0-1 38 0 0,0 0-1 0 0,0 0 1 0 0,0 0 0 0 0,0 0-1 0 0,1 0 1 0 0,-1 0 0 0 0,0-1-1 0 0,0 1 1 0 0,0 0 0 0 0,1 0 0 0 0,-1 0-1 0 0,0-1 1 0 0,0 1 0 0 0,0-1-38 0 0,-1-2 163 0 0,0 0 8 0 0,-2-2 97 0 0,0 4-58 0 0,0 1-66 0 0,0 0 33 0 0,-11 4 134 0 0,5 4-93 0 0,7-6-87 0 0,0 0-49 0 0,0-2-31 0 0,0 0-31 0 0,-1 1-6 0 0,2-1 24 0 0,-6 5 32 0 0,7-4-56 0 0,0 0 0 0 0,-1 0 0 0 0,1-1 0 0 0,-1 1 0 0 0,1 0 0 0 0,-1-1 0 0 0,1 1 0 0 0,-1-1 0 0 0,1 1 0 0 0,-1-1 0 0 0,1 0 0 0 0,-1 1 0 0 0,1-1 0 0 0,-1 0-14 0 0,1 0 3 0 0,0 0 0 0 0,0 0 1 0 0,0 0-1 0 0,0 0 1 0 0,0 1-1 0 0,0-1 0 0 0,0 0 1 0 0,1 1-1 0 0,-1-1 1 0 0,0 1-1 0 0,0-1 0 0 0,0 1 1 0 0,0-1-1 0 0,1 1 0 0 0,-1-1 1 0 0,0 1-1 0 0,1 0 1 0 0,-1-1-1 0 0,0 1 0 0 0,1 0 1 0 0,-1 0-1 0 0,1 0 1 0 0,-1-1-1 0 0,1 1 0 0 0,0 0 1 0 0,-1 0-1 0 0,1 0-3 0 0,-11 14 23 0 0,-49 45 247 0 0,48-42-211 0 0,4 1-65 0 0,-2 2-35 0 0,6-15 24 0 0,1-1 0 0 0,0 1 1 0 0,1 0-1 0 0,-1-1 1 0 0,0 6 16 0 0,-7 13-33 0 0,9-21 33 0 0,0 0 0 0 0,1-1 0 0 0,-1 1 0 0 0,1 0 0 0 0,-1 0 0 0 0,1-1 0 0 0,0 1 0 0 0,0 0 0 0 0,0 0 0 0 0,0 0 0 0 0,1 1 0 0 0,0 7 0 0 0,-1 19 2 0 0,0 15 86 0 0,0-43-84 0 0,0 0 0 0 0,0-1 0 0 0,0 1 0 0 0,0-1 0 0 0,1 1 0 0 0,-1-1 0 0 0,1 1 0 0 0,-1-1 0 0 0,1 1-1 0 0,0-1 1 0 0,0 1 0 0 0,-1-1 0 0 0,1 0 0 0 0,0 1-4 0 0,4 6 12 0 0,7 15 57 0 0,-9-16-58 0 0,0-2 3 0 0,-3-5-9 0 0,0 1 1 0 0,0-1 0 0 0,0 1-1 0 0,1 0 1 0 0,-1-1-1 0 0,0 1 1 0 0,1-1 0 0 0,-1 1-1 0 0,1-1 1 0 0,-1 1 0 0 0,1-1-1 0 0,-1 1 1 0 0,1-1-1 0 0,-1 1 1 0 0,1-1 0 0 0,-1 0-1 0 0,1 1 1 0 0,-1-1-1 0 0,1 0 1 0 0,0 1 0 0 0,-1-1-1 0 0,1 0-5 0 0,4 2 26 0 0,23 14 166 0 0,-24-10-134 0 0,-4-6-57 0 0,0 1 1 0 0,0-1 0 0 0,1 1 0 0 0,-1-1-1 0 0,0 0 1 0 0,1 1 0 0 0,-1-1-1 0 0,0 0 1 0 0,1 1 0 0 0,-1-1-1 0 0,0 0 1 0 0,1 1 0 0 0,-1-1-1 0 0,0 0 1 0 0,1 0 0 0 0,-1 1-1 0 0,1-1 1 0 0,-1 0 0 0 0,1 0-1 0 0,-1 0 1 0 0,1 0 0 0 0,-1 1-1 0 0,1-1 1 0 0,-1 0 0 0 0,1 0 0 0 0,-1 0-1 0 0,0 0 1 0 0,1 0 0 0 0,-1 0-1 0 0,1 0 1 0 0,-1-1 0 0 0,1 1-2 0 0,9 1 48 0 0,13-1 6 0 0,-13-3 18 0 0,-5-7 18 0 0,23-6 86 0 0,-18 12-111 0 0,-9 4-56 0 0,0-1 1 0 0,1 1-1 0 0,-1 0 1 0 0,0-1-1 0 0,0 1 0 0 0,0-1 1 0 0,0 1-1 0 0,0-1 1 0 0,0 0-1 0 0,-1 1 0 0 0,1-1 1 0 0,0 0-1 0 0,0 0 1 0 0,0 0-1 0 0,-1 0 0 0 0,1 0 1 0 0,0 1-1 0 0,0-2-9 0 0,1-3 42 0 0,-2 4-32 0 0,0 1 1 0 0,1-1 0 0 0,-1 1-1 0 0,0-1 1 0 0,0 0-1 0 0,1 1 1 0 0,-1-1-1 0 0,1 1 1 0 0,-1-1 0 0 0,0 1-1 0 0,1-1 1 0 0,-1 1-1 0 0,1-1 1 0 0,-1 1 0 0 0,1 0-1 0 0,0-1 1 0 0,-1 1-1 0 0,1 0 1 0 0,-1-1 0 0 0,1 1-1 0 0,-1 0 1 0 0,1 0-11 0 0,4-3 43 0 0,5-5 78 0 0,-3-5-105 0 0,-2 2-55 0 0,0-6-59 0 0,1-2-13 0 0,4 9 16 0 0,-5-13 77 0 0,8-1 18 0 0,-11 21 0 0 0,-1 1 0 0 0,1-1 0 0 0,0 0 0 0 0,-1 0 0 0 0,0 0 0 0 0,0 0 0 0 0,0 0 0 0 0,0 0 0 0 0,0 0 0 0 0,0 0 0 0 0,-1 0 0 0 0,1-3 0 0 0,-1 2 0 0 0,0 0 0 0 0,1 0 0 0 0,0 1 0 0 0,-1-1 0 0 0,1 0 0 0 0,1 1 0 0 0,-1-1 0 0 0,0 0 0 0 0,1 1 0 0 0,1-3 0 0 0,-2 3 0 0 0,0 0 0 0 0,0 0 0 0 0,-1 0 0 0 0,1 0 0 0 0,-1 0 0 0 0,0 0 0 0 0,0 0 0 0 0,0 0 0 0 0,0 0 0 0 0,-1-1 0 0 0,1-7 0 0 0,0-62-12 0 0,0 70-47 0 0,2 6 4 0 0,2-1 46 0 0,-3 0 11 0 0,10 21-59 0 0,-7-15 48 0 0,-3-7 9 0 0,0 1 0 0 0,0-1 0 0 0,0 0 0 0 0,-1 1 0 0 0,1-1-1 0 0,0 1 1 0 0,-1-1 0 0 0,1 1 0 0 0,-1-1 0 0 0,0 1 0 0 0,1 0 0 0 0,-1-1 0 0 0,0 1 0 0 0,0 0 0 0 0,0 73 12 0 0,2-60 32 0 0,4 0-29 0 0,0 0 8 0 0,-5 1 35 0 0,-1 27 80 0 0,0-42-126 0 0,0 1 0 0 0,0 0-1 0 0,1 0 1 0 0,-1 0 0 0 0,0 0-1 0 0,1-1 1 0 0,-1 1 0 0 0,1 0-1 0 0,0 0 1 0 0,0-1-1 0 0,-1 1 1 0 0,1 0 0 0 0,1 1-12 0 0,-1-2 8 0 0,0 0 1 0 0,0 1-1 0 0,0-1 1 0 0,-1 0 0 0 0,1 1-1 0 0,-1-1 1 0 0,1 1-1 0 0,-1-1 1 0 0,1 1-1 0 0,-1-1 1 0 0,0 1-1 0 0,0 0 1 0 0,0 0-9 0 0,0 5 12 0 0,0-5-5 0 0,0 0 0 0 0,0 0-1 0 0,0 0 1 0 0,0 1 0 0 0,0-1 0 0 0,0 0 0 0 0,1 0 0 0 0,-1 0 0 0 0,1 0 0 0 0,0 1-7 0 0,4 4 12 0 0,-4-5-7 0 0,-1-1 0 0 0,1 0 0 0 0,0 1 0 0 0,0-1 0 0 0,-1 1-1 0 0,1-1 1 0 0,0 1 0 0 0,-1-1 0 0 0,1 1 0 0 0,-1-1 0 0 0,0 1 0 0 0,0-1-1 0 0,0 1 1 0 0,1 0-5 0 0,-2 1 1 0 0,0 12 56 0 0,1-14-48 0 0,0 0 0 0 0,0 0 0 0 0,0-1-1 0 0,0 1 1 0 0,0 0 0 0 0,0 0 0 0 0,0 0-1 0 0,1 0 1 0 0,-1 0 0 0 0,0 0 0 0 0,1 0-1 0 0,-1 0 1 0 0,1-1 0 0 0,-1 1 0 0 0,1 1-9 0 0,7 9 2 0 0,-3 3-96 0 0,-5-12 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08.7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7080 0 0,'0'9'225'0'0,"0"0"-52"0"0,0 0-45 0 0,0 0-35 0 0,0 7 7 0 0,0 22 34 0 0,0-36-58 0 0,0 0-1 0 0,0 0 1 0 0,0-1-1 0 0,1 1 1 0 0,-1 0-1 0 0,1-1 1 0 0,-1 1-1 0 0,1 0 1 0 0,0-1-1 0 0,-1 1 1 0 0,1-1-1 0 0,0 1 1 0 0,0-1-76 0 0,4 9 545 0 0,-3-4-220 0 0,-1 1 50 0 0,-1 2-235 0 0,0 0 69 0 0,0-1 52 0 0,0 0 37 0 0,0 16 710 0 0,0-16-715 0 0,0 0-53 0 0,0-1-95 0 0,0 0-62 0 0,0 0-72 0 0,0 1-84 0 0,0-2-60 0 0,0 2-72 0 0,0-1-78 0 0,0 1-86 0 0,0 0-91 0 0,0 1-98 0 0,0 1-104 0 0,0 0-111 0 0,0-6-784 0 0,0 4-890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09.4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16 9280 0 0,'0'-3'66'0'0,"0"-2"-13"0"0,0 3 6 0 0,0 0 73 0 0,0-1 98 0 0,-1 3-161 0 0,-1 0-41 0 0,-8 0 20 0 0,8 0 143 0 0,2 0 54 0 0,0 0 10 0 0,0 0-21 0 0,0 0-87 0 0,2 2-34 0 0,8 8-7 0 0,-6-4 46 0 0,-3 0-75 0 0,-1 0-6 0 0,5 2 29 0 0,0 1 45 0 0,-2 4 38 0 0,-4 6 79 0 0,1 11 17 0 0,3-6-116 0 0,3-9-47 0 0,-5-12-75 0 0,0 0 0 0 0,0 0 0 0 0,0 1 0 0 0,0-1-1 0 0,0 0 1 0 0,-1 1 0 0 0,1-1 0 0 0,-1 0 0 0 0,0 1-41 0 0,-1 8 139 0 0,1 0-2 0 0,0-4-17 0 0,1 0 10 0 0,2 0 36 0 0,-2-3-101 0 0,7 19 202 0 0,-5 5-85 0 0,-3-22-145 0 0,1 0 0 0 0,0-1 0 0 0,0 1 0 0 0,1 0 0 0 0,-1 0-37 0 0,2 1 43 0 0,-1 0-1 0 0,-1 0 1 0 0,1 0-1 0 0,-1 0 1 0 0,-1 2-43 0 0,0 21 168 0 0,0-1-43 0 0,0 109 266 0 0,0-91-204 0 0,0 6 96 0 0,0-41-207 0 0,0-11-5 0 0,0-2 20 0 0,0 0 5 0 0,0 0 0 0 0,0 0 4 0 0,0 0 17 0 0,1-7 51 0 0,1 0-56 0 0,0 1-44 0 0,2-1-33 0 0,5-14-25 0 0,3-2 29 0 0,-8 16-35 0 0,0 1-1 0 0,-1-1 1 0 0,0 0-1 0 0,1-3-3 0 0,-1 1 8 0 0,1 1-1 0 0,0-1 0 0 0,1 1 0 0 0,-1 0 0 0 0,2 0 0 0 0,-1 1 0 0 0,1 0 0 0 0,4-5-7 0 0,2 0 2 0 0,0 1 0 0 0,1 0 0 0 0,0 1-1 0 0,6-4-1 0 0,14-13 0 0 0,-3 11 0 0 0,-27 16-2 0 0,0-1-1 0 0,0 0 0 0 0,0 0 0 0 0,0 1 1 0 0,0 0-1 0 0,0 0 0 0 0,0 0 0 0 0,0 0 1 0 0,1 0-1 0 0,-1 0 3 0 0,8 1-53 0 0,-10-1 52 0 0,-1 0 0 0 0,1 0-1 0 0,-1 0 1 0 0,1 0-1 0 0,-1-1 1 0 0,1 1-1 0 0,-1 0 1 0 0,1 1-1 0 0,-1-1 1 0 0,1 0-1 0 0,-1 0 1 0 0,1 0-1 0 0,-1 0 1 0 0,0 0-1 0 0,1 0 1 0 0,-1 1 0 0 0,1-1-1 0 0,-1 0 1 0 0,1 0-1 0 0,-1 1 1 0 0,0-1-1 0 0,1 0 1 0 0,-1 0-1 0 0,0 1 1 0 0,1-1-1 0 0,-1 0 1 0 0,0 1-1 0 0,1-1 1 0 0,-1 1-1 0 0,0-1 1 0 0,0 0 0 0 0,1 1 1 0 0,3 6-36 0 0,7-1 12 0 0,-10-6 21 0 0,0 0 0 0 0,0 1 1 0 0,0-1-1 0 0,0 1 0 0 0,0-1 1 0 0,0 1-1 0 0,-1 0 0 0 0,1-1 1 0 0,0 1-1 0 0,0 0 0 0 0,0 0 1 0 0,-1-1-1 0 0,1 1 0 0 0,0 0 1 0 0,-1 0-1 0 0,1 0 3 0 0,14 29-11 0 0,-13-26 11 0 0,-1 0 0 0 0,-1 0 0 0 0,1-1 0 0 0,0 1 0 0 0,-1 0 0 0 0,0 0 0 0 0,0 0 0 0 0,0 0 0 0 0,0-1 0 0 0,-1 3 0 0 0,0 13 0 0 0,1 9 0 0 0,0-24 0 0 0,0 0-1 0 0,-1-1 0 0 0,1 1 0 0 0,-1 0 0 0 0,0-1 0 0 0,0 1 0 0 0,0-1 0 0 0,0 1 0 0 0,-1-1 0 0 0,0 1 0 0 0,-1 2 1 0 0,-2 24-70 0 0,-4-17 13 0 0,-12 7 33 0 0,8-8 14 0 0,-4 3-55 0 0,-6 0-25 0 0,16-5 26 0 0,7-10 61 0 0,0 0-1 0 0,-1 1 1 0 0,1-1 0 0 0,0 1-1 0 0,0-1 1 0 0,-1 0 0 0 0,1 1 0 0 0,0-1-1 0 0,-1 0 1 0 0,1 1 0 0 0,0-1-1 0 0,-1 0 1 0 0,1 0 0 0 0,-1 1-1 0 0,1-1 1 0 0,0 0 0 0 0,-1 0 0 0 0,1 0-1 0 0,-1 1 1 0 0,1-1 0 0 0,-1 0-1 0 0,1 0 1 0 0,-1 0 0 0 0,1 0 0 0 0,-1 0-1 0 0,1 0 1 0 0,-1 0 0 0 0,1 0-1 0 0,0 0 1 0 0,-1 0 0 0 0,1 0-1 0 0,-1-1 5 0 0,-1 2-16 0 0,0-1 0 0 0,1 0 1 0 0,-1 0-1 0 0,0 1 1 0 0,1-1-1 0 0,-1 0 0 0 0,0 1 1 0 0,1 0-1 0 0,-1-1 1 0 0,1 1-1 0 0,-1 0 1 0 0,1 0-1 0 0,-1 0 15 0 0,-8 4-145 0 0,-2-2-58 0 0,0-3 13 0 0,-9 0-159 0 0,8-3 70 0 0,11 2 174 0 0,0 0 50 0 0,-9-4-34 0 0,8 3 27 0 0,1 1-38 0 0,0 0-68 0 0,-1-1-75 0 0,2 1-88 0 0,-1 0-103 0 0,2 0 103 0 0,-1 0-50 0 0,1 0-42 0 0,-1 0-38 0 0,1-1-135 0 0,0 1-38 0 0,0-5-1397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09.7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 0 7072 0 0,'0'0'202'0'0,"2"3"1"0"0,0-2-204 0 0,-1 1-1 0 0,0 0 1 0 0,0-1-1 0 0,0 1 1 0 0,0 0-1 0 0,0-1 1 0 0,0 1-1 0 0,0 0 0 0 0,-1 0 1 0 0,1 0-1 0 0,0 1 2 0 0,1 10 46 0 0,-2-2 57 0 0,0 0 83 0 0,0 1 104 0 0,0-6-99 0 0,0-1 35 0 0,-1 1 51 0 0,1 0 44 0 0,0 0 48 0 0,0-1 51 0 0,0 0-156 0 0,-1 0-50 0 0,0-1-44 0 0,0 0-36 0 0,-2 5 76 0 0,-2 1-25 0 0,3-7-79 0 0,0 8 286 0 0,2-6-278 0 0,1 15 172 0 0,-5-5 0 0 0,-8 8-65 0 0,-1-1-92 0 0,11-7-63 0 0,2-9-78 0 0,0 4 63 0 0,0-5-108 0 0,-1-3-14 0 0,1 0-35 0 0,-1 0-44 0 0,0-1-49 0 0,0 0-3 0 0,0-1-38 0 0,-1 1-335 0 0,1 0 149 0 0,0-1-35 0 0,0 2-541 0 0,3 2-530 0 0,6 5-880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13.3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411 31 6192 0 0,'15'0'35'0'0,"-12"0"2"0"0,0 0 34 0 0,-1 0 21 0 0,-1 0 37 0 0,0 0 41 0 0,-1 0 48 0 0,-1 0 54 0 0,-1 0 60 0 0,-1 0 66 0 0,-1 0 72 0 0,2-3 66 0 0,-12-6-75 0 0,2 6-100 0 0,10 3 17 0 0,-1-3-17 0 0,2 2-323 0 0,0 0 1 0 0,-1 0-1 0 0,1 0 1 0 0,0 0-1 0 0,-1 0 1 0 0,0 0-1 0 0,1 1 1 0 0,-1-1-1 0 0,1 0 0 0 0,-2 0-38 0 0,-20-1 447 0 0,21 2-193 0 0,-1 0-39 0 0,-8 0-37 0 0,-22 0 151 0 0,17 0-131 0 0,3 1-96 0 0,-1 5-28 0 0,-2 0-9 0 0,1-4 21 0 0,3-3-61 0 0,9 1-15 0 0,0 0-1 0 0,0 0 1 0 0,0 0-1 0 0,0 0 1 0 0,0 0-1 0 0,0 0 1 0 0,0 1-1 0 0,0 0 0 0 0,0-1 1 0 0,-1 1-10 0 0,-13 7 49 0 0,12-6-45 0 0,0-1 1 0 0,0 0-1 0 0,0-1 0 0 0,0 1 0 0 0,0-1 0 0 0,0 0 1 0 0,-3 0-5 0 0,-3-1 39 0 0,7 1-37 0 0,1 0 0 0 0,0 0 0 0 0,0 0 0 0 0,0 0 0 0 0,0 0 0 0 0,0 0 0 0 0,0 1 0 0 0,0 0 1 0 0,0-1-1 0 0,-1 2-2 0 0,-11 10 10 0 0,3 1 49 0 0,4-6 42 0 0,4-3-70 0 0,1 0-8 0 0,-1 1 62 0 0,5 0-57 0 0,0 0 21 0 0,-4 0 77 0 0,-8 5-6 0 0,9-7-41 0 0,1 1-42 0 0,2 4-51 0 0,-1-5 10 0 0,0 3-40 0 0,0 9-166 0 0,-1-10 170 0 0,-1-1 44 0 0,-5 11-20 0 0,8-13 16 0 0,0 1 0 0 0,0-1 0 0 0,0 0 1 0 0,1 0-1 0 0,-1 0 0 0 0,1 0 1 0 0,-1 0-1 0 0,1 0 0 0 0,0-1 1 0 0,0 1-1 0 0,1 1 0 0 0,1 0 13 0 0,-1 2 57 0 0,-2 2-56 0 0,0-2-2 0 0,7 11 46 0 0,16 17 0 0 0,-14-21 12 0 0,-2-6-28 0 0,-1 1-1 0 0,1-2 1 0 0,1 1-1 0 0,4 2-41 0 0,-5-3 20 0 0,0 0 0 0 0,0 0 0 0 0,0 1 0 0 0,4 4-20 0 0,20 33 96 0 0,-25-36-54 0 0,-1 0 1 0 0,0 1 0 0 0,0-1-1 0 0,0 2 1 0 0,-1-1 0 0 0,2 6-43 0 0,-3 0 76 0 0,-5 7-10 0 0,1-13-36 0 0,0 8 10 0 0,-1 18 92 0 0,0-31-119 0 0,1-1 1 0 0,-1 0 0 0 0,1 0-1 0 0,-1 0 1 0 0,0 0 0 0 0,0 0-1 0 0,0 0 1 0 0,0 0-1 0 0,0 0 1 0 0,0-1 0 0 0,-1 1-1 0 0,1 0 1 0 0,-1 0-14 0 0,-6 6 70 0 0,-1 1 61 0 0,-10 9 162 0 0,7-5-180 0 0,-1-3-53 0 0,1-7-36 0 0,9-3 34 0 0,0 0-3 0 0,-7-3-44 0 0,8 2-8 0 0,1-4-7 0 0,2-17 69 0 0,-1 10-89 0 0,0 12 21 0 0,0 0 1 0 0,0 0 0 0 0,0 0 0 0 0,0-1 0 0 0,0 1 0 0 0,0 0 0 0 0,0 0 0 0 0,0 0 0 0 0,0 0 0 0 0,0 0 0 0 0,0 0 0 0 0,0 0 0 0 0,0 0 0 0 0,0 0 0 0 0,0 0 0 0 0,0-1 0 0 0,0 1 0 0 0,0 0 0 0 0,0 0 0 0 0,0 0 0 0 0,0 0 0 0 0,0 0 0 0 0,0 0 0 0 0,0 0 0 0 0,0 0 0 0 0,0 0 0 0 0,0 0 0 0 0,0 0 0 0 0,0 0-1 0 0,0 0 1 0 0,0-1 0 0 0,0 1 0 0 0,0 0 0 0 0,1 0 0 0 0,-1 0 0 0 0,0 0 0 0 0,0 0 0 0 0,0 0 0 0 0,0 0 0 0 0,0 0 0 0 0,0 0 0 0 0,0 0 0 0 0,0 0 0 0 0,0 0 0 0 0,0 0 0 0 0,0 0 0 0 0,1 0 0 0 0,-1 0 0 0 0,0 0 0 0 0,0 0 0 0 0,0 0 0 0 0,0 0 0 0 0,0 0 0 0 0,0 0 0 0 0,0 0 0 0 0,0 0 0 0 0,0 0 2 0 0,1 0-6 0 0,-1 0 1 0 0,1 0-1 0 0,-1 0 1 0 0,1 0-1 0 0,-1 0 1 0 0,1 0 0 0 0,-1 0-1 0 0,1 0 1 0 0,-1 0-1 0 0,1 0 1 0 0,-1 0-1 0 0,0 0 1 0 0,1-1 0 0 0,-1 1-1 0 0,1 0 1 0 0,-1 0-1 0 0,1-1 1 0 0,-1 1-1 0 0,0 0 1 0 0,1 0 0 0 0,-1-1-1 0 0,0 1 1 0 0,1 0-1 0 0,-1-1 1 0 0,0 1-1 0 0,0-1 1 0 0,1 1 0 0 0,-1 0-1 0 0,0-1 1 0 0,0 1-1 0 0,1-1 1 0 0,-1 1-1 0 0,0-1 1 0 0,0 1 0 0 0,0-1-1 0 0,0 1 1 0 0,0-1-1 0 0,0 1 1 0 0,0-1-1 0 0,0 1 1 0 0,0 0 0 0 0,0-1 5 0 0,0 1-2 0 0,0 0 1 0 0,0-1-1 0 0,0 1 1 0 0,0 0 0 0 0,0 0-1 0 0,0 0 1 0 0,0 0-1 0 0,0 0 1 0 0,0 0 0 0 0,0 0-1 0 0,0 0 1 0 0,0 0 0 0 0,0 0-1 0 0,0 0 1 0 0,0-1-1 0 0,0 1 1 0 0,0 0 0 0 0,0 0-1 0 0,0 0 1 0 0,0 0 0 0 0,0 0-1 0 0,0 0 1 0 0,0 0-1 0 0,0 0 1 0 0,0 0 0 0 0,0 0-1 0 0,0 0 1 0 0,0 0 0 0 0,0-1-1 0 0,0 1 1 0 0,0 0-1 0 0,1 0 1 0 0,-1 0 0 0 0,0 0-1 0 0,0 0 1 0 0,0 0-1 0 0,0 0 1 0 0,0 0 0 0 0,0 0-1 0 0,0 0 1 0 0,0 0 0 0 0,0 0-1 0 0,0 0 1 0 0,0 0-1 0 0,1 0 1 0 0,-1 0 0 0 0,0 0-1 0 0,0 0 1 0 0,0 0 0 0 0,0 0-1 0 0,0 0 1 0 0,0 0-1 0 0,0 0 1 0 0,0 0 0 0 0,0 0-1 0 0,0 0 1 0 0,1 0 1 0 0,18 0-170 0 0,-13 0 168 0 0,-6 0 1 0 0,0 0 0 0 0,0 0 0 0 0,0 0 0 0 0,0 0 0 0 0,0 0 0 0 0,0 0 0 0 0,0 0 0 0 0,0 0 0 0 0,0 0 1 0 0,1 0-1 0 0,-1 0 0 0 0,0 0 0 0 0,0 0 0 0 0,0 0 0 0 0,0 0 0 0 0,0 0 0 0 0,0 0 0 0 0,0 0 0 0 0,0 0 0 0 0,0 0 0 0 0,0 0 0 0 0,1 0 0 0 0,-1 0 0 0 0,0 0 0 0 0,0 0 1 0 0,0 0-1 0 0,0 0 0 0 0,0 0 0 0 0,0 1 0 0 0,0-1 0 0 0,0 0 0 0 0,0 0 0 0 0,0 0 0 0 0,0 0 0 0 0,0 0 0 0 0,0 0 0 0 0,0 0 0 0 0,0 0 0 0 0,0 0 0 0 0,0 0 1 0 0,0 0-1 0 0,0 0 0 0 0,0 1 0 0 0,0-1 0 0 0,0 0 0 0 0,0 0 0 0 0,0 0 0 0 0,0 0 0 0 0,0 0 0 0 0,0 0 0 0 0,0 0 0 0 0,0 0 0 0 0,0 0 0 0 0,0 0 0 0 0,0 0 0 0 0,0 1 1 0 0,0-1 0 0 0,0 2-7 0 0,1-1 0 0 0,-1 1 0 0 0,1 0 1 0 0,-1 0-1 0 0,1 0 0 0 0,0-1 0 0 0,-1 1 0 0 0,1 0 1 0 0,0-1-1 0 0,1 2 7 0 0,-1-2-4 0 0,0 0 0 0 0,-1 1 0 0 0,1-1 0 0 0,0 0 0 0 0,0 1 1 0 0,-1-1-1 0 0,1 1 0 0 0,-1-1 0 0 0,1 1 0 0 0,-1 0 0 0 0,0-1 0 0 0,1 1 0 0 0,-1-1 0 0 0,0 1 0 0 0,0 0 1 0 0,0-1-1 0 0,0 1 0 0 0,-1-1 0 0 0,1 1 0 0 0,0 0 0 0 0,-1-1 0 0 0,1 1 0 0 0,-1 1 4 0 0,-9 9-69 0 0,7-9-14 0 0,2 1 36 0 0,2 4 9 0 0,-1-5 9 0 0,0-1 15 0 0,0 0 0 0 0,0-1 0 0 0,-1 1 0 0 0,1 0 0 0 0,-1 0 0 0 0,1-1 0 0 0,-1 1 0 0 0,0 0 0 0 0,0 0 0 0 0,0-1 0 0 0,0 1 0 0 0,0-1 0 0 0,0 1 0 0 0,0-1 0 0 0,0 0 0 0 0,0 1 0 0 0,-2 0 14 0 0,-7 11-190 0 0,6-5 48 0 0,3 1-42 0 0,1-7 151 0 0,0-1 0 0 0,0 1-1 0 0,0-1 1 0 0,-1 1-1 0 0,1-1 1 0 0,0 1 0 0 0,-1-1-1 0 0,1 1 1 0 0,-1-1 0 0 0,0 1 33 0 0,1-1-19 0 0,-1 0-1 0 0,0 0 1 0 0,1 0 0 0 0,-1 0 0 0 0,0 0 0 0 0,0 0 0 0 0,0-1-1 0 0,1 1 1 0 0,-1 0 0 0 0,0-1 0 0 0,0 1 0 0 0,0 0 0 0 0,0-1 19 0 0,-4 2-72 0 0,5-1 56 0 0,-1-1 0 0 0,0 0 0 0 0,1 0 0 0 0,-1 1 0 0 0,0-1 0 0 0,1 0 0 0 0,-1 1 0 0 0,1-1-1 0 0,-1 1 1 0 0,1-1 0 0 0,-1 0 0 0 0,1 1 0 0 0,-1-1 0 0 0,1 1 0 0 0,0-1 0 0 0,-1 1 0 0 0,1 0 0 0 0,0-1-1 0 0,-1 1 1 0 0,1-1 0 0 0,0 1 0 0 0,0 0 16 0 0,-3 4-62 0 0,-7 7-170 0 0,8-9 21 0 0,-1-1 90 0 0,0 2 90 0 0,2-3 26 0 0,-3 2-26 0 0,-2 4-28 0 0,-5 4-42 0 0,6-6 36 0 0,-14 14-1 0 0,15-15 72 0 0,-1-2-10 0 0,-7 3 4 0 0,9 5-11 0 0,1-5-32 0 0,-2-2 50 0 0,0 1 0 0 0,1 0-1 0 0,-1 0 1 0 0,1 0 0 0 0,0 0-1 0 0,1 0 1 0 0,-2 4-7 0 0,3-7 1 0 0,1 1-1 0 0,-1 0 1 0 0,1 0 0 0 0,-1 0 0 0 0,1-1-1 0 0,0 1 1 0 0,0 0 0 0 0,0 0-1 0 0,0 0 1 0 0,0 0 0 0 0,1 1-1 0 0,0 12-1 0 0,-1-8 1 0 0,-1-5 2 0 0,1 0-1 0 0,0 0 0 0 0,0 0 1 0 0,0 0-1 0 0,1 0 1 0 0,-1 0-1 0 0,0 0 0 0 0,1 0 1 0 0,-1 0-1 0 0,1 1-1 0 0,4 5 30 0 0,-4-7-23 0 0,0 1 1 0 0,0-1 0 0 0,0 0 0 0 0,-1 1-1 0 0,1-1 1 0 0,0 1 0 0 0,-1-1-1 0 0,1 1 1 0 0,-1-1 0 0 0,0 1 0 0 0,1-1-1 0 0,-1 1 1 0 0,0 0 0 0 0,0 0-8 0 0,-1 9 49 0 0,1-8-31 0 0,0 0-1 0 0,0 0 1 0 0,0 0-1 0 0,0 0 1 0 0,0 0 0 0 0,0 0-1 0 0,1 0 1 0 0,0 0-1 0 0,-1 0 1 0 0,1 1-18 0 0,4 4 49 0 0,-4-7-38 0 0,0 0 0 0 0,0 1 1 0 0,0-1-1 0 0,-1 0 0 0 0,1 1 0 0 0,0-1 1 0 0,-1 1-1 0 0,1-1 0 0 0,-1 1 1 0 0,0-1-1 0 0,1 1 0 0 0,-1 0 0 0 0,0-1 1 0 0,0 1-12 0 0,0 0 10 0 0,0-1 0 0 0,0 1 1 0 0,1-1-1 0 0,-1 1 0 0 0,0 0 1 0 0,1-1-1 0 0,-1 1 1 0 0,1-1-1 0 0,0 1 0 0 0,-1-1 1 0 0,1 0-1 0 0,0 1 0 0 0,0-1 1 0 0,0 1-11 0 0,4 5 37 0 0,10 24 109 0 0,-10-19-76 0 0,5-7-15 0 0,-4 5-31 0 0,-5-8-18 0 0,-1-1 0 0 0,1 1 0 0 0,0-1 0 0 0,0 0 0 0 0,-1 1 0 0 0,1-1 0 0 0,0 0 0 0 0,0 0 0 0 0,1 0 0 0 0,-1 1-1 0 0,0-1 1 0 0,0 0 0 0 0,1 0-6 0 0,16 9 56 0 0,-3-2 22 0 0,-10-6-59 0 0,4 3 5 0 0,7 3 61 0 0,2-2-70 0 0,17-1 53 0 0,-17-4-50 0 0,1-1-33 0 0,4 0-86 0 0,-7 0-40 0 0,-7 0-27 0 0,-1-1 41 0 0,0-2 12 0 0,2-1-16 0 0,0 0-14 0 0,8 1-213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13.9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 0 8088 0 0,'0'0'182'0'0,"0"0"29"0"0,0 0 12 0 0,0 0 38 0 0,0 0-111 0 0,0 0 119 0 0,0 0 220 0 0,0 0 14 0 0,0 3-29 0 0,1 14 38 0 0,0 3 41 0 0,-2-5-245 0 0,0-3-129 0 0,-2-1-103 0 0,1-3-30 0 0,-5 14 141 0 0,4-8-34 0 0,3 3 57 0 0,0 99 730 0 0,-2-100-759 0 0,-4 1-35 0 0,1-2-39 0 0,1 6 55 0 0,4 31 129 0 0,1-17-40 0 0,0-26-189 0 0,-1 11 70 0 0,-3-4 43 0 0,1-11-145 0 0,-2 8 79 0 0,2-8-24 0 0,1 1 1 0 0,0 0 0 0 0,0-1-1 0 0,-1 6-85 0 0,5 9 142 0 0,2-5-74 0 0,-3-12-63 0 0,-1 0 1 0 0,0 0-1 0 0,0 0 0 0 0,0 1 0 0 0,-1-1 0 0 0,1 0 0 0 0,-1 0 0 0 0,0 2-5 0 0,0 8 37 0 0,0 0-6 0 0,0 22 21 0 0,0-20-29 0 0,0-13 35 0 0,0 1-3 0 0,0 7-34 0 0,0-8-4 0 0,0-2-34 0 0,0 0-44 0 0,0 0-92 0 0,0 0-166 0 0,0 0 167 0 0,0 0-40 0 0,0 0-68 0 0,0 0 86 0 0,0 0-36 0 0,0 0-37 0 0,0 0-36 0 0,0 0-378 0 0,0 0 95 0 0,0 0-49 0 0,0 0-718 0 0,0 0-564 0 0,0 0-1070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14.2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9792 0 0,'0'0'289'0'0,"0"0"-8"0"0,0 3-117 0 0,0-2-119 0 0,0 1-1 0 0,0-1 0 0 0,1 1 0 0 0,-1-1 0 0 0,1 1 0 0 0,-1-1 1 0 0,1 1-1 0 0,-1-1 0 0 0,1 0 0 0 0,0 1 0 0 0,0-1 1 0 0,0 0-45 0 0,5 12 392 0 0,-4-2-49 0 0,-2-3 17 0 0,0-1-69 0 0,0-1-61 0 0,0 1-51 0 0,0 1-28 0 0,0-1-39 0 0,0 17 142 0 0,0-13-117 0 0,0 2 119 0 0,-3 5-90 0 0,-5 1-49 0 0,6-16-82 0 0,0 8 113 0 0,2 1-87 0 0,0 1 34 0 0,0 77 481 0 0,0-77-550 0 0,0-4 28 0 0,0-3-70 0 0,0-3-70 0 0,0-3-39 0 0,0 0 86 0 0,0 0-17 0 0,0 0-22 0 0,0 0-40 0 0,0 0-18 0 0,0 0-40 0 0,0 0-46 0 0,0 0-52 0 0,0 0-55 0 0,0 0-52 0 0,0 0-46 0 0,0 0-40 0 0,0 0-139 0 0,0 0-39 0 0,0 0-168 0 0,0 0-449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1:22.6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228 0 9416 0 0,'0'0'208'0'0,"0"0"33"0"0,0 0 16 0 0,0 0 51 0 0,0 0-136 0 0,0 0 128 0 0,0 0 240 0 0,0 0 18 0 0,0 0-33 0 0,0 0-144 0 0,0 3-58 0 0,2 7-75 0 0,2-1-58 0 0,-2-8-163 0 0,-1 1-1 0 0,-1 0 1 0 0,1-1-1 0 0,0 1 1 0 0,0 0 0 0 0,-1 0-1 0 0,1-1 1 0 0,0 1-1 0 0,-1 0 1 0 0,0 0 0 0 0,0 0-1 0 0,1 1-26 0 0,-2 11 121 0 0,1 10 22 0 0,3-2-53 0 0,2-6-25 0 0,-3-10-30 0 0,-1 0 0 0 0,1 1 0 0 0,-1-1 0 0 0,0 1 0 0 0,-1-1 1 0 0,1 1-36 0 0,-2 7 70 0 0,1-6-27 0 0,0-1 0 0 0,0 0 0 0 0,1 1 0 0 0,0-1 0 0 0,0 2-43 0 0,1-3 27 0 0,1 6 17 0 0,0-1 1 0 0,-1 0 0 0 0,-1 1 0 0 0,0-1 0 0 0,0 2-45 0 0,-1 83 274 0 0,0 56 34 0 0,0-85-146 0 0,0-61-143 0 0,0 0 1 0 0,1 0 0 0 0,0 0 0 0 0,0 0 0 0 0,1 0 0 0 0,0 1-20 0 0,3 15 42 0 0,-2 0-3 0 0,-1 0 0 0 0,-2 0 0 0 0,-1 18-39 0 0,0 5 68 0 0,1-42-261 0 0,0 0 62 0 0,0 0 56 0 0,0 0 49 0 0,0 2 73 0 0,0-1 86 0 0,0 12 502 0 0,0-13-534 0 0,0 1-37 0 0,0 0-50 0 0,0 0-62 0 0,0 1-74 0 0,0-1-86 0 0,0 1-60 0 0,0-1-87 0 0,0 1-96 0 0,0 0-102 0 0,0 1-113 0 0,0-1-121 0 0,0-2 346 0 0,0 0-33 0 0,0 0-35 0 0,0 1-35 0 0,0-4-1363 0 0,0 0-1083 0 0</inkml:trace>
  <inkml:trace contextRef="#ctx0" brushRef="#br0" timeOffset="586.81">1 484 8720 0 0,'0'0'197'0'0,"2"-2"24"0"0,4-4-103 0 0,-5 5-94 0 0,1 1 0 0 0,-1-1 0 0 0,0 0-1 0 0,0 0 1 0 0,1 1 0 0 0,-1-1 0 0 0,1 1-1 0 0,-1-1 1 0 0,1 1 0 0 0,-1 0 0 0 0,0-1-1 0 0,1 1 1 0 0,-1 0 0 0 0,2 0-24 0 0,6-1 42 0 0,2-4-32 0 0,2-2-19 0 0,-9 6 4 0 0,0 1 1 0 0,0-1 0 0 0,0 1 0 0 0,0 0-1 0 0,3 0 5 0 0,8 0 22 0 0,-2-3 63 0 0,2-2 184 0 0,3-1 181 0 0,-3 5-180 0 0,-9 0-116 0 0,0 1 0 0 0,0-1 0 0 0,0 0-1 0 0,0 0 1 0 0,4-2-154 0 0,13-3 359 0 0,17 1 105 0 0,-4-5-42 0 0,4 5-6 0 0,-5-5-22 0 0,6 5-90 0 0,-19 0-140 0 0,-12 3-78 0 0,0 0 1 0 0,0 0-1 0 0,1 1 1 0 0,1 0-87 0 0,8 1 126 0 0,6 0-22 0 0,-2 0-53 0 0,56 0-23 0 0,-43 0 28 0 0,-35 0-55 0 0,1 0 1 0 0,0 0-1 0 0,0 0 1 0 0,-1 1 0 0 0,1-1-1 0 0,0 1 1 0 0,0 0-2 0 0,3 5 3 0 0,-4-2 7 0 0,8-2 57 0 0,-5 1-1 0 0,5 9-52 0 0,-7 4-14 0 0,-3-10 1 0 0,0-4-2 0 0,0 1-1 0 0,0-1 1 0 0,0 0 0 0 0,0 0 0 0 0,0 0 0 0 0,0 0-1 0 0,-1 0 1 0 0,1 0 0 0 0,-1 0 0 0 0,0 1 1 0 0,-10 20-48 0 0,-3 12 43 0 0,-1 0 5 0 0,10-7 0 0 0,-21 45 0 0 0,25-68 4 0 0,0 0-1 0 0,0 1 1 0 0,1-1 0 0 0,-1 1 0 0 0,1-1 0 0 0,0 0 0 0 0,1 1 0 0 0,-1 0-4 0 0,1 5 22 0 0,-1-9-21 0 0,0 0 0 0 0,0-1-1 0 0,0 1 1 0 0,0-1 0 0 0,1 1 0 0 0,-1 0 0 0 0,0-1-1 0 0,1 1 1 0 0,0-1 0 0 0,-1 1 0 0 0,1-1 0 0 0,0 1-1 0 0,-1-1 1 0 0,1 0 0 0 0,1 2-1 0 0,3 4-1 0 0,0 5 57 0 0,0-1 80 0 0,5 11 184 0 0,-5-15-184 0 0,18 7 239 0 0,-15-10-268 0 0,-1-1-40 0 0,-3-1-4 0 0,7-1 28 0 0,-5-1-22 0 0,0 0 42 0 0,2 0 68 0 0,-5 0-112 0 0,-1 0-43 0 0,3 0 4 0 0,-1 0 63 0 0,3 0 84 0 0,-3 0-41 0 0,1 0 38 0 0,7-2 33 0 0,12-4 228 0 0,-1-6-11 0 0,-14 1-236 0 0,-1-4 67 0 0,0-1-73 0 0,-1 1-67 0 0,0 1-61 0 0,-6 11-46 0 0,0 1 1 0 0,0-1-1 0 0,-1 0 1 0 0,1 0-1 0 0,-1 0 1 0 0,0 1-1 0 0,0-1 1 0 0,0 0-1 0 0,0 0 1 0 0,-1 0-1 0 0,1 0 0 0 0,-1 1 1 0 0,1-1-1 0 0,-2-1-6 0 0,-4-8 16 0 0,6 11-16 0 0,-1-1 0 0 0,0 1 0 0 0,0-1 0 0 0,1 1 0 0 0,-1-1 0 0 0,0 1 0 0 0,1-1 0 0 0,0 1 0 0 0,-1-1 0 0 0,1 1 0 0 0,0-1 0 0 0,0 0 0 0 0,0 1 0 0 0,0-1 0 0 0,0-2-1 0 0,-1 1 0 0 0,1-1 0 0 0,-1 1 0 0 0,1 0 0 0 0,-1-1 0 0 0,0 1 0 0 0,-1 0 0 0 0,1-1 0 0 0,0 1-1 0 0,-1 0 2 0 0,-8-14-43 0 0,-3-1-48 0 0,0-1-61 0 0,10 14 110 0 0,-1 0-1 0 0,0 0 1 0 0,0 0 0 0 0,-1 1-1 0 0,1-1 1 0 0,-1 1 0 0 0,0 0-1 0 0,-3-2 43 0 0,-6-6-140 0 0,2-6-7 0 0,1 0-4 0 0,-3 6 1 0 0,11 10 132 0 0,-7-5-69 0 0,-2-1-49 0 0,-11-10-246 0 0,18 14 262 0 0,0 0 0 0 0,1 0 0 0 0,-1 0 0 0 0,1-1 0 0 0,0 1 0 0 0,0-1 0 0 0,1 0-1 0 0,-1-1 122 0 0,0-4-392 0 0,-1 0-27 0 0,-1 3 43 0 0,4 4-265 0 0</inkml:trace>
  <inkml:trace contextRef="#ctx0" brushRef="#br0" timeOffset="977.91">1120 454 13448 0 0,'0'0'298'0'0,"0"0"46"0"0,0 0 24 0 0,0 0-151 0 0,2 0-103 0 0,26 0 33 0 0,-27 0-137 0 0,1 0 0 0 0,0 0 0 0 0,-1-1 0 0 0,1 1 1 0 0,-1 0-1 0 0,1-1 0 0 0,-1 1 0 0 0,1-1 1 0 0,-1 0-1 0 0,1 1 0 0 0,-1-1 0 0 0,1 0 0 0 0,-1 0 1 0 0,0 0-1 0 0,0 0 0 0 0,1 0 0 0 0,-1 0 1 0 0,1-1-11 0 0,1 0 89 0 0,0 1-41 0 0,1 0-30 0 0,1 2-32 0 0,-3 0 5 0 0,3-1-92 0 0,-1 0 1 0 0,-1 0-18 0 0,1 0-39 0 0,-1 0-12 0 0,0 0-39 0 0,0 0-46 0 0,0 0-49 0 0,-1 0 8 0 0,0 0-41 0 0,0 0-45 0 0,0 0-47 0 0,0 0-51 0 0,0 0-54 0 0,0 0-56 0 0,-1 0-60 0 0,1 0-1059 0 0,-1 0-960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15.1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1 212 5064 0 0,'0'0'108'0'0,"0"0"17"0"0,0 0 14 0 0,0-3-10 0 0,0-3-83 0 0,0 2 31 0 0,0 2 79 0 0,2 2 181 0 0,8 0 308 0 0,-10 0-633 0 0,1 0 0 0 0,-1 0 0 0 0,0 0 0 0 0,0 0-1 0 0,0 0 1 0 0,0 0 0 0 0,0 0 0 0 0,0 0-1 0 0,0 0 1 0 0,0 0 0 0 0,0 0 0 0 0,0 0-1 0 0,1 0 1 0 0,-1 0 0 0 0,0 0 0 0 0,0 0-1 0 0,0 0 1 0 0,0 0 0 0 0,0 0 0 0 0,0 0 0 0 0,0 0-1 0 0,0 0 1 0 0,0 0 0 0 0,0 0 0 0 0,0 0-1 0 0,0-1 1 0 0,1 1 0 0 0,-1 0 0 0 0,0 0-1 0 0,0 0 1 0 0,0 0 0 0 0,0 0 0 0 0,0 0-1 0 0,0 0 1 0 0,0 0 0 0 0,0 0 0 0 0,0 0 0 0 0,0 0-1 0 0,0 0 1 0 0,0 0 0 0 0,0-1 0 0 0,0 1-1 0 0,0 0 1 0 0,0 0 0 0 0,0 0 0 0 0,0 0-1 0 0,0 0 1 0 0,0 0 0 0 0,0 0 0 0 0,0 0 0 0 0,0 0-1 0 0,0 0 1 0 0,0-1 0 0 0,0 1 0 0 0,0 0-1 0 0,0 0 1 0 0,0 0-12 0 0,0-1 86 0 0,0 0 1 0 0,0 0-1 0 0,0 0 0 0 0,0 0 0 0 0,0 0 0 0 0,1 0 1 0 0,-1-1-1 0 0,0 1 0 0 0,1 0 0 0 0,-1 0 1 0 0,1 0-1 0 0,-1 0 0 0 0,1 1 0 0 0,-1-1 0 0 0,1-1-86 0 0,12-11 898 0 0,-3 3-420 0 0,-8 7-175 0 0,-1 1-104 0 0,0-1-65 0 0,-1 0-64 0 0,-1 1-24 0 0,3 0 60 0 0,8-3 310 0 0,-5-5-24 0 0,1 5-197 0 0,2 1-52 0 0,3-3 53 0 0,4-8 200 0 0,5-6 226 0 0,-7 12-278 0 0,1 2-80 0 0,2 1-77 0 0,4-3-24 0 0,-15 7-112 0 0,0-1 0 0 0,0 1 0 0 0,0-1 0 0 0,0 0 0 0 0,0-1 0 0 0,3-2-51 0 0,-3 2 131 0 0,0 5-81 0 0,0 0-8 0 0,0-4 75 0 0,8-7-97 0 0,2 7-20 0 0,0 6 0 0 0,0 9 0 0 0,-11-7 0 0 0,1 1 0 0 0,-2-1 0 0 0,1 1 0 0 0,-1 0 0 0 0,0 0 0 0 0,0 0 0 0 0,0 0 0 0 0,-1 9 0 0 0,-2 138 0 0 0,-1-144 0 0 0,0-1 0 0 0,-1 1 0 0 0,-1-1 0 0 0,1 0 0 0 0,-2 0 0 0 0,-1 4 0 0 0,-4 12 0 0 0,-22 42 0 0 0,28-54 0 0 0,3-10 0 0 0,0 0 0 0 0,-1 1 0 0 0,1-1 0 0 0,-1 0 0 0 0,0 0 0 0 0,0 0 0 0 0,0 0 0 0 0,0 0 0 0 0,0 0 0 0 0,0 0 0 0 0,-1 0 0 0 0,1 0 0 0 0,0 0 0 0 0,-1-1 0 0 0,-1 3 0 0 0,0-1 0 0 0,0 1 0 0 0,1 0 0 0 0,-1 0 0 0 0,1 0 0 0 0,-1 1 0 0 0,-8 15 0 0 0,1 2 0 0 0,8-18 0 0 0,0 0 0 0 0,1 1 0 0 0,-1-1 0 0 0,0 0 0 0 0,-1-1 0 0 0,1 1 0 0 0,-1 0 0 0 0,-1 0 0 0 0,-1 2 0 0 0,0 0 0 0 0,0 1 0 0 0,1-1 0 0 0,0 1 0 0 0,0 0 0 0 0,0 1 0 0 0,1-1 0 0 0,-1-1 0 0 0,0 1 0 0 0,0-1 0 0 0,0 0 0 0 0,-1 0 0 0 0,0 0 0 0 0,-6 6 0 0 0,0 0 0 0 0,2 1 0 0 0,-5 8 0 0 0,10-16 0 0 0,0-1 0 0 0,0 1 0 0 0,0-1 0 0 0,-3 2 0 0 0,4-3 0 0 0,0-1 0 0 0,1 1 0 0 0,-1 0 0 0 0,1 0 0 0 0,-1 0 0 0 0,1 0 0 0 0,0 1 0 0 0,-3 11 0 0 0,-8 0 0 0 0,-15 18 0 0 0,26-23 10 0 0,2-8 48 0 0,0-2 27 0 0,0 0 6 0 0,0 0-15 0 0,0 0-4 0 0,0 0 0 0 0,0 0 0 0 0,2 0 0 0 0,20 0 46 0 0,-3 0-71 0 0,-14-2 6 0 0,-4 1-51 0 0,0 0 0 0 0,1-1 0 0 0,-1 1 1 0 0,1 0-1 0 0,0 1 0 0 0,-1-1 0 0 0,1 0 0 0 0,-1 0 0 0 0,1 1 0 0 0,0-1 0 0 0,0 1 0 0 0,-1-1 1 0 0,2 1-3 0 0,29-2 63 0 0,-29 2-58 0 0,-2 0-1 0 0,1 0 0 0 0,0 0 0 0 0,-1 0 1 0 0,1-1-1 0 0,0 1 0 0 0,-1-1 0 0 0,1 1 0 0 0,0-1 0 0 0,-1 0 0 0 0,1 1 0 0 0,-1-1 0 0 0,1 0 1 0 0,-1 0-5 0 0,1 0 4 0 0,-1 0 0 0 0,1 0 0 0 0,-1 0 0 0 0,1 0 0 0 0,-1 1 0 0 0,1-1 0 0 0,0 1 0 0 0,-1-1 0 0 0,1 1 1 0 0,0 0-1 0 0,-1-1 0 0 0,1 1 0 0 0,0 0-4 0 0,5 0 8 0 0,-5 1-7 0 0,0-1-1 0 0,0 0 0 0 0,0 0 0 0 0,0 0 0 0 0,0-1 1 0 0,0 1-1 0 0,0 0 0 0 0,0-1 0 0 0,0 1 1 0 0,1-1-1 0 0,1-1 0 0 0,-1 0 0 0 0,0 0 0 0 0,1 1 0 0 0,0 0 0 0 0,-1-1 0 0 0,1 1 0 0 0,0 1 0 0 0,0-1 0 0 0,-1 1 0 0 0,4-1 0 0 0,-5 1 0 0 0,0 0 0 0 0,-1 0 0 0 0,1 0 0 0 0,0-1 0 0 0,-1 1 0 0 0,1 0 0 0 0,0-1 0 0 0,-1 1 0 0 0,1-1 0 0 0,0 0 0 0 0,-1 1 0 0 0,1-1 0 0 0,-1 0 0 0 0,1-1 0 0 0,0 1 0 0 0,-1 1 0 0 0,1-1 0 0 0,-1 0 0 0 0,1 0 0 0 0,-1 1 0 0 0,1-1 0 0 0,0 0 0 0 0,-1 1 0 0 0,1 0 0 0 0,0-1 0 0 0,0 1 0 0 0,-1 0 0 0 0,1 0 0 0 0,0 0 0 0 0,2 0 1 0 0,0-1 0 0 0,0 1 0 0 0,0-1 0 0 0,-1 0 0 0 0,1 0 0 0 0,0 0 0 0 0,-1 0 0 0 0,1-1 0 0 0,-1 1 0 0 0,3-3-1 0 0,-1 3 10 0 0,-1 0-1 0 0,1 0 1 0 0,-1 1-1 0 0,1-1 1 0 0,-1 1-1 0 0,1 0 1 0 0,0 0-1 0 0,-1 0 1 0 0,3 1-10 0 0,3 0 21 0 0,5-1-10 0 0,3 1-24 0 0,-3-5-53 0 0,-11 2 50 0 0,-1 1 0 0 0,1-1 0 0 0,-1 1 0 0 0,1-1 0 0 0,0 1 0 0 0,0 0 0 0 0,-1 0 0 0 0,1 1 0 0 0,1-1 16 0 0,5 1-74 0 0,3 0-48 0 0,-9 0 51 0 0,5 0-4 0 0,-3 0-52 0 0,-2 0-67 0 0,-2 0 52 0 0,0 0-37 0 0,0 0-67 0 0,0 0-57 0 0,1 0-61 0 0,-1 0-69 0 0,0 0-75 0 0,0 0-79 0 0,1 0-88 0 0,-1 0-92 0 0,4 0-1090 0 0,3 0-1052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15.4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15 9224 0 0,'0'0'266'0'0,"0"0"1"0"0,0 0-199 0 0,0-2-40 0 0,3-8-17 0 0,3 7 4 0 0,-2 3 39 0 0,-2 0 59 0 0,-2 0 131 0 0,0 0 227 0 0,0 0 17 0 0,2 2-302 0 0,-1-1-41 0 0,1 1 46 0 0,0 0-97 0 0,1 1-92 0 0,-2-2 5 0 0,1 1 53 0 0,0 1 84 0 0,-1 1-76 0 0,-2 4-19 0 0,1-8-28 0 0,1 21 386 0 0,0 2 26 0 0,-1-21-391 0 0,0 0-1 0 0,-1 0 0 0 0,1 0 0 0 0,0 0 1 0 0,-1 0-1 0 0,1 0 0 0 0,-1 0 0 0 0,0 1-41 0 0,-4 5 129 0 0,0 1 54 0 0,2 4 47 0 0,4-2-20 0 0,-1-8-151 0 0,0 0 0 0 0,0 1 0 0 0,0-1 0 0 0,0 0 0 0 0,0 0 0 0 0,0 0 0 0 0,-1 0 0 0 0,1 0 0 0 0,-1 0 0 0 0,0 0-59 0 0,-4 5 126 0 0,4-7-99 0 0,0 1 1 0 0,0-1-1 0 0,0 0 1 0 0,1 1-1 0 0,-1-1 1 0 0,0 1-1 0 0,1-1 1 0 0,-1 1-1 0 0,1-1 0 0 0,0 1 1 0 0,-1 0-1 0 0,1-1 1 0 0,0 1-1 0 0,0 0-27 0 0,0 4 66 0 0,-1 11 143 0 0,1-16-203 0 0,-1-1 0 0 0,1 0 0 0 0,0 1 0 0 0,0-1 0 0 0,-1 1 0 0 0,1-1 1 0 0,0 0-1 0 0,0 1 0 0 0,-1-1 0 0 0,1 0 0 0 0,0 1 0 0 0,-1-1 0 0 0,1 0 0 0 0,0 0 0 0 0,-1 1 0 0 0,1-1 0 0 0,-1 0 0 0 0,1 0 1 0 0,0 0-1 0 0,-1 1 0 0 0,1-1 0 0 0,-1 0 0 0 0,1 0 0 0 0,-1 0 0 0 0,1 0 0 0 0,-1 0 0 0 0,1 0 0 0 0,0 0 0 0 0,-1 0 1 0 0,0 0-7 0 0,-1 0 125 0 0,2 9-8 0 0,0 3-91 0 0,0-5-6 0 0,0-5 56 0 0,0-2-2 0 0,0 0-53 0 0,0 0-62 0 0,0 0-72 0 0,0 0-152 0 0,0 3-269 0 0,0 7-36 0 0,0-8-6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11.8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258 31 7856 0 0,'0'0'174'0'0,"0"-3"29"0"0,0 3-194 0 0,0 0 0 0 0,0-1 0 0 0,0 1 1 0 0,0-1-1 0 0,0 1 0 0 0,0 0 0 0 0,0-1 0 0 0,0 1 0 0 0,0-1 0 0 0,-1 1 0 0 0,1 0 0 0 0,0-1 0 0 0,0 1 1 0 0,0 0-1 0 0,0-1 0 0 0,-1 1 0 0 0,1-1 0 0 0,0 1 0 0 0,0 0 0 0 0,0 0 0 0 0,-1-1 0 0 0,1 1 1 0 0,0 0-1 0 0,-1-1 0 0 0,1 1 0 0 0,0 0 0 0 0,-1 0 0 0 0,1-1 0 0 0,0 1 0 0 0,-1 0 0 0 0,1 0-9 0 0,-7-5 119 0 0,5-1-60 0 0,2 2 28 0 0,0 2 88 0 0,0 2 204 0 0,0 0 344 0 0,0 0 21 0 0,0 0-309 0 0,0 0-190 0 0,0 0-59 0 0,0 0 13 0 0,0 0 59 0 0,2 2-30 0 0,4 4-115 0 0,-4-4-65 0 0,1 0 1 0 0,-1 0-1 0 0,0 0 0 0 0,0 0 1 0 0,0 1-1 0 0,0-1 0 0 0,0 2-48 0 0,2 5 153 0 0,-3 3 35 0 0,-1-5-84 0 0,1 0 1 0 0,0 0-1 0 0,1 0 1 0 0,1 6-105 0 0,-1-5 101 0 0,0-1 0 0 0,0 1 0 0 0,-1 0 0 0 0,0 8-101 0 0,-1 1 137 0 0,0 7 19 0 0,2 8 33 0 0,3-10-43 0 0,1 5 11 0 0,-4-1-39 0 0,-3 12 63 0 0,0 3-13 0 0,6-9-14 0 0,-1-14-92 0 0,4 23 100 0 0,-8-35-134 0 0,1-1 0 0 0,-1 1 0 0 0,0-1 0 0 0,-1 0 0 0 0,1 1 0 0 0,-1-1 0 0 0,0 2-28 0 0,-4 8 66 0 0,0 7-8 0 0,2 1-46 0 0,3 56-3 0 0,0-48 67 0 0,0 10 99 0 0,0-28-190 0 0,0-11-128 0 0,-2 1-65 0 0,-2 0 98 0 0,1 0-56 0 0,1-1-74 0 0,1-1 74 0 0,0 0-36 0 0,1 0-38 0 0,-1-1-36 0 0,0 1-375 0 0,1-1 92 0 0,0 1-51 0 0,0-1-716 0 0,0 0-564 0 0,0 0-1072 0 0</inkml:trace>
  <inkml:trace contextRef="#ctx0" brushRef="#br0" timeOffset="570.54">1 303 5192 0 0,'0'0'151'0'0,"2"0"-5"0"0,11-2-115 0 0,-10 0-9 0 0,1 0 42 0 0,4-3 161 0 0,-2 1 6 0 0,12-5 525 0 0,-9 5-460 0 0,16-1 575 0 0,-13-1-334 0 0,-11 6-466 0 0,1-1 0 0 0,-1 0 1 0 0,1 0-1 0 0,-1 1 0 0 0,1-1 0 0 0,-1 0 1 0 0,1 1-1 0 0,-1 0 0 0 0,1-1 1 0 0,-1 1-1 0 0,1 0 0 0 0,0 0 0 0 0,-1 0 1 0 0,1 0-72 0 0,2 0 100 0 0,0-1 1 0 0,0 1-1 0 0,0-1 1 0 0,-1 0-1 0 0,1 0 1 0 0,0 0-101 0 0,22-9 546 0 0,9-3 122 0 0,-18 9-381 0 0,-1 0-35 0 0,12-3 142 0 0,0 3-19 0 0,-3 5-102 0 0,-19 0-206 0 0,1-1 0 0 0,0 1 0 0 0,-1-2 0 0 0,1 1 1 0 0,0-1-1 0 0,6-1-67 0 0,-9 1 27 0 0,15-4 61 0 0,19-1 56 0 0,-6 5 22 0 0,29 1 66 0 0,-31 0-82 0 0,-28 0-148 0 0,1 0 0 0 0,0 0 0 0 0,0 0 1 0 0,-1 1-1 0 0,1-1 0 0 0,0 1 1 0 0,0 0-3 0 0,7 9 0 0 0,11-8-11 0 0,-12-3-41 0 0,-4 2 51 0 0,0 8-35 0 0,-2-2-2 0 0,2 0 50 0 0,-4-5-5 0 0,0-1 1 0 0,0 0-1 0 0,-1 1 0 0 0,1-1 0 0 0,0 1 1 0 0,-1-1-1 0 0,1 1 0 0 0,-1-1 0 0 0,1 1 1 0 0,-1-1-1 0 0,0 1 0 0 0,1-1 0 0 0,-1 1 1 0 0,0 0-8 0 0,0 91 340 0 0,0-82-329 0 0,0-4-11 0 0,1-1 0 0 0,-2 1 0 0 0,1 0 0 0 0,-1-1 1 0 0,-1 5-1 0 0,-3 4 6 0 0,4-12-1 0 0,-1 0 0 0 0,1 0 1 0 0,0 1-1 0 0,1-1 0 0 0,-1 0 0 0 0,0 1 0 0 0,1-1 1 0 0,0 1-1 0 0,0-1-5 0 0,0 12 9 0 0,0-8-9 0 0,0 1 0 0 0,0-1 1 0 0,0 1-1 0 0,-1-1 1 0 0,-1 2-1 0 0,-2 7 0 0 0,2-10 0 0 0,0 0 0 0 0,1 0 0 0 0,-1 1 0 0 0,2-1 0 0 0,-1 1 0 0 0,1-1 0 0 0,-1 6 0 0 0,0-8 0 0 0,1-1 0 0 0,0 1 0 0 0,0-1 0 0 0,0 1 0 0 0,1-1 0 0 0,-1 0 0 0 0,1 1 0 0 0,0-1 0 0 0,0 2 0 0 0,24 53 0 0 0,-22-53 0 0 0,-3-5 0 0 0,0 1 0 0 0,0 0 1 0 0,1-1-1 0 0,-1 1 0 0 0,0-1 0 0 0,1 1 0 0 0,-1 0 1 0 0,0-1-1 0 0,1 1 0 0 0,-1-1 0 0 0,1 1 0 0 0,-1-1 1 0 0,1 1-1 0 0,-1-1 0 0 0,1 0 0 0 0,-1 1 0 0 0,1-1 1 0 0,-1 0-1 0 0,1 1 0 0 0,0-1 0 0 0,-1 0 0 0 0,1 0 0 0 0,4 3 6 0 0,3 1 16 0 0,-7-3-13 0 0,0 0 0 0 0,1 0 0 0 0,-1 0 1 0 0,0 0-1 0 0,1-1 0 0 0,-1 1 0 0 0,1-1 0 0 0,-1 1 0 0 0,1-1 0 0 0,0 1 0 0 0,-1-1 0 0 0,1 0 0 0 0,-1 0 1 0 0,1 0-10 0 0,18 1 222 0 0,15-1 165 0 0,-19-3-164 0 0,-11-4-42 0 0,-3 4-73 0 0,10-5 192 0 0,4-2-60 0 0,-15 9-232 0 0,3-2 74 0 0,0-2 0 0 0,0 1-1 0 0,-1 0 1 0 0,1-1 0 0 0,-1 0-82 0 0,-2 3 38 0 0,1-1-1 0 0,-1 0 1 0 0,-1 1 0 0 0,1-1 0 0 0,0 0-1 0 0,-1 0 1 0 0,1 1 0 0 0,-1-1-1 0 0,0 0 1 0 0,0 0 0 0 0,0 0-38 0 0,1-9 95 0 0,-1 9-70 0 0,0 0 0 0 0,1 0 0 0 0,-1 0 0 0 0,-1 0 0 0 0,1 0 0 0 0,0 0 0 0 0,-1 0 0 0 0,1 0 0 0 0,-1 0 0 0 0,0-1-25 0 0,-9-13 105 0 0,5-9-1 0 0,-1 12 3 0 0,-2-1-70 0 0,-2-3-63 0 0,-6-6-104 0 0,13 20 93 0 0,-10-11-94 0 0,11 14 113 0 0,1-1 0 0 0,-1 0-1 0 0,1 1 1 0 0,-1-1-1 0 0,1 0 1 0 0,-1 0 0 0 0,1 0-1 0 0,0 0 1 0 0,0 0-1 0 0,0 0 19 0 0,-1-7-50 0 0,-4-8-40 0 0,4 15 73 0 0,0 0-1 0 0,0-1 0 0 0,0 1 0 0 0,-1 0 1 0 0,1 0-1 0 0,-1 1 0 0 0,0-2 18 0 0,-18-12-148 0 0,11 4 13 0 0,-12-11-248 0 0,15 16 290 0 0,1 2 49 0 0,-1 0-55 0 0,1 1-59 0 0,0 0-51 0 0,-5-2-323 0 0,4 2 160 0 0,7 3 330 0 0,-1 0 1 0 0,1-1-1 0 0,-1 1 1 0 0,1 0-1 0 0,0 0 1 0 0,-1 0-1 0 0,1 0 1 0 0,-1-1-1 0 0,1 1 1 0 0,0 0-1 0 0,-1 0 1 0 0,1-1-1 0 0,0 1 1 0 0,-1 0-1 0 0,1-1 1 0 0,0 1-1 0 0,-1 0 1 0 0,1-1-1 0 0,0 1 1 0 0,0 0-1 0 0,-1-1 1 0 0,1 1-1 0 0,0-1 1 0 0,0 1-1 0 0,0 0 1 0 0,0-1-1 0 0,0 1 1 0 0,-1-1-1 0 0,1 1 1 0 0,0-1-1 0 0,0 1 1 0 0,0-1-1 0 0,0 1 1 0 0,0 0-1 0 0,0-1 1 0 0,0 1 41 0 0,0-3-960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10.2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304 741 6592 0 0,'0'0'149'0'0,"0"0"23"0"0,0 0 11 0 0,0-3-30 0 0,-3-9-122 0 0,0 7-65 0 0,-1 1 60 0 0,0 2 53 0 0,0-1 50 0 0,-1 1 74 0 0,1-1 53 0 0,2-1 44 0 0,1-1 39 0 0,-2 0 364 0 0,2 4-622 0 0,0 0 0 0 0,-1-1 0 0 0,1 1 0 0 0,-1 0 0 0 0,1 0 0 0 0,0 0 0 0 0,-1 1 0 0 0,0-1 0 0 0,1 0 0 0 0,-1 0 0 0 0,1 1 0 0 0,-1-1 0 0 0,0 1 0 0 0,0 0 0 0 0,0-1-81 0 0,-3-1 470 0 0,4 1-414 0 0,-1 0-1 0 0,1-1 1 0 0,-1 1-1 0 0,1 0 0 0 0,-1 1 1 0 0,1-1-1 0 0,-1 0 1 0 0,1 0-1 0 0,-1 1 0 0 0,0-1 1 0 0,1 1-1 0 0,-1-1 1 0 0,-1 1-56 0 0,-12-2 412 0 0,-3 2 101 0 0,13 0-357 0 0,4 0-134 0 0,0 0 0 0 0,0 1 1 0 0,0-1-1 0 0,0 0 0 0 0,0 0 1 0 0,0 1-1 0 0,0-1 0 0 0,0 0 1 0 0,0 1-1 0 0,0-1 0 0 0,0 1 1 0 0,-1 0-23 0 0,-10 9 222 0 0,-4 3-32 0 0,6-8-112 0 0,-1 0-14 0 0,1 3-33 0 0,-2 3-11 0 0,7-7-4 0 0,0 1 0 0 0,1-1 0 0 0,0 1 0 0 0,0-1 0 0 0,0 1 0 0 0,-1 2-16 0 0,-12 26 157 0 0,13-26-131 0 0,0 1 0 0 0,1-1 0 0 0,0 1 0 0 0,-1 2-26 0 0,-8 23 36 0 0,7-25-25 0 0,4-5-6 0 0,-1-1-1 0 0,1 1 1 0 0,0 0-1 0 0,0 0 0 0 0,0-1 1 0 0,0 1-1 0 0,0 0 1 0 0,0 0-1 0 0,1 0 0 0 0,0 0 1 0 0,-1 0-1 0 0,1 3-4 0 0,0 8 28 0 0,0-5-23 0 0,-1 0 0 0 0,2 0 0 0 0,-1 1 0 0 0,1-1 1 0 0,1 1-6 0 0,13 25 0 0 0,-2-9 15 0 0,2-9 47 0 0,2-2 13 0 0,4-6 1 0 0,1 0 30 0 0,1 0-21 0 0,-18-7-70 0 0,1-1 1 0 0,0-1-1 0 0,0 1 0 0 0,0-1 1 0 0,3 0-16 0 0,2-1 31 0 0,0 0 0 0 0,0 0 1 0 0,1-1-1 0 0,-1 0 0 0 0,4-2-31 0 0,9-3 17 0 0,0-2-40 0 0,-5 3-31 0 0,-10 3 97 0 0,0-2-76 0 0,1 0-64 0 0,1 0-52 0 0,1-3-80 0 0,21-13-528 0 0,-20 13 467 0 0,-9 5 192 0 0,14-12-452 0 0</inkml:trace>
  <inkml:trace contextRef="#ctx0" brushRef="#br0" timeOffset="1059.34">485 151 6304 0 0,'1'-8'280'0'0,"0"2"-82"0"0,1 1-71 0 0,1 2-57 0 0,3 0-43 0 0,5 1-82 0 0,-4 1 33 0 0,-1 0 34 0 0,3-3 92 0 0,-2 1 80 0 0,4-3 165 0 0,22-10 875 0 0,-19 10-765 0 0,-8 4-298 0 0,0-1-37 0 0,-1 1-43 0 0,1 0-51 0 0,3-1 162 0 0,-1 1-54 0 0,-1-1-25 0 0,2 1-2 0 0,-1 0 0 0 0,-1-1 3 0 0,1 1 24 0 0,1-1 54 0 0,15-9 216 0 0,-16 7-238 0 0,0 0 37 0 0,2 1 49 0 0,1 0 57 0 0,8-7 31 0 0,3-2 49 0 0,-5 9-60 0 0,-1 4-34 0 0,-3 0-109 0 0,4 0-100 0 0,12 0-91 0 0,-14 3 82 0 0,-2 7 16 0 0,-9-4 3 0 0,-5 3-78 0 0,1-7-2 0 0,0 14 34 0 0,1-12-53 0 0,-1 0 0 0 0,1 0 0 0 0,-1 0 0 0 0,0 1 0 0 0,-1-1 0 0 0,1 0 0 0 0,-1 0 0 0 0,0 0 1 0 0,-1 4-2 0 0,-3 0 0 0 0,1 0 0 0 0,-2 0 0 0 0,-3 5 0 0 0,-10 13 0 0 0,15-19-4 0 0,-13 17 72 0 0,-7 18-68 0 0,4-10 1 0 0,15-24 12 0 0,0-1 0 0 0,1 1 0 0 0,0 0 0 0 0,-1 2-13 0 0,1 1 7 0 0,4-7-6 0 0,-2 0 0 0 0,1 0 1 0 0,0 0-1 0 0,-1 0 0 0 0,0 0 0 0 0,0 0 0 0 0,0 0 0 0 0,-1-1 1 0 0,1 1-1 0 0,-1-1 0 0 0,0 1 0 0 0,0-1-1 0 0,-1 4 52 0 0,5 2-54 0 0,-1-7 6 0 0,0 0-4 0 0,0-1 1 0 0,0 1-1 0 0,0-1 1 0 0,-1 1 0 0 0,1 0-1 0 0,0-1 1 0 0,-1 1-1 0 0,0-1 1 0 0,1 1-1 0 0,-1-1 1 0 0,0 0 0 0 0,0 1-1 0 0,1-1 1 0 0,-1 0-1 0 0,0 1 1 0 0,0-1 0 0 0,-1 0-1 0 0,1 1 0 0 0,2-1 73 0 0,10 0-39 0 0,74-1 155 0 0,-49 0-167 0 0,-34 0-22 0 0,-1 0 0 0 0,1 1 0 0 0,0-1 0 0 0,-1 0 0 0 0,1 1 0 0 0,-1-1 0 0 0,1 1 0 0 0,-1-1 0 0 0,1 1 0 0 0,-1 0 0 0 0,1-1 0 0 0,-1 1 0 0 0,0 0 0 0 0,1 0 0 0 0,5 4 0 0 0,4-1 0 0 0,-10-3 0 0 0,0-1 1 0 0,0 0-1 0 0,0 1 1 0 0,0-1 0 0 0,0 1-1 0 0,0-1 1 0 0,0 1-1 0 0,0-1 1 0 0,0 1 0 0 0,0 0-1 0 0,0 0 1 0 0,0-1-1 0 0,-1 1 1 0 0,1 0-1 0 0,0 0 1 0 0,0 0 0 0 0,-1 0-1 0 0,1 0 0 0 0,4 12 43 0 0,1-8-33 0 0,-5-5-9 0 0,0 1-1 0 0,-1-1 1 0 0,1 1-1 0 0,0 0 1 0 0,-1-1 0 0 0,1 1-1 0 0,-1 0 1 0 0,1-1-1 0 0,-1 1 1 0 0,1 0 0 0 0,-1 0-1 0 0,1 0 1 0 0,-1 0-1 0 0,0-1 1 0 0,1 1-1 0 0,-1 0 1 0 0,0 0 0 0 0,0 0-1 0 0,0 0 0 0 0,26 57 107 0 0,-25-53-93 0 0,0-1 1 0 0,0 1-1 0 0,-1-1 0 0 0,1 1 1 0 0,-1-1-1 0 0,0 1 0 0 0,0-1 1 0 0,0 1-1 0 0,-1 2-14 0 0,0 3 15 0 0,2 6 6 0 0,-1 0 71 0 0,-3 3 87 0 0,-5 3 13 0 0,11-16-81 0 0,2-2-23 0 0,-3 9 19 0 0,-2-3-70 0 0,0-7-44 0 0,2 23-153 0 0,4-15 63 0 0,1-6 67 0 0,-2-2 20 0 0,-4-3 9 0 0,-1 0 1 0 0,1 0 0 0 0,-1 1-1 0 0,1-1 1 0 0,0 0 0 0 0,-1 1-1 0 0,1-1 1 0 0,-1 0 0 0 0,1 1-1 0 0,-1-1 1 0 0,1 1 0 0 0,-1-1-1 0 0,1 1 1 0 0,-1-1 0 0 0,0 1-1 0 0,1-1 1 0 0,-1 1 0 0 0,0-1-1 0 0,1 1 1 0 0,-1 0 0 0 0,0-1-1 0 0,0 1 1 0 0,3 4 0 0 0,-2-3 0 0 0,0-1 1 0 0,0 1 0 0 0,1-1 0 0 0,-1 0-1 0 0,1 1 1 0 0,-1-1 0 0 0,1 0 0 0 0,-1 0-1 0 0,1 0 1 0 0,0 0 0 0 0,0 0 0 0 0,-1 0-1 0 0,2 0 0 0 0,18 12 88 0 0,-14-5-39 0 0,-4-5-21 0 0,0 0-1 0 0,0 0 1 0 0,0 0-1 0 0,0 0 1 0 0,1-1 0 0 0,0 1-28 0 0,11 7 92 0 0,-2 6-71 0 0,4 6-22 0 0,-14-20-1 0 0,-1 0 1 0 0,1 0 0 0 0,-1 1 0 0 0,0-1 0 0 0,0 1 0 0 0,0 0 0 0 0,0-1 0 0 0,0 1 0 0 0,0 0 0 0 0,-1 0 0 0 0,1 0 0 0 0,-1 0 0 0 0,0 1 0 0 0,0-1 0 0 0,0 0-1 0 0,-1 0 1 0 0,1 1 0 0 0,-1-1 0 0 0,0 0 0 0 0,0 3 1 0 0,1 2-40 0 0,0-1 0 0 0,1 1-1 0 0,-1 0 1 0 0,1-1 0 0 0,3 8 40 0 0,-4-13-8 0 0,3 14-64 0 0,-5 4 48 0 0,1-8 23 0 0,-1-6 1 0 0,1-1 0 0 0,-1 1 0 0 0,0 0 0 0 0,-1-1 0 0 0,1 1 0 0 0,-1-1 0 0 0,0 0 0 0 0,0 0 0 0 0,1 0 0 0 0,0 0 0 0 0,0 0 0 0 0,0 4 0 0 0,2 5 1 0 0,-1-11-1 0 0,0-1 1 0 0,1 0-1 0 0,-1 0 1 0 0,0 1-1 0 0,0-1 1 0 0,-1 0 0 0 0,1 1-1 0 0,0-1 1 0 0,-1 0-1 0 0,1 0 1 0 0,-1 1-1 0 0,0-1 1 0 0,0 0-1 0 0,0 0 1 0 0,0 0 0 0 0,0 0-1 0 0,0 0 1 0 0,0 0-1 0 0,-1 0 1 0 0,1 0-1 0 0,-1-1 1 0 0,0 1-1 0 0,-28 38 172 0 0,12-29-61 0 0,7 0-55 0 0,-7 7 24 0 0,2-10 16 0 0,-9-3 58 0 0,5 5 20 0 0,-8-4 1 0 0,13-1-86 0 0,12-4-69 0 0,0 0 0 0 0,0 0 1 0 0,0 0-1 0 0,0 0 0 0 0,0 0 0 0 0,0-1 1 0 0,0 1-1 0 0,0-1 0 0 0,0 0-20 0 0,-1 0 17 0 0,1 1 1 0 0,0-1-1 0 0,0 1 0 0 0,0 0 0 0 0,-1-1 1 0 0,1 1-1 0 0,0 1 0 0 0,-2 0-17 0 0,2-1 6 0 0,1 1-1 0 0,0-1 1 0 0,-1-1-1 0 0,1 1 1 0 0,0 0-1 0 0,-1-1 1 0 0,1 1-1 0 0,-1-1 1 0 0,1 1-1 0 0,-1-1 1 0 0,1 0-1 0 0,-1 0 1 0 0,0-1-1 0 0,1 1 1 0 0,0 0-1 0 0,-1-1 1 0 0,1 1-1 0 0,-1-1-5 0 0,-8-3-19 0 0,9 2 12 0 0,-1 1 1 0 0,0 0 0 0 0,0 0-1 0 0,0 0 1 0 0,0 0-1 0 0,-1 0 1 0 0,1 1 0 0 0,0-1-1 0 0,-2 1 7 0 0,-5-2-73 0 0,6-2-125 0 0,0-2-111 0 0,-6 0-240 0 0,10 6 508 0 0,-1-1 0 0 0,1 0 0 0 0,0 1 0 0 0,-1-1 0 0 0,1 0 0 0 0,0 0 0 0 0,0 0 0 0 0,0 1 0 0 0,-1-1 0 0 0,1 0 0 0 0,0 0 0 0 0,0 0 0 0 0,0 0 1 0 0,1 0 40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16.7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1 107 7920 0 0,'0'0'174'0'0,"0"0"29"0"0,0-3 13 0 0,0 3-211 0 0,0 0-1 0 0,0-1 1 0 0,0 1 0 0 0,0 0-1 0 0,0 0 1 0 0,0-1 0 0 0,-1 1-1 0 0,1 0 1 0 0,0 0 0 0 0,0-1-1 0 0,0 1 1 0 0,0 0 0 0 0,1-1-1 0 0,-1 1 1 0 0,0 0 0 0 0,0 0-1 0 0,0-1 1 0 0,0 1 0 0 0,0 0-1 0 0,0 0 1 0 0,0-1 0 0 0,0 1-1 0 0,0 0 1 0 0,1 0 0 0 0,-1 0-1 0 0,0-1 1 0 0,0 1 0 0 0,0 0-1 0 0,1 0 1 0 0,-1 0 0 0 0,0-1-1 0 0,0 1 1 0 0,1 0-5 0 0,4-4 51 0 0,5-12-33 0 0,-6 10 22 0 0,3 1 82 0 0,0 2 89 0 0,0 2 93 0 0,-2-1 431 0 0,3-5-213 0 0,-7 6-437 0 0,1 0-1 0 0,-1 1 1 0 0,0-1 0 0 0,0 1 0 0 0,1-1-1 0 0,-1 1 1 0 0,0-1 0 0 0,1 1 0 0 0,-1 0 0 0 0,0-1-1 0 0,2 1-84 0 0,-1 0 182 0 0,1-2 3 0 0,5-4-27 0 0,0 0 0 0 0,1 1-1 0 0,0 1 1 0 0,0-1-158 0 0,-9 5 2 0 0,7-3 140 0 0,0 2-36 0 0,9 3 90 0 0,-6 0-87 0 0,-3-2-6 0 0,-1-2 16 0 0,2-1 40 0 0,-1-1-3 0 0,-5 3-125 0 0,-1 0-1 0 0,0 0 1 0 0,1 0-1 0 0,-1 0 0 0 0,0 1 1 0 0,1-1-1 0 0,-1 1 1 0 0,1-1-1 0 0,0 1 1 0 0,-1-1-1 0 0,1 1 0 0 0,-1 0 1 0 0,1 0-1 0 0,0 0-30 0 0,25 0 411 0 0,2 0-86 0 0,-12 0-182 0 0,-5 0-78 0 0,-2 2 25 0 0,13 11-17 0 0,-5 2-58 0 0,-6 0-15 0 0,-10-11 0 0 0,-1 1 0 0 0,0-1 0 0 0,-1 1 0 0 0,1-1 0 0 0,-1 1 0 0 0,0-1 0 0 0,0 0 0 0 0,0 1 0 0 0,-1-1 0 0 0,0 1 0 0 0,0-1 0 0 0,-1 4 0 0 0,-8 4 0 0 0,8-10 0 0 0,0-1 0 0 0,1 1 0 0 0,-1 0 0 0 0,1 0 0 0 0,0 0 0 0 0,-1-1 0 0 0,1 1 0 0 0,0 1 0 0 0,-1 0 0 0 0,-1 10 0 0 0,3-11 0 0 0,-1 0 0 0 0,1 0 0 0 0,-1 1 0 0 0,1-1 0 0 0,-1 0 0 0 0,0 0 0 0 0,0 0 0 0 0,0 0 0 0 0,0 0 0 0 0,0 0 0 0 0,-1 0 0 0 0,1 0 0 0 0,-1-1 0 0 0,1 1 0 0 0,-5 3 6 0 0,1 1 1 0 0,0-1 0 0 0,0 1-1 0 0,0 0 1 0 0,1 0 0 0 0,0 0-1 0 0,0 1 1 0 0,-1 4-7 0 0,5-10 3 0 0,0 0 0 0 0,-1 0 0 0 0,1-1 0 0 0,0 1 0 0 0,0 0 0 0 0,-1 0 0 0 0,1 0 0 0 0,0-1 0 0 0,-1 1 0 0 0,1 0 0 0 0,-1-1 0 0 0,1 1-1 0 0,-1 0 1 0 0,1-1 0 0 0,-1 1 0 0 0,1 0 0 0 0,-1-1 0 0 0,1 1 0 0 0,-1-1 0 0 0,0 1 0 0 0,0-1 0 0 0,1 1 0 0 0,-1-1 0 0 0,0 0 0 0 0,0 1 0 0 0,1-1 0 0 0,-1 0 0 0 0,0 0 0 0 0,0 1 0 0 0,0-1-3 0 0,-13 5 79 0 0,12-4-65 0 0,0 1 1 0 0,1 0-1 0 0,-1 0 1 0 0,0 0-1 0 0,0 0 0 0 0,1 0 1 0 0,-1 0-1 0 0,1 1-14 0 0,-7 9 93 0 0,2-6-9 0 0,0 1 35 0 0,2-3-102 0 0,1-1-16 0 0,0 1 1 0 0,-1-1-1 0 0,0 1 0 0 0,0-1 1 0 0,-1 1-2 0 0,-8 1 0 0 0,10 5-26 0 0,3-8-96 0 0,0-2-10 0 0,0 0 36 0 0,0 0 136 0 0,0 0 65 0 0,4 1-5 0 0,0-1-36 0 0,0 0-24 0 0,1 0-36 0 0,9-3-77 0 0,-7-2 10 0 0,-5 4 47 0 0,-1 0 0 0 0,0 1 0 0 0,1-1 0 0 0,-1 0 0 0 0,1 0-1 0 0,-1 1 1 0 0,1-1 0 0 0,-1 1 0 0 0,1-1 0 0 0,-1 1 0 0 0,1 0 0 0 0,-1 0 0 0 0,1-1 0 0 0,0 1 16 0 0,18 0-105 0 0,0 0 55 0 0,78 0 53 0 0,-87 2-3 0 0,0 0 0 0 0,0 0 0 0 0,-1 1 0 0 0,1 0 0 0 0,1 1 0 0 0,-7-2 0 0 0,1 0 8 0 0,-1 1 0 0 0,1 0 1 0 0,-1 0-1 0 0,1 1 0 0 0,3 3-8 0 0,-1-1 19 0 0,13 7 3 0 0,-13-9-12 0 0,-1 1 1 0 0,0 1 0 0 0,0-1 0 0 0,0 1 0 0 0,-1 0-11 0 0,10 4 10 0 0,-4-2 33 0 0,3 19-32 0 0,-14-23-5 0 0,0-1 0 0 0,0 0 1 0 0,0 1-1 0 0,-1-1 0 0 0,1 1 1 0 0,-1-1-1 0 0,0 4-6 0 0,0-4 12 0 0,0 1 1 0 0,0-1-1 0 0,-1 0 0 0 0,1 1 1 0 0,-1-1-1 0 0,0 1 0 0 0,-1 2-12 0 0,0-2 8 0 0,-6 12 22 0 0,3-8 23 0 0,-6-2 0 0 0,10-6-51 0 0,0 1 0 0 0,0-1 0 0 0,0 0 0 0 0,0 1-1 0 0,0 0 1 0 0,1-1 0 0 0,-1 1 0 0 0,0-1 0 0 0,0 1 0 0 0,0 0-1 0 0,0 0 1 0 0,1-1 0 0 0,-1 1 0 0 0,0 0 0 0 0,1 0 0 0 0,-1 0-2 0 0,-4 9 43 0 0,5-9-35 0 0,-1 0 0 0 0,1 1-1 0 0,-1-1 1 0 0,0 0-1 0 0,1 1 1 0 0,-1-1-1 0 0,0 0 1 0 0,0 0 0 0 0,0 0-1 0 0,0 0-7 0 0,-21 9 38 0 0,11-6-17 0 0,9-2-14 0 0,-1-1-1 0 0,0 0 1 0 0,0 0-1 0 0,0 0 1 0 0,0 0-1 0 0,-1-1 1 0 0,1 1-1 0 0,0-1 1 0 0,-2 1-7 0 0,3-1 5 0 0,1 0 0 0 0,-1 0-1 0 0,1 0 1 0 0,-1 0 0 0 0,1 1 0 0 0,-1-1 0 0 0,1 1 0 0 0,-1-1-1 0 0,1 1 1 0 0,0 0 0 0 0,-1-1 0 0 0,1 1 0 0 0,0 0-5 0 0,-12 5 14 0 0,4-4 3 0 0,0-1-1 0 0,-1 0 0 0 0,1-1 1 0 0,0 0-1 0 0,-2-1-16 0 0,-3 1 25 0 0,-46 0-29 0 0,44-3-81 0 0,6-2-45 0 0,1 0-41 0 0,-4 3-60 0 0,9 1 235 0 0,0 0-41 0 0,0 0-40 0 0,-1-2-33 0 0,-3-2-193 0 0,-1-2-83 0 0,-10-13-824 0 0,14 12 777 0 0,3-7-255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17.1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9184 0 0,'0'0'208'0'0,"0"0"33"0"0,3 0 14 0 0,10 0-42 0 0,-7 0-180 0 0,3 2-23 0 0,-4 2 40 0 0,1 0 83 0 0,-1 1 34 0 0,4 5 289 0 0,-7-8-276 0 0,1 1 346 0 0,-1-1-28 0 0,2 2-445 0 0,-1 1 56 0 0,-1 0 76 0 0,0 5 156 0 0,0 1 11 0 0,-2-4-150 0 0,0 0-71 0 0,0 0-50 0 0,0-5-69 0 0,0 35 324 0 0,0-25-263 0 0,0 0-49 0 0,0-10-19 0 0,0-1 0 0 0,0 1 0 0 0,-1 0 0 0 0,1-1 0 0 0,0 1 0 0 0,-1 0 1 0 0,0-1-1 0 0,1 1 0 0 0,-1-1 0 0 0,0 1 0 0 0,0-1 0 0 0,1 1 0 0 0,-2-1-5 0 0,1 1 4 0 0,1-1 0 0 0,-1 1 1 0 0,0-1-1 0 0,0 1 0 0 0,1 0 0 0 0,-1-1 0 0 0,0 1 0 0 0,1-1 0 0 0,0 1 1 0 0,-1 0-1 0 0,1 0 0 0 0,0-1 0 0 0,0 1-4 0 0,0 1 1 0 0,0-1 0 0 0,0 0 0 0 0,0 1 1 0 0,0-1-1 0 0,0 0 0 0 0,0 1 0 0 0,-1-1 0 0 0,1 0 1 0 0,-1 1-1 0 0,0-1 0 0 0,0 0 0 0 0,0 0 0 0 0,0 0 0 0 0,0 0 1 0 0,0 0-1 0 0,0 0 0 0 0,-1 0 0 0 0,0 1-1 0 0,0 2 43 0 0,2 8-32 0 0,0-1-30 0 0,0-9-72 0 0,0-3-7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18.2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590 408 7080 0 0,'0'0'157'0'0,"0"0"23"0"0,0 0 13 0 0,1 0-60 0 0,1-2-14 0 0,-1 1-26 0 0,1-1-52 0 0,0-1 6 0 0,-1 2 7 0 0,0 0 35 0 0,0 0 18 0 0,1 0 36 0 0,-1 0 41 0 0,0-1 46 0 0,-1 2 328 0 0,0 0-28 0 0,0 0-123 0 0,0 0-58 0 0,0 0-11 0 0,0 0-10 0 0,0 0-32 0 0,0 0-10 0 0,0 0-4 0 0,-1-1-104 0 0,1 0-53 0 0,0-1-16 0 0,0-1-63 0 0,0 0-7 0 0,-1 1 41 0 0,-9-1 223 0 0,7 3 1 0 0,1 0-22 0 0,-10-3-98 0 0,-2-6-20 0 0,11 6-25 0 0,-1 2-71 0 0,-5 4-18 0 0,8-2-25 0 0,-7 3 28 0 0,7-3-43 0 0,-1 0 0 0 0,1 0 1 0 0,0 0-1 0 0,-1-1 1 0 0,1 1-1 0 0,-1 0 0 0 0,1-1 1 0 0,-1 1-1 0 0,1-1 1 0 0,-1 1-1 0 0,1-1 0 0 0,-1 0 1 0 0,0 0-1 0 0,1 0-10 0 0,-6 0 25 0 0,0 1-1 0 0,1 0 1 0 0,-1 0 0 0 0,0 1-1 0 0,1-1 1 0 0,0 1 0 0 0,-1 1-25 0 0,2-1 5 0 0,2-1-6 0 0,0 0 1 0 0,-1-1 0 0 0,1 1-1 0 0,0-1 1 0 0,0 0 0 0 0,0 1-1 0 0,0-2 1 0 0,-1 1 0 0 0,-13 2 13 0 0,3 3 17 0 0,11-3-27 0 0,-1-1-1 0 0,1 0 1 0 0,0 0-1 0 0,0 0 1 0 0,-1-1 0 0 0,1 1-1 0 0,0-1 1 0 0,-1 0 0 0 0,0 0-3 0 0,-1 1 0 0 0,0-1 1 0 0,0 1 0 0 0,0 0-1 0 0,-1 0 1 0 0,1 1 0 0 0,-1 0-1 0 0,1 0 8 0 0,0-1 0 0 0,0 0 0 0 0,-1 1 1 0 0,1-2-1 0 0,0 1 0 0 0,-2 0-8 0 0,-8-2 9 0 0,8 1-9 0 0,-1 0 0 0 0,1 0 1 0 0,0 1-1 0 0,-1 0 1 0 0,-1 0-1 0 0,-5 4 1 0 0,11-3 4 0 0,0-1 1 0 0,0 0 0 0 0,0 0 0 0 0,0 0 0 0 0,0-1-1 0 0,0 1 1 0 0,0-1 0 0 0,0 1 0 0 0,-4-1-6 0 0,-141 0 11 0 0,120 0-1 0 0,26 0 44 0 0,4-3-1 0 0,8-7-32 0 0,-10 10-19 0 0,1 0-1 0 0,-1-1 1 0 0,0 1-1 0 0,1 0 1 0 0,-1-1-1 0 0,0 1 1 0 0,1 0-1 0 0,-1-1 1 0 0,0 1-1 0 0,0 0 1 0 0,0-1-1 0 0,1 1 1 0 0,-1 0-1 0 0,0-1 1 0 0,0 1-1 0 0,0-1 1 0 0,0 1-1 0 0,0 0 1 0 0,0-1-1 0 0,0 1 1 0 0,0-1-1 0 0,0 1 1 0 0,0-1-1 0 0,0 1 1 0 0,0 0-1 0 0,0-1 0 0 0,0 1-1 0 0,1-5 14 0 0,4 4-1 0 0,-5 1-12 0 0,1 0 1 0 0,-1 0-1 0 0,0 0 1 0 0,1 0-1 0 0,-1 0 1 0 0,1 0-1 0 0,-1 0 1 0 0,1 0-1 0 0,-1 0 0 0 0,0 0 1 0 0,1 0-1 0 0,-1 0 1 0 0,1 0-1 0 0,-1-1 1 0 0,0 1-1 0 0,1 0 1 0 0,-1 0-1 0 0,0 0 1 0 0,1-1-1 0 0,-1 1 1 0 0,0 0-1 0 0,1 0 1 0 0,-1-1-1 0 0,0 1 1 0 0,1 0-1 0 0,-1-1 1 0 0,0 1-2 0 0,76-76 303 0 0,-48 49-209 0 0,-18 13-70 0 0,0-9 57 0 0,0 2-12 0 0,3 6-4 0 0,-12 13-55 0 0,1 1-1 0 0,0-1 1 0 0,-1 0-1 0 0,1 1 1 0 0,-1-1-1 0 0,0 0 0 0 0,0 0 1 0 0,0 0-1 0 0,0 0 1 0 0,1-1-10 0 0,3-22 86 0 0,1 10 9 0 0,-4 10-50 0 0,0 0 1 0 0,1 1 0 0 0,0 0 0 0 0,0 0 0 0 0,0 0-1 0 0,2-3-45 0 0,7-8 122 0 0,1-11 17 0 0,-5 7-47 0 0,0 3-11 0 0,-3 6-38 0 0,-5 9-40 0 0,0 0 0 0 0,1-1 0 0 0,-1 1 0 0 0,1 0 0 0 0,0 0-1 0 0,-1 0 1 0 0,1 0 0 0 0,0 0 0 0 0,0 0 0 0 0,0 0 0 0 0,0 0 0 0 0,0 0-3 0 0,7-7 59 0 0,2-5-46 0 0,-5 1-2 0 0,6 9 42 0 0,-9 3 11 0 0,-2 3-10 0 0,3 9-44 0 0,1-4-10 0 0,-3-7 0 0 0,0 1 0 0 0,0-1 0 0 0,0 0 0 0 0,-1 1 0 0 0,1-1 0 0 0,0 1 0 0 0,-1-1 0 0 0,1 1 0 0 0,-1-1 0 0 0,0 1 0 0 0,1 0 0 0 0,-1-1 0 0 0,0 1 0 0 0,0 0 0 0 0,0 12 0 0 0,0-7 0 0 0,-1-1 0 0 0,2 1 0 0 0,-1 0 0 0 0,1 0 0 0 0,1 3 0 0 0,3 4 0 0 0,-4-11 0 0 0,1 0 0 0 0,-1 1 0 0 0,0-1 0 0 0,-1 0 0 0 0,1 0 0 0 0,0 1 0 0 0,-1-1 0 0 0,0 1 0 0 0,0-1 0 0 0,0 121 0 0 0,1-117 0 0 0,0 0 0 0 0,0 0 0 0 0,0 0 0 0 0,2 6 0 0 0,0-5 0 0 0,-2 0 0 0 0,1-1 0 0 0,-1 1 0 0 0,0 8 0 0 0,-1 92 15 0 0,0-55 126 0 0,0 64 127 0 0,0-75-142 0 0,0-4 8 0 0,0 1 37 0 0,0 3 46 0 0,0 3 55 0 0,0-33-176 0 0,0-9-5 0 0,0-3-22 0 0,0 0-29 0 0,0 0-63 0 0,0 0-44 0 0,0 0-189 0 0,0 0-46 0 0,0 0-2 0 0,0-4-32 0 0,0 1 74 0 0,0-2 6 0 0,1-8-284 0 0,1 8 245 0 0,11-10-439 0 0</inkml:trace>
  <inkml:trace contextRef="#ctx0" brushRef="#br0" timeOffset="1085.3">938 106 7744 0 0,'0'0'174'0'0,"0"0"29"0"0,0 0 12 0 0,2 0-35 0 0,11-2-144 0 0,-4-5-22 0 0,-3 1 40 0 0,-6 6-54 0 0,8-6 128 0 0,0 2 68 0 0,-1 0 16 0 0,-2 0 40 0 0,0-6 197 0 0,1 6-159 0 0,2 0-58 0 0,3-3 98 0 0,-8 5-47 0 0,-1 0-103 0 0,1 2-65 0 0,1 0-58 0 0,0 0-12 0 0,-2-1 46 0 0,1-1 3 0 0,1-1 4 0 0,3-1 35 0 0,-2 2 8 0 0,1 1 46 0 0,2 0 88 0 0,-5 1-202 0 0,0 0 0 0 0,0 0 0 0 0,1 0 0 0 0,-1-1 1 0 0,0 0-1 0 0,1 1 0 0 0,-1-1-73 0 0,11-8 272 0 0,-11 7-46 0 0,0 0-95 0 0,1 2-61 0 0,1 1-38 0 0,0-1 53 0 0,63 0 516 0 0,-40 0-360 0 0,7 0 35 0 0,-32 0-166 0 0,2 0-12 0 0,9 0-36 0 0,-6 0 50 0 0,-19 3-58 0 0,10-3-52 0 0,-1 1-1 0 0,1 0 1 0 0,0-1 0 0 0,0 1 0 0 0,0 0-1 0 0,1-1 1 0 0,-1 1 0 0 0,0 0 0 0 0,0 0-1 0 0,0 0 1 0 0,0 0 0 0 0,1 0-1 0 0,-1 0 1 0 0,0 0-2 0 0,-1 4 13 0 0,2-4-11 0 0,-1-1 0 0 0,1 1 0 0 0,0 0 0 0 0,-1-1 1 0 0,1 1-1 0 0,0-1 0 0 0,-1 1 0 0 0,1-1 0 0 0,0 1 0 0 0,-1-1 0 0 0,1 1 0 0 0,-1-1 1 0 0,1 1-1 0 0,-1-1 0 0 0,1 1 0 0 0,-1-1 0 0 0,1 0 0 0 0,-1 1 0 0 0,0-1 0 0 0,1 0 1 0 0,-1 0-1 0 0,0 1-2 0 0,-4 1 4 0 0,-8 7 35 0 0,-5 10-24 0 0,13-13-2 0 0,0-1 0 0 0,0 0 1 0 0,-1 0-1 0 0,-5 4-13 0 0,-30 19 9 0 0,12-9 4 0 0,9-5 29 0 0,-5 3-31 0 0,4 8-11 0 0,-1-7 10 0 0,14-5 33 0 0,-3-7-32 0 0,10-6-11 0 0,0 1 0 0 0,0-1 0 0 0,0 0 0 0 0,0 1 0 0 0,1-1 0 0 0,-1 1 0 0 0,0 0 0 0 0,0-1 0 0 0,0 1 0 0 0,0 0 0 0 0,0 0 0 0 0,1-1 0 0 0,-1 1 0 0 0,0 0 0 0 0,1 0 0 0 0,-1 0 0 0 0,-4 9 0 0 0,4-8 0 0 0,0 1 0 0 0,0-1 0 0 0,0 0 0 0 0,0 0 0 0 0,0 0 0 0 0,-1 0 0 0 0,1 0 0 0 0,-1 0 0 0 0,0-1 0 0 0,0 2 0 0 0,1-1 0 0 0,-1 0 0 0 0,1 0 0 0 0,-1 0 0 0 0,1 1 0 0 0,0-1 0 0 0,0 1 0 0 0,0-1 0 0 0,0 1 0 0 0,0 0 0 0 0,1-1 0 0 0,-1 1 0 0 0,1 0 0 0 0,-1-1 0 0 0,1 1 0 0 0,0 0 0 0 0,0-1 0 0 0,0 1 0 0 0,1 2 0 0 0,-1 3 0 0 0,3 7 0 0 0,-3-14 0 0 0,1 0 0 0 0,-1 0 0 0 0,1 0 0 0 0,0-1 0 0 0,0 1 0 0 0,-1 0 0 0 0,1 0 0 0 0,0-1 0 0 0,0 1 0 0 0,0 0 0 0 0,0-1 0 0 0,0 1 0 0 0,0-1 0 0 0,0 1 0 0 0,0-1 0 0 0,0 0 0 0 0,10 7 0 0 0,-7-1 3 0 0,-4-6-1 0 0,1 1-1 0 0,-1-1 1 0 0,0 1 0 0 0,0-1 0 0 0,1 0-1 0 0,-1 1 1 0 0,0-1 0 0 0,0 1 0 0 0,1-1 0 0 0,-1 0-1 0 0,1 0 1 0 0,-1 1 0 0 0,0-1 0 0 0,1 0-1 0 0,-1 1 1 0 0,1-1 0 0 0,-1 0 0 0 0,0 0-1 0 0,1 0 1 0 0,-1 0 0 0 0,1 1 0 0 0,-1-1 0 0 0,1 0-1 0 0,-1 0 1 0 0,1 0 0 0 0,-1 0 0 0 0,1 0-1 0 0,-1 0 1 0 0,1 0 0 0 0,-1 0 0 0 0,1 0 0 0 0,0-1-2 0 0,77 1 175 0 0,40 0-26 0 0,-116 0-147 0 0,-1 0 0 0 0,1 1 0 0 0,-1-1 1 0 0,1 0-1 0 0,0 1 0 0 0,-1-1 1 0 0,1 1-1 0 0,-1-1 0 0 0,1 1 1 0 0,-1 0-1 0 0,0-1 0 0 0,1 1 1 0 0,-1 0-1 0 0,1 0-2 0 0,5 4 21 0 0,8 0-10 0 0,-13-4-11 0 0,-1-1 0 0 0,0 1 0 0 0,0 0 0 0 0,0 0 0 0 0,0 0 0 0 0,0-1 0 0 0,0 1 0 0 0,0 0 0 0 0,-1 0 0 0 0,1 1 0 0 0,0-1 0 0 0,0 1 0 0 0,0 2 1 0 0,0 0 0 0 0,0 0 0 0 0,0 0 0 0 0,-1 0 0 0 0,0 0 1 0 0,1 0-1 0 0,-1 1 0 0 0,-1-1 0 0 0,0 4-1 0 0,1 7 50 0 0,-3-5-31 0 0,-8-2 63 0 0,10-8-75 0 0,0 1 0 0 0,0-1 1 0 0,0 1-1 0 0,0-1 0 0 0,0 1 1 0 0,0 0-1 0 0,0 0 0 0 0,0-1 0 0 0,0 1 1 0 0,0 0-1 0 0,1 0 0 0 0,-1 0 1 0 0,0 0-1 0 0,0 0 0 0 0,1 0-7 0 0,-8 16 101 0 0,1-4-39 0 0,2 0-48 0 0,-5-8-2 0 0,5 8 36 0 0,-8 10-34 0 0,12-21-16 0 0,2 3 2 0 0,-1-4 2 0 0,0-1-1 0 0,0 1 0 0 0,0 0 0 0 0,-1 0 1 0 0,1-1-1 0 0,0 1 0 0 0,0 0 0 0 0,0 0 1 0 0,-1-1-1 0 0,1 1 0 0 0,-1 0 0 0 0,1-1 1 0 0,0 1-1 0 0,-1 0 0 0 0,1-1 0 0 0,-1 1 1 0 0,1-1-1 0 0,-1 1 0 0 0,1-1 0 0 0,-1 1 1 0 0,0-1-1 0 0,1 1-1 0 0,-1-1 1 0 0,1 0 0 0 0,-1 0 0 0 0,1 1 0 0 0,0-1 0 0 0,-1 0 0 0 0,1 0 0 0 0,0 1-1 0 0,-1-1 1 0 0,1 0 0 0 0,0 1 0 0 0,-1-1 0 0 0,1 0 0 0 0,0 1 0 0 0,0-1 0 0 0,-1 1 0 0 0,1-1 0 0 0,0 1 0 0 0,0-1 0 0 0,0 0 0 0 0,0 1 0 0 0,0-1 0 0 0,0 1 0 0 0,-1-1-1 0 0,1 1 1 0 0,0-1 0 0 0,0 1 0 0 0,0-1 0 0 0,1 0 0 0 0,-1 1 0 0 0,0-1 0 0 0,0 1 0 0 0,0-1 0 0 0,0 1 0 0 0,0-1 0 0 0,0 1 0 0 0,1-1 0 0 0,-1 0 0 0 0,0 1-1 0 0,0-1 0 0 0,13 15 11 0 0,0 0 32 0 0,-11-10-37 0 0,-2-4-6 0 0,0-1 0 0 0,1 1 0 0 0,-1 0 1 0 0,0-1-1 0 0,0 1 0 0 0,1-1 0 0 0,-1 1 0 0 0,1-1 0 0 0,-1 1 1 0 0,0-1-1 0 0,1 1 0 0 0,-1-1 0 0 0,1 1 0 0 0,-1-1 1 0 0,1 1-1 0 0,-1-1 0 0 0,1 0 0 0 0,0 1 0 0 0,-1-1 1 0 0,1 0-1 0 0,-1 0 0 0 0,1 1 0 0 0,4 1 0 0 0,2 1 0 0 0,-4-1 0 0 0,1-1 0 0 0,-1 1 0 0 0,0-1 0 0 0,1 1 0 0 0,-1 0 0 0 0,0 1 0 0 0,0-1 1 0 0,0 0-1 0 0,-1 1 0 0 0,3 2 0 0 0,0 7-11 0 0,8-4-32 0 0,-12-6 42 0 0,1 0 0 0 0,-1 0 0 0 0,1 0 0 0 0,-1 1 0 0 0,0-1 0 0 0,0 0 0 0 0,0 1 0 0 0,0-1 0 0 0,0 1-1 0 0,-1-1 2 0 0,1 0 0 0 0,0 6 0 0 0,2 0 0 0 0,-1-1 0 0 0,1 1 0 0 0,2 5 0 0 0,0 17 0 0 0,-3-27 0 0 0,0 0 0 0 0,0 1 0 0 0,-1 0 0 0 0,0-1 0 0 0,1 1 0 0 0,-1-1 0 0 0,-1 1 0 0 0,1 0 0 0 0,0 0 0 0 0,-1 3 0 0 0,0-6 0 0 0,0 1 0 0 0,0-1 0 0 0,0 1 0 0 0,0 0 0 0 0,-1-1 0 0 0,1 1 0 0 0,-1-1 0 0 0,1 1 0 0 0,-1-1 0 0 0,1 1 0 0 0,-1-1 0 0 0,0 1 0 0 0,0-1 0 0 0,0 1 0 0 0,-5 10 0 0 0,1 13 0 0 0,-10 10 0 0 0,13-28 0 0 0,-1-1 0 0 0,0 0 0 0 0,-1 0 0 0 0,1 0 0 0 0,-1-1 0 0 0,0 1 0 0 0,-1-1 0 0 0,1 0 0 0 0,-1 0 0 0 0,0-1 0 0 0,-2 2 0 0 0,-14 11 2 0 0,-1-2 0 0 0,-7 4-2 0 0,4-3 8 0 0,8-7 36 0 0,-8-1-27 0 0,21-7-15 0 0,0 0 0 0 0,-1 0 0 0 0,1 1 0 0 0,0 0 0 0 0,0 0 0 0 0,0 0 0 0 0,0 0-2 0 0,-16 9 54 0 0,17-10-50 0 0,1 0 0 0 0,-1 0 0 0 0,0-1 0 0 0,0 1 0 0 0,1-1 1 0 0,-1 0-1 0 0,0 0 0 0 0,-1 0-4 0 0,3 0 4 0 0,-1 0 1 0 0,0 0 0 0 0,1 0-1 0 0,-1 1 1 0 0,0-1-1 0 0,1 0 1 0 0,-1 1-1 0 0,1-1 1 0 0,-1 1 0 0 0,1 0-1 0 0,-1-1 1 0 0,1 1-1 0 0,-1 0 1 0 0,1 0-5 0 0,-11 5 18 0 0,3-5 12 0 0,0 0 0 0 0,-1 0 0 0 0,1-1 0 0 0,0 0 0 0 0,-2 0-30 0 0,-3-1 10 0 0,11 2 8 0 0,0-1 0 0 0,0-1 0 0 0,0 1 0 0 0,-1 0 0 0 0,1-1 0 0 0,0 1 0 0 0,0-1 0 0 0,0 0 0 0 0,0 0 0 0 0,0 0 0 0 0,0-1 0 0 0,-2-1-18 0 0,-1 1 16 0 0,-24-3 116 0 0,18-5-102 0 0,-6-5 46 0 0,5 9-23 0 0,8-4-40 0 0,-5 5-1 0 0,5-5 36 0 0,-2 5-36 0 0,14-5-22 0 0,-4 8-44 0 0,-4-1-51 0 0,1 2 56 0 0,1-3 48 0 0,-1 2-37 0 0,0 2-18 0 0,0-2-36 0 0,0 1-101 0 0,0-1-97 0 0,0 2 87 0 0,0 0 66 0 0,1 0 55 0 0,0 0 45 0 0,0 0 51 0 0,3 0 88 0 0,-3 0-83 0 0,0-1-38 0 0,1 1-46 0 0,-1 0-61 0 0,0 0-74 0 0,0 0-86 0 0,-1 0-101 0 0,1 0-114 0 0,-1 0 204 0 0,0 1-33 0 0,0-1-27 0 0,0 0-51 0 0,0 0-46 0 0,0 0-38 0 0,0 0-144 0 0,0 0-39 0 0,0 0-173 0 0,0 0-466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24.7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153 464 7976 0 0,'0'0'174'0'0,"0"-2"29"0"0,0-2-142 0 0,0-3 131 0 0,-2-2 211 0 0,-2 3-22 0 0,-3 4-226 0 0,5 2 236 0 0,1-1-137 0 0,0 1-95 0 0,-1 0-59 0 0,-2 1-56 0 0,1 0-10 0 0,1-1 47 0 0,1 0 52 0 0,0-1 84 0 0,-1 0 39 0 0,-1 1-110 0 0,1 1-79 0 0,-5 1-9 0 0,5-1 15 0 0,-2 1-24 0 0,-1 3 72 0 0,-1 0 74 0 0,-10 11 323 0 0,11-11-370 0 0,0 0-45 0 0,1 0-77 0 0,-5 5 118 0 0,-7 20 245 0 0,13-25-332 0 0,0 6 43 0 0,2 5-20 0 0,0 0-16 0 0,-5-4 0 0 0,5-11-55 0 0,1 1 0 0 0,-1-1 0 0 0,0 0 0 0 0,0 1 0 0 0,1-1 0 0 0,-1 1 0 0 0,1-1 0 0 0,0 1 0 0 0,-1 0 0 0 0,1-1 0 0 0,0 1 0 0 0,0 0 0 0 0,0-1 0 0 0,0 1-9 0 0,-1 6 17 0 0,0 0 0 0 0,0-1 0 0 0,-1 1 0 0 0,0 0 0 0 0,-3 6-17 0 0,4-12 6 0 0,0 2 1 0 0,0-1-1 0 0,1 1 1 0 0,-1-1 0 0 0,1 1 0 0 0,-1-1 0 0 0,1 1-1 0 0,0-1 1 0 0,0 1 0 0 0,1 1-7 0 0,0 4 20 0 0,-1-7-19 0 0,0 0 0 0 0,0 0 0 0 0,0 0 0 0 0,1 0 0 0 0,-1 0 0 0 0,1 0 0 0 0,-1 0 0 0 0,1 0 0 0 0,0-1 0 0 0,0 1 0 0 0,0 0 0 0 0,0 0 0 0 0,0 0-1 0 0,0-1 1 0 0,0 0 0 0 0,0 1 0 0 0,-1-1 0 0 0,1 0 0 0 0,-1 0 0 0 0,1 1 0 0 0,-1-1 0 0 0,1 0 0 0 0,-1 1-1 0 0,0-1 1 0 0,0 0 0 0 0,1 2-1 0 0,1 2 43 0 0,8 5-22 0 0,-4-6 28 0 0,3-5-35 0 0,-9 1-7 0 0,5-3 57 0 0,13-8-5 0 0,-14 9-38 0 0,0 0 0 0 0,0 0 0 0 0,-1-1 1 0 0,1 1-1 0 0,2-3-21 0 0,2-2 9 0 0,-5 4 7 0 0,0 0-1 0 0,0-1 0 0 0,0 1 1 0 0,0 0-1 0 0,-1-1 0 0 0,1 0-15 0 0,2-6 45 0 0,-5 8-41 0 0,1 0 1 0 0,1 0-1 0 0,-1 0 0 0 0,0 0 0 0 0,0 0 0 0 0,1 0 1 0 0,-1 0-1 0 0,1 0 0 0 0,0 0-4 0 0,12-15 50 0 0,-1-9-20 0 0,-3 5 30 0 0,-9 19-55 0 0,0 0 1 0 0,0 0-1 0 0,0 0 1 0 0,0 0-1 0 0,0 0 1 0 0,-1 0-1 0 0,1 0 1 0 0,-1 0-1 0 0,1 0 0 0 0,-1-1 1 0 0,0-1-6 0 0,0 3 3 0 0,0-1 1 0 0,0 0-1 0 0,1 1 1 0 0,-1-1-1 0 0,0 0 1 0 0,1 1-1 0 0,0-1 1 0 0,-1 0-1 0 0,1 1 1 0 0,0-1-1 0 0,0 1 1 0 0,-1-1-1 0 0,2 1-3 0 0,-1-1 6 0 0,-1 1 1 0 0,1-1-1 0 0,0 1 1 0 0,0-1-1 0 0,-1 1 0 0 0,1-1 1 0 0,0 0-1 0 0,-1 1 0 0 0,0-1 1 0 0,1 0-1 0 0,-1 1 1 0 0,0-1-1 0 0,0 0-6 0 0,0-3 7 0 0,0 3-15 0 0,0-2 33 0 0,0-2 30 0 0,0-5 42 0 0,0 9-6 0 0,3 4-11 0 0,7 11-64 0 0,-8 2-16 0 0,-2-11 0 0 0,0 1 0 0 0,0-1 0 0 0,0 1 0 0 0,0-1 0 0 0,1 1 0 0 0,0-1 0 0 0,0 0 0 0 0,0 1 0 0 0,0-1 0 0 0,1 0 0 0 0,0 0 0 0 0,-1 0 0 0 0,2 1 0 0 0,6 10 3 0 0,-5-15-7 0 0,-2 0-10 0 0,0 0-22 0 0,-2 2-41 0 0,0-2 34 0 0,0 1 8 0 0,-1 4 11 0 0,1-3-16 0 0,1 0-25 0 0,-1-1-39 0 0,1 1-48 0 0,1 0-57 0 0,11 11-175 0 0</inkml:trace>
  <inkml:trace contextRef="#ctx0" brushRef="#br0" timeOffset="410.98">606 41 7256 0 0,'0'0'165'0'0,"0"0"22"0"0,0 0 7 0 0,0-2-23 0 0,0-3-145 0 0,2-11-23 0 0,3 10 22 0 0,1 5 48 0 0,-4 1 76 0 0,-2-3 174 0 0,0 1-331 0 0,0 1 122 0 0,0-1 105 0 0,0 1 90 0 0,0 0 157 0 0,0 0 80 0 0,-1 1 1290 0 0,2 1-975 0 0,-1 0-485 0 0,0 0-53 0 0,0 0 9 0 0,0-1-217 0 0,0 1-39 0 0,1 0-43 0 0,-1-1-66 0 0,0 0-34 0 0,1 1-37 0 0,-1-1-39 0 0,1 1-41 0 0,-1-1-43 0 0,6 4 377 0 0,-5-3-142 0 0,-1-1 1 0 0,1 0 0 0 0,-1 0-1 0 0,0 1 1 0 0,1-1 0 0 0,-1 0-1 0 0,1 1 1 0 0,-1-1 0 0 0,0 1-1 0 0,1-1 1 0 0,-1 1 0 0 0,0-1-1 0 0,1 1 1 0 0,-1-1 0 0 0,0 0-1 0 0,0 1 1 0 0,1 0 0 0 0,-1-1-1 0 0,0 1 1 0 0,0-1 0 0 0,0 1-1 0 0,0-1 1 0 0,0 1 0 0 0,0-1-1 0 0,0 1 1 0 0,0-1 0 0 0,0 1-1 0 0,0 0 1 0 0,0-1 0 0 0,0 1-1 0 0,0-1 1 0 0,0 1 0 0 0,0-1-9 0 0,-1 35 287 0 0,-1 15 12 0 0,3-37-233 0 0,-1-1 0 0 0,2 0 0 0 0,0 3-66 0 0,2 2 51 0 0,-1-7-10 0 0,-1-1 0 0 0,-1 1-1 0 0,1 0 1 0 0,-1 7-41 0 0,-1-6 39 0 0,1 0 0 0 0,1 0 1 0 0,0 0-1 0 0,1 0-39 0 0,-1-2 35 0 0,0 1 0 0 0,-1 0 1 0 0,1 9-36 0 0,-2 60 180 0 0,0-29-20 0 0,0-7 30 0 0,0 2 76 0 0,0-42-264 0 0,0 1 0 0 0,1 0 1 0 0,0 0-1 0 0,-1 0 0 0 0,1-1 0 0 0,1 1 1 0 0,-1 0-1 0 0,0-1 0 0 0,1 1 1 0 0,1 2-3 0 0,-2-4 0 0 0,0 0 0 0 0,0 0 0 0 0,-1 0 1 0 0,1 0-1 0 0,-1 0 0 0 0,0 1 1 0 0,1-1-1 0 0,-1 2 0 0 0,-1 19 54 0 0,0-7 19 0 0,2-11-51 0 0,-2-3-11 0 0,-3 4 17 0 0,-5 11 42 0 0,7-2-73 0 0,2-7-33 0 0,0-3-39 0 0,0-3-21 0 0,-3-2-89 0 0,2 0 117 0 0,0 0 35 0 0,-1 0-5 0 0,-1 0-49 0 0,0 0-87 0 0,1 0 38 0 0,-1 0-41 0 0,-9 0-191 0 0</inkml:trace>
  <inkml:trace contextRef="#ctx0" brushRef="#br0" timeOffset="778.6">440 389 11312 0 0,'0'0'256'0'0,"0"0"34"0"0,0 0 21 0 0,0 0-35 0 0,0 0-208 0 0,3 0-40 0 0,0 0-18 0 0,11 0-7 0 0,-6-3 45 0 0,-4-3 96 0 0,-4 6-130 0 0,0-1 0 0 0,1 1 0 0 0,-1-1 0 0 0,0 1 0 0 0,1-1 0 0 0,-1 1 0 0 0,0 0 0 0 0,1-1 0 0 0,-1 1 0 0 0,1-1 0 0 0,-1 1 0 0 0,0 0 0 0 0,1 0 0 0 0,-1-1 0 0 0,1 1 0 0 0,-1 0 0 0 0,1 0 0 0 0,-1-1 0 0 0,1 1 0 0 0,0 0 0 0 0,-1 0 0 0 0,1 0 0 0 0,-1 0 0 0 0,1 0 0 0 0,-1 0 0 0 0,1 0 0 0 0,-1 0 0 0 0,1 0 0 0 0,-1 0 0 0 0,1 0 0 0 0,0 0 0 0 0,-1 0 0 0 0,1 1-14 0 0,7-1 106 0 0,2 0 47 0 0,34 0 558 0 0,-30-1-545 0 0,-2-1-96 0 0,4-2 48 0 0,-10 2-64 0 0,0 0 1 0 0,1 1 0 0 0,-1-1-1 0 0,1 2 1 0 0,-1-1 0 0 0,1 1-55 0 0,7 0 70 0 0,-6 0-40 0 0,-1 0 0 0 0,0 0-1 0 0,1-1 1 0 0,-1 1-1 0 0,2-2-29 0 0,7-2 42 0 0,-10 2-21 0 0,1 0 1 0 0,0 0-1 0 0,-1 1 0 0 0,1 0 0 0 0,2 0-21 0 0,-6 1 2 0 0,0 0 0 0 0,0 0 0 0 0,1 0-1 0 0,-1-1 1 0 0,0 0 0 0 0,0 1 0 0 0,0-1-1 0 0,0 0 1 0 0,2-2-2 0 0,10-2-2 0 0,-9 4-9 0 0,-1 0-26 0 0,-2 1-28 0 0,0 0-42 0 0,0-1-22 0 0,0 1-43 0 0,-1 0-49 0 0,1 0-55 0 0,-1 0-58 0 0,0 0-56 0 0,0 0-49 0 0,0 0-42 0 0,0 0-144 0 0,0 0-42 0 0,0 0-175 0 0,1 0-466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23.6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197 1 7256 0 0,'0'0'165'0'0,"0"0"22"0"0,0 0 7 0 0,0 0-58 0 0,0 0-6 0 0,0 0 51 0 0,0 0 158 0 0,0 0 290 0 0,0 0 19 0 0,0 0-13 0 0,-3 0-83 0 0,3 0-428 0 0,-1 0-58 0 0,0 0-49 0 0,-1 0-78 0 0,1 0 63 0 0,0 0 54 0 0,0 0 78 0 0,0 0 74 0 0,0 0 100 0 0,-1 0 120 0 0,2 0-164 0 0,-1 0 36 0 0,1 2 0 0 0,-1 11 0 0 0,0 10 52 0 0,2-11-224 0 0,2 1-36 0 0,-1-8-68 0 0,0 1 15 0 0,0 1 0 0 0,0-1 0 0 0,0 1 0 0 0,-1 0 0 0 0,0 0 0 0 0,0 6-39 0 0,-1 1 62 0 0,-1-6-25 0 0,1-1 0 0 0,0 1 0 0 0,1-1 0 0 0,0 0 1 0 0,0 2-38 0 0,13 38 189 0 0,-2-3 22 0 0,-11-37-161 0 0,0 0 1 0 0,0 1 0 0 0,-1-1 0 0 0,0 7-51 0 0,2 16 125 0 0,10 18 127 0 0,-8-34-163 0 0,-1 0 0 0 0,0 0-1 0 0,-1 0 1 0 0,0 0 0 0 0,-1 7-89 0 0,-1-7 84 0 0,0 9-6 0 0,3 0-64 0 0,2-8-14 0 0,-3-13 0 0 0,-1 1 0 0 0,0 0 0 0 0,0 0 0 0 0,0 0 0 0 0,-1 0 0 0 0,1 1 0 0 0,-1-1 0 0 0,0 0 0 0 0,1 3 0 0 0,-2 3 0 0 0,1-5 2 0 0,-1-1-1 0 0,1 1 1 0 0,0-1-1 0 0,0 1 1 0 0,1-1 0 0 0,-1 1-1 0 0,1-1 1 0 0,0 0-1 0 0,0 2-1 0 0,1 1 17 0 0,6 23 38 0 0,-5-6 27 0 0,-3 9-50 0 0,0-6 8 0 0,0-23-118 0 0,0-3-4 0 0,0 0 21 0 0,0 0-14 0 0,0 0-49 0 0,0 0-124 0 0,0 0-231 0 0,0 0-22 0 0,0 0-3 0 0</inkml:trace>
  <inkml:trace contextRef="#ctx0" brushRef="#br0" timeOffset="681.87">0 439 6000 0 0,'0'0'174'0'0,"0"0"-43"0"0,0 0-7 0 0,0 0 46 0 0,0 0 145 0 0,0 3 269 0 0,0-3-558 0 0,0 1-1 0 0,0-1 0 0 0,0 0 0 0 0,0 1 0 0 0,0-1 1 0 0,0 1-1 0 0,0-1 0 0 0,0 1 0 0 0,1-1 0 0 0,-1 1 0 0 0,0-1 1 0 0,0 0-1 0 0,0 1 0 0 0,0-1 0 0 0,1 1 0 0 0,-1-1 1 0 0,0 0-1 0 0,0 1 0 0 0,1-1 0 0 0,-1 0 0 0 0,0 1 1 0 0,0-1-1 0 0,1 0 0 0 0,-1 1 0 0 0,1-1-25 0 0,5 0 375 0 0,3-4 4 0 0,-4 1-239 0 0,-2 0-40 0 0,-1 1 91 0 0,-1 1-45 0 0,3 0 40 0 0,-1 1-93 0 0,2 1-47 0 0,-3-1-9 0 0,-1 0 36 0 0,6 0 95 0 0,-1-2-41 0 0,3-4 31 0 0,-1 2-89 0 0,2-1 8 0 0,-8 4-62 0 0,0 0-1 0 0,1 0 1 0 0,-1 0-1 0 0,0 0 1 0 0,0-1-1 0 0,0 1 1 0 0,0-1-1 0 0,-1 1 1 0 0,1-1-15 0 0,0 0 14 0 0,0 1-1 0 0,-1 0 1 0 0,1-1 0 0 0,0 1 0 0 0,0 0 0 0 0,0 0 0 0 0,0 0 0 0 0,0 0-1 0 0,0 1 1 0 0,0-1 0 0 0,0 0 0 0 0,1 1-14 0 0,14-7 148 0 0,3-16 83 0 0,-1 9-53 0 0,8-7 104 0 0,-20 14-242 0 0,0 0 1 0 0,1 1-1 0 0,0 0 1 0 0,0 0-1 0 0,0 1 1 0 0,4-1-41 0 0,-4 2 30 0 0,-1-1 1 0 0,1 0 0 0 0,-1 0 0 0 0,1-1-31 0 0,11-12 53 0 0,-10 11-38 0 0,-1 0 1 0 0,1 1-1 0 0,0 0 1 0 0,0 0 0 0 0,1 1-1 0 0,0 0 1 0 0,7-2-16 0 0,-8 4 6 0 0,0-2 0 0 0,0 1 0 0 0,0-1 0 0 0,0 0 0 0 0,-1-1 1 0 0,0 0-1 0 0,4-4-6 0 0,-8 6 6 0 0,0 1-1 0 0,-1 0 1 0 0,1 0 0 0 0,1 0 0 0 0,-1 0 0 0 0,0 1 0 0 0,1 0 0 0 0,-1 0 0 0 0,2-1-6 0 0,12-2 11 0 0,-3-7-11 0 0,0-1 0 0 0,-15 13 0 0 0,1-1 0 0 0,-1 1 0 0 0,1 0 0 0 0,-1 0 0 0 0,1 0 0 0 0,-1 0 0 0 0,0-1 0 0 0,1 1 0 0 0,-1 0 0 0 0,1 0 0 0 0,-1 0 0 0 0,1 0 0 0 0,-1 0 0 0 0,1 0 0 0 0,-1 0 0 0 0,1 0 0 0 0,-1 0 0 0 0,1 0 0 0 0,-1 0 0 0 0,1 1 0 0 0,-1-1 0 0 0,1 0 0 0 0,-1 0 0 0 0,1 0 0 0 0,-1 1 0 0 0,1-1 0 0 0,4 10 0 0 0,7-5 0 0 0,-11-4 0 0 0,0-1 0 0 0,1 1 0 0 0,-1 0 0 0 0,0 0 0 0 0,0 0 0 0 0,0 0 0 0 0,-1 0 0 0 0,1 0 0 0 0,0 0 0 0 0,0 0 0 0 0,0 0 0 0 0,0 1 0 0 0,4 28 0 0 0,5-12 0 0 0,-5 7 0 0 0,0-10 0 0 0,-3-12 0 0 0,-1 0 0 0 0,0 0 0 0 0,0 0 0 0 0,0 0 0 0 0,-1 1 0 0 0,1-1 0 0 0,-1 0 0 0 0,1 2 0 0 0,-1 71 0 0 0,-1-73 0 0 0,2 0 0 0 0,-1 0 0 0 0,0 0 0 0 0,1 0 0 0 0,0 0 0 0 0,-1 0 0 0 0,1 0 0 0 0,0 0 0 0 0,2 3 0 0 0,2 9 0 0 0,0 45 0 0 0,0-44-2 0 0,-3-10 4 0 0,-1 0 1 0 0,1 1-1 0 0,-1-1 0 0 0,0 0 0 0 0,-1 1 1 0 0,1 0-3 0 0,-2 7 24 0 0,1-8-16 0 0,0 0 0 0 0,0 0 0 0 0,0 1 0 0 0,1-1 0 0 0,0 0 0 0 0,0 1-8 0 0,5 5 30 0 0,-5-11-27 0 0,0 0 0 0 0,0 1 1 0 0,-1-1-1 0 0,1 1 0 0 0,0-1 0 0 0,-1 1 1 0 0,1-1-1 0 0,-1 1 0 0 0,0-1 1 0 0,1 1-1 0 0,-1 0 0 0 0,0-1 0 0 0,0 1 1 0 0,0 0-4 0 0,-1 6 22 0 0,1-5-15 0 0,0 0 0 0 0,-1 0 0 0 0,1-1 0 0 0,0 1-1 0 0,0 0 1 0 0,1 0 0 0 0,-1 0 0 0 0,1 0-1 0 0,-1-1 1 0 0,1 1 0 0 0,0 1-7 0 0,4 3 35 0 0,-4-5-27 0 0,0-1 1 0 0,0 0 0 0 0,0 1 0 0 0,-1-1-1 0 0,1 1 1 0 0,0-1 0 0 0,-1 1 0 0 0,1-1-1 0 0,-1 1 1 0 0,0-1 0 0 0,1 1 0 0 0,-1-1 0 0 0,0 1-1 0 0,0 0-8 0 0,0 25 124 0 0,0-11 20 0 0,0-14 6 0 0,0-2 2 0 0,0 0 2 0 0,0 0 13 0 0,0 0 8 0 0,0 0 1 0 0,0 0-12 0 0,0-2-50 0 0,1-3-85 0 0,0 1 1 0 0,0 0-1 0 0,1 0 0 0 0,-1-1 0 0 0,1 1 0 0 0,0 0 0 0 0,1 1 0 0 0,-1-1 0 0 0,1-1-29 0 0,7-11 84 0 0,-6 6-36 0 0,-3 8-37 0 0,0-1-1 0 0,0 1 1 0 0,0 0 0 0 0,1 0-1 0 0,-1 0 1 0 0,0 0-1 0 0,1 0 1 0 0,0 0 0 0 0,-1 1-11 0 0,10-15 55 0 0,-3-10-37 0 0,-7 22-18 0 0,0 0 0 0 0,0 0 0 0 0,0 1-1 0 0,0-1 1 0 0,1 0 0 0 0,0 1 0 0 0,1-3 0 0 0,17-19 0 0 0,-17 21-2 0 0,0 0 0 0 0,0 1 1 0 0,0-1-1 0 0,-1 0 0 0 0,1-1 0 0 0,-1 1 1 0 0,1-3 1 0 0,-2 5-6 0 0,0 0 0 0 0,-1 0 1 0 0,1 0-1 0 0,0 0 1 0 0,0 0-1 0 0,0 0 1 0 0,0 0-1 0 0,0 1 1 0 0,1-1-1 0 0,0 0 6 0 0,-1 1-1 0 0,0 0 0 0 0,0 0-1 0 0,0 1 1 0 0,1-1 0 0 0,-1 0-1 0 0,0 1 1 0 0,0-1 0 0 0,1 1 0 0 0,-1 0-1 0 0,2-1 2 0 0,18-6-78 0 0,7-6 59 0 0,-19 12 23 0 0,2 2 12 0 0,-10-1-15 0 0,15 2 62 0 0,0 11 43 0 0,-16-13-104 0 0,2 2 7 0 0,0 0 1 0 0,1-1-1 0 0,-1 1 0 0 0,1-1 0 0 0,-1 1 0 0 0,1-1 0 0 0,0 0 1 0 0,0 0-10 0 0,-1-1 6 0 0,0 1 1 0 0,0 0 0 0 0,0 0 0 0 0,0-1-1 0 0,-1 1 1 0 0,1 0 0 0 0,0 1 0 0 0,0-1 0 0 0,0 0-1 0 0,0 1-6 0 0,-1-1 1 0 0,0 0 0 0 0,-1 1 0 0 0,1-1 0 0 0,0 0 0 0 0,-1 0 0 0 0,1 0 0 0 0,-1 1 0 0 0,0-1-1 0 0,1 0 1 0 0,-1 2-1 0 0,8 19 49 0 0,2-5-28 0 0,-5 9 22 0 0,1-14-33 0 0,-5-11-10 0 0,0 0 0 0 0,-1 1 0 0 0,1-1 0 0 0,0 1 0 0 0,-1-1 0 0 0,1 1 0 0 0,-1-1 0 0 0,1 1 0 0 0,-1-1 0 0 0,0 1 0 0 0,1 0 0 0 0,-1-1 0 0 0,0 1 1 0 0,0 0-1 0 0,3 19-12 0 0,6 1-50 0 0,-4 8 58 0 0,0-22 24 0 0,1 3 8 0 0,-4 0-57 0 0,-2-4-100 0 0,0-7 126 0 0,1 1 0 0 0,-1-1-1 0 0,0 0 1 0 0,0 1 0 0 0,0-1 0 0 0,0 0-1 0 0,0 1 1 0 0,0-1 0 0 0,0 0 0 0 0,1 0 0 0 0,-1 1-1 0 0,0-1 1 0 0,0 0 0 0 0,0 1 0 0 0,1-1-1 0 0,-1 0 1 0 0,0 0 0 0 0,0 0 0 0 0,1 1-1 0 0,-1-1 1 0 0,0 0 0 0 0,0 0 0 0 0,1 0-1 0 0,-1 1 1 0 0,0-1 0 0 0,1 0 0 0 0,-1 0-1 0 0,0 0 1 0 0,1 0 0 0 0,-1 0 0 0 0,1 0 3 0 0,1 0-47 0 0,1 0-33 0 0,1 0-86 0 0,0 1-93 0 0,0 0-113 0 0,-1 0 135 0 0,-1 0-36 0 0,0 0-54 0 0,-1 0-49 0 0,1 0-44 0 0,-1 0-38 0 0,1 0-133 0 0,0 1-39 0 0,3 3-1389 0 0,-5-5 2018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22.6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228 439 6592 0 0,'0'0'149'0'0,"0"0"23"0"0,0 0 11 0 0,-2-3-30 0 0,2 3-153 0 0,-6-7 46 0 0,2 1 16 0 0,2 1 64 0 0,1-2 144 0 0,1 7-261 0 0,0 0 0 0 0,0 0 0 0 0,0 0 0 0 0,0 0 0 0 0,0-1 0 0 0,0 1 0 0 0,0 0 0 0 0,0 0 0 0 0,0 0 0 0 0,0 0 0 0 0,0 0 0 0 0,0 0 0 0 0,0 0 0 0 0,0 0 0 0 0,0 0 0 0 0,0 0 0 0 0,0-1 0 0 0,0 1 0 0 0,0 0 0 0 0,0 0 0 0 0,0 0 0 0 0,0 0 0 0 0,0 0 0 0 0,0 0 0 0 0,0 0 0 0 0,0 0 0 0 0,0 0 0 0 0,0 0 0 0 0,0 0 0 0 0,0 0 0 0 0,0 0 0 0 0,0-1 0 0 0,0 1 0 0 0,0 0 0 0 0,-1 0 0 0 0,1 0 0 0 0,0 0 0 0 0,0 0 0 0 0,0 0 0 0 0,0 0 0 0 0,0 0 0 0 0,0 0 0 0 0,0 0 0 0 0,0 0 0 0 0,0 0 0 0 0,0 0 0 0 0,0 0 0 0 0,-1 0 0 0 0,1 0 0 0 0,0 0 0 0 0,0 0 0 0 0,0 0 0 0 0,0 0 0 0 0,0 0 0 0 0,0 0 0 0 0,0 0 0 0 0,0 0-9 0 0,-4 0 145 0 0,1-1 48 0 0,-6-3 549 0 0,5 2-484 0 0,2 0-164 0 0,1 1-34 0 0,0 0-42 0 0,-1 0-48 0 0,1-1 249 0 0,-1 1-59 0 0,0 0-49 0 0,0 1-39 0 0,0 0-24 0 0,-3 1 5 0 0,5-1 1 0 0,-1 0 3 0 0,-4 0 256 0 0,0 0-51 0 0,0 0-46 0 0,1 0-43 0 0,1 0-38 0 0,0 0-33 0 0,-2 0 17 0 0,5 0-114 0 0,0 0 0 0 0,0 0 0 0 0,0 0 0 0 0,0 0 0 0 0,0 0 0 0 0,0 0 0 0 0,0 0 0 0 0,-1 0 0 0 0,1 0 0 0 0,0 0 0 0 0,0 0 0 0 0,0 0 0 0 0,0 0 0 0 0,0 0 0 0 0,0 0 0 0 0,0 0 1 0 0,0 0-1 0 0,0 0 0 0 0,0 0 0 0 0,-1 0 0 0 0,1 0 0 0 0,0 0 0 0 0,0 0 0 0 0,0 0 0 0 0,0 0 0 0 0,0 0 0 0 0,0 0 0 0 0,0 1 0 0 0,0-1 0 0 0,0 0 0 0 0,0 0 0 0 0,0 0 0 0 0,0 0 0 0 0,0 0 0 0 0,0 0 1 0 0,0 0-1 0 0,0 0 0 0 0,0 0 0 0 0,-1 0 0 0 0,1 0 0 0 0,0 0 0 0 0,0 1 0 0 0,0-1 0 0 0,0 0 0 0 0,0 0 0 0 0,0 0 0 0 0,0 0 0 0 0,0 0 0 0 0,0 0 0 0 0,0 0 0 0 0,0 0 0 0 0,0 0 0 0 0,0 0 0 0 0,0 0 1 0 0,1 1-1 0 0,-1-1 0 0 0,0 0-5 0 0,0 0 9 0 0,0 1 0 0 0,0-1 0 0 0,0 0 0 0 0,0 1 0 0 0,0-1 0 0 0,0 1 0 0 0,0-1 0 0 0,0 0 0 0 0,0 1 0 0 0,-1-1 0 0 0,1 1 1 0 0,0-1-1 0 0,0 0 0 0 0,0 1 0 0 0,0-1 0 0 0,-1 0 0 0 0,1 1 0 0 0,0-1 0 0 0,0 0 0 0 0,-1 1 0 0 0,1-1 0 0 0,0 0 0 0 0,0 1 0 0 0,-1-1 1 0 0,1 0-1 0 0,0 0 0 0 0,-1 1 0 0 0,1-1 0 0 0,0 0 0 0 0,-1 0 0 0 0,1 0-9 0 0,-7 5 133 0 0,2 5 53 0 0,-5-5-9 0 0,3 7-20 0 0,-4 4-27 0 0,0 0-6 0 0,5 0-34 0 0,5-12-79 0 0,0 0 1 0 0,0 0-1 0 0,-1 0 0 0 0,0 0 1 0 0,0 0-1 0 0,-2 3-11 0 0,1-2 8 0 0,1 0 0 0 0,0 0 1 0 0,0 0-1 0 0,0 1 0 0 0,0-1 0 0 0,0 6-8 0 0,1-6 2 0 0,0 1 1 0 0,-1 0 0 0 0,0 0-1 0 0,0-1 1 0 0,0 1-1 0 0,-3 3-2 0 0,3-6 4 0 0,0 0-1 0 0,1 0 0 0 0,-1 0 0 0 0,1 0 0 0 0,-1 0 1 0 0,1 1-1 0 0,0-1 0 0 0,1 0 0 0 0,-1 1 1 0 0,0-1-1 0 0,1 0 0 0 0,0 1 0 0 0,0 2-3 0 0,-4 25 12 0 0,-1-14-12 0 0,3-12 0 0 0,1 0 0 0 0,-1-1 0 0 0,1 1 0 0 0,0 0 0 0 0,0 0 0 0 0,0 0 0 0 0,1 1 0 0 0,0-1 0 0 0,0 0 0 0 0,0 0 0 0 0,1 0 0 0 0,0 0 0 0 0,0 0 0 0 0,0 1 0 0 0,2 4 0 0 0,9 23 0 0 0,1-18 0 0 0,-12-14 0 0 0,0 0 0 0 0,1 1 0 0 0,-1-1 0 0 0,1 0 0 0 0,-1 0 0 0 0,1 0 0 0 0,0 0 0 0 0,-1 0 0 0 0,1 0 0 0 0,0 0 0 0 0,1 0 0 0 0,25 1 0 0 0,-14-2 0 0 0,-8 1 0 0 0,-1-1 0 0 0,0 0 0 0 0,0 0 0 0 0,1 0 0 0 0,-1-1 0 0 0,0 0 0 0 0,0 0 0 0 0,0 0 0 0 0,0-1 0 0 0,0 1 0 0 0,0-1 0 0 0,0 0 0 0 0,0-1 0 0 0,-1 1 0 0 0,4-3-24 0 0,-3 2-61 0 0,-2 1-22 0 0,0 0-55 0 0,1 0-66 0 0,-1 1-76 0 0,-1-1 7 0 0,0 1-49 0 0,0-1-43 0 0,0 1-39 0 0,0-1-126 0 0,0 0-39 0 0,0 0-154 0 0,1-1-416 0 0,-3 2 1134 0 0</inkml:trace>
  <inkml:trace contextRef="#ctx0" brushRef="#br0" timeOffset="432.25">289 0 7792 0 0,'0'0'230'0'0,"0"3"-16"0"0,0 14-142 0 0,1 24 292 0 0,0-37-293 0 0,0 0-1 0 0,1 1 1 0 0,-1-1-1 0 0,1 0 1 0 0,0 0 0 0 0,0 1-71 0 0,2 8 224 0 0,-4 8-53 0 0,-1-10-89 0 0,1-4-34 0 0,1 0 0 0 0,0 0 0 0 0,1-1 0 0 0,-1 1 0 0 0,1-1 1 0 0,0 1-1 0 0,1-1 0 0 0,0 2-48 0 0,9 26 237 0 0,-9-8-31 0 0,-3-20-138 0 0,1 0 1 0 0,0 0-1 0 0,0 0 0 0 0,0 0 1 0 0,2 4-69 0 0,3 13 169 0 0,-1 17 81 0 0,5-7-20 0 0,-6-16-105 0 0,-3-9-60 0 0,1-1-1 0 0,0 0 1 0 0,0 0-1 0 0,1 0 1 0 0,1 1-65 0 0,-2-3 44 0 0,0-1 1 0 0,0 1 0 0 0,0 1 0 0 0,0-1 0 0 0,-1 0-1 0 0,0 0 1 0 0,0 1 0 0 0,0-1 0 0 0,-1 0 0 0 0,1 4-45 0 0,-1-1 86 0 0,1 0 1 0 0,0 0-1 0 0,1 0 1 0 0,2 7-87 0 0,-2-8 82 0 0,-1 0 0 0 0,1 0 0 0 0,-1 0 0 0 0,0 6-82 0 0,-1-3 125 0 0,1-2-36 0 0,6 8 60 0 0,-2-2-2 0 0,-3 1 61 0 0,-2-2 16 0 0,0 16 228 0 0,0-18-252 0 0,0-1 72 0 0,0 0 84 0 0,0-7-116 0 0,0-3 0 0 0,0 0-15 0 0,0 0-62 0 0,0 0-31 0 0,5 0-6 0 0,-1-1-46 0 0,-4 1-76 0 0,1 0 1 0 0,-1-1 0 0 0,0 1 0 0 0,1 0 0 0 0,-1 0-1 0 0,0-1 1 0 0,1 1 0 0 0,-1 0 0 0 0,0 0-1 0 0,1-1 1 0 0,-1 1 0 0 0,0 0 0 0 0,1-1-1 0 0,-1 1 1 0 0,0 0 0 0 0,0-1 0 0 0,0 1-1 0 0,1-1 1 0 0,-1 1 0 0 0,0 0 0 0 0,0-1 0 0 0,0 1-1 0 0,0-1 1 0 0,0 1 0 0 0,0-1 0 0 0,0 1-1 0 0,0 0 1 0 0,0-1 0 0 0,0 1 0 0 0,0-1-1 0 0,0 1 1 0 0,0-1-5 0 0,3-4 97 0 0,-2 4-86 0 0,0 0-1 0 0,0 0 1 0 0,0 0-1 0 0,0-1 1 0 0,0 1-1 0 0,0 0 1 0 0,0-1-1 0 0,-1 1 1 0 0,1-1-1 0 0,0 1 0 0 0,-1-1 1 0 0,1 1-1 0 0,-1-1 1 0 0,0 1-1 0 0,1-1 1 0 0,-1 1-1 0 0,0-1 1 0 0,0 0-12 0 0,0 0 9 0 0,0 0 0 0 0,1 0-1 0 0,-1 1 1 0 0,0-1-1 0 0,1 0 1 0 0,-1 1-1 0 0,1-1 1 0 0,-1 0 0 0 0,1 1-1 0 0,0-1 1 0 0,0 1-1 0 0,0-1 1 0 0,0 1-1 0 0,0 0 1 0 0,0-1-1 0 0,0 1 1 0 0,0 0 0 0 0,1 0-1 0 0,0-1-7 0 0,12-15 60 0 0,8-13-3 0 0,14-11-50 0 0,-28 33-28 0 0,0 1 0 0 0,1-1 0 0 0,-1 1-1 0 0,2 0 22 0 0,8-1-3 0 0,10-4 3 0 0,-21 9 0 0 0,0 0 0 0 0,-1 0 0 0 0,1 1 0 0 0,0 0 0 0 0,0 0 0 0 0,-5 2 0 0 0,0 0 0 0 0,0 0 0 0 0,-1 0 0 0 0,1 0 0 0 0,0 0 0 0 0,-1 0 0 0 0,1 0 0 0 0,0 0 0 0 0,0 1 0 0 0,-1-1 0 0 0,1 1 0 0 0,-1-1 0 0 0,1 1 0 0 0,0 0 0 0 0,-1-1 0 0 0,1 1 0 0 0,-1 0 0 0 0,1 0 0 0 0,-1 0 0 0 0,0 0 0 0 0,2 2 0 0 0,-1 0 2 0 0,3 4 24 0 0,5-4 31 0 0,-1 0 45 0 0,-5 1-16 0 0,1 3 33 0 0,8 9 116 0 0,2 1-52 0 0,-6 4-152 0 0,-6-11-62 0 0,2 2-48 0 0,8 11-71 0 0,-6-11 119 0 0,-2-2 80 0 0,-4-7-26 0 0,0 0-1 0 0,0 0 0 0 0,0-1 1 0 0,-1 1-1 0 0,1 0 1 0 0,-1 0-1 0 0,0 0 1 0 0,0 0-1 0 0,0 0-22 0 0,-1 16 86 0 0,0-9-82 0 0,1 1-122 0 0,2 6-41 0 0,0-12 38 0 0,0 0-87 0 0,0-3 61 0 0,-1 0-34 0 0,1 0-38 0 0,0 0-43 0 0,-2-2-4 0 0,1 1-40 0 0,-1-1-37 0 0,1 1-33 0 0,-1 0-242 0 0,0 0-55 0 0,0 2-790 0 0,0 5-621 0 0,0 9-1182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1:21.0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395 45 6568 0 0,'-4'-5'54'0'0,"-1"2"-6"0"0,-2 0 40 0 0,-7-4 92 0 0,-2-3-142 0 0,7 8-24 0 0,4 2 39 0 0,4 0-50 0 0,-5 0 136 0 0,-2 0 46 0 0,-8-3 310 0 0,10-1-292 0 0,-5-3 125 0 0,10 7-305 0 0,1 0-1 0 0,-1 0 0 0 0,0-1 1 0 0,1 1-1 0 0,-1 0 0 0 0,0 0 1 0 0,1 0-1 0 0,-1 0 0 0 0,0 0 1 0 0,1 0-1 0 0,-1 0 0 0 0,0 0 1 0 0,0 1-1 0 0,1-1 0 0 0,-1 0 1 0 0,1 0-1 0 0,-1 1 0 0 0,0-1-22 0 0,-7 5 203 0 0,-4 1 145 0 0,-1-4-59 0 0,-9 0 69 0 0,21-1-315 0 0,-1-1 1 0 0,0 1-1 0 0,1-1 0 0 0,-1 1 0 0 0,0 0 1 0 0,1 0-1 0 0,-1 0 0 0 0,1 0 1 0 0,-1 0-1 0 0,0 1-43 0 0,-5 4 190 0 0,1-2-58 0 0,-5 2 6 0 0,-3 2-41 0 0,4 4 45 0 0,5-6-85 0 0,-17 27 163 0 0,0 2-69 0 0,0 2-56 0 0,2 0-42 0 0,16-28-34 0 0,1 0 1 0 0,0 0-1 0 0,0 0 1 0 0,1 1-20 0 0,-6 17 46 0 0,1-9 12 0 0,1-4 32 0 0,0 1 0 0 0,2 0 0 0 0,0 0 0 0 0,0 2-90 0 0,0-2 74 0 0,1 5 16 0 0,2-2-44 0 0,2-8-43 0 0,1 1 0 0 0,0-1 0 0 0,0 0-1 0 0,1 1-2 0 0,1 4 5 0 0,-1-3-5 0 0,-2-8-6 0 0,-1-1-1 0 0,1 1 0 0 0,1-1 0 0 0,-1 1 1 0 0,0-1-1 0 0,1 1 0 0 0,0-1 0 0 0,0 0 1 0 0,1 2 6 0 0,12 22 1 0 0,-12-21 22 0 0,0 1 0 0 0,0-1 1 0 0,1 0-1 0 0,0 0 0 0 0,1-1 0 0 0,3 5-23 0 0,9 7 93 0 0,-14-14-62 0 0,1 0 1 0 0,-1 0-1 0 0,1 0 1 0 0,0-1-1 0 0,-1 0 1 0 0,1 1-1 0 0,0-1 1 0 0,1 0-1 0 0,-1-1 1 0 0,2 1-32 0 0,21 3 184 0 0,-12 1-55 0 0,-12-5-97 0 0,1 0 0 0 0,-1 0 0 0 0,0 0 0 0 0,0 0 0 0 0,0 0 0 0 0,1-1 0 0 0,-1 1 0 0 0,2-1-32 0 0,9 0 150 0 0,-3 0-53 0 0,9-3 71 0 0,0-7 38 0 0,-2 6-73 0 0,-15 4-112 0 0,0-1 0 0 0,0 1-1 0 0,-1-1 1 0 0,1 0 0 0 0,0 0-1 0 0,0 0 1 0 0,-1 0-1 0 0,1 0 1 0 0,-1-1 0 0 0,1 1-1 0 0,-1-1 1 0 0,1 1 0 0 0,0-2-21 0 0,9-13 127 0 0,-11 13-99 0 0,1 0 0 0 0,0 0 0 0 0,0 1 0 0 0,0-1 0 0 0,0 1 0 0 0,0-1 0 0 0,1 1 0 0 0,-1 0 1 0 0,3-2-29 0 0,0 1 27 0 0,-3 2-19 0 0,0 0-1 0 0,1-1 0 0 0,-2 1 1 0 0,1-1-1 0 0,0 1 0 0 0,0-1 1 0 0,0 0-1 0 0,0 0-7 0 0,6-17 23 0 0,-7 15-9 0 0,0 0 0 0 0,1 0 0 0 0,0 0 0 0 0,0 0 1 0 0,2-3-15 0 0,4-8 13 0 0,-2-2-48 0 0,4-22-142 0 0,-6 22 60 0 0,-3 11 64 0 0,0 0 0 0 0,-1 0 0 0 0,1 0 0 0 0,-1 0 1 0 0,0-1 52 0 0,-3-14-218 0 0,-3 7-53 0 0,5 11 200 0 0,0-1-1 0 0,0 1 0 0 0,0 0 1 0 0,0-1-1 0 0,0 1 0 0 0,1 0 1 0 0,-1-1-1 0 0,1 1 0 0 0,0-1 72 0 0,1-8-211 0 0,-1 1 8 0 0,0 3 25 0 0,-1 0-17 0 0,-1-1-58 0 0,0 4 144 0 0,-1-2-49 0 0,0-2-81 0 0,-2-5-175 0 0,0 0-6 0 0,2 5 171 0 0,0 2 77 0 0,1 2 47 0 0,0-13-512 0 0,-1 1 43 0 0,-7-9 18 0 0,8 9 7 0 0</inkml:trace>
  <inkml:trace contextRef="#ctx0" brushRef="#br0" timeOffset="417.77">516 196 9184 0 0,'2'3'208'0'0,"3"3"-101"0"0,2 5 118 0 0,1 5 41 0 0,0-7-155 0 0,-1-2-69 0 0,-3-4-42 0 0,-1 0 0 0 0,0 1 0 0 0,0-1 0 0 0,-1 0 1 0 0,1 1-1 0 0,0 0 0 0 0,4 10 48 0 0,1-1 79 0 0,-2-2 33 0 0,12 16 268 0 0,-9-14-286 0 0,-6-7-34 0 0,1 2 43 0 0,6 18 422 0 0,-3-6-172 0 0,-1-7-237 0 0,-2-6-51 0 0,2 5 62 0 0,-3-3-25 0 0,-2-1 28 0 0,0 1 72 0 0,-1 0-55 0 0,2-2-55 0 0,0 1-11 0 0,1-2-66 0 0,3 9 13 0 0,-4 1 54 0 0,-2-15-117 0 0,0 1 0 0 0,0 0 0 0 0,1 0 1 0 0,-1-1-1 0 0,1 1 0 0 0,-1 0 0 0 0,1-1 0 0 0,-1 1 0 0 0,1-1 1 0 0,0 1-1 0 0,0-1 0 0 0,0 1 0 0 0,0-1-13 0 0,5 11 103 0 0,-5-1 3 0 0,-1 32 382 0 0,0-43-484 0 0,0 0-1 0 0,0 0 1 0 0,0 0-1 0 0,0 0 1 0 0,0 0 0 0 0,0 0-1 0 0,0 0 1 0 0,0 1 0 0 0,0-1-1 0 0,0 0 1 0 0,0 0 0 0 0,0 0-1 0 0,0 0 1 0 0,0 0 0 0 0,0 0-1 0 0,0 0 1 0 0,0 0 0 0 0,0 0-1 0 0,0 0 1 0 0,0 1 0 0 0,0-1-1 0 0,0 0 1 0 0,0 0-1 0 0,0 0 1 0 0,0 0 0 0 0,0 0-1 0 0,0 0 1 0 0,0 0 0 0 0,0 0-1 0 0,0 0 1 0 0,0 0 0 0 0,0 0-1 0 0,0 0 1 0 0,0 0 0 0 0,-1 0-1 0 0,1 0 1 0 0,0 0 0 0 0,0 1-1 0 0,0-1 1 0 0,0 0-1 0 0,0 0 1 0 0,0 0 0 0 0,0 0-1 0 0,0 0 1 0 0,0 0 0 0 0,0 0-1 0 0,0 0 1 0 0,-1 0 0 0 0,1 0-1 0 0,0 0 1 0 0,0 0 0 0 0,0 0-1 0 0,0 0 1 0 0,0 0 0 0 0,0 0-1 0 0,0-1 1 0 0,0 1-4 0 0,-10 0 224 0 0,7 0 7 0 0,3 0-5 0 0,0 0-22 0 0,0 0-10 0 0,0 0-2 0 0,-2 0-13 0 0,1 0-172 0 0,1 0 0 0 0,-1 0 0 0 0,1 0 0 0 0,-1 0-1 0 0,1 0 1 0 0,-1 0 0 0 0,1 0 0 0 0,0-1 0 0 0,-1 1-1 0 0,1 0 1 0 0,-1 0 0 0 0,1-1 0 0 0,0 1 0 0 0,-1 0-1 0 0,1-1 1 0 0,0 1 0 0 0,-1 0 0 0 0,1-1 0 0 0,0 1-1 0 0,-1 0 1 0 0,1-1 0 0 0,0 1 0 0 0,0 0 0 0 0,-1-1-1 0 0,1 1 1 0 0,0-1-7 0 0,-4-18 133 0 0,3-4-39 0 0,2-1-34 0 0,0 7-30 0 0,0 5-12 0 0,0 0 0 0 0,1 0 0 0 0,0 0 1 0 0,1 1-1 0 0,1-2-18 0 0,1-6 3 0 0,-2 4-3 0 0,1 0 0 0 0,0-1 0 0 0,0 1 0 0 0,2 1 0 0 0,0-2 0 0 0,3-1-5 0 0,2-5 14 0 0,13-20-9 0 0,-18 33-21 0 0,1 0 0 0 0,0 0-1 0 0,5-4 22 0 0,-6 7-2 0 0,0 0-1 0 0,0 1 1 0 0,1-1-1 0 0,0 1 0 0 0,1 0 3 0 0,-4 3 1 0 0,0 0-1 0 0,0 0 0 0 0,0 1 0 0 0,0 0 0 0 0,0 0 0 0 0,0 0 0 0 0,0 0 0 0 0,1 0 0 0 0,-1 1 0 0 0,0 0 0 0 0,2 0 0 0 0,-4 0 0 0 0,0-1 0 0 0,0 1 0 0 0,1 0 0 0 0,-1 0 0 0 0,0 1 0 0 0,0-1 0 0 0,0 0 0 0 0,1 1 0 0 0,-1-1 0 0 0,0 1 0 0 0,0 0 0 0 0,0-1 0 0 0,0 1 0 0 0,0 0 0 0 0,0 1 0 0 0,0-1 0 0 0,0 0 0 0 0,0 0 0 0 0,-1 1 0 0 0,1-1 0 0 0,0 1 0 0 0,19 14 0 0 0,-19-15 0 0 0,0 0 0 0 0,0 0 0 0 0,0 0 0 0 0,-1 1 0 0 0,1-1 0 0 0,0 1 0 0 0,-1-1 0 0 0,1 1 0 0 0,-1 0 0 0 0,1-1 0 0 0,-1 1 0 0 0,0 0 0 0 0,0 0 0 0 0,0 0 0 0 0,0 0 0 0 0,0 0 0 0 0,0 0 0 0 0,0 1 0 0 0,1 3 7 0 0,1 0-1 0 0,1-1 0 0 0,-1 1 0 0 0,3 2-6 0 0,-2-3 9 0 0,-1 1-1 0 0,0-1 1 0 0,1 1-1 0 0,-2 0 1 0 0,1 0-1 0 0,0 2-8 0 0,2 12 51 0 0,0-1-1 0 0,-2 1 1 0 0,-1 1-1 0 0,0-1 0 0 0,-1 1-50 0 0,-1 15 58 0 0,0 19-52 0 0,-1-50-6 0 0,1 1 0 0 0,-1 0 0 0 0,0-1 0 0 0,-1 1 0 0 0,1-1 0 0 0,-1 1 0 0 0,0-1 0 0 0,1 0 0 0 0,-1-1 0 0 0,1 1 0 0 0,1 0 0 0 0,-1 5 0 0 0,1 15 12 0 0,0-2-57 0 0,0-1-71 0 0,0-2-88 0 0,0-17 93 0 0,0-3-55 0 0,0 0-121 0 0,0 0 9 0 0,0 0-33 0 0,0 0-821 0 0,0 0-53 0 0</inkml:trace>
  <inkml:trace contextRef="#ctx0" brushRef="#br0" timeOffset="786.95">1257 453 9760 0 0,'0'0'222'0'0,"0"0"30"0"0,2 0 18 0 0,1 0-151 0 0,-2 0-34 0 0,5 0-34 0 0,12 0-34 0 0,-7 0 41 0 0,0 0 94 0 0,1 0 57 0 0,14 0 340 0 0,-11 0-301 0 0,-2-2 97 0 0,-3-4-88 0 0,-2 1-85 0 0,4 0 182 0 0,-10 2-223 0 0,4-4 90 0 0,4 4-58 0 0,-9 3-151 0 0,0 0 0 0 0,-1 0 0 0 0,1 0 0 0 0,0-1 0 0 0,0 1 0 0 0,0 0 0 0 0,0-1 0 0 0,0 1-1 0 0,-1 0 1 0 0,1-1 0 0 0,0 1 0 0 0,0-1 0 0 0,-1 0 0 0 0,1 1 0 0 0,0-1 0 0 0,-1 1 0 0 0,1-1 0 0 0,-1 0 0 0 0,1 0-1 0 0,-1 1 1 0 0,1-1 0 0 0,-1 0 0 0 0,1 0 0 0 0,-1 0 0 0 0,0 1 0 0 0,1-1-12 0 0,0-1 11 0 0,0 1 0 0 0,0-1 1 0 0,1 1-1 0 0,-1-1 0 0 0,0 1 0 0 0,1 0 1 0 0,0-1-1 0 0,-1 1 0 0 0,1 0 0 0 0,0 0 1 0 0,-1 0-1 0 0,1 1 0 0 0,1-2-11 0 0,17-10 91 0 0,-4-4-13 0 0,-8 9-43 0 0,-6 4-17 0 0,0-2 7 0 0,3-7 34 0 0,1 7-46 0 0,-5 5-11 0 0,-1 0-1 0 0,1 0 1 0 0,-1 0-1 0 0,0-1 1 0 0,1 1 0 0 0,-1 0-1 0 0,1-1 1 0 0,-1 1-1 0 0,0 0 1 0 0,1-1 0 0 0,-1 1-1 0 0,0 0 1 0 0,0-1-1 0 0,1 1 1 0 0,-1-1-1 0 0,0 1 1 0 0,0-1 0 0 0,1 1-1 0 0,-1 0 1 0 0,0-1-1 0 0,0 1 1 0 0,0-1 0 0 0,0 1-1 0 0,0-1 1 0 0,0 1-1 0 0,0-1 1 0 0,0 1 0 0 0,0-1-1 0 0,0 1 1 0 0,0-1-1 0 0,0 1 1 0 0,0-1-2 0 0,-2-20 40 0 0,2 19-28 0 0,0 1 0 0 0,-1-1 0 0 0,1 0 0 0 0,-1 1 0 0 0,0-1 0 0 0,1 1 0 0 0,-1-1 0 0 0,0 1 0 0 0,0-1 0 0 0,0 1 0 0 0,0-1 0 0 0,0 1 0 0 0,-1-1-12 0 0,0-1 93 0 0,1 1-34 0 0,0-5-2 0 0,0 2-11 0 0,-2-2 7 0 0,2 4-23 0 0,-1-1 0 0 0,1 1 0 0 0,-1-1 0 0 0,0 1-1 0 0,0 0 1 0 0,0 0 0 0 0,-1 0 0 0 0,1 0 0 0 0,-1 0 0 0 0,-2-1-30 0 0,-7-1 112 0 0,8-2-41 0 0,3 7-67 0 0,1 0 0 0 0,0-1-1 0 0,0 1 1 0 0,-1-1 0 0 0,1 1-1 0 0,0 0 1 0 0,-1-1 0 0 0,1 1 0 0 0,0-1-1 0 0,-1 1 1 0 0,1 0 0 0 0,0 0-1 0 0,-1-1 1 0 0,1 1 0 0 0,-1 0 0 0 0,1 0-1 0 0,0-1 1 0 0,-1 1 0 0 0,1 0 0 0 0,-1 0-1 0 0,1 0 1 0 0,-1 0 0 0 0,1 0-1 0 0,-1 0 1 0 0,1 0 0 0 0,-1 0 0 0 0,1 0-1 0 0,-1 0 1 0 0,1 0 0 0 0,-1 0-1 0 0,1 0 1 0 0,-1 0-4 0 0,-9 0 66 0 0,-12-1 84 0 0,9 5-135 0 0,4 0 20 0 0,0 1 0 0 0,1 0 0 0 0,0 1 0 0 0,0 0 0 0 0,0 0 1 0 0,-3 4-36 0 0,4-2 31 0 0,3-3-7 0 0,-1-1 0 0 0,1 0 0 0 0,-1 0 1 0 0,-2 2-25 0 0,-18 14 53 0 0,17-11-49 0 0,0 0-1 0 0,1 0 1 0 0,-3 7-4 0 0,1-4-12 0 0,-6 10 30 0 0,0 2 32 0 0,9-13-4 0 0,-1 0 1 0 0,2 0-1 0 0,0 1 0 0 0,0-1 1 0 0,-2 8-47 0 0,2 9 98 0 0,0-13-22 0 0,4-12-57 0 0,-1 0 1 0 0,1 0-1 0 0,0 0 0 0 0,1 1 0 0 0,-1-1 0 0 0,0 0 0 0 0,1 1 0 0 0,0 0-19 0 0,0 2 64 0 0,0 0-1 0 0,1 1 0 0 0,-1-1 1 0 0,3 5-64 0 0,-3-8 32 0 0,2 0 1 0 0,-1 1 0 0 0,0-1 0 0 0,1 0 0 0 0,-1 0 0 0 0,3 3-33 0 0,9 11 223 0 0,-2-1 10 0 0,3-4-62 0 0,3-3-52 0 0,1-1-38 0 0,12 8 9 0 0,-27-14-79 0 0,1 0-1 0 0,-1 0 0 0 0,0 0 0 0 0,1 0 0 0 0,-1-1 0 0 0,4 1-10 0 0,20 0-27 0 0,-15-2-3 0 0,2 2 26 0 0,1 3-42 0 0,7 1-92 0 0,-21-6 115 0 0,1 1 0 0 0,0-1 0 0 0,-1 0 0 0 0,1 0 0 0 0,0 0 0 0 0,-1 0 0 0 0,1 0 0 0 0,0 0 0 0 0,0-1 0 0 0,0 1 23 0 0,5-3-117 0 0,1 0 6 0 0,3-1-54 0 0,-8 3 75 0 0,1 0-34 0 0,0 1-12 0 0,-1-1-35 0 0,1 1-41 0 0,0 0-46 0 0,-1 0-11 0 0,0 0-38 0 0,3 0-412 0 0,-2 0 102 0 0,1-1-54 0 0,2-1-785 0 0,1-2-615 0 0,2-4-1172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21.8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257 31 6592 0 0,'0'0'149'0'0,"0"0"23"0"0,0 0 11 0 0,0 0-63 0 0,-2 0-11 0 0,-8-1 189 0 0,-10-4 474 0 0,14 2-564 0 0,2-1-35 0 0,2 2 102 0 0,0 1-77 0 0,0 1-64 0 0,0-1-52 0 0,0 1-32 0 0,-2 1-24 0 0,3-1 23 0 0,0 0 11 0 0,-1 0 266 0 0,-1 0-8 0 0,0 1-208 0 0,1-1-67 0 0,1 0 0 0 0,-1 0 0 0 0,0 0 1 0 0,0 0-1 0 0,1 0 0 0 0,-1 0 0 0 0,0-1 0 0 0,0 1 0 0 0,1 0 0 0 0,-1-1 0 0 0,-1 0-43 0 0,1-2 90 0 0,0 0-5 0 0,-1-2 76 0 0,-2 4 5 0 0,-3 0 107 0 0,3 1-202 0 0,-23 0 286 0 0,21 3-266 0 0,2 3-68 0 0,5-5-21 0 0,0-1 0 0 0,0 0 0 0 0,0 1 1 0 0,-1-1-1 0 0,1 1 0 0 0,0-1 0 0 0,-1 0 0 0 0,1 1 1 0 0,0-1-1 0 0,-1 0 0 0 0,1 1 0 0 0,0-1 0 0 0,-1 0 1 0 0,1 0-1 0 0,-1 1 0 0 0,1-1 0 0 0,0 0 0 0 0,-1 0 0 0 0,1 0 1 0 0,-1 1-1 0 0,1-1 0 0 0,-1 0 0 0 0,1 0 0 0 0,-1 0 1 0 0,1 0-1 0 0,-1 0 0 0 0,1 0 0 0 0,-1 0 0 0 0,1 0 1 0 0,-1 0-1 0 0,1 0 0 0 0,-1-1-2 0 0,-12 1 28 0 0,13 0-27 0 0,0 0 0 0 0,0 0 0 0 0,0 0 0 0 0,0 0 0 0 0,0 0 0 0 0,0 0 0 0 0,0 0-1 0 0,0 0 1 0 0,0 0 0 0 0,0 0 0 0 0,0 0 0 0 0,-1 0 0 0 0,1 0 0 0 0,0 0 0 0 0,0 0 0 0 0,0 0 0 0 0,0 0 0 0 0,0 0 0 0 0,0 0 0 0 0,0 0 0 0 0,0 0 0 0 0,0 0-1 0 0,0 0 1 0 0,0 1 0 0 0,0-1 0 0 0,-1 0 0 0 0,1 0 0 0 0,0 0 0 0 0,0 0 0 0 0,0 0 0 0 0,0 0 0 0 0,0 0 0 0 0,0 0 0 0 0,0 0 0 0 0,0 0 0 0 0,0 0 0 0 0,0 0 0 0 0,0 0-1 0 0,0 0 1 0 0,0 1 0 0 0,0-1 0 0 0,0 0 0 0 0,0 0 0 0 0,0 0 0 0 0,0 0 0 0 0,0 0 0 0 0,0 0 0 0 0,0 0 0 0 0,0 0 0 0 0,0 0 0 0 0,0 0 0 0 0,0 1 0 0 0,0-1-1 0 0,0 0 1 0 0,0 0 0 0 0,0 0 0 0 0,0 0-1 0 0,0 0 1 0 0,0 1-1 0 0,0-1 1 0 0,0 1-1 0 0,0-1 0 0 0,0 0 1 0 0,0 1-1 0 0,0-1 1 0 0,0 1-1 0 0,0-1 1 0 0,0 0-1 0 0,0 1 0 0 0,-1-1 1 0 0,1 1-1 0 0,0-1 1 0 0,0 0-1 0 0,0 1 1 0 0,0-1-1 0 0,-1 0 1 0 0,1 1-1 0 0,0-1 0 0 0,0 0 1 0 0,-1 1-1 0 0,1-1 1 0 0,0 0-1 0 0,-1 0 1 0 0,1 1-1 0 0,0-1 0 0 0,-1 0 1 0 0,1 0-1 0 0,0 0 1 0 0,-1 1-1 0 0,-6 3 0 0 0,2 9 10 0 0,-7 2 33 0 0,-1 0-32 0 0,11 0-23 0 0,2-13 8 0 0,0-1 0 0 0,0 1 0 0 0,0-1 1 0 0,1 1-1 0 0,-1 0 0 0 0,0-1 1 0 0,1 1-1 0 0,0-1 0 0 0,-1 1 0 0 0,1-1 1 0 0,0 0-1 0 0,0 1 0 0 0,-1-1 0 0 0,2 1 4 0 0,2 5-7 0 0,-1 8 7 0 0,-3-13-1 0 0,0 0 0 0 0,0 0 0 0 0,1 0 0 0 0,-1-1 0 0 0,0 1 0 0 0,1 0 1 0 0,0-1-1 0 0,-1 1 0 0 0,1 0 0 0 0,0-1 0 0 0,0 1 0 0 0,0-1 0 0 0,0 1 1 0 0,1 0 0 0 0,20 20-27 0 0,-19-20 21 0 0,1 1 1 0 0,-1 1 0 0 0,0-1 0 0 0,0 0 0 0 0,0 1 0 0 0,0-1 0 0 0,1 3 5 0 0,-1 1-24 0 0,4 6-2 0 0,-6-11 25 0 0,1 1 1 0 0,0 0 0 0 0,0-1 0 0 0,0 0-1 0 0,0 1 1 0 0,1-1 0 0 0,-1 0-1 0 0,0 0 1 0 0,1 0 0 0 0,1 0 0 0 0,7 4 0 0 0,-8-4 0 0 0,0 0 0 0 0,0-1 0 0 0,0 1 0 0 0,0 0 0 0 0,-1 1 0 0 0,1-1 0 0 0,0 0 0 0 0,-1 1 0 0 0,0-1 0 0 0,1 1 0 0 0,-1 0 0 0 0,1 2 0 0 0,1 0 0 0 0,0 0 0 0 0,0 0 0 0 0,1 0 0 0 0,0-1 0 0 0,-1 0 0 0 0,1 0 0 0 0,4 2 0 0 0,-7-4 0 0 0,1 0 0 0 0,-1 0 0 0 0,1 0 0 0 0,-1 1 0 0 0,0-1 0 0 0,0 1 0 0 0,0-1 0 0 0,0 1 0 0 0,1 3 0 0 0,9 10 0 0 0,2-3 0 0 0,-11-12 0 0 0,-1 2 0 0 0,1-1 0 0 0,-1 0 0 0 0,0 0 0 0 0,0 1 0 0 0,0-1 0 0 0,0 1 0 0 0,0 0 0 0 0,0-1 0 0 0,0 1 0 0 0,0 3 0 0 0,13 29 0 0 0,-10-9 0 0 0,2-14-1 0 0,-7-10 3 0 0,1-1 1 0 0,0 0-1 0 0,0 1 1 0 0,-1-1-1 0 0,1 0 0 0 0,-1 1 1 0 0,1-1-1 0 0,-1 1 1 0 0,0-1-1 0 0,1 1 0 0 0,-1-1 1 0 0,0 1-1 0 0,0-1-2 0 0,0 6 60 0 0,0-5-34 0 0,1 0 0 0 0,-1 0 1 0 0,0 0-1 0 0,-1 1 0 0 0,1-1 0 0 0,0 0 0 0 0,0 0 0 0 0,-1 0 0 0 0,0 0 1 0 0,0 1-27 0 0,-3 4 81 0 0,-2 5 58 0 0,4-1-9 0 0,-1 2 54 0 0,-9 6 200 0 0,-5-1 20 0 0,4-7-183 0 0,5-4-109 0 0,0 0-57 0 0,-8 6 83 0 0,-3-4-57 0 0,0-2-47 0 0,0-5-35 0 0,18-2 5 0 0,-1 0-1 0 0,0 0 1 0 0,1 0 0 0 0,-1 0-1 0 0,1 0 1 0 0,-1 1 0 0 0,0-1-1 0 0,1 1 1 0 0,-1-1-1 0 0,1 1 1 0 0,-1 0 0 0 0,1-1-1 0 0,0 1 1 0 0,-1 0-4 0 0,-10 5 3 0 0,-1-4 14 0 0,0 0 1 0 0,0-1-1 0 0,0-1 1 0 0,-10-1-18 0 0,0-3-33 0 0,13-8-95 0 0,9 11-27 0 0,0 0 55 0 0,0 0 48 0 0,0 1 41 0 0,0-1 40 0 0,0 1 34 0 0,-2-1 203 0 0,2 0-191 0 0,0 1-37 0 0,-1-1-55 0 0,1 1-71 0 0,0-1-19 0 0,0 1-44 0 0,0-1-49 0 0,0 0-54 0 0,0 1-2 0 0,0-1-45 0 0,-1 0-46 0 0,1 0-50 0 0,0 0-52 0 0,0 0-55 0 0,-1-1-59 0 0,1 1-61 0 0,-2-2-588 0 0,0 0-41 0 0,-4-4-750 0 0</inkml:trace>
  <inkml:trace contextRef="#ctx0" brushRef="#br0" timeOffset="463.98">469 242 5528 0 0,'0'0'124'0'0,"0"0"17"0"0,0 0 11 0 0,0 3-20 0 0,3 7-47 0 0,1-8 11 0 0,2-2 107 0 0,-6 0-203 0 0,0 0 7 0 0,0 0 0 0 0,0 0-1 0 0,0 0 1 0 0,0 0 0 0 0,0 0-1 0 0,0 0 1 0 0,0 0 0 0 0,0 0-1 0 0,0 0 1 0 0,1 0 0 0 0,-1 0-1 0 0,0 0 1 0 0,0 0 0 0 0,0 0-1 0 0,0 0 1 0 0,0 0 0 0 0,0 0 0 0 0,0 0-1 0 0,0 0 1 0 0,0 0 0 0 0,0 0-1 0 0,0 0 1 0 0,1 0 0 0 0,-1 0-1 0 0,0 0 1 0 0,0 1 0 0 0,0-1-1 0 0,0 0 1 0 0,0 0 0 0 0,0 0 0 0 0,0 0-1 0 0,0 0 1 0 0,0 0 0 0 0,0 0-1 0 0,0 0 1 0 0,0 0 0 0 0,0 0-1 0 0,0 0 1 0 0,0 0 0 0 0,0 0-1 0 0,0 1 1 0 0,0-1 0 0 0,0 0-1 0 0,0 0 1 0 0,0 0 0 0 0,0 0 0 0 0,0 0-1 0 0,0 0 1 0 0,0 0 0 0 0,0 0-1 0 0,0 0 1 0 0,0 0 0 0 0,0 1-1 0 0,0-1 1 0 0,0 0 0 0 0,0 0-1 0 0,0 0-6 0 0,0 4 118 0 0,0 1 46 0 0,0 25 802 0 0,0-22-751 0 0,0-5-147 0 0,0 0-33 0 0,0-3-20 0 0,0 0-1 0 0,0 1 1 0 0,0-1 0 0 0,0 0 0 0 0,0 1-1 0 0,0-1 1 0 0,0 0 0 0 0,0 1 0 0 0,0-1-1 0 0,0 0 1 0 0,0 0 0 0 0,0 1 0 0 0,0-1 0 0 0,0 0-1 0 0,1 1 1 0 0,-1-1 0 0 0,0 0 0 0 0,0 0-1 0 0,0 1 1 0 0,0-1 0 0 0,1 0 0 0 0,-1 0-1 0 0,0 1 1 0 0,0-1 0 0 0,0 0 0 0 0,1 0-15 0 0,8 14 402 0 0,0 12 81 0 0,-3-6-141 0 0,0-7-73 0 0,4 5 92 0 0,-5 7-28 0 0,5-5-11 0 0,-5 6-2 0 0,10 9 237 0 0,-10-23-452 0 0,3 11 125 0 0,0 0-7 0 0,-3-11-130 0 0,0 5 76 0 0,4 3 28 0 0,-4-10-87 0 0,-4-9-90 0 0,-1 0-9 0 0,1 0-1 0 0,-1 0 1 0 0,1 0 0 0 0,0 0 0 0 0,0-1 0 0 0,-1 1 0 0 0,1 0 0 0 0,0 0 0 0 0,0-1 0 0 0,0 1 0 0 0,0-1 0 0 0,0 1-1 0 0,0-1 1 0 0,0 1 0 0 0,0-1 0 0 0,0 1-11 0 0,10 5 178 0 0,-9-3-111 0 0,0 0-8 0 0,1 2 56 0 0,2-4 15 0 0,3 0 91 0 0,-4-1-131 0 0,0-1 39 0 0,10 0 376 0 0,-6-2-217 0 0,-4 0-146 0 0,0 0-71 0 0,-2-2-56 0 0,19-40 1106 0 0,-6 15-480 0 0,-5 12-412 0 0,-5-7-5 0 0,1 13-90 0 0,-2 3-38 0 0,-2-5-42 0 0,-2 5-44 0 0,-1 7-5 0 0,1-1 0 0 0,0 0 0 0 0,0 0 0 0 0,0 0 0 0 0,0 0 0 0 0,0 0 0 0 0,1 1 0 0 0,-1-1 1 0 0,1 0-1 0 0,0 0 0 0 0,0 0-5 0 0,1-1 2 0 0,0 1-1 0 0,-1-1 1 0 0,1 1 0 0 0,-1-1 0 0 0,0 0 0 0 0,0 0 0 0 0,0 1-1 0 0,-1-1 1 0 0,1-1-2 0 0,-1-18 48 0 0,1 17-40 0 0,-1 4-7 0 0,0 0-1 0 0,0-1 0 0 0,0 1 0 0 0,0 0 0 0 0,0 0 1 0 0,-1 0-1 0 0,1 0 0 0 0,0 0 0 0 0,-1 0 0 0 0,0-1 0 0 0,-4-5 0 0 0,4 7-1 0 0,0 0-1 0 0,1-1 1 0 0,-1 1 0 0 0,0 0-1 0 0,0-1 1 0 0,1 1 0 0 0,-1-1 0 0 0,1 1-1 0 0,-1-1 1 0 0,1 1 0 0 0,0-1-1 0 0,0 0 1 0 0,-1 1 0 0 0,1-1 1 0 0,0 0-146 0 0,0 0 48 0 0,0 0 43 0 0,0 0 35 0 0,0-3 69 0 0,0-8 217 0 0,0 9-256 0 0,0 0-75 0 0,0 1-86 0 0,0-1-104 0 0,0 3 83 0 0,0-1-33 0 0,0-1-151 0 0,0 1-79 0 0,0-1-87 0 0,0 1-93 0 0,0 0-101 0 0,0-1-106 0 0,0 1-116 0 0,0 0-120 0 0,0-2-932 0 0,0-5-1121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28.4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7016 0 0,'0'0'201'0'0,"0"0"-51"0"0,0 0-15 0 0,0 0 41 0 0,2 0 139 0 0,24 0 860 0 0,-21 2-590 0 0,-2 1-382 0 0,2 0-1 0 0,-1 0 1 0 0,0 0-1 0 0,0-1 1 0 0,1 0-1 0 0,3 2-202 0 0,11 4 523 0 0,-11-3-298 0 0,0 1-33 0 0,2 2-1 0 0,-3 3-92 0 0,-2 1 48 0 0,-1-1-55 0 0,5 9 55 0 0,1-4 0 0 0,3 2-5 0 0,-10-13-97 0 0,0 1 0 0 0,0-1 0 0 0,0 1 0 0 0,-1 0 1 0 0,0-1-1 0 0,2 6-45 0 0,0 5 96 0 0,1 7 14 0 0,3 4-40 0 0,-1-7-29 0 0,0 1 1 0 0,-2 0-1 0 0,-1 0 1 0 0,0 0 0 0 0,0 21-42 0 0,-5-22 10 0 0,1-10 3 0 0,-1 0 1 0 0,2-1 0 0 0,0 1 0 0 0,1 9-14 0 0,2-3 8 0 0,-2-8 0 0 0,0 0 0 0 0,-1-1 1 0 0,0 1-1 0 0,0 0 0 0 0,-1 0 1 0 0,0 0-1 0 0,0 0 1 0 0,-1 1-9 0 0,-4 15 33 0 0,3-15-9 0 0,0 0-1 0 0,1 0 1 0 0,0 0 0 0 0,0 9-24 0 0,-1 8 83 0 0,-2 0 1 0 0,-6 26-84 0 0,8-40 14 0 0,-1 0 8 0 0,-1 0-1 0 0,0 0 1 0 0,-6 11-22 0 0,3-6 36 0 0,-6 7 24 0 0,10-20-34 0 0,0 0 1 0 0,1 0-1 0 0,0 0 0 0 0,0 0 0 0 0,0 2-26 0 0,-3 14 92 0 0,4-16-69 0 0,0 1 1 0 0,0-1-1 0 0,-1 0 0 0 0,1 1 0 0 0,-1-1 0 0 0,0 0 1 0 0,-1 2-24 0 0,-7 8 82 0 0,1-2-45 0 0,3-5-16 0 0,1 1-1 0 0,0 0 1 0 0,-3 6-21 0 0,-20 31 24 0 0,25-37-62 0 0,-2 4 96 0 0,-1 4 51 0 0,4-11-115 0 0,-1-1-41 0 0,0 0-32 0 0,-1-1-44 0 0,0 0-51 0 0,-1 0-57 0 0,3-2-6 0 0,1-1-46 0 0,-1 1-39 0 0,1-1-37 0 0,-1 1-145 0 0,0-1-44 0 0,-1 2-641 0 0,1 2-625 0 0,2 5-1036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28.8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47 7584 0 0,'0'0'222'0'0,"3"0"-15"0"0,0 0-155 0 0,21 0-61 0 0,-17 0 49 0 0,-1 1 58 0 0,0-1 62 0 0,0-1 66 0 0,0-1 68 0 0,-3 0-57 0 0,1-1-20 0 0,0 0-53 0 0,-1 2-16 0 0,-1 0 26 0 0,1 0 67 0 0,0 0 23 0 0,0 0 71 0 0,0 1 80 0 0,1 0 92 0 0,4 0-58 0 0,2 1-47 0 0,-7-1-308 0 0,-1 0 0 0 0,1 0 0 0 0,-1 0 0 0 0,1 0-1 0 0,-1-1 1 0 0,0 1 0 0 0,1-1 0 0 0,-1 1 0 0 0,1-1-94 0 0,5-4 243 0 0,-7 4-204 0 0,0 0 0 0 0,1 0 0 0 0,-1 0 0 0 0,1 1 0 0 0,-1-1 0 0 0,1 0 1 0 0,-1 1-1 0 0,1-1 0 0 0,-1 1 0 0 0,1 0 0 0 0,-1-1 0 0 0,1 1 0 0 0,0 0 0 0 0,-1 0-39 0 0,10-2 170 0 0,1-4 16 0 0,0 0-15 0 0,-1 5-27 0 0,-8 1-287 0 0,-1 0 50 0 0,1 0 44 0 0,0 0 39 0 0,1 0 42 0 0,-1-1 41 0 0,2 1 56 0 0,1 0 115 0 0,2 0 75 0 0,-2 0-141 0 0,-2-1-73 0 0,1 1-59 0 0,-2 0-63 0 0,1 0-62 0 0,0 0-71 0 0,-1 0-80 0 0,1 0-30 0 0,-1 0-68 0 0,0 1-73 0 0,0-1-79 0 0,0 0-85 0 0,0 0-89 0 0,0 0-97 0 0,-1 1-100 0 0,-2-1-958 0 0,0 0-1028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29.0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 10392 0 0,'0'0'233'0'0,"0"0"39"0"0,0 0 15 0 0,0 0-37 0 0,3 0-91 0 0,-2 0-263 0 0,0 0 92 0 0,1-1 115 0 0,1 1 109 0 0,0 0 66 0 0,5 1 459 0 0,-3-1-366 0 0,-3 1-227 0 0,1 0-82 0 0,5 4 136 0 0,3 1 83 0 0,-3-4-58 0 0,-3-5 99 0 0,-4 2-289 0 0,0 0-7 0 0,0 0 0 0 0,0 0 0 0 0,0 0 0 0 0,1 1 0 0 0,-1-1 0 0 0,0 0 0 0 0,0 0 0 0 0,0 1 0 0 0,1-1 0 0 0,-1 0 0 0 0,0 1 1 0 0,2-1-27 0 0,10 0 164 0 0,-12 1-156 0 0,0 0 0 0 0,1-1 0 0 0,-1 1 0 0 0,1 0 0 0 0,-1-1 0 0 0,0 1 0 0 0,0-1 0 0 0,1 1 0 0 0,-1-1 0 0 0,0 1 0 0 0,0-1 0 0 0,2-1-8 0 0,8-4 23 0 0,5 4-96 0 0,-14 2 47 0 0,0 0-20 0 0,-1 0-25 0 0,1 0-41 0 0,-1 0-20 0 0,1 0-40 0 0,-1 0-48 0 0,1 0-53 0 0,-1 0-58 0 0,1 0-52 0 0,-1 0-47 0 0,1 0-42 0 0,0 0-141 0 0,-1 0-40 0 0,2 0-170 0 0,0 0-456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29.5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1 8960 0 0,'0'0'264'0'0,"0"0"-8"0"0,0 0-95 0 0,0 0-42 0 0,0 0 125 0 0,0 0 225 0 0,0 0 19 0 0,0 0-202 0 0,0 0-125 0 0,0 0-41 0 0,0 2 6 0 0,-1 17 165 0 0,1 3-85 0 0,-1-3-85 0 0,1 1-36 0 0,0 0-7 0 0,0-1 0 0 0,1 1 1 0 0,2 2-79 0 0,3 1 68 0 0,-4-17-36 0 0,-1 0 0 0 0,0 0 1 0 0,0 0-1 0 0,0 0 0 0 0,0 4-32 0 0,-1 15 160 0 0,0 23 146 0 0,0-12-41 0 0,-1-19-156 0 0,1 16 48 0 0,3-8-106 0 0,1-7-42 0 0,-1-9-9 0 0,-1 1 1 0 0,0 0-1 0 0,-1-1 1 0 0,0 8-1 0 0,-1 43 82 0 0,0-30 10 0 0,0 0 34 0 0,0 1 35 0 0,0-1 37 0 0,0 1 37 0 0,0-1 39 0 0,0-28-266 0 0,0 0 1 0 0,0-1 0 0 0,-1 1 0 0 0,1-1-1 0 0,0 1 1 0 0,-1-1 0 0 0,1 1-1 0 0,-1-1 1 0 0,0 1 0 0 0,1-1 0 0 0,-1 1-1 0 0,0-1 1 0 0,0 0 0 0 0,0 1 0 0 0,0-1-1 0 0,0 0 1 0 0,0 0 0 0 0,-1 1-9 0 0,0 1 67 0 0,2-3-3 0 0,0 0 0 0 0,0 0-22 0 0,0 0-90 0 0,0 0-44 0 0,0 0 60 0 0,0 0-19 0 0,0 0-25 0 0,0 0-42 0 0,0 0-19 0 0,0 0-42 0 0,0 0-48 0 0,0 0-54 0 0,0 0-58 0 0,0 0-54 0 0,0 0-48 0 0,0 0-41 0 0,0 0-145 0 0,0 0-40 0 0,0 0-175 0 0,0 0-464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30.2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61 1 9040 0 0,'0'0'200'0'0,"0"0"33"0"0,0 0 15 0 0,0 2-36 0 0,1 6-171 0 0,-1-3-40 0 0,0-1-1 0 0,0 0 0 0 0,0 0 0 0 0,0 0 0 0 0,0 0 0 0 0,-1 0 1 0 0,0 0-1 0 0,0 0 0 0 0,-1 2 20 0 0,-2 8 131 0 0,2-9-43 0 0,1 1 1 0 0,-1-1-1 0 0,2 1 1 0 0,-1 0-1 0 0,0 4-108 0 0,-1 3 299 0 0,-3-4-67 0 0,0 2-47 0 0,2 4-62 0 0,4 3-84 0 0,-1 26 59 0 0,-3-20-75 0 0,-3-11-24 0 0,5-12 2 0 0,0 0 0 0 0,0 1 0 0 0,0-1 0 0 0,1 0 0 0 0,-1 1-1 0 0,1-1 1 0 0,-1 1 0 0 0,1-1 0 0 0,0 1 0 0 0,-1-1 0 0 0,1 1-1 0 0,0-1 1 0 0,0 1-1 0 0,0-2 2 0 0,0 1 0 0 0,0 0 0 0 0,0-1 0 0 0,0 1 0 0 0,0 0 0 0 0,0-1 0 0 0,0 1 0 0 0,0 0 0 0 0,0-1 0 0 0,-1 1 0 0 0,1-1 0 0 0,0 1 0 0 0,-1 0 0 0 0,1-1 0 0 0,0 1 0 0 0,-1-1 0 0 0,1 1 0 0 0,0-1 0 0 0,-1 1 0 0 0,1-1 0 0 0,-1 1 0 0 0,1-1 0 0 0,-1 1 0 0 0,1-1 0 0 0,-1 0 0 0 0,1 1-2 0 0,-1-1-1 0 0,0 1 1 0 0,1-1-1 0 0,-1 0 1 0 0,1 1-1 0 0,-1-1 1 0 0,1 1-1 0 0,-1-1 0 0 0,1 1 1 0 0,0-1-1 0 0,-1 1 1 0 0,1-1-1 0 0,0 1 1 0 0,-1-1-1 0 0,1 1 1 0 0,0 0-1 0 0,0-1 1 0 0,-1 1-1 0 0,1 0 0 0 0,0-1 1 0 0,0 1-1 0 0,0 0 1 0 0,0-1-1 0 0,0 1 1 0 0,0-1-1 0 0,0 1 1 0 0,0 0 0 0 0,0 14-80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31.5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147 16 10304 0 0,'0'0'233'0'0,"0"0"39"0"0,0 0 15 0 0,0-1-125 0 0,0-1-84 0 0,0-5-3 0 0,0 4-20 0 0,0 1 79 0 0,0 2 154 0 0,0 0 248 0 0,0 0 9 0 0,0 0-225 0 0,0 0-135 0 0,0 0-38 0 0,0 0 22 0 0,-2 0 62 0 0,0 0-204 0 0,1 0 0 0 0,0 0 0 0 0,0 0-1 0 0,0 0 1 0 0,0 0 0 0 0,0 1 0 0 0,-1-1 0 0 0,1 0 0 0 0,0 1 0 0 0,0-1-1 0 0,0 1 1 0 0,0-1 0 0 0,0 1 0 0 0,0 0 0 0 0,0-1 0 0 0,0 1 0 0 0,1 0-1 0 0,-1 0-26 0 0,-4 3 61 0 0,-1 1-45 0 0,-5 2 4 0 0,-3 2 61 0 0,9 6-22 0 0,-1 1-49 0 0,3-7 16 0 0,-1-1 0 0 0,0 1 0 0 0,-1 0 1 0 0,-1 0-27 0 0,2 1 28 0 0,0-1 1 0 0,0 1-1 0 0,0 0 1 0 0,2 0-1 0 0,-1 0 1 0 0,1 2-29 0 0,-2 5 26 0 0,-1 14-3 0 0,4-28-18 0 0,-8 33 41 0 0,6-2-37 0 0,4 7 9 0 0,-1 7 31 0 0,-4-16-44 0 0,-3 0-5 0 0,12-4 9 0 0,-4-22 2 0 0,0-1 0 0 0,0 1 0 0 0,0 0 0 0 0,0 4-11 0 0,-1 4 9 0 0,-1-6-9 0 0,1-1 0 0 0,0 1 1 0 0,1-1-1 0 0,0 1 1 0 0,0 0-1 0 0,10 23 10 0 0,-10-25 3 0 0,1 4 11 0 0,1-1-1 0 0,0 1 0 0 0,0-1 1 0 0,5 7-24 0 0,7 14 64 0 0,-3-15-53 0 0,-8-11-67 0 0,-1 0-115 0 0,0-1-46 0 0,0 0-78 0 0,0 0-79 0 0,0 0-82 0 0,0-1-85 0 0,0 1-88 0 0,0-1-90 0 0,0-1-94 0 0,3 1-1029 0 0,3-1-1048 0 0,-9-1 2813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32.5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61 6704 0 0,'0'0'149'0'0,"0"0"23"0"0,0 0 12 0 0,2 0-25 0 0,6 0-181 0 0,-1 0 63 0 0,-1 0 54 0 0,-1 0 43 0 0,1 0 92 0 0,6 0 528 0 0,-8 0-470 0 0,1 0-96 0 0,0 0-88 0 0,3-1 210 0 0,-1-1-51 0 0,-1-2 1 0 0,1-2 69 0 0,-7 6-312 0 0,0 0 0 0 0,1-1-1 0 0,-1 1 1 0 0,0 0-1 0 0,0 0 1 0 0,1 0 0 0 0,-1-1-1 0 0,0 1 1 0 0,0 0-1 0 0,1 0 1 0 0,-1 0 0 0 0,0 0-1 0 0,1 0 1 0 0,-1 0 0 0 0,0 0-1 0 0,0-1 1 0 0,1 1-1 0 0,-1 0 1 0 0,0 0 0 0 0,1 0-1 0 0,-1 0 1 0 0,0 0-1 0 0,1 0 1 0 0,-1 0 0 0 0,0 1-1 0 0,1-1-20 0 0,4 0 168 0 0,6 1 59 0 0,-2-1-39 0 0,-1-1 11 0 0,-1-2 54 0 0,1-2-46 0 0,3-1 113 0 0,0 4-66 0 0,-2 2-78 0 0,-3-1-42 0 0,3-2 8 0 0,-3 0-47 0 0,9-3 63 0 0,1 4 11 0 0,-1 1-66 0 0,0-5-33 0 0,0 0-9 0 0,0 4 26 0 0,-11 2-191 0 0,1 0 98 0 0,-1 0 64 0 0,6 0 164 0 0,-4 0-153 0 0,-2 0-94 0 0,-1 0-74 0 0,0 0-50 0 0,0 0-74 0 0,0 0-84 0 0,1 0-93 0 0,-1 0-104 0 0,0 0-115 0 0,0 0-124 0 0,-2 0 321 0 0,1 0-35 0 0,4 0-1241 0 0,3 0-976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32.8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 7136 0 0,'0'0'208'0'0,"0"3"-10"0"0,0 3-135 0 0,0-2 25 0 0,0-2 90 0 0,0-2 204 0 0,0 0 345 0 0,0 0 29 0 0,0 0-35 0 0,0 0-480 0 0,2 0 77 0 0,3 0-169 0 0,0 0 34 0 0,6 0 269 0 0,3 0 204 0 0,12 0 448 0 0,-16-2-822 0 0,-1-3-96 0 0,4-1 16 0 0,-2 4-32 0 0,-1 2-31 0 0,-1 0-38 0 0,1 0-16 0 0,3 0 0 0 0,-2-1-116 0 0,5-6 160 0 0,-12 5-153 0 0,1-1-92 0 0,-3 2 12 0 0,1 1-36 0 0,1-1-41 0 0,-1 1-45 0 0,-1 0 6 0 0,-1 0-36 0 0,2 0-350 0 0,0 0 81 0 0,-1 0-48 0 0,2 0-678 0 0,3 0-535 0 0,2 0-1018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8:47:33.6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0 123 9256 0 0,'10'-11'179'0'0,"-10"10"-152"0"0,1 0 0 0 0,0 0 1 0 0,-1 0-1 0 0,1-1 0 0 0,-1 1 0 0 0,1 0 1 0 0,-1-1-1 0 0,1 1 0 0 0,-1 0 0 0 0,0-1 1 0 0,0 1-1 0 0,0-1 0 0 0,0 0-27 0 0,0 1 5 0 0,0 0-1 0 0,0 1 0 0 0,0-1 1 0 0,1 0-1 0 0,-1 1 1 0 0,0-1-1 0 0,0 0 1 0 0,0 0-1 0 0,0 1 1 0 0,1-1-1 0 0,-1 1 1 0 0,0-1-1 0 0,1 0 1 0 0,-1 1-1 0 0,0-1 1 0 0,1 1-1 0 0,-1-1-4 0 0,9-5 29 0 0,-7 6-29 0 0,-1-1 0 0 0,0 1 0 0 0,0-1 0 0 0,0 0 0 0 0,0 1 0 0 0,0-1 1 0 0,0 0-1 0 0,0 0 0 0 0,0 0 0 0 0,-1 1 0 0 0,1-1 0 0 0,0 0 0 0 0,0 0 1 0 0,-1 0-1 0 0,1 0 0 0 0,4-10 31 0 0,-1 1 96 0 0,5 3 109 0 0,3 1 137 0 0,-2 0-60 0 0,-2 3-97 0 0,5-2 225 0 0,-9-2-207 0 0,-4 7-221 0 0,0-1 1 0 0,0 1-1 0 0,1 0 0 0 0,-1-1 0 0 0,0 1 0 0 0,1-1 0 0 0,-1 1 0 0 0,0 0 0 0 0,1-1 0 0 0,-1 1 0 0 0,0 0 0 0 0,1 0 1 0 0,-1-1-1 0 0,0 1 0 0 0,1 0 0 0 0,-1 0 0 0 0,1-1 0 0 0,-1 1 0 0 0,1 0 0 0 0,-1 0 0 0 0,1 0 0 0 0,-1 0 0 0 0,1 0 1 0 0,-1 0-1 0 0,0 0 0 0 0,1 0 0 0 0,-1 0 0 0 0,1 0 0 0 0,-1 0 0 0 0,1 0 0 0 0,-1 0 0 0 0,1 0-13 0 0,10 0 232 0 0,2-1-6 0 0,-4 1-112 0 0,-2 1-55 0 0,-1 2-43 0 0,21 12-5 0 0,-9 12-11 0 0,-15-24 0 0 0,-1 0 0 0 0,0 0 0 0 0,0 1 0 0 0,0-1 0 0 0,0 0 0 0 0,1 2 0 0 0,-2-2 0 0 0,1 0 0 0 0,0 1 0 0 0,0-1 0 0 0,0-1 0 0 0,0 1 0 0 0,1 1 0 0 0,-1-3 0 0 0,-1 1 0 0 0,1 0 0 0 0,-1 0 0 0 0,0 0 0 0 0,0 0 0 0 0,0 0 0 0 0,0 0 0 0 0,0 0 0 0 0,0 0 0 0 0,0 0 0 0 0,-1 0 0 0 0,1 0 0 0 0,-1 1 0 0 0,1-1 0 0 0,2 11 0 0 0,12 22 0 0 0,-13-28 1 0 0,1-1 0 0 0,-1 0 0 0 0,-1 0 1 0 0,1 0-1 0 0,-1 0 0 0 0,0 0 1 0 0,-1 0-1 0 0,1 5-1 0 0,-1 47 54 0 0,-1-56-55 0 0,1 0 1 0 0,0-1 0 0 0,0 1-1 0 0,-1 0 1 0 0,1-1-1 0 0,0 1 1 0 0,-1 0 0 0 0,0-1-1 0 0,1 1 1 0 0,-1-1 0 0 0,0 1-1 0 0,0-1 1 0 0,0 1 0 0 0,0-1 2 0 0,0 1 0 0 0,0-1-1 0 0,0 1 1 0 0,1-1 0 0 0,-1 1 0 0 0,0 0-1 0 0,1-1 1 0 0,0 1 0 0 0,-1 0 0 0 0,1-1 0 0 0,0 1-1 0 0,-1 0 1 0 0,1 0-2 0 0,0 0 12 0 0,0-1 0 0 0,0 1-1 0 0,-1 0 1 0 0,1 0-1 0 0,0 0 1 0 0,-1-1 0 0 0,0 1-1 0 0,1 0 1 0 0,-1 0 0 0 0,0-1-1 0 0,0 1 1 0 0,0-1 0 0 0,-1 2-12 0 0,0-1 10 0 0,0 0 1 0 0,0 0 0 0 0,0 0 0 0 0,0 0-1 0 0,0 0 1 0 0,0-1 0 0 0,0 1 0 0 0,0-1-1 0 0,-1 0-10 0 0,-2 2 6 0 0,5-3-3 0 0,-1 0 0 0 0,1 0 0 0 0,-1 1 0 0 0,0-1 0 0 0,1 0 0 0 0,-1 1 1 0 0,1-1-1 0 0,-1 0 0 0 0,1 1 0 0 0,-1-1 0 0 0,1 1 0 0 0,-1-1 0 0 0,1 1 1 0 0,-1-1-1 0 0,1 1 0 0 0,0-1 0 0 0,-1 1 0 0 0,1 0 0 0 0,0-1 0 0 0,-1 1 1 0 0,1-1-1 0 0,0 1-3 0 0,-2 4 19 0 0,-1-2-9 0 0,0 0 1 0 0,1-1-1 0 0,-1 1 1 0 0,0-1 0 0 0,0 0-1 0 0,-1 0 1 0 0,1 0 0 0 0,0 0-1 0 0,0-1 1 0 0,-4 2-11 0 0,1 0 6 0 0,-9-1-6 0 0,14-2 0 0 0,0 0 0 0 0,0 0 0 0 0,1 0 0 0 0,-1 0 0 0 0,0 0 0 0 0,0 0 0 0 0,0 0 0 0 0,0 1 0 0 0,1-1 0 0 0,-1 0 0 0 0,0 0 0 0 0,0 1 0 0 0,1-1 0 0 0,-1 0 0 0 0,0 1 0 0 0,-4 9 10 0 0,5-10-8 0 0,-1 0 0 0 0,1 1-1 0 0,0-1 1 0 0,0 0 0 0 0,-1 0 0 0 0,1 0-1 0 0,0 0 1 0 0,-1 0 0 0 0,1 1-1 0 0,0-1 1 0 0,-1 0 0 0 0,1 0 0 0 0,0 0-1 0 0,-1 0 1 0 0,1 0 0 0 0,0 0 0 0 0,-1 0-1 0 0,1 0 1 0 0,0 0 0 0 0,-1 0-1 0 0,1 0 1 0 0,0 0 0 0 0,-1-1 0 0 0,1 1-1 0 0,0 0 1 0 0,-1 0 0 0 0,1 0-1 0 0,0 0 1 0 0,0 0 0 0 0,-1-1 0 0 0,1 1-2 0 0,-3-10 64 0 0,3 7 0 0 0,3 3-11 0 0,0 1-45 0 0,-2-1-9 0 0,6-4 15 0 0,10-5 29 0 0,-15 8-42 0 0,1 0-1 0 0,0 0 1 0 0,0 1 0 0 0,0-1 0 0 0,0 1-1 0 0,0 0 1 0 0,0 0 0 0 0,0 0 0 0 0,0 0 0 0 0,0 1-1 0 0,0-1 1 0 0,0 1 0 0 0,0-1 0 0 0,1 2-1 0 0,14 10 16 0 0,-10-6-10 0 0,17 10 187 0 0,-16-7-136 0 0,-2-2-42 0 0,-4-4-15 0 0,0 0 0 0 0,1 0 0 0 0,-1 0 0 0 0,0 0 1 0 0,1 0-1 0 0,0-1 0 0 0,-3-1 0 0 0,-1-1 0 0 0,1 0-1 0 0,0 1 1 0 0,0-1 0 0 0,0 1 0 0 0,-1-1 0 0 0,1 1 0 0 0,0-1 0 0 0,0 1 0 0 0,-1-1 0 0 0,1 1 0 0 0,0 0 0 0 0,-1-1 0 0 0,1 1 0 0 0,-1 0 0 0 0,1 0 0 0 0,-1-1 0 0 0,1 1 0 0 0,-1 0 0 0 0,0 0 0 0 0,1 0 0 0 0,-1 0 0 0 0,0-1 0 0 0,0 1 0 0 0,1 0 0 0 0,-1 0 0 0 0,0 0 0 0 0,2 11 11 0 0,11 13 36 0 0,-1-3-30 0 0,-9-6 37 0 0,-3-13-43 0 0,-2 28 124 0 0,2-29-126 0 0,0 0 0 0 0,-1-1 0 0 0,1 1 0 0 0,-1 0-1 0 0,1-1 1 0 0,-1 1 0 0 0,0 0 0 0 0,0-1 0 0 0,0 1-1 0 0,0-1 1 0 0,0 1 0 0 0,0-1 0 0 0,-1 2-9 0 0,-1 2 110 0 0,2 2-67 0 0,0-2-9 0 0,-1-1-5 0 0,-6 12 58 0 0,3-8 11 0 0,-22 7 377 0 0,16-10-261 0 0,0-1-61 0 0,1-1-50 0 0,0-1-43 0 0,-9 1-28 0 0,-29-2-73 0 0,36-1 63 0 0,5 0-22 0 0,5 0 0 0 0,0 0 0 0 0,0 0 0 0 0,-1 0 0 0 0,1 0 0 0 0,0 0 0 0 0,0 0 0 0 0,0-1 0 0 0,0 1 0 0 0,0-1 0 0 0,-1 0 0 0 0,-4-4 0 0 0,5 4 0 0 0,1 1 0 0 0,0-1 0 0 0,-1 0 0 0 0,1 0 0 0 0,-1 1 0 0 0,1-1 0 0 0,-1 0 0 0 0,1 1 0 0 0,-1-1 0 0 0,1 1 0 0 0,-1 0 0 0 0,1 0 0 0 0,-1 0 0 0 0,0 0 0 0 0,1 0 0 0 0,1-1 0 0 0,-1 1 0 0 0,0 0 0 0 0,0 0 0 0 0,1 0 0 0 0,-1 0 1 0 0,0 0-1 0 0,0-1 0 0 0,1 1 0 0 0,-1 0 0 0 0,0-1 0 0 0,1 1 0 0 0,-1 0 1 0 0,0-1-1 0 0,1 1 0 0 0,-1-1 0 0 0,0 1 0 0 0,1-1 0 0 0,-1 1 0 0 0,1-1 1 0 0,-1 0-1 0 0,1 1 0 0 0,0-1 0 0 0,-1 1 0 0 0,1-1 0 0 0,-1 0 0 0 0,1 0 1 0 0,0 1-1 0 0,-1-2 0 0 0,-3-6-15 0 0,-4 2-37 0 0,3 3-13 0 0,-1 0-138 0 0,2-4-197 0 0,1 2 272 0 0,0 0-91 0 0,1 3 103 0 0,1 1-38 0 0,0-1-9 0 0,0 1-38 0 0,0 0-43 0 0,0 1-48 0 0,1 0 292 0 0,-1-1-345 0 0,1 0-48 0 0,-1 1-42 0 0,1 0-39 0 0,0-1-136 0 0,0 1-37 0 0,0 0-1425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AD6C-E4C3-40A8-8FF7-356771795B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D295-B20E-4A7D-8FE1-1B0004BD0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1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AD6C-E4C3-40A8-8FF7-356771795B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D295-B20E-4A7D-8FE1-1B0004BD0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3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AD6C-E4C3-40A8-8FF7-356771795B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D295-B20E-4A7D-8FE1-1B0004BD0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AD6C-E4C3-40A8-8FF7-356771795B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D295-B20E-4A7D-8FE1-1B0004BD0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1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AD6C-E4C3-40A8-8FF7-356771795B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D295-B20E-4A7D-8FE1-1B0004BD0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2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AD6C-E4C3-40A8-8FF7-356771795B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D295-B20E-4A7D-8FE1-1B0004BD0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7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AD6C-E4C3-40A8-8FF7-356771795B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D295-B20E-4A7D-8FE1-1B0004BD0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3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AD6C-E4C3-40A8-8FF7-356771795B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D295-B20E-4A7D-8FE1-1B0004BD0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AD6C-E4C3-40A8-8FF7-356771795B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D295-B20E-4A7D-8FE1-1B0004BD0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7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AD6C-E4C3-40A8-8FF7-356771795B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D295-B20E-4A7D-8FE1-1B0004BD0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5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AD6C-E4C3-40A8-8FF7-356771795B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D295-B20E-4A7D-8FE1-1B0004BD0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8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2AD6C-E4C3-40A8-8FF7-356771795B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0D295-B20E-4A7D-8FE1-1B0004BD0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4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.xml"/><Relationship Id="rId117" Type="http://schemas.openxmlformats.org/officeDocument/2006/relationships/image" Target="../media/image73.png"/><Relationship Id="rId21" Type="http://schemas.openxmlformats.org/officeDocument/2006/relationships/image" Target="../media/image25.png"/><Relationship Id="rId42" Type="http://schemas.openxmlformats.org/officeDocument/2006/relationships/customXml" Target="../ink/ink19.xml"/><Relationship Id="rId47" Type="http://schemas.openxmlformats.org/officeDocument/2006/relationships/image" Target="../media/image38.png"/><Relationship Id="rId63" Type="http://schemas.openxmlformats.org/officeDocument/2006/relationships/image" Target="../media/image46.png"/><Relationship Id="rId68" Type="http://schemas.openxmlformats.org/officeDocument/2006/relationships/customXml" Target="../ink/ink32.xml"/><Relationship Id="rId84" Type="http://schemas.openxmlformats.org/officeDocument/2006/relationships/customXml" Target="../ink/ink40.xml"/><Relationship Id="rId89" Type="http://schemas.openxmlformats.org/officeDocument/2006/relationships/image" Target="../media/image59.png"/><Relationship Id="rId112" Type="http://schemas.openxmlformats.org/officeDocument/2006/relationships/customXml" Target="../ink/ink54.xml"/><Relationship Id="rId16" Type="http://schemas.openxmlformats.org/officeDocument/2006/relationships/customXml" Target="../ink/ink6.xml"/><Relationship Id="rId107" Type="http://schemas.openxmlformats.org/officeDocument/2006/relationships/image" Target="../media/image68.png"/><Relationship Id="rId11" Type="http://schemas.openxmlformats.org/officeDocument/2006/relationships/image" Target="../media/image20.png"/><Relationship Id="rId32" Type="http://schemas.openxmlformats.org/officeDocument/2006/relationships/customXml" Target="../ink/ink14.xml"/><Relationship Id="rId37" Type="http://schemas.openxmlformats.org/officeDocument/2006/relationships/image" Target="../media/image33.png"/><Relationship Id="rId53" Type="http://schemas.openxmlformats.org/officeDocument/2006/relationships/image" Target="../media/image41.png"/><Relationship Id="rId58" Type="http://schemas.openxmlformats.org/officeDocument/2006/relationships/customXml" Target="../ink/ink27.xml"/><Relationship Id="rId74" Type="http://schemas.openxmlformats.org/officeDocument/2006/relationships/customXml" Target="../ink/ink35.xml"/><Relationship Id="rId79" Type="http://schemas.openxmlformats.org/officeDocument/2006/relationships/image" Target="../media/image54.png"/><Relationship Id="rId102" Type="http://schemas.openxmlformats.org/officeDocument/2006/relationships/customXml" Target="../ink/ink49.xml"/><Relationship Id="rId123" Type="http://schemas.openxmlformats.org/officeDocument/2006/relationships/image" Target="../media/image76.png"/><Relationship Id="rId90" Type="http://schemas.openxmlformats.org/officeDocument/2006/relationships/customXml" Target="../ink/ink43.xml"/><Relationship Id="rId95" Type="http://schemas.openxmlformats.org/officeDocument/2006/relationships/image" Target="../media/image62.png"/><Relationship Id="rId22" Type="http://schemas.openxmlformats.org/officeDocument/2006/relationships/customXml" Target="../ink/ink9.xml"/><Relationship Id="rId27" Type="http://schemas.openxmlformats.org/officeDocument/2006/relationships/image" Target="../media/image28.png"/><Relationship Id="rId43" Type="http://schemas.openxmlformats.org/officeDocument/2006/relationships/image" Target="../media/image36.png"/><Relationship Id="rId48" Type="http://schemas.openxmlformats.org/officeDocument/2006/relationships/customXml" Target="../ink/ink22.xml"/><Relationship Id="rId64" Type="http://schemas.openxmlformats.org/officeDocument/2006/relationships/customXml" Target="../ink/ink30.xml"/><Relationship Id="rId69" Type="http://schemas.openxmlformats.org/officeDocument/2006/relationships/image" Target="../media/image49.png"/><Relationship Id="rId113" Type="http://schemas.openxmlformats.org/officeDocument/2006/relationships/image" Target="../media/image71.png"/><Relationship Id="rId118" Type="http://schemas.openxmlformats.org/officeDocument/2006/relationships/customXml" Target="../ink/ink57.xml"/><Relationship Id="rId80" Type="http://schemas.openxmlformats.org/officeDocument/2006/relationships/customXml" Target="../ink/ink38.xml"/><Relationship Id="rId85" Type="http://schemas.openxmlformats.org/officeDocument/2006/relationships/image" Target="../media/image57.png"/><Relationship Id="rId12" Type="http://schemas.openxmlformats.org/officeDocument/2006/relationships/customXml" Target="../ink/ink4.xml"/><Relationship Id="rId17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customXml" Target="../ink/ink17.xml"/><Relationship Id="rId59" Type="http://schemas.openxmlformats.org/officeDocument/2006/relationships/image" Target="../media/image44.png"/><Relationship Id="rId103" Type="http://schemas.openxmlformats.org/officeDocument/2006/relationships/image" Target="../media/image66.png"/><Relationship Id="rId108" Type="http://schemas.openxmlformats.org/officeDocument/2006/relationships/customXml" Target="../ink/ink52.xml"/><Relationship Id="rId124" Type="http://schemas.openxmlformats.org/officeDocument/2006/relationships/customXml" Target="../ink/ink60.xml"/><Relationship Id="rId54" Type="http://schemas.openxmlformats.org/officeDocument/2006/relationships/customXml" Target="../ink/ink25.xml"/><Relationship Id="rId70" Type="http://schemas.openxmlformats.org/officeDocument/2006/relationships/customXml" Target="../ink/ink33.xml"/><Relationship Id="rId75" Type="http://schemas.openxmlformats.org/officeDocument/2006/relationships/image" Target="../media/image52.png"/><Relationship Id="rId91" Type="http://schemas.openxmlformats.org/officeDocument/2006/relationships/image" Target="../media/image60.png"/><Relationship Id="rId96" Type="http://schemas.openxmlformats.org/officeDocument/2006/relationships/customXml" Target="../ink/ink46.xml"/><Relationship Id="rId1" Type="http://schemas.openxmlformats.org/officeDocument/2006/relationships/slideLayout" Target="../slideLayouts/slideLayout7.xml"/><Relationship Id="rId23" Type="http://schemas.openxmlformats.org/officeDocument/2006/relationships/image" Target="../media/image26.png"/><Relationship Id="rId28" Type="http://schemas.openxmlformats.org/officeDocument/2006/relationships/customXml" Target="../ink/ink12.xml"/><Relationship Id="rId49" Type="http://schemas.openxmlformats.org/officeDocument/2006/relationships/image" Target="../media/image39.png"/><Relationship Id="rId114" Type="http://schemas.openxmlformats.org/officeDocument/2006/relationships/customXml" Target="../ink/ink55.xml"/><Relationship Id="rId119" Type="http://schemas.openxmlformats.org/officeDocument/2006/relationships/image" Target="../media/image74.png"/><Relationship Id="rId44" Type="http://schemas.openxmlformats.org/officeDocument/2006/relationships/customXml" Target="../ink/ink20.xml"/><Relationship Id="rId60" Type="http://schemas.openxmlformats.org/officeDocument/2006/relationships/customXml" Target="../ink/ink28.xml"/><Relationship Id="rId65" Type="http://schemas.openxmlformats.org/officeDocument/2006/relationships/image" Target="../media/image47.png"/><Relationship Id="rId81" Type="http://schemas.openxmlformats.org/officeDocument/2006/relationships/image" Target="../media/image55.png"/><Relationship Id="rId86" Type="http://schemas.openxmlformats.org/officeDocument/2006/relationships/customXml" Target="../ink/ink41.xml"/><Relationship Id="rId9" Type="http://schemas.openxmlformats.org/officeDocument/2006/relationships/image" Target="../media/image19.png"/><Relationship Id="rId13" Type="http://schemas.openxmlformats.org/officeDocument/2006/relationships/image" Target="../media/image21.png"/><Relationship Id="rId18" Type="http://schemas.openxmlformats.org/officeDocument/2006/relationships/customXml" Target="../ink/ink7.xml"/><Relationship Id="rId39" Type="http://schemas.openxmlformats.org/officeDocument/2006/relationships/image" Target="../media/image34.png"/><Relationship Id="rId109" Type="http://schemas.openxmlformats.org/officeDocument/2006/relationships/image" Target="../media/image69.png"/><Relationship Id="rId34" Type="http://schemas.openxmlformats.org/officeDocument/2006/relationships/customXml" Target="../ink/ink15.xml"/><Relationship Id="rId50" Type="http://schemas.openxmlformats.org/officeDocument/2006/relationships/customXml" Target="../ink/ink23.xml"/><Relationship Id="rId55" Type="http://schemas.openxmlformats.org/officeDocument/2006/relationships/image" Target="../media/image42.png"/><Relationship Id="rId76" Type="http://schemas.openxmlformats.org/officeDocument/2006/relationships/customXml" Target="../ink/ink36.xml"/><Relationship Id="rId97" Type="http://schemas.openxmlformats.org/officeDocument/2006/relationships/image" Target="../media/image63.png"/><Relationship Id="rId104" Type="http://schemas.openxmlformats.org/officeDocument/2006/relationships/customXml" Target="../ink/ink50.xml"/><Relationship Id="rId120" Type="http://schemas.openxmlformats.org/officeDocument/2006/relationships/customXml" Target="../ink/ink58.xml"/><Relationship Id="rId125" Type="http://schemas.openxmlformats.org/officeDocument/2006/relationships/image" Target="../media/image77.png"/><Relationship Id="rId7" Type="http://schemas.openxmlformats.org/officeDocument/2006/relationships/image" Target="../media/image2.png"/><Relationship Id="rId71" Type="http://schemas.openxmlformats.org/officeDocument/2006/relationships/image" Target="../media/image50.png"/><Relationship Id="rId92" Type="http://schemas.openxmlformats.org/officeDocument/2006/relationships/customXml" Target="../ink/ink44.xml"/><Relationship Id="rId2" Type="http://schemas.openxmlformats.org/officeDocument/2006/relationships/customXml" Target="../ink/ink1.xml"/><Relationship Id="rId29" Type="http://schemas.openxmlformats.org/officeDocument/2006/relationships/image" Target="../media/image29.png"/><Relationship Id="rId24" Type="http://schemas.openxmlformats.org/officeDocument/2006/relationships/customXml" Target="../ink/ink10.xml"/><Relationship Id="rId40" Type="http://schemas.openxmlformats.org/officeDocument/2006/relationships/customXml" Target="../ink/ink18.xml"/><Relationship Id="rId45" Type="http://schemas.openxmlformats.org/officeDocument/2006/relationships/image" Target="../media/image37.png"/><Relationship Id="rId66" Type="http://schemas.openxmlformats.org/officeDocument/2006/relationships/customXml" Target="../ink/ink31.xml"/><Relationship Id="rId87" Type="http://schemas.openxmlformats.org/officeDocument/2006/relationships/image" Target="../media/image58.png"/><Relationship Id="rId110" Type="http://schemas.openxmlformats.org/officeDocument/2006/relationships/customXml" Target="../ink/ink53.xml"/><Relationship Id="rId115" Type="http://schemas.openxmlformats.org/officeDocument/2006/relationships/image" Target="../media/image72.png"/><Relationship Id="rId61" Type="http://schemas.openxmlformats.org/officeDocument/2006/relationships/image" Target="../media/image45.png"/><Relationship Id="rId82" Type="http://schemas.openxmlformats.org/officeDocument/2006/relationships/customXml" Target="../ink/ink39.xml"/><Relationship Id="rId19" Type="http://schemas.openxmlformats.org/officeDocument/2006/relationships/image" Target="../media/image24.png"/><Relationship Id="rId14" Type="http://schemas.openxmlformats.org/officeDocument/2006/relationships/customXml" Target="../ink/ink5.xml"/><Relationship Id="rId30" Type="http://schemas.openxmlformats.org/officeDocument/2006/relationships/customXml" Target="../ink/ink13.xml"/><Relationship Id="rId35" Type="http://schemas.openxmlformats.org/officeDocument/2006/relationships/image" Target="../media/image32.png"/><Relationship Id="rId56" Type="http://schemas.openxmlformats.org/officeDocument/2006/relationships/customXml" Target="../ink/ink26.xml"/><Relationship Id="rId77" Type="http://schemas.openxmlformats.org/officeDocument/2006/relationships/image" Target="../media/image53.png"/><Relationship Id="rId100" Type="http://schemas.openxmlformats.org/officeDocument/2006/relationships/customXml" Target="../ink/ink48.xml"/><Relationship Id="rId105" Type="http://schemas.openxmlformats.org/officeDocument/2006/relationships/image" Target="../media/image67.png"/><Relationship Id="rId126" Type="http://schemas.openxmlformats.org/officeDocument/2006/relationships/customXml" Target="../ink/ink61.xml"/><Relationship Id="rId8" Type="http://schemas.openxmlformats.org/officeDocument/2006/relationships/customXml" Target="../ink/ink2.xml"/><Relationship Id="rId51" Type="http://schemas.openxmlformats.org/officeDocument/2006/relationships/image" Target="../media/image40.png"/><Relationship Id="rId72" Type="http://schemas.openxmlformats.org/officeDocument/2006/relationships/customXml" Target="../ink/ink34.xml"/><Relationship Id="rId93" Type="http://schemas.openxmlformats.org/officeDocument/2006/relationships/image" Target="../media/image61.png"/><Relationship Id="rId98" Type="http://schemas.openxmlformats.org/officeDocument/2006/relationships/customXml" Target="../ink/ink47.xml"/><Relationship Id="rId121" Type="http://schemas.openxmlformats.org/officeDocument/2006/relationships/image" Target="../media/image75.png"/><Relationship Id="rId25" Type="http://schemas.openxmlformats.org/officeDocument/2006/relationships/image" Target="../media/image27.png"/><Relationship Id="rId46" Type="http://schemas.openxmlformats.org/officeDocument/2006/relationships/customXml" Target="../ink/ink21.xml"/><Relationship Id="rId67" Type="http://schemas.openxmlformats.org/officeDocument/2006/relationships/image" Target="../media/image48.png"/><Relationship Id="rId116" Type="http://schemas.openxmlformats.org/officeDocument/2006/relationships/customXml" Target="../ink/ink56.xml"/><Relationship Id="rId20" Type="http://schemas.openxmlformats.org/officeDocument/2006/relationships/customXml" Target="../ink/ink8.xml"/><Relationship Id="rId41" Type="http://schemas.openxmlformats.org/officeDocument/2006/relationships/image" Target="../media/image35.png"/><Relationship Id="rId62" Type="http://schemas.openxmlformats.org/officeDocument/2006/relationships/customXml" Target="../ink/ink29.xml"/><Relationship Id="rId83" Type="http://schemas.openxmlformats.org/officeDocument/2006/relationships/image" Target="../media/image56.png"/><Relationship Id="rId88" Type="http://schemas.openxmlformats.org/officeDocument/2006/relationships/customXml" Target="../ink/ink42.xml"/><Relationship Id="rId111" Type="http://schemas.openxmlformats.org/officeDocument/2006/relationships/image" Target="../media/image70.png"/><Relationship Id="rId15" Type="http://schemas.openxmlformats.org/officeDocument/2006/relationships/image" Target="../media/image22.png"/><Relationship Id="rId36" Type="http://schemas.openxmlformats.org/officeDocument/2006/relationships/customXml" Target="../ink/ink16.xml"/><Relationship Id="rId57" Type="http://schemas.openxmlformats.org/officeDocument/2006/relationships/image" Target="../media/image43.png"/><Relationship Id="rId106" Type="http://schemas.openxmlformats.org/officeDocument/2006/relationships/customXml" Target="../ink/ink51.xml"/><Relationship Id="rId127" Type="http://schemas.openxmlformats.org/officeDocument/2006/relationships/image" Target="../media/image78.png"/><Relationship Id="rId10" Type="http://schemas.openxmlformats.org/officeDocument/2006/relationships/customXml" Target="../ink/ink3.xml"/><Relationship Id="rId31" Type="http://schemas.openxmlformats.org/officeDocument/2006/relationships/image" Target="../media/image30.png"/><Relationship Id="rId52" Type="http://schemas.openxmlformats.org/officeDocument/2006/relationships/customXml" Target="../ink/ink24.xml"/><Relationship Id="rId73" Type="http://schemas.openxmlformats.org/officeDocument/2006/relationships/image" Target="../media/image51.png"/><Relationship Id="rId78" Type="http://schemas.openxmlformats.org/officeDocument/2006/relationships/customXml" Target="../ink/ink37.xml"/><Relationship Id="rId94" Type="http://schemas.openxmlformats.org/officeDocument/2006/relationships/customXml" Target="../ink/ink45.xml"/><Relationship Id="rId99" Type="http://schemas.openxmlformats.org/officeDocument/2006/relationships/image" Target="../media/image64.png"/><Relationship Id="rId101" Type="http://schemas.openxmlformats.org/officeDocument/2006/relationships/image" Target="../media/image65.png"/><Relationship Id="rId122" Type="http://schemas.openxmlformats.org/officeDocument/2006/relationships/customXml" Target="../ink/ink59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4.png"/><Relationship Id="rId21" Type="http://schemas.openxmlformats.org/officeDocument/2006/relationships/image" Target="../media/image86.png"/><Relationship Id="rId42" Type="http://schemas.openxmlformats.org/officeDocument/2006/relationships/customXml" Target="../ink/ink80.xml"/><Relationship Id="rId63" Type="http://schemas.openxmlformats.org/officeDocument/2006/relationships/image" Target="../media/image107.png"/><Relationship Id="rId84" Type="http://schemas.openxmlformats.org/officeDocument/2006/relationships/customXml" Target="../ink/ink101.xml"/><Relationship Id="rId138" Type="http://schemas.openxmlformats.org/officeDocument/2006/relationships/customXml" Target="../ink/ink128.xml"/><Relationship Id="rId159" Type="http://schemas.openxmlformats.org/officeDocument/2006/relationships/image" Target="../media/image155.png"/><Relationship Id="rId107" Type="http://schemas.openxmlformats.org/officeDocument/2006/relationships/image" Target="../media/image129.png"/><Relationship Id="rId11" Type="http://schemas.openxmlformats.org/officeDocument/2006/relationships/image" Target="../media/image81.png"/><Relationship Id="rId32" Type="http://schemas.openxmlformats.org/officeDocument/2006/relationships/customXml" Target="../ink/ink75.xml"/><Relationship Id="rId53" Type="http://schemas.openxmlformats.org/officeDocument/2006/relationships/image" Target="../media/image102.png"/><Relationship Id="rId74" Type="http://schemas.openxmlformats.org/officeDocument/2006/relationships/customXml" Target="../ink/ink96.xml"/><Relationship Id="rId128" Type="http://schemas.openxmlformats.org/officeDocument/2006/relationships/customXml" Target="../ink/ink123.xml"/><Relationship Id="rId149" Type="http://schemas.openxmlformats.org/officeDocument/2006/relationships/image" Target="../media/image150.png"/><Relationship Id="rId95" Type="http://schemas.openxmlformats.org/officeDocument/2006/relationships/image" Target="../media/image123.png"/><Relationship Id="rId160" Type="http://schemas.openxmlformats.org/officeDocument/2006/relationships/customXml" Target="../ink/ink139.xml"/><Relationship Id="rId22" Type="http://schemas.openxmlformats.org/officeDocument/2006/relationships/customXml" Target="../ink/ink70.xml"/><Relationship Id="rId43" Type="http://schemas.openxmlformats.org/officeDocument/2006/relationships/image" Target="../media/image97.png"/><Relationship Id="rId64" Type="http://schemas.openxmlformats.org/officeDocument/2006/relationships/customXml" Target="../ink/ink91.xml"/><Relationship Id="rId118" Type="http://schemas.openxmlformats.org/officeDocument/2006/relationships/customXml" Target="../ink/ink118.xml"/><Relationship Id="rId139" Type="http://schemas.openxmlformats.org/officeDocument/2006/relationships/image" Target="../media/image145.png"/><Relationship Id="rId85" Type="http://schemas.openxmlformats.org/officeDocument/2006/relationships/image" Target="../media/image118.png"/><Relationship Id="rId150" Type="http://schemas.openxmlformats.org/officeDocument/2006/relationships/customXml" Target="../ink/ink134.xml"/><Relationship Id="rId12" Type="http://schemas.openxmlformats.org/officeDocument/2006/relationships/customXml" Target="../ink/ink65.xml"/><Relationship Id="rId17" Type="http://schemas.openxmlformats.org/officeDocument/2006/relationships/image" Target="../media/image84.png"/><Relationship Id="rId33" Type="http://schemas.openxmlformats.org/officeDocument/2006/relationships/image" Target="../media/image92.png"/><Relationship Id="rId38" Type="http://schemas.openxmlformats.org/officeDocument/2006/relationships/customXml" Target="../ink/ink78.xml"/><Relationship Id="rId59" Type="http://schemas.openxmlformats.org/officeDocument/2006/relationships/image" Target="../media/image105.png"/><Relationship Id="rId103" Type="http://schemas.openxmlformats.org/officeDocument/2006/relationships/image" Target="../media/image127.png"/><Relationship Id="rId108" Type="http://schemas.openxmlformats.org/officeDocument/2006/relationships/customXml" Target="../ink/ink113.xml"/><Relationship Id="rId124" Type="http://schemas.openxmlformats.org/officeDocument/2006/relationships/customXml" Target="../ink/ink121.xml"/><Relationship Id="rId129" Type="http://schemas.openxmlformats.org/officeDocument/2006/relationships/image" Target="../media/image140.png"/><Relationship Id="rId54" Type="http://schemas.openxmlformats.org/officeDocument/2006/relationships/customXml" Target="../ink/ink86.xml"/><Relationship Id="rId70" Type="http://schemas.openxmlformats.org/officeDocument/2006/relationships/customXml" Target="../ink/ink94.xml"/><Relationship Id="rId75" Type="http://schemas.openxmlformats.org/officeDocument/2006/relationships/image" Target="../media/image113.png"/><Relationship Id="rId91" Type="http://schemas.openxmlformats.org/officeDocument/2006/relationships/image" Target="../media/image121.png"/><Relationship Id="rId96" Type="http://schemas.openxmlformats.org/officeDocument/2006/relationships/customXml" Target="../ink/ink107.xml"/><Relationship Id="rId140" Type="http://schemas.openxmlformats.org/officeDocument/2006/relationships/customXml" Target="../ink/ink129.xml"/><Relationship Id="rId145" Type="http://schemas.openxmlformats.org/officeDocument/2006/relationships/image" Target="../media/image148.png"/><Relationship Id="rId161" Type="http://schemas.openxmlformats.org/officeDocument/2006/relationships/image" Target="../media/image156.png"/><Relationship Id="rId166" Type="http://schemas.openxmlformats.org/officeDocument/2006/relationships/customXml" Target="../ink/ink142.xml"/><Relationship Id="rId1" Type="http://schemas.openxmlformats.org/officeDocument/2006/relationships/slideLayout" Target="../slideLayouts/slideLayout7.xml"/><Relationship Id="rId23" Type="http://schemas.openxmlformats.org/officeDocument/2006/relationships/image" Target="../media/image87.png"/><Relationship Id="rId28" Type="http://schemas.openxmlformats.org/officeDocument/2006/relationships/customXml" Target="../ink/ink73.xml"/><Relationship Id="rId49" Type="http://schemas.openxmlformats.org/officeDocument/2006/relationships/image" Target="../media/image100.png"/><Relationship Id="rId114" Type="http://schemas.openxmlformats.org/officeDocument/2006/relationships/customXml" Target="../ink/ink116.xml"/><Relationship Id="rId119" Type="http://schemas.openxmlformats.org/officeDocument/2006/relationships/image" Target="../media/image135.png"/><Relationship Id="rId44" Type="http://schemas.openxmlformats.org/officeDocument/2006/relationships/customXml" Target="../ink/ink81.xml"/><Relationship Id="rId60" Type="http://schemas.openxmlformats.org/officeDocument/2006/relationships/customXml" Target="../ink/ink89.xml"/><Relationship Id="rId65" Type="http://schemas.openxmlformats.org/officeDocument/2006/relationships/image" Target="../media/image108.png"/><Relationship Id="rId81" Type="http://schemas.openxmlformats.org/officeDocument/2006/relationships/image" Target="../media/image116.png"/><Relationship Id="rId86" Type="http://schemas.openxmlformats.org/officeDocument/2006/relationships/customXml" Target="../ink/ink102.xml"/><Relationship Id="rId130" Type="http://schemas.openxmlformats.org/officeDocument/2006/relationships/customXml" Target="../ink/ink124.xml"/><Relationship Id="rId135" Type="http://schemas.openxmlformats.org/officeDocument/2006/relationships/image" Target="../media/image143.png"/><Relationship Id="rId151" Type="http://schemas.openxmlformats.org/officeDocument/2006/relationships/image" Target="../media/image151.png"/><Relationship Id="rId156" Type="http://schemas.openxmlformats.org/officeDocument/2006/relationships/customXml" Target="../ink/ink137.xml"/><Relationship Id="rId13" Type="http://schemas.openxmlformats.org/officeDocument/2006/relationships/image" Target="../media/image82.png"/><Relationship Id="rId18" Type="http://schemas.openxmlformats.org/officeDocument/2006/relationships/customXml" Target="../ink/ink68.xml"/><Relationship Id="rId39" Type="http://schemas.openxmlformats.org/officeDocument/2006/relationships/image" Target="../media/image95.png"/><Relationship Id="rId109" Type="http://schemas.openxmlformats.org/officeDocument/2006/relationships/image" Target="../media/image130.png"/><Relationship Id="rId34" Type="http://schemas.openxmlformats.org/officeDocument/2006/relationships/customXml" Target="../ink/ink76.xml"/><Relationship Id="rId50" Type="http://schemas.openxmlformats.org/officeDocument/2006/relationships/customXml" Target="../ink/ink84.xml"/><Relationship Id="rId55" Type="http://schemas.openxmlformats.org/officeDocument/2006/relationships/image" Target="../media/image103.png"/><Relationship Id="rId76" Type="http://schemas.openxmlformats.org/officeDocument/2006/relationships/customXml" Target="../ink/ink97.xml"/><Relationship Id="rId97" Type="http://schemas.openxmlformats.org/officeDocument/2006/relationships/image" Target="../media/image124.png"/><Relationship Id="rId104" Type="http://schemas.openxmlformats.org/officeDocument/2006/relationships/customXml" Target="../ink/ink111.xml"/><Relationship Id="rId120" Type="http://schemas.openxmlformats.org/officeDocument/2006/relationships/customXml" Target="../ink/ink119.xml"/><Relationship Id="rId125" Type="http://schemas.openxmlformats.org/officeDocument/2006/relationships/image" Target="../media/image138.png"/><Relationship Id="rId141" Type="http://schemas.openxmlformats.org/officeDocument/2006/relationships/image" Target="../media/image146.png"/><Relationship Id="rId146" Type="http://schemas.openxmlformats.org/officeDocument/2006/relationships/customXml" Target="../ink/ink132.xml"/><Relationship Id="rId167" Type="http://schemas.openxmlformats.org/officeDocument/2006/relationships/image" Target="../media/image159.png"/><Relationship Id="rId7" Type="http://schemas.openxmlformats.org/officeDocument/2006/relationships/image" Target="../media/image790.png"/><Relationship Id="rId71" Type="http://schemas.openxmlformats.org/officeDocument/2006/relationships/image" Target="../media/image111.png"/><Relationship Id="rId92" Type="http://schemas.openxmlformats.org/officeDocument/2006/relationships/customXml" Target="../ink/ink105.xml"/><Relationship Id="rId162" Type="http://schemas.openxmlformats.org/officeDocument/2006/relationships/customXml" Target="../ink/ink140.xml"/><Relationship Id="rId2" Type="http://schemas.openxmlformats.org/officeDocument/2006/relationships/customXml" Target="../ink/ink62.xml"/><Relationship Id="rId29" Type="http://schemas.openxmlformats.org/officeDocument/2006/relationships/image" Target="../media/image90.png"/><Relationship Id="rId24" Type="http://schemas.openxmlformats.org/officeDocument/2006/relationships/customXml" Target="../ink/ink71.xml"/><Relationship Id="rId40" Type="http://schemas.openxmlformats.org/officeDocument/2006/relationships/customXml" Target="../ink/ink79.xml"/><Relationship Id="rId45" Type="http://schemas.openxmlformats.org/officeDocument/2006/relationships/image" Target="../media/image98.png"/><Relationship Id="rId66" Type="http://schemas.openxmlformats.org/officeDocument/2006/relationships/customXml" Target="../ink/ink92.xml"/><Relationship Id="rId87" Type="http://schemas.openxmlformats.org/officeDocument/2006/relationships/image" Target="../media/image119.png"/><Relationship Id="rId110" Type="http://schemas.openxmlformats.org/officeDocument/2006/relationships/customXml" Target="../ink/ink114.xml"/><Relationship Id="rId115" Type="http://schemas.openxmlformats.org/officeDocument/2006/relationships/image" Target="../media/image133.png"/><Relationship Id="rId131" Type="http://schemas.openxmlformats.org/officeDocument/2006/relationships/image" Target="../media/image141.png"/><Relationship Id="rId136" Type="http://schemas.openxmlformats.org/officeDocument/2006/relationships/customXml" Target="../ink/ink127.xml"/><Relationship Id="rId157" Type="http://schemas.openxmlformats.org/officeDocument/2006/relationships/image" Target="../media/image154.png"/><Relationship Id="rId61" Type="http://schemas.openxmlformats.org/officeDocument/2006/relationships/image" Target="../media/image106.png"/><Relationship Id="rId82" Type="http://schemas.openxmlformats.org/officeDocument/2006/relationships/customXml" Target="../ink/ink100.xml"/><Relationship Id="rId152" Type="http://schemas.openxmlformats.org/officeDocument/2006/relationships/customXml" Target="../ink/ink135.xml"/><Relationship Id="rId19" Type="http://schemas.openxmlformats.org/officeDocument/2006/relationships/image" Target="../media/image85.png"/><Relationship Id="rId14" Type="http://schemas.openxmlformats.org/officeDocument/2006/relationships/customXml" Target="../ink/ink66.xml"/><Relationship Id="rId30" Type="http://schemas.openxmlformats.org/officeDocument/2006/relationships/customXml" Target="../ink/ink74.xml"/><Relationship Id="rId35" Type="http://schemas.openxmlformats.org/officeDocument/2006/relationships/image" Target="../media/image93.png"/><Relationship Id="rId56" Type="http://schemas.openxmlformats.org/officeDocument/2006/relationships/customXml" Target="../ink/ink87.xml"/><Relationship Id="rId77" Type="http://schemas.openxmlformats.org/officeDocument/2006/relationships/image" Target="../media/image114.png"/><Relationship Id="rId100" Type="http://schemas.openxmlformats.org/officeDocument/2006/relationships/customXml" Target="../ink/ink109.xml"/><Relationship Id="rId105" Type="http://schemas.openxmlformats.org/officeDocument/2006/relationships/image" Target="../media/image128.png"/><Relationship Id="rId126" Type="http://schemas.openxmlformats.org/officeDocument/2006/relationships/customXml" Target="../ink/ink122.xml"/><Relationship Id="rId147" Type="http://schemas.openxmlformats.org/officeDocument/2006/relationships/image" Target="../media/image149.png"/><Relationship Id="rId168" Type="http://schemas.openxmlformats.org/officeDocument/2006/relationships/customXml" Target="../ink/ink143.xml"/><Relationship Id="rId8" Type="http://schemas.openxmlformats.org/officeDocument/2006/relationships/customXml" Target="../ink/ink63.xml"/><Relationship Id="rId51" Type="http://schemas.openxmlformats.org/officeDocument/2006/relationships/image" Target="../media/image101.png"/><Relationship Id="rId72" Type="http://schemas.openxmlformats.org/officeDocument/2006/relationships/customXml" Target="../ink/ink95.xml"/><Relationship Id="rId93" Type="http://schemas.openxmlformats.org/officeDocument/2006/relationships/image" Target="../media/image122.png"/><Relationship Id="rId98" Type="http://schemas.openxmlformats.org/officeDocument/2006/relationships/customXml" Target="../ink/ink108.xml"/><Relationship Id="rId121" Type="http://schemas.openxmlformats.org/officeDocument/2006/relationships/image" Target="../media/image136.png"/><Relationship Id="rId142" Type="http://schemas.openxmlformats.org/officeDocument/2006/relationships/customXml" Target="../ink/ink130.xml"/><Relationship Id="rId163" Type="http://schemas.openxmlformats.org/officeDocument/2006/relationships/image" Target="../media/image157.png"/><Relationship Id="rId25" Type="http://schemas.openxmlformats.org/officeDocument/2006/relationships/image" Target="../media/image88.png"/><Relationship Id="rId46" Type="http://schemas.openxmlformats.org/officeDocument/2006/relationships/customXml" Target="../ink/ink82.xml"/><Relationship Id="rId67" Type="http://schemas.openxmlformats.org/officeDocument/2006/relationships/image" Target="../media/image109.png"/><Relationship Id="rId116" Type="http://schemas.openxmlformats.org/officeDocument/2006/relationships/customXml" Target="../ink/ink117.xml"/><Relationship Id="rId137" Type="http://schemas.openxmlformats.org/officeDocument/2006/relationships/image" Target="../media/image144.png"/><Relationship Id="rId158" Type="http://schemas.openxmlformats.org/officeDocument/2006/relationships/customXml" Target="../ink/ink138.xml"/><Relationship Id="rId20" Type="http://schemas.openxmlformats.org/officeDocument/2006/relationships/customXml" Target="../ink/ink69.xml"/><Relationship Id="rId41" Type="http://schemas.openxmlformats.org/officeDocument/2006/relationships/image" Target="../media/image96.png"/><Relationship Id="rId62" Type="http://schemas.openxmlformats.org/officeDocument/2006/relationships/customXml" Target="../ink/ink90.xml"/><Relationship Id="rId83" Type="http://schemas.openxmlformats.org/officeDocument/2006/relationships/image" Target="../media/image117.png"/><Relationship Id="rId88" Type="http://schemas.openxmlformats.org/officeDocument/2006/relationships/customXml" Target="../ink/ink103.xml"/><Relationship Id="rId111" Type="http://schemas.openxmlformats.org/officeDocument/2006/relationships/image" Target="../media/image131.png"/><Relationship Id="rId132" Type="http://schemas.openxmlformats.org/officeDocument/2006/relationships/customXml" Target="../ink/ink125.xml"/><Relationship Id="rId153" Type="http://schemas.openxmlformats.org/officeDocument/2006/relationships/image" Target="../media/image152.png"/><Relationship Id="rId15" Type="http://schemas.openxmlformats.org/officeDocument/2006/relationships/image" Target="../media/image83.png"/><Relationship Id="rId36" Type="http://schemas.openxmlformats.org/officeDocument/2006/relationships/customXml" Target="../ink/ink77.xml"/><Relationship Id="rId57" Type="http://schemas.openxmlformats.org/officeDocument/2006/relationships/image" Target="../media/image104.png"/><Relationship Id="rId106" Type="http://schemas.openxmlformats.org/officeDocument/2006/relationships/customXml" Target="../ink/ink112.xml"/><Relationship Id="rId127" Type="http://schemas.openxmlformats.org/officeDocument/2006/relationships/image" Target="../media/image139.png"/><Relationship Id="rId10" Type="http://schemas.openxmlformats.org/officeDocument/2006/relationships/customXml" Target="../ink/ink64.xml"/><Relationship Id="rId31" Type="http://schemas.openxmlformats.org/officeDocument/2006/relationships/image" Target="../media/image91.png"/><Relationship Id="rId52" Type="http://schemas.openxmlformats.org/officeDocument/2006/relationships/customXml" Target="../ink/ink85.xml"/><Relationship Id="rId73" Type="http://schemas.openxmlformats.org/officeDocument/2006/relationships/image" Target="../media/image112.png"/><Relationship Id="rId78" Type="http://schemas.openxmlformats.org/officeDocument/2006/relationships/customXml" Target="../ink/ink98.xml"/><Relationship Id="rId94" Type="http://schemas.openxmlformats.org/officeDocument/2006/relationships/customXml" Target="../ink/ink106.xml"/><Relationship Id="rId99" Type="http://schemas.openxmlformats.org/officeDocument/2006/relationships/image" Target="../media/image125.png"/><Relationship Id="rId101" Type="http://schemas.openxmlformats.org/officeDocument/2006/relationships/image" Target="../media/image126.png"/><Relationship Id="rId122" Type="http://schemas.openxmlformats.org/officeDocument/2006/relationships/customXml" Target="../ink/ink120.xml"/><Relationship Id="rId143" Type="http://schemas.openxmlformats.org/officeDocument/2006/relationships/image" Target="../media/image147.png"/><Relationship Id="rId148" Type="http://schemas.openxmlformats.org/officeDocument/2006/relationships/customXml" Target="../ink/ink133.xml"/><Relationship Id="rId164" Type="http://schemas.openxmlformats.org/officeDocument/2006/relationships/customXml" Target="../ink/ink141.xml"/><Relationship Id="rId169" Type="http://schemas.openxmlformats.org/officeDocument/2006/relationships/image" Target="../media/image160.png"/><Relationship Id="rId9" Type="http://schemas.openxmlformats.org/officeDocument/2006/relationships/image" Target="../media/image80.png"/><Relationship Id="rId26" Type="http://schemas.openxmlformats.org/officeDocument/2006/relationships/customXml" Target="../ink/ink72.xml"/><Relationship Id="rId47" Type="http://schemas.openxmlformats.org/officeDocument/2006/relationships/image" Target="../media/image99.png"/><Relationship Id="rId68" Type="http://schemas.openxmlformats.org/officeDocument/2006/relationships/customXml" Target="../ink/ink93.xml"/><Relationship Id="rId89" Type="http://schemas.openxmlformats.org/officeDocument/2006/relationships/image" Target="../media/image120.png"/><Relationship Id="rId112" Type="http://schemas.openxmlformats.org/officeDocument/2006/relationships/customXml" Target="../ink/ink115.xml"/><Relationship Id="rId133" Type="http://schemas.openxmlformats.org/officeDocument/2006/relationships/image" Target="../media/image142.png"/><Relationship Id="rId154" Type="http://schemas.openxmlformats.org/officeDocument/2006/relationships/customXml" Target="../ink/ink136.xml"/><Relationship Id="rId16" Type="http://schemas.openxmlformats.org/officeDocument/2006/relationships/customXml" Target="../ink/ink67.xml"/><Relationship Id="rId37" Type="http://schemas.openxmlformats.org/officeDocument/2006/relationships/image" Target="../media/image94.png"/><Relationship Id="rId58" Type="http://schemas.openxmlformats.org/officeDocument/2006/relationships/customXml" Target="../ink/ink88.xml"/><Relationship Id="rId79" Type="http://schemas.openxmlformats.org/officeDocument/2006/relationships/image" Target="../media/image115.png"/><Relationship Id="rId102" Type="http://schemas.openxmlformats.org/officeDocument/2006/relationships/customXml" Target="../ink/ink110.xml"/><Relationship Id="rId123" Type="http://schemas.openxmlformats.org/officeDocument/2006/relationships/image" Target="../media/image137.png"/><Relationship Id="rId144" Type="http://schemas.openxmlformats.org/officeDocument/2006/relationships/customXml" Target="../ink/ink131.xml"/><Relationship Id="rId90" Type="http://schemas.openxmlformats.org/officeDocument/2006/relationships/customXml" Target="../ink/ink104.xml"/><Relationship Id="rId165" Type="http://schemas.openxmlformats.org/officeDocument/2006/relationships/image" Target="../media/image158.png"/><Relationship Id="rId27" Type="http://schemas.openxmlformats.org/officeDocument/2006/relationships/image" Target="../media/image89.png"/><Relationship Id="rId48" Type="http://schemas.openxmlformats.org/officeDocument/2006/relationships/customXml" Target="../ink/ink83.xml"/><Relationship Id="rId69" Type="http://schemas.openxmlformats.org/officeDocument/2006/relationships/image" Target="../media/image110.png"/><Relationship Id="rId113" Type="http://schemas.openxmlformats.org/officeDocument/2006/relationships/image" Target="../media/image132.png"/><Relationship Id="rId134" Type="http://schemas.openxmlformats.org/officeDocument/2006/relationships/customXml" Target="../ink/ink126.xml"/><Relationship Id="rId80" Type="http://schemas.openxmlformats.org/officeDocument/2006/relationships/customXml" Target="../ink/ink99.xml"/><Relationship Id="rId155" Type="http://schemas.openxmlformats.org/officeDocument/2006/relationships/image" Target="../media/image153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4.xml"/><Relationship Id="rId21" Type="http://schemas.openxmlformats.org/officeDocument/2006/relationships/image" Target="../media/image168.png"/><Relationship Id="rId42" Type="http://schemas.openxmlformats.org/officeDocument/2006/relationships/customXml" Target="../ink/ink162.xml"/><Relationship Id="rId47" Type="http://schemas.openxmlformats.org/officeDocument/2006/relationships/image" Target="../media/image181.png"/><Relationship Id="rId63" Type="http://schemas.openxmlformats.org/officeDocument/2006/relationships/image" Target="../media/image189.png"/><Relationship Id="rId68" Type="http://schemas.openxmlformats.org/officeDocument/2006/relationships/customXml" Target="../ink/ink175.xml"/><Relationship Id="rId84" Type="http://schemas.openxmlformats.org/officeDocument/2006/relationships/customXml" Target="../ink/ink183.xml"/><Relationship Id="rId89" Type="http://schemas.openxmlformats.org/officeDocument/2006/relationships/image" Target="../media/image202.png"/><Relationship Id="rId16" Type="http://schemas.openxmlformats.org/officeDocument/2006/relationships/customXml" Target="../ink/ink149.xml"/><Relationship Id="rId11" Type="http://schemas.openxmlformats.org/officeDocument/2006/relationships/image" Target="../media/image163.png"/><Relationship Id="rId32" Type="http://schemas.openxmlformats.org/officeDocument/2006/relationships/customXml" Target="../ink/ink157.xml"/><Relationship Id="rId37" Type="http://schemas.openxmlformats.org/officeDocument/2006/relationships/image" Target="../media/image176.png"/><Relationship Id="rId53" Type="http://schemas.openxmlformats.org/officeDocument/2006/relationships/image" Target="../media/image184.png"/><Relationship Id="rId58" Type="http://schemas.openxmlformats.org/officeDocument/2006/relationships/customXml" Target="../ink/ink170.xml"/><Relationship Id="rId74" Type="http://schemas.openxmlformats.org/officeDocument/2006/relationships/customXml" Target="../ink/ink178.xml"/><Relationship Id="rId79" Type="http://schemas.openxmlformats.org/officeDocument/2006/relationships/image" Target="../media/image197.png"/><Relationship Id="rId90" Type="http://schemas.openxmlformats.org/officeDocument/2006/relationships/customXml" Target="../ink/ink186.xml"/><Relationship Id="rId19" Type="http://schemas.openxmlformats.org/officeDocument/2006/relationships/image" Target="../media/image167.png"/><Relationship Id="rId14" Type="http://schemas.openxmlformats.org/officeDocument/2006/relationships/customXml" Target="../ink/ink148.xml"/><Relationship Id="rId22" Type="http://schemas.openxmlformats.org/officeDocument/2006/relationships/customXml" Target="../ink/ink152.xml"/><Relationship Id="rId27" Type="http://schemas.openxmlformats.org/officeDocument/2006/relationships/image" Target="../media/image171.png"/><Relationship Id="rId30" Type="http://schemas.openxmlformats.org/officeDocument/2006/relationships/customXml" Target="../ink/ink156.xml"/><Relationship Id="rId35" Type="http://schemas.openxmlformats.org/officeDocument/2006/relationships/image" Target="../media/image175.png"/><Relationship Id="rId43" Type="http://schemas.openxmlformats.org/officeDocument/2006/relationships/image" Target="../media/image179.png"/><Relationship Id="rId48" Type="http://schemas.openxmlformats.org/officeDocument/2006/relationships/customXml" Target="../ink/ink165.xml"/><Relationship Id="rId56" Type="http://schemas.openxmlformats.org/officeDocument/2006/relationships/customXml" Target="../ink/ink169.xml"/><Relationship Id="rId64" Type="http://schemas.openxmlformats.org/officeDocument/2006/relationships/customXml" Target="../ink/ink173.xml"/><Relationship Id="rId69" Type="http://schemas.openxmlformats.org/officeDocument/2006/relationships/image" Target="../media/image192.png"/><Relationship Id="rId77" Type="http://schemas.openxmlformats.org/officeDocument/2006/relationships/image" Target="../media/image196.png"/><Relationship Id="rId8" Type="http://schemas.openxmlformats.org/officeDocument/2006/relationships/customXml" Target="../ink/ink145.xml"/><Relationship Id="rId51" Type="http://schemas.openxmlformats.org/officeDocument/2006/relationships/image" Target="../media/image183.png"/><Relationship Id="rId72" Type="http://schemas.openxmlformats.org/officeDocument/2006/relationships/customXml" Target="../ink/ink177.xml"/><Relationship Id="rId80" Type="http://schemas.openxmlformats.org/officeDocument/2006/relationships/customXml" Target="../ink/ink181.xml"/><Relationship Id="rId85" Type="http://schemas.openxmlformats.org/officeDocument/2006/relationships/image" Target="../media/image200.png"/><Relationship Id="rId12" Type="http://schemas.openxmlformats.org/officeDocument/2006/relationships/customXml" Target="../ink/ink147.xml"/><Relationship Id="rId17" Type="http://schemas.openxmlformats.org/officeDocument/2006/relationships/image" Target="../media/image166.png"/><Relationship Id="rId25" Type="http://schemas.openxmlformats.org/officeDocument/2006/relationships/image" Target="../media/image170.png"/><Relationship Id="rId33" Type="http://schemas.openxmlformats.org/officeDocument/2006/relationships/image" Target="../media/image174.png"/><Relationship Id="rId38" Type="http://schemas.openxmlformats.org/officeDocument/2006/relationships/customXml" Target="../ink/ink160.xml"/><Relationship Id="rId46" Type="http://schemas.openxmlformats.org/officeDocument/2006/relationships/customXml" Target="../ink/ink164.xml"/><Relationship Id="rId59" Type="http://schemas.openxmlformats.org/officeDocument/2006/relationships/image" Target="../media/image187.png"/><Relationship Id="rId67" Type="http://schemas.openxmlformats.org/officeDocument/2006/relationships/image" Target="../media/image191.png"/><Relationship Id="rId20" Type="http://schemas.openxmlformats.org/officeDocument/2006/relationships/customXml" Target="../ink/ink151.xml"/><Relationship Id="rId41" Type="http://schemas.openxmlformats.org/officeDocument/2006/relationships/image" Target="../media/image178.png"/><Relationship Id="rId54" Type="http://schemas.openxmlformats.org/officeDocument/2006/relationships/customXml" Target="../ink/ink168.xml"/><Relationship Id="rId62" Type="http://schemas.openxmlformats.org/officeDocument/2006/relationships/customXml" Target="../ink/ink172.xml"/><Relationship Id="rId70" Type="http://schemas.openxmlformats.org/officeDocument/2006/relationships/customXml" Target="../ink/ink176.xml"/><Relationship Id="rId75" Type="http://schemas.openxmlformats.org/officeDocument/2006/relationships/image" Target="../media/image195.png"/><Relationship Id="rId83" Type="http://schemas.openxmlformats.org/officeDocument/2006/relationships/image" Target="../media/image199.png"/><Relationship Id="rId88" Type="http://schemas.openxmlformats.org/officeDocument/2006/relationships/customXml" Target="../ink/ink185.xml"/><Relationship Id="rId91" Type="http://schemas.openxmlformats.org/officeDocument/2006/relationships/image" Target="../media/image203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165.png"/><Relationship Id="rId23" Type="http://schemas.openxmlformats.org/officeDocument/2006/relationships/image" Target="../media/image169.png"/><Relationship Id="rId28" Type="http://schemas.openxmlformats.org/officeDocument/2006/relationships/customXml" Target="../ink/ink155.xml"/><Relationship Id="rId36" Type="http://schemas.openxmlformats.org/officeDocument/2006/relationships/customXml" Target="../ink/ink159.xml"/><Relationship Id="rId49" Type="http://schemas.openxmlformats.org/officeDocument/2006/relationships/image" Target="../media/image182.png"/><Relationship Id="rId57" Type="http://schemas.openxmlformats.org/officeDocument/2006/relationships/image" Target="../media/image186.png"/><Relationship Id="rId10" Type="http://schemas.openxmlformats.org/officeDocument/2006/relationships/customXml" Target="../ink/ink146.xml"/><Relationship Id="rId31" Type="http://schemas.openxmlformats.org/officeDocument/2006/relationships/image" Target="../media/image173.png"/><Relationship Id="rId44" Type="http://schemas.openxmlformats.org/officeDocument/2006/relationships/customXml" Target="../ink/ink163.xml"/><Relationship Id="rId52" Type="http://schemas.openxmlformats.org/officeDocument/2006/relationships/customXml" Target="../ink/ink167.xml"/><Relationship Id="rId60" Type="http://schemas.openxmlformats.org/officeDocument/2006/relationships/customXml" Target="../ink/ink171.xml"/><Relationship Id="rId65" Type="http://schemas.openxmlformats.org/officeDocument/2006/relationships/image" Target="../media/image190.png"/><Relationship Id="rId73" Type="http://schemas.openxmlformats.org/officeDocument/2006/relationships/image" Target="../media/image194.png"/><Relationship Id="rId78" Type="http://schemas.openxmlformats.org/officeDocument/2006/relationships/customXml" Target="../ink/ink180.xml"/><Relationship Id="rId81" Type="http://schemas.openxmlformats.org/officeDocument/2006/relationships/image" Target="../media/image198.png"/><Relationship Id="rId86" Type="http://schemas.openxmlformats.org/officeDocument/2006/relationships/customXml" Target="../ink/ink184.xml"/><Relationship Id="rId9" Type="http://schemas.openxmlformats.org/officeDocument/2006/relationships/image" Target="../media/image162.png"/><Relationship Id="rId13" Type="http://schemas.openxmlformats.org/officeDocument/2006/relationships/image" Target="../media/image164.png"/><Relationship Id="rId18" Type="http://schemas.openxmlformats.org/officeDocument/2006/relationships/customXml" Target="../ink/ink150.xml"/><Relationship Id="rId39" Type="http://schemas.openxmlformats.org/officeDocument/2006/relationships/image" Target="../media/image177.png"/><Relationship Id="rId34" Type="http://schemas.openxmlformats.org/officeDocument/2006/relationships/customXml" Target="../ink/ink158.xml"/><Relationship Id="rId50" Type="http://schemas.openxmlformats.org/officeDocument/2006/relationships/customXml" Target="../ink/ink166.xml"/><Relationship Id="rId55" Type="http://schemas.openxmlformats.org/officeDocument/2006/relationships/image" Target="../media/image185.png"/><Relationship Id="rId76" Type="http://schemas.openxmlformats.org/officeDocument/2006/relationships/customXml" Target="../ink/ink179.xml"/><Relationship Id="rId7" Type="http://schemas.openxmlformats.org/officeDocument/2006/relationships/image" Target="../media/image1610.png"/><Relationship Id="rId71" Type="http://schemas.openxmlformats.org/officeDocument/2006/relationships/image" Target="../media/image193.png"/><Relationship Id="rId2" Type="http://schemas.openxmlformats.org/officeDocument/2006/relationships/customXml" Target="../ink/ink144.xml"/><Relationship Id="rId29" Type="http://schemas.openxmlformats.org/officeDocument/2006/relationships/image" Target="../media/image172.png"/><Relationship Id="rId24" Type="http://schemas.openxmlformats.org/officeDocument/2006/relationships/customXml" Target="../ink/ink153.xml"/><Relationship Id="rId40" Type="http://schemas.openxmlformats.org/officeDocument/2006/relationships/customXml" Target="../ink/ink161.xml"/><Relationship Id="rId45" Type="http://schemas.openxmlformats.org/officeDocument/2006/relationships/image" Target="../media/image180.png"/><Relationship Id="rId66" Type="http://schemas.openxmlformats.org/officeDocument/2006/relationships/customXml" Target="../ink/ink174.xml"/><Relationship Id="rId87" Type="http://schemas.openxmlformats.org/officeDocument/2006/relationships/image" Target="../media/image201.png"/><Relationship Id="rId61" Type="http://schemas.openxmlformats.org/officeDocument/2006/relationships/image" Target="../media/image188.png"/><Relationship Id="rId82" Type="http://schemas.openxmlformats.org/officeDocument/2006/relationships/customXml" Target="../ink/ink18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7.xml"/><Relationship Id="rId117" Type="http://schemas.openxmlformats.org/officeDocument/2006/relationships/image" Target="../media/image258.png"/><Relationship Id="rId21" Type="http://schemas.openxmlformats.org/officeDocument/2006/relationships/image" Target="../media/image211.png"/><Relationship Id="rId42" Type="http://schemas.openxmlformats.org/officeDocument/2006/relationships/customXml" Target="../ink/ink205.xml"/><Relationship Id="rId47" Type="http://schemas.openxmlformats.org/officeDocument/2006/relationships/image" Target="../media/image223.png"/><Relationship Id="rId63" Type="http://schemas.openxmlformats.org/officeDocument/2006/relationships/image" Target="../media/image231.png"/><Relationship Id="rId68" Type="http://schemas.openxmlformats.org/officeDocument/2006/relationships/customXml" Target="../ink/ink218.xml"/><Relationship Id="rId84" Type="http://schemas.openxmlformats.org/officeDocument/2006/relationships/customXml" Target="../ink/ink226.xml"/><Relationship Id="rId89" Type="http://schemas.openxmlformats.org/officeDocument/2006/relationships/image" Target="../media/image244.png"/><Relationship Id="rId112" Type="http://schemas.openxmlformats.org/officeDocument/2006/relationships/customXml" Target="../ink/ink240.xml"/><Relationship Id="rId16" Type="http://schemas.openxmlformats.org/officeDocument/2006/relationships/customXml" Target="../ink/ink192.xml"/><Relationship Id="rId107" Type="http://schemas.openxmlformats.org/officeDocument/2006/relationships/image" Target="../media/image253.png"/><Relationship Id="rId11" Type="http://schemas.openxmlformats.org/officeDocument/2006/relationships/image" Target="../media/image206.png"/><Relationship Id="rId32" Type="http://schemas.openxmlformats.org/officeDocument/2006/relationships/customXml" Target="../ink/ink200.xml"/><Relationship Id="rId37" Type="http://schemas.openxmlformats.org/officeDocument/2006/relationships/image" Target="../media/image218.png"/><Relationship Id="rId53" Type="http://schemas.openxmlformats.org/officeDocument/2006/relationships/image" Target="../media/image226.png"/><Relationship Id="rId58" Type="http://schemas.openxmlformats.org/officeDocument/2006/relationships/customXml" Target="../ink/ink213.xml"/><Relationship Id="rId74" Type="http://schemas.openxmlformats.org/officeDocument/2006/relationships/customXml" Target="../ink/ink221.xml"/><Relationship Id="rId79" Type="http://schemas.openxmlformats.org/officeDocument/2006/relationships/image" Target="../media/image239.png"/><Relationship Id="rId102" Type="http://schemas.openxmlformats.org/officeDocument/2006/relationships/customXml" Target="../ink/ink235.xml"/><Relationship Id="rId123" Type="http://schemas.openxmlformats.org/officeDocument/2006/relationships/image" Target="../media/image261.png"/><Relationship Id="rId90" Type="http://schemas.openxmlformats.org/officeDocument/2006/relationships/customXml" Target="../ink/ink229.xml"/><Relationship Id="rId95" Type="http://schemas.openxmlformats.org/officeDocument/2006/relationships/image" Target="../media/image247.png"/><Relationship Id="rId22" Type="http://schemas.openxmlformats.org/officeDocument/2006/relationships/customXml" Target="../ink/ink195.xml"/><Relationship Id="rId27" Type="http://schemas.openxmlformats.org/officeDocument/2006/relationships/image" Target="../media/image213.png"/><Relationship Id="rId43" Type="http://schemas.openxmlformats.org/officeDocument/2006/relationships/image" Target="../media/image221.png"/><Relationship Id="rId48" Type="http://schemas.openxmlformats.org/officeDocument/2006/relationships/customXml" Target="../ink/ink208.xml"/><Relationship Id="rId64" Type="http://schemas.openxmlformats.org/officeDocument/2006/relationships/customXml" Target="../ink/ink216.xml"/><Relationship Id="rId69" Type="http://schemas.openxmlformats.org/officeDocument/2006/relationships/image" Target="../media/image234.png"/><Relationship Id="rId113" Type="http://schemas.openxmlformats.org/officeDocument/2006/relationships/image" Target="../media/image256.png"/><Relationship Id="rId118" Type="http://schemas.openxmlformats.org/officeDocument/2006/relationships/customXml" Target="../ink/ink243.xml"/><Relationship Id="rId80" Type="http://schemas.openxmlformats.org/officeDocument/2006/relationships/customXml" Target="../ink/ink224.xml"/><Relationship Id="rId85" Type="http://schemas.openxmlformats.org/officeDocument/2006/relationships/image" Target="../media/image242.png"/><Relationship Id="rId12" Type="http://schemas.openxmlformats.org/officeDocument/2006/relationships/customXml" Target="../ink/ink190.xml"/><Relationship Id="rId17" Type="http://schemas.openxmlformats.org/officeDocument/2006/relationships/image" Target="../media/image209.png"/><Relationship Id="rId33" Type="http://schemas.openxmlformats.org/officeDocument/2006/relationships/image" Target="../media/image216.png"/><Relationship Id="rId38" Type="http://schemas.openxmlformats.org/officeDocument/2006/relationships/customXml" Target="../ink/ink203.xml"/><Relationship Id="rId59" Type="http://schemas.openxmlformats.org/officeDocument/2006/relationships/image" Target="../media/image229.png"/><Relationship Id="rId103" Type="http://schemas.openxmlformats.org/officeDocument/2006/relationships/image" Target="../media/image251.png"/><Relationship Id="rId108" Type="http://schemas.openxmlformats.org/officeDocument/2006/relationships/customXml" Target="../ink/ink238.xml"/><Relationship Id="rId54" Type="http://schemas.openxmlformats.org/officeDocument/2006/relationships/customXml" Target="../ink/ink211.xml"/><Relationship Id="rId70" Type="http://schemas.openxmlformats.org/officeDocument/2006/relationships/customXml" Target="../ink/ink219.xml"/><Relationship Id="rId75" Type="http://schemas.openxmlformats.org/officeDocument/2006/relationships/image" Target="../media/image237.png"/><Relationship Id="rId91" Type="http://schemas.openxmlformats.org/officeDocument/2006/relationships/image" Target="../media/image245.png"/><Relationship Id="rId96" Type="http://schemas.openxmlformats.org/officeDocument/2006/relationships/customXml" Target="../ink/ink232.xml"/><Relationship Id="rId1" Type="http://schemas.openxmlformats.org/officeDocument/2006/relationships/slideLayout" Target="../slideLayouts/slideLayout7.xml"/><Relationship Id="rId23" Type="http://schemas.openxmlformats.org/officeDocument/2006/relationships/image" Target="../media/image31.png"/><Relationship Id="rId28" Type="http://schemas.openxmlformats.org/officeDocument/2006/relationships/customXml" Target="../ink/ink198.xml"/><Relationship Id="rId49" Type="http://schemas.openxmlformats.org/officeDocument/2006/relationships/image" Target="../media/image224.png"/><Relationship Id="rId114" Type="http://schemas.openxmlformats.org/officeDocument/2006/relationships/customXml" Target="../ink/ink241.xml"/><Relationship Id="rId119" Type="http://schemas.openxmlformats.org/officeDocument/2006/relationships/image" Target="../media/image259.png"/><Relationship Id="rId10" Type="http://schemas.openxmlformats.org/officeDocument/2006/relationships/customXml" Target="../ink/ink189.xml"/><Relationship Id="rId31" Type="http://schemas.openxmlformats.org/officeDocument/2006/relationships/image" Target="../media/image215.png"/><Relationship Id="rId44" Type="http://schemas.openxmlformats.org/officeDocument/2006/relationships/customXml" Target="../ink/ink206.xml"/><Relationship Id="rId52" Type="http://schemas.openxmlformats.org/officeDocument/2006/relationships/customXml" Target="../ink/ink210.xml"/><Relationship Id="rId60" Type="http://schemas.openxmlformats.org/officeDocument/2006/relationships/customXml" Target="../ink/ink214.xml"/><Relationship Id="rId65" Type="http://schemas.openxmlformats.org/officeDocument/2006/relationships/image" Target="../media/image232.png"/><Relationship Id="rId73" Type="http://schemas.openxmlformats.org/officeDocument/2006/relationships/image" Target="../media/image236.png"/><Relationship Id="rId78" Type="http://schemas.openxmlformats.org/officeDocument/2006/relationships/customXml" Target="../ink/ink223.xml"/><Relationship Id="rId81" Type="http://schemas.openxmlformats.org/officeDocument/2006/relationships/image" Target="../media/image240.png"/><Relationship Id="rId86" Type="http://schemas.openxmlformats.org/officeDocument/2006/relationships/customXml" Target="../ink/ink227.xml"/><Relationship Id="rId94" Type="http://schemas.openxmlformats.org/officeDocument/2006/relationships/customXml" Target="../ink/ink231.xml"/><Relationship Id="rId99" Type="http://schemas.openxmlformats.org/officeDocument/2006/relationships/image" Target="../media/image249.png"/><Relationship Id="rId101" Type="http://schemas.openxmlformats.org/officeDocument/2006/relationships/image" Target="../media/image250.png"/><Relationship Id="rId122" Type="http://schemas.openxmlformats.org/officeDocument/2006/relationships/customXml" Target="../ink/ink245.xml"/><Relationship Id="rId9" Type="http://schemas.openxmlformats.org/officeDocument/2006/relationships/image" Target="../media/image205.png"/><Relationship Id="rId13" Type="http://schemas.openxmlformats.org/officeDocument/2006/relationships/image" Target="../media/image207.png"/><Relationship Id="rId18" Type="http://schemas.openxmlformats.org/officeDocument/2006/relationships/customXml" Target="../ink/ink193.xml"/><Relationship Id="rId39" Type="http://schemas.openxmlformats.org/officeDocument/2006/relationships/image" Target="../media/image219.png"/><Relationship Id="rId109" Type="http://schemas.openxmlformats.org/officeDocument/2006/relationships/image" Target="../media/image254.png"/><Relationship Id="rId34" Type="http://schemas.openxmlformats.org/officeDocument/2006/relationships/customXml" Target="../ink/ink201.xml"/><Relationship Id="rId50" Type="http://schemas.openxmlformats.org/officeDocument/2006/relationships/customXml" Target="../ink/ink209.xml"/><Relationship Id="rId55" Type="http://schemas.openxmlformats.org/officeDocument/2006/relationships/image" Target="../media/image227.png"/><Relationship Id="rId76" Type="http://schemas.openxmlformats.org/officeDocument/2006/relationships/customXml" Target="../ink/ink222.xml"/><Relationship Id="rId97" Type="http://schemas.openxmlformats.org/officeDocument/2006/relationships/image" Target="../media/image248.png"/><Relationship Id="rId104" Type="http://schemas.openxmlformats.org/officeDocument/2006/relationships/customXml" Target="../ink/ink236.xml"/><Relationship Id="rId120" Type="http://schemas.openxmlformats.org/officeDocument/2006/relationships/customXml" Target="../ink/ink244.xml"/><Relationship Id="rId7" Type="http://schemas.openxmlformats.org/officeDocument/2006/relationships/image" Target="../media/image2040.png"/><Relationship Id="rId71" Type="http://schemas.openxmlformats.org/officeDocument/2006/relationships/image" Target="../media/image235.png"/><Relationship Id="rId92" Type="http://schemas.openxmlformats.org/officeDocument/2006/relationships/customXml" Target="../ink/ink230.xml"/><Relationship Id="rId2" Type="http://schemas.openxmlformats.org/officeDocument/2006/relationships/customXml" Target="../ink/ink187.xml"/><Relationship Id="rId29" Type="http://schemas.openxmlformats.org/officeDocument/2006/relationships/image" Target="../media/image214.png"/><Relationship Id="rId24" Type="http://schemas.openxmlformats.org/officeDocument/2006/relationships/customXml" Target="../ink/ink196.xml"/><Relationship Id="rId40" Type="http://schemas.openxmlformats.org/officeDocument/2006/relationships/customXml" Target="../ink/ink204.xml"/><Relationship Id="rId45" Type="http://schemas.openxmlformats.org/officeDocument/2006/relationships/image" Target="../media/image222.png"/><Relationship Id="rId66" Type="http://schemas.openxmlformats.org/officeDocument/2006/relationships/customXml" Target="../ink/ink217.xml"/><Relationship Id="rId87" Type="http://schemas.openxmlformats.org/officeDocument/2006/relationships/image" Target="../media/image243.png"/><Relationship Id="rId110" Type="http://schemas.openxmlformats.org/officeDocument/2006/relationships/customXml" Target="../ink/ink239.xml"/><Relationship Id="rId115" Type="http://schemas.openxmlformats.org/officeDocument/2006/relationships/image" Target="../media/image257.png"/><Relationship Id="rId61" Type="http://schemas.openxmlformats.org/officeDocument/2006/relationships/image" Target="../media/image230.png"/><Relationship Id="rId82" Type="http://schemas.openxmlformats.org/officeDocument/2006/relationships/customXml" Target="../ink/ink225.xml"/><Relationship Id="rId19" Type="http://schemas.openxmlformats.org/officeDocument/2006/relationships/image" Target="../media/image210.png"/><Relationship Id="rId14" Type="http://schemas.openxmlformats.org/officeDocument/2006/relationships/customXml" Target="../ink/ink191.xml"/><Relationship Id="rId30" Type="http://schemas.openxmlformats.org/officeDocument/2006/relationships/customXml" Target="../ink/ink199.xml"/><Relationship Id="rId35" Type="http://schemas.openxmlformats.org/officeDocument/2006/relationships/image" Target="../media/image217.png"/><Relationship Id="rId56" Type="http://schemas.openxmlformats.org/officeDocument/2006/relationships/customXml" Target="../ink/ink212.xml"/><Relationship Id="rId77" Type="http://schemas.openxmlformats.org/officeDocument/2006/relationships/image" Target="../media/image238.png"/><Relationship Id="rId100" Type="http://schemas.openxmlformats.org/officeDocument/2006/relationships/customXml" Target="../ink/ink234.xml"/><Relationship Id="rId105" Type="http://schemas.openxmlformats.org/officeDocument/2006/relationships/image" Target="../media/image252.png"/><Relationship Id="rId8" Type="http://schemas.openxmlformats.org/officeDocument/2006/relationships/customXml" Target="../ink/ink188.xml"/><Relationship Id="rId51" Type="http://schemas.openxmlformats.org/officeDocument/2006/relationships/image" Target="../media/image225.png"/><Relationship Id="rId72" Type="http://schemas.openxmlformats.org/officeDocument/2006/relationships/customXml" Target="../ink/ink220.xml"/><Relationship Id="rId93" Type="http://schemas.openxmlformats.org/officeDocument/2006/relationships/image" Target="../media/image246.png"/><Relationship Id="rId98" Type="http://schemas.openxmlformats.org/officeDocument/2006/relationships/customXml" Target="../ink/ink233.xml"/><Relationship Id="rId121" Type="http://schemas.openxmlformats.org/officeDocument/2006/relationships/image" Target="../media/image260.png"/><Relationship Id="rId25" Type="http://schemas.openxmlformats.org/officeDocument/2006/relationships/image" Target="../media/image212.png"/><Relationship Id="rId46" Type="http://schemas.openxmlformats.org/officeDocument/2006/relationships/customXml" Target="../ink/ink207.xml"/><Relationship Id="rId67" Type="http://schemas.openxmlformats.org/officeDocument/2006/relationships/image" Target="../media/image233.png"/><Relationship Id="rId116" Type="http://schemas.openxmlformats.org/officeDocument/2006/relationships/customXml" Target="../ink/ink242.xml"/><Relationship Id="rId20" Type="http://schemas.openxmlformats.org/officeDocument/2006/relationships/customXml" Target="../ink/ink194.xml"/><Relationship Id="rId41" Type="http://schemas.openxmlformats.org/officeDocument/2006/relationships/image" Target="../media/image220.png"/><Relationship Id="rId62" Type="http://schemas.openxmlformats.org/officeDocument/2006/relationships/customXml" Target="../ink/ink215.xml"/><Relationship Id="rId83" Type="http://schemas.openxmlformats.org/officeDocument/2006/relationships/image" Target="../media/image241.png"/><Relationship Id="rId88" Type="http://schemas.openxmlformats.org/officeDocument/2006/relationships/customXml" Target="../ink/ink228.xml"/><Relationship Id="rId111" Type="http://schemas.openxmlformats.org/officeDocument/2006/relationships/image" Target="../media/image255.png"/><Relationship Id="rId15" Type="http://schemas.openxmlformats.org/officeDocument/2006/relationships/image" Target="../media/image208.png"/><Relationship Id="rId36" Type="http://schemas.openxmlformats.org/officeDocument/2006/relationships/customXml" Target="../ink/ink202.xml"/><Relationship Id="rId57" Type="http://schemas.openxmlformats.org/officeDocument/2006/relationships/image" Target="../media/image228.png"/><Relationship Id="rId106" Type="http://schemas.openxmlformats.org/officeDocument/2006/relationships/customXml" Target="../ink/ink23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5.png"/><Relationship Id="rId18" Type="http://schemas.openxmlformats.org/officeDocument/2006/relationships/customXml" Target="../ink/ink252.xml"/><Relationship Id="rId26" Type="http://schemas.openxmlformats.org/officeDocument/2006/relationships/customXml" Target="../ink/ink256.xml"/><Relationship Id="rId39" Type="http://schemas.openxmlformats.org/officeDocument/2006/relationships/image" Target="../media/image278.png"/><Relationship Id="rId21" Type="http://schemas.openxmlformats.org/officeDocument/2006/relationships/image" Target="../media/image269.png"/><Relationship Id="rId34" Type="http://schemas.openxmlformats.org/officeDocument/2006/relationships/customXml" Target="../ink/ink260.xml"/><Relationship Id="rId42" Type="http://schemas.openxmlformats.org/officeDocument/2006/relationships/customXml" Target="../ink/ink264.xml"/><Relationship Id="rId47" Type="http://schemas.openxmlformats.org/officeDocument/2006/relationships/image" Target="../media/image282.png"/><Relationship Id="rId50" Type="http://schemas.openxmlformats.org/officeDocument/2006/relationships/customXml" Target="../ink/ink268.xml"/><Relationship Id="rId55" Type="http://schemas.openxmlformats.org/officeDocument/2006/relationships/image" Target="../media/image286.png"/><Relationship Id="rId7" Type="http://schemas.openxmlformats.org/officeDocument/2006/relationships/image" Target="../media/image2620.png"/><Relationship Id="rId2" Type="http://schemas.openxmlformats.org/officeDocument/2006/relationships/customXml" Target="../ink/ink246.xml"/><Relationship Id="rId16" Type="http://schemas.openxmlformats.org/officeDocument/2006/relationships/customXml" Target="../ink/ink251.xml"/><Relationship Id="rId29" Type="http://schemas.openxmlformats.org/officeDocument/2006/relationships/image" Target="../media/image273.png"/><Relationship Id="rId11" Type="http://schemas.openxmlformats.org/officeDocument/2006/relationships/image" Target="../media/image264.png"/><Relationship Id="rId24" Type="http://schemas.openxmlformats.org/officeDocument/2006/relationships/customXml" Target="../ink/ink255.xml"/><Relationship Id="rId32" Type="http://schemas.openxmlformats.org/officeDocument/2006/relationships/customXml" Target="../ink/ink259.xml"/><Relationship Id="rId37" Type="http://schemas.openxmlformats.org/officeDocument/2006/relationships/image" Target="../media/image277.png"/><Relationship Id="rId40" Type="http://schemas.openxmlformats.org/officeDocument/2006/relationships/customXml" Target="../ink/ink263.xml"/><Relationship Id="rId45" Type="http://schemas.openxmlformats.org/officeDocument/2006/relationships/image" Target="../media/image281.png"/><Relationship Id="rId53" Type="http://schemas.openxmlformats.org/officeDocument/2006/relationships/image" Target="../media/image285.png"/><Relationship Id="rId58" Type="http://schemas.openxmlformats.org/officeDocument/2006/relationships/customXml" Target="../ink/ink272.xml"/><Relationship Id="rId61" Type="http://schemas.openxmlformats.org/officeDocument/2006/relationships/image" Target="../media/image289.png"/><Relationship Id="rId19" Type="http://schemas.openxmlformats.org/officeDocument/2006/relationships/image" Target="../media/image268.png"/><Relationship Id="rId9" Type="http://schemas.openxmlformats.org/officeDocument/2006/relationships/image" Target="../media/image263.png"/><Relationship Id="rId14" Type="http://schemas.openxmlformats.org/officeDocument/2006/relationships/customXml" Target="../ink/ink250.xml"/><Relationship Id="rId22" Type="http://schemas.openxmlformats.org/officeDocument/2006/relationships/customXml" Target="../ink/ink254.xml"/><Relationship Id="rId27" Type="http://schemas.openxmlformats.org/officeDocument/2006/relationships/image" Target="../media/image272.png"/><Relationship Id="rId30" Type="http://schemas.openxmlformats.org/officeDocument/2006/relationships/customXml" Target="../ink/ink258.xml"/><Relationship Id="rId35" Type="http://schemas.openxmlformats.org/officeDocument/2006/relationships/image" Target="../media/image276.png"/><Relationship Id="rId43" Type="http://schemas.openxmlformats.org/officeDocument/2006/relationships/image" Target="../media/image280.png"/><Relationship Id="rId48" Type="http://schemas.openxmlformats.org/officeDocument/2006/relationships/customXml" Target="../ink/ink267.xml"/><Relationship Id="rId56" Type="http://schemas.openxmlformats.org/officeDocument/2006/relationships/customXml" Target="../ink/ink271.xml"/><Relationship Id="rId8" Type="http://schemas.openxmlformats.org/officeDocument/2006/relationships/customXml" Target="../ink/ink247.xml"/><Relationship Id="rId51" Type="http://schemas.openxmlformats.org/officeDocument/2006/relationships/image" Target="../media/image284.png"/><Relationship Id="rId12" Type="http://schemas.openxmlformats.org/officeDocument/2006/relationships/customXml" Target="../ink/ink249.xml"/><Relationship Id="rId17" Type="http://schemas.openxmlformats.org/officeDocument/2006/relationships/image" Target="../media/image267.png"/><Relationship Id="rId25" Type="http://schemas.openxmlformats.org/officeDocument/2006/relationships/image" Target="../media/image271.png"/><Relationship Id="rId33" Type="http://schemas.openxmlformats.org/officeDocument/2006/relationships/image" Target="../media/image275.png"/><Relationship Id="rId38" Type="http://schemas.openxmlformats.org/officeDocument/2006/relationships/customXml" Target="../ink/ink262.xml"/><Relationship Id="rId46" Type="http://schemas.openxmlformats.org/officeDocument/2006/relationships/customXml" Target="../ink/ink266.xml"/><Relationship Id="rId59" Type="http://schemas.openxmlformats.org/officeDocument/2006/relationships/image" Target="../media/image288.png"/><Relationship Id="rId20" Type="http://schemas.openxmlformats.org/officeDocument/2006/relationships/customXml" Target="../ink/ink253.xml"/><Relationship Id="rId41" Type="http://schemas.openxmlformats.org/officeDocument/2006/relationships/image" Target="../media/image279.png"/><Relationship Id="rId54" Type="http://schemas.openxmlformats.org/officeDocument/2006/relationships/customXml" Target="../ink/ink270.xml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266.png"/><Relationship Id="rId23" Type="http://schemas.openxmlformats.org/officeDocument/2006/relationships/image" Target="../media/image270.png"/><Relationship Id="rId28" Type="http://schemas.openxmlformats.org/officeDocument/2006/relationships/customXml" Target="../ink/ink257.xml"/><Relationship Id="rId36" Type="http://schemas.openxmlformats.org/officeDocument/2006/relationships/customXml" Target="../ink/ink261.xml"/><Relationship Id="rId49" Type="http://schemas.openxmlformats.org/officeDocument/2006/relationships/image" Target="../media/image283.png"/><Relationship Id="rId57" Type="http://schemas.openxmlformats.org/officeDocument/2006/relationships/image" Target="../media/image287.png"/><Relationship Id="rId10" Type="http://schemas.openxmlformats.org/officeDocument/2006/relationships/customXml" Target="../ink/ink248.xml"/><Relationship Id="rId31" Type="http://schemas.openxmlformats.org/officeDocument/2006/relationships/image" Target="../media/image274.png"/><Relationship Id="rId44" Type="http://schemas.openxmlformats.org/officeDocument/2006/relationships/customXml" Target="../ink/ink265.xml"/><Relationship Id="rId52" Type="http://schemas.openxmlformats.org/officeDocument/2006/relationships/customXml" Target="../ink/ink269.xml"/><Relationship Id="rId60" Type="http://schemas.openxmlformats.org/officeDocument/2006/relationships/customXml" Target="../ink/ink27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1564849" y="1730380"/>
            <a:ext cx="87297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Inverse Functions and Composition of Functions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AFDB48F-F3B3-418A-9651-5C8FE65FFCFC}"/>
                  </a:ext>
                </a:extLst>
              </p14:cNvPr>
              <p14:cNvContentPartPr/>
              <p14:nvPr/>
            </p14:nvContentPartPr>
            <p14:xfrm>
              <a:off x="478457" y="304509"/>
              <a:ext cx="33840" cy="370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AFDB48F-F3B3-418A-9651-5C8FE65FFCF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0817" y="286869"/>
                <a:ext cx="6948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8870E1E-A85A-4A21-B681-5F3F7B8BEC78}"/>
                  </a:ext>
                </a:extLst>
              </p14:cNvPr>
              <p14:cNvContentPartPr/>
              <p14:nvPr/>
            </p14:nvContentPartPr>
            <p14:xfrm>
              <a:off x="631097" y="397029"/>
              <a:ext cx="1344960" cy="289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8870E1E-A85A-4A21-B681-5F3F7B8BEC7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3097" y="379029"/>
                <a:ext cx="138060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56C27E7-EE5E-4989-A35A-8A4252F25A5E}"/>
                  </a:ext>
                </a:extLst>
              </p14:cNvPr>
              <p14:cNvContentPartPr/>
              <p14:nvPr/>
            </p14:nvContentPartPr>
            <p14:xfrm>
              <a:off x="2257937" y="250149"/>
              <a:ext cx="2102040" cy="446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56C27E7-EE5E-4989-A35A-8A4252F25A5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39937" y="232149"/>
                <a:ext cx="213768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6F2DA1E-3B7C-4EC3-A47F-3C066594D28D}"/>
                  </a:ext>
                </a:extLst>
              </p14:cNvPr>
              <p14:cNvContentPartPr/>
              <p14:nvPr/>
            </p14:nvContentPartPr>
            <p14:xfrm>
              <a:off x="6111737" y="1180749"/>
              <a:ext cx="169560" cy="3250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6F2DA1E-3B7C-4EC3-A47F-3C066594D28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94097" y="1163109"/>
                <a:ext cx="20520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C1BBDA9-1F1F-4697-BF68-E6F4784D0001}"/>
                  </a:ext>
                </a:extLst>
              </p14:cNvPr>
              <p14:cNvContentPartPr/>
              <p14:nvPr/>
            </p14:nvContentPartPr>
            <p14:xfrm>
              <a:off x="6797897" y="1213509"/>
              <a:ext cx="164160" cy="2617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C1BBDA9-1F1F-4697-BF68-E6F4784D000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80257" y="1195869"/>
                <a:ext cx="1998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63D5F79-F8B4-483F-9994-8EE8EC07F255}"/>
                  </a:ext>
                </a:extLst>
              </p14:cNvPr>
              <p14:cNvContentPartPr/>
              <p14:nvPr/>
            </p14:nvContentPartPr>
            <p14:xfrm>
              <a:off x="7935497" y="1333389"/>
              <a:ext cx="33120" cy="57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63D5F79-F8B4-483F-9994-8EE8EC07F25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917857" y="1315389"/>
                <a:ext cx="687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9EDEC6C-230A-40AA-A5FF-CC1DED74F9B0}"/>
                  </a:ext>
                </a:extLst>
              </p14:cNvPr>
              <p14:cNvContentPartPr/>
              <p14:nvPr/>
            </p14:nvContentPartPr>
            <p14:xfrm>
              <a:off x="8686457" y="1240869"/>
              <a:ext cx="604440" cy="190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9EDEC6C-230A-40AA-A5FF-CC1DED74F9B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668468" y="1222903"/>
                <a:ext cx="640059" cy="2263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E51855A-6A67-47CF-B4D5-E6352F1B8D38}"/>
                  </a:ext>
                </a:extLst>
              </p14:cNvPr>
              <p14:cNvContentPartPr/>
              <p14:nvPr/>
            </p14:nvContentPartPr>
            <p14:xfrm>
              <a:off x="8082377" y="1148349"/>
              <a:ext cx="446760" cy="3376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E51855A-6A67-47CF-B4D5-E6352F1B8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64737" y="1130349"/>
                <a:ext cx="48240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473E21E-2BB6-4904-B591-0067C64D4381}"/>
                  </a:ext>
                </a:extLst>
              </p14:cNvPr>
              <p14:cNvContentPartPr/>
              <p14:nvPr/>
            </p14:nvContentPartPr>
            <p14:xfrm>
              <a:off x="7211177" y="1252029"/>
              <a:ext cx="550440" cy="2556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473E21E-2BB6-4904-B591-0067C64D438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93189" y="1234029"/>
                <a:ext cx="586057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CA41740-D064-42A5-94DB-F8FB8F08CB7E}"/>
                  </a:ext>
                </a:extLst>
              </p14:cNvPr>
              <p14:cNvContentPartPr/>
              <p14:nvPr/>
            </p14:nvContentPartPr>
            <p14:xfrm>
              <a:off x="6373097" y="1142949"/>
              <a:ext cx="278280" cy="3376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CA41740-D064-42A5-94DB-F8FB8F08CB7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55097" y="1124949"/>
                <a:ext cx="31392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9279918-00BD-401D-AC0E-996AC99A057C}"/>
                  </a:ext>
                </a:extLst>
              </p14:cNvPr>
              <p14:cNvContentPartPr/>
              <p14:nvPr/>
            </p14:nvContentPartPr>
            <p14:xfrm>
              <a:off x="10019177" y="1083909"/>
              <a:ext cx="115560" cy="3754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9279918-00BD-401D-AC0E-996AC99A057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001537" y="1065909"/>
                <a:ext cx="15120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4CDFBD6-52ED-458A-8E5D-4E914734B97C}"/>
                  </a:ext>
                </a:extLst>
              </p14:cNvPr>
              <p14:cNvContentPartPr/>
              <p14:nvPr/>
            </p14:nvContentPartPr>
            <p14:xfrm>
              <a:off x="10406537" y="1006869"/>
              <a:ext cx="1100520" cy="6051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4CDFBD6-52ED-458A-8E5D-4E914734B97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388543" y="988869"/>
                <a:ext cx="1136148" cy="64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AF65D25-C896-4CF4-8DA5-ADCD201E5D1B}"/>
                  </a:ext>
                </a:extLst>
              </p14:cNvPr>
              <p14:cNvContentPartPr/>
              <p14:nvPr/>
            </p14:nvContentPartPr>
            <p14:xfrm>
              <a:off x="9524537" y="1251669"/>
              <a:ext cx="365040" cy="1854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AF65D25-C896-4CF4-8DA5-ADCD201E5D1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506914" y="1233704"/>
                <a:ext cx="400645" cy="2209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A290F4BB-DC9D-465A-A207-AB24BAD992BF}"/>
                  </a:ext>
                </a:extLst>
              </p14:cNvPr>
              <p14:cNvContentPartPr/>
              <p14:nvPr/>
            </p14:nvContentPartPr>
            <p14:xfrm>
              <a:off x="4206977" y="2253189"/>
              <a:ext cx="360" cy="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A290F4BB-DC9D-465A-A207-AB24BAD992B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189337" y="223518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BCCD8F9E-F522-487C-8B5E-007A974387F5}"/>
                  </a:ext>
                </a:extLst>
              </p14:cNvPr>
              <p14:cNvContentPartPr/>
              <p14:nvPr/>
            </p14:nvContentPartPr>
            <p14:xfrm>
              <a:off x="3842657" y="1932069"/>
              <a:ext cx="245160" cy="3430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BCCD8F9E-F522-487C-8B5E-007A974387F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824657" y="1914088"/>
                <a:ext cx="280800" cy="378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2E597C6-2615-49AD-AC60-BCA70B992A88}"/>
                  </a:ext>
                </a:extLst>
              </p14:cNvPr>
              <p14:cNvContentPartPr/>
              <p14:nvPr/>
            </p14:nvContentPartPr>
            <p14:xfrm>
              <a:off x="3080537" y="2024589"/>
              <a:ext cx="370800" cy="2671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2E597C6-2615-49AD-AC60-BCA70B992A8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062897" y="2006589"/>
                <a:ext cx="40644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5C8AC94-D53F-4E52-B41E-D3832A0DFFB0}"/>
                  </a:ext>
                </a:extLst>
              </p14:cNvPr>
              <p14:cNvContentPartPr/>
              <p14:nvPr/>
            </p14:nvContentPartPr>
            <p14:xfrm>
              <a:off x="2623337" y="1954029"/>
              <a:ext cx="272520" cy="3650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5C8AC94-D53F-4E52-B41E-D3832A0DFFB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605337" y="1936029"/>
                <a:ext cx="30816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00E8CF6-CB92-4AA6-821A-312A0292ACCE}"/>
                  </a:ext>
                </a:extLst>
              </p14:cNvPr>
              <p14:cNvContentPartPr/>
              <p14:nvPr/>
            </p14:nvContentPartPr>
            <p14:xfrm>
              <a:off x="1665017" y="1953669"/>
              <a:ext cx="594000" cy="3441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00E8CF6-CB92-4AA6-821A-312A0292ACC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647017" y="1936029"/>
                <a:ext cx="62964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523271BB-B013-488E-B075-E480CC91FBA1}"/>
                  </a:ext>
                </a:extLst>
              </p14:cNvPr>
              <p14:cNvContentPartPr/>
              <p14:nvPr/>
            </p14:nvContentPartPr>
            <p14:xfrm>
              <a:off x="560537" y="1942509"/>
              <a:ext cx="919800" cy="3816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523271BB-B013-488E-B075-E480CC91FBA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42544" y="1924869"/>
                <a:ext cx="955426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39EF1157-29F1-4453-A9BD-21785D48CA0B}"/>
                  </a:ext>
                </a:extLst>
              </p14:cNvPr>
              <p14:cNvContentPartPr/>
              <p14:nvPr/>
            </p14:nvContentPartPr>
            <p14:xfrm>
              <a:off x="5235857" y="2089749"/>
              <a:ext cx="131040" cy="1742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39EF1157-29F1-4453-A9BD-21785D48CA0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217857" y="2072109"/>
                <a:ext cx="16668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3D938D9-C588-4C31-A2A6-CA768ED3DBAC}"/>
                  </a:ext>
                </a:extLst>
              </p14:cNvPr>
              <p14:cNvContentPartPr/>
              <p14:nvPr/>
            </p14:nvContentPartPr>
            <p14:xfrm>
              <a:off x="5584337" y="2068149"/>
              <a:ext cx="21960" cy="14184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3D938D9-C588-4C31-A2A6-CA768ED3DBA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566337" y="2050149"/>
                <a:ext cx="5760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111B54CA-5C46-4239-854C-409398077E0D}"/>
                  </a:ext>
                </a:extLst>
              </p14:cNvPr>
              <p14:cNvContentPartPr/>
              <p14:nvPr/>
            </p14:nvContentPartPr>
            <p14:xfrm>
              <a:off x="7151417" y="2035029"/>
              <a:ext cx="131760" cy="1810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111B54CA-5C46-4239-854C-409398077E0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133777" y="2017029"/>
                <a:ext cx="1674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8ECDB405-9F97-4EC2-BC9A-A293F7EE97C7}"/>
                  </a:ext>
                </a:extLst>
              </p14:cNvPr>
              <p14:cNvContentPartPr/>
              <p14:nvPr/>
            </p14:nvContentPartPr>
            <p14:xfrm>
              <a:off x="8245817" y="2166069"/>
              <a:ext cx="76680" cy="2073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8ECDB405-9F97-4EC2-BC9A-A293F7EE97C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227817" y="2148429"/>
                <a:ext cx="11232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8E1FBC7D-4320-40D9-8492-1435F62D0DE8}"/>
                  </a:ext>
                </a:extLst>
              </p14:cNvPr>
              <p14:cNvContentPartPr/>
              <p14:nvPr/>
            </p14:nvContentPartPr>
            <p14:xfrm>
              <a:off x="9051137" y="1725069"/>
              <a:ext cx="186120" cy="1202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8E1FBC7D-4320-40D9-8492-1435F62D0DE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033463" y="1707429"/>
                <a:ext cx="221829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02DBACED-39F8-4684-9C39-B3EA01F1B983}"/>
                  </a:ext>
                </a:extLst>
              </p14:cNvPr>
              <p14:cNvContentPartPr/>
              <p14:nvPr/>
            </p14:nvContentPartPr>
            <p14:xfrm>
              <a:off x="7902737" y="1795989"/>
              <a:ext cx="207360" cy="4039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02DBACED-39F8-4684-9C39-B3EA01F1B98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885097" y="1777989"/>
                <a:ext cx="24300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872342E-8FF0-4B8A-B611-CCD8A5820DE2}"/>
                  </a:ext>
                </a:extLst>
              </p14:cNvPr>
              <p14:cNvContentPartPr/>
              <p14:nvPr/>
            </p14:nvContentPartPr>
            <p14:xfrm>
              <a:off x="7380377" y="1860789"/>
              <a:ext cx="255960" cy="3164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872342E-8FF0-4B8A-B611-CCD8A5820DE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362402" y="1843149"/>
                <a:ext cx="29155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43B522E0-CA06-4C5C-AFC2-5AEC7CBA78ED}"/>
                  </a:ext>
                </a:extLst>
              </p14:cNvPr>
              <p14:cNvContentPartPr/>
              <p14:nvPr/>
            </p14:nvContentPartPr>
            <p14:xfrm>
              <a:off x="6275537" y="2018469"/>
              <a:ext cx="653400" cy="2350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43B522E0-CA06-4C5C-AFC2-5AEC7CBA78E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257537" y="2000829"/>
                <a:ext cx="68904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48238248-1C86-4E27-9C9B-B1A1E2259D37}"/>
                  </a:ext>
                </a:extLst>
              </p14:cNvPr>
              <p14:cNvContentPartPr/>
              <p14:nvPr/>
            </p14:nvContentPartPr>
            <p14:xfrm>
              <a:off x="5709257" y="2029989"/>
              <a:ext cx="441360" cy="2397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48238248-1C86-4E27-9C9B-B1A1E2259D3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691617" y="2012349"/>
                <a:ext cx="47700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13CCEF4F-31A1-42FB-AFB6-37A89C887177}"/>
                  </a:ext>
                </a:extLst>
              </p14:cNvPr>
              <p14:cNvContentPartPr/>
              <p14:nvPr/>
            </p14:nvContentPartPr>
            <p14:xfrm>
              <a:off x="4582817" y="1925949"/>
              <a:ext cx="555480" cy="3322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13CCEF4F-31A1-42FB-AFB6-37A89C88717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564817" y="1907949"/>
                <a:ext cx="59112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E628EBA9-5E98-4B6A-ACF6-3B419DFCFA7F}"/>
                  </a:ext>
                </a:extLst>
              </p14:cNvPr>
              <p14:cNvContentPartPr/>
              <p14:nvPr/>
            </p14:nvContentPartPr>
            <p14:xfrm>
              <a:off x="9257777" y="2269389"/>
              <a:ext cx="22320" cy="1854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E628EBA9-5E98-4B6A-ACF6-3B419DFCFA7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239777" y="2251749"/>
                <a:ext cx="5796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C9BDFC06-9D01-4700-9A66-FA3C4F916085}"/>
                  </a:ext>
                </a:extLst>
              </p14:cNvPr>
              <p14:cNvContentPartPr/>
              <p14:nvPr/>
            </p14:nvContentPartPr>
            <p14:xfrm>
              <a:off x="9715337" y="1986429"/>
              <a:ext cx="16560" cy="18000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C9BDFC06-9D01-4700-9A66-FA3C4F91608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697337" y="1968789"/>
                <a:ext cx="5220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53A5FB24-98E6-4010-901D-6BFDDE4F96FF}"/>
                  </a:ext>
                </a:extLst>
              </p14:cNvPr>
              <p14:cNvContentPartPr/>
              <p14:nvPr/>
            </p14:nvContentPartPr>
            <p14:xfrm>
              <a:off x="9856097" y="1926309"/>
              <a:ext cx="126000" cy="2455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53A5FB24-98E6-4010-901D-6BFDDE4F96F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838097" y="1908669"/>
                <a:ext cx="16164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748F6B51-7426-478C-9B7F-80143B49BF71}"/>
                  </a:ext>
                </a:extLst>
              </p14:cNvPr>
              <p14:cNvContentPartPr/>
              <p14:nvPr/>
            </p14:nvContentPartPr>
            <p14:xfrm>
              <a:off x="9742697" y="1850349"/>
              <a:ext cx="16560" cy="3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748F6B51-7426-478C-9B7F-80143B49BF7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724697" y="1832709"/>
                <a:ext cx="522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82E637DC-AE8A-4582-B1A6-A831F2922053}"/>
                  </a:ext>
                </a:extLst>
              </p14:cNvPr>
              <p14:cNvContentPartPr/>
              <p14:nvPr/>
            </p14:nvContentPartPr>
            <p14:xfrm>
              <a:off x="10672577" y="2007669"/>
              <a:ext cx="164160" cy="1645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82E637DC-AE8A-4582-B1A6-A831F292205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654937" y="1990029"/>
                <a:ext cx="19980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1D48B47-9BE5-4F41-B0C6-D24C4F13D150}"/>
                  </a:ext>
                </a:extLst>
              </p14:cNvPr>
              <p14:cNvContentPartPr/>
              <p14:nvPr/>
            </p14:nvContentPartPr>
            <p14:xfrm>
              <a:off x="5235857" y="2601669"/>
              <a:ext cx="272520" cy="3704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1D48B47-9BE5-4F41-B0C6-D24C4F13D15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217857" y="2583669"/>
                <a:ext cx="30816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2B16C3EF-4F57-49B1-96A9-C8BB18357875}"/>
                  </a:ext>
                </a:extLst>
              </p14:cNvPr>
              <p14:cNvContentPartPr/>
              <p14:nvPr/>
            </p14:nvContentPartPr>
            <p14:xfrm>
              <a:off x="4506497" y="2731989"/>
              <a:ext cx="403560" cy="2836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2B16C3EF-4F57-49B1-96A9-C8BB1835787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488497" y="2714327"/>
                <a:ext cx="439200" cy="319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8731FF37-8CE7-45EA-82F0-64893267CD21}"/>
                  </a:ext>
                </a:extLst>
              </p14:cNvPr>
              <p14:cNvContentPartPr/>
              <p14:nvPr/>
            </p14:nvContentPartPr>
            <p14:xfrm>
              <a:off x="3858857" y="2743149"/>
              <a:ext cx="311040" cy="3488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8731FF37-8CE7-45EA-82F0-64893267CD2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840857" y="2725149"/>
                <a:ext cx="34668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067F0874-6CD5-43B5-95E3-524B4617A383}"/>
                  </a:ext>
                </a:extLst>
              </p14:cNvPr>
              <p14:cNvContentPartPr/>
              <p14:nvPr/>
            </p14:nvContentPartPr>
            <p14:xfrm>
              <a:off x="2612537" y="2758989"/>
              <a:ext cx="876600" cy="3654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067F0874-6CD5-43B5-95E3-524B4617A38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594537" y="2740989"/>
                <a:ext cx="91224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4839897B-0EDE-43FD-9074-0C318D868FF1}"/>
                  </a:ext>
                </a:extLst>
              </p14:cNvPr>
              <p14:cNvContentPartPr/>
              <p14:nvPr/>
            </p14:nvContentPartPr>
            <p14:xfrm>
              <a:off x="653057" y="2769789"/>
              <a:ext cx="1764000" cy="3924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4839897B-0EDE-43FD-9074-0C318D868FF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35057" y="2752165"/>
                <a:ext cx="1799640" cy="4280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E731CAE6-E16F-4220-B52F-B8971A93B16A}"/>
                  </a:ext>
                </a:extLst>
              </p14:cNvPr>
              <p14:cNvContentPartPr/>
              <p14:nvPr/>
            </p14:nvContentPartPr>
            <p14:xfrm>
              <a:off x="10123577" y="1828749"/>
              <a:ext cx="435960" cy="34308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E731CAE6-E16F-4220-B52F-B8971A93B16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105577" y="1810768"/>
                <a:ext cx="471600" cy="378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4492A914-C32B-4139-9822-05965872BB09}"/>
                  </a:ext>
                </a:extLst>
              </p14:cNvPr>
              <p14:cNvContentPartPr/>
              <p14:nvPr/>
            </p14:nvContentPartPr>
            <p14:xfrm>
              <a:off x="5954057" y="2628669"/>
              <a:ext cx="159480" cy="3704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4492A914-C32B-4139-9822-05965872BB0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936057" y="2611029"/>
                <a:ext cx="19512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4B29B6D8-E24D-43E5-A2DB-3E4D6ECAF230}"/>
                  </a:ext>
                </a:extLst>
              </p14:cNvPr>
              <p14:cNvContentPartPr/>
              <p14:nvPr/>
            </p14:nvContentPartPr>
            <p14:xfrm>
              <a:off x="7330697" y="2656029"/>
              <a:ext cx="127440" cy="32148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4B29B6D8-E24D-43E5-A2DB-3E4D6ECAF23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312697" y="2638029"/>
                <a:ext cx="16308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353CE1B2-0776-4ABE-9D8C-3B357C71AAAC}"/>
                  </a:ext>
                </a:extLst>
              </p14:cNvPr>
              <p14:cNvContentPartPr/>
              <p14:nvPr/>
            </p14:nvContentPartPr>
            <p14:xfrm>
              <a:off x="7733537" y="2753589"/>
              <a:ext cx="147960" cy="1645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353CE1B2-0776-4ABE-9D8C-3B357C71AAA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715897" y="2735949"/>
                <a:ext cx="18360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56239E6A-480B-4E6B-ADA8-3C175C7932A7}"/>
                  </a:ext>
                </a:extLst>
              </p14:cNvPr>
              <p14:cNvContentPartPr/>
              <p14:nvPr/>
            </p14:nvContentPartPr>
            <p14:xfrm>
              <a:off x="7995257" y="2737389"/>
              <a:ext cx="82440" cy="21276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56239E6A-480B-4E6B-ADA8-3C175C7932A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977617" y="2719749"/>
                <a:ext cx="11808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B34C6818-08F2-4579-86B0-513F26CD6611}"/>
                  </a:ext>
                </a:extLst>
              </p14:cNvPr>
              <p14:cNvContentPartPr/>
              <p14:nvPr/>
            </p14:nvContentPartPr>
            <p14:xfrm>
              <a:off x="6253577" y="2698869"/>
              <a:ext cx="969480" cy="29484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B34C6818-08F2-4579-86B0-513F26CD661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235930" y="2681229"/>
                <a:ext cx="1005133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8F9A4EFA-C3F8-4D1C-92F7-C8BF7A12BF11}"/>
                  </a:ext>
                </a:extLst>
              </p14:cNvPr>
              <p14:cNvContentPartPr/>
              <p14:nvPr/>
            </p14:nvContentPartPr>
            <p14:xfrm>
              <a:off x="9078497" y="2645229"/>
              <a:ext cx="76320" cy="39240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8F9A4EFA-C3F8-4D1C-92F7-C8BF7A12BF1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060857" y="2627229"/>
                <a:ext cx="11196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3D72736C-5313-4155-BA0D-B68383431DF3}"/>
                  </a:ext>
                </a:extLst>
              </p14:cNvPr>
              <p14:cNvContentPartPr/>
              <p14:nvPr/>
            </p14:nvContentPartPr>
            <p14:xfrm>
              <a:off x="8512577" y="2601309"/>
              <a:ext cx="419040" cy="40356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3D72736C-5313-4155-BA0D-B68383431DF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494592" y="2583669"/>
                <a:ext cx="454649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A9451E36-DF89-487E-A3BB-C9E642AC72CB}"/>
                  </a:ext>
                </a:extLst>
              </p14:cNvPr>
              <p14:cNvContentPartPr/>
              <p14:nvPr/>
            </p14:nvContentPartPr>
            <p14:xfrm>
              <a:off x="9687977" y="2862669"/>
              <a:ext cx="125640" cy="2772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A9451E36-DF89-487E-A3BB-C9E642AC72C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670337" y="2845029"/>
                <a:ext cx="16128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A75731F6-D787-4ECF-9272-FCF1A7AE036A}"/>
                  </a:ext>
                </a:extLst>
              </p14:cNvPr>
              <p14:cNvContentPartPr/>
              <p14:nvPr/>
            </p14:nvContentPartPr>
            <p14:xfrm>
              <a:off x="9687977" y="2977149"/>
              <a:ext cx="114840" cy="648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A75731F6-D787-4ECF-9272-FCF1A7AE036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670337" y="2959149"/>
                <a:ext cx="1504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72D601E8-0357-48C1-B8D0-21CA955FA1BE}"/>
                  </a:ext>
                </a:extLst>
              </p14:cNvPr>
              <p14:cNvContentPartPr/>
              <p14:nvPr/>
            </p14:nvContentPartPr>
            <p14:xfrm>
              <a:off x="10526417" y="2645229"/>
              <a:ext cx="555480" cy="33192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72D601E8-0357-48C1-B8D0-21CA955FA1B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508417" y="2627249"/>
                <a:ext cx="591120" cy="3675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C32619FD-1D0E-48D8-BB97-423D836C9834}"/>
                  </a:ext>
                </a:extLst>
              </p14:cNvPr>
              <p14:cNvContentPartPr/>
              <p14:nvPr/>
            </p14:nvContentPartPr>
            <p14:xfrm>
              <a:off x="10041857" y="2764749"/>
              <a:ext cx="190800" cy="27792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C32619FD-1D0E-48D8-BB97-423D836C983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024217" y="2747109"/>
                <a:ext cx="22644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085A0BA8-78ED-46EE-AD73-EBBDD9C980DE}"/>
                  </a:ext>
                </a:extLst>
              </p14:cNvPr>
              <p14:cNvContentPartPr/>
              <p14:nvPr/>
            </p14:nvContentPartPr>
            <p14:xfrm>
              <a:off x="9290897" y="2715789"/>
              <a:ext cx="294120" cy="51732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085A0BA8-78ED-46EE-AD73-EBBDD9C980D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272897" y="2697802"/>
                <a:ext cx="329760" cy="552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815CCCDE-25CA-4E0D-A1D0-81E418A57C39}"/>
                  </a:ext>
                </a:extLst>
              </p14:cNvPr>
              <p14:cNvContentPartPr/>
              <p14:nvPr/>
            </p14:nvContentPartPr>
            <p14:xfrm>
              <a:off x="2117177" y="3706509"/>
              <a:ext cx="158040" cy="48492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815CCCDE-25CA-4E0D-A1D0-81E418A57C3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099177" y="3688509"/>
                <a:ext cx="19368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05EE0108-B22D-451C-85C4-CEF696AC5747}"/>
                  </a:ext>
                </a:extLst>
              </p14:cNvPr>
              <p14:cNvContentPartPr/>
              <p14:nvPr/>
            </p14:nvContentPartPr>
            <p14:xfrm>
              <a:off x="1796057" y="3750069"/>
              <a:ext cx="180000" cy="10368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05EE0108-B22D-451C-85C4-CEF696AC574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778057" y="3732069"/>
                <a:ext cx="21564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BCE83892-6F5B-40B0-B772-C482C964B06A}"/>
                  </a:ext>
                </a:extLst>
              </p14:cNvPr>
              <p14:cNvContentPartPr/>
              <p14:nvPr/>
            </p14:nvContentPartPr>
            <p14:xfrm>
              <a:off x="805337" y="3586269"/>
              <a:ext cx="800640" cy="45756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BCE83892-6F5B-40B0-B772-C482C964B06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87705" y="3568629"/>
                <a:ext cx="836264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7C0F034F-AF62-4764-8238-4F275784E9F9}"/>
                  </a:ext>
                </a:extLst>
              </p14:cNvPr>
              <p14:cNvContentPartPr/>
              <p14:nvPr/>
            </p14:nvContentPartPr>
            <p14:xfrm>
              <a:off x="2487257" y="3837189"/>
              <a:ext cx="5760" cy="57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7C0F034F-AF62-4764-8238-4F275784E9F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469257" y="3819189"/>
                <a:ext cx="414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3E662B55-7ED1-4774-AA47-FA676535E873}"/>
                  </a:ext>
                </a:extLst>
              </p14:cNvPr>
              <p14:cNvContentPartPr/>
              <p14:nvPr/>
            </p14:nvContentPartPr>
            <p14:xfrm>
              <a:off x="266417" y="892389"/>
              <a:ext cx="5628240" cy="88308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3E662B55-7ED1-4774-AA47-FA676535E87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48777" y="874742"/>
                <a:ext cx="5663880" cy="918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F9924A08-5598-42BC-A209-2BAF40C2377B}"/>
                  </a:ext>
                </a:extLst>
              </p14:cNvPr>
              <p14:cNvContentPartPr/>
              <p14:nvPr/>
            </p14:nvContentPartPr>
            <p14:xfrm>
              <a:off x="8632097" y="1795989"/>
              <a:ext cx="212760" cy="4575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F9924A08-5598-42BC-A209-2BAF40C2377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614457" y="1777989"/>
                <a:ext cx="24840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299403A2-D4D6-4EE2-ADAD-0ECCFB0C4FA3}"/>
                  </a:ext>
                </a:extLst>
              </p14:cNvPr>
              <p14:cNvContentPartPr/>
              <p14:nvPr/>
            </p14:nvContentPartPr>
            <p14:xfrm>
              <a:off x="4582817" y="3581229"/>
              <a:ext cx="223560" cy="32688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299403A2-D4D6-4EE2-ADAD-0ECCFB0C4FA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564817" y="3563229"/>
                <a:ext cx="25920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DE3A3F2C-B6CF-4856-9D92-64823EFE2594}"/>
                  </a:ext>
                </a:extLst>
              </p14:cNvPr>
              <p14:cNvContentPartPr/>
              <p14:nvPr/>
            </p14:nvContentPartPr>
            <p14:xfrm>
              <a:off x="6351497" y="3504909"/>
              <a:ext cx="218160" cy="31680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DE3A3F2C-B6CF-4856-9D92-64823EFE259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333857" y="3486909"/>
                <a:ext cx="25380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587A6271-6D74-4326-B3BB-0E3105C00F98}"/>
                  </a:ext>
                </a:extLst>
              </p14:cNvPr>
              <p14:cNvContentPartPr/>
              <p14:nvPr/>
            </p14:nvContentPartPr>
            <p14:xfrm>
              <a:off x="4440977" y="4005669"/>
              <a:ext cx="2406960" cy="261324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587A6271-6D74-4326-B3BB-0E3105C00F9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422977" y="3988029"/>
                <a:ext cx="2442600" cy="264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452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374571F-80EC-40E1-B7AC-D4B35FA99EC7}"/>
                  </a:ext>
                </a:extLst>
              </p14:cNvPr>
              <p14:cNvContentPartPr/>
              <p14:nvPr/>
            </p14:nvContentPartPr>
            <p14:xfrm>
              <a:off x="777977" y="249789"/>
              <a:ext cx="185400" cy="371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374571F-80EC-40E1-B7AC-D4B35FA99E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0337" y="231789"/>
                <a:ext cx="22104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3C49F46-66E2-4AB9-AE3E-3005D98B71F2}"/>
                  </a:ext>
                </a:extLst>
              </p14:cNvPr>
              <p14:cNvContentPartPr/>
              <p14:nvPr/>
            </p14:nvContentPartPr>
            <p14:xfrm>
              <a:off x="342737" y="288309"/>
              <a:ext cx="245520" cy="321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3C49F46-66E2-4AB9-AE3E-3005D98B71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4711" y="270309"/>
                <a:ext cx="281212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759320B-E9FB-4625-AFC2-E83810C56704}"/>
                  </a:ext>
                </a:extLst>
              </p14:cNvPr>
              <p14:cNvContentPartPr/>
              <p14:nvPr/>
            </p14:nvContentPartPr>
            <p14:xfrm>
              <a:off x="1115657" y="293709"/>
              <a:ext cx="27720" cy="5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759320B-E9FB-4625-AFC2-E83810C5670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7657" y="276069"/>
                <a:ext cx="633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47977DF-0A68-41DB-9DB7-742BD5A14FA1}"/>
                  </a:ext>
                </a:extLst>
              </p14:cNvPr>
              <p14:cNvContentPartPr/>
              <p14:nvPr/>
            </p14:nvContentPartPr>
            <p14:xfrm>
              <a:off x="1937537" y="407829"/>
              <a:ext cx="120240" cy="174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47977DF-0A68-41DB-9DB7-742BD5A14FA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19537" y="390189"/>
                <a:ext cx="15588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58DAE73-E480-4478-93F2-D9AF324074DD}"/>
                  </a:ext>
                </a:extLst>
              </p14:cNvPr>
              <p14:cNvContentPartPr/>
              <p14:nvPr/>
            </p14:nvContentPartPr>
            <p14:xfrm>
              <a:off x="3962177" y="255549"/>
              <a:ext cx="778680" cy="332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58DAE73-E480-4478-93F2-D9AF324074D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44537" y="237909"/>
                <a:ext cx="81432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D32B225-FBF6-40FB-AC9E-FF373CA220EA}"/>
                  </a:ext>
                </a:extLst>
              </p14:cNvPr>
              <p14:cNvContentPartPr/>
              <p14:nvPr/>
            </p14:nvContentPartPr>
            <p14:xfrm>
              <a:off x="3374297" y="408189"/>
              <a:ext cx="332280" cy="207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D32B225-FBF6-40FB-AC9E-FF373CA220E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56638" y="390189"/>
                <a:ext cx="367959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9086BD3-C1CA-4A87-8521-FEF71359118F}"/>
                  </a:ext>
                </a:extLst>
              </p14:cNvPr>
              <p14:cNvContentPartPr/>
              <p14:nvPr/>
            </p14:nvContentPartPr>
            <p14:xfrm>
              <a:off x="2878577" y="315669"/>
              <a:ext cx="349200" cy="3106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9086BD3-C1CA-4A87-8521-FEF71359118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60577" y="297669"/>
                <a:ext cx="38484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7EDD697-03D7-400F-AC79-714CCAA0AEBB}"/>
                  </a:ext>
                </a:extLst>
              </p14:cNvPr>
              <p14:cNvContentPartPr/>
              <p14:nvPr/>
            </p14:nvContentPartPr>
            <p14:xfrm>
              <a:off x="2220497" y="249789"/>
              <a:ext cx="517680" cy="3434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7EDD697-03D7-400F-AC79-714CCAA0AEB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02845" y="232149"/>
                <a:ext cx="553345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3D6628C-2A7A-4BFD-80AA-C2F9BFBCC899}"/>
                  </a:ext>
                </a:extLst>
              </p14:cNvPr>
              <p14:cNvContentPartPr/>
              <p14:nvPr/>
            </p14:nvContentPartPr>
            <p14:xfrm>
              <a:off x="1507337" y="288309"/>
              <a:ext cx="321480" cy="3214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3D6628C-2A7A-4BFD-80AA-C2F9BFBCC89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89697" y="270309"/>
                <a:ext cx="35712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23B84DD-42D6-4D6F-A8BE-04F429C00E2A}"/>
                  </a:ext>
                </a:extLst>
              </p14:cNvPr>
              <p14:cNvContentPartPr/>
              <p14:nvPr/>
            </p14:nvContentPartPr>
            <p14:xfrm>
              <a:off x="1175417" y="402429"/>
              <a:ext cx="158400" cy="217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23B84DD-42D6-4D6F-A8BE-04F429C00E2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57777" y="384789"/>
                <a:ext cx="19404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82184C9-7CCB-447B-BBC9-9A4D0C35B638}"/>
                  </a:ext>
                </a:extLst>
              </p14:cNvPr>
              <p14:cNvContentPartPr/>
              <p14:nvPr/>
            </p14:nvContentPartPr>
            <p14:xfrm>
              <a:off x="5284817" y="178869"/>
              <a:ext cx="141840" cy="426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82184C9-7CCB-447B-BBC9-9A4D0C35B63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66817" y="161229"/>
                <a:ext cx="17748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4066C8A-C638-4372-9860-A48510F03927}"/>
                  </a:ext>
                </a:extLst>
              </p14:cNvPr>
              <p14:cNvContentPartPr/>
              <p14:nvPr/>
            </p14:nvContentPartPr>
            <p14:xfrm>
              <a:off x="5648777" y="337269"/>
              <a:ext cx="142560" cy="174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4066C8A-C638-4372-9860-A48510F0392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31137" y="319629"/>
                <a:ext cx="1782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CF00C0E-532F-43A2-8DEB-CBEF8D92B166}"/>
                  </a:ext>
                </a:extLst>
              </p14:cNvPr>
              <p14:cNvContentPartPr/>
              <p14:nvPr/>
            </p14:nvContentPartPr>
            <p14:xfrm>
              <a:off x="5932457" y="484149"/>
              <a:ext cx="5760" cy="1148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CF00C0E-532F-43A2-8DEB-CBEF8D92B16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14817" y="466509"/>
                <a:ext cx="414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0007219-2985-4A7F-8B6F-112AD246572C}"/>
                  </a:ext>
                </a:extLst>
              </p14:cNvPr>
              <p14:cNvContentPartPr/>
              <p14:nvPr/>
            </p14:nvContentPartPr>
            <p14:xfrm>
              <a:off x="6112097" y="255549"/>
              <a:ext cx="147960" cy="2674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0007219-2985-4A7F-8B6F-112AD246572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94457" y="237909"/>
                <a:ext cx="18360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9263594-84DB-42B6-BBE7-87EB0C9C02C4}"/>
                  </a:ext>
                </a:extLst>
              </p14:cNvPr>
              <p14:cNvContentPartPr/>
              <p14:nvPr/>
            </p14:nvContentPartPr>
            <p14:xfrm>
              <a:off x="6380657" y="511509"/>
              <a:ext cx="20880" cy="109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9263594-84DB-42B6-BBE7-87EB0C9C02C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63017" y="493509"/>
                <a:ext cx="565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800E3ED-B8AC-4B51-A0BD-9C3D2A9E9B28}"/>
                  </a:ext>
                </a:extLst>
              </p14:cNvPr>
              <p14:cNvContentPartPr/>
              <p14:nvPr/>
            </p14:nvContentPartPr>
            <p14:xfrm>
              <a:off x="8130617" y="119469"/>
              <a:ext cx="156960" cy="4359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800E3ED-B8AC-4B51-A0BD-9C3D2A9E9B2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12977" y="101829"/>
                <a:ext cx="19260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616BA97-E350-468D-BF74-E8903F3FC4BB}"/>
                  </a:ext>
                </a:extLst>
              </p14:cNvPr>
              <p14:cNvContentPartPr/>
              <p14:nvPr/>
            </p14:nvContentPartPr>
            <p14:xfrm>
              <a:off x="8610497" y="277509"/>
              <a:ext cx="17280" cy="239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616BA97-E350-468D-BF74-E8903F3FC4B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592497" y="259509"/>
                <a:ext cx="5292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4734D86-64C4-4B1C-AA17-4168B59E87F6}"/>
                  </a:ext>
                </a:extLst>
              </p14:cNvPr>
              <p14:cNvContentPartPr/>
              <p14:nvPr/>
            </p14:nvContentPartPr>
            <p14:xfrm>
              <a:off x="8768177" y="500709"/>
              <a:ext cx="5760" cy="120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4734D86-64C4-4B1C-AA17-4168B59E87F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750537" y="482709"/>
                <a:ext cx="414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8052478-4F28-482C-BC56-893376681528}"/>
                  </a:ext>
                </a:extLst>
              </p14:cNvPr>
              <p14:cNvContentPartPr/>
              <p14:nvPr/>
            </p14:nvContentPartPr>
            <p14:xfrm>
              <a:off x="9045737" y="272109"/>
              <a:ext cx="196200" cy="2887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8052478-4F28-482C-BC56-89337668152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028097" y="254109"/>
                <a:ext cx="23184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C1B9111-285E-4578-B005-70D8583E81DD}"/>
                  </a:ext>
                </a:extLst>
              </p14:cNvPr>
              <p14:cNvContentPartPr/>
              <p14:nvPr/>
            </p14:nvContentPartPr>
            <p14:xfrm>
              <a:off x="9415817" y="500709"/>
              <a:ext cx="17280" cy="982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C1B9111-285E-4578-B005-70D8583E81D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398177" y="482709"/>
                <a:ext cx="529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393F2E4-DC28-457C-BA85-9E2C6E07A66E}"/>
                  </a:ext>
                </a:extLst>
              </p14:cNvPr>
              <p14:cNvContentPartPr/>
              <p14:nvPr/>
            </p14:nvContentPartPr>
            <p14:xfrm>
              <a:off x="7440137" y="255549"/>
              <a:ext cx="300240" cy="2671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393F2E4-DC28-457C-BA85-9E2C6E07A66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422497" y="237909"/>
                <a:ext cx="33588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7D559FC-1ADB-4490-B485-3F33ABE1D708}"/>
                  </a:ext>
                </a:extLst>
              </p14:cNvPr>
              <p14:cNvContentPartPr/>
              <p14:nvPr/>
            </p14:nvContentPartPr>
            <p14:xfrm>
              <a:off x="6650657" y="130629"/>
              <a:ext cx="420120" cy="468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7D559FC-1ADB-4490-B485-3F33ABE1D70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632657" y="112629"/>
                <a:ext cx="45576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FF49149-F109-43FF-8941-DD598D9D941E}"/>
                  </a:ext>
                </a:extLst>
              </p14:cNvPr>
              <p14:cNvContentPartPr/>
              <p14:nvPr/>
            </p14:nvContentPartPr>
            <p14:xfrm>
              <a:off x="9606257" y="255549"/>
              <a:ext cx="213480" cy="2293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FF49149-F109-43FF-8941-DD598D9D941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588257" y="237909"/>
                <a:ext cx="24912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C32838D-A215-4755-9850-A954D4A52C01}"/>
                  </a:ext>
                </a:extLst>
              </p14:cNvPr>
              <p14:cNvContentPartPr/>
              <p14:nvPr/>
            </p14:nvContentPartPr>
            <p14:xfrm>
              <a:off x="9987497" y="478749"/>
              <a:ext cx="27720" cy="982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C32838D-A215-4755-9850-A954D4A52C0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969497" y="461109"/>
                <a:ext cx="6336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D099BAC-996F-41DE-8309-EE8BE0066D36}"/>
                  </a:ext>
                </a:extLst>
              </p14:cNvPr>
              <p14:cNvContentPartPr/>
              <p14:nvPr/>
            </p14:nvContentPartPr>
            <p14:xfrm>
              <a:off x="10221497" y="184989"/>
              <a:ext cx="479160" cy="4197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D099BAC-996F-41DE-8309-EE8BE0066D3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203870" y="166989"/>
                <a:ext cx="514773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EA1E11B-ED6D-4170-AFC6-1213BBF17C8D}"/>
                  </a:ext>
                </a:extLst>
              </p14:cNvPr>
              <p14:cNvContentPartPr/>
              <p14:nvPr/>
            </p14:nvContentPartPr>
            <p14:xfrm>
              <a:off x="1719377" y="943149"/>
              <a:ext cx="305640" cy="2768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EA1E11B-ED6D-4170-AFC6-1213BBF17C8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701377" y="925126"/>
                <a:ext cx="341280" cy="3125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07CD912-6AA1-46E1-A621-FE093F048253}"/>
                  </a:ext>
                </a:extLst>
              </p14:cNvPr>
              <p14:cNvContentPartPr/>
              <p14:nvPr/>
            </p14:nvContentPartPr>
            <p14:xfrm>
              <a:off x="1208177" y="941349"/>
              <a:ext cx="403200" cy="2725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07CD912-6AA1-46E1-A621-FE093F04825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90177" y="923709"/>
                <a:ext cx="43884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04BE18B-917C-444C-BDB3-8DE9F47493D9}"/>
                  </a:ext>
                </a:extLst>
              </p14:cNvPr>
              <p14:cNvContentPartPr/>
              <p14:nvPr/>
            </p14:nvContentPartPr>
            <p14:xfrm>
              <a:off x="712457" y="914349"/>
              <a:ext cx="299880" cy="3052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04BE18B-917C-444C-BDB3-8DE9F47493D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94479" y="896370"/>
                <a:ext cx="335477" cy="3408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91AE978-8ECC-4C66-9627-1ED91BEBABC6}"/>
                  </a:ext>
                </a:extLst>
              </p14:cNvPr>
              <p14:cNvContentPartPr/>
              <p14:nvPr/>
            </p14:nvContentPartPr>
            <p14:xfrm>
              <a:off x="293777" y="968709"/>
              <a:ext cx="278280" cy="2516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91AE978-8ECC-4C66-9627-1ED91BEBABC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75777" y="950709"/>
                <a:ext cx="31392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9C50A2D-78C0-4B69-A3B2-729EFBFE3CA7}"/>
                  </a:ext>
                </a:extLst>
              </p14:cNvPr>
              <p14:cNvContentPartPr/>
              <p14:nvPr/>
            </p14:nvContentPartPr>
            <p14:xfrm>
              <a:off x="3102137" y="897789"/>
              <a:ext cx="86760" cy="4032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9C50A2D-78C0-4B69-A3B2-729EFBFE3CA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084497" y="880149"/>
                <a:ext cx="12240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F027032-1824-4C37-B2A7-FA9616B51B4D}"/>
                  </a:ext>
                </a:extLst>
              </p14:cNvPr>
              <p14:cNvContentPartPr/>
              <p14:nvPr/>
            </p14:nvContentPartPr>
            <p14:xfrm>
              <a:off x="3341897" y="1082469"/>
              <a:ext cx="109080" cy="172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F027032-1824-4C37-B2A7-FA9616B51B4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323897" y="1064469"/>
                <a:ext cx="1447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B2DCFCE-3809-42D3-8ABE-85ADEB8B49F9}"/>
                  </a:ext>
                </a:extLst>
              </p14:cNvPr>
              <p14:cNvContentPartPr/>
              <p14:nvPr/>
            </p14:nvContentPartPr>
            <p14:xfrm>
              <a:off x="3407057" y="1164549"/>
              <a:ext cx="60120" cy="111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B2DCFCE-3809-42D3-8ABE-85ADEB8B49F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389057" y="1146909"/>
                <a:ext cx="957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56A80D2-D0ED-4AB4-B1F9-C055A385268B}"/>
                  </a:ext>
                </a:extLst>
              </p14:cNvPr>
              <p14:cNvContentPartPr/>
              <p14:nvPr/>
            </p14:nvContentPartPr>
            <p14:xfrm>
              <a:off x="3732857" y="935949"/>
              <a:ext cx="11880" cy="2725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56A80D2-D0ED-4AB4-B1F9-C055A385268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715217" y="918309"/>
                <a:ext cx="4752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6C00D74-A438-4A85-A5D5-4E877074F10C}"/>
                  </a:ext>
                </a:extLst>
              </p14:cNvPr>
              <p14:cNvContentPartPr/>
              <p14:nvPr/>
            </p14:nvContentPartPr>
            <p14:xfrm>
              <a:off x="4114457" y="1208109"/>
              <a:ext cx="22680" cy="1148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6C00D74-A438-4A85-A5D5-4E877074F10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096817" y="1190469"/>
                <a:ext cx="583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FED842F-BAD5-4303-A97D-4441C615DA6E}"/>
                  </a:ext>
                </a:extLst>
              </p14:cNvPr>
              <p14:cNvContentPartPr/>
              <p14:nvPr/>
            </p14:nvContentPartPr>
            <p14:xfrm>
              <a:off x="4796657" y="946749"/>
              <a:ext cx="52920" cy="2671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FED842F-BAD5-4303-A97D-4441C615DA6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779017" y="929109"/>
                <a:ext cx="8856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D032859-17B6-4ABA-B327-A79C7D872D18}"/>
                  </a:ext>
                </a:extLst>
              </p14:cNvPr>
              <p14:cNvContentPartPr/>
              <p14:nvPr/>
            </p14:nvContentPartPr>
            <p14:xfrm>
              <a:off x="5344577" y="1055829"/>
              <a:ext cx="131040" cy="219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D032859-17B6-4ABA-B327-A79C7D872D1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326937" y="1037829"/>
                <a:ext cx="16668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43CC705-F43E-415D-8DD5-173BADC41D6E}"/>
                  </a:ext>
                </a:extLst>
              </p14:cNvPr>
              <p14:cNvContentPartPr/>
              <p14:nvPr/>
            </p14:nvContentPartPr>
            <p14:xfrm>
              <a:off x="5388137" y="1142949"/>
              <a:ext cx="82080" cy="111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43CC705-F43E-415D-8DD5-173BADC41D6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70497" y="1124949"/>
                <a:ext cx="1177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7504B9D-1B7D-4E03-BFEA-5F12BD95A447}"/>
                  </a:ext>
                </a:extLst>
              </p14:cNvPr>
              <p14:cNvContentPartPr/>
              <p14:nvPr/>
            </p14:nvContentPartPr>
            <p14:xfrm>
              <a:off x="5774777" y="908229"/>
              <a:ext cx="125640" cy="256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7504B9D-1B7D-4E03-BFEA-5F12BD95A44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756777" y="890589"/>
                <a:ext cx="16128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1453DFA-CC5E-416D-ACD9-601D88678A8D}"/>
                  </a:ext>
                </a:extLst>
              </p14:cNvPr>
              <p14:cNvContentPartPr/>
              <p14:nvPr/>
            </p14:nvContentPartPr>
            <p14:xfrm>
              <a:off x="4397777" y="902829"/>
              <a:ext cx="234000" cy="3002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1453DFA-CC5E-416D-ACD9-601D88678A8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379805" y="885189"/>
                <a:ext cx="269585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D20E4AA-2408-4856-9264-7F67986D5733}"/>
                  </a:ext>
                </a:extLst>
              </p14:cNvPr>
              <p14:cNvContentPartPr/>
              <p14:nvPr/>
            </p14:nvContentPartPr>
            <p14:xfrm>
              <a:off x="2742857" y="914349"/>
              <a:ext cx="245520" cy="3322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D20E4AA-2408-4856-9264-7F67986D573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725191" y="896349"/>
                <a:ext cx="281212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AFE48AF-E0D3-4A18-B4A9-DDD0E1437531}"/>
                  </a:ext>
                </a:extLst>
              </p14:cNvPr>
              <p14:cNvContentPartPr/>
              <p14:nvPr/>
            </p14:nvContentPartPr>
            <p14:xfrm>
              <a:off x="2378177" y="876189"/>
              <a:ext cx="212760" cy="3214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AFE48AF-E0D3-4A18-B4A9-DDD0E143753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360537" y="858189"/>
                <a:ext cx="2484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9666747-9039-4093-A549-58350FC57B52}"/>
                  </a:ext>
                </a:extLst>
              </p14:cNvPr>
              <p14:cNvContentPartPr/>
              <p14:nvPr/>
            </p14:nvContentPartPr>
            <p14:xfrm>
              <a:off x="6252857" y="1066629"/>
              <a:ext cx="110160" cy="1306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9666747-9039-4093-A549-58350FC57B5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234857" y="1048629"/>
                <a:ext cx="14580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6E4BC1C-788D-4059-8580-1E52A81D3BDC}"/>
                  </a:ext>
                </a:extLst>
              </p14:cNvPr>
              <p14:cNvContentPartPr/>
              <p14:nvPr/>
            </p14:nvContentPartPr>
            <p14:xfrm>
              <a:off x="6508817" y="1093269"/>
              <a:ext cx="126000" cy="1152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6E4BC1C-788D-4059-8580-1E52A81D3BD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491177" y="1075629"/>
                <a:ext cx="1616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2FE9C62-2D66-43E3-A617-5593152D7A43}"/>
                  </a:ext>
                </a:extLst>
              </p14:cNvPr>
              <p14:cNvContentPartPr/>
              <p14:nvPr/>
            </p14:nvContentPartPr>
            <p14:xfrm>
              <a:off x="6770177" y="876189"/>
              <a:ext cx="87840" cy="2887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2FE9C62-2D66-43E3-A617-5593152D7A4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752537" y="858189"/>
                <a:ext cx="12348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DF713476-15DD-4025-9B25-D3D77AED734D}"/>
                  </a:ext>
                </a:extLst>
              </p14:cNvPr>
              <p14:cNvContentPartPr/>
              <p14:nvPr/>
            </p14:nvContentPartPr>
            <p14:xfrm>
              <a:off x="7608977" y="897789"/>
              <a:ext cx="65880" cy="2782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F713476-15DD-4025-9B25-D3D77AED734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590977" y="879789"/>
                <a:ext cx="10152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7B19F63-C05B-4CB1-A0B7-299D84623261}"/>
                  </a:ext>
                </a:extLst>
              </p14:cNvPr>
              <p14:cNvContentPartPr/>
              <p14:nvPr/>
            </p14:nvContentPartPr>
            <p14:xfrm>
              <a:off x="7282457" y="826509"/>
              <a:ext cx="228960" cy="3114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7B19F63-C05B-4CB1-A0B7-299D8462326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264457" y="808509"/>
                <a:ext cx="26460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4467E54-D049-493C-91A5-59B9E6AD0A41}"/>
                  </a:ext>
                </a:extLst>
              </p14:cNvPr>
              <p14:cNvContentPartPr/>
              <p14:nvPr/>
            </p14:nvContentPartPr>
            <p14:xfrm>
              <a:off x="5083577" y="903189"/>
              <a:ext cx="179640" cy="3434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4467E54-D049-493C-91A5-59B9E6AD0A4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065613" y="885549"/>
                <a:ext cx="215209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0CDEFB4-4A67-437F-BF46-5A2D2B6F49DF}"/>
                  </a:ext>
                </a:extLst>
              </p14:cNvPr>
              <p14:cNvContentPartPr/>
              <p14:nvPr/>
            </p14:nvContentPartPr>
            <p14:xfrm>
              <a:off x="7794377" y="990309"/>
              <a:ext cx="163440" cy="1695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0CDEFB4-4A67-437F-BF46-5A2D2B6F49D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776377" y="972309"/>
                <a:ext cx="19908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8C9CC3B0-36C7-43CF-AE5E-878012B402E2}"/>
                  </a:ext>
                </a:extLst>
              </p14:cNvPr>
              <p14:cNvContentPartPr/>
              <p14:nvPr/>
            </p14:nvContentPartPr>
            <p14:xfrm>
              <a:off x="8087777" y="864669"/>
              <a:ext cx="109440" cy="3276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8C9CC3B0-36C7-43CF-AE5E-878012B402E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070137" y="847029"/>
                <a:ext cx="14508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C55DEE5-6D52-410F-BF3D-B4235356A914}"/>
                  </a:ext>
                </a:extLst>
              </p14:cNvPr>
              <p14:cNvContentPartPr/>
              <p14:nvPr/>
            </p14:nvContentPartPr>
            <p14:xfrm>
              <a:off x="8822537" y="881589"/>
              <a:ext cx="223560" cy="2181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4C55DEE5-6D52-410F-BF3D-B4235356A91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804897" y="863589"/>
                <a:ext cx="25920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B2815EC1-086E-4FFA-893E-EB6A125D4DF9}"/>
                  </a:ext>
                </a:extLst>
              </p14:cNvPr>
              <p14:cNvContentPartPr/>
              <p14:nvPr/>
            </p14:nvContentPartPr>
            <p14:xfrm>
              <a:off x="9154817" y="1099389"/>
              <a:ext cx="11160" cy="874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B2815EC1-086E-4FFA-893E-EB6A125D4DF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136817" y="1081389"/>
                <a:ext cx="4680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BE1A6398-787D-4172-B232-53F4BE1AFB92}"/>
                  </a:ext>
                </a:extLst>
              </p14:cNvPr>
              <p14:cNvContentPartPr/>
              <p14:nvPr/>
            </p14:nvContentPartPr>
            <p14:xfrm>
              <a:off x="9595457" y="957909"/>
              <a:ext cx="22320" cy="1472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BE1A6398-787D-4172-B232-53F4BE1AFB9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577457" y="939909"/>
                <a:ext cx="5796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E9C1446-18F9-497C-83C6-E30E382A1361}"/>
                  </a:ext>
                </a:extLst>
              </p14:cNvPr>
              <p14:cNvContentPartPr/>
              <p14:nvPr/>
            </p14:nvContentPartPr>
            <p14:xfrm>
              <a:off x="9704177" y="930549"/>
              <a:ext cx="104400" cy="1742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E9C1446-18F9-497C-83C6-E30E382A136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686177" y="912909"/>
                <a:ext cx="1400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58760BEC-2CF1-45D8-8E9F-9B125615E87B}"/>
                  </a:ext>
                </a:extLst>
              </p14:cNvPr>
              <p14:cNvContentPartPr/>
              <p14:nvPr/>
            </p14:nvContentPartPr>
            <p14:xfrm>
              <a:off x="9650177" y="805269"/>
              <a:ext cx="360" cy="111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58760BEC-2CF1-45D8-8E9F-9B125615E87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632177" y="787629"/>
                <a:ext cx="360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F244879-F95A-4CC5-91BE-0ECFE5124271}"/>
                  </a:ext>
                </a:extLst>
              </p14:cNvPr>
              <p14:cNvContentPartPr/>
              <p14:nvPr/>
            </p14:nvContentPartPr>
            <p14:xfrm>
              <a:off x="10183337" y="827229"/>
              <a:ext cx="207360" cy="3542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F244879-F95A-4CC5-91BE-0ECFE512427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165697" y="809229"/>
                <a:ext cx="24300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947DC683-BAEC-43E6-A012-7BFE30B2CC02}"/>
                  </a:ext>
                </a:extLst>
              </p14:cNvPr>
              <p14:cNvContentPartPr/>
              <p14:nvPr/>
            </p14:nvContentPartPr>
            <p14:xfrm>
              <a:off x="8403497" y="990309"/>
              <a:ext cx="104040" cy="982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947DC683-BAEC-43E6-A012-7BFE30B2CC0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385796" y="972669"/>
                <a:ext cx="139804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DA64DE5B-A488-4EC7-AB9C-C24E881D0480}"/>
                  </a:ext>
                </a:extLst>
              </p14:cNvPr>
              <p14:cNvContentPartPr/>
              <p14:nvPr/>
            </p14:nvContentPartPr>
            <p14:xfrm>
              <a:off x="299177" y="1698069"/>
              <a:ext cx="11160" cy="16380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DA64DE5B-A488-4EC7-AB9C-C24E881D048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81537" y="1680069"/>
                <a:ext cx="4680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7CE325F9-0F9A-441E-8FED-12E403697F93}"/>
                  </a:ext>
                </a:extLst>
              </p14:cNvPr>
              <p14:cNvContentPartPr/>
              <p14:nvPr/>
            </p14:nvContentPartPr>
            <p14:xfrm>
              <a:off x="299177" y="1610949"/>
              <a:ext cx="11160" cy="57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7CE325F9-0F9A-441E-8FED-12E403697F9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81177" y="1592949"/>
                <a:ext cx="468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9081C56-34E4-45A1-8C5C-3AFE0B6CB439}"/>
                  </a:ext>
                </a:extLst>
              </p14:cNvPr>
              <p14:cNvContentPartPr/>
              <p14:nvPr/>
            </p14:nvContentPartPr>
            <p14:xfrm>
              <a:off x="1888937" y="1692669"/>
              <a:ext cx="103320" cy="1479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9081C56-34E4-45A1-8C5C-3AFE0B6CB43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870937" y="1674669"/>
                <a:ext cx="13896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1C1FB5A3-FAA5-4A25-9B0B-3196182DEA64}"/>
                  </a:ext>
                </a:extLst>
              </p14:cNvPr>
              <p14:cNvContentPartPr/>
              <p14:nvPr/>
            </p14:nvContentPartPr>
            <p14:xfrm>
              <a:off x="2198897" y="1507269"/>
              <a:ext cx="71640" cy="1310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1C1FB5A3-FAA5-4A25-9B0B-3196182DEA6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180897" y="1489629"/>
                <a:ext cx="1072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18B2D0AC-40DA-49DA-9BF9-ECC5A97F3D8F}"/>
                  </a:ext>
                </a:extLst>
              </p14:cNvPr>
              <p14:cNvContentPartPr/>
              <p14:nvPr/>
            </p14:nvContentPartPr>
            <p14:xfrm>
              <a:off x="2231297" y="1790589"/>
              <a:ext cx="360" cy="57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18B2D0AC-40DA-49DA-9BF9-ECC5A97F3D8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213657" y="1772589"/>
                <a:ext cx="360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3DB3A4E5-F20A-45C6-9304-1E5885E9DDC1}"/>
                  </a:ext>
                </a:extLst>
              </p14:cNvPr>
              <p14:cNvContentPartPr/>
              <p14:nvPr/>
            </p14:nvContentPartPr>
            <p14:xfrm>
              <a:off x="2601017" y="1518429"/>
              <a:ext cx="50040" cy="2563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3DB3A4E5-F20A-45C6-9304-1E5885E9DDC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583017" y="1500429"/>
                <a:ext cx="8568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DA2EA90-EADB-42C7-A0D4-D433CE92C18D}"/>
                  </a:ext>
                </a:extLst>
              </p14:cNvPr>
              <p14:cNvContentPartPr/>
              <p14:nvPr/>
            </p14:nvContentPartPr>
            <p14:xfrm>
              <a:off x="3684617" y="1774029"/>
              <a:ext cx="11520" cy="1202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DA2EA90-EADB-42C7-A0D4-D433CE92C18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666977" y="1756389"/>
                <a:ext cx="47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CC7ED560-9F42-4E56-85BF-508D99A05F0A}"/>
                  </a:ext>
                </a:extLst>
              </p14:cNvPr>
              <p14:cNvContentPartPr/>
              <p14:nvPr/>
            </p14:nvContentPartPr>
            <p14:xfrm>
              <a:off x="5099777" y="1621749"/>
              <a:ext cx="11160" cy="1310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CC7ED560-9F42-4E56-85BF-508D99A05F0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082137" y="1604109"/>
                <a:ext cx="468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9E4966FF-65E9-4542-81FC-757DC2443DBF}"/>
                  </a:ext>
                </a:extLst>
              </p14:cNvPr>
              <p14:cNvContentPartPr/>
              <p14:nvPr/>
            </p14:nvContentPartPr>
            <p14:xfrm>
              <a:off x="5203097" y="1610949"/>
              <a:ext cx="97920" cy="17028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9E4966FF-65E9-4542-81FC-757DC2443DB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185457" y="1592949"/>
                <a:ext cx="13356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76AE17A6-ED17-4549-9A66-FE94E81644B9}"/>
                  </a:ext>
                </a:extLst>
              </p14:cNvPr>
              <p14:cNvContentPartPr/>
              <p14:nvPr/>
            </p14:nvContentPartPr>
            <p14:xfrm>
              <a:off x="5072417" y="1491069"/>
              <a:ext cx="33120" cy="111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76AE17A6-ED17-4549-9A66-FE94E81644B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054777" y="1473429"/>
                <a:ext cx="687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1F84E7B7-37BF-4590-9084-D3B9210AC170}"/>
                  </a:ext>
                </a:extLst>
              </p14:cNvPr>
              <p14:cNvContentPartPr/>
              <p14:nvPr/>
            </p14:nvContentPartPr>
            <p14:xfrm>
              <a:off x="6073577" y="1659549"/>
              <a:ext cx="87840" cy="1314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1F84E7B7-37BF-4590-9084-D3B9210AC17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055577" y="1641549"/>
                <a:ext cx="1234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13D995C4-0D50-470F-9627-A89883296928}"/>
                  </a:ext>
                </a:extLst>
              </p14:cNvPr>
              <p14:cNvContentPartPr/>
              <p14:nvPr/>
            </p14:nvContentPartPr>
            <p14:xfrm>
              <a:off x="7260137" y="1600149"/>
              <a:ext cx="131400" cy="1310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13D995C4-0D50-470F-9627-A8988329692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242497" y="1582149"/>
                <a:ext cx="1670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67091C86-2916-4549-BA99-82B5A1FA6896}"/>
                  </a:ext>
                </a:extLst>
              </p14:cNvPr>
              <p14:cNvContentPartPr/>
              <p14:nvPr/>
            </p14:nvContentPartPr>
            <p14:xfrm>
              <a:off x="7518257" y="1599429"/>
              <a:ext cx="156240" cy="1483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67091C86-2916-4549-BA99-82B5A1FA689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500257" y="1581789"/>
                <a:ext cx="1918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CC2146A2-3BB9-4761-8F24-8D90EF7F08DA}"/>
                  </a:ext>
                </a:extLst>
              </p14:cNvPr>
              <p14:cNvContentPartPr/>
              <p14:nvPr/>
            </p14:nvContentPartPr>
            <p14:xfrm>
              <a:off x="7772057" y="1605549"/>
              <a:ext cx="109080" cy="1310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CC2146A2-3BB9-4761-8F24-8D90EF7F08D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754417" y="1587549"/>
                <a:ext cx="1447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8E71FF7D-FD4F-4208-8089-72DFDFB93EB2}"/>
                  </a:ext>
                </a:extLst>
              </p14:cNvPr>
              <p14:cNvContentPartPr/>
              <p14:nvPr/>
            </p14:nvContentPartPr>
            <p14:xfrm>
              <a:off x="8207657" y="1457949"/>
              <a:ext cx="147240" cy="1422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8E71FF7D-FD4F-4208-8089-72DFDFB93EB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189657" y="1440309"/>
                <a:ext cx="1828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321F1C84-97D9-4B5F-BEA9-F0E1CAEA6F66}"/>
                  </a:ext>
                </a:extLst>
              </p14:cNvPr>
              <p14:cNvContentPartPr/>
              <p14:nvPr/>
            </p14:nvContentPartPr>
            <p14:xfrm>
              <a:off x="8278577" y="1779789"/>
              <a:ext cx="11160" cy="57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321F1C84-97D9-4B5F-BEA9-F0E1CAEA6F6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260577" y="1761789"/>
                <a:ext cx="468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269D0904-B0CF-4C20-8F5C-1084BFAD2ACC}"/>
                  </a:ext>
                </a:extLst>
              </p14:cNvPr>
              <p14:cNvContentPartPr/>
              <p14:nvPr/>
            </p14:nvContentPartPr>
            <p14:xfrm>
              <a:off x="6297137" y="1442109"/>
              <a:ext cx="33120" cy="612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269D0904-B0CF-4C20-8F5C-1084BFAD2AC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279497" y="1424469"/>
                <a:ext cx="68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46707AB4-7E21-4DAE-8785-22D6479EF672}"/>
                  </a:ext>
                </a:extLst>
              </p14:cNvPr>
              <p14:cNvContentPartPr/>
              <p14:nvPr/>
            </p14:nvContentPartPr>
            <p14:xfrm>
              <a:off x="6863417" y="1632549"/>
              <a:ext cx="299520" cy="1256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46707AB4-7E21-4DAE-8785-22D6479EF672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845439" y="1614909"/>
                <a:ext cx="335117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E2C3D229-18DF-4C7A-B4C6-D686C3731769}"/>
                  </a:ext>
                </a:extLst>
              </p14:cNvPr>
              <p14:cNvContentPartPr/>
              <p14:nvPr/>
            </p14:nvContentPartPr>
            <p14:xfrm>
              <a:off x="6427817" y="1610949"/>
              <a:ext cx="310680" cy="1364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E2C3D229-18DF-4C7A-B4C6-D686C373176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409817" y="1592949"/>
                <a:ext cx="3463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91CE8E6A-379B-4B67-8FE8-579A7912C09B}"/>
                  </a:ext>
                </a:extLst>
              </p14:cNvPr>
              <p14:cNvContentPartPr/>
              <p14:nvPr/>
            </p14:nvContentPartPr>
            <p14:xfrm>
              <a:off x="5551577" y="1496469"/>
              <a:ext cx="375840" cy="2671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91CE8E6A-379B-4B67-8FE8-579A7912C09B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533577" y="1478829"/>
                <a:ext cx="41148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EF80D4E8-FB99-4788-A075-846CC918ABE0}"/>
                  </a:ext>
                </a:extLst>
              </p14:cNvPr>
              <p14:cNvContentPartPr/>
              <p14:nvPr/>
            </p14:nvContentPartPr>
            <p14:xfrm>
              <a:off x="4495337" y="1556589"/>
              <a:ext cx="338040" cy="2289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EF80D4E8-FB99-4788-A075-846CC918ABE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477337" y="1538589"/>
                <a:ext cx="37368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F5F26482-B24A-4470-B43E-F6C6802837BB}"/>
                  </a:ext>
                </a:extLst>
              </p14:cNvPr>
              <p14:cNvContentPartPr/>
              <p14:nvPr/>
            </p14:nvContentPartPr>
            <p14:xfrm>
              <a:off x="3863897" y="1491069"/>
              <a:ext cx="523080" cy="2671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F5F26482-B24A-4470-B43E-F6C6802837BB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846257" y="1473429"/>
                <a:ext cx="55872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4EBCBBEE-52B8-4B20-8BA1-6FD77B0F07A3}"/>
                  </a:ext>
                </a:extLst>
              </p14:cNvPr>
              <p14:cNvContentPartPr/>
              <p14:nvPr/>
            </p14:nvContentPartPr>
            <p14:xfrm>
              <a:off x="3211217" y="1605189"/>
              <a:ext cx="338400" cy="19188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4EBCBBEE-52B8-4B20-8BA1-6FD77B0F07A3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193217" y="1587549"/>
                <a:ext cx="37404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7561A6C2-3BD0-4D33-AA44-E782D0291A19}"/>
                  </a:ext>
                </a:extLst>
              </p14:cNvPr>
              <p14:cNvContentPartPr/>
              <p14:nvPr/>
            </p14:nvContentPartPr>
            <p14:xfrm>
              <a:off x="2748617" y="1529229"/>
              <a:ext cx="212400" cy="26172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7561A6C2-3BD0-4D33-AA44-E782D0291A19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730647" y="1511589"/>
                <a:ext cx="24798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D15D2411-9892-4536-9383-E77DD725F224}"/>
                  </a:ext>
                </a:extLst>
              </p14:cNvPr>
              <p14:cNvContentPartPr/>
              <p14:nvPr/>
            </p14:nvContentPartPr>
            <p14:xfrm>
              <a:off x="866897" y="1578189"/>
              <a:ext cx="891360" cy="29448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D15D2411-9892-4536-9383-E77DD725F224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49250" y="1560527"/>
                <a:ext cx="927014" cy="330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0779E6E8-7303-47AC-8E91-75A29E754C82}"/>
                  </a:ext>
                </a:extLst>
              </p14:cNvPr>
              <p14:cNvContentPartPr/>
              <p14:nvPr/>
            </p14:nvContentPartPr>
            <p14:xfrm>
              <a:off x="429857" y="1676109"/>
              <a:ext cx="337680" cy="1746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0779E6E8-7303-47AC-8E91-75A29E754C82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11876" y="1658469"/>
                <a:ext cx="373282" cy="21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974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23E1005-545C-4E4E-8CFF-321F15CBE966}"/>
                  </a:ext>
                </a:extLst>
              </p14:cNvPr>
              <p14:cNvContentPartPr/>
              <p14:nvPr/>
            </p14:nvContentPartPr>
            <p14:xfrm>
              <a:off x="1850417" y="413589"/>
              <a:ext cx="16560" cy="5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23E1005-545C-4E4E-8CFF-321F15CBE9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32417" y="395589"/>
                <a:ext cx="522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276D980-3F85-421D-9A1B-1EDB28186D11}"/>
                  </a:ext>
                </a:extLst>
              </p14:cNvPr>
              <p14:cNvContentPartPr/>
              <p14:nvPr/>
            </p14:nvContentPartPr>
            <p14:xfrm>
              <a:off x="1877777" y="500709"/>
              <a:ext cx="5760" cy="5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276D980-3F85-421D-9A1B-1EDB28186D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59777" y="482709"/>
                <a:ext cx="414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91ACCE2-17C0-4FA1-9F61-2A4203BC2C7D}"/>
                  </a:ext>
                </a:extLst>
              </p14:cNvPr>
              <p14:cNvContentPartPr/>
              <p14:nvPr/>
            </p14:nvContentPartPr>
            <p14:xfrm>
              <a:off x="2966057" y="272109"/>
              <a:ext cx="321480" cy="349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91ACCE2-17C0-4FA1-9F61-2A4203BC2C7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48417" y="254109"/>
                <a:ext cx="35712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E6A1F92-38B1-4FB7-BB24-D0115D338A8B}"/>
                  </a:ext>
                </a:extLst>
              </p14:cNvPr>
              <p14:cNvContentPartPr/>
              <p14:nvPr/>
            </p14:nvContentPartPr>
            <p14:xfrm>
              <a:off x="2541617" y="348069"/>
              <a:ext cx="272520" cy="191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E6A1F92-38B1-4FB7-BB24-D0115D338A8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23977" y="330429"/>
                <a:ext cx="30816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841D8E9-DAB5-40BB-845C-D24B04294BD4}"/>
                  </a:ext>
                </a:extLst>
              </p14:cNvPr>
              <p14:cNvContentPartPr/>
              <p14:nvPr/>
            </p14:nvContentPartPr>
            <p14:xfrm>
              <a:off x="2084417" y="271749"/>
              <a:ext cx="332280" cy="382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841D8E9-DAB5-40BB-845C-D24B04294B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66417" y="253749"/>
                <a:ext cx="36792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F87EC23-96AF-448E-A29A-172B2733E00F}"/>
                  </a:ext>
                </a:extLst>
              </p14:cNvPr>
              <p14:cNvContentPartPr/>
              <p14:nvPr/>
            </p14:nvContentPartPr>
            <p14:xfrm>
              <a:off x="1496537" y="233589"/>
              <a:ext cx="185400" cy="4525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F87EC23-96AF-448E-A29A-172B2733E00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78897" y="215949"/>
                <a:ext cx="22104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363980B-093A-4676-BDF2-4D434B1A7C8E}"/>
                  </a:ext>
                </a:extLst>
              </p14:cNvPr>
              <p14:cNvContentPartPr/>
              <p14:nvPr/>
            </p14:nvContentPartPr>
            <p14:xfrm>
              <a:off x="930617" y="299109"/>
              <a:ext cx="190800" cy="3596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363980B-093A-4676-BDF2-4D434B1A7C8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12617" y="281469"/>
                <a:ext cx="22644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6A17517-D5A1-45EB-9F7B-1C74473F5962}"/>
                  </a:ext>
                </a:extLst>
              </p14:cNvPr>
              <p14:cNvContentPartPr/>
              <p14:nvPr/>
            </p14:nvContentPartPr>
            <p14:xfrm>
              <a:off x="429857" y="304509"/>
              <a:ext cx="370440" cy="326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6A17517-D5A1-45EB-9F7B-1C74473F596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1857" y="286869"/>
                <a:ext cx="40608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6502DF7-D244-4D3F-BDF2-20A49DEC82FB}"/>
                  </a:ext>
                </a:extLst>
              </p14:cNvPr>
              <p14:cNvContentPartPr/>
              <p14:nvPr/>
            </p14:nvContentPartPr>
            <p14:xfrm>
              <a:off x="4506497" y="321069"/>
              <a:ext cx="860040" cy="2833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6502DF7-D244-4D3F-BDF2-20A49DEC82F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88864" y="303069"/>
                <a:ext cx="895665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FFD920E-5F41-4560-927E-88CAC2C26D9E}"/>
                  </a:ext>
                </a:extLst>
              </p14:cNvPr>
              <p14:cNvContentPartPr/>
              <p14:nvPr/>
            </p14:nvContentPartPr>
            <p14:xfrm>
              <a:off x="3624857" y="304509"/>
              <a:ext cx="707760" cy="2782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FFD920E-5F41-4560-927E-88CAC2C26D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606866" y="286869"/>
                <a:ext cx="743382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E6FB64B-0A3A-4DAF-94A8-AEE156BE1D19}"/>
                  </a:ext>
                </a:extLst>
              </p14:cNvPr>
              <p14:cNvContentPartPr/>
              <p14:nvPr/>
            </p14:nvContentPartPr>
            <p14:xfrm>
              <a:off x="6553097" y="326469"/>
              <a:ext cx="114120" cy="3488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E6FB64B-0A3A-4DAF-94A8-AEE156BE1D1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35097" y="308469"/>
                <a:ext cx="14976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DFE901C-6563-40AD-9CD5-2A08ED25DF1C}"/>
                  </a:ext>
                </a:extLst>
              </p14:cNvPr>
              <p14:cNvContentPartPr/>
              <p14:nvPr/>
            </p14:nvContentPartPr>
            <p14:xfrm>
              <a:off x="7810217" y="369309"/>
              <a:ext cx="201600" cy="2736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DFE901C-6563-40AD-9CD5-2A08ED25DF1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792577" y="351669"/>
                <a:ext cx="23724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C157C7D-7AD7-4087-B9E3-CB994060BD54}"/>
                  </a:ext>
                </a:extLst>
              </p14:cNvPr>
              <p14:cNvContentPartPr/>
              <p14:nvPr/>
            </p14:nvContentPartPr>
            <p14:xfrm>
              <a:off x="7521857" y="413589"/>
              <a:ext cx="169200" cy="1908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C157C7D-7AD7-4087-B9E3-CB994060BD5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503857" y="395589"/>
                <a:ext cx="20484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C777B46-9401-46D4-AC71-9003B4E26FB9}"/>
                  </a:ext>
                </a:extLst>
              </p14:cNvPr>
              <p14:cNvContentPartPr/>
              <p14:nvPr/>
            </p14:nvContentPartPr>
            <p14:xfrm>
              <a:off x="7102817" y="364629"/>
              <a:ext cx="250560" cy="3052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C777B46-9401-46D4-AC71-9003B4E26FB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84817" y="346629"/>
                <a:ext cx="28620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A48815F-9144-4D9A-9884-4AD9D977A1F1}"/>
                  </a:ext>
                </a:extLst>
              </p14:cNvPr>
              <p14:cNvContentPartPr/>
              <p14:nvPr/>
            </p14:nvContentPartPr>
            <p14:xfrm>
              <a:off x="6770897" y="472629"/>
              <a:ext cx="125280" cy="60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A48815F-9144-4D9A-9884-4AD9D977A1F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752949" y="454629"/>
                <a:ext cx="160818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F981A66-DE1D-4B26-96C3-C023E5046175}"/>
                  </a:ext>
                </a:extLst>
              </p14:cNvPr>
              <p14:cNvContentPartPr/>
              <p14:nvPr/>
            </p14:nvContentPartPr>
            <p14:xfrm>
              <a:off x="5747417" y="277149"/>
              <a:ext cx="609840" cy="3870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F981A66-DE1D-4B26-96C3-C023E504617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729777" y="259509"/>
                <a:ext cx="64548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5DF04EE-4300-428C-A237-A3AC248446E0}"/>
                  </a:ext>
                </a:extLst>
              </p14:cNvPr>
              <p14:cNvContentPartPr/>
              <p14:nvPr/>
            </p14:nvContentPartPr>
            <p14:xfrm>
              <a:off x="8164097" y="674589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5DF04EE-4300-428C-A237-A3AC248446E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146457" y="65694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16456F9-4619-4785-AF25-6235A4B103CC}"/>
                  </a:ext>
                </a:extLst>
              </p14:cNvPr>
              <p14:cNvContentPartPr/>
              <p14:nvPr/>
            </p14:nvContentPartPr>
            <p14:xfrm>
              <a:off x="11064977" y="424389"/>
              <a:ext cx="43920" cy="2127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16456F9-4619-4785-AF25-6235A4B103C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047337" y="406389"/>
                <a:ext cx="7956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62D0BC6-06CE-49E2-91F1-05BE3B0A5624}"/>
                  </a:ext>
                </a:extLst>
              </p14:cNvPr>
              <p14:cNvContentPartPr/>
              <p14:nvPr/>
            </p14:nvContentPartPr>
            <p14:xfrm>
              <a:off x="11201057" y="511149"/>
              <a:ext cx="196200" cy="1425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62D0BC6-06CE-49E2-91F1-05BE3B0A562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183417" y="493149"/>
                <a:ext cx="2318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A21A7B2-587A-4810-AC8C-9A3FD2C937A0}"/>
                  </a:ext>
                </a:extLst>
              </p14:cNvPr>
              <p14:cNvContentPartPr/>
              <p14:nvPr/>
            </p14:nvContentPartPr>
            <p14:xfrm>
              <a:off x="10324457" y="391629"/>
              <a:ext cx="654480" cy="2833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A21A7B2-587A-4810-AC8C-9A3FD2C937A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306467" y="373989"/>
                <a:ext cx="69010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68BEDE4-57CD-4736-854A-117BD74808B0}"/>
                  </a:ext>
                </a:extLst>
              </p14:cNvPr>
              <p14:cNvContentPartPr/>
              <p14:nvPr/>
            </p14:nvContentPartPr>
            <p14:xfrm>
              <a:off x="9862217" y="549669"/>
              <a:ext cx="365040" cy="1526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68BEDE4-57CD-4736-854A-117BD74808B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844577" y="531669"/>
                <a:ext cx="4006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E9FE02D-C2CD-446A-B9AA-0ED856D19527}"/>
                  </a:ext>
                </a:extLst>
              </p14:cNvPr>
              <p14:cNvContentPartPr/>
              <p14:nvPr/>
            </p14:nvContentPartPr>
            <p14:xfrm>
              <a:off x="9502937" y="489549"/>
              <a:ext cx="218520" cy="1472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E9FE02D-C2CD-446A-B9AA-0ED856D1952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485268" y="471909"/>
                <a:ext cx="254219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47724EB-B853-4038-801A-71A0701FA2D1}"/>
                  </a:ext>
                </a:extLst>
              </p14:cNvPr>
              <p14:cNvContentPartPr/>
              <p14:nvPr/>
            </p14:nvContentPartPr>
            <p14:xfrm>
              <a:off x="9094697" y="298749"/>
              <a:ext cx="261720" cy="3661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47724EB-B853-4038-801A-71A0701FA2D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077057" y="280749"/>
                <a:ext cx="29736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294A852-B897-4A40-8FC9-F878B6D56967}"/>
                  </a:ext>
                </a:extLst>
              </p14:cNvPr>
              <p14:cNvContentPartPr/>
              <p14:nvPr/>
            </p14:nvContentPartPr>
            <p14:xfrm>
              <a:off x="8572337" y="380829"/>
              <a:ext cx="228960" cy="2894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294A852-B897-4A40-8FC9-F878B6D5696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554337" y="362829"/>
                <a:ext cx="26460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56B1A14-CA9B-4CD2-B108-91DC471B2B91}"/>
                  </a:ext>
                </a:extLst>
              </p14:cNvPr>
              <p14:cNvContentPartPr/>
              <p14:nvPr/>
            </p14:nvContentPartPr>
            <p14:xfrm>
              <a:off x="11652857" y="309909"/>
              <a:ext cx="120240" cy="1472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56B1A14-CA9B-4CD2-B108-91DC471B2B9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635217" y="292269"/>
                <a:ext cx="1558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2BBD1A5-98A6-4670-9E79-5B28E133D118}"/>
                  </a:ext>
                </a:extLst>
              </p14:cNvPr>
              <p14:cNvContentPartPr/>
              <p14:nvPr/>
            </p14:nvContentPartPr>
            <p14:xfrm>
              <a:off x="11707577" y="625629"/>
              <a:ext cx="5760" cy="57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2BBD1A5-98A6-4670-9E79-5B28E133D11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689577" y="607989"/>
                <a:ext cx="414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4BD4304-BC3A-4DEB-9830-7ED7889FE9AE}"/>
                  </a:ext>
                </a:extLst>
              </p14:cNvPr>
              <p14:cNvContentPartPr/>
              <p14:nvPr/>
            </p14:nvContentPartPr>
            <p14:xfrm>
              <a:off x="1458377" y="1420509"/>
              <a:ext cx="28080" cy="820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4BD4304-BC3A-4DEB-9830-7ED7889FE9A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440737" y="1402509"/>
                <a:ext cx="6372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629F606-55F0-4962-844C-B726D9662C3D}"/>
                  </a:ext>
                </a:extLst>
              </p14:cNvPr>
              <p14:cNvContentPartPr/>
              <p14:nvPr/>
            </p14:nvContentPartPr>
            <p14:xfrm>
              <a:off x="2307617" y="1273269"/>
              <a:ext cx="103680" cy="1202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629F606-55F0-4962-844C-B726D9662C3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289617" y="1255629"/>
                <a:ext cx="1393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E86908F8-157B-4407-9031-E1AC599E94AE}"/>
                  </a:ext>
                </a:extLst>
              </p14:cNvPr>
              <p14:cNvContentPartPr/>
              <p14:nvPr/>
            </p14:nvContentPartPr>
            <p14:xfrm>
              <a:off x="2976857" y="1082829"/>
              <a:ext cx="6120" cy="111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E86908F8-157B-4407-9031-E1AC599E94A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958857" y="1065189"/>
                <a:ext cx="417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0D838EE-0059-4AA4-B375-8E2A6650FC54}"/>
                  </a:ext>
                </a:extLst>
              </p14:cNvPr>
              <p14:cNvContentPartPr/>
              <p14:nvPr/>
            </p14:nvContentPartPr>
            <p14:xfrm>
              <a:off x="3934817" y="1218549"/>
              <a:ext cx="92880" cy="1371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0D838EE-0059-4AA4-B375-8E2A6650FC5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917177" y="1200909"/>
                <a:ext cx="12852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A33AD64-0983-44E0-9EAF-F430C3F28F30}"/>
                  </a:ext>
                </a:extLst>
              </p14:cNvPr>
              <p14:cNvContentPartPr/>
              <p14:nvPr/>
            </p14:nvContentPartPr>
            <p14:xfrm>
              <a:off x="5339177" y="1142949"/>
              <a:ext cx="201960" cy="1418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A33AD64-0983-44E0-9EAF-F430C3F28F3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321177" y="1124949"/>
                <a:ext cx="23760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EB654D54-1FAF-4A1D-BE58-8626E28A4EC0}"/>
                  </a:ext>
                </a:extLst>
              </p14:cNvPr>
              <p14:cNvContentPartPr/>
              <p14:nvPr/>
            </p14:nvContentPartPr>
            <p14:xfrm>
              <a:off x="4305257" y="1045029"/>
              <a:ext cx="11160" cy="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EB654D54-1FAF-4A1D-BE58-8626E28A4EC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287257" y="1027029"/>
                <a:ext cx="46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9AC09DDD-0B10-43F6-BB0A-EFE027086F57}"/>
                  </a:ext>
                </a:extLst>
              </p14:cNvPr>
              <p14:cNvContentPartPr/>
              <p14:nvPr/>
            </p14:nvContentPartPr>
            <p14:xfrm>
              <a:off x="6329897" y="963309"/>
              <a:ext cx="202320" cy="1692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9AC09DDD-0B10-43F6-BB0A-EFE027086F5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311897" y="945309"/>
                <a:ext cx="2379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A1546CBB-251B-4860-A6B3-577F9692E707}"/>
                  </a:ext>
                </a:extLst>
              </p14:cNvPr>
              <p14:cNvContentPartPr/>
              <p14:nvPr/>
            </p14:nvContentPartPr>
            <p14:xfrm>
              <a:off x="6444017" y="1371549"/>
              <a:ext cx="21960" cy="57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A1546CBB-251B-4860-A6B3-577F9692E70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426377" y="1353549"/>
                <a:ext cx="576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AD30F94-AA43-46A3-BA9A-2FF689E08ABA}"/>
                  </a:ext>
                </a:extLst>
              </p14:cNvPr>
              <p14:cNvContentPartPr/>
              <p14:nvPr/>
            </p14:nvContentPartPr>
            <p14:xfrm>
              <a:off x="5657417" y="1164189"/>
              <a:ext cx="373680" cy="1645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AD30F94-AA43-46A3-BA9A-2FF689E08AB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639400" y="1146189"/>
                <a:ext cx="409354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CDBEE0F2-5DE2-43F0-B061-BDE089593D70}"/>
                  </a:ext>
                </a:extLst>
              </p14:cNvPr>
              <p14:cNvContentPartPr/>
              <p14:nvPr/>
            </p14:nvContentPartPr>
            <p14:xfrm>
              <a:off x="4833017" y="1137549"/>
              <a:ext cx="414000" cy="1965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CDBEE0F2-5DE2-43F0-B061-BDE089593D7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815377" y="1119549"/>
                <a:ext cx="44964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EA9EFA9-3BA6-4286-8DAF-77E5C52DBED5}"/>
                  </a:ext>
                </a:extLst>
              </p14:cNvPr>
              <p14:cNvContentPartPr/>
              <p14:nvPr/>
            </p14:nvContentPartPr>
            <p14:xfrm>
              <a:off x="4413617" y="1191909"/>
              <a:ext cx="299880" cy="1580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EA9EFA9-3BA6-4286-8DAF-77E5C52DBED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395639" y="1173909"/>
                <a:ext cx="335477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FA60349-AAFE-46CF-B2F2-14449805E84F}"/>
                  </a:ext>
                </a:extLst>
              </p14:cNvPr>
              <p14:cNvContentPartPr/>
              <p14:nvPr/>
            </p14:nvContentPartPr>
            <p14:xfrm>
              <a:off x="3363497" y="1077429"/>
              <a:ext cx="414000" cy="2887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FA60349-AAFE-46CF-B2F2-14449805E84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345857" y="1059789"/>
                <a:ext cx="44964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896B98C4-8F16-46E9-8E35-D0D165A2499B}"/>
                  </a:ext>
                </a:extLst>
              </p14:cNvPr>
              <p14:cNvContentPartPr/>
              <p14:nvPr/>
            </p14:nvContentPartPr>
            <p14:xfrm>
              <a:off x="2944097" y="1174629"/>
              <a:ext cx="229320" cy="1918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896B98C4-8F16-46E9-8E35-D0D165A2499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926457" y="1156956"/>
                <a:ext cx="264960" cy="2275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15FF173-545F-44EE-AF44-E89AA0AF9A35}"/>
                  </a:ext>
                </a:extLst>
              </p14:cNvPr>
              <p14:cNvContentPartPr/>
              <p14:nvPr/>
            </p14:nvContentPartPr>
            <p14:xfrm>
              <a:off x="2508857" y="1131789"/>
              <a:ext cx="196200" cy="2397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15FF173-545F-44EE-AF44-E89AA0AF9A3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491217" y="1114149"/>
                <a:ext cx="23184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7E9B06F1-5340-422A-B70B-AE99A71F7C8A}"/>
                  </a:ext>
                </a:extLst>
              </p14:cNvPr>
              <p14:cNvContentPartPr/>
              <p14:nvPr/>
            </p14:nvContentPartPr>
            <p14:xfrm>
              <a:off x="1627217" y="1093989"/>
              <a:ext cx="571680" cy="2998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7E9B06F1-5340-422A-B70B-AE99A71F7C8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609588" y="1075989"/>
                <a:ext cx="607298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46EE9297-E0CE-4116-BEBE-A9FFEB4E55FC}"/>
                  </a:ext>
                </a:extLst>
              </p14:cNvPr>
              <p14:cNvContentPartPr/>
              <p14:nvPr/>
            </p14:nvContentPartPr>
            <p14:xfrm>
              <a:off x="957617" y="1180389"/>
              <a:ext cx="371160" cy="2462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46EE9297-E0CE-4116-BEBE-A9FFEB4E55F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39977" y="1162749"/>
                <a:ext cx="4068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4D795351-0F7F-414C-A0A0-3248A94D3B23}"/>
                  </a:ext>
                </a:extLst>
              </p14:cNvPr>
              <p14:cNvContentPartPr/>
              <p14:nvPr/>
            </p14:nvContentPartPr>
            <p14:xfrm>
              <a:off x="419057" y="1099389"/>
              <a:ext cx="348480" cy="3160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4D795351-0F7F-414C-A0A0-3248A94D3B2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01076" y="1081389"/>
                <a:ext cx="384083" cy="35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775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B5CA210-988C-40B5-BDBB-EE6CDCAB41A6}"/>
                  </a:ext>
                </a:extLst>
              </p14:cNvPr>
              <p14:cNvContentPartPr/>
              <p14:nvPr/>
            </p14:nvContentPartPr>
            <p14:xfrm>
              <a:off x="424457" y="390909"/>
              <a:ext cx="6292080" cy="6598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B5CA210-988C-40B5-BDBB-EE6CDCAB41A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6457" y="372909"/>
                <a:ext cx="6327720" cy="69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A48660E-37D4-4E4F-A9AC-D180AE362122}"/>
                  </a:ext>
                </a:extLst>
              </p14:cNvPr>
              <p14:cNvContentPartPr/>
              <p14:nvPr/>
            </p14:nvContentPartPr>
            <p14:xfrm>
              <a:off x="702017" y="1436709"/>
              <a:ext cx="969120" cy="3974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A48660E-37D4-4E4F-A9AC-D180AE36212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4017" y="1419069"/>
                <a:ext cx="100476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0FB6466-F8F9-4735-8C61-C1C0C904FA18}"/>
                  </a:ext>
                </a:extLst>
              </p14:cNvPr>
              <p14:cNvContentPartPr/>
              <p14:nvPr/>
            </p14:nvContentPartPr>
            <p14:xfrm>
              <a:off x="2100617" y="1327629"/>
              <a:ext cx="267120" cy="441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0FB6466-F8F9-4735-8C61-C1C0C904FA1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82977" y="1309989"/>
                <a:ext cx="30276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EBDB24F-444D-4AAD-B20B-D2E4E6E60A73}"/>
                  </a:ext>
                </a:extLst>
              </p14:cNvPr>
              <p14:cNvContentPartPr/>
              <p14:nvPr/>
            </p14:nvContentPartPr>
            <p14:xfrm>
              <a:off x="2508857" y="1482429"/>
              <a:ext cx="5760" cy="147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EBDB24F-444D-4AAD-B20B-D2E4E6E60A7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91217" y="1464429"/>
                <a:ext cx="4140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CF425F7-B11B-4E53-B345-E31ACAA86998}"/>
                  </a:ext>
                </a:extLst>
              </p14:cNvPr>
              <p14:cNvContentPartPr/>
              <p14:nvPr/>
            </p14:nvContentPartPr>
            <p14:xfrm>
              <a:off x="2541617" y="1583589"/>
              <a:ext cx="5760" cy="57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CF425F7-B11B-4E53-B345-E31ACAA8699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23977" y="1565949"/>
                <a:ext cx="414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C2EAF64-2E79-4C9A-B7F0-BB8DC3936B79}"/>
                  </a:ext>
                </a:extLst>
              </p14:cNvPr>
              <p14:cNvContentPartPr/>
              <p14:nvPr/>
            </p14:nvContentPartPr>
            <p14:xfrm>
              <a:off x="4860377" y="1360389"/>
              <a:ext cx="109440" cy="3376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C2EAF64-2E79-4C9A-B7F0-BB8DC3936B7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42377" y="1342749"/>
                <a:ext cx="14508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4731FDC-F3CB-4BFF-9C93-D37D0A38C924}"/>
                  </a:ext>
                </a:extLst>
              </p14:cNvPr>
              <p14:cNvContentPartPr/>
              <p14:nvPr/>
            </p14:nvContentPartPr>
            <p14:xfrm>
              <a:off x="5551577" y="1496109"/>
              <a:ext cx="152640" cy="4694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4731FDC-F3CB-4BFF-9C93-D37D0A38C92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33577" y="1478109"/>
                <a:ext cx="18828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18C879A-0BC2-4B09-9B16-0C1E8C3FCF2F}"/>
                  </a:ext>
                </a:extLst>
              </p14:cNvPr>
              <p14:cNvContentPartPr/>
              <p14:nvPr/>
            </p14:nvContentPartPr>
            <p14:xfrm>
              <a:off x="5997977" y="1474869"/>
              <a:ext cx="11160" cy="111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18C879A-0BC2-4B09-9B16-0C1E8C3FCF2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79977" y="1456869"/>
                <a:ext cx="468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E4F1D9F-A347-4615-9BBF-FC3810BC6AA3}"/>
                  </a:ext>
                </a:extLst>
              </p14:cNvPr>
              <p14:cNvContentPartPr/>
              <p14:nvPr/>
            </p14:nvContentPartPr>
            <p14:xfrm>
              <a:off x="6024977" y="1594749"/>
              <a:ext cx="360" cy="3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E4F1D9F-A347-4615-9BBF-FC3810BC6AA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07337" y="157674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07B00CE-9EAC-4F19-AD4F-335C5A7D09B2}"/>
                  </a:ext>
                </a:extLst>
              </p14:cNvPr>
              <p14:cNvContentPartPr/>
              <p14:nvPr/>
            </p14:nvContentPartPr>
            <p14:xfrm>
              <a:off x="7194617" y="1327269"/>
              <a:ext cx="295200" cy="3006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07B00CE-9EAC-4F19-AD4F-335C5A7D09B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76617" y="1309269"/>
                <a:ext cx="33084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D8B2C6A-9B3F-433A-AD10-1B8506136210}"/>
                  </a:ext>
                </a:extLst>
              </p14:cNvPr>
              <p14:cNvContentPartPr/>
              <p14:nvPr/>
            </p14:nvContentPartPr>
            <p14:xfrm>
              <a:off x="6672617" y="1403949"/>
              <a:ext cx="370800" cy="207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D8B2C6A-9B3F-433A-AD10-1B850613621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654977" y="1386309"/>
                <a:ext cx="4064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CD757EA-DE8B-41CE-B368-A33B667226DB}"/>
                  </a:ext>
                </a:extLst>
              </p14:cNvPr>
              <p14:cNvContentPartPr/>
              <p14:nvPr/>
            </p14:nvContentPartPr>
            <p14:xfrm>
              <a:off x="6258977" y="1360389"/>
              <a:ext cx="273240" cy="3272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CD757EA-DE8B-41CE-B368-A33B667226D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40977" y="1342730"/>
                <a:ext cx="308880" cy="3629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E7F11E3-2995-43DE-A47F-A92D868F17D1}"/>
                  </a:ext>
                </a:extLst>
              </p14:cNvPr>
              <p14:cNvContentPartPr/>
              <p14:nvPr/>
            </p14:nvContentPartPr>
            <p14:xfrm>
              <a:off x="4299857" y="1528869"/>
              <a:ext cx="424800" cy="1915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E7F11E3-2995-43DE-A47F-A92D868F17D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81857" y="1510835"/>
                <a:ext cx="460440" cy="2272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9DA6FC3-4376-40F4-BA77-932D69A8C47C}"/>
                  </a:ext>
                </a:extLst>
              </p14:cNvPr>
              <p14:cNvContentPartPr/>
              <p14:nvPr/>
            </p14:nvContentPartPr>
            <p14:xfrm>
              <a:off x="3679217" y="1370469"/>
              <a:ext cx="299880" cy="387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9DA6FC3-4376-40F4-BA77-932D69A8C47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61217" y="1352829"/>
                <a:ext cx="33552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C52444B-84EE-4366-9D13-3EFA8AB19AEA}"/>
                  </a:ext>
                </a:extLst>
              </p14:cNvPr>
              <p14:cNvContentPartPr/>
              <p14:nvPr/>
            </p14:nvContentPartPr>
            <p14:xfrm>
              <a:off x="3183857" y="1447509"/>
              <a:ext cx="305640" cy="1692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C52444B-84EE-4366-9D13-3EFA8AB19AE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166217" y="1429869"/>
                <a:ext cx="3412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A94F690-6F03-4625-9438-BCA8335272E0}"/>
                  </a:ext>
                </a:extLst>
              </p14:cNvPr>
              <p14:cNvContentPartPr/>
              <p14:nvPr/>
            </p14:nvContentPartPr>
            <p14:xfrm>
              <a:off x="2764817" y="1344189"/>
              <a:ext cx="239760" cy="3812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A94F690-6F03-4625-9438-BCA833527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46817" y="1326549"/>
                <a:ext cx="27540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3382C67-54DB-4046-B805-5E495E3C9F38}"/>
                  </a:ext>
                </a:extLst>
              </p14:cNvPr>
              <p14:cNvContentPartPr/>
              <p14:nvPr/>
            </p14:nvContentPartPr>
            <p14:xfrm>
              <a:off x="7717697" y="1594749"/>
              <a:ext cx="11160" cy="165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3382C67-54DB-4046-B805-5E495E3C9F3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700057" y="1576749"/>
                <a:ext cx="468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B611D24A-898F-41A4-B068-5C5C6BA55134}"/>
                  </a:ext>
                </a:extLst>
              </p14:cNvPr>
              <p14:cNvContentPartPr/>
              <p14:nvPr/>
            </p14:nvContentPartPr>
            <p14:xfrm>
              <a:off x="9840617" y="1365429"/>
              <a:ext cx="185400" cy="2455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B611D24A-898F-41A4-B068-5C5C6BA5513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822617" y="1347789"/>
                <a:ext cx="22104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348D91BF-1434-485F-81E9-5500E3081059}"/>
                  </a:ext>
                </a:extLst>
              </p14:cNvPr>
              <p14:cNvContentPartPr/>
              <p14:nvPr/>
            </p14:nvContentPartPr>
            <p14:xfrm>
              <a:off x="11157137" y="1354629"/>
              <a:ext cx="441720" cy="180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348D91BF-1434-485F-81E9-5500E308105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139497" y="1336989"/>
                <a:ext cx="477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0A7BA52-F8B6-464F-8F5D-483B6D5CEB80}"/>
                  </a:ext>
                </a:extLst>
              </p14:cNvPr>
              <p14:cNvContentPartPr/>
              <p14:nvPr/>
            </p14:nvContentPartPr>
            <p14:xfrm>
              <a:off x="10150577" y="1234749"/>
              <a:ext cx="909720" cy="3110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0A7BA52-F8B6-464F-8F5D-483B6D5CEB8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132577" y="1217109"/>
                <a:ext cx="94536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99B4DFA-53AF-4BC4-97A6-556AA06FFE75}"/>
                  </a:ext>
                </a:extLst>
              </p14:cNvPr>
              <p14:cNvContentPartPr/>
              <p14:nvPr/>
            </p14:nvContentPartPr>
            <p14:xfrm>
              <a:off x="8985977" y="1327629"/>
              <a:ext cx="707760" cy="2023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99B4DFA-53AF-4BC4-97A6-556AA06FFE7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968337" y="1309958"/>
                <a:ext cx="743400" cy="238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124D72C-6955-4A26-8C22-4E01E1016AFC}"/>
                  </a:ext>
                </a:extLst>
              </p14:cNvPr>
              <p14:cNvContentPartPr/>
              <p14:nvPr/>
            </p14:nvContentPartPr>
            <p14:xfrm>
              <a:off x="8011817" y="1213509"/>
              <a:ext cx="784080" cy="3380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124D72C-6955-4A26-8C22-4E01E1016AF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993817" y="1195850"/>
                <a:ext cx="819720" cy="373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1D30B6CB-82B8-422E-B6F5-79676C87163D}"/>
                  </a:ext>
                </a:extLst>
              </p14:cNvPr>
              <p14:cNvContentPartPr/>
              <p14:nvPr/>
            </p14:nvContentPartPr>
            <p14:xfrm>
              <a:off x="1333817" y="2280549"/>
              <a:ext cx="169200" cy="5338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1D30B6CB-82B8-422E-B6F5-79676C87163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315817" y="2262549"/>
                <a:ext cx="204840" cy="5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BF3A0F36-5E1A-40E6-8415-3658C28B62E4}"/>
                  </a:ext>
                </a:extLst>
              </p14:cNvPr>
              <p14:cNvContentPartPr/>
              <p14:nvPr/>
            </p14:nvContentPartPr>
            <p14:xfrm>
              <a:off x="2726657" y="2083989"/>
              <a:ext cx="223920" cy="3546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BF3A0F36-5E1A-40E6-8415-3658C28B62E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708989" y="2065989"/>
                <a:ext cx="259617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2F97CBDE-0E08-4D0B-933B-4D03A09BC00B}"/>
                  </a:ext>
                </a:extLst>
              </p14:cNvPr>
              <p14:cNvContentPartPr/>
              <p14:nvPr/>
            </p14:nvContentPartPr>
            <p14:xfrm>
              <a:off x="1757537" y="2166069"/>
              <a:ext cx="768600" cy="3160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2F97CBDE-0E08-4D0B-933B-4D03A09BC00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739537" y="2148429"/>
                <a:ext cx="80424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E40EC4AF-B62F-4017-A0EC-4D44ECCC85A4}"/>
                  </a:ext>
                </a:extLst>
              </p14:cNvPr>
              <p14:cNvContentPartPr/>
              <p14:nvPr/>
            </p14:nvContentPartPr>
            <p14:xfrm>
              <a:off x="668897" y="2149869"/>
              <a:ext cx="430560" cy="3650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E40EC4AF-B62F-4017-A0EC-4D44ECCC85A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51257" y="2131869"/>
                <a:ext cx="46620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27BFD266-D383-4B78-B138-69D6F7F468FC}"/>
                  </a:ext>
                </a:extLst>
              </p14:cNvPr>
              <p14:cNvContentPartPr/>
              <p14:nvPr/>
            </p14:nvContentPartPr>
            <p14:xfrm>
              <a:off x="3205817" y="2345709"/>
              <a:ext cx="54720" cy="1962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27BFD266-D383-4B78-B138-69D6F7F468F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187817" y="2327709"/>
                <a:ext cx="903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20858A5-AB2C-4918-BCF8-C7B094091A2D}"/>
                  </a:ext>
                </a:extLst>
              </p14:cNvPr>
              <p14:cNvContentPartPr/>
              <p14:nvPr/>
            </p14:nvContentPartPr>
            <p14:xfrm>
              <a:off x="3592097" y="2252829"/>
              <a:ext cx="185760" cy="4849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20858A5-AB2C-4918-BCF8-C7B094091A2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574097" y="2235189"/>
                <a:ext cx="22140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1BC4854A-E08E-4902-A5C1-44FE44D05B2C}"/>
                  </a:ext>
                </a:extLst>
              </p14:cNvPr>
              <p14:cNvContentPartPr/>
              <p14:nvPr/>
            </p14:nvContentPartPr>
            <p14:xfrm>
              <a:off x="3924017" y="2084349"/>
              <a:ext cx="686520" cy="4741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1BC4854A-E08E-4902-A5C1-44FE44D05B2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906017" y="2066349"/>
                <a:ext cx="72216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719AD852-D996-48B1-B37E-3EDDA10BE830}"/>
                  </a:ext>
                </a:extLst>
              </p14:cNvPr>
              <p14:cNvContentPartPr/>
              <p14:nvPr/>
            </p14:nvContentPartPr>
            <p14:xfrm>
              <a:off x="4969097" y="2258589"/>
              <a:ext cx="38520" cy="18540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719AD852-D996-48B1-B37E-3EDDA10BE83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51457" y="2240949"/>
                <a:ext cx="7416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77176A54-2046-43DF-9D06-1E30047C36B4}"/>
                  </a:ext>
                </a:extLst>
              </p14:cNvPr>
              <p14:cNvContentPartPr/>
              <p14:nvPr/>
            </p14:nvContentPartPr>
            <p14:xfrm>
              <a:off x="4936337" y="2182269"/>
              <a:ext cx="11160" cy="111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77176A54-2046-43DF-9D06-1E30047C36B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918697" y="2164629"/>
                <a:ext cx="468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02812976-5903-4619-A7AD-F11220E04BAA}"/>
                  </a:ext>
                </a:extLst>
              </p14:cNvPr>
              <p14:cNvContentPartPr/>
              <p14:nvPr/>
            </p14:nvContentPartPr>
            <p14:xfrm>
              <a:off x="5137217" y="2247429"/>
              <a:ext cx="131760" cy="2084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02812976-5903-4619-A7AD-F11220E04BA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119577" y="2229429"/>
                <a:ext cx="16740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44C58D48-9782-4C57-BA97-F00B7935A62C}"/>
                  </a:ext>
                </a:extLst>
              </p14:cNvPr>
              <p14:cNvContentPartPr/>
              <p14:nvPr/>
            </p14:nvContentPartPr>
            <p14:xfrm>
              <a:off x="6846137" y="2275149"/>
              <a:ext cx="132480" cy="1688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44C58D48-9782-4C57-BA97-F00B7935A62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828497" y="2257509"/>
                <a:ext cx="16812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A325B10B-2F0B-481A-BD7E-70762597D364}"/>
                  </a:ext>
                </a:extLst>
              </p14:cNvPr>
              <p14:cNvContentPartPr/>
              <p14:nvPr/>
            </p14:nvContentPartPr>
            <p14:xfrm>
              <a:off x="7641377" y="2287389"/>
              <a:ext cx="414000" cy="17280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A325B10B-2F0B-481A-BD7E-70762597D36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623737" y="2269749"/>
                <a:ext cx="44964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C58BE8A7-44EA-4FF7-B00B-18CF663D5D23}"/>
                  </a:ext>
                </a:extLst>
              </p14:cNvPr>
              <p14:cNvContentPartPr/>
              <p14:nvPr/>
            </p14:nvContentPartPr>
            <p14:xfrm>
              <a:off x="9649457" y="2051949"/>
              <a:ext cx="262440" cy="3376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C58BE8A7-44EA-4FF7-B00B-18CF663D5D2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631793" y="2033949"/>
                <a:ext cx="298129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708DF98D-25CD-4C3A-BD3C-B7C292DE5F10}"/>
                  </a:ext>
                </a:extLst>
              </p14:cNvPr>
              <p14:cNvContentPartPr/>
              <p14:nvPr/>
            </p14:nvContentPartPr>
            <p14:xfrm>
              <a:off x="8327537" y="2056989"/>
              <a:ext cx="986040" cy="3542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708DF98D-25CD-4C3A-BD3C-B7C292DE5F1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309537" y="2039349"/>
                <a:ext cx="102168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72B75F8B-C373-44D9-AD48-D076D262B5F2}"/>
                  </a:ext>
                </a:extLst>
              </p14:cNvPr>
              <p14:cNvContentPartPr/>
              <p14:nvPr/>
            </p14:nvContentPartPr>
            <p14:xfrm>
              <a:off x="7086257" y="2111709"/>
              <a:ext cx="453240" cy="32148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72B75F8B-C373-44D9-AD48-D076D262B5F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068257" y="2093709"/>
                <a:ext cx="48888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D72DEA66-5D93-45AE-8A27-B508DED6A81B}"/>
                  </a:ext>
                </a:extLst>
              </p14:cNvPr>
              <p14:cNvContentPartPr/>
              <p14:nvPr/>
            </p14:nvContentPartPr>
            <p14:xfrm>
              <a:off x="6291737" y="2105229"/>
              <a:ext cx="414360" cy="3607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D72DEA66-5D93-45AE-8A27-B508DED6A81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274082" y="2087571"/>
                <a:ext cx="450031" cy="3963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CC6CE206-FB62-471D-A6D8-7C6ACC845BAD}"/>
                  </a:ext>
                </a:extLst>
              </p14:cNvPr>
              <p14:cNvContentPartPr/>
              <p14:nvPr/>
            </p14:nvContentPartPr>
            <p14:xfrm>
              <a:off x="5410097" y="2160669"/>
              <a:ext cx="680760" cy="30528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CC6CE206-FB62-471D-A6D8-7C6ACC845BA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392097" y="2142669"/>
                <a:ext cx="71640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8D82F690-9BA5-4FD5-8BCF-CB82633A48F9}"/>
                  </a:ext>
                </a:extLst>
              </p14:cNvPr>
              <p14:cNvContentPartPr/>
              <p14:nvPr/>
            </p14:nvContentPartPr>
            <p14:xfrm>
              <a:off x="11010617" y="1981029"/>
              <a:ext cx="284040" cy="3384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8D82F690-9BA5-4FD5-8BCF-CB82633A48F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992977" y="1963029"/>
                <a:ext cx="31968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12A22879-9EE8-48F7-A3A2-C8E77E940723}"/>
                  </a:ext>
                </a:extLst>
              </p14:cNvPr>
              <p14:cNvContentPartPr/>
              <p14:nvPr/>
            </p14:nvContentPartPr>
            <p14:xfrm>
              <a:off x="674657" y="2973189"/>
              <a:ext cx="174600" cy="3207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12A22879-9EE8-48F7-A3A2-C8E77E94072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57017" y="2955189"/>
                <a:ext cx="21024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27A5FC53-D962-4CD3-92F6-8507C8812A73}"/>
                  </a:ext>
                </a:extLst>
              </p14:cNvPr>
              <p14:cNvContentPartPr/>
              <p14:nvPr/>
            </p14:nvContentPartPr>
            <p14:xfrm>
              <a:off x="2051657" y="2971389"/>
              <a:ext cx="109080" cy="25128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27A5FC53-D962-4CD3-92F6-8507C8812A7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034017" y="2953749"/>
                <a:ext cx="14472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BBBF38F3-770A-4C77-842B-DE32B98D84CB}"/>
                  </a:ext>
                </a:extLst>
              </p14:cNvPr>
              <p14:cNvContentPartPr/>
              <p14:nvPr/>
            </p14:nvContentPartPr>
            <p14:xfrm>
              <a:off x="2520017" y="2944389"/>
              <a:ext cx="495720" cy="61560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BBBF38F3-770A-4C77-842B-DE32B98D84C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502017" y="2926749"/>
                <a:ext cx="531360" cy="65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1A854336-3536-4EB9-BFF4-F70AD18BC9FD}"/>
                  </a:ext>
                </a:extLst>
              </p14:cNvPr>
              <p14:cNvContentPartPr/>
              <p14:nvPr/>
            </p14:nvContentPartPr>
            <p14:xfrm>
              <a:off x="979577" y="2960589"/>
              <a:ext cx="925920" cy="33588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1A854336-3536-4EB9-BFF4-F70AD18BC9F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61570" y="2942949"/>
                <a:ext cx="961574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6571FE81-8B2A-4910-8F87-7CCE251AE935}"/>
                  </a:ext>
                </a:extLst>
              </p14:cNvPr>
              <p14:cNvContentPartPr/>
              <p14:nvPr/>
            </p14:nvContentPartPr>
            <p14:xfrm>
              <a:off x="10210697" y="2149869"/>
              <a:ext cx="417600" cy="2235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6571FE81-8B2A-4910-8F87-7CCE251AE93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192697" y="2131869"/>
                <a:ext cx="45324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69B176E0-993D-4741-8D64-A04F016ACFA7}"/>
                  </a:ext>
                </a:extLst>
              </p14:cNvPr>
              <p14:cNvContentPartPr/>
              <p14:nvPr/>
            </p14:nvContentPartPr>
            <p14:xfrm>
              <a:off x="3668417" y="2938629"/>
              <a:ext cx="186120" cy="52344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69B176E0-993D-4741-8D64-A04F016ACFA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650417" y="2920629"/>
                <a:ext cx="22176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BA523FC9-DBA9-400E-9FEA-C06C937CC262}"/>
                  </a:ext>
                </a:extLst>
              </p14:cNvPr>
              <p14:cNvContentPartPr/>
              <p14:nvPr/>
            </p14:nvContentPartPr>
            <p14:xfrm>
              <a:off x="4054697" y="2966349"/>
              <a:ext cx="93240" cy="9900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BA523FC9-DBA9-400E-9FEA-C06C937CC26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037057" y="2948349"/>
                <a:ext cx="12888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BC8041EB-59D0-469F-9F48-170E1E707C83}"/>
                  </a:ext>
                </a:extLst>
              </p14:cNvPr>
              <p14:cNvContentPartPr/>
              <p14:nvPr/>
            </p14:nvContentPartPr>
            <p14:xfrm>
              <a:off x="4359617" y="2797509"/>
              <a:ext cx="185400" cy="3416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BC8041EB-59D0-469F-9F48-170E1E707C8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341617" y="2779509"/>
                <a:ext cx="22104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25F94762-A062-4820-86EA-C67E76003F9E}"/>
                  </a:ext>
                </a:extLst>
              </p14:cNvPr>
              <p14:cNvContentPartPr/>
              <p14:nvPr/>
            </p14:nvContentPartPr>
            <p14:xfrm>
              <a:off x="4669937" y="2818749"/>
              <a:ext cx="82080" cy="3546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25F94762-A062-4820-86EA-C67E76003F9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651937" y="2801109"/>
                <a:ext cx="11772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E8D5BB25-1A03-403C-9215-219A699FB9B5}"/>
                  </a:ext>
                </a:extLst>
              </p14:cNvPr>
              <p14:cNvContentPartPr/>
              <p14:nvPr/>
            </p14:nvContentPartPr>
            <p14:xfrm>
              <a:off x="4860377" y="2813709"/>
              <a:ext cx="294120" cy="39780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E8D5BB25-1A03-403C-9215-219A699FB9B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842377" y="2796069"/>
                <a:ext cx="32976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22D2FAD0-9CDC-4662-882B-CEA1658C949C}"/>
                  </a:ext>
                </a:extLst>
              </p14:cNvPr>
              <p14:cNvContentPartPr/>
              <p14:nvPr/>
            </p14:nvContentPartPr>
            <p14:xfrm>
              <a:off x="5551577" y="2938989"/>
              <a:ext cx="131040" cy="223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22D2FAD0-9CDC-4662-882B-CEA1658C949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533577" y="2920989"/>
                <a:ext cx="16668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4A969B21-0EC3-4A48-9EEE-0EBC6DE10D72}"/>
                  </a:ext>
                </a:extLst>
              </p14:cNvPr>
              <p14:cNvContentPartPr/>
              <p14:nvPr/>
            </p14:nvContentPartPr>
            <p14:xfrm>
              <a:off x="5578577" y="3020709"/>
              <a:ext cx="141840" cy="3312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4A969B21-0EC3-4A48-9EEE-0EBC6DE10D7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560937" y="3002709"/>
                <a:ext cx="17748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E4CA71C5-2ED1-4B9C-B76E-E5ABE5F6BADD}"/>
                  </a:ext>
                </a:extLst>
              </p14:cNvPr>
              <p14:cNvContentPartPr/>
              <p14:nvPr/>
            </p14:nvContentPartPr>
            <p14:xfrm>
              <a:off x="6275177" y="2922069"/>
              <a:ext cx="164160" cy="48024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E4CA71C5-2ED1-4B9C-B76E-E5ABE5F6BAD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257177" y="2904429"/>
                <a:ext cx="19980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C9260F12-393A-46A9-9670-0F84D7CD6AA8}"/>
                  </a:ext>
                </a:extLst>
              </p14:cNvPr>
              <p14:cNvContentPartPr/>
              <p14:nvPr/>
            </p14:nvContentPartPr>
            <p14:xfrm>
              <a:off x="6623297" y="2743149"/>
              <a:ext cx="136800" cy="47952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C9260F12-393A-46A9-9670-0F84D7CD6AA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605657" y="2725149"/>
                <a:ext cx="17244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F186EDF6-0F9E-4627-8892-CA2018BB5721}"/>
                  </a:ext>
                </a:extLst>
              </p14:cNvPr>
              <p14:cNvContentPartPr/>
              <p14:nvPr/>
            </p14:nvContentPartPr>
            <p14:xfrm>
              <a:off x="6950177" y="2737749"/>
              <a:ext cx="828360" cy="49104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F186EDF6-0F9E-4627-8892-CA2018BB572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932529" y="2719749"/>
                <a:ext cx="864015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60D0548E-DD97-42F4-8953-060774AC1103}"/>
                  </a:ext>
                </a:extLst>
              </p14:cNvPr>
              <p14:cNvContentPartPr/>
              <p14:nvPr/>
            </p14:nvContentPartPr>
            <p14:xfrm>
              <a:off x="3461417" y="3646389"/>
              <a:ext cx="245520" cy="22896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60D0548E-DD97-42F4-8953-060774AC1103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443751" y="3628749"/>
                <a:ext cx="281212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7B717512-D8E6-49C6-8D11-08AFB5F06723}"/>
                  </a:ext>
                </a:extLst>
              </p14:cNvPr>
              <p14:cNvContentPartPr/>
              <p14:nvPr/>
            </p14:nvContentPartPr>
            <p14:xfrm>
              <a:off x="5605577" y="3613989"/>
              <a:ext cx="153720" cy="2455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7B717512-D8E6-49C6-8D11-08AFB5F0672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587937" y="3595989"/>
                <a:ext cx="189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6152ADCF-4938-498B-954A-E6B2E7EAF082}"/>
                  </a:ext>
                </a:extLst>
              </p14:cNvPr>
              <p14:cNvContentPartPr/>
              <p14:nvPr/>
            </p14:nvContentPartPr>
            <p14:xfrm>
              <a:off x="8353817" y="3553509"/>
              <a:ext cx="186120" cy="20232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6152ADCF-4938-498B-954A-E6B2E7EAF08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335817" y="3535869"/>
                <a:ext cx="2217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B5773568-9600-46A4-8283-0D4AC3F6BE21}"/>
                  </a:ext>
                </a:extLst>
              </p14:cNvPr>
              <p14:cNvContentPartPr/>
              <p14:nvPr/>
            </p14:nvContentPartPr>
            <p14:xfrm>
              <a:off x="3292577" y="4005309"/>
              <a:ext cx="5704200" cy="240732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B5773568-9600-46A4-8283-0D4AC3F6BE2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274937" y="3987309"/>
                <a:ext cx="5739840" cy="244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839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13525AA-7586-4748-AFCB-9813B9AE256B}"/>
                  </a:ext>
                </a:extLst>
              </p14:cNvPr>
              <p14:cNvContentPartPr/>
              <p14:nvPr/>
            </p14:nvContentPartPr>
            <p14:xfrm>
              <a:off x="527417" y="381909"/>
              <a:ext cx="11520" cy="308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13525AA-7586-4748-AFCB-9813B9AE25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9777" y="363909"/>
                <a:ext cx="4716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0A02F93-4C1A-4A22-AFB4-A72B78BD65BD}"/>
                  </a:ext>
                </a:extLst>
              </p14:cNvPr>
              <p14:cNvContentPartPr/>
              <p14:nvPr/>
            </p14:nvContentPartPr>
            <p14:xfrm>
              <a:off x="1284497" y="255909"/>
              <a:ext cx="609840" cy="443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0A02F93-4C1A-4A22-AFB4-A72B78BD65B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66497" y="238269"/>
                <a:ext cx="64548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AED079-6492-4F4E-9C6F-C895289CA3FA}"/>
                  </a:ext>
                </a:extLst>
              </p14:cNvPr>
              <p14:cNvContentPartPr/>
              <p14:nvPr/>
            </p14:nvContentPartPr>
            <p14:xfrm>
              <a:off x="658457" y="304509"/>
              <a:ext cx="185400" cy="343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AED079-6492-4F4E-9C6F-C895289CA3F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0457" y="286869"/>
                <a:ext cx="22104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D3994E5-53FA-4B7E-B399-0FA301CC2353}"/>
                  </a:ext>
                </a:extLst>
              </p14:cNvPr>
              <p14:cNvContentPartPr/>
              <p14:nvPr/>
            </p14:nvContentPartPr>
            <p14:xfrm>
              <a:off x="1981097" y="369309"/>
              <a:ext cx="104040" cy="409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D3994E5-53FA-4B7E-B399-0FA301CC235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63097" y="351309"/>
                <a:ext cx="13968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8F77FCB-EF0D-4DEA-A66C-C5CE06CF93DA}"/>
                  </a:ext>
                </a:extLst>
              </p14:cNvPr>
              <p14:cNvContentPartPr/>
              <p14:nvPr/>
            </p14:nvContentPartPr>
            <p14:xfrm>
              <a:off x="2291417" y="467949"/>
              <a:ext cx="120240" cy="27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8F77FCB-EF0D-4DEA-A66C-C5CE06CF93D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73417" y="449949"/>
                <a:ext cx="15588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BB77D70-900B-413F-8584-2445F641BAC9}"/>
                  </a:ext>
                </a:extLst>
              </p14:cNvPr>
              <p14:cNvContentPartPr/>
              <p14:nvPr/>
            </p14:nvContentPartPr>
            <p14:xfrm>
              <a:off x="2334617" y="593229"/>
              <a:ext cx="92880" cy="16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BB77D70-900B-413F-8584-2445F641BAC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16977" y="575229"/>
                <a:ext cx="1285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E77A5C5-65B5-4F87-A5B2-474420F0F36F}"/>
                  </a:ext>
                </a:extLst>
              </p14:cNvPr>
              <p14:cNvContentPartPr/>
              <p14:nvPr/>
            </p14:nvContentPartPr>
            <p14:xfrm>
              <a:off x="3569777" y="347349"/>
              <a:ext cx="224640" cy="365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E77A5C5-65B5-4F87-A5B2-474420F0F36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52137" y="329709"/>
                <a:ext cx="26028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2B13A67-3576-4F3C-9254-844E06ECF6E8}"/>
                  </a:ext>
                </a:extLst>
              </p14:cNvPr>
              <p14:cNvContentPartPr/>
              <p14:nvPr/>
            </p14:nvContentPartPr>
            <p14:xfrm>
              <a:off x="4800257" y="255909"/>
              <a:ext cx="98640" cy="3326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2B13A67-3576-4F3C-9254-844E06ECF6E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82257" y="237909"/>
                <a:ext cx="13428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D7546A1-F08C-400D-9199-6B71C19050B7}"/>
                  </a:ext>
                </a:extLst>
              </p14:cNvPr>
              <p14:cNvContentPartPr/>
              <p14:nvPr/>
            </p14:nvContentPartPr>
            <p14:xfrm>
              <a:off x="5322977" y="374709"/>
              <a:ext cx="210960" cy="469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D7546A1-F08C-400D-9199-6B71C19050B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04977" y="357069"/>
                <a:ext cx="24660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E4CCD64-ABDB-4216-9479-7E1CCBA35A80}"/>
                  </a:ext>
                </a:extLst>
              </p14:cNvPr>
              <p14:cNvContentPartPr/>
              <p14:nvPr/>
            </p14:nvContentPartPr>
            <p14:xfrm>
              <a:off x="5705657" y="266349"/>
              <a:ext cx="52920" cy="310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E4CCD64-ABDB-4216-9479-7E1CCBA35A8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88017" y="248709"/>
                <a:ext cx="8856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17E0769-AA01-4B95-80CD-DD9796D45A67}"/>
                  </a:ext>
                </a:extLst>
              </p14:cNvPr>
              <p14:cNvContentPartPr/>
              <p14:nvPr/>
            </p14:nvContentPartPr>
            <p14:xfrm>
              <a:off x="6542297" y="429789"/>
              <a:ext cx="147240" cy="824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17E0769-AA01-4B95-80CD-DD9796D45A6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24297" y="412149"/>
                <a:ext cx="18288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3DC1344-CED1-4678-8849-82967D1EB8F7}"/>
                  </a:ext>
                </a:extLst>
              </p14:cNvPr>
              <p14:cNvContentPartPr/>
              <p14:nvPr/>
            </p14:nvContentPartPr>
            <p14:xfrm>
              <a:off x="5900057" y="277509"/>
              <a:ext cx="376200" cy="3596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3DC1344-CED1-4678-8849-82967D1EB8F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82074" y="259509"/>
                <a:ext cx="411806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BD918CD-E664-42BA-9499-470E3C02FB96}"/>
                  </a:ext>
                </a:extLst>
              </p14:cNvPr>
              <p14:cNvContentPartPr/>
              <p14:nvPr/>
            </p14:nvContentPartPr>
            <p14:xfrm>
              <a:off x="4228217" y="418629"/>
              <a:ext cx="442080" cy="1695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BD918CD-E664-42BA-9499-470E3C02FB9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10217" y="400629"/>
                <a:ext cx="47772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124310F-A399-47B9-846F-C9BCEAAB1B09}"/>
                  </a:ext>
                </a:extLst>
              </p14:cNvPr>
              <p14:cNvContentPartPr/>
              <p14:nvPr/>
            </p14:nvContentPartPr>
            <p14:xfrm>
              <a:off x="3134897" y="429789"/>
              <a:ext cx="234360" cy="207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124310F-A399-47B9-846F-C9BCEAAB1B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117257" y="412149"/>
                <a:ext cx="2700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B45DB2E-EFBB-412F-8B39-5885B7779114}"/>
                  </a:ext>
                </a:extLst>
              </p14:cNvPr>
              <p14:cNvContentPartPr/>
              <p14:nvPr/>
            </p14:nvContentPartPr>
            <p14:xfrm>
              <a:off x="2759417" y="456789"/>
              <a:ext cx="250920" cy="2566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B45DB2E-EFBB-412F-8B39-5885B777911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41417" y="439124"/>
                <a:ext cx="286560" cy="292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73DACD8-7440-447E-AEBB-739E9128DE36}"/>
                  </a:ext>
                </a:extLst>
              </p14:cNvPr>
              <p14:cNvContentPartPr/>
              <p14:nvPr/>
            </p14:nvContentPartPr>
            <p14:xfrm>
              <a:off x="7630577" y="440589"/>
              <a:ext cx="196200" cy="385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73DACD8-7440-447E-AEBB-739E9128DE3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612937" y="422949"/>
                <a:ext cx="23184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F0087CD-E0C6-4F98-A3E0-244EB8A69BA6}"/>
                  </a:ext>
                </a:extLst>
              </p14:cNvPr>
              <p14:cNvContentPartPr/>
              <p14:nvPr/>
            </p14:nvContentPartPr>
            <p14:xfrm>
              <a:off x="7984457" y="255549"/>
              <a:ext cx="299880" cy="3110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F0087CD-E0C6-4F98-A3E0-244EB8A69BA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966817" y="237909"/>
                <a:ext cx="33552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7D20C59-6D6C-4D19-90EF-858422D010A5}"/>
                  </a:ext>
                </a:extLst>
              </p14:cNvPr>
              <p14:cNvContentPartPr/>
              <p14:nvPr/>
            </p14:nvContentPartPr>
            <p14:xfrm>
              <a:off x="7070057" y="114429"/>
              <a:ext cx="414000" cy="4629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7D20C59-6D6C-4D19-90EF-858422D010A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052417" y="96429"/>
                <a:ext cx="44964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48435BE-51FB-4CD3-81EC-925BE06D8100}"/>
                  </a:ext>
                </a:extLst>
              </p14:cNvPr>
              <p14:cNvContentPartPr/>
              <p14:nvPr/>
            </p14:nvContentPartPr>
            <p14:xfrm>
              <a:off x="9748097" y="375429"/>
              <a:ext cx="16560" cy="223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48435BE-51FB-4CD3-81EC-925BE06D810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30097" y="357429"/>
                <a:ext cx="5220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EE3DB45-CFB1-4B1A-A9A0-A344E10BB7B7}"/>
                  </a:ext>
                </a:extLst>
              </p14:cNvPr>
              <p14:cNvContentPartPr/>
              <p14:nvPr/>
            </p14:nvContentPartPr>
            <p14:xfrm>
              <a:off x="9726137" y="511509"/>
              <a:ext cx="11160" cy="11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EE3DB45-CFB1-4B1A-A9A0-A344E10BB7B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708497" y="493509"/>
                <a:ext cx="468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5439A6A-0920-4357-B113-955F3029EA0A}"/>
                  </a:ext>
                </a:extLst>
              </p14:cNvPr>
              <p14:cNvContentPartPr/>
              <p14:nvPr/>
            </p14:nvContentPartPr>
            <p14:xfrm>
              <a:off x="9143657" y="304149"/>
              <a:ext cx="332640" cy="300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5439A6A-0920-4357-B113-955F3029EA0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125998" y="286509"/>
                <a:ext cx="368319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71FFBB7-AE09-41A5-A5C2-02937ADF84C7}"/>
                  </a:ext>
                </a:extLst>
              </p14:cNvPr>
              <p14:cNvContentPartPr/>
              <p14:nvPr/>
            </p14:nvContentPartPr>
            <p14:xfrm>
              <a:off x="8692217" y="239349"/>
              <a:ext cx="320400" cy="338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71FFBB7-AE09-41A5-A5C2-02937ADF84C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674217" y="221349"/>
                <a:ext cx="35604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DA735EE-572A-472A-B0E8-6EE5C429EAB5}"/>
                  </a:ext>
                </a:extLst>
              </p14:cNvPr>
              <p14:cNvContentPartPr/>
              <p14:nvPr/>
            </p14:nvContentPartPr>
            <p14:xfrm>
              <a:off x="413657" y="1490709"/>
              <a:ext cx="310680" cy="4197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DA735EE-572A-472A-B0E8-6EE5C429EAB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95657" y="1473069"/>
                <a:ext cx="34632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431EB81-9B34-4B79-AC01-C36F9E336F57}"/>
                  </a:ext>
                </a:extLst>
              </p14:cNvPr>
              <p14:cNvContentPartPr/>
              <p14:nvPr/>
            </p14:nvContentPartPr>
            <p14:xfrm>
              <a:off x="902537" y="1681509"/>
              <a:ext cx="94320" cy="1152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431EB81-9B34-4B79-AC01-C36F9E336F5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84897" y="1663869"/>
                <a:ext cx="1299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82078E4-E827-45D8-AAFD-06F00928238D}"/>
                  </a:ext>
                </a:extLst>
              </p14:cNvPr>
              <p14:cNvContentPartPr/>
              <p14:nvPr/>
            </p14:nvContentPartPr>
            <p14:xfrm>
              <a:off x="1202057" y="1659549"/>
              <a:ext cx="175320" cy="5284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82078E4-E827-45D8-AAFD-06F00928238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84057" y="1641909"/>
                <a:ext cx="210960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7EA5463-AEE6-46E8-B0FC-019DDCCBAC0E}"/>
                  </a:ext>
                </a:extLst>
              </p14:cNvPr>
              <p14:cNvContentPartPr/>
              <p14:nvPr/>
            </p14:nvContentPartPr>
            <p14:xfrm>
              <a:off x="337337" y="3729909"/>
              <a:ext cx="196200" cy="6681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7EA5463-AEE6-46E8-B0FC-019DDCCBAC0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19337" y="3712269"/>
                <a:ext cx="23184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82D46E0-5A40-46A3-8BE2-AC9CAB8939B3}"/>
                  </a:ext>
                </a:extLst>
              </p14:cNvPr>
              <p14:cNvContentPartPr/>
              <p14:nvPr/>
            </p14:nvContentPartPr>
            <p14:xfrm>
              <a:off x="740177" y="3728109"/>
              <a:ext cx="71640" cy="1285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82D46E0-5A40-46A3-8BE2-AC9CAB8939B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22177" y="3710469"/>
                <a:ext cx="10728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32F8731-BF1B-4DDF-8E60-2D6BCFCCD5A5}"/>
                  </a:ext>
                </a:extLst>
              </p14:cNvPr>
              <p14:cNvContentPartPr/>
              <p14:nvPr/>
            </p14:nvContentPartPr>
            <p14:xfrm>
              <a:off x="1028537" y="3504909"/>
              <a:ext cx="250560" cy="3798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32F8731-BF1B-4DDF-8E60-2D6BCFCCD5A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10537" y="3486909"/>
                <a:ext cx="286200" cy="41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8559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1602843" y="2494555"/>
            <a:ext cx="898631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Useful Functions </a:t>
            </a:r>
            <a:r>
              <a:rPr lang="en-US" sz="8800">
                <a:latin typeface="Bradley Hand ITC" panose="03070402050302030203" pitchFamily="66" charset="0"/>
              </a:rPr>
              <a:t>to Know</a:t>
            </a:r>
            <a:endParaRPr lang="en-US" sz="8800" dirty="0">
              <a:latin typeface="Bradley Hand ITC" panose="03070402050302030203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16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8</cp:revision>
  <dcterms:created xsi:type="dcterms:W3CDTF">2018-03-22T18:38:40Z</dcterms:created>
  <dcterms:modified xsi:type="dcterms:W3CDTF">2020-03-04T17:46:37Z</dcterms:modified>
</cp:coreProperties>
</file>