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B4F3E-5E2E-4BDE-9F3C-8126D6D7D2CB}" v="4" dt="2020-03-02T22:36:3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CEB4F3E-5E2E-4BDE-9F3C-8126D6D7D2CB}"/>
    <pc:docChg chg="addSld delSld modSld sldOrd">
      <pc:chgData name="Kimberly Brehm" userId="8c2b6ab9-3f19-41de-a892-34e3c36865ec" providerId="ADAL" clId="{DCEB4F3E-5E2E-4BDE-9F3C-8126D6D7D2CB}" dt="2020-03-02T22:36:34.550" v="74"/>
      <pc:docMkLst>
        <pc:docMk/>
      </pc:docMkLst>
      <pc:sldChg chg="del">
        <pc:chgData name="Kimberly Brehm" userId="8c2b6ab9-3f19-41de-a892-34e3c36865ec" providerId="ADAL" clId="{DCEB4F3E-5E2E-4BDE-9F3C-8126D6D7D2CB}" dt="2020-03-02T22:28:03.887" v="43" actId="47"/>
        <pc:sldMkLst>
          <pc:docMk/>
          <pc:sldMk cId="1599888146" sldId="256"/>
        </pc:sldMkLst>
      </pc:sldChg>
      <pc:sldChg chg="addSp delSp modSp add">
        <pc:chgData name="Kimberly Brehm" userId="8c2b6ab9-3f19-41de-a892-34e3c36865ec" providerId="ADAL" clId="{DCEB4F3E-5E2E-4BDE-9F3C-8126D6D7D2CB}" dt="2020-03-02T22:28:47.546" v="44"/>
        <pc:sldMkLst>
          <pc:docMk/>
          <pc:sldMk cId="4186269951" sldId="264"/>
        </pc:sldMkLst>
        <pc:spChg chg="mod">
          <ac:chgData name="Kimberly Brehm" userId="8c2b6ab9-3f19-41de-a892-34e3c36865ec" providerId="ADAL" clId="{DCEB4F3E-5E2E-4BDE-9F3C-8126D6D7D2CB}" dt="2020-03-02T22:28:00.995" v="42" actId="1076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DCEB4F3E-5E2E-4BDE-9F3C-8126D6D7D2CB}" dt="2020-03-02T22:27:47.279" v="9" actId="20577"/>
          <ac:spMkLst>
            <pc:docMk/>
            <pc:sldMk cId="4186269951" sldId="264"/>
            <ac:spMk id="113" creationId="{EB37F254-1F37-4D6F-B88B-E4B0ADE1D2AD}"/>
          </ac:spMkLst>
        </pc:spChg>
        <pc:picChg chg="del">
          <ac:chgData name="Kimberly Brehm" userId="8c2b6ab9-3f19-41de-a892-34e3c36865ec" providerId="ADAL" clId="{DCEB4F3E-5E2E-4BDE-9F3C-8126D6D7D2CB}" dt="2020-03-02T22:28:47.546" v="44"/>
          <ac:picMkLst>
            <pc:docMk/>
            <pc:sldMk cId="4186269951" sldId="264"/>
            <ac:picMk id="2" creationId="{1F9CEB5E-0817-4704-9F31-3563949F300C}"/>
          </ac:picMkLst>
        </pc:picChg>
        <pc:picChg chg="add mod">
          <ac:chgData name="Kimberly Brehm" userId="8c2b6ab9-3f19-41de-a892-34e3c36865ec" providerId="ADAL" clId="{DCEB4F3E-5E2E-4BDE-9F3C-8126D6D7D2CB}" dt="2020-03-02T22:28:47.546" v="44"/>
          <ac:picMkLst>
            <pc:docMk/>
            <pc:sldMk cId="4186269951" sldId="264"/>
            <ac:picMk id="3" creationId="{8946F60A-3606-409F-9DBB-3232468F2CC0}"/>
          </ac:picMkLst>
        </pc:picChg>
      </pc:sldChg>
      <pc:sldChg chg="addSp delSp modSp add ord">
        <pc:chgData name="Kimberly Brehm" userId="8c2b6ab9-3f19-41de-a892-34e3c36865ec" providerId="ADAL" clId="{DCEB4F3E-5E2E-4BDE-9F3C-8126D6D7D2CB}" dt="2020-03-02T22:36:34.550" v="74"/>
        <pc:sldMkLst>
          <pc:docMk/>
          <pc:sldMk cId="3505249617" sldId="265"/>
        </pc:sldMkLst>
        <pc:spChg chg="mod">
          <ac:chgData name="Kimberly Brehm" userId="8c2b6ab9-3f19-41de-a892-34e3c36865ec" providerId="ADAL" clId="{DCEB4F3E-5E2E-4BDE-9F3C-8126D6D7D2CB}" dt="2020-03-02T22:35:59.756" v="73" actId="1076"/>
          <ac:spMkLst>
            <pc:docMk/>
            <pc:sldMk cId="3505249617" sldId="265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DCEB4F3E-5E2E-4BDE-9F3C-8126D6D7D2CB}" dt="2020-03-02T22:33:50.799" v="56"/>
          <ac:picMkLst>
            <pc:docMk/>
            <pc:sldMk cId="3505249617" sldId="265"/>
            <ac:picMk id="4" creationId="{47A7B600-DB5B-4988-8562-1F95B0C73001}"/>
          </ac:picMkLst>
        </pc:picChg>
        <pc:picChg chg="add mod">
          <ac:chgData name="Kimberly Brehm" userId="8c2b6ab9-3f19-41de-a892-34e3c36865ec" providerId="ADAL" clId="{DCEB4F3E-5E2E-4BDE-9F3C-8126D6D7D2CB}" dt="2020-03-02T22:36:34.550" v="74"/>
          <ac:picMkLst>
            <pc:docMk/>
            <pc:sldMk cId="3505249617" sldId="265"/>
            <ac:picMk id="4" creationId="{C7ED2D14-98E9-4600-9636-536127DA3820}"/>
          </ac:picMkLst>
        </pc:picChg>
        <pc:picChg chg="add del mod">
          <ac:chgData name="Kimberly Brehm" userId="8c2b6ab9-3f19-41de-a892-34e3c36865ec" providerId="ADAL" clId="{DCEB4F3E-5E2E-4BDE-9F3C-8126D6D7D2CB}" dt="2020-03-02T22:36:34.550" v="74"/>
          <ac:picMkLst>
            <pc:docMk/>
            <pc:sldMk cId="3505249617" sldId="265"/>
            <ac:picMk id="5" creationId="{665EAD7D-7C33-4856-957F-B2F704398424}"/>
          </ac:picMkLst>
        </pc:picChg>
        <pc:picChg chg="del">
          <ac:chgData name="Kimberly Brehm" userId="8c2b6ab9-3f19-41de-a892-34e3c36865ec" providerId="ADAL" clId="{DCEB4F3E-5E2E-4BDE-9F3C-8126D6D7D2CB}" dt="2020-03-02T22:33:36.101" v="55"/>
          <ac:picMkLst>
            <pc:docMk/>
            <pc:sldMk cId="3505249617" sldId="265"/>
            <ac:picMk id="6" creationId="{9DC1C84C-C6AD-418C-BEC6-7BD79BF368E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07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0,2 0-25 0 0,6 0-120 0 0,-5 0-10 0 0,-1 0 75 0 0,-1 0 148 0 0,1 0 239 0 0,3 0-328 0 0,0 0 104 0 0,6 2 478 0 0,-7-1-531 0 0,-2 1-52 0 0,0 2-72 0 0,-2 0-94 0 0,3 2 333 0 0,7 7-14 0 0,-5 0-52 0 0,2-9-118 0 0,-7-3-159 0 0,1-1 0 0 0,-1 0 0 0 0,1 0 0 0 0,-1 1-1 0 0,1-1 1 0 0,-1 0 0 0 0,0 0 0 0 0,1 1-1 0 0,-1-1 1 0 0,0 1 0 0 0,1-1 0 0 0,-1 0 0 0 0,0 1-1 0 0,1-1 1 0 0,-1 1 0 0 0,0-1 0 0 0,0 1 0 0 0,0-1-1 0 0,1 0 1 0 0,-1 1 0 0 0,0-1 0 0 0,0 1 0 0 0,0-1-1 0 0,0 1 1 0 0,0-1 0 0 0,0 1 0 0 0,0-1-1 0 0,0 1 1 0 0,0-1 0 0 0,0 1 0 0 0,0-1 0 0 0,0 1-11 0 0,-1 14 237 0 0,1-2-87 0 0,0 0-37 0 0,3 7 33 0 0,8 1 40 0 0,-6 8-8 0 0,0-13-97 0 0,-3-9-44 0 0,0-1 0 0 0,-1 1-1 0 0,0-1 1 0 0,0 1 0 0 0,0 0 0 0 0,-1 0-37 0 0,1 1 43 0 0,-1-1-1 0 0,1 1 1 0 0,1 0 0 0 0,0-1 0 0 0,0 2-43 0 0,0-1 34 0 0,0-1 0 0 0,0 1 0 0 0,-1 0 0 0 0,-1 0 0 0 0,1 0-34 0 0,-1 8 46 0 0,-1-7-11 0 0,1 0-1 0 0,1 0 0 0 0,0 1 1 0 0,1 3-35 0 0,2 6 37 0 0,-2-10-16 0 0,1 1-1 0 0,-2 0 1 0 0,1-1 0 0 0,-2 1 0 0 0,1 2-21 0 0,-1 201 320 0 0,0-141-174 0 0,0 0 40 0 0,0-12 9 0 0,0 0 44 0 0,0-1 51 0 0,0-1 59 0 0,0-55-280 0 0,0-3 1 0 0,0 0 15 0 0,2 3-26 0 0,9 7-59 0 0,-8-7-60 0 0,-3-3-11 0 0,0 0-25 0 0,0 0-58 0 0,0 0-157 0 0,0 0-284 0 0,0 0 332 0 0,0 0 132 0 0,0 0-38 0 0,0 0-7 0 0,0 0-38 0 0,0 0-44 0 0,0 0-48 0 0,0 0-53 0 0,0 0-48 0 0,0 0-44 0 0,0 0-37 0 0,0 0-141 0 0,0 0-37 0 0,0 0-1463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1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0 8088 0 0,'-2'0'234'0'0,"1"0"-226"0"0,0 0 1 0 0,1 0-1 0 0,-1 0 0 0 0,1 0 0 0 0,-1 1 0 0 0,0-1 0 0 0,1 0 0 0 0,-1 0 0 0 0,1 0 0 0 0,-1 1 0 0 0,1-1 0 0 0,-1 0 0 0 0,1 0 1 0 0,-1 1-1 0 0,1-1 0 0 0,-1 0 0 0 0,1 1 0 0 0,-1-1 0 0 0,1 1 0 0 0,0-1 0 0 0,-1 1 0 0 0,1-1 0 0 0,0 1 0 0 0,-1-1-8 0 0,-4 6 62 0 0,-6-3-40 0 0,0-3 6 0 0,1-1 36 0 0,0 1 38 0 0,1 1 40 0 0,4 2 40 0 0,0 3 173 0 0,5-5-332 0 0,0-1 1 0 0,0 1 0 0 0,0-1 0 0 0,-1 0-1 0 0,1 1 1 0 0,0-1 0 0 0,-1 1-1 0 0,1-1 1 0 0,0 0 0 0 0,-1 1 0 0 0,1-1-1 0 0,-1 0 1 0 0,1 1 0 0 0,0-1-1 0 0,-1 0 1 0 0,1 0 0 0 0,-1 0 0 0 0,1 1-1 0 0,-1-1 1 0 0,1 0 0 0 0,-1 0-1 0 0,1 0 1 0 0,-1 0 0 0 0,1 0 0 0 0,-1 0-1 0 0,1 0 1 0 0,-1 0 0 0 0,1 0 0 0 0,-1 0-1 0 0,1 0 1 0 0,-1 0 0 0 0,1 0-24 0 0,-8 0 279 0 0,1 2-69 0 0,0 2-29 0 0,0 6-3 0 0,-1 0 32 0 0,-3-5-59 0 0,0 0-8 0 0,4 6 53 0 0,-22 23 296 0 0,20-21-366 0 0,-16 25 257 0 0,18-25-281 0 0,3 0-36 0 0,0 4 31 0 0,3-9-49 0 0,-1 0 0 0 0,0-1 1 0 0,-1 0-1 0 0,0 1 1 0 0,0 0-49 0 0,-5 7 81 0 0,-4 9 13 0 0,3 0-48 0 0,4 7-22 0 0,0-14 4 0 0,3-11-20 0 0,0 1 0 0 0,1-1 1 0 0,-1 1-1 0 0,1 0 0 0 0,1 0 0 0 0,-1-1-8 0 0,1 121 54 0 0,0-126-53 0 0,0 1 1 0 0,1 0-1 0 0,-1-1 1 0 0,0 1-1 0 0,0-1 1 0 0,1 1 0 0 0,-1 0-1 0 0,1-1 1 0 0,-1 1-1 0 0,1-1 1 0 0,0 1-1 0 0,0-1 1 0 0,0 1 0 0 0,-1-1-1 0 0,1 0 1 0 0,1 1-1 0 0,-1 0-1 0 0,3 1 11 0 0,0 0 0 0 0,0 0 0 0 0,0-1 0 0 0,0 1-1 0 0,2 0-10 0 0,-1 0 9 0 0,0 0 0 0 0,-1 0 0 0 0,1 0 0 0 0,0 1 0 0 0,0 0-9 0 0,-3-2 3 0 0,-1-1 0 0 0,1 0 1 0 0,-1 0-1 0 0,1 0 0 0 0,-1 0 0 0 0,1 0 1 0 0,0-1-1 0 0,-1 1 0 0 0,1 0 0 0 0,0-1-3 0 0,24 4 120 0 0,30-4 212 0 0,-35 0-205 0 0,-4-2 6 0 0,1-4-21 0 0,-3 0-29 0 0,-2 4-14 0 0,-10 1-52 0 0,-1 1 0 0 0,0 0 1 0 0,1-1-1 0 0,-1 0 0 0 0,0 1 0 0 0,0-1 1 0 0,1 0-1 0 0,-1 0 0 0 0,0 0 0 0 0,0 0 1 0 0,0-1-1 0 0,0 1 0 0 0,-1 0 0 0 0,1-1 1 0 0,0 0-18 0 0,20-15 173 0 0,-20 16-152 0 0,1-1 0 0 0,0 0 0 0 0,-1 0 0 0 0,1 0 0 0 0,-1 0 0 0 0,1-1 0 0 0,-1 0-21 0 0,7-17 122 0 0,-8 16-89 0 0,1 0-1 0 0,-1 0 1 0 0,1 0-1 0 0,0 0 1 0 0,2-4-33 0 0,0 3 30 0 0,0 0 1 0 0,0 0-1 0 0,-1-1 1 0 0,0 0 0 0 0,0 0-1 0 0,-1 0 1 0 0,0 0-1 0 0,0 0 1 0 0,0 0-1 0 0,-1-1 1 0 0,1-2-31 0 0,0-8 81 0 0,4-1-19 0 0,-1 3-18 0 0,-1-16 33 0 0,-4-20 176 0 0,-1 22-64 0 0,1-59 366 0 0,0 37-395 0 0,-1 55-167 0 0,1-4 5 0 0,14 25 0 0 0,2 7 2 0 0,-15-30 0 0 0,0 1 0 0 0,-1 0 0 0 0,1 0-1 0 0,-1 0 1 0 0,1 0 0 0 0,-1 0 0 0 0,0 0-1 0 0,0 0 1 0 0,0 0 0 0 0,0 0 0 0 0,-1 1 0 0 0,0 4-8 0 0,1-4 2 0 0,1-1 0 0 0,-1 0 0 0 0,0 0 1 0 0,1 1-1 0 0,-1-1 0 0 0,1 0 0 0 0,0 0 0 0 0,0 0 1 0 0,2 3 5 0 0,3 9-2 0 0,-5-9 2 0 0,-1-1 0 0 0,1 1 0 0 0,-1-1 0 0 0,0 5 0 0 0,0-5 0 0 0,0 1 0 0 0,1 0 0 0 0,-1-1 0 0 0,2 4 0 0 0,2 8 0 0 0,-2-11 0 0 0,0 0 0 0 0,0 1 0 0 0,-1 0 0 0 0,0-1 0 0 0,0 1 0 0 0,-1 3 0 0 0,2 19 0 0 0,2 0 0 0 0,1 0 0 0 0,5 14 0 0 0,-2-5 0 0 0,14 85 15 0 0,3 57 102 0 0,-22-118-89 0 0,-3-42-3 0 0,0-1 1 0 0,2 3-26 0 0,3 9 16 0 0,-1-9 49 0 0,-2 0 1 0 0,1 14-66 0 0,-3 99 332 0 0,0-81-124 0 0,-2-23-40 0 0,-5 6 13 0 0,5-25-113 0 0,0 0 0 0 0,0 0 0 0 0,1 1 0 0 0,1-1-68 0 0,-3 18 154 0 0,-2-2 33 0 0,0-5-31 0 0,1-3-37 0 0,4-12-57 0 0,-2-1 1 0 0,1 1-1 0 0,-1-1 1 0 0,0 0-1 0 0,-1 0 1 0 0,-2 6-63 0 0,-8 21 194 0 0,3-7-42 0 0,2-12-88 0 0,3-9-20 0 0,1 0 1 0 0,-1 0-1 0 0,0 0 0 0 0,-5 3-44 0 0,9-7 5 0 0,-1 0 1 0 0,0-1 0 0 0,0 1 0 0 0,0-1 0 0 0,0 0 0 0 0,0 1 0 0 0,0-1-1 0 0,0 0 1 0 0,-1 0 0 0 0,1-1 0 0 0,0 1 0 0 0,-1 0 0 0 0,1-1 0 0 0,0 1-1 0 0,-1-1-5 0 0,-7 0 36 0 0,7 0-29 0 0,-1 0-1 0 0,1 0 1 0 0,0 0-1 0 0,0 0 0 0 0,0 0 1 0 0,0-1-1 0 0,-1 1 1 0 0,1-1-1 0 0,0 0 1 0 0,0 0-1 0 0,0 0 0 0 0,-2-2-6 0 0,-8-5 41 0 0,-8-3-20 0 0,15 8-16 0 0,1 1-1 0 0,-1-1 1 0 0,1-1-1 0 0,0 1 0 0 0,1 0 1 0 0,-2-2-5 0 0,-19-25-182 0 0,0-1-48 0 0,10 17 98 0 0,-14-16-117 0 0,13 9 32 0 0,-8-28-465 0 0,14 24 292 0 0,6 12 108 0 0,0 1-61 0 0,1 0-74 0 0,0 2-86 0 0,3 6 207 0 0,-1 0-39 0 0,0-3-435 0 0,1 2 117 0 0,0 0-52 0 0,0-4-817 0 0,0-4-635 0 0,0-6-1211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56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11792 0 0,'0'0'342'0'0,"0"0"-118"0"0,0 0-102 0 0,0 0 98 0 0,0 0-52 0 0,0 0 181 0 0,0 0 324 0 0,0 0 30 0 0,3 0-10 0 0,0 0-518 0 0,1 1 53 0 0,6 4 640 0 0,-6-3-563 0 0,-2-1-196 0 0,0 1-35 0 0,0-1-41 0 0,0 0-48 0 0,6 1 335 0 0,18 0 509 0 0,-19-3-607 0 0,0 1-41 0 0,-1-1-60 0 0,-2 1-58 0 0,2 0 98 0 0,-1 0-38 0 0,4 0 32 0 0,-2 0-84 0 0,10 0-15 0 0,-9 0 32 0 0,-6 0-75 0 0,0 1 0 0 0,0-1 0 0 0,0 0 0 0 0,-1 0 0 0 0,1 1 0 0 0,0-1 1 0 0,-1 1-1 0 0,1 0 0 0 0,0-1 0 0 0,-1 1 0 0 0,1 0 0 0 0,-1 0 0 0 0,1 0-13 0 0,-1 0 10 0 0,1 0 0 0 0,0 0 0 0 0,-1 0-1 0 0,1 0 1 0 0,-1-1 0 0 0,1 1 0 0 0,0-1-1 0 0,0 1 1 0 0,-1-1 0 0 0,1 1 0 0 0,0-1-1 0 0,0 0 1 0 0,0 0-10 0 0,13 0 55 0 0,33 0 73 0 0,-46 0-127 0 0,-1 0-1 0 0,1 0 1 0 0,0 1 0 0 0,0-1 0 0 0,-1 1 0 0 0,1-1-1 0 0,0 1 1 0 0,0-1 0 0 0,-1 1 0 0 0,1 0 0 0 0,-1 0 0 0 0,1 0-1 0 0,-1 0 0 0 0,1 0 1 0 0,-1 0 0 0 0,1 0 0 0 0,0 0 0 0 0,-1-1 0 0 0,1 1-1 0 0,0 0 1 0 0,-1-1 0 0 0,1 1 0 0 0,0-1 0 0 0,0 0-1 0 0,-1 1 1 0 0,1-1 0 0 0,0 0-1 0 0,1 0-38 0 0,4 0 0 0 0,12-1 98 0 0,-12 0-77 0 0,-3 1-28 0 0,-1-1-34 0 0,0 0-41 0 0,0-1-49 0 0,0 1-54 0 0,0-1-64 0 0,0 0-69 0 0,0 0-77 0 0,-3 1-4 0 0,1 0-69 0 0,-1 1-61 0 0,1 0-53 0 0,-1-1-184 0 0,0 1-53 0 0,0 0-222 0 0,0 0-596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9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710 616 10304 0 0,'0'0'233'0'0,"0"0"39"0"0,0 0 15 0 0,0 0 31 0 0,0 0 130 0 0,0 0 58 0 0,3-2 7 0 0,-1-1-523 0 0,1 1 64 0 0,-1 1 54 0 0,1-1 46 0 0,3 0 246 0 0,11-1 708 0 0,-11 2-819 0 0,-1 1-65 0 0,2 0 13 0 0,-3-2-36 0 0,1-4 112 0 0,-1 2-123 0 0,-3 4-175 0 0,-1-1 1 0 0,1 1-1 0 0,0-1 1 0 0,-1 1-1 0 0,1 0 1 0 0,0 0-1 0 0,-1-1 1 0 0,1 1-1 0 0,0 0 1 0 0,0 0-1 0 0,-1 0 0 0 0,1 0 1 0 0,0 0-1 0 0,0 0 1 0 0,0 0-16 0 0,6 0 111 0 0,-5 0-76 0 0,0 0-1 0 0,1 0 1 0 0,-1 0-1 0 0,0 0 1 0 0,0 0-1 0 0,0 0 0 0 0,0-1 1 0 0,0 1-1 0 0,1-1 1 0 0,0 0-35 0 0,5-4 61 0 0,-7 4-57 0 0,0 0 0 0 0,1 0 0 0 0,-1 0 0 0 0,1 1 1 0 0,-1-1-1 0 0,1 0 0 0 0,-1 1 0 0 0,1-1 1 0 0,0 1-1 0 0,-1 0 0 0 0,1-1 0 0 0,0 1 1 0 0,-1 0-1 0 0,1 0-4 0 0,7 0-34 0 0,17 0 145 0 0,-14 0-130 0 0,-7 0-31 0 0,1 0-34 0 0,-1 0-40 0 0,0 0-46 0 0,0 0-81 0 0,1 0-73 0 0,-1 0-82 0 0,0 0-90 0 0,0 0-99 0 0,-1 0-106 0 0,0 0-116 0 0,-1 0-124 0 0,1 0-1078 0 0,-2 0-1146 0 0</inkml:trace>
  <inkml:trace contextRef="#ctx0" brushRef="#br0" timeOffset="4773.15">16 1 12240 0 0,'0'0'273'0'0,"0"0"40"0"0,0 0 23 0 0,0 0-137 0 0,0 0-96 0 0,0 0-41 0 0,-3 3-23 0 0,-4 7-30 0 0,3 3 80 0 0,3-5-4 0 0,0 0 33 0 0,1 1 37 0 0,0 1 41 0 0,0-5-105 0 0,0 27 530 0 0,0 1-112 0 0,0 2-119 0 0,0-1-126 0 0,0-16-175 0 0,0 1-40 0 0,1-14-29 0 0,-1 1 1 0 0,1-1-1 0 0,0 0 0 0 0,0 1 1 0 0,1-1-1 0 0,0 2-20 0 0,0-2 21 0 0,-1 0 1 0 0,1 1-1 0 0,-1-1 0 0 0,0 1 0 0 0,-1-1 0 0 0,1 2-21 0 0,-2 29 91 0 0,0-24-59 0 0,1 0 0 0 0,0 0-1 0 0,1 0 1 0 0,0 0 0 0 0,2 5-32 0 0,-1-4 9 0 0,2 3-3 0 0,-1 1 0 0 0,-1 0-1 0 0,0 13-5 0 0,-2-15 20 0 0,2 1 0 0 0,0 0 0 0 0,2 7-20 0 0,1 1 0 0 0,0 21 11 0 0,0-22 17 0 0,-2-12-22 0 0,-1-1 1 0 0,-1 1-1 0 0,1 0 0 0 0,-2 2-6 0 0,1-4 0 0 0,-1 1 0 0 0,1 0 0 0 0,1-1 0 0 0,0 1 0 0 0,0 1 0 0 0,1-3 0 0 0,-1 1 0 0 0,-1 0 0 0 0,0 0 0 0 0,0 0 0 0 0,-1 1 0 0 0,1-2 9 0 0,-1 0-1 0 0,2 1 0 0 0,-1-1 1 0 0,3 8-9 0 0,-2-9 10 0 0,0 0 0 0 0,0 1 1 0 0,-1-1-1 0 0,0 7-10 0 0,0 10 44 0 0,0-14-31 0 0,1 0 1 0 0,0 0-1 0 0,1 3-13 0 0,1 1 23 0 0,1 15 3 0 0,1-14 23 0 0,-5-11-39 0 0,1-1 1 0 0,-1 0 0 0 0,0 1-1 0 0,0-1 1 0 0,-1 1 0 0 0,1-1-1 0 0,-1 1 1 0 0,0-1-1 0 0,0 1-10 0 0,0 15 40 0 0,-1-10-5 0 0,1-1 0 0 0,0 1 1 0 0,1 0-1 0 0,0 0 0 0 0,1 4-35 0 0,4 0 50 0 0,-5-12-42 0 0,0 1 0 0 0,0-1 0 0 0,0 1 0 0 0,-1-1 0 0 0,1 1 1 0 0,-1 0-1 0 0,1-1 0 0 0,-1 1 0 0 0,1 0 0 0 0,-1-1 0 0 0,0 1 0 0 0,0 0 0 0 0,0-1 0 0 0,0 1-8 0 0,0-1 0 0 0,0 10 14 0 0,0 2 53 0 0,0 8 88 0 0,0 23 270 0 0,0-42-297 0 0,0-2 6 0 0,0 0 23 0 0,0 0 16 0 0,0 0 3 0 0,0 0-6 0 0,0 0-29 0 0,0 0-12 0 0,0 0-1 0 0,0 0 2 0 0,0 0 4 0 0,0 0 2 0 0,0 0 0 0 0,0 0-10 0 0,0 0-45 0 0,0 0-10 0 0,3 3 18 0 0,7 7-1 0 0,-3-6-9 0 0,2-4-82 0 0,-6-1 8 0 0,47 1 6 0 0,-16 0 35 0 0,24 0-39 0 0,-43 0-7 0 0,-7 1 0 0 0,-1-1 0 0 0,1 0 0 0 0,0-1 0 0 0,0 0 0 0 0,1-1 0 0 0,7-2 0 0 0,-9 2 0 0 0,-1 0 0 0 0,1 0 0 0 0,0 1 0 0 0,-1 0 0 0 0,1 1 0 0 0,0-1 0 0 0,248 1 0 0 0,-247 0 0 0 0,0-1 0 0 0,0-1 0 0 0,0 0 0 0 0,0 0 0 0 0,7-3 0 0 0,-12 4 0 0 0,-1 0 0 0 0,1 1 0 0 0,-1-1 0 0 0,0 0 0 0 0,1 1 0 0 0,-1-1 0 0 0,1 1 0 0 0,-1 0 0 0 0,1 0 0 0 0,-1 0 0 0 0,1 0 0 0 0,-1 1 0 0 0,3 0 0 0 0,-3-1 0 0 0,1 0 0 0 0,-1 1 0 0 0,1-1 0 0 0,-1 0 0 0 0,1 0 0 0 0,-1 0 0 0 0,1 0 0 0 0,-1-1 0 0 0,1 1 0 0 0,-1-1 0 0 0,1 1 0 0 0,1-2 0 0 0,7-3-2 0 0,7-1 4 0 0,1 4-71 0 0,-3 0-118 0 0,-1-4-119 0 0,1 1-21 0 0,-8 3 162 0 0,-3 1-9 0 0,-2 0 20 0 0,1 1-47 0 0,-1-1-55 0 0,0 0-65 0 0,0 0-71 0 0,0 0-68 0 0,-1 0-59 0 0,1-1-52 0 0,-1 1-45 0 0,1-1-37 0 0,2 0-734 0 0,6 0-962 0 0,7 1-1327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52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16 949 11432 0 0,'0'0'256'0'0,"0"0"34"0"0,0 0 22 0 0,0 0-30 0 0,0 0-167 0 0,0 0-42 0 0,0 0 83 0 0,0 0 168 0 0,0 0 304 0 0,0 0 32 0 0,-2 0-20 0 0,-9 0-100 0 0,9 0-42 0 0,2 0-9 0 0,0 0-43 0 0,0 0-320 0 0,0 0 14 0 0,0 0 50 0 0,0 0-20 0 0,0 0-14 0 0,0 0-49 0 0,0 0-19 0 0,0 0-7 0 0,2-3-14 0 0,3-2-62 0 0,1 0-53 0 0,-4 2-72 0 0,-2 3-53 0 0,0-2-86 0 0,0 0 70 0 0,0 0 49 0 0,0-1-126 0 0,0 2 53 0 0,0 0 65 0 0,0 0-37 0 0,0 1-46 0 0,0-1-54 0 0,0 0-112 0 0,0 1-58 0 0,0-1-52 0 0,0 1-44 0 0,0 0-162 0 0,0-1-44 0 0,0 1-194 0 0,0 0-524 0 0</inkml:trace>
  <inkml:trace contextRef="#ctx0" brushRef="#br0" timeOffset="653.2">269 144 10968 0 0,'0'0'248'0'0,"0"0"34"0"0,0 0 21 0 0,0 0-34 0 0,0 0-94 0 0,0 0-36 0 0,0 0 149 0 0,0 0 273 0 0,2 0 23 0 0,15 0 115 0 0,8 0 305 0 0,-17-2-452 0 0,-5 0-451 0 0,1 0-25 0 0,0 0 9 0 0,1 0 45 0 0,2-2 73 0 0,-3 2-58 0 0,1 0 36 0 0,9-7 38 0 0,6-2 84 0 0,-7 5-103 0 0,0 0 48 0 0,6-5-104 0 0,-15 9-109 0 0,1-1-1 0 0,-1 0 1 0 0,0 1-1 0 0,1 0 0 0 0,2-1-34 0 0,19-2 127 0 0,-10-2-40 0 0,5-2-53 0 0,8-2-23 0 0,0 6 32 0 0,-14 0-33 0 0,-12 3-10 0 0,0 1 0 0 0,1 0 0 0 0,-1 0 0 0 0,1 0 0 0 0,-1 0 0 0 0,1 1 0 0 0,-1-1 0 0 0,1 1 0 0 0,0 0 0 0 0,-1 0 0 0 0,1 0 0 0 0,0-1 0 0 0,0 1 0 0 0,0-1 0 0 0,0 0 0 0 0,-1 0 0 0 0,1 0 0 0 0,0-1 0 0 0,-1 1 0 0 0,1-1 0 0 0,2-1 0 0 0,-2 2 8 0 0,0 0 0 0 0,1 0-1 0 0,-1 0 1 0 0,0 0-1 0 0,1 1 1 0 0,-1 0-1 0 0,0 0 1 0 0,1 0-1 0 0,3 1-7 0 0,8 0-4 0 0,-8-1 10 0 0,11 0 38 0 0,4 0 74 0 0,-10 3-102 0 0,0 7-2 0 0,-6-3 42 0 0,-4-4-48 0 0,2 2 7 0 0,12 12 100 0 0,-13-10-52 0 0,-5 2-60 0 0,0-7 7 0 0,2 0-6 0 0,-1 0 1 0 0,0-1-1 0 0,0 1 0 0 0,0 0 0 0 0,1-1 0 0 0,-1 1 0 0 0,1 0 0 0 0,-1-1 0 0 0,1 1 0 0 0,0-1 0 0 0,0 1 0 0 0,0-1 0 0 0,-1 0 0 0 0,1 1 1 0 0,1-1-1 0 0,-1 0 0 0 0,0 1 0 0 0,1-1-4 0 0,1 6 64 0 0,-3 2-61 0 0,-1-6 7 0 0,1 8 25 0 0,-1-7-33 0 0,1-1 0 0 0,0 0 0 0 0,0 0-1 0 0,0 0 1 0 0,0 1 0 0 0,1-1 0 0 0,-1 0 0 0 0,1 0 0 0 0,0 0-1 0 0,0 1-1 0 0,1 0 1 0 0,0-1 0 0 0,-1 1-1 0 0,1 0 1 0 0,-1 0 0 0 0,0 0-1 0 0,0 0 1 0 0,0 0 0 0 0,0 0 0 0 0,-1 1-1 0 0,1 18 47 0 0,-1-20-46 0 0,0 1 0 0 0,1-1 0 0 0,-1 0 1 0 0,1 0-1 0 0,0 0 0 0 0,0 0 0 0 0,0 0 0 0 0,0 1 0 0 0,1-1-1 0 0,3 12 0 0 0,-4-9 0 0 0,0-1 0 0 0,0 1 0 0 0,-1 0 0 0 0,0 3 0 0 0,0-3 0 0 0,0-1 0 0 0,0 1 0 0 0,1-1 0 0 0,0 5 0 0 0,4 6 0 0 0,-3-10 0 0 0,0 1 0 0 0,-1-1 0 0 0,1 1 0 0 0,-1-1 0 0 0,-1 1 0 0 0,1 3 0 0 0,-2 27 0 0 0,0-6 0 0 0,1-1 0 0 0,4 27 0 0 0,1-32 0 0 0,-2-9 0 0 0,-1 0 0 0 0,0 0 0 0 0,-1 3 0 0 0,-1 97 0 0 0,1-90 0 0 0,0-13 0 0 0,0 0 0 0 0,-2 1 0 0 0,0-1 0 0 0,0 0 0 0 0,-1 3 0 0 0,-3-4 1 0 0,-3 9 14 0 0,8-20-12 0 0,0 0-1 0 0,0 0 1 0 0,0 0 0 0 0,0 0 0 0 0,0 0 0 0 0,0 0 0 0 0,0 0 0 0 0,0 0 0 0 0,1 0 0 0 0,-1 0 0 0 0,0 0 0 0 0,1 0 0 0 0,-1 0-3 0 0,2 3 2 0 0,0-1 0 0 0,0 1 0 0 0,-1 0 0 0 0,1 0 0 0 0,-1 0 0 0 0,0 0 0 0 0,0 0 0 0 0,-1 0 0 0 0,1 1-2 0 0,-1 18 66 0 0,0-21-119 0 0,0 2 80 0 0,-1 7 105 0 0,1-7-119 0 0,0-1-33 0 0,0-1-35 0 0,-1 0-44 0 0,1-1-52 0 0,0-1-61 0 0,-4-4-119 0 0,0 1 12 0 0,1 0-39 0 0,1-2-944 0 0,2-9-59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1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6384 0 0,'0'0'184'0'0,"0"3"-6"0"0,0 0-250 0 0,0 0 63 0 0,0 1 57 0 0,0 0 50 0 0,0 2 163 0 0,0 0 91 0 0,0 1 52 0 0,0 8 602 0 0,0-5-473 0 0,0-6-320 0 0,0 0-55 0 0,0 0-66 0 0,0 0-78 0 0,2 1 476 0 0,-1-4-464 0 0,8 9 384 0 0,-9-8-354 0 0,1 0 0 0 0,0 0 0 0 0,-1-1 0 0 0,1 1 0 0 0,-1 0 0 0 0,0 0 0 0 0,0 0 0 0 0,1 0 0 0 0,-1 2-56 0 0,0-1 56 0 0,0 0 0 0 0,0 0 0 0 0,1 0 0 0 0,-1 0 0 0 0,1 0 0 0 0,0 0 0 0 0,1 2-56 0 0,6 13 308 0 0,-6-11-154 0 0,0 0-34 0 0,-3 15 119 0 0,0-10-116 0 0,3 4 39 0 0,8 22 277 0 0,-3-14-202 0 0,-1-3-58 0 0,6 11 175 0 0,-8-19-227 0 0,0-2-43 0 0,0 6 107 0 0,-4-4-69 0 0,1 4 11 0 0,5-4-37 0 0,-5-12-85 0 0,0 0 1 0 0,0 1-1 0 0,0-1 0 0 0,0 1 1 0 0,-1 0-1 0 0,1-1 1 0 0,-1 1-1 0 0,1-1 1 0 0,-1 1-1 0 0,0 0 1 0 0,0-1-1 0 0,0 1 1 0 0,0 0-1 0 0,0 0-11 0 0,0 0 4 0 0,0 1 14 0 0,0 1 0 0 0,0-1 0 0 0,0 1 0 0 0,0-1 0 0 0,0 1 0 0 0,1-1 0 0 0,0 1 0 0 0,-1-1 0 0 0,1 0 0 0 0,0 1 0 0 0,1-1 0 0 0,-1 0 0 0 0,1 0 0 0 0,-1 1 0 0 0,3 1-18 0 0,-1 2 62 0 0,-3 2-57 0 0,-1-7 8 0 0,1 1-53 0 0,0 1 34 0 0,0 3 76 0 0,0 0 71 0 0,0 10 249 0 0,0-13-310 0 0,0-1-43 0 0,0-1 83 0 0,0-2 4 0 0,0 0 17 0 0,0 0 9 0 0,0 0 2 0 0,0 0-2 0 0,0 0-12 0 0,0 0-2 0 0,0 0 0 0 0,0-2-8 0 0,0-40 112 0 0,-2 34-169 0 0,-7-16-3 0 0,7 18-37 0 0,1 0 1 0 0,0 1-1 0 0,1-1 0 0 0,-1-5-31 0 0,1-7 52 0 0,0-12-20 0 0,0 12 15 0 0,1 10-33 0 0,0 0 0 0 0,0 0 0 0 0,1-1 0 0 0,2-4-14 0 0,-2 6 10 0 0,0-1-1 0 0,-1 0 0 0 0,0 1 0 0 0,0-6-9 0 0,-1 4 2 0 0,0 0-1 0 0,1 0 1 0 0,0 0 0 0 0,1 0-1 0 0,0 0 1 0 0,0 1-1 0 0,3-9-1 0 0,-4 14 6 0 0,0 0 1 0 0,0-1-1 0 0,-1 1 1 0 0,1 0-1 0 0,-1-1 0 0 0,0 1 1 0 0,0 0-1 0 0,0-1-6 0 0,2-13 13 0 0,-1 12-3 0 0,2 0-1 0 0,-1 1 1 0 0,0 0 0 0 0,1-1-1 0 0,1-1-9 0 0,7-13 5 0 0,0-11 0 0 0,-2 12 38 0 0,-8 16-37 0 0,3-3-5 0 0,-1 0 1 0 0,1 0 0 0 0,1 0 0 0 0,-1 0-1 0 0,1 1 1 0 0,2-2-2 0 0,6-6 0 0 0,5-4 0 0 0,8 3 0 0 0,-4 3 2 0 0,-14 6-13 0 0,0 1-35 0 0,4 2-104 0 0,-3 0 22 0 0,-2 0 44 0 0,9-5-38 0 0,-7 2 41 0 0,-3 2-23 0 0,2 0-30 0 0,0 2-57 0 0,-1 0-132 0 0,-1 0-81 0 0,2 0-150 0 0,3 0-329 0 0,5 0-375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1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8496 0 0,'0'0'190'0'0,"0"0"28"0"0,0 0 10 0 0,0 3-26 0 0,0-3-199 0 0,0 1-1 0 0,0 0 0 0 0,0-1 0 0 0,0 1 0 0 0,0-1 0 0 0,0 1 0 0 0,0-1 1 0 0,1 1-1 0 0,-1 0 0 0 0,0-1 0 0 0,0 1 0 0 0,1-1 0 0 0,-1 1 0 0 0,0-1 1 0 0,0 1-1 0 0,1-1 0 0 0,-1 1 0 0 0,1-1 0 0 0,-1 0 0 0 0,1 1 0 0 0,-1-1 1 0 0,0 0-1 0 0,1 1 0 0 0,0-1-2 0 0,0 1 0 0 0,-1-1-1 0 0,1 1 1 0 0,-1-1-1 0 0,1 1 1 0 0,-1-1-1 0 0,1 1 1 0 0,-1-1 0 0 0,1 1-1 0 0,-1-1 1 0 0,1 1-1 0 0,-1 0 1 0 0,1-1 0 0 0,-1 1-1 0 0,0 0 1 0 0,0-1-1 0 0,1 1 1 0 0,-1 0 0 0 0,0-1-1 0 0,0 1 1 0 0,0 0-1 0 0,0 0 1 0 0,1-1 0 0 0,-1 1-1 0 0,0 0 1 0 0,-1 0 0 0 0,2 5 46 0 0,0-1 78 0 0,2 1 100 0 0,1 1 189 0 0,1 0 6 0 0,-5-6-367 0 0,1 1-1 0 0,-1-1 1 0 0,1 0 0 0 0,-1 0-1 0 0,0 0 1 0 0,0 0-1 0 0,1 1 1 0 0,-1-1 0 0 0,0 0-1 0 0,0 0 1 0 0,0 1-1 0 0,0-1 1 0 0,0 0-1 0 0,-1 0 1 0 0,1 0 0 0 0,0 1-1 0 0,0-1-51 0 0,-5 11 497 0 0,1-5-227 0 0,3 0-72 0 0,5 4 156 0 0,0-2-66 0 0,-2 5 58 0 0,-2 16 21 0 0,0 1-85 0 0,0 0-73 0 0,0 0-58 0 0,0 7-27 0 0,0 69 84 0 0,0-62-85 0 0,3-32-67 0 0,2-3-36 0 0,-4-8-19 0 0,0-1 0 0 0,0 1 0 0 0,0 0 1 0 0,0-1-1 0 0,-1 1 0 0 0,1 0 0 0 0,-1-1 0 0 0,1 1 0 0 0,-1 0 0 0 0,1 0 0 0 0,-1-1 0 0 0,0 1 0 0 0,0 0-1 0 0,0 27 64 0 0,0-27-47 0 0,0-1-34 0 0,0-1-66 0 0,0 0-50 0 0,0 0-192 0 0,0 0-24 0 0,0 0-3 0 0</inkml:trace>
  <inkml:trace contextRef="#ctx0" brushRef="#br0" timeOffset="1">32 32 9792 0 0,'0'0'222'0'0,"0"-3"30"0"0,0-7 18 0 0,0 7 44 0 0,0 3-135 0 0,0-2 136 0 0,0 1-288 0 0,0 1 1 0 0,0-1 0 0 0,0 1-1 0 0,0-1 1 0 0,0 1-1 0 0,0-1 1 0 0,0 1 0 0 0,0-1-1 0 0,0 1 1 0 0,0-1-1 0 0,0 1 1 0 0,0-1 0 0 0,-1 1-1 0 0,1-1 1 0 0,0 1 0 0 0,0 0-1 0 0,-1-1 1 0 0,1 1-1 0 0,0-1 1 0 0,-1 1 0 0 0,1 0-1 0 0,0-1 1 0 0,-1 1-1 0 0,1 0 1 0 0,0-1 0 0 0,-1 1-1 0 0,1 0 1 0 0,-1 0 0 0 0,1-1-1 0 0,-1 1 1 0 0,1 0-1 0 0,-1 0 1 0 0,1 0 0 0 0,-1 0-1 0 0,1-1 1 0 0,-1 1 0 0 0,1 0-1 0 0,0 0 1 0 0,-1 0-1 0 0,1 0 1 0 0,-1 0 0 0 0,0 0-28 0 0,-1 0 341 0 0,1 0-153 0 0,1 0-53 0 0,0 0-5 0 0,0 0 18 0 0,0 0-20 0 0,0 0-65 0 0,0 0-55 0 0,0 0-43 0 0,0 0-73 0 0,0 0-125 0 0,0 0-20 0 0,0 0-3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4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7792 0 0,'0'0'230'0'0,"-3"3"-16"0"0,0 1-245 0 0,0 1 46 0 0,1 0 40 0 0,0 0 37 0 0,0 7 190 0 0,1 2 102 0 0,1-14-361 0 0,0 1-1 0 0,0 0 0 0 0,0-1 1 0 0,0 1-1 0 0,0 0 1 0 0,0-1-1 0 0,0 1 1 0 0,0 0-1 0 0,-1-1 1 0 0,1 1-1 0 0,0 0 1 0 0,0-1-1 0 0,-1 1 1 0 0,1 0-1 0 0,0-1 0 0 0,-1 1 1 0 0,1-1-1 0 0,-1 1 1 0 0,1-1-1 0 0,0 1 1 0 0,-1-1-1 0 0,0 1 1 0 0,1-1-1 0 0,-1 1 1 0 0,1-1-1 0 0,-1 0-22 0 0,-4 6 272 0 0,2 4-37 0 0,3 14 215 0 0,0 0-76 0 0,0-1-89 0 0,0 1-102 0 0,2-8-64 0 0,4-1-27 0 0,0 1 22 0 0,-4 3 49 0 0,-1-11-92 0 0,0 0 1 0 0,0 0-1 0 0,1 0 1 0 0,0 0 0 0 0,3 7-72 0 0,-4-13 18 0 0,3 15 170 0 0,-5 4-6 0 0,1-9-80 0 0,-1 1 0 0 0,1 8 83 0 0,3-5 16 0 0,2-5-113 0 0,2 7 52 0 0,-5 1 32 0 0,-3-11-103 0 0,0 14 78 0 0,5-8 14 0 0,1-5-83 0 0,-4-8-62 0 0,0 0-1 0 0,0 1 1 0 0,0-1-1 0 0,-1 1 1 0 0,1-1-1 0 0,0 1 1 0 0,-1-1-1 0 0,1 1 0 0 0,-1-1 1 0 0,1 1-1 0 0,-1 0 1 0 0,0-1-1 0 0,0 1 1 0 0,0 0-16 0 0,0 27 239 0 0,0-13-121 0 0,0-14-43 0 0,0-2-3 0 0,0 3 5 0 0,0 7 23 0 0,0-7 11 0 0,0-3 1 0 0,0 0 0 0 0,0 0 0 0 0,0-3 0 0 0,0 0-74 0 0,0 1-21 0 0,0 0 0 0 0,0 1-1 0 0,0-1 1 0 0,0 0-1 0 0,0 0 1 0 0,0 0-1 0 0,0 0 1 0 0,1 1 0 0 0,-1-1-1 0 0,1 0 1 0 0,0-1-17 0 0,3 1 38 0 0,2-4 21 0 0,-4-2-15 0 0,-1 0-1 0 0,0-1 1 0 0,-1 1-1 0 0,0-1 1 0 0,-1-6-44 0 0,1 1 44 0 0,2-10 8 0 0,4-3-28 0 0,0 2 3 0 0,-4 4 28 0 0,1-14 17 0 0,10-11-21 0 0,0 3-24 0 0,-11 31-5 0 0,-1 4-4 0 0,1 0 1 0 0,0 1-1 0 0,0-1 1 0 0,1 1-1 0 0,0 0 1 0 0,0-1-19 0 0,1-1-9 0 0,-1 0 0 0 0,0 0 0 0 0,2-8 9 0 0,-4 11-14 0 0,1 0 0 0 0,-1 1 0 0 0,1 0 0 0 0,0-1 0 0 0,0 1 0 0 0,1 0 0 0 0,-1 0 0 0 0,1 0 0 0 0,0 1 0 0 0,0-1 0 0 0,1 0 0 0 0,1 0 14 0 0,2-2-8 0 0,-3 4 9 0 0,-1 0 0 0 0,0-1 1 0 0,0 1-1 0 0,0-1 1 0 0,0 1-1 0 0,-1-1-1 0 0,3-7 30 0 0,-4 9-25 0 0,0 0-1 0 0,0-1 1 0 0,0 1 0 0 0,1 0-1 0 0,-1 0 1 0 0,1 0 0 0 0,-1 0 0 0 0,1 0-1 0 0,0 0-4 0 0,11-11 91 0 0,-10 10-6 0 0,1 2-38 0 0,5 2-12 0 0,-7-1-8 0 0,12 0 64 0 0,0 2-21 0 0,-13-2-69 0 0,0 0-1 0 0,0 1 1 0 0,0-1-1 0 0,0 1 1 0 0,0-1-1 0 0,0 1 1 0 0,0-1-1 0 0,0 1 1 0 0,-1-1-1 0 0,1 1 1 0 0,0 0-1 0 0,0-1 1 0 0,0 1-1 0 0,-1 0 1 0 0,1 0-1 0 0,0 0 1 0 0,-1 0-1 0 0,1-1 1 0 0,-1 1-1 0 0,1 1 0 0 0,2 3 12 0 0,-3-4-10 0 0,0-1 0 0 0,0 1 0 0 0,0 0 0 0 0,1-1 0 0 0,-1 1 0 0 0,1-1 0 0 0,-1 1 0 0 0,0 0 0 0 0,1-1 0 0 0,-1 1 0 0 0,1-1 0 0 0,-1 1-1 0 0,1-1 1 0 0,-1 1 0 0 0,1-1 0 0 0,-1 0 0 0 0,1 1 0 0 0,0-1 0 0 0,-1 0 0 0 0,1 1 0 0 0,0-1 0 0 0,0 0-2 0 0,4 3-2 0 0,-4-3 3 0 0,0 1-1 0 0,0 0 0 0 0,0 0 0 0 0,0 1 0 0 0,0-1 0 0 0,0 0 0 0 0,0 0 0 0 0,0 0 0 0 0,0 1 0 0 0,0-1 0 0 0,0 0 0 0 0,-1 1 1 0 0,1-1-1 0 0,-1 1 0 0 0,1-1 0 0 0,-1 1 0 0 0,1-1 0 0 0,-1 1 0 0 0,0-1 0 0 0,0 1 0 0 0,0 0 0 0 0,3 11 9 0 0,7 8 34 0 0,-4 8-33 0 0,-2-13-9 0 0,-2-10 9 0 0,0 1 0 0 0,0 0 0 0 0,-1-1 0 0 0,0 1 0 0 0,0 0-1 0 0,-1 0-9 0 0,0 1 3 0 0,1-1 0 0 0,0 1-1 0 0,1 0 1 0 0,-1 0-1 0 0,2 0-2 0 0,-1 0 0 0 0,0-1 0 0 0,-1 1 0 0 0,0 0 0 0 0,0-1-1 0 0,0 2 1 0 0,-1 0 0 0 0,1-1 0 0 0,0 0 0 0 0,1 0 0 0 0,2 8 0 0 0,-2-8 0 0 0,0-1 0 0 0,-1 0 0 0 0,0 1 0 0 0,0 5 0 0 0,-1-11 2 0 0,0 0 0 0 0,0-1 0 0 0,1 1 0 0 0,-1 0 0 0 0,0-1 0 0 0,1 1 0 0 0,-1 0-1 0 0,1-1 1 0 0,-1 1 0 0 0,1 0 0 0 0,0-1 0 0 0,-1 1 0 0 0,1-1 0 0 0,0 1-2 0 0,6 10 27 0 0,-2 14-17 0 0,1-12-10 0 0,-5-13 0 0 0,0 0 0 0 0,0 1 0 0 0,-1-1 0 0 0,1 1 0 0 0,0-1 0 0 0,-1 1 0 0 0,1-1 0 0 0,-1 1 0 0 0,0-1 0 0 0,1 1 0 0 0,-1-1 0 0 0,0 1 0 0 0,0 0 0 0 0,0 2-55 0 0,0 3 22 0 0,1 6 41 0 0,0-9-43 0 0,1-1-44 0 0,0 1-80 0 0,1 1-94 0 0,1-1-115 0 0,-1-1 133 0 0,-1 0-35 0 0,-1-3 16 0 0,0 1-38 0 0,1 2-392 0 0,0-2 96 0 0,0 1-52 0 0,1 1-752 0 0,-1-1-590 0 0,-1-1-1122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7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317 158 6704 0 0,'0'0'149'0'0,"0"0"23"0"0,0 0 12 0 0,0-2 43 0 0,0-9 151 0 0,0 9 64 0 0,0 2 7 0 0,0-3-12 0 0,0 1-399 0 0,0 0 51 0 0,0-2 57 0 0,0 0 37 0 0,0-12 514 0 0,-1 10-433 0 0,0 1-70 0 0,1 3-137 0 0,-1 1-34 0 0,-1 0 68 0 0,-1 1-48 0 0,0 0 19 0 0,1 0 53 0 0,-1-2 53 0 0,0 0 88 0 0,-7-9 89 0 0,6 9-133 0 0,1 1-97 0 0,-1 0-62 0 0,-1 2-34 0 0,2 0 43 0 0,3-1-50 0 0,-1 0 0 0 0,0 0-1 0 0,0 0 1 0 0,1 0 0 0 0,-1 0-1 0 0,0-1 1 0 0,1 1 0 0 0,-1 0 0 0 0,0 0-1 0 0,1 0 1 0 0,-1 0 0 0 0,0-1-1 0 0,1 1 1 0 0,-1 0 0 0 0,1-1-1 0 0,-1 1 1 0 0,1-1 0 0 0,-1 1 0 0 0,0 0-1 0 0,1-1 1 0 0,0 1 0 0 0,-1-1-1 0 0,1 1 1 0 0,-1-1 0 0 0,1 0-1 0 0,-1 1-11 0 0,-4-6 173 0 0,-5 4 33 0 0,2 2-30 0 0,-17 0 467 0 0,13 0-412 0 0,2 0-106 0 0,2 0-111 0 0,6 0 1 0 0,0 0-1 0 0,1 0 1 0 0,-1 0 0 0 0,0 1-1 0 0,1-1 1 0 0,-1 1 0 0 0,0-1-1 0 0,1 1 1 0 0,-1 0-1 0 0,1-1 1 0 0,-1 1 0 0 0,1 0-1 0 0,0 0 1 0 0,-1 0-15 0 0,-6 4 46 0 0,-3 0-23 0 0,-1 1-22 0 0,1 4 51 0 0,7-6-43 0 0,0 0-9 0 0,1 0 1 0 0,-1-1-1 0 0,0 1 0 0 0,0-1 1 0 0,-2 1-1 0 0,2-2 0 0 0,1 0 0 0 0,0 1 0 0 0,-1-1 0 0 0,1 1 0 0 0,0-1 0 0 0,1 1 0 0 0,-1 0 0 0 0,0 0 0 0 0,1 0 0 0 0,-1 0 0 0 0,1 1 0 0 0,0-1 0 0 0,0 1 0 0 0,-1 3 0 0 0,-2 7 0 0 0,0 0 0 0 0,0 1 0 0 0,0 7 0 0 0,1-5 0 0 0,0-1 0 0 0,1-9 0 0 0,2-1 0 0 0,-1 1 0 0 0,1-1 0 0 0,0 1 0 0 0,0 0 0 0 0,1 3 0 0 0,0 111 0 0 0,0-115 0 0 0,1 0 0 0 0,0 0 0 0 0,0 0 0 0 0,0 0 0 0 0,0 0 0 0 0,1 0 0 0 0,0 0 0 0 0,1 0 0 0 0,1 2 0 0 0,9 27 0 0 0,-12-32 0 0 0,1 8 0 0 0,1 1 0 0 0,0-1 0 0 0,1 0 0 0 0,1 0 0 0 0,-1 0 0 0 0,2 0 0 0 0,0 0 0 0 0,-1-4-15 0 0,1 0 0 0 0,0 0 1 0 0,0-1-1 0 0,5 4 15 0 0,2 3-13 0 0,-10-10 9 0 0,1 0 1 0 0,-1 0 0 0 0,0-1 0 0 0,1 1 0 0 0,-1-1-1 0 0,1 0 1 0 0,0 0 0 0 0,-1 0 0 0 0,1-1 0 0 0,4 2 3 0 0,0-1-7 0 0,1-1 1 0 0,-1 0-1 0 0,1 0 1 0 0,-1 0 0 0 0,5-1 6 0 0,-5 0-8 0 0,-5 1 6 0 0,0-1 0 0 0,0 0 0 0 0,0 0-1 0 0,0 0 1 0 0,0 0 0 0 0,0 0 0 0 0,0-1 0 0 0,0 1 0 0 0,0-1 0 0 0,0 0 0 0 0,0 0 2 0 0,16-10 111 0 0,-6 8-30 0 0,2-1 44 0 0,2-7 37 0 0,30-36 470 0 0,-35 30-428 0 0,-7 0-50 0 0,-3 13-120 0 0,-1 0 0 0 0,0-1 1 0 0,1 1-1 0 0,0 0 0 0 0,0 0 1 0 0,2-3-35 0 0,-1 3 18 0 0,-1-1 0 0 0,0 1 0 0 0,0 0 0 0 0,0-1 0 0 0,-1 0 0 0 0,0 1 1 0 0,0-1-1 0 0,0 0 0 0 0,0 0 0 0 0,-1 0-18 0 0,1-55 185 0 0,-2 32-142 0 0,2 2-23 0 0,-1-16 54 0 0,-3 15-61 0 0,-8-5-14 0 0,6 1 1 0 0,0 16-5 0 0,-1-2-43 0 0,0-9-170 0 0,2 9 51 0 0,1 4 17 0 0,0 1-15 0 0,-2-1-49 0 0,4 8 156 0 0,-7-21-258 0 0,4-4-106 0 0,4 21 266 0 0,-4-13-156 0 0,1 13 135 0 0,1 1-55 0 0,0 1-100 0 0,0 2 15 0 0,1 0-171 0 0,0 2-110 0 0,1 0 90 0 0,-1 0-42 0 0,1-2-636 0 0,0-1-496 0 0,0-3-944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7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8840 0 0,'0'3'197'0'0,"0"0"-123"0"0,0-1-38 0 0,0 0-1 0 0,0-1 0 0 0,0 1 0 0 0,0 0 0 0 0,0 0 0 0 0,0 0 1 0 0,1 0-1 0 0,-1-1 0 0 0,0 1 0 0 0,1 0 0 0 0,0 1-35 0 0,6 1 137 0 0,-3 0-50 0 0,-2 6-57 0 0,-2-8-31 0 0,0 0 0 0 0,1 0 0 0 0,-1-1 0 0 0,0 1 1 0 0,1 0-1 0 0,-1 0 0 0 0,1-1 0 0 0,0 1 0 0 0,-1 0 0 0 0,1-1 1 0 0,0 1-1 0 0,0-1 0 0 0,0 1 1 0 0,0-1 4 0 0,0 1 0 0 0,0-1 0 0 0,0 1 0 0 0,-1 0 1 0 0,1-1-1 0 0,0 1 0 0 0,-1 0 0 0 0,1 0 0 0 0,-1-1 0 0 0,0 1 0 0 0,1 0 0 0 0,-1 0 0 0 0,0 0-4 0 0,0-1 23 0 0,0 1 0 0 0,0-1 0 0 0,1 1 0 0 0,-1-1 0 0 0,0 1 0 0 0,1 0-1 0 0,-1-1 1 0 0,1 1 0 0 0,-1-1 0 0 0,1 0 0 0 0,0 1 0 0 0,0-1 0 0 0,0 1-23 0 0,5 11 164 0 0,-4 0-44 0 0,-1 11 125 0 0,-1 0-30 0 0,2-12-151 0 0,4 4 26 0 0,-5-13-71 0 0,1 0 0 0 0,-1 0 0 0 0,0 1-1 0 0,0-1 1 0 0,-1 1 0 0 0,1-1 0 0 0,-1 1 0 0 0,0-1 0 0 0,0 1-19 0 0,0 9 54 0 0,-1 7 63 0 0,5-3 57 0 0,1-6-83 0 0,1 7 67 0 0,-4 1 48 0 0,-2-11-123 0 0,-1 14 78 0 0,5-8-15 0 0,1-6-72 0 0,-4-6-58 0 0,0-1 0 0 0,0 1 0 0 0,-1-1 0 0 0,1 0 0 0 0,0 1 0 0 0,0 0 0 0 0,-1-1 0 0 0,1 1 0 0 0,-1-1 0 0 0,0 1 0 0 0,1 0 0 0 0,-1-1 0 0 0,0 1 0 0 0,0 0-16 0 0,0 5 66 0 0,0-5-41 0 0,-1 0-1 0 0,1 0 1 0 0,0 1 0 0 0,1-1-1 0 0,-1 0 1 0 0,0 0 0 0 0,0 0 0 0 0,1 0-1 0 0,0 0 1 0 0,0 1-25 0 0,4 6 88 0 0,-4-8-64 0 0,0 1 0 0 0,0-1 0 0 0,-1 1-1 0 0,1-1 1 0 0,0 1 0 0 0,0-1 0 0 0,-1 1 0 0 0,1 0 0 0 0,-1-1 0 0 0,0 1 0 0 0,1 1-24 0 0,1 3 178 0 0,9 4 12 0 0,-8-7 2 0 0,-3-3 0 0 0,0 0-3 0 0,0 0-10 0 0,0 0-3 0 0,0 0 0 0 0,0 0 1 0 0,0 0 6 0 0,0 0 1 0 0,0 0 0 0 0,0-3-4 0 0,1-5-70 0 0,5-4 13 0 0,1-1 9 0 0,-6 1-13 0 0,-1-17 101 0 0,0 1-73 0 0,0-6-38 0 0,0-19-15 0 0,0 36-76 0 0,-1 8-11 0 0,1 0 0 0 0,0-1 0 0 0,1 1 0 0 0,0 0 0 0 0,1-4-7 0 0,9-19 0 0 0,-7 14 0 0 0,-3 11 0 0 0,1-1 0 0 0,0 1 0 0 0,1-1 0 0 0,-1 1 0 0 0,2-1 0 0 0,9-26 0 0 0,-10 25 0 0 0,0 1 0 0 0,1 0 0 0 0,-1 0 0 0 0,2-1 0 0 0,3-3-5 0 0,15-22 8 0 0,2 3 52 0 0,-6 12 27 0 0,4 2 47 0 0,7-6 8 0 0,16-18 214 0 0,-45 40-339 0 0,0 0-1 0 0,0 0 1 0 0,1-1-1 0 0,-1 1 1 0 0,0 0-1 0 0,1 0 1 0 0,-1 0-1 0 0,1 0 1 0 0,-1 0-1 0 0,1 1 1 0 0,-1-1-1 0 0,1 0 1 0 0,-1 1-1 0 0,1-1 0 0 0,0 1 1 0 0,-1-1-1 0 0,1 1 1 0 0,0 0-1 0 0,0 0 1 0 0,0 0-12 0 0,1-1 16 0 0,1 1 0 0 0,-1-1 0 0 0,1 1 0 0 0,-1-1 0 0 0,1-1 0 0 0,-1 1 0 0 0,0 0 1 0 0,2-1-17 0 0,-4 1 5 0 0,1 0 1 0 0,1 0 0 0 0,-1 0-1 0 0,0 0 1 0 0,0 0 0 0 0,0 1-1 0 0,0-1 1 0 0,1 1 0 0 0,-1-1 0 0 0,0 1-1 0 0,0 0 1 0 0,1 0 0 0 0,-1 0-1 0 0,0 0 1 0 0,0 0 0 0 0,1 1-1 0 0,-1-1 1 0 0,0 1 0 0 0,0-1-1 0 0,1 2-5 0 0,6 2 1 0 0,-8-3 3 0 0,0 0 0 0 0,1 0 1 0 0,-1 0-1 0 0,1 0 0 0 0,-1 0 0 0 0,1-1 1 0 0,-1 1-1 0 0,1-1 0 0 0,-1 1 0 0 0,1-1 1 0 0,0 0-1 0 0,-1 1 0 0 0,1-1 0 0 0,0 0-4 0 0,1 0 2 0 0,1 0-1 0 0,-1 1 0 0 0,0-1 1 0 0,0 1-1 0 0,1 0 0 0 0,-1 0 0 0 0,0 0 1 0 0,0 0-1 0 0,2 1-1 0 0,6 3 0 0 0,57 16 0 0 0,-49-10 0 0 0,-15-8 0 0 0,0-1 0 0 0,1 1 0 0 0,-1-1 0 0 0,1 0 0 0 0,1 1 0 0 0,7 0 0 0 0,-10-2 0 0 0,-1-1 0 0 0,0 1 0 0 0,1-1 0 0 0,-1 1 0 0 0,0 0 0 0 0,0 0 0 0 0,0 0 0 0 0,0 0 0 0 0,1 0 0 0 0,-1 0 0 0 0,-1 1 0 0 0,1-1 0 0 0,0 1 0 0 0,0 0 0 0 0,11 10 22 0 0,-2 1 0 0 0,1 1 0 0 0,-2 0 0 0 0,1 0 0 0 0,5 13-22 0 0,-11-16 43 0 0,1 1-1 0 0,2 10-42 0 0,-5-13 13 0 0,0-1 0 0 0,0 1 1 0 0,0-1-1 0 0,-1 1 0 0 0,0-1 1 0 0,-1 1-1 0 0,0 0 1 0 0,0 1-14 0 0,0 7 45 0 0,5 1-23 0 0,0-3-11 0 0,-5-8 4 0 0,0 0 0 0 0,-1 0-1 0 0,0 0 1 0 0,0 4-15 0 0,0-6 11 0 0,0 1 0 0 0,0-1 0 0 0,0 1 0 0 0,1-1 0 0 0,1 5-11 0 0,4 3 15 0 0,-1-4 19 0 0,-3 6 43 0 0,-2 50 182 0 0,0 25-23 0 0,0-88-232 0 0,0 0 0 0 0,0-1 0 0 0,-1 1 0 0 0,1 0 1 0 0,0 0-1 0 0,-1-1 0 0 0,0 1 0 0 0,1 0 0 0 0,-1-1 0 0 0,0 1 0 0 0,0 0 0 0 0,0-1 0 0 0,0 1-4 0 0,0-1 5 0 0,0 1-1 0 0,0-1 0 0 0,0 1 0 0 0,1-1 1 0 0,-1 1-1 0 0,0 0 0 0 0,1 0 1 0 0,-1-1-1 0 0,1 1 0 0 0,0 0 1 0 0,0 0-1 0 0,-1-1 0 0 0,1 1-4 0 0,-2 14 80 0 0,-3-8-34 0 0,4-6-42 0 0,0-1 1 0 0,0 0 0 0 0,0 1-1 0 0,0-1 1 0 0,1 1-1 0 0,-1-1 1 0 0,0 1-1 0 0,1-1 1 0 0,0 1-1 0 0,-1 0 1 0 0,1-1 0 0 0,0 1-1 0 0,0 0 1 0 0,0 0-5 0 0,-3 13 66 0 0,-8 1 1 0 0,6-3-43 0 0,-5-7 19 0 0,9-6-42 0 0,1 1 1 0 0,0-1-1 0 0,-1 1 0 0 0,1 0 1 0 0,0-1-1 0 0,0 1 1 0 0,-1 0-1 0 0,1-1 1 0 0,0 1-1 0 0,0 0 0 0 0,0-1 1 0 0,0 1-1 0 0,0 0 1 0 0,0-1-1 0 0,0 1-1 0 0,0 2 17 0 0,0-3-135 0 0,0 0-49 0 0,0 0 117 0 0,0 0-21 0 0,0-1-31 0 0,1 1-51 0 0,-1 0-25 0 0,0-1-53 0 0,1 1-60 0 0,0-1-68 0 0,-1 0-16 0 0,1 1-53 0 0,0-1-48 0 0,0-1-43 0 0,2 0-627 0 0,-1 0-111 0 0,3-3-1017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5.1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268 600 6120 0 0,'0'0'176'0'0,"-3"0"-4"0"0,2 0-170 0 0,1 0 1 0 0,-1 0-1 0 0,0 0 0 0 0,1 0 1 0 0,-1 0-1 0 0,0 0 1 0 0,1 0-1 0 0,-1 0 0 0 0,0-1 1 0 0,1 1-1 0 0,-1 0 1 0 0,0 0-1 0 0,1-1 0 0 0,-1 1 1 0 0,1 0-3 0 0,-3-3 51 0 0,1-1-65 0 0,1 1 38 0 0,-1 1 103 0 0,0 1 28 0 0,-1 1 74 0 0,-1 0 87 0 0,-1-1 101 0 0,-5 1 287 0 0,8 0-287 0 0,1 0-167 0 0,1 0-37 0 0,-2 0 58 0 0,-5-1-19 0 0,2-4 14 0 0,1 0-38 0 0,0 3-10 0 0,-1 0 27 0 0,-2 2 74 0 0,2 0-111 0 0,-15 0 502 0 0,11 0-448 0 0,4-1-138 0 0,2-1-78 0 0,-2-5 167 0 0,5 7-200 0 0,0-1 0 0 0,0 1 0 0 0,0 0 0 0 0,-1-1-1 0 0,1 1 1 0 0,0 0 0 0 0,0-1 0 0 0,-1 1-1 0 0,1 0 1 0 0,0-1 0 0 0,-1 1 0 0 0,1 0 0 0 0,0 0-1 0 0,-1-1 1 0 0,1 1 0 0 0,0 0 0 0 0,-1 0-1 0 0,1 0 1 0 0,0-1 0 0 0,-1 1 0 0 0,1 0 0 0 0,-1 0-1 0 0,1 0 1 0 0,0 0 0 0 0,-1 0 0 0 0,1 0-1 0 0,-1 0 1 0 0,1 0 0 0 0,-1 0 0 0 0,1 0 0 0 0,-1 0-13 0 0,-4 3 296 0 0,-5 7-35 0 0,7-7-97 0 0,0-2-61 0 0,1-1-37 0 0,-1-1-34 0 0,0-1-4 0 0,1 3 31 0 0,-1 0 37 0 0,0 1 59 0 0,-7 9-19 0 0,4-7-25 0 0,1-4-66 0 0,0 1-13 0 0,0 10 41 0 0,1-10-63 0 0,1 0-6 0 0,-6 15 7 0 0,-4 8 38 0 0,0-1-44 0 0,12-18-5 0 0,-1 0 0 0 0,2-1 0 0 0,-1 1 0 0 0,0 0 0 0 0,1 0 0 0 0,0-1 0 0 0,0 1 0 0 0,1 0 0 0 0,0 2 0 0 0,-1 4 0 0 0,0 4 0 0 0,1-11 0 0 0,-1 0 0 0 0,0 0 0 0 0,0 0 0 0 0,-1 0 0 0 0,1 0 0 0 0,-1-1 0 0 0,0 2 0 0 0,-6 11 0 0 0,6-15 0 0 0,1 1 0 0 0,-1-1 0 0 0,0 1 0 0 0,1-1 0 0 0,-1 1 0 0 0,1-1 0 0 0,-1 1 0 0 0,1 0 0 0 0,0-1 0 0 0,0 1 0 0 0,-1 0 0 0 0,1-1 0 0 0,0 1 0 0 0,1 0 0 0 0,-1-1 0 0 0,0 1 0 0 0,0 0 0 0 0,1 0 0 0 0,5 14-4 0 0,-5-13-2 0 0,0 0-1 0 0,1 1 1 0 0,-1-1 0 0 0,-1 0 0 0 0,1 1-1 0 0,0-1 1 0 0,-1 1 0 0 0,0 0 0 0 0,0-1 6 0 0,0 16-12 0 0,-1-8 9 0 0,1-1 1 0 0,1 0-1 0 0,-1 1 0 0 0,3 7 3 0 0,15 35-55 0 0,-10-29 57 0 0,8 12-2 0 0,-13-23 0 0 0,-3-12 0 0 0,0 1 0 0 0,0-1 0 0 0,0 1 0 0 0,0-1 0 0 0,1 1 0 0 0,-1-1 0 0 0,1 1 0 0 0,-1-1 0 0 0,1 1 0 0 0,-1-1 0 0 0,1 0 0 0 0,0 1 0 0 0,0-1 0 0 0,0 0 0 0 0,0 1 0 0 0,0-1 0 0 0,0 0 0 0 0,0 0 0 0 0,0 0 0 0 0,0 0 0 0 0,1 0 0 0 0,11 5-11 0 0,-7 4-32 0 0,7-5 33 0 0,4 9 11 0 0,-15-12-2 0 0,0 0 1 0 0,0 0 0 0 0,0 0 0 0 0,1 0 0 0 0,-1-1-1 0 0,1 1 1 0 0,0 0 0 0 0,-2-2 4 0 0,1 1-1 0 0,-1-1 1 0 0,0 0 0 0 0,1 1-1 0 0,-1-1 1 0 0,0 0-1 0 0,0 0 1 0 0,1 0 0 0 0,-1 0-1 0 0,0 0 1 0 0,1 0 0 0 0,-1-1-1 0 0,0 1 1 0 0,1 0-1 0 0,-1 0 1 0 0,0-1 0 0 0,0 1-1 0 0,1-1 1 0 0,-1 1 0 0 0,0-1-4 0 0,5-2 1 0 0,20-11-20 0 0,-11 2-49 0 0,-12 10 53 0 0,-1 0-1 0 0,1 0 1 0 0,-1 0-1 0 0,1 1 0 0 0,-1-1 1 0 0,4 0 15 0 0,-4 1-11 0 0,1-1 1 0 0,-1 1 0 0 0,0 0-1 0 0,0 0 1 0 0,1-1-1 0 0,-1 0 1 0 0,0 1-1 0 0,-1-1 1 0 0,1 0-1 0 0,0 0 1 0 0,0 0 0 0 0,0 0 10 0 0,-1-1 6 0 0,4-4-14 0 0,0 0-41 0 0,0 0-38 0 0,0 0-38 0 0,1-1-36 0 0,1 0-37 0 0,0 0-35 0 0,2 0-34 0 0,20-21-307 0 0</inkml:trace>
  <inkml:trace contextRef="#ctx0" brushRef="#br0" timeOffset="393.14">709 17 9096 0 0,'0'0'200'0'0,"0"0"33"0"0,0 0 16 0 0,0-3-31 0 0,0-8-102 0 0,0 9 0 0 0,0 2 133 0 0,0 0 211 0 0,0 0 11 0 0,0 0-41 0 0,0 0-308 0 0,0 0 12 0 0,0 0 42 0 0,0 0-14 0 0,0 0-10 0 0,0 28 122 0 0,0 1-63 0 0,0 6-16 0 0,0 12 47 0 0,2-29-116 0 0,4-2-35 0 0,1 0 4 0 0,-6 2 39 0 0,-1-6-66 0 0,0-3-16 0 0,-1-1 1 0 0,2 0 0 0 0,-1 0-1 0 0,3 8-52 0 0,7 18 122 0 0,-4 8-2 0 0,0-18-41 0 0,-5-18-45 0 0,1 0-1 0 0,-1 0 1 0 0,0 1 0 0 0,0-1 0 0 0,0 5-34 0 0,-1-5 34 0 0,1 1 0 0 0,-1-1 1 0 0,2 0-1 0 0,-1 0 0 0 0,2 5-34 0 0,3 13 85 0 0,-1 18 35 0 0,1-19-60 0 0,-4-16-40 0 0,0-1 0 0 0,-1 0 0 0 0,0 0 0 0 0,0 0 0 0 0,-1 5-20 0 0,0 8 40 0 0,0-6-9 0 0,0-1-1 0 0,1 1 1 0 0,1 7-31 0 0,8 17 12 0 0,-4 5 0 0 0,0-19 20 0 0,-5-17-27 0 0,1 1 1 0 0,-1-1-1 0 0,0 0 1 0 0,0 0 0 0 0,0 5-6 0 0,-1 5 0 0 0,-1-9 10 0 0,1 1 1 0 0,0 0 0 0 0,1 0-1 0 0,0-1 1 0 0,0 2-11 0 0,4 8 9 0 0,-3-10-9 0 0,0 0 1 0 0,0-1-1 0 0,-1 1 0 0 0,0 0 1 0 0,0 3-1 0 0,-1-8 1 0 0,0-1 1 0 0,0 1 0 0 0,0 0 0 0 0,0-1 0 0 0,0 1 0 0 0,1 0 0 0 0,-1-1 0 0 0,1 1-1 0 0,-1 0 1 0 0,1-1 0 0 0,0 1 0 0 0,0-1 0 0 0,-1 1 0 0 0,2-1-2 0 0,4 12 27 0 0,-5-5-24 0 0,0 0 0 0 0,0 1 1 0 0,0-1-1 0 0,-1 0 0 0 0,-1 7-3 0 0,0 5 48 0 0,1-18-47 0 0,1-1-1 0 0,-1 1 1 0 0,0 0 0 0 0,0-1 0 0 0,1 1-1 0 0,-1 0 1 0 0,1-1 0 0 0,-1 1 0 0 0,1-1-1 0 0,0 1 1 0 0,0-1 0 0 0,0 1-1 0 0,0-1 1 0 0,0 0-1 0 0,4 8 1 0 0,-3 6-1 0 0,-2-2-11 0 0,0-10-61 0 0,0 0-88 0 0,0 7-31 0 0,0-10 188 0 0,0 0-1 0 0,0 0 1 0 0,0 1-1 0 0,0-1 1 0 0,0 0-1 0 0,0 0 1 0 0,0 0-1 0 0,0 0 1 0 0,0 0-1 0 0,0 0 1 0 0,0 0-1 0 0,0 0 1 0 0,0 0-1 0 0,0 0 1 0 0,0 1-1 0 0,0-1 1 0 0,0 0-1 0 0,0 0 1 0 0,0 0-1 0 0,0 0 1 0 0,0 0 0 0 0,0 0-1 0 0,0 0 1 0 0,0 0-1 0 0,0 0 1 0 0,0 0-1 0 0,0 0 1 0 0,0 1-1 0 0,1-1 1 0 0,-1 0-1 0 0,0 0 1 0 0,0 0-1 0 0,0 0 1 0 0,0 0-1 0 0,0 0 1 0 0,0 0-1 0 0,0 0 1 0 0,0 0-1 0 0,0 0 1 0 0,0 0-1 0 0,0 0 1 0 0,0 0-1 0 0,1 0 1 0 0,-1 0-1 0 0,0 0 1 0 0,0 0-1 0 0,0 0 1 0 0,0 0-1 0 0,0 0 1 0 0,0 0-1 0 0,0 0 1 0 0,0 0-1 0 0,0 0 1 0 0,0 0 0 0 0,1 0-1 0 0,-1 0 1 0 0,0 0 3 0 0,2 0-67 0 0,2 0 53 0 0,-3 0-51 0 0,2 0-100 0 0,-2 0 33 0 0,1 0-40 0 0,-2 2-269 0 0,0-1 215 0 0,0 0 115 0 0,0-1 95 0 0,0 2 138 0 0,0-1 80 0 0,0 0-179 0 0,0-1-44 0 0,0 1-40 0 0,0-1-47 0 0,0 1-54 0 0,0-1-62 0 0,0 1-17 0 0,0 0-52 0 0,0-1-57 0 0,0 1-61 0 0,0-1-67 0 0,0 1-70 0 0,0 0-74 0 0,0 0-80 0 0,0-1-939 0 0,0 0-923 0 0</inkml:trace>
  <inkml:trace contextRef="#ctx0" brushRef="#br0" timeOffset="1294.83">489 726 6648 0 0,'0'0'149'0'0,"0"0"23"0"0,0 0 12 0 0,0 0-58 0 0,0 0-8 0 0,0 0 46 0 0,0 0 143 0 0,0 0 267 0 0,2 0 24 0 0,0 0-520 0 0,0 1 65 0 0,3-1 157 0 0,13 0 776 0 0,-11-1-680 0 0,-4 1-261 0 0,-1-1-36 0 0,0 1-41 0 0,-1-1-49 0 0,4-6 235 0 0,-5 7-230 0 0,0-1 1 0 0,0 1 0 0 0,1 0 0 0 0,-1-1 0 0 0,0 1 0 0 0,0-1 0 0 0,1 1 0 0 0,-1 0 0 0 0,1-1 0 0 0,-1 1-1 0 0,0 0 1 0 0,1-1 0 0 0,-1 1 0 0 0,1 0 0 0 0,-1-1 0 0 0,0 1 0 0 0,1 0 0 0 0,-1 0 0 0 0,1 0 0 0 0,-1 0-1 0 0,1-1 1 0 0,-1 1 0 0 0,1 0 0 0 0,-1 0 0 0 0,1 0 0 0 0,-1 0 0 0 0,1 0 0 0 0,-1 0 0 0 0,1 0 0 0 0,-1 0-1 0 0,1 0 1 0 0,0 1-15 0 0,6-1 159 0 0,-5 0-107 0 0,0 0 0 0 0,0 0 0 0 0,0 0-1 0 0,1 0 1 0 0,-1 0 0 0 0,0 0 0 0 0,0-1 0 0 0,0 1 0 0 0,0-1 0 0 0,1 0-52 0 0,5-4 140 0 0,5-1 82 0 0,-2 4-44 0 0,2-1 38 0 0,-3-2-46 0 0,-2 0-63 0 0,5 0 52 0 0,-8-2-78 0 0,-5 7-76 0 0,0-1 0 0 0,1 1 0 0 0,-1-1 0 0 0,0 1-1 0 0,0-1 1 0 0,1 1 0 0 0,-1 0 0 0 0,0-1 0 0 0,1 1-1 0 0,-1 0 1 0 0,0-1 0 0 0,1 1 0 0 0,-1 0 0 0 0,1-1 0 0 0,-1 1-1 0 0,1 0 1 0 0,-1 0 0 0 0,1 0 0 0 0,-1-1 0 0 0,0 1 0 0 0,1 0-1 0 0,-1 0 1 0 0,1 0 0 0 0,-1 0 0 0 0,1 0 0 0 0,-1 0-1 0 0,1 0 1 0 0,-1 0 0 0 0,1 0 0 0 0,-1 0 0 0 0,1 0 0 0 0,0 0-5 0 0,11-1 81 0 0,4-6-51 0 0,6-3-19 0 0,-12 7 8 0 0,25-10 16 0 0,-20 4-47 0 0,-8 5-4 0 0,0 0 0 0 0,0 1 0 0 0,6-3 16 0 0,0 3-17 0 0,1 1-33 0 0,-6-2-36 0 0,-1 1-39 0 0,2-1-62 0 0,4-1-40 0 0,5-6-34 0 0,-15 9 214 0 0,0 0 0 0 0,0 0 0 0 0,-1 0-1 0 0,1 1 1 0 0,0-1 0 0 0,1 1 0 0 0,-1-1-1 0 0,0 1 1 0 0,0 0 0 0 0,0 1-1 0 0,1-1 1 0 0,-1 0 0 0 0,2 1 47 0 0,19-4-136 0 0,16-11-167 0 0,-15 5 103 0 0,-22 9 159 0 0,-1 1-1 0 0,1-1 1 0 0,0 1 0 0 0,0-1-1 0 0,-1 1 1 0 0,1 0-1 0 0,0 0 1 0 0,1 1 41 0 0,-2-1-31 0 0,0 0-1 0 0,0 0 1 0 0,0 0-1 0 0,0 0 1 0 0,-1 0-1 0 0,1 0 1 0 0,0-1-1 0 0,0 1 1 0 0,0 0-1 0 0,0-1 1 0 0,1 0 31 0 0,5-4-92 0 0,-7 4 74 0 0,1 0-1 0 0,-1 0 1 0 0,1 0 0 0 0,-1 0 0 0 0,1 1 0 0 0,-1-1 0 0 0,1 1 0 0 0,-1-1 0 0 0,1 1 0 0 0,0-1 0 0 0,-1 1 0 0 0,1 0 0 0 0,0 0 0 0 0,0 0 18 0 0,5 0-35 0 0,0 0-52 0 0,17 0-346 0 0,-12 0 284 0 0,-12 0 148 0 0,1 0 0 0 0,0 0-1 0 0,-1 0 1 0 0,1 0 0 0 0,0 0 0 0 0,-1 0 0 0 0,1 0 0 0 0,0 0 0 0 0,-1 0 0 0 0,1 1 0 0 0,0-1 0 0 0,-1 0 0 0 0,1 0 0 0 0,-1 1 0 0 0,1-1 1 0 0,4 11 0 0 0,6-6 0 0 0,-6 6 0 0 0,2-7 5 0 0,-7-4-3 0 0,1 0 0 0 0,-1 1 0 0 0,0-1 0 0 0,1 0 0 0 0,-1 0 0 0 0,1 1 1 0 0,-1-1-1 0 0,0 0 0 0 0,1 1 0 0 0,-1-1 0 0 0,0 1 0 0 0,1-1 0 0 0,-1 0 0 0 0,0 1 0 0 0,0-1 0 0 0,1 1 0 0 0,-1-1 0 0 0,0 1 0 0 0,0-1 0 0 0,0 1 0 0 0,0-1 0 0 0,1 1 0 0 0,-1-1 0 0 0,0 1 0 0 0,0-1 0 0 0,0 1 0 0 0,0-1 0 0 0,0 1 0 0 0,0-1 0 0 0,0 1 0 0 0,-1-1 0 0 0,1 1-2 0 0,0 1 11 0 0,0-1 1 0 0,1 1-1 0 0,-1 0 0 0 0,0-1 0 0 0,1 1 0 0 0,-1-1 0 0 0,1 1 0 0 0,-1 0 0 0 0,1-1 1 0 0,0 1-1 0 0,0-1 0 0 0,-1 0 0 0 0,1 1 0 0 0,1-1-11 0 0,2 7 54 0 0,12 24 195 0 0,-12-21-148 0 0,-4 6-4 0 0,1 0-8 0 0,5-2 9 0 0,-5-12-74 0 0,1 0 0 0 0,-1 1 0 0 0,0-1 0 0 0,0 1 0 0 0,-1-1-1 0 0,1 1 1 0 0,-1-1 0 0 0,1 1 0 0 0,-1 0-24 0 0,0 3 52 0 0,1 1 0 0 0,0 0-1 0 0,0-1 1 0 0,1 1 0 0 0,0 0-52 0 0,0 0 52 0 0,0 0 1 0 0,0-1-1 0 0,-1 1 1 0 0,0 0-1 0 0,-1 1-52 0 0,0 17 124 0 0,-1-15-64 0 0,1 0-1 0 0,0 0 1 0 0,0-1-1 0 0,2 1 1 0 0,0 4-60 0 0,3 1 67 0 0,-3-9-47 0 0,-1-1 1 0 0,1 1-1 0 0,-1 0 0 0 0,0-1 1 0 0,0 1-1 0 0,-1 0-20 0 0,0 12-28 0 0,0 0 76 0 0,0 17 104 0 0,0-24-130 0 0,0 2-34 0 0,0-2-33 0 0,0 2-40 0 0,0 0-46 0 0,0 1-54 0 0,0-13-215 0 0,0-2-117 0 0,0 1 65 0 0,0-1-43 0 0,0 0-592 0 0,0 0-472 0 0,0 0-896 0 0</inkml:trace>
  <inkml:trace contextRef="#ctx0" brushRef="#br0" timeOffset="1556.07">1246 285 11376 0 0,'0'0'256'0'0,"0"0"34"0"0,0 0 21 0 0,-3-3-35 0 0,3 3-276 0 0,-5-5 68 0 0,0-3-40 0 0,2-5 15 0 0,3 10 122 0 0,0 3 54 0 0,0-2 5 0 0,0-5-103 0 0,0 3-78 0 0,0 2-52 0 0,0 1-70 0 0,3-1-120 0 0,10-11-22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3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624 17 7640 0 0,'0'0'224'0'0,"-3"0"-12"0"0,-4 0-135 0 0,4 0-9 0 0,1 0 97 0 0,1 0 187 0 0,-1-2 311 0 0,-9-9 17 0 0,9 10-333 0 0,0-1-99 0 0,0 2-81 0 0,0-1-67 0 0,0 1-44 0 0,-2 1-44 0 0,3-1 39 0 0,0 1 20 0 0,-25-1 298 0 0,1 0-33 0 0,-25 0 245 0 0,1 0-105 0 0,1 0-85 0 0,5 0-95 0 0,-1 0-39 0 0,-107 0 489 0 0,80 0-382 0 0,66-1-329 0 0,3 1-15 0 0,-23 14-8 0 0,10-9-12 0 0,13-4 0 0 0,1-1 0 0 0,0 1 0 0 0,0 0 0 0 0,0 0 0 0 0,0 0 0 0 0,0 0 0 0 0,0 0 0 0 0,0 0 0 0 0,0 0 0 0 0,0 0 0 0 0,1 0 0 0 0,-2 1 0 0 0,-3 14 0 0 0,5-15 0 0 0,-1 0 0 0 0,0 0 0 0 0,1-1 0 0 0,-1 1 0 0 0,1 0 0 0 0,-1 0 0 0 0,1 0 0 0 0,0 0 0 0 0,-1 0 0 0 0,1-1 0 0 0,0 1 0 0 0,0 0 0 0 0,-1 0 0 0 0,1 0 0 0 0,0 0 0 0 0,0 0 0 0 0,0 0 0 0 0,0 0 0 0 0,0 0 0 0 0,0 0 0 0 0,1 0 0 0 0,-1 0 0 0 0,0 0 0 0 0,0 0 0 0 0,1 0 0 0 0,-1 0 0 0 0,0 0 0 0 0,1-1 0 0 0,-1 1 0 0 0,1 0 0 0 0,-1 0 0 0 0,2 0 0 0 0,-2 0 0 0 0,1 2 0 0 0,0-1 0 0 0,-1 0 0 0 0,1 1 0 0 0,-1-1 0 0 0,1 1 0 0 0,-1-1 0 0 0,0 1 0 0 0,0-1 0 0 0,0 1 0 0 0,0-1 0 0 0,-1 0 0 0 0,1 1 0 0 0,-1-1 0 0 0,1 1 0 0 0,0-1 0 0 0,0 1 0 0 0,0-1 0 0 0,0 1 0 0 0,0-1 0 0 0,0 1 0 0 0,1-1 0 0 0,-1 0 0 0 0,1 1 0 0 0,0-1 0 0 0,-1 1 0 0 0,11 14 0 0 0,-8-13 0 0 0,-1-1 0 0 0,0 1 0 0 0,0-1 0 0 0,0 1 0 0 0,0 0 0 0 0,-1-1 0 0 0,1 2 0 0 0,0 26 0 0 0,-2-26 0 0 0,0 1 0 0 0,1 0 0 0 0,-1 0 0 0 0,2 3 0 0 0,24 54 0 0 0,-20-31 0 0 0,4-1 0 0 0,-5 1 0 0 0,6-1 0 0 0,-6 1 0 0 0,6-1 0 0 0,-6 1 0 0 0,-1-16 8 0 0,-1-9 9 0 0,-2-1-1 0 0,1 1 0 0 0,-1 0 1 0 0,0-1-1 0 0,0 1 0 0 0,-1 0-16 0 0,0 64 228 0 0,0-2-57 0 0,0 13-17 0 0,0 43 21 0 0,0-119-165 0 0,-1 0-1 0 0,0 0 1 0 0,0 0-1 0 0,-1-1 1 0 0,1 1 0 0 0,-1 0-10 0 0,0-1 7 0 0,0 0 0 0 0,1 0 0 0 0,0 0 0 0 0,0 0 1 0 0,0 5-8 0 0,1 12-2 0 0,0 22 78 0 0,0-42-72 0 0,0-1-1 0 0,0 1 1 0 0,0 0-1 0 0,-1-1 1 0 0,1 1 0 0 0,-1 0-1 0 0,1-1 1 0 0,-1 1-1 0 0,1-1 1 0 0,-1 1-1 0 0,0-1 1 0 0,0 1-1 0 0,0-1 1 0 0,0 1 0 0 0,0-1-1 0 0,0 0 1 0 0,0 0-1 0 0,-1 1-3 0 0,-2 5 52 0 0,5 2-54 0 0,-1-7 6 0 0,1-1-7 0 0,-1 0 1 0 0,0 0 0 0 0,0 0-1 0 0,0 0 1 0 0,0 0 0 0 0,-1-1 0 0 0,1 1-1 0 0,0 0 1 0 0,0 0 0 0 0,0 0-1 0 0,-1 0 1 0 0,1-1 0 0 0,0 1 0 0 0,-1 1 2 0 0,0-2-72 0 0,0 1 57 0 0,-2 0 102 0 0,1-1-118 0 0,1 0-30 0 0,0 0-41 0 0,0 0-48 0 0,0 0-56 0 0,0 0 19 0 0,0 0-36 0 0,1 0 42 0 0,0 0-145 0 0,0 0-274 0 0,0 0-21 0 0</inkml:trace>
  <inkml:trace contextRef="#ctx0" brushRef="#br0" timeOffset="303.38">9 759 6504 0 0,'0'0'190'0'0,"2"0"-10"0"0,7 0-145 0 0,-2 0-1 0 0,6 0 36 0 0,-6 0 128 0 0,3 0 170 0 0,5-3 263 0 0,-7-2-295 0 0,2 0 141 0 0,3 2 85 0 0,-4 3-279 0 0,-2-2-79 0 0,1 0-32 0 0,3-3 3 0 0,-1 1 28 0 0,0 1 36 0 0,-2 0-60 0 0,-1 1-25 0 0,2-1 0 0 0,8-1 91 0 0,-9 1-115 0 0,2 0 45 0 0,16-8 88 0 0,-20 8-201 0 0,0 0 1 0 0,0 1 0 0 0,1-1 0 0 0,-1 1 0 0 0,1 1 0 0 0,0-1 0 0 0,-1 1-1 0 0,1 0 1 0 0,1 1-63 0 0,12-2 83 0 0,-16 1-78 0 0,-1 0 0 0 0,1 0 0 0 0,-1 0 1 0 0,0-1-1 0 0,0 0 0 0 0,0 0 0 0 0,0 0 0 0 0,1 0-5 0 0,-3 1 3 0 0,2-1 0 0 0,-1 0 0 0 0,1 1 1 0 0,0-1-1 0 0,-1 1 1 0 0,1 0-1 0 0,0 0 0 0 0,0 0 1 0 0,0 0-1 0 0,-1 0 1 0 0,1 0-1 0 0,0 1 0 0 0,0 0 1 0 0,0-1-1 0 0,0 1 1 0 0,1 0-4 0 0,-1 0-94 0 0,1 0 41 0 0,2-1 42 0 0,16-6 295 0 0,-17 5-279 0 0,0 0-59 0 0,-1-1-81 0 0,1 1-99 0 0,0 0-117 0 0,-3 0 125 0 0,0 1-37 0 0,1-1-200 0 0,1 1-93 0 0,-1-1-101 0 0,0 0-110 0 0,3 0-797 0 0,4 2-889 0 0</inkml:trace>
  <inkml:trace contextRef="#ctx0" brushRef="#br0" timeOffset="664.55">703 664 6416 0 0,'0'0'184'0'0,"0"3"-6"0"0,0-3-176 0 0,0 1 0 0 0,0 0 0 0 0,0-1 0 0 0,0 1 0 0 0,0-1 0 0 0,0 1 0 0 0,1-1 0 0 0,-1 1 0 0 0,0-1 0 0 0,0 1 0 0 0,0 0 0 0 0,1-1 0 0 0,-1 1 0 0 0,0-1 0 0 0,1 1 0 0 0,-1-1-1 0 0,0 0 1 0 0,1 1 0 0 0,-1-1 0 0 0,1 1 0 0 0,-1-1 0 0 0,1 0 0 0 0,-1 1 0 0 0,1-1-2 0 0,0 1 0 0 0,-1-1-1 0 0,1 0 1 0 0,0 1 0 0 0,-1-1-1 0 0,1 1 1 0 0,-1-1-1 0 0,1 1 1 0 0,-1 0 0 0 0,1-1-1 0 0,-1 1 1 0 0,0-1 0 0 0,1 1-1 0 0,-1 0 1 0 0,0-1-1 0 0,1 1 1 0 0,-1 0 0 0 0,0 0-1 0 0,0-1 1 0 0,1 1 0 0 0,-1 0-1 0 0,0 0 1 0 0,0-1 0 0 0,0 1-1 0 0,0 0 1 0 0,0 0 0 0 0,0 4 28 0 0,-1 1 50 0 0,1 6 137 0 0,-1-10-147 0 0,1 0 0 0 0,0 1-1 0 0,1-1 1 0 0,-1 0 0 0 0,0 0-1 0 0,1 1 1 0 0,-1-1 0 0 0,1 0-1 0 0,0 2-67 0 0,5 8 302 0 0,-2-2-45 0 0,0 13 151 0 0,-4-14-226 0 0,1-1-46 0 0,1 0-20 0 0,2 1 2 0 0,2 7 47 0 0,-4-1-9 0 0,-2 9 167 0 0,1 0-24 0 0,1-8-201 0 0,8 15 100 0 0,-4 1-6 0 0,4-1 0 0 0,-5-2-2 0 0,6-8-4 0 0,-7-8-99 0 0,-4-9-53 0 0,2 0 0 0 0,-1 0 0 0 0,0 0 0 0 0,1 0 0 0 0,0-1 0 0 0,0 1 1 0 0,0 0-1 0 0,0 0-34 0 0,9 18 122 0 0,-10-17-87 0 0,1-1-1 0 0,0 0 1 0 0,0 0 0 0 0,0 1 0 0 0,1-1-1 0 0,-1-1 1 0 0,1 1 0 0 0,1 1-35 0 0,4 2 62 0 0,-5-4-27 0 0,0 0 0 0 0,1 1 0 0 0,-1-1 0 0 0,-1 1 0 0 0,1-1 0 0 0,0 2-35 0 0,-1-1 38 0 0,-2-3-28 0 0,1 0-1 0 0,-1-1 1 0 0,0 1 0 0 0,1 0-1 0 0,-1-1 1 0 0,0 1-1 0 0,1-1 1 0 0,-1 1-1 0 0,1 0 1 0 0,-1-1 0 0 0,0 1-1 0 0,1-1 1 0 0,0 1-1 0 0,-1-1 1 0 0,1 0-1 0 0,-1 1 1 0 0,1-1 0 0 0,-1 0-1 0 0,1 1 1 0 0,0-1-1 0 0,-1 0 1 0 0,1 1-10 0 0,4 1 39 0 0,-5-2-38 0 0,10 4 111 0 0,-1 1-1 0 0,0 0 1 0 0,-1 1 0 0 0,1 0-112 0 0,-6-3 131 0 0,1-2-57 0 0,5-2-14 0 0,-7 1-11 0 0,2 0 12 0 0,0 0 1 0 0,0 0-1 0 0,0-1 0 0 0,-1 1 0 0 0,1-1 0 0 0,0 0 0 0 0,0 0-61 0 0,10-8 234 0 0,-11 6-62 0 0,0 2-61 0 0,0 0-40 0 0,1 1-33 0 0,-1 0-7 0 0,-1-1 26 0 0,5-2 43 0 0,23-14 373 0 0,-22 9-326 0 0,-3-3-56 0 0,-4 9-78 0 0,0 0 0 0 0,0-1-1 0 0,0 1 1 0 0,1 0 0 0 0,-1 0 0 0 0,0 0 0 0 0,1 0-1 0 0,0 0 1 0 0,0 0-13 0 0,1-3 28 0 0,1 0 0 0 0,-1-1 0 0 0,1 1 0 0 0,-2-1 0 0 0,1 0 0 0 0,0 0 1 0 0,-1 1-1 0 0,1-6-28 0 0,-1 6 17 0 0,3-32 175 0 0,-4 32-174 0 0,7-21 45 0 0,-4-4-48 0 0,-4 23-15 0 0,1 0 0 0 0,0-1 0 0 0,0 1 0 0 0,1 0 0 0 0,0-3 0 0 0,1 2 0 0 0,-1 1 0 0 0,-1-1 0 0 0,0 0 0 0 0,0-1 0 0 0,0-2 0 0 0,-1-19 13 0 0,0-68 170 0 0,0 55-136 0 0,0-5-90 0 0,0 25-33 0 0,0-1-46 0 0,0 23 117 0 0,-1-1 0 0 0,1 0 0 0 0,0 0 0 0 0,0 0 0 0 0,-1 1 0 0 0,1-1 0 0 0,-1 0 0 0 0,0 1-1 0 0,1-1 1 0 0,-1 0 0 0 0,0 1 0 0 0,0-1 0 0 0,0 1 5 0 0,-5-10-112 0 0,5 5 15 0 0,0-1-36 0 0,1 3 29 0 0,0-2 9 0 0,-1 1 10 0 0,1 1-6 0 0,0 1-17 0 0,0 0-37 0 0,0 1-10 0 0,0-1-36 0 0,0 1-40 0 0,0 0-44 0 0,0 0 8 0 0,1 0-36 0 0,-1 1-39 0 0,0 0-42 0 0,1-1-45 0 0,-1 1-46 0 0,1 0-50 0 0,0 0-51 0 0,3-1-1232 0 0,5 2-1021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3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8960 0 0,'0'0'264'0'0,"0"0"-8"0"0,0 0-116 0 0,3 0 110 0 0,-3-1-237 0 0,0 1-1 0 0,1 0 1 0 0,-1 0-1 0 0,1 0 1 0 0,-1 0-1 0 0,1 0 0 0 0,-1 0 1 0 0,1 0-1 0 0,-1 1 1 0 0,0-1-1 0 0,1 0 1 0 0,-1 0-1 0 0,1 0 0 0 0,-1 0 1 0 0,0 0-1 0 0,1 1 1 0 0,-1-1-1 0 0,1 0 1 0 0,-1 0-1 0 0,0 1 0 0 0,1-1 1 0 0,-1 0-1 0 0,0 0 1 0 0,1 1-1 0 0,-1-1 1 0 0,0 0-1 0 0,0 1 1 0 0,1-1-1 0 0,-1 1 0 0 0,0-1 1 0 0,0 0-1 0 0,0 1 1 0 0,1-1-1 0 0,-1 1 1 0 0,0-1-1 0 0,0 0 0 0 0,0 1 1 0 0,0-1-1 0 0,0 1 1 0 0,0-1-1 0 0,0 1 1 0 0,0-1-1 0 0,0 0 0 0 0,0 1 1 0 0,0-1-1 0 0,0 1 1 0 0,0 0-13 0 0,0 0 45 0 0,0 1-1 0 0,0 0 1 0 0,0 0 0 0 0,0-1 0 0 0,1 1 0 0 0,-1 0 0 0 0,1 0-1 0 0,-1-1 1 0 0,1 2-45 0 0,20 35 867 0 0,3 5 70 0 0,-11-11-383 0 0,-12-15-368 0 0,0-1 22 0 0,3-4 14 0 0,2 1-3 0 0,-5-10-169 0 0,0 0 0 0 0,0 0 1 0 0,0 0-1 0 0,0 0 0 0 0,-1 0 0 0 0,1 0 1 0 0,-1 3-51 0 0,1 5 149 0 0,-1 4 57 0 0,0-10-17 0 0,0 2-71 0 0,0 4-45 0 0,0 17 32 0 0,0-17-34 0 0,0-3 31 0 0,0 0 50 0 0,0-1 62 0 0,0-1 75 0 0,0-3 87 0 0,0-1 102 0 0,0-3 112 0 0,0 0-248 0 0,0-1 32 0 0,0-13-168 0 0,0 1-34 0 0,0-14 83 0 0,0-6-71 0 0,0-17-57 0 0,0 41-102 0 0,1-1 0 0 0,0 1-1 0 0,1 0 1 0 0,3-7-25 0 0,-1-2 19 0 0,-2 7-12 0 0,-1 4-7 0 0,1 0 1 0 0,0 1-1 0 0,0-1 1 0 0,1 1 0 0 0,0 0-1 0 0,0-1 0 0 0,0 1 6 0 0,0-1 0 0 0,0 1-1 0 0,-1-1 1 0 0,0-3-6 0 0,-1 5 5 0 0,1 1 0 0 0,-1-1 0 0 0,1 0 1 0 0,0 1-1 0 0,0-1 0 0 0,1 1 0 0 0,0-1 0 0 0,2-3-5 0 0,19-18 6 0 0,19-15-84 0 0,-18 16 62 0 0,-23 25 16 0 0,0-1 0 0 0,-1 1 0 0 0,1 0 0 0 0,0-1 0 0 0,0 1 0 0 0,0 0 0 0 0,-1 0 0 0 0,1 0 0 0 0,2 0 0 0 0,1 0-11 0 0,-1 0-1 0 0,1 0 0 0 0,0 1 1 0 0,-1-1-1 0 0,1 1 0 0 0,2 1 12 0 0,2-1-15 0 0,-7 0 9 0 0,0 0 0 0 0,1 1 1 0 0,-1-1-1 0 0,0 1 0 0 0,1-1 0 0 0,-1 1 0 0 0,0 0 0 0 0,1 0 1 0 0,-1 0-1 0 0,0 0 0 0 0,0 1 0 0 0,0-1 0 0 0,0 1 0 0 0,0-1 1 0 0,-1 1-1 0 0,1 0 0 0 0,0-1 0 0 0,-1 1 0 0 0,1 0 1 0 0,-1 0-1 0 0,1 0 6 0 0,4 8-34 0 0,0 0 1 0 0,-1 0-1 0 0,5 11 34 0 0,-3-4-4 0 0,25 78-68 0 0,-29-90 71 0 0,-1 0 0 0 0,0 0 0 0 0,0 1 0 0 0,0-1 0 0 0,-1 0 0 0 0,0 1 0 0 0,0 0 0 0 0,0-1 0 0 0,-1 1 0 0 0,1 3 1 0 0,-1-2-9 0 0,1 0 0 0 0,0-1 0 0 0,0 1 1 0 0,0 0-1 0 0,1-1 0 0 0,0 1 9 0 0,3 9-1 0 0,0 13 1 0 0,1-13 0 0 0,-5-13 0 0 0,1 0 0 0 0,-1 0 0 0 0,0 1 0 0 0,-1-1 0 0 0,1 0 0 0 0,0 1 0 0 0,-1-1 0 0 0,0 2 0 0 0,0 44-39 0 0,0-30-44 0 0,0-9-18 0 0,0 1-53 0 0,0 1-65 0 0,0 0-77 0 0,0-11 72 0 0,0 0 65 0 0,0-1 58 0 0,0 1 52 0 0,0 0 60 0 0,0 0 89 0 0,0 1 434 0 0,0-1-458 0 0,0-1-39 0 0,0 1-52 0 0,0-1-65 0 0,0 1-79 0 0,0 0-90 0 0,0-1-60 0 0,0 1-91 0 0,0-1-99 0 0,0 1-110 0 0,0 0-117 0 0,0 0-126 0 0,0-1 375 0 0,0 0-34 0 0,0 1-36 0 0,0-1-38 0 0,0 0-1461 0 0,0 0-1150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2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269 758 7744 0 0,'0'0'174'0'0,"0"0"29"0"0,0 0 12 0 0,0-3-35 0 0,0-2-145 0 0,0-3 41 0 0,0 1 57 0 0,0 1 73 0 0,-3 1 236 0 0,-7-6 7 0 0,7 8-150 0 0,2 1-105 0 0,0-1-66 0 0,1 0-70 0 0,1 0-29 0 0,-3 1 64 0 0,-8-3 233 0 0,5-5-6 0 0,-6 4-6 0 0,7 0-121 0 0,3 5-181 0 0,1 1 0 0 0,0 0 0 0 0,0-1 1 0 0,-1 1-1 0 0,1-1 0 0 0,0 1 0 0 0,-1-1 0 0 0,1 1 0 0 0,0 0 0 0 0,-1-1 0 0 0,1 1 0 0 0,0 0 0 0 0,-1 0 1 0 0,1-1-1 0 0,-1 1 0 0 0,1 0 0 0 0,-1 0 0 0 0,1-1 0 0 0,-1 1 0 0 0,1 0 0 0 0,0 0 0 0 0,-1 0 0 0 0,1 0 1 0 0,-1 0-1 0 0,1 0 0 0 0,-1 0 0 0 0,1 0 0 0 0,-1 0 0 0 0,1 0 0 0 0,-1 0 0 0 0,1 0 0 0 0,-1 0-12 0 0,-10-1 202 0 0,-1-5-8 0 0,-2-1 27 0 0,1 5 26 0 0,9 2-199 0 0,2 0-28 0 0,1 0 0 0 0,-1 0-1 0 0,0 0 1 0 0,0 0 0 0 0,0 0 0 0 0,0 0-1 0 0,1 1 1 0 0,-1-1 0 0 0,0 0 0 0 0,0 1 0 0 0,-1 0-20 0 0,-2 10 93 0 0,3-10-79 0 0,0 1 0 0 0,0-1 0 0 0,-1 0 0 0 0,1 0 0 0 0,0 0 0 0 0,-1 0 0 0 0,1 0 0 0 0,-1 0-14 0 0,1 0 12 0 0,-1 0 0 0 0,1 0 0 0 0,-1 0-1 0 0,1 0 1 0 0,0 0 0 0 0,0 0 0 0 0,-1 1 0 0 0,1 0-12 0 0,-14 27 12 0 0,12-19-6 0 0,3-8-1 0 0,0 1 1 0 0,-1-1-1 0 0,1 0 0 0 0,0 0 0 0 0,0 0 0 0 0,-1 0 1 0 0,0 0-1 0 0,1 0 0 0 0,-1 0-5 0 0,-2 3 1 0 0,0 0 1 0 0,1 1-1 0 0,0-1 0 0 0,0 1 1 0 0,0 0-1 0 0,1 0 1 0 0,0 0-1 0 0,-1 4-1 0 0,1-4 0 0 0,2-6 0 0 0,-4 10 0 0 0,1 0 0 0 0,0 0 0 0 0,0 0 0 0 0,1 1 0 0 0,1-1 0 0 0,-1 1 0 0 0,2-1 0 0 0,0 8 0 0 0,0 171-72 0 0,0-185 72 0 0,0 0 0 0 0,1 0 0 0 0,-1 0 0 0 0,1 0 0 0 0,0-1 0 0 0,1 1 0 0 0,-1 0 0 0 0,1 0 0 0 0,-1-1 0 0 0,3 4 0 0 0,1 24-11 0 0,-2-24 0 0 0,-1-3 7 0 0,-1-1-1 0 0,1 1 1 0 0,0-1 0 0 0,0 1 0 0 0,0-1 0 0 0,0 0-1 0 0,0 0 1 0 0,1 0 0 0 0,0 0 0 0 0,2 2 4 0 0,8 0 0 0 0,-10 2-8 0 0,-3-7 7 0 0,0 0 1 0 0,0 1-1 0 0,0-1 0 0 0,0 0 1 0 0,0 0-1 0 0,0 0 1 0 0,0 1-1 0 0,0-1 0 0 0,1 0 1 0 0,-1 0-1 0 0,0 0 1 0 0,0 0-1 0 0,0 1 1 0 0,0-1-1 0 0,0 0 0 0 0,0 0 1 0 0,0 0-1 0 0,0 0 1 0 0,1 1-1 0 0,-1-1 0 0 0,0 0 1 0 0,0 0-1 0 0,0 0 1 0 0,0 0-1 0 0,0 0 0 0 0,1 0 1 0 0,-1 0-1 0 0,0 0 1 0 0,0 1-1 0 0,0-1 0 0 0,0 0 1 0 0,1 0-1 0 0,-1 0 1 0 0,0 0-1 0 0,0 0 1 0 0,0 0 0 0 0,27 1-25 0 0,-20-1 15 0 0,-5 1 10 0 0,1-1 0 0 0,-1 0 0 0 0,0 0 0 0 0,0 0 0 0 0,0-1 0 0 0,0 1 0 0 0,1 0 0 0 0,-1-1 0 0 0,0 1 0 0 0,1-1 0 0 0,6-4 3 0 0,0 0 0 0 0,0-1 0 0 0,-1 0 0 0 0,0 0 0 0 0,0 0 0 0 0,4-5-3 0 0,-6 5 28 0 0,10-12 104 0 0,-14 14-89 0 0,0 1-1 0 0,0-1 1 0 0,0 0 0 0 0,0 0 0 0 0,0-3-43 0 0,2-2 53 0 0,0 1 1 0 0,1 0-1 0 0,-1 0 1 0 0,3-2-54 0 0,14-23 120 0 0,-17 24-94 0 0,5-12 40 0 0,-6 1 17 0 0,-3 12-56 0 0,1 1 0 0 0,0-1 0 0 0,0 1-1 0 0,3-6-26 0 0,-2 5 28 0 0,0 0 0 0 0,0-1 0 0 0,-1 1 0 0 0,0-8-28 0 0,-1-18 76 0 0,0-44 205 0 0,0 56-223 0 0,0 1-39 0 0,0 20-17 0 0,0 0 0 0 0,0 0 0 0 0,0 0 0 0 0,0 1 0 0 0,0-1 0 0 0,0 0 0 0 0,0 0 0 0 0,0 1 1 0 0,0-1-1 0 0,1 0 0 0 0,-1 0 0 0 0,0 1 0 0 0,0-1 0 0 0,1 0 0 0 0,-1 0 0 0 0,1 1 0 0 0,-1-1 0 0 0,0 0 0 0 0,1 1 0 0 0,-1-1 0 0 0,1 1 0 0 0,-1-1 0 0 0,1 1 0 0 0,0-1 0 0 0,-1 1 0 0 0,1-1 0 0 0,0 1-2 0 0,-1-1 2 0 0,1 1 0 0 0,-1 0 0 0 0,1-1 0 0 0,-1 1 0 0 0,1-1 0 0 0,-1 1 0 0 0,1-1-1 0 0,-1 1 1 0 0,0-1 0 0 0,1 1 0 0 0,-1-1 0 0 0,0 1 0 0 0,1-1 0 0 0,-1 1 0 0 0,0-1 0 0 0,0 0 0 0 0,1 1 0 0 0,-1-1 0 0 0,0 1-1 0 0,0-1 1 0 0,0 0 0 0 0,0 1 0 0 0,0-1 0 0 0,0 0 0 0 0,0 1 0 0 0,0-1 0 0 0,0 0-2 0 0,0 1 0 0 0,0 0 1 0 0,0-1-1 0 0,0 1 1 0 0,0-1-1 0 0,0 1 1 0 0,0-1-1 0 0,0 1 0 0 0,0-1 1 0 0,0 1-1 0 0,0 0 1 0 0,0-1-1 0 0,0 1 1 0 0,0-1-1 0 0,0 1 1 0 0,0-1-1 0 0,0 1 0 0 0,1 0 1 0 0,-1-1-1 0 0,0 1 1 0 0,0-1-1 0 0,1 1 1 0 0,-1 0-1 0 0,0-1 1 0 0,1 1-1 0 0,12 10 0 0 0,-12-8 0 0 0,1 0 0 0 0,-1 0 0 0 0,1 0 0 0 0,-1 0 0 0 0,0 0 0 0 0,0 0 0 0 0,1 0 0 0 0,-2 0 0 0 0,1 0 0 0 0,0 1 0 0 0,0-1 0 0 0,-1 0 0 0 0,1 0 0 0 0,-1 1 0 0 0,3 10 0 0 0,8 8 0 0 0,-6 8 0 0 0,6 3 0 0 0,-6-1 0 0 0,5 1 0 0 0,-6-15 0 0 0,-2-9 0 0 0,0 0 0 0 0,0-1 0 0 0,0 0 0 0 0,1 1 0 0 0,1 0 0 0 0,0 1 0 0 0,-1 0 0 0 0,0 0 0 0 0,0 1 0 0 0,-1 0 0 0 0,1-1 0 0 0,-1 1 0 0 0,2 0 0 0 0,-1-1 0 0 0,1 0 0 0 0,-1-3 0 0 0,-1 0 0 0 0,0 0 0 0 0,0 1 0 0 0,0 1 0 0 0,-1-4 0 0 0,-1 0 0 0 0,1 0 0 0 0,0-1 0 0 0,1 1 0 0 0,-1 0 0 0 0,1-1 0 0 0,-1 1 0 0 0,1-1 0 0 0,0 0 0 0 0,0 0 0 0 0,1 0 0 0 0,0 1 0 0 0,2 2 0 0 0,-1-1 0 0 0,1 1 0 0 0,-1 0 0 0 0,2 5 0 0 0,1 0 0 0 0,4 8 0 0 0,-10-17 0 0 0,0 1 0 0 0,0-1 0 0 0,0 1 0 0 0,1-1 0 0 0,-1 0 0 0 0,1 0 0 0 0,-1 0 0 0 0,1 0 0 0 0,0 0 0 0 0,0 0 0 0 0,0 0 0 0 0,1 0 0 0 0,10 4 0 0 0,-8 0-13 0 0,-2-1-28 0 0,5-3-36 0 0,-6-2-98 0 0,-2 0 78 0 0,0 0-55 0 0,0 0-71 0 0,0 0 68 0 0,0 0-34 0 0,0 0-36 0 0,0 0-34 0 0,0 0-352 0 0,0 0 85 0 0,0 0-48 0 0,0 0-675 0 0,0 0-531 0 0,0 0-1010 0 0</inkml:trace>
  <inkml:trace contextRef="#ctx0" brushRef="#br0" timeOffset="370.97">805 16 10080 0 0,'0'0'230'0'0,"0"0"30"0"0,0 0 18 0 0,0 0-120 0 0,0-2-83 0 0,0-9 37 0 0,0 9-6 0 0,0 2 119 0 0,0 0 188 0 0,0 0 10 0 0,0 0-15 0 0,0 0-67 0 0,0 0-28 0 0,0 0-7 0 0,-2 2-34 0 0,0 0-256 0 0,1-1 0 0 0,0 1 1 0 0,0-1-1 0 0,0 1 0 0 0,0-1 1 0 0,0 1-1 0 0,0 0 0 0 0,1-1 1 0 0,-1 1-1 0 0,0 0 0 0 0,1 0 1 0 0,-1 0-1 0 0,1 1-16 0 0,-2 31 189 0 0,2-32-182 0 0,0 16 55 0 0,0 12 13 0 0,0-13-19 0 0,1-9-30 0 0,0-1 0 0 0,0 1-1 0 0,0-1 1 0 0,3 6-26 0 0,-2-4 28 0 0,0-1 0 0 0,0 0 0 0 0,-1 0 0 0 0,0 9-28 0 0,0-7 32 0 0,0 0 1 0 0,0 0 0 0 0,1 0 0 0 0,2 7-33 0 0,0 2 46 0 0,2 12 49 0 0,0 8 6 0 0,3 17 35 0 0,2-19-39 0 0,-6 5-7 0 0,6-5-2 0 0,-6 10-4 0 0,11 51-6 0 0,-6-41 2 0 0,-8-45-42 0 0,-1 1 0 0 0,-1 10-38 0 0,2 26 90 0 0,9 11 17 0 0,9 42 147 0 0,-8-48-112 0 0,-4-19-25 0 0,-5-25-64 0 0,-1 1 0 0 0,0-1 0 0 0,-1 1-1 0 0,1 7-52 0 0,0 0 93 0 0,5 1-20 0 0,-3-9-31 0 0,5 13 83 0 0,-7-19-103 0 0,-1-1 1 0 0,1 1 0 0 0,-1 0-1 0 0,0 0 1 0 0,0 0 0 0 0,-1 0-1 0 0,1 0 1 0 0,-1 0-1 0 0,0 4-22 0 0,2 3 46 0 0,5 1-18 0 0,-2-4-16 0 0,-3 5 54 0 0,-2-10-18 0 0,0-3-124 0 0,0 0 6 0 0,0 0-81 0 0,0 0-92 0 0,0 0 69 0 0,0 0-41 0 0,0 0-44 0 0,0 0-43 0 0,0 0-38 0 0,0 0-34 0 0,0 0-245 0 0,0 0-57 0 0,0 0-46 0 0,0 0-32 0 0,0 0-1354 0 0,0 0-1200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37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34 7400 0 0,'0'0'216'0'0,"0"0"-50"0"0,0 0 10 0 0,0 0 81 0 0,0 0 233 0 0,0 0 426 0 0,0 0 39 0 0,0 0-396 0 0,0 0-236 0 0,0 0-65 0 0,0 0 43 0 0,-3 0 118 0 0,-12 0 176 0 0,1 0-66 0 0,-1 0-62 0 0,0 0-59 0 0,0 0-54 0 0,0 0-51 0 0,0 0-46 0 0,-1 0-43 0 0,-12 0 86 0 0,-1 0-109 0 0,4 0-96 0 0,1 0-43 0 0,-55 0 3 0 0,45 0 9 0 0,1 0 88 0 0,16 0-28 0 0,1 0 38 0 0,-2-2-82 0 0,2-4-27 0 0,0-1 11 0 0,-2 6 38 0 0,-10 1 36 0 0,-5 0 106 0 0,32 0-229 0 0,-1 0 0 0 0,0-1-1 0 0,0 1 1 0 0,1 0 0 0 0,-1-1-1 0 0,1 1 1 0 0,-1-1 0 0 0,0 1-1 0 0,1-1 1 0 0,-1 0 0 0 0,1 1-1 0 0,0-1 1 0 0,-1 0 0 0 0,1 0-1 0 0,-1 0 1 0 0,1 0 0 0 0,0-1-1 0 0,-1 1-14 0 0,-2-2 133 0 0,0 2-69 0 0,-3 2-17 0 0,6-1-29 0 0,-4 0 63 0 0,-5 0-10 0 0,7 0-13 0 0,0 0-95 0 0,-10 3 64 0 0,12-3-26 0 0,0 1 0 0 0,0 0-1 0 0,0 0 1 0 0,0-1 0 0 0,0 1 0 0 0,0 0 0 0 0,0 0 0 0 0,0 0 0 0 0,0 1 0 0 0,0-1 0 0 0,0 0-1 0 0,0 1 0 0 0,-1 2 0 0 0,1 2 0 0 0,2 15 0 0 0,-1 11 0 0 0,0 126 0 0 0,0-151 0 0 0,1 1 0 0 0,0 0 0 0 0,0 0 0 0 0,1 0 0 0 0,0 0 0 0 0,1 0 0 0 0,-2-1 0 0 0,1 1 0 0 0,-1 0 0 0 0,0-1 0 0 0,-1 2 0 0 0,0 7 0 0 0,0-9 0 0 0,0 1 0 0 0,0 0 0 0 0,0-1 0 0 0,1 1 0 0 0,1 1 0 0 0,3 6 0 0 0,-3-12 0 0 0,-1 0 0 0 0,0 1 0 0 0,0-1 0 0 0,0 0 0 0 0,0 0 0 0 0,-1 0 0 0 0,1 1 0 0 0,-1-1 0 0 0,0 0 0 0 0,0 3 0 0 0,0 8 0 0 0,-1-5 0 0 0,1 1 0 0 0,0-1 0 0 0,1 0 0 0 0,0 0 0 0 0,1 5 0 0 0,2 2 1 0 0,-2-9 1 0 0,0-1 0 0 0,0 1 0 0 0,-1-1 0 0 0,0 1 0 0 0,0 0-1 0 0,-1 0-1 0 0,0 1 12 0 0,1-1-1 0 0,0 1 0 0 0,1 0 0 0 0,-1 0 1 0 0,2 0-12 0 0,-1 0 3 0 0,0-1 0 0 0,-1 1 0 0 0,0 0 0 0 0,0-1 0 0 0,0 2-3 0 0,-2 30 52 0 0,0-21-45 0 0,1 1 0 0 0,1-1-1 0 0,2 15-6 0 0,2-9 26 0 0,-2-8-15 0 0,-1 0 1 0 0,0 0-1 0 0,-1 4-11 0 0,-1 232 156 0 0,-1-235-115 0 0,-5 1-21 0 0,0-3-10 0 0,2 19 42 0 0,5 24 108 0 0,0-24-63 0 0,-1-21-22 0 0,0-10-6 0 0,0-3-3 0 0,0 0 4 0 0,0 0-31 0 0,0 0-131 0 0,0 0-21 0 0,0 0 35 0 0,0 0-14 0 0,0 0-53 0 0,0 0-147 0 0,0 0-264 0 0,0-2-151 0 0,0 1 107 0 0,0-1 93 0 0,0 1 77 0 0,0 0 67 0 0,0 0 45 0 0,0-2-596 0 0,0 2 491 0 0,0-1-88 0 0,0 1 212 0 0,0 0-35 0 0,0-5-1764 0 0,0-4-1180 0 0</inkml:trace>
  <inkml:trace contextRef="#ctx0" brushRef="#br0" timeOffset="399.97">48 807 9560 0 0,'0'0'216'0'0,"0"0"32"0"0,0 0 10 0 0,0-1-107 0 0,2-1-78 0 0,6-6 3 0 0,-5 5-13 0 0,-1 1 88 0 0,-1 2 174 0 0,-1 0 284 0 0,2-3 21 0 0,0 1-493 0 0,1-1 50 0 0,8-8 552 0 0,-6 7-470 0 0,-2 0-96 0 0,-1 3-140 0 0,-1 0-45 0 0,1-1 324 0 0,1 0-115 0 0,0 1-72 0 0,1 1-68 0 0,0 0-21 0 0,-2 0 49 0 0,4-4 24 0 0,1-3 13 0 0,-7 7-122 0 0,3-2 118 0 0,0 0-43 0 0,0 2-28 0 0,1 0-27 0 0,2-1 31 0 0,2-4 17 0 0,-7 4-59 0 0,0 0 0 0 0,1 0 0 0 0,-1 0 0 0 0,1 1 1 0 0,-1-1-1 0 0,1 0 0 0 0,-1 1 0 0 0,1-1 1 0 0,0 1-1 0 0,-1-1 0 0 0,1 1 0 0 0,-1 0 1 0 0,1 0-1 0 0,0 0-9 0 0,10 0 16 0 0,-9 1-8 0 0,0-1 0 0 0,0 0-1 0 0,1 0 1 0 0,-1 0 0 0 0,0 0-1 0 0,0-1 1 0 0,0 1 0 0 0,1-1 0 0 0,-1 0-1 0 0,0 0-7 0 0,5-4 21 0 0,-6 4-19 0 0,-1 0 1 0 0,1 0-1 0 0,-1 1 0 0 0,1-1 1 0 0,-1 0-1 0 0,1 0 0 0 0,-1 1 1 0 0,1-1-1 0 0,-1 1 0 0 0,1 0 1 0 0,0-1-1 0 0,-1 1 0 0 0,1 0 1 0 0,0 0-3 0 0,32 0 22 0 0,45 0 105 0 0,-74 0-191 0 0,0-1 37 0 0,20-6 75 0 0,-15 4-104 0 0,-5 2-20 0 0,0 0-41 0 0,0 0-49 0 0,0 0-58 0 0,1 0-64 0 0,-1 1-73 0 0,-2 0 16 0 0,1 0-54 0 0,-1 0-49 0 0,0 0-42 0 0,1 0-145 0 0,-1 0-42 0 0,2 0-175 0 0,2 0-472 0 0</inkml:trace>
  <inkml:trace contextRef="#ctx0" brushRef="#br0" timeOffset="1233.43">884 822 5840 0 0,'0'0'132'0'0,"0"0"17"0"0,0 0 11 0 0,0 0-49 0 0,0 0-1 0 0,0 0 47 0 0,0 0 138 0 0,0 0 257 0 0,0 0 22 0 0,0-2-21 0 0,0 0-508 0 0,0 0 38 0 0,-1-1 173 0 0,0 0 79 0 0,-3-4 535 0 0,3 5-638 0 0,0 0-43 0 0,0 1-55 0 0,-1-1-76 0 0,1 1-92 0 0,0-1-106 0 0,-2 0 463 0 0,1-1-3 0 0,-9-7-20 0 0,8 7-84 0 0,1 3-38 0 0,1 0-168 0 0,1 0 0 0 0,-1 0 0 0 0,0 0 0 0 0,1 0 0 0 0,-1 0 0 0 0,1 0-1 0 0,-1 1 1 0 0,1-1 0 0 0,-1 0 0 0 0,1 0 0 0 0,-1 1 0 0 0,1-1 0 0 0,-1 0 0 0 0,1 0 0 0 0,-1 1-1 0 0,1-1 1 0 0,-1 1 0 0 0,1-1 0 0 0,-1 0 0 0 0,1 1 0 0 0,0-1 0 0 0,-1 1 0 0 0,1-1 0 0 0,-1 1-10 0 0,-4 5 114 0 0,-6-3-34 0 0,6-3-62 0 0,-14 0 159 0 0,14 2-136 0 0,0 9-27 0 0,-2-6-14 0 0,6-5 0 0 0,1 0 0 0 0,0 0 1 0 0,-1 0-1 0 0,1 1 0 0 0,0-1 1 0 0,-1 0-1 0 0,1 0 0 0 0,0 1 1 0 0,-1-1-1 0 0,1 0 0 0 0,0 1 1 0 0,-1-1-1 0 0,1 0 0 0 0,0 1 1 0 0,0-1-1 0 0,0 0 0 0 0,-1 1 1 0 0,1-1-1 0 0,0 0 0 0 0,0 1 1 0 0,0-1-1 0 0,0 1 1 0 0,0-1-1 0 0,-1 1 0 0 0,1-1 1 0 0,0 0-1 0 0,0 1 0 0 0,0-1 1 0 0,0 1-1 0 0,0-1 0 0 0,1 1 0 0 0,-4 4 43 0 0,-8 8-32 0 0,6 0-11 0 0,-5-7 10 0 0,-4 18 45 0 0,12-20-56 0 0,-3 28 1 0 0,2-28 0 0 0,1 0 0 0 0,1 1 0 0 0,-1-1 0 0 0,1 0 0 0 0,-1 1 0 0 0,1-1 0 0 0,0 1 0 0 0,1-1 0 0 0,-1 1 0 0 0,1 0 0 0 0,0-1 0 0 0,0 1 0 0 0,0 0 0 0 0,0 106 0 0 0,0 31 0 0 0,0-141 0 0 0,0 1 0 0 0,0-1 0 0 0,0 1 0 0 0,0-1 0 0 0,1 1 0 0 0,-1-1 0 0 0,0 1 0 0 0,0-1 0 0 0,1 0 0 0 0,-1 1 0 0 0,1-1 0 0 0,0 1 0 0 0,-1-1 0 0 0,1 0 0 0 0,0 1 0 0 0,0-1 0 0 0,11 22-12 0 0,4 8-48 0 0,-16-29 59 0 0,1-1 0 0 0,0 0 0 0 0,0 0 0 0 0,0 0 0 0 0,-1 0 0 0 0,1 0 0 0 0,0 0 1 0 0,0 0-1 0 0,1 0 0 0 0,-1 0 0 0 0,0-1 0 0 0,1 2 1 0 0,13 6-52 0 0,-13-5 51 0 0,-1 1 1 0 0,0-3 0 0 0,0-1 0 0 0,-1 1 0 0 0,1-1 0 0 0,0 0 0 0 0,0 0 0 0 0,0 1 0 0 0,0-1 0 0 0,-1 0 0 0 0,1 0 0 0 0,0 0 0 0 0,0 0 0 0 0,0 0 0 0 0,0 0 0 0 0,0 0 0 0 0,15 0 0 0 0,0-3 0 0 0,0-10 0 0 0,-1 0 12 0 0,-10 11 0 0 0,-4 1-7 0 0,0 1-1 0 0,-1 0 0 0 0,1 0 1 0 0,0-1-1 0 0,-1 1 0 0 0,1 0 1 0 0,-1-1-1 0 0,1 1 0 0 0,-1-1 0 0 0,1 1 1 0 0,-1-1-1 0 0,1 1 0 0 0,-1-1 1 0 0,1 1-1 0 0,-1-1 0 0 0,1 1 1 0 0,-1-1-1 0 0,0 1 0 0 0,1-1 1 0 0,-1 0-1 0 0,0 1 0 0 0,0-1-4 0 0,3-4 17 0 0,10-11 36 0 0,-9 11-39 0 0,1-1 0 0 0,-1 0 1 0 0,-1 0-1 0 0,1 0 0 0 0,-1 0 0 0 0,0-1-14 0 0,0 2-2 0 0,10-30 39 0 0,-10 25-21 0 0,-3 7-14 0 0,1 0 0 0 0,0 1-1 0 0,-1-1 1 0 0,0 0 0 0 0,0 0 0 0 0,0 1-1 0 0,0-1 1 0 0,0-1-2 0 0,0 2 5 0 0,0 0-1 0 0,-1 0 1 0 0,1 0-1 0 0,0 0 1 0 0,1 0-1 0 0,-1 1 1 0 0,0-1-1 0 0,1 0 1 0 0,-1 0-1 0 0,1 0 1 0 0,0-1-5 0 0,1-1 6 0 0,0 0-1 0 0,0-1 1 0 0,0 1 0 0 0,-1 0 0 0 0,0-1-1 0 0,0 1 1 0 0,0-1 0 0 0,0 0 0 0 0,-1 1-1 0 0,1-1 1 0 0,-1 1 0 0 0,0-1 0 0 0,-1 0-6 0 0,1-39 66 0 0,0 25-68 0 0,0 17 3 0 0,0 0 1 0 0,0 1 0 0 0,0-1 0 0 0,-1 1 0 0 0,1-1 0 0 0,-1 1 0 0 0,1-1 0 0 0,-1 1 0 0 0,1-1 0 0 0,-1 1-1 0 0,0-1 1 0 0,0 1 0 0 0,0 0-2 0 0,-5-13 29 0 0,5 11-25 0 0,0-1 1 0 0,1 0 0 0 0,-1 0-1 0 0,1 0 1 0 0,0-3-5 0 0,0-17 57 0 0,0-2 38 0 0,0 6-22 0 0,0 11-58 0 0,3 4 33 0 0,7-5-26 0 0,-9 9-21 0 0,-1 1 0 0 0,0 0-1 0 0,0 0 1 0 0,0 0 0 0 0,0 0 0 0 0,0 0-1 0 0,0 0 1 0 0,0 0 0 0 0,0-1 0 0 0,0 1-1 0 0,0 0 1 0 0,0 0 0 0 0,0 0 0 0 0,0 0-1 0 0,1 0 1 0 0,-1 0 0 0 0,0 0 0 0 0,0 0-1 0 0,0 0 1 0 0,0 0 0 0 0,0 0 0 0 0,0 0-1 0 0,0 0 1 0 0,1 0 0 0 0,-1 0 0 0 0,0 0-1 0 0,0 0 1 0 0,0 0 0 0 0,0 0 0 0 0,0 0-1 0 0,0 0 1 0 0,1 0 0 0 0,-1 0 0 0 0,0 0-1 0 0,0 0 1 0 0,0 0 0 0 0,0 0 0 0 0,0 0-1 0 0,0 0 1 0 0,0 0 0 0 0,1 0 0 0 0,-1 0-1 0 0,0 0 1 0 0,0 0 0 0 0,0 0 0 0 0,0 0-1 0 0,0 0 1 0 0,0 0 0 0 0,0 1 0 0 0,0-1-1 0 0,0 0 1 0 0,0 0 0 0 0,1 0 0 0 0,-1 0-1 0 0,0 0 1 0 0,0 0 0 0 0,0 1-1 0 0,22 22 12 0 0,-17-14-12 0 0,-1 3-1 0 0,1-4 1 0 0,-4-6 0 0 0,0-1 0 0 0,0 0 0 0 0,0 1 0 0 0,0-1 0 0 0,-1 1 0 0 0,1-1 0 0 0,-1 1 0 0 0,1 0 0 0 0,-1-1 0 0 0,1 1 0 0 0,-1 0 0 0 0,0-1 0 0 0,0 1 0 0 0,0 0 0 0 0,0 0 0 0 0,1-1 0 0 0,-1 1 0 0 0,0 0 0 0 0,1 0 0 0 0,-1-1 0 0 0,1 1 0 0 0,-1 0 0 0 0,1 0 0 0 0,0-1 0 0 0,-1 1 0 0 0,1-1 0 0 0,0 1 0 0 0,0-1 0 0 0,0 1 0 0 0,0-1 0 0 0,0 1 0 0 0,0 0 0 0 0,0-1 0 0 0,-1 1 0 0 0,1 0 0 0 0,0-1 0 0 0,-1 1 0 0 0,0 0 0 0 0,1 0 0 0 0,-1-1 0 0 0,0 1 0 0 0,0 0 0 0 0,0 1 3 0 0,0-1 1 0 0,0 0 0 0 0,1 1 0 0 0,-1-1 0 0 0,0 1-1 0 0,1-1 1 0 0,0 0 0 0 0,-1 1 0 0 0,1-1 0 0 0,0 0-1 0 0,0 0 1 0 0,1 1-4 0 0,-1-1 7 0 0,0 1 0 0 0,0-1 0 0 0,0 1 0 0 0,0-1 0 0 0,0 1-1 0 0,0 0 1 0 0,-1-1 0 0 0,1 1 0 0 0,-1 0 0 0 0,0 0 0 0 0,0-1 0 0 0,0 2-7 0 0,0-1 9 0 0,0 0 1 0 0,1 0 0 0 0,-1 0-1 0 0,1 0 1 0 0,-1 1-1 0 0,1-1 1 0 0,1 2-10 0 0,6 13 74 0 0,-7-16-55 0 0,0 0 0 0 0,0 0 1 0 0,-1 1-1 0 0,1-1 0 0 0,-1 0 0 0 0,0 1 1 0 0,0-1-1 0 0,1 1 0 0 0,-1-1 0 0 0,-1 3-19 0 0,2 11 99 0 0,10 5 61 0 0,-6 6-6 0 0,1-15-69 0 0,-5-10-73 0 0,0-1 1 0 0,0 0 0 0 0,0 1-1 0 0,-1 0 1 0 0,1-1 0 0 0,0 1-1 0 0,-1-1 1 0 0,0 1-1 0 0,1 0 1 0 0,-1-1 0 0 0,0 1-1 0 0,0 0 1 0 0,0-1 0 0 0,0 1-13 0 0,1 4 30 0 0,-1-1 1 0 0,1 0-1 0 0,1 0 1 0 0,-1 0-1 0 0,0 0 1 0 0,1-1 0 0 0,0 1-1 0 0,0 0 1 0 0,2 1-31 0 0,2 7 47 0 0,1 0-37 0 0,-2 0 38 0 0,2-9-34 0 0,-7-4-12 0 0,1 1 0 0 0,-1-1 0 0 0,1 0-1 0 0,-1 0 1 0 0,1 1 0 0 0,-1-1 0 0 0,0 0 0 0 0,1 1-1 0 0,-1-1 1 0 0,0 0 0 0 0,1 1 0 0 0,-1-1 0 0 0,0 1-1 0 0,1-1 1 0 0,-1 1 0 0 0,0-1 0 0 0,0 0 0 0 0,0 1-1 0 0,1-1 1 0 0,-1 1 0 0 0,0-1 0 0 0,0 1-1 0 0,0-1 1 0 0,0 1 0 0 0,0-1 0 0 0,0 1 0 0 0,0-1-1 0 0,0 1 1 0 0,0-1 0 0 0,0 1 0 0 0,0-1 0 0 0,0 1-2 0 0,2 15 22 0 0,11 0 21 0 0,-7-11-67 0 0,-3-1-90 0 0,0-2-88 0 0,-2-1 54 0 0,0 0-37 0 0,-1 0-41 0 0,1-1-36 0 0,0 1-364 0 0,-1-1 82 0 0,1 0-51 0 0,1 1-704 0 0,2-1-556 0 0,5 0-1054 0 0</inkml:trace>
  <inkml:trace contextRef="#ctx0" brushRef="#br0" timeOffset="1784.65">1673 838 6536 0 0,'0'0'141'0'0,"0"0"23"0"0,0 0 13 0 0,0 0-49 0 0,0 0 3 0 0,0 0 59 0 0,0 0 173 0 0,0 0 320 0 0,0 0 21 0 0,0 0-289 0 0,0 0-169 0 0,0 0-41 0 0,-3 0 45 0 0,2 0-225 0 0,-1 0 52 0 0,-1 0 38 0 0,-13-1 564 0 0,12 0-538 0 0,-1-6 87 0 0,5 7-213 0 0,0-1 0 0 0,0 1 0 0 0,0-1 0 0 0,-1 1 0 0 0,1-1 0 0 0,0 1 0 0 0,-1 0 0 0 0,1-1 0 0 0,0 1 0 0 0,-1 0 0 0 0,1-1 0 0 0,-1 1 0 0 0,1 0 1 0 0,0-1-1 0 0,-1 1 0 0 0,1 0 0 0 0,-1 0 0 0 0,1 0 0 0 0,-1-1 0 0 0,1 1 0 0 0,-1 0 0 0 0,1 0 0 0 0,-1 0 0 0 0,1 0 0 0 0,-1 0 0 0 0,1 0 0 0 0,-1 0 0 0 0,1 0 0 0 0,-1 0 1 0 0,1 0-1 0 0,-1 0 0 0 0,0 0-15 0 0,-7-1 228 0 0,-3-3 273 0 0,7 1-326 0 0,1 1-70 0 0,1-1-110 0 0,-2 1 236 0 0,1 1-102 0 0,-1 0-65 0 0,-1 2-33 0 0,2 0 46 0 0,1-2-28 0 0,0 1 0 0 0,-1 0 1 0 0,1-1-1 0 0,0 0 0 0 0,0 1 1 0 0,0-1-1 0 0,-1 0 0 0 0,1 0 1 0 0,0 0-1 0 0,0-1-49 0 0,-9-3 165 0 0,1 3-71 0 0,-2 2 99 0 0,-2 0-52 0 0,-25 0 135 0 0,36 2-217 0 0,-7 12-48 0 0,4-1-11 0 0,-4-8 0 0 0,-6 24 0 0 0,15-27 0 0 0,1 0 0 0 0,-1 0 0 0 0,1 0 0 0 0,-1 0 0 0 0,1 0 0 0 0,0 0 0 0 0,0 0 0 0 0,0 0 0 0 0,0 0 0 0 0,0 0 0 0 0,0 1 0 0 0,1-1 0 0 0,-1-1 0 0 0,0 1 0 0 0,0 0 0 0 0,0 0 0 0 0,0 0 0 0 0,-1 0 0 0 0,1-1 0 0 0,0 1 0 0 0,-1 0 0 0 0,1 0 0 0 0,-1 0 0 0 0,-1 2 0 0 0,0 0 0 0 0,0 1 0 0 0,0-1 0 0 0,1 0 0 0 0,-1 1 0 0 0,1-1 0 0 0,0 1 0 0 0,1-1 0 0 0,-1 1 0 0 0,1-1 0 0 0,0 1 0 0 0,0 0 0 0 0,1 3 0 0 0,-2 4-1 0 0,0-7-1 0 0,1 1 0 0 0,0 0 0 0 0,0-1 1 0 0,0 1-1 0 0,1-1 0 0 0,0 1 1 0 0,0 0-1 0 0,0 0 2 0 0,4 5-23 0 0,-4-9 18 0 0,1 1 0 0 0,-1 0 0 0 0,0 1 0 0 0,0-1 0 0 0,0 0 0 0 0,-1 0 0 0 0,1 0 0 0 0,-1 0 0 0 0,0 1 0 0 0,0 1 5 0 0,0 7 0 0 0,-1-6 0 0 0,1-1 0 0 0,0 1 0 0 0,0 0 0 0 0,0-1 0 0 0,1 1 0 0 0,-1 0 0 0 0,1-1 0 0 0,1 2 0 0 0,11 29 5 0 0,0 1 43 0 0,-10-19-37 0 0,-3-16-11 0 0,0-1 0 0 0,0 1 0 0 0,0-1 0 0 0,0 0 0 0 0,0 1 0 0 0,1-1 0 0 0,-1 1 0 0 0,0-1 0 0 0,1 0 0 0 0,0 1 0 0 0,11 19 0 0 0,2 3-11 0 0,-6-2-37 0 0,4 4 43 0 0,-11-24 5 0 0,0-1 0 0 0,0 1 0 0 0,0-1 0 0 0,0 0 0 0 0,0 1 0 0 0,1-1 0 0 0,-1 0 0 0 0,0 0 0 0 0,1 0 0 0 0,-1 0 0 0 0,0 0 0 0 0,1-1 0 0 0,0 1 0 0 0,-1 0 0 0 0,2 0 0 0 0,-1-1 0 0 0,-1 1 0 0 0,1 0 0 0 0,-1-1 0 0 0,1 1 0 0 0,-1 0 0 0 0,1 0 0 0 0,-1 0 0 0 0,0 0 0 0 0,1 0 0 0 0,-1 0 0 0 0,0 0 0 0 0,0 1 0 0 0,0-1 0 0 0,1 2 0 0 0,0 1 0 0 0,-1-3 0 0 0,-1 0 0 0 0,0-1 0 0 0,0 1 0 0 0,1 0 0 0 0,-1-1 0 0 0,0 1 0 0 0,1-1 0 0 0,-1 1 0 0 0,1 0 0 0 0,-1-1 0 0 0,1 1 0 0 0,-1-1 0 0 0,1 0 0 0 0,-1 1 0 0 0,1-1 0 0 0,-1 1 0 0 0,1-1 0 0 0,0 0 0 0 0,-1 1 0 0 0,1-1 0 0 0,-1 0 0 0 0,1 1 0 0 0,4 1 0 0 0,3 3 0 0 0,-6-4 0 0 0,-1 0 0 0 0,1 0 0 0 0,-1-1 0 0 0,1 1 0 0 0,-1 0 0 0 0,1 0 0 0 0,-1-1 0 0 0,1 1 0 0 0,-1-1 0 0 0,1 0 0 0 0,0 1 0 0 0,-1-1 0 0 0,1 0 0 0 0,0 0 0 0 0,77 0 0 0 0,-78 0 2 0 0,1 0 0 0 0,0 0 1 0 0,-1-1-1 0 0,1 1 0 0 0,0 0 0 0 0,-1-1 1 0 0,1 1-1 0 0,-1-1 0 0 0,1 0 1 0 0,0 1-1 0 0,-1-1 0 0 0,0 0 1 0 0,1 0-1 0 0,-1 0-2 0 0,7-4 21 0 0,19-9-15 0 0,7-6-80 0 0,-28 16 42 0 0,-3 1-24 0 0,-1 1-25 0 0,1 0-45 0 0,-1 1-56 0 0,0 0-65 0 0,1-1-141 0 0,-1 2-93 0 0,1-1-82 0 0,0 0-66 0 0,-1-1-50 0 0,1 0-37 0 0,3-7-1085 0 0,4-9-1027 0 0</inkml:trace>
  <inkml:trace contextRef="#ctx0" brushRef="#br0" timeOffset="2115.08">2051 412 8720 0 0,'0'-2'197'0'0,"2"-5"-57"0"0,2-4 213 0 0,-1 7-229 0 0,0 0-57 0 0,-1 1-79 0 0,0-13 55 0 0,-2 7-23 0 0,0 5 56 0 0,0 2 80 0 0,0 1 178 0 0,0 1 297 0 0,0 0 17 0 0,0-3-343 0 0,-1 1 54 0 0,1-4 975 0 0,0 6-791 0 0,0 0-258 0 0,0 0-39 0 0,1 1-50 0 0,-1 0-61 0 0,0 1-68 0 0,0 0-81 0 0,0 0-89 0 0,0 1-99 0 0,0-1 216 0 0,0 0 1 0 0,1-1 0 0 0,-1 1 0 0 0,0 0 0 0 0,1 0-1 0 0,-1-1 1 0 0,1 1 0 0 0,0 0 0 0 0,-1-1 0 0 0,1 1 0 0 0,0 0-1 0 0,0-1 1 0 0,0 1-15 0 0,0-1 14 0 0,0 1 0 0 0,0-1 1 0 0,0 1-1 0 0,0 0 0 0 0,-1-1 0 0 0,1 1 0 0 0,-1 0 0 0 0,1-1 0 0 0,-1 1 0 0 0,1 0 0 0 0,-1 0 0 0 0,0-1 1 0 0,0 1-15 0 0,0 0 9 0 0,0 0 0 0 0,0-1 0 0 0,1 1 0 0 0,-1 0 0 0 0,0-1 0 0 0,1 1 0 0 0,-1-1 0 0 0,1 1 0 0 0,-1-1 0 0 0,1 1 0 0 0,0-1 0 0 0,0 1 0 0 0,0 0-9 0 0,1 0 7 0 0,-1-1 1 0 0,-1 1 0 0 0,1 0-1 0 0,0 0 1 0 0,0-1-1 0 0,0 1 1 0 0,-1 0 0 0 0,1 0-1 0 0,-1 0 1 0 0,0 0-1 0 0,1 0 1 0 0,-1 0 0 0 0,0 1-8 0 0,0 4 18 0 0,1 0 1 0 0,0 0 0 0 0,1 0 0 0 0,-1 0-1 0 0,2 2-18 0 0,2 8 24 0 0,-1 1-12 0 0,-3-13-1 0 0,0 0 0 0 0,0 0 0 0 0,0-1 1 0 0,1 1-1 0 0,0 0 0 0 0,-1-1 0 0 0,2 0 0 0 0,-1 1-11 0 0,2 1 24 0 0,-1-1 0 0 0,0 1 0 0 0,-1 0 0 0 0,1 0 0 0 0,-1 0 0 0 0,0 0 0 0 0,0 3-24 0 0,9 25 94 0 0,-2-4 2 0 0,-1-1 0 0 0,-2 1 0 0 0,0 5-96 0 0,-3-17 35 0 0,-2-7-3 0 0,1-1-1 0 0,0 1 0 0 0,1-1 0 0 0,0 0 1 0 0,1 2-32 0 0,0-1 21 0 0,-1 0 1 0 0,0 0 0 0 0,-1 1 0 0 0,0 0-22 0 0,0 1 19 0 0,1 1-1 0 0,1-1 1 0 0,-1 0 0 0 0,3 3-19 0 0,5 26 30 0 0,-10-34-19 0 0,1 0 0 0 0,0 0-1 0 0,0 0 1 0 0,1 0-1 0 0,0-1 1 0 0,0 1-1 0 0,1 0-10 0 0,0-2 11 0 0,0 1-1 0 0,-1 0 1 0 0,0 0 0 0 0,0 0-1 0 0,-1 0 1 0 0,0 0-1 0 0,0 2-10 0 0,4 13 43 0 0,0 15 85 0 0,-4-31-119 0 0,0 0 8 0 0,0 1 0 0 0,0 0 0 0 0,-1-1 0 0 0,1 1 0 0 0,-1 0 0 0 0,-1 0 0 0 0,1 0-17 0 0,1 9 0 0 0,9 0 0 0 0,-9-3 11 0 0,-2-11-3 0 0,0-2-56 0 0,0 0-76 0 0,0 0-133 0 0,0 0-20 0 0,0 0 92 0 0,0 0 14 0 0,0 0-65 0 0,0 0-204 0 0,0 0-380 0 0,0 0-32 0 0</inkml:trace>
  <inkml:trace contextRef="#ctx0" brushRef="#br0" timeOffset="2418.09">2051 949 9848 0 0,'0'0'222'0'0,"0"0"30"0"0,3 0 19 0 0,-2 0-265 0 0,-1 0 0 0 0,1 0 0 0 0,-1 0 0 0 0,0 0-1 0 0,1 0 1 0 0,-1 0 0 0 0,1 0 0 0 0,-1 0 0 0 0,1-1 0 0 0,-1 1 0 0 0,1 0 0 0 0,-1 0 0 0 0,1 0 0 0 0,-1 0-1 0 0,1-1 1 0 0,-1 1 0 0 0,0 0 0 0 0,1 0 0 0 0,-1-1 0 0 0,0 1 0 0 0,1 0 0 0 0,-1-1 0 0 0,0 1-6 0 0,2-9 91 0 0,-3 8-88 0 0,1 0-1 0 0,0 0 1 0 0,0 0 0 0 0,0 1-1 0 0,0-1 1 0 0,0 0 0 0 0,0 0 0 0 0,1 0-1 0 0,-1 0 1 0 0,0 1 0 0 0,0-1 0 0 0,1 0-1 0 0,-1 0 1 0 0,0 1 0 0 0,1-1-1 0 0,-1 0 1 0 0,1 0 0 0 0,-1 1 0 0 0,1-1-3 0 0,9-5 0 0 0,-7 0 17 0 0,0-1 62 0 0,2-2 182 0 0,3 0 51 0 0,21-19 774 0 0,-11 11-380 0 0,5-4-85 0 0,0 1-99 0 0,-8 9-253 0 0,0 0-80 0 0,5 0 2 0 0,7 3-39 0 0,-20 6-106 0 0,0 0 0 0 0,0-1 1 0 0,7-3-47 0 0,1-1 61 0 0,9-6-5 0 0,3 5-32 0 0,4 6 16 0 0,-23 2-31 0 0,-1 0 0 0 0,1-1 1 0 0,0 1-1 0 0,6-3-9 0 0,17-7 43 0 0,1 5-32 0 0,-16 0-12 0 0,-9 3-1 0 0,-1 0-1 0 0,1 1 1 0 0,0-1 0 0 0,-1 1-1 0 0,1 1 1 0 0,0-1 2 0 0,8 1-31 0 0,-8 0-26 0 0,-1 0-34 0 0,1 0-40 0 0,0 0-45 0 0,0 0-50 0 0,0 0-55 0 0,3 0-189 0 0,0 0-120 0 0,-5 0 247 0 0,0 0-36 0 0,1 0-35 0 0,-1 0-38 0 0,24 0-828 0 0</inkml:trace>
  <inkml:trace contextRef="#ctx0" brushRef="#br0" timeOffset="2853.57">2982 633 6824 0 0,'0'0'149'0'0,"0"0"23"0"0,0 0 13 0 0,-2 3-21 0 0,-9 7-70 0 0,8-7 127 0 0,1-2-73 0 0,-1 0-42 0 0,0-2-36 0 0,0 1-13 0 0,1 1 34 0 0,-2 6 187 0 0,3-6-262 0 0,1-1 0 0 0,0 0 0 0 0,0 1 0 0 0,0-1 1 0 0,-1 1-1 0 0,1-1 0 0 0,0 0 0 0 0,0 1 0 0 0,-1-1 1 0 0,1 0-1 0 0,0 0 0 0 0,-1 1 0 0 0,1-1 0 0 0,0 0 1 0 0,-1 0-1 0 0,1 1 0 0 0,0-1 0 0 0,-1 0 1 0 0,1 0-1 0 0,-1 0 0 0 0,1 0 0 0 0,0 1 0 0 0,-1-1 1 0 0,1 0-1 0 0,-1 0 0 0 0,1 0 0 0 0,-1 0 0 0 0,1 0 1 0 0,0 0-1 0 0,-1 0 0 0 0,1 0-16 0 0,-6 2 304 0 0,-4 9-31 0 0,7-9-93 0 0,0-1-66 0 0,1 0-43 0 0,-1-3-37 0 0,0 1-3 0 0,1 1 35 0 0,0 1 42 0 0,-1 2 64 0 0,-8 10 70 0 0,6 0-2 0 0,-6-7-18 0 0,6 4-71 0 0,-5-5-30 0 0,-4 20 69 0 0,12-21-162 0 0,1-2-22 0 0,1-1 0 0 0,-1 0 0 0 0,1 1 0 0 0,0-1 0 0 0,0 1 0 0 0,-1-1 0 0 0,1 1 0 0 0,0-1 0 0 0,0 1 0 0 0,0-1-6 0 0,-2 15 26 0 0,-3-8 2 0 0,4-7-25 0 0,0 1 0 0 0,0-1 1 0 0,0 0-1 0 0,0 1 0 0 0,1-1 0 0 0,-1 1 1 0 0,0 0-1 0 0,1-1 0 0 0,0 1 1 0 0,-1-1-1 0 0,1 1 0 0 0,0 0 0 0 0,0-1 1 0 0,-1 1-4 0 0,1 0 0 0 0,0 0 0 0 0,0-1 0 0 0,0 1 0 0 0,0 0 0 0 0,-1-1 0 0 0,1 1 0 0 0,-1-1 0 0 0,1 1 0 0 0,-1-1 0 0 0,0 1 0 0 0,1-1 0 0 0,-1 1 0 0 0,-1 0 0 0 0,1 0 0 0 0,0-1 0 0 0,0 1 0 0 0,0 0 0 0 0,0-1 0 0 0,1 1 0 0 0,-1 0 0 0 0,0 0 0 0 0,1 0 0 0 0,-1 0 0 0 0,1 0 0 0 0,0 0 0 0 0,0 0 0 0 0,0 1 0 0 0,0 139 0 0 0,0-135 0 0 0,1 0 0 0 0,0 0 0 0 0,1 0 0 0 0,-1 0 0 0 0,2 2 0 0 0,2 8 0 0 0,1 9 0 0 0,9 29 0 0 0,-13-49 0 0 0,-1 0 0 0 0,1 0 0 0 0,0 0 0 0 0,1 0 0 0 0,0-1 0 0 0,0 1 0 0 0,0-1 0 0 0,0 1 0 0 0,4 3 0 0 0,0-2 0 0 0,-3-4 0 0 0,-1 0 0 0 0,0 1 0 0 0,0-1 0 0 0,0 1 0 0 0,0-1 0 0 0,0 1 0 0 0,-1 2 0 0 0,4 4 0 0 0,-4-8 1 0 0,0-1 0 0 0,0 1 1 0 0,0-1-1 0 0,1 1 0 0 0,-1-1 1 0 0,1 0-1 0 0,-1 0 0 0 0,1 0 1 0 0,-1 0-1 0 0,1-1-1 0 0,-1 1 2 0 0,6 1 34 0 0,0 0 0 0 0,0 0 0 0 0,0 1 1 0 0,5 3-37 0 0,-12-6 6 0 0,0 1 0 0 0,-1-1 0 0 0,1 0 0 0 0,0 0 0 0 0,0 1 1 0 0,-1-1-1 0 0,1 0 0 0 0,0 0 0 0 0,0 0 0 0 0,-1 0 0 0 0,1 0 0 0 0,0 0 1 0 0,0 0-1 0 0,0 0 0 0 0,-1 0 0 0 0,1-1 0 0 0,0 1-6 0 0,12-6 158 0 0,-3 0 14 0 0,1 4 59 0 0,-11 2-218 0 0,1 0 1 0 0,-1 0-1 0 0,1 0 1 0 0,-1 0-1 0 0,1 0 1 0 0,-1 0-1 0 0,1 0 1 0 0,-1 0-1 0 0,1 0 0 0 0,-1 0 1 0 0,1 0-1 0 0,-1 0 1 0 0,0 0-1 0 0,1 0 1 0 0,-1-1-1 0 0,1 1 1 0 0,-1 0-1 0 0,1 0 0 0 0,-1 0 1 0 0,1-1-1 0 0,-1 1 1 0 0,0 0-1 0 0,1-1 1 0 0,-1 1-1 0 0,0 0 1 0 0,1-1-1 0 0,-1 1 1 0 0,0-1-1 0 0,1 1 0 0 0,-1 0 1 0 0,0-1-1 0 0,1 0-13 0 0,3-5 217 0 0,9 0 145 0 0,-11 5-309 0 0,1 0 0 0 0,-1 0-1 0 0,0-1 1 0 0,0 1 0 0 0,0-1-1 0 0,-1 0 1 0 0,1 1 0 0 0,0-1-1 0 0,-1 0 1 0 0,1 0 0 0 0,-1 0-1 0 0,1 0 1 0 0,-1-1-53 0 0,6-14 303 0 0,-1 0-38 0 0,-1 0-54 0 0,2 0-45 0 0,1-1 40 0 0,-7 15-172 0 0,0 0 1 0 0,0-1-1 0 0,0 1 0 0 0,-1-1 1 0 0,1 1-1 0 0,-1-1 0 0 0,0 0-34 0 0,0-15 127 0 0,0 12-94 0 0,-1 0 0 0 0,0 0 0 0 0,-1 0 0 0 0,1 0 0 0 0,-2-2-33 0 0,-2-8 54 0 0,1 0 3 0 0,3 9-35 0 0,-1 0 0 0 0,0 1 0 0 0,-1-1 0 0 0,0 1 1 0 0,0-1-23 0 0,-5-7 31 0 0,3 6-19 0 0,1 0 0 0 0,0 0 0 0 0,0 0 1 0 0,0-3-13 0 0,1 0 22 0 0,2 8-15 0 0,0 0-1 0 0,0 1 0 0 0,0-1 1 0 0,0 0-1 0 0,-1 1 0 0 0,1-1 1 0 0,-1 1-1 0 0,0-1 0 0 0,-2-1-6 0 0,-4-7-1 0 0,-17-26 3 0 0,14 14-29 0 0,8 17-19 0 0,3 5 34 0 0,0 1 0 0 0,-1 0 0 0 0,1-1 0 0 0,0 1-1 0 0,-1 0 1 0 0,1 0 0 0 0,-1-1 0 0 0,1 1 0 0 0,-1 0-1 0 0,0 0 1 0 0,0 0 0 0 0,1 0 0 0 0,-1 0 0 0 0,0 0 0 0 0,0 0-1 0 0,0 0 1 0 0,0 0 0 0 0,0 0 0 0 0,0 0 0 0 0,0 1 0 0 0,-1-1 12 0 0,-5-2-75 0 0,7 3 66 0 0,-1 0 1 0 0,1-1 0 0 0,-1 1-1 0 0,1 0 1 0 0,0 0 0 0 0,-1 0-1 0 0,1-1 1 0 0,-1 1 0 0 0,1 0-1 0 0,-1 0 1 0 0,1-1 0 0 0,0 1-1 0 0,-1 0 1 0 0,1-1 0 0 0,0 1 0 0 0,-1-1-1 0 0,1 1 1 0 0,0 0 0 0 0,0-1 8 0 0,-2-9-135 0 0,2 9 96 0 0,0-1 1 0 0,0 1 0 0 0,0-1 0 0 0,0 1 0 0 0,-1-1 0 0 0,1 1 0 0 0,0-1 0 0 0,-1 1 0 0 0,0-1 0 0 0,1 1 0 0 0,-1-1 0 0 0,-1 0 38 0 0,-5-6-273 0 0,5 5-133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6:49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9256 0 0,'0'0'266'0'0,"0"0"1"0"0,0 0-132 0 0,0 0 74 0 0,0 0 51 0 0,3 2 11 0 0,7 9-27 0 0,-7-8-118 0 0,-1-1-50 0 0,9 9-10 0 0,-6-8 20 0 0,2-2-46 0 0,-1 0-6 0 0,2 4 12 0 0,-6-4-36 0 0,-1 0 1 0 0,0 0-1 0 0,1 0 0 0 0,-1-1 1 0 0,1 1-1 0 0,-1 0 1 0 0,1-1-1 0 0,0 1 1 0 0,-1-1-1 0 0,1 0 0 0 0,0 1 1 0 0,-1-1-1 0 0,1 0 1 0 0,0 0-11 0 0,21 0 178 0 0,0 0-35 0 0,6 0-13 0 0,-1 0-44 0 0,-1 0-42 0 0,1 0-36 0 0,-21 0 1 0 0,1-1 0 0 0,0 0 1 0 0,0-1-1 0 0,-1 1 0 0 0,2-2-9 0 0,-2 1 17 0 0,1 0-1 0 0,0 1 0 0 0,-1 0 1 0 0,1 0-1 0 0,1 0-16 0 0,9 2 12 0 0,-3-1 19 0 0,0 0 1 0 0,0-1 0 0 0,1-1-32 0 0,9-3 48 0 0,-10 2 0 0 0,2 1 0 0 0,-1 0 0 0 0,3 1-48 0 0,39 1 142 0 0,0 0-80 0 0,-38 0-38 0 0,-3 0-9 0 0,1 0 1 0 0,-1-1-1 0 0,3-1-15 0 0,4-3 23 0 0,-8 2-8 0 0,-1 1-1 0 0,1 0 1 0 0,7 1-15 0 0,233 1 200 0 0,-225-2-159 0 0,28-4-41 0 0,-26 2 50 0 0,30 0-50 0 0,-28 3 79 0 0,31-6-79 0 0,-30 3 81 0 0,32 0-81 0 0,-36 5 13 0 0,0-1 56 0 0,33-3-69 0 0,-37-1 9 0 0,19-1 76 0 0,33 0-85 0 0,223 5 306 0 0,-263-1-292 0 0,23-5-14 0 0,-7 0-22 0 0,6 4-36 0 0,131 2 67 0 0,128 0 123 0 0,-183 0-99 0 0,25 0-63 0 0,-97-3 30 0 0,9-3 0 0 0,-14 1 0 0 0,5 3 0 0 0,122 2-100 0 0,-1 0 82 0 0,371 0 136 0 0,-463 3-133 0 0,-65 0-3 0 0,37 1-23 0 0,3-8 27 0 0,-32 1 14 0 0,178-1 55 0 0,-130 5-36 0 0,20 2 24 0 0,-72 0-35 0 0,32 1 8 0 0,29-9 31 0 0,12 0-7 0 0,193 5 244 0 0,-1 16-36 0 0,-209-17-174 0 0,14 0-7 0 0,2 5-48 0 0,-66 0-19 0 0,42 2 0 0 0,1-3 0 0 0,-30-3 0 0 0,21 0 0 0 0,7 3 0 0 0,-37 1 0 0 0,130 5 0 0 0,-78-9 0 0 0,153 3 0 0 0,-187 2 0 0 0,-18-1 0 0 0,1-2 0 0 0,30-3 0 0 0,-18-3 0 0 0,123-5 10 0 0,955 9 257 0 0,-646 0-70 0 0,-297-8-88 0 0,8 0 28 0 0,222 8 134 0 0,211 0 66 0 0,-441-7-232 0 0,0-1-66 0 0,243 8-43 0 0,-247 0 30 0 0,20 0 66 0 0,-1 0 100 0 0,-24-8 47 0 0,-6 0 7 0 0,-78 9-71 0 0,136-5 298 0 0,-176-1-357 0 0,13 0-26 0 0,2 2-72 0 0,-41 3-216 0 0,0 0 80 0 0,0 0 70 0 0,-1 0 57 0 0,1 0 46 0 0,-1 0 32 0 0,120 0 444 0 0,-105 0-439 0 0,0 0-90 0 0,-20 0-57 0 0,1 0-48 0 0,0 0-57 0 0,0 0-63 0 0,2 0-93 0 0,-1 0-88 0 0,1 0-96 0 0,-1 0-105 0 0,1 0-113 0 0,-1 0-120 0 0,-14 0 370 0 0,0 0-32 0 0,0 0-35 0 0,-1 0-35 0 0,5 0-1490 0 0,10 0-1168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36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600 206 8808 0 0,'0'0'197'0'0,"0"0"24"0"0,-2-2 19 0 0,-9-12-29 0 0,9 8-178 0 0,2-3-23 0 0,-1-1 5 0 0,-1 4 39 0 0,0 2 25 0 0,-1-3 48 0 0,-1 0 36 0 0,-3-4 256 0 0,1 6-128 0 0,5 5-273 0 0,1 0 1 0 0,-1 0-1 0 0,1 0 1 0 0,0-1-1 0 0,-1 1 1 0 0,1 0-1 0 0,-1-1 0 0 0,1 1 1 0 0,0 0-1 0 0,-1-1 1 0 0,1 1-1 0 0,0-1 1 0 0,-1 1-1 0 0,1 0 1 0 0,0-1-1 0 0,0 1 1 0 0,0-1-1 0 0,-1 1 0 0 0,1-1 1 0 0,0 1-1 0 0,0-1 1 0 0,0 1-1 0 0,0-1 1 0 0,0 1-1 0 0,0-1 1 0 0,0 1-1 0 0,0-1 1 0 0,0 1-1 0 0,0-1 0 0 0,0 1 1 0 0,0-1-1 0 0,0 1-18 0 0,0-1 16 0 0,0 1 0 0 0,1-1-1 0 0,-1 1 1 0 0,0-1 0 0 0,0 1 0 0 0,0-1-1 0 0,0 1 1 0 0,0-1 0 0 0,0 1 0 0 0,-1-1-1 0 0,1 1 1 0 0,0-1 0 0 0,0 1-1 0 0,0-1 1 0 0,0 1 0 0 0,0-1 0 0 0,-1 1-1 0 0,1-1 1 0 0,0 1 0 0 0,0-1-1 0 0,-1 1 1 0 0,1 0 0 0 0,0-1 0 0 0,-1 1-1 0 0,1 0 1 0 0,-1-1 0 0 0,1 1-1 0 0,0 0 1 0 0,-1-1 0 0 0,1 1 0 0 0,-1 0-1 0 0,1 0-15 0 0,-7-5 231 0 0,2-8 121 0 0,3 10-280 0 0,-1-1 42 0 0,-13-12 599 0 0,11 12-574 0 0,2 2-105 0 0,-10-3 326 0 0,7-6-7 0 0,-4 6-29 0 0,5-2-123 0 0,5 7-189 0 0,0 0 1 0 0,0-1 0 0 0,0 1 0 0 0,-1-1 0 0 0,1 1 0 0 0,0-1-1 0 0,-1 1 1 0 0,1 0 0 0 0,0-1 0 0 0,-1 1 0 0 0,1 0-1 0 0,-1-1 1 0 0,1 1 0 0 0,0 0 0 0 0,-1 0 0 0 0,1-1-1 0 0,-1 1 1 0 0,1 0 0 0 0,-1 0 0 0 0,1 0 0 0 0,-1 0-1 0 0,1 0 1 0 0,-1-1 0 0 0,1 1 0 0 0,-1 0 0 0 0,1 0 0 0 0,-1 0-1 0 0,1 0 1 0 0,-1 0 0 0 0,1 1 0 0 0,-1-1 0 0 0,1 0-13 0 0,-16 0 282 0 0,3 0-80 0 0,7-3-40 0 0,5 2-147 0 0,0 0 0 0 0,0 0 0 0 0,-1-1 0 0 0,1 1 0 0 0,-1 0 0 0 0,1 0 0 0 0,-1 1 0 0 0,1-1 0 0 0,-1 0 0 0 0,1 0 0 0 0,-1 1 0 0 0,0-1 1 0 0,1 1-1 0 0,-1 0 0 0 0,0-1 0 0 0,0 1 0 0 0,1 0 0 0 0,-1 0 0 0 0,0 0 0 0 0,0 0 0 0 0,1 0 0 0 0,-1 0 0 0 0,0 1 0 0 0,1-1 0 0 0,-1 1 0 0 0,-1 0-15 0 0,-11 9 74 0 0,8-6 24 0 0,-3-5-73 0 0,6 1-5 0 0,-13 2 51 0 0,1 9 14 0 0,-1-2-16 0 0,15-6-69 0 0,-1 1 0 0 0,-8 1 0 0 0,4 6 0 0 0,0-7-4 0 0,5-4 2 0 0,1 0 0 0 0,-1 1 0 0 0,1-1 0 0 0,0 0 0 0 0,-1 0-1 0 0,1 1 1 0 0,-1-1 0 0 0,1 0 0 0 0,0 1 0 0 0,-1-1 0 0 0,1 1-1 0 0,0-1 1 0 0,-1 0 0 0 0,1 1 0 0 0,0-1 0 0 0,0 1 0 0 0,0-1-1 0 0,-1 1 1 0 0,1-1 0 0 0,0 1 0 0 0,0-1 0 0 0,0 1 0 0 0,0-1-1 0 0,0 1 1 0 0,0-1 0 0 0,0 1 0 0 0,0-1 0 0 0,0 1 0 0 0,0-1-1 0 0,0 1 1 0 0,0-1 0 0 0,0 1 2 0 0,0 4-3 0 0,1-2-4 0 0,-1-1-1 0 0,0 0 1 0 0,0 1-1 0 0,0-1 0 0 0,-1 1 1 0 0,1-1-1 0 0,0 0 1 0 0,-1 1-1 0 0,0-1 1 0 0,1 1 7 0 0,-5 5-1 0 0,4-7 1 0 0,0 0 0 0 0,0 1 0 0 0,0-1 0 0 0,0 1 0 0 0,1-1 0 0 0,-1 1 0 0 0,0-1 0 0 0,1 1 0 0 0,-1 0 0 0 0,1-1 0 0 0,0 1 0 0 0,0-1 0 0 0,-1 1 0 0 0,1 0 0 0 0,0 64-67 0 0,0-35 70 0 0,1-27-3 0 0,-1 0 0 0 0,1 0 0 0 0,-1 0 0 0 0,1 0 0 0 0,0 0 0 0 0,0 0 0 0 0,1 0 0 0 0,-1-1 0 0 0,1 1 0 0 0,2 2 0 0 0,-3-3 0 0 0,-1 0 0 0 0,1 0 0 0 0,0 0-1 0 0,-1-1 1 0 0,1 1 0 0 0,-1 0 0 0 0,0 0-1 0 0,0 0 1 0 0,0 0 0 0 0,-1 0 0 0 0,1 1 0 0 0,-1 5-8 0 0,0 18-41 0 0,1-19 48 0 0,0-1 0 0 0,0 1 1 0 0,0-1-1 0 0,1 1 0 0 0,0-1 0 0 0,1 2 1 0 0,2 8 1 0 0,-1-11-1 0 0,-2 1 0 0 0,1-1 0 0 0,-1 1 0 0 0,0 0 0 0 0,0-1 0 0 0,-1 1 0 0 0,2 15-6 0 0,7 11-44 0 0,-2-9 42 0 0,4 8 8 0 0,-6-3-11 0 0,1-14-19 0 0,-5-12 27 0 0,0 0 1 0 0,1 1-1 0 0,-1-1 1 0 0,-1 1-1 0 0,1-1 0 0 0,0 1 1 0 0,-1-1-1 0 0,0 1 1 0 0,0 0 2 0 0,1 2-1 0 0,-1 0 1 0 0,1 1 0 0 0,0-1 0 0 0,0 0 0 0 0,3 5 0 0 0,1 12-10 0 0,1 19-33 0 0,-1-18 34 0 0,-3-14 8 0 0,0 1 1 0 0,0 0 0 0 0,-1-1 0 0 0,0 3 0 0 0,-1-3 0 0 0,1 0 0 0 0,0 0 0 0 0,1 0 0 0 0,0-1 0 0 0,1 3 0 0 0,1 6 0 0 0,2 12 0 0 0,-1-1 0 0 0,-1 1 0 0 0,-2 0 0 0 0,-1 14 0 0 0,-1 73 62 0 0,0 16 70 0 0,0-126-119 0 0,-1 0 0 0 0,0-1 0 0 0,0 1 0 0 0,0 0 0 0 0,-1-1-1 0 0,0 1-12 0 0,-3 9 59 0 0,0 16 42 0 0,0-16-52 0 0,3-9-26 0 0,0-1 0 0 0,1 1 1 0 0,0-1-1 0 0,0 1 0 0 0,0 0 0 0 0,1 0-23 0 0,0 1 24 0 0,-1 0-1 0 0,0 0 0 0 0,0 0 0 0 0,-1-1 0 0 0,0 1 0 0 0,0 0 1 0 0,-3 5-24 0 0,0 0 41 0 0,-8 12 26 0 0,0-5 36 0 0,4 0 44 0 0,-7 13 65 0 0,15-31-198 0 0,-1 0 1 0 0,1 0-1 0 0,-1 1 1 0 0,0-1-1 0 0,0 0 1 0 0,0-1-1 0 0,0 1 1 0 0,0 0-1 0 0,-1 0 1 0 0,1-1-1 0 0,-2 1-14 0 0,-7 4 65 0 0,-7 4 42 0 0,18-10-104 0 0,0 1-1 0 0,0-1 0 0 0,-1 0 0 0 0,1 0 0 0 0,0 0 1 0 0,0 1-1 0 0,-1-1 0 0 0,1 0 0 0 0,0 0 1 0 0,0 0-1 0 0,-1 0 0 0 0,1 1 0 0 0,0-1 0 0 0,-1 0 1 0 0,1 0-1 0 0,0 0 0 0 0,-1 0 0 0 0,1 0 0 0 0,0 0 1 0 0,-1 0-1 0 0,1 0 0 0 0,0 0 0 0 0,-1 0 0 0 0,1 0 1 0 0,0 0-1 0 0,-1 0-2 0 0,-5 0 0 0 0,-14 1 41 0 0,17 0-28 0 0,0-1 0 0 0,0 0 1 0 0,-1-1-1 0 0,1 1 0 0 0,0 0 0 0 0,0-1 0 0 0,0 0 1 0 0,0 0-1 0 0,0 0-13 0 0,-13-8-4 0 0,9 5-21 0 0,0 0 0 0 0,0 1 0 0 0,-6-3 25 0 0,1 3-37 0 0,0 1-42 0 0,1-12-177 0 0,-10-1-52 0 0,13 1-11 0 0,-2 8-7 0 0,9 6 281 0 0,-1-1 1 0 0,1 0 0 0 0,-1 0-1 0 0,1 0 1 0 0,-1 0-1 0 0,1 0 1 0 0,0 0 0 0 0,-1 0-1 0 0,1 0 1 0 0,0 0-1 0 0,0 0 1 0 0,0-1 0 0 0,0 0 44 0 0,-13-21-619 0 0,12 19 364 0 0,2 2 5 0 0,0 0-47 0 0,0-1-109 0 0,0 0-129 0 0,0-2-116 0 0,-1 1 101 0 0,1 0-43 0 0,-2-3-687 0 0,-2-2-533 0 0,-5-1-1018 0 0</inkml:trace>
  <inkml:trace contextRef="#ctx0" brushRef="#br0" timeOffset="311.95">64 853 10136 0 0,'0'0'230'0'0,"0"0"30"0"0,0 0 19 0 0,1 0-118 0 0,1 0-83 0 0,8-2-32 0 0,-1-3-32 0 0,-7 4-15 0 0,0 0 0 0 0,-1 0 0 0 0,1 0 0 0 0,0 0 0 0 0,0 0 0 0 0,0 0 0 0 0,0 1 0 0 0,0-1 0 0 0,0 1 0 0 0,0 0 0 0 0,0-1 0 0 0,0 1 1 0 0,9-2 57 0 0,-8-2 121 0 0,2-3 116 0 0,-1 4-7 0 0,3-1-34 0 0,7-3 180 0 0,-10 5-262 0 0,12 0 382 0 0,-1-1-114 0 0,-6-2-238 0 0,6-3 166 0 0,0-1-14 0 0,-6 5-175 0 0,-8 3-144 0 0,1 0 1 0 0,0 1-1 0 0,0 0 1 0 0,0-1 0 0 0,0 1-1 0 0,0 0 1 0 0,0 0-1 0 0,-1 0 1 0 0,1 0-1 0 0,0 0 1 0 0,1 0-35 0 0,-1 0 30 0 0,0 1 0 0 0,0-1-1 0 0,0 0 1 0 0,0 0 0 0 0,0-1 0 0 0,0 1-1 0 0,0 0 1 0 0,-1 0 0 0 0,1-1 0 0 0,0 1 0 0 0,1-2-30 0 0,9-3 124 0 0,-2 1-58 0 0,1 1-45 0 0,1 2-32 0 0,-10 1-2 0 0,0 0-1 0 0,1 0 1 0 0,-1 0 0 0 0,1-1 0 0 0,-1 1 0 0 0,0-1 0 0 0,1 1 0 0 0,-1-1 0 0 0,0 0 0 0 0,0 0 0 0 0,1 0 0 0 0,0-1 13 0 0,18-8-93 0 0,-10 5 83 0 0,7-1 28 0 0,1 4 53 0 0,-4 0 11 0 0,0-1-49 0 0,-1-2-58 0 0,0 0-68 0 0,2-1-87 0 0,-1 0-95 0 0,2 3-107 0 0,0 1-117 0 0,15 2-343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38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11144 0 0,'0'0'248'0'0,"0"0"34"0"0,0 0 22 0 0,0 0-29 0 0,0 0-158 0 0,0 0-37 0 0,0 0 93 0 0,0 0 188 0 0,0 0 332 0 0,0 0 38 0 0,0 0-38 0 0,0 0-468 0 0,0 0 66 0 0,0 0 153 0 0,0 0-18 0 0,0 0-26 0 0,0 0-101 0 0,0 0-47 0 0,0 0-11 0 0,0 0-25 0 0,0 0-101 0 0,0 0-40 0 0,0 0-26 0 0,0 0-78 0 0,0 0-61 0 0,0 0-104 0 0,0 0-20 0 0,0 0 55 0 0,0 0-38 0 0,0 0-117 0 0,0 0 15 0 0,0 0-33 0 0,0 0-876 0 0,0 0-52 0 0,0 0-10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38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13304 0 0,'0'0'298'0'0,"0"0"46"0"0,0 0 23 0 0,0 0-154 0 0,0 0-102 0 0,0 0 92 0 0,0 0-44 0 0,0 0 170 0 0,0 0 307 0 0,0 0 31 0 0,0 0-276 0 0,0-2-170 0 0,0-2-49 0 0,0-3 16 0 0,0 5 62 0 0,0 2-24 0 0,2-3-28 0 0,9-8-106 0 0,-9 9-62 0 0,-2 2-44 0 0,0 0-47 0 0,0 0-92 0 0,0-3-165 0 0,0-10-24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44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60 5904 0 0,'0'0'132'0'0,"0"0"17"0"0,0 0 11 0 0,0-2-21 0 0,0-1-207 0 0,0 0 62 0 0,0 0 57 0 0,-1 0 49 0 0,1-2 175 0 0,0 1 98 0 0,0-1 19 0 0,1-4 585 0 0,0 7-651 0 0,0-1-36 0 0,1 2-50 0 0,0-1-64 0 0,-1 1-101 0 0,1 1-38 0 0,0-1-45 0 0,0 1-46 0 0,-2 0 63 0 0,0 0 1 0 0,0 0-1 0 0,0 0 1 0 0,0 0-1 0 0,0 0 0 0 0,1 0 1 0 0,-1 0-1 0 0,0 0 1 0 0,0 0-1 0 0,0 0 1 0 0,0 0-1 0 0,0 0 1 0 0,0 0-1 0 0,0 0 0 0 0,0 0 1 0 0,0 0-1 0 0,0 0 1 0 0,1 0-1 0 0,-1 0 1 0 0,0 0-1 0 0,0 0 1 0 0,0 0-1 0 0,0 0 1 0 0,0 0-1 0 0,0 0 0 0 0,0 0 1 0 0,0 0-1 0 0,0 0 1 0 0,0 0-1 0 0,0 0 1 0 0,0 0-1 0 0,1 0 1 0 0,-1-1-1 0 0,0 1 0 0 0,0 0 1 0 0,0 0-1 0 0,0 0 1 0 0,0 0-1 0 0,0 0 1 0 0,0 0-1 0 0,0 0 1 0 0,0 0-1 0 0,0 0 0 0 0,0 0 1 0 0,0 0-1 0 0,0-1 1 0 0,0 1-1 0 0,0 0 1 0 0,0 0-1 0 0,0 0 1 0 0,0 0-1 0 0,0 0 1 0 0,0 0-1 0 0,0 0 0 0 0,0 0 1 0 0,0 0-1 0 0,0-1-9 0 0,0-1 744 0 0,0-1-79 0 0,0 1-73 0 0,0 1-71 0 0,0 0-65 0 0,-1 1-63 0 0,1-1-58 0 0,0 2-54 0 0,0-1-50 0 0,0 1-47 0 0,0 0-42 0 0,0 0-39 0 0,0 3 4 0 0,0 0-107 0 0,0 1-91 0 0,1 8-240 0 0,-1-9 261 0 0,0-1 63 0 0,1-1 66 0 0,0 0 80 0 0,-1-1 98 0 0,7 3-149 0 0,-7-3-82 0 0,1-1-1 0 0,-1 0 0 0 0,1 0 1 0 0,-1 1-1 0 0,0-1 1 0 0,1 0-1 0 0,-1 1 0 0 0,1-1 1 0 0,-1 0-1 0 0,0 1 1 0 0,1-1-1 0 0,-1 0 0 0 0,0 1 1 0 0,0-1-1 0 0,1 1 1 0 0,-1-1-1 0 0,0 1 0 0 0,0-1 1 0 0,0 1-1 0 0,1-1 1 0 0,-1 1-1 0 0,0-1 0 0 0,0 1 1 0 0,0-1-1 0 0,0 1 0 0 0,0-1 1 0 0,0 1-1 0 0,0-1 1 0 0,0 1-1 0 0,0-1 0 0 0,0 1 1 0 0,-1-1-6 0 0,1 24 110 0 0,0 29 7 0 0,0-52-114 0 0,0 1 0 0 0,0 0 0 0 0,1-1 0 0 0,-1 1 0 0 0,0 0 0 0 0,1-1 0 0 0,-1 1 0 0 0,1 0 0 0 0,-1-1 0 0 0,1 1 0 0 0,0-1 0 0 0,-1 1 0 0 0,1-1 0 0 0,0 1-3 0 0,6 10 27 0 0,-5 1-14 0 0,-1 0 0 0 0,0-1-1 0 0,-1 1 1 0 0,0 0 0 0 0,-1 5-13 0 0,0 6 11 0 0,1-17-180 0 0,0-1 55 0 0,0 1 48 0 0,0-1 43 0 0,0 5 61 0 0,0-1 76 0 0,0 22 431 0 0,0-18-402 0 0,0-6-129 0 0,0-1-54 0 0,0 1-63 0 0,0 0-74 0 0,0 0-51 0 0,0-1-75 0 0,0 1-82 0 0,0 0-88 0 0,0 1-96 0 0,0 0-104 0 0,0 0-110 0 0,0 1-119 0 0,0-10-1000 0 0,0 0-1082 0 0</inkml:trace>
  <inkml:trace contextRef="#ctx0" brushRef="#br0" timeOffset="327.5">1 171 6648 0 0,'0'0'149'0'0,"0"0"23"0"0,0 0 12 0 0,0 0-55 0 0,0 0 1 0 0,0 0 57 0 0,0 0 171 0 0,0 0 313 0 0,0 0 29 0 0,0 0-39 0 0,0 0-449 0 0,2 0 57 0 0,4 0 43 0 0,-1 0-49 0 0,1 0-41 0 0,-1 0-37 0 0,3 0 25 0 0,0 0-45 0 0,19 0 265 0 0,-15 0-199 0 0,-2 1-50 0 0,2 5 2 0 0,2 1-18 0 0,0-5-22 0 0,-1-2-44 0 0,27 0 197 0 0,-29 0-237 0 0,-2 0-39 0 0,32 0 99 0 0,18 0-40 0 0,-36-4-70 0 0,-1-6 42 0 0,-21 10-55 0 0,1-1 0 0 0,0 0 1 0 0,-1 1-1 0 0,1-1 0 0 0,0 1 1 0 0,0-1-1 0 0,-1 1 0 0 0,1 0 1 0 0,0 0-1 0 0,0 0 0 0 0,-1 0 1 0 0,1 0-1 0 0,0 0 0 0 0,0 0 1 0 0,0 1-1 0 0,-1-1 0 0 0,1 1 4 0 0,12 1-105 0 0,-5-3 14 0 0,0-3-33 0 0,-1-1 6 0 0,4-1-88 0 0,-1 4-10 0 0,-6 2 3 0 0,1 0 50 0 0,8 1-197 0 0,-9-1 196 0 0,0 0-47 0 0,-2-1-10 0 0,0 1-50 0 0,-1-1-59 0 0,0-1-66 0 0,-1 2 117 0 0,-1-1-35 0 0,1-2-406 0 0,0 0-268 0 0,-1-3-631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42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1 206 8752 0 0,'0'0'197'0'0,"0"0"24"0"0,0 0 19 0 0,2 0-29 0 0,5-1-167 0 0,-3-5-37 0 0,1 0-15 0 0,2 1-7 0 0,-2 0 28 0 0,-4-1 65 0 0,-1 4 45 0 0,3-1 142 0 0,5-4 50 0 0,20-8 610 0 0,-20 10-686 0 0,-7 5-236 0 0,5-2 154 0 0,1-1 4 0 0,-5-1-66 0 0,4-3 56 0 0,17 2 83 0 0,-7-2-47 0 0,5-2 98 0 0,-2-1-108 0 0,-6 1-45 0 0,2 2 39 0 0,12 2 74 0 0,-6-6 23 0 0,8 6 11 0 0,2-5 1 0 0,1 4-24 0 0,-18 3-178 0 0,-4 0-19 0 0,0 1 1 0 0,0 0 0 0 0,3 0-60 0 0,11 1 119 0 0,-1-2-42 0 0,-1-7-36 0 0,-20 9-34 0 0,0 0 0 0 0,1 1 0 0 0,-1-1 0 0 0,0 1 1 0 0,1-1-1 0 0,-1 1 0 0 0,1 0 0 0 0,-1 0 0 0 0,0 0 0 0 0,3 0-7 0 0,12-1 16 0 0,-4-6 19 0 0,-12 6-31 0 0,1 1 0 0 0,-1-1-1 0 0,0 0 1 0 0,1 0-1 0 0,-1 1 1 0 0,1-1 0 0 0,-1 1-1 0 0,1 0 1 0 0,-1-1 0 0 0,1 1-1 0 0,0 0 1 0 0,-1 0 0 0 0,1 0-4 0 0,90 0 325 0 0,-87 2-254 0 0,-4 0-60 0 0,1-1 1 0 0,-1 0 0 0 0,1 0 0 0 0,-1 0 0 0 0,1 0 0 0 0,-1 0 0 0 0,1 0 0 0 0,-1 0 0 0 0,1 0 0 0 0,0-1 0 0 0,-1 1-1 0 0,1-1 1 0 0,0 1 0 0 0,0-1 0 0 0,0 0-12 0 0,-1 0 1 0 0,-1 0 1 0 0,0 0-1 0 0,0 0 0 0 0,0 0 1 0 0,0 0-1 0 0,0 0 0 0 0,0 0 0 0 0,0 0 1 0 0,0 0-1 0 0,0 0 0 0 0,0 0 1 0 0,1 0-1 0 0,-1 0 0 0 0,0 0 0 0 0,0 0 1 0 0,0 0-1 0 0,0 0 0 0 0,0 0 1 0 0,0 0-1 0 0,0 0 0 0 0,0 0 0 0 0,0 0 1 0 0,0 0-1 0 0,0 0 0 0 0,1 1 1 0 0,-1-1-1 0 0,0 0 0 0 0,0 0 1 0 0,0 0-1 0 0,0 0 0 0 0,0 0 0 0 0,0 0 1 0 0,0 0-1 0 0,0 0 0 0 0,0 0 1 0 0,0 0-1 0 0,0 0 0 0 0,0 0 0 0 0,0 0 1 0 0,0 1-1 0 0,0-1 0 0 0,0 0 1 0 0,0 0-1 0 0,0 0 0 0 0,0 0 0 0 0,0 0 1 0 0,0 0-1 0 0,0 0 0 0 0,0 0 1 0 0,0 0-1 0 0,0 0 0 0 0,0 1 0 0 0,0-1 1 0 0,0 0-1 0 0,0 0 0 0 0,0 0 1 0 0,0 0-2 0 0,0 5 50 0 0,0-5-50 0 0,0 1 1 0 0,0-1-1 0 0,1 0 0 0 0,-1 0 0 0 0,0 1 0 0 0,0-1 1 0 0,0 0-1 0 0,0 0 0 0 0,0 0 0 0 0,0 1 0 0 0,0-1 1 0 0,0 0-1 0 0,1 0 0 0 0,-1 1 0 0 0,0-1 0 0 0,0 0 1 0 0,0 0-1 0 0,1 0 0 0 0,-1 0 0 0 0,0 1 1 0 0,0-1-1 0 0,0 0 0 0 0,1 0 0 0 0,-1 0 0 0 0,0 0 1 0 0,0 0-1 0 0,3 1 45 0 0,0 0 54 0 0,0-1 3 0 0,0 1 36 0 0,3 3-29 0 0,0 4-81 0 0,-5-7-6 0 0,3 5 53 0 0,-5 4-64 0 0,1-10-3 0 0,0 5 58 0 0,0 6 17 0 0,0-5-21 0 0,0-4-35 0 0,0 1-29 0 0,0 4 33 0 0,0 12 94 0 0,0-6-104 0 0,-3 3 32 0 0,-2-8-21 0 0,4-7-28 0 0,0 1 0 0 0,0-1 0 0 0,0 1 0 0 0,0-1 0 0 0,1 1 0 0 0,-1 0-1 0 0,1-1 1 0 0,-1 1 0 0 0,1-1 0 0 0,-1 1 0 0 0,1 2-4 0 0,-3 1 43 0 0,-1-3-33 0 0,1 2-11 0 0,0 5 24 0 0,-3 7 35 0 0,-5 4-2 0 0,9-17-53 0 0,0-1 0 0 0,0 1 0 0 0,0 0 0 0 0,1 0 0 0 0,-1 0 0 0 0,1 1 0 0 0,0-1 0 0 0,-1 0 0 0 0,2 0 0 0 0,-1 1 0 0 0,0-1 0 0 0,1 1-3 0 0,-3 15 48 0 0,-8 1-35 0 0,8-17-12 0 0,1 0 1 0 0,0 0 0 0 0,0 1 0 0 0,0-1-1 0 0,0 0 1 0 0,0 5-2 0 0,-4 18 43 0 0,-4-5-33 0 0,5 5-10 0 0,-6-5 0 0 0,5 1 0 0 0,5-15 0 0 0,-1 0 0 0 0,-1 1 0 0 0,1-1 0 0 0,-2 3 0 0 0,-4 5 0 0 0,3-6 0 0 0,0-1 0 0 0,1 1 0 0 0,1 1 0 0 0,-1 2 0 0 0,0 6 1 0 0,2-11 1 0 0,0 1 0 0 0,0-1 0 0 0,0 1 0 0 0,-1-1 0 0 0,-1 1-2 0 0,-4 7 22 0 0,4-8-17 0 0,1 0 0 0 0,0 0 1 0 0,-1 0-1 0 0,2 0 0 0 0,-1 1 0 0 0,1 0-5 0 0,0 6 0 0 0,-4 14 0 0 0,-15 6 0 0 0,11-3 0 0 0,-11 1 0 0 0,10 0 0 0 0,-7-5 8 0 0,12-19 7 0 0,0 0 1 0 0,0 1-1 0 0,0 2-15 0 0,-6 13 2 0 0,-2 0 1 0 0,-1-1-1 0 0,0-1 0 0 0,-10 10-2 0 0,-20 16 55 0 0,41-42-54 0 0,-1-1 1 0 0,1 1 0 0 0,1 0-1 0 0,-1 0 1 0 0,1 0 0 0 0,0 1-2 0 0,0-1 0 0 0,-2 7 0 0 0,-6-8 0 0 0,6 5 0 0 0,-5-4 0 0 0,8 0-4 0 0,2-3 26 0 0,-1 1 51 0 0,-2-4-4 0 0,-7 0-5 0 0,10 0-63 0 0,0 0 0 0 0,0 0 0 0 0,0 0 0 0 0,-1 0 0 0 0,1 0 0 0 0,0 0 0 0 0,0 0 0 0 0,0 0 0 0 0,0 0 0 0 0,0 0 0 0 0,0 0 0 0 0,0 0 0 0 0,0 0 0 0 0,0 0-1 0 0,0 0 1 0 0,-1 0 0 0 0,1 0 0 0 0,0 0 0 0 0,0 0 0 0 0,0 0 0 0 0,0 0 0 0 0,0 0 0 0 0,0 0 0 0 0,0 0 0 0 0,0 0 0 0 0,0 0 0 0 0,0 0 0 0 0,0 0 0 0 0,0 0 0 0 0,-1 0-1 0 0,1 0 1 0 0,0 0 0 0 0,0 0 0 0 0,0 1 0 0 0,0-1 0 0 0,0 0 0 0 0,0 0 0 0 0,0 0 0 0 0,0 0 0 0 0,0 0 0 0 0,0 0 0 0 0,0 0 0 0 0,0 0 0 0 0,0 0 0 0 0,0 0-1 0 0,0 1 1 0 0,0-1 0 0 0,0 0 0 0 0,0 0 0 0 0,0 0 0 0 0,0 0 0 0 0,0 0 0 0 0,0 0 0 0 0,0 0 0 0 0,0 0 0 0 0,0 0 0 0 0,0 0-1 0 0,0 11 21 0 0,0-11-20 0 0,0 0 0 0 0,0 0-1 0 0,0 0 1 0 0,0 0 0 0 0,0 0 0 0 0,0 1-1 0 0,0-1 1 0 0,0 0 0 0 0,0 0 0 0 0,0 0-1 0 0,0 0 1 0 0,0 0 0 0 0,0 0 0 0 0,0 0-1 0 0,0 0 1 0 0,0 0 0 0 0,0 0 0 0 0,0 1-1 0 0,0-1 1 0 0,0 0 0 0 0,0 0 0 0 0,0 0-1 0 0,0 0 1 0 0,0 0 0 0 0,0 0 0 0 0,0 0-1 0 0,0 0 1 0 0,1 0 0 0 0,-1 0 0 0 0,0 0-1 0 0,0 0 1 0 0,0 0 0 0 0,0 1 0 0 0,0-1-1 0 0,0 0 1 0 0,0 0 0 0 0,0 0 0 0 0,0 0-1 0 0,0 0 1 0 0,0 0 0 0 0,0 0 0 0 0,1 0-1 0 0,-1 0 1 0 0,0 0 0 0 0,0 0 0 0 0,0 0-1 0 0,0 0 1 0 0,0 0 0 0 0,0 0 0 0 0,0 0-1 0 0,0 0 1 0 0,0 0 0 0 0,0 0 0 0 0,1 0-1 0 0,-1 0 1 0 0,0 0 0 0 0,0 0-1 0 0,13 2 10 0 0,3 9-10 0 0,0-9 0 0 0,34-2 113 0 0,28 0 166 0 0,-72 0-257 0 0,0-1 0 0 0,-1 0 0 0 0,1 0 0 0 0,-1 0 0 0 0,4-2-22 0 0,-4 1 20 0 0,1 0-1 0 0,-1 1 1 0 0,1 0 0 0 0,0 0-1 0 0,3 0-19 0 0,6 1 47 0 0,-11 0-35 0 0,0 0-1 0 0,0 0 1 0 0,0 0 0 0 0,0-1-1 0 0,0 1 1 0 0,0-1-1 0 0,0 0-11 0 0,12-5 41 0 0,-13 5-36 0 0,0 0 0 0 0,1 0 0 0 0,-1 0 0 0 0,0 0 0 0 0,1 0 0 0 0,-1 1 0 0 0,1-1-1 0 0,1 1-4 0 0,-3 0 12 0 0,1 0-1 0 0,-1-1 0 0 0,0 1 0 0 0,1-1 1 0 0,-1 1-1 0 0,1-1 0 0 0,-1 0 1 0 0,0 0-1 0 0,1 0-11 0 0,17-11 39 0 0,-1 1-36 0 0,-16 10-2 0 0,1 0-1 0 0,-1 0 0 0 0,1 1 1 0 0,0-1-1 0 0,-1 1 0 0 0,1 0 0 0 0,0 0 1 0 0,-1 0-1 0 0,2 1 0 0 0,5-1 8 0 0,-8 0-4 0 0,0 0-1 0 0,-1 0 1 0 0,1 0 0 0 0,0 0-1 0 0,-1-1 1 0 0,1 1 0 0 0,0 0 0 0 0,-1-1-1 0 0,1 1 1 0 0,-1-1 0 0 0,1 0-1 0 0,-1 0 1 0 0,1 0 0 0 0,-1 0-4 0 0,12-5 17 0 0,13 1 47 0 0,-13-2-43 0 0,-11 7-15 0 0,-1-1-1 0 0,1 0 1 0 0,-1 0 0 0 0,0 1 0 0 0,1-1 0 0 0,-1 0 0 0 0,1 1-1 0 0,-1 0 1 0 0,1-1 0 0 0,0 1 0 0 0,-1 0 0 0 0,1 0-1 0 0,-1 0-5 0 0,31 0 16 0 0,-16-3-49 0 0,-8-2-35 0 0,2 0-76 0 0,3 2-69 0 0,-11 3 350 0 0,0 0-102 0 0,0 0-88 0 0,0 0-73 0 0,1 0-56 0 0,-1 0-44 0 0,9 0-1021 0 0,-8 0 939 0 0,-1 0 102 0 0,0 0 8 0 0,-2 0 38 0 0,0 0-4 0 0,1 0-39 0 0,-1 0-2 0 0,0 0-40 0 0,0 0-43 0 0,0 0-50 0 0,0 0-54 0 0,0 0-50 0 0,0 0-45 0 0,0 0-38 0 0,0 0-148 0 0,0 0-39 0 0,0 0-179 0 0,0 0-487 0 0</inkml:trace>
  <inkml:trace contextRef="#ctx0" brushRef="#br0" timeOffset="909.42">427 206 6120 0 0,'0'0'176'0'0,"0"0"-42"0"0,0 0-3 0 0,0 0 49 0 0,0 0 155 0 0,0 0 286 0 0,0 0 19 0 0,0 0-16 0 0,0 0-93 0 0,0 0-41 0 0,0 0-8 0 0,0 0-13 0 0,0 2-46 0 0,0 9-27 0 0,0-9-4 0 0,0-2-16 0 0,0 0-67 0 0,0 0-28 0 0,0 0-7 0 0,0 0-22 0 0,0 0-84 0 0,0 0-38 0 0,2 3-8 0 0,9 8-12 0 0,-9-6-36 0 0,-2 9 5 0 0,0-5-23 0 0,0-1 33 0 0,1-5-80 0 0,-1-1 0 0 0,0 1 0 0 0,-1-1 0 0 0,1 1 0 0 0,0-1 0 0 0,-1 1 0 0 0,1-1 0 0 0,-1 1 0 0 0,0-1 1 0 0,0 0-1 0 0,0 1 0 0 0,0-1 0 0 0,0 0 0 0 0,0 0 0 0 0,-1 0 0 0 0,1 0 0 0 0,-1 1-9 0 0,-1 3 69 0 0,3 3-66 0 0,1-6 9 0 0,-1 15 81 0 0,1-8-48 0 0,-1-8-42 0 0,0-1-1 0 0,0 0 0 0 0,0 0 1 0 0,0 0-1 0 0,0 0 0 0 0,0 0 0 0 0,0 0 1 0 0,0 0-1 0 0,-1 0 0 0 0,1 1 0 0 0,0-1 1 0 0,-1 0-1 0 0,1 0 0 0 0,0 0 1 0 0,-1 0-1 0 0,0 0-2 0 0,-12 15 68 0 0,12-15-63 0 0,-1 0 0 0 0,1 0 0 0 0,0 1 0 0 0,0-1 1 0 0,0 0-1 0 0,-1 1 0 0 0,1-1 0 0 0,1 1 0 0 0,-1-1 0 0 0,0 1 0 0 0,0-1 0 0 0,1 1 1 0 0,-1-1-1 0 0,1 1 0 0 0,-1 0 0 0 0,1-1 0 0 0,-1 1 0 0 0,1 0 0 0 0,0 0 1 0 0,0 0-6 0 0,0-1 5 0 0,0 1 1 0 0,0 0 0 0 0,-1-1 0 0 0,1 1-1 0 0,0 0 1 0 0,-1-1 0 0 0,1 1 0 0 0,-1-1 0 0 0,0 1-1 0 0,1-1 1 0 0,-1 1 0 0 0,0-1 0 0 0,0 1 0 0 0,0-1-6 0 0,-4 7 11 0 0,-6 16 41 0 0,-9 33 1 0 0,14-41-16 0 0,3-7-22 0 0,-1 5 16 0 0,-1-1-1 0 0,0 0 1 0 0,-7 12-31 0 0,10-21 1 0 0,0-1 1 0 0,0 1-1 0 0,0-1 1 0 0,0 1 0 0 0,1 0-1 0 0,0 0 1 0 0,-1 0-1 0 0,1 1-1 0 0,-2 7-1 0 0,-8 9 11 0 0,6 8 33 0 0,2-16-41 0 0,-1 0 0 0 0,-1 0 0 0 0,0-1 0 0 0,0 0 1 0 0,-2 2-3 0 0,2-6 0 0 0,1 0 0 0 0,0 0 0 0 0,-2 5 0 0 0,-6 13 0 0 0,9-23 0 0 0,1 1 0 0 0,0-1 0 0 0,0 1 0 0 0,1 0 0 0 0,-1 0 0 0 0,1 0 0 0 0,0 0 0 0 0,0 0 0 0 0,-3 9 0 0 0,-6 8 0 0 0,4 5 0 0 0,4-18-1 0 0,-2-1 0 0 0,1-1 1 0 0,-5 7 0 0 0,-1 3 12 0 0,-1 4 38 0 0,-11 23-46 0 0,15-11-4 0 0,-20 15 0 0 0,5 1 0 0 0,10-35 10 0 0,9-8 33 0 0,2-5-43 0 0,0 1 1 0 0,0-1-1 0 0,0 1 1 0 0,0 0 0 0 0,0-1-1 0 0,0 1 1 0 0,0 0 0 0 0,-1 0 0 0 0,1-1-1 0 0,0 1 1 0 0,0-1 0 0 0,0 1-1 0 0,-1 0 1 0 0,1-1 0 0 0,0 1 0 0 0,-1 0-1 0 0,1-1 0 0 0,-1 0 1 0 0,0 1 0 0 0,1-1-1 0 0,-1 0 1 0 0,0 0 0 0 0,1 1 0 0 0,-1-1-1 0 0,0 0 1 0 0,1 0 0 0 0,-1 0-1 0 0,0 0 1 0 0,1 0 0 0 0,-1 0-1 0 0,0 0 1 0 0,1 0-1 0 0,0 0 0 0 0,0 0 1 0 0,-1 0 0 0 0,1 0-1 0 0,0 0 1 0 0,0 0 0 0 0,0 0 0 0 0,0 0-1 0 0,0 0 1 0 0,0 0 0 0 0,0 0 0 0 0,0 0-1 0 0,0 0 1 0 0,0 0 0 0 0,0 0 0 0 0,-1 0-1 0 0,1 0 1 0 0,0 0 0 0 0,0 0 0 0 0,0 0-1 0 0,0 0 1 0 0,0 0 0 0 0,0 0 0 0 0,0 0-1 0 0,0 0 1 0 0,0 0 0 0 0,0 0 0 0 0,0 0-1 0 0,-1 0 1 0 0,1 0 0 0 0,0 1 0 0 0,0-1-1 0 0,0 0 1 0 0,0 0 0 0 0,0 0 0 0 0,0 0-1 0 0,0 0 1 0 0,0 0 0 0 0,0 0 0 0 0,0 0-1 0 0,0 0 1 0 0,0 0 0 0 0,0 0 0 0 0,0 0-1 0 0,0 1 1 0 0,0-1 0 0 0,0 0 0 0 0,0 0-1 0 0,0 0 1 0 0,0 0 0 0 0,0 0 0 0 0,0 0-1 0 0,0 0 1 0 0,0 0 0 0 0,0 0 0 0 0,0 0-1 0 0,0 1 1 0 0,0-1 0 0 0,0 0-1 0 0,0 3 8 0 0,0 2 1 0 0,0 13 59 0 0,0-18-67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1 1 0 0,-1-1 0 0 0,1 0 0 0 0,0 0-1 0 0,0 0 1 0 0,0 0 0 0 0,0 0 0 0 0,0 0-1 0 0,0 0 1 0 0,0 0 0 0 0,0 0 0 0 0,0 0-1 0 0,0 0 1 0 0,0 0 0 0 0,-1 0 0 0 0,1 0-1 0 0,0 0 1 0 0,0 0 0 0 0,0 0 0 0 0,0 0-1 0 0,0 0 1 0 0,0 0 0 0 0,0 0 0 0 0,0 0-1 0 0,0 0 1 0 0,0 0 0 0 0,-1 0-1 0 0,-1 0-47 0 0,0 0 57 0 0,1 0 129 0 0,8 1 288 0 0,-4-1-350 0 0,0 0-60 0 0,1-1-81 0 0,-1 1-101 0 0,-1-1-12 0 0,0 1-60 0 0,-1-1-66 0 0,0 0-73 0 0,13-9-450 0 0,1 7-6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39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7520 0 0,'0'0'217'0'0,"0"0"-54"0"0,0 0-10 0 0,0 0 53 0 0,0 0 171 0 0,0 0 316 0 0,0 0 19 0 0,0 0-292 0 0,0 0-169 0 0,0 0-41 0 0,0 0 50 0 0,0 0 123 0 0,0 2-20 0 0,0 2-231 0 0,0 12 437 0 0,1-11-454 0 0,1-1-101 0 0,2 4 91 0 0,-3-6-82 0 0,0-1-1 0 0,0 0 1 0 0,0 1 0 0 0,0-1 0 0 0,0 1-1 0 0,-1-1 1 0 0,1 1 0 0 0,-1 0-1 0 0,1-1 1 0 0,-1 1 0 0 0,0-1 0 0 0,0 1-1 0 0,1 0 1 0 0,-1 0-23 0 0,0 9 108 0 0,-1 0-32 0 0,4 11 39 0 0,3-6-23 0 0,-5-13-73 0 0,1 0 1 0 0,-1 1 0 0 0,0-1 0 0 0,0 0 0 0 0,-1 1 0 0 0,1-1 0 0 0,-1 1-1 0 0,0 0 1 0 0,0-1-20 0 0,2 22 95 0 0,4 4 1 0 0,1 3 1 0 0,-6-5 1 0 0,0-12-36 0 0,1-1 0 0 0,0 1 0 0 0,1 0-62 0 0,0 1 63 0 0,-1-1 0 0 0,0 1 1 0 0,-1 2-64 0 0,-1 83 272 0 0,0-63-210 0 0,0 125 201 0 0,0 6-44 0 0,0-157-195 0 0,-1 1 0 0 0,-1 0 0 0 0,0-1 0 0 0,-1 2-24 0 0,1-1 34 0 0,-1 0 0 0 0,2 0 0 0 0,0 0 0 0 0,0 2-34 0 0,2 2 32 0 0,-1-8-9 0 0,1 0 0 0 0,-2 1 0 0 0,1-1-1 0 0,-1 0 1 0 0,-1 4-23 0 0,-2 2 8 0 0,1-6 11 0 0,1 0 1 0 0,0 0 0 0 0,1 1-1 0 0,0-1 1 0 0,1 1 0 0 0,-1 1-20 0 0,1 18 60 0 0,0 18-28 0 0,1-41-19 0 0,-1-5-1 0 0,-14 24 23 0 0,12-16-66 0 0,2-5-81 0 0,0-3-20 0 0,0 0-43 0 0,0 0-265 0 0,0-4-590 0 0,0-10-66 0 0</inkml:trace>
  <inkml:trace contextRef="#ctx0" brushRef="#br0" timeOffset="400.32">301 205 7464 0 0,'0'0'216'0'0,"0"0"-62"0"0,0 0-22 0 0,0 0 34 0 0,0 0 126 0 0,0 3 237 0 0,1 5-197 0 0,2-1-50 0 0,1-1-41 0 0,1-1-35 0 0,-4-3-6 0 0,0 0-47 0 0,0 0-40 0 0,0-1-33 0 0,-1 3 12 0 0,-1 1-55 0 0,1-3-1 0 0,-1-1 37 0 0,1 6 93 0 0,0-5-111 0 0,0 0-1 0 0,0 0 0 0 0,0 1 0 0 0,0-1 0 0 0,0 0 1 0 0,0 0-1 0 0,1 0 0 0 0,-1 0 0 0 0,1 0 0 0 0,0 1-54 0 0,4 5 146 0 0,2 5 79 0 0,-6-2-46 0 0,0-2-50 0 0,0-2-36 0 0,5 8 62 0 0,-2-6-72 0 0,-2-2 3 0 0,0 1 20 0 0,-2 3 42 0 0,2 3-5 0 0,3 7 128 0 0,2 3 18 0 0,-5-7-142 0 0,-2-9-84 0 0,1-1 0 0 0,0 1 0 0 0,0 0 0 0 0,1-1 0 0 0,1 2-63 0 0,-1-2 58 0 0,0 1 0 0 0,-1 0 0 0 0,0 0 0 0 0,0-1 1 0 0,0 3-59 0 0,-1-4 46 0 0,0 0 1 0 0,1 1-1 0 0,0-1 1 0 0,1 0-1 0 0,1 5-46 0 0,3 12 86 0 0,-1 22 34 0 0,-1-21-62 0 0,0-8-4 0 0,-2-1 0 0 0,0 1 0 0 0,-1 8-54 0 0,0 0 68 0 0,1-1-1 0 0,3 11-67 0 0,-1-12 47 0 0,-2 0 1 0 0,0 8-48 0 0,-2-20 17 0 0,0 1 0 0 0,1 0 0 0 0,0-1 0 0 0,1 1 0 0 0,0-1 0 0 0,1 1 0 0 0,0-1 0 0 0,1 0-17 0 0,-1-2 16 0 0,0 0 0 0 0,-1 0 0 0 0,0 0 0 0 0,0 0 0 0 0,-1 0 0 0 0,0 1 0 0 0,0-1 0 0 0,-1 6-16 0 0,1-6 14 0 0,-1-1 0 0 0,1 0 0 0 0,0 1 0 0 0,1 0-14 0 0,15 44 6 0 0,-10-31-4 0 0,-6-18-2 0 0,0 0 0 0 0,0 0 0 0 0,-1 1 0 0 0,1-1 0 0 0,-1 0 0 0 0,0 1 0 0 0,0-1 0 0 0,0 1 0 0 0,2 13 10 0 0,4-4 18 0 0,-5-11-24 0 0,0-1-1 0 0,0 0 0 0 0,-1 1 0 0 0,1-1 0 0 0,-1 1 0 0 0,1-1 1 0 0,-1 1-1 0 0,1-1 0 0 0,-1 1 0 0 0,0-1 0 0 0,1 1 0 0 0,-1 0 1 0 0,0-1-4 0 0,0 10 45 0 0,0 7 2 0 0,0-15-26 0 0,0-3-69 0 0,0 0-36 0 0,0 0-131 0 0,0 0 156 0 0,0 0-10 0 0,0 0-21 0 0,0 0-40 0 0,0 0-17 0 0,0 0-41 0 0,0 0-47 0 0,0 0-52 0 0,0 0-57 0 0,0 0-52 0 0,0 0-48 0 0,0 0-40 0 0,0 0-143 0 0,0 0-40 0 0,0 0-173 0 0,0 0-463 0 0</inkml:trace>
  <inkml:trace contextRef="#ctx0" brushRef="#br0" timeOffset="861.42">127 205 7912 0 0,'0'0'232'0'0,"0"0"-65"0"0,0 0-16 0 0,0 0 47 0 0,0 0 160 0 0,0 0 297 0 0,0 0 17 0 0,3 0-17 0 0,3 1-369 0 0,0 2-51 0 0,0 0 0 0 0,2 4 71 0 0,-7-6-105 0 0,1 0-37 0 0,1 0 67 0 0,0 0-83 0 0,1-1-78 0 0,-1 0-19 0 0,-1 1 58 0 0,2 1-16 0 0,0 1 43 0 0,8 8 370 0 0,-8-7-326 0 0,0-1-51 0 0,-2-1-84 0 0,0-1-42 0 0,8 4 218 0 0,-1-1-78 0 0,4 6-34 0 0,-3 1 0 0 0,0 2 0 0 0,4 4-109 0 0,11 16 167 0 0,-6-15-3 0 0,-11-13-79 0 0,-1 0 0 0 0,-1 1-1 0 0,1 0 1 0 0,-1 1 0 0 0,0-1 0 0 0,-1 1 0 0 0,0 1-85 0 0,9 9 156 0 0,1-1-41 0 0,18 15 16 0 0,-13-12-93 0 0,-1 0 0 0 0,4 7-38 0 0,75 96 140 0 0,2 0-48 0 0,96 118 56 0 0,-178-219-122 0 0,1-1 0 0 0,1-1 1 0 0,1-1-1 0 0,0 0 0 0 0,7 2-26 0 0,-4 0 42 0 0,-15-12-20 0 0,0 0 1 0 0,0-1 0 0 0,1 0 0 0 0,7 3-23 0 0,13 7 30 0 0,-12-2 20 0 0,-16-13-46 0 0,-1-1 0 0 0,1 1 0 0 0,0-1 1 0 0,0 0-1 0 0,0 0 0 0 0,1 1 0 0 0,-1-1 0 0 0,0 0 0 0 0,0-1 0 0 0,1 1 0 0 0,-1 0 0 0 0,3 0-4 0 0,7 2 31 0 0,-2 11-4 0 0,-7-13-19 0 0,-1 1 1 0 0,1 0 0 0 0,-1-1-1 0 0,1 1 1 0 0,0-1 0 0 0,-1 1-1 0 0,1-1 1 0 0,0 0-9 0 0,4 1 29 0 0,-4-1-10 0 0,4 3 18 0 0,10 4 41 0 0,-1-5-6 0 0,-7-3-57 0 0,-5 0-28 0 0,-1 0-63 0 0,-3 0 0 0 0,2 1-142 0 0,0-1 56 0 0,7-3-210 0 0,-6 2 163 0 0,10-9-787 0 0,-11 7-46 0 0</inkml:trace>
  <inkml:trace contextRef="#ctx0" brushRef="#br0" timeOffset="1308.4">1121 0 9072 0 0,'0'0'200'0'0,"0"0"33"0"0,0 0 15 0 0,0 0 28 0 0,0 0 92 0 0,0 0 43 0 0,0 0 5 0 0,0 0-31 0 0,0 0-128 0 0,0 0-53 0 0,0 0-10 0 0,3 3 7 0 0,7 8 39 0 0,-10-11-230 0 0,1 0 0 0 0,-1 0-1 0 0,0 0 1 0 0,0 1 0 0 0,1-1 0 0 0,-1 0 0 0 0,0 0-1 0 0,0 1 1 0 0,0-1 0 0 0,0 0 0 0 0,1 1-1 0 0,-1-1 1 0 0,0 0 0 0 0,0 1 0 0 0,0-1 0 0 0,0 0-1 0 0,0 0 1 0 0,0 1 0 0 0,0-1 0 0 0,0 0 0 0 0,0 1-1 0 0,0-1 1 0 0,0 0 0 0 0,0 1 0 0 0,0-1 0 0 0,0 0-10 0 0,0 3 36 0 0,0-1 1 0 0,0 1-1 0 0,0 0 1 0 0,0-1-1 0 0,1 1 1 0 0,-1-1 0 0 0,1 1-37 0 0,10 8 250 0 0,-6 13-20 0 0,1-12-91 0 0,-5-10-117 0 0,0-1 0 0 0,0 1 0 0 0,0-1 0 0 0,-1 1 0 0 0,1-1 0 0 0,0 1 0 0 0,-1-1 0 0 0,0 1 0 0 0,1 0 0 0 0,-1-1 0 0 0,0 1 0 0 0,0 0 0 0 0,0 0 1 0 0,0-1-23 0 0,1 6 65 0 0,0 0 1 0 0,0 0 0 0 0,0 0 0 0 0,1 0-1 0 0,1 2-65 0 0,2 8 110 0 0,0 14 100 0 0,2-3-28 0 0,6 23 80 0 0,-7-19-189 0 0,-3-14-38 0 0,-2-7-8 0 0,1-1 0 0 0,0 0 0 0 0,1 1 0 0 0,0-1 1 0 0,1 1-28 0 0,0 0 22 0 0,-1-1 1 0 0,0 1 0 0 0,-1 0 0 0 0,0 0 0 0 0,-1 0 0 0 0,0 0 0 0 0,-1 3-23 0 0,1-4 22 0 0,-1 0 1 0 0,2 0 0 0 0,-1-1-1 0 0,1 1 1 0 0,1 0 0 0 0,0-1-1 0 0,1 3-22 0 0,0 0 34 0 0,0 1 0 0 0,1 11-34 0 0,-1 1 12 0 0,-2-8-12 0 0,1-1 1 0 0,1 1 0 0 0,2 2-1 0 0,0 7 0 0 0,0-1 0 0 0,0 12 0 0 0,-3-21 0 0 0,1 0 0 0 0,2 6 0 0 0,-5-19 0 0 0,2 6 0 0 0,0 0 0 0 0,0 0 0 0 0,-1 0 0 0 0,-1 0 0 0 0,1 1 0 0 0,-2-1 0 0 0,1 6 0 0 0,0 1 0 0 0,1 0 1 0 0,0 0-1 0 0,2 3 0 0 0,0 6 12 0 0,1 20 52 0 0,1-21-21 0 0,-4-18-33 0 0,0 0 0 0 0,-1 1 1 0 0,0-1-1 0 0,0 0 1 0 0,-1 2-11 0 0,0 7 95 0 0,0-11-67 0 0,0 0 0 0 0,0-1 0 0 0,0 1 0 0 0,1 0-1 0 0,-1 0 1 0 0,1 0 0 0 0,0 1-28 0 0,5 11 102 0 0,-5-13-78 0 0,0 0-1 0 0,1 0 1 0 0,-1 1 0 0 0,-1-1 0 0 0,1 0 0 0 0,0 1-1 0 0,-1-1 1 0 0,0 2-24 0 0,0 6 80 0 0,0-10-58 0 0,0 1-1 0 0,-1 0 1 0 0,1 1 0 0 0,1-1-1 0 0,-1 0 1 0 0,0-1-1 0 0,0 1 1 0 0,1 0-1 0 0,-1 0 1 0 0,1 0-1 0 0,0 1-21 0 0,4 5 77 0 0,-4-7-60 0 0,0 0 0 0 0,0 1 0 0 0,-1-1 0 0 0,1 1 0 0 0,0-1 0 0 0,-1 1 0 0 0,1-1 0 0 0,0 1 0 0 0,-1 0 0 0 0,0-1 0 0 0,1 1 0 0 0,-1-1 0 0 0,0 1 0 0 0,0 0-17 0 0,0 0 30 0 0,1 1-1 0 0,-1-1 1 0 0,1 0 0 0 0,-1 0-1 0 0,1 1 1 0 0,0-1 0 0 0,0 0-1 0 0,0 0 1 0 0,0 0 0 0 0,0 1-30 0 0,5 7 120 0 0,-4 0-52 0 0,-2-8 11 0 0,0-2-14 0 0,0 0-1 0 0,2 0 0 0 0,9 0 0 0 0,-8 0 0 0 0,-3 0 0 0 0,0 0 6 0 0,0 0 20 0 0,0 0 4 0 0,0 0-12 0 0,0 0-27 0 0,0 0-107 0 0,0 0-48 0 0,0 0 24 0 0,0 0 11 0 0,0 0-32 0 0,0 0-16 0 0,0 0-33 0 0,0 0-39 0 0,0 0-42 0 0,0 0-47 0 0,0 0-45 0 0,0 0-39 0 0,0 0-37 0 0,0 0-257 0 0,0 0-61 0 0,0 0-47 0 0,0 0-34 0 0,0 0-1426 0 0,0 0-1264 0 0</inkml:trace>
  <inkml:trace contextRef="#ctx0" brushRef="#br0" timeOffset="2291.41">1799 931 6504 0 0,'0'0'190'0'0,"3"0"-10"0"0,0 0-205 0 0,0 0 66 0 0,1 1 56 0 0,0-1 49 0 0,1 0 94 0 0,0 0 46 0 0,12 1 768 0 0,-9-2-651 0 0,-2 0-92 0 0,-3 0-208 0 0,0 0-44 0 0,5-4 225 0 0,4-2 162 0 0,-1 5-87 0 0,0 2-38 0 0,-2 0-91 0 0,16 0 238 0 0,-15 0-225 0 0,-2-1-67 0 0,-1-1-31 0 0,2-2-1 0 0,-1-1-5 0 0,0 3 1 0 0,0 1 29 0 0,2 1 66 0 0,12-3 112 0 0,1-2-57 0 0,-16 3-153 0 0,1 0-1 0 0,0 0 1 0 0,0 1 0 0 0,6 0-137 0 0,3 0 341 0 0,-2-2-89 0 0,-3 0-79 0 0,-1-1-69 0 0,-3 2-68 0 0,9-2 120 0 0,3 4-28 0 0,-10 1-62 0 0,2-1 46 0 0,0 1-39 0 0,6-1-13 0 0,-13 0-48 0 0,1 0 1 0 0,-1 0-1 0 0,0 0 1 0 0,0-1-1 0 0,0 0 1 0 0,1-1-13 0 0,7-4 19 0 0,-12 5-15 0 0,1 0 0 0 0,-1 1 1 0 0,1-1-1 0 0,-1 0 1 0 0,1 1-1 0 0,-1-1 0 0 0,1 1 1 0 0,-1-1-1 0 0,1 1 0 0 0,-1 0 1 0 0,1-1-1 0 0,-1 1 1 0 0,1 0-5 0 0,12 0 5 0 0,19 0 84 0 0,-32 0-87 0 0,0 0 1 0 0,0 0-1 0 0,-1 0 0 0 0,1 0 0 0 0,0 0 1 0 0,0 0-1 0 0,-1 0 0 0 0,1 0 0 0 0,0-1 1 0 0,-1 1-1 0 0,1 0 0 0 0,0 0 1 0 0,-1-1-1 0 0,1 1 0 0 0,0-1 0 0 0,-1 1 1 0 0,1-1-1 0 0,-1 1 0 0 0,1-1 0 0 0,0 1 1 0 0,-1-1-1 0 0,1 1 0 0 0,-1-1 0 0 0,0 1 1 0 0,1-1-3 0 0,-1 0 1 0 0,0 1 1 0 0,1-1 0 0 0,-1 1-1 0 0,0-1 1 0 0,1 1-1 0 0,-1-1 1 0 0,1 1 0 0 0,-1 0-1 0 0,1-1 1 0 0,-1 1 0 0 0,1 0-1 0 0,-1-1 1 0 0,1 1 0 0 0,-1 0-1 0 0,1 0 1 0 0,-1-1 0 0 0,1 1-1 0 0,-1 0 1 0 0,1 0 0 0 0,-1 0-1 0 0,1 0 1 0 0,0 0 0 0 0,-1 0-1 0 0,1 0-1 0 0,2 0-48 0 0,0 0-44 0 0,1-1 58 0 0,1 0-47 0 0,8-7-308 0 0,-9 4 261 0 0,-2 2-336 0 0,-2 2 251 0 0,0 0 99 0 0,0 0-38 0 0,0 0-9 0 0,0 0-37 0 0,0 0-43 0 0,0 0-48 0 0,0 0-51 0 0,0 0-49 0 0,0 0-42 0 0,0 0-38 0 0,0 0-135 0 0,0 0-37 0 0,0 0-1411 0 0</inkml:trace>
  <inkml:trace contextRef="#ctx0" brushRef="#br0" timeOffset="2703.97">2288 553 7256 0 0,'0'0'165'0'0,"0"0"22"0"0,0 0 7 0 0,0 0 13 0 0,0 2 8 0 0,0 25 217 0 0,0-25-195 0 0,0-2 90 0 0,0 0 38 0 0,0 0 10 0 0,0 3-9 0 0,1-3-344 0 0,-1 1-1 0 0,0 0 0 0 0,0-1 1 0 0,0 1-1 0 0,0 0 0 0 0,0-1 0 0 0,0 1 1 0 0,1 0-1 0 0,-1-1 0 0 0,0 1 1 0 0,1-1-1 0 0,-1 1 0 0 0,0-1 0 0 0,1 1 1 0 0,-1-1-1 0 0,1 1 0 0 0,-1-1 1 0 0,1 1-1 0 0,-1-1 0 0 0,1 1 1 0 0,-1-1-1 0 0,1 0 0 0 0,-1 1-21 0 0,1-1 21 0 0,0 1-1 0 0,-1-1 1 0 0,1 0-1 0 0,-1 1 1 0 0,1-1-1 0 0,-1 1 1 0 0,0-1-1 0 0,1 1 1 0 0,-1-1-1 0 0,1 1 1 0 0,-1-1-1 0 0,0 1 1 0 0,1-1-1 0 0,-1 1 1 0 0,0 0-1 0 0,0-1 1 0 0,1 1-1 0 0,-1 0 1 0 0,0-1-1 0 0,0 1 1 0 0,0 0-1 0 0,0-1 1 0 0,0 1-21 0 0,3 4 290 0 0,7 5-123 0 0,6 7 30 0 0,-13-15-43 0 0,-1 1-5 0 0,12 7-10 0 0,-1-4-3 0 0,-9 0-48 0 0,-4-5-82 0 0,1-1-1 0 0,-1 1 1 0 0,0-1-1 0 0,0 0 1 0 0,1 1-1 0 0,-1-1 1 0 0,0 1-1 0 0,1-1 1 0 0,-1 0-1 0 0,0 1 1 0 0,1-1-1 0 0,-1 0 1 0 0,1 0-1 0 0,-1 1 0 0 0,0-1 1 0 0,1 0-1 0 0,-1 0 1 0 0,1 1-1 0 0,-1-1 1 0 0,1 0-1 0 0,-1 0 1 0 0,1 0-1 0 0,-1 0 1 0 0,1 0-1 0 0,-1 0 1 0 0,1 0-1 0 0,-1 0 1 0 0,1 0-1 0 0,-1 0 1 0 0,1 0-1 0 0,-1 0 1 0 0,1 0-6 0 0,0 0 5 0 0,0 0 1 0 0,0 0-1 0 0,-1 0 1 0 0,1 0-1 0 0,0 0 1 0 0,0 0-1 0 0,-1 1 1 0 0,1-1-1 0 0,0 0 1 0 0,0 1-1 0 0,-1-1 1 0 0,1 0-1 0 0,0 1 1 0 0,-1-1-1 0 0,1 1 1 0 0,0-1-1 0 0,-1 1 1 0 0,1-1-1 0 0,-1 1 1 0 0,1-1-1 0 0,-1 1 1 0 0,1 0-1 0 0,-1-1 1 0 0,1 1-1 0 0,-1 0 1 0 0,1 0-1 0 0,-1-1 1 0 0,0 1-1 0 0,1 0-5 0 0,-1 1 6 0 0,1-1-1 0 0,-1 0 0 0 0,1 0 1 0 0,-1 0-1 0 0,1 0 0 0 0,0 0 1 0 0,0 0-1 0 0,0 0 0 0 0,-1 0 1 0 0,1 0-1 0 0,0 0 1 0 0,0 0-1 0 0,0-1 0 0 0,0 1 1 0 0,1 0-6 0 0,8 3 52 0 0,-1 0-34 0 0,10 4-54 0 0,-15-6 12 0 0,0 1-1 0 0,-1-1 0 0 0,1 1 1 0 0,0 0-1 0 0,-1 0 0 0 0,2 2 25 0 0,9 5 96 0 0,-1-5 58 0 0,-8 6 7 0 0,8-6-22 0 0,3 8-111 0 0,0 0-28 0 0,-9-10 0 0 0,-7-2 0 0 0,1-1 0 0 0,-1 0 0 0 0,1 0 0 0 0,-1 0 0 0 0,1 0 0 0 0,-1 1 0 0 0,0-1 0 0 0,1 0 0 0 0,-1 0 0 0 0,1 1 0 0 0,-1-1 0 0 0,0 0 0 0 0,1 1 0 0 0,-1-1 0 0 0,0 1 0 0 0,1-1 0 0 0,-1 0 0 0 0,0 1 0 0 0,1-1 0 0 0,-1 1 0 0 0,0-1 0 0 0,0 1 0 0 0,0-1 0 0 0,1 1 0 0 0,-1-1 0 0 0,0 1 0 0 0,0-1 0 0 0,0 1 0 0 0,0-1 0 0 0,0 1 0 0 0,0-1 0 0 0,0 1 0 0 0,0-1 0 0 0,0 1 0 0 0,0-1 0 0 0,0 1 0 0 0,0-1 0 0 0,-1 1 0 0 0,1-1 0 0 0,0 1 0 0 0,0 0 0 0 0,0 0 0 0 0,0-1 0 0 0,0 1 0 0 0,1 0 0 0 0,-1-1 0 0 0,0 1 0 0 0,0 0 0 0 0,0-1 0 0 0,1 1 0 0 0,-1-1 0 0 0,0 1 0 0 0,0 0 0 0 0,1-1 0 0 0,-1 1 0 0 0,1-1 0 0 0,-1 1 0 0 0,0-1 0 0 0,1 1 0 0 0,-1-1 0 0 0,1 1 0 0 0,-1-1 0 0 0,1 1 0 0 0,0-1 0 0 0,-1 1 0 0 0,1-1 0 0 0,0 0 0 0 0,-1 1 0 0 0,1-1 0 0 0,-1 1 0 0 0,1-1 0 0 0,-1 1 0 0 0,1-1 0 0 0,-1 1 0 0 0,0-1 0 0 0,1 1 0 0 0,-1-1 0 0 0,1 1 0 0 0,-1-1 0 0 0,0 1 0 0 0,0 0 0 0 0,1-1 0 0 0,-1 1 0 0 0,0 0 0 0 0,0-1 0 0 0,0 1 0 0 0,0 0 0 0 0,0-1 0 0 0,0 1 0 0 0,0 0 0 0 0,0-1 0 0 0,0 1 0 0 0,0 21-1 0 0,0 4 66 0 0,1-15-22 0 0,-1-7-35 0 0,0-1-1 0 0,1 0 0 0 0,-1 0 1 0 0,0 0-1 0 0,-1 1 1 0 0,1-1-1 0 0,-1 0 0 0 0,1 0 1 0 0,-1 0-1 0 0,0 1-7 0 0,-4 4 9 0 0,4-7-8 0 0,0 1 0 0 0,0-1 0 0 0,0 1 0 0 0,0-1 0 0 0,1 1-1 0 0,-1-1 1 0 0,0 1 0 0 0,1-1 0 0 0,-1 1 0 0 0,1 0 0 0 0,0-1 0 0 0,0 1-1 0 0,0 0 1 0 0,-1 0-1 0 0,1-1 5 0 0,0 1-1 0 0,0-1 0 0 0,0 1 1 0 0,0 0-1 0 0,-1-1 0 0 0,1 1 0 0 0,-1-1 1 0 0,1 1-1 0 0,-1-1 0 0 0,0 1 1 0 0,0-1-5 0 0,-1 3 1 0 0,0-1 1 0 0,-1 0-1 0 0,1 0 1 0 0,-1 0 0 0 0,-3 2-2 0 0,1 0 8 0 0,1 1 39 0 0,3 1-38 0 0,0-1-1 0 0,-1-1 2 0 0,0-2 5 0 0,-23 20 14 0 0,24-21-29 0 0,0-1 1 0 0,0 0-1 0 0,-1 1 1 0 0,1-1 0 0 0,-1 0-1 0 0,1 0 1 0 0,-1 0 0 0 0,1 0-1 0 0,-1 0 1 0 0,0 0-1 0 0,1-1 1 0 0,-1 1 0 0 0,0-1-1 0 0,1 1 1 0 0,-1-1 0 0 0,0 1-1 0 0,-1-1 0 0 0,3 0 1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1-1 0 0,0-1 0 0 0,0 1 1 0 0,0 0-1 0 0,0-1 1 0 0,-1 1-1 0 0,1 0 1 0 0,0-1-1 0 0,0 1 1 0 0,0-1-1 0 0,-1 1 1 0 0,1 0-1 0 0,0-1 0 0 0,-1 1 1 0 0,1-1-1 0 0,0 1 1 0 0,-1-1-1 0 0,1 1 1 0 0,-1-1-1 0 0,1 1 1 0 0,-1-1-1 0 0,1 1 1 0 0,-1-1-1 0 0,1 0 1 0 0,-1 1-1 0 0,0-1 0 0 0,1 0 1 0 0,-1 1-1 0 0,1-1 0 0 0,-1 1 1 0 0,1-1-1 0 0,-1 1 1 0 0,1-1-1 0 0,-1 1 1 0 0,1-1-1 0 0,0 1 1 0 0,-1-1-1 0 0,1 1 1 0 0,0-1-1 0 0,-1 1 1 0 0,1 0-1 0 0,0-1 0 0 0,0 1 1 0 0,-1-1-1 0 0,1 1 1 0 0,0 0-1 0 0,0-1 1 0 0,0 1-1 0 0,0 0 0 0 0,0-1 1 0 0,0 0 0 0 0,0 0-1 0 0,0 0 1 0 0,0 0 0 0 0,0 0 0 0 0,0 0-1 0 0,0 1 1 0 0,0-1 0 0 0,0 0 0 0 0,0 0-1 0 0,0 0 1 0 0,0 0 0 0 0,0 0 0 0 0,0 0-1 0 0,0 0 1 0 0,0 0 0 0 0,0 0 0 0 0,0 0-1 0 0,0 1 1 0 0,0-1 0 0 0,0 0 0 0 0,0 0-1 0 0,0 0 1 0 0,0 0 0 0 0,0 0 0 0 0,0 0-1 0 0,0 0 1 0 0,0 0 0 0 0,0 0 0 0 0,0 0-1 0 0,0 0 1 0 0,-1 0 0 0 0,1 0 0 0 0,0 0-1 0 0,0 1 1 0 0,0-1 0 0 0,0 0 0 0 0,0 0-1 0 0,0 0 1 0 0,0 0 0 0 0,0 0 0 0 0,0 0-1 0 0,0 0 1 0 0,0 0 0 0 0,-1 0 0 0 0,1 0-1 0 0,0 0 1 0 0,0 0 0 0 0,0 0 0 0 0,0 0-1 0 0,0 0 1 0 0,0 0 0 0 0,0 0 0 0 0,0 0-1 0 0,0 0 1 0 0,0 0 0 0 0,-1 0-1 0 0,-9 0-4 0 0,8 0-45 0 0,1 0-72 0 0,1 0-75 0 0,0 0 56 0 0,0 0-33 0 0,0 0-35 0 0,0 0-33 0 0,0 0-331 0 0,0 0 77 0 0,0 0-45 0 0,0 0-640 0 0,0 0-504 0 0,0 0-958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3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7568 0 0,'0'0'166'0'0,"2"3"29"0"0,9 8 14 0 0,-5-7-98 0 0,-1-4-38 0 0,0 1-35 0 0,-4 3-50 0 0,0-1 15 0 0,15 6 67 0 0,-12-7 0 0 0,3 1 42 0 0,0 1 34 0 0,4 2 234 0 0,-7 1-115 0 0,-4-7-248 0 0,1 1 0 0 0,-1-1 0 0 0,0 1 0 0 0,0-1-1 0 0,1 1 1 0 0,-1-1 0 0 0,0 0 0 0 0,1 1 0 0 0,-1-1 0 0 0,0 0 0 0 0,1 1 0 0 0,-1-1 0 0 0,1 0 0 0 0,-1 0 0 0 0,1 1 0 0 0,-1-1 0 0 0,0 0 0 0 0,1 0 0 0 0,-1 0-1 0 0,1 1 1 0 0,-1-1 0 0 0,1 0 0 0 0,-1 0 0 0 0,1 0 0 0 0,-1 0 0 0 0,1 0 0 0 0,-1 0 0 0 0,1 0 0 0 0,-1 0 0 0 0,1 0 0 0 0,-1 0 0 0 0,1 0-17 0 0,26 2 610 0 0,-18 2-356 0 0,0 3-46 0 0,-7-6-33 0 0,-1 0-39 0 0,3 0 39 0 0,0 0-85 0 0,1-2-39 0 0,-3 0 58 0 0,9 2 162 0 0,-9-1-193 0 0,1 1 1 0 0,0-1-1 0 0,0 0 0 0 0,0 0 0 0 0,-1 0 1 0 0,1-1-1 0 0,0 1 0 0 0,0-1 0 0 0,0 1 0 0 0,-1-1 1 0 0,2 0-79 0 0,0-6 190 0 0,-3 7-179 0 0,-1-1-1 0 0,0 1 1 0 0,0-1 0 0 0,1 1-1 0 0,-1 0 1 0 0,0-1 0 0 0,1 1-1 0 0,-1-1 1 0 0,0 1-1 0 0,1 0 1 0 0,-1-1 0 0 0,0 1-1 0 0,1 0 1 0 0,-1 0 0 0 0,1-1-1 0 0,-1 1 1 0 0,1 0-1 0 0,-1 0 1 0 0,1 0 0 0 0,-1-1-1 0 0,1 1 1 0 0,-1 0 0 0 0,1 0-1 0 0,-1 0 1 0 0,1 0-1 0 0,-1 0 1 0 0,1 0 0 0 0,-1 0-1 0 0,1 0 1 0 0,-1 0 0 0 0,1 0-1 0 0,-1 1-10 0 0,3-2 52 0 0,-1 1 1 0 0,0-1-1 0 0,1 1 0 0 0,-1-1 0 0 0,0 1 1 0 0,0-1-1 0 0,0 0 0 0 0,0 0 0 0 0,0 0 1 0 0,1-1-53 0 0,7-3 183 0 0,-5 3-130 0 0,0 2-34 0 0,-5 0-17 0 0,0 0 0 0 0,0 0 1 0 0,0 0-1 0 0,1 0 0 0 0,-1 0 1 0 0,0 0-1 0 0,0 0 1 0 0,0 0-1 0 0,0 0 0 0 0,0 0 1 0 0,0 0-1 0 0,0 0 1 0 0,0 0-1 0 0,0 0 0 0 0,0 0 1 0 0,1 0-1 0 0,-1 0 1 0 0,0 0-1 0 0,0 0 0 0 0,0 0 1 0 0,0 0-1 0 0,0 0 0 0 0,0 0 1 0 0,0 0-1 0 0,0 0 1 0 0,0 0-1 0 0,0 0 0 0 0,0-1 1 0 0,0 1-1 0 0,1 0 1 0 0,-1 0-1 0 0,0 0 0 0 0,0 0 1 0 0,0 0-1 0 0,0 0 0 0 0,0 0 1 0 0,0 0-1 0 0,0 0 1 0 0,0 0-1 0 0,0 0 0 0 0,0 0 1 0 0,0-1-1 0 0,0 1 1 0 0,0 0-1 0 0,0 0 0 0 0,0 0 1 0 0,0 0-1 0 0,0 0 0 0 0,0 0 1 0 0,0 0-1 0 0,0 0 1 0 0,0 0-1 0 0,0 0 0 0 0,0-1 1 0 0,0 1-1 0 0,0 0 1 0 0,0 0-3 0 0,0 0 4 0 0,0-1 1 0 0,0 1 0 0 0,0-1 0 0 0,0 1 0 0 0,0 0 0 0 0,0-1 0 0 0,0 1 0 0 0,0-1-1 0 0,0 1 1 0 0,0 0 0 0 0,0-1 0 0 0,0 1 0 0 0,0-1 0 0 0,1 1 0 0 0,-1 0-1 0 0,0-1 1 0 0,0 1 0 0 0,1-1 0 0 0,-1 1 0 0 0,0 0 0 0 0,0 0 0 0 0,1-1 0 0 0,-1 1-1 0 0,0 0 1 0 0,1-1 0 0 0,-1 1 0 0 0,0 0 0 0 0,1 0 0 0 0,-1 0 0 0 0,0-1-1 0 0,1 1-4 0 0,6-5 39 0 0,-2-5-16 0 0,2 6 10 0 0,-2 0-14 0 0,-4-9 81 0 0,0 7-71 0 0,-1 3 2 0 0,0-1-1 0 0,0 0 1 0 0,0 0 0 0 0,0 1 0 0 0,0-1 0 0 0,-1 0 0 0 0,0 1 0 0 0,0-4-31 0 0,-6 2 50 0 0,6 5-47 0 0,1 0 0 0 0,0-1 0 0 0,-1 1 0 0 0,1 0 0 0 0,0 0 0 0 0,-1 0 0 0 0,1-1 0 0 0,0 1 0 0 0,-1 0 0 0 0,1-1 0 0 0,0 1 0 0 0,-1 0 0 0 0,1-1 0 0 0,0 1 0 0 0,0 0 0 0 0,0-1 0 0 0,-1 1 0 0 0,1 0 0 0 0,0-1 0 0 0,0 1 0 0 0,0-1 0 0 0,0 1 0 0 0,0 0 0 0 0,-1-1 0 0 0,1 1 0 0 0,0-1 0 0 0,0 1 0 0 0,0-1 0 0 0,0 1 1 0 0,0 0-1 0 0,1-1-3 0 0,-1 1 1 0 0,0 0 0 0 0,0 0 1 0 0,0 0-1 0 0,0 0 0 0 0,0-1 1 0 0,0 1-1 0 0,0 0 0 0 0,0 0 1 0 0,0 0-1 0 0,0 0 0 0 0,0 0 1 0 0,0 0-1 0 0,0 0 0 0 0,0 0 1 0 0,0 0-1 0 0,0 0 0 0 0,0-1 1 0 0,0 1-1 0 0,0 0 0 0 0,0 0 1 0 0,0 0-1 0 0,0 0 0 0 0,0 0 1 0 0,-1 0-1 0 0,1 0 0 0 0,0 0 1 0 0,0 0-1 0 0,0 0 0 0 0,0 0 1 0 0,0 0-1 0 0,0 0 0 0 0,0-1 1 0 0,0 1-1 0 0,0 0 0 0 0,0 0 1 0 0,0 0-1 0 0,0 0 0 0 0,0 0 1 0 0,-1 0-1 0 0,1 0 0 0 0,0 0 1 0 0,0 0-1 0 0,0 0 0 0 0,0 0 1 0 0,0 0-1 0 0,0 0 0 0 0,0 0 1 0 0,0 0-1 0 0,0 0 0 0 0,0 0 1 0 0,-1 0-1 0 0,1 0 0 0 0,0 0 1 0 0,0 0-1 0 0,0 0 0 0 0,0 0 1 0 0,0 0-2 0 0,-1 0 4 0 0,1 0 1 0 0,-1 0-1 0 0,1 0 1 0 0,-1 0-1 0 0,1 0 1 0 0,-1 0 0 0 0,1 0-1 0 0,-1 0 1 0 0,1 0-1 0 0,-1-1 1 0 0,1 1 0 0 0,-1 0-1 0 0,1 0 1 0 0,-1 0-1 0 0,1-1 1 0 0,0 1-1 0 0,-1 0 1 0 0,1-1 0 0 0,-1 1-1 0 0,1 0 1 0 0,0-1-1 0 0,-1 1 1 0 0,1-1 0 0 0,0 1-1 0 0,-1-1 1 0 0,1 1-5 0 0,-8-8 112 0 0,-4 7 31 0 0,12 1-140 0 0,-1 0 0 0 0,1 0 0 0 0,-1 0 0 0 0,0 0 0 0 0,1 0-1 0 0,-1 0 1 0 0,1 0 0 0 0,-1 0 0 0 0,1 1 0 0 0,-1-1 0 0 0,1 0 0 0 0,-1 0 0 0 0,1 1-1 0 0,-1-1 1 0 0,1 0 0 0 0,-1 1 0 0 0,1-1 0 0 0,-1 0 0 0 0,1 1 0 0 0,0-1-1 0 0,-1 1 1 0 0,1-1 0 0 0,-1 1 0 0 0,1 0-3 0 0,-7 5 37 0 0,-3-4 17 0 0,10-2-52 0 0,-1 0 0 0 0,1 0 0 0 0,-1 0 0 0 0,1 0 1 0 0,-1 0-1 0 0,1 0 0 0 0,-1 0 0 0 0,1 0 0 0 0,-1 0 0 0 0,1 0 0 0 0,0 0 0 0 0,-1 0 0 0 0,1 0 0 0 0,-1 1 0 0 0,1-1 0 0 0,-1 0 0 0 0,1 0 1 0 0,-1 0-1 0 0,1 1 0 0 0,-1-1 0 0 0,1 0 0 0 0,0 1 0 0 0,-1-1 0 0 0,1 0 0 0 0,0 1 0 0 0,-1-1 0 0 0,1 0 0 0 0,0 1 0 0 0,-1-1 0 0 0,1 1 0 0 0,0-1 1 0 0,-1 1-3 0 0,-3 5 3 0 0,-7 1-4 0 0,10-7 2 0 0,0 1 0 0 0,0-1-1 0 0,0 1 1 0 0,0-1 0 0 0,0 1-1 0 0,0-1 1 0 0,0 1 0 0 0,0 0-1 0 0,0-1 1 0 0,0 1 0 0 0,0 0-1 0 0,1 0 1 0 0,-1 0 0 0 0,0 0 0 0 0,1 0-1 0 0,-1 0 0 0 0,-4 9 33 0 0,4-7-23 0 0,0-1-1 0 0,0 0 0 0 0,0 0 1 0 0,-1 0-1 0 0,1 1 0 0 0,-1-1 1 0 0,1 0-1 0 0,-1-1 1 0 0,0 1-10 0 0,-1 2 17 0 0,1 0 0 0 0,-1 0 0 0 0,0 0 1 0 0,1 0-1 0 0,0 0 0 0 0,0 0 0 0 0,0 1 1 0 0,0 0-18 0 0,-8 18 43 0 0,-11 3-81 0 0,19-24 26 0 0,-1 0-1 0 0,1 1 0 0 0,0-1 0 0 0,0 1 0 0 0,0 0 0 0 0,0-1 0 0 0,0 1 1 0 0,1 0-1 0 0,-1 0 0 0 0,1 0 0 0 0,0 0 0 0 0,0 1 0 0 0,0-1 0 0 0,0 0 1 0 0,0 0-1 0 0,1 1 0 0 0,-1 2 13 0 0,1 3-8 0 0,0 3 1 0 0,0 11 49 0 0,0-17-29 0 0,0-3-12 0 0,0 0 1 0 0,0 0-1 0 0,1 0 1 0 0,-1 0-1 0 0,0-1 1 0 0,1 1 0 0 0,0 1-2 0 0,6 2-4 0 0,-3-4-8 0 0,1 11-63 0 0,7 3-10 0 0,-1-7-3 0 0,-1-4-20 0 0,2-3-40 0 0,-10-2 111 0 0,1 0 1 0 0,0 0 0 0 0,-1 1 0 0 0,1 0 0 0 0,-1-1 0 0 0,1 1-1 0 0,-1 0 1 0 0,1 0 0 0 0,-1 0 0 0 0,1 1 36 0 0,12 4-272 0 0,-14-6 241 0 0,0 0 0 0 0,1 0 0 0 0,-1 0 0 0 0,0 1 0 0 0,1-1 0 0 0,-1-1 0 0 0,0 1 0 0 0,1 0 0 0 0,-1 0 0 0 0,0 0 0 0 0,1-1 0 0 0,-1 1 31 0 0,17-11-677 0 0,-2 9-24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5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65 7256 0 0,'0'0'165'0'0,"0"0"22"0"0,0 0 7 0 0,-3-2 48 0 0,-2-4-61 0 0,-1 1 34 0 0,3 2 109 0 0,1 2-109 0 0,-1 0-69 0 0,1 2-64 0 0,-1-1-24 0 0,1-1 61 0 0,-3-6 213 0 0,5 7-313 0 0,0-1 1 0 0,-1 1-1 0 0,1-1 0 0 0,0 1 0 0 0,0 0 0 0 0,0-1 1 0 0,-1 1-1 0 0,1 0 0 0 0,0-1 0 0 0,-1 1 1 0 0,1 0-1 0 0,0 0 0 0 0,-1-1 0 0 0,1 1 0 0 0,0 0 1 0 0,-1 0-1 0 0,1-1 0 0 0,0 1 0 0 0,-1 0 0 0 0,1 0 1 0 0,-1 0-1 0 0,1 0 0 0 0,0 0 0 0 0,-1 0 0 0 0,1 0 1 0 0,-1-1-1 0 0,1 1 0 0 0,-1 0 0 0 0,1 1 0 0 0,0-1 1 0 0,-1 0-20 0 0,-2 0 448 0 0,1 0 0 0 0,-12 0-9 0 0,1 0-33 0 0,8-3-19 0 0,-5-7-3 0 0,8 8-216 0 0,0 1-38 0 0,-1 0 37 0 0,0 1-97 0 0,-3 3-29 0 0,6-2 33 0 0,0-1-72 0 0,-5 6 163 0 0,5-5-155 0 0,0-1 0 0 0,0 0 0 0 0,-1 1 1 0 0,1-1-1 0 0,0 1 0 0 0,0-1 0 0 0,-1 0 0 0 0,1 1 1 0 0,0-1-1 0 0,-1 0 0 0 0,1 1 0 0 0,-1-1 1 0 0,1 0-1 0 0,0 1 0 0 0,-1-1 0 0 0,1 0 0 0 0,-1 0 1 0 0,1 0-1 0 0,-1 1 0 0 0,1-1 0 0 0,-1 0 0 0 0,1 0 1 0 0,-1 0-1 0 0,1 0 0 0 0,-1 0 0 0 0,1 0 1 0 0,-1 0-1 0 0,1 0 0 0 0,-1 0 0 0 0,1 0 0 0 0,-1 0 1 0 0,0 0-11 0 0,-7-1 176 0 0,-17 1 226 0 0,18 1-318 0 0,3 1-50 0 0,-2 9 98 0 0,-5-5-52 0 0,10-5-77 0 0,0-1 1 0 0,0 0-1 0 0,0 1 1 0 0,0-1 0 0 0,0 1-1 0 0,0 0 1 0 0,0-1-1 0 0,0 1 1 0 0,0 0-1 0 0,1 0 1 0 0,-1-1 0 0 0,0 1-1 0 0,0 0 1 0 0,1 0-1 0 0,-1 0 1 0 0,0 0-4 0 0,-1 4 4 0 0,2-4-1 0 0,-1-1 0 0 0,1 1 0 0 0,0 0 0 0 0,-1-1 0 0 0,1 1 0 0 0,0 0 0 0 0,-1-1 0 0 0,1 1 1 0 0,-1-1-1 0 0,1 1 0 0 0,0-1 0 0 0,-1 1 0 0 0,0-1 0 0 0,1 1 0 0 0,-1-1 0 0 0,1 0 0 0 0,-1 1 0 0 0,1-1 1 0 0,-1 0-1 0 0,0 1 0 0 0,1-1 0 0 0,-1 0-3 0 0,-4 3 19 0 0,3-2-19 0 0,1-1 1 0 0,0 1 0 0 0,0 0 0 0 0,0 1 0 0 0,0-1-1 0 0,0 0 1 0 0,0 0 0 0 0,0 0 0 0 0,0 1 0 0 0,0-1 0 0 0,1 0-1 0 0,-1 1 1 0 0,0-1 0 0 0,1 1 0 0 0,-1-1 0 0 0,1 1-1 0 0,0-1 1 0 0,-1 1 0 0 0,1-1 0 0 0,0 1 0 0 0,0 0-1 0 0,-3 11 9 0 0,-12 23 45 0 0,5-14-54 0 0,6-16 0 0 0,1 1 0 0 0,0-1 0 0 0,1 1 0 0 0,0 0 0 0 0,-1 2 0 0 0,1 18 0 0 0,0 0 0 0 0,2 0 0 0 0,1 8 0 0 0,0 1-11 0 0,-2-14-6 0 0,1-10 5 0 0,0 0 0 0 0,1 0 0 0 0,1 9 12 0 0,9 13 0 0 0,-6-2 0 0 0,6-1 0 0 0,-9-17 0 0 0,-1-12 0 0 0,-1 0 0 0 0,0 1 0 0 0,1-1 0 0 0,-1 0 0 0 0,1 0 0 0 0,0 1 0 0 0,0-1 0 0 0,0 0 0 0 0,0 0 0 0 0,0 0 0 0 0,1 0 0 0 0,-1 0 0 0 0,0 0 0 0 0,1-1 0 0 0,0 2 0 0 0,3 2 0 0 0,1 1 0 0 0,0-1 0 0 0,0 0 0 0 0,0 0 0 0 0,0-1 0 0 0,1 1 0 0 0,0-2 0 0 0,4 3 0 0 0,12 3 26 0 0,-19-7-11 0 0,0-1 0 0 0,0 1 0 0 0,0-1 0 0 0,0 0-1 0 0,1 0 1 0 0,-1 0 0 0 0,0-1 0 0 0,0 1 0 0 0,2-1-15 0 0,7 0 31 0 0,7 1 53 0 0,-3-5 70 0 0,-1-1-14 0 0,25-9 226 0 0,-38 12-323 0 0,1 1-1 0 0,-1-1 1 0 0,0 0-1 0 0,0 0 1 0 0,0 0-1 0 0,0-1 0 0 0,-1 1 1 0 0,1-1-1 0 0,0 1 1 0 0,-1-1-1 0 0,1-1-42 0 0,6-9 158 0 0,19-32 449 0 0,-20 27-421 0 0,-3-14 24 0 0,0 16-122 0 0,-3 9-47 0 0,0 1 0 0 0,-1-1-1 0 0,0 0 1 0 0,0 0 0 0 0,0 1-1 0 0,-1-1-40 0 0,0-38 191 0 0,0-18-70 0 0,0 57-106 0 0,0-1-1 0 0,-1 1 1 0 0,0-1-1 0 0,0 1 1 0 0,-1 0-1 0 0,0-1-14 0 0,-4-16 31 0 0,3 3-22 0 0,2 12-9 0 0,0 1 0 0 0,-1 0 1 0 0,0-1-1 0 0,0 1 0 0 0,0 0 0 0 0,-3-6 0 0 0,-16-20-3 0 0,7 10-52 0 0,4 3-84 0 0,9 17 109 0 0,-5-12-159 0 0,-5-1-43 0 0,7 11 184 0 0,0 0-36 0 0,-2-6-163 0 0,-5-8-311 0 0,4 14 343 0 0,-6 0-266 0 0,8-5-40 0 0,-6 4-147 0 0,6-4-61 0 0,4 9 676 0 0,0 1 0 0 0,1 0 1 0 0,-1-1-1 0 0,0 1 1 0 0,0 0-1 0 0,0-1 1 0 0,0 1-1 0 0,1 0 0 0 0,-1 0 1 0 0,0 0-1 0 0,0 0 1 0 0,0 0-1 0 0,0 0 1 0 0,0 0 52 0 0</inkml:trace>
  <inkml:trace contextRef="#ctx0" brushRef="#br0" timeOffset="558.47">523 255 8208 0 0,'2'17'124'0'0,"-1"-11"-73"0"0,0-1 0 0 0,1 0-1 0 0,-1 0 1 0 0,1 0 0 0 0,0 0 0 0 0,1 0 0 0 0,-1 0-51 0 0,6 6 69 0 0,0-2-42 0 0,-1 0-3 0 0,-2 0 43 0 0,0 2 57 0 0,0 7 118 0 0,7 14 201 0 0,-6-21-155 0 0,0-1-52 0 0,8 14 234 0 0,-10-14-236 0 0,-2-2-61 0 0,1 0-23 0 0,0 2 12 0 0,1 1 23 0 0,-2-2 19 0 0,0-1-43 0 0,-2 5 71 0 0,1 5 51 0 0,6-5 2 0 0,-3-4-24 0 0,-2 3 59 0 0,0-1-1 0 0,5 3 39 0 0,-1-3-29 0 0,-5-2-39 0 0,-1-7 142 0 0,0-2 0 0 0,0 0-8 0 0,0 0-35 0 0,0 0-19 0 0,0 0-2 0 0,0 0-8 0 0,0 0-34 0 0,0 0-20 0 0,0 0-2 0 0,-1-2-80 0 0,1 0-86 0 0,0-1-54 0 0,1-1-48 0 0,-1 0-6 0 0,0 1 33 0 0,0-17 150 0 0,0-19 254 0 0,0 22-301 0 0,0 1-64 0 0,0 3-99 0 0,0-57 284 0 0,0 29-178 0 0,1 31-98 0 0,-1 0 0 0 0,1 1 1 0 0,1-1-1 0 0,0 0 0 0 0,1-1-11 0 0,1-8 20 0 0,-1 6-15 0 0,-1-1-4 0 0,1 1 0 0 0,1-1 0 0 0,-1 1 0 0 0,2 0-1 0 0,0 0 1 0 0,5-7-1 0 0,3-11 0 0 0,-11 20 0 0 0,4-10 0 0 0,15-10 0 0 0,-11 2 0 0 0,-8 26 0 0 0,1 1 0 0 0,-1-1 0 0 0,0 1 0 0 0,1 0 0 0 0,-1 0 0 0 0,1 0 0 0 0,1 0 0 0 0,17-15 0 0 0,-15 11 0 0 0,0 0 0 0 0,1 0 0 0 0,0 1 0 0 0,0-1 0 0 0,2 0 0 0 0,-5 4 0 0 0,0 0 0 0 0,1 1 0 0 0,-1-1 0 0 0,1 1 0 0 0,0 0 0 0 0,-1 0 0 0 0,1 0 0 0 0,0 0 0 0 0,-1 1 0 0 0,1 0 0 0 0,1 0 0 0 0,8 0 2 0 0,-4-1-30 0 0,-1 1 1 0 0,1 0-1 0 0,0 1 1 0 0,-1 0-1 0 0,2 1 28 0 0,10 8-53 0 0,-8-6 44 0 0,-9-3 11 0 0,0 0-1 0 0,0 0 1 0 0,0 1-1 0 0,0-1 0 0 0,-1 1 1 0 0,1 0-1 0 0,0 0 1 0 0,-1 1-2 0 0,9 3 22 0 0,-9-4-18 0 0,0-1 0 0 0,0 1 0 0 0,0 0 0 0 0,0 0 0 0 0,0 1 0 0 0,0-1 0 0 0,0 1 0 0 0,-1-1 0 0 0,1 1 0 0 0,-1 0 0 0 0,0 0-4 0 0,19 28-11 0 0,0-2 30 0 0,-2 1 0 0 0,2 7-19 0 0,-17-28 5 0 0,1 1-1 0 0,-1-1 0 0 0,-1 1 0 0 0,0 0 0 0 0,0 0 0 0 0,-1 0 0 0 0,0 1 0 0 0,-1-1 0 0 0,1 8-4 0 0,-2-10 0 0 0,1 0 0 0 0,0 1 0 0 0,1-1 0 0 0,2 8 0 0 0,-2-9 0 0 0,0 0 0 0 0,-1 1 0 0 0,0-1 0 0 0,0 7 0 0 0,-1 37 41 0 0,0-3 101 0 0,0-2 78 0 0,0 1 57 0 0,-1-31-174 0 0,-5-1-52 0 0,-1 1 11 0 0,6 3 66 0 0,0-18-122 0 0,1 1 0 0 0,0-1 0 0 0,0 1 0 0 0,-1 0 0 0 0,1-1 0 0 0,-1 1-1 0 0,1-1 1 0 0,-1 1 0 0 0,0-1 0 0 0,0 0 0 0 0,0 1 0 0 0,0-1-6 0 0,0 1 0 0 0,0 0 0 0 0,0-1 0 0 0,0 1 0 0 0,1 0 0 0 0,-1 0 1 0 0,0 0-1 0 0,1 0 0 0 0,-1-1 0 0 0,1 1 0 0 0,-1 0 0 0 0,1 0 0 0 0,0 1 0 0 0,0-2 0 0 0,0-1 0 0 0,0 1 0 0 0,0-1 0 0 0,0 1 0 0 0,0-1 0 0 0,0 1 0 0 0,0-1-1 0 0,0 1 1 0 0,0-1 0 0 0,0 0 0 0 0,0 1 0 0 0,0-1 0 0 0,0 1 0 0 0,0-1 0 0 0,0 1-1 0 0,0-1 1 0 0,-1 1 0 0 0,1-1 0 0 0,0 1 0 0 0,0-1 0 0 0,-1 0 0 0 0,1 1 0 0 0,0-1-1 0 0,0 0 1 0 0,-1 1 0 0 0,1-1 0 0 0,-1 0 0 0 0,1 1 0 0 0,0-1 0 0 0,-1 0 0 0 0,1 1-1 0 0,-1-1 1 0 0,1 0 0 0 0,-1 0 1 0 0,1 0-1 0 0,-1 1 0 0 0,1-1 0 0 0,0 0 0 0 0,-1 0 1 0 0,1 1-1 0 0,-1-1 0 0 0,1 0 0 0 0,0 0 1 0 0,-1 1-1 0 0,1-1 0 0 0,0 0 0 0 0,0 1 0 0 0,-1-1 1 0 0,1 0-1 0 0,0 1 0 0 0,0-1 0 0 0,-1 1 1 0 0,1-1-1 0 0,-1 3 10 0 0,1 0 1 0 0,-1-1-1 0 0,1 1 1 0 0,-1 0 0 0 0,1 0-1 0 0,0 0 1 0 0,0 2-11 0 0,0-2 53 0 0,0-3 13 0 0,0-1-36 0 0,-3-1-44 0 0,-1-2-46 0 0,-2-3-87 0 0,3 5-136 0 0,3 2 208 0 0,0 0-16 0 0,0 0-30 0 0,0 0-55 0 0,0 0-24 0 0,0 0-56 0 0,0 0-65 0 0,0 0-72 0 0,0 0-78 0 0,0 0-73 0 0,0 0-65 0 0,0 0-56 0 0,0 0-196 0 0,0 0-57 0 0,0 0-236 0 0,0 0-638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3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238 545 8288 0 0,'0'0'190'0'0,"0"0"28"0"0,0 0 7 0 0,-3 0-33 0 0,-3-2-135 0 0,1-3-93 0 0,1 0 32 0 0,0 3 63 0 0,-1 0 49 0 0,-2 2 71 0 0,-19 0 505 0 0,20 2-379 0 0,-2 6-193 0 0,7-8-104 0 0,-1 1 1 0 0,1 0-1 0 0,-1 0 1 0 0,1-1 0 0 0,-1 1-1 0 0,1-1 1 0 0,-1 1-1 0 0,1-1 1 0 0,-1 0-1 0 0,1 0 1 0 0,-1 1 0 0 0,-1-1-9 0 0,2 0 4 0 0,0 0 0 0 0,0 0 1 0 0,-1 0-1 0 0,1 0 0 0 0,0 0 1 0 0,-1 0-1 0 0,1 1 0 0 0,0-1 1 0 0,0 0-1 0 0,-1 1 0 0 0,1-1 1 0 0,0 1-1 0 0,0 0 0 0 0,0-1 0 0 0,0 1 1 0 0,0 0-1 0 0,0 0 0 0 0,0-1 1 0 0,0 1-1 0 0,0 0 0 0 0,0 0 1 0 0,0 0-1 0 0,0 0 0 0 0,1 0 1 0 0,-2 1-5 0 0,0 3 46 0 0,2-4-29 0 0,0 0 0 0 0,-1-1-1 0 0,1 1 1 0 0,0 0 0 0 0,-1-1 0 0 0,1 1-1 0 0,0-1 1 0 0,-1 1 0 0 0,1-1 0 0 0,-1 1 0 0 0,1-1-1 0 0,-1 1 1 0 0,1-1 0 0 0,-1 1 0 0 0,1-1-1 0 0,-1 1 1 0 0,1-1 0 0 0,-1 0 0 0 0,0 1-1 0 0,1-1 1 0 0,-1 0 0 0 0,0 0-17 0 0,-4 3 69 0 0,3-2-35 0 0,0 0 1 0 0,0 0 0 0 0,0 1 0 0 0,0-1-1 0 0,1 1 1 0 0,-1 0 0 0 0,0-1-1 0 0,1 1 1 0 0,-1 0 0 0 0,0 1-35 0 0,-8 13 195 0 0,2-2-81 0 0,-1-2-68 0 0,5-8-23 0 0,1 0-1 0 0,0 1 1 0 0,0-1-1 0 0,0 0 1 0 0,-1 4-23 0 0,-2 5 15 0 0,3-7-28 0 0,2-4 3 0 0,0 0 1 0 0,0 0-1 0 0,1 1 0 0 0,-1-1 1 0 0,1 0-1 0 0,0 1 0 0 0,-1-1 1 0 0,1 1-1 0 0,0-1 0 0 0,1 3 10 0 0,-2 11-40 0 0,-6-2 1 0 0,6-13 37 0 0,0 0 0 0 0,1 1 0 0 0,-1-1 0 0 0,0 1 0 0 0,1-1 0 0 0,-1 0 0 0 0,1 1 0 0 0,-1 0 0 0 0,1-1 0 0 0,0 1 0 0 0,0-1 1 0 0,-1 1-1 0 0,1 0 2 0 0,0 5 0 0 0,0-5 0 0 0,0 0 0 0 0,0 0 0 0 0,0 0 0 0 0,0 0 0 0 0,0 1 0 0 0,0-1 0 0 0,1 0 0 0 0,-1 0 0 0 0,1 0 0 0 0,0 1 0 0 0,15 29 0 0 0,-3-17 0 0 0,3-1 0 0 0,-3-9 0 0 0,-9 1 0 0 0,-3-5 0 0 0,-1-1 0 0 0,0 1 0 0 0,0-1 0 0 0,1 1 0 0 0,-1-1 0 0 0,0 0 0 0 0,0 1 0 0 0,1-1 0 0 0,-1 0 0 0 0,1 1 0 0 0,-1-1 0 0 0,0 0 0 0 0,1 1 0 0 0,-1-1 0 0 0,1 0 0 0 0,-1 0 0 0 0,1 1 0 0 0,-1-1 0 0 0,0 0 0 0 0,1 0 0 0 0,-1 0 0 0 0,1 0 0 0 0,-1 0 0 0 0,1 0 0 0 0,-1 0 0 0 0,1 0 0 0 0,-1 0 0 0 0,1 0 0 0 0,-1 0 0 0 0,1 0 0 0 0,-1 0 0 0 0,1 0 0 0 0,6 0 0 0 0,-4 0 2 0 0,-1 1-1 0 0,0-1 0 0 0,0 0 1 0 0,0-1-1 0 0,0 1 1 0 0,0 0-1 0 0,1-1 0 0 0,-1 1 1 0 0,0-1-1 0 0,1 0-1 0 0,2-1 20 0 0,26-15 116 0 0,-20 7-101 0 0,5-1-35 0 0,0 7-37 0 0,-14 3 27 0 0,1 1 0 0 0,-1-1 0 0 0,1 0 1 0 0,-1 0-1 0 0,0 0 0 0 0,1 0 0 0 0,-1 0 1 0 0,0 0-1 0 0,0-1 0 0 0,0 1 0 0 0,0-1 1 0 0,0 1-1 0 0,0-1 10 0 0,11-10-63 0 0,-8 7 29 0 0,0 1 1 0 0,0-1-1 0 0,-1 1 0 0 0,0-1 0 0 0,0 0 1 0 0,1-2 33 0 0,0-4-65 0 0,-4 9 48 0 0,0 0 1 0 0,0-1-1 0 0,0 1 1 0 0,0 0-1 0 0,1 0 1 0 0,-1 0-1 0 0,1 0 1 0 0,-1 0-1 0 0,1 0 17 0 0,0 0-23 0 0,0 0-1 0 0,-1 1 0 0 0,0-1 0 0 0,1 0 1 0 0,-1 0-1 0 0,0 0 0 0 0,0-1 0 0 0,0 1 1 0 0,0 0-1 0 0,0 0 0 0 0,-1 0 0 0 0,1-1 1 0 0,-1 1-1 0 0,1-1 24 0 0,2-10-120 0 0,4-2-84 0 0,2-7-100 0 0,-5 12 204 0 0,3-8-69 0 0,-5-1-44 0 0,-2-89-194 0 0,0 84 354 0 0,0 1 33 0 0,-3-5 42 0 0,-2 2 48 0 0,0 1 52 0 0,-1-20 121 0 0,-8-16 222 0 0,2 12-87 0 0,-6-31 473 0 0,12 56-599 0 0,-2 2-41 0 0,4 3 24 0 0,3 4-86 0 0,-1-3 34 0 0,-6 7-6 0 0,5 7-7 0 0,2 1-77 0 0,1-1-49 0 0,1-1-26 0 0,-1 2 35 0 0,0-2 335 0 0,0 3-82 0 0,0 1-72 0 0,0 3-64 0 0,0 1-57 0 0,0 2-46 0 0,0 7-42 0 0,0 16-162 0 0,0-18 103 0 0,0-5 54 0 0,0-1 52 0 0,0-1-68 0 0,0 0 1 0 0,0 1 0 0 0,1-1 0 0 0,-1 0 0 0 0,1 0 0 0 0,0 0 0 0 0,0 1 0 0 0,0-1 0 0 0,2 2-5 0 0,2 11 29 0 0,0 15-1 0 0,6 3 25 0 0,-6-4-36 0 0,-3-14 11 0 0,2 0 1 0 0,3 14-29 0 0,-1-10 21 0 0,-1 0 1 0 0,0 11-22 0 0,-2-11 22 0 0,2 0-1 0 0,3 11-21 0 0,4 11 60 0 0,2 28-60 0 0,-11-58 4 0 0,2 56 66 0 0,1-49-42 0 0,-5-15-20 0 0,1 0-1 0 0,-1 1 1 0 0,0-1-1 0 0,0 1 1 0 0,0-1-1 0 0,-1 1 1 0 0,0-1-1 0 0,0 1 1 0 0,0-1-8 0 0,0 2-157 0 0,0 0 55 0 0,0 1 48 0 0,0-1 43 0 0,0 4 70 0 0,0 1 73 0 0,0 26 470 0 0,0-29-505 0 0,0 0-33 0 0,0 0-42 0 0,0 0-56 0 0,0 0-64 0 0,0 0-76 0 0,0-1-53 0 0,0 0-76 0 0,0-1-84 0 0,0 1-90 0 0,0 0-97 0 0,0 0-106 0 0,0-1-113 0 0,0 1-119 0 0,0-5-937 0 0,0-2-1047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4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10512 0 0,'0'0'233'0'0,"0"0"39"0"0,0 0 16 0 0,0 0-32 0 0,3 0-121 0 0,-2 0-116 0 0,-1 1 1 0 0,1-1-1 0 0,0 0 1 0 0,0 0-1 0 0,0 1 1 0 0,-1-1 0 0 0,1 0-1 0 0,0 1 1 0 0,-1-1-1 0 0,1 1 1 0 0,0-1-1 0 0,-1 1 1 0 0,1-1-1 0 0,0 1 1 0 0,-1-1 0 0 0,1 1-1 0 0,-1 0 1 0 0,1-1-1 0 0,-1 1 1 0 0,1 0-20 0 0,10 18 385 0 0,-10-16-345 0 0,3 4 109 0 0,-2 1-50 0 0,1 0-31 0 0,1 3-23 0 0,-1 0-5 0 0,2 5 19 0 0,8 17 6 0 0,-9-24-60 0 0,0 1 1 0 0,0-1-1 0 0,1 9-5 0 0,4 29-26 0 0,-6-30-15 0 0,1 1-1 0 0,0-1 0 0 0,7 15 42 0 0,-1 2 30 0 0,-8-22 6 0 0,-1 0 1 0 0,1 0-1 0 0,-2 7-36 0 0,0-10 34 0 0,1 0 1 0 0,0-1-1 0 0,0 1 0 0 0,2 7-34 0 0,5 18 98 0 0,-6-3 19 0 0,-2-11-47 0 0,-1-5 8 0 0,1 1-1 0 0,1-1 1 0 0,2 8-78 0 0,3 2 96 0 0,-1-6-48 0 0,-3 0-40 0 0,-2 50 2 0 0,0-65 111 0 0,0 0-75 0 0,0 5-89 0 0,0 6-146 0 0,0-8 142 0 0,0 0 67 0 0,0-1 98 0 0,0 0 97 0 0,0-3-61 0 0,0 0 35 0 0,0-1 37 0 0,0 1 40 0 0,0-1 44 0 0,0 0 46 0 0,0-2-350 0 0,0-1 1 0 0,0 1 0 0 0,0 0-1 0 0,0-1 1 0 0,0 1 0 0 0,0-1 0 0 0,0 1-1 0 0,0-1 1 0 0,0 1 0 0 0,0 0-1 0 0,0-1 1 0 0,0 1 0 0 0,1-1 0 0 0,-1 1-1 0 0,0 0 1 0 0,0-1 0 0 0,0 1 0 0 0,1 0-1 0 0,-1-1 1 0 0,0 1 0 0 0,0 0-1 0 0,1-1 1 0 0,-1 1 0 0 0,0 0 0 0 0,1 0-1 0 0,-1-1 1 0 0,0 1 0 0 0,1 0-1 0 0,-1 0 1 0 0,1-1 0 0 0,-1 1-7 0 0,7-5 104 0 0,-2-10 13 0 0,0 4-75 0 0,2-7 25 0 0,-6 2 19 0 0,-1 13-72 0 0,1 0 0 0 0,-1 1 0 0 0,0-1 0 0 0,1 0 0 0 0,-1 1 0 0 0,1-1 1 0 0,0 0-1 0 0,1-1-14 0 0,0-1 8 0 0,0 1 0 0 0,1 0 1 0 0,0 0-1 0 0,0 0 0 0 0,0 0 1 0 0,2-1-9 0 0,16-21 70 0 0,26-47-69 0 0,-45 70-7 0 0,1 0 0 0 0,-1 0 0 0 0,1 1 0 0 0,-1-1 0 0 0,1 1 0 0 0,0-1 0 0 0,0 1 0 0 0,0 0 0 0 0,0 0 0 0 0,0 1 0 0 0,1-1 5 0 0,7-4 2 0 0,-8 4-1 0 0,0-1 0 0 0,1 1 0 0 0,0-1 0 0 0,0 1 0 0 0,0 0 0 0 0,0 1 0 0 0,0-1 0 0 0,3 0 0 0 0,21-8 0 0 0,1 7 0 0 0,-13 2 0 0 0,-13 1 0 0 0,0 0 0 0 0,0 0 0 0 0,0 0 0 0 0,0 0 0 0 0,-1 0 0 0 0,1 0 0 0 0,0 1 0 0 0,0-1 0 0 0,0 1 0 0 0,2 1 0 0 0,2 1-1 0 0,-3-2 1 0 0,-1 1 0 0 0,1 0 0 0 0,-1-1 0 0 0,1 1 0 0 0,-1 1 0 0 0,0-1 0 0 0,0 0 0 0 0,0 1 0 0 0,0 0 0 0 0,2 2 0 0 0,0 5-4 0 0,-4-8-4 0 0,0 1 1 0 0,0-1-1 0 0,0 0 0 0 0,0 0 1 0 0,1 0-1 0 0,-1 0 0 0 0,1 0 1 0 0,0 0-1 0 0,-1 0 8 0 0,3 2-10 0 0,-1 1 0 0 0,1-1 0 0 0,-2 0 0 0 0,1 1 0 0 0,0 0-1 0 0,-1 0 1 0 0,0 0 0 0 0,1 1 10 0 0,6 14 13 0 0,-4-12 8 0 0,-4-6-19 0 0,-1-1 1 0 0,1 1-1 0 0,0-1 0 0 0,0 0 1 0 0,0 1-1 0 0,-1 0 0 0 0,1-1 1 0 0,-1 1-1 0 0,1-1 0 0 0,-1 1 1 0 0,0 0-1 0 0,1-1 0 0 0,-1 1 1 0 0,0 0-3 0 0,0 14 10 0 0,-3-1 33 0 0,-3-3-35 0 0,-7 10 56 0 0,-2-3-2 0 0,4-11-58 0 0,1-3-3 0 0,8-4-1 0 0,-1 0 0 0 0,1 0 0 0 0,0 0 0 0 0,0 0 0 0 0,0 1 0 0 0,0-1 0 0 0,0 1 0 0 0,0-1 0 0 0,0 1-1 0 0,-16 14 1 0 0,14-14 0 0 0,0 0 0 0 0,1 0 0 0 0,-1 0 0 0 0,0 0 0 0 0,0-1 0 0 0,-2 1 0 0 0,-21 1-10 0 0,17-1-33 0 0,-14 9 33 0 0,21-10 10 0 0,0 0 0 0 0,0-1 0 0 0,0 1 0 0 0,0-1 0 0 0,0 0 0 0 0,0 1 0 0 0,0-1 0 0 0,0-1 0 0 0,0 1 0 0 0,0 0 0 0 0,0-1 0 0 0,0 0 0 0 0,0 1 0 0 0,0-1 0 0 0,0 0 0 0 0,0-1 0 0 0,0 1 0 0 0,1 0 0 0 0,-3-2-1 0 0,0 0 2 0 0,-6 1-28 0 0,-5 2-143 0 0,14 0 124 0 0,2 0 42 0 0,0 0 1 0 0,0 0 0 0 0,0 0-1 0 0,0 0 1 0 0,0 0 0 0 0,0 0-1 0 0,0 0 1 0 0,0 0 0 0 0,0 0-1 0 0,0 0 1 0 0,-1 0 0 0 0,1 0-1 0 0,0 0 1 0 0,0 0 0 0 0,0 0-1 0 0,0 0 1 0 0,0 0 0 0 0,0 0-1 0 0,0 0 1 0 0,0 0 0 0 0,0 0-1 0 0,0 0 1 0 0,0 0 0 0 0,-1 0-1 0 0,1 0 1 0 0,0 0 0 0 0,0 0-1 0 0,0 0 1 0 0,0-1 0 0 0,0 1-1 0 0,0 0 1 0 0,0 0-1 0 0,0 0 1 0 0,0 0 0 0 0,0 0-1 0 0,0 0 1 0 0,0 0 0 0 0,0 0-1 0 0,0 0 1 0 0,0 0 0 0 0,0 0-1 0 0,0 0 1 0 0,0-1 0 0 0,0 1-1 0 0,0 0 1 0 0,0 0 0 0 0,0 0-1 0 0,0 0 1 0 0,0 0 0 0 0,0 0-1 0 0,0 0 1 0 0,0 0 0 0 0,0 0-1 0 0,0 0 1 0 0,0-1 0 0 0,0 1-1 0 0,0 0 4 0 0,0-10-198 0 0,0 7 67 0 0,0 3 12 0 0,0 0-41 0 0,0 0-136 0 0,0 0-249 0 0,0 0 303 0 0,0 0 120 0 0,0 0-36 0 0,0-1-6 0 0,0 1-36 0 0,0-1-41 0 0,0 0-45 0 0,0 1-50 0 0,0-1-46 0 0,0-1-40 0 0,0 1-36 0 0,0 0-131 0 0,0-1-36 0 0,0-4-1371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5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11024 0 0,'0'0'248'0'0,"0"0"34"0"0,0 0 22 0 0,0 0-29 0 0,2 2-115 0 0,3 2-48 0 0,4 3 117 0 0,-3-4-49 0 0,-5-3-160 0 0,-1 0 0 0 0,1 0-1 0 0,-1 0 1 0 0,0 0 0 0 0,1 1 0 0 0,-1-1 0 0 0,1 0 0 0 0,-1 0 0 0 0,1 0-1 0 0,-1 1 1 0 0,0-1 0 0 0,1 0 0 0 0,-1 1 0 0 0,0-1 0 0 0,1 0 0 0 0,-1 1 0 0 0,0-1-1 0 0,1 0 1 0 0,-1 1 0 0 0,0-1 0 0 0,0 1 0 0 0,1-1 0 0 0,-1 0 0 0 0,0 1-1 0 0,0-1 1 0 0,0 1 0 0 0,0-1 0 0 0,0 1 0 0 0,0-1 0 0 0,0 1 0 0 0,1-1-1 0 0,-1 1 1 0 0,0-1 0 0 0,-1 1 0 0 0,1-1 0 0 0,0 1-20 0 0,3 4 428 0 0,13 20 35 0 0,-6-6-229 0 0,-10-18-232 0 0,1 0 22 0 0,0 1 1 0 0,-1 0-1 0 0,1 0 1 0 0,-1 0 0 0 0,0 0-1 0 0,0 0 1 0 0,0 0 0 0 0,0 0-1 0 0,0-1 1 0 0,0 1 0 0 0,0 1-25 0 0,0-1 18 0 0,-1 0 0 0 0,1 0 0 0 0,0 0 1 0 0,0 0-1 0 0,1 0 0 0 0,-1 0 0 0 0,0 0 1 0 0,0-1-1 0 0,1 1 0 0 0,-1 0 1 0 0,2 1-19 0 0,7 19 145 0 0,-5 1-45 0 0,-3-10-49 0 0,6 0-27 0 0,-2-5-12 0 0,0 2 21 0 0,-5-8-29 0 0,2 1 0 0 0,-1-1 1 0 0,0 0-1 0 0,0 0 0 0 0,1 0 0 0 0,-1 0 0 0 0,1 0 0 0 0,-1 0 0 0 0,1 0-4 0 0,11 14 43 0 0,-10-11-37 0 0,-3-4-6 0 0,0-1 0 0 0,0 1 0 0 0,1 0 1 0 0,-1-1-1 0 0,0 1 0 0 0,1-1 0 0 0,-1 1 0 0 0,1 0 1 0 0,-1-1-1 0 0,0 1 0 0 0,1-1 0 0 0,-1 1 0 0 0,1-1 0 0 0,0 0 1 0 0,-1 1-1 0 0,1-1 0 0 0,-1 1 0 0 0,1-1 0 0 0,0 0 1 0 0,-1 1-1 0 0,1-1 0 0 0,0 0 0 0 0,4 2 1 0 0,11 11 27 0 0,0 0 18 0 0,-1-10-44 0 0,14-3 146 0 0,-24-2-60 0 0,-4 1-79 0 0,1-1 1 0 0,-1 1 0 0 0,0 0 0 0 0,0 0 0 0 0,1 0 0 0 0,-1 0 0 0 0,1 0 0 0 0,-1 1 0 0 0,1-1 0 0 0,-1 0 0 0 0,1 1 0 0 0,-1-1 0 0 0,1 1-1 0 0,0-1 1 0 0,-1 1 0 0 0,1 0 0 0 0,0 0 0 0 0,0 0-10 0 0,0-1 18 0 0,0 1 0 0 0,1 0 0 0 0,-1-1 0 0 0,0 1 0 0 0,0-1 0 0 0,0 0 0 0 0,0 1 0 0 0,0-1 0 0 0,-1 0-1 0 0,1 0 1 0 0,0-1 0 0 0,0 1 0 0 0,-1 0 0 0 0,2-1-18 0 0,12-12 154 0 0,-7 4-83 0 0,0 2-45 0 0,9-14 74 0 0,-7 2-40 0 0,-6 12-46 0 0,1-24 73 0 0,0 24-61 0 0,-4 7-23 0 0,0 0 0 0 0,0-1 0 0 0,0 1 0 0 0,0-1-1 0 0,-1 1 1 0 0,1-1 0 0 0,0 1 0 0 0,-1-1 0 0 0,1 0 0 0 0,-1 1 0 0 0,0-1 0 0 0,0 0 0 0 0,1 1-1 0 0,-1-1-2 0 0,0 0 3 0 0,0 0 0 0 0,0 0 0 0 0,0 1 0 0 0,1-1-1 0 0,-1 0 1 0 0,1 1 0 0 0,-1-1 0 0 0,1 0-1 0 0,0 1 1 0 0,0-1 0 0 0,-1 0 0 0 0,1 1-1 0 0,1-1-2 0 0,-1 1 3 0 0,0-1 0 0 0,-1 1 0 0 0,1-1 0 0 0,0 0-1 0 0,0 1 1 0 0,-1-1 0 0 0,1 0 0 0 0,-1 1-1 0 0,1-1 1 0 0,-1 0 0 0 0,0 0 0 0 0,0 0-1 0 0,0 1-2 0 0,0-10 4 0 0,0 9 1 0 0,-1-1 1 0 0,1 0-1 0 0,0 0 1 0 0,0 0-1 0 0,0 0 1 0 0,0 1-1 0 0,1-1 1 0 0,-1 0-1 0 0,1 0 1 0 0,0 1-1 0 0,0-2-5 0 0,6-1 3 0 0,-7 5-1 0 0,0 0 0 0 0,1 0-1 0 0,-1-1 1 0 0,1 1-1 0 0,-1 0 1 0 0,1 0-1 0 0,-1-1 1 0 0,0 1 0 0 0,1 0-1 0 0,-1-1 1 0 0,0 1-1 0 0,1-1 1 0 0,-1 1-1 0 0,0 0 1 0 0,0-1 0 0 0,1 1-1 0 0,-1-1 1 0 0,0 1-1 0 0,0-1 1 0 0,0 1-1 0 0,0-1 1 0 0,1 1 0 0 0,-1-1-1 0 0,0 1 1 0 0,0-1-1 0 0,0 1 1 0 0,0-1 0 0 0,0 1-1 0 0,0-1 1 0 0,0 1-1 0 0,-1-1 1 0 0,1 0-2 0 0,0 1 2 0 0,0-1-1 0 0,0 0 1 0 0,0 0 0 0 0,0 0-1 0 0,0 0 1 0 0,0 0 0 0 0,0 1 0 0 0,1-1-1 0 0,-1 0 1 0 0,0 0 0 0 0,0 0-1 0 0,1 1 1 0 0,-1-1 0 0 0,1-1-2 0 0,-1 2 4 0 0,1 0 0 0 0,0-1 1 0 0,-1 1-1 0 0,1 0 0 0 0,0-1 0 0 0,-1 1 1 0 0,1 0-1 0 0,0 0 0 0 0,-1 0 0 0 0,1 0 1 0 0,0 0-1 0 0,-1 0 0 0 0,1 0 1 0 0,0 0-1 0 0,-1 0-4 0 0,0 0 0 0 0,0 0 1 0 0,0 0 0 0 0,1 0 0 0 0,-1 0 0 0 0,0 0 0 0 0,0 0 0 0 0,0 0 0 0 0,0 0 0 0 0,0 0 0 0 0,0 0 0 0 0,0 0 0 0 0,0 0 0 0 0,0 0 0 0 0,0 0 0 0 0,1 0 0 0 0,-1 0 0 0 0,0 0 0 0 0,0 0-1 0 0,0 0 1 0 0,0 0 0 0 0,0 0 0 0 0,0 0 0 0 0,0 0 0 0 0,0 0 0 0 0,0 0 0 0 0,0 0 0 0 0,0-1 0 0 0,1 1 0 0 0,-1 0 0 0 0,0 0 0 0 0,0 0 0 0 0,0 0 0 0 0,0 0 0 0 0,0 0 0 0 0,0 0 0 0 0,0 0 0 0 0,0 0 0 0 0,0 0 0 0 0,0 0 0 0 0,0 0 0 0 0,0 0 0 0 0,0-1 0 0 0,0 1 0 0 0,0 0 0 0 0,0 0 0 0 0,0 0 0 0 0,0 0 0 0 0,0 0 0 0 0,0 0 0 0 0,0 0 0 0 0,0 0 0 0 0,0 0 0 0 0,0-1 0 0 0,0 1 0 0 0,0 0 0 0 0,0 0 0 0 0,0 0 0 0 0,0 0-1 0 0,0-6 10 0 0,1 8-12 0 0,1 2-8 0 0,4 0-22 0 0,-5-3 31 0 0,-1-1 1 0 0,0 0-1 0 0,1 0 0 0 0,-1 1 0 0 0,1-1 0 0 0,-1 0 0 0 0,0 1 0 0 0,1-1 0 0 0,-1 0 1 0 0,1 1-1 0 0,-1-1 0 0 0,0 0 0 0 0,0 1 0 0 0,1-1 0 0 0,-1 1 0 0 0,0-1 1 0 0,0 1-1 0 0,1-1 0 0 0,-1 1 0 0 0,0-1 0 0 0,0 1 0 0 0,0-1 0 0 0,0 1 0 0 0,0-1 1 0 0,0 1-1 0 0,0-1 0 0 0,0 1 0 0 0,0-1 0 0 0,0 1 0 0 0,0-1 0 0 0,0 1 0 0 0,0-1 1 0 0,0 1 0 0 0,0-1-1 0 0,-1 1 0 0 0,1-1 1 0 0,0 1-1 0 0,0-1 0 0 0,0 1 1 0 0,0 0-1 0 0,1-1 0 0 0,-1 1 0 0 0,0-1 1 0 0,0 1-1 0 0,0-1 0 0 0,0 1 1 0 0,0-1-1 0 0,1 0 0 0 0,-1 1 0 0 0,0-1 1 0 0,0 1-1 0 0,1-1 0 0 0,-1 1 1 0 0,0-1-1 0 0,1 0 0 0 0,-1 1 1 0 0,0-1-1 0 0,1 0 0 0 0,-1 1 0 0 0,1-1 1 0 0,-1 0-1 0 0,1 1 1 0 0,6 6-40 0 0,-6-3 39 0 0,-1-1-1 0 0,1 0 0 0 0,-1 0 1 0 0,1 0-1 0 0,-1 0 0 0 0,0 1 0 0 0,0 0 2 0 0,0 0 0 0 0,0 0 0 0 0,0-1 0 0 0,1 1 0 0 0,-1 0 0 0 0,1 0 0 0 0,0 0 0 0 0,1-1 0 0 0,-1 1 0 0 0,1 0 0 0 0,-1-1 0 0 0,3 3 0 0 0,-3-4 1 0 0,-1 1-1 0 0,1-1 0 0 0,0 0 0 0 0,-1 1 0 0 0,0-1 0 0 0,1 1 0 0 0,-1-1 0 0 0,0 1 0 0 0,0-1 0 0 0,0 1 0 0 0,-1-1 0 0 0,1 1 0 0 0,-1 0-7 0 0,1 1 1 0 0,0-1-1 0 0,0 1 0 0 0,0-1 0 0 0,0 1 1 0 0,1-1-1 0 0,-1 0 0 0 0,2 4 7 0 0,2 3-8 0 0,-2-7 7 0 0,-1 0 1 0 0,0 1 0 0 0,0-1 0 0 0,0 0-1 0 0,0 0 1 0 0,0 0 0 0 0,-1 1 0 0 0,1-1-1 0 0,-1 3 1 0 0,0-4 0 0 0,0 0 0 0 0,0 1 0 0 0,0-1 0 0 0,1 1 0 0 0,-1-1 0 0 0,1 0 0 0 0,0 1 0 0 0,-1-1 0 0 0,1 0 0 0 0,0 0 0 0 0,0 1 0 0 0,1-1 0 0 0,-1 1 0 0 0,0-1 0 0 0,0 1 0 0 0,0-1 0 0 0,0 1 0 0 0,0-1 0 0 0,0 1 0 0 0,-1 0 0 0 0,0 0 0 0 0,1-1 0 0 0,-1 1 0 0 0,0 0 0 0 0,0 0 0 0 0,-1 19 0 0 0,0-13 0 0 0,1 1 0 0 0,0 0 0 0 0,1 0 0 0 0,-1-1 0 0 0,3 11 0 0 0,3-5 0 0 0,-5-12 0 0 0,1 0 0 0 0,-1 1 0 0 0,0-1 0 0 0,0 1 0 0 0,-1-1 0 0 0,1 1 0 0 0,-1-1 0 0 0,1 1 0 0 0,-1 0 0 0 0,0 107 12 0 0,0-2 94 0 0,-1-101-98 0 0,0 0 1 0 0,0 0 0 0 0,0 0-1 0 0,-1-1 1 0 0,0 2-9 0 0,0-1 8 0 0,0-1 1 0 0,0 1-1 0 0,1-1 1 0 0,0 1-1 0 0,1 1-8 0 0,0-2 9 0 0,-1 0 0 0 0,0-1 0 0 0,0 1 0 0 0,-1 0 0 0 0,0-1 0 0 0,0 1-9 0 0,-2 9 10 0 0,-2 13 33 0 0,-4-8-33 0 0,7-8-10 0 0,2-11 0 0 0,1 1 0 0 0,-1-1 0 0 0,1 0 0 0 0,-1 1 0 0 0,0-1 0 0 0,0 0 0 0 0,0 0 0 0 0,0 0 0 0 0,0 0 0 0 0,0 0 0 0 0,-1 0 0 0 0,1 0 0 0 0,-1 0 0 0 0,1 0 0 0 0,-3 2 14 0 0,0 1 0 0 0,1 0-1 0 0,0-1 1 0 0,0 1 0 0 0,1 0-1 0 0,-1 1 1 0 0,0 0-14 0 0,-12 24 103 0 0,14-28-91 0 0,-1 0 1 0 0,0 1-1 0 0,1-1 0 0 0,-1 0 1 0 0,0-1-1 0 0,0 1 1 0 0,0 0-1 0 0,0 0 0 0 0,-1-1 1 0 0,1 0-1 0 0,-1 1-12 0 0,-10 3 89 0 0,9 2-31 0 0,4-7-54 0 0,-1 1-1 0 0,1-1 1 0 0,0 1 0 0 0,0-1 0 0 0,-1 0-1 0 0,1 1 1 0 0,0-1 0 0 0,-1 0 0 0 0,1 1-1 0 0,0-1 1 0 0,-1 0 0 0 0,1 1 0 0 0,-1-1-1 0 0,1 0 1 0 0,0 1 0 0 0,-1-1 0 0 0,1 0-1 0 0,-1 0 1 0 0,1 0 0 0 0,-1 0 0 0 0,1 1-1 0 0,-1-1 1 0 0,1 0 0 0 0,-1 0 0 0 0,1 0-1 0 0,-1 0 1 0 0,1 0 0 0 0,-1 0 0 0 0,1 0-1 0 0,-1 0 1 0 0,1 0 0 0 0,-1-1-4 0 0,-11 1 159 0 0,-18 0 153 0 0,17 0-135 0 0,3 0 57 0 0,-1 0 105 0 0,11 0-336 0 0,-1 0-1 0 0,1 0 1 0 0,0 0 0 0 0,0 1 0 0 0,0-1-1 0 0,0 0 1 0 0,0 0 0 0 0,0 0-1 0 0,0 0 1 0 0,0 0 0 0 0,0 0-1 0 0,0 0 1 0 0,-1 0 0 0 0,1 0-1 0 0,0 0 1 0 0,0 0 0 0 0,0 0-1 0 0,0-1 1 0 0,0 1 0 0 0,0 0 0 0 0,0 0-1 0 0,0 0 1 0 0,0 0 0 0 0,0 0-1 0 0,0 0 1 0 0,-1 0 0 0 0,1 0-1 0 0,0 0 1 0 0,0 0 0 0 0,0 0-1 0 0,0 0 1 0 0,0 0 0 0 0,0 0 0 0 0,0 0-1 0 0,0 0 1 0 0,0 0 0 0 0,0-1-1 0 0,0 1 1 0 0,0 0 0 0 0,0 0-1 0 0,0 0 1 0 0,0 0 0 0 0,0 0-1 0 0,0 0 1 0 0,0 0 0 0 0,0 0-1 0 0,0 0 1 0 0,0 0 0 0 0,0-1 0 0 0,0 1-1 0 0,0 0 1 0 0,0 0 0 0 0,0 0-1 0 0,0 0 1 0 0,0 0 0 0 0,0 0-1 0 0,0 0-2 0 0,0-11 152 0 0,0 11-149 0 0,0 0-1 0 0,0 0 1 0 0,0 0 0 0 0,0 0-1 0 0,0 0 1 0 0,0 0-1 0 0,0 0 1 0 0,0-1-1 0 0,0 1 1 0 0,0 0-1 0 0,0 0 1 0 0,0 0-1 0 0,0 0 1 0 0,0 0-1 0 0,0 0 1 0 0,0 0-1 0 0,0 0 1 0 0,0 0-1 0 0,0 0 1 0 0,0-1-1 0 0,0 1 1 0 0,0 0-1 0 0,0 0 1 0 0,0 0 0 0 0,0 0-1 0 0,0 0 1 0 0,0 0-1 0 0,0 0 1 0 0,0 0-1 0 0,0 0 1 0 0,-1 0-1 0 0,1 0 1 0 0,0 0-1 0 0,0 0 1 0 0,0 0-1 0 0,0 0 1 0 0,0-1-1 0 0,0 1 1 0 0,0 0-1 0 0,0 0 1 0 0,0 0-1 0 0,0 0 1 0 0,0 0 0 0 0,-1 0-1 0 0,1 0 1 0 0,0 0-1 0 0,0 0 1 0 0,0 0-1 0 0,0 0 1 0 0,0 0-1 0 0,0 0 1 0 0,0 0-1 0 0,0 0 1 0 0,0 0-1 0 0,0 0 1 0 0,-1 0-1 0 0,1 1-2 0 0,-5-1 58 0 0,-11 0 137 0 0,11 0-144 0 0,2 0 41 0 0,2-10 24 0 0,1 10-113 0 0,0-1-1 0 0,0 1 1 0 0,0 0 0 0 0,-1-1 0 0 0,1 1 0 0 0,0-1-1 0 0,-1 1 1 0 0,1 0 0 0 0,0-1 0 0 0,0 1-1 0 0,-1 0 1 0 0,1 0 0 0 0,-1-1 0 0 0,1 1-1 0 0,0 0 1 0 0,-1 0 0 0 0,1-1 0 0 0,0 1-1 0 0,-1 0 1 0 0,1 0 0 0 0,-1 0 0 0 0,1 0-1 0 0,-1 0 1 0 0,1 0 0 0 0,-1 0 0 0 0,1 0 0 0 0,0 0-1 0 0,-1 0 1 0 0,1 0 0 0 0,-1 0 0 0 0,1 0-1 0 0,-1 0-2 0 0,-1 0 66 0 0,2-3-8 0 0,0 2-57 0 0,0 1 0 0 0,0-1 0 0 0,0 0 0 0 0,0 1-1 0 0,0-1 1 0 0,-1 0 0 0 0,1 1 0 0 0,0-1 0 0 0,0 0-1 0 0,0 1 1 0 0,-1-1 0 0 0,1 0 0 0 0,0 1 0 0 0,-1-1-1 0 0,1 1 0 0 0,-11-6 0 0 0,10 3-49 0 0,0-8 52 0 0,1 7-52 0 0,0 1-33 0 0,0 0-53 0 0,0 1-63 0 0,0-1-76 0 0,2 3-136 0 0,2 0 220 0 0,-1 0-43 0 0,-1 0-82 0 0,-1 0 105 0 0,0 0-42 0 0,0 0-45 0 0,-1 0-43 0 0,1 0-38 0 0,-1 0-35 0 0,0 0-265 0 0,1 0-59 0 0,-1 0-45 0 0,0 0-33 0 0,0 0-1457 0 0,0 0-1285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2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190 442 5328 0 0,'0'0'116'0'0,"0"0"17"0"0,0 0 12 0 0,0 0-35 0 0,0 0 12 0 0,0 0 64 0 0,-2-2 176 0 0,1 1-265 0 0,-2-2 72 0 0,-4-2 106 0 0,3 3-111 0 0,1 1 39 0 0,-1 0 80 0 0,-1 1 101 0 0,0-1 120 0 0,1 1-258 0 0,-4 0 291 0 0,0 1-72 0 0,1-1-70 0 0,0 1-70 0 0,0 1-67 0 0,1 0-66 0 0,0 1-65 0 0,1 2-63 0 0,4-4 97 0 0,-1 0-36 0 0,-2 0 32 0 0,0 0-80 0 0,-1-2-47 0 0,3 0 51 0 0,-9 3 78 0 0,10-1-153 0 0,1-1 1 0 0,-1 0 0 0 0,1 0 0 0 0,0 1 0 0 0,-1-1 0 0 0,1 1-1 0 0,0-1 1 0 0,0 0 0 0 0,-1 1 0 0 0,1-1 0 0 0,0 1-1 0 0,0-1 1 0 0,-1 1 0 0 0,1-1 0 0 0,0 1 0 0 0,0-1 0 0 0,0 0-1 0 0,0 1 1 0 0,0-1 0 0 0,0 1 0 0 0,0-1 0 0 0,0 1 0 0 0,0-1-1 0 0,0 1 1 0 0,0-1-7 0 0,-3 6 130 0 0,1-4-106 0 0,-16 16 177 0 0,12-9-154 0 0,-10 22 70 0 0,11 1-106 0 0,0-24-11 0 0,4-7 3 0 0,0 0 1 0 0,0 1 0 0 0,0-1-1 0 0,1 1 1 0 0,-1-1-1 0 0,0 1 1 0 0,1-1-1 0 0,-1 1 1 0 0,1 0-1 0 0,0-1 1 0 0,-1 1-1 0 0,1 0 1 0 0,0-1-1 0 0,0 1 1 0 0,0 1-4 0 0,0 89 11 0 0,0-90-14 0 0,0-1 0 0 0,0 1 1 0 0,1 0-1 0 0,-1-1 1 0 0,0 1-1 0 0,1-1 0 0 0,-1 1 1 0 0,1 0-1 0 0,0-1 1 0 0,-1 1-1 0 0,1-1 0 0 0,0 0 1 0 0,0 1-1 0 0,0-1 3 0 0,4 7-23 0 0,11 24 11 0 0,-15-27 12 0 0,0-1 0 0 0,15 5 0 0 0,-4-3 4 0 0,0 2 66 0 0,12 5 102 0 0,-23-12-147 0 0,1-1-1 0 0,0 1 0 0 0,0 0 0 0 0,0-1 1 0 0,0 1-1 0 0,0-1 0 0 0,0 0 1 0 0,0 1-1 0 0,0-1 0 0 0,0 0 1 0 0,1 0-1 0 0,-1 0 0 0 0,0-1 1 0 0,0 1-1 0 0,0 0 0 0 0,1-1-24 0 0,3-1 118 0 0,0-1 1 0 0,0 1-1 0 0,-1-1 0 0 0,5-3-118 0 0,-7 4 62 0 0,0 0 0 0 0,1 0 0 0 0,-1 0 0 0 0,1 1 0 0 0,-1-1 0 0 0,1 1 0 0 0,0 0 0 0 0,-1 0 0 0 0,1 0 0 0 0,3 0-62 0 0,-7 1 9 0 0,1 0 0 0 0,-1 0 1 0 0,1 0-1 0 0,-1 0 1 0 0,1 0-1 0 0,-1 0 0 0 0,1 0 1 0 0,-1 0-1 0 0,1 0 1 0 0,-1 0-1 0 0,1 0 1 0 0,-1 0-1 0 0,1 0 0 0 0,-1 0 1 0 0,1-1-1 0 0,-1 1 1 0 0,1 0-1 0 0,-1 0 1 0 0,1-1-1 0 0,-1 1 0 0 0,0 0 1 0 0,1-1-1 0 0,-1 1 1 0 0,1 0-1 0 0,-1-1 0 0 0,0 1 1 0 0,1 0-1 0 0,-1-1 1 0 0,0 1-1 0 0,0-1 1 0 0,1 1-1 0 0,-1-1-9 0 0,4-5 135 0 0,7-1 18 0 0,-9 7-144 0 0,-1-1-1 0 0,0 1 1 0 0,0-1 0 0 0,0 1-1 0 0,0-1 1 0 0,0 1 0 0 0,0-1-1 0 0,0 0 1 0 0,-1 1 0 0 0,1-1-1 0 0,0 0 1 0 0,0 0 0 0 0,0 0-1 0 0,-1 0 1 0 0,1 0 0 0 0,0 0-9 0 0,-1-1 17 0 0,1 1 0 0 0,-1-1 0 0 0,1 0 1 0 0,-1 0-1 0 0,1 0 0 0 0,-1 0 0 0 0,0 0 0 0 0,0 0 1 0 0,0 0-1 0 0,0 1 0 0 0,-1-2-17 0 0,1 1 13 0 0,0 0-1 0 0,0 0 1 0 0,0 0-1 0 0,0 0 0 0 0,0 0 1 0 0,0 0-1 0 0,0 0 1 0 0,1 0-1 0 0,-1 1 1 0 0,1-1-1 0 0,0-1-12 0 0,3-5 33 0 0,-2 6-27 0 0,-1 0 0 0 0,0 0 0 0 0,0-1-1 0 0,0 1 1 0 0,0 0 0 0 0,0-1 0 0 0,0 1-1 0 0,0-2-5 0 0,-1 3 7 0 0,0 0-1 0 0,0-1 0 0 0,0 1 0 0 0,0 0 1 0 0,0 0-1 0 0,-1-1 0 0 0,1 1 0 0 0,0 0 0 0 0,0-1 1 0 0,-1 1-1 0 0,1 0 0 0 0,-1 0 0 0 0,0 0-6 0 0,-3-8 44 0 0,3 8-35 0 0,0 0 0 0 0,0-1 0 0 0,0 1 0 0 0,0-1 0 0 0,0 1 0 0 0,1-1 0 0 0,-1 1 0 0 0,1-1 0 0 0,-1 0 0 0 0,1 1 0 0 0,0-1 0 0 0,0 1 0 0 0,-1-1 0 0 0,1 0-9 0 0,-3-17 83 0 0,-2 4-55 0 0,0 4-51 0 0,-4-12-376 0 0,5 14 148 0 0,1-1-33 0 0,1 0-40 0 0,2-3-48 0 0,-1 7 115 0 0,0 0 87 0 0,-5-6-131 0 0,4 9 207 0 0,0 0-34 0 0,1 0-47 0 0,0-1-60 0 0,0 2 39 0 0,0-1-37 0 0,1 0-40 0 0,0 0-43 0 0,0 2 10 0 0,0-1-40 0 0,0-1-451 0 0,0-1-301 0 0,0-2-707 0 0</inkml:trace>
  <inkml:trace contextRef="#ctx0" brushRef="#br0" timeOffset="318.38">458 0 9192 0 0,'0'0'266'0'0,"0"0"1"0"0,0 1-199 0 0,-2 1-40 0 0,-9 9 35 0 0,9-9 21 0 0,2-2 98 0 0,0 0 166 0 0,0 5 4 0 0,-1 1-65 0 0,1 1-2 0 0,0 1-74 0 0,0 2-33 0 0,3 2-5 0 0,2-4-58 0 0,1 2 53 0 0,-4 3 54 0 0,0-2-32 0 0,4 2 27 0 0,1-1-2 0 0,-6-1-28 0 0,0 3-6 0 0,0-1-48 0 0,0-3-34 0 0,1-1 0 0 0,0 1 0 0 0,1 0 0 0 0,0 1-99 0 0,1 6 189 0 0,-4-4-78 0 0,2 9 10 0 0,2-3-43 0 0,3 14 67 0 0,-5-6-13 0 0,-2 141 484 0 0,0-159-575 0 0,1-1 1 0 0,0 0-1 0 0,0 0 1 0 0,1 0-1 0 0,1 3-41 0 0,-1-4 34 0 0,0 0 0 0 0,-1 0-1 0 0,0 1 1 0 0,0-1 0 0 0,0 3-34 0 0,-1 56 268 0 0,0-38-195 0 0,0-27-71 0 0,0 1 1 0 0,0-1-1 0 0,0 0 1 0 0,0 0-1 0 0,0 0 0 0 0,-1 0 1 0 0,1 0-1 0 0,0 0 1 0 0,0 0-1 0 0,-1 0 1 0 0,1 0-1 0 0,-1 0 1 0 0,1 0-1 0 0,-1 0 0 0 0,1 0 1 0 0,-1 0-1 0 0,1 0 1 0 0,-1 0-3 0 0,-6 11 47 0 0,6-6-37 0 0,0-1-1 0 0,0 1 1 0 0,1-1 0 0 0,0 1 0 0 0,0 0-10 0 0,0 5-131 0 0,0-9 48 0 0,0-2-68 0 0,0 0-82 0 0,0 0 68 0 0,0 0-36 0 0,0 0-41 0 0,0 0-38 0 0,0 0-381 0 0,-1 0 90 0 0,1 0-52 0 0,-2 0-735 0 0,-2 0-579 0 0,-5 0-1100 0 0</inkml:trace>
  <inkml:trace contextRef="#ctx0" brushRef="#br0" timeOffset="658.9">380 379 12352 0 0,'0'0'281'0'0,"2"0"40"0"0,-1 0-306 0 0,-1 0-1 0 0,0 0 0 0 0,1 0 1 0 0,-1 0-1 0 0,1 0 0 0 0,-1 0 1 0 0,1 0-1 0 0,-1 0 0 0 0,0 0 1 0 0,1 0-1 0 0,-1 0 0 0 0,1 0 1 0 0,-1-1-1 0 0,0 1 0 0 0,1 0 1 0 0,-1 0-1 0 0,0 0 0 0 0,1-1 1 0 0,-1 1-1 0 0,0 0 1 0 0,1 0-1 0 0,-1-1 0 0 0,0 1 1 0 0,1 0-1 0 0,-1-1 0 0 0,0 1 1 0 0,0 0-1 0 0,1-1 0 0 0,-1 1 1 0 0,0-1-1 0 0,0 1-14 0 0,5-7 194 0 0,3 2-106 0 0,9-4-64 0 0,-13 7-25 0 0,6-3-8 0 0,3-1 13 0 0,-5-1 58 0 0,-2 2 6 0 0,-1 1 40 0 0,13-7 348 0 0,-5 5-160 0 0,-5 0-137 0 0,-1 2-52 0 0,29-18 376 0 0,-16 14-249 0 0,4-3-71 0 0,-2 1-46 0 0,-7 5-75 0 0,-1 2-61 0 0,1 0-55 0 0,6-7-118 0 0,-13 8 111 0 0,-3 1-26 0 0,-2 1 2 0 0,1-1-39 0 0,-1 1-46 0 0,0-1-54 0 0,1-1-146 0 0,-1 1-85 0 0,0-1-72 0 0,0 0-62 0 0,0 0-174 0 0,0 0-49 0 0,3 0-1033 0 0,3 2-1059 0 0,-9 0 2887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0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316 455 7920 0 0,'0'0'174'0'0,"0"-3"29"0"0,0 3-189 0 0,0-1 1 0 0,0 0-1 0 0,0 1 1 0 0,0-1-1 0 0,0 0 0 0 0,0 1 1 0 0,0-1-1 0 0,0 0 1 0 0,0 1-1 0 0,-1-1 0 0 0,1 0 1 0 0,0 1-1 0 0,-1-1 1 0 0,1 1-1 0 0,0-1-14 0 0,-1 1 13 0 0,0-1 1 0 0,0 1-1 0 0,1-1 0 0 0,-1 1 0 0 0,0 0 1 0 0,0 0-1 0 0,0-1 0 0 0,1 1 0 0 0,-1 0 0 0 0,0 0 1 0 0,0 0-1 0 0,0 0 0 0 0,0 0 0 0 0,0 0-13 0 0,-11-1 36 0 0,0-6-36 0 0,-1 1 8 0 0,2 5 39 0 0,4 1 57 0 0,5 0-53 0 0,0 0 0 0 0,0 0-1 0 0,0 0 1 0 0,-1 0 0 0 0,1 0-1 0 0,0-1 1 0 0,0 1-1 0 0,0 0 1 0 0,0-1 0 0 0,-1 0-51 0 0,-5-4 165 0 0,-2-1 68 0 0,-4 4 42 0 0,4 1-80 0 0,7 1-144 0 0,0 0 0 0 0,1-1 1 0 0,-1 1-1 0 0,0 0 0 0 0,0 0 0 0 0,0 1 1 0 0,0-1-1 0 0,1 1 0 0 0,-1-1 0 0 0,0 1 1 0 0,-1 0-52 0 0,-1 10 225 0 0,-2-6-107 0 0,-7 0-4 0 0,12-4-90 0 0,-1 0 0 0 0,1 0-1 0 0,-1 0 1 0 0,1 0 0 0 0,0 0 0 0 0,0 1 0 0 0,0-1 0 0 0,-1 1-24 0 0,-4 9 117 0 0,0 3-39 0 0,5-10-49 0 0,-2 6 35 0 0,3-7-51 0 0,0-1 1 0 0,0 0-1 0 0,-1 0 0 0 0,1 0 1 0 0,0 1-1 0 0,-1-1 0 0 0,1 0 0 0 0,-1-1 1 0 0,0 1-14 0 0,-11 16 70 0 0,3 11-51 0 0,-1 3-20 0 0,6-24 0 0 0,4-6 0 0 0,0-1 1 0 0,0 0-1 0 0,0 1 0 0 0,0-1 0 0 0,1 1 1 0 0,-1-1-1 0 0,1 1 0 0 0,-1 0 0 0 0,1-1 1 0 0,-1 1-1 0 0,1 0 0 0 0,0-1 0 0 0,0 1 0 0 0,0 0 1 0 0,0 0 0 0 0,-1 2-6 0 0,1 0 0 0 0,-1 0 0 0 0,1 0 0 0 0,-1 0 0 0 0,0 0 0 0 0,0 0 0 0 0,-1 0 0 0 0,1-1 0 0 0,-1 1 0 0 0,-2 2 6 0 0,4-4-4 0 0,-1 0 1 0 0,1 0 0 0 0,-1 0 0 0 0,1 0 0 0 0,-1 0-1 0 0,1 0 1 0 0,0 0 0 0 0,0 0 0 0 0,0 0-1 0 0,0 0 1 0 0,1 0 3 0 0,-1 8-18 0 0,2 19 8 0 0,4-13 10 0 0,-5-13 0 0 0,1 0 0 0 0,-1 0 0 0 0,0 0 0 0 0,0 0 0 0 0,-1 0 0 0 0,1 1 0 0 0,-1-1 0 0 0,0 0 0 0 0,1 1 0 0 0,0 6 14 0 0,-1-9-1 0 0,1 0 0 0 0,-1 1 0 0 0,1-1 0 0 0,-1 1-1 0 0,1-1 1 0 0,0 0 0 0 0,0 1 0 0 0,0-1 0 0 0,0 0-1 0 0,0 0 1 0 0,0 1-13 0 0,4 3 1 0 0,-5-5-1 0 0,16 16-4 0 0,0-3-60 0 0,-9-11 34 0 0,3 0 61 0 0,26-3 246 0 0,-26-2-195 0 0,-2-1-37 0 0,17-9 88 0 0,-8-1 17 0 0,-3 1-86 0 0,16-16 37 0 0,-22 19-108 0 0,-2 1-37 0 0,7-19-134 0 0,-8 17 70 0 0,0 1-31 0 0,-1 0-65 0 0,1 1-84 0 0,0-2-104 0 0,-2 5 232 0 0,-1 1-103 0 0,0-1-93 0 0,0 1-83 0 0,0 0-72 0 0,-1-1-63 0 0,0 1-52 0 0,-1-2-42 0 0,0-1-652 0 0,0-2-736 0 0</inkml:trace>
  <inkml:trace contextRef="#ctx0" brushRef="#br0" timeOffset="329.39">269 218 6648 0 0,'-4'-7'38'0'0,"-5"-15"75"0"0,6 4 57 0 0,3 16-149 0 0,0-1 0 0 0,0 0 0 0 0,0 1 1 0 0,-1-1-1 0 0,1 1 0 0 0,-1-1 0 0 0,0 1 0 0 0,1-1 0 0 0,-1 1 0 0 0,0 0 0 0 0,-2-2-21 0 0,-2-9 101 0 0,2-6-59 0 0,3 13-54 0 0,0-2 22 0 0,0-23 50 0 0,0 26 128 0 0,0 0-77 0 0,0-14 60 0 0,0 11-18 0 0,0 4-8 0 0,0 0 60 0 0,0 1 72 0 0,0-1 85 0 0,0 1 96 0 0,0 0 109 0 0,0 0 122 0 0,0 2-296 0 0,0 0 36 0 0,1 3-418 0 0,-1 0 0 0 0,0 0 0 0 0,1-1 0 0 0,-1 1 0 0 0,1 0 0 0 0,0-1 0 0 0,-1 1 0 0 0,1 0 0 0 0,0-1 0 0 0,0 1 0 0 0,0-1 0 0 0,0 1 0 0 0,0-1 0 0 0,1 0-1 0 0,-1 1 1 0 0,1 0-11 0 0,0-1 6 0 0,-1 1 1 0 0,1-1-1 0 0,-1 1 0 0 0,0-1 0 0 0,1 1 0 0 0,-1 0 0 0 0,0 0 0 0 0,0-1 0 0 0,0 1 0 0 0,0 0 0 0 0,-1 0 1 0 0,1 0-1 0 0,0 0 0 0 0,-1 0 0 0 0,0 0 0 0 0,1 0 0 0 0,-1 1-6 0 0,3 12 50 0 0,10 2-15 0 0,3 1 13 0 0,-13-13-44 0 0,0 1-1 0 0,-1 0 0 0 0,1 1 1 0 0,-1-1-1 0 0,-1 0 0 0 0,2 6-3 0 0,-1-3 14 0 0,0-1-1 0 0,1 1 0 0 0,0-1 1 0 0,1 2-14 0 0,13 27 39 0 0,-12-24 8 0 0,-1 1 0 0 0,0 0 0 0 0,0 5-47 0 0,8 18 64 0 0,-8-29-42 0 0,-1 0 1 0 0,-1 1 0 0 0,1-1 0 0 0,-2 1 0 0 0,1-1 0 0 0,-1 1 0 0 0,0 5-23 0 0,-1 4 33 0 0,-1-9-8 0 0,1 0 1 0 0,0 0-1 0 0,1 0 0 0 0,0 0 1 0 0,1 5-26 0 0,2 2 40 0 0,-1-9-20 0 0,-2-1 0 0 0,1 1 0 0 0,-1-1 0 0 0,0 1 0 0 0,0 0 0 0 0,-1 0-20 0 0,0 0 21 0 0,0 128 291 0 0,-1-124-242 0 0,-4-2-39 0 0,1-3 20 0 0,0 4 84 0 0,3 0 28 0 0,0 4 78 0 0,1-11-372 0 0,0-3-69 0 0,0 0 95 0 0,0 0-42 0 0,0 0-62 0 0,0 0-106 0 0,0 0-126 0 0,0 0-111 0 0,0 0 77 0 0,0 0-42 0 0,0 0-607 0 0,0 0-478 0 0,0 0-908 0 0</inkml:trace>
  <inkml:trace contextRef="#ctx0" brushRef="#br0" timeOffset="759.76">537 629 8840 0 0,'12'0'151'0'0,"-9"1"-101"0"0,0-1 1 0 0,1 0 0 0 0,-1 0 0 0 0,0 0 0 0 0,0 0-1 0 0,0-1 1 0 0,1 1 0 0 0,-1-1 0 0 0,0 0-1 0 0,1 0-50 0 0,23-12 138 0 0,-19 12-52 0 0,1-1-56 0 0,5-3-2 0 0,-1-2 58 0 0,0-1 61 0 0,-3-1 62 0 0,-1 2 47 0 0,6-1 247 0 0,-1-1-18 0 0,-4 2-259 0 0,6-6 19 0 0,11 0-2 0 0,-7 5-90 0 0,-5-6-73 0 0,1 1-5 0 0,-3 8-43 0 0,-8-2 13 0 0,-5 7-43 0 0,0-1-1 0 0,1 1 1 0 0,-1 0 0 0 0,0-1-1 0 0,0 1 1 0 0,1 0-1 0 0,-1-1 1 0 0,0 1 0 0 0,0 0-1 0 0,1-1 1 0 0,-1 1 0 0 0,0 0-1 0 0,1 0 1 0 0,-1-1-1 0 0,0 1 1 0 0,1 0 0 0 0,-1 0-1 0 0,1-1 1 0 0,-1 1 0 0 0,0 0-1 0 0,1 0 1 0 0,-1 0 0 0 0,1 0-1 0 0,-1 0 1 0 0,0 0-1 0 0,1 0 1 0 0,-1 0 0 0 0,1 0-1 0 0,-1 0 1 0 0,0 0 0 0 0,1 0-2 0 0,-1 0 1 0 0,0 0 0 0 0,0 0 1 0 0,0 0-1 0 0,1 0 0 0 0,-1 0 0 0 0,0 0 1 0 0,0 0-1 0 0,0 0 0 0 0,0 0 1 0 0,0 0-1 0 0,0 0 0 0 0,0 0 1 0 0,0 0-1 0 0,0 0 0 0 0,0 0 1 0 0,1 0-1 0 0,-1 0 0 0 0,0 0 0 0 0,0 0 1 0 0,0 0-1 0 0,0 0 0 0 0,0 0 1 0 0,0 0-1 0 0,0 0 0 0 0,0 0 1 0 0,0 0-1 0 0,0 0 0 0 0,0 0 1 0 0,0 0-1 0 0,1-1 0 0 0,-1 1 1 0 0,0 0-1 0 0,0 0 0 0 0,0 0 0 0 0,0 0 1 0 0,0 0-1 0 0,0 0 0 0 0,0 0 1 0 0,0 0-1 0 0,0 0 0 0 0,0 0 1 0 0,0 0-1 0 0,0-1 0 0 0,0 1 1 0 0,0 0-1 0 0,0 0 0 0 0,0 0 0 0 0,0 0 1 0 0,0 0-1 0 0,0 0 0 0 0,0 0 1 0 0,0 0-1 0 0,0 0 0 0 0,0 0 1 0 0,0-1-1 0 0,0 1 0 0 0,0 0-1 0 0,0 0 4 0 0,0-1 0 0 0,0 0 0 0 0,0 0 0 0 0,0 1 0 0 0,0-1 0 0 0,0 0 0 0 0,0 1 0 0 0,0-1-1 0 0,1 0 1 0 0,-1 1 0 0 0,0-1 0 0 0,0 1 0 0 0,1-1 0 0 0,-1 0 0 0 0,0 1-4 0 0,11-6 21 0 0,-11 6-19 0 0,0 0 0 0 0,1-1-1 0 0,-1 1 1 0 0,0-1-1 0 0,0 1 1 0 0,0-1 0 0 0,1 1-1 0 0,-1-1 1 0 0,0 1 0 0 0,0-1-1 0 0,0 1 1 0 0,0-1 0 0 0,0 1-1 0 0,0-1 1 0 0,0 1 0 0 0,0-1-1 0 0,0 1 1 0 0,0-1-1 0 0,-1 1 1 0 0,1-1 0 0 0,0 1-1 0 0,0-1 1 0 0,0 1 0 0 0,0-1-1 0 0,-1 1 1 0 0,1-1-2 0 0,-5-7 10 0 0,4 6-9 0 0,0 1 0 0 0,0 0 0 0 0,0-1 0 0 0,0 1 0 0 0,1-1 1 0 0,-1 0-1 0 0,1 1 0 0 0,-1-1 0 0 0,1 0 0 0 0,-1 1 1 0 0,1-3-2 0 0,-3-1 48 0 0,-7-8-24 0 0,4 0 24 0 0,0 8-37 0 0,5 5-11 0 0,1 0-1 0 0,-1 0 1 0 0,1-1-1 0 0,0 1 1 0 0,-1 0-1 0 0,1 0 1 0 0,0-1-1 0 0,-1 1 1 0 0,1 0-1 0 0,0 0 1 0 0,-1-1-1 0 0,1 1 1 0 0,0 0-1 0 0,0-1 1 0 0,-1 1-1 0 0,1-1 1 0 0,0 1-1 0 0,0 0 1 0 0,0-1-1 0 0,0 1 1 0 0,-1 0-1 0 0,1-1 1 0 0,0 1-1 0 0,0-1 1 0 0,0 1-1 0 0,0-1 1 0 0,0 1-1 0 0,0 0 1 0 0,0-1-1 0 0,0 1 1 0 0,0-1 0 0 0,-2-4-64 0 0,-25-21 114 0 0,25 23 28 0 0,-1 3-12 0 0,-10 3-52 0 0,8-2-14 0 0,2 4 0 0 0,-8 17 0 0 0,9-18 0 0 0,0 1 0 0 0,0-1 0 0 0,1 0 0 0 0,-1 0 0 0 0,1 1 0 0 0,0-1 0 0 0,0 1 0 0 0,0-1 0 0 0,1 1 0 0 0,0 0 0 0 0,0-1 0 0 0,0 1 0 0 0,0 3 0 0 0,0-3 0 0 0,-1 1 0 0 0,0-1 0 0 0,0 0 0 0 0,0 0 0 0 0,-2 4 0 0 0,1-3 0 0 0,0 0 0 0 0,1-1 0 0 0,0 1 0 0 0,0 0 0 0 0,0 0 0 0 0,1 0 0 0 0,0 55 0 0 0,-1-58 0 0 0,1-1 0 0 0,1 1 0 0 0,-1-1 0 0 0,0 1 0 0 0,1 0 0 0 0,-1-1 0 0 0,1 1 0 0 0,0-1 0 0 0,-1 1 0 0 0,1-1 0 0 0,1 1 0 0 0,-1 0 0 0 0,1-1 0 0 0,-1 1 0 0 0,0-1 0 0 0,0 1 0 0 0,0-1 0 0 0,-1 1 0 0 0,1-1 0 0 0,0 1 0 0 0,-1-1 0 0 0,0 1 0 0 0,0 0 0 0 0,0-1 0 0 0,0 2 0 0 0,1 0 0 0 0,-1 0 0 0 0,0 0 0 0 0,1 0 0 0 0,0 0 0 0 0,0 0 0 0 0,0 0 0 0 0,1-1 0 0 0,-1 1 0 0 0,1 0 0 0 0,1 2 0 0 0,3 26 0 0 0,-4-27 0 0 0,0-2 0 0 0,23 20 0 0 0,-20-18 0 0 0,1-1 0 0 0,-1 0 0 0 0,1-1 0 0 0,0 1 0 0 0,0-1 0 0 0,1 0 0 0 0,-1 0 0 0 0,8 0 26 0 0,9-3 66 0 0,-15 0-50 0 0,-3-3 38 0 0,9-7-37 0 0,-7 8-71 0 0,1 1-34 0 0,8-3-52 0 0,-11 1 3 0 0,-2 1 9 0 0,-1 0-40 0 0,0-1-45 0 0,1 1-55 0 0,-1 0 21 0 0,0 0-39 0 0,-1 1-40 0 0,1-1-45 0 0,0 0-47 0 0,1 1-51 0 0,-1-1-54 0 0,0 1-58 0 0,5-1-1016 0 0,2 1-892 0 0</inkml:trace>
  <inkml:trace contextRef="#ctx0" brushRef="#br0" timeOffset="1223.48">1105 297 6768 0 0,'0'0'149'0'0,"0"0"23"0"0,0 0 12 0 0,0 3-25 0 0,1 4-126 0 0,5-3-28 0 0,0 1-11 0 0,0 8 6 0 0,0-4 11 0 0,-2-5 31 0 0,-2-1 166 0 0,0 0-73 0 0,-1 0-42 0 0,-1 1-35 0 0,0-1-9 0 0,0-1 27 0 0,5 7 109 0 0,4 6 156 0 0,-1 0-7 0 0,-3-6-162 0 0,0 22 484 0 0,5-12-335 0 0,-4 7-29 0 0,1-10-70 0 0,1 5 103 0 0,-4-11-217 0 0,2 10 85 0 0,-3-13-86 0 0,0 1 37 0 0,5 6 112 0 0,5 11 177 0 0,-6-13-232 0 0,0 0-33 0 0,0 3-26 0 0,-6-12 16 0 0,0 0-100 0 0,0 0-65 0 0,-1 4-69 0 0,0-4 84 0 0,0-1 36 0 0,0 0 50 0 0,0-1 63 0 0,0 1 75 0 0,0-1 88 0 0,0 0-86 0 0,0 0 38 0 0,0-1 39 0 0,0 0 44 0 0,0 0-346 0 0,0-1 0 0 0,0 1 1 0 0,0-1-1 0 0,0 0 1 0 0,0 1-1 0 0,0-1 1 0 0,1 1-1 0 0,-1-1 0 0 0,0 1 1 0 0,0-1-1 0 0,0 1 1 0 0,1-1-1 0 0,-1 1 0 0 0,0-1 1 0 0,1 1-1 0 0,-1-1 1 0 0,1 1-1 0 0,-1-1 1 0 0,0 1-1 0 0,1-1 0 0 0,-1 1 1 0 0,1 0-1 0 0,-1-1 1 0 0,1 1-10 0 0,0 0 10 0 0,-1-1 0 0 0,1 1 0 0 0,0-1 0 0 0,-1 1 0 0 0,1-1 0 0 0,-1 1 0 0 0,1-1 0 0 0,-1 1 0 0 0,1-1 0 0 0,-1 0 0 0 0,0 1 0 0 0,1-1 0 0 0,-1 0 0 0 0,0 1 0 0 0,1-1 0 0 0,-1 0 0 0 0,0 1 0 0 0,0-1 0 0 0,1 0 0 0 0,-1 0 0 0 0,0 1 0 0 0,0-1 0 0 0,0 0 0 0 0,0 0 0 0 0,0 0-10 0 0,0 0 14 0 0,0-1 0 0 0,0 1 0 0 0,0-1 0 0 0,1 1 0 0 0,-1-1 0 0 0,0 0 0 0 0,1 1 1 0 0,0-1-1 0 0,-1 1 0 0 0,1 0 0 0 0,0-1 0 0 0,0 1 0 0 0,-1-1-14 0 0,7-11 85 0 0,-4 1-25 0 0,-2 7-37 0 0,0 1 0 0 0,1 1 1 0 0,-1-1-1 0 0,1 0 0 0 0,0 0 1 0 0,0 0-1 0 0,0 1 0 0 0,0-1-23 0 0,5-7 39 0 0,-3 4-15 0 0,0 1 0 0 0,0 0 0 0 0,0 1 0 0 0,5-5-24 0 0,-4 5 15 0 0,-1-1 1 0 0,1 1 0 0 0,-1-1-1 0 0,2-5-15 0 0,1-1 29 0 0,6-9-13 0 0,-12 18-15 0 0,1-1 0 0 0,0 1 0 0 0,0-1 0 0 0,0 1-1 0 0,0 0 1 0 0,1 0 0 0 0,-1 0 0 0 0,1 0 0 0 0,0 0 0 0 0,0 1 0 0 0,0-1 0 0 0,0 1 0 0 0,1-1-1 0 0,43-17 176 0 0,-18 9-96 0 0,-27 10-71 0 0,-1 1 1 0 0,1-1 0 0 0,0 1 0 0 0,0-1 0 0 0,0 1 0 0 0,0 0 0 0 0,-1 0 0 0 0,1 0 0 0 0,0 0 0 0 0,0 0 0 0 0,0 0 0 0 0,0 1 0 0 0,-1-1 0 0 0,1 0 0 0 0,0 1 0 0 0,0-1 0 0 0,-1 1 0 0 0,1 0 0 0 0,0 0 0 0 0,-1 0 0 0 0,1 0 0 0 0,1 1-10 0 0,5 2 41 0 0,22 8 47 0 0,-25-10-88 0 0,0-1 0 0 0,0 1 0 0 0,-1-1 0 0 0,1 1 0 0 0,-1 1 0 0 0,0-1 0 0 0,1 1 0 0 0,-1-1 0 0 0,0 1 0 0 0,0 0 0 0 0,-1 1 0 0 0,1-1 0 0 0,-1 1 0 0 0,3 2-1 0 0,6 11 4 0 0,-4-5 28 0 0,1-1-1 0 0,9 9-30 0 0,-14-16 6 0 0,-1 0 0 0 0,0 0 0 0 0,1 0 0 0 0,-1 1 0 0 0,-1-1 0 0 0,1 1 0 0 0,-1-1 0 0 0,0 1 0 0 0,1 1-6 0 0,-2-2 4 0 0,0-1 0 0 0,1 1-1 0 0,-1 0 1 0 0,1-1 0 0 0,0 0 0 0 0,0 1 0 0 0,0-1 0 0 0,0 0 0 0 0,1 0 0 0 0,-1 0 0 0 0,1 0-1 0 0,2 1-3 0 0,1 2 18 0 0,-5-5-18 0 0,1 0 1 0 0,-1 0-1 0 0,0 1 1 0 0,0-1-1 0 0,0 0 1 0 0,0 1 0 0 0,0-1-1 0 0,0 1 1 0 0,0-1-1 0 0,0 1 1 0 0,0-1-1 0 0,-1 1 1 0 0,1-1-1 0 0,-1 1 1 0 0,1 0-1 0 0,-1-1 1 0 0,0 1-1 0 0,1 0 1 0 0,-1 0-1 0 0,0 0 0 0 0,0-1 3 0 0,0 1-1 0 0,0 0 1 0 0,1 0-1 0 0,-1 0 1 0 0,0-1-1 0 0,1 1 1 0 0,-1 0-1 0 0,1-1 1 0 0,0 1-1 0 0,0 0 1 0 0,0-1-1 0 0,0 1 0 0 0,0-1-2 0 0,0 1 3 0 0,0-1-1 0 0,0 1 1 0 0,-1-1-1 0 0,1 1 1 0 0,0 0-1 0 0,-1-1 1 0 0,1 1-1 0 0,-1 0 1 0 0,1 0-1 0 0,-1-1 1 0 0,0 1-1 0 0,1 0 0 0 0,-1 0-2 0 0,0 29 10 0 0,0-18-54 0 0,0-3-56 0 0,0-1-85 0 0,-2 3-56 0 0,-5 1-16 0 0,1-2 0 0 0,5-2 5 0 0,1-7 48 0 0,2 1-155 0 0,-1-2 144 0 0,0 0 66 0 0,0-1 56 0 0,-1 1 48 0 0,2 1 61 0 0,1 3 213 0 0,-2-4-206 0 0,0 1-66 0 0,0-1-24 0 0,-1 0-37 0 0,0 0-43 0 0,1 0-48 0 0,-1 1-73 0 0,1-1-68 0 0,-1 0-73 0 0,0 1-81 0 0,0-1-88 0 0,0 1-92 0 0,1-1-101 0 0,-1 1-106 0 0,0-2-796 0 0,0 0-935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6272 0 0,'0'0'141'0'0,"0"0"23"0"0,0 0 11 0 0,0 0-60 0 0,0 0-8 0 0,0 0 40 0 0,0 0 125 0 0,0 0 233 0 0,0 0 21 0 0,0 0-6 0 0,0 0-35 0 0,0 0-18 0 0,0 0-3 0 0,0 0-12 0 0,3 2-50 0 0,3 7-184 0 0,-1 7 218 0 0,-3 3 19 0 0,-2-5-202 0 0,0-11-208 0 0,0 25 414 0 0,0-9-184 0 0,0-3-81 0 0,0 0-41 0 0,-2 3-2 0 0,-3-8-73 0 0,3-8-67 0 0,1-1 0 0 0,0 1 0 0 0,0-1 0 0 0,0 1-1 0 0,0 0 1 0 0,1-1 0 0 0,-1 1 0 0 0,1 0 0 0 0,-1 0-1 0 0,1-1 1 0 0,0 1 0 0 0,0 1-11 0 0,1 11 11 0 0,-1-2 11 0 0,0-1 0 0 0,0 1 0 0 0,-2 0 0 0 0,1-1-22 0 0,-4 7 27 0 0,3-10-6 0 0,0 1 0 0 0,0 0 1 0 0,1 0-1 0 0,0 0 0 0 0,1 1-21 0 0,0 208 160 0 0,0-207-157 0 0,1 1 1 0 0,1 0-1 0 0,2 10-3 0 0,3 14 18 0 0,-6-9 25 0 0,-1-25-40 0 0,0 0 0 0 0,0 0 0 0 0,1 0 0 0 0,-1 1 1 0 0,1-1-1 0 0,-1 0 0 0 0,1 0 0 0 0,1 1-3 0 0,9 17 53 0 0,-7-14-23 0 0,-1-1-1 0 0,0 2 0 0 0,0-1 0 0 0,0 2-29 0 0,-1-2 30 0 0,1 0 0 0 0,0 0 1 0 0,0 0-1 0 0,2 1-30 0 0,5 11 75 0 0,-9-16-64 0 0,0-1 0 0 0,0 1 0 0 0,1-1 0 0 0,-1 0 0 0 0,0 0 0 0 0,1 0 0 0 0,-1 1 0 0 0,1-1 0 0 0,0-1 0 0 0,0 1 0 0 0,0 0 1 0 0,1 1-12 0 0,42 19 108 0 0,-27-13-88 0 0,-5-5-89 0 0,7-4-194 0 0,0-1 48 0 0,-16 1 138 0 0,-1 0-2 0 0,0 0-17 0 0,0-1-37 0 0,-1 1-14 0 0,0-1-39 0 0,0 1-42 0 0,0-1-50 0 0,-1 0-52 0 0,0 0-50 0 0,0 0-42 0 0,0 0-39 0 0,0-1-135 0 0,-1 1-37 0 0,0-5-1398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9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7912 0 0,'0'0'232'0'0,"0"0"-69"0"0,0 0-26 0 0,0 0 30 0 0,3 2 126 0 0,7 12 236 0 0,-5-1 14 0 0,6-8-18 0 0,-6 3-169 0 0,4 9 30 0 0,-7-13-263 0 0,3 27 681 0 0,5-12-464 0 0,-4 7-20 0 0,-1-10-101 0 0,1-1-1 0 0,-4 1-37 0 0,-1 2 45 0 0,5-1-51 0 0,0-2-48 0 0,-1 14 129 0 0,1-14-85 0 0,-2-2-31 0 0,-1 9 29 0 0,-3-3-33 0 0,0 24 263 0 0,3-28-294 0 0,3 0-8 0 0,-5-12-80 0 0,0 1 0 0 0,0-1-1 0 0,0 0 1 0 0,0 1 0 0 0,0-1 0 0 0,-1 0 0 0 0,1 1 0 0 0,-1 1-17 0 0,0 58 262 0 0,0-60-194 0 0,0-3 10 0 0,0 0 2 0 0,0 0 0 0 0,0 0 8 0 0,0 0 32 0 0,0 0 9 0 0,0 0 5 0 0,0 0 1 0 0,0-3-6 0 0,-1-10 1 0 0,1 7-75 0 0,0 1-1 0 0,-1-1 0 0 0,2 0 1 0 0,-1 1-1 0 0,1-1 1 0 0,-1 0-1 0 0,3-4-54 0 0,-3 8 8 0 0,3-6 48 0 0,0-1-1 0 0,-1 1 1 0 0,1-7-56 0 0,-1-25 166 0 0,-2 33-157 0 0,0 0-1 0 0,1 0 0 0 0,0 0 0 0 0,0 0 0 0 0,0 1 0 0 0,1-1 0 0 0,0 0 1 0 0,1 1-1 0 0,2-6-8 0 0,0 0 3 0 0,-1 1-1 0 0,0-1 1 0 0,0 0 0 0 0,0-7-3 0 0,9-28-1 0 0,-10 36 1 0 0,2 0 0 0 0,-1 0 0 0 0,1 1 0 0 0,1 0 0 0 0,0 0 0 0 0,10-17 0 0 0,-1 9 11 0 0,-7 10 11 0 0,-5 5-17 0 0,0-1 0 0 0,0 1 1 0 0,1 0-1 0 0,-1 0 0 0 0,1 1 0 0 0,0-1-5 0 0,12 0 14 0 0,13 3 66 0 0,-24 3-27 0 0,-1 1-43 0 0,0 0-9 0 0,0-1-1 0 0,-1 1 1 0 0,1 0 0 0 0,-1 0-1 0 0,1 2 0 0 0,1 4 0 0 0,-4-7 0 0 0,0-1 0 0 0,0 0 0 0 0,0 0 0 0 0,0 1 0 0 0,1-1 0 0 0,-1 0 0 0 0,1 0 0 0 0,0-1 0 0 0,0 1 0 0 0,-1 0 3 0 0,1 0-1 0 0,-1 0 0 0 0,1 0 1 0 0,-1 0-1 0 0,0 0 0 0 0,0 0 1 0 0,0 0-1 0 0,0 0 0 0 0,0 0 1 0 0,0 1-1 0 0,-1-1 0 0 0,1 0 1 0 0,-1 1-1 0 0,1-1-2 0 0,2 11 21 0 0,7 8 4 0 0,-6-8 3 0 0,-3-9-22 0 0,0 0 0 0 0,0 0-1 0 0,1 0 1 0 0,-1 0 0 0 0,1-1-1 0 0,0 1 1 0 0,0 0-1 0 0,1 0-5 0 0,-1 0-1 0 0,0 0 0 0 0,0 0 0 0 0,0 0 0 0 0,0 1-1 0 0,-1-1 1 0 0,1 1 0 0 0,-1 0 0 0 0,-1-1 0 0 0,1 1-1 0 0,-1 0 1 0 0,1 3 1 0 0,1 11-48 0 0,4-1 30 0 0,-1-7 17 0 0,11 36 1 0 0,-14-29 0 0 0,-2-16 0 0 0,0-1 0 0 0,0 0 0 0 0,0 1 0 0 0,0-1 0 0 0,0 1 0 0 0,1-1 0 0 0,-1 0 0 0 0,1 1 0 0 0,-1-1 0 0 0,1 1 0 0 0,4 6 1 0 0,-4-6 0 0 0,0-1-1 0 0,0 0 1 0 0,-1 1 0 0 0,1-1 0 0 0,0 1 0 0 0,-1-1 0 0 0,1 1-1 0 0,0 0 1 0 0,-1-1 0 0 0,0 1 0 0 0,1 0 0 0 0,-1-1 0 0 0,0 1-1 0 0,0 0 0 0 0,0 8 38 0 0,0 14 40 0 0,0-19 11 0 0,0 0 54 0 0,0-2 212 0 0,0-3 28 0 0,0 0-256 0 0,0 0-81 0 0,0 0-51 0 0,0 0-54 0 0,0 0-63 0 0,0 0-57 0 0,0 0-173 0 0,0 0-66 0 0,0 0-191 0 0,0 0-370 0 0,0 0-712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9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10104 0 0,'0'0'230'0'0,"3"0"30"0"0,0 0-200 0 0,-1 0 4 0 0,1 0 2 0 0,5 0 55 0 0,5 0 86 0 0,-6 1-249 0 0,1 2 39 0 0,-1 1 39 0 0,0 1 39 0 0,0 1 38 0 0,-1 0 39 0 0,0 0 40 0 0,0 1 38 0 0,-1-2 18 0 0,-1-1 33 0 0,3 5 40 0 0,5 11 553 0 0,-6-10-573 0 0,-3-4-204 0 0,1-1-47 0 0,2 5 59 0 0,9 11 113 0 0,-7-4-24 0 0,-3 12 53 0 0,-1-14-135 0 0,13 31 397 0 0,-9-28-359 0 0,1 5 30 0 0,-2 1-55 0 0,-5-14-94 0 0,1-1 0 0 0,0 1 1 0 0,0-1-1 0 0,1 0-35 0 0,-1-2 17 0 0,0 0 0 0 0,0 0 0 0 0,-1 0-1 0 0,0 0 1 0 0,-1 0 0 0 0,0 1 0 0 0,0-1 0 0 0,0 0 0 0 0,-1 1-1 0 0,0-1 1 0 0,-1 6-17 0 0,1 8 57 0 0,1 1 17 0 0,2 0 0 0 0,0 0 1 0 0,5 18-75 0 0,4 16 78 0 0,-10-41-58 0 0,-1 1 0 0 0,1 10-20 0 0,-2 24 30 0 0,0 1 70 0 0,0 2 81 0 0,0 0 94 0 0,-2-41-220 0 0,-1 0 46 0 0,-12 29 296 0 0,10-28-291 0 0,1-1-53 0 0,1 6-19 0 0,3-17-34 0 0,0 1 0 0 0,0-1-1 0 0,0 1 1 0 0,0-1 0 0 0,0 0 0 0 0,-1 1 0 0 0,1-1 0 0 0,0 0 0 0 0,-1 1-1 0 0,0 0 1 0 0,-14 27 0 0 0,4-24 0 0 0,9 1-9 0 0,1-1-26 0 0,1-5 35 0 0,0 2-94 0 0,-2-2-42 0 0,-9 0-184 0 0,9 0-22 0 0,1 0 105 0 0,-1 0-12 0 0,-2 0-121 0 0,1 0 29 0 0,0 0-35 0 0,3 0 352 0 0,-1 0 1 0 0,1 0-1 0 0,0 0 0 0 0,0 0 1 0 0,0 0-1 0 0,0 0 0 0 0,0 0 0 0 0,0 0 1 0 0,0 0-1 0 0,0 0 0 0 0,0 0 1 0 0,0 0-1 0 0,-1 0 0 0 0,1 0 0 0 0,0 0 1 0 0,0 0-1 0 0,0 0 0 0 0,0 0 1 0 0,0 0-1 0 0,0 0 0 0 0,0 0 0 0 0,0 0 1 0 0,0 0-1 0 0,0 0 0 0 0,-1 0 1 0 0,1 0-1 0 0,0 0 0 0 0,0 0 0 0 0,0 0 1 0 0,0 0-1 0 0,0 0 0 0 0,0 0 0 0 0,0 0 1 0 0,0-1-1 0 0,0 1 0 0 0,0 0 1 0 0,0 0-1 0 0,0 0 0 0 0,0 0 0 0 0,0 0 1 0 0,0 0-1 0 0,0 0 0 0 0,0 0 1 0 0,0 0-1 0 0,0 0 0 0 0,0 0 0 0 0,0-1 1 0 0,0 1-1 0 0,0 0 0 0 0,0 0 1 0 0,0 0-1 0 0,0 0 0 0 0,0 0 0 0 0,0 0 1 0 0,0 0-1 0 0,0 0 0 0 0,0 0 24 0 0,0-1-93 0 0,0 0-1 0 0,0 0 1 0 0,0 1-1 0 0,0-1 1 0 0,0 0-1 0 0,0 1 1 0 0,0-1-1 0 0,-1 0 1 0 0,1 1-1 0 0,0-1 1 0 0,0 0-1 0 0,-1 1 1 0 0,1-1-1 0 0,0 1 1 0 0,-1-1 93 0 0,1 1-101 0 0,-1-1 0 0 0,0 1 1 0 0,0 0-1 0 0,0-1 1 0 0,1 1-1 0 0,-1 0 1 0 0,0 0-1 0 0,0-1 0 0 0,0 1 1 0 0,0 0-1 0 0,1 0 1 0 0,-1 0-1 0 0,0 0 1 0 0,-1 0 100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9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8928 0 0,'0'0'264'0'0,"0"0"-8"0"0,0 0-159 0 0,0 0 10 0 0,0 0 81 0 0,2-2 208 0 0,9-9 372 0 0,-9 9 37 0 0,2 1-443 0 0,-2 1-50 0 0,1 0-45 0 0,0-1-41 0 0,0 0 47 0 0,0-1-67 0 0,0 0-51 0 0,0 1-38 0 0,6-4 140 0 0,-5 3-120 0 0,1 1 80 0 0,1 1 101 0 0,0-1-16 0 0,16-7 1011 0 0,-17 6-1083 0 0,0-1-33 0 0,0 1-41 0 0,2-1-51 0 0,-1 1 6 0 0,0 0 16 0 0,1 0 0 0 0,0 0-1 0 0,-1 0 1 0 0,1 1 0 0 0,0 0-1 0 0,0 1 1 0 0,0-1-127 0 0,11 1 111 0 0,11 0 168 0 0,-16 0-186 0 0,0 0-49 0 0,-1 0-79 0 0,-4 0-27 0 0,-1 0-37 0 0,0 0-40 0 0,0 0-45 0 0,0 0-49 0 0,0 0-54 0 0,0 0-59 0 0,0 0-62 0 0,-5 0 7 0 0,-1 0-63 0 0,1 0-56 0 0,-1 0-49 0 0,1 0-169 0 0,0 0-47 0 0,1 0-205 0 0,0 0-546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0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11376 0 0,'0'0'256'0'0,"0"0"34"0"0,0 0 21 0 0,0 0-35 0 0,0 0-208 0 0,3 0-40 0 0,2 0-11 0 0,3 0 98 0 0,-1 0 110 0 0,-1 0 122 0 0,-1-3 434 0 0,6-7 34 0 0,-10 8-459 0 0,1 1-87 0 0,0 0-75 0 0,0 1-63 0 0,0 0-40 0 0,0 0-54 0 0,3 1-42 0 0,-4-1 40 0 0,0 0 66 0 0,10-2 132 0 0,1-3-5 0 0,1-2 30 0 0,1 5 22 0 0,47 2-202 0 0,-60 0-78 0 0,1 0 0 0 0,0 0 0 0 0,0-1 0 0 0,0 1 0 0 0,-1 0 0 0 0,1-1-1 0 0,0 1 1 0 0,-1-1 0 0 0,1 0 0 0 0,0 0 0 0 0,-1 0 0 0 0,1 0 0 0 0,-1 0 0 0 0,10-4-65 0 0,-5 3-13 0 0,1 1-42 0 0,-6 1 275 0 0,1 0-78 0 0,0 0-75 0 0,0 0-71 0 0,-1 0-68 0 0,1 0-66 0 0,0 0-62 0 0,1 0-60 0 0,-1 0-56 0 0,0 0-53 0 0,0 0-50 0 0,0 0-48 0 0,0 0-44 0 0,0 0-42 0 0,0 0-38 0 0,1 0-35 0 0,3 0-1287 0 0,3 0-1122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3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287 537 8264 0 0,'0'0'182'0'0,"0"0"29"0"0,0 0 14 0 0,0 0-74 0 0,0 0-23 0 0,0 0 35 0 0,0-3 130 0 0,0 3-267 0 0,0-1-1 0 0,1 1 1 0 0,-1-1 0 0 0,0 1 0 0 0,-1-1-1 0 0,1 1 1 0 0,0-1 0 0 0,0 1-1 0 0,0-1 1 0 0,0 1 0 0 0,0-1 0 0 0,0 1-1 0 0,-1-1 1 0 0,1 1 0 0 0,0-1-1 0 0,0 1 1 0 0,-1 0 0 0 0,1-1 0 0 0,0 1-1 0 0,-1-1 1 0 0,1 1 0 0 0,0 0-1 0 0,-1-1 1 0 0,1 1 0 0 0,0 0 0 0 0,-1 0-1 0 0,1-1 1 0 0,-1 1 0 0 0,1 0-1 0 0,-1 0 1 0 0,1-1 0 0 0,0 1 0 0 0,-1 0-1 0 0,1 0 1 0 0,-1 0 0 0 0,1 0-1 0 0,-1 0 1 0 0,1 0 0 0 0,-1 0 0 0 0,1 0-1 0 0,-1 0 1 0 0,0 0-26 0 0,-1 0 551 0 0,2 0 1 0 0,-3-3 0 0 0,1 2-428 0 0,-1-3-6 0 0,0 2 17 0 0,2 1-26 0 0,0-1 41 0 0,-1 1 48 0 0,1-1 54 0 0,0 2-35 0 0,0-1-48 0 0,0 1-42 0 0,0 0-36 0 0,-3 0 22 0 0,-1 1-67 0 0,3-1-5 0 0,1 0 51 0 0,0 0-67 0 0,1 0-1 0 0,-1 0 0 0 0,0 0 1 0 0,1 0-1 0 0,-1 0 1 0 0,0 0-1 0 0,1 0 0 0 0,-1 0 1 0 0,0 0-1 0 0,1-1 0 0 0,-1 1 1 0 0,0 0-1 0 0,1 0 1 0 0,-1-1-1 0 0,0 1 0 0 0,1-1 1 0 0,-1 1-1 0 0,1 0 1 0 0,-1-1-1 0 0,1 1 0 0 0,-1-1 1 0 0,1 1-1 0 0,-1-1 0 0 0,1 1 1 0 0,0-1-1 0 0,-1 0-24 0 0,-4-4 289 0 0,-6 2-45 0 0,4 3 47 0 0,-1 0-47 0 0,-1 0-41 0 0,1 0-37 0 0,-2 0-8 0 0,1 0-38 0 0,-1 0-15 0 0,-2 0 2 0 0,12 0-101 0 0,-1 0-1 0 0,1 0 0 0 0,0 0 1 0 0,-1 0-1 0 0,1 0 0 0 0,0 0 0 0 0,-1 0 1 0 0,1 0-1 0 0,0 0 0 0 0,-1 0 1 0 0,1 0-1 0 0,0 0 0 0 0,-1 1 0 0 0,1-1 1 0 0,0 0-1 0 0,-1 0 0 0 0,1 0 1 0 0,0 0-1 0 0,0 0 0 0 0,-1 1 0 0 0,1-1 1 0 0,0 0-1 0 0,0 0 0 0 0,-1 0 1 0 0,1 1-1 0 0,0-1-5 0 0,-9 7 54 0 0,8-6-51 0 0,0 0 0 0 0,-1 0 0 0 0,1-1 0 0 0,0 1 0 0 0,-1-1 0 0 0,1 1 0 0 0,-1-1 0 0 0,1 0 0 0 0,-1 1 0 0 0,0-1 0 0 0,1 0 0 0 0,-2 0-3 0 0,1 0 5 0 0,0 0 0 0 0,1 0 0 0 0,-1 1 0 0 0,0-1 0 0 0,0 1 0 0 0,1-1 0 0 0,-1 1 0 0 0,0-1 0 0 0,1 1 0 0 0,-2 0-5 0 0,0 1 1 0 0,1 0 1 0 0,0-1-1 0 0,-1 1 1 0 0,1 0 0 0 0,0 0-1 0 0,0 1 1 0 0,0-1-1 0 0,1 0 1 0 0,-1 0-1 0 0,0 2-1 0 0,-3 5-1 0 0,0 1 0 0 0,1-1 0 0 0,0 1-1 0 0,-1 5 2 0 0,-6 4 0 0 0,9-15 0 0 0,-1 0 0 0 0,0 0 0 0 0,1 1 0 0 0,0-1 0 0 0,-1 3 0 0 0,1 3 0 0 0,1-1 0 0 0,0 1 0 0 0,1 0 0 0 0,0 0 0 0 0,1 9 0 0 0,-1 2 0 0 0,-1 15 0 0 0,0-24-2 0 0,1-1 0 0 0,0 0 0 0 0,1 1 0 0 0,0-1 0 0 0,2 9 2 0 0,8 12-43 0 0,-9-19 35 0 0,-2-10 8 0 0,1-1-1 0 0,-1 0 1 0 0,1 1 0 0 0,-1-1 0 0 0,1 0 0 0 0,0 0 0 0 0,0 0 0 0 0,0 1-1 0 0,0-1 1 0 0,0 0 0 0 0,1 0 0 0 0,-1 0 0 0 0,0-1 0 0 0,1 1-1 0 0,0 0 1 0 0,2 3 0 0 0,1 0 0 0 0,-1 0 0 0 0,-1 0 0 0 0,4 6 0 0 0,-4-5 0 0 0,1-1 0 0 0,0 1 0 0 0,0-1 0 0 0,0 0 0 0 0,1 0 0 0 0,1 1 0 0 0,0 1 0 0 0,1 0 0 0 0,-1-1 0 0 0,2 1 0 0 0,-1-1 0 0 0,1-1 0 0 0,0 0 0 0 0,0 0 0 0 0,5 2 0 0 0,9 2 0 0 0,-18-7 0 0 0,0-1 0 0 0,0 0 0 0 0,-1 1 0 0 0,1-1 0 0 0,0 0 0 0 0,0-1 0 0 0,0 1 0 0 0,0-1 0 0 0,0 0 0 0 0,3 0 0 0 0,53 0 12 0 0,-58 0-7 0 0,-1 0 0 0 0,1 0-1 0 0,-1 0 1 0 0,0 0-1 0 0,1-1 1 0 0,-1 1-1 0 0,0 0 1 0 0,1-1 0 0 0,-1 1-1 0 0,0-1 1 0 0,1 0-5 0 0,10-9-5 0 0,-3 2-44 0 0,3 1-44 0 0,-6 6 11 0 0,1-1 52 0 0,5-1-4 0 0,-9 2-25 0 0,1-1-44 0 0,-1 1-26 0 0,1-1-47 0 0,-1-1-54 0 0,0 0-61 0 0,-1 1 36 0 0,-1 1-39 0 0,2-2-398 0 0,0 0 96 0 0,-1 1-53 0 0,3-3-764 0 0,-1 1 167 0 0,0 0-40 0 0,4-4-1352 0 0</inkml:trace>
  <inkml:trace contextRef="#ctx0" brushRef="#br0" timeOffset="376.87">887 0 10448 0 0,'0'0'301'0'0,"0"0"4"0"0,0 0-227 0 0,-3 0-46 0 0,3 0-28 0 0,-1 0 0 0 0,1 0 1 0 0,-1 0-1 0 0,0 0 1 0 0,1 0-1 0 0,-1 0 0 0 0,1 1 1 0 0,-1-1-1 0 0,1 0 0 0 0,-1 0 1 0 0,1 0-1 0 0,-1 1 1 0 0,1-1-1 0 0,-1 0 0 0 0,1 0 1 0 0,-1 1-1 0 0,0-1-4 0 0,-1 4 57 0 0,2-1 29 0 0,-1 2 49 0 0,1 1 65 0 0,0 1 79 0 0,0 2 134 0 0,0-6-352 0 0,0-1 0 0 0,0 1 0 0 0,0-1 0 0 0,1 1 0 0 0,-1-1 0 0 0,1 1 1 0 0,0 0-62 0 0,6 5 313 0 0,-7-8-298 0 0,1 0-1 0 0,-1 1 0 0 0,1-1 1 0 0,-1 0-1 0 0,1 1 1 0 0,-1-1-1 0 0,0 1 1 0 0,1-1-1 0 0,-1 0 0 0 0,0 1 1 0 0,0-1-1 0 0,1 1 1 0 0,-1-1-1 0 0,0 1 1 0 0,0-1-1 0 0,1 0 0 0 0,-1 1 1 0 0,0-1-1 0 0,0 1 1 0 0,0-1-1 0 0,0 1 1 0 0,0-1-1 0 0,0 1 0 0 0,0 0 1 0 0,0-1-1 0 0,0 1 1 0 0,0-1-1 0 0,0 1 1 0 0,0-1-15 0 0,0 11 219 0 0,0-2-61 0 0,0 16 151 0 0,2-10-105 0 0,3-6-58 0 0,1 4-8 0 0,-4-5-69 0 0,-1 0 0 0 0,0 0-1 0 0,-1 0 1 0 0,1 0 0 0 0,-1 0-1 0 0,-1 3-68 0 0,0-1 79 0 0,1-1 0 0 0,1 1 1 0 0,0 7-80 0 0,5 7 142 0 0,-4-18-84 0 0,0 0 0 0 0,-1 0 0 0 0,0 0 0 0 0,0 1 0 0 0,-1 4-58 0 0,1-4 63 0 0,-1 0 1 0 0,1 1 0 0 0,1-1 0 0 0,-1 0 0 0 0,2 3-64 0 0,-1-3 71 0 0,0 1-1 0 0,0 0 1 0 0,-1 0-1 0 0,0 0 1 0 0,-1 4-72 0 0,2 10 250 0 0,0 1-1 0 0,6 21-248 0 0,-1-10 123 0 0,-2-9-48 0 0,-3-16-25 0 0,0 1 1 0 0,0 0-1 0 0,-1-1 0 0 0,0 10-50 0 0,0-4 87 0 0,0 1-1 0 0,5 13-86 0 0,-3-13 54 0 0,-1-1-1 0 0,1 15-53 0 0,-3-22 19 0 0,1 0 1 0 0,0 0-1 0 0,0 0 0 0 0,1 0 0 0 0,1 3-19 0 0,-1-4 9 0 0,-1 1 0 0 0,1-1 0 0 0,-1 0 1 0 0,0 0-1 0 0,-1 3-9 0 0,0 64 111 0 0,0 10-4 0 0,0-80-373 0 0,0 0 102 0 0,0 0 88 0 0,0-1 76 0 0,0-1 70 0 0,0 0 58 0 0,1 3 446 0 0,-1-5-374 0 0,0 1-128 0 0,0-1-48 0 0,0 0-49 0 0,0 0-50 0 0,0 0-56 0 0,0 0-62 0 0,0 1-70 0 0,0-1-75 0 0,0 0-84 0 0,0 1-89 0 0,0-1 117 0 0,0 0-44 0 0,0 1-47 0 0,-1-1-49 0 0,1 1-51 0 0,0 0-53 0 0,0 0-54 0 0,0 0-57 0 0,0-1-1285 0 0,0 0-1148 0 0</inkml:trace>
  <inkml:trace contextRef="#ctx0" brushRef="#br0" timeOffset="1011.73">619 537 6504 0 0,'0'0'190'0'0,"0"0"-50"0"0,0 0-9 0 0,0 0 46 0 0,0 0 147 0 0,2 0 276 0 0,35 0 933 0 0,3 0-84 0 0,-32-1-1164 0 0,-1 0-77 0 0,0-1-33 0 0,1-2-3 0 0,1 0-1 0 0,-1 2-3 0 0,0 0 38 0 0,2 2 81 0 0,0 1-78 0 0,2-1 13 0 0,-4 0-33 0 0,1-1 14 0 0,0-2 56 0 0,-4 2-165 0 0,20-7 357 0 0,5 4 32 0 0,-25 4-383 0 0,-1 0 0 0 0,1-1 0 0 0,-1 0 1 0 0,1 1-1 0 0,4-3-100 0 0,18-8 426 0 0,-10 4-214 0 0,2 1-52 0 0,12 1 103 0 0,1-6-9 0 0,-1 6-35 0 0,4-5-135 0 0,7 4-74 0 0,-19 1-10 0 0,-17 3 2 0 0,0 0 0 0 0,0 1 0 0 0,1 0 0 0 0,-1 0-1 0 0,1 0 1 0 0,0 1-2 0 0,10 1 18 0 0,-10-1-12 0 0,1 1 0 0 0,0-1 0 0 0,-1-1 0 0 0,1 1 0 0 0,-1-1-1 0 0,5-1-5 0 0,2-4 0 0 0,-10 5-2 0 0,-1-1 0 0 0,1 1 0 0 0,-1 0-1 0 0,1 0 1 0 0,-1 1 0 0 0,1-1 0 0 0,0 1 0 0 0,-1 0-1 0 0,3-1 3 0 0,9 1-34 0 0,-2 0 12 0 0,-4 0-22 0 0,2 0-29 0 0,4 0-47 0 0,-6 0 129 0 0,1 0-62 0 0,1 0-56 0 0,0 0-50 0 0,3 0-90 0 0,0 0-53 0 0,6 0-231 0 0,-3 0-64 0 0,1 0-264 0 0</inkml:trace>
  <inkml:trace contextRef="#ctx0" brushRef="#br0" timeOffset="1237.64">1644 505 6448 0 0,'0'3'190'0'0,"0"13"-59"0"0,1-3-59 0 0,1 0-40 0 0,4 8-36 0 0,-4-16 38 0 0,0 0 35 0 0,-1-1 103 0 0,0 0 1 0 0,0-1 0 0 0,0 1-1 0 0,-1 0 1 0 0,0 0 0 0 0,0 2-173 0 0,0 5 416 0 0,0 2 24 0 0,0-6-273 0 0,2-1-45 0 0,2 11 285 0 0,2 5 106 0 0,-3 2-66 0 0,-3 60 1091 0 0,0 101 1724 0 0,0-94-1797 0 0,0-88-1427 0 0,0-3-152 0 0,0 0-20 0 0,0 0 27 0 0,0 0-57 0 0,0 0-122 0 0,0-1 7 0 0,0-1-34 0 0,0-8-831 0 0,0 7-50 0 0</inkml:trace>
  <inkml:trace contextRef="#ctx0" brushRef="#br0" timeOffset="1504.4">1628 205 9272 0 0,'0'0'208'0'0,"0"0"33"0"0,0 0 14 0 0,0 0 10 0 0,0 0 39 0 0,0 0 15 0 0,0 0 1 0 0,0 0-38 0 0,0 0-154 0 0,0 0-125 0 0,0 0-75 0 0,0 0-70 0 0,0 0-101 0 0,0 0-119 0 0,0 0-105 0 0,0 0 60 0 0,0 0-41 0 0,0 0-535 0 0,0 0-428 0 0,0 0-811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0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8984 0 0,'0'0'200'0'0,"0"0"33"0"0,0 0 15 0 0,0 0 44 0 0,0 0-83 0 0,0 0 34 0 0,0 0 285 0 0,0 0 15 0 0,0 0-25 0 0,3 0-104 0 0,4 3-65 0 0,5 11 61 0 0,-4 3-9 0 0,-6-6-68 0 0,-2-5-91 0 0,0 0-55 0 0,1-1-45 0 0,-1 0-36 0 0,1-1-14 0 0,4 8 87 0 0,-2-6-76 0 0,0 0 45 0 0,-1 0-7 0 0,0 2-36 0 0,-3 13 79 0 0,1-9-88 0 0,0 19 143 0 0,0 1-38 0 0,0 0-47 0 0,0-1-58 0 0,0-23-69 0 0,1-1 0 0 0,0 0 0 0 0,0 1 1 0 0,1-1-1 0 0,0 1-27 0 0,0 0 25 0 0,0 0 0 0 0,0 0 1 0 0,-1 0-1 0 0,0 0 0 0 0,-1 2-25 0 0,0 5 32 0 0,0-7-12 0 0,0-1-1 0 0,0 1 1 0 0,0 0-1 0 0,1 0 0 0 0,1 1-19 0 0,3 6 32 0 0,2 3 14 0 0,-6-1 12 0 0,-1-1-12 0 0,0 20 64 0 0,0 4 20 0 0,0-11 24 0 0,0-27-90 0 0,0-2 0 0 0,0 0 0 0 0,0 0 3 0 0,0 0 10 0 0,0 0 3 0 0,0 0 0 0 0,0 0-2 0 0,0 0-12 0 0,0 0-2 0 0,0-2 0 0 0,0-55 212 0 0,0 33-189 0 0,0 15-68 0 0,0 6-8 0 0,0 0 0 0 0,1 0 0 0 0,-1-1 0 0 0,1 1 0 0 0,-1 0 0 0 0,1 0 0 0 0,0 0 0 0 0,0-1 0 0 0,2-1-11 0 0,2-11 31 0 0,1-15 33 0 0,-2 15-32 0 0,-2 9-27 0 0,0 1 1 0 0,-1-1-1 0 0,1 1 0 0 0,-1-1 1 0 0,-1 0-1 0 0,1-3-5 0 0,0-9 20 0 0,2-1-1 0 0,0 1 0 0 0,1 0 1 0 0,5-12-20 0 0,0 0-6 0 0,-5 13 7 0 0,-3 10 1 0 0,1 1 0 0 0,0-1 0 0 0,1 1 0 0 0,-1 0 0 0 0,2-1-2 0 0,11-30 47 0 0,-2 3-39 0 0,-12 31-10 0 0,1-3 2 0 0,-1 5 0 0 0,-1 1 0 0 0,0 0 0 0 0,0-1 0 0 0,1 1 0 0 0,-1 0 0 0 0,1 0 0 0 0,-1-1 0 0 0,1 1 0 0 0,0 0 0 0 0,-1 0 0 0 0,1 0 0 0 0,0 0 0 0 0,0 0 0 0 0,0 0 0 0 0,0 0 0 0 0,0 0 0 0 0,0 0 0 0 0,0 0 0 0 0,0 0 0 0 0,0 1 0 0 0,0-1 0 0 0,4-2 0 0 0,-4 3 0 0 0,0 0 0 0 0,-1 0 0 0 0,1-1 0 0 0,-1 1 0 0 0,1 0 0 0 0,0-1 0 0 0,-1 1 0 0 0,1 0 0 0 0,-1-1 0 0 0,1 1 0 0 0,-1-1 0 0 0,1 1 0 0 0,-1-1 0 0 0,1 1 0 0 0,-1-1 0 0 0,0 1 0 0 0,1-1 0 0 0,-1 0 0 0 0,0 1 0 0 0,1-1 0 0 0,-1 0 0 0 0,0 0 0 0 0,3-4 0 0 0,-3 5 0 0 0,1-2 0 0 0,-1 1 0 0 0,1 0 0 0 0,0-1 0 0 0,0 1 0 0 0,0 0 0 0 0,-1-1 0 0 0,1 1 0 0 0,1 0 0 0 0,-1 0 0 0 0,1-1 0 0 0,31-17 0 0 0,-25 14 0 0 0,-6 4 0 0 0,-1 0 0 0 0,1 1 0 0 0,-1-1 0 0 0,1 0 0 0 0,-1 0 0 0 0,1 1 0 0 0,-1-1 0 0 0,1 1 0 0 0,-1-1 0 0 0,1 1 0 0 0,0 0 0 0 0,-1-1 0 0 0,1 1 0 0 0,0 0 0 0 0,45 0 11 0 0,-46 0-9 0 0,-1 0-1 0 0,1 0 1 0 0,-1 0-1 0 0,1 0 1 0 0,-1 0 0 0 0,1 0-1 0 0,-1 0 1 0 0,1 0-1 0 0,-1 0 1 0 0,1 0-1 0 0,-1 0 1 0 0,1 0 0 0 0,-1 0-1 0 0,1 0 1 0 0,-1 1-1 0 0,1-1 1 0 0,-1 0-1 0 0,0 0 1 0 0,1 0 0 0 0,-1 1-1 0 0,1-1 1 0 0,-1 0-1 0 0,0 1 1 0 0,1-1-1 0 0,-1 0 1 0 0,1 1 0 0 0,-1-1-1 0 0,0 1 1 0 0,0-1-1 0 0,1 0 1 0 0,-1 1-1 0 0,0 0-1 0 0,5 5 3 0 0,8 0-3 0 0,-8-3 0 0 0,0 1 0 0 0,0 0 0 0 0,0 0 0 0 0,0 1 0 0 0,-1-1 0 0 0,1 1 0 0 0,-1 0 0 0 0,3 5 0 0 0,11 24 0 0 0,-12-21 0 0 0,0 0 0 0 0,0 0 0 0 0,2 13 0 0 0,-5-17 0 0 0,15 54 57 0 0,-5-16-50 0 0,-11-42-7 0 0,-1-1 0 0 0,0 1 0 0 0,-1-1 0 0 0,1 1 0 0 0,-1-1 0 0 0,0 1 0 0 0,0-1 0 0 0,0 1 0 0 0,-1 0 0 0 0,0-1 0 0 0,1-1 0 0 0,0 0 0 0 0,0 1 0 0 0,0-1 0 0 0,0 1 0 0 0,1-1 0 0 0,-1 1 0 0 0,2 1 0 0 0,3 11 0 0 0,-3-13 2 0 0,-1 0-1 0 0,0 1 0 0 0,0-1 1 0 0,0 0-1 0 0,0 1 0 0 0,-1-1 1 0 0,1 1-1 0 0,-1 1-1 0 0,0 22 46 0 0,0 34-38 0 0,0-7 30 0 0,0-52-110 0 0,0-2-35 0 0,0 0-155 0 0,0 0-24 0 0,0 0 81 0 0,0 0-30 0 0,0 0-127 0 0,0 0 22 0 0,0 0-36 0 0,0 0-984 0 0,0 0-59 0 0,0 0-11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1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9792 0 0,'0'0'222'0'0,"0"0"30"0"0,0 0 18 0 0,0-1-117 0 0,0-1-80 0 0,1-6 5 0 0,1 5-13 0 0,2 1 93 0 0,2 2 181 0 0,-3 0 301 0 0,-3 0 22 0 0,0 0-26 0 0,0 2-118 0 0,0-1-488 0 0,0 0-1 0 0,0-1 1 0 0,0 1-1 0 0,0 0 1 0 0,1-1-1 0 0,-1 1 1 0 0,0 0-1 0 0,0-1 1 0 0,1 1 0 0 0,-1-1-1 0 0,0 1 1 0 0,1-1-1 0 0,-1 1 1 0 0,0-1-1 0 0,1 1 1 0 0,-1-1-1 0 0,1 1 1 0 0,-1-1-1 0 0,1 1 1 0 0,-1-1-1 0 0,1 0-29 0 0,8 6 365 0 0,-2-2-152 0 0,-1 1-35 0 0,-4-2 135 0 0,-1-1-115 0 0,0 1-71 0 0,-1 1-66 0 0,0 0-13 0 0,1-2 51 0 0,-1-2-96 0 0,5 10 230 0 0,8 14 405 0 0,-9-18-482 0 0,0-1-47 0 0,2 3 182 0 0,-2 5-126 0 0,2 3 16 0 0,-1-3 18 0 0,0-5-101 0 0,6 18 164 0 0,-3-3-116 0 0,4 10 62 0 0,-6-13-139 0 0,1 8 12 0 0,-1 7-4 0 0,2 15 34 0 0,-3-31-80 0 0,-3-10-11 0 0,0 1 1 0 0,0 0-1 0 0,-1-1 0 0 0,0 1 0 0 0,0 2-20 0 0,-1 0 28 0 0,1-1-1 0 0,1 1 0 0 0,2 9-27 0 0,-1-7 12 0 0,-1 0-1 0 0,0 0 1 0 0,-1 0-1 0 0,-1 0-11 0 0,4 22 9 0 0,5 1 36 0 0,-9-33-39 0 0,2 7 11 0 0,0 1 0 0 0,-1 0 1 0 0,-1 0-1 0 0,0 0 0 0 0,-1 7-17 0 0,0 13 78 0 0,1-7-33 0 0,0 25 68 0 0,0-1 11 0 0,0-47-172 0 0,0-2-35 0 0,0 0-125 0 0,0 1 49 0 0,0-1 40 0 0,0 2-19 0 0,-1-1 106 0 0,1 0 57 0 0,0 1 215 0 0,0 0-183 0 0,0-2-65 0 0,0 1-33 0 0,0-1-42 0 0,0 1-48 0 0,0 0-32 0 0,0-1-50 0 0,0 1-53 0 0,1-1-60 0 0,-1 1-63 0 0,0 0-70 0 0,0-1-73 0 0,0 1-80 0 0,0-1-981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1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17 8720 0 0,'0'0'197'0'0,"0"0"24"0"0,0 0 19 0 0,0 0 47 0 0,0 0 144 0 0,0-3 66 0 0,0 2-405 0 0,0 1-37 0 0,0-2-24 0 0,0 0-20 0 0,0 1 40 0 0,0-1 51 0 0,0 1 46 0 0,0 0 64 0 0,0 0 78 0 0,0-1 87 0 0,-2 2-53 0 0,-9 0-10 0 0,9 0-13 0 0,-1 2-45 0 0,-8 9-21 0 0,9-8-74 0 0,-1-2-55 0 0,1 0-35 0 0,-1-2-36 0 0,0 1-18 0 0,1 1 30 0 0,-4 10 40 0 0,-5-5-65 0 0,10-5-19 0 0,0-1 0 0 0,0 0-1 0 0,0 1 1 0 0,0-1 0 0 0,0 1-1 0 0,0 0 1 0 0,0-1 0 0 0,0 1-1 0 0,0 0 1 0 0,1 0 0 0 0,-1-1-1 0 0,0 1 1 0 0,0 0 0 0 0,1 0-1 0 0,-1 0 1 0 0,0 0-3 0 0,-4 12 11 0 0,-6-7-11 0 0,-4 23 0 0 0,12-14 0 0 0,3 1 0 0 0,3 0 16 0 0,10 0 64 0 0,0-3 32 0 0,-10-11 21 0 0,-1 0-46 0 0,1-2-30 0 0,1 0-24 0 0,0 0-5 0 0,-2 1 19 0 0,11 10 168 0 0,-11-10-82 0 0,1 0-32 0 0,1 0 24 0 0,5-4 17 0 0,-8 3-87 0 0,12-11 302 0 0,-11 10-178 0 0,-1 0-40 0 0,3-1 37 0 0,0 2-88 0 0,1 1-46 0 0,-3-1 59 0 0,7-1 127 0 0,-8 0-202 0 0,0 1 1 0 0,0-1-1 0 0,0 0 0 0 0,-1 1 0 0 0,1-1 1 0 0,0 0-1 0 0,0 0 0 0 0,0 0 1 0 0,-1 0-1 0 0,1 1 0 0 0,-1-1 0 0 0,1 0 1 0 0,0 0-1 0 0,-1-1-26 0 0,6-7 232 0 0,-2 4-73 0 0,1-1 41 0 0,5-7-23 0 0,-7 6-119 0 0,-3 7-53 0 0,0 0 1 0 0,0-1-1 0 0,1 1 1 0 0,-1-1-1 0 0,0 1 0 0 0,0-1 1 0 0,0 1-1 0 0,1-1 1 0 0,-1 1-1 0 0,0 0 1 0 0,0-1-1 0 0,1 1 0 0 0,-1 0 1 0 0,0-1-1 0 0,1 1 1 0 0,-1 0-1 0 0,0-1 1 0 0,1 1-1 0 0,-1 0 0 0 0,1 0 1 0 0,-1-1-1 0 0,0 1 1 0 0,1 0-1 0 0,-1 0 1 0 0,1 0-1 0 0,-1-1 1 0 0,1 1-1 0 0,-1 0 0 0 0,1 0 1 0 0,-1 0-1 0 0,0 0 1 0 0,1 0-1 0 0,-1 0 1 0 0,1 0-1 0 0,-1 0 0 0 0,1 0-5 0 0,-1 0 2 0 0,0 0 0 0 0,0 0 0 0 0,0 0-1 0 0,0 0 1 0 0,0 0 0 0 0,0 0 0 0 0,1 1-1 0 0,-1-1 1 0 0,0 0 0 0 0,0 0 0 0 0,0 0 0 0 0,0 0-1 0 0,0 0 1 0 0,0 0 0 0 0,0-1 0 0 0,0 1-1 0 0,0 0 1 0 0,0 0 0 0 0,1 0 0 0 0,-1 0-1 0 0,0 0 1 0 0,0 0 0 0 0,0 0 0 0 0,0 0-1 0 0,0 0 1 0 0,0 0 0 0 0,0 0 0 0 0,0 0-1 0 0,0 0 1 0 0,0 0 0 0 0,0 0 0 0 0,0 0-1 0 0,0 0 1 0 0,0 0 0 0 0,1 0 0 0 0,-1-1-1 0 0,0 1 1 0 0,0 0 0 0 0,0 0 0 0 0,0 0-1 0 0,0 0 1 0 0,0 0 0 0 0,0 0 0 0 0,0 0-1 0 0,0 0 1 0 0,0 0 0 0 0,0 0 0 0 0,0-1-1 0 0,0 1 1 0 0,0 0 0 0 0,0 0 0 0 0,0 0-1 0 0,0 0 1 0 0,0 0 0 0 0,0 0 0 0 0,0 0-1 0 0,0 0-1 0 0,0-3-6 0 0,0-5 110 0 0,0 5-102 0 0,0 0-41 0 0,0 0-22 0 0,0 1-35 0 0,0 0-40 0 0,0-1-46 0 0,0 1-80 0 0,0-1-72 0 0,0 1-78 0 0,0 0-88 0 0,0 0-94 0 0,0 0-102 0 0,0 1-110 0 0,0 0-118 0 0,0-1-1284 0 0,0 1-1261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7:57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679 490 5792 0 0,'-3'0'166'0'0,"2"0"-161"0"0,1 0 0 0 0,-1 0 0 0 0,1 0-1 0 0,-1 0 1 0 0,1 0 0 0 0,-1 0-1 0 0,1 0 1 0 0,0 0 0 0 0,-1-1 0 0 0,1 1-1 0 0,-1 0 1 0 0,1 0 0 0 0,-1 0-1 0 0,1 0 1 0 0,-1-1 0 0 0,1 1 0 0 0,-1 0-1 0 0,1 0 1 0 0,0-1 0 0 0,-1 1-1 0 0,1-1-4 0 0,-2-9 66 0 0,-2-10-37 0 0,2 14-20 0 0,-2-6 54 0 0,1-1 61 0 0,0-1 66 0 0,2-2 69 0 0,1 16-230 0 0,0-1-1 0 0,0 1 1 0 0,0-1 0 0 0,0 0-1 0 0,0 1 1 0 0,0-1 0 0 0,0 1-1 0 0,0-1 1 0 0,0 1 0 0 0,0-1-1 0 0,0 1 1 0 0,0-1 0 0 0,0 1-1 0 0,-1-1 1 0 0,1 1 0 0 0,0 0-1 0 0,0-1 1 0 0,-1 1 0 0 0,1-1-1 0 0,0 1 1 0 0,-1-1-1 0 0,1 1 1 0 0,0 0 0 0 0,-1-1-1 0 0,1 1 1 0 0,0 0 0 0 0,-1-1-1 0 0,1 1 1 0 0,-1 0-29 0 0,-6-8 604 0 0,2-13 124 0 0,-6 10-34 0 0,10-3-268 0 0,1 6-226 0 0,-1 0 57 0 0,0 2-41 0 0,-1 0 47 0 0,-11-9 391 0 0,0-1-98 0 0,9 9-317 0 0,0 2-60 0 0,0 0-25 0 0,-2 0 0 0 0,-1-1 4 0 0,2 1-8 0 0,1-2 36 0 0,1-3 77 0 0,-4-5-36 0 0,-4-2 50 0 0,6 11-119 0 0,0-1 0 0 0,0 1 0 0 0,-1 0 1 0 0,0 1-1 0 0,-1-1 0 0 0,-4-2-158 0 0,-1 1 139 0 0,-14-11 220 0 0,24 16-305 0 0,-1 0 1 0 0,1 0-1 0 0,0 0 1 0 0,0 0-1 0 0,0-1 1 0 0,0 1-1 0 0,0-1 1 0 0,-1-2-55 0 0,-1-2 147 0 0,0 1-41 0 0,-1 1-19 0 0,-2-1-6 0 0,-2-1 13 0 0,1-6 102 0 0,-1 7-33 0 0,-3 1-38 0 0,9 4-102 0 0,1 1 1 0 0,0-1-1 0 0,-1 0 1 0 0,1-1-1 0 0,0 1 0 0 0,-1 0 1 0 0,1-1-1 0 0,0 1-23 0 0,-3-10 69 0 0,-6 6-5 0 0,6-6 0 0 0,4 11-59 0 0,1 0-1 0 0,-1-1 0 0 0,0 1 1 0 0,1 0-1 0 0,-1-1 0 0 0,0 1 0 0 0,1 0 1 0 0,-1 0-1 0 0,0 0 0 0 0,1 0 0 0 0,-1 0 1 0 0,0 0-1 0 0,1 0 0 0 0,-1 0 0 0 0,0 0-4 0 0,1 0 0 0 0,-5 0 46 0 0,4-1-45 0 0,0 1 0 0 0,0 0 1 0 0,0 0-1 0 0,1 0 0 0 0,-1 1 1 0 0,0-1-1 0 0,0 0 0 0 0,0 0 1 0 0,0 0-1 0 0,1 0 0 0 0,-1 1 1 0 0,0-1-1 0 0,0 0 0 0 0,0 1-1 0 0,-15 12 0 0 0,0 1 0 0 0,9-11 0 0 0,7-3 0 0 0,-1 0 0 0 0,1 0 0 0 0,-1 0 0 0 0,1 0 0 0 0,0 1 0 0 0,-1-1 0 0 0,1 0 0 0 0,-1 0 0 0 0,1 1 0 0 0,-1-1 0 0 0,1 0 0 0 0,0 1 0 0 0,-1-1 0 0 0,1 0 0 0 0,0 1 0 0 0,-1-1 0 0 0,1 1 0 0 0,0-1 0 0 0,-1 0 0 0 0,1 1 0 0 0,0-1 0 0 0,0 1 0 0 0,0-1 0 0 0,-1 1 0 0 0,1-1 0 0 0,0 1 0 0 0,0-1 0 0 0,0 1 0 0 0,0-1 0 0 0,0 1 0 0 0,0-1 0 0 0,0 1 0 0 0,0-1 0 0 0,0 1 0 0 0,0-1 0 0 0,0 1 0 0 0,0-1 0 0 0,1 1 0 0 0,-1 0 1 0 0,0-1-1 0 0,0 1 0 0 0,0 0 0 0 0,0-1 1 0 0,0 1-1 0 0,-1 0 0 0 0,1-1 0 0 0,0 1 0 0 0,0 0 1 0 0,0-1-1 0 0,0 1 0 0 0,-1 0 0 0 0,1-1 0 0 0,0 1 1 0 0,-1-1-1 0 0,1 1 0 0 0,-1 0 0 0 0,1-1 0 0 0,0 1 1 0 0,-1-1-1 0 0,1 1 0 0 0,-1-1 0 0 0,1 1 0 0 0,-1-1 1 0 0,0 0-1 0 0,1 1 0 0 0,-6 4 39 0 0,4 6 56 0 0,1 4 28 0 0,-2 0-60 0 0,0-2-50 0 0,-1-2-41 0 0,2-5-1 0 0,1-4 10 0 0,0 1-1 0 0,1-1 1 0 0,-1 0 0 0 0,1 1 0 0 0,0-1 0 0 0,0 1 0 0 0,0-1 0 0 0,0 1-1 0 0,0-1 1 0 0,1 2 19 0 0,6 19-129 0 0,-2-8 87 0 0,-3-6 37 0 0,-1 0 0 0 0,0-1 0 0 0,-1 1 0 0 0,0 0 0 0 0,-1 9 5 0 0,0-9 1 0 0,1 1-1 0 0,0-1 1 0 0,0 0-1 0 0,1 0 0 0 0,1 9 0 0 0,-1-14 0 0 0,3 8 0 0 0,-1 1 0 0 0,-1 0 0 0 0,0 0 0 0 0,0 8 0 0 0,-3 9 0 0 0,0-18 0 0 0,1 0 0 0 0,0 0 0 0 0,1 0 0 0 0,2 10 0 0 0,1-3 0 0 0,-1-10-13 0 0,-1 1 0 0 0,0 0-1 0 0,-1 0 1 0 0,0 8 13 0 0,-1 453-11 0 0,0-468 11 0 0,0 0 0 0 0,0-1 0 0 0,0 1 0 0 0,0 0 0 0 0,-1-1 0 0 0,1 1 0 0 0,-1 0 0 0 0,0-1 0 0 0,0 1 0 0 0,0 0 0 0 0,0-1 0 0 0,-1 1 0 0 0,1-1 0 0 0,0 0 0 0 0,0 1 0 0 0,0-1 0 0 0,0 0 0 0 0,0 0 0 0 0,1 1 0 0 0,-1-1 0 0 0,1 1 0 0 0,0-1 0 0 0,0 0 0 0 0,0 1 0 0 0,0 0 0 0 0,-1-1 0 0 0,1-1 0 0 0,0 1 0 0 0,0 0 0 0 0,-1 0 0 0 0,1-1 0 0 0,-1 1 0 0 0,1 0 0 0 0,-1-1 0 0 0,0 1 0 0 0,0-1 0 0 0,0 1 0 0 0,0-1 0 0 0,0 1 0 0 0,0-1 0 0 0,0 1 0 0 0,0-1 0 0 0,0 0 0 0 0,-1 0 0 0 0,1 1 0 0 0,-12 14 0 0 0,8-5 4 0 0,5-10-1 0 0,-1 0 0 0 0,1 0 0 0 0,0 1-1 0 0,-1-1 1 0 0,1 0 0 0 0,-1 0 0 0 0,0 0-1 0 0,1 0 1 0 0,-1 0 0 0 0,0 0 0 0 0,0-1-1 0 0,1 1 1 0 0,-1 0 0 0 0,0 0 0 0 0,0 0-1 0 0,0-1 1 0 0,0 1 0 0 0,-1 0-3 0 0,-11 4 10 0 0,9 2-10 0 0,3-7 0 0 0,1 1 0 0 0,0-1 0 0 0,0 1 0 0 0,-1-1 0 0 0,1 0 0 0 0,0 1 0 0 0,0-1 0 0 0,-1 1 0 0 0,1-1 0 0 0,-1 0 0 0 0,1 1 0 0 0,0-1 0 0 0,-1 0 0 0 0,1 0 0 0 0,-1 1 0 0 0,1-1 0 0 0,-1 0 0 0 0,1 0 0 0 0,0 0 0 0 0,-1 1 0 0 0,1-1 0 0 0,-1 0 0 0 0,1 0 0 0 0,-1 0 0 0 0,1 0 0 0 0,-1 0 0 0 0,1 0 0 0 0,-1 0 0 0 0,1 0 0 0 0,-1 0 0 0 0,1 0 0 0 0,-1-1 0 0 0,-1 1 1 0 0,0 1 0 0 0,1-1-1 0 0,-1 0 1 0 0,1 0-1 0 0,-1 1 1 0 0,0-1-1 0 0,1 1 1 0 0,-1-1-1 0 0,1 1 1 0 0,-1 0-1 0 0,1-1 1 0 0,-1 1 0 0 0,0 1-1 0 0,-11 4-21 0 0,-1-4-55 0 0,-13-2-203 0 0,22-2 127 0 0,0-2 135 0 0,0 0-57 0 0,2 3 16 0 0,0 0 0 0 0,0 0 0 0 0,1 1 0 0 0,-1-1 0 0 0,0 0 0 0 0,0 1 0 0 0,0 0 58 0 0,-9-1-135 0 0,12 2 128 0 0,-1-1-1 0 0,1 0 1 0 0,-1 0-1 0 0,1 0 0 0 0,-1 0 1 0 0,1 0-1 0 0,-1 0 0 0 0,1 0 1 0 0,-1 0-1 0 0,1 0 0 0 0,-1 0 1 0 0,1 0-1 0 0,-1 0 0 0 0,1 0 1 0 0,-1-1-1 0 0,1 1 0 0 0,-1 0 1 0 0,1 0-1 0 0,-1-1 0 0 0,1 1 1 0 0,0 0-1 0 0,-1 0 0 0 0,1-1 1 0 0,-1 1-1 0 0,1 0 1 0 0,0-1-1 0 0,-1 1 0 0 0,1-1 1 0 0,0 1-1 0 0,-1 0 0 0 0,1-1 1 0 0,0 1-1 0 0,0-1 0 0 0,-1 1 1 0 0,1-1-1 0 0,0 1 0 0 0,0-1 1 0 0,0 1-1 0 0,0-1 0 0 0,0 1 1 0 0,0-1-1 0 0,0 1 0 0 0,0-1 1 0 0,0 1-1 0 0,0-1 1 0 0,0 0 7 0 0,0 1-4 0 0,0 0 1 0 0,0 0-1 0 0,0 0 1 0 0,0 0 0 0 0,0 0-1 0 0,0 0 1 0 0,0 0-1 0 0,0 0 1 0 0,0-1 0 0 0,0 1-1 0 0,0 0 1 0 0,0 0-1 0 0,0 0 1 0 0,0 0 0 0 0,0 0-1 0 0,0 0 1 0 0,0 0-1 0 0,0 0 1 0 0,0 0 0 0 0,0 0-1 0 0,0-1 1 0 0,0 1 0 0 0,0 0-1 0 0,0 0 1 0 0,0 0-1 0 0,0 0 1 0 0,-1 0 0 0 0,1 0-1 0 0,0 0 1 0 0,0 0-1 0 0,0 0 1 0 0,0 0 0 0 0,0 0-1 0 0,0 0 1 0 0,0 0-1 0 0,0 0 1 0 0,0 0 0 0 0,0 0-1 0 0,0-1 1 0 0,0 1-1 0 0,-1 0 1 0 0,1 0 0 0 0,0 0-1 0 0,0 0 1 0 0,0 0 0 0 0,0 0-1 0 0,0 0 1 0 0,0 0-1 0 0,0 0 1 0 0,0 0 0 0 0,0 0-1 0 0,0 0 1 0 0,-1 0-1 0 0,1 0 1 0 0,0 1 0 0 0,0-1-1 0 0,0 0 4 0 0,-4 0-105 0 0,0 0 12 0 0,-1 0 44 0 0,-4-2-3 0 0,6 0-19 0 0,2 0-12 0 0,0 0-44 0 0,0-1-51 0 0,1 0-61 0 0,0 0-70 0 0,-1-1-80 0 0,1-1-90 0 0,0-1-97 0 0,0 5 244 0 0,0-1-46 0 0,0 0-40 0 0,0 1-36 0 0,0-1-130 0 0,0 0-36 0 0,0-4-1362 0 0</inkml:trace>
  <inkml:trace contextRef="#ctx0" brushRef="#br0" timeOffset="290.95">63 711 8288 0 0,'0'0'190'0'0,"0"0"28"0"0,0 0 7 0 0,3 0-33 0 0,5 0-151 0 0,15 0-46 0 0,-16-1 37 0 0,0-1 45 0 0,2-2 181 0 0,12-3 313 0 0,-12 5-270 0 0,2 2 61 0 0,-5 0-136 0 0,1 0 38 0 0,-2 0-18 0 0,0 0-48 0 0,0 0-41 0 0,0 0-34 0 0,3 0 35 0 0,8 0 102 0 0,-1-2 23 0 0,-5-3-63 0 0,2-1-3 0 0,2 4-22 0 0,4 2-54 0 0,6 1-27 0 0,-22-1-109 0 0,0 0 1 0 0,0-1 0 0 0,1 1-1 0 0,-1 0 1 0 0,0-1 0 0 0,0 0-1 0 0,1 1 1 0 0,-1-2-6 0 0,20-7-4 0 0,-10 6-27 0 0,1 2-32 0 0,4 1-47 0 0,-2 0-39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6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7024 0 0,'0'0'157'0'0,"0"-2"23"0"0,0-1-136 0 0,0 2-6 0 0,0-3 10 0 0,0-3 47 0 0,0-7 71 0 0,0 12 30 0 0,0 1-68 0 0,0-1-60 0 0,0 1-48 0 0,0-2-85 0 0,0-3-238 0 0,0 4 279 0 0,0 0 81 0 0,0 1 26 0 0,0 0 45 0 0,0 0 50 0 0,0 0 55 0 0,0-1 86 0 0,0 1 78 0 0,0 0 86 0 0,0 0 92 0 0,0 0 99 0 0,0 0 107 0 0,0 0 114 0 0,0 0 122 0 0,2 1-701 0 0,5 1-142 0 0,3 4 214 0 0,-6-3-247 0 0,-1 1-49 0 0,-1-1-79 0 0,1 1 195 0 0,-2 0-75 0 0,0 0-47 0 0,-1 1-43 0 0,0 0-9 0 0,1-2 34 0 0,4 6 69 0 0,-4-7-108 0 0,0 1-1 0 0,-1-1 1 0 0,1 0 0 0 0,0 1-1 0 0,0-1 1 0 0,-1 1 0 0 0,1 0-1 0 0,-1-1 1 0 0,1 1 0 0 0,-1-1-1 0 0,0 1 1 0 0,1 0 0 0 0,-1-1-1 0 0,0 1-28 0 0,0 9 68 0 0,0-2-40 0 0,0 16-22 0 0,0-23-6 0 0,0-1 0 0 0,0 1 0 0 0,0 0 0 0 0,0 0 0 0 0,1-1 0 0 0,-1 1 0 0 0,0-1 0 0 0,1 1 0 0 0,0 0 0 0 0,-1-1 0 0 0,1 1 0 0 0,0-1 0 0 0,0 1 0 0 0,0-1 0 0 0,5 12 0 0 0,-4-4 0 0 0,-1 1 0 0 0,0 0 0 0 0,-1 0 0 0 0,0-1 0 0 0,-1 11 0 0 0,1 1 0 0 0,0-17 0 0 0,0-1 0 0 0,0 0 0 0 0,0 0 0 0 0,1 1 0 0 0,0-1 0 0 0,0 0 0 0 0,0 0 0 0 0,0 0 0 0 0,1 3 0 0 0,4 9 0 0 0,-5-4 0 0 0,1 0 0 0 0,-2 0 0 0 0,0 0 0 0 0,0 6 0 0 0,-1-2 0 0 0,1 8 21 0 0,0 2 56 0 0,0-23-68 0 0,0 0-1 0 0,1 0 1 0 0,-1 0-1 0 0,0 0 1 0 0,1-1-1 0 0,-1 1 1 0 0,1 0-1 0 0,-1 0 1 0 0,1 0-1 0 0,0 0 1 0 0,0-1-1 0 0,0 1 1 0 0,1 1-9 0 0,-1-2 3 0 0,0 1 1 0 0,-1-1-1 0 0,1 1 1 0 0,0-1 0 0 0,0 1-1 0 0,-1-1 1 0 0,1 1-1 0 0,-1-1 1 0 0,0 1 0 0 0,1 0-1 0 0,-1-1 1 0 0,0 1 0 0 0,0 1-4 0 0,0 19 77 0 0,0 3 5 0 0,0-12-91 0 0,0-10-113 0 0,0-3 40 0 0,0 0-67 0 0,0 0-83 0 0,0 0 68 0 0,0 0-37 0 0,0 0-41 0 0,0 0-39 0 0,0 0-381 0 0,0 0 89 0 0,0 0-53 0 0,0 0-738 0 0,0 0-584 0 0,0 0-1108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6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143 106 6880 0 0,'0'0'157'0'0,"0"0"23"0"0,0 0 11 0 0,0-3-31 0 0,0 2-158 0 0,-1 1 0 0 0,1-1 0 0 0,1 0 0 0 0,-1 1 0 0 0,0-1 1 0 0,0 0-1 0 0,0 1 0 0 0,0-1 0 0 0,0 0 0 0 0,1 1 0 0 0,-1-1 0 0 0,0 0 1 0 0,0 1-1 0 0,1-1 0 0 0,-1 1-2 0 0,7-3 16 0 0,-3 3 45 0 0,-4 0-61 0 0,2 0 126 0 0,-2 0 144 0 0,0-1 65 0 0,-1-1-105 0 0,1 1-113 0 0,0 0-39 0 0,0-2 1 0 0,-1-2-12 0 0,1 3-14 0 0,0 1 35 0 0,-11-12 438 0 0,9 10-39 0 0,2 1-20 0 0,0-4-217 0 0,0-2 171 0 0,-2 0 45 0 0,2 8-429 0 0,0-1 0 0 0,-1 1 1 0 0,1-1-1 0 0,0 1 0 0 0,-1-1 0 0 0,1 1 1 0 0,-1-1-1 0 0,1 1 0 0 0,-1 0 1 0 0,1-1-1 0 0,-1 1 0 0 0,1 0 0 0 0,-1-1 1 0 0,1 1-1 0 0,-1 0 0 0 0,1 0 1 0 0,-1-1-1 0 0,1 1 0 0 0,-1 0 1 0 0,0 0-1 0 0,1 0 0 0 0,-1 0 0 0 0,1 0 1 0 0,-1 0-1 0 0,0 0 0 0 0,1 0 1 0 0,-1 0-38 0 0,1-3 390 0 0,0 3-374 0 0,0-1 1 0 0,0 1-1 0 0,0-1 0 0 0,0 1 0 0 0,0-1 1 0 0,0 1-1 0 0,0-1 0 0 0,0 1 0 0 0,0-1 0 0 0,-1 1 1 0 0,1-1-1 0 0,0 1 0 0 0,0 0 0 0 0,0-1 1 0 0,-1 1-1 0 0,1-1 0 0 0,0 1 0 0 0,0-1 0 0 0,-1 1 1 0 0,1 0-1 0 0,0-1 0 0 0,-1 1 0 0 0,1 0 1 0 0,-1-1-1 0 0,1 1 0 0 0,0 0 0 0 0,-1-1 0 0 0,1 1 1 0 0,-1 0-1 0 0,1 0 0 0 0,-1 0 0 0 0,1-1 1 0 0,-1 1-1 0 0,1 0 0 0 0,0 0 0 0 0,-1 0 0 0 0,1 0 1 0 0,-1 0-1 0 0,1 0 0 0 0,-1 0 0 0 0,1 0 1 0 0,-1 0-17 0 0,-2 0 328 0 0,0 0-32 0 0,-10-4-77 0 0,4 0-110 0 0,5 2-79 0 0,-1 10 45 0 0,4-8-74 0 0,0 0 0 0 0,1 1 0 0 0,-1-1 0 0 0,0 0 0 0 0,0 1 0 0 0,0-1 0 0 0,0 0 0 0 0,1 0 0 0 0,-1 0 0 0 0,0 0 0 0 0,0 0 0 0 0,0 0 1 0 0,0 0-1 0 0,0 0-1 0 0,0 0 0 0 0,1 0 0 0 0,0 0 0 0 0,-1 0 0 0 0,1-1 0 0 0,-1 1 0 0 0,1 0 0 0 0,0 0 0 0 0,-1 0 0 0 0,1 0 0 0 0,-1 0 0 0 0,1 0 0 0 0,0 0 0 0 0,-1 0 0 0 0,1 0 0 0 0,0 1 0 0 0,-1-1 0 0 0,1 0 0 0 0,-1 0 0 0 0,1 0 0 0 0,0 0 0 0 0,-1 0 0 0 0,1 1 0 0 0,0-1 0 0 0,-1 0 0 0 0,1 0 0 0 0,0 1 0 0 0,-1-1 0 0 0,1 0 0 0 0,0 0 0 0 0,0 1 0 0 0,-1-1 0 0 0,0 1 0 0 0,0 1 0 0 0,0-1 0 0 0,0 0 0 0 0,0 1 0 0 0,0-1 0 0 0,0 0 0 0 0,-1 0 0 0 0,1 0 0 0 0,0 0 0 0 0,-1-1 0 0 0,1 1 0 0 0,-1 0 0 0 0,1 0 0 0 0,-2 0 0 0 0,2-1 0 0 0,0 1 0 0 0,0 0 0 0 0,-1 0 0 0 0,1-1 0 0 0,0 1 0 0 0,0 0 0 0 0,0 0 0 0 0,1 0 0 0 0,-1 0 0 0 0,0 1 0 0 0,0-1 0 0 0,0 1 0 0 0,-8 13-1 0 0,6-13-3 0 0,-1-1-6 0 0,4 0 6 0 0,-1 0-1 0 0,1-1 1 0 0,0 1 0 0 0,-1 0 0 0 0,1 0 0 0 0,0 0 0 0 0,0-1-1 0 0,0 1 1 0 0,-1 0 0 0 0,1 0 0 0 0,0 0 0 0 0,0 0-1 0 0,0 0 1 0 0,1 0 4 0 0,-1 15-25 0 0,0 3-23 0 0,0-12 43 0 0,0-1 5 0 0,2 9 0 0 0,11 1-11 0 0,19 16-42 0 0,-10-8 53 0 0,-12-14 0 0 0,0 1 0 0 0,0-1 0 0 0,1-1 0 0 0,7 6 0 0 0,-6-8 0 0 0,-7-4 0 0 0,1 0 0 0 0,-1 1 0 0 0,0 0 0 0 0,0 0 0 0 0,0 0 0 0 0,-1 0 0 0 0,1 1 0 0 0,-1 0 0 0 0,1 2 0 0 0,8 11 0 0 0,1 0 0 0 0,1 0 0 0 0,6 4 0 0 0,-13-15 0 0 0,-5-4 9 0 0,0 0-1 0 0,1 1 1 0 0,-1-1 0 0 0,-1 1 0 0 0,1-1 0 0 0,0 1-9 0 0,13 28 0 0 0,-14-28-9 0 0,-1 2-10 0 0,-2 15-6 0 0,1 8 37 0 0,-2-23 36 0 0,0-5-46 0 0,1 0 1 0 0,-1 0-1 0 0,1 0 1 0 0,-1 0-1 0 0,1 0 1 0 0,-1 0-1 0 0,0 0 1 0 0,0 0-1 0 0,1-1 1 0 0,-1 1-1 0 0,0-1 1 0 0,0 1 0 0 0,-1-1-3 0 0,-31 2 106 0 0,32-2-100 0 0,-9 0 7 0 0,-9 0 49 0 0,8 0-34 0 0,9 1-24 0 0,0-1-1 0 0,-1 0 1 0 0,1 0-1 0 0,0 0 1 0 0,0 0-1 0 0,-1-1 1 0 0,1 1-1 0 0,0-1 1 0 0,0 0 0 0 0,-1 0-4 0 0,-4-3-6 0 0,-12-6-50 0 0,-2-7-54 0 0,9 6-45 0 0,8 9 113 0 0,5 1 31 0 0,-1 1 1 0 0,0 0-1 0 0,1 0 1 0 0,-1-1-1 0 0,0 1 1 0 0,1 0-1 0 0,-1-1 1 0 0,1 1-1 0 0,-1-1 1 0 0,1 1-1 0 0,-1-1 0 0 0,1 1 1 0 0,-1-1-1 0 0,1 1 1 0 0,-1-1-1 0 0,1 1 1 0 0,0-1-1 0 0,-1 1 1 0 0,1-1-1 0 0,0 0 1 0 0,0 1-1 0 0,-1-1 11 0 0,-1-4-67 0 0,0 2-30 0 0,-1-2 44 0 0,1 3-12 0 0,0 0-65 0 0,-1-1-99 0 0,1 1 69 0 0,0 0-33 0 0,-11-11-340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7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11024 0 0,'0'-3'248'0'0,"0"3"-234"0"0,0-1 0 0 0,0 1 0 0 0,0-1 0 0 0,0 1-1 0 0,0-1 1 0 0,0 1 0 0 0,0-1 0 0 0,0 1 0 0 0,0-1 0 0 0,0 1 0 0 0,0 0 0 0 0,-1-1 0 0 0,1 1 0 0 0,0-1 0 0 0,0 1 0 0 0,-1-1 0 0 0,1 1 0 0 0,0 0 0 0 0,0-1 0 0 0,-1 1 0 0 0,1-1 0 0 0,-1 1 0 0 0,1 0 0 0 0,0-1 0 0 0,-1 1 0 0 0,1 0 0 0 0,-1 0 0 0 0,1-1 0 0 0,0 1 0 0 0,-1 0 0 0 0,1 0 0 0 0,-1 0 0 0 0,1-1 0 0 0,-1 1 0 0 0,1 0 0 0 0,-1 0-1 0 0,1 0 1 0 0,-1 0 0 0 0,1 0 0 0 0,-1 0 0 0 0,1 0 0 0 0,-1 0-14 0 0,-2 0 275 0 0,3 0-247 0 0,0 0-40 0 0,0 0-28 0 0,0 0-37 0 0,0 0-20 0 0,0 0-36 0 0,0 0-40 0 0,0 0-46 0 0,0 0-47 0 0,0 0-45 0 0,0 0-40 0 0,0 0-35 0 0,0 0-116 0 0,0 0-35 0 0,0 0-1192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8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1 285 6384 0 0,'2'0'184'0'0,"2"0"-103"0"0,9 0 32 0 0,-1-2-91 0 0,-4-3-22 0 0,-6 4 0 0 0,-1 0 0 0 0,1 0 0 0 0,-1 0 0 0 0,1 0 0 0 0,-1 1 0 0 0,1-1 0 0 0,-1 0 0 0 0,1 1 0 0 0,-1-1 0 0 0,1 1 0 0 0,0 0 0 0 0,-1 0 0 0 0,1-1 0 0 0,0 1 0 0 0,5 1 4 0 0,-1-1 89 0 0,1 0 83 0 0,-1-1 88 0 0,-1-1 92 0 0,5-3 127 0 0,-2 2-51 0 0,5-1 141 0 0,1 3-57 0 0,-9 1-240 0 0,0-1-45 0 0,0 1-38 0 0,-1-1-36 0 0,0 0-7 0 0,0-1-35 0 0,0 1-12 0 0,2-2 10 0 0,4-1 106 0 0,3-1 83 0 0,-4 1-66 0 0,6-3 100 0 0,12 1 49 0 0,-21 4-279 0 0,0 0 0 0 0,0-1 0 0 0,0 0 0 0 0,2-2-106 0 0,10-8 221 0 0,-16 10-189 0 0,1 1-1 0 0,0 0 1 0 0,0 0-1 0 0,0 1 1 0 0,0-1 0 0 0,1 0-32 0 0,10-6 58 0 0,-5-2-43 0 0,-3-3 38 0 0,4 8-18 0 0,-5-6 69 0 0,2 7-29 0 0,-7 3-70 0 0,1 1-1 0 0,-1 0 1 0 0,1 0-1 0 0,-1-1 1 0 0,0 1-1 0 0,1 0 1 0 0,-1 0-1 0 0,1-1 0 0 0,-1 1 1 0 0,0-1-1 0 0,1 1 1 0 0,-1 0-1 0 0,0-1 1 0 0,0 1-1 0 0,1-1 1 0 0,-1 1-1 0 0,0-1 1 0 0,0 1-1 0 0,0 0 1 0 0,1-1-1 0 0,-1 1 1 0 0,0-1-1 0 0,0 1 1 0 0,0-1-1 0 0,0 1 1 0 0,0-1-1 0 0,0 1 1 0 0,0-1-1 0 0,0 1 1 0 0,0-1-1 0 0,0 1 1 0 0,-1-1-5 0 0,1-3-2 0 0,0-2 68 0 0,0-6 149 0 0,0-9 249 0 0,0 13-291 0 0,0 2-51 0 0,0 2-82 0 0,-2-1 122 0 0,-1 2-126 0 0,-15-14 267 0 0,13 11-245 0 0,-1 2 1 0 0,-1 3-47 0 0,1 0 0 0 0,-12-8 70 0 0,12 5-51 0 0,4 3-26 0 0,-3 2 10 0 0,-11 2-4 0 0,-16 13-11 0 0,16-3-11 0 0,14-10 3 0 0,-1 0 0 0 0,1 0-1 0 0,0 0 1 0 0,0 0 0 0 0,0 1 0 0 0,0 0 8 0 0,0 0-1 0 0,0-1 0 0 0,0 1 1 0 0,0-1-1 0 0,0 0 0 0 0,-1 0 1 0 0,0 1 0 0 0,0 0 0 0 0,0-1 0 0 0,0 1 1 0 0,0 0-1 0 0,1 0 0 0 0,-1 0 1 0 0,1 0-1 0 0,0 0 1 0 0,0 0-1 0 0,-7 22 38 0 0,-4 8 89 0 0,12-32-116 0 0,0 0 0 0 0,1 1 0 0 0,-1-1 0 0 0,1 0 0 0 0,-1 1 0 0 0,1-1 0 0 0,0 0 0 0 0,0 1 0 0 0,0-1 0 0 0,0 3-11 0 0,-1 11 36 0 0,-6 2-35 0 0,-1 3-60 0 0,8-18 44 0 0,0 0 1 0 0,0 0 0 0 0,0-1 0 0 0,1 1 0 0 0,-1 0 0 0 0,0 0 0 0 0,1-1 0 0 0,0 1 0 0 0,0 2 14 0 0,2 3-35 0 0,9 27 6 0 0,2-5 120 0 0,-4-13-16 0 0,1 3 38 0 0,-2-9-73 0 0,3 2 58 0 0,36 26 367 0 0,-30-25-331 0 0,-13-11-93 0 0,1 0 0 0 0,-1 0 0 0 0,1-1 0 0 0,4 2-41 0 0,3 0 70 0 0,0 0 0 0 0,9 0-70 0 0,11 3 80 0 0,-29-6-78 0 0,8 2 15 0 0,1 0-1 0 0,0-1 0 0 0,0 0 1 0 0,8 0-17 0 0,-16-2 52 0 0,0 0-42 0 0,-1 0-42 0 0,1 0-45 0 0,-1 0-44 0 0,0 0-45 0 0,0 0-47 0 0,0 0-48 0 0,0 0-47 0 0,0 0-49 0 0,0 0-50 0 0,0 0-51 0 0,0 0-52 0 0,0 0-51 0 0,1 0-54 0 0,0 0-54 0 0,12 0-1407 0 0,11 0-1192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7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 10912 0 0,'0'0'248'0'0,"0"0"34"0"0,0 0 20 0 0,0 0-38 0 0,0 0-110 0 0,0 0-46 0 0,0 0 112 0 0,3 0 204 0 0,-1 0-327 0 0,1 0 45 0 0,8 0 443 0 0,-7 0-380 0 0,0 0-91 0 0,-3 0-108 0 0,0 0-43 0 0,4 2 232 0 0,5 12-6 0 0,-7 1-3 0 0,-1-4 0 0 0,4 1 46 0 0,0 1 36 0 0,-4 1-30 0 0,-1-3-106 0 0,0 0-39 0 0,5 10-1 0 0,-4-13-92 0 0,0 0 0 0 0,-1 1 0 0 0,0-1 0 0 0,1 8 0 0 0,-3 13-39 0 0,1-9 34 0 0,0-1 0 0 0,1 1 1 0 0,1 3 4 0 0,4 1 1 0 0,-1 2 23 0 0,-2 5 41 0 0,-3 21 39 0 0,0 83 230 0 0,0-96-388 0 0,0 0 77 0 0,0 28 138 0 0,0 42 238 0 0,0-63-253 0 0,0 0-57 0 0,0 0-90 0 0,0-44-67 0 0,0-2 27 0 0,0 0 96 0 0,0 0 45 0 0,0 0 10 0 0,0 0-56 0 0,0 0-57 0 0,0 0-52 0 0,0 0-98 0 0,0 0-172 0 0,-1 0 168 0 0,1 0-41 0 0,-1-1-73 0 0,1 0 89 0 0,-1 1-37 0 0,1 0 219 0 0,-1-1-258 0 0,0 0-38 0 0,-1-2-394 0 0,0 1 98 0 0,0 0-51 0 0,-1-3-754 0 0,1-1-591 0 0,2-3-1126 0 0</inkml:trace>
  <inkml:trace contextRef="#ctx0" brushRef="#br0" timeOffset="622.07">1 427 7512 0 0,'0'0'166'0'0,"0"0"29"0"0,0 0 13 0 0,3 0-29 0 0,10 2-143 0 0,-8 1-34 0 0,5 2 52 0 0,-4-6 27 0 0,0-2 36 0 0,3-1 81 0 0,2 2 47 0 0,1 2-1 0 0,-3 0-78 0 0,18 0 154 0 0,-9 0-121 0 0,2-4-68 0 0,15-8 158 0 0,-13 3-120 0 0,-7 5-96 0 0,-3 1-13 0 0,-8 2-30 0 0,-1 0 1 0 0,1 0 0 0 0,0 0-1 0 0,0 0 1 0 0,-1-1 0 0 0,1 0-1 0 0,-1 1 1 0 0,1-1 0 0 0,1-2-31 0 0,21-9 159 0 0,-17 10-100 0 0,-1-1 0 0 0,1-1 0 0 0,2-1-59 0 0,26-18 90 0 0,-1 0-36 0 0,-1 6-31 0 0,-29 16-18 0 0,-1 0 0 0 0,1-1 0 0 0,-1 0 0 0 0,0 0 0 0 0,0 0 0 0 0,-1-1 1 0 0,1 0-1 0 0,1-1-5 0 0,6-8 0 0 0,-8 8 0 0 0,1 0 0 0 0,-1 1 0 0 0,1-1 0 0 0,0 1 0 0 0,0 0 0 0 0,2-1 0 0 0,4 1 0 0 0,-9 3 1 0 0,0 0 1 0 0,1 0 0 0 0,-1-1-1 0 0,0 1 1 0 0,0 0-1 0 0,0-1 1 0 0,0 0 0 0 0,0 1-1 0 0,0-1-1 0 0,29-30 74 0 0,-15 19-74 0 0,-3 8-14 0 0,-7-6-39 0 0,-6 11 51 0 0,1 0 1 0 0,0-1-1 0 0,0 1 0 0 0,0 0 0 0 0,-1-1 1 0 0,1 1-1 0 0,0 0 0 0 0,0 0 1 0 0,0 0-1 0 0,0 0 0 0 0,-1 0 0 0 0,1 0 1 0 0,0 0-1 0 0,1 0 2 0 0,-1 0-3 0 0,-1 0 0 0 0,1 0 0 0 0,0 0 0 0 0,0 0 0 0 0,0 0 0 0 0,0 0 0 0 0,0 0 0 0 0,-1 0 0 0 0,1 0 0 0 0,0 1-1 0 0,0-1 1 0 0,0 0 0 0 0,-1 1 0 0 0,2-1 3 0 0,3 11-10 0 0,6-6 10 0 0,-6 6 0 0 0,1-7 0 0 0,-5-4 0 0 0,-1 1 0 0 0,1-1 0 0 0,-1 0 0 0 0,1 0 0 0 0,-1 1 0 0 0,0-1 0 0 0,1 0 0 0 0,-1 1 0 0 0,1-1 0 0 0,-1 0 0 0 0,0 1 0 0 0,0-1 0 0 0,1 1 0 0 0,-1-1 0 0 0,0 0 0 0 0,1 1 0 0 0,-1-1 0 0 0,0 1 0 0 0,0-1 0 0 0,0 1 0 0 0,0-1 0 0 0,0 1 0 0 0,0-1 0 0 0,1 1 0 0 0,-1-1 0 0 0,0 1 0 0 0,0-1 0 0 0,0 1 0 0 0,-1-1 0 0 0,1 1 0 0 0,0-1 0 0 0,0 1 0 0 0,0 1 0 0 0,0-1 0 0 0,0 1 0 0 0,1 0 0 0 0,-1-1 0 0 0,0 1 0 0 0,1-1 0 0 0,-1 1 0 0 0,1-1 0 0 0,0 1 0 0 0,-1-1 0 0 0,1 0 0 0 0,0 1 0 0 0,0-1 0 0 0,5 12 20 0 0,-5-8-1 0 0,0-1 1 0 0,-1 0-1 0 0,1 1 1 0 0,-1-1-1 0 0,0 4-19 0 0,0-4 22 0 0,0 0-1 0 0,0 0 0 0 0,0 1 0 0 0,1-1 1 0 0,0 3-22 0 0,5 8 70 0 0,-4-11-57 0 0,-1-1 1 0 0,0 0-1 0 0,0 1 0 0 0,0-1 1 0 0,-1 1-1 0 0,1-1 1 0 0,-1 1-1 0 0,1-1 0 0 0,-1 1-13 0 0,-1 9 14 0 0,1-10-14 0 0,-1 1 1 0 0,1 0-1 0 0,0-1 1 0 0,0 1-1 0 0,1-1 0 0 0,-1 1 1 0 0,1-1-1 0 0,0 1 1 0 0,0 1-1 0 0,1 0 1 0 0,0 2 2 0 0,1 0 1 0 0,-1 0-1 0 0,-1 0 0 0 0,0 0 1 0 0,0 0-1 0 0,0 7-3 0 0,2 10 86 0 0,2-1 43 0 0,-3-16-62 0 0,0 1-1 0 0,0 0 1 0 0,-1-1-1 0 0,0 1 1 0 0,-1 1-67 0 0,1-1 79 0 0,-1 0 0 0 0,1-1 0 0 0,1 1 0 0 0,0 0 0 0 0,0 0-79 0 0,3 15 241 0 0,-2 2 34 0 0,-3-17-171 0 0,1-1 1 0 0,0 1-1 0 0,1 0 1 0 0,-1 0-1 0 0,2 0-104 0 0,2 15 197 0 0,-2 2-75 0 0,-3 10 28 0 0,0 8 16 0 0,0-15 46 0 0,0-16-80 0 0,0 0 35 0 0,0 0 38 0 0,0 1 44 0 0,0-11-11 0 0,0-2 2 0 0,0 0-16 0 0,0 0-67 0 0,0 0-28 0 0,0 0-8 0 0,4-3-13 0 0,0-1-41 0 0,3-12 23 0 0,-6 10-27 0 0,1 1 41 0 0,6-5-35 0 0,-2-9-32 0 0,-4 14-27 0 0,-1 1 0 0 0,1-1-1 0 0,0 0 1 0 0,0 1 0 0 0,0-1-1 0 0,2-1-9 0 0,43-68 76 0 0,-42 68-67 0 0,0 0 0 0 0,1 0 0 0 0,-1 0 0 0 0,1 1 0 0 0,0-1 0 0 0,0 1 0 0 0,1 1 0 0 0,3-3-9 0 0,0 1 0 0 0,-2 0 0 0 0,1-1 0 0 0,3-4 0 0 0,-11 10 0 0 0,3-3 0 0 0,0 0 0 0 0,0 0 0 0 0,1 0 0 0 0,0 0 0 0 0,0 1 0 0 0,-2 1 0 0 0,0 1 0 0 0,-1 0 0 0 0,1 0 0 0 0,0 0 0 0 0,0 1 0 0 0,0-1 0 0 0,0 1 0 0 0,0-1 0 0 0,0 1 0 0 0,0 0 0 0 0,0 0 0 0 0,18 1-6 0 0,-16-1 12 0 0,-1 1-1 0 0,0-1 1 0 0,0 1-1 0 0,1 0 1 0 0,-1 1-1 0 0,1-1-5 0 0,-3 0 2 0 0,0 0-1 0 0,-1 0 0 0 0,1 0 1 0 0,-1 0-1 0 0,1 0 0 0 0,-1 0 1 0 0,1 0-1 0 0,-1 0 0 0 0,0 0 1 0 0,1 1-1 0 0,-1-1 0 0 0,0 1 1 0 0,0-1-1 0 0,0 1 0 0 0,0-1 1 0 0,0 1-1 0 0,0 0 0 0 0,-1-1 1 0 0,1 1-1 0 0,-1 0 0 0 0,1-1 1 0 0,-1 1-1 0 0,1 0 0 0 0,-1 0 1 0 0,0 0-1 0 0,0 0 0 0 0,0-1 1 0 0,0 2-3 0 0,1 3 8 0 0,-1-1-1 0 0,1 1 0 0 0,0 0 0 0 0,1-1 1 0 0,1 4-7 0 0,-1-4 6 0 0,-1 1 1 0 0,1-1-1 0 0,-1 1 1 0 0,0 0-1 0 0,0 3-6 0 0,-1 93 1 0 0,0-57-75 0 0,-1-39 40 0 0,1 0-1 0 0,-1-1 1 0 0,-1 1-1 0 0,1-1 1 0 0,-2 4 34 0 0,1-3-49 0 0,0-1 0 0 0,1 1 1 0 0,0-1-1 0 0,0 1 0 0 0,0 3 49 0 0,1-1-204 0 0,0 10-146 0 0,0-13 199 0 0,0-1-56 0 0,0 0 14 0 0,0-1-46 0 0,0-1-52 0 0,0 1-60 0 0,0-2 96 0 0,0-1-34 0 0,0 1-379 0 0,0 0 99 0 0,0-1-46 0 0,0 0-716 0 0,0 0-557 0 0,0 0-1061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175 474 8520 0 0,'0'0'190'0'0,"0"0"28"0"0,0 0 11 0 0,-3 0-21 0 0,-2 0-172 0 0,-9 0-24 0 0,7 0 63 0 0,5 0 55 0 0,1-2 149 0 0,1-1-243 0 0,-1 0 39 0 0,-3-1 171 0 0,-1 2 104 0 0,-1 0 72 0 0,-16 1 867 0 0,12 2-817 0 0,4-1-187 0 0,-1 0-107 0 0,5 0 186 0 0,-1 3-20 0 0,-8 6-49 0 0,-4-5 65 0 0,15-4-356 0 0,0 0 0 0 0,0 0 1 0 0,0 0-1 0 0,0 0 0 0 0,-1 0 0 0 0,1 0 0 0 0,0 0 1 0 0,0 0-1 0 0,0 0 0 0 0,0 0 0 0 0,0 0 0 0 0,0 0 1 0 0,0 0-1 0 0,0 0 0 0 0,0 0 0 0 0,0 0 0 0 0,-1 0 1 0 0,1 0-1 0 0,0 0 0 0 0,0 0 0 0 0,0 0 1 0 0,0 0-1 0 0,0 0 0 0 0,0 0 0 0 0,0 0 0 0 0,0 0 1 0 0,0 0-1 0 0,0 0 0 0 0,0 1 0 0 0,0-1 0 0 0,0 0 1 0 0,-1 0-1 0 0,1 0 0 0 0,0 0 0 0 0,0 0 0 0 0,0 0 1 0 0,0 0-1 0 0,0 0 0 0 0,0 0 0 0 0,0 0 0 0 0,0 0 1 0 0,0 0-1 0 0,0 1 0 0 0,0-1 0 0 0,0 0 1 0 0,0 0-1 0 0,0 0 0 0 0,0 0 0 0 0,0 0 0 0 0,0 0 1 0 0,0 0-1 0 0,0 0 0 0 0,0 0 0 0 0,0 0 0 0 0,0 1 1 0 0,0-1-1 0 0,0 0-4 0 0,-2 10 174 0 0,-4 0-39 0 0,1-1-33 0 0,0 0 21 0 0,1 0-41 0 0,-3 4-3 0 0,7-11-74 0 0,-1-1 1 0 0,1 0 0 0 0,0 1-1 0 0,-1-1 1 0 0,1 0-1 0 0,0 1 1 0 0,0-1 0 0 0,0 1-1 0 0,-1-1 1 0 0,2 1-6 0 0,-4 16 28 0 0,-1-7-4 0 0,2-8-18 0 0,1 0-1 0 0,0 0 1 0 0,0 0-1 0 0,0 0 1 0 0,0 0-1 0 0,0 0 1 0 0,1 1 0 0 0,-1-1-1 0 0,1 0 1 0 0,0 3-6 0 0,0 130 0 0 0,0-133 0 0 0,0 0 0 0 0,0-1 0 0 0,0 1 0 0 0,1 0 0 0 0,-1-1 0 0 0,1 1 0 0 0,-1-1 0 0 0,1 1 0 0 0,0-1 0 0 0,0 1 0 0 0,0-1 0 0 0,1 2 0 0 0,-1-2 0 0 0,0 0 0 0 0,0 1 0 0 0,0-1 0 0 0,0 1 0 0 0,0-1 0 0 0,-1 1 0 0 0,1-1 0 0 0,-1 1 0 0 0,1 0 0 0 0,-1-1 0 0 0,0 1 0 0 0,0 1 0 0 0,0-2 0 0 0,-1 1 0 0 0,1-1 0 0 0,1 0 0 0 0,-1 1 0 0 0,0-1 0 0 0,1 1 0 0 0,-1-1 0 0 0,1 0 0 0 0,-1 1 0 0 0,1-1 0 0 0,0 0 0 0 0,0 0 0 0 0,0 0 0 0 0,1 0 0 0 0,-1 0 0 0 0,0 0 0 0 0,1 0 0 0 0,-1 0 0 0 0,2 1 0 0 0,0 0 0 0 0,0 1 0 0 0,0 0 0 0 0,-1 0 0 0 0,1 1 0 0 0,0 0 0 0 0,-1-1 0 0 0,0 1 0 0 0,1-1 0 0 0,0 0 0 0 0,0 0 0 0 0,1 1 0 0 0,-3-4 0 0 0,0 0 0 0 0,1 0 0 0 0,-1 0 0 0 0,0 0 0 0 0,1 0 0 0 0,-1 0 0 0 0,1 0 0 0 0,-1-1 0 0 0,1 1 0 0 0,-1 0 0 0 0,1-1 0 0 0,0 1 0 0 0,-1-1 0 0 0,1 0 0 0 0,0 0 0 0 0,-1 1 0 0 0,1-1 0 0 0,0 0 0 0 0,29 0 10 0 0,-12-3 60 0 0,4-7 74 0 0,-16 6-17 0 0,-3 1-50 0 0,-1 0-31 0 0,0-1-24 0 0,1-1 33 0 0,1 0 6 0 0,-1 0 0 0 0,0 0-1 0 0,0 0 1 0 0,0-1 0 0 0,-1 1-61 0 0,9-14 212 0 0,0 6 2 0 0,-10 10-136 0 0,1-1 0 0 0,0 1 0 0 0,-1-1 0 0 0,0 0-1 0 0,0 1 1 0 0,0-1 0 0 0,1-4-78 0 0,1-4 135 0 0,0 2-54 0 0,-2 5-65 0 0,-1 0 42 0 0,0 0 0 0 0,0 0 0 0 0,0 0-1 0 0,-1 0 1 0 0,0 0 0 0 0,0-2-58 0 0,-1-17 135 0 0,0 3-120 0 0,2 2 19 0 0,-1 9-28 0 0,0-1 1 0 0,0 1 0 0 0,-1 0-1 0 0,-1-9-6 0 0,1 15-1 0 0,-1-4-2 0 0,-1 0-1 0 0,1 0 0 0 0,-1 0 0 0 0,-2-3 4 0 0,-6-8-76 0 0,8 6 36 0 0,-1-2-56 0 0,0 7 13 0 0,-3 0-35 0 0,-4-8-119 0 0,7 0 42 0 0,0 3 55 0 0,-2-1-90 0 0,-1 1-73 0 0,-2-2-131 0 0,8 13 351 0 0,0 0 1 0 0,0 0-1 0 0,0 0 0 0 0,1 0 1 0 0,-1-1-1 0 0,1 1 1 0 0,-1 0-1 0 0,1 0 1 0 0,0-3 82 0 0,0-3-248 0 0,0 0-43 0 0,0 1-47 0 0,0 1-52 0 0,-3 1-431 0 0,-10-8-11 0 0</inkml:trace>
  <inkml:trace contextRef="#ctx0" brushRef="#br0" timeOffset="519.27">806 143 8520 0 0,'0'0'190'0'0,"0"0"28"0"0,0 0 11 0 0,-3-3-21 0 0,-1-1-174 0 0,-3-5-25 0 0,-1-8 21 0 0,5 10 65 0 0,2 5 134 0 0,-2-1 38 0 0,1 2-8 0 0,1-1-45 0 0,0 1-40 0 0,1 0-35 0 0,-1-1-14 0 0,1 1-37 0 0,0 0-20 0 0,0-1-15 0 0,1-1 32 0 0,-2 2-18 0 0,0 0 40 0 0,-1 0 50 0 0,0 1-51 0 0,-1 1 16 0 0,0-2 54 0 0,1 0 66 0 0,-1-2 115 0 0,0 1-268 0 0,1-1 48 0 0,-11-10 542 0 0,10 10-531 0 0,-1 0 11 0 0,3 2-123 0 0,0 0-35 0 0,-1-2 178 0 0,0 1-35 0 0,-1-1 53 0 0,0 1-80 0 0,1-1-63 0 0,0 2-3 0 0,1-1 38 0 0,-2-1 200 0 0,0 2-99 0 0,1 0-61 0 0,-1 2-61 0 0,0-1-24 0 0,1-1 54 0 0,-3-6 148 0 0,5 7-232 0 0,0-1 0 0 0,0 1-1 0 0,-1-1 1 0 0,1 1 0 0 0,0 0-1 0 0,0-1 1 0 0,-1 1 0 0 0,1 0-1 0 0,0-1 1 0 0,-1 1 0 0 0,1 0-1 0 0,0 0 1 0 0,-1-1-1 0 0,1 1 1 0 0,0 0 0 0 0,-1 0-1 0 0,1-1 1 0 0,0 1 0 0 0,-1 0-1 0 0,1 0 1 0 0,-1 0 0 0 0,1 0-1 0 0,0 0 1 0 0,-1 0 0 0 0,1-1-1 0 0,-1 1 1 0 0,1 0 0 0 0,0 0-1 0 0,-1 0 1 0 0,1 1-1 0 0,-1-1-12 0 0,-4-3 319 0 0,4 2-280 0 0,-10-7 176 0 0,5 5-87 0 0,0 2 19 0 0,-2 1 69 0 0,5 0-148 0 0,-13 0 304 0 0,12 1-303 0 0,1 0-79 0 0,-2 6 72 0 0,5-6-59 0 0,0-1-1 0 0,0 0 1 0 0,-1 1-1 0 0,1-1 1 0 0,0 1-1 0 0,0-1 0 0 0,-1 0 1 0 0,1 1-1 0 0,0-1 1 0 0,0 0-1 0 0,-1 0 1 0 0,1 1-1 0 0,0-1 1 0 0,-1 0-1 0 0,1 0 1 0 0,0 1-1 0 0,-1-1 1 0 0,1 0-1 0 0,-1 0 0 0 0,1 0 1 0 0,0 0-1 0 0,-1 1 1 0 0,1-1-1 0 0,-1 0 1 0 0,1 0-1 0 0,-1 0 1 0 0,1 0-1 0 0,0 0 1 0 0,-1 0-1 0 0,1 0 0 0 0,-1 0-3 0 0,-4 2 67 0 0,-21 25-43 0 0,22-22 23 0 0,3 2-40 0 0,0-1-8 0 0,-12 22 1 0 0,12-18 0 0 0,2 2 0 0 0,-2-2 0 0 0,1-5-2 0 0,-1 0 1 0 0,1 0 0 0 0,0-1 0 0 0,0 1-1 0 0,1 0 1 0 0,-1 0 0 0 0,1-1 0 0 0,0 1-1 0 0,1 2 2 0 0,10 24-58 0 0,2 17 56 0 0,-13-42 2 0 0,0-1 0 0 0,-1 1 0 0 0,1-1 0 0 0,-1 5 0 0 0,0-5 0 0 0,0 1 0 0 0,0 0 0 0 0,1-1 0 0 0,0 4 0 0 0,10 23 0 0 0,-6-1 0 0 0,21 77 0 0 0,6 37 0 0 0,-31-140 0 0 0,0 1 0 0 0,-1 0 0 0 0,1-1 0 0 0,-1 4 0 0 0,-1-3 0 0 0,2 0 0 0 0,-1-1 0 0 0,1 1 0 0 0,0 3 0 0 0,5 6 0 0 0,-5-12 0 0 0,0 0 0 0 0,0 0 0 0 0,0 0 0 0 0,0 1 0 0 0,0-1 0 0 0,0 0 0 0 0,-1 0 0 0 0,0 1 0 0 0,0 2 0 0 0,0 36 2 0 0,0 25-4 0 0,0 8 50 0 0,0-72-101 0 0,0-3-70 0 0,0 0-105 0 0,0 0-41 0 0,0-3 50 0 0,0 0 86 0 0,0 1 52 0 0,0 0 34 0 0,0 0-3 0 0,0 1-24 0 0,0-2-112 0 0,0 3-144 0 0,-2-3-271 0 0,0 1 458 0 0,0 1 21 0 0,1-1-10 0 0,-1 0-39 0 0,1 1-6 0 0,0-1-38 0 0,0 1-44 0 0,0-1-49 0 0,1 1-52 0 0,-1-1-49 0 0,0 0-44 0 0,1 1-37 0 0,0-1-141 0 0,0 0-38 0 0,0-4-1468 0 0,0 6 2136 0 0</inkml:trace>
  <inkml:trace contextRef="#ctx0" brushRef="#br0" timeOffset="847.42">490 632 8144 0 0,'0'0'234'0'0,"0"0"6"0"0,0 0-176 0 0,0 3-37 0 0,1 0 2 0 0,0-1 61 0 0,1 0 56 0 0,1 0 48 0 0,1 0 45 0 0,1-1 37 0 0,5 1 364 0 0,0-2-39 0 0,15 0 858 0 0,-11-1-647 0 0,-3 1-268 0 0,-6 0-326 0 0,-1 0-42 0 0,12 1 600 0 0,-4-1-292 0 0,1 0-42 0 0,-1-1-47 0 0,-2-2-51 0 0,-2-2-113 0 0,2-1 96 0 0,3 4 38 0 0,-2 1-173 0 0,-2-4-46 0 0,3-2 0 0 0,1 5-11 0 0,5 1 80 0 0,-6-1-155 0 0,0-4-37 0 0,-4 1-22 0 0,16-7-36 0 0,-16 8-3 0 0,-5 3-38 0 0,0 0 41 0 0,13-1 25 0 0,-9 2-102 0 0,-4 0-8 0 0,1 0-53 0 0,0 0-64 0 0,0 1-72 0 0,-2-1 46 0 0,1 0-43 0 0,0 0-46 0 0,-1 0-50 0 0,1 0-51 0 0,0 0-57 0 0,0 1-58 0 0,-1-1-62 0 0,-1 0 249 0 0,0 0-43 0 0,0 0-38 0 0,1 0-33 0 0,1 0-799 0 0,2 0-812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616 1 11200 0 0,'0'0'256'0'0,"0"0"34"0"0,0 0 20 0 0,0 0-40 0 0,0 0-203 0 0,-3 0-39 0 0,-5 2-5 0 0,4 3 111 0 0,0 0 53 0 0,3-4-164 0 0,1-1-1 0 0,-1 0 1 0 0,0 1 0 0 0,0-1 0 0 0,1 0-1 0 0,-1 1 1 0 0,0-1 0 0 0,1 0 0 0 0,-1 0-1 0 0,0 1 1 0 0,0-1 0 0 0,0 0 0 0 0,1 0-1 0 0,-1 0 1 0 0,-1 0-23 0 0,-5 0 284 0 0,0 0-62 0 0,2 0-53 0 0,0 0-45 0 0,0 1-28 0 0,0-1-33 0 0,-8 4 51 0 0,7-1-35 0 0,-4 2 102 0 0,-1-1 20 0 0,-6-4-11 0 0,-2 1-13 0 0,3 4-21 0 0,9-3-76 0 0,1 0-1 0 0,-1-1 1 0 0,0 0 0 0 0,1 0 0 0 0,-1 0 0 0 0,0-1-80 0 0,0 1 81 0 0,0-1 1 0 0,1 1 0 0 0,-1 0-1 0 0,0 1 1 0 0,1 0 0 0 0,-1 0-82 0 0,-9 3 166 0 0,-16 0 168 0 0,16-1-164 0 0,9-2-86 0 0,1 0-1 0 0,-1 0 1 0 0,0-1 0 0 0,1 0 0 0 0,-1 0-1 0 0,0-1-83 0 0,-23 4 306 0 0,5 3-67 0 0,20-5-196 0 0,-12 2 153 0 0,4-4-73 0 0,-5 1 26 0 0,5 6-3 0 0,12-6-132 0 0,-1-1 0 0 0,1 1-1 0 0,0 0 1 0 0,-1 0 0 0 0,1-1 0 0 0,-1 1-1 0 0,1-1 1 0 0,-1 1 0 0 0,1-1-1 0 0,-1 0 1 0 0,0 0 0 0 0,1 0-1 0 0,-1 0-13 0 0,0 1 9 0 0,1-1-1 0 0,-1 0 1 0 0,0 0-1 0 0,0 1 0 0 0,0-1 1 0 0,1 1-1 0 0,-1-1 1 0 0,0 1-1 0 0,1 0 0 0 0,-1-1 1 0 0,1 1-1 0 0,-1 0 1 0 0,0 0-9 0 0,1 0 6 0 0,-1 0 1 0 0,1 0-1 0 0,-1 0 1 0 0,1 0-1 0 0,-1 0 0 0 0,0-1 1 0 0,1 1-1 0 0,-1-1 1 0 0,0 0-1 0 0,0 1 1 0 0,1-1-1 0 0,-1 0 1 0 0,0 0-7 0 0,1 0 0 0 0,1 0 0 0 0,-1 0 1 0 0,1 0-1 0 0,-1 0 0 0 0,1 0 1 0 0,-1 0-1 0 0,1 0 0 0 0,-1 0 1 0 0,1 0-1 0 0,-1 0 0 0 0,1 0 1 0 0,-1 0-1 0 0,1 0 0 0 0,-1 0 1 0 0,1 1-1 0 0,0-1 0 0 0,-1 0 1 0 0,1 0-1 0 0,-1 1 0 0 0,1-1 1 0 0,-1 0-1 0 0,1 0 0 0 0,0 1 1 0 0,-1-1-1 0 0,1 1 0 0 0,0-1 1 0 0,-1 0-1 0 0,1 1 0 0 0,0-1 1 0 0,-1 1-1 0 0,1-1 0 0 0,0 1 0 0 0,-5 5 0 0 0,5-5 0 0 0,-1-1 0 0 0,0 1 0 0 0,0-1 0 0 0,1 0 0 0 0,-1 0 0 0 0,0 1 0 0 0,0-1 0 0 0,0 0 0 0 0,0 0 0 0 0,0 0 0 0 0,1 0 0 0 0,-1 0 0 0 0,0 0 0 0 0,-1 0 0 0 0,1 0 0 0 0,1 0 0 0 0,-1 0 0 0 0,0 0 0 0 0,0 0 0 0 0,0 0 0 0 0,0 0 0 0 0,0 0 0 0 0,1 0 0 0 0,-1 1 0 0 0,0-1 0 0 0,0 0 0 0 0,0 0 0 0 0,1 1 0 0 0,-2 0 0 0 0,2-1 0 0 0,-1 1 0 0 0,1 0 0 0 0,0 0 0 0 0,-1 0 0 0 0,1-1 0 0 0,0 1 0 0 0,0 0 0 0 0,-1 0 0 0 0,1 0 0 0 0,0 0 0 0 0,0-1 0 0 0,0 1 0 0 0,0 0 0 0 0,0 1 0 0 0,-2 14 0 0 0,-3-8 0 0 0,4-7-1 0 0,0 1 0 0 0,0-1 0 0 0,0 1 0 0 0,0-1 0 0 0,1 1 1 0 0,-1 0-1 0 0,0-1 0 0 0,1 1 0 0 0,0-1 0 0 0,-1 1 0 0 0,1 2 1 0 0,2 1-43 0 0,9 8 32 0 0,-10-9 11 0 0,0 0 0 0 0,0 1 0 0 0,0-1 0 0 0,-1 0 0 0 0,1 1 0 0 0,-1-1 0 0 0,0 0 0 0 0,-1 1 0 0 0,0 3 0 0 0,0 8 0 0 0,1 110 0 0 0,1-118-7 0 0,0 0 0 0 0,0 0 0 0 0,0-1 0 0 0,1 1 0 0 0,0 0 7 0 0,0 0-8 0 0,0 0 1 0 0,0-1 0 0 0,-1 1 0 0 0,0 0-1 0 0,-1 1 8 0 0,0 228 0 0 0,1-216 0 0 0,1 0 0 0 0,3 13 0 0 0,-2-11 0 0 0,0-1 0 0 0,-1 17 0 0 0,-3-22 0 0 0,1-8 0 0 0,0 0 0 0 0,0 0 0 0 0,0 0 0 0 0,1 0 0 0 0,2 5 0 0 0,1 3 0 0 0,-2-10 0 0 0,0-1 0 0 0,0 1 0 0 0,-1 0 0 0 0,0 0 0 0 0,0 3 0 0 0,1 16 0 0 0,6 3 0 0 0,-5-21 0 0 0,-1-3-93 0 0,-1-2 88 0 0,0 6 206 0 0,-1-7-187 0 0,-1 0-34 0 0,1 3-89 0 0,0-3 11 0 0,0 2-34 0 0,0-1-39 0 0,0 1-41 0 0,0 1-46 0 0,0 1-51 0 0,-1-7 49 0 0,-1-1-4 0 0,-3-4-180 0 0,2 2 109 0 0,2 0 14 0 0,-1 0-53 0 0,1-2-185 0 0,1 3 233 0 0,-1 0-35 0 0,1-1-38 0 0,0 0-41 0 0,0-1-44 0 0,0 1-48 0 0,0 1 171 0 0,0 1-35 0 0,0-4-487 0 0,0-1-299 0 0,0-4-728 0 0</inkml:trace>
  <inkml:trace contextRef="#ctx0" brushRef="#br0" timeOffset="343.77">48 727 6776 0 0,'0'0'198'0'0,"0"0"-48"0"0,0 0 0 0 0,0 0 65 0 0,0 0 190 0 0,0 0 353 0 0,3-3 30 0 0,-2 2-712 0 0,1-1 79 0 0,1-1 68 0 0,7-7 535 0 0,-6 6-466 0 0,-1 0-95 0 0,0 2-90 0 0,-2 1 86 0 0,1-1-36 0 0,0 1 66 0 0,1 0-81 0 0,2 1-74 0 0,-2 0-17 0 0,-1 0 57 0 0,49-26 1207 0 0,-39 20-995 0 0,7-5-29 0 0,7 6-41 0 0,-5-5-8 0 0,8 4-32 0 0,3-4-127 0 0,-1 5-72 0 0,3-6 1 0 0,8 6 12 0 0,-18 0-83 0 0,-14 2-1 0 0,1 1-1 0 0,0 1 1 0 0,-1 0 0 0 0,3 0 60 0 0,-4 0-66 0 0,0 1 1 0 0,-1-2-1 0 0,0 1 1 0 0,1-1-1 0 0,1-1 66 0 0,1 0-113 0 0,-1 1-40 0 0,0 1-51 0 0,1 0-61 0 0,-3 1-33 0 0,-1-1 70 0 0,-2 0 50 0 0,6-3-178 0 0,-5 1 86 0 0,-1 1-84 0 0,-2 1 124 0 0,-1 0-44 0 0,1 0-30 0 0,-1 1-37 0 0,2-1-437 0 0,0 0-284 0 0,2 1-674 0 0</inkml:trace>
  <inkml:trace contextRef="#ctx0" brushRef="#br0" timeOffset="786.93">853 616 6968 0 0,'0'0'157'0'0,"0"3"23"0"0,0 5-50 0 0,0 0-48 0 0,0 5 57 0 0,-1-2-186 0 0,1 2 78 0 0,-1 2 78 0 0,1 0 64 0 0,1 2 92 0 0,2 4 189 0 0,3-6-109 0 0,-1 1 19 0 0,-3 3-66 0 0,1 3 4 0 0,2-2-34 0 0,1 4 0 0 0,-5 7 31 0 0,0-9-76 0 0,2 1 54 0 0,7 11 108 0 0,-4 8-7 0 0,4-8-2 0 0,-6-15-159 0 0,-3-15-154 0 0,0 1 1 0 0,0 0 0 0 0,0 0-1 0 0,1-1 1 0 0,0 1 0 0 0,0-1 0 0 0,0 1-1 0 0,1 0-63 0 0,11 17 560 0 0,2-1-1 0 0,6 5-559 0 0,4 2 547 0 0,-24-27-523 0 0,-1 1 12 0 0,0-1-1 0 0,1 1 1 0 0,-1-1-1 0 0,1 0 1 0 0,-1 0-1 0 0,1 0 1 0 0,0 0-1 0 0,-1 0 1 0 0,2 0-36 0 0,14 2 288 0 0,-14-3-234 0 0,0 0 0 0 0,0 0 0 0 0,0 1 0 0 0,0-1 0 0 0,0 1 1 0 0,0 0-1 0 0,2 1-54 0 0,13 6 349 0 0,-17-7-317 0 0,1-1 0 0 0,-1 1 0 0 0,0-1 0 0 0,0 0 1 0 0,0 1-1 0 0,0-1 0 0 0,1 0 0 0 0,-1 0 1 0 0,0 0-1 0 0,0 1 0 0 0,1-1 0 0 0,-1-1 0 0 0,0 1 1 0 0,0 0-1 0 0,1 0 0 0 0,-1 0 0 0 0,1-1-32 0 0,11-5 329 0 0,1-1-52 0 0,13 2 129 0 0,-16 1-177 0 0,-7 2-104 0 0,0 0-1 0 0,1 0 1 0 0,-1 0-1 0 0,0-1 1 0 0,1 0-125 0 0,2-3 149 0 0,-2-1-48 0 0,14-20 172 0 0,5 6-8 0 0,-23 19-243 0 0,-1 1 0 0 0,1-1-1 0 0,0 0 1 0 0,0 0 0 0 0,-1 0-1 0 0,1 0 1 0 0,-1-1-1 0 0,0 0-21 0 0,2-7 67 0 0,1 1-18 0 0,1-1 0 0 0,0 0 0 0 0,0 1 0 0 0,2-3-49 0 0,-2 6 19 0 0,-1 0-1 0 0,0-1 0 0 0,0 1 1 0 0,-1-1-1 0 0,1 0 0 0 0,-1 1 0 0 0,-1-1 1 0 0,0 0-1 0 0,0 0 0 0 0,0-3-18 0 0,-1 4 3 0 0,1 0 0 0 0,0-1-1 0 0,0 1 1 0 0,0 0 0 0 0,2-5-3 0 0,3-13 11 0 0,-4 12 14 0 0,-1 0 0 0 0,0-12-25 0 0,-1-30 12 0 0,-1 20-14 0 0,1 31 3 0 0,0 0-1 0 0,0 0 0 0 0,0 1 0 0 0,-1-1 1 0 0,1 0-1 0 0,-1 1 0 0 0,0-1 0 0 0,1 0 1 0 0,-1 1-1 0 0,-1-1 0 0 0,1 1 0 0 0,0-1 0 0 0,-5-9-31 0 0,4-7-82 0 0,2 8 27 0 0,1 8 62 0 0,-1-1-1 0 0,0 1 0 0 0,0-1 0 0 0,-1 1 1 0 0,1-1-1 0 0,-1 1 0 0 0,0-4 25 0 0,-7-1-118 0 0,8 8 109 0 0,-1 0-1 0 0,1-1 1 0 0,-1 1 0 0 0,1 0 0 0 0,0-1-1 0 0,-1 1 1 0 0,1 0 0 0 0,0-1 0 0 0,-1 1-1 0 0,1-1 1 0 0,0 1 0 0 0,-1-1 0 0 0,1 1-1 0 0,0 0 1 0 0,0-1 0 0 0,0 1 0 0 0,0-1-1 0 0,-1 1 1 0 0,1-1 0 0 0,0 1 0 0 0,0-1-1 0 0,0 1 1 0 0,0-1 0 0 0,0 1 0 0 0,0-1 0 0 0,0 1-1 0 0,0-1 1 0 0,0 1 0 0 0,0-1 9 0 0,-1-8-172 0 0,-6-5-386 0 0,5 11 443 0 0,-1 0 69 0 0,1 1-166 0 0,2 1-176 0 0,0 1-328 0 0,0 0 423 0 0,0 0 12 0 0,0 0-50 0 0,0 0 122 0 0,0 0-33 0 0,0 0-36 0 0,0 0-34 0 0,-1 0-404 0 0,1 0 111 0 0,0-1-47 0 0,-2 0-751 0 0,-2-4-583 0 0,-5-3-1112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2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174 537 10192 0 0,'-13'-13'230'0'0,"10"10"30"0"0,3 0 19 0 0,0 2-212 0 0,1-12 134 0 0,-2 6-140 0 0,-1 2-39 0 0,-5 1-39 0 0,2-1 30 0 0,3-4 84 0 0,2 4 3 0 0,0 1 88 0 0,-2 0 94 0 0,-2-4 465 0 0,2 5-519 0 0,0 1-88 0 0,1 0-43 0 0,-1 0-51 0 0,0 0-61 0 0,2 2 14 0 0,-13-13 653 0 0,11 11-369 0 0,1 0-78 0 0,0 0-64 0 0,1 0-51 0 0,0 0-33 0 0,0-3-5 0 0,1 4 10 0 0,-1 1 8 0 0,0 0-62 0 0,0 0-1 0 0,0 0 1 0 0,0 0-1 0 0,0 0 1 0 0,0 0 0 0 0,0 0-1 0 0,0 0 1 0 0,0 0 0 0 0,0-1-1 0 0,0 1 1 0 0,0 0-1 0 0,0 0 1 0 0,0 0 0 0 0,0 0-1 0 0,0 0 1 0 0,0 0 0 0 0,0 0-1 0 0,0 0 1 0 0,0 0-1 0 0,0 0 1 0 0,0-1 0 0 0,0 1-1 0 0,0 0 1 0 0,0 0 0 0 0,0 0-1 0 0,0 0 1 0 0,0 0-1 0 0,0 0 1 0 0,0 0 0 0 0,-1 0-1 0 0,1 0 1 0 0,0 0 0 0 0,0 0-1 0 0,0 0 1 0 0,0 0-1 0 0,0 0 1 0 0,0 0 0 0 0,0-1-1 0 0,0 1 1 0 0,0 0 0 0 0,0 0-1 0 0,0 0 1 0 0,-1 0-1 0 0,1 0 1 0 0,0 0 0 0 0,0 0-1 0 0,0 0 1 0 0,0 0 0 0 0,0 0-1 0 0,0 0 1 0 0,0 0-1 0 0,0 0 1 0 0,0 0 0 0 0,0 0-1 0 0,0 0 1 0 0,-1 1 0 0 0,1-1-8 0 0,-5 0 150 0 0,-4 0 107 0 0,2-2-44 0 0,6 2-201 0 0,1 0 0 0 0,-1 0 0 0 0,1-1 0 0 0,0 1-1 0 0,-1 0 1 0 0,1 0 0 0 0,-1-1 0 0 0,1 1 0 0 0,0 0-1 0 0,-1-1 1 0 0,1 1 0 0 0,0 0 0 0 0,-1-1-1 0 0,1 1 1 0 0,0 0 0 0 0,0-1 0 0 0,-1 1 0 0 0,1-1-1 0 0,0 1 1 0 0,0-1 0 0 0,0 1 0 0 0,0-1 0 0 0,-1 1-1 0 0,1 0 1 0 0,0-1 0 0 0,0 1 0 0 0,0-1 0 0 0,0 1-1 0 0,0-1 1 0 0,0 0-12 0 0,0 1 5 0 0,0 0-1 0 0,0 0 0 0 0,0 0 1 0 0,1 0-1 0 0,-1 0 0 0 0,0 0 1 0 0,0 0-1 0 0,0 0 1 0 0,0 0-1 0 0,0 0 0 0 0,0-1 1 0 0,0 1-1 0 0,0 0 0 0 0,0 0 1 0 0,0 0-1 0 0,0 0 1 0 0,0 0-1 0 0,-1 0 0 0 0,1 0 1 0 0,0 0-1 0 0,0 0 0 0 0,0 0 1 0 0,0 0-1 0 0,0-1 1 0 0,0 1-1 0 0,0 0 0 0 0,0 0 1 0 0,0 0-1 0 0,0 0 0 0 0,0 0 1 0 0,0 0-1 0 0,0 0 1 0 0,0 0-1 0 0,0 0 0 0 0,0 0 1 0 0,0 0-1 0 0,-1 0 0 0 0,1 0 1 0 0,0 0-1 0 0,0 0 1 0 0,0 0-1 0 0,0 0 0 0 0,0 0 1 0 0,0 0-1 0 0,0 0 0 0 0,0 0 1 0 0,0 0-1 0 0,0 0 1 0 0,-1 0-1 0 0,1 0 0 0 0,0 0 1 0 0,0 0-1 0 0,0 0 0 0 0,0 0 1 0 0,0 0-1 0 0,0 0 1 0 0,0 0-6 0 0,-12 3 225 0 0,-3 7-10 0 0,12-7-90 0 0,1-2-43 0 0,-1 0-26 0 0,1-2-25 0 0,-1 1-10 0 0,1 1 24 0 0,-4 12 119 0 0,-4 1-58 0 0,6-9-14 0 0,3 3-59 0 0,1 0-7 0 0,-5 2 4 0 0,4-7-25 0 0,-1 0 0 0 0,1 0 1 0 0,0 0-1 0 0,0 0 1 0 0,0 0-1 0 0,1 0 0 0 0,-1 1 1 0 0,1-1-1 0 0,0 0 0 0 0,-1 3-4 0 0,1 194 0 0 0,0-197 0 0 0,1 0 0 0 0,-1 1 0 0 0,0-1 0 0 0,1 0 0 0 0,0 0 0 0 0,-1 0 0 0 0,1 1 0 0 0,1-1 0 0 0,0 2 0 0 0,4 11 0 0 0,-1 13 0 0 0,5-8 0 0 0,-6-8 0 0 0,-4-11 0 0 0,0 0 0 0 0,1 1 0 0 0,0-1 0 0 0,-1 0 0 0 0,1 0 0 0 0,0 1 0 0 0,0-1 0 0 0,0 0 0 0 0,0 0 0 0 0,1 0 0 0 0,-1 0 0 0 0,0 0 0 0 0,1-1 0 0 0,0 1 0 0 0,1 2 0 0 0,1 0 0 0 0,-1 0 0 0 0,0 0 0 0 0,0 1 0 0 0,0-1 0 0 0,0 1 0 0 0,-1-1 0 0 0,0 1 0 0 0,1 1 0 0 0,7 17 0 0 0,-9-22 0 0 0,0 0 0 0 0,0 0 0 0 0,0 0 0 0 0,1 0 0 0 0,-1 0 0 0 0,0 0 0 0 0,1-1 0 0 0,-1 1 0 0 0,0 0 0 0 0,1-1 0 0 0,8 5 0 0 0,8 5 0 0 0,9-4 0 0 0,-14 0-3 0 0,-12-5-2 0 0,0 0 1 0 0,1 0 0 0 0,-1-1-1 0 0,1 1 1 0 0,-1 0 0 0 0,1-1-1 0 0,-1 0 1 0 0,1 1 0 0 0,-1-1-1 0 0,1 0 1 0 0,0 1 0 0 0,-1-1-1 0 0,1 0 5 0 0,4 0-9 0 0,7 0-45 0 0,-3-3-64 0 0,-5-7-57 0 0,0 6 74 0 0,10-3-55 0 0,-7 5 56 0 0,-1-1-60 0 0,-3 0 5 0 0,-1 1-48 0 0,2-12-372 0 0,-3 11 437 0 0,0 1 18 0 0,0 0-11 0 0,-1 0-39 0 0,1 0-8 0 0,-1 1-39 0 0,1-1-45 0 0,-1 1-50 0 0,-1 1 312 0 0,2-2-318 0 0,-1 1-38 0 0,2-2-459 0 0,-1 1 270 0 0,-1 1-33 0 0,2-2-337 0 0,-1 1-40 0 0,0 0 184 0 0</inkml:trace>
  <inkml:trace contextRef="#ctx0" brushRef="#br0" timeOffset="302.2">537 0 11000 0 0,'0'0'248'0'0,"0"0"34"0"0,0 0 21 0 0,0 0-34 0 0,0 1-202 0 0,0 1-39 0 0,0 2 6 0 0,0 5-87 0 0,0-3 82 0 0,0 1 84 0 0,0-3-14 0 0,0 0 35 0 0,0 17 251 0 0,2-10 21 0 0,6 7-109 0 0,-7-12-185 0 0,1-1-1 0 0,-1 1 0 0 0,0 0 1 0 0,-1 0-1 0 0,1 5-111 0 0,-1 7 191 0 0,2-2-63 0 0,9 26 112 0 0,-10-39-219 0 0,-1-1 0 0 0,1 1 0 0 0,-1 0 0 0 0,0 0 0 0 0,1 0 0 0 0,-1 0 0 0 0,-1 1-21 0 0,1-4 0 0 0,0 14 57 0 0,0 21 65 0 0,3-8-5 0 0,1-9-42 0 0,2 9 51 0 0,-3 9 50 0 0,-3-14-94 0 0,-1-2 22 0 0,1-1-1 0 0,1 0 0 0 0,2 6-103 0 0,2 0 89 0 0,1 6 36 0 0,-4-5-14 0 0,-2-6-39 0 0,-1-5 3 0 0,1 1-1 0 0,1-1 1 0 0,2 8-75 0 0,2 0 70 0 0,-3-16-51 0 0,0-1 0 0 0,-1 0 1 0 0,0 0-1 0 0,0 1 0 0 0,0-1 0 0 0,-1 2-19 0 0,0 0 27 0 0,0 0 0 0 0,0 0-1 0 0,2 7-26 0 0,9 9 67 0 0,-10-19-56 0 0,0 1-1 0 0,-1-1 1 0 0,1 1 0 0 0,-1 0-1 0 0,0 3-10 0 0,-1-4 11 0 0,1 1 0 0 0,0-1-1 0 0,1 1 1 0 0,0 0 0 0 0,0 2-11 0 0,6 6 36 0 0,-7-13-34 0 0,1 0 0 0 0,0 1 1 0 0,0-1-1 0 0,-1 1 0 0 0,1-1 1 0 0,0 1-1 0 0,-1-1 1 0 0,0 1-1 0 0,1-1 0 0 0,-1 1 1 0 0,0-1-1 0 0,0 1 0 0 0,0 0-2 0 0,0 2-175 0 0,0 0 110 0 0,0 1 97 0 0,0 2 150 0 0,-1 3 68 0 0,1-7-203 0 0,0 0-33 0 0,0-1-36 0 0,0 1-36 0 0,0 0-42 0 0,0-1-48 0 0,0 0-15 0 0,0 0-41 0 0,0 0-43 0 0,1 1-47 0 0,-1-1-50 0 0,0 0-53 0 0,0 0-58 0 0,0 0-59 0 0,0-2-720 0 0</inkml:trace>
  <inkml:trace contextRef="#ctx0" brushRef="#br0" timeOffset="626.41">395 616 10304 0 0,'0'0'233'0'0,"0"0"39"0"0,0 0 15 0 0,0-3 7 0 0,1-5-17 0 0,2 1 35 0 0,2 0 47 0 0,4-2 60 0 0,-5 4-262 0 0,0 1-17 0 0,-1 1 1 0 0,1-1-1 0 0,0 1 0 0 0,0-1 1 0 0,2 0-141 0 0,8-3 417 0 0,-2 0-98 0 0,3-1-21 0 0,5-4 88 0 0,-8 5-67 0 0,0 2-46 0 0,10-2 170 0 0,-15 5-260 0 0,0 0-1 0 0,0-1 0 0 0,7-3-182 0 0,1-1 171 0 0,-6 2-79 0 0,0 0 0 0 0,0 1 0 0 0,0 1 0 0 0,3-1-92 0 0,20-2 210 0 0,-16 2-113 0 0,-5 1-59 0 0,0 1-34 0 0,2-1-38 0 0,2 0-44 0 0,-9 1 2 0 0,0 0 39 0 0,15-6 6 0 0,-9 3-57 0 0,-5 3-11 0 0,0-1-49 0 0,2 1-148 0 0,-4 0 99 0 0,0 1-36 0 0,-1 1-28 0 0,1-1-39 0 0,3 0-406 0 0,-1 1 99 0 0,-1 0-54 0 0,7 0-777 0 0,-5 0 249 0 0,1 0-36 0 0,8 0-1625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09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18 348 10304 0 0,'0'0'233'0'0,"0"0"39"0"0,-2 2 15 0 0,-9 9 30 0 0,8-9 124 0 0,3-2 58 0 0,0 0 12 0 0,0 0-216 0 0,0 0-132 0 0,0 0-45 0 0,0 0-1 0 0,0 3 19 0 0,0 9-26 0 0,-1-7-68 0 0,1 0 0 0 0,-1-1 1 0 0,1 1-1 0 0,1 0 0 0 0,-1 0 1 0 0,1-1-1 0 0,-1 1 0 0 0,1 0 1 0 0,1 1-43 0 0,2 2 62 0 0,3 4 52 0 0,-2 2-9 0 0,-1-4-41 0 0,0 3 36 0 0,8 20 179 0 0,-6-13-147 0 0,-1 4 14 0 0,1 7-9 0 0,-1 0-14 0 0,0-7-1 0 0,7 5 24 0 0,-9-23-114 0 0,0-1 0 0 0,-1 1 0 0 0,0 0 0 0 0,0 0 0 0 0,0 2-32 0 0,4 34 91 0 0,4-5-35 0 0,-5 5-29 0 0,6-8 37 0 0,-6-2-38 0 0,-4-29-21 0 0,3 10 7 0 0,-1 0 0 0 0,-1 0 0 0 0,0 0 1 0 0,-1 8-13 0 0,0-14 6 0 0,-1 0 1 0 0,1 0 0 0 0,0-1 0 0 0,0 1 0 0 0,1 0 0 0 0,0-1 0 0 0,1 4-7 0 0,0-4 12 0 0,-2-2-7 0 0,0-1 0 0 0,-1 1 1 0 0,1-1-1 0 0,-1 1 1 0 0,1 0-1 0 0,-1-1 1 0 0,0 1-1 0 0,-1 0 1 0 0,1 1-6 0 0,-1 5 16 0 0,1 8-6 0 0,-1-13-8 0 0,1 1-1 0 0,0-1 1 0 0,0 0-1 0 0,1 0 1 0 0,0 0 0 0 0,0 0-1 0 0,0 1-1 0 0,9 5 43 0 0,-9-9-43 0 0,0 0-1 0 0,-1 1 1 0 0,1-1 0 0 0,-1 1 0 0 0,0-1 0 0 0,0 1 0 0 0,0 1 0 0 0,0 7-58 0 0,0-4 38 0 0,0-5-25 0 0,0-1-60 0 0,0-1-41 0 0,0 0-146 0 0,0 0-264 0 0,0 0 308 0 0,0 0 123 0 0,0 0-38 0 0,0 0-7 0 0,0 0-37 0 0,0 0-43 0 0,0 0-48 0 0,0 0-51 0 0,0 0-49 0 0,0 0-41 0 0,0 0-38 0 0,0 0-137 0 0,0 0-37 0 0,0 0-1430 0 0</inkml:trace>
  <inkml:trace contextRef="#ctx0" brushRef="#br0" timeOffset="318.58">50 427 5072 0 0,'2'0'144'0'0,"2"0"-97"0"0,-4 0-45 0 0,1 0 1 0 0,-1 0-1 0 0,0 0 1 0 0,0 0-1 0 0,1 0 1 0 0,-1 0-1 0 0,0 0 1 0 0,0 0-1 0 0,0 0 1 0 0,1 0-1 0 0,-1 0 1 0 0,0 0-1 0 0,0 0 1 0 0,0 0-1 0 0,1 0 1 0 0,-1 0-1 0 0,0 0 0 0 0,0 0 1 0 0,1 0-1 0 0,-1 0 1 0 0,0 0-1 0 0,0 0 1 0 0,0 0-1 0 0,0-1 1 0 0,1 1-1 0 0,-1 0 1 0 0,0 0-1 0 0,0 0 1 0 0,0 0-1 0 0,0-1 1 0 0,1 1-1 0 0,-1 0 1 0 0,0 0-1 0 0,0 0 1 0 0,0 0-1 0 0,0-1 1 0 0,0 1-1 0 0,0 0-2 0 0,3-29 35 0 0,-3 26 3 0 0,0 0 69 0 0,0-1 58 0 0,0 0 48 0 0,0-1 117 0 0,0-9 720 0 0,0 9-641 0 0,0 1-115 0 0,0 1-98 0 0,0 1 395 0 0,2 2-58 0 0,9 0-11 0 0,-9 0-26 0 0,-2 0-102 0 0,0-3-46 0 0,0-7-10 0 0,0 7-29 0 0,3 3-112 0 0,-1 0-163 0 0,0 0 0 0 0,-1 1 0 0 0,1-1 0 0 0,0 1 0 0 0,-1-1 0 0 0,1 1 0 0 0,0 0-1 0 0,-1 0 1 0 0,1 0 0 0 0,0 0 0 0 0,0 1-34 0 0,2 0 41 0 0,0 0-40 0 0,2-1 38 0 0,1 0 4 0 0,-2 2 58 0 0,8 8-21 0 0,-8-9-57 0 0,-4-2-20 0 0,0 1-1 0 0,-1-1 1 0 0,1 0 0 0 0,0 1 0 0 0,-1-1 0 0 0,1 0 0 0 0,-1 1 0 0 0,1-1-1 0 0,-1 1 1 0 0,1-1 0 0 0,-1 0 0 0 0,1 1 0 0 0,-1 0 0 0 0,1-1-1 0 0,-1 1 1 0 0,1-1 0 0 0,-1 1 0 0 0,0-1 0 0 0,1 1 0 0 0,-1 0 0 0 0,0-1-1 0 0,0 1-2 0 0,3 4 5 0 0,0 1 8 0 0,1-1 1 0 0,0 0-1 0 0,0 0 0 0 0,0 0 0 0 0,1-1 0 0 0,0 1 0 0 0,4 2-13 0 0,-2-1 5 0 0,-1 0 0 0 0,1 0 1 0 0,-1 1-1 0 0,0 0 0 0 0,0 1-5 0 0,-2-1 9 0 0,0 1 1 0 0,0 0-1 0 0,-1 1 1 0 0,0 1-10 0 0,11 24 26 0 0,-4-9-26 0 0,7 23 0 0 0,-15-45 0 0 0,-1 1 0 0 0,-1-1 0 0 0,1 1 0 0 0,0-1 0 0 0,-1 1 0 0 0,1 0 0 0 0,-1-1 0 0 0,0 1 0 0 0,-1 0 0 0 0,1 1 0 0 0,-1 5 0 0 0,1 55 64 0 0,0-62-60 0 0,0-1-1 0 0,0 0 1 0 0,-1 1 0 0 0,1-1 0 0 0,-1 0 0 0 0,0 0 0 0 0,1 0 0 0 0,-1 1 0 0 0,0-1 0 0 0,0 0 0 0 0,-1 1-4 0 0,-8 19 45 0 0,7-11-20 0 0,-4 8 38 0 0,1-4 15 0 0,3-9-52 0 0,0 0 9 0 0,0 0-1 0 0,0 0 1 0 0,-1 0 0 0 0,0 0-1 0 0,0-1 1 0 0,-1 1-35 0 0,-8 10 72 0 0,10-7-23 0 0,3-9-46 0 0,0 1-1 0 0,0-1 0 0 0,0 0 1 0 0,0 0-1 0 0,0 1 1 0 0,0-1-1 0 0,0 0 0 0 0,0 0 1 0 0,0 1-1 0 0,0-1 1 0 0,-1 0-1 0 0,1 0 0 0 0,0 1 1 0 0,0-1-1 0 0,0 0 1 0 0,0 0-1 0 0,0 0 0 0 0,-1 0 1 0 0,1 1-1 0 0,0-1 1 0 0,0 0-1 0 0,0 0 1 0 0,-1 0-1 0 0,1 0 0 0 0,0 0 1 0 0,-1 1-3 0 0,-23 12 31 0 0,21-12-30 0 0,0 1-21 0 0,0-1-39 0 0,0 0-40 0 0,1 0-42 0 0,-1 0-75 0 0,0 1-59 0 0,1-1-60 0 0,0 0-63 0 0,0 0-64 0 0,0 1-65 0 0,0-1-69 0 0,0 1-68 0 0,0 0-989 0 0,1-2-934 0 0</inkml:trace>
  <inkml:trace contextRef="#ctx0" brushRef="#br0" timeOffset="706.7">476 379 8144 0 0,'0'0'234'0'0,"0"0"6"0"0,0 1-176 0 0,2 1-37 0 0,2 1-19 0 0,2 3-3 0 0,13 14 59 0 0,-4-6 265 0 0,0-1 60 0 0,2 4 989 0 0,13 13-1378 0 0,-12-7 500 0 0,-3-2-187 0 0,7 9 52 0 0,2 4 49 0 0,-6-8-32 0 0,-10-13-216 0 0,7 10 159 0 0,0 1-2 0 0,-6-11-163 0 0,-4-5 62 0 0,0 1 0 0 0,-1-1 0 0 0,3 7-222 0 0,-3-2 164 0 0,0-3-76 0 0,-1 8 114 0 0,-4-16-185 0 0,1-1 0 0 0,0 1 0 0 0,1-1 0 0 0,-1 1 0 0 0,0-1 0 0 0,0 0 0 0 0,1 1 0 0 0,-1-1 0 0 0,0 0 0 0 0,1 1-17 0 0,4 7 76 0 0,-4-8-59 0 0,0 0 0 0 0,0 1 0 0 0,0-1 0 0 0,0 1 0 0 0,-1-1 0 0 0,1 1 0 0 0,0-1 0 0 0,-1 1 0 0 0,0-1 0 0 0,1 1 0 0 0,-1 0 0 0 0,0-1 0 0 0,0 1 0 0 0,0 0-17 0 0,1 8 106 0 0,-2 15 204 0 0,-3-16-167 0 0,-5-6-40 0 0,9-3-101 0 0,0 0 1 0 0,0 0 0 0 0,0 0 0 0 0,0 0 0 0 0,0 0-1 0 0,0 0 1 0 0,0 0 0 0 0,0 0 0 0 0,0 0 0 0 0,-1 0 0 0 0,1 0-1 0 0,0 0 1 0 0,0 0 0 0 0,0 0 0 0 0,0 0 0 0 0,0 0 0 0 0,0 0-1 0 0,0 0 1 0 0,0 0 0 0 0,0 0 0 0 0,0 0 0 0 0,-1 0 0 0 0,1 0-1 0 0,0 0 1 0 0,0 0 0 0 0,0 1 0 0 0,0-1 0 0 0,0 0 0 0 0,0 0-1 0 0,0 0 1 0 0,0 0 0 0 0,0 0 0 0 0,0 0 0 0 0,0 0 0 0 0,0 0-1 0 0,0 0 1 0 0,0 0 0 0 0,0 0 0 0 0,0 0 0 0 0,0 0 0 0 0,0 1-1 0 0,-1-1 1 0 0,1 0 0 0 0,0 0 0 0 0,0 0 0 0 0,0 0 0 0 0,0 0-1 0 0,0 0 1 0 0,0 0 0 0 0,0 0 0 0 0,0 0 0 0 0,1 0 0 0 0,-1 1-1 0 0,0-1 1 0 0,0 0 0 0 0,0 0 0 0 0,0 0-3 0 0,0 10 166 0 0,0-9-162 0 0,0-1-1 0 0,0 0 0 0 0,0 0 0 0 0,0 0 0 0 0,0 0 0 0 0,0 0 0 0 0,0 0 0 0 0,0 0 0 0 0,0 0 0 0 0,0 0 0 0 0,0 0 0 0 0,0 1 0 0 0,0-1 0 0 0,0 0 0 0 0,0 0 1 0 0,0 0-1 0 0,0 0 0 0 0,0 0 0 0 0,0 0 0 0 0,0 0 0 0 0,0 0 0 0 0,0 0 0 0 0,0 0 0 0 0,0 0 0 0 0,0 1 0 0 0,0-1 0 0 0,-1 0 0 0 0,1 0 0 0 0,0 0 0 0 0,0 0 0 0 0,0 0 1 0 0,0 0-1 0 0,0 0 0 0 0,0 0 0 0 0,0 0 0 0 0,0 0 0 0 0,0 0 0 0 0,0 0 0 0 0,0 0 0 0 0,0 0 0 0 0,-1 0 0 0 0,1 0 0 0 0,0 0 0 0 0,0 0 0 0 0,0 0 0 0 0,0 0 1 0 0,0 0-1 0 0,0 0 0 0 0,0 0 0 0 0,0 0 0 0 0,0 0 0 0 0,0 0 0 0 0,-1 0 0 0 0,1 0 0 0 0,0 0 0 0 0,0 0 0 0 0,0 0-3 0 0,-5 0 106 0 0,-11 0 318 0 0,13 0-341 0 0,1 0-63 0 0,-3-3 187 0 0,2 1-181 0 0,-1-2 52 0 0,-10-10 176 0 0,8 6-155 0 0,3 2-39 0 0,-2-5 33 0 0,-3-4 1 0 0,3-17 99 0 0,-1 20-132 0 0,5 9-55 0 0,0 0 0 0 0,0-1 1 0 0,0 1-1 0 0,0 0 1 0 0,0 0-1 0 0,1 0 0 0 0,0-1 1 0 0,-1-2-7 0 0,1-15 58 0 0,0 6-44 0 0,0-29 64 0 0,3 26-76 0 0,0 6-2 0 0,1-1 0 0 0,0 0 0 0 0,1 1 0 0 0,1 0 0 0 0,1-2 0 0 0,-5 10 1 0 0,0 0-1 0 0,0 0 0 0 0,0 0 0 0 0,0 0 0 0 0,-1 0 0 0 0,1-4 0 0 0,-1 5-1 0 0,0 0 0 0 0,0 0 0 0 0,0 1-1 0 0,0-1 1 0 0,0 0 0 0 0,0 1-1 0 0,1-1 1 0 0,-1 1 0 0 0,1 0-1 0 0,0-1 1 0 0,0 1 0 0 0,0-1 1 0 0,5-3-99 0 0,0-1 36 0 0,6-7 23 0 0,-1 2 75 0 0,16-15 135 0 0,-12 10-130 0 0,-8 9-66 0 0,1 0-43 0 0,2-3-105 0 0,0 0-115 0 0,-2 1-54 0 0,1 1-108 0 0,0-1-120 0 0,-5 5 237 0 0,0 0-35 0 0,-2 1-91 0 0,-1 3 267 0 0,0 0-34 0 0,-1-1 6 0 0,1 1-35 0 0,-1 0-38 0 0,1 1-44 0 0,-1-1-47 0 0,1 0-44 0 0,-1 1-39 0 0,1-1-34 0 0,0 1-138 0 0,0 0-34 0 0,3 0-1465 0 0</inkml:trace>
  <inkml:trace contextRef="#ctx0" brushRef="#br0" timeOffset="1069.77">1375 363 7224 0 0,'0'0'209'0'0,"-3"3"60"0"0,1-1-200 0 0,-1 1 55 0 0,-12 13 700 0 0,11-13-658 0 0,3-1-126 0 0,0-2-37 0 0,-3 4 270 0 0,1-1-98 0 0,1 0-79 0 0,0-2-51 0 0,-2 3-19 0 0,1-3 49 0 0,-2 2-9 0 0,4-3-51 0 0,0 0 0 0 0,1 0 1 0 0,-1 1-1 0 0,0-1 0 0 0,1 0 0 0 0,-1 1 1 0 0,1-1-1 0 0,-1 0 0 0 0,1 1 0 0 0,-1-1 1 0 0,1 1-1 0 0,-1-1 0 0 0,1 1 0 0 0,-1-1 1 0 0,1 1-1 0 0,-1 0 0 0 0,1-1 0 0 0,0 1 1 0 0,-1-1-1 0 0,1 1 0 0 0,0 0 0 0 0,0 0-15 0 0,-3 4 61 0 0,-4 3 73 0 0,-9 2 195 0 0,13-9-256 0 0,0 1 1 0 0,0-1-1 0 0,0 1 1 0 0,0 0-1 0 0,0 0 1 0 0,0 1-74 0 0,-5 5 170 0 0,5-5-83 0 0,0 1 1 0 0,0-1 0 0 0,-1 0-1 0 0,1 0 1 0 0,-1-1 0 0 0,0 1-88 0 0,-1-1 86 0 0,4-1-66 0 0,1-1 0 0 0,-1 0 0 0 0,0 0 0 0 0,1 1 0 0 0,-1-1 0 0 0,1 0 0 0 0,-1 1 1 0 0,1-1-1 0 0,-1 1 0 0 0,0-1 0 0 0,1 1 0 0 0,-1-1 0 0 0,1 1 0 0 0,0-1 0 0 0,-1 1 0 0 0,1-1 0 0 0,-1 1 0 0 0,1 0 1 0 0,0-1-1 0 0,0 1 0 0 0,-1 0 0 0 0,1 0-20 0 0,-2 3 80 0 0,-11 17 230 0 0,-1 3-44 0 0,7-5-39 0 0,-1-2-36 0 0,1-2-51 0 0,1 0-35 0 0,2 1-36 0 0,2 2-39 0 0,1-9-13 0 0,1-6-14 0 0,0 0 1 0 0,-1 0-1 0 0,1 0 0 0 0,0 0 1 0 0,1 0-1 0 0,-1 0 0 0 0,0 0 1 0 0,1-1-1 0 0,0 1 0 0 0,0 0 1 0 0,0 1-4 0 0,3 4 0 0 0,8 18 0 0 0,-11-21 0 0 0,1 1 0 0 0,0 1 0 0 0,0-2 0 0 0,1 1 0 0 0,-1 0 0 0 0,1 0 0 0 0,0-1 0 0 0,1 1 0 0 0,2 2 0 0 0,-4-6 0 0 0,-1 0 0 0 0,1 0 0 0 0,-1 0 0 0 0,0 0 0 0 0,1 0 0 0 0,-1 0 0 0 0,0 0 0 0 0,0 0 0 0 0,-1 0 0 0 0,1 0 0 0 0,0 1 0 0 0,-1-1 0 0 0,7 16 0 0 0,-4-15-1 0 0,-1-1 1 0 0,0 0-1 0 0,1 1 1 0 0,-1-1 0 0 0,1 0-1 0 0,-1 0 1 0 0,2 0 0 0 0,18 14 13 0 0,-3-1 42 0 0,-15-12-48 0 0,0-1-1 0 0,1 0 1 0 0,-1-1 0 0 0,0 1 0 0 0,1-1 0 0 0,1 1-7 0 0,28 2 95 0 0,-12-4 56 0 0,0-1 77 0 0,-17 1-169 0 0,0 0 0 0 0,0-1-1 0 0,0 0 1 0 0,-1 0 0 0 0,1 0 0 0 0,2-2-59 0 0,4-1 165 0 0,2-3 75 0 0,3-3 70 0 0,-9 6-157 0 0,-1 0-36 0 0,-1-1-14 0 0,1-2 10 0 0,1-2 30 0 0,6-1 197 0 0,-7-12 10 0 0,4 12 2 0 0,-7 0-185 0 0,-1-42 424 0 0,-3 27-379 0 0,-1 6-93 0 0,0 7-98 0 0,-14-25 61 0 0,14 30-61 0 0,-20-53 52 0 0,18 52-66 0 0,1 1 0 0 0,-1 0 1 0 0,0-1-1 0 0,-1 1 0 0 0,0 1 0 0 0,0-1 0 0 0,-1 0-7 0 0,-19-15-36 0 0,7 5-31 0 0,-2-9-60 0 0,10 11 76 0 0,-1 0-68 0 0,-2-1-62 0 0,-1 1-55 0 0,7 6 90 0 0,0-2-50 0 0,1 0-48 0 0,0 0-45 0 0,3 6 102 0 0,1-8-384 0 0,2 11 332 0 0,0 1-3 0 0,0 1-53 0 0,0 0-113 0 0,0 0 153 0 0,0 0-33 0 0,0 0-374 0 0,0 0 100 0 0,0 0-45 0 0,0 0-702 0 0,0 0-544 0 0,0 0-1040 0 0</inkml:trace>
  <inkml:trace contextRef="#ctx0" brushRef="#br0" timeOffset="1731.36">2085 569 8984 0 0,'0'0'200'0'0,"0"0"33"0"0,0-3 15 0 0,0 2-234 0 0,0 1 0 0 0,0-1 0 0 0,0 0 1 0 0,0 1-1 0 0,0-1 0 0 0,0 0 0 0 0,0 0 0 0 0,-1 1 0 0 0,1-1 0 0 0,0 1 1 0 0,0-1-1 0 0,-1 0 0 0 0,1 1 0 0 0,0-1 0 0 0,-1 0-14 0 0,-3-1 33 0 0,-2-1-23 0 0,1-7-10 0 0,-2 5 53 0 0,2 2 100 0 0,3-5 105 0 0,0 3 239 0 0,-11-6 14 0 0,-1 6-5 0 0,9-6-20 0 0,-8 6-6 0 0,0-5 0 0 0,11 8-295 0 0,1 1-34 0 0,-2 0 61 0 0,0 0-81 0 0,-1 1-77 0 0,1 0-16 0 0,0-1 60 0 0,-10-9 279 0 0,12 8-196 0 0,-1 1-42 0 0,-1 0 38 0 0,-1 1-91 0 0,-2 1-51 0 0,4-1 58 0 0,-13 3 125 0 0,1 7-27 0 0,11-7-73 0 0,0-2-41 0 0,1 0-26 0 0,-1-2-27 0 0,-2 3 16 0 0,0 8-2 0 0,-6-3 2 0 0,10-7-39 0 0,0 0 0 0 0,0 1-1 0 0,0-1 1 0 0,0 1 0 0 0,0-1 0 0 0,0 1 0 0 0,0 0 0 0 0,0-1 0 0 0,0 1-1 0 0,0 0 1 0 0,0 0 0 0 0,1-1 0 0 0,-1 1 0 0 0,0 0 0 0 0,0 0 0 0 0,1 0-1 0 0,-1 1 0 0 0,1-1 0 0 0,-1 0 0 0 0,1 1 0 0 0,-1-1 0 0 0,1 1 0 0 0,0-1 0 0 0,0 0 0 0 0,0 1 0 0 0,0-1 0 0 0,0 1 0 0 0,-3 17 0 0 0,-1-9 0 0 0,2-7 0 0 0,1 0 0 0 0,0 0 0 0 0,0 0 0 0 0,0 0 0 0 0,0 0 0 0 0,0 1 0 0 0,1-1 0 0 0,0 0 0 0 0,-1 0 0 0 0,1 3 0 0 0,0 68 0 0 0,0-71-4 0 0,0 0 0 0 0,1 0 0 0 0,-1 1 1 0 0,1-1-1 0 0,-1 0 0 0 0,1 0 1 0 0,0 0-1 0 0,0 0 0 0 0,0 0 1 0 0,2 2 3 0 0,1 6-17 0 0,17 57-4 0 0,-19-64 14 0 0,0 1-1 0 0,0-1 1 0 0,0 0 0 0 0,1-1 0 0 0,-1 1-1 0 0,2 1 8 0 0,34 37-10 0 0,-32-36 11 0 0,-4-5-1 0 0,-1 1 0 0 0,1-1 0 0 0,0 1 0 0 0,0-1 0 0 0,0 0 0 0 0,0 0 0 0 0,0 0 0 0 0,1 0 0 0 0,-1 0 0 0 0,0 0 0 0 0,0-1 0 0 0,1 1 0 0 0,-1-1 0 0 0,1 1 0 0 0,10 2 0 0 0,-1 3-3 0 0,-10-5-1 0 0,-1 0-1 0 0,1 0 1 0 0,-1 0 0 0 0,1-1 0 0 0,-1 1 0 0 0,1-1 0 0 0,-1 1 0 0 0,1-1 0 0 0,0 1 0 0 0,-1-1 0 0 0,1 0 0 0 0,0 0 0 0 0,-1 0 0 0 0,1 0 4 0 0,10 1-11 0 0,-6-1 11 0 0,-1 1 0 0 0,1-1 0 0 0,0 0-1 0 0,-1 0 1 0 0,1-1 0 0 0,0 0 0 0 0,-1 0 0 0 0,2-1 0 0 0,-2 1-1 0 0,29-12-10 0 0,-31 11-4 0 0,0 1-1 0 0,0-1 1 0 0,0 0 0 0 0,0 0 0 0 0,0 0 0 0 0,0-1 15 0 0,5-5-48 0 0,-5 5 25 0 0,0 0 0 0 0,1 0 0 0 0,-1-1 0 0 0,-1 1 0 0 0,1-1 1 0 0,0 0 22 0 0,1-5-65 0 0,2-3-90 0 0,2-1-51 0 0,2-9-79 0 0,-7 12 103 0 0,0 4 52 0 0,0-1-33 0 0,7-16-324 0 0,6-33-530 0 0,-14 47 815 0 0,-1 0-1 0 0,0-1 0 0 0,0 1 0 0 0,-1-1 1 0 0,0 0 202 0 0,-2-10-281 0 0,-1 3 63 0 0,-2 0 47 0 0,3 11 91 0 0,1-1-1 0 0,-1 1 1 0 0,1-1-1 0 0,0 0 0 0 0,0 0 1 0 0,1 0 80 0 0,-1-4-116 0 0,0 0 36 0 0,-2 1 35 0 0,1 0 31 0 0,-1-1 35 0 0,0-1 35 0 0,0-8 33 0 0,-2-8 63 0 0,-6-1 42 0 0,8 22-119 0 0,0-1 0 0 0,0 0-1 0 0,1 0 1 0 0,0 0 0 0 0,0 0 0 0 0,0-3-75 0 0,-3-14 234 0 0,-4-5 67 0 0,2 12-130 0 0,-4-10 101 0 0,-3-2 50 0 0,12 25-264 0 0,-1 0-1 0 0,1 0 1 0 0,0-1 0 0 0,1 1-1 0 0,-1 0 1 0 0,1-1-1 0 0,0 1 1 0 0,0-1 0 0 0,1 0-1 0 0,-1-3-57 0 0,-2-16 232 0 0,-7 3 54 0 0,5-10 100 0 0,0 24-296 0 0,4 6-67 0 0,0 1-1 0 0,0-1 1 0 0,0 1 0 0 0,1-1-1 0 0,-1 1 1 0 0,0-1-1 0 0,1 1 1 0 0,-1-1 0 0 0,1 0-1 0 0,-1 1 1 0 0,1-3-23 0 0,0 2 99 0 0,0 2-31 0 0,0 0-4 0 0,3 0-11 0 0,-3 0-53 0 0,1 0 1 0 0,0 0 0 0 0,0 0-1 0 0,0 1 1 0 0,-1-1-1 0 0,1 0 1 0 0,0 1 0 0 0,0-1-1 0 0,-1 1 1 0 0,1-1-1 0 0,0 0 1 0 0,-1 1-1 0 0,1 0 1 0 0,0-1 0 0 0,-1 1-1 0 0,1-1 1 0 0,-1 1-1 0 0,1 0 1 0 0,-1-1 0 0 0,1 1-1 0 0,10 19-2 0 0,-10-18 3 0 0,4 30-1 0 0,6-19 0 0 0,-9-11 0 0 0,0-1 0 0 0,-1 1 0 0 0,1 0 0 0 0,-1 0 0 0 0,1 0 0 0 0,-1 0 0 0 0,0 0 0 0 0,1 0 0 0 0,-1 2 0 0 0,5 25 0 0 0,14 28 2 0 0,-13-37 24 0 0,0 0-1 0 0,1 6-25 0 0,-4-4 11 0 0,1 0 1 0 0,6 13-12 0 0,3 2 41 0 0,-10-25-32 0 0,-1-1 0 0 0,0 1-1 0 0,-1 0 1 0 0,0 2-9 0 0,2 15 29 0 0,7 7-4 0 0,-6 6 45 0 0,0-18-29 0 0,-2-14-31 0 0,-1 1 1 0 0,-1 0 0 0 0,0-1 0 0 0,0 3-11 0 0,-1 6 35 0 0,-1-12-13 0 0,1 1-1 0 0,1-1 1 0 0,-1 0 0 0 0,1 1 0 0 0,1 2-22 0 0,3 5 30 0 0,-3-12-24 0 0,-1 0-1 0 0,0 0 1 0 0,0 0-1 0 0,0 1 1 0 0,0-1-1 0 0,-1 0 1 0 0,1 0-1 0 0,-1 1 1 0 0,0 2-6 0 0,0-3 9 0 0,0 0 0 0 0,1 0 1 0 0,-1 0-1 0 0,1 1 0 0 0,-1-1 1 0 0,1 0-1 0 0,1 2-9 0 0,6 13 15 0 0,-7-16-13 0 0,0-1 1 0 0,-1 1 0 0 0,1 0 0 0 0,-1 0-1 0 0,0 0 1 0 0,0 0 0 0 0,1 0 0 0 0,-1 0-1 0 0,0 0 1 0 0,-1 0 0 0 0,1 1-3 0 0,0 7 23 0 0,0 27-53 0 0,0-36 20 0 0,0 0-27 0 0,0 7-43 0 0,0-1 22 0 0,0-3-22 0 0,0-2-55 0 0,0-2-142 0 0,0 0-255 0 0,0 0 295 0 0,0 0 118 0 0,0 0-36 0 0,0 0-7 0 0,0 0-34 0 0,0 0-42 0 0,0 0-44 0 0,0 0-49 0 0,0 0-46 0 0,0 0-39 0 0,0 0-36 0 0,0 0-130 0 0,0 0-34 0 0,0 0-1355 0 0</inkml:trace>
  <inkml:trace contextRef="#ctx0" brushRef="#br0" timeOffset="2055.07">2511 411 7584 0 0,'0'0'222'0'0,"2"2"-15"0"0,0 0-233 0 0,0 0 64 0 0,0 0 53 0 0,0 0 44 0 0,1 1 91 0 0,6 6 520 0 0,-6-6-464 0 0,0-1-96 0 0,-2 0-91 0 0,0-1 283 0 0,0 1-70 0 0,0-1-63 0 0,0 0-54 0 0,-1 1-25 0 0,0-1-55 0 0,0 1-32 0 0,0 0-28 0 0,0 2 38 0 0,1-3-12 0 0,-1 0 43 0 0,6 7 215 0 0,1 0-53 0 0,6 8 218 0 0,-8-7-199 0 0,1 3 52 0 0,2 1-84 0 0,-1 0-106 0 0,8 26 295 0 0,-11-26-325 0 0,-1-4-58 0 0,0 1 46 0 0,-1-3-35 0 0,1 1-16 0 0,-1 1-7 0 0,3 7 36 0 0,1 2 48 0 0,-5-13-123 0 0,5 11 80 0 0,-5-11-60 0 0,1-1 0 0 0,0 1-1 0 0,0-1 1 0 0,1 0 0 0 0,-1 0 0 0 0,1 0-1 0 0,0 0 1 0 0,1 1-44 0 0,-1-1 48 0 0,0 0-1 0 0,-1 1 1 0 0,1-1 0 0 0,-1 0-1 0 0,1 1 1 0 0,-1-1 0 0 0,0 2-48 0 0,12 23 274 0 0,-13-28-258 0 0,0 0-1 0 0,0 0 0 0 0,0 1 1 0 0,0-1-1 0 0,0 0 0 0 0,0 0 1 0 0,0 0-1 0 0,1 0 0 0 0,-1-1 0 0 0,1 2-14 0 0,1-1 38 0 0,0-1-23 0 0,0 0 10 0 0,0 0 24 0 0,1 1 24 0 0,1 2 38 0 0,16 7 110 0 0,-14-7 23 0 0,-1-1-86 0 0,1-2-47 0 0,2-1-14 0 0,-1 0 52 0 0,5 1 108 0 0,-10 0 4 0 0,-1-3 2 0 0,4-2-118 0 0,-4 3-85 0 0,1 0 1 0 0,-1-1-1 0 0,1 1 0 0 0,-1-1 0 0 0,0 0 0 0 0,0 0 0 0 0,0 0-61 0 0,-1 2 32 0 0,0-1 0 0 0,-1 0 0 0 0,1 0 0 0 0,0 0-1 0 0,-1 1 1 0 0,0-1 0 0 0,1 0 0 0 0,-1 0 0 0 0,0 0-1 0 0,0-1-31 0 0,0-24 156 0 0,0 0-52 0 0,0-2-53 0 0,0 1-51 0 0,0-1-50 0 0,0 0-51 0 0,0 1-50 0 0,0 0-49 0 0,0-10-159 0 0,1 29-45 0 0,0 1 67 0 0,1 0-2 0 0,2-2-86 0 0,1-5-169 0 0,-3 4 115 0 0,-1 7 278 0 0,-1 1-35 0 0,0 0 6 0 0,0 0-36 0 0,0 1-40 0 0,0-1-45 0 0,0 3 351 0 0,0-2-401 0 0,0 0-44 0 0,0 0-42 0 0,0 0-35 0 0,0 0-143 0 0,0 0-36 0 0,0-4-1523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9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9904 0 0,'0'3'222'0'0,"0"-3"-206"0"0,0 1-1 0 0,0-1 0 0 0,0 1 0 0 0,0 0 0 0 0,0-1 1 0 0,0 1-1 0 0,0-1 0 0 0,-1 1 0 0 0,1-1 1 0 0,0 1-1 0 0,0-1 0 0 0,-1 1 0 0 0,1-1 0 0 0,0 1 1 0 0,0-1-1 0 0,-1 1 0 0 0,1-1 0 0 0,-1 1 1 0 0,1-1-1 0 0,-1 1 0 0 0,1-1 0 0 0,0 0 1 0 0,-1 1-1 0 0,0-1-15 0 0,-6 7 254 0 0,6 3-112 0 0,1 0-91 0 0,0 0-37 0 0,0 22-59 0 0,0-18 71 0 0,0 1 84 0 0,0-7-10 0 0,0 0 37 0 0,0 32 477 0 0,0 0-66 0 0,0 1-56 0 0,0 0-48 0 0,0 9 39 0 0,0-1-40 0 0,0 95 804 0 0,0-142-1099 0 0,0-2-16 0 0,0 0-4 0 0,0 0 0 0 0,0 0 5 0 0,0 0 23 0 0,0 0 10 0 0,0 0 2 0 0,0 0 2 0 0,0 0 4 0 0,0-2 2 0 0,1-7-58 0 0,5-2 16 0 0,-5 9-113 0 0,0 1 0 0 0,0-1 0 0 0,0 0 0 0 0,0 0 0 0 0,-1 1 0 0 0,1-1 0 0 0,0 0 0 0 0,-1 0-1 0 0,1 0 1 0 0,-1 0 0 0 0,0 0 0 0 0,0-1-21 0 0,0 1 16 0 0,0 1 1 0 0,1-1-1 0 0,-1 1 0 0 0,0-1 1 0 0,1 0-1 0 0,-1 1 0 0 0,0-1 1 0 0,1 1-1 0 0,0-1 0 0 0,-1 1 1 0 0,1-1-1 0 0,0 1 0 0 0,1-2-16 0 0,-1 2 15 0 0,0-1 0 0 0,0 0 1 0 0,0 1-1 0 0,-1-1 0 0 0,1 0 0 0 0,0 0 0 0 0,-1 0 1 0 0,1 1-1 0 0,-1-1 0 0 0,1 0 0 0 0,-1 0 0 0 0,0 0 0 0 0,0-2-15 0 0,2-26 26 0 0,-2 25-27 0 0,1 1-1 0 0,0 0 1 0 0,0 0-1 0 0,0-1 1 0 0,0 1-1 0 0,1 0 1 0 0,0 0-1 0 0,0 0 0 0 0,1-1 2 0 0,-1 1-7 0 0,0 0 0 0 0,0 1 0 0 0,0-1-1 0 0,0 0 1 0 0,-1 0 0 0 0,0 0 0 0 0,1 0-1 0 0,-1 0 8 0 0,2-9 9 0 0,8-8 34 0 0,-8 8-33 0 0,-3 11-5 0 0,1 0 0 0 0,-1-1 0 0 0,1 1 1 0 0,0 0-1 0 0,-1-1 0 0 0,1 1 1 0 0,0 0-1 0 0,0 0 0 0 0,1 0 1 0 0,-1 0-1 0 0,0 0 0 0 0,1 0 0 0 0,-1 0 1 0 0,1 0-6 0 0,0 1 1 0 0,0-1 0 0 0,-1 0 0 0 0,1 0 1 0 0,-1-1-1 0 0,0 1 0 0 0,0 0 0 0 0,1 0 1 0 0,-1-1-1 0 0,-1 1 0 0 0,1 0 0 0 0,0-1 0 0 0,-1 1 1 0 0,1-1-2 0 0,-1 0 0 0 0,1 1 0 0 0,0-1-1 0 0,-1 1 1 0 0,1 0 0 0 0,0-1 0 0 0,0 1 0 0 0,1 0 0 0 0,-1 0 0 0 0,0-1 0 0 0,1 1 0 0 0,-1 0 0 0 0,1 0-1 0 0,0 0 1 0 0,0-1 0 0 0,1 0 0 0 0,-1 0 0 0 0,0 0 0 0 0,0 0 0 0 0,0-1 0 0 0,1 0 0 0 0,-2 0 0 0 0,1 1 0 0 0,0-1 0 0 0,0 1 0 0 0,0 0 0 0 0,1 0 0 0 0,0-1 0 0 0,3-2-3 0 0,13-12-90 0 0,-12 13 101 0 0,24-11 46 0 0,-17 11-44 0 0,-10-1-13 0 0,-4 5 2 0 0,0 1-1 0 0,1-1 0 0 0,-1 1 0 0 0,0-1 0 0 0,0 1 0 0 0,1 0 0 0 0,-1-1 0 0 0,0 1 0 0 0,1-1 0 0 0,-1 1 1 0 0,1 0-1 0 0,-1 0 0 0 0,0-1 0 0 0,1 1 0 0 0,-1 0 0 0 0,1 0 0 0 0,-1-1 0 0 0,1 1 0 0 0,-1 0 0 0 0,1 0 0 0 0,-1 0 1 0 0,1 0-1 0 0,-1 0 0 0 0,1-1 0 0 0,-1 1 0 0 0,1 0 0 0 0,-1 0 0 0 0,1 0 0 0 0,-1 1 0 0 0,1-1 0 0 0,-1 0 0 0 0,1 0 2 0 0,7-1-84 0 0,7-5 114 0 0,-9 2-90 0 0,-3 2-28 0 0,1 1-51 0 0,2 0-147 0 0,-2 0 93 0 0,0 1-37 0 0,-3 0 210 0 0,0 0-36 0 0,1 0-38 0 0,-1 0-38 0 0,1 0-39 0 0,0 0-40 0 0,0 0-40 0 0,0 0-41 0 0,0 0-42 0 0,0 0-43 0 0,0 0-44 0 0,0 0-43 0 0,-1 0-46 0 0,1 0-45 0 0,-1 0-47 0 0,0 0-47 0 0,1 0-1365 0 0,-1 0-1134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9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269 112 8896 0 0,'0'0'264'0'0,"0"0"-8"0"0,0 0-191 0 0,0-3-37 0 0,-1 3-27 0 0,1-1-1 0 0,0 1 1 0 0,0-1-1 0 0,0 1 1 0 0,0-1-1 0 0,1 1 1 0 0,-1-1-1 0 0,0 1 1 0 0,0-1 0 0 0,0 1-1 0 0,0-1 1 0 0,0 1-1 0 0,1 0 1 0 0,-1-1-1 0 0,0 1 1 0 0,0-1-1 0 0,1 1 1 0 0,-1-1-1 0 0,0 1 1 0 0,1 0 0 0 0,-1-1-1 0 0,0 1 1 0 0,1 0-1 0 0,-1-1 1 0 0,0 1-1 0 0,1 0 1 0 0,-1 0-1 0 0,1-1 0 0 0,6 0 60 0 0,-5 1 44 0 0,-2-2 122 0 0,0-2-113 0 0,-1 1 49 0 0,-3-7 499 0 0,1 6-422 0 0,1 1-91 0 0,0 1-126 0 0,1 1-44 0 0,-1-2 203 0 0,0 1-65 0 0,2 0-44 0 0,2-1-40 0 0,-1 0-15 0 0,-1 1 33 0 0,-2-1 36 0 0,0 0 59 0 0,0 1-135 0 0,-2-2 89 0 0,-12-12 385 0 0,12 12-364 0 0,1 2 73 0 0,0 0-71 0 0,0 1-43 0 0,-1 1-40 0 0,0 0-8 0 0,2 0 30 0 0,-11-11 197 0 0,10 9-36 0 0,-1 0-99 0 0,0 2-62 0 0,-1 1-29 0 0,3-1 42 0 0,-9 0 140 0 0,-12 0 269 0 0,16 1-377 0 0,0 1-61 0 0,-1 3 45 0 0,-2 1-9 0 0,-3-4-60 0 0,-3 1-21 0 0,0 10 0 0 0,9-5 0 0 0,4-5 0 0 0,0 0 0 0 0,-1 1 0 0 0,1-1 0 0 0,-1-1 0 0 0,1 1 0 0 0,-1 0 0 0 0,-1-1 0 0 0,4-1 0 0 0,0-1 0 0 0,1 0 0 0 0,-1 0 0 0 0,1 1 0 0 0,-1-1 0 0 0,0 0 0 0 0,1 1 0 0 0,-1-1 0 0 0,1 1 0 0 0,-1-1 0 0 0,1 1 0 0 0,-1-1 0 0 0,1 1 0 0 0,-1-1 0 0 0,1 1 0 0 0,0-1 0 0 0,-1 1 0 0 0,1 0 0 0 0,0-1 0 0 0,-1 1 0 0 0,1-1 0 0 0,0 1 0 0 0,-3 4 0 0 0,-13 27 0 0 0,12-25 0 0 0,3-7-3 0 0,1 1 0 0 0,-1 0 0 0 0,0-1 1 0 0,1 1-1 0 0,-1 0 0 0 0,1 0 1 0 0,-1 0-1 0 0,1 0 0 0 0,-1-1 0 0 0,1 1 1 0 0,0 0-1 0 0,-1 0 0 0 0,1 0 1 0 0,0 0-1 0 0,0 0 0 0 0,0 0 0 0 0,-1 0 1 0 0,1 0-1 0 0,0 0 0 0 0,0 0 1 0 0,1 0-1 0 0,-1 0 0 0 0,0 0 0 0 0,0 0 1 0 0,0 0-1 0 0,1-1 0 0 0,-1 1 3 0 0,5 8-13 0 0,-4-8 9 0 0,0 0 0 0 0,0 1 0 0 0,0-1 0 0 0,-1 1 1 0 0,1-1-1 0 0,0 1 0 0 0,-1-1 0 0 0,1 1 0 0 0,-1 0 0 0 0,0-1 0 0 0,1 1 0 0 0,-1-1 0 0 0,0 1 0 0 0,0 0 4 0 0,0 0-3 0 0,0 1 0 0 0,-1-1 0 0 0,1 0 0 0 0,1 1 0 0 0,-1-1 0 0 0,0 0 0 0 0,0 1 0 0 0,1-1 0 0 0,-1 0 0 0 0,1 0 0 0 0,0 1 0 0 0,0-1 0 0 0,0 0 0 0 0,0 0 0 0 0,0 0-1 0 0,0 0 1 0 0,1 0 0 0 0,-1 0 0 0 0,0 0 0 0 0,1-1 0 0 0,0 1 3 0 0,2 3-1 0 0,0-1-1 0 0,0 1 1 0 0,-1 0-1 0 0,1 0 1 0 0,0 2 1 0 0,9 12-11 0 0,1-3-35 0 0,78 76 36 0 0,-76-79 10 0 0,-11-10 0 0 0,-5-3 0 0 0,1 0 0 0 0,0 0 1 0 0,-1 1-1 0 0,1-1 0 0 0,-1 0 0 0 0,1 1 0 0 0,0-1 1 0 0,-1 0-1 0 0,1 1 0 0 0,-1-1 0 0 0,1 1 0 0 0,-1-1 1 0 0,1 1-1 0 0,-1-1 0 0 0,0 1 0 0 0,1 0 0 0 0,-1-1 1 0 0,1 1-1 0 0,-1-1 0 0 0,0 1 0 0 0,0 0 0 0 0,1 0 0 0 0,1 4 6 0 0,-1-4-3 0 0,0 1-1 0 0,0-1 0 0 0,0 0 0 0 0,0 1 1 0 0,0-1-1 0 0,0 0 0 0 0,0 0 1 0 0,0 0-1 0 0,1 0 0 0 0,-1 1-2 0 0,1-1 2 0 0,-1-1 0 0 0,0 1 0 0 0,0 0 0 0 0,0 0 0 0 0,0 0 0 0 0,0 1 0 0 0,0-1 0 0 0,-1 0 0 0 0,1 0 0 0 0,0 0-1 0 0,0 1-1 0 0,0 2 2 0 0,0 0-1 0 0,0-1 0 0 0,0 1 0 0 0,-1 0 0 0 0,1 0 0 0 0,-1 0 0 0 0,0 0 1 0 0,0 1-2 0 0,0 26 36 0 0,0-18 81 0 0,-3-7-22 0 0,-10 4 1 0 0,0-4-16 0 0,9 0-61 0 0,3-5-16 0 0,1-1-1 0 0,0 0 0 0 0,0 1 1 0 0,-1-1-1 0 0,1 1 1 0 0,0-1-1 0 0,0 0 0 0 0,-1 1 1 0 0,1-1-1 0 0,-1 0 0 0 0,1 1 1 0 0,0-1-1 0 0,-1 0 1 0 0,1 1-1 0 0,-1-1 0 0 0,1 0 1 0 0,-1 0-1 0 0,1 0 1 0 0,0 1-1 0 0,-1-1 0 0 0,1 0 1 0 0,-1 0-1 0 0,1 0 0 0 0,-1 0 1 0 0,1 0-1 0 0,-1 0 1 0 0,1 0-1 0 0,-1 0 0 0 0,1 0 1 0 0,-1 0-1 0 0,1 0 1 0 0,-1 0-3 0 0,0 0 2 0 0,0 0 1 0 0,1 0-1 0 0,-1 0 1 0 0,0 0 0 0 0,1 0-1 0 0,-1 0 1 0 0,0 0-1 0 0,1 0 1 0 0,-1 0 0 0 0,0 0-1 0 0,1 1 1 0 0,-1-1 0 0 0,0 0-1 0 0,1 1 1 0 0,-1-1-1 0 0,1 0 1 0 0,-1 1 0 0 0,0-1-1 0 0,1 1 1 0 0,-1-1-1 0 0,1 1 1 0 0,0-1 0 0 0,-1 1-1 0 0,1-1 1 0 0,-1 1 0 0 0,1 0-3 0 0,0-1 1 0 0,-1 1 1 0 0,1-1 0 0 0,-1 1-1 0 0,1-1 1 0 0,-1 1 0 0 0,1-1-1 0 0,-1 1 1 0 0,1-1 0 0 0,-1 1-1 0 0,1-1 1 0 0,-1 0 0 0 0,1 1 0 0 0,-1-1-1 0 0,0 0 1 0 0,1 1 0 0 0,-1-1-1 0 0,0 0 1 0 0,1 0 0 0 0,-1 0-1 0 0,0 0 1 0 0,1 0 0 0 0,-1 1-1 0 0,0-1 1 0 0,1 0 0 0 0,-1 0 0 0 0,0-1-2 0 0,-30 1-71 0 0,-17 0-149 0 0,40-1 119 0 0,-7-5-62 0 0,10 3 85 0 0,-1 0-34 0 0,0 1-49 0 0,-1 2-63 0 0,-8-3-267 0 0,14 3 452 0 0,0-1 0 0 0,0 0 0 0 0,0 1 1 0 0,0-1-1 0 0,0 1 0 0 0,0-1 1 0 0,0 0-1 0 0,0 0 0 0 0,1 0 1 0 0,-1 1-1 0 0,0-1 0 0 0,0 0 1 0 0,1 0-1 0 0,-1 0 0 0 0,0-1 39 0 0,-2-14-550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1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 9328 0 0,'0'0'208'0'0,"0"0"33"0"0,0 0 15 0 0,0 0-108 0 0,2 0-77 0 0,7 2-28 0 0,-8-2-43 0 0,-1 1 1 0 0,0-1 0 0 0,1 1-1 0 0,-1 0 1 0 0,0-1 0 0 0,0 1-1 0 0,1-1 1 0 0,-1 1-1 0 0,0-1 1 0 0,0 1 0 0 0,0 0-1 0 0,0-1 1 0 0,0 1 0 0 0,0-1-1 0 0,0 1 1 0 0,0 0-1 0 0,0 0 0 0 0,0 0-1 0 0,0 1 0 0 0,0 0 0 0 0,0 0 0 0 0,1 0 0 0 0,-1-1 0 0 0,1 1 0 0 0,-1 0 0 0 0,1 0 0 0 0,0 0 1 0 0,4 6 24 0 0,1 2 82 0 0,-4 6 86 0 0,-3-7-71 0 0,1 13 135 0 0,1-15-128 0 0,2 0 37 0 0,5 11 146 0 0,-7-15-262 0 0,0 0 0 0 0,0 0 1 0 0,-1 0-1 0 0,1 0 0 0 0,-1 0 0 0 0,1 1 1 0 0,-1 1-50 0 0,0 4 150 0 0,1-1-35 0 0,2 0-11 0 0,0 2 9 0 0,3 5 45 0 0,-4 1 102 0 0,0 0 0 0 0,-1 0 0 0 0,-1 0 1 0 0,-1 12-261 0 0,0 6 439 0 0,1-25-292 0 0,1-2-40 0 0,1 0-19 0 0,2 2 2 0 0,1-1-1 0 0,-3-1-1 0 0,-1 0 19 0 0,-1 2 41 0 0,0-4 21 0 0,0-1-55 0 0,0 4-11 0 0,0 10 26 0 0,0-13-27 0 0,0 0 70 0 0,0 0 60 0 0,0-1 91 0 0,0-1 107 0 0,0-1-170 0 0,0 0 33 0 0,0-4-276 0 0,0 0 0 0 0,-1 0-1 0 0,1 0 1 0 0,-1 1 0 0 0,1-1-1 0 0,-1 0 1 0 0,0 1-1 0 0,1-1 1 0 0,-1 0 0 0 0,0 1-1 0 0,0-1 1 0 0,0 1 0 0 0,-1 0-1 0 0,1-1 1 0 0,-1 0-17 0 0,-1-2 129 0 0,3 0-65 0 0,3-5-11 0 0,-3 8-29 0 0,8-17 100 0 0,-6 15-106 0 0,-1 0-1 0 0,-1-1 1 0 0,1 1-1 0 0,0 0 1 0 0,-1-1 0 0 0,0 1-1 0 0,0-3-17 0 0,0-7 44 0 0,-1-8 34 0 0,5 5 9 0 0,10-29 44 0 0,-2-5-79 0 0,-8 30-24 0 0,-4 13-18 0 0,2-1-1 0 0,-1 1 0 0 0,1-1 1 0 0,0 1-1 0 0,1 0 0 0 0,2-5-9 0 0,19-28 49 0 0,-1 1-45 0 0,-18 29-2 0 0,1 0 0 0 0,0 1 0 0 0,1-1 0 0 0,0 1 0 0 0,0 1 0 0 0,1 0 0 0 0,0 0-1 0 0,1 0 1 0 0,-1 1 0 0 0,3-1-2 0 0,10-6 69 0 0,34-17 167 0 0,-54 31-233 0 0,1-1 0 0 0,-1 1 0 0 0,0-1 0 0 0,1 1 0 0 0,-1-1 0 0 0,1 1 0 0 0,-1 0 0 0 0,1 0 0 0 0,0 0 0 0 0,-1 0 0 0 0,1 0 0 0 0,-1 0 0 0 0,1 0 0 0 0,-1 0 0 0 0,1 1 0 0 0,-1-1 0 0 0,1 1 0 0 0,-1-1 0 0 0,0 1 0 0 0,1-1 0 0 0,-1 1 0 0 0,0 0 0 0 0,1 0 0 0 0,-1 0-3 0 0,5 3 22 0 0,-1 0-1 0 0,1 1 0 0 0,-1 0 0 0 0,4 6-21 0 0,3 1 37 0 0,35 35 37 0 0,-45-44-74 0 0,0-1 0 0 0,0 0-1 0 0,-1 0 1 0 0,1 1 0 0 0,-1-1-1 0 0,1 1 1 0 0,-1-1 0 0 0,0 1-1 0 0,0 0 1 0 0,0 0 0 0 0,0-1-1 0 0,0 2 1 0 0,0 0-11 0 0,0 1-1 0 0,1-1 1 0 0,-1 0-1 0 0,1 0 1 0 0,0 0-1 0 0,3 3 12 0 0,1 2-11 0 0,-2-3 10 0 0,0-1 1 0 0,-1 0-1 0 0,1 1 0 0 0,-1 0 0 0 0,1 5 1 0 0,2 15 0 0 0,4-5 0 0 0,-4 5 0 0 0,4-5 0 0 0,-5 6 0 0 0,1-15 0 0 0,-5-11 0 0 0,0 1 0 0 0,0-1 0 0 0,0 1 0 0 0,0-1 0 0 0,-1 1 0 0 0,1 0 0 0 0,-1-1 0 0 0,1 1 0 0 0,-1 0 0 0 0,0-1 0 0 0,0 1 0 0 0,0 0 0 0 0,1-1 0 0 0,-2 1 0 0 0,1 32 2 0 0,0-7 50 0 0,1-25-49 0 0,-1-1 0 0 0,0 1 1 0 0,0 0-1 0 0,1 0 0 0 0,-1-1 0 0 0,1 1 1 0 0,-1 0-1 0 0,1 0 0 0 0,0-1 1 0 0,-1 1-1 0 0,1-1 0 0 0,0 1 0 0 0,0-1-3 0 0,0 1 4 0 0,0-1-1 0 0,0 1 0 0 0,0 0 1 0 0,0-1-1 0 0,-1 1 0 0 0,1 0 0 0 0,0-1 1 0 0,-1 1-1 0 0,0 0 0 0 0,1 0 1 0 0,-1-1-1 0 0,0 1 0 0 0,0 0-3 0 0,0 13 53 0 0,1-10-28 0 0,-1 1 1 0 0,0 0-1 0 0,0 0 1 0 0,-1 0-1 0 0,0 0 0 0 0,0 2-25 0 0,-10 2 80 0 0,9 1-34 0 0,1 25 158 0 0,1-27-158 0 0,0-7 30 0 0,0-2 16 0 0,0 0 4 0 0,0 0 0 0 0,0 3-16 0 0,0 7-48 0 0,0-7 48 0 0,0-3 16 0 0,0 0 0 0 0,0 0-4 0 0,0 0-17 0 0,3 3-32 0 0,8 7-102 0 0,-9-7-60 0 0,-2-3-10 0 0,1 0 12 0 0,1 0-70 0 0,0 0 39 0 0,0 0-34 0 0,1 0-141 0 0,0 0-39 0 0,-3 0 339 0 0,1 0 0 0 0,-1 0 0 0 0,0 0 0 0 0,0 0 0 0 0,0 0-1 0 0,0 0 1 0 0,0 0 0 0 0,0 0 0 0 0,0 0 0 0 0,0 0 0 0 0,0 0 0 0 0,0 0-1 0 0,1 0 1 0 0,-1 0 0 0 0,0 0 0 0 0,0 0 0 0 0,0 0 0 0 0,0 0-1 0 0,0 0 1 0 0,0 0 0 0 0,0 0 0 0 0,0 0 0 0 0,0 0 0 0 0,0 0-1 0 0,0 0 1 0 0,1 0 0 0 0,-1 0 0 0 0,0 0 0 0 0,0 0 0 0 0,0-1 0 0 0,0 1-1 0 0,0 0 1 0 0,0 0 0 0 0,0 0 0 0 0,0 0 0 0 0,0 0 0 0 0,0 0-1 0 0,0 0 1 0 0,0 0 0 0 0,0 0 0 0 0,0 0 0 0 0,0 0 0 0 0,0-1-1 0 0,0 1 1 0 0,0 0 0 0 0,0 0 0 0 0,0 0 0 0 0,0 0 0 0 0,0 0 0 0 0,0 0-1 0 0,0 0 1 0 0,0 0 0 0 0,0 0 0 0 0,0 0 0 0 0,0-1 0 0 0,0 1-1 0 0,0 0 24 0 0,0-13-1383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9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12464 0 0,'0'0'281'0'0,"0"0"40"0"0,0 0 22 0 0,0 0-143 0 0,0 0-96 0 0,0 0-29 0 0,2 0-43 0 0,5 0-10 0 0,-3 0 21 0 0,-2 0 44 0 0,-2 0 99 0 0,0 3 170 0 0,0-3-340 0 0,0 1 0 0 0,0-1-1 0 0,0 0 1 0 0,0 1 0 0 0,0-1-1 0 0,0 1 1 0 0,0-1 0 0 0,0 0 0 0 0,0 1-1 0 0,1-1 1 0 0,-1 1 0 0 0,0-1-1 0 0,0 1 1 0 0,0-1 0 0 0,0 0 0 0 0,1 1-1 0 0,-1-1 1 0 0,0 0 0 0 0,0 1-1 0 0,1-1 1 0 0,-1 0 0 0 0,0 1 0 0 0,0-1-1 0 0,1 0 1 0 0,-1 0 0 0 0,0 1-1 0 0,1-1 1 0 0,-1 0 0 0 0,1 0 0 0 0,-1 0-1 0 0,1 1-15 0 0,5 3 247 0 0,0 7 45 0 0,0-7-122 0 0,-5-3-159 0 0,-1-1 0 0 0,1 0 0 0 0,-1 0-1 0 0,0 1 1 0 0,1-1 0 0 0,-1 0 0 0 0,1 1 0 0 0,-1-1-1 0 0,0 0 1 0 0,1 1 0 0 0,-1-1 0 0 0,0 0 0 0 0,1 1-1 0 0,-1-1 1 0 0,0 1 0 0 0,0-1 0 0 0,0 1-1 0 0,1-1 1 0 0,-1 1 0 0 0,0-1 0 0 0,0 1 0 0 0,0-1-1 0 0,0 1 1 0 0,0-1 0 0 0,0 0 0 0 0,0 1 0 0 0,0 0-1 0 0,0-1 1 0 0,0 0 0 0 0,0 1 0 0 0,0-1 0 0 0,0 1-11 0 0,0 28 502 0 0,2-23-261 0 0,0-4-204 0 0,-1 0-1 0 0,1 0 1 0 0,-1 0-1 0 0,0 0 0 0 0,0 0 1 0 0,0 1-1 0 0,0-1 1 0 0,0 1-1 0 0,0-1 0 0 0,-1 0 1 0 0,1 1-1 0 0,-1-1 1 0 0,0 1-1 0 0,0-1 0 0 0,0 2-36 0 0,1 14 150 0 0,-1-17-142 0 0,0 16 211 0 0,0-1-40 0 0,0 16 81 0 0,0 6-74 0 0,0 13-27 0 0,0-47-146 0 0,-2 27 61 0 0,-5 7-33 0 0,5-27-25 0 0,0 2 0 0 0,0-1-1 0 0,1 0 1 0 0,1 0-16 0 0,0 117 94 0 0,-4-94-85 0 0,-4 3 37 0 0,7-35-41 0 0,-1 10-2 0 0,0 0-1 0 0,1 1 0 0 0,1-1 1 0 0,0 0-1 0 0,1 3-2 0 0,0 10 0 0 0,-1 33 8 0 0,0-21 38 0 0,0-32-39 0 0,1 0 1 0 0,0 0 0 0 0,0 0-1 0 0,1-1 1 0 0,-1 1 0 0 0,1 0-8 0 0,0-1 5 0 0,0 0 1 0 0,-1 0 0 0 0,0 0 0 0 0,0 1-1 0 0,0 3-5 0 0,-1-7 3 0 0,0 0-1 0 0,0 0 1 0 0,0-1-1 0 0,0 1 1 0 0,1 0-1 0 0,-1-1 1 0 0,0 1-1 0 0,1-1 1 0 0,0 1-1 0 0,-1 0 1 0 0,1-1-1 0 0,0 1 1 0 0,0-1-1 0 0,-1 1 1 0 0,2 0-3 0 0,3 6 22 0 0,6 15-7 0 0,-7-12 10 0 0,2 2 54 0 0,-5-12-73 0 0,-1 0-1 0 0,1 0 1 0 0,0 0-1 0 0,-1 0 1 0 0,1-1-1 0 0,0 1 1 0 0,0 0-1 0 0,0 0 0 0 0,0-1 1 0 0,0 1-1 0 0,0-1 1 0 0,0 1-1 0 0,0 0 1 0 0,0-1-1 0 0,0 0 1 0 0,0 1-6 0 0,10 5 69 0 0,-6 1-25 0 0,-5-7-43 0 0,0 1 0 0 0,0-1 0 0 0,1 1 0 0 0,-1-1-1 0 0,0 1 1 0 0,1-1 0 0 0,-1 0 0 0 0,0 1 0 0 0,1-1 0 0 0,-1 0 0 0 0,0 1 0 0 0,1-1 0 0 0,-1 0-1 0 0,1 0 1 0 0,-1 1 0 0 0,0-1 0 0 0,1 0 0 0 0,-1 0 0 0 0,1 0 0 0 0,-1 1 0 0 0,1-1 0 0 0,-1 0-1 0 0,1 0 1 0 0,-1 0 0 0 0,1 0 0 0 0,-1 0 0 0 0,1 0 0 0 0,-1 0 0 0 0,1 0 0 0 0,-1 0 0 0 0,1 0-1 0 0,0 0 0 0 0,18 0 31 0 0,-10 1-20 0 0,-1-1-1 0 0,1 0 0 0 0,-1-1 1 0 0,0 0-1 0 0,7-1-10 0 0,-2-5 29 0 0,-11 7-27 0 0,-1-1 0 0 0,0 0-1 0 0,1 0 1 0 0,-1 1 0 0 0,1-1 0 0 0,-1 1 0 0 0,1-1 0 0 0,-1 1 0 0 0,1-1 0 0 0,-1 1 0 0 0,1 0 0 0 0,0 0-1 0 0,-1 0-1 0 0,3 0 0 0 0,-1-1 0 0 0,1 1 0 0 0,-1-1 0 0 0,1 0 0 0 0,-1 0 0 0 0,1 0 0 0 0,-1 0 0 0 0,1 0 0 0 0,-1-1 0 0 0,0 1 0 0 0,0-1 0 0 0,0 0 0 0 0,0 0 0 0 0,0 0 0 0 0,0-1 0 0 0,-1 1 0 0 0,1-1 0 0 0,-1 1 0 0 0,1-2 0 0 0,-1 2 0 0 0,0 1 0 0 0,0-1 0 0 0,0 1 0 0 0,0-1 0 0 0,0 1 0 0 0,1 0 0 0 0,-1 0-1 0 0,0 0 1 0 0,1 0 0 0 0,-1 0 0 0 0,1 1 0 0 0,-1-1 0 0 0,1 0 0 0 0,12-3-44 0 0,1-7-89 0 0,-2-1-15 0 0,4 0 10 0 0,0 0-27 0 0,-5 0-31 0 0,-6 6-54 0 0,0 1 82 0 0,11-7-145 0 0,-13 9 213 0 0,-1 0-33 0 0,1 0-46 0 0,-1 0-59 0 0,0 0 41 0 0,-1 0-36 0 0,0 0-38 0 0,1 0-44 0 0,-3 1 33 0 0,1 1-35 0 0,1-2-416 0 0,-1 0 111 0 0,1 1-51 0 0,1-3-779 0 0,3-1-606 0 0,2-4-1158 0 0</inkml:trace>
  <inkml:trace contextRef="#ctx0" brushRef="#br0" timeOffset="379.22">48 568 11000 0 0,'-4'0'10'0'0,"0"0"90"0"0,-12 0 461 0 0,11 0-399 0 0,2 0 107 0 0,3 0-113 0 0,0 0-48 0 0,0-3 112 0 0,0 0-110 0 0,1 0 46 0 0,3-7 486 0 0,-1 6-403 0 0,1 1-84 0 0,-2 1-126 0 0,0 1-38 0 0,18-8 610 0 0,3-1 77 0 0,-3-5-57 0 0,-11 7-386 0 0,-5 6-87 0 0,0-1-1 0 0,0 1 0 0 0,0 0 1 0 0,0 0-1 0 0,3-1-147 0 0,6-2 289 0 0,-1 2-77 0 0,0 0-64 0 0,-6 2-102 0 0,10-5 71 0 0,0 1-40 0 0,13 0 29 0 0,-8-6-11 0 0,7 6-20 0 0,4-5-82 0 0,0 4-94 0 0,-23 3 47 0 0,-3 1-42 0 0,-2 1-9 0 0,0-1-45 0 0,0 1-53 0 0,0 0-64 0 0,-1 0 3 0 0,0 1-43 0 0,1-1-39 0 0,-1 1-35 0 0,1-1-249 0 0,1 0-58 0 0,0 1-46 0 0,0-1-34 0 0,7-4-1379 0 0,7-4-1222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7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601 144 9960 0 0,'0'0'222'0'0,"0"0"30"0"0,0-3 20 0 0,0 0-218 0 0,0-1 76 0 0,0-4-44 0 0,0-6 54 0 0,0 9-76 0 0,-1 1 57 0 0,-6-10 687 0 0,4 11-656 0 0,2 1-123 0 0,0 1-39 0 0,-2-2 306 0 0,2 1-102 0 0,0-1-65 0 0,1 0-64 0 0,1 0-27 0 0,-3 1 61 0 0,-11-3 272 0 0,5-1-152 0 0,0 0 88 0 0,-8-7 362 0 0,9 10-496 0 0,-1 2-53 0 0,-3 0 143 0 0,-2-6 37 0 0,12 6-266 0 0,-1 0 1 0 0,1 0 0 0 0,-1 1-1 0 0,0-1 1 0 0,1 0-1 0 0,-1 1 1 0 0,0-1 0 0 0,1 1-1 0 0,-1-1 1 0 0,0 1 0 0 0,0 0-1 0 0,1-1 1 0 0,-1 1-35 0 0,-9 1 177 0 0,9-1-128 0 0,-1 1 0 0 0,0-1 1 0 0,0 0-1 0 0,0 0 0 0 0,0 0 0 0 0,1-1 0 0 0,-1 1 0 0 0,0-1 0 0 0,0 1 0 0 0,1-1 0 0 0,-2 0-49 0 0,-1-6 116 0 0,5 7-110 0 0,0-1 0 0 0,0 1 0 0 0,0-1 0 0 0,-1 1 0 0 0,1 0 0 0 0,0-1 0 0 0,-1 1 0 0 0,1 0 1 0 0,0-1-1 0 0,-1 1 0 0 0,1 0 0 0 0,-1-1 0 0 0,1 1 0 0 0,0 0 0 0 0,-1-1 0 0 0,1 1 0 0 0,-1 0 0 0 0,1 0 0 0 0,-1 0 0 0 0,1 0 0 0 0,-1-1 0 0 0,1 1 0 0 0,-1 0 0 0 0,1 0 0 0 0,-1 0 0 0 0,1 0 0 0 0,-1 0 0 0 0,1 0 0 0 0,-1 0 0 0 0,1 0 0 0 0,-1 0 0 0 0,0 1-6 0 0,-14-1 151 0 0,-1 0-51 0 0,-31 0 65 0 0,41-1-152 0 0,5 1-13 0 0,-24 14 57 0 0,-1-1 48 0 0,20-10-60 0 0,0 0 9 0 0,5-3-49 0 0,1 0 0 0 0,-1 0 0 0 0,1 0 0 0 0,0 0 0 0 0,-1 0 0 0 0,1 1 0 0 0,-1-1 0 0 0,1 0 0 0 0,-1 0 1 0 0,1 0-1 0 0,0 1 0 0 0,-1-1 0 0 0,1 0 0 0 0,0 1 0 0 0,-1-1 0 0 0,1 0 0 0 0,0 1 0 0 0,-1-1 0 0 0,1 1 0 0 0,0-1 0 0 0,0 0 0 0 0,0 1 0 0 0,-1-1 1 0 0,1 1-1 0 0,0-1 0 0 0,0 1 0 0 0,0-1 0 0 0,0 0 0 0 0,0 1 0 0 0,0-1 0 0 0,0 1 0 0 0,0-1 0 0 0,0 1 0 0 0,0-1 0 0 0,0 1 0 0 0,0-1-5 0 0,-3 6 94 0 0,-8 4-83 0 0,-5 8-2 0 0,16-18-9 0 0,-1 1 0 0 0,1 0-1 0 0,0-1 1 0 0,0 1 0 0 0,-1 0 0 0 0,1-1-1 0 0,0 1 1 0 0,0 0 0 0 0,0 0 0 0 0,0-1 0 0 0,0 1-1 0 0,0 0 1 0 0,0 0 0 0 0,0 0 0 0 0,0 4 1 0 0,0-4-1 0 0,0 0 0 0 0,0-1 0 0 0,0 1 0 0 0,0 0 0 0 0,0-1 0 0 0,0 1 0 0 0,0 0 0 0 0,0-1 0 0 0,0 1 0 0 0,-1 0 0 0 0,1-1 0 0 0,0 1 0 0 0,0 0 0 0 0,-1-1 0 0 0,1 1 0 0 0,-1-1 0 0 0,1 1 0 0 0,0-1 0 0 0,-1 1 0 0 0,1-1 0 0 0,-1 1 0 0 0,1-1 0 0 0,-1 1 0 0 0,1-1 0 0 0,-1 1 0 0 0,0-1 0 0 0,1 0 0 0 0,-1 1 0 0 0,1-1 0 0 0,-1 1 0 0 0,0-1 0 0 0,1 1 0 0 0,-1-1 0 0 0,1 1 0 0 0,0-1 0 0 0,-1 1 0 0 0,1-1 0 0 0,-1 1 0 0 0,1-1 0 0 0,0 1 0 0 0,0 0 0 0 0,-1-1 0 0 0,1 1 0 0 0,0 0 0 0 0,0-1 0 0 0,0 1 0 0 0,-1 0 0 0 0,1-1 0 0 0,0 1 0 0 0,0 0 0 0 0,0-1 0 0 0,0 1 0 0 0,0 0 0 0 0,0 65 1 0 0,0-35-28 0 0,0-9-71 0 0,-1-11 40 0 0,1 1 0 0 0,0-1-1 0 0,1 1 1 0 0,0-1-1 0 0,1 2 59 0 0,3 4-62 0 0,1 5 7 0 0,-4 2 44 0 0,-2-17 6 0 0,1-1-1 0 0,-1 0 0 0 0,1 1 1 0 0,0-1-1 0 0,1 0 0 0 0,0 0 1 0 0,0 2 5 0 0,8 24-25 0 0,-8-22 25 0 0,1 0 0 0 0,-1 1 0 0 0,0-1 0 0 0,0 0 0 0 0,-1 1 0 0 0,0 1 0 0 0,-1-4 0 0 0,1 0 0 0 0,0-1 0 0 0,0 1 0 0 0,1 0 0 0 0,1 0 0 0 0,-1 0 0 0 0,0-1 0 0 0,-1 1 0 0 0,0 0 0 0 0,0 0 0 0 0,-1 1 0 0 0,1-3 0 0 0,0-1 0 0 0,-1 1 0 0 0,2 0 0 0 0,-1 0 0 0 0,1 0 0 0 0,0 0 0 0 0,0-1 0 0 0,-1 0 0 0 0,0 0 0 0 0,0 0 0 0 0,0 0 0 0 0,0 5 0 0 0,-1 58 0 0 0,0-15 3 0 0,0-29 48 0 0,0-23-50 0 0,0 1 0 0 0,0 0-1 0 0,0 0 1 0 0,-1-1 0 0 0,1 1 0 0 0,-1 0 0 0 0,1 0 0 0 0,-1-1 0 0 0,0 1 0 0 0,0 0 0 0 0,0-1-1 0 0,0 1 1 0 0,0-1-1 0 0,0 1 0 0 0,0-1 0 0 0,0 1 0 0 0,1-1 0 0 0,-1 1 0 0 0,0 0 0 0 0,1-1 0 0 0,-1 1 0 0 0,1 0 0 0 0,-1 0 0 0 0,1-1 0 0 0,0 1 0 0 0,0 0-1 0 0,-1 0 1 0 0,-1 14 0 0 0,-9-3-12 0 0,9-11-18 0 0,2-2-41 0 0,0 0-209 0 0,0 0-48 0 0,0 0-6 0 0,0 0 122 0 0,0 0 40 0 0,0 0-41 0 0,0-2-160 0 0,0 1 345 0 0,0 1-1 0 0,0 0 1 0 0,0-1-1 0 0,0 1 1 0 0,0-1-1 0 0,0 1 1 0 0,0-1-1 0 0,0 1 1 0 0,0 0-1 0 0,-1-1 1 0 0,1 1 0 0 0,0-1-1 0 0,0 1 1 0 0,0 0-1 0 0,0-1 1 0 0,-1 1-1 0 0,1 0 1 0 0,0-1-1 0 0,0 1 1 0 0,-1 0-1 0 0,1-1 1 0 0,0 1-1 0 0,0 0 1 0 0,-1-1-1 0 0,1 1 1 0 0,0 0-1 0 0,-1 0 1 0 0,1-1-1 0 0,-1 1 1 0 0,1 0 0 0 0,-1 0 28 0 0,-5-5-484 0 0,5 4 434 0 0,1 1 0 0 0,-1-1 0 0 0,1 0 1 0 0,0 0-1 0 0,-1 0 0 0 0,1 0 1 0 0,0 1-1 0 0,0-1 0 0 0,0 0 0 0 0,0 0 1 0 0,0 0-1 0 0,0 0 0 0 0,0 1 1 0 0,0-2 49 0 0</inkml:trace>
  <inkml:trace contextRef="#ctx0" brushRef="#br0" timeOffset="550.21">1 601 6968 0 0,'0'0'157'0'0,"0"0"23"0"0,0 0 11 0 0,0-2-31 0 0,-1-1-136 0 0,2-1-27 0 0,4 1 32 0 0,6-3 54 0 0,-5 2 82 0 0,1-3 189 0 0,-7 7-354 0 0,2-1 330 0 0,0 0-74 0 0,-1 0-66 0 0,1 1-53 0 0,0-1-31 0 0,0 1-45 0 0,3 1 29 0 0,-3-1-19 0 0,-1 1 60 0 0,6-2 228 0 0,13-2 917 0 0,-17 2-1027 0 0,1 0-33 0 0,-1-1-59 0 0,-1 0-43 0 0,1 1-51 0 0,-1-2-57 0 0,-1 3 14 0 0,-1 0 1 0 0,0 0 0 0 0,0-1 0 0 0,0 1-1 0 0,1 0 1 0 0,-1 0 0 0 0,0 0 0 0 0,0 0 0 0 0,1-1-1 0 0,-1 1 1 0 0,0 0 0 0 0,1 0 0 0 0,-1 0-1 0 0,0 0 1 0 0,1 0 0 0 0,-1 0 0 0 0,0 0-1 0 0,1 0 1 0 0,-1 0 0 0 0,0 0 0 0 0,1 0 0 0 0,-1 0-1 0 0,0 0 1 0 0,0 0 0 0 0,1 0 0 0 0,-1 0-21 0 0,3 0 60 0 0,-1 0 0 0 0,1 0 1 0 0,-1 0-1 0 0,1-1 1 0 0,-1 1-1 0 0,1-1 0 0 0,0 0-60 0 0,8-9 372 0 0,-2 8-235 0 0,3 2 63 0 0,3 0 48 0 0,9-4 175 0 0,-13 0-306 0 0,7-3 78 0 0,-10 6-91 0 0,0 0 34 0 0,1 1-9 0 0,-2-1-36 0 0,-1-1-16 0 0,3-2-7 0 0,7-3 47 0 0,3 5 59 0 0,-11 2-107 0 0,0-1 0 0 0,0-1-1 0 0,0 0 1 0 0,0 0-1 0 0,3-2-68 0 0,1 1 39 0 0,1-1-41 0 0,24-8 48 0 0,-27 9-45 0 0,-1-1 0 0 0,1 1 1 0 0,0 1-1 0 0,0 0 0 0 0,1 0 1 0 0,0 1-2 0 0,-10 1 0 0 0,1 0 0 0 0,0 0 0 0 0,-1 0 0 0 0,1 0 0 0 0,0-1 0 0 0,-1 1 0 0 0,1-1 0 0 0,0 1 0 0 0,-1-1 0 0 0,1 1 0 0 0,-1-1 0 0 0,1 0 0 0 0,-1 0 0 0 0,1 0 0 0 0,11-5 0 0 0,15 1-24 0 0,-12-1-28 0 0,-2 1-17 0 0,4 3-49 0 0,-13 1 93 0 0,-1 0-50 0 0,11-6-523 0 0,-11 5 490 0 0,-1-1 81 0 0,0 2-4 0 0,0 0-87 0 0,1 1-90 0 0,-1 0-92 0 0,0-1-97 0 0,1 1-97 0 0,-1 1-103 0 0,-1-1-104 0 0,0 0-58 0 0,0 0-99 0 0,0 0-918 0 0,-1 0-1001 0 0</inkml:trace>
  <inkml:trace contextRef="#ctx0" brushRef="#br0" timeOffset="824.08">759 617 9440 0 0,'0'3'216'0'0,"0"14"-68"0"0,0 29 335 0 0,0-31-384 0 0,0-1-61 0 0,-1-8-2 0 0,0-1 66 0 0,-2 1 144 0 0,0-1 75 0 0,-3 9 433 0 0,4-8-544 0 0,2 2-47 0 0,0-3 100 0 0,0 0-38 0 0,0 7 132 0 0,0-1-111 0 0,0 16 247 0 0,-2-16-309 0 0,-2-8-77 0 0,3-3-103 0 0,1 0 0 0 0,0 0 0 0 0,-1 0 0 0 0,1 0 0 0 0,-1 1 0 0 0,1-1 0 0 0,0 0 0 0 0,-1 0 0 0 0,1 0 0 0 0,0 1 0 0 0,0-1 0 0 0,-1 0 0 0 0,1 1 0 0 0,0-1 0 0 0,-1 0 0 0 0,1 1 0 0 0,0-1 0 0 0,0 0 0 0 0,0 1-1 0 0,-1-1 1 0 0,1 1-4 0 0,-1 2 13 0 0,1 0 0 0 0,-1 1 0 0 0,0-1-1 0 0,1 0 1 0 0,0 1 0 0 0,0-1 0 0 0,0 1-13 0 0,0-2-61 0 0,0-1 42 0 0,0 0 35 0 0,0 1 50 0 0,0 0 0 0 0,0-1-64 0 0,0 0-45 0 0,0 0-56 0 0,0 0-36 0 0,0 0-56 0 0,0 1-63 0 0,0-1-73 0 0,0-1-214 0 0</inkml:trace>
  <inkml:trace contextRef="#ctx0" brushRef="#br0" timeOffset="825.08">759 380 8496 0 0,'0'0'190'0'0,"0"0"28"0"0,0 0 10 0 0,-3 0-26 0 0,2 0-199 0 0,1 0 0 0 0,-1 0 0 0 0,0 0-1 0 0,0 0 1 0 0,1 0 0 0 0,-1 0 0 0 0,0 0-1 0 0,1 0 1 0 0,-1-1 0 0 0,0 1 0 0 0,1 0-1 0 0,-1 0 1 0 0,1-1 0 0 0,-1 1 0 0 0,0 0-3 0 0,1-1 2 0 0,0 0-1 0 0,-1 1 1 0 0,1-1 0 0 0,0 1 0 0 0,0-1 0 0 0,-1 0 0 0 0,1 1 0 0 0,0-1 0 0 0,0 0-1 0 0,0 1 1 0 0,0-1 0 0 0,0 0 0 0 0,0 1 0 0 0,0-1 0 0 0,0 0-2 0 0,0-2 138 0 0,0 3 22 0 0,0 0-125 0 0,0 0-77 0 0,0 0-63 0 0,0 0-89 0 0,0 0-104 0 0,0 0-93 0 0,0 0 48 0 0,0 0-35 0 0,0 0-452 0 0,0 0-362 0 0,0 0-684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16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11256 0 0,'0'0'256'0'0,"0"0"34"0"0,0 0 21 0 0,0 0-35 0 0,0 0-136 0 0,0 0 99 0 0,0 0 66 0 0,0 0 14 0 0,0 0-33 0 0,0 0-139 0 0,0 0-62 0 0,0 3-11 0 0,1-2-68 0 0,-1 1 0 0 0,0 0 0 0 0,0-1 0 0 0,1 1 0 0 0,-1-1 0 0 0,1 1 0 0 0,0-1 0 0 0,-1 1 0 0 0,1-1-1 0 0,0 1 1 0 0,0-1 0 0 0,0 0-6 0 0,5 13 29 0 0,-4-3 23 0 0,-1-3-22 0 0,-1 0 0 0 0,1-1 0 0 0,1 1 1 0 0,-1 0-1 0 0,2 1-30 0 0,-1-1 27 0 0,0-1 1 0 0,0 0-1 0 0,-1 1 0 0 0,-1-1 1 0 0,1 3-28 0 0,-1-1 25 0 0,1-1 1 0 0,0 1 0 0 0,0-1-1 0 0,1 0 1 0 0,0 3-26 0 0,1-1 9 0 0,-1-1 1 0 0,0 1 0 0 0,-1 0-1 0 0,-1 0 1 0 0,1 4-10 0 0,0 7 0 0 0,1 1 0 0 0,2 4 0 0 0,0-1 0 0 0,-1-1 0 0 0,-1 10 0 0 0,-2-18 11 0 0,2 0 1 0 0,0-1 0 0 0,2 5-12 0 0,-1-6 10 0 0,-1 0-1 0 0,-1 0 1 0 0,0 3-10 0 0,-1 4 0 0 0,-1-12 2 0 0,1-1 0 0 0,0 1 0 0 0,1 0 0 0 0,0 0 0 0 0,1 5-2 0 0,3 3 22 0 0,-3-11-16 0 0,-1 1-1 0 0,1-1 0 0 0,-1 1 0 0 0,0 0 0 0 0,0 0 1 0 0,-1-1-6 0 0,0 7 0 0 0,0 22 53 0 0,0-33-50 0 0,0-1 1 0 0,1 1-1 0 0,-1 0 1 0 0,0 0-1 0 0,1-1 1 0 0,-1 1-1 0 0,1 0 1 0 0,-1 0-1 0 0,1-1 1 0 0,0 1-1 0 0,0-1 1 0 0,0 1-1 0 0,0-1-3 0 0,0 1 2 0 0,0-1 1 0 0,0 1-1 0 0,0 0 0 0 0,-1-1 0 0 0,1 1 1 0 0,0 0-1 0 0,-1-1 0 0 0,1 1 1 0 0,-1 0-1 0 0,0 0 0 0 0,1-1 0 0 0,-1 1 1 0 0,0 0-3 0 0,0 45 53 0 0,0-33-56 0 0,0-12-31 0 0,0-2-44 0 0,0 0-27 0 0,0 0-102 0 0,0 0-171 0 0,0 0 213 0 0,0 0-21 0 0,0 0-55 0 0,0 0-106 0 0,0 0-126 0 0,0 0-111 0 0,0 0 85 0 0,0 0-42 0 0,0 0-630 0 0,0 0-493 0 0,0 0-937 0 0</inkml:trace>
  <inkml:trace contextRef="#ctx0" brushRef="#br0" timeOffset="623.72">0 410 8984 0 0,'0'0'200'0'0,"3"-2"33"0"0,2-3-127 0 0,0 1 0 0 0,1 1 1 0 0,-1-1-1 0 0,4-1-106 0 0,-2 2 56 0 0,-2 0-34 0 0,-2 2-24 0 0,1 0 1 0 0,-1 0-1 0 0,0-1 1 0 0,0 1 0 0 0,1-1-1 0 0,-1 0 1 0 0,-1 0-1 0 0,1 0 1 0 0,0-1-1 0 0,0 1 2 0 0,5-5 29 0 0,3-1 35 0 0,-1 1 69 0 0,-2 1 2 0 0,1 0 38 0 0,0 1 39 0 0,-1 0 43 0 0,2 0 52 0 0,-2 1-97 0 0,-1-1-49 0 0,1-1-23 0 0,-1 1-39 0 0,-2 1-2 0 0,6-1 78 0 0,-1 0-38 0 0,4-5-44 0 0,2-2 47 0 0,31-22 251 0 0,-31 24-302 0 0,-1 2-44 0 0,11-6 4 0 0,15-7-6 0 0,-13 11 13 0 0,-11 6-42 0 0,-9 3-14 0 0,-1-1 0 0 0,1 0 1 0 0,-1-1-1 0 0,1 1 1 0 0,0-2-1 0 0,-3 1 0 0 0,0 1 0 0 0,0 0 0 0 0,0 0 0 0 0,1 0 0 0 0,-1 1 0 0 0,1 0 0 0 0,-1 0 0 0 0,1 0 0 0 0,0 1 0 0 0,3-1 0 0 0,-5 1 0 0 0,0 0 0 0 0,-1 0 0 0 0,1-1 0 0 0,0 0 0 0 0,0 0 0 0 0,0 0 0 0 0,-1 0 0 0 0,1 0 0 0 0,0-1 0 0 0,-1 1 0 0 0,3-3 0 0 0,-1 3 0 0 0,-1 0 0 0 0,1 0 0 0 0,0 0 0 0 0,0 1 0 0 0,-1-1 0 0 0,1 1 0 0 0,0 1 0 0 0,0-1 0 0 0,2 1 0 0 0,4 0 0 0 0,23-1 0 0 0,-18 0 0 0 0,-16-1 0 0 0,1 1 0 0 0,0 0 0 0 0,0 0 0 0 0,0 0 0 0 0,0 0 0 0 0,0 1 0 0 0,-1-1 0 0 0,1 0 0 0 0,0 0 0 0 0,0 0 0 0 0,0 1 0 0 0,-1-1 0 0 0,1 0 0 0 0,1 1 0 0 0,3 10 0 0 0,8-6 0 0 0,-12-4 0 0 0,0-1 0 0 0,1 1 0 0 0,-1 0 0 0 0,0 0 0 0 0,0 0 0 0 0,0 0 0 0 0,0 0 0 0 0,0 0 0 0 0,0 0 0 0 0,-1 0 0 0 0,1 0 0 0 0,0 1 0 0 0,1 4 0 0 0,-1-2 0 0 0,15 20-11 0 0,-14-21 7 0 0,-1 0 0 0 0,1-1 0 0 0,0 1 0 0 0,-1 0-1 0 0,1 0 1 0 0,-1 0 0 0 0,0 0 0 0 0,0 0 0 0 0,0 0 0 0 0,-1 1 0 0 0,1-1 0 0 0,-1 0 0 0 0,0 3 4 0 0,1-3 0 0 0,-1 0 0 0 0,0 1 0 0 0,1-1 0 0 0,-1 0 0 0 0,1 0 0 0 0,0 0 0 0 0,0 0 0 0 0,0 0 0 0 0,1 1 0 0 0,4 11 0 0 0,-1 17 0 0 0,-4-29 0 0 0,2 10 0 0 0,0 0 0 0 0,-1 0 0 0 0,0 0 0 0 0,0 8 0 0 0,-3 12 0 0 0,1-17 0 0 0,0 1 0 0 0,1-1 0 0 0,2 13 0 0 0,2-6 0 0 0,-3-17 2 0 0,0 0 0 0 0,-1 0 1 0 0,0 1-1 0 0,0-1 1 0 0,0 0-1 0 0,-1 2-2 0 0,0 3 113 0 0,0 0-37 0 0,0 10-17 0 0,0 1-83 0 0,0 29-124 0 0,0-35 137 0 0,0-1 42 0 0,0 4 82 0 0,0-1 107 0 0,0-8-51 0 0,0 0 42 0 0,0 0 46 0 0,0 0 48 0 0,0 0 54 0 0,0-1 56 0 0,0 1 61 0 0,0 0 65 0 0,0-11-530 0 0,0 1 0 0 0,0-1 0 0 0,0 0 0 0 0,0 1 1 0 0,0-1-1 0 0,0 1 0 0 0,0-1 0 0 0,1 1 1 0 0,-1-1-1 0 0,0 1 0 0 0,0-1 0 0 0,1 1 1 0 0,-1-1-1 0 0,0 1 0 0 0,1-1 0 0 0,-1 1 1 0 0,0-1-1 0 0,1 1 0 0 0,-1-1 0 0 0,1 1 1 0 0,-1 0-1 0 0,0-1 0 0 0,1 1 0 0 0,0-1-11 0 0,0 1 10 0 0,-1 0 0 0 0,1-1 0 0 0,-1 1 0 0 0,1-1 0 0 0,0 1 0 0 0,-1-1 0 0 0,1 1 0 0 0,-1-1 0 0 0,0 0 0 0 0,1 1 0 0 0,-1-1 0 0 0,1 0 0 0 0,-1 1 0 0 0,0-1 0 0 0,1 0 0 0 0,-1 1 0 0 0,0-1 0 0 0,0 0-1 0 0,0 1 1 0 0,0-1 0 0 0,1 0 0 0 0,-1 0 0 0 0,0 1 0 0 0,0-1 0 0 0,0 0-10 0 0,0-1 13 0 0,0 1 0 0 0,0-1 0 0 0,0 1 1 0 0,0-1-1 0 0,1 0 0 0 0,-1 1 0 0 0,1-1 0 0 0,-1 1 0 0 0,1-1 0 0 0,0 1 0 0 0,0 0 0 0 0,-1-1 0 0 0,1 1-13 0 0,6-12 79 0 0,-2-14 32 0 0,11-9 16 0 0,10-22-37 0 0,-25 55-85 0 0,0 0-3 0 0,-1 1-1 0 0,1-1 1 0 0,0 1 0 0 0,0 0 0 0 0,0-1-1 0 0,0 1 1 0 0,0 0 0 0 0,1 0-1 0 0,-1 0 1 0 0,1 0 0 0 0,-1 0-1 0 0,1 0 1 0 0,0 0-2 0 0,12-14 43 0 0,-12 11-37 0 0,-2 4-6 0 0,0 1 0 0 0,1-1 0 0 0,-1 0 1 0 0,0 1-1 0 0,1-1 0 0 0,-1 0 0 0 0,0 1 0 0 0,1-1 0 0 0,-1 1 1 0 0,1-1-1 0 0,-1 1 0 0 0,1-1 0 0 0,-1 1 0 0 0,1-1 1 0 0,-1 1-1 0 0,1 0 0 0 0,-1-1 0 0 0,1 1 0 0 0,0 0 1 0 0,-1-1-1 0 0,1 1 0 0 0,0 0 0 0 0,4-3 0 0 0,1 0 1 0 0,14-7-3 0 0,-19 10 3 0 0,-1-1-1 0 0,1 1 1 0 0,0 0-1 0 0,0 0 1 0 0,-1 0 0 0 0,1 0-1 0 0,0 0 1 0 0,0 0-1 0 0,-1 0 1 0 0,1 0-1 0 0,0 0 1 0 0,0 0-1 0 0,-1 0 1 0 0,1 0-1 0 0,0 0 1 0 0,0 0-1 0 0,-1 1 1 0 0,1-1-1 0 0,0 0 1 0 0,-1 1-1 0 0,1-1 1 0 0,0 0-1 0 0,-1 1 1 0 0,1-1-1 0 0,0 1 0 0 0,4 12 48 0 0,21 19 18 0 0,-21-22-53 0 0,-4-8-7 0 0,0 1-1 0 0,0-1 1 0 0,0 0 0 0 0,1 0-1 0 0,-1 0 1 0 0,0 0 0 0 0,1 0-1 0 0,0 0 1 0 0,0 0-6 0 0,0 1 4 0 0,1 1-1 0 0,-1-1 1 0 0,1 0 0 0 0,-1 1 0 0 0,0 0 0 0 0,-1-1 0 0 0,1 1-1 0 0,-1 0 1 0 0,1 0 0 0 0,-1 0 0 0 0,0 2-4 0 0,11 27 32 0 0,-7-25-32 0 0,-4-7 0 0 0,0 1 0 0 0,0-1 0 0 0,-1 1 0 0 0,1-1 0 0 0,0 1 0 0 0,-1-1 0 0 0,1 1 0 0 0,-1-1 0 0 0,1 1 0 0 0,-1 0 0 0 0,1-1 0 0 0,-1 1 0 0 0,0 0 0 0 0,0 0 0 0 0,0 4 0 0 0,0 7-97 0 0,3-4-127 0 0,-1-6 104 0 0,2-1 27 0 0,0 0-43 0 0,-3-1 47 0 0,0 1-35 0 0,-1 0-14 0 0,0 0-36 0 0,1 0-42 0 0,-1 1-46 0 0,0-2 0 0 0,0 1-39 0 0,0 1-403 0 0,0 0 100 0 0,1-1-52 0 0,0 3-770 0 0,4 1-603 0 0,4 3-1147 0 0</inkml:trace>
  <inkml:trace contextRef="#ctx0" brushRef="#br0" timeOffset="1021.5">1373 678 7224 0 0,'0'0'209'0'0,"3"0"-5"0"0,2 0-163 0 0,-2-2-46 0 0,3-5 26 0 0,8-2 97 0 0,-9 7-3 0 0,-1-1 39 0 0,0 0 88 0 0,2 0 56 0 0,0 2 53 0 0,1 0 50 0 0,-1 1-10 0 0,10 0 481 0 0,-9-3-364 0 0,-4-2-216 0 0,-1 0-72 0 0,11 0 144 0 0,-8 2-277 0 0,0-1 58 0 0,2-2 86 0 0,5-6 174 0 0,-2-1-6 0 0,-5 5-179 0 0,-2 2-88 0 0,-2 0-62 0 0,1 0 131 0 0,3 1-104 0 0,11-10 258 0 0,-12 11-293 0 0,-2 2-57 0 0,1-4 73 0 0,-4-3-68 0 0,1 8-2 0 0,0-4 57 0 0,0-8 7 0 0,0-3-6 0 0,0 0-2 0 0,-2 1 5 0 0,-9 1 19 0 0,8 12-7 0 0,3 2-7 0 0,-2-3-14 0 0,2 3-60 0 0,-1-1 0 0 0,1 1 1 0 0,-1-1 0 0 0,0 0 0 0 0,0 1 0 0 0,1-1-1 0 0,-1 1 1 0 0,0-1 0 0 0,0 1 0 0 0,0-1 0 0 0,0 1-1 0 0,0-1 1 0 0,1 1 0 0 0,-1 0 0 0 0,0 0 0 0 0,0-1-1 0 0,-10 6 0 0 0,6-2 0 0 0,-2 0 0 0 0,6-3 0 0 0,1 0 0 0 0,0 1 0 0 0,-1-1 0 0 0,1 0 0 0 0,-1 0 0 0 0,1 0 0 0 0,-1 1 0 0 0,1-1 0 0 0,-1 0 0 0 0,1 1 0 0 0,0-1 0 0 0,-1 0 0 0 0,1 1 0 0 0,-1-1 0 0 0,1 0 0 0 0,0 1 0 0 0,-1-1 0 0 0,1 1 0 0 0,0-1 0 0 0,0 1 0 0 0,0-1 0 0 0,-1 1 0 0 0,1-1 0 0 0,0 0 0 0 0,0 1 0 0 0,0-1 0 0 0,0 1 0 0 0,0 0 0 0 0,0-1 0 0 0,0 1 0 0 0,0-1 0 0 0,0 1 0 0 0,0-1 0 0 0,0 1 0 0 0,0-1 0 0 0,0 1 0 0 0,0-1 0 0 0,0 1 0 0 0,-2 14 0 0 0,-12 1 0 0 0,11-11 0 0 0,-1 0 0 0 0,1 1 0 0 0,-1-1 0 0 0,1 1 0 0 0,1 0 0 0 0,-1 0 0 0 0,1 0 0 0 0,-1 4 0 0 0,1-4 0 0 0,-13 41 0 0 0,13-42 0 0 0,1 1 0 0 0,0-1 0 0 0,1 0 0 0 0,-1 1 0 0 0,1-1 0 0 0,0 0 0 0 0,0 1 0 0 0,1 1 0 0 0,0 9 0 0 0,-1 78 53 0 0,0-92-50 0 0,0 0 0 0 0,0-1 0 0 0,1 1 0 0 0,-1 0 0 0 0,0-1 0 0 0,1 1 0 0 0,-1-1 0 0 0,1 1 0 0 0,0 0 0 0 0,0-1 1 0 0,-1 0-1 0 0,1 1 0 0 0,0-1 0 0 0,0 1-3 0 0,4 6 21 0 0,4 12 14 0 0,-7-15-24 0 0,0 0 1 0 0,0 0 0 0 0,1 0-1 0 0,-1-1 1 0 0,1 1 0 0 0,0-1-1 0 0,1 1 1 0 0,0 0-12 0 0,12 8 11 0 0,-3-8-11 0 0,-8 2 0 0 0,-5-6-1 0 0,0-1 1 0 0,1 0-1 0 0,-1 1 1 0 0,0-1-1 0 0,0 1 1 0 0,0-1-1 0 0,1 0 0 0 0,-1 1 1 0 0,0-1-1 0 0,1 0 1 0 0,-1 0-1 0 0,0 1 1 0 0,1-1-1 0 0,-1 0 1 0 0,0 0-1 0 0,1 1 1 0 0,-1-1-1 0 0,0 0 1 0 0,1 0-1 0 0,-1 0 1 0 0,1 0-1 0 0,-1 0 1 0 0,0 1-1 0 0,1-1 1 0 0,-1 0-1 0 0,1 0 1 0 0,-1 0-1 0 0,1 0 1 0 0,-1 0-1 0 0,0 0 1 0 0,1 0 0 0 0,2 0-91 0 0,-1 0-61 0 0,-1 0 173 0 0,1 0-36 0 0,-1 0-36 0 0,1 0-37 0 0,0 0-37 0 0,0 0-39 0 0,-1 0-38 0 0,1 0-41 0 0,0 0-40 0 0,0 0-41 0 0,0 0-42 0 0,0 0-43 0 0,0 0-43 0 0,-1 0-44 0 0,1 0-46 0 0,-1 0-44 0 0,1 0-1231 0 0,-2 0-1030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7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143 269 9416 0 0,'0'0'208'0'0,"2"0"33"0"0,17 0 204 0 0,-9 0-386 0 0,6 0-36 0 0,-9 0 12 0 0,0 0 59 0 0,3 0 105 0 0,13 0 330 0 0,-22 1-510 0 0,-1-1 0 0 0,1 0-1 0 0,-1 0 1 0 0,1 0 0 0 0,-1 0 0 0 0,1 0 0 0 0,-1 0 0 0 0,1 0-1 0 0,-1 0 1 0 0,1 0 0 0 0,-1 0 0 0 0,1-1 0 0 0,-1 1 0 0 0,1 0-1 0 0,-1 0 1 0 0,0 0 0 0 0,1 0 0 0 0,-1-1 0 0 0,1 1-1 0 0,-1 0 1 0 0,1-1 0 0 0,-1 1 0 0 0,0 0 0 0 0,1-1 0 0 0,-1 1-1 0 0,0 0 1 0 0,1-1 0 0 0,-1 1 0 0 0,0-1 0 0 0,1 1-1 0 0,-1 0 1 0 0,0-1-19 0 0,5-6 287 0 0,3 2 45 0 0,8-4 50 0 0,-11 7-258 0 0,26-3 710 0 0,-27 3-714 0 0,1-2 50 0 0,9-10 490 0 0,-5 4-266 0 0,-3 5-193 0 0,-1 1-93 0 0,-1 1-73 0 0,1 1 43 0 0,1-2 55 0 0,-1-3 17 0 0,-2 2-105 0 0,7-8 113 0 0,-7 10-72 0 0,-2 0-36 0 0,0-4-28 0 0,0 1-13 0 0,3 0 14 0 0,3-6 10 0 0,-7 12-32 0 0,1-1-1 0 0,-1 1 1 0 0,0 0 0 0 0,0-1 0 0 0,0 1 0 0 0,0-1-1 0 0,0 1 1 0 0,0 0 0 0 0,0-1 0 0 0,0 1 0 0 0,0-1-1 0 0,0 1 1 0 0,0 0 0 0 0,0-1 0 0 0,0 1 0 0 0,0-1-1 0 0,0 1 1 0 0,0 0 0 0 0,0-1 0 0 0,0 1-1 0 0,0 0 1 0 0,-1-1 0 0 0,1 1 0 0 0,0-1 0 0 0,0 1-1 0 0,0 0 1 0 0,-1-1-1 0 0,-5-3 29 0 0,5 4-28 0 0,1-1 0 0 0,-1 1 1 0 0,1 0-1 0 0,-1 0 0 0 0,1-1 0 0 0,0 1 1 0 0,-1 0-1 0 0,1-1 0 0 0,-1 1 0 0 0,1 0 1 0 0,0-1-1 0 0,0 1 0 0 0,-1-1 1 0 0,1 1-1 0 0,0 0 0 0 0,0-1 0 0 0,-1 1 1 0 0,1-1-1 0 0,0 1 0 0 0,0-1 0 0 0,0 1 1 0 0,0-1-1 0 0,0 1 0 0 0,0-1 1 0 0,-1 1-1 0 0,1-1 0 0 0,0 1 0 0 0,0-1 1 0 0,1 1-1 0 0,-1-1 0 0 0,0 1 1 0 0,0-1-2 0 0,0 0 3 0 0,0 0 0 0 0,0 1 0 0 0,0-1 0 0 0,0 0 0 0 0,0 1 0 0 0,0-1 0 0 0,0 0 0 0 0,0 1 0 0 0,-1-1 0 0 0,1 0 0 0 0,0 1 0 0 0,0-1 1 0 0,-1 0-1 0 0,1 1 0 0 0,0-1 0 0 0,-1 1 0 0 0,1-1 0 0 0,-1 1 0 0 0,1-1 0 0 0,-1 1 0 0 0,1-1 0 0 0,-1 1 0 0 0,1-1 0 0 0,-1 1 0 0 0,1-1 0 0 0,-1 1-2 0 0,0 0 2 0 0,1-1 0 0 0,-1 1 0 0 0,1-1 0 0 0,-1 1 0 0 0,1 0 0 0 0,-1-1 0 0 0,1 1 0 0 0,-1-1 0 0 0,1 0 0 0 0,0 1 0 0 0,-1-1 0 0 0,1 1 0 0 0,0-1 1 0 0,-1 1-1 0 0,1-1 0 0 0,0 0 0 0 0,0 1 0 0 0,-1-1 0 0 0,1 0 0 0 0,0 1 0 0 0,0-1 0 0 0,0 0 0 0 0,0 0 0 0 0,0 1 0 0 0,0-1 0 0 0,0 0-2 0 0,0 0 2 0 0,0 0 1 0 0,0-1 0 0 0,0 1 0 0 0,0 0 0 0 0,0 0 0 0 0,0-1-1 0 0,-1 1 1 0 0,1 0 0 0 0,-1-1 0 0 0,1 1 0 0 0,-1 0 0 0 0,1 0-1 0 0,-1 0 1 0 0,1 0 0 0 0,-1 0 0 0 0,0 0 0 0 0,0 0 0 0 0,0 0-1 0 0,1 0 1 0 0,-1 0 0 0 0,0 0 0 0 0,0 0 0 0 0,0 0 0 0 0,-1 1-1 0 0,0-2-3 0 0,-11-3 32 0 0,9-1 14 0 0,4 5-43 0 0,-1 1 0 0 0,1-1 1 0 0,0 1-1 0 0,0-1 0 0 0,-1 1 0 0 0,1 0 0 0 0,0-1 0 0 0,-1 1 0 0 0,1-1 0 0 0,0 1 0 0 0,-1 0 0 0 0,1 0 0 0 0,-1-1 0 0 0,1 1 0 0 0,0 0 0 0 0,-1 0 0 0 0,1-1 1 0 0,-1 1-1 0 0,1 0 0 0 0,-1 0 0 0 0,1 0 0 0 0,-1 0 0 0 0,1 0 0 0 0,-1-1 0 0 0,1 1 0 0 0,-1 0 0 0 0,1 0 0 0 0,-1 0 0 0 0,1 1 0 0 0,-1-1 0 0 0,1 0 0 0 0,-1 0-3 0 0,-6 0 30 0 0,5 0-20 0 0,-1 1 0 0 0,1-1-1 0 0,0 0 1 0 0,0-1 0 0 0,0 1 0 0 0,0 0 0 0 0,0-1 0 0 0,-1 1 0 0 0,1-1-1 0 0,-1 0-9 0 0,-4-3 33 0 0,5 3-32 0 0,1 0 1 0 0,0 0 0 0 0,-1 0 0 0 0,1 0 0 0 0,-1 1 0 0 0,1-1-1 0 0,-1 0 1 0 0,1 1 0 0 0,-1-1 0 0 0,1 1 0 0 0,-1-1 0 0 0,0 1-1 0 0,1 0 1 0 0,-1 0 0 0 0,0 0 0 0 0,1 0 0 0 0,-1 0 0 0 0,0 0-1 0 0,1 0 1 0 0,-1 1 0 0 0,1-1 0 0 0,-1 0 0 0 0,0 1-1 0 0,0 0-1 0 0,-6 4 24 0 0,7-4-21 0 0,-1 0-1 0 0,1 0 1 0 0,-1-1-1 0 0,1 1 1 0 0,-1 0 0 0 0,1-1-1 0 0,-1 1 1 0 0,1-1-1 0 0,-1 1 1 0 0,0-1 0 0 0,1 1-1 0 0,-1-1 1 0 0,0 0-1 0 0,0 0-2 0 0,-1 0 0 0 0,1 0 0 0 0,-1 0 0 0 0,0 0 0 0 0,0 1 0 0 0,0-1 0 0 0,0 1 0 0 0,0 0 0 0 0,0 0 0 0 0,0 0 0 0 0,1 0 0 0 0,-2 0 0 0 0,0 3 0 0 0,-1-1 0 0 0,0 1 0 0 0,1 0 0 0 0,0 0 0 0 0,-1 1 0 0 0,4-5 0 0 0,-20 23-2 0 0,-22 34-90 0 0,31-42 86 0 0,7-8-4 0 0,1 1 0 0 0,0 0-1 0 0,0-1 1 0 0,0 1 0 0 0,1 1-1 0 0,-1 2 11 0 0,-2 7-8 0 0,0-1-18 0 0,1 1-1 0 0,-2 9 27 0 0,-7 22-1 0 0,11-40 1 0 0,0 0 0 0 0,0 1 0 0 0,1-1 0 0 0,0 1 0 0 0,1 0 0 0 0,0 0 0 0 0,0 0 0 0 0,1-1 0 0 0,1 2 0 0 0,-1 50 0 0 0,-1-59 0 0 0,2 1 0 0 0,-1 0 0 0 0,0 0 0 0 0,0 0 0 0 0,1-1 0 0 0,0 1 0 0 0,-1 0 0 0 0,1 0 0 0 0,0-1 0 0 0,0 1 0 0 0,1-1 0 0 0,-1 1 0 0 0,0-1 0 0 0,1 1 0 0 0,0-1 0 0 0,1 2 0 0 0,9 15 0 0 0,-8-11-1 0 0,8 13 11 0 0,-10-18-3 0 0,1-1 1 0 0,-1 1-1 0 0,1-1 1 0 0,0 1-1 0 0,0-1 1 0 0,2 2-8 0 0,40 25 10 0 0,-43-28-10 0 0,1-1 0 0 0,-1 1 0 0 0,0 0 0 0 0,1-1 0 0 0,-1 1 0 0 0,0-1 0 0 0,1 0 0 0 0,-1 0 0 0 0,1 0 0 0 0,1 0 0 0 0,15 1 0 0 0,-3 4 0 0 0,-14-3 0 0 0,2-1 0 0 0,-1 0 0 0 0,0 0 0 0 0,0 0 0 0 0,0 0 0 0 0,0-1 0 0 0,1 1 0 0 0,-1-1 0 0 0,3 0 0 0 0,16 1 8 0 0,-7-1-18 0 0,-4 0-31 0 0,-3 0-26 0 0,1 0-37 0 0,-2 0-18 0 0,0-1-35 0 0,0 0-42 0 0,-1-1-44 0 0,26-8-793 0 0,-1 7-21 0 0,-31 3 1038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8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15008 0 0,'0'3'324'0'0,"0"3"-94"0"0,-1 3-85 0 0,1 2-69 0 0,1-1-56 0 0,2-1-39 0 0,1-1 19 0 0,-3-7 0 0 0,0 0 0 0 0,0 1 0 0 0,0-1 0 0 0,0 1 0 0 0,0-1 0 0 0,-1 1 0 0 0,1-1 0 0 0,-1 1 0 0 0,1 0 0 0 0,-1-1 0 0 0,0 1 0 0 0,1 0 0 0 0,-1-1 0 0 0,0 1 0 0 0,0 1 0 0 0,0 1 0 0 0,1-1 0 0 0,-1 0 0 0 0,1 0 0 0 0,0 0 0 0 0,0 0 0 0 0,0 1 0 0 0,0-1 0 0 0,0 0 0 0 0,5 12 0 0 0,-4-3 0 0 0,-1-1 0 0 0,0 0 0 0 0,0 1 0 0 0,-1-1 0 0 0,-1 10 0 0 0,0 15 0 0 0,1-22-3 0 0,0-4 14 0 0,1-1 0 0 0,-2 1 0 0 0,1 0 1 0 0,-1-1-1 0 0,-1 2-11 0 0,-1-3-14 0 0,0 0 35 0 0,-1 2 23 0 0,2-2-60 0 0,1 0-55 0 0,1 3-77 0 0,0-8-13 0 0,-1 0 76 0 0,-4 8-19 0 0,3-7-34 0 0,0-2-20 0 0,1 1-75 0 0,0-1-93 0 0,-1 1-109 0 0,2-2 171 0 0,-1 1-33 0 0,1-1-36 0 0,0 0-37 0 0,-1 1-40 0 0,1-1-41 0 0,0 0-44 0 0,0 1-46 0 0,0 0-1282 0 0,0-2-1030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9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7400 0 0,'0'0'216'0'0,"0"0"-58"0"0,0 0-12 0 0,1 1 47 0 0,1 1 160 0 0,3 4-32 0 0,0 2 50 0 0,-3-1-80 0 0,-1 1 44 0 0,0-2-82 0 0,0-1-41 0 0,1 0-1 0 0,2 3 51 0 0,2 4 155 0 0,-4-1-54 0 0,-2-3-129 0 0,1-1-54 0 0,2 0-17 0 0,0 3 12 0 0,3 6 73 0 0,-5-11-134 0 0,0 1 0 0 0,-1-1 0 0 0,1 1 0 0 0,-1 3-114 0 0,0-3 109 0 0,0-1-1 0 0,0 1 0 0 0,1-1 1 0 0,0 5-109 0 0,10 21 432 0 0,-6 1-14 0 0,0-16-229 0 0,-3-9-103 0 0,0-1 1 0 0,-1 1 0 0 0,0 0-1 0 0,0-1 1 0 0,0 1-1 0 0,-1 0-86 0 0,-1 19 281 0 0,1 16 144 0 0,4-15-172 0 0,1-12-117 0 0,1 2 49 0 0,-4 1 41 0 0,-2 38 294 0 0,0-26-330 0 0,0-7-109 0 0,0 4-69 0 0,0-24-109 0 0,0-3 23 0 0,0 0-77 0 0,0 0-91 0 0,0 0 71 0 0,0 0-41 0 0,0 0-44 0 0,0 0-40 0 0,0 0-38 0 0,0 0-34 0 0,0 0-239 0 0,0 0-57 0 0,0 0-783 0 0,0 0-620 0 0,0 0-1174 0 0</inkml:trace>
  <inkml:trace contextRef="#ctx0" brushRef="#br0" timeOffset="242.67">32 0 10272 0 0,'0'0'298'0'0,"0"0"-3"0"0,0 0-138 0 0,0 0-65 0 0,0 0 90 0 0,0 0 162 0 0,0 0 9 0 0,0 0-149 0 0,0 0-97 0 0,0 0-72 0 0,0 0-104 0 0,0 0-80 0 0,0 0-111 0 0,0 0-127 0 0,0 0-114 0 0,0 0 64 0 0,0 0-42 0 0,0 0-572 0 0,0 0-453 0 0,0 0-862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8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10688 0 0,'0'0'314'0'0,"0"0"-6"0"0,0 0-145 0 0,0 0-67 0 0,0 0 93 0 0,0 0 167 0 0,0 0 18 0 0,0 0-269 0 0,0 0-122 0 0,0 0-96 0 0,0 0 13 0 0,0 0-34 0 0,0 0-37 0 0,0 0-36 0 0,0 0-298 0 0,0 0 58 0 0,0 0-47 0 0,0 0-594 0 0,0 0-470 0 0,0 0-889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8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2 126 10680 0 0,'-1'11'101'0'0,"1"2"64"0"0,-1 31 526 0 0,3-31-533 0 0,0-2-97 0 0,4 2-61 0 0,-5-12 0 0 0,0 0 0 0 0,0 1 0 0 0,0-1 0 0 0,-1 1 0 0 0,1 0 0 0 0,0-1 0 0 0,-1 1 0 0 0,0-1 0 0 0,1 1 0 0 0,-1 0 0 0 0,0-1 0 0 0,0 1 0 0 0,0 0 0 0 0,0 0 0 0 0,0 7 7 0 0,-1-5 1 0 0,1 0-1 0 0,0-1 0 0 0,0 1 1 0 0,0 0-1 0 0,0-1 0 0 0,1 1 0 0 0,0-1 1 0 0,-1 1-1 0 0,2 1-7 0 0,0 0 4 0 0,0 2 11 0 0,0 0 0 0 0,0 0 0 0 0,0 0 0 0 0,-1 0 1 0 0,0 0-1 0 0,0 7-15 0 0,-2-2 13 0 0,1 9 15 0 0,4-4 27 0 0,-2-12-49 0 0,3 12 14 0 0,-2-4 26 0 0,-1-1 34 0 0,-1 1 52 0 0,-1-11-17 0 0,0 1-34 0 0,0 2-2 0 0,0 0-74 0 0,0 9-62 0 0,0-10 78 0 0,0 0 41 0 0,0 1 85 0 0,0-1 104 0 0,0-2-66 0 0,0 1 39 0 0,0-1 44 0 0,0 0 47 0 0,0-1 51 0 0,0 1 54 0 0,0-1 58 0 0,0 0 62 0 0,0-5-480 0 0,0 2-35 0 0,0 0-1 0 0,0-1 0 0 0,0 1 1 0 0,0 0-1 0 0,0-1 0 0 0,0 1 1 0 0,-1 0-1 0 0,0-1 1 0 0,0 0-25 0 0,-3-4 55 0 0,3 6-47 0 0,0 0-1 0 0,1 1 1 0 0,-1-1-1 0 0,0 0 1 0 0,1 0 0 0 0,-1 1-1 0 0,1-1 1 0 0,-1 0-1 0 0,1 0 1 0 0,0 0-1 0 0,-1 0 1 0 0,1 0 0 0 0,0 0-1 0 0,0 0 1 0 0,-1 0-1 0 0,1 1 1 0 0,0-1-1 0 0,0 0 1 0 0,0 0 0 0 0,0 0-1 0 0,0 0 1 0 0,0 0-1 0 0,1 0 1 0 0,-1 0-1 0 0,0 0 1 0 0,0 0 0 0 0,1 0-9 0 0,7-17 139 0 0,-7 15-115 0 0,0 0 1 0 0,0-1-1 0 0,0 1 0 0 0,-1 0 0 0 0,1-1 0 0 0,-1 1 0 0 0,0-3-23 0 0,0-10 74 0 0,-1 9-31 0 0,1-1 1 0 0,0 0-1 0 0,1 0 1 0 0,0 1-1 0 0,0-2-43 0 0,10-23 84 0 0,-6 0-29 0 0,6 1-29 0 0,-7 13 12 0 0,-3 11-30 0 0,1-1 1 0 0,0 1-1 0 0,1-1 1 0 0,0 1-1 0 0,0-1-8 0 0,15-30 0 0 0,9-16 10 0 0,-9 22 40 0 0,-12 25-32 0 0,-1 0-1 0 0,1 0 0 0 0,0 1 1 0 0,5-4-18 0 0,3-3 28 0 0,-13 12-16 0 0,1-1 1 0 0,0 1 0 0 0,0-1-1 0 0,0 1 1 0 0,0 0 0 0 0,0 0-1 0 0,1 0 1 0 0,-1 0 0 0 0,0 0-1 0 0,0 0 1 0 0,1 1 0 0 0,1-1-13 0 0,9-3 58 0 0,-3-7 46 0 0,-9 11-97 0 0,1 0-1 0 0,-1-1 1 0 0,0 1-1 0 0,0 0 1 0 0,1 0-1 0 0,-1-1 1 0 0,0 1-1 0 0,0 0 1 0 0,1 0-1 0 0,-1 1 1 0 0,0-1-1 0 0,0 0 1 0 0,1 0-1 0 0,-1 1 1 0 0,1-1-7 0 0,9 11 60 0 0,1-7-48 0 0,-10-4-6 0 0,1 1 0 0 0,-1-1 0 0 0,0 1 0 0 0,1 0 0 0 0,-1 0 0 0 0,0 0 0 0 0,0 0 0 0 0,0 0 0 0 0,0 0 0 0 0,0 1 0 0 0,0-1 0 0 0,2 2-6 0 0,-3-2 3 0 0,0 0 1 0 0,1 1-1 0 0,-1-1 0 0 0,0 0 1 0 0,0 1-1 0 0,0-1 1 0 0,0 0-1 0 0,0 1 0 0 0,0-1 1 0 0,0 1-1 0 0,-1-1 1 0 0,1 1-1 0 0,0 0 0 0 0,-1-1 1 0 0,1 1-1 0 0,-1 0 1 0 0,0-1-1 0 0,0 1 0 0 0,1 0 1 0 0,-1 0-4 0 0,0 1 1 0 0,0 0 0 0 0,0 1 0 0 0,1-1 0 0 0,0 0 0 0 0,0 0 1 0 0,0 1-1 0 0,0-1 0 0 0,0 0 0 0 0,1 2-1 0 0,3 6 0 0 0,16 57 0 0 0,-10-44 0 0 0,-7-17 0 0 0,-1 1 0 0 0,0-1 0 0 0,2 7 0 0 0,11 47 0 0 0,-15-58 0 0 0,0 0 0 0 0,-1 0 0 0 0,1 1 0 0 0,-1-1 0 0 0,1 0 0 0 0,-1 1 0 0 0,0-1 0 0 0,0 1 0 0 0,1 13 0 0 0,5-1 0 0 0,-5-13 0 0 0,0 0 0 0 0,1 0 0 0 0,-1 1 0 0 0,-1-1 0 0 0,1 1 0 0 0,0-1 0 0 0,-1 1 0 0 0,0 1 0 0 0,1 15 0 0 0,0-16 0 0 0,-1 0 0 0 0,1 0 0 0 0,-1 0 0 0 0,-1 0 0 0 0,1 0 0 0 0,0 0 0 0 0,-1 0 0 0 0,0 0 0 0 0,0 0 0 0 0,0 1 0 0 0,-6 4-14 0 0,3-5-40 0 0,2-2-56 0 0,1-1-125 0 0,1-1-201 0 0,0 0 244 0 0,0 0-31 0 0,0 0-68 0 0,0 0 99 0 0,0 0-38 0 0,0 0-39 0 0,0 0-38 0 0,0 0-406 0 0,0 0 104 0 0,0 0-52 0 0,0 0-770 0 0,0 0-603 0 0,0 0-1148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9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0 254 9072 0 0,'0'0'200'0'0,"0"0"33"0"0,3 0 15 0 0,10 0-79 0 0,-7 0-92 0 0,2 0-73 0 0,-1 0 22 0 0,4 0 34 0 0,-9 1-69 0 0,1-1 39 0 0,2 0 129 0 0,-1 0 4 0 0,1 0 33 0 0,14 0 852 0 0,-14-1-793 0 0,-1-1-84 0 0,4-3 55 0 0,4-2 133 0 0,0 6-70 0 0,1-2 62 0 0,-3-3-73 0 0,-2 2-97 0 0,-3 1-91 0 0,-4 3-72 0 0,-1 0 1 0 0,1-1 0 0 0,0 1 0 0 0,-1 0-1 0 0,1 0 1 0 0,-1-1 0 0 0,1 1-1 0 0,0-1 1 0 0,-1 1 0 0 0,1-1 0 0 0,-1 1-1 0 0,1-1 1 0 0,-1 1 0 0 0,1-1-1 0 0,-1 1 1 0 0,0-1 0 0 0,1 1 0 0 0,-1-1-1 0 0,0 0 1 0 0,1 1 0 0 0,-1-1-1 0 0,0 0-18 0 0,3-4 71 0 0,-2 3-38 0 0,0 1 0 0 0,0-1 0 0 0,1 1 0 0 0,-1-1 0 0 0,1 1 0 0 0,-1 0-1 0 0,1-1 1 0 0,0 1 0 0 0,0 0 0 0 0,-1 0 0 0 0,1 0 0 0 0,0 0 0 0 0,1 0-33 0 0,8-5 139 0 0,-1-1-70 0 0,-4 1-25 0 0,11-11 139 0 0,-13 12-148 0 0,-2 1-34 0 0,1-1 10 0 0,-2 3-11 0 0,11-23 68 0 0,-11 25-65 0 0,-1-1 0 0 0,1 0 1 0 0,-1 0-1 0 0,0 0 0 0 0,1 0 1 0 0,-1-1-1 0 0,0 1 0 0 0,1 0 1 0 0,-1 0-1 0 0,0 0 0 0 0,0 0 1 0 0,0 0-1 0 0,0 0 1 0 0,0 0-1 0 0,0 0 0 0 0,0-1-3 0 0,-1-9 28 0 0,1-7 35 0 0,0 13-38 0 0,0 3-14 0 0,-4-5 22 0 0,-6-10 47 0 0,5 5-17 0 0,-5-5 35 0 0,6 14-11 0 0,1 2-38 0 0,-6 2-7 0 0,6-1-10 0 0,-35 0 231 0 0,25 0-213 0 0,4 0-38 0 0,4 3 41 0 0,-5 7-45 0 0,-28 28-5 0 0,34-34-13 0 0,1 1 0 0 0,-1 0-1 0 0,1-1 1 0 0,0 1 0 0 0,0 1 0 0 0,0-1 0 0 0,0 2 10 0 0,-3 11-21 0 0,5-14 13 0 0,0 0 0 0 0,0-1 0 0 0,-1 1 1 0 0,0 0-1 0 0,1 0 0 0 0,-4 2 8 0 0,3-2-2 0 0,0 0 0 0 0,0 0 0 0 0,0 0 0 0 0,0 0 0 0 0,1 1 0 0 0,-1 3 2 0 0,1-5 1 0 0,0-1-1 0 0,0 1 0 0 0,0 0 0 0 0,0 0 0 0 0,0-1 0 0 0,0 1 0 0 0,-1-1 0 0 0,1 1 0 0 0,-1-1 0 0 0,0 0 0 0 0,0 1 1 0 0,0-1-1 0 0,0 0-4 0 0,0 0 0 0 0,1 0 1 0 0,-1 1-1 0 0,1-1 0 0 0,-1 0 1 0 0,1 1-1 0 0,0-1 0 0 0,0 1 1 0 0,0-1-1 0 0,0 1 0 0 0,1 0 1 0 0,-1-1-1 0 0,1 1 0 0 0,-1 1 4 0 0,0 8-46 0 0,1-1 1 0 0,0 1-1 0 0,1 0 46 0 0,0 16-91 0 0,-2-17 58 0 0,1-7 29 0 0,-1 1-1 0 0,1 0 1 0 0,0 0-1 0 0,0-1 1 0 0,1 1 0 0 0,-1 0-1 0 0,1 0 1 0 0,0-1 0 0 0,1 4 4 0 0,24 23 24 0 0,-26-30-34 0 0,1 0 0 0 0,-1 0 0 0 0,0 0 0 0 0,1 0 0 0 0,-1-1 0 0 0,1 1 0 0 0,-1 0 0 0 0,1 0 0 0 0,0 0 1 0 0,-1-1-1 0 0,1 1 0 0 0,0 0 0 0 0,-1-1 0 0 0,1 1 0 0 0,0-1 0 0 0,0 1 0 0 0,0-1 0 0 0,-1 1 0 0 0,1-1 1 0 0,0 0-1 0 0,0 1 0 0 0,0-1 0 0 0,0 0 0 0 0,0 1 0 0 0,0-1 0 0 0,0 0 0 0 0,0 0 10 0 0,11 3-92 0 0,1 3-54 0 0,-2-1-35 0 0,-1-3-38 0 0,5 0-473 0 0,-2 4 96 0 0,2 0-32 0 0,-14-6 583 0 0,1 0 0 0 0,-1 1 0 0 0,0-1 0 0 0,1 0 0 0 0,-1 0 0 0 0,0 0 0 0 0,1-1 0 0 0,-1 1 0 0 0,0 0 0 0 0,1 0 0 0 0,-1-1 0 0 0,0 1 45 0 0,1-1-90 0 0,0 0 0 0 0,0 0-1 0 0,0 0 1 0 0,-1 0 0 0 0,1 0 0 0 0,0 0-1 0 0,-1-1 1 0 0,1 1 0 0 0,-1-1 0 0 0,1 1 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30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0 9440 0 0,'0'0'216'0'0,"0"0"32"0"0,0 0 9 0 0,0 0-109 0 0,-3 0-77 0 0,-7 0 42 0 0,5 1 166 0 0,1 0-42 0 0,-3 3 129 0 0,1 3-68 0 0,-1 6 2 0 0,4-7-152 0 0,-1 4-22 0 0,1-3-89 0 0,-8 8-11 0 0,7-11-12 0 0,-1 1-1 0 0,1 0 1 0 0,1 0-1 0 0,-1 1 1 0 0,0 1-14 0 0,-4 9 3 0 0,1-1 1 0 0,-2 10-4 0 0,4-12 6 0 0,0 0 0 0 0,-1 0 0 0 0,0-1 0 0 0,-3 4-6 0 0,7-13 24 0 0,0 1 1 0 0,0-1-1 0 0,0 1 0 0 0,0 0 1 0 0,1 0-1 0 0,-1 0 0 0 0,1 0 1 0 0,0 0-25 0 0,-2 9 60 0 0,-4 0 23 0 0,6-11-68 0 0,1-1-1 0 0,-1 0 1 0 0,0 1-1 0 0,0-1 1 0 0,1 1-1 0 0,-1-1 1 0 0,1 1-1 0 0,-1-1 1 0 0,1 1-1 0 0,0-1 1 0 0,0 1-1 0 0,0 0 1 0 0,0-1-15 0 0,0 0 13 0 0,-1 0 1 0 0,1 0-1 0 0,0-1 1 0 0,0 1-1 0 0,0 0 1 0 0,0 0-1 0 0,-1-1 1 0 0,1 1 0 0 0,0 0-1 0 0,-1 0 1 0 0,1-1-1 0 0,0 1 1 0 0,-1 0-1 0 0,1-1 1 0 0,-1 1-1 0 0,1-1 1 0 0,-1 1-1 0 0,0 0 1 0 0,1-1 0 0 0,-1 1-1 0 0,1-1 1 0 0,-1 1-14 0 0,0-1 9 0 0,1 0 1 0 0,-1 0 0 0 0,1 1 0 0 0,0-1 0 0 0,-1 0-1 0 0,1 0 1 0 0,0 1 0 0 0,-1-1 0 0 0,1 0 0 0 0,0 1-1 0 0,-1-1 1 0 0,1 1 0 0 0,0-1 0 0 0,0 0 0 0 0,-1 1-1 0 0,1-1 1 0 0,0 1 0 0 0,0-1 0 0 0,0 1 0 0 0,0-1-1 0 0,0 1 1 0 0,-1-1 0 0 0,1 1 0 0 0,0-1 0 0 0,0 0-1 0 0,0 1 1 0 0,0-1 0 0 0,0 1 0 0 0,1-1-1 0 0,-1 1 1 0 0,0-1 0 0 0,0 1 0 0 0,0-1 0 0 0,0 1-1 0 0,0-1 1 0 0,1 1 0 0 0,-1-1 0 0 0,0 0 0 0 0,0 1-10 0 0,11 12 232 0 0,-8-10-35 0 0,-3-3-18 0 0,2 2-3 0 0,9 9-3 0 0,-11-11-170 0 0,0 0 0 0 0,0 0-1 0 0,0 0 1 0 0,0 0 0 0 0,0 0 0 0 0,0 0 0 0 0,0 1 0 0 0,0-1-1 0 0,0 0 1 0 0,0 0 0 0 0,0 0 0 0 0,1 0 0 0 0,-1 0 0 0 0,0 0-1 0 0,0 0 1 0 0,0 0 0 0 0,0 0 0 0 0,0 0 0 0 0,0 0-1 0 0,0 1 1 0 0,0-1 0 0 0,1 0 0 0 0,-1 0 0 0 0,0 0 0 0 0,0 0-1 0 0,0 0 1 0 0,0 0 0 0 0,0 0 0 0 0,0 0 0 0 0,0 0 0 0 0,1 0-1 0 0,-1 0 1 0 0,0 0 0 0 0,0 0 0 0 0,0 0 0 0 0,0 0 0 0 0,0 0-1 0 0,0-1 1 0 0,1 1 0 0 0,-1 0 0 0 0,0 0 0 0 0,0 0 0 0 0,0 0-1 0 0,0 0 1 0 0,0 0 0 0 0,0 0 0 0 0,0 0 0 0 0,0 0 0 0 0,0 0-1 0 0,1 0 1 0 0,-1-1 0 0 0,0 1 0 0 0,0 0 0 0 0,0 0 0 0 0,0 0-1 0 0,0 0 1 0 0,0 0-3 0 0,10-11 154 0 0,-6 9-23 0 0,-1 1-58 0 0,6 1-19 0 0,-6 1-12 0 0,-2-1-22 0 0,1 0 0 0 0,-1-1 1 0 0,1 1-1 0 0,-1 0 0 0 0,1 0 1 0 0,-1 0-1 0 0,0-1 0 0 0,1 1 1 0 0,-1-1-1 0 0,0 1 1 0 0,1-1-1 0 0,-1 0 0 0 0,0 0 1 0 0,0 1-1 0 0,1-1 0 0 0,-1-1-20 0 0,3-1 42 0 0,0-1-37 0 0,-4 4-5 0 0,9-12 75 0 0,-2 0-33 0 0,-5 9-32 0 0,0-1-1 0 0,0 1 0 0 0,0 0 0 0 0,0-1 1 0 0,1 1-1 0 0,0-1-9 0 0,1-1 1 0 0,1 0 1 0 0,-1-1 0 0 0,-1 0-1 0 0,1 0 1 0 0,-1 0 0 0 0,0-1-2 0 0,0 1 1 0 0,-2 4-2 0 0,0 0 1 0 0,-1-1 0 0 0,1 1 0 0 0,-1 0 0 0 0,1-1 0 0 0,-1 1 0 0 0,0 0 0 0 0,0-1 0 0 0,0 1 0 0 0,0-3 0 0 0,1-12-13 0 0,6 4-23 0 0,-2 2 10 0 0,-4 1 36 0 0,-1 7 3 0 0,1 0-1 0 0,-1-1 0 0 0,1 1 0 0 0,-1 0 1 0 0,1 0-1 0 0,0-1 0 0 0,0 1 1 0 0,1 0-1 0 0,0-2-12 0 0,2-5 27 0 0,6-15-19 0 0,-4 15-51 0 0,-6 9 38 0 0,1 1-1 0 0,-1-1 0 0 0,0 0 0 0 0,1 1 0 0 0,-1-1 0 0 0,0 0 0 0 0,0 1 0 0 0,1-1 0 0 0,-1 0 0 0 0,0 1 0 0 0,0-1 0 0 0,0 0 1 0 0,0 1-1 0 0,0-1 0 0 0,0 0 0 0 0,0 0 0 0 0,0 0 6 0 0,0 1-1 0 0,0 0-1 0 0,0 0 1 0 0,0 0 0 0 0,0 0 0 0 0,0 0 0 0 0,0 0 0 0 0,0 0-1 0 0,0 0 1 0 0,0-1 0 0 0,0 1 0 0 0,0 0 0 0 0,0 0-1 0 0,0 0 1 0 0,0 0 0 0 0,0 0 0 0 0,0 0 0 0 0,0 0-1 0 0,0 0 1 0 0,0 0 0 0 0,0 0 0 0 0,0-1 0 0 0,0 1-1 0 0,0 0 1 0 0,0 0 0 0 0,0 0 0 0 0,0 0 0 0 0,0 0-1 0 0,0 0 1 0 0,0 0 0 0 0,0 0 0 0 0,0 0 0 0 0,0 0-1 0 0,0 0 1 0 0,1 0 0 0 0,-1 0 0 0 0,0 0 0 0 0,0 0 0 0 0,0-1-1 0 0,0 1 1 0 0,0 0 0 0 0,0 0 0 0 0,0 0 0 0 0,0 0-1 0 0,0 0 1 0 0,0 0 0 0 0,1 0 0 0 0,-1 0 0 0 0,0 0-1 0 0,0 0 1 0 0,0 0 0 0 0,0 0 0 0 0,0 0 0 0 0,0 0-1 0 0,0 0 1 0 0,0 0 0 0 0,0 1 0 0 0,0-1 1 0 0,11 0 5 0 0,-8 0 85 0 0,-3 0 0 0 0,0 0-35 0 0,0 0-114 0 0,2 0-49 0 0,-1 0 100 0 0,0 0-1 0 0,-1 0 0 0 0,1 0 1 0 0,0 0-1 0 0,-1 0 1 0 0,1 0-1 0 0,-1 1 0 0 0,1-1 1 0 0,0 0-1 0 0,-1 0 0 0 0,1 1 1 0 0,-1-1-1 0 0,1 0 1 0 0,-1 1-1 0 0,1-1 0 0 0,0 1 9 0 0,6 10-73 0 0,3 19 43 0 0,-6-15 33 0 0,2 1-3 0 0,-5-13 2 0 0,0 0 1 0 0,0 0 0 0 0,0 1-1 0 0,0-1 1 0 0,0 1 0 0 0,-1-1-1 0 0,1 0 1 0 0,-1 2-3 0 0,2 13 85 0 0,4-1-3 0 0,-1-2-22 0 0,0 17 60 0 0,0-16-61 0 0,1 6-9 0 0,-3 3-39 0 0,-3-15-25 0 0,1 0 1 0 0,0 0 0 0 0,1 0 0 0 0,2 8 13 0 0,1 0-27 0 0,1 13 9 0 0,3 10 48 0 0,-6-2 67 0 0,-3-2 20 0 0,0-2-40 0 0,0 69 57 0 0,0-98-125 0 0,-1 0 0 0 0,0 0 0 0 0,0 0 0 0 0,0 0 0 0 0,-1 0 0 0 0,0 0 0 0 0,0-1 0 0 0,-1 1 0 0 0,0 0-9 0 0,-10 30 66 0 0,10-23-59 0 0,1-4 11 0 0,0-1-1 0 0,0 0 1 0 0,-1 0-1 0 0,0 0 1 0 0,0 0-1 0 0,-1 0 1 0 0,0-1-1 0 0,0 0 1 0 0,-3 3-18 0 0,-19 22 26 0 0,5-3 49 0 0,-5-8-16 0 0,5 5-35 0 0,15-21-11 0 0,0-1-1 0 0,0 1 1 0 0,0-1 0 0 0,0 0 0 0 0,-1-1 0 0 0,1 1-1 0 0,-1-2 1 0 0,0 1 0 0 0,0 0-13 0 0,-32 7 31 0 0,2-7-47 0 0,-7-3-66 0 0,28 0 15 0 0,-3-2-236 0 0,1-5 2 0 0,8 3 125 0 0,7 3 146 0 0,-1 0-41 0 0,2 0-38 0 0,-1 0-38 0 0,1 0-34 0 0,-2 0-278 0 0,1-1-118 0 0,-1 0-103 0 0,1 0-90 0 0,0-1-73 0 0,-1-1-62 0 0,-2-2-980 0 0,-3-3-1064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30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0 301 10768 0 0,'0'0'241'0'0,"0"0"38"0"0,3 0 13 0 0,0 0-185 0 0,10 0 79 0 0,-3-3-118 0 0,-5-3-58 0 0,-5 5-10 0 0,0 1 0 0 0,0-1 0 0 0,1 1 0 0 0,-1 0 0 0 0,0-1 0 0 0,0 1 0 0 0,1-1 0 0 0,-1 1 0 0 0,0 0 0 0 0,1-1 0 0 0,-1 1 0 0 0,1 0 0 0 0,-1-1 0 0 0,0 1 0 0 0,1 0 0 0 0,-1 0 0 0 0,1 0 0 0 0,-1-1 0 0 0,1 1 0 0 0,-1 0 0 0 0,1 0 0 0 0,-1 0 1 0 0,1 0-1 0 0,-1 0 0 0 0,1 0 0 0 0,-1 0 0 0 0,1 0 0 0 0,-1 0 0 0 0,1 0 0 0 0,-1 0 0 0 0,1 0 0 0 0,0 0 0 0 0,12-2 36 0 0,-3-4 107 0 0,-2 1 23 0 0,1 1 66 0 0,3-2 67 0 0,-1 0-39 0 0,-6 4-149 0 0,2-2 151 0 0,-3-3-70 0 0,-2 2-140 0 0,1 2-7 0 0,0 0 0 0 0,-1 0-1 0 0,1 1 1 0 0,1 0 0 0 0,-1-1 0 0 0,0 1-1 0 0,0 0 1 0 0,1 0 0 0 0,-1 1 0 0 0,4-2-45 0 0,0 0 68 0 0,-2 0-26 0 0,-5 3-32 0 0,1 0 0 0 0,0 0 0 0 0,-1-1 0 0 0,1 1 0 0 0,0 0 0 0 0,-1-1 0 0 0,1 1-1 0 0,-1 0 1 0 0,1-1 0 0 0,-1 1 0 0 0,1-1 0 0 0,-1 1 0 0 0,1-1 0 0 0,-1 1 0 0 0,1-1 0 0 0,-1 1-1 0 0,0-1 1 0 0,1 0 0 0 0,-1 1 0 0 0,0-1 0 0 0,0 0 0 0 0,1 0-10 0 0,1-4 39 0 0,3-2 44 0 0,6-5 104 0 0,-5 6-93 0 0,-1 0-85 0 0,0-7 66 0 0,1 8-28 0 0,-5 5-44 0 0,-1 0 1 0 0,1 0-1 0 0,-1-1 1 0 0,1 1-1 0 0,-1 0 1 0 0,0 0 0 0 0,1-1-1 0 0,-1 1 1 0 0,0 0-1 0 0,1-1 1 0 0,-1 1-1 0 0,0-1 1 0 0,1 1 0 0 0,-1-1-1 0 0,0 1 1 0 0,0 0-1 0 0,1-1 1 0 0,-1 1-1 0 0,0-1 1 0 0,0 1 0 0 0,0-1-1 0 0,0 1 1 0 0,0-1-1 0 0,0 1 1 0 0,0-1-1 0 0,0 1 1 0 0,0-1 0 0 0,0 1-1 0 0,0-1 1 0 0,0 1-1 0 0,0-1 1 0 0,0 0-4 0 0,1-8 103 0 0,7-6 281 0 0,-6 11-326 0 0,0 1-52 0 0,1-10 145 0 0,-3 1-44 0 0,0 8-75 0 0,-3-1 38 0 0,2 4-55 0 0,-7-10 12 0 0,5 5 16 0 0,2 0 35 0 0,1-2 58 0 0,-1 1-17 0 0,-6-6 262 0 0,4 9-313 0 0,1 2-57 0 0,-1-1 217 0 0,3 3 17 0 0,0 0 3 0 0,-3 0-90 0 0,0 0-78 0 0,1 0-57 0 0,-3 0-54 0 0,2 0 49 0 0,3 0-18 0 0,-1 0 0 0 0,0 0 0 0 0,0 0 0 0 0,0 0 0 0 0,0 0 0 0 0,0 0 0 0 0,1 0 0 0 0,-1 1 0 0 0,0-1 0 0 0,0 0 0 0 0,0 0 0 0 0,0 1 0 0 0,1-1 0 0 0,-2 1 0 0 0,-14 28 0 0 0,11-18 0 0 0,0 0-1 0 0,0 1 1 0 0,1-1-1 0 0,0 1 1 0 0,1 0-1 0 0,0 1 0 0 0,1 0 1 0 0,0 10-34 0 0,1 3-34 0 0,1 11 20 0 0,0 0 42 0 0,0-35 7 0 0,0 0-1 0 0,0 0 0 0 0,1 0 0 0 0,-1 0 0 0 0,0 0 0 0 0,1-1 0 0 0,0 1 0 0 0,-1 0 1 0 0,1 0-1 0 0,0 0 0 0 0,0-1 0 0 0,0 1 0 0 0,1 1 0 0 0,3 7 23 0 0,-3 3 40 0 0,2 9 47 0 0,6 0-75 0 0,6-3-73 0 0,1-6-70 0 0,-10-9 56 0 0,18 8-111 0 0,-22-11 154 0 0,-1 0-1 0 0,1-1 0 0 0,0 1 0 0 0,0 0 0 0 0,0-1 0 0 0,0 0 0 0 0,0 0 1 0 0,0 0-1 0 0,0 0 0 0 0,2-1 10 0 0,11 1-71 0 0,-3 0 18 0 0,1-1-40 0 0,-5 1-3 0 0,1-1-33 0 0,2-1-91 0 0,-1-1-75 0 0,0-1-89 0 0,-2-1-102 0 0,-6 3 228 0 0,-1 1-38 0 0,2-3-394 0 0,-2 2 99 0 0,1 0-52 0 0,2-3-751 0 0,1-1-489 0 0,3-3-1062 0 0,-9 8 2691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3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7920 0 0,'0'3'174'0'0,"0"13"-51"0"0,0 19 281 0 0,0-23-321 0 0,0 1-51 0 0,2 6-7 0 0,4-7 53 0 0,-1 1 66 0 0,-2 9 65 0 0,-3-15-111 0 0,0 1 67 0 0,0 3 78 0 0,0 20 573 0 0,0-18-499 0 0,0-3-99 0 0,0-1-91 0 0,2 7 288 0 0,4-6-83 0 0,-1-2-103 0 0,0 2 102 0 0,-1-1-77 0 0,3 4 46 0 0,-7-11-231 0 0,1 0 0 0 0,0 1-1 0 0,-1-1 1 0 0,0 0 0 0 0,1 1 0 0 0,-1-1-1 0 0,0 0 1 0 0,0 1 0 0 0,-1 1-69 0 0,1 0 144 0 0,0-2 229 0 0,0-2-10 0 0,0 3-3 0 0,0-1-364 0 0,0 0 64 0 0,1-1 55 0 0,-1 0 49 0 0,0 0 86 0 0,1 0 47 0 0,-1-1 102 0 0,2 0 243 0 0,-1 0-13 0 0,0-1-253 0 0,0 0-109 0 0,0 1-54 0 0,0-1-86 0 0,0 0-55 0 0,0 0-60 0 0,0 0-70 0 0,-1 0-84 0 0,1 0-94 0 0,2-2 469 0 0,-2 1-87 0 0,0-2-57 0 0,-1-1-52 0 0,0 1-10 0 0,1 1 39 0 0,3-8 42 0 0,3-7 72 0 0,-5 2 46 0 0,0 4-40 0 0,3 3-46 0 0,1-4-4 0 0,-1-7 7 0 0,-4 15-108 0 0,0 1 0 0 0,0-1-1 0 0,1 0 1 0 0,-1 1 0 0 0,1-1 0 0 0,0 1-1 0 0,1-2-34 0 0,4-5 103 0 0,-2 0-34 0 0,-1-1-20 0 0,1-7-21 0 0,1-7-10 0 0,2 8 25 0 0,34-45-33 0 0,-6 0-10 0 0,-34 61 0 0 0,-1 1 0 0 0,0-1 0 0 0,1 0 0 0 0,-1 1 0 0 0,1 0 0 0 0,-1-1 0 0 0,1 1 0 0 0,0 0 0 0 0,-1 0 0 0 0,1 0 0 0 0,0 0 0 0 0,0 0 0 0 0,1 0 0 0 0,0-1 0 0 0,0 1 0 0 0,0-1 0 0 0,0 0 0 0 0,0 0 0 0 0,0 0 0 0 0,0-1 0 0 0,0 1 0 0 0,-1 0-1 0 0,1 0 1 0 0,0 0-1 0 0,0 0 1 0 0,0 0-1 0 0,1 0 1 0 0,30-11-55 0 0,-28 11 40 0 0,12 0-44 0 0,-10 2-25 0 0,0-3-44 0 0,0-2 8 0 0,2-1-56 0 0,6 4-48 0 0,-13 2 235 0 0,1 0-34 0 0,4 0-118 0 0,2 0-116 0 0,0 0-102 0 0,2 0-189 0 0,0 0-107 0 0,2 0-240 0 0,2 0-593 0 0,-13 0 1079 0 0,-1 0-49 0 0,0 0-43 0 0,0 0-37 0 0,0 0-150 0 0,0 0-38 0 0,4 0-1582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31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379 144 8144 0 0,'0'0'234'0'0,"-3"0"6"0"0,1 1-179 0 0,-2-2-22 0 0,-5-15-37 0 0,6 12 58 0 0,1 0 104 0 0,-2-1 219 0 0,0-8 385 0 0,3 5-466 0 0,1 6-173 0 0,0 0 56 0 0,1-1 217 0 0,-2-6 682 0 0,1 6-797 0 0,0 0-60 0 0,-1 2-113 0 0,1-1-48 0 0,-1 1-58 0 0,1 1-63 0 0,-7-5 423 0 0,7 5-347 0 0,-1-1 0 0 0,1 1 0 0 0,-1 0 1 0 0,1 0-1 0 0,0 0 0 0 0,-1-1 0 0 0,1 1 1 0 0,0 0-1 0 0,-1 0 0 0 0,1-1 0 0 0,0 1 1 0 0,0 0-1 0 0,-1-1 0 0 0,1 1 0 0 0,0 0 1 0 0,0-1-1 0 0,-1 1 0 0 0,1-1 0 0 0,0 1 1 0 0,0 0-1 0 0,0-1 0 0 0,0 1 0 0 0,0-1 1 0 0,0 1-1 0 0,0 0 0 0 0,-1-1 0 0 0,1 1 1 0 0,0-1-1 0 0,1 1 0 0 0,-1-1 0 0 0,0 1-21 0 0,-3-5 479 0 0,-7-6-79 0 0,7 8-144 0 0,2 1-88 0 0,0-1-54 0 0,1 0-53 0 0,1 0-20 0 0,-3 1 50 0 0,-8-1 192 0 0,-3 3-60 0 0,10 1-149 0 0,-2-4 128 0 0,-6-8-8 0 0,8 9-43 0 0,-1 1-71 0 0,0 1-46 0 0,-1 0-29 0 0,3 1 32 0 0,0-1-25 0 0,0 0 0 0 0,0 0-1 0 0,1 1 1 0 0,-1-1-1 0 0,0 0 1 0 0,0 1-1 0 0,1 0 1 0 0,-1-1-1 0 0,0 1 1 0 0,1 0-1 0 0,-1 0 1 0 0,1 0-1 0 0,-1 0-11 0 0,1 0 10 0 0,-1 0 0 0 0,1 0-1 0 0,-1-1 1 0 0,0 1 0 0 0,1 0-1 0 0,-1-1 1 0 0,0 1 0 0 0,1-1 0 0 0,-1 1-1 0 0,0-1 1 0 0,0 0 0 0 0,0 1-1 0 0,0-1-9 0 0,-13 2 16 0 0,-33 25-16 0 0,35-22 0 0 0,8 5 0 0 0,-2-5 0 0 0,7-5 0 0 0,-1 0 0 0 0,1 0-1 0 0,0 1 1 0 0,-1-1 0 0 0,1 0-1 0 0,-1 1 1 0 0,1-1 0 0 0,0 0-1 0 0,-1 1 1 0 0,1-1 0 0 0,0 0-1 0 0,-1 1 1 0 0,1-1 0 0 0,0 1-1 0 0,0-1 1 0 0,-1 0 0 0 0,1 1-1 0 0,0-1 1 0 0,0 1 0 0 0,0-1-1 0 0,0 1 1 0 0,-1-1 0 0 0,1 1-1 0 0,0-1 1 0 0,0 1 0 0 0,0-1 0 0 0,0 1-1 0 0,0-1 1 0 0,0 1 0 0 0,0-1-1 0 0,1 1 1 0 0,-1 0 0 0 0,0 1-4 0 0,0-1 0 0 0,-1 1 0 0 0,1 0 0 0 0,0 0 0 0 0,-1-1 0 0 0,1 1 1 0 0,-1 0-1 0 0,0-1 0 0 0,1 1 0 0 0,-1 0 0 0 0,0-1 0 0 0,0 1 0 0 0,0-1 4 0 0,0 1-1 0 0,0-1 0 0 0,0 1 0 0 0,0 0-1 0 0,0-1 1 0 0,1 1 0 0 0,-1 0 0 0 0,1-1-1 0 0,-1 1 1 0 0,1 0 0 0 0,-1 0 0 0 0,1-1-1 0 0,0 1 1 0 0,0 0 1 0 0,-1 11-43 0 0,1-10 33 0 0,0 1 0 0 0,0 0 1 0 0,0 0-1 0 0,0 0 1 0 0,1 0-1 0 0,-1 0 1 0 0,1 0-1 0 0,1 2 10 0 0,1 4-8 0 0,9 25 5 0 0,-9-30 5 0 0,9 17-11 0 0,2-2-37 0 0,-12-18 45 0 0,0 0 1 0 0,-1 0-1 0 0,1 0 0 0 0,-1 0 0 0 0,0 0 0 0 0,1 1 0 0 0,-1-1 1 0 0,0 0-1 0 0,0 1 0 0 0,-1-1 0 0 0,1 0 0 0 0,0 1 0 0 0,-1 0 1 0 0,1-1 0 0 0,-1 1-1 0 0,1-1 0 0 0,0 0 0 0 0,-1 1 0 0 0,1-1 1 0 0,1 1-1 0 0,-1-1 0 0 0,0 0 0 0 0,0 0 0 0 0,1 0 0 0 0,-1 0 1 0 0,1 0-1 0 0,0 0 1 0 0,1 2-9 0 0,0-1 0 0 0,0 1 0 0 0,0 0 0 0 0,-1 0 1 0 0,1 0-1 0 0,-1 2 9 0 0,10 15-1 0 0,-2 1 1 0 0,-1 1 0 0 0,1-5 0 0 0,-4 6 0 0 0,4-14 0 0 0,-8-7 0 0 0,-1 8 0 0 0,-1 17 0 0 0,0-21 0 0 0,0-6 5 0 0,0 1-1 0 0,1 0 0 0 0,-1-1 1 0 0,0 1-1 0 0,-1 0 1 0 0,1-1-1 0 0,0 1 1 0 0,0 0-1 0 0,-1-1 1 0 0,1 1-1 0 0,-1 0 1 0 0,0 0-5 0 0,-9 4 22 0 0,4 4 26 0 0,-4-5-22 0 0,5 6 62 0 0,-9-6 102 0 0,1 6 40 0 0,10-9-23 0 0,-1-1-93 0 0,0 0-58 0 0,-1-2-35 0 0,3 0 37 0 0,-12 1 42 0 0,-51 0 162 0 0,54-1-221 0 0,-1-5-28 0 0,-1-1 29 0 0,-1 6 56 0 0,11 1-89 0 0,-3 0-1 0 0,-11 0 53 0 0,14-1-75 0 0,1-1-41 0 0,-9-9-142 0 0,8 9-21 0 0,3 2 105 0 0,0 0-67 0 0,0 0-88 0 0,0 0 82 0 0,0 0-41 0 0,0 0-45 0 0,0 0-41 0 0,0 0-38 0 0,0 0-35 0 0,0 0-250 0 0,0 0-57 0 0,0 0-816 0 0,0 0-642 0 0,0 0-1219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9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10928 0 0,'0'0'322'0'0,"0"0"-7"0"0,0 0-185 0 0,0 0-49 0 0,0 0 91 0 0,0 0 185 0 0,3 2 332 0 0,-2 0-606 0 0,1-1 33 0 0,1 3 189 0 0,7 6 548 0 0,-7-7-624 0 0,-1 0-46 0 0,0-1-91 0 0,-1-1-39 0 0,0 1-46 0 0,0-1-52 0 0,6 13 390 0 0,-2-2-86 0 0,-1 2-27 0 0,-1 7 40 0 0,-3-12-147 0 0,1-1-33 0 0,5 10 61 0 0,0-3-47 0 0,10 45 302 0 0,-16-57-385 0 0,1 0-1 0 0,0 0 1 0 0,-1-1 0 0 0,0 1-1 0 0,0 0 1 0 0,0 0 0 0 0,0 1-23 0 0,1 11 68 0 0,1-1 1 0 0,1 0 0 0 0,0 1-1 0 0,1 1-68 0 0,-2-8 42 0 0,-1 1 0 0 0,0 0-1 0 0,-1 0 1 0 0,0-1-1 0 0,0 7-41 0 0,-1 5 56 0 0,1 26 94 0 0,0-1-41 0 0,0 47 9 0 0,0 18-101 0 0,0 55-91 0 0,-1-158-31 0 0,0-3-44 0 0,-2-1-71 0 0,-5-1-150 0 0,6-2 245 0 0,2 0 10 0 0,0 0-15 0 0,-1 0-42 0 0,1 0-12 0 0,0 0-42 0 0,0 0-50 0 0,0 0-54 0 0,0 0-60 0 0,0 0-54 0 0,0 0-50 0 0,0 0-42 0 0,0 0-155 0 0,0 0-43 0 0,0 0-187 0 0,0 0-506 0 0</inkml:trace>
  <inkml:trace contextRef="#ctx0" brushRef="#br0" timeOffset="352.68">0 411 13552 0 0,'1'0'328'0'0,"1"0"-158"0"0,7-2-27 0 0,2-4-100 0 0,-2 1-39 0 0,1 0 1 0 0,0 0 95 0 0,-1 1 55 0 0,16-9 400 0 0,-13 6-353 0 0,1-1-24 0 0,27-7 354 0 0,-28 12-402 0 0,-1 0-45 0 0,1 0 10 0 0,-8 2-52 0 0,0 0 0 0 0,-1 0 0 0 0,1 0 0 0 0,0 0 0 0 0,-1-1 0 0 0,1 1 0 0 0,-1-1 0 0 0,1 0-1 0 0,1-2-42 0 0,5-1 6 0 0,2 0-38 0 0,-7 4-11 0 0,0-1 0 0 0,0 1 0 0 0,0 1 0 0 0,1-1 0 0 0,4 1 43 0 0,-4-1-111 0 0,-1 1-70 0 0,0-1-63 0 0,-1 0-57 0 0,0 0-51 0 0,0 0-45 0 0,3-2-508 0 0,-2 1 57 0 0,5-2-502 0 0,2 2-615 0 0,7 2-1115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4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317 363 6624 0 0,'0'0'192'0'0,"-2"-2"-7"0"0,-5-5-124 0 0,3 3 31 0 0,2 2 95 0 0,1 1 214 0 0,-1-1 365 0 0,-9-9 30 0 0,9 9-36 0 0,2-1-447 0 0,-1 0-61 0 0,1 1-54 0 0,0 0-45 0 0,-1 1-25 0 0,0-1-36 0 0,-6-1 199 0 0,4 3-96 0 0,2 0-186 0 0,1 0 0 0 0,0 0 0 0 0,0 0-1 0 0,0 0 1 0 0,0 0 0 0 0,0 0 0 0 0,0 0-1 0 0,0 0 1 0 0,0 0 0 0 0,0 0 0 0 0,0 0 0 0 0,-1 0-1 0 0,1 0 1 0 0,0 0 0 0 0,0 0 0 0 0,0 0-1 0 0,0 0 1 0 0,0 0 0 0 0,0 0 0 0 0,0 0 0 0 0,0 0-1 0 0,0 0 1 0 0,0 0 0 0 0,-1 0 0 0 0,1 0-1 0 0,0 0 1 0 0,0 0 0 0 0,0 0 0 0 0,0 0-1 0 0,0 0 1 0 0,0-1 0 0 0,0 1 0 0 0,0 0 0 0 0,0 0-1 0 0,0 0 1 0 0,0 0 0 0 0,0 0 0 0 0,0 0-1 0 0,0 0 1 0 0,0 0 0 0 0,0 0 0 0 0,0 0-1 0 0,0 0 1 0 0,0-1 0 0 0,0 1 0 0 0,0 0 0 0 0,0 0-1 0 0,0 0 1 0 0,0 0 0 0 0,0 0 0 0 0,0 0-1 0 0,0 0 1 0 0,0 0 0 0 0,0 0 0 0 0,0 0-1 0 0,0-1 1 0 0,0 1-9 0 0,-1-5 109 0 0,-1 2 38 0 0,-4-1 234 0 0,-15 3 537 0 0,11 2-550 0 0,-1-1-63 0 0,5-1-154 0 0,0-1-54 0 0,-3-3 46 0 0,-1-1 44 0 0,0 3 37 0 0,5 6 14 0 0,-6 5-75 0 0,8-7-109 0 0,0 0 0 0 0,0 0-1 0 0,0 0 1 0 0,-1-1 0 0 0,1 1 0 0 0,0-1-1 0 0,-1 0 1 0 0,1 0 0 0 0,-2 0-54 0 0,-11 3 80 0 0,8 2-71 0 0,7-4-8 0 0,-1 0 0 0 0,1 0 0 0 0,-1-1 0 0 0,1 1 0 0 0,-1 0-1 0 0,1-1 1 0 0,-1 1 0 0 0,1-1 0 0 0,-1 1 0 0 0,0-1 0 0 0,1 1-1 0 0,-1-1 1 0 0,0 0 0 0 0,1 0-1 0 0,0 0 2 0 0,1 0-1 0 0,-1 0 1 0 0,1 0-1 0 0,-1-1 1 0 0,1 1 0 0 0,-1 0-1 0 0,1 0 1 0 0,-1 0-1 0 0,1 1 1 0 0,-1-1-1 0 0,1 0 1 0 0,-1 0 0 0 0,1 0-1 0 0,-1 0 1 0 0,1 0-1 0 0,-1 1 1 0 0,1-1 0 0 0,-1 0-1 0 0,1 0 1 0 0,0 1-1 0 0,-1-1 1 0 0,1 0-1 0 0,-1 1 1 0 0,1-1 0 0 0,0 0-1 0 0,-1 1 1 0 0,1-1-1 0 0,0 0 1 0 0,-1 1-1 0 0,1-1 1 0 0,0 1 0 0 0,0 0-2 0 0,-5 5 3 0 0,-6 1-4 0 0,10-7 1 0 0,0 0 0 0 0,0 1 0 0 0,0-1 0 0 0,0 1 0 0 0,0-1 0 0 0,0 1 0 0 0,0 0 0 0 0,0-1 0 0 0,0 1 0 0 0,0 0 0 0 0,1 0 0 0 0,-1-1 0 0 0,0 1 0 0 0,0 0 0 0 0,1 0 0 0 0,-1 0 1 0 0,-4 13-1 0 0,-2-10 0 0 0,7-4 0 0 0,-1 0 0 0 0,1 1 0 0 0,-1-1 0 0 0,1 0 0 0 0,-1 1 0 0 0,1-1 0 0 0,0 0 0 0 0,-1 1 0 0 0,1-1 0 0 0,0 0 0 0 0,-1 1 0 0 0,1-1 0 0 0,0 0 0 0 0,0 1 0 0 0,-1-1 0 0 0,1 1 0 0 0,0-1 0 0 0,0 1 0 0 0,-1-1 0 0 0,1 1 0 0 0,0-1 0 0 0,0 1 0 0 0,0-1 0 0 0,0 1 0 0 0,0-1 0 0 0,0 1 0 0 0,0-1 0 0 0,0 1 0 0 0,0-1 0 0 0,0 1 0 0 0,0-1 0 0 0,0 1 0 0 0,1 4 0 0 0,-1-3 0 0 0,-14 23 0 0 0,14-24 0 0 0,-1 1 0 0 0,1-1 0 0 0,-1 1 0 0 0,1-1 0 0 0,-1 1 0 0 0,1-1 0 0 0,0 1 0 0 0,0-1 0 0 0,0 1 0 0 0,0 0 0 0 0,0-1 0 0 0,0 1 0 0 0,0-1 0 0 0,1 1 0 0 0,-1-1 0 0 0,1 1 0 0 0,-1-1 0 0 0,1 1 0 0 0,-1-1 0 0 0,1 1 0 0 0,0-1 0 0 0,0 1 0 0 0,0-1 0 0 0,0 1 0 0 0,0 0-6 0 0,0 0 1 0 0,0 0 0 0 0,0 0-1 0 0,0 0 1 0 0,0 0 0 0 0,0 0-1 0 0,-1 0 1 0 0,1 0 0 0 0,-1 0-1 0 0,0 3 6 0 0,1-4 0 0 0,-1 1-1 0 0,0 0 1 0 0,0 0-1 0 0,1 0 1 0 0,-1-1-1 0 0,1 1 0 0 0,-1 0 1 0 0,1-1-1 0 0,0 1 1 0 0,0-1-1 0 0,0 1 1 0 0,0-1-1 0 0,0 1 1 0 0,0-1-1 0 0,0 1 1 0 0,0-1-1 0 0,0 0 1 0 0,1 0-1 0 0,-1 1 1 0 0,12 14-14 0 0,-10-11 3 0 0,0-1 0 0 0,1 0 0 0 0,-1 0 0 0 0,1 0 0 0 0,-1 0 0 0 0,1 0 0 0 0,0-1 0 0 0,1 1 0 0 0,1 0 11 0 0,21 19-31 0 0,-20-16 18 0 0,0-1 1 0 0,0-1 0 0 0,1 1 0 0 0,-1-1 0 0 0,1 0 12 0 0,14 8-11 0 0,51 35 11 0 0,-59-38 0 0 0,-1 1 0 0 0,0 0 0 0 0,-1 1 0 0 0,6 9 0 0 0,10 8 0 0 0,-21-21 0 0 0,-3-5 0 0 0,-1 0 0 0 0,0 0 0 0 0,0 1 0 0 0,0-1 0 0 0,0 1 0 0 0,0 0 0 0 0,-1 9 10 0 0,-2-5 40 0 0,0-2-45 0 0,0-1 4 0 0,-2 10 34 0 0,1-13-41 0 0,0-1-1 0 0,1 0 1 0 0,-1 0 0 0 0,0 0 0 0 0,0 0 0 0 0,0 0-1 0 0,0 0 1 0 0,0 0 0 0 0,0 0 0 0 0,0 0-1 0 0,0-1 1 0 0,-1 1-2 0 0,-14 2 43 0 0,14-3-42 0 0,0 0 0 0 0,1 0 0 0 0,-1 1 1 0 0,0-1-1 0 0,1 0 0 0 0,-1 1 0 0 0,1-1 0 0 0,-1 1 1 0 0,0 0-1 0 0,1-1 0 0 0,0 1 0 0 0,-1 0 0 0 0,1 0 0 0 0,-1 0 1 0 0,1 0-1 0 0,0 0 0 0 0,0 0 0 0 0,-1 1-1 0 0,2-1 2 0 0,-1-1-1 0 0,1 0 1 0 0,0 0 0 0 0,0 0-1 0 0,-1 1 1 0 0,1-1 0 0 0,0 0-1 0 0,0 0 1 0 0,-1 0 0 0 0,1 0-1 0 0,0 1 1 0 0,-1-1-1 0 0,1 0 1 0 0,0 0 0 0 0,0 0-1 0 0,-1 0 1 0 0,1 0 0 0 0,0 0-1 0 0,-1 0 1 0 0,1 0 0 0 0,0 0-1 0 0,-1 0 1 0 0,1 0 0 0 0,0 0-1 0 0,-1 0 1 0 0,1 0-2 0 0,-89 0 11 0 0,87 0-11 0 0,0 0 0 0 0,0-1 0 0 0,0 1 0 0 0,1 0 1 0 0,-1-1-1 0 0,0 1 0 0 0,0-1 0 0 0,1 1 1 0 0,-1-1-1 0 0,1 0 0 0 0,-1 0 0 0 0,0 0 1 0 0,1 0-1 0 0,-1 0-3 0 0,1 0 0 0 0,-1 0 0 0 0,1 0 0 0 0,-1 1 0 0 0,0-1 0 0 0,1 0 0 0 0,-1 1 0 0 0,0-1 0 0 0,1 1 0 0 0,-1 0 0 0 0,0-1 0 0 0,0 1 0 0 0,0 0 3 0 0,1 0-23 0 0,-1 0 1 0 0,0 0-1 0 0,1 0 1 0 0,-1-1-1 0 0,0 1 1 0 0,1-1-1 0 0,-1 1 1 0 0,0-1 0 0 0,1 0-1 0 0,-1 1 1 0 0,1-1-1 0 0,0 0 1 0 0,-1 0-1 0 0,1 0 1 0 0,-1 0-1 0 0,1 0 1 0 0,0 0 0 0 0,-1-1 22 0 0,-1 0-165 0 0,1 0 61 0 0,-1 1 36 0 0,-1 1 31 0 0,0 0 4 0 0,2 0-27 0 0,-7-8-60 0 0,6 4 34 0 0,2 1-31 0 0,0-1-68 0 0,0 1-35 0 0,1 0-72 0 0,0 0-82 0 0,-1-1-93 0 0,1 1-105 0 0,0 0-116 0 0,0 1 298 0 0,0 1-33 0 0,0-1-35 0 0,0 0-36 0 0,0 2 363 0 0,0-6-1599 0 0,0-4-976 0 0</inkml:trace>
  <inkml:trace contextRef="#ctx0" brushRef="#br0" timeOffset="350.97">664 505 10656 0 0,'3'3'241'0'0,"7"7"38"0"0,-7-7-67 0 0,-2 0-77 0 0,0 0-50 0 0,-1 1-48 0 0,0 0-15 0 0,1-2 32 0 0,2 5 5 0 0,9 17-15 0 0,-5-14-30 0 0,0-1 52 0 0,-1 1 64 0 0,1 3 156 0 0,-6-10-74 0 0,0 0-36 0 0,0 0 82 0 0,0 0-79 0 0,-1-1-122 0 0,0-1-12 0 0,0 2 27 0 0,0-1-16 0 0,1-1 34 0 0,4 8 192 0 0,-4-8-229 0 0,0 0 1 0 0,0 1 0 0 0,0-1 0 0 0,-1 1-1 0 0,1-1 1 0 0,0 1 0 0 0,-1-1 0 0 0,1 1 0 0 0,-1 0-1 0 0,0-1 1 0 0,1 1 0 0 0,-1-1 0 0 0,0 1 0 0 0,0 0-54 0 0,0 10 359 0 0,0 0-45 0 0,0 0-49 0 0,0-1-54 0 0,0 1-59 0 0,0 0-62 0 0,0 0-67 0 0,0 0-71 0 0,0-12 50 0 0,0 1-1 0 0,1-1 1 0 0,-1 1-1 0 0,0-1 1 0 0,0 1 0 0 0,0-1-1 0 0,0 1 1 0 0,0-1-1 0 0,0 1 1 0 0,-1-1-1 0 0,1 1 1 0 0,0-1 0 0 0,0 1-1 0 0,0-1 1 0 0,0 1-1 0 0,0-1 1 0 0,-1 0 0 0 0,1 1-1 0 0,0-1 1 0 0,0 1-1 0 0,-1-1 1 0 0,1 0-1 0 0,0 1 1 0 0,-1-1 0 0 0,1 1-1 0 0,-1-1 1 0 0,1 0-1 0 0,0 1 1 0 0,-1-1-1 0 0,1 0 1 0 0,-1 0 0 0 0,1 1-2 0 0,-7 3 3 0 0,5 0-37 0 0,2-1-86 0 0,-1 0-90 0 0,1-1 56 0 0,0-1-38 0 0,0 1-41 0 0,0-1-40 0 0,0 2-376 0 0,0-1 85 0 0,-1 0-53 0 0,0 1-732 0 0,-3-1-577 0 0,-5-1-1097 0 0</inkml:trace>
  <inkml:trace contextRef="#ctx0" brushRef="#br0" timeOffset="623.59">554 332 9616 0 0,'0'-3'216'0'0,"0"0"-140"0"0,0 2-70 0 0,0-2 75 0 0,0 0 0 0 0,0-2 37 0 0,0-1 44 0 0,0-2 51 0 0,0-13-30 0 0,0 13 59 0 0,0 6 149 0 0,0 2 8 0 0,0 0-170 0 0,0 0-106 0 0,0 0-41 0 0,0 0-8 0 0,2 0-9 0 0,9 0-121 0 0,-8 0-72 0 0,-3 0 39 0 0,0 0-79 0 0,0 0 54 0 0,0 0-33 0 0,0 0-38 0 0,0 0-41 0 0,0 0-46 0 0,0 0-42 0 0,0 0-422 0 0,0 0-291 0 0,0 0-676 0 0</inkml:trace>
  <inkml:trace contextRef="#ctx0" brushRef="#br0" timeOffset="888.89">1106 0 11672 0 0,'0'0'341'0'0,"0"0"-121"0"0,0 0-100 0 0,0 0 59 0 0,0 0-76 0 0,0 0 102 0 0,0 0 181 0 0,0 0 20 0 0,0 0-10 0 0,0 0-51 0 0,0 0-22 0 0,0 3-3 0 0,1 3-218 0 0,1 0 34 0 0,11 10 371 0 0,-5-6-213 0 0,-3-3-157 0 0,-2 3 55 0 0,-1 1-44 0 0,-3 13 43 0 0,1-19-162 0 0,-1 0 1 0 0,1 0 0 0 0,1 1 0 0 0,-1-1-1 0 0,1 3-29 0 0,4 8 60 0 0,-3-9-39 0 0,0-1 0 0 0,-1 1-1 0 0,0-1 1 0 0,0 1 0 0 0,0 0-1 0 0,-1 0-20 0 0,2 17 44 0 0,4 6-23 0 0,0 1 8 0 0,-4-3 32 0 0,-2 0-11 0 0,-1 31 27 0 0,5-23-55 0 0,1-11 16 0 0,0 1 28 0 0,-2 2 38 0 0,-3-20-65 0 0,1 0 0 0 0,0 0 0 0 0,1-1-1 0 0,-1 1 1 0 0,2 1-39 0 0,-1-2 34 0 0,0 1 0 0 0,-1-1 0 0 0,0 1-1 0 0,0 0 1 0 0,0 1-34 0 0,-1 5 36 0 0,0-2-43 0 0,0 7-70 0 0,0 35-185 0 0,0-28 230 0 0,0 7 53 0 0,0-33-240 0 0,0 1 70 0 0,0 0 63 0 0,0-1 54 0 0,0 1 81 0 0,0 0 95 0 0,0 1 551 0 0,0-1-586 0 0,0-1-42 0 0,0 1-55 0 0,0 0-70 0 0,0-1-83 0 0,0 1-97 0 0,0-1-67 0 0,0 1-97 0 0,0 0-107 0 0,0-1-115 0 0,0 1-127 0 0,0-1 326 0 0,0 1-35 0 0,0-1-37 0 0,0 1-36 0 0,0-1-39 0 0,0 0-40 0 0,0 0-1419 0 0,0 0-1146 0 0</inkml:trace>
  <inkml:trace contextRef="#ctx0" brushRef="#br0" timeOffset="1713.75">948 458 10912 0 0,'0'0'248'0'0,"0"0"34"0"0,0-3 20 0 0,2-5-123 0 0,2 4-69 0 0,3 3-52 0 0,1 2-38 0 0,-5-1-20 0 0,-1 0 0 0 0,0 0 0 0 0,0 0 0 0 0,0 0 0 0 0,1 0 0 0 0,-1 0 0 0 0,0-1 0 0 0,0 1 1 0 0,0-1-1 0 0,0 0 0 0 0,1 1 0 0 0,0-2-37 0 0,1-1 47 0 0,0 1 42 0 0,1-1 34 0 0,4-2 202 0 0,16-7 566 0 0,-5 7-344 0 0,-1 0-53 0 0,-1-3-48 0 0,-10 3-190 0 0,0 1-34 0 0,0 1 1 0 0,3-1 52 0 0,7-3 162 0 0,-2-2-41 0 0,0 0-76 0 0,1 1-59 0 0,4 1-13 0 0,14-2 51 0 0,-32 8-243 0 0,60-25 407 0 0,-34 21-288 0 0,-8-6-30 0 0,8 6-4 0 0,-13 0-53 0 0,6-1-6 0 0,3 4-47 0 0,27 2-69 0 0,-38 0 25 0 0,-3 0-23 0 0,1 0-39 0 0,0 0-48 0 0,0 0-57 0 0,4 1 109 0 0,-2 3-103 0 0,0 2-81 0 0,0 2-58 0 0,-5-2-15 0 0,0 1-1 0 0,-1 1 0 0 0,1 0 362 0 0,6 7-427 0 0,-11-11 311 0 0,-1 0 0 0 0,1 1 1 0 0,-1-1-1 0 0,0 1 0 0 0,0 0 0 0 0,0 0 0 0 0,0 0 1 0 0,1 5 115 0 0,4 17-401 0 0,-5-14 240 0 0,0 1 33 0 0,0-2 45 0 0,0 1 41 0 0,1 4-14 0 0,-2-11 30 0 0,0 1 0 0 0,0 0 1 0 0,-1 0-1 0 0,0 0 1 0 0,0 2 25 0 0,-1-5-8 0 0,0-1 0 0 0,0 0 0 0 0,1 0 0 0 0,-1 1 0 0 0,1-1 1 0 0,0 0-1 0 0,0 0 0 0 0,0 0 0 0 0,1 3 8 0 0,4 9-9 0 0,-4-4 9 0 0,-1 0 0 0 0,-1 0 0 0 0,1 1 1 0 0,-2 5-1 0 0,1-2 23 0 0,0 2 78 0 0,0 0-17 0 0,0-1 7 0 0,0-1 25 0 0,-2-4-3 0 0,-4 1-20 0 0,3-6-17 0 0,0 2 58 0 0,1-2 5 0 0,2 1 50 0 0,0 4-1 0 0,0-9-84 0 0,0-2-31 0 0,0 0-28 0 0,0 0-80 0 0,0 0-70 0 0,0 0-120 0 0,0 0-20 0 0</inkml:trace>
  <inkml:trace contextRef="#ctx0" brushRef="#br0" timeOffset="1995.91">1658 237 9904 0 0,'0'0'222'0'0,"0"0"30"0"0,0 0 20 0 0,1-1-112 0 0,1-1-82 0 0,8-8-10 0 0,-7 7 26 0 0,-1 3-19 0 0,0 0-35 0 0,0 0-35 0 0,0 0-34 0 0,0 0-35 0 0,0 0-34 0 0,0 0-35 0 0,0 0-33 0 0,0 0-35 0 0,0 0-33 0 0,0 0-34 0 0,0 0-33 0 0,0 0-34 0 0,-1 0-33 0 0,1 0-34 0 0,1 0-32 0 0,3 0-925 0 0,3 0-779 0 0</inkml:trace>
  <inkml:trace contextRef="#ctx0" brushRef="#br0" timeOffset="2310.29">1958 158 10152 0 0,'-26'13'298'0'0,"20"-10"-4"0"0,6-3-232 0 0,0 3-23 0 0,0 4-32 0 0,-1 7 11 0 0,2-5 49 0 0,0-1 51 0 0,1-2 76 0 0,4 5 54 0 0,1-1-43 0 0,6 14 222 0 0,-9-12-179 0 0,0-1-39 0 0,2 10 120 0 0,10 40 369 0 0,-14-53-599 0 0,1 4 32 0 0,-3-8-82 0 0,1 0 0 0 0,0-1 0 0 0,0 1-1 0 0,1 0 1 0 0,-1-1 0 0 0,1 1 0 0 0,0 0-1 0 0,0-1 1 0 0,1 2-49 0 0,0-1 31 0 0,-1 0 0 0 0,0 0-1 0 0,0 1 1 0 0,-1-1 0 0 0,1 1 0 0 0,-1-1-1 0 0,0 1-30 0 0,7 21 161 0 0,2-8-13 0 0,5 7 172 0 0,-2 0 1 0 0,7 18-321 0 0,-9-17 296 0 0,2-1 1 0 0,9 15-297 0 0,-9-19 214 0 0,-5-6 23 0 0,3-1 43 0 0,-7-10-243 0 0,0 0 51 0 0,2 2 68 0 0,2 2 141 0 0,2 2 58 0 0,-4-5-163 0 0,-2-1-86 0 0,-1 0-69 0 0,-1-2 82 0 0,-2-2-14 0 0,0 0 14 0 0,3 0 60 0 0,0 0-127 0 0,1-1 45 0 0,6-3 344 0 0,-7 1-284 0 0,1 1-78 0 0,-3 0-83 0 0,0 1-37 0 0,2-2 181 0 0,-2-1-63 0 0,-2-5-19 0 0,1 7-12 0 0,-1-10 74 0 0,1 9-96 0 0,0 0 0 0 0,0-1 0 0 0,0 1 0 0 0,0 0 0 0 0,0 0 0 0 0,0-1-1 0 0,1 1 1 0 0,0 0 0 0 0,-1 0 0 0 0,2-1-24 0 0,7-19 104 0 0,-7 17-86 0 0,-1-1-1 0 0,-1 0 1 0 0,1 1 0 0 0,-1-1 0 0 0,0-2-18 0 0,0 0 19 0 0,2 1 0 0 0,-1 0 0 0 0,1 0-1 0 0,0 0 1 0 0,3-7-19 0 0,-4 13 2 0 0,0-1 8 0 0,0-1-1 0 0,-1 1 1 0 0,1 0-1 0 0,-1-1 1 0 0,1 1-1 0 0,-1 0 1 0 0,0-1-1 0 0,0 1-9 0 0,1-17 4 0 0,4 5-3 0 0,0 1 0 0 0,1-1-1 0 0,7-10 0 0 0,-7 13-6 0 0,0 0 1 0 0,-1 0-1 0 0,0 0 0 0 0,2-11 6 0 0,-7 19-14 0 0,1 0 0 0 0,0 0 0 0 0,0-1 0 0 0,1 1 0 0 0,-1 0 0 0 0,1 0 0 0 0,-1 0 0 0 0,1 0 0 0 0,1 0 0 0 0,-1 1 0 0 0,0-1 0 0 0,1 1-1 0 0,0-1 1 0 0,0 1 0 0 0,2-2 14 0 0,14-17-167 0 0,-11 9 22 0 0,1-2-102 0 0,-3 8 77 0 0,1-1-37 0 0,-1 2-25 0 0,3-5-53 0 0,2 0-8 0 0,-4 3 53 0 0,-1 2-10 0 0,1 0-63 0 0,-3 3 78 0 0,0 0-35 0 0,0 0-39 0 0,0 1-42 0 0,1 0-48 0 0,-1 1-50 0 0,0 0-54 0 0,0 1-59 0 0,-2 0 172 0 0,0 0-47 0 0,-1 0-42 0 0,1 0-37 0 0,0 0-145 0 0,-1 0-35 0 0,5 0-1521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23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9968 0 0,'0'0'292'0'0,"0"0"0"0"0,0 0-229 0 0,0 0-14 0 0,0 0 15 0 0,0 0 0 0 0,0 0 0 0 0,0 2 10 0 0,0 5-33 0 0,0 2 69 0 0,1 14 216 0 0,1-17-251 0 0,3 2 0 0 0,-4-7-58 0 0,0 1 1 0 0,0-1-1 0 0,0 1 0 0 0,-1-1 1 0 0,1 1-1 0 0,0-1 0 0 0,-1 1 1 0 0,1-1-1 0 0,-1 1 0 0 0,1 0 1 0 0,-1-1-1 0 0,0 1 0 0 0,0 0 1 0 0,0-1-18 0 0,0 14 154 0 0,0 11 59 0 0,3-6-68 0 0,3-8-26 0 0,-5-10-99 0 0,0-1-1 0 0,0 1 0 0 0,-1-1 1 0 0,1 1-1 0 0,0 0 1 0 0,-1-1-1 0 0,1 1 1 0 0,-1-1-1 0 0,0 1 1 0 0,1 0-1 0 0,-1-1 1 0 0,0 1-1 0 0,0 0 1 0 0,0 0-20 0 0,1 11 71 0 0,2 1 36 0 0,10 29 332 0 0,-5-20-207 0 0,-4-8-105 0 0,1 16 122 0 0,6 1-61 0 0,-6-1-27 0 0,0-14-84 0 0,-3-11-41 0 0,-1 0-1 0 0,1 1 1 0 0,-1-1 0 0 0,0 1 0 0 0,0 0 0 0 0,-1 3-36 0 0,0 7 40 0 0,-1-8-20 0 0,1 0 0 0 0,0 0-1 0 0,1 0 1 0 0,-1 0 0 0 0,3 5-20 0 0,7 18 27 0 0,-4-1 47 0 0,-3-16-43 0 0,0-6-11 0 0,-1 0-1 0 0,0 0 1 0 0,-1 1 0 0 0,0-1 0 0 0,0 1 0 0 0,-1 1-20 0 0,0 6 99 0 0,0 18-72 0 0,0-20 8 0 0,0 4 83 0 0,0-9-7 0 0,0-1 45 0 0,0-1 52 0 0,0 0 58 0 0,0-6-46 0 0,0-2 4 0 0,-3-2-7 0 0,-7-9-28 0 0,7 9-66 0 0,0 0-42 0 0,1 2-26 0 0,-1 0-25 0 0,0 0-10 0 0,1-1 24 0 0,-14-28 342 0 0,8 11-130 0 0,1 0-66 0 0,1-4-26 0 0,-2-12 7 0 0,0 0-18 0 0,4 18-85 0 0,1 9-36 0 0,2 1 1 0 0,-1-1-1 0 0,1 1 1 0 0,0-1 0 0 0,0 0-1 0 0,1-3-32 0 0,1-33 91 0 0,0-23 16 0 0,-1 51-83 0 0,-1 1 0 0 0,0-1 1 0 0,-2 0-25 0 0,0 1 8 0 0,-2-9 8 0 0,16-66 64 0 0,-11 67-45 0 0,0-16-5 0 0,1 32-30 0 0,0 0 1 0 0,0 0-1 0 0,0 1 0 0 0,1-1 0 0 0,0 0 0 0 0,0 0 0 0 0,0 1 0 0 0,2-2 0 0 0,0-3 1 0 0,-1 1-1 0 0,0 0 0 0 0,0-1 0 0 0,0 0 0 0 0,-1 1-3 0 0,1-1 0 0 0,0 0 0 0 0,0 1-1 0 0,1 0 4 0 0,4-7-25 0 0,16-29-10 0 0,-7 16 25 0 0,-13 22-4 0 0,0-1 1 0 0,1 0-1 0 0,0 1 0 0 0,1 0 14 0 0,-4 5 0 0 0,0-1 0 0 0,0 1 0 0 0,1 0 1 0 0,-1 0-1 0 0,1 0 0 0 0,-1 1 0 0 0,1-1 0 0 0,0 0 0 0 0,13-11 1 0 0,0 1-14 0 0,-1 8-28 0 0,-7 4 28 0 0,8-1 15 0 0,-3 5-82 0 0,-2 0 72 0 0,-7-3-3 0 0,-1 0-1 0 0,1 0 0 0 0,0 1 1 0 0,-1-1-1 0 0,1 1 0 0 0,-1 0 1 0 0,0 0-1 0 0,1 0 0 0 0,-1 0 1 0 0,0 0-1 0 0,0 1 0 0 0,-1 0 0 0 0,2 1 12 0 0,12 20-61 0 0,8 11-198 0 0,15 29 259 0 0,-33-48-46 0 0,-1-1-1 0 0,0 1 0 0 0,-1 0 1 0 0,2 15 46 0 0,-3-17-30 0 0,-2-2-22 0 0,1 0 0 0 0,-2 0 0 0 0,0 0-1 0 0,0 2 53 0 0,-1 5-56 0 0,1-15 42 0 0,0 0 0 0 0,0-1 0 0 0,-1 1 0 0 0,1-1 0 0 0,-1 1 0 0 0,0-1 0 0 0,0 0 0 0 0,-1 1 0 0 0,1-1 14 0 0,-5 12-65 0 0,3-2 19 0 0,3-10 36 0 0,-1-1 0 0 0,1 0 0 0 0,-1 1 0 0 0,0-1 0 0 0,1 0 0 0 0,-1 0 0 0 0,0 0 0 0 0,0 1 0 0 0,-1-1 0 0 0,1 0 0 0 0,0-1 0 0 0,-1 1 0 0 0,1 0 0 0 0,-1 0 10 0 0,-15 14-93 0 0,0-1 0 0 0,-1-1 0 0 0,-6 4 93 0 0,6-2-148 0 0,1-3-47 0 0,7-8 65 0 0,8-4 97 0 0,-1 0 0 0 0,1 0 0 0 0,0 0 1 0 0,0 1-1 0 0,0-1 0 0 0,0 0 0 0 0,0 1 0 0 0,0 0 0 0 0,0 0 33 0 0,-2 1-232 0 0,0 0 103 0 0,0 0 71 0 0,-6 1-7 0 0,7-3 16 0 0,-1-1-35 0 0,1 1-77 0 0,-1-1-88 0 0,1 0 73 0 0,1 0-34 0 0,0 0-37 0 0,0 0-40 0 0,0 0-44 0 0,-1 0-46 0 0,1 0-49 0 0,-1 0-54 0 0,1 0 28 0 0,0 0-42 0 0,0 0-45 0 0,0 0-46 0 0,-5 0-1249 0 0,-2 0-1034 0 0</inkml:trace>
  <inkml:trace contextRef="#ctx0" brushRef="#br0" timeOffset="491.72">696 50 6240 0 0,'0'0'182'0'0,"-1"0"-41"0"0,-1 2 6 0 0,1 0-170 0 0,-1-1 93 0 0,0 2 78 0 0,-1-1 67 0 0,1 1 47 0 0,-1 0 39 0 0,-12 11 1249 0 0,11-9-1154 0 0,0-2-100 0 0,2-1-183 0 0,0 0-55 0 0,1-1-63 0 0,0 0-72 0 0,-2 3 272 0 0,2-1-90 0 0,1 1-55 0 0,1 1-33 0 0,-1-2 42 0 0,0-1-32 0 0,0 0 1 0 0,0 0 0 0 0,-1 0 0 0 0,1 0 0 0 0,-1 0-1 0 0,1-1 1 0 0,-1 1 0 0 0,0 0 0 0 0,0 0-1 0 0,0 0 1 0 0,0-1 0 0 0,0 2-28 0 0,-5 8 192 0 0,5-2-21 0 0,-2-2 85 0 0,0-2-192 0 0,-5 14 122 0 0,6 2 26 0 0,2-5-94 0 0,0 29 264 0 0,0-32-314 0 0,0 30 10 0 0,0-7-58 0 0,0-35-20 0 0,0 1 0 0 0,0 0 0 0 0,0-1 0 0 0,0 1 0 0 0,1 0 0 0 0,-1-1 0 0 0,0 1 0 0 0,1 0 0 0 0,0-1 0 0 0,-1 1 0 0 0,1-1 0 0 0,0 1 0 0 0,0-1 0 0 0,0 1 0 0 0,5 10 10 0 0,-1 15 33 0 0,3-8-11 0 0,-5-14-39 0 0,0 0 0 0 0,0 1 0 0 0,1-1 1 0 0,0-1-1 0 0,0 1 0 0 0,0 0 1 0 0,3 1 6 0 0,11 8 21 0 0,-1-3 71 0 0,0-2 102 0 0,-14-8-138 0 0,-1 0 0 0 0,1 0 0 0 0,-1-1 0 0 0,1 1 0 0 0,-1-1 0 0 0,1 1-1 0 0,-1-1 1 0 0,3 0-56 0 0,8 0 175 0 0,-1-1-35 0 0,-1 0-17 0 0,4 2 158 0 0,-12-1-207 0 0,0 0-1 0 0,0 1 1 0 0,0-1 0 0 0,0-1-1 0 0,0 1 1 0 0,0 0 0 0 0,0-1-1 0 0,-1 1 1 0 0,1-1 0 0 0,3-1-74 0 0,-1 0 106 0 0,5-3 119 0 0,15-10 361 0 0,-18 8-415 0 0,9-6 205 0 0,-11 11-273 0 0,2-2 138 0 0,-3-3-63 0 0,-2 2-130 0 0,5-8 87 0 0,10-25 212 0 0,-13 26-280 0 0,-3-1-45 0 0,-1 4 2 0 0,-1 1 1 0 0,0-1 0 0 0,-1 1-1 0 0,1 0 1 0 0,-3-4-25 0 0,3 6 10 0 0,-1-1 0 0 0,1 1 0 0 0,0-1 0 0 0,0 0 0 0 0,0-1-10 0 0,-2-16 45 0 0,-10-4-35 0 0,11 24-11 0 0,-1-1 1 0 0,1 0 0 0 0,0 0 0 0 0,0 0-1 0 0,0-1 1 0 0,0-5 0 0 0,1 7 0 0 0,0 0 0 0 0,0 0 0 0 0,0 0 0 0 0,-1 1 0 0 0,1-1 0 0 0,-1 0 0 0 0,0 1 0 0 0,0 0 0 0 0,-1-2 0 0 0,1 1 1 0 0,0 0 0 0 0,0 0 0 0 0,1 0-1 0 0,-1 0 1 0 0,1 0 0 0 0,0 0-1 0 0,0-2 0 0 0,-2-7-7 0 0,-2 0-34 0 0,-7-4-101 0 0,-1 5-17 0 0,-8-9-90 0 0,11 7 34 0 0,7 9 22 0 0,1 0 55 0 0,-5-9-212 0 0,2 10 113 0 0,2 3 40 0 0,-1-1-62 0 0,-1 2-76 0 0,0-1-89 0 0,3 1 172 0 0,0 0-34 0 0,-1 0-373 0 0,1 0 100 0 0,-1 0-45 0 0,-1 0-702 0 0,-3 0-546 0 0,-2 0-1040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7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460 161 8696 0 0,'0'0'197'0'0,"0"0"24"0"0,0 0 18 0 0,3 3-34 0 0,7 10-97 0 0,-8-7 0 0 0,-1 1 123 0 0,-1-4 197 0 0,0-3 11 0 0,0 0 1 0 0,0 0 0 0 0,0 0 0 0 0,0 0 0 0 0,0 0 16 0 0,0 0 66 0 0,0 0 29 0 0,0 0 8 0 0,0 0-22 0 0,0 0-94 0 0,0 0-41 0 0,0-3-9 0 0,0-2-163 0 0,0-20 562 0 0,-1 18-610 0 0,-1 2-106 0 0,-4 1 111 0 0,5 3-176 0 0,1 1 0 0 0,-1 0 0 0 0,1 0 0 0 0,-1-1 0 0 0,1 1 0 0 0,0 0 0 0 0,-1 0 1 0 0,1-1-1 0 0,-1 1 0 0 0,1-1 0 0 0,0 1 0 0 0,-1 0 0 0 0,1-1 0 0 0,0 1 0 0 0,0-1 0 0 0,-1 1 0 0 0,1-1 0 0 0,0 1 1 0 0,0 0-1 0 0,0-1 0 0 0,0 1 0 0 0,0-1 0 0 0,-1 1 0 0 0,1-1 0 0 0,0 1 0 0 0,0-1 0 0 0,0 1 0 0 0,0-1 0 0 0,0 1 1 0 0,1-1-1 0 0,-1 1 0 0 0,0-1-11 0 0,0-1 39 0 0,-1-1 1 0 0,1 1 0 0 0,0 0 0 0 0,-1 0-1 0 0,0 0 1 0 0,1 0 0 0 0,-1 0-1 0 0,0 0 1 0 0,0 0 0 0 0,0 1-1 0 0,0-1 1 0 0,-1 0 0 0 0,1 0-1 0 0,-1 0-39 0 0,-10-10 260 0 0,1 1-72 0 0,2 3-117 0 0,1-1 124 0 0,0 1-72 0 0,-2-3-33 0 0,7 8-67 0 0,0 0 0 0 0,0 1-1 0 0,0-1 1 0 0,0 1 0 0 0,0-1-1 0 0,-3 0-22 0 0,-19-10 151 0 0,19 10-126 0 0,-6 0 7 0 0,-25 3 115 0 0,23 0-126 0 0,13 0-17 0 0,0 0-1 0 0,0 1 0 0 0,0-1 1 0 0,1 0-1 0 0,-1 0 0 0 0,0 0 0 0 0,0 0 1 0 0,0 1-1 0 0,1-1 0 0 0,-1 0 1 0 0,0 1-1 0 0,1-1 0 0 0,-1 0 1 0 0,0 1-1 0 0,1-1 0 0 0,-1 1 0 0 0,0-1 1 0 0,1 1-1 0 0,-1 0 0 0 0,1-1 1 0 0,-1 1-1 0 0,1-1 0 0 0,-1 1 0 0 0,1 0 1 0 0,0-1-1 0 0,-1 1 0 0 0,1 0 1 0 0,0 0-1 0 0,-1 0-3 0 0,1 0 4 0 0,-1 0 1 0 0,1 1-1 0 0,-1-1 0 0 0,0 0 0 0 0,1 0 1 0 0,-1 0-1 0 0,0 0 0 0 0,0 0 1 0 0,0 0-1 0 0,0 0 0 0 0,0-1 0 0 0,0 1 1 0 0,0 0-1 0 0,0 0 0 0 0,0-1-4 0 0,-6 4 12 0 0,4-3-6 0 0,-1 1 0 0 0,1-1 0 0 0,0 1 1 0 0,0 0-1 0 0,0 0 0 0 0,0 0 0 0 0,1 0 0 0 0,-1 1 0 0 0,1-1 0 0 0,-1 1 0 0 0,1 0 0 0 0,0-1 0 0 0,-2 4-6 0 0,-3 6 19 0 0,3-6-11 0 0,0 0 1 0 0,0 0 0 0 0,-1-1-1 0 0,-3 5-8 0 0,2-3 0 0 0,0 0 0 0 0,0 0 0 0 0,0 0 0 0 0,1 1 0 0 0,1 0 0 0 0,-10 14 0 0 0,3-5 1 0 0,2 1 0 0 0,-3 7-1 0 0,4-6-8 0 0,-2-1 1 0 0,-3 6 7 0 0,0 0-56 0 0,3 13 44 0 0,1-4 1 0 0,6-24-2 0 0,0-1 0 0 0,1 1 0 0 0,0 0 0 0 0,0 1 13 0 0,0 6-4 0 0,1 1 0 0 0,0 13 4 0 0,1-25 0 0 0,0 35 0 0 0,-1-14 0 0 0,1 0 0 0 0,1 0 0 0 0,2 1 0 0 0,0-3 0 0 0,1 8 0 0 0,2 1 0 0 0,1-1 0 0 0,2 2 0 0 0,1-2 0 0 0,-6-16 0 0 0,2 0 0 0 0,0 0 0 0 0,0-1 0 0 0,1 0 0 0 0,4 4 0 0 0,-1-1 0 0 0,2 2 0 0 0,13 18 0 0 0,-16-26 0 0 0,-1 0 0 0 0,0 0 0 0 0,-1 1 0 0 0,-1 0 0 0 0,1 1 0 0 0,-5-8 0 0 0,0-1 0 0 0,1 0 0 0 0,0 0 0 0 0,0-1 0 0 0,0 1 0 0 0,0-1 0 0 0,1 1 0 0 0,0-1 0 0 0,3 3 0 0 0,-1-1 0 0 0,1 1 0 0 0,-1 0 0 0 0,4 8 0 0 0,8 11 11 0 0,9-5 49 0 0,-6 3 40 0 0,-19-23-90 0 0,0-1 0 0 0,-1 1 0 0 0,1 0 0 0 0,0 0 0 0 0,0-1 0 0 0,1 1 0 0 0,-1-1 0 0 0,1 0-10 0 0,7 2 37 0 0,0 1 10 0 0,-1 1 0 0 0,1 0-1 0 0,-1 0 1 0 0,3 2-47 0 0,-6-2 25 0 0,0-1-1 0 0,1 0 1 0 0,-1 0-1 0 0,1-1 1 0 0,0 1-1 0 0,0-1 1 0 0,-1-1-1 0 0,1 0 1 0 0,0 0-1 0 0,3 0-24 0 0,4-1 58 0 0,-1 0 1 0 0,1-1-1 0 0,3-1-58 0 0,-11 0 16 0 0,-1 1 0 0 0,1-1 1 0 0,0 0-1 0 0,-1 0 0 0 0,4-2-16 0 0,-1 1 16 0 0,0 0 0 0 0,1 0-1 0 0,0 0 1 0 0,1 1-16 0 0,-4 1 14 0 0,0-1-1 0 0,1 0 1 0 0,-1 0-1 0 0,0 0 1 0 0,0-1-1 0 0,5-2-13 0 0,12-11 16 0 0,14-8-57 0 0,-20 12-33 0 0,0 1-47 0 0,-12 8-180 0 0,-1-1 62 0 0,0 1 51 0 0,-1 0 43 0 0,2-2 3 0 0,5-7-142 0 0,-7 6 129 0 0,1 1-45 0 0,-1 0-86 0 0,0 1-33 0 0,-1 0-92 0 0,1 0-107 0 0,0-1-121 0 0,-1 3 270 0 0,-1 0-37 0 0,1 0-37 0 0,-1 0-40 0 0,1 0-41 0 0,0 0-44 0 0,0 0-46 0 0,0 0-46 0 0,3-3-1142 0 0,3-3-1001 0 0,-5 5 1595 0 0</inkml:trace>
  <inkml:trace contextRef="#ctx0" brushRef="#br0" timeOffset="627.67">1059 824 7976 0 0,'0'0'174'0'0,"0"0"29"0"0,0 0 14 0 0,3 0-26 0 0,2 0-158 0 0,9 0-21 0 0,-7 0 66 0 0,-5 0 58 0 0,-1 0 156 0 0,2 0 254 0 0,0 0-351 0 0,-1 0-112 0 0,0 0 0 0 0,-1 0 0 0 0,1 0 0 0 0,0 0 0 0 0,0 0 0 0 0,0 0 0 0 0,0 0 0 0 0,-1-1 0 0 0,1 1 0 0 0,0-1 0 0 0,1 0-83 0 0,2-9 436 0 0,8 4-48 0 0,0-4-10 0 0,-10 8-110 0 0,0 0-98 0 0,0 1-63 0 0,1 1-59 0 0,0 0-12 0 0,-2 0 45 0 0,29-27 577 0 0,-26 25-569 0 0,2-2 131 0 0,-3-3-39 0 0,-1 2-125 0 0,-3 4-43 0 0,1 0 0 0 0,0 0 0 0 0,-1 0 0 0 0,1 0 0 0 0,0 1 0 0 0,0-1 0 0 0,0 0 0 0 0,0 0 0 0 0,-1 1 0 0 0,1-1 0 0 0,0 0 0 0 0,0 1-1 0 0,0-1 1 0 0,0 1 0 0 0,1 0 0 0 0,-1-1-13 0 0,10-5 183 0 0,-6-8-9 0 0,19-12 5 0 0,-21 23-172 0 0,0-2 82 0 0,-2-2-60 0 0,0 1-14 0 0,9-7 10 0 0,-6 6 46 0 0,-5-2-67 0 0,1 7 7 0 0,0 1-10 0 0,0 0 1 0 0,0 1 0 0 0,0-1 0 0 0,0 0 0 0 0,0 1 0 0 0,0-1 0 0 0,0 0 0 0 0,0 1-1 0 0,0-1 1 0 0,0 1 0 0 0,-1-1 0 0 0,1 0 0 0 0,0 1 0 0 0,0-1 0 0 0,-1 1 0 0 0,1-1 0 0 0,0 1-1 0 0,-1-1 1 0 0,1 1 0 0 0,-1-1 0 0 0,1 1 0 0 0,0-1 0 0 0,-1 1 0 0 0,1 0 0 0 0,-1-1-1 0 0,1 1 1 0 0,-1-1-2 0 0,-6-6 20 0 0,5-5 30 0 0,2 9-42 0 0,0-15 67 0 0,-2 13-72 0 0,-9 0 52 0 0,7-2-9 0 0,0 2-3 0 0,-9 4 83 0 0,11 0-114 0 0,0 1 1 0 0,1 0 0 0 0,-1-1 0 0 0,0 1 0 0 0,0-1 0 0 0,1 0 0 0 0,-1 1 0 0 0,1-1 0 0 0,-1 0-1 0 0,0 0 1 0 0,1 0 0 0 0,-1 0 0 0 0,1 0 0 0 0,0-1 0 0 0,-1 0-13 0 0,-2 0 124 0 0,0 1-64 0 0,-4 2-8 0 0,8-1-33 0 0,-5 2 98 0 0,2 2-92 0 0,1-3-13 0 0,-5 2 17 0 0,-10 5 49 0 0,12-6-57 0 0,2 1 4 0 0,-21 21 20 0 0,11-8-45 0 0,8-3 10 0 0,-6-8 33 0 0,-4 24-32 0 0,9 3-11 0 0,1-24-1 0 0,4-7 1 0 0,0 1 0 0 0,1-1 0 0 0,-1 1 0 0 0,0-1 0 0 0,0 1 0 0 0,1-1 0 0 0,-1 1 0 0 0,1-1 0 0 0,-1 1 0 0 0,1 0 0 0 0,0-1 0 0 0,-1 1 0 0 0,1-1 0 0 0,0 1 0 0 0,0 0 0 0 0,0 0 0 0 0,0 0 0 0 0,-1 0 0 0 0,1-1 0 0 0,0 1 0 0 0,-1 0 0 0 0,0-1 0 0 0,1 1 0 0 0,-1 0 0 0 0,0-1 0 0 0,0 1 0 0 0,0-1 0 0 0,0 1 1 0 0,0 0-1 0 0,0-1 0 0 0,0 1 0 0 0,1-1 0 0 0,-1 1 0 0 0,0 0-1 0 0,1-1 1 0 0,-1 1 0 0 0,1 0 0 0 0,-1-1 0 0 0,1 1 0 0 0,0 0 0 0 0,-1 0 0 0 0,1 0 0 0 0,0 155 128 0 0,0-155-125 0 0,1 0-1 0 0,-1-1 0 0 0,0 1 0 0 0,0-1 0 0 0,1 1 0 0 0,-1-1 0 0 0,1 1 1 0 0,-1-1-1 0 0,1 1 0 0 0,0-1 0 0 0,-1 1 0 0 0,1-1 0 0 0,0 0-2 0 0,6 13 32 0 0,-2 12-9 0 0,1-13 6 0 0,-5-11-27 0 0,0-1 1 0 0,0 0 0 0 0,-1 1 0 0 0,1-1-1 0 0,0 1 1 0 0,-1-1 0 0 0,1 1-1 0 0,-1-1 1 0 0,0 1 0 0 0,1-1 0 0 0,-1 1-1 0 0,0 0 1 0 0,0-1-3 0 0,0 1 7 0 0,0-1 0 0 0,0 1 0 0 0,1 0-1 0 0,-1-1 1 0 0,0 1 0 0 0,1 0 0 0 0,-1-1 0 0 0,1 1-1 0 0,0-1 1 0 0,-1 1 0 0 0,1-1 0 0 0,0 1 0 0 0,0-1 0 0 0,0 1-7 0 0,4 6 37 0 0,0 2 18 0 0,-4-8-44 0 0,0 1 1 0 0,0-1 0 0 0,0 0 0 0 0,0 0-1 0 0,1 0 1 0 0,-1 0 0 0 0,1 0 0 0 0,0 0-1 0 0,0 0-11 0 0,7 10 56 0 0,-3 0 37 0 0,-4-9-59 0 0,0 1 0 0 0,0-1 0 0 0,0 1 0 0 0,0-1 0 0 0,1 0-1 0 0,0 1-33 0 0,5 5 90 0 0,6 6 28 0 0,-7-10-32 0 0,1 0 44 0 0,13 8 6 0 0,-11 0 0 0 0,3-9-60 0 0,-11-4-61 0 0,0 1 0 0 0,1-1 0 0 0,-1 1 0 0 0,0 0 0 0 0,1 0 0 0 0,-1 0 0 0 0,0 0 0 0 0,0 0-1 0 0,0 1 1 0 0,0-1 0 0 0,0 0 0 0 0,1 2-15 0 0,-1-1 14 0 0,0-1 1 0 0,-1 1-1 0 0,1-1 1 0 0,-1 0-1 0 0,1 1 0 0 0,0-1 1 0 0,0 0-1 0 0,0 0 0 0 0,0-1 1 0 0,0 1-1 0 0,0 0 0 0 0,1 0-14 0 0,27 0 213 0 0,-19-1-157 0 0,64 0 260 0 0,-42 0-246 0 0,-30 0-62 0 0,0 1 0 0 0,0-1 0 0 0,0-1 0 0 0,-1 1 0 0 0,1 0 1 0 0,0-1-1 0 0,0 1 0 0 0,0-1 0 0 0,0 0 0 0 0,-1 0 0 0 0,2-1-8 0 0,8-8 5 0 0,-11 9-5 0 0,1 0 0 0 0,-1 0 0 0 0,0-1 0 0 0,0 1 0 0 0,1 0 0 0 0,-1 0 0 0 0,0 0 0 0 0,1 0 0 0 0,-1 0 0 0 0,1 1 0 0 0,-1-1 0 0 0,1 0 0 0 0,0 1 0 0 0,-1-1 0 0 0,1 1 0 0 0,0-1 0 0 0,-1 1 0 0 0,1 0 0 0 0,0 0 0 0 0,0 0 0 0 0,-1 0-2 0 0,0 0 0 0 0,1 0 0 0 0,-1 0-1 0 0,0 0 1 0 0,0-1 0 0 0,0 1 0 0 0,1 0-1 0 0,-1 0 1 0 0,0-1 0 0 0,0 1 0 0 0,0-1-1 0 0,0 1 1 0 0,0-1 0 0 0,1 0 0 0 0,-1 1-1 0 0,0-1 1 0 0,-1 0 0 0 0,1 0 0 0 0,0 1-1 0 0,1-2 3 0 0,6-12-101 0 0,-1 1-67 0 0,-2 6 42 0 0,1 1-34 0 0,-3 3-4 0 0,0 0 35 0 0,8-8-261 0 0,-8 7 214 0 0,1-1-63 0 0,-2 1-26 0 0,-1-1-73 0 0,0 0-87 0 0,0 0-102 0 0,-1 3 246 0 0,0 1-36 0 0,0-2-407 0 0,0 0 111 0 0,1 1-47 0 0,0-3-762 0 0,4-1-591 0 0,4-4-1127 0 0</inkml:trace>
  <inkml:trace contextRef="#ctx0" brushRef="#br0" timeOffset="979.27">1864 556 9616 0 0,'0'0'216'0'0,"0"0"32"0"0,0 0 12 0 0,0 0 14 0 0,0 2 0 0 0,0 7-155 0 0,0 2 85 0 0,0 0 50 0 0,0 17 407 0 0,0-12-317 0 0,0-8-199 0 0,0-1-64 0 0,2 6 160 0 0,4 0 54 0 0,0 0 29 0 0,-4 0-32 0 0,-2-2-137 0 0,-1 2 34 0 0,0 40 565 0 0,3-37-538 0 0,0-4-52 0 0,4 4 55 0 0,-1-1-1 0 0,-2 2-40 0 0,-3 31 307 0 0,0-16-208 0 0,0-8-89 0 0,0-2-50 0 0,0-20-124 0 0,0 0 0 0 0,0 0 1 0 0,0 0-1 0 0,0 0 0 0 0,1 0 1 0 0,-1-1-1 0 0,1 1 0 0 0,-1 0 1 0 0,1 0-1 0 0,0 0 0 0 0,0-1 1 0 0,0 1-1 0 0,1 1-14 0 0,-1-1 11 0 0,0-1 0 0 0,0 0 0 0 0,-1 1 0 0 0,1-1 0 0 0,0 1-1 0 0,-1-1 1 0 0,1 1 0 0 0,-1 0 0 0 0,1-1 0 0 0,-1 1 0 0 0,0-1 0 0 0,0 1 0 0 0,0 1-11 0 0,0 89 228 0 0,0-89-336 0 0,0-3 31 0 0,0 0-77 0 0,-1 1-91 0 0,0-1 70 0 0,1 1-41 0 0,-1 0-115 0 0,-1 1-64 0 0,1-1-57 0 0,-1 0-50 0 0,1 1-42 0 0,0-1-36 0 0,-2 2-658 0 0,1-1-867 0 0,2-2-1198 0 0</inkml:trace>
  <inkml:trace contextRef="#ctx0" brushRef="#br0" timeOffset="1315.67">1738 272 10248 0 0,'0'0'230'0'0,"0"0"30"0"0,0 0 20 0 0,0 0-25 0 0,0 0-138 0 0,0 0 23 0 0,0 0 27 0 0,0 0 8 0 0,0 0-39 0 0,0 0-160 0 0,0 0-24 0 0,0 0-55 0 0,0 0-64 0 0,0 0-101 0 0,0 0-116 0 0,0 0-106 0 0,0 0 66 0 0,0 0-40 0 0,0 0-547 0 0,0 0-432 0 0,0 0-819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6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1 301 6120 0 0,'0'0'176'0'0,"2"0"-4"0"0,12 0-130 0 0,-3 0 104 0 0,-2 0 89 0 0,-2 0 76 0 0,0 0 140 0 0,0 0 63 0 0,17 0 1156 0 0,-17-1-1368 0 0,-2-1-42 0 0,2-2 12 0 0,1-2 89 0 0,-7 4-173 0 0,1 1-33 0 0,0 0 67 0 0,0 1-78 0 0,1 1-81 0 0,0 0-45 0 0,-1-1 46 0 0,1-1 61 0 0,0-1 93 0 0,8-7 16 0 0,4 4 40 0 0,-10 3-129 0 0,6-11-45 0 0,-6 0-10 0 0,2 8-34 0 0,-3 2-9 0 0,-2-10 66 0 0,-2 11-105 0 0,1 0 1 0 0,-1 0-1 0 0,1 0 1 0 0,-1 1-1 0 0,1-1 1 0 0,-1 0-1 0 0,1 1 1 0 0,0-1-1 0 0,0 0 1 0 0,0 1-1 0 0,0-1 1 0 0,0 1 0 0 0,0-1-1 0 0,0 1 1 0 0,1-1-9 0 0,2-5 62 0 0,-5-2-57 0 0,1 7 8 0 0,0 1-10 0 0,0 1 0 0 0,0-1 0 0 0,0 1 0 0 0,0-1 0 0 0,0 1 0 0 0,0-1 0 0 0,0 1 0 0 0,0-1 0 0 0,0 1 0 0 0,0-1 0 0 0,0 1 0 0 0,0-1 0 0 0,0 1 0 0 0,1-1 0 0 0,-1 1 0 0 0,0-1 0 0 0,0 1 0 0 0,1-1 0 0 0,-1 1 0 0 0,0 0 0 0 0,0-1 0 0 0,1 1 0 0 0,-1-1 0 0 0,1 1 0 0 0,-1 0 0 0 0,0-1 0 0 0,1 1 0 0 0,-1 0 0 0 0,1 0-3 0 0,6-8 65 0 0,-6 5-50 0 0,-1 1 0 0 0,1-1 0 0 0,-1 1 0 0 0,1-1 0 0 0,-1 1 0 0 0,0-1 0 0 0,0 0-15 0 0,0 2 4 0 0,0 1 1 0 0,0 0 0 0 0,0-1-1 0 0,0 1 1 0 0,0 0-1 0 0,0 0 1 0 0,0-1-1 0 0,0 1 1 0 0,0 0 0 0 0,0-1-1 0 0,0 1 1 0 0,0 0-1 0 0,0-1 1 0 0,-1 1-1 0 0,1 0 1 0 0,0-1 0 0 0,0 1-1 0 0,0 0 1 0 0,0 0-1 0 0,0-1 1 0 0,-1 1-1 0 0,1 0 1 0 0,0 0-1 0 0,0-1 1 0 0,-1 1 0 0 0,1 0-5 0 0,-1-2 17 0 0,-1 1 0 0 0,1-1 0 0 0,0 0 0 0 0,0 1 0 0 0,0-1 0 0 0,0 0 0 0 0,0 0 0 0 0,1 0 0 0 0,-1 0 0 0 0,0 0 0 0 0,1 0 0 0 0,0 0 0 0 0,-1-2-17 0 0,0-13 148 0 0,1-2 48 0 0,0 7-31 0 0,0 2-141 0 0,0 4 44 0 0,-3 6-13 0 0,1-1-49 0 0,-2 2-3 0 0,-5 15 9 0 0,-4 0 30 0 0,11-15-42 0 0,1 0 1 0 0,-1 0-1 0 0,1 1 1 0 0,0-1 0 0 0,0 0-1 0 0,0 1 1 0 0,0-1 0 0 0,0 1-1 0 0,0-1 1 0 0,0 1-1 0 0,1 0 1 0 0,-1-1 0 0 0,0 1-1 0 0,1 0 1 0 0,0 0 0 0 0,-1-1-1 0 0,1 1 1 0 0,0 0 0 0 0,0 0-1 0 0,0 0 0 0 0,0 1 0 0 0,-1-1 0 0 0,1 1 0 0 0,0-1 0 0 0,-1 0 0 0 0,1 1 0 0 0,-1-1 0 0 0,0 0 0 0 0,1 1 0 0 0,-1-1 0 0 0,-1 0 0 0 0,1 1 0 0 0,0-1 0 0 0,0 1 0 0 0,-1-1 0 0 0,1 1 0 0 0,1-1 0 0 0,-1 1 0 0 0,0 0 0 0 0,1-1 0 0 0,-1 1 0 0 0,1 0 0 0 0,0 0 0 0 0,0-1 0 0 0,0 2 0 0 0,-1 4 0 0 0,0 0 0 0 0,0 0 0 0 0,-1 0 0 0 0,0 0 0 0 0,-4 7 0 0 0,6-12 0 0 0,-1 0 0 0 0,0 1 0 0 0,0-1 0 0 0,0 1 0 0 0,1-1 0 0 0,0 1 0 0 0,0 0 0 0 0,0-1 0 0 0,0 1 0 0 0,0 1 0 0 0,1 5 0 0 0,1 27 4 0 0,-1-31 6 0 0,1 0 0 0 0,0 0 0 0 0,0 0 0 0 0,0 0 0 0 0,1 0 0 0 0,1 2-10 0 0,10 16 34 0 0,-1 0 21 0 0,-11-19-37 0 0,-2-5-11 0 0,1 1-1 0 0,-1 0 0 0 0,0-1 0 0 0,0 1 1 0 0,1-1-1 0 0,-1 1 0 0 0,1 0 1 0 0,-1-1-1 0 0,0 1 0 0 0,1-1 1 0 0,-1 1-1 0 0,1-1 0 0 0,-1 1 1 0 0,1-1-1 0 0,0 0 0 0 0,-1 1 1 0 0,1-1-1 0 0,-1 1 0 0 0,1-1 1 0 0,0 0-1 0 0,-1 0 0 0 0,1 1-6 0 0,4 1 24 0 0,3 3 25 0 0,-1 0-26 0 0,-1-3 22 0 0,0-1 30 0 0,4-1 49 0 0,5 0-23 0 0,-8 0-28 0 0,3 0 55 0 0,-5 1-81 0 0,-2-1-30 0 0,0 1 0 0 0,0-1 1 0 0,0 0-1 0 0,0 0 0 0 0,0 0 0 0 0,0-1 1 0 0,0 1-1 0 0,0-1 0 0 0,0 1 1 0 0,0-1-1 0 0,1 0-17 0 0,12-8 75 0 0,3-3 14 0 0,-4 6-81 0 0,-3 3-69 0 0,4-1-86 0 0,0-7-73 0 0,-12 7 170 0 0,1 0-99 0 0,-1 1-90 0 0,0 0-82 0 0,0 0-73 0 0,0 0-65 0 0,1 1-57 0 0,-1-1-47 0 0,1 0-346 0 0,1-1-59 0 0,2-2-874 0 0,2-3-1044 0 0,-10 9 2801 0 0</inkml:trace>
  <inkml:trace contextRef="#ctx0" brushRef="#br0" timeOffset="396.64">616 222 7920 0 0,'0'7'77'0'0,"0"-5"-47"0"0,0 1 0 0 0,-1-1 0 0 0,1 0 0 0 0,1 0 0 0 0,-1 0 0 0 0,0 0 0 0 0,1 0 0 0 0,-1 1 0 0 0,1-1 0 0 0,0 1-30 0 0,4 5 102 0 0,-4-7-81 0 0,0 0 1 0 0,-1 1-1 0 0,1-1 0 0 0,0 1 1 0 0,0-1-1 0 0,-1 1 1 0 0,1 0-1 0 0,-1-1 0 0 0,1 1 1 0 0,-1-1-1 0 0,0 1 1 0 0,1 0-1 0 0,-1-1 0 0 0,0 1-21 0 0,0 5 36 0 0,-1-5-36 0 0,1 1 0 0 0,0-1 0 0 0,0 0 1 0 0,0 0-1 0 0,1 0 0 0 0,-1 0 0 0 0,0 1 0 0 0,1-1 1 0 0,-1 0-1 0 0,2 1 0 0 0,2 5-14 0 0,3 4 21 0 0,-5-1 92 0 0,0 0 233 0 0,4-6 99 0 0,-6-5-395 0 0,1 1 1 0 0,-1-1-1 0 0,1 1 0 0 0,-1-1 1 0 0,1 1-1 0 0,-1-1 0 0 0,1 1 1 0 0,-1-1-1 0 0,1 1 0 0 0,-1-1 1 0 0,0 1-1 0 0,1-1 0 0 0,-1 1 1 0 0,0 0-1 0 0,1-1 0 0 0,-1 1 1 0 0,0 0-1 0 0,0-1 0 0 0,0 1 1 0 0,0 0-1 0 0,1-1 0 0 0,-1 1 1 0 0,0 0-1 0 0,0-1 0 0 0,0 1 1 0 0,-1 0-37 0 0,1 0-29 0 0,0 0 40 0 0,0 0 37 0 0,0 1 36 0 0,0-1 178 0 0,0 1 111 0 0,0-1 193 0 0,0 0 96 0 0,0 0-11 0 0,-1-1 925 0 0,1 0-1039 0 0,0 0-37 0 0,1-1-51 0 0,-1 0-65 0 0,0 1-172 0 0,0-1-39 0 0,0 0-45 0 0,0 0-47 0 0,1 1-54 0 0,-1-1-39 0 0,0 0-41 0 0,0 0-45 0 0,1 1-45 0 0,-1-1-50 0 0,1 0-50 0 0,-1 0-54 0 0,5-7 344 0 0,1-2 42 0 0,-4-4 67 0 0,-2 13-134 0 0,0-1 0 0 0,1 1 0 0 0,-1-1 0 0 0,0 0 0 0 0,1 1 0 0 0,-1-1 0 0 0,0 1 0 0 0,1-1 0 0 0,0 1 0 0 0,-1 0 0 0 0,1-1 0 0 0,0 1 0 0 0,0-1-22 0 0,5-11 141 0 0,0-16 73 0 0,4-2-12 0 0,-9 28-184 0 0,12-44 285 0 0,-10 39-238 0 0,0 1 1 0 0,0 0 0 0 0,0 0-1 0 0,5-6-65 0 0,6-9 106 0 0,-9 14-79 0 0,0 1 0 0 0,0-1 0 0 0,1 1 0 0 0,0 0 0 0 0,3-3-27 0 0,36-34 75 0 0,-41 40-65 0 0,-1 1 1 0 0,1 1-1 0 0,0-1 1 0 0,0 0-1 0 0,0 1 0 0 0,2-1-10 0 0,15-9 67 0 0,-10 6-35 0 0,2 1 49 0 0,-7 4-19 0 0,0-1 0 0 0,0 1 0 0 0,0 0 1 0 0,0 1-1 0 0,0 0 0 0 0,6 0-62 0 0,5 3 98 0 0,-6 1-9 0 0,18 12 244 0 0,-19-7-215 0 0,2 4 18 0 0,1 7 3 0 0,-6-8-71 0 0,-4-7-11 0 0,0 0 0 0 0,0 1 0 0 0,0 0 0 0 0,1 5-57 0 0,5 22 152 0 0,-5-18-100 0 0,-2-2-47 0 0,-1 0 0 0 0,0 1-1 0 0,0-1 1 0 0,-2 0 0 0 0,0 3-5 0 0,0 10 1 0 0,2 3 12 0 0,0-20 3 0 0,0-1 1 0 0,-1 1 0 0 0,-1-1-1 0 0,0 1 1 0 0,0-1-1 0 0,-1 7-16 0 0,-4 0 45 0 0,5-12-40 0 0,-1 0 1 0 0,1 1-1 0 0,0-1 0 0 0,1 0 0 0 0,-1 1 1 0 0,0 0-1 0 0,1-1 0 0 0,0 1 0 0 0,0-1-5 0 0,0 9 19 0 0,1-9-16 0 0,-1 0 1 0 0,0 0 0 0 0,0 0 0 0 0,0 0 0 0 0,0 0-1 0 0,0-1 1 0 0,-1 1 0 0 0,1 0 0 0 0,-1 0 0 0 0,0 0-1 0 0,0 1-3 0 0,-10 14 12 0 0,6 9 36 0 0,-5-9-36 0 0,7-2-26 0 0,3-7-52 0 0,0-5-67 0 0,0-2-106 0 0,0-2-262 0 0,0 0-471 0 0,0 0 743 0 0,0 0 46 0 0,0 0-5 0 0,0 0-43 0 0,0 0-1 0 0,0 0-44 0 0,0 0-49 0 0,0 0-55 0 0,0 0-60 0 0,0 0-55 0 0,0 0-49 0 0,0 0-43 0 0,0 0-166 0 0,0 0-43 0 0,0 0-200 0 0,0 0-543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1 443 9040 0 0,'0'0'266'0'0,"0"0"1"0"0,0 0-152 0 0,0 0-9 0 0,0 0 20 0 0,0 0 2 0 0,0 0 2 0 0,0 2 13 0 0,0 25 160 0 0,0-25-131 0 0,0 1 84 0 0,0 0-156 0 0,0-1-55 0 0,0 0 0 0 0,0 0 0 0 0,0 0 0 0 0,0-1 0 0 0,0 1 0 0 0,0 0 0 0 0,0 0 0 0 0,1 0 0 0 0,-1-1 1 0 0,1 1-1 0 0,0 1-45 0 0,5 2 198 0 0,-5-5-185 0 0,-1 0-1 0 0,1 0 1 0 0,-1 0 0 0 0,1 1 0 0 0,-1-1 0 0 0,0 0-1 0 0,1 1 1 0 0,-1-1 0 0 0,0 0 0 0 0,1 1 0 0 0,-1-1 0 0 0,0 1-1 0 0,1-1 1 0 0,-1 0 0 0 0,0 1 0 0 0,0-1 0 0 0,1 1-1 0 0,-1-1 1 0 0,0 1 0 0 0,0-1 0 0 0,0 1 0 0 0,0-1-1 0 0,0 1 1 0 0,0-1 0 0 0,1 1 0 0 0,-1-1 0 0 0,0 1-1 0 0,-1-1 1 0 0,1 1 0 0 0,0-1 0 0 0,0 1 0 0 0,0-1-13 0 0,0 9 177 0 0,-1 0 50 0 0,0 9 248 0 0,2-6-200 0 0,0-4-116 0 0,2 0-96 0 0,2 0 44 0 0,-4-7-83 0 0,-1 0 0 0 0,1 1-1 0 0,0-1 1 0 0,0 1 0 0 0,0-1 0 0 0,-1 1-1 0 0,1-1 1 0 0,-1 1 0 0 0,1 0 0 0 0,-1-1-1 0 0,0 1 1 0 0,1 0 0 0 0,-1-1 0 0 0,0 1-24 0 0,0 11 124 0 0,0-3-39 0 0,1-6-59 0 0,-1-1 0 0 0,1 1 0 0 0,-1-1-1 0 0,1 0 1 0 0,0 1 0 0 0,0-1 0 0 0,1 0-26 0 0,4 10 114 0 0,-1 19 238 0 0,27 31 366 0 0,-6-32-444 0 0,-24-26-238 0 0,-1-4-27 0 0,-1 0 0 0 0,0-1 0 0 0,0 1 0 0 0,1 0 0 0 0,-1-1 0 0 0,0 1 0 0 0,1-1 0 0 0,-1 1 0 0 0,1-1 0 0 0,-1 1 1 0 0,1 0-1 0 0,-1-1 0 0 0,1 0 0 0 0,-1 1 0 0 0,1-1 0 0 0,-1 1 0 0 0,1-1 0 0 0,0 0 0 0 0,-1 1 0 0 0,1-1 0 0 0,0 0 0 0 0,0 0-9 0 0,3 3 37 0 0,28 23 235 0 0,0-10 66 0 0,-28-15-268 0 0,0 0-1 0 0,0 0 1 0 0,1 0-1 0 0,-1-1 1 0 0,0 1-1 0 0,1-1 1 0 0,-1 0-1 0 0,0-1 1 0 0,4 0-70 0 0,9 1 211 0 0,-10 0-122 0 0,-5 0-60 0 0,0 0 1 0 0,0 0-1 0 0,0 0 1 0 0,1 0 0 0 0,-1 0-1 0 0,0 0 1 0 0,0-1-1 0 0,0 1 1 0 0,0-1-1 0 0,1 0-29 0 0,3-2 64 0 0,20-11 207 0 0,-10 2-142 0 0,-14 9-97 0 0,1 1 0 0 0,1 0-1 0 0,-1-1 1 0 0,0 1-1 0 0,1 1 1 0 0,0-2-32 0 0,11-5 96 0 0,-6 0-72 0 0,9-9 16 0 0,-11 12-19 0 0,-1 0 0 0 0,0-1 0 0 0,0 0 0 0 0,-1-1 0 0 0,0 1 0 0 0,2-5-21 0 0,25-68 84 0 0,-31 77-82 0 0,0-1 0 0 0,-1 0-1 0 0,1 0 1 0 0,-1 0-1 0 0,1 0 1 0 0,-1 0 0 0 0,0 1-1 0 0,0-1 1 0 0,0 0-1 0 0,-1-3-1 0 0,1-9 38 0 0,0-46-28 0 0,0 48-22 0 0,0 10-58 0 0,0 3-52 0 0,0 0 8 0 0,-3 3 8 0 0,2-2 93 0 0,0 0 0 0 0,0 1 0 0 0,0-1 0 0 0,0 0 0 0 0,0 1 0 0 0,0-1 0 0 0,0 0 0 0 0,0 1 0 0 0,1-1 0 0 0,-1 1 0 0 0,0 1 13 0 0,-1 26-201 0 0,2 1 61 0 0,0 4 47 0 0,0-11 69 0 0,0-5 41 0 0,0-14-21 0 0,0-1 0 0 0,0 0 0 0 0,1 0 0 0 0,-1 1 0 0 0,1-1 0 0 0,0 0 0 0 0,0 0-1 0 0,0 0 1 0 0,0 0 0 0 0,1 2 4 0 0,3 6-19 0 0,4 10-12 0 0,-7-19 26 0 0,-1 0 1 0 0,0 0-1 0 0,0 0 0 0 0,0 1 1 0 0,0-1-1 0 0,-1 0 1 0 0,1 0-1 0 0,-1 1 1 0 0,1-1-1 0 0,-1 1 0 0 0,0-1 1 0 0,0 2 4 0 0,0 0-5 0 0,0-2 2 0 0,0 0 0 0 0,0 0 0 0 0,0-1 0 0 0,0 1 0 0 0,0 0-1 0 0,1 0 1 0 0,-1 0 0 0 0,0 0 0 0 0,1 0 0 0 0,-1 0 0 0 0,1-1 0 0 0,0 1 0 0 0,0 0 0 0 0,0-1 3 0 0,7 10 1 0 0,2 0 0 0 0,-1-1 0 0 0,2 0-1 0 0,-7-6 2 0 0,11 8 55 0 0,11 2 93 0 0,-20-11-120 0 0,-3-3-10 0 0,0 1-1 0 0,0 0 1 0 0,-1-1-1 0 0,1 1 1 0 0,0-1-1 0 0,0 0 0 0 0,0 0 1 0 0,0 0-1 0 0,0 0 1 0 0,0 0-1 0 0,0-1 1 0 0,0 0-1 0 0,0 1 0 0 0,1-1-19 0 0,2-11 84 0 0,-5 11-77 0 0,-1 0-1 0 0,0 0 1 0 0,1 0 0 0 0,-1 0 0 0 0,1 0 0 0 0,0 0 0 0 0,-1 0 0 0 0,1 0 0 0 0,0 1-1 0 0,-1-1 1 0 0,1 0 0 0 0,0 0 0 0 0,0 0 0 0 0,0 1 0 0 0,0-1 0 0 0,0 0-7 0 0,12-1 145 0 0,-12 2-132 0 0,0 0 1 0 0,0 0-1 0 0,0 0 0 0 0,0 0 1 0 0,0 0-1 0 0,0 0 0 0 0,0 0 0 0 0,0-1 1 0 0,0 1-1 0 0,0 0 0 0 0,0-1 0 0 0,0 1 1 0 0,0 0-1 0 0,0-1 0 0 0,0 1 0 0 0,-1-1 1 0 0,1 0-1 0 0,1 0-13 0 0,5-8 94 0 0,4-2 55 0 0,2 2 28 0 0,-9 7-143 0 0,0-1 0 0 0,0 0 1 0 0,0 0-1 0 0,-1 0 0 0 0,1 0 0 0 0,-1-1 0 0 0,0 1 1 0 0,0-1-1 0 0,0 0 0 0 0,0 0 0 0 0,-1 0 1 0 0,1 0-1 0 0,-1-1 0 0 0,0 1 0 0 0,-1-1 1 0 0,1 0-35 0 0,0 0 2 0 0,0 1 1 0 0,0-1-1 0 0,1 0 1 0 0,0 1-1 0 0,0-1 1 0 0,0 1-1 0 0,0 0 1 0 0,1 0-1 0 0,0 0-2 0 0,-2 1 1 0 0,1 0-1 0 0,-1 1 1 0 0,0-1-1 0 0,-1 0 1 0 0,1 0-1 0 0,0-1 0 0 0,11-31 56 0 0,-11 30-41 0 0,-1 2-10 0 0,0 0 1 0 0,0-1 0 0 0,-1 1 0 0 0,0 0 0 0 0,1 0-1 0 0,-1-1 1 0 0,0 1 0 0 0,0-1-6 0 0,1-13 35 0 0,5 4-31 0 0,-1 4-71 0 0,-3 2-6 0 0,-2-1-34 0 0,0 1 148 0 0,1-1-103 0 0,-1 1-100 0 0,0 3 36 0 0,0 0-34 0 0,0 0-36 0 0,0 0-40 0 0,0 0-41 0 0,0 0-45 0 0,0 0-47 0 0,0 0-51 0 0,-1 0-52 0 0,1 0-57 0 0,0 1-58 0 0,-1 0-61 0 0,1 0-64 0 0,-1 0-66 0 0,-3-5-1555 0 0,-5-2-1318 0 0</inkml:trace>
  <inkml:trace contextRef="#ctx0" brushRef="#br0" timeOffset="507.61">900 1 9128 0 0,'0'0'200'0'0,"0"0"33"0"0,0 0 16 0 0,0 3-31 0 0,2 3-173 0 0,3-1-38 0 0,2-1-15 0 0,-2 9 8 0 0,2-2 17 0 0,7 3 53 0 0,-9-10-40 0 0,-1 0 0 0 0,1 1 0 0 0,-1 0-1 0 0,2 2-29 0 0,7 13 54 0 0,3 3 61 0 0,31 42 359 0 0,-41-56-341 0 0,0 1 0 0 0,-1-1 0 0 0,4 11-133 0 0,3 3 229 0 0,2 1 48 0 0,0-6-65 0 0,9 11 166 0 0,0 0 3 0 0,-9-10-165 0 0,-5-6 58 0 0,-1 0 1 0 0,-1 1-1 0 0,6 14-274 0 0,0-2 316 0 0,-5-9-115 0 0,0-1-51 0 0,0 2 39 0 0,-1 0 0 0 0,2 7-189 0 0,-4-8 117 0 0,0 12 101 0 0,1-14-77 0 0,-2-3-40 0 0,-1 10-1 0 0,-2-16-69 0 0,-1 0 0 0 0,1 0 0 0 0,0 0-1 0 0,1 0 1 0 0,-1-1 0 0 0,1 2-31 0 0,0-2 31 0 0,0-1 1 0 0,-1 2 0 0 0,0-1-1 0 0,0 0 1 0 0,0 5-32 0 0,-1 55 392 0 0,0-64-387 0 0,0-1 1 0 0,0 1 0 0 0,0-1-1 0 0,0 1 1 0 0,1 0 0 0 0,-1-1-1 0 0,0 1 1 0 0,0-1-1 0 0,0 1 1 0 0,-1-1 0 0 0,1 1-1 0 0,0-1 1 0 0,0 1 0 0 0,0-1-1 0 0,0 1 1 0 0,0-1-1 0 0,-1 1 1 0 0,1-1 0 0 0,0 1-1 0 0,0-1 1 0 0,-1 0 0 0 0,1 1-1 0 0,0-1 1 0 0,-1 1-1 0 0,1-1 1 0 0,0 0 0 0 0,-1 1-1 0 0,1-1 1 0 0,-1 0 0 0 0,1 1-1 0 0,0-1 1 0 0,-1 0-1 0 0,1 0 1 0 0,-1 1 0 0 0,1-1-1 0 0,-1 0 1 0 0,1 0 0 0 0,-1 0-1 0 0,1 0 1 0 0,-1 0-1 0 0,1 0 1 0 0,-1 0 0 0 0,1 0-1 0 0,-1 0 1 0 0,1 0-1 0 0,-1 0-5 0 0,-2 0 136 0 0,3 0 3 0 0,0 0 10 0 0,0 0 3 0 0,0 0 0 0 0,0 0-4 0 0,0 0-17 0 0,0 0-10 0 0,2-11 65 0 0,4-1-57 0 0,0-1-44 0 0,-4 2 19 0 0,0-5 17 0 0,5-2-27 0 0,-3 7-43 0 0,5-10 68 0 0,1 3-50 0 0,3-6 5 0 0,-6 7-9 0 0,5 0-49 0 0,3-1-17 0 0,-11 11 1 0 0,-3 5 0 0 0,1 0 0 0 0,-1 0 0 0 0,0 0 0 0 0,1 0 0 0 0,-1 0 0 0 0,1 0 0 0 0,0 1 0 0 0,-1-1 0 0 0,1 1 0 0 0,0-1 0 0 0,0 1 0 0 0,0 0 0 0 0,0 0 0 0 0,2-1 0 0 0,13-11 0 0 0,-16 12 0 0 0,0-1 0 0 0,0 1 0 0 0,0 0 0 0 0,1 0 0 0 0,-1-1 0 0 0,1 1 0 0 0,-1 0 0 0 0,1 0 0 0 0,-1 1 0 0 0,1-1 0 0 0,-1 0 0 0 0,1 0 0 0 0,0 1 0 0 0,-1-1 0 0 0,1 1 0 0 0,0 0 0 0 0,0-1 0 0 0,0 1 0 0 0,0 0 0 0 0,4 0 3 0 0,-5 0-6 0 0,0 0 0 0 0,0-1 0 0 0,0 1-1 0 0,0 0 1 0 0,0 0 0 0 0,0 0 0 0 0,0 0 0 0 0,0 0 0 0 0,0 0 0 0 0,0 0 0 0 0,0 1 0 0 0,0-1 0 0 0,-1 0-1 0 0,1 0 1 0 0,0 1 0 0 0,0-1 0 0 0,0 1 0 0 0,0-1 0 0 0,0 1 0 0 0,-1-1 0 0 0,1 1 0 0 0,0-1-1 0 0,0 1 1 0 0,-1 0 0 0 0,1-1 0 0 0,-1 1 0 0 0,1 0 0 0 0,0-1 0 0 0,-1 1 0 0 0,1 0 0 0 0,-1 0 0 0 0,0 0-1 0 0,1 0 1 0 0,-1 0 0 0 0,0-1 0 0 0,1 2 3 0 0,1 1-11 0 0,0 1 0 0 0,1-1 0 0 0,0 0 0 0 0,-1 0 0 0 0,1 0-1 0 0,3 1 12 0 0,-3-1-11 0 0,0 0 0 0 0,0 0 0 0 0,0 0 0 0 0,-1 0 0 0 0,1 0 0 0 0,1 3 11 0 0,12 35-82 0 0,-1-3 70 0 0,-14-35 9 0 0,0 0-1 0 0,0 0 1 0 0,0 0-1 0 0,-1-1 1 0 0,0 1-1 0 0,1 0 1 0 0,-1 0-1 0 0,0 0 1 0 0,0 0-1 0 0,-1 0 1 0 0,1 1 3 0 0,-1 5-15 0 0,1-3 6 0 0,1 1-1 0 0,-1-1 1 0 0,1 1-1 0 0,0-1 1 0 0,1 0-1 0 0,0 0 1 0 0,2 5 9 0 0,-2-3-18 0 0,-1-6-155 0 0,-1-1 36 0 0,1 2-39 0 0,0 0 111 0 0,0-1 93 0 0,-1 1 112 0 0,0-1 38 0 0,1 3 295 0 0,-1-1-261 0 0,0-3-163 0 0,-1 1-37 0 0,1-1-46 0 0,0 1-51 0 0,0 1-137 0 0,0-1 61 0 0,0-1-36 0 0,0 1-40 0 0,0 0-41 0 0,-1 0-44 0 0,1 0-46 0 0,0 0-50 0 0,0 0-50 0 0,0 0-55 0 0,0 1-56 0 0,0 0-58 0 0,0-1-62 0 0,0 1-64 0 0,0 1-65 0 0,0-4-1197 0 0,0 0-1142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7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10656 0 0,'0'0'241'0'0,"0"0"38"0"0,0 0 10 0 0,0 0-33 0 0,0 0-192 0 0,0 2-36 0 0,0 16-23 0 0,0-5 60 0 0,0 19 335 0 0,0-19-260 0 0,0-4-98 0 0,0 1-46 0 0,0-7 10 0 0,1 1-1 0 0,-1-1 1 0 0,1 1-1 0 0,-1-1 1 0 0,1 0-1 0 0,0 1 1 0 0,1-1 0 0 0,0 2-6 0 0,3 10 46 0 0,0 11 15 0 0,2-13 65 0 0,-2-4 40 0 0,-3 6 41 0 0,-1-3-115 0 0,2 0 63 0 0,12 29 454 0 0,-10-28-421 0 0,0-1-56 0 0,-3-3 25 0 0,-1-1-41 0 0,0-1-16 0 0,-3 3 7 0 0,1-1-2 0 0,1-1-7 0 0,1 0 17 0 0,2 1 39 0 0,1 2-26 0 0,1-1-14 0 0,-3-2-10 0 0,-1 0 15 0 0,0 2 40 0 0,-1 5 16 0 0,-1 23 175 0 0,5-17-221 0 0,1-5-22 0 0,-3-13-84 0 0,-1 0 1 0 0,0 0-1 0 0,0 1 0 0 0,0-1 0 0 0,0 0 0 0 0,-1 1 0 0 0,0-1 0 0 0,1 2-23 0 0,-1 38 184 0 0,0-23-3 0 0,0-17-61 0 0,0-3 0 0 0,0 0-4 0 0,0 0-16 0 0,0 0-4 0 0,0 0 0 0 0,0 0 0 0 0,0 0-1 0 0,0 0-6 0 0,0 0-1 0 0,0-3 0 0 0,0 3-82 0 0,0-1-1 0 0,0 1 0 0 0,0-1 0 0 0,0 0 0 0 0,-1 1 1 0 0,1-1-1 0 0,0 1 0 0 0,0-1 0 0 0,0 1 0 0 0,-1-1 0 0 0,1 1 1 0 0,0-1-1 0 0,0 1 0 0 0,-1-1 0 0 0,1 1 0 0 0,0-1 0 0 0,-1 1 1 0 0,1-1-1 0 0,-1 1 0 0 0,1 0 0 0 0,-1-1 0 0 0,1 1 0 0 0,0 0 1 0 0,-1-1-6 0 0,0 1 5 0 0,0-1 1 0 0,1 1-1 0 0,-1-1 1 0 0,1 1 0 0 0,-1-1-1 0 0,0 1 1 0 0,1-1-1 0 0,-1 1 1 0 0,1-1 0 0 0,0 0-1 0 0,-1 1 1 0 0,1-1-1 0 0,0 0 1 0 0,-1 1 0 0 0,1-1-1 0 0,0 0 1 0 0,-1 1-1 0 0,1-1 1 0 0,0 0-1 0 0,0 0 1 0 0,0 1 0 0 0,0-1-1 0 0,0 0 1 0 0,0 0-1 0 0,0 0-5 0 0,0 0 10 0 0,0-1-1 0 0,0 1 0 0 0,-1-1 1 0 0,1 1-1 0 0,0-1 0 0 0,-1 0 1 0 0,1 1-1 0 0,-1-1 0 0 0,0 1 1 0 0,1 0-1 0 0,-1-1 1 0 0,0 1-1 0 0,0 0-9 0 0,-5-13 64 0 0,5 9-33 0 0,0-1 0 0 0,0 1 0 0 0,1-1 0 0 0,0 1 0 0 0,0-5-31 0 0,0 5 30 0 0,1-1 0 0 0,-2 1 0 0 0,1-1 0 0 0,-1 1 0 0 0,0-4-30 0 0,-5-6 53 0 0,5 11-43 0 0,-1 1 0 0 0,1 0 0 0 0,0-1 0 0 0,0 1-1 0 0,1-1 1 0 0,-1 1 0 0 0,1-1 0 0 0,-1 1-1 0 0,1-1-9 0 0,1-11 31 0 0,-1 8-17 0 0,0 1 1 0 0,0-1-1 0 0,0 1 1 0 0,-1-1-1 0 0,0 1 1 0 0,0-1-15 0 0,-5-8 10 0 0,5 13-9 0 0,0 1-1 0 0,0-1 1 0 0,0 0 0 0 0,1 0 0 0 0,-1 0-1 0 0,1 0 1 0 0,-1 0 0 0 0,1 0 0 0 0,0 0-1 0 0,0 1 1 0 0,0-1 0 0 0,0 0-1 0 0,0 0 1 0 0,0 0 0 0 0,0 0 0 0 0,1 0-1 0 0,-1-1 0 0 0,5-12 25 0 0,-3 9-19 0 0,0-1 0 0 0,-1 1 0 0 0,0 0 0 0 0,0-1 0 0 0,0 1-1 0 0,-1-6-5 0 0,1 8 0 0 0,-1 0 0 0 0,1 0 0 0 0,-1 0 0 0 0,1 0 0 0 0,0 0 0 0 0,0 0 0 0 0,1 0 0 0 0,-1 1 0 0 0,1-1 0 0 0,2-2 0 0 0,1-26 0 0 0,21-15-64 0 0,-21 34 64 0 0,6 8 0 0 0,-6-9-10 0 0,-4 13 6 0 0,0 0 1 0 0,-1 0-1 0 0,1 0 1 0 0,0 0-1 0 0,0 0 0 0 0,0 0 1 0 0,0 0-1 0 0,0 0 1 0 0,0 0-1 0 0,0 0 1 0 0,0 0-1 0 0,1 0 4 0 0,9-4-10 0 0,7-6-1 0 0,-11 8-41 0 0,2 3 54 0 0,-6 1-6 0 0,6 0 4 0 0,0-2 0 0 0,20-12 0 0 0,-13 10 0 0 0,0 6 0 0 0,-8 2 0 0 0,-7-4-1 0 0,0 0 0 0 0,1-1 1 0 0,-1 1-1 0 0,1 0 0 0 0,-1 0 0 0 0,1-1 0 0 0,-1 1 0 0 0,1-1 1 0 0,0 1-1 0 0,-1-1 0 0 0,1 0 0 0 0,-1 1 0 0 0,1-1 0 0 0,0 0 1 0 0,-1 0-1 0 0,-1 0-1 0 0,1 0 0 0 0,-1-1 0 0 0,1 1 1 0 0,-1 0-1 0 0,1 0 0 0 0,-1 0 0 0 0,1 0 0 0 0,-1 0 1 0 0,1 1-1 0 0,-1-1 0 0 0,0 0 0 0 0,1 0 1 0 0,-1 0-1 0 0,1 0 0 0 0,-1 0 0 0 0,1 1 1 0 0,-1-1-1 0 0,1 0 0 0 0,-1 0 0 0 0,0 1 0 0 0,1-1 1 0 0,-1 0-1 0 0,1 1 0 0 0,-1-1 0 0 0,0 1 1 0 0,1-1-1 0 0,-1 0 0 0 0,0 1 0 0 0,0-1 0 0 0,1 1 1 0 0,-1-1 1 0 0,4 7-4 0 0,10-2-8 0 0,-11-3 6 0 0,0 0 0 0 0,0 0 0 0 0,0 1 0 0 0,0-1-1 0 0,-1 1 1 0 0,1-1 0 0 0,0 1 0 0 0,-1 0 0 0 0,0 0-1 0 0,0 0 1 0 0,0 0 0 0 0,0 0 0 0 0,0 0 0 0 0,-1 1 6 0 0,6 11-20 0 0,-2 0 1 0 0,4 14 19 0 0,-1-3 1 0 0,-5-15-1 0 0,10 23 0 0 0,-2-15 0 0 0,-6 7 0 0 0,1-11 0 0 0,-5-11 0 0 0,0-1 0 0 0,0 0 0 0 0,0 1 0 0 0,0-1 0 0 0,0 0 0 0 0,-1 1 0 0 0,1-1 0 0 0,-1 2 0 0 0,0 10 0 0 0,0-11 0 0 0,-1 0 0 0 0,2 0 0 0 0,-1 0 0 0 0,0 0 0 0 0,1 0 0 0 0,0 0 0 0 0,0 1 0 0 0,9 16 0 0 0,-5 5 0 0 0,2-14 0 0 0,-6-10 0 0 0,-1-1 0 0 0,1 1 0 0 0,0-1 0 0 0,0 1 0 0 0,-1-1 0 0 0,1 1 0 0 0,-1 0 0 0 0,1-1 0 0 0,-1 1 0 0 0,0 0 0 0 0,1-1 0 0 0,-1 1 0 0 0,0 0 0 0 0,0 0 0 0 0,-1 6 0 0 0,1-5 0 0 0,-1 0 0 0 0,1 0 0 0 0,0 0 0 0 0,0 0 0 0 0,0 0 0 0 0,0 0 0 0 0,1 0 0 0 0,-1 0 0 0 0,1 0 0 0 0,0 0 0 0 0,0 0 0 0 0,26 45 0 0 0,-25-33 0 0 0,-2-1-16 0 0,0-12-68 0 0,0-2-32 0 0,2 3 18 0 0,0 0 40 0 0,4 2-8 0 0,-3-3-8 0 0,-1 0-65 0 0,-1-1-134 0 0,2-1-245 0 0,-3 0 325 0 0,0 0 60 0 0,0 0 61 0 0,0 0 33 0 0,1 0 46 0 0,-1 1 76 0 0,3-1 196 0 0,-3 0-224 0 0,1 0-39 0 0,0 0-64 0 0,0 0-97 0 0,0 0-65 0 0,0 0-95 0 0,0 0-110 0 0,0-1-121 0 0,0 1 218 0 0,-1 0-36 0 0,1-1-36 0 0,-1 1-39 0 0,1 0-41 0 0,-1-1-41 0 0,1 1-45 0 0,-1-1-44 0 0,4-2-1202 0 0,1-2-65 0 0,-1 0 255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8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10192 0 0,'0'0'230'0'0,"0"0"30"0"0,0 0 19 0 0,0 0-30 0 0,0 0-125 0 0,0 0 59 0 0,0 0 45 0 0,0 0 11 0 0,2 0-39 0 0,6 0-629 0 0,-2 0 58 0 0,0 0-159 0 0,-3 0-583 0 0,-2 0 715 0 0,1 0-68 0 0,0 0-1012 0 0,-1 0-849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9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205 206 7688 0 0,'0'0'166'0'0,"0"0"29"0"0,0-2 14 0 0,0 1-202 0 0,0 0 0 0 0,0 1-1 0 0,0-1 1 0 0,0 1-1 0 0,0-1 1 0 0,0 0-1 0 0,0 1 1 0 0,0-1 0 0 0,-1 1-1 0 0,1-1 1 0 0,0 1-1 0 0,0-1 1 0 0,-1 1 0 0 0,1-1-1 0 0,0 1 1 0 0,-1-1-1 0 0,1 1 1 0 0,-1-1-1 0 0,1 1 1 0 0,0 0 0 0 0,-1-1-1 0 0,1 1 1 0 0,-1 0-1 0 0,0-1-6 0 0,1 1 3 0 0,-1-1-1 0 0,0 1 1 0 0,1-1-1 0 0,-1 1 1 0 0,1-1 0 0 0,-1 1-1 0 0,1-1 1 0 0,-1 1-1 0 0,1-1 1 0 0,-1 0-1 0 0,1 1 1 0 0,0-1-1 0 0,-1 1 1 0 0,1-1-1 0 0,0 0 1 0 0,-1 0-1 0 0,1 1 1 0 0,0-1 0 0 0,0 0-1 0 0,0 1 1 0 0,0-1-1 0 0,0 0 1 0 0,0 0-1 0 0,0 1 1 0 0,0-1-3 0 0,0-1-2 0 0,0 0 1 0 0,-1 1-1 0 0,1-1 1 0 0,0 1-1 0 0,0-1 1 0 0,-1 1-1 0 0,1-1 1 0 0,-1 1-1 0 0,0-1 1 0 0,1 1-1 0 0,-1 0 1 0 0,0-2 1 0 0,-3-1 28 0 0,0 0 46 0 0,2 1 252 0 0,1 0-112 0 0,0 0-69 0 0,1-1-54 0 0,0 1-12 0 0,-1 0 40 0 0,-3-5 182 0 0,-3-6 149 0 0,4 9-272 0 0,0 0 34 0 0,0 1-2 0 0,0-1 38 0 0,-1 1 45 0 0,0-1 53 0 0,-1 1-125 0 0,2 1-76 0 0,0 0 1 0 0,0 0 0 0 0,0-1-1 0 0,0 1 1 0 0,1-1 0 0 0,-2-1-146 0 0,1-8 411 0 0,0 8-31 0 0,-8-4-58 0 0,-4 5 80 0 0,10 1-102 0 0,-6-7-20 0 0,8 7-6 0 0,1 2-63 0 0,0 1-93 0 0,0 1-68 0 0,-4 1-22 0 0,5-1 25 0 0,1-1-42 0 0,0 1 0 0 0,-1-1 1 0 0,1 1-1 0 0,0 0 1 0 0,-1-1-1 0 0,1 1 1 0 0,0 0-1 0 0,0-1 1 0 0,0 1-1 0 0,0 0 1 0 0,0-1-1 0 0,0 1 1 0 0,0 0-1 0 0,0 0 1 0 0,0-1-12 0 0,0 0 0 0 0,0 0 2 0 0,0 0 1 0 0,0 0 0 0 0,0 1 0 0 0,0-1 0 0 0,0 0 0 0 0,0 0 0 0 0,0 0 0 0 0,0 0 0 0 0,0 0 0 0 0,0 0 0 0 0,0 0 0 0 0,0 0 0 0 0,0 0 0 0 0,0 0 0 0 0,0 1 0 0 0,0-1 0 0 0,0 0 0 0 0,0 0 0 0 0,0 0-1 0 0,0 0 1 0 0,0 0 0 0 0,0 0 0 0 0,0 0 0 0 0,0 0 0 0 0,-1 0 0 0 0,1 0 0 0 0,0 0 0 0 0,0 0 0 0 0,0 1 0 0 0,0-1 0 0 0,0 0 0 0 0,0 0 0 0 0,0 0 0 0 0,0 0 0 0 0,0 0 0 0 0,0 0 0 0 0,0 0 0 0 0,0 0-1 0 0,0 0 1 0 0,-1 0 0 0 0,1 0 0 0 0,0 0 0 0 0,0 0 0 0 0,0 0 0 0 0,0 0 0 0 0,0 0 0 0 0,0 0 0 0 0,0 0 0 0 0,0 0 0 0 0,0 0 0 0 0,0 0 0 0 0,-1 0 0 0 0,1 0 0 0 0,0 0 0 0 0,0 0 0 0 0,0 0 0 0 0,0 0-3 0 0,-8 3 118 0 0,2 4-66 0 0,-5 12-12 0 0,10-17-29 0 0,0 1-10 0 0,0 0 0 0 0,0-1 0 0 0,0 1-1 0 0,1 0 1 0 0,-1-1 0 0 0,1 1 0 0 0,0 0 0 0 0,0 0 0 0 0,0-1 0 0 0,0 1 0 0 0,0 0-1 0 0,0 0 1 0 0,1 1-1 0 0,0 0 0 0 0,-1 0 0 0 0,1-1 0 0 0,-1 1 0 0 0,0 0 0 0 0,0 0 0 0 0,-1 0 0 0 0,1-1 0 0 0,-1 1 0 0 0,1 0 0 0 0,-2 0 0 0 0,-1 4-10 0 0,1 1 1 0 0,0 0 0 0 0,0-1 0 0 0,0 1 0 0 0,1 0 0 0 0,0 0 0 0 0,1 9 9 0 0,0 55 0 0 0,0-70-3 0 0,0 0 0 0 0,0-1 1 0 0,0 1-1 0 0,1 0 0 0 0,-1-1 1 0 0,1 1-1 0 0,-1-1 0 0 0,1 1 1 0 0,0-1-1 0 0,0 1 0 0 0,0-1 1 0 0,1 2 2 0 0,-1-2-3 0 0,1 0 0 0 0,-1 1 1 0 0,0-1-1 0 0,-1 1 0 0 0,1-1 1 0 0,0 1-1 0 0,-1-1 0 0 0,1 1 1 0 0,-1 0-1 0 0,0-1 0 0 0,0 1 1 0 0,0 1 2 0 0,-1 5 0 0 0,1-5 0 0 0,0 0 0 0 0,0-1 0 0 0,0 1 0 0 0,0 0 0 0 0,0-1 0 0 0,1 1 0 0 0,-1-1 0 0 0,1 1 0 0 0,1 1 0 0 0,11 24 0 0 0,3 0-11 0 0,-3-11-32 0 0,-10-11 37 0 0,-3-7 5 0 0,0 1 1 0 0,0-1 0 0 0,0 1 0 0 0,1-1-1 0 0,-1 1 1 0 0,0-1 0 0 0,0 1 0 0 0,1-1-1 0 0,-1 1 1 0 0,0-1 0 0 0,1 0 0 0 0,-1 1-1 0 0,0-1 1 0 0,1 1 0 0 0,-1-1 0 0 0,1 0-1 0 0,-1 1 1 0 0,0-1 0 0 0,1 0 0 0 0,-1 0 0 0 0,21 1 1 0 0,-1-1-1 0 0,-14 0 0 0 0,-4 1 0 0 0,-1-1 0 0 0,1 0 0 0 0,0 0 0 0 0,-1 0 0 0 0,1 0 0 0 0,0 0 0 0 0,-1-1 0 0 0,1 1 0 0 0,0 0 0 0 0,-1-1 0 0 0,1 1 0 0 0,1-1 0 0 0,2-10 0 0 0,6 4-1 0 0,-10 7 2 0 0,0 0 0 0 0,0-1 0 0 0,0 1-1 0 0,0-1 1 0 0,0 1 0 0 0,0-1 0 0 0,0 0-1 0 0,0 1 1 0 0,0-1 0 0 0,0 0 0 0 0,0 0-1 0 0,-1 1 1 0 0,1-1 0 0 0,0 0 0 0 0,-1 0 0 0 0,1 0-1 0 0,20-47 220 0 0,-19 45-204 0 0,0-1 1 0 0,0 1 0 0 0,-1-1 0 0 0,1 0-1 0 0,-1 0 1 0 0,0 0 0 0 0,0 1 0 0 0,-1-1 0 0 0,1 0-1 0 0,-1-3-16 0 0,0 5 9 0 0,0 0 0 0 0,0 0 0 0 0,1 1-1 0 0,-1-1 1 0 0,0 0 0 0 0,1 1-1 0 0,-1-1 1 0 0,1 1 0 0 0,-1-1-1 0 0,1 0 1 0 0,0 1 0 0 0,-1-1-1 0 0,1 1 1 0 0,0-1-9 0 0,6-10 54 0 0,-6-5 0 0 0,-2 15-44 0 0,1-1-1 0 0,0 1 1 0 0,0-1 0 0 0,1 1 0 0 0,-1 0 0 0 0,0-1 0 0 0,1 1 0 0 0,-1 0 0 0 0,1-1 0 0 0,1-1-11 0 0,3-4 32 0 0,-4 7-24 0 0,0-1 0 0 0,-1 1 0 0 0,1-1 0 0 0,0 1 0 0 0,0-1 0 0 0,-1 1 0 0 0,1-1 0 0 0,-1 1 0 0 0,1-1 0 0 0,-1 0 0 0 0,1 1 0 0 0,-1-1 0 0 0,0 0-1 0 0,0 0-6 0 0,0-27 142 0 0,0 15-49 0 0,0-1 20 0 0,0-5 58 0 0,3 22-116 0 0,10 9-33 0 0,-8-9-8 0 0,-5-2-12 0 0,1 1 0 0 0,0-1 1 0 0,-1 0-1 0 0,1 0 0 0 0,-1 1 0 0 0,1-1 0 0 0,0 1 1 0 0,-1-1-1 0 0,1 0 0 0 0,-1 1 0 0 0,1-1 0 0 0,-1 1 0 0 0,1-1 1 0 0,-1 1-1 0 0,0 0 0 0 0,1-1 0 0 0,-1 1 0 0 0,1-1 1 0 0,-1 1-1 0 0,0 0 0 0 0,0-1 0 0 0,1 1-2 0 0,1 4-2 0 0,2 3 3 0 0,8 18 58 0 0,5 17-33 0 0,-5-23 20 0 0,-10-15-44 0 0,0-1 0 0 0,0 0 0 0 0,0 0 0 0 0,0 1 0 0 0,-1-1 0 0 0,1 1 0 0 0,-1 0-2 0 0,0 0-2 0 0,0 1 0 0 0,1-1-1 0 0,0 1 1 0 0,0-1 0 0 0,1 0-1 0 0,0 0 1 0 0,0 1 2 0 0,4 3-23 0 0,5 9-53 0 0,-2 3-85 0 0,-4 5-38 0 0,4-5-8 0 0,-7-8 102 0 0,-1-5 7 0 0,1 0-45 0 0,1 0-60 0 0,2 0-78 0 0,8 7-402 0 0,-12 1-19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0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9040 0 0,'0'0'200'0'0,"0"0"33"0"0,0 3 15 0 0,3 10-36 0 0,-1-9-178 0 0,11 21-25 0 0,-8-23-3 0 0,4 4 77 0 0,-2 5 103 0 0,-4-2-14 0 0,0 1 91 0 0,-1-4-79 0 0,1 0 44 0 0,2 2 70 0 0,0 1-48 0 0,7 8 148 0 0,-5-7-168 0 0,-3-5-50 0 0,-1 0-1 0 0,1 0 0 0 0,1-1 1 0 0,3 4-180 0 0,-4-4 166 0 0,1 0 0 0 0,-1 1 0 0 0,0 0 0 0 0,2 3-166 0 0,2 4 204 0 0,17 26 375 0 0,-18-25-425 0 0,-2-2-43 0 0,-1 0 85 0 0,1-1-38 0 0,5 7 70 0 0,2 8 3 0 0,-4-6 31 0 0,0-2-45 0 0,-5-11-118 0 0,0 0-1 0 0,0 0 1 0 0,-1 0 0 0 0,0 1 0 0 0,1 4-99 0 0,0 13 245 0 0,-3-21-221 0 0,0-1 0 0 0,0 1-1 0 0,-1-1 1 0 0,1 1 0 0 0,0-1-1 0 0,-1 1 1 0 0,0 0-24 0 0,-6 5 101 0 0,6-8-97 0 0,1 1 0 0 0,-1-1 0 0 0,1 0 0 0 0,0 1 0 0 0,-1-1 1 0 0,1 0-1 0 0,-1 1 0 0 0,1-1 0 0 0,0 0 0 0 0,0 1 0 0 0,-1-1 0 0 0,1 1 0 0 0,0-1 0 0 0,0 1 0 0 0,-1-1 0 0 0,1 1 0 0 0,0-1 0 0 0,0 1 0 0 0,0-1 0 0 0,0 1 0 0 0,0-1 0 0 0,0 1 0 0 0,-1-1 0 0 0,1 1 0 0 0,1-1 0 0 0,-1 1 0 0 0,0-1 0 0 0,0 1 0 0 0,0-1-4 0 0,0 2 40 0 0,-1 1-42 0 0,1 1-13 0 0,0-1 66 0 0,0-1 71 0 0,1 0 98 0 0,-2-2-126 0 0,-2-1-40 0 0,-6 2 30 0 0,-1-2 118 0 0,1-1-74 0 0,8 2-118 0 0,0-1 1 0 0,0 1-1 0 0,1-1 1 0 0,-1 0-1 0 0,0 1 1 0 0,0-1-1 0 0,0 0 1 0 0,0 1-1 0 0,1-1 1 0 0,-1 0-1 0 0,0 0 1 0 0,1 0-1 0 0,-1 1 1 0 0,0-1-1 0 0,1 0 1 0 0,-1 0-1 0 0,1 0 1 0 0,-1 0-1 0 0,1 0 1 0 0,0 0-11 0 0,-1-9 144 0 0,-2 5 54 0 0,2 4-187 0 0,-9-12 204 0 0,8-5-27 0 0,-2-10 10 0 0,-5 1-51 0 0,9 25-134 0 0,-4-15 104 0 0,4-4-16 0 0,1 9-45 0 0,-1 0-4 0 0,2-39 68 0 0,-2 46-117 0 0,1 1 0 0 0,-1-1 1 0 0,1 1-1 0 0,1 0 0 0 0,-1 0 0 0 0,1-1 0 0 0,-1 1 0 0 0,1 0 0 0 0,2-2-3 0 0,-2 2 0 0 0,1-1 0 0 0,-1 1 0 0 0,1-1 0 0 0,-1 0 0 0 0,-1 1 0 0 0,2-3 0 0 0,-2 2 0 0 0,1 0 0 0 0,0 0 0 0 0,0 1 0 0 0,0-1 0 0 0,0 1 0 0 0,2-3 0 0 0,12-16 0 0 0,0 12 0 0 0,-8 2 0 0 0,-7 7 0 0 0,1 0 0 0 0,-1 0 0 0 0,1 0 0 0 0,0 1 0 0 0,0-1 0 0 0,0 0 0 0 0,0 1 0 0 0,0-1 0 0 0,0 1 0 0 0,0 0 0 0 0,1-1 0 0 0,5-3 0 0 0,-6 4 0 0 0,-1 1 0 0 0,1-1 0 0 0,-1 0 0 0 0,1 0 0 0 0,-1 0 0 0 0,1 1 0 0 0,-1-1 0 0 0,1 1 0 0 0,-1-1 0 0 0,1 1 0 0 0,0 0 0 0 0,-1-1 0 0 0,1 1 0 0 0,0 0 0 0 0,10 0-5 0 0,14 0-59 0 0,-17 3 61 0 0,7 7 3 0 0,-14-9-4 0 0,1 1 0 0 0,-1-1 0 0 0,0 0 1 0 0,0 1-1 0 0,0-1 0 0 0,0 1 0 0 0,0 0 0 0 0,0-1 0 0 0,-1 1 0 0 0,1 0 0 0 0,0 1 4 0 0,6 6-23 0 0,7 2 9 0 0,-3 5 8 0 0,8 10-61 0 0,-14-21 53 0 0,-1 1 1 0 0,0-1-1 0 0,0 2 0 0 0,0-1 1 0 0,0 0-1 0 0,-1 1 0 0 0,0 0 1 0 0,2 4 13 0 0,-5-8-10 0 0,-1 0 4 0 0,1-1 0 0 0,0 1 0 0 0,0-1 0 0 0,-1 0-1 0 0,2 1 1 0 0,-1-1 0 0 0,0 0 0 0 0,0 0 0 0 0,1 0 0 0 0,-1 0 0 0 0,1 0 0 0 0,0 0-1 0 0,0 0 7 0 0,-1 0-5 0 0,1-1 1 0 0,-1 0 0 0 0,0 0-1 0 0,0 0 1 0 0,0 0 0 0 0,0 1 0 0 0,0-1-1 0 0,0 0 1 0 0,0 1 0 0 0,0-1 0 0 0,-1 1-1 0 0,1-1 1 0 0,0 1 0 0 0,-1-1 0 0 0,1 1-1 0 0,-1-1 1 0 0,0 1 0 0 0,1 0 0 0 0,-1-1-1 0 0,0 1 1 0 0,0-1 0 0 0,0 1 0 0 0,0 0 4 0 0,0 2-17 0 0,0 0-1 0 0,1 0 1 0 0,0 0 0 0 0,0-1 0 0 0,0 1 0 0 0,0 0-1 0 0,0 0 1 0 0,1 0 0 0 0,0-1 0 0 0,1 3 17 0 0,-2-4-14 0 0,0 1 1 0 0,-1-1 0 0 0,1 0 0 0 0,-1 0-1 0 0,1 0 1 0 0,-1 0 0 0 0,0 1-1 0 0,1 0 14 0 0,-2 22-185 0 0,0-5-38 0 0,1-12 193 0 0,0 1-101 0 0,0-5 20 0 0,0 1-32 0 0,0 0-37 0 0,0 0-39 0 0,0 1-41 0 0,0-1-44 0 0,0 0-47 0 0,0 0-49 0 0,0 0-53 0 0,0 0-54 0 0,0 0-58 0 0,0-1-61 0 0,0-2 237 0 0,0 0-47 0 0,0-1-40 0 0,0 1-37 0 0,0 0-142 0 0,0-1-37 0 0,0 5-1505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3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48 9504 0 0,'-2'0'216'0'0,"-5"-1"-59"0"0,-3-4 223 0 0,5 2-249 0 0,2 1-61 0 0,-1 0-84 0 0,-12-1 69 0 0,15 3-56 0 0,1 1 0 0 0,-1-1 0 0 0,0 0 1 0 0,0 0-1 0 0,0-1 0 0 0,0 1 1 0 0,1 0-1 0 0,-1 0 0 0 0,0 0 0 0 0,0 0 1 0 0,0-1-1 0 0,0 1 0 0 0,1 0 0 0 0,-1-1 1 0 0,0 1 0 0 0,-3-7-19 0 0,-1 2 33 0 0,-4 3 96 0 0,3 2 79 0 0,1-1 75 0 0,-1-2 121 0 0,-2-1 254 0 0,1 0-91 0 0,2 2-249 0 0,1 1-113 0 0,0 1-77 0 0,-5 0 356 0 0,1 0-95 0 0,1 0-86 0 0,-12 0 400 0 0,9 0-349 0 0,10 0-326 0 0,-1-1-1 0 0,1 1 1 0 0,0 0-1 0 0,-1 0 0 0 0,1 0 1 0 0,-1 1-1 0 0,1-1 1 0 0,-1 0-1 0 0,1 0 1 0 0,0 0-1 0 0,-1 0 0 0 0,1 0 1 0 0,-1 0-1 0 0,1 0 1 0 0,0 1-1 0 0,-1-1 1 0 0,1 0-1 0 0,0 0 1 0 0,-1 1-1 0 0,1-1 0 0 0,0 0 1 0 0,-1 0-1 0 0,1 1 1 0 0,0-1-1 0 0,0 0 1 0 0,-1 1-1 0 0,1-1 0 0 0,0 1 1 0 0,0-1-1 0 0,-1 0 1 0 0,1 1-9 0 0,-5 6 121 0 0,-5-2-18 0 0,5 6-46 0 0,-6-6-30 0 0,4 6 32 0 0,0 2-37 0 0,5-8-23 0 0,-13 26 1 0 0,14-28-1 0 0,0 0 1 0 0,0 0 0 0 0,0 0-1 0 0,1 0 1 0 0,0 0 0 0 0,-1 0 0 0 0,1 0-1 0 0,0 0 1 0 0,1 0 0 0 0,-1 0 0 0 0,0 0 0 0 0,1 6-8 0 0,-2 15-41 0 0,1-17 48 0 0,0 1 0 0 0,0 0 1 0 0,0-1-1 0 0,1 1 0 0 0,0 0 1 0 0,1 1 0 0 0,1-2 0 0 0,0 0 0 0 0,0 0 0 0 0,5 6 0 0 0,1 3-14 0 0,-7-11-2 0 0,-1-5 14 0 0,-1 1-1 0 0,0 0 1 0 0,0-1-1 0 0,1 1 0 0 0,-1 0 1 0 0,0-1-1 0 0,1 1 1 0 0,-1-1-1 0 0,1 1 0 0 0,-1-1 1 0 0,1 1-1 0 0,-1-1 1 0 0,1 1-1 0 0,-1-1 0 0 0,1 1 1 0 0,-1-1-1 0 0,1 0 0 0 0,-1 1 1 0 0,1-1-1 0 0,0 0 1 0 0,-1 0-1 0 0,1 1 3 0 0,4 1-4 0 0,19 11-45 0 0,0 1 45 0 0,-23-14 4 0 0,1 1 0 0 0,-1-1 0 0 0,1 1 0 0 0,0-1 0 0 0,-1 0 0 0 0,1 0 0 0 0,-1 1 0 0 0,1-1 0 0 0,0 0 1 0 0,-1-1-1 0 0,1 1 0 0 0,0 0 0 0 0,-1 0 0 0 0,1-1 0 0 0,0 1 0 0 0,-1-1 0 0 0,1 1 0 0 0,-1-1 0 0 0,1 0 1 0 0,-1 1-1 0 0,1-1 0 0 0,-1 0 0 0 0,0 0 0 0 0,1-1 0 0 0,6-2 8 0 0,25-8 109 0 0,-29 12-90 0 0,0-1 0 0 0,0-1 0 0 0,0 1 1 0 0,0 0-1 0 0,-1-1 0 0 0,1 0 0 0 0,0 0 1 0 0,-1 0-1 0 0,1-1 0 0 0,-1 1 0 0 0,2-2-27 0 0,46-48 320 0 0,-23 25-187 0 0,-25 23-117 0 0,1 0-1 0 0,-1-1 1 0 0,0 1-1 0 0,0-1 0 0 0,-1 0 1 0 0,0 0-1 0 0,1 0 0 0 0,-1-1-15 0 0,7-14 52 0 0,-4 12-21 0 0,1-4 7 0 0,-4-2 33 0 0,1 0-58 0 0,7 1-2 0 0,-7 11 44 0 0,-3 2 34 0 0,0 2 76 0 0,-1 5-65 0 0,2 2 20 0 0,3 1-15 0 0,5 9 68 0 0,7 13-381 0 0,-13-23 142 0 0,-4 5 19 0 0,1-12 41 0 0,0 0 1 0 0,0 0-1 0 0,0 0 1 0 0,0 0-1 0 0,0 0 1 0 0,0 0-1 0 0,1 0 1 0 0,-1-1-1 0 0,0 1 1 0 0,1 0-1 0 0,0 1 6 0 0,4 5-11 0 0,1 4-13 0 0,-4-1-27 0 0,-1-5-51 0 0,0 0 64 0 0,5 6 53 0 0,-2-6-86 0 0,-3-3-21 0 0,0 1-50 0 0,1 1-145 0 0,-2-2 94 0 0,0 0-36 0 0,0-2-27 0 0,0 1-40 0 0,0-1-37 0 0,0 1-34 0 0,0 0-238 0 0,1 0-55 0 0,1 1-779 0 0,2-1-613 0 0,5-1-1166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5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0 237 9272 0 0,'0'0'208'0'0,"3"0"33"0"0,-1 0-189 0 0,-1 0-18 0 0,-1 0-19 0 0,2 1 23 0 0,4 2 49 0 0,1 1 12 0 0,4 2 44 0 0,-1-4-187 0 0,-4-1 68 0 0,1 0 34 0 0,0-1 37 0 0,0-1 39 0 0,0 1 43 0 0,0 0 44 0 0,-1-1 112 0 0,0 1 74 0 0,2 0 11 0 0,9-3 720 0 0,-12 2-831 0 0,-1-1-58 0 0,-1 1-118 0 0,-1-1-49 0 0,1 0-55 0 0,-1 0-64 0 0,1 0 320 0 0,0 0-104 0 0,0 2-65 0 0,1-1-62 0 0,0 1-16 0 0,-2 0 44 0 0,3-4 52 0 0,1 0 0 0 0,-1 0 0 0 0,0-1 1 0 0,0 0-1 0 0,3-5-132 0 0,8-6 203 0 0,-6 3-147 0 0,-4 0-29 0 0,0 9 15 0 0,-5 4-40 0 0,-1-1 0 0 0,0 1-1 0 0,1 0 1 0 0,-1 0-1 0 0,1-1 1 0 0,-1 1 0 0 0,0 0-1 0 0,1-1 1 0 0,-1 1 0 0 0,0-1-1 0 0,1 1 1 0 0,-1 0-1 0 0,0-1 1 0 0,1 1 0 0 0,-1-1-1 0 0,0 1 1 0 0,0 0 0 0 0,0-1-1 0 0,1 1 1 0 0,-1-1-1 0 0,0 1 1 0 0,0-1 0 0 0,0 1-1 0 0,0-1 1 0 0,0 1-1 0 0,0-1 1 0 0,0 1 0 0 0,0-1-1 0 0,0 1 1 0 0,0-1 0 0 0,0 1-1 0 0,0-1-1 0 0,1-10 52 0 0,5-1-40 0 0,1-1 38 0 0,-6-1 78 0 0,-1-15 48 0 0,-2 13-103 0 0,-9 0-74 0 0,3 1-78 0 0,4 13 78 0 0,1 1 1 0 0,-3-10 0 0 0,6 11 0 0 0,-1 0 0 0 0,0-1 0 0 0,0 1 0 0 0,0 0 0 0 0,1-1 0 0 0,-1 1 0 0 0,0 0 0 0 0,0 0 0 0 0,0 0 0 0 0,0 0 0 0 0,0 0 0 0 0,1 0 0 0 0,-1 0 0 0 0,-1 0 0 0 0,-14 2-16 0 0,1 12-60 0 0,7-7 38 0 0,4-4 32 0 0,1 0-1 0 0,0 0 1 0 0,0 1-1 0 0,0-1 1 0 0,0 1 0 0 0,1 0 6 0 0,-3 6 0 0 0,4-7 0 0 0,0-1 0 0 0,0 0 0 0 0,0 1 0 0 0,-1-1 0 0 0,1 0 0 0 0,-1 0 0 0 0,1 0 0 0 0,-1 0 0 0 0,0 0 0 0 0,1-1 0 0 0,-1 1 0 0 0,1 0 0 0 0,-1 0 0 0 0,1 0 0 0 0,0 0 0 0 0,-1 0 0 0 0,1 0 0 0 0,1 0 0 0 0,-1 0 0 0 0,0 1 0 0 0,0-1 0 0 0,1 0 0 0 0,-1 0 0 0 0,1 1 0 0 0,0 0 0 0 0,-3 10 0 0 0,-8 19 0 0 0,6-4 0 0 0,-1-12 0 0 0,5-13 0 0 0,0 0 0 0 0,0 1 0 0 0,0-1 0 0 0,0 0 0 0 0,0 1 0 0 0,1-1 0 0 0,-1 1 0 0 0,1 0 0 0 0,0-1 0 0 0,0 3-1 0 0,-1-1 1 0 0,0 1 0 0 0,0-1 0 0 0,0 1 0 0 0,-1-1 0 0 0,0 2 0 0 0,0-2 2 0 0,1 0 0 0 0,-1 1-1 0 0,1-1 1 0 0,0 1 0 0 0,1-1 0 0 0,-1 2-2 0 0,1 16 40 0 0,0 31 114 0 0,0-52-141 0 0,0 0 1 0 0,0 1 0 0 0,1-1 0 0 0,-1 1 0 0 0,1-1 0 0 0,-1 0 0 0 0,1 1 0 0 0,0-1 0 0 0,0 0 0 0 0,0 0 0 0 0,0 0 0 0 0,1 2-14 0 0,8 17 116 0 0,3 3-39 0 0,0-3-57 0 0,-10-14-19 0 0,-1-3 9 0 0,0-1-1 0 0,0 1 1 0 0,0 0-1 0 0,0 0 1 0 0,1-1-1 0 0,0 0 1 0 0,0 1-10 0 0,9 5 4 0 0,20 6-5 0 0,-29-13 0 0 0,1-1-1 0 0,0-1 0 0 0,0 1 1 0 0,0 0-1 0 0,0-1 0 0 0,0 0 0 0 0,0 0 1 0 0,0 0-1 0 0,0 0 0 0 0,2-1 2 0 0,4 0-44 0 0,0 1-35 0 0,-3 0 72 0 0,-3 0-32 0 0,-1-1-30 0 0,0 1-42 0 0,-1-1-22 0 0,1 0-41 0 0,-1 1-48 0 0,1-1-53 0 0,-1 0 2 0 0,1 0-45 0 0,-1-1-47 0 0,0 1-50 0 0,1 0-54 0 0,0-1-58 0 0,0 0-59 0 0,0 0-64 0 0,7-4-1325 0 0,9-4-1124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6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16 10656 0 0,'0'0'241'0'0,"0"3"38"0"0,0 9 14 0 0,-1 0-113 0 0,1 1-53 0 0,1 0-66 0 0,2-3-74 0 0,-1-6 13 0 0,0-1 0 0 0,0 1 0 0 0,-1-1 0 0 0,0 1 0 0 0,1-1 0 0 0,-1 1 0 0 0,-1 0 0 0 0,1 0 0 0 0,0 0 0 0 0,-1 0 0 0 0,0 3 0 0 0,1-2 0 0 0,-1 1 0 0 0,1 0 0 0 0,0 0 0 0 0,1 0 0 0 0,-1-1 0 0 0,2 2 0 0 0,-2-2 0 0 0,1 0 0 0 0,-1 0 0 0 0,0 0 0 0 0,0 0 0 0 0,0 5 0 0 0,3 10 27 0 0,10 4 71 0 0,-3-5-15 0 0,-6 18 165 0 0,-2-27-165 0 0,1 1 7 0 0,-2-3 0 0 0,1 0 16 0 0,1-1 38 0 0,1 2 6 0 0,3 6 130 0 0,1 0-2 0 0,-5-6-131 0 0,-3-7-295 0 0,0 1 71 0 0,0 0 65 0 0,-1-1 57 0 0,0 1 74 0 0,0 0 60 0 0,0 1 175 0 0,-1-1 67 0 0,0-1 317 0 0,1-2-301 0 0,1-1-216 0 0,-1-1-57 0 0,2-1-70 0 0,-1-1-84 0 0,4-4 108 0 0,1-2 49 0 0,-3-3 42 0 0,-3 2-6 0 0,0 0-43 0 0,0-12 56 0 0,0 3-107 0 0,0-23 43 0 0,1 26-68 0 0,5-1-24 0 0,0 3-21 0 0,-1-16 34 0 0,6-1-1 0 0,-11 29-64 0 0,11-35 52 0 0,-9 30-59 0 0,1 0 0 0 0,0 1 0 0 0,0-1-1 0 0,1 1 1 0 0,4-6-1 0 0,21-21 54 0 0,-25 24-47 0 0,-4 9-7 0 0,1 0-1 0 0,-1 0 1 0 0,0-1 0 0 0,1 1-1 0 0,-1 0 1 0 0,1 0 0 0 0,-1 0-1 0 0,1 0 1 0 0,0 0 0 0 0,-1 0-1 0 0,1 0 1 0 0,0 1 0 0 0,0-1-1 0 0,0 0 1 0 0,-1 0 0 0 0,1 0-1 0 0,0 1 1 0 0,0-1 0 0 0,0 1-1 0 0,0-1 1 0 0,0 0 0 0 0,0 1-1 0 0,1 0 1 0 0,-1-1 0 0 0,0 1-1 0 0,0 0 1 0 0,0-1-1 0 0,0 1 1 0 0,0 0 0 0 0,1 0-1 0 0,-1 0 1 0 0,0 0 0 0 0,1 0 0 0 0,6 0-39 0 0,2 0 36 0 0,-1 0 35 0 0,-7 1-15 0 0,0-1 0 0 0,0 0 0 0 0,1 0 0 0 0,-1 1 0 0 0,0-1 0 0 0,0 1 0 0 0,0 0 0 0 0,0 0 0 0 0,0 0 0 0 0,0 0 0 0 0,0 0 0 0 0,0 0 0 0 0,0 0 0 0 0,0 1 0 0 0,0-1 0 0 0,1 2-17 0 0,14 15 109 0 0,-11-11-91 0 0,-1 0 0 0 0,1 1 0 0 0,-1 0 1 0 0,3 7-19 0 0,4 4 10 0 0,-9-15-10 0 0,0 1 0 0 0,0 0 0 0 0,0 0 0 0 0,-1 0 0 0 0,1 2 0 0 0,2 13 0 0 0,-4-15 0 0 0,0 0 0 0 0,1-1 0 0 0,-1 1 0 0 0,1-1 0 0 0,0 1 0 0 0,0-1 0 0 0,1 2 0 0 0,-1-4 0 0 0,-1 1-1 0 0,1 0 0 0 0,0-1 1 0 0,-1 1-1 0 0,0 0 0 0 0,0 0 0 0 0,1-1 1 0 0,-1 1-1 0 0,-1 0 0 0 0,1 0 1 0 0,0 0-1 0 0,-1 0 0 0 0,0 1 0 0 0,0-1 1 0 0,0 1 0 0 0,0 0-12 0 0,1-1 0 0 0,-1 0 0 0 0,0 0 0 0 0,1 1 0 0 0,0-1 1 0 0,-1 0-1 0 0,1 0 0 0 0,0 0 0 0 0,2 3 12 0 0,3 9-52 0 0,-6-13 46 0 0,8 26-108 0 0,-1-10-9 0 0,-3-4-61 0 0,-4 8-8 0 0,-1-14 99 0 0,1-5 108 0 0,0 0-40 0 0,0-1-41 0 0,0 0-42 0 0,0 1-43 0 0,0-1-43 0 0,0 0-45 0 0,0 0-45 0 0,0 0-47 0 0,0 0-46 0 0,0 0-48 0 0,0 0-49 0 0,0-1-49 0 0,0 1-51 0 0,0 0-50 0 0,0 0-53 0 0,0 5-1419 0 0,0 2-1189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7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8272 0 0,'0'0'241'0'0,"3"0"-10"0"0,4 0-162 0 0,-1 2 22 0 0,0 2 90 0 0,1 3 210 0 0,-5-6-29 0 0,-1 0-83 0 0,1 0-70 0 0,0 0-60 0 0,0-1-33 0 0,0 0-49 0 0,3-1 31 0 0,-4 1-22 0 0,0-1 68 0 0,8 2 236 0 0,-3 1-73 0 0,1 2-12 0 0,0 3 52 0 0,-5-6-87 0 0,0 0-59 0 0,-1 0-52 0 0,1-1-44 0 0,0 1-23 0 0,0-1-37 0 0,3-1 16 0 0,-3 0-9 0 0,-1 1 48 0 0,10 1 291 0 0,4-1-33 0 0,-13 0-310 0 0,1 0 0 0 0,-1 0 0 0 0,0 0 1 0 0,0 0-1 0 0,0-1 0 0 0,0 1 0 0 0,0-1 0 0 0,0 1 0 0 0,0-1-48 0 0,6-4 147 0 0,2-1 59 0 0,4 3 41 0 0,0 1-8 0 0,1-9 12 0 0,-13 9-82 0 0,1 1-61 0 0,0 0-39 0 0,1 1-37 0 0,0 0-10 0 0,-2-1 27 0 0,27-15 236 0 0,-24 6-164 0 0,6 5-21 0 0,-6-6-68 0 0,1 7 1 0 0,-5 3-32 0 0,-1 1 0 0 0,1 0 0 0 0,-1 0 0 0 0,1-1 1 0 0,-1 1-1 0 0,0 0 0 0 0,1-1 0 0 0,-1 1 0 0 0,1 0 1 0 0,-1-1-1 0 0,0 1 0 0 0,0 0 0 0 0,1-1 0 0 0,-1 1 1 0 0,0-1-1 0 0,0 1 0 0 0,1-1 0 0 0,-1 1 1 0 0,0-1-1 0 0,0 1 0 0 0,0-1 0 0 0,0 1 0 0 0,0 0 1 0 0,1-1-1 0 0,-1 1 0 0 0,0-1 0 0 0,0 1 0 0 0,0-1 1 0 0,-1 1-1 0 0,1-1 0 0 0,0 1 0 0 0,0-1-1 0 0,0-1 4 0 0,0 0 0 0 0,0 1-1 0 0,1-1 1 0 0,-1 0 0 0 0,0 1-1 0 0,1-1 1 0 0,-1 0 0 0 0,1 1-1 0 0,0-1 1 0 0,-1 1 0 0 0,1-1 0 0 0,0 1-1 0 0,0 0 1 0 0,0-1 0 0 0,0 1-1 0 0,0 0 1 0 0,0-1 0 0 0,1 1-4 0 0,2-6 64 0 0,-5-2-59 0 0,1 6 6 0 0,0-4 15 0 0,0 5-9 0 0,0 0 0 0 0,1 0 0 0 0,-2 0-1 0 0,1-1 1 0 0,0 1 0 0 0,0 0 0 0 0,-1 0 0 0 0,1 0 0 0 0,-1 0-1 0 0,0-1-16 0 0,-4-5 62 0 0,4 6-47 0 0,0 1-1 0 0,0 0 0 0 0,1-1 1 0 0,-1 1-1 0 0,0-1 1 0 0,1 1-1 0 0,-1-1 1 0 0,1 0-1 0 0,-1 1 1 0 0,1-1-1 0 0,-1 0 1 0 0,1 1-1 0 0,0-1 0 0 0,0 0-14 0 0,0 1 8 0 0,0 1 0 0 0,0-1 0 0 0,0 0-1 0 0,0 1 1 0 0,0-1 0 0 0,0 0-1 0 0,0 1 1 0 0,0-1 0 0 0,-1 0-1 0 0,1 1 1 0 0,0-1 0 0 0,0 0-1 0 0,-1 1 1 0 0,1-1 0 0 0,0 1-1 0 0,-1-1 1 0 0,1 1 0 0 0,0-1-1 0 0,-1 0 1 0 0,1 1 0 0 0,-1 0-1 0 0,1-1 1 0 0,-1 1 0 0 0,0-1 0 0 0,1 1-1 0 0,-1-1-7 0 0,1 1 8 0 0,-1 0-1 0 0,0-1 0 0 0,1 1 1 0 0,-1-1-1 0 0,1 1 1 0 0,-1-1-1 0 0,1 1 0 0 0,0-1 1 0 0,-1 1-1 0 0,1-1 1 0 0,-1 1-1 0 0,1-1 0 0 0,0 0 1 0 0,-1 1-1 0 0,1-1 1 0 0,0 1-1 0 0,0-1 0 0 0,0 0 1 0 0,-1 1-1 0 0,1-1 1 0 0,0 0-1 0 0,0 1 0 0 0,0-1 1 0 0,0 0-1 0 0,0 0 0 0 0,0 1-7 0 0,0-1 10 0 0,0 0-1 0 0,1 0 0 0 0,-1 0 0 0 0,-1 0 0 0 0,1 0 0 0 0,0 1 0 0 0,0-1 1 0 0,0 0-1 0 0,0 0 0 0 0,-1 0 0 0 0,1 0 0 0 0,0 1 0 0 0,-1-1 0 0 0,1-1-9 0 0,-1 2 8 0 0,0 0 0 0 0,0-1-1 0 0,1 1 1 0 0,-1 0 0 0 0,0-1-1 0 0,0 1 1 0 0,0 0-1 0 0,0 0 1 0 0,1 0 0 0 0,-1 0-1 0 0,0 0 1 0 0,0 0 0 0 0,0 0-1 0 0,0 0-7 0 0,-15 2 9 0 0,9 2-26 0 0,-6 2-64 0 0,11-5 57 0 0,-1 0 0 0 0,1 0 0 0 0,0 1 0 0 0,0-1-1 0 0,0 1 1 0 0,0-1 0 0 0,0 1 0 0 0,0 0 0 0 0,0 0 0 0 0,0 0-1 0 0,0 0 25 0 0,-6 14-147 0 0,0-1 44 0 0,0-3 34 0 0,1-1 1 0 0,-1 0 0 0 0,-1 0 68 0 0,-9 8-111 0 0,15-16 110 0 0,0 0-1 0 0,1 0 1 0 0,-1 0 0 0 0,1 0 0 0 0,-1 1-1 0 0,1-1 1 0 0,0 1 0 0 0,0 0 0 0 0,1-1 0 0 0,-1 1-1 0 0,1 0 1 0 0,-1 0 0 0 0,1 1 1 0 0,-4 11-2 0 0,2-6 2 0 0,-3 10-16 0 0,-1-6-28 0 0,-3 5 22 0 0,5 7-21 0 0,-2-11 33 0 0,6-14 10 0 0,0 1 0 0 0,0-1 0 0 0,1 1 0 0 0,-1-1 0 0 0,0 1 0 0 0,1 0 0 0 0,-1-1 0 0 0,1 1 0 0 0,-1 0 0 0 0,1-1 0 0 0,0 1 0 0 0,0 0 0 0 0,0 0 0 0 0,0-1 0 0 0,0 1 0 0 0,0 0 0 0 0,1 0 0 0 0,-1-1 0 0 0,0 1 0 0 0,1 0-1 0 0,0 1 1 0 0,3 7-1 0 0,3 9-13 0 0,-5-4-40 0 0,-2-13 44 0 0,0 0 0 0 0,1-1 0 0 0,-1 1 0 0 0,0 0 0 0 0,1-1 0 0 0,-1 1 0 0 0,1 0 0 0 0,-1-1 0 0 0,1 1 0 0 0,0-1 0 0 0,0 1 0 0 0,-1-1 0 0 0,1 0-1 0 0,0 1 11 0 0,4 6-46 0 0,-2-3 18 0 0,2 3-52 0 0,1-5-4 0 0,-1-1 26 0 0,3 3-108 0 0,2 1-148 0 0,3-3-126 0 0,-11-3 378 0 0,7 0-221 0 0,-1 0 85 0 0,-2 0 59 0 0,7 0-114 0 0,-3 0 35 0 0,-3 0 27 0 0,2 0-65 0 0,-7 0 192 0 0,5-1-111 0 0,8-1-120 0 0,-10 0 169 0 0,-1 0-45 0 0,0 0 12 0 0,0 0-38 0 0,0 0-44 0 0,0-1-50 0 0,1 0-165 0 0,1 0-95 0 0,-2 1 85 0 0,1 0-35 0 0,4-1-578 0 0,4 1-447 0 0,6 1-853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7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8232 0 0,'0'0'182'0'0,"0"0"29"0"0,0 0 14 0 0,0 0 26 0 0,-2 0 57 0 0,1 0-292 0 0,1 0 0 0 0,-1 0-1 0 0,1 0 1 0 0,-1 0 0 0 0,1 0 0 0 0,-1 0-1 0 0,1 0 1 0 0,-1 0 0 0 0,1 1 0 0 0,-1-1 0 0 0,1 0-1 0 0,-1 0 1 0 0,1 0 0 0 0,-1 0 0 0 0,1 1-1 0 0,-1-1 1 0 0,1 0 0 0 0,0 1 0 0 0,-1-1 0 0 0,1 0-1 0 0,0 0 1 0 0,-1 1 0 0 0,1-1 0 0 0,0 1-1 0 0,-1-1 1 0 0,1 0 0 0 0,0 1 0 0 0,-1-1 0 0 0,1 1-1 0 0,0-1 1 0 0,0 1 0 0 0,0-1 0 0 0,0 1-1 0 0,-1-1 1 0 0,1 1 0 0 0,0-1 0 0 0,0 1 0 0 0,0-1-1 0 0,0 1 1 0 0,0-1 0 0 0,0 1 0 0 0,0-1-16 0 0,-2 6 332 0 0,-9 4-18 0 0,9-7-90 0 0,0 0-82 0 0,2 0-51 0 0,0 1-45 0 0,0-1-11 0 0,-1 0 37 0 0,-15 26 452 0 0,12-27-447 0 0,-2 3 50 0 0,4 10-2 0 0,2-2-19 0 0,-4 2 45 0 0,0-8-91 0 0,3-5-51 0 0,0-1-1 0 0,0 1 1 0 0,0-1 0 0 0,0 1 0 0 0,0-1 0 0 0,1 1 0 0 0,-1-1-1 0 0,1 1 1 0 0,-1 0 0 0 0,1-1 0 0 0,0 1 0 0 0,-1 0 0 0 0,1-1-1 0 0,0 1 1 0 0,0 1-9 0 0,0 4 27 0 0,-1 1 0 0 0,0-1 0 0 0,-1 0-1 0 0,-1 7-26 0 0,0-6 40 0 0,2 0 0 0 0,-1 0 0 0 0,1 0 0 0 0,-1 9-40 0 0,2-10 32 0 0,0-1-1 0 0,-1 1 1 0 0,-1 0 0 0 0,1-1-1 0 0,-1 1 1 0 0,0-1-32 0 0,-3 11 65 0 0,0 14 41 0 0,-2-3-74 0 0,-12 52 40 0 0,11-46-49 0 0,5-23-17 0 0,0-1 1 0 0,2 0-1 0 0,-1 0 0 0 0,1 1 0 0 0,0 0-6 0 0,1-1 0 0 0,-1-1 0 0 0,0 0 0 0 0,0 0 0 0 0,-1 1 0 0 0,0-1 0 0 0,-1 0 0 0 0,1 0 0 0 0,1 0 0 0 0,0 0 0 0 0,0 0 0 0 0,1 1 0 0 0,0 113 132 0 0,0-119-126 0 0,0-1 1 0 0,0 0 0 0 0,0 1-1 0 0,1-1 1 0 0,0 0 0 0 0,0 0-1 0 0,0 0 1 0 0,0 0 0 0 0,1 3-7 0 0,4 9 32 0 0,-3 8-12 0 0,-3-21-15 0 0,0 1 0 0 0,0-1 0 0 0,0 1 1 0 0,1-1-1 0 0,-1 0 0 0 0,1 1 0 0 0,-1-1 0 0 0,1 0 0 0 0,0 1 0 0 0,0-1 0 0 0,0 0 0 0 0,0 0 0 0 0,1 0 0 0 0,-1 0 0 0 0,1 0 0 0 0,-1 0 0 0 0,1 1-5 0 0,0-1 5 0 0,1 1 0 0 0,-1 0 0 0 0,-1 0 1 0 0,1 0-1 0 0,0 0 0 0 0,0 1-5 0 0,-2-2 1 0 0,1 0 1 0 0,0 0 0 0 0,0-1 0 0 0,0 1 0 0 0,0 0-1 0 0,1 0 1 0 0,-1-1 0 0 0,0 1 0 0 0,1-1-1 0 0,-1 1 1 0 0,1-1 0 0 0,-1 0 0 0 0,2 1-2 0 0,10 4 0 0 0,-12-5-22 0 0,1 1-45 0 0,-1 0-47 0 0,-1-1-48 0 0,1 0-58 0 0,0 1-55 0 0,0-1-58 0 0,0 0-58 0 0,1 0-62 0 0,0-1-62 0 0,1 1-65 0 0,0-1-66 0 0,4 0-1022 0 0,2 0-958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10880 0 0,'0'0'248'0'0,"0"0"34"0"0,0 0 20 0 0,-2 0-38 0 0,-4 0-199 0 0,-2 0-37 0 0,-1 1-5 0 0,3 1 25 0 0,1 0 19 0 0,-1 1 46 0 0,-2 1 34 0 0,2-1 36 0 0,2 0 33 0 0,-1 8 222 0 0,-6-6-29 0 0,6 6-128 0 0,-6-5-62 0 0,10-5-205 0 0,-1-1 1 0 0,1 0-1 0 0,0 1 1 0 0,0-1 0 0 0,0 1-1 0 0,0 0 1 0 0,1-1-1 0 0,-1 1 1 0 0,0 0 0 0 0,0-1-1 0 0,0 1 1 0 0,0 0-1 0 0,1 0 1 0 0,-1 0 0 0 0,0 0-1 0 0,0 0-14 0 0,-5 13 184 0 0,0-3-81 0 0,3-4-63 0 0,-3 6 57 0 0,-4-8-7 0 0,3 6-20 0 0,0 3-52 0 0,5-10-18 0 0,1-1 1 0 0,0 0 1 0 0,1 0 0 0 0,-1 0 0 0 0,1 1 0 0 0,-1-1 0 0 0,1 0-1 0 0,0 0 1 0 0,0 1 0 0 0,0-1 0 0 0,1 1-2 0 0,-1 7 35 0 0,2 28 0 0 0,4-25-2 0 0,0-4-26 0 0,-1 4-7 0 0,5-9-15 0 0,-4 5-44 0 0,4-4 45 0 0,-5 0 14 0 0,-5-5-1 0 0,0-1 1 0 0,0 0 0 0 0,1 1-1 0 0,-1-1 1 0 0,0 1 0 0 0,0-1-1 0 0,1 0 1 0 0,-1 1 0 0 0,0-1-1 0 0,1 1 1 0 0,-1-1 0 0 0,1 0-1 0 0,-1 0 1 0 0,0 1 0 0 0,1-1-1 0 0,-1 0 1 0 0,1 0 0 0 0,-1 1-1 0 0,1-1 1 0 0,-1 0 0 0 0,1 0-1 0 0,-1 0 1 0 0,1 0 0 0 0,-1 0-1 0 0,1 0 1 0 0,-1 0 0 0 0,1 0-1 0 0,-1 0 1 0 0,1 0 0 0 0,-1 0-1 0 0,1 0 1 0 0,0 0 0 0 0,30 0-53 0 0,-24 0 54 0 0,8 0-1 0 0,-8-3 31 0 0,-2-7 130 0 0,2 5-31 0 0,-2 2-7 0 0,-4-2-3 0 0,-1-3 72 0 0,11-21-105 0 0,-15 17-77 0 0,3 10-8 0 0,0 1 0 0 0,0-1 0 0 0,0 0 0 0 0,1 1 0 0 0,-1-1 0 0 0,1 0 0 0 0,-1 1 0 0 0,1-1 0 0 0,0 0 1 0 0,-1-1-3 0 0,1-11 145 0 0,0-2-5 0 0,0-25 121 0 0,0 24-146 0 0,0-5 41 0 0,0 21-156 0 0,0 0 1 0 0,0 0-1 0 0,0 0 0 0 0,0 0 1 0 0,0 0-1 0 0,0 1 0 0 0,1-1 1 0 0,-1 0-1 0 0,0 0 1 0 0,0 0-1 0 0,1 0 0 0 0,-1 1 1 0 0,0-1-1 0 0,1-1 0 0 0,0 2-2 0 0,-1 0 0 0 0,0 0 0 0 0,1-1 0 0 0,-1 1 0 0 0,1 0 0 0 0,-1 0 0 0 0,1 0 0 0 0,-1 0 0 0 0,1 0 0 0 0,-1 0 0 0 0,1-1 0 0 0,-1 1 0 0 0,1 0-1 0 0,-1 0 1 0 0,1 1 0 0 0,-1-1 0 0 0,1 0 0 0 0,-1 0 0 0 0,1 0 0 0 0,-1 0 0 0 0,1 0 0 0 0,-1 0 0 0 0,1 1 0 0 0,-1-1 0 0 0,1 0 0 0 0,-1 0 2 0 0,4 3-12 0 0,1 0 0 0 0,-1 0 0 0 0,-1 0 1 0 0,1 1-1 0 0,0-1 0 0 0,1 3 12 0 0,8 12-24 0 0,-12-16 25 0 0,0-1 0 0 0,0 1 0 0 0,-1-1 0 0 0,1 1 0 0 0,-1 0 0 0 0,1-1 0 0 0,-1 1 0 0 0,0 0 0 0 0,0-1 0 0 0,1 1-1 0 0,-1 0 0 0 0,0-1 0 0 0,0 1 0 0 0,0-1 0 0 0,0 1 0 0 0,1-1 0 0 0,-1 1 0 0 0,1-1 0 0 0,-1 1 0 0 0,1-1 0 0 0,0 1 0 0 0,0-1 0 0 0,-1 1 0 0 0,1-1 0 0 0,6 12 10 0 0,-2 16 33 0 0,5 3-22 0 0,-4-1 22 0 0,4 3-19 0 0,-4 11 29 0 0,-2-21-41 0 0,-1-8 15 0 0,0-1 0 0 0,-2 1 0 0 0,1 8-27 0 0,-2 2 9 0 0,0-1 60 0 0,0 18 144 0 0,0 26 231 0 0,0-39-282 0 0,0 0-50 0 0,0 2-81 0 0,-2-12-25 0 0,0 1 0 0 0,-2-1-1 0 0,0 0 1 0 0,-3 7-6 0 0,2-13 64 0 0,0 0-1 0 0,-1-1 1 0 0,-1 0-1 0 0,0 1 1 0 0,-1-2-1 0 0,-8 11-63 0 0,10-13 46 0 0,-10 10 5 0 0,11-15-42 0 0,0-1-1 0 0,0 1 1 0 0,0-1-1 0 0,-4 2-8 0 0,-17 15 68 0 0,24-18-68 0 0,0-1 0 0 0,-1 0 1 0 0,1 0-1 0 0,-1 0 0 0 0,0 0 1 0 0,1 0-1 0 0,-1 0 0 0 0,0-1 1 0 0,0 1-1 0 0,0-1 0 0 0,0 0 1 0 0,-1 0-1 0 0,1 0 0 0 0,0 0 1 0 0,0 0-1 0 0,-1-1 0 0 0,-2 1 0 0 0,-2-1 75 0 0,1 0-72 0 0,-2 0-103 0 0,0 0-113 0 0,1 0-113 0 0,-1-1-110 0 0,1-1-109 0 0,1-1-106 0 0,-1-1-104 0 0,2-2-102 0 0,4 4 489 0 0,1 1-43 0 0,-1-1-37 0 0,1 1-35 0 0,-2-2-564 0 0,0 0-82 0 0,-1-1-443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8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1 395 11728 0 0,'0'0'342'0'0,"0"0"-118"0"0,0 0-102 0 0,0 0-35 0 0,2 0-52 0 0,2 0-25 0 0,-4 0-12 0 0,8-4 14 0 0,9-6 36 0 0,15-5 610 0 0,-17 12-285 0 0,-14 3-346 0 0,0 0 1 0 0,0 0 0 0 0,0 0-1 0 0,0 0 1 0 0,0 0-1 0 0,-1 0 1 0 0,1 0-1 0 0,0 0 1 0 0,0 0-1 0 0,0-1 1 0 0,-1 1 0 0 0,1 0-1 0 0,0-1 1 0 0,0 1-1 0 0,0-1-27 0 0,4-9 448 0 0,6 3 0 0 0,3 0-94 0 0,-10 5-214 0 0,6-3 170 0 0,-1 1-63 0 0,4-3 33 0 0,-9 5-184 0 0,-3 2-73 0 0,0 0 0 0 0,-1-1 1 0 0,1 1-1 0 0,0 0 0 0 0,-1-1 0 0 0,1 1 0 0 0,-1 0 0 0 0,1-1 1 0 0,0 1-1 0 0,-1-1 0 0 0,1 1 0 0 0,-1-1 0 0 0,0 1 1 0 0,1-1-1 0 0,-1 1 0 0 0,1-1 0 0 0,-1 0 0 0 0,0 1 1 0 0,1-1-1 0 0,-1 1 0 0 0,0-1 0 0 0,1 0-23 0 0,1-4 92 0 0,-1 4-71 0 0,-1 0 0 0 0,1 0 0 0 0,0 0 0 0 0,-1 0 0 0 0,1 1 0 0 0,0-1 0 0 0,0 0 0 0 0,0 0 0 0 0,0 1 0 0 0,0-1 0 0 0,0 0 0 0 0,0 1 0 0 0,0-1 0 0 0,0 1 0 0 0,0 0 0 0 0,0-1-21 0 0,10-5 220 0 0,-6-8-25 0 0,8-2-6 0 0,-11 15-175 0 0,-1 0-1 0 0,1 0 1 0 0,-1-1-1 0 0,0 1 1 0 0,0 0-1 0 0,0-1 1 0 0,0 1 0 0 0,0-1-1 0 0,0 1 1 0 0,0-1-1 0 0,-1 0 1 0 0,1 1-1 0 0,0-1 1 0 0,-1 0 0 0 0,0 1-1 0 0,1-1 1 0 0,-1 0-1 0 0,0 0 1 0 0,0 0-14 0 0,0-124 328 0 0,-1 110-268 0 0,-6-1-20 0 0,1 3-1 0 0,5 0 16 0 0,-2 9-1 0 0,2 4-53 0 0,-1 0 1 0 0,1-1-1 0 0,0 1 1 0 0,0-1-1 0 0,0 1 1 0 0,0-1-1 0 0,0 1 1 0 0,0-1-1 0 0,1 0 1 0 0,-1 1-1 0 0,0-1 1 0 0,1 0-1 0 0,0 0 1 0 0,-1 0-1 0 0,1 0-1 0 0,0 0 24 0 0,-3 4 0 0 0,-10 8-12 0 0,8-7-13 0 0,4-3 3 0 0,1 0 0 0 0,-1 0 0 0 0,1 1 1 0 0,-1-1-1 0 0,0 0 0 0 0,1 1 0 0 0,-1-1 0 0 0,1 1 0 0 0,-1-1 1 0 0,1 0-1 0 0,-1 1 0 0 0,1-1 0 0 0,-1 1 0 0 0,1 0 1 0 0,-1-1-1 0 0,1 1 0 0 0,0-1 0 0 0,-1 1 0 0 0,1 0 0 0 0,0-1 1 0 0,-1 1-1 0 0,1 0-2 0 0,-2 4 13 0 0,0-2-11 0 0,0-1 0 0 0,0 1 0 0 0,0-1 0 0 0,-1 1 0 0 0,1-1 0 0 0,0 1 0 0 0,-2-1-2 0 0,2 0-1 0 0,-1 0 1 0 0,1 1 0 0 0,0-1 0 0 0,-1 0 0 0 0,1 1 0 0 0,0-1 0 0 0,1 1 0 0 0,-1 0 0 0 0,0-1-1 0 0,0 4 1 0 0,-4 15 0 0 0,4-14 0 0 0,0 1 0 0 0,0-1 0 0 0,-1 0 0 0 0,-1 3 0 0 0,-1 2 0 0 0,0 1 0 0 0,1 0 0 0 0,1 0 0 0 0,-2 12 0 0 0,-7 23-66 0 0,6-33 53 0 0,5-11 13 0 0,0-1 0 0 0,0 0 0 0 0,0 0 0 0 0,0 1 0 0 0,0-1 0 0 0,1 1 0 0 0,-1-1-1 0 0,1 2 1 0 0,0 2-11 0 0,0-1 0 0 0,1 0-1 0 0,0 1 1 0 0,0-1 0 0 0,1 1-1 0 0,0-1 1 0 0,1 5 11 0 0,0-4 7 0 0,-3-6-7 0 0,0 0 0 0 0,0 0 0 0 0,1 0 0 0 0,-1 0 0 0 0,0 0 0 0 0,1 0 0 0 0,-1 0 0 0 0,0-1 0 0 0,1 1 0 0 0,-1 0 0 0 0,1 0 0 0 0,-1 0 0 0 0,1-1 0 0 0,0 1 0 0 0,-1 0 0 0 0,1-1 0 0 0,0 1 0 0 0,0 0 0 0 0,0-1 0 0 0,5 5-10 0 0,0 6-30 0 0,-5-10 39 0 0,-1 0-1 0 0,0 1 0 0 0,1-1 0 0 0,-1 0 0 0 0,1 0 0 0 0,0 0 0 0 0,-1-1 0 0 0,1 1 1 0 0,0 0-1 0 0,0 0 0 0 0,-1 0 0 0 0,1 0 0 0 0,0-1 0 0 0,0 1 0 0 0,0 0 0 0 0,0 0 2 0 0,10 4-53 0 0,7 5-54 0 0,-18-9 104 0 0,1-1 0 0 0,-1 0 0 0 0,0 0 0 0 0,0 0 0 0 0,0 1 0 0 0,1-1 0 0 0,-1 0 0 0 0,0 0 0 0 0,1 0 0 0 0,-1 1 0 0 0,0-1 0 0 0,0 0-1 0 0,1 0 1 0 0,-1 0 0 0 0,0 0 0 0 0,1 0 0 0 0,-1 0 0 0 0,0 0 0 0 0,1 0 0 0 0,-1 0 0 0 0,0 0 0 0 0,1 0 0 0 0,-1 0 0 0 0,0 0 0 0 0,1 0-1 0 0,-1 0 4 0 0,4 0-17 0 0,0-1-1 0 0,1 0 0 0 0,-1 0 0 0 0,0 0 1 0 0,0 0-1 0 0,0-1 0 0 0,0 1 0 0 0,-1-1 0 0 0,3-1 18 0 0,26-2-160 0 0,-21-1 101 0 0,-1 3-48 0 0,14-4-211 0 0,-22 7 296 0 0,20-9-316 0 0,-13 3 166 0 0,-2 2-3 0 0,1-1-42 0 0,1 1-52 0 0,2 0-63 0 0,-5 2 204 0 0,0-1-35 0 0,6-5-254 0 0,3-3-213 0 0,-4 1 90 0 0,-1-1-36 0 0,6-4-288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8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2 111 9560 0 0,'0'11'65'0'0,"0"-1"37"0"0,0 35 535 0 0,0-30-502 0 0,0 2-82 0 0,0-3-15 0 0,0 1 67 0 0,0 9 115 0 0,0 30 370 0 0,0-50-269 0 0,0 0-63 0 0,0 0-55 0 0,0 0-49 0 0,0 0-31 0 0,0 0-43 0 0,0 4-15 0 0,0 9-15 0 0,0-12 4 0 0,0 0 48 0 0,0 0 43 0 0,0 0 63 0 0,0-1 76 0 0,0 1 87 0 0,0-1 44 0 0,0 0 88 0 0,0 0 95 0 0,0 0 106 0 0,0-1 112 0 0,0 1 123 0 0,0-2-422 0 0,0 0 35 0 0,0 0 33 0 0,0-1 37 0 0,-1-13-346 0 0,1 8-192 0 0,-1-1 0 0 0,1 0 0 0 0,0 0 0 0 0,0 0-1 0 0,1 1 1 0 0,-1-1 0 0 0,1 0 0 0 0,0 1 0 0 0,1-2-84 0 0,3-2 95 0 0,-4 7-77 0 0,0-1-1 0 0,0 1 1 0 0,-1-1 0 0 0,1 1 0 0 0,0-1 0 0 0,-1 1 0 0 0,1-1-1 0 0,0 0 1 0 0,-1 1 0 0 0,0-1 0 0 0,1 0 0 0 0,-1 1 0 0 0,0-1 0 0 0,0 0-1 0 0,0 0-17 0 0,0-2 28 0 0,0 1-1 0 0,1-1 0 0 0,-1 1 1 0 0,1-1-1 0 0,0 1 0 0 0,0 0 0 0 0,0 0 1 0 0,1-2-28 0 0,4-11 105 0 0,-1-10 2 0 0,6 5-19 0 0,-5-1-27 0 0,-5 17-44 0 0,0 0-1 0 0,1 0 0 0 0,0 0 1 0 0,0 0-1 0 0,1-2-16 0 0,-1 4 4 0 0,0-1-1 0 0,1 0 1 0 0,-1 1 0 0 0,1 0-1 0 0,2-2-3 0 0,-4 4 0 0 0,0 0 0 0 0,1-1 0 0 0,-1 1 0 0 0,0 0 0 0 0,0 0 0 0 0,0-1 0 0 0,0 1 0 0 0,-1 0 0 0 0,1-1 0 0 0,0 1 0 0 0,-1-1 0 0 0,1 1 0 0 0,-1-1 0 0 0,1 1 0 0 0,-1-1 0 0 0,0 0 0 0 0,1 0 0 0 0,-1 0 0 0 0,0 0 0 0 0,1 0 0 0 0,-1 0 0 0 0,1 0 0 0 0,-1 0 0 0 0,1 0 0 0 0,0 0 0 0 0,1-1 0 0 0,1-3 0 0 0,1 1 0 0 0,0-1 0 0 0,1 1 0 0 0,-1 0 0 0 0,3-2 0 0 0,1-1-1 0 0,7-6-1 0 0,-9 4-37 0 0,-3 3-40 0 0,-3 7 69 0 0,1-1 0 0 0,-1 1 0 0 0,0-1 1 0 0,0 1-1 0 0,0-1 0 0 0,1 1 0 0 0,-1 0 0 0 0,0-1 0 0 0,0 1 0 0 0,1-1 1 0 0,-1 1-1 0 0,0 0 0 0 0,1-1 0 0 0,-1 1 0 0 0,1-1 0 0 0,-1 1 0 0 0,0 0 1 0 0,1 0-1 0 0,-1-1 0 0 0,1 1 0 0 0,-1 0 0 0 0,1 0 0 0 0,-1 0 0 0 0,1-1 1 0 0,-1 1-1 0 0,1 0 0 0 0,-1 0 0 0 0,1 0 0 0 0,-1 0 0 0 0,1 0 0 0 0,-1 0 1 0 0,1 0-1 0 0,-1 0 0 0 0,1 0 0 0 0,-1 0 0 0 0,1 0 0 0 0,-1 0 0 0 0,1 1 10 0 0,-1-1-14 0 0,1 0-1 0 0,0 0 1 0 0,0 0-1 0 0,-1-1 1 0 0,1 1-1 0 0,0 0 0 0 0,0 0 1 0 0,-1 0-1 0 0,1 0 1 0 0,0-1-1 0 0,-1 1 1 0 0,1 0-1 0 0,0-1 1 0 0,-1 1-1 0 0,1 0 0 0 0,0-1 1 0 0,-1 1-1 0 0,1-1 15 0 0,2-3-157 0 0,-1 1-11 0 0,1 1-61 0 0,0 0-77 0 0,2 2-93 0 0,-3 0-749 0 0,-2 0 691 0 0,1-1 65 0 0,0 0-32 0 0,-1 1 170 0 0,1-1-35 0 0,-1 1 289 0 0,1-1-324 0 0,0 0-35 0 0,1-1-450 0 0,0 0 135 0 0,0 1-48 0 0,3-2-822 0 0,1 1-629 0 0,4 1-1208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8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14136 0 0,'0'0'322'0'0,"0"0"45"0"0,0 0 18 0 0,0 0-159 0 0,0 0-108 0 0,0 0 34 0 0,0 0 24 0 0,0 0 31 0 0,0 0 8 0 0,0 0-97 0 0,0 0-73 0 0,0 0-42 0 0,0 0-50 0 0,0 0-20 0 0,0 0-77 0 0,-1 0-86 0 0,0 0 66 0 0,0 0-38 0 0,1 0-42 0 0,-1 0-40 0 0,-2 0-387 0 0,2 0 91 0 0,-1 0-55 0 0,-1 0-750 0 0,1 0-593 0 0,1 0-1125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9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17103 0 0,'-13'13'368'0'0,"10"-10"-127"0"0,1-3-110 0 0,-9 0-33 0 0,4 0-50 0 0,-1 0-30 0 0,5 0 62 0 0,3 0 16 0 0,0 0 0 0 0,0 0-29 0 0,0 0-77 0 0,0 0-24 0 0,0 0-24 0 0,0 0-34 0 0,0 0-17 0 0,0 0-34 0 0,0 0-39 0 0,0 0-43 0 0,0 0-47 0 0,0 0-45 0 0,0 0-40 0 0,0 0-37 0 0,0 0-256 0 0,0 0-61 0 0,0 0-48 0 0,0 0-34 0 0,0 0-1424 0 0,0 0-1262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6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0 12984 0 0,'0'0'297'0'0,"0"0"39"0"0,0 3 17 0 0,0 4-145 0 0,0-1-100 0 0,0 2-30 0 0,2 0-46 0 0,3 0-20 0 0,2 4-9 0 0,-5-1 58 0 0,-3 1 139 0 0,1 2 47 0 0,3 5 67 0 0,8 2 134 0 0,-6 8-21 0 0,6 5-117 0 0,-8-14-188 0 0,2 7 58 0 0,5 5 34 0 0,11 25 82 0 0,-6-17-113 0 0,-4-11-30 0 0,12 37 115 0 0,-1-3 16 0 0,-4-21-17 0 0,-4-12-67 0 0,-3-1-38 0 0,-5-13-69 0 0,1 0 0 0 0,1 0-1 0 0,0 0 1 0 0,1 1-93 0 0,1-3 82 0 0,2 3 4 0 0,-5-1-33 0 0,9 21-33 0 0,-12-24-20 0 0,-4-10-1 0 0,0-1 0 0 0,1 0 0 0 0,0 1-1 0 0,-1-1 1 0 0,1 0 0 0 0,0 1 0 0 0,0-1 0 0 0,0 0-1 0 0,1 0 1 0 0,-1 0 0 0 0,2 2 1 0 0,0 2-109 0 0,-3 3 22 0 0,0-8 70 0 0,0 1-77 0 0,0-2 23 0 0,0 0-35 0 0,0 0-14 0 0,0 0-34 0 0,0 0-40 0 0,0 0-45 0 0,0 0-46 0 0,0 0-47 0 0,0 0-40 0 0,0 0-38 0 0,0 0-266 0 0,0 0-63 0 0,0 0-48 0 0,0 0-35 0 0,0 0-1475 0 0,0 0-1306 0 0</inkml:trace>
  <inkml:trace contextRef="#ctx0" brushRef="#br0" timeOffset="385.19">1 489 13408 0 0,'0'0'396'0'0,"0"0"-147"0"0,0 0-114 0 0,0 0 69 0 0,0 0-88 0 0,3-2 113 0 0,10-9 203 0 0,0 6 16 0 0,-11 1-281 0 0,4-3 93 0 0,6 4-74 0 0,-10 2-154 0 0,1 1 0 0 0,-1-1 0 0 0,0 0 1 0 0,1 1-1 0 0,-1-1 0 0 0,0 0 0 0 0,0 0 0 0 0,0-1 0 0 0,0 1 0 0 0,0 0 0 0 0,0-1 0 0 0,2-1-31 0 0,-1 0 50 0 0,0 0 0 0 0,1 1 0 0 0,-1-1 0 0 0,1 1 0 0 0,-1-1 0 0 0,2 1-51 0 0,3-2 83 0 0,0 1-1 0 0,0 0 1 0 0,0 1-1 0 0,1 0-82 0 0,0 0 97 0 0,0-1 0 0 0,0 0 0 0 0,8-4-97 0 0,8-6 174 0 0,4-2-12 0 0,1 2-89 0 0,-8 8-98 0 0,1 3-76 0 0,-17 2 113 0 0,1 0-35 0 0,-1-1-50 0 0,1 0-65 0 0,-3 1 2 0 0,0-1-40 0 0,0 0-44 0 0,1 0-50 0 0,-2 1 4 0 0,1-1-39 0 0,0 0-43 0 0,-1 0-46 0 0,1 0-46 0 0,0 0-52 0 0,0 0-52 0 0,0 0-55 0 0,-1 0-2 0 0,10-1-1543 0 0,6 2-1221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5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32 127 12960 0 0,'0'13'199'0'0,"0"9"207"0"0,0-13-256 0 0,0 0-42 0 0,0 1-67 0 0,0-8-43 0 0,0-1 1 0 0,0 1 0 0 0,0-1 0 0 0,1 1 0 0 0,-1-1 0 0 0,0 1 0 0 0,1-1 0 0 0,0 1 0 0 0,-1-1-1 0 0,1 1 1 0 0,0-1 0 0 0,0 1 0 0 0,-1-1 1 0 0,4 5 25 0 0,-1 1 35 0 0,0 8 104 0 0,-1-1 38 0 0,0-5-95 0 0,1 0 60 0 0,8 24 550 0 0,-5-20-447 0 0,-2-6-152 0 0,-1-2-45 0 0,5 9 93 0 0,-1 0-51 0 0,0 1-28 0 0,0 5-16 0 0,-2-7-8 0 0,-1-3-35 0 0,-2-6-25 0 0,-1 1 0 0 0,1-1 0 0 0,-1 0 0 0 0,0 1 1 0 0,0 1-4 0 0,0 9 43 0 0,-1-11-181 0 0,0 0 112 0 0,0 1 74 0 0,0 6 160 0 0,0-4-157 0 0,0-2-99 0 0,0-1-82 0 0,0-1-58 0 0,0 0-84 0 0,0 0-95 0 0,0 0-109 0 0,0 0-119 0 0,0-2 249 0 0,0 0-35 0 0,0 0-36 0 0,0 0-37 0 0,0 0-39 0 0,0 0-40 0 0,0 1-1441 0 0,0-2-1124 0 0</inkml:trace>
  <inkml:trace contextRef="#ctx0" brushRef="#br0" timeOffset="242.95">0 95 8744 0 0,'0'-4'176'0'0,"0"-1"-45"0"0,0-5 18 0 0,0 0-104 0 0,0-13-56 0 0,0 16 48 0 0,0 0 51 0 0,0 0 71 0 0,0 1 91 0 0,0-1 109 0 0,0 4-133 0 0,0 0 35 0 0,0 3-507 0 0,0-1-43 0 0,0 0-393 0 0,0 1-280 0 0,0 0-641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3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11664 0 0,'0'0'264'0'0,"-3"0"34"0"0,-8 0 21 0 0,9 0-133 0 0,2 0-89 0 0,0 0 56 0 0,0 0-54 0 0,0 0 101 0 0,0 2 178 0 0,0 11-7 0 0,-1-1-38 0 0,0 14 219 0 0,2 0-106 0 0,4 0-82 0 0,7-2-56 0 0,-11-21-272 0 0,1 0 0 0 0,0 0 1 0 0,-1 0-1 0 0,0 0 0 0 0,1 1 1 0 0,-1-1-1 0 0,-1 1-36 0 0,5 23 211 0 0,-2-7-69 0 0,8 17 140 0 0,-8-17-186 0 0,-2-10-37 0 0,2 1 0 0 0,-1 0 1 0 0,1-1-1 0 0,3 7-59 0 0,0 4 93 0 0,0 0-1 0 0,-1 0 1 0 0,0 14-93 0 0,2 4 73 0 0,9 40 57 0 0,-15-70-110 0 0,0 0 0 0 0,0 1-1 0 0,-1 8-19 0 0,2 14 16 0 0,4-8 13 0 0,-4-18-22 0 0,-1 0 0 0 0,1 1 0 0 0,-1-1 0 0 0,-1 0 0 0 0,1 5-7 0 0,-2 15 37 0 0,0-17-32 0 0,1 0 0 0 0,0 0-1 0 0,0 0 1 0 0,1 0 0 0 0,0 0-1 0 0,2 3-4 0 0,2 4 35 0 0,-3-13-32 0 0,-1 0 0 0 0,0 0 0 0 0,0 1 1 0 0,0-1-1 0 0,0 1 0 0 0,-1-1 0 0 0,1 1 0 0 0,-1 1-3 0 0,0 1-165 0 0,0-1 110 0 0,0-1 75 0 0,0 0 42 0 0,0 7 241 0 0,0-7-226 0 0,0 2-99 0 0,0-3-41 0 0,0 0-43 0 0,0 0-29 0 0,0 1-43 0 0,0-1-48 0 0,0 1-51 0 0,0 1-55 0 0,0 0-61 0 0,0 0-63 0 0,0 1-68 0 0,0-6-869 0 0</inkml:trace>
  <inkml:trace contextRef="#ctx0" brushRef="#br0" timeOffset="497.09">1 521 6880 0 0,'0'0'157'0'0,"0"0"23"0"0,0 0 11 0 0,2 0-31 0 0,0 0-249 0 0,0 1 122 0 0,2-1 104 0 0,1 0 66 0 0,5-1 355 0 0,-6-1-295 0 0,-2-1-71 0 0,0-1-7 0 0,-1 1-6 0 0,1 1-3 0 0,0 2-22 0 0,1-1 48 0 0,1 1 55 0 0,1 0 67 0 0,3 0 15 0 0,-5 0-212 0 0,1 1 1 0 0,-1-1-1 0 0,1 0 1 0 0,-1 0-1 0 0,1-1 0 0 0,-1 1 1 0 0,1-1-1 0 0,-1 0 1 0 0,2 0-128 0 0,3-4 214 0 0,5-1 135 0 0,-2 4-62 0 0,1 0 16 0 0,-3-3-56 0 0,4-1 17 0 0,5 4-12 0 0,-5 2-49 0 0,-6-1-64 0 0,2-2 39 0 0,10-7 107 0 0,-5 1-76 0 0,1 2 46 0 0,-3 4-111 0 0,-8 2-95 0 0,0 0 0 0 0,0-1 1 0 0,0 1-1 0 0,0-1 0 0 0,0 0 0 0 0,0 0 0 0 0,-1 0 0 0 0,1 0-49 0 0,9-5 114 0 0,11-2 128 0 0,0 0-27 0 0,-11 2-148 0 0,-10 5-41 0 0,1 0 0 0 0,-1 0 1 0 0,1 0-1 0 0,0 0 1 0 0,0 1-1 0 0,0 0 1 0 0,0-1-1 0 0,0 1-26 0 0,9-2 65 0 0,8-8 48 0 0,5 6-91 0 0,-10-1-18 0 0,-13 5 2 0 0,0 0 1 0 0,1 0-1 0 0,-1 0 0 0 0,0 0 0 0 0,1 0 0 0 0,-1 1 1 0 0,1-1-1 0 0,1 1-6 0 0,58 0 10 0 0,-61 0-10 0 0,-1 0-1 0 0,1 0 0 0 0,0 0 0 0 0,0 1 0 0 0,0-1 0 0 0,-1 0 0 0 0,1 1 1 0 0,0 0-1 0 0,0-1 0 0 0,-1 1 0 0 0,1 0 0 0 0,-1 0 0 0 0,1 0 0 0 0,-1 0 1 0 0,1 0-1 0 0,-1 0 0 0 0,1 0 0 0 0,-1 1 0 0 0,0-1 0 0 0,1 1 1 0 0,14 11-69 0 0,-11-9 41 0 0,0 0 1 0 0,1 0-1 0 0,-2 1 1 0 0,1 0 0 0 0,-1 0-1 0 0,1 0 1 0 0,-1 0-1 0 0,-1 1 1 0 0,1-1-1 0 0,2 7 28 0 0,6 7-88 0 0,6 7-62 0 0,-5-5 46 0 0,-4-4 14 0 0,-4-2 55 0 0,-4-12 35 0 0,0 0 0 0 0,0 0-1 0 0,0-1 1 0 0,0 1 0 0 0,0 0-1 0 0,0-1 1 0 0,1 1 0 0 0,-1-1-1 0 0,1 1 1 0 0,0-1 0 0 0,0 0 0 0 0,0 1 0 0 0,0-2 2 0 0,-1 1 1 0 0,1 0 0 0 0,-1 0 0 0 0,0 0 0 0 0,1 0 0 0 0,-1 0 0 0 0,0 0 0 0 0,0 0 0 0 0,-1 1-1 0 0,1-1 1 0 0,0 0 0 0 0,-1 0 0 0 0,1 1 0 0 0,-1-1-3 0 0,3 11 26 0 0,11 14-12 0 0,-12-24-12 0 0,0-1-1 0 0,0 1 0 0 0,-1 0 1 0 0,1 0-1 0 0,-1 0 1 0 0,0 0-1 0 0,0 1 0 0 0,0-1 1 0 0,0 0-1 0 0,0 0 1 0 0,-1 3-2 0 0,0-4 9 0 0,1 0 1 0 0,-1 0-1 0 0,0 0 1 0 0,1 0-1 0 0,-1 0 1 0 0,1 0 0 0 0,0 0-1 0 0,-1-1 1 0 0,1 1-1 0 0,0 0 1 0 0,0 0 0 0 0,1 0-10 0 0,-1-1 7 0 0,0 1 1 0 0,-1-1 0 0 0,1 1 0 0 0,0-1-1 0 0,0 1 1 0 0,-1-1 0 0 0,1 1 0 0 0,-1-1-1 0 0,0 1 1 0 0,1 0 0 0 0,-1-1 0 0 0,0 1-8 0 0,0 0 38 0 0,0-2-99 0 0,-1 1-426 0 0,-1-1 58 0 0,1 0 50 0 0,0 0 40 0 0,-1 0-59 0 0,-1-1-608 0 0,2 0 543 0 0,0 0-10 0 0,0 1-81 0 0,-1-4-1388 0 0,1-5-1101 0 0</inkml:trace>
  <inkml:trace contextRef="#ctx0" brushRef="#br0" timeOffset="744.91">600 222 10536 0 0,'0'0'233'0'0,"0"0"39"0"0,0 0 17 0 0,0 0-27 0 0,0 0-145 0 0,0 0 16 0 0,3 0 26 0 0,-2 0-148 0 0,-1 0 0 0 0,1 0 0 0 0,0 0 0 0 0,-1 0 1 0 0,1 0-1 0 0,0-1 0 0 0,-1 1 0 0 0,1 0 0 0 0,0 0 0 0 0,-1 0 0 0 0,1-1 0 0 0,0 1 0 0 0,-1 0 1 0 0,1-1-1 0 0,-1 1-11 0 0,6-11 140 0 0,-4 10-152 0 0,9 0 57 0 0,-7 1-86 0 0,0-1-64 0 0,0 1-85 0 0,0-2-106 0 0,-2 1 61 0 0,-1 0-45 0 0,1-1-40 0 0,0 1-35 0 0,2-2-438 0 0,0 1-79 0 0,3 0-610 0 0,2 1-842 0 0</inkml:trace>
  <inkml:trace contextRef="#ctx0" brushRef="#br0" timeOffset="995.33">1042 269 9912 0 0,'0'0'290'0'0,"0"3"-3"0"0,0 9-354 0 0,0 1 95 0 0,0 1 80 0 0,0 1 64 0 0,0 2 98 0 0,0 31 633 0 0,0-28-556 0 0,1-11-220 0 0,0 0-1 0 0,0 0 0 0 0,1 0 1 0 0,0 0-1 0 0,1 0 0 0 0,3 7-126 0 0,4 19 371 0 0,-8-29-292 0 0,-1 1 0 0 0,0-1 0 0 0,0 0 1 0 0,0 6-80 0 0,-2-9 35 0 0,1 0 0 0 0,1 0 0 0 0,-1 1 0 0 0,0-1 1 0 0,1 0-1 0 0,-1 0 0 0 0,1 0 0 0 0,1 1-35 0 0,9 17 247 0 0,-8-17-200 0 0,-1 0 1 0 0,0 0 0 0 0,0 1 0 0 0,-1-1 0 0 0,1 1 0 0 0,-1-1 0 0 0,0 1-48 0 0,5 16 242 0 0,6 2 101 0 0,-3-10-172 0 0,5 11 158 0 0,1-1-21 0 0,-6-10-175 0 0,-3-4-71 0 0,1-1 73 0 0,2 1 91 0 0,5 4 160 0 0,-3-2-71 0 0,5 3 45 0 0,-3-9 6 0 0,-9-2-211 0 0,0 0 191 0 0,4-9-26 0 0,-8 6-313 0 0,3-3 325 0 0,0 2-114 0 0,-1 0-69 0 0,1 2-68 0 0,0-1-24 0 0,-1-1 62 0 0,3-13 327 0 0,6 1-146 0 0,-11 13-291 0 0,0 0 0 0 0,0 0 0 0 0,1-1 0 0 0,-1 1 0 0 0,0 0 0 0 0,0 0 1 0 0,0-1-1 0 0,1 1 0 0 0,-1 0 0 0 0,0-1 0 0 0,0 1 0 0 0,0 0 0 0 0,0 0 1 0 0,0-1-1 0 0,0 1 0 0 0,1 0 0 0 0,-1-1 0 0 0,0 1 0 0 0,0 0 0 0 0,0-1 0 0 0,0 1 1 0 0,0 0-1 0 0,0-1 0 0 0,0 1 0 0 0,-1 0 0 0 0,1-1-9 0 0,1-3 46 0 0,-1 0 0 0 0,1 0-1 0 0,0 0 1 0 0,0 0 0 0 0,0 0 0 0 0,1 0-1 0 0,0 0 1 0 0,-1 0 0 0 0,3-2-46 0 0,-2-3 34 0 0,-2-6-33 0 0,0 5-9 0 0,1 4-3 0 0,-1 1 0 0 0,1-1 1 0 0,1 1-1 0 0,-1-1 0 0 0,2-2 11 0 0,-1 2-12 0 0,-1 1 0 0 0,1-1 0 0 0,-1 0 0 0 0,0 1 0 0 0,0-5 12 0 0,-1-22 1 0 0,0-1-105 0 0,0 4-50 0 0,0-34-289 0 0,2 46 240 0 0,4-1-42 0 0,-1 3 20 0 0,-3 8 101 0 0,3-14-216 0 0,-1 9 38 0 0,-2 6 130 0 0,0 1-36 0 0,1-1-44 0 0,0 0-51 0 0,-2 3 135 0 0,1 0-49 0 0,0-1-153 0 0,0 0-65 0 0,2-4-401 0 0,3-4-638 0 0,-4 7 870 0 0,1 1 45 0 0,0-1 83 0 0,12-10-1410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2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11464 0 0,'0'0'333'0'0,"0"0"0"0"0,0 0-248 0 0,0 2-50 0 0,0 0-33 0 0,1-1-1 0 0,-1 1 0 0 0,0 0 0 0 0,1-1 0 0 0,-1 1 1 0 0,1-1-1 0 0,-1 1 0 0 0,1-1 0 0 0,0 1 1 0 0,0-1-1 0 0,0 1 0 0 0,0-1-1 0 0,4 10 58 0 0,-3-5 19 0 0,-1 2 48 0 0,-1-1 3 0 0,0-5-84 0 0,-1 0 1 0 0,1 1-1 0 0,0-1 1 0 0,1 0-1 0 0,-1 0 0 0 0,0 0 1 0 0,1 0-1 0 0,-1 0 1 0 0,1 0-1 0 0,0 2-44 0 0,8 11 279 0 0,2 5 25 0 0,-5-6-154 0 0,-1 13 60 0 0,2-12-45 0 0,2 7 68 0 0,-8-19-215 0 0,4 10 79 0 0,8 25 208 0 0,-3-16-181 0 0,-2-5 14 0 0,-1 0-1 0 0,0 5-137 0 0,0 1 87 0 0,-2 6 34 0 0,1-14-12 0 0,-5-12-80 0 0,1 1 0 0 0,-1-1 1 0 0,0 0-1 0 0,-1 1 0 0 0,1-1 0 0 0,0 1 0 0 0,-1-1 1 0 0,0 2-30 0 0,0-3 18 0 0,0-1 0 0 0,0 1 0 0 0,1 0 0 0 0,-1-1 0 0 0,0 1 0 0 0,0 0 0 0 0,1-1 0 0 0,-1 1 0 0 0,1 0 0 0 0,0-1 0 0 0,-1 1 0 0 0,1-1 0 0 0,0 1 1 0 0,0-1-19 0 0,5 12 99 0 0,-3 5-28 0 0,-3 17 119 0 0,0-30-153 0 0,0-3 40 0 0,0-2 3 0 0,0 0 0 0 0,0 0 8 0 0,-3 0 35 0 0,3 0-117 0 0,0 0 0 0 0,-1 0 0 0 0,1 0 0 0 0,-1 0 0 0 0,1 0 0 0 0,-1 0 0 0 0,1 0 0 0 0,0 0 0 0 0,-1 0 0 0 0,1 0 0 0 0,-1 0 0 0 0,1 0 0 0 0,0 0 0 0 0,-1-1 0 0 0,1 1 0 0 0,-1 0 0 0 0,1 0 0 0 0,0 0 0 0 0,-1-1-1 0 0,1 1 1 0 0,0 0 0 0 0,0-1 0 0 0,-1 1 0 0 0,1 0 0 0 0,0-1 0 0 0,-1 1 0 0 0,1 0 0 0 0,0-1 0 0 0,0 1 0 0 0,0 0 0 0 0,-1-1-6 0 0,-3-6 100 0 0,0 5-46 0 0,-3-4 39 0 0,2-17 64 0 0,-6 2 3 0 0,6-8 0 0 0,-5-3-26 0 0,4 0-97 0 0,2 16-15 0 0,2 10-16 0 0,0-1-1 0 0,0 0 0 0 0,1 1 0 0 0,0-1 0 0 0,1 0 0 0 0,-1 0-5 0 0,0-18 0 0 0,1 14 0 0 0,-1 0 0 0 0,2 0 0 0 0,-1 0 0 0 0,1 1 0 0 0,2-5 0 0 0,7-19 0 0 0,-6 15 0 0 0,-2 6 0 0 0,0-1 0 0 0,1 1 0 0 0,1 0 0 0 0,0 1 0 0 0,1-1 0 0 0,6-11 0 0 0,-1 7-2 0 0,-9 14 1 0 0,1-1 0 0 0,1 1 1 0 0,-1 0-1 0 0,0 0 0 0 0,1 0 1 0 0,0 0-1 0 0,-1 0 1 0 0,1 1-10 0 0,-1 1-1 0 0,0-1 1 0 0,0 1 0 0 0,1 0-1 0 0,-1 0 1 0 0,1 0-1 0 0,1-1 11 0 0,2 0 2 0 0,1 0-18 0 0,0-1 0 0 0,-1 2-1 0 0,1-1 1 0 0,0 1 0 0 0,0 0 0 0 0,0 0-1 0 0,0 1 17 0 0,-3 0 0 0 0,1 0 0 0 0,-1 0 0 0 0,1 0 0 0 0,-1 1 0 0 0,1 0 0 0 0,-1 0 0 0 0,0 0 0 0 0,1 0 0 0 0,-1 1 0 0 0,0 0 0 0 0,0-1 0 0 0,0 2 0 0 0,0-1 0 0 0,0 0 0 0 0,-1 1 0 0 0,1 0 0 0 0,-1 0 0 0 0,1 0 0 0 0,-1 0 0 0 0,0 0 0 0 0,0 1 0 0 0,0-1 0 0 0,-1 1 0 0 0,1 0 0 0 0,8 17 0 0 0,-8-15 0 0 0,-1-1 0 0 0,1 0 0 0 0,0 0 0 0 0,1 0 0 0 0,-1 0 0 0 0,2 1 0 0 0,18 15 0 0 0,-22-19 0 0 0,0-1 0 0 0,0 1 0 0 0,0 0 0 0 0,0 0 0 0 0,-1 0 0 0 0,1 0 0 0 0,-1 1 0 0 0,0 0 0 0 0,2 7 0 0 0,1-3 1 0 0,0-1-1 0 0,0 1 0 0 0,0 0 0 0 0,1-1 0 0 0,0 1 0 0 0,2 1 0 0 0,13 22-17 0 0,-16-23 0 0 0,0 1-1 0 0,-1-1 0 0 0,0 0 0 0 0,1 4 18 0 0,2 10-25 0 0,6 0-57 0 0,-6 5-28 0 0,6-5-2 0 0,-6 6 0 0 0,1-12 25 0 0,-5-12 51 0 0,0 1-1 0 0,0-1 0 0 0,0 0 0 0 0,0 1 0 0 0,0-1 1 0 0,-1 1-1 0 0,1-1 0 0 0,-1 2 37 0 0,1 3-140 0 0,3 6-68 0 0,-2-11 63 0 0,1 0-113 0 0,-2-1 76 0 0,1-1-42 0 0,-2 0 104 0 0,1-1-135 0 0,0 1-38 0 0,-1 0-393 0 0,1-1 98 0 0,-1 0-52 0 0,0 0-751 0 0,0 0-589 0 0,0 0-1120 0 0</inkml:trace>
  <inkml:trace contextRef="#ctx0" brushRef="#br0" timeOffset="368.28">726 285 9672 0 0,'0'0'216'0'0,"3"0"32"0"0,-1 0-194 0 0,-1 1-21 0 0,-1-1-19 0 0,2-2 24 0 0,4-1 55 0 0,1-1 15 0 0,4-1 48 0 0,-1-1-104 0 0,4 0-50 0 0,-7 2-8 0 0,1 2 35 0 0,-1 1 62 0 0,1 1 87 0 0,1-2 85 0 0,-1-3 9 0 0,2 0 146 0 0,-3 2-169 0 0,2 0 35 0 0,-4 1-143 0 0,4-2 36 0 0,-4 2-50 0 0,1-1 71 0 0,3-2 109 0 0,5 0-135 0 0,2 0 6 0 0,-4-1 26 0 0,17-9 217 0 0,-24 4-276 0 0,8 6-7 0 0,-9 3-112 0 0,-1 0 1 0 0,0-1-1 0 0,0 1 1 0 0,-1-1-1 0 0,1 0 1 0 0,0 1-1 0 0,-1-1 1 0 0,0 0-1 0 0,2-3-26 0 0,2-7 98 0 0,0 8-36 0 0,-5 5-58 0 0,-1 0-1 0 0,1 0 1 0 0,-1-1-1 0 0,0 1 1 0 0,1 0-1 0 0,-1-1 1 0 0,1 1-1 0 0,-1 0 1 0 0,0-1 0 0 0,1 1-1 0 0,-1 0 1 0 0,0-1-1 0 0,0 1 1 0 0,1-1-1 0 0,-1 1 1 0 0,0 0-1 0 0,0-1 1 0 0,1 1-1 0 0,-1-1 1 0 0,0 1 0 0 0,0-1-1 0 0,0 1 1 0 0,0-1-1 0 0,0 1 1 0 0,0-1-1 0 0,0 1 1 0 0,0-1-1 0 0,0 1 1 0 0,0-1-1 0 0,0 1 1 0 0,0-1 0 0 0,0 0-4 0 0,0-7 12 0 0,0-15 74 0 0,0 22-83 0 0,0 0 0 0 0,0 0 0 0 0,0 0 0 0 0,0 0 0 0 0,0 1 0 0 0,0-1 1 0 0,0 0-1 0 0,-1 0 0 0 0,1 0 0 0 0,0 0 0 0 0,0 1 0 0 0,-1-1 0 0 0,1 0 0 0 0,-1 0-3 0 0,-28-13 75 0 0,19 19-80 0 0,4-2-5 0 0,-4 2-18 0 0,8-5 25 0 0,1 1 1 0 0,0-1-1 0 0,0 0 1 0 0,0 1-1 0 0,0-1 1 0 0,0 1-1 0 0,0 0 1 0 0,0-1-1 0 0,0 1 1 0 0,0 0-1 0 0,0 0 1 0 0,0-1-1 0 0,0 1 1 0 0,1 0-1 0 0,-1 0 1 0 0,0 0-1 0 0,1 0 1 0 0,-1 1 2 0 0,-5 11 0 0 0,-7-5-11 0 0,-3 13-32 0 0,1-11 33 0 0,13-7 10 0 0,0-1 0 0 0,0 1 0 0 0,1 0 0 0 0,-1 0 0 0 0,1 0 0 0 0,0 0 0 0 0,-1 1 0 0 0,1 0 0 0 0,-1 0 0 0 0,0 0 0 0 0,1 0 0 0 0,-2 0 0 0 0,1-1 0 0 0,0 1 0 0 0,-1-1 0 0 0,0 1 0 0 0,-1 1 0 0 0,1 0 0 0 0,-1 1 0 0 0,1-1 0 0 0,0 1 0 0 0,0 0 0 0 0,1 0 0 0 0,0 0 0 0 0,-1 4 0 0 0,1-4 0 0 0,-14 41 0 0 0,15-42-1 0 0,0 1 1 0 0,0 0 0 0 0,0-1-1 0 0,1 1 1 0 0,0-1 0 0 0,0 1-1 0 0,0 0 1 0 0,1 0 0 0 0,0 6-13 0 0,-1 11-67 0 0,0 1 16 0 0,0-22 57 0 0,0 0 1 0 0,0-1-1 0 0,0 1 1 0 0,0 0-1 0 0,0 0 1 0 0,1-1 0 0 0,-1 1-1 0 0,1-1 1 0 0,-1 1-1 0 0,1 0 1 0 0,0-1-1 0 0,0 1 1 0 0,-1-1 0 0 0,1 0-1 0 0,1 2 7 0 0,3 5-21 0 0,-1 2 11 0 0,-3-8 10 0 0,-1-1 0 0 0,0 0 0 0 0,1 0 0 0 0,-1 0 0 0 0,1 0 0 0 0,-1 0 0 0 0,1 0 0 0 0,0 0 0 0 0,-1 0 0 0 0,1 0 0 0 0,0 0 0 0 0,0 0 0 0 0,0 0 0 0 0,0-1 0 0 0,0 1 0 0 0,-1 0 0 0 0,1 0 0 0 0,1 0 0 0 0,30 14-54 0 0,-16-10 13 0 0,13-6-80 0 0,-8 0 39 0 0,-16 1-10 0 0,1-1 1 0 0,0 0-1 0 0,-1 0 0 0 0,1 0 0 0 0,0-1 92 0 0,2-1-139 0 0,0 1-37 0 0,-1 0 3 0 0,-1 0-35 0 0,0 0-41 0 0,1 1-45 0 0,-1-1-175 0 0,0-1-108 0 0,-1 1 84 0 0,0 0-40 0 0,4-3-621 0 0,4-1-485 0 0,6-3-924 0 0</inkml:trace>
  <inkml:trace contextRef="#ctx0" brushRef="#br0" timeOffset="931.87">1578 64 8576 0 0,'0'0'197'0'0,"0"0"24"0"0,0 0 17 0 0,-3 3-38 0 0,0 0-187 0 0,-2 2 132 0 0,0 0 101 0 0,3-3-95 0 0,-1 0 0 0 0,1 0 1 0 0,0 0-1 0 0,-1-1 1 0 0,1 1-1 0 0,-1-1 0 0 0,0 1-151 0 0,-1-1 196 0 0,-1 0-39 0 0,2-1 206 0 0,1 2-153 0 0,-2 2-47 0 0,-6 6 46 0 0,-2 5 43 0 0,7-5-87 0 0,4-7-130 0 0,0-1 0 0 0,0 0 0 0 0,0 1 0 0 0,-1-1 0 0 0,1 0 0 0 0,-1 0 0 0 0,1 0 0 0 0,-1 0 0 0 0,0 0-35 0 0,-7 7 235 0 0,1-1-46 0 0,0 0-38 0 0,-4 7 53 0 0,5 1-106 0 0,4 4-76 0 0,3-18-23 0 0,0 0 1 0 0,0 0 0 0 0,-1 0 0 0 0,1 0 0 0 0,0-1 0 0 0,-1 1 0 0 0,1 0 0 0 0,-1 0 0 0 0,0 0-1 0 0,0 0 1 0 0,1-1 0 0 0,-1 1 0 0 0,-1 1 0 0 0,1-1 1 0 0,0-1 1 0 0,0 0-1 0 0,0 1 0 0 0,0-1 1 0 0,1 1-1 0 0,-1-1 1 0 0,1 1-1 0 0,-1-1 0 0 0,1 1 1 0 0,0 0-1 0 0,-1-1 0 0 0,1 1 1 0 0,0 1-2 0 0,0-1 7 0 0,0 13 74 0 0,2 4 88 0 0,3-3-33 0 0,1-8-113 0 0,-3-5 49 0 0,-3 0 0 0 0,0-3-72 0 0,0 0 4 0 0,0 1 0 0 0,0 0 0 0 0,0-1 0 0 0,0 1 0 0 0,0 0 0 0 0,0-1 0 0 0,0 1 0 0 0,1 0 0 0 0,-1-1 0 0 0,0 1 0 0 0,0 0 0 0 0,1-1 0 0 0,-1 1 0 0 0,0-1 0 0 0,1 1-4 0 0,0 1 6 0 0,6-1-1 0 0,14-1 8 0 0,7 0 119 0 0,-22-3-60 0 0,7-7 4 0 0,-8 7-53 0 0,-5 3-16 0 0,1 0-1 0 0,0-1 1 0 0,-1 1-1 0 0,1 0 1 0 0,0 0-1 0 0,-1-1 1 0 0,1 1 0 0 0,-1-1-1 0 0,1 1 1 0 0,-1-1-1 0 0,1 1 1 0 0,-1-1 0 0 0,1 1-1 0 0,-1-1 1 0 0,1 1-1 0 0,-1-1 1 0 0,0 1-1 0 0,1-1 1 0 0,-1 0 0 0 0,0 1-1 0 0,1-1 1 0 0,-1 0-7 0 0,2-4 28 0 0,4-3 43 0 0,12-11 204 0 0,-15 17-243 0 0,1-2 95 0 0,-1 1-44 0 0,-1 1-24 0 0,3-4-11 0 0,-4 3 1 0 0,2-7 50 0 0,-3 4-66 0 0,0-3-51 0 0,0-16-194 0 0,0 18 202 0 0,0 1 70 0 0,0 5-54 0 0,0 1 1 0 0,0-1-1 0 0,-1 1 1 0 0,1-1 0 0 0,0 1-1 0 0,0-1 1 0 0,0 1-1 0 0,0-1 1 0 0,0 1 0 0 0,0-1-1 0 0,0 1 1 0 0,1-1-1 0 0,-1 1 1 0 0,0-1 0 0 0,0 1-1 0 0,0-1 1 0 0,0 1-1 0 0,1-1 1 0 0,-1 1 0 0 0,0-1-1 0 0,0 1 1 0 0,1-1 0 0 0,-1 1-1 0 0,0 0 1 0 0,1-1-1 0 0,-1 1 1 0 0,1 0 0 0 0,-1-1-1 0 0,0 1 1 0 0,1 0-1 0 0,-1-1 1 0 0,1 1 0 0 0,-1 0-1 0 0,1 0 1 0 0,-1-1-1 0 0,1 1 1 0 0,-1 0 0 0 0,1 0-1 0 0,-1 0 1 0 0,1 0-1 0 0,-1 0 1 0 0,1 0 0 0 0,-1 0-1 0 0,1 0 1 0 0,-1 0-1 0 0,1 0-5 0 0,-1 0 1 0 0,0 0 1 0 0,0 0-1 0 0,0 0 1 0 0,0 0-1 0 0,1 0 1 0 0,-1 0-1 0 0,0 0 1 0 0,0 0-1 0 0,0 0 1 0 0,0 0 0 0 0,0 0-1 0 0,0 0 1 0 0,0 0-1 0 0,0 0 1 0 0,0 0-1 0 0,0 0 1 0 0,1 0-1 0 0,-1 0 1 0 0,0 0 0 0 0,0 0-1 0 0,0 0 1 0 0,0 0-1 0 0,0 0 1 0 0,0 0-1 0 0,0 0 1 0 0,0 0-1 0 0,0 0 1 0 0,0 0-1 0 0,0 0 1 0 0,0 0 0 0 0,1-1-1 0 0,-1 1 1 0 0,0 0-1 0 0,0 0 1 0 0,0 0-1 0 0,0 0 1 0 0,0 0-1 0 0,0 0 1 0 0,0 0 0 0 0,0 0-1 0 0,0 0 1 0 0,0 0-1 0 0,0 0 1 0 0,0-1-1 0 0,0 1 1 0 0,0 0-1 0 0,0 0 1 0 0,0 0-1 0 0,0 0 1 0 0,0 0 0 0 0,0 0-1 0 0,0 0 1 0 0,0 0-1 0 0,0 0 1 0 0,0 0-1 0 0,0-1 1 0 0,0 1-3 0 0,0-7 63 0 0,0 1 30 0 0,2 6-18 0 0,11 3-73 0 0,3 10-55 0 0,32 34 40 0 0,-46-45 13 0 0,-1 1 0 0 0,1-1 0 0 0,0 0 0 0 0,0 1 0 0 0,-1-1 0 0 0,0 1 0 0 0,1-1 0 0 0,-1 1 0 0 0,0 0 0 0 0,0-1 0 0 0,-1 1 0 0 0,1 1 0 0 0,0 0 0 0 0,1 0 0 0 0,-1 1 0 0 0,1-1 0 0 0,0 0 0 0 0,0 0 0 0 0,2 3 0 0 0,5 6 12 0 0,-2 0 1 0 0,1 1 0 0 0,-2 0 0 0 0,0 1 0 0 0,3 8-13 0 0,-5-6 0 0 0,-1-4 0 0 0,0-1 0 0 0,5 12 0 0 0,24 60 20 0 0,-1 0 34 0 0,-26-71-39 0 0,-1 0 0 0 0,-1 1 0 0 0,0-1 0 0 0,0 3-15 0 0,-1-4 12 0 0,0-1 0 0 0,1 0-1 0 0,0 1 1 0 0,1-1-12 0 0,0 0 16 0 0,-1 0 1 0 0,0 0-1 0 0,-1 0 0 0 0,0 0 1 0 0,0 0-1 0 0,-1 3-16 0 0,0 20 195 0 0,-2 13-195 0 0,0 0 165 0 0,1-41-141 0 0,-1-1-1 0 0,1 1 0 0 0,-1-1 0 0 0,0 1 0 0 0,0-1 0 0 0,-1 1 1 0 0,0-1-1 0 0,0 0 0 0 0,0 1-23 0 0,-14 22 146 0 0,3-7-3 0 0,6-12-65 0 0,1-1-11 0 0,0 0-1 0 0,-1 0 0 0 0,0-1 0 0 0,-1 0 0 0 0,-2 2-66 0 0,-25 18 139 0 0,25-20-97 0 0,-1 0 1 0 0,0 0-1 0 0,-1-1 1 0 0,0 0-1 0 0,0-1 1 0 0,0-1-1 0 0,-2 1-42 0 0,-18 0 29 0 0,1 6 19 0 0,-1-6-25 0 0,3 3 20 0 0,16-12-33 0 0,5 0-10 0 0,-9 2 0 0 0,13 3 0 0 0,1-1 0 0 0,0 0 0 0 0,0-1 0 0 0,-1 1 0 0 0,1-1 0 0 0,0 1 0 0 0,-1-1 0 0 0,1 0 0 0 0,-16-8-5 0 0,1-4-110 0 0,10 5 9 0 0,1-2-34 0 0,1-1-37 0 0,1-1-41 0 0,0-1 90 0 0,-1-1-39 0 0,-1-1-60 0 0,2 0-40 0 0,3 10 161 0 0,1 0 0 0 0,0 0 0 0 0,0 0 0 0 0,0 0 0 0 0,1 0 0 0 0,0 0 106 0 0,0-2-138 0 0,0 2 17 0 0,0 2-12 0 0,0-1-39 0 0,1 1-9 0 0,-1-1-41 0 0,1 1-45 0 0,-1 0-52 0 0,1 0-56 0 0,0 0-51 0 0,0 0-46 0 0,1-1-40 0 0,-1 1-148 0 0,1-1-39 0 0,0-1-178 0 0,2-1-482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50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16 9272 0 0,'0'0'208'0'0,"0"0"33"0"0,-3 0 14 0 0,-13 0-80 0 0,7-3-92 0 0,6 1-65 0 0,0-2-31 0 0,-1-1 3 0 0,-6 4 87 0 0,5 1 43 0 0,-1 0 78 0 0,0 1 86 0 0,-7 2 447 0 0,9-1-510 0 0,1-1-85 0 0,1 1-41 0 0,-1 0-48 0 0,1 0-57 0 0,-1 0 245 0 0,0 0-88 0 0,0-2-57 0 0,-1 0-55 0 0,0 0-11 0 0,2 1 43 0 0,0 1-27 0 0,0-1 0 0 0,0 1 0 0 0,1 0 0 0 0,-1 0 1 0 0,0 0-1 0 0,1 0 0 0 0,-1 0 0 0 0,1 0 0 0 0,0 0 0 0 0,-1 1 0 0 0,1 0-40 0 0,-5 10 135 0 0,2-6-107 0 0,-3 8 49 0 0,0 1-36 0 0,-10 29-25 0 0,16-42-16 0 0,0 1 0 0 0,0-1 0 0 0,0 1 0 0 0,1 0 0 0 0,0-1 0 0 0,0 1 0 0 0,0 0 0 0 0,0-1 0 0 0,0 2 0 0 0,1 8 0 0 0,-1 87-5 0 0,0-61-50 0 0,0-36 54 0 0,0 0 0 0 0,0 0 0 0 0,1 0 1 0 0,-1-1-1 0 0,0 1 0 0 0,1 0 1 0 0,0 0-1 0 0,0-1 0 0 0,0 1 0 0 0,0 0 1 0 0,0-1-1 0 0,0 1 0 0 0,1-1 1 0 0,-1 0-1 0 0,1 1 0 0 0,1 1 1 0 0,10 15-11 0 0,-8-9-19 0 0,-4-7 27 0 0,0-1 1 0 0,0 0-1 0 0,0 1 1 0 0,0-1-1 0 0,1 0 0 0 0,-1 0 1 0 0,1 0-1 0 0,0 0 1 0 0,-1 0 2 0 0,11 10 0 0 0,-10-9 0 0 0,1 1 0 0 0,0-1 0 0 0,1 1 0 0 0,-1-1 0 0 0,0 0 0 0 0,1-1 0 0 0,0 1 0 0 0,0 0 0 0 0,0-1 0 0 0,0 0 0 0 0,23 4 0 0 0,-16 0 0 0 0,-11-6 0 0 0,1 1 0 0 0,-1-1 0 0 0,1 1 0 0 0,-1-1 0 0 0,1 1 0 0 0,0-1 0 0 0,-1 0 0 0 0,1 1 0 0 0,0-1 0 0 0,-1 0 0 0 0,1 1 0 0 0,0-1 0 0 0,-1 0 0 0 0,1 0 0 0 0,0 0 0 0 0,-1 1 0 0 0,1-1 0 0 0,0 0 0 0 0,0 0 0 0 0,-1 0 0 0 0,1 0 0 0 0,0 0 0 0 0,0 0 0 0 0,-1-1 0 0 0,1 1 0 0 0,0 0 0 0 0,0 0 0 0 0,-1-1 0 0 0,1 1 0 0 0,4-6 7 0 0,-2 1 43 0 0,8 3 51 0 0,-10 2-80 0 0,1 0 0 0 0,0 0 0 0 0,-1-1 0 0 0,1 1 0 0 0,0 0 0 0 0,-1-1 0 0 0,1 0 0 0 0,-1 1 0 0 0,1-1 0 0 0,-1 0 0 0 0,1 1 0 0 0,-1-1 0 0 0,1 0 0 0 0,-1 0-21 0 0,7-4 100 0 0,-3 2-46 0 0,2-1 121 0 0,-3-3 44 0 0,-1 2-127 0 0,1-3 73 0 0,2-2 75 0 0,-3-3 63 0 0,-1 1-47 0 0,2 3-79 0 0,3-4-22 0 0,-5 0-53 0 0,0-37 372 0 0,-3 29-316 0 0,1 9-109 0 0,0 2-61 0 0,0 0 45 0 0,0 8-25 0 0,0 0 0 0 0,0 0-1 0 0,0 0 1 0 0,0 0 0 0 0,0 0-1 0 0,0 0 1 0 0,-1 0 0 0 0,1 0-1 0 0,-1 0 1 0 0,1 1 0 0 0,-1-2-8 0 0,-10-15 10 0 0,6-8-10 0 0,-5 5 0 0 0,7 7-7 0 0,0 1-44 0 0,-3 2-93 0 0,2 1-8 0 0,-1-16-213 0 0,2 21 298 0 0,2 1-16 0 0,0 2-28 0 0,-1 0-47 0 0,1-1-58 0 0,0 1-69 0 0,-1 0-81 0 0,1 0-90 0 0,1-1-101 0 0,-1 0-113 0 0,1 0-122 0 0,-1 1 346 0 0,1 1-34 0 0,0-6-1401 0 0,0-2-1063 0 0</inkml:trace>
  <inkml:trace contextRef="#ctx0" brushRef="#br0" timeOffset="436.38">381 143 9488 0 0,'0'0'276'0'0,"0"2"2"0"0,0 4-207 0 0,0 1-43 0 0,0-6-27 0 0,0 0 0 0 0,0 0-1 0 0,0 0 1 0 0,0 0 0 0 0,0 0 0 0 0,0-1-1 0 0,0 1 1 0 0,0 0 0 0 0,0 0 0 0 0,1 0-1 0 0,-1 0 1 0 0,0-1 0 0 0,1 1 0 0 0,-1 1-1 0 0,7 2 48 0 0,-2 0 112 0 0,-4 0-33 0 0,0 2 32 0 0,-2 0 74 0 0,1-4-158 0 0,0 0-1 0 0,0-1 1 0 0,0 1 0 0 0,0 0 0 0 0,0-1 0 0 0,0 1 0 0 0,0 0 0 0 0,1-1-1 0 0,-1 1 1 0 0,0-1 0 0 0,1 1 0 0 0,0 1-75 0 0,10 2 541 0 0,-9-2-373 0 0,1 2-35 0 0,5 12 143 0 0,-6-13-190 0 0,5 10 171 0 0,2 4 29 0 0,-4-5-36 0 0,2-9-92 0 0,-7-4-148 0 0,1 1 0 0 0,-1-1 0 0 0,1 0 0 0 0,-1 0 1 0 0,1 1-1 0 0,-1-1 0 0 0,0 0 0 0 0,1 1 0 0 0,-1-1 0 0 0,0 0 0 0 0,1 1 0 0 0,-1-1 0 0 0,0 1 1 0 0,1-1-1 0 0,-1 0 0 0 0,0 1 0 0 0,0-1 0 0 0,0 1 0 0 0,1-1 0 0 0,-1 1 0 0 0,0-1 0 0 0,0 1 1 0 0,0-1-1 0 0,0 1 0 0 0,0-1 0 0 0,0 1 0 0 0,0-1 0 0 0,0 1 0 0 0,0-1 0 0 0,0 1 0 0 0,0-1 1 0 0,0 1-11 0 0,0 1 29 0 0,0-1 0 0 0,0 1 1 0 0,0 0-1 0 0,1-1 1 0 0,-1 1-1 0 0,1 0 1 0 0,-1-1-1 0 0,1 1 0 0 0,-1-1 1 0 0,1 1-1 0 0,0-1 1 0 0,0 1-1 0 0,0-1 0 0 0,0 1-29 0 0,4 6 161 0 0,2 6 163 0 0,2 3 52 0 0,-9-15-435 0 0,1 0 47 0 0,-1 1 41 0 0,0 0 36 0 0,1 2 55 0 0,-1 0 38 0 0,0 1 71 0 0,0 2 163 0 0,0 1 174 0 0,0-7-231 0 0,0-2-163 0 0,0-3-39 0 0,0-1-48 0 0,0-2-59 0 0,0-7 155 0 0,-1-8 94 0 0,5 5-141 0 0,0 5-80 0 0,3-7 37 0 0,-5 0 22 0 0,-2 12-80 0 0,1 0-1 0 0,0 1 0 0 0,0 0 1 0 0,1-1-1 0 0,1-3-32 0 0,-1 4 22 0 0,-1-1 0 0 0,1 1 0 0 0,-1-1 0 0 0,0 0 0 0 0,0-3-22 0 0,2-13 73 0 0,6 1-35 0 0,15-15-20 0 0,-13 20-19 0 0,-6 9 1 0 0,1 0 0 0 0,0 0 0 0 0,0 1 0 0 0,5-4 0 0 0,2-3 0 0 0,-11 12 1 0 0,0-1-1 0 0,0 1 0 0 0,0-1 0 0 0,-1 1 0 0 0,1 0 1 0 0,1 0-1 0 0,-1 0 0 0 0,0 0 0 0 0,0 0 0 0 0,0 0 1 0 0,0 1-1 0 0,1-1 0 0 0,0 1 0 0 0,32-2-21 0 0,-21 3-21 0 0,-11-1 41 0 0,0 0-1 0 0,0 0 0 0 0,-1 0 1 0 0,1 1-1 0 0,0-1 1 0 0,0 1-1 0 0,-1 0 0 0 0,1 0 1 0 0,-1 0-1 0 0,1 0 0 0 0,-1 1 1 0 0,1-1-1 0 0,-1 1 0 0 0,0-1 1 0 0,1 1-1 0 0,-1 0 2 0 0,17 10-59 0 0,-14-9 49 0 0,-1 0 0 0 0,1 1 1 0 0,-1-1-1 0 0,0 1 0 0 0,0-1 0 0 0,-1 1 0 0 0,1 1 0 0 0,-1-1 1 0 0,1 2 9 0 0,19 21-7 0 0,-21-25 7 0 0,0 0 0 0 0,-1 0 0 0 0,1 0 0 0 0,-1 0 0 0 0,1 0 0 0 0,-1 1 0 0 0,0-1 0 0 0,0 0 0 0 0,0 1 0 0 0,0-1 0 0 0,-1 1 0 0 0,1-1 0 0 0,-1 1 0 0 0,1 0 0 0 0,-1-1 0 0 0,1 0 0 0 0,0 1 0 0 0,0-1 0 0 0,0 1 0 0 0,0-1 0 0 0,0 0 0 0 0,0 0 0 0 0,1 0 0 0 0,-1 0 0 0 0,1 0 0 0 0,-1 0 0 0 0,1 0 0 0 0,1 1 1 0 0,-1 1-1 0 0,1-1 0 0 0,-1 1 0 0 0,0-1 0 0 0,0 1 1 0 0,0-1-1 0 0,-1 1 0 0 0,1 0 0 0 0,-1 0 0 0 0,0 0 1 0 0,1 2-1 0 0,9 27-28 0 0,-6-25-23 0 0,-4-6 36 0 0,0-1 1 0 0,0 0-1 0 0,0 1 1 0 0,0-1-1 0 0,-1 1 1 0 0,1-1-1 0 0,-1 1 1 0 0,1 0-1 0 0,-1-1 1 0 0,1 1-1 0 0,-1-1 1 0 0,0 1-1 0 0,0 0 0 0 0,0 0 15 0 0,1 6-77 0 0,6 7-40 0 0,-4-10 52 0 0,0 1-34 0 0,-2 0-48 0 0,0 1-62 0 0,-1-2 31 0 0,3 3-109 0 0,-1-7 163 0 0,-1 0-51 0 0,1-1 10 0 0,0 1-42 0 0,-1-1-47 0 0,1 0-55 0 0,-1 0 36 0 0,0 0-37 0 0,-1 0-408 0 0,1 0 106 0 0,-1 0-50 0 0,0 0-771 0 0,0 0-600 0 0,0 0-1144 0 0</inkml:trace>
  <inkml:trace contextRef="#ctx0" brushRef="#br0" timeOffset="1143.55">1217 143 12552 0 0,'0'0'281'0'0,"0"0"40"0"0,0 0 23 0 0,0 0-141 0 0,0 0-96 0 0,3 0 67 0 0,-3 0-202 0 0,2 0 45 0 0,-1 0 50 0 0,2 0 40 0 0,1 0 137 0 0,8-1 397 0 0,-9 0-494 0 0,0 0-52 0 0,11-10 351 0 0,-12 9-227 0 0,1 1-83 0 0,0 0-53 0 0,1 1-52 0 0,0 0-10 0 0,-2-1 41 0 0,11-9 171 0 0,-9 7-80 0 0,-1 2-79 0 0,1 1-56 0 0,1 1-45 0 0,-2-1 41 0 0,3 0-14 0 0,-4 1 0 0 0,-1-1 0 0 0,1 0 0 0 0,0 0 0 0 0,-1 0 0 0 0,1 0 0 0 0,0 0 0 0 0,-1-1 0 0 0,1 1 0 0 0,-1 0 0 0 0,1-1 0 0 0,0 1 0 0 0,0-2 0 0 0,1-1 7 0 0,-1 0-48 0 0,-1 0-53 0 0,2 1-57 0 0,0 1-61 0 0,4 0-64 0 0,9 1-626 0 0,-1 0-52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8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8496 0 0,'0'0'190'0'0,"0"0"28"0"0,0 0 10 0 0,3 0-26 0 0,7 0-70 0 0,-2 0 58 0 0,7 0 615 0 0,-12 0-493 0 0,-1 0-90 0 0,0 0-165 0 0,0 0-45 0 0,0 0 561 0 0,-2 0-80 0 0,3 0-39 0 0,5 1-180 0 0,-1 3-41 0 0,4 4 144 0 0,-8-5 7 0 0,0-3-28 0 0,3 1-236 0 0,0 1 35 0 0,9 11 391 0 0,-6-6-291 0 0,-1-1-91 0 0,6-1 92 0 0,-9 6-14 0 0,5-6-55 0 0,-4 3-60 0 0,2 9 15 0 0,-6-13-97 0 0,3 6 55 0 0,-4-8-84 0 0,0 1 1 0 0,0-1-1 0 0,0 0 0 0 0,0 0 0 0 0,1 0 0 0 0,-1 0 0 0 0,1 0 1 0 0,0 0-1 0 0,-1 0-16 0 0,2 1 19 0 0,-1 0 1 0 0,1 0-1 0 0,-1 0 1 0 0,0 0-1 0 0,-1 0 0 0 0,2 2-19 0 0,-2-2 19 0 0,1 1 0 0 0,0 0 0 0 0,1-1 0 0 0,-1 0-1 0 0,0 0 1 0 0,2 2-19 0 0,-2-4 3 0 0,-1 1 1 0 0,1 0-1 0 0,-1 0 0 0 0,0 0 0 0 0,1 0 0 0 0,-1 0 1 0 0,0 0-1 0 0,0 0 0 0 0,0 0 0 0 0,-1 1 1 0 0,1-1-1 0 0,0 0 0 0 0,-1 0 0 0 0,0 1 0 0 0,1 0-3 0 0,1 10 19 0 0,9 18 2 0 0,-6 1 22 0 0,0-16-33 0 0,-3-9 1 0 0,0 0 0 0 0,-1-1 0 0 0,0 1 1 0 0,0 0-1 0 0,0-1 0 0 0,-1 1-11 0 0,0 40 61 0 0,0 61 19 0 0,0-74-9 0 0,0 1 50 0 0,-2-8 100 0 0,-1 0-1 0 0,-7 27-220 0 0,7-41 35 0 0,-8 21-7 0 0,7-16-30 0 0,3-11-15 0 0,-1 1-1 0 0,0-1 0 0 0,-1 1 0 0 0,1-1 1 0 0,-2 1 17 0 0,-4 13-44 0 0,2 2 58 0 0,5-17 12 0 0,-1 1 0 0 0,0-1-1 0 0,0 0 1 0 0,0 1-1 0 0,-1-1 1 0 0,-3 4-26 0 0,4-6 27 0 0,0 0 1 0 0,0 0-1 0 0,0 0 1 0 0,0 0 0 0 0,1 0-1 0 0,-1 4-27 0 0,1-5 12 0 0,0 0 0 0 0,0 0 0 0 0,0-1 0 0 0,0 1 0 0 0,0 0 0 0 0,0-1 0 0 0,-1 1 0 0 0,1-1 0 0 0,-1 1 0 0 0,0-1 0 0 0,0 0 0 0 0,0 1-12 0 0,-1 1 20 0 0,-1 0 1 0 0,1 0-1 0 0,1 0 0 0 0,-1 0 0 0 0,1 1 1 0 0,-1 0-1 0 0,0 2-20 0 0,1-2 19 0 0,0 0 0 0 0,-1 0-1 0 0,1 0 1 0 0,-1 0 0 0 0,-1 0 0 0 0,1 0-1 0 0,-2 2-18 0 0,-1-2 13 0 0,-2 3 9 0 0,-10 10 55 0 0,5-5-66 0 0,10-10 18 0 0,3-3-90 0 0,-3 0-31 0 0,1 0 39 0 0,-6 0-29 0 0,6 0-17 0 0,1 0-51 0 0,1 0-109 0 0,0 0-275 0 0,0 0-501 0 0,0 0 607 0 0,0 0 244 0 0,0-1-37 0 0,0 1 4 0 0,0 0-37 0 0,0-1-41 0 0,0 0-46 0 0,0 0-50 0 0,0 0-46 0 0,0 0-41 0 0,0 0-36 0 0,0-1-144 0 0,0 1-35 0 0,0-5-1510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8:4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18 10080 0 0,'0'0'230'0'0,"0"0"30"0"0,0 0 18 0 0,0 0-120 0 0,0 2-83 0 0,0 2-71 0 0,-1 1 53 0 0,1-1 45 0 0,0 1 38 0 0,-1 3 135 0 0,1 16 646 0 0,0-13-572 0 0,2-2-118 0 0,0 0-113 0 0,1-1-28 0 0,1 3 85 0 0,-1 1 59 0 0,0 3 64 0 0,-2 2 67 0 0,1 8-120 0 0,4-5 95 0 0,0 0 0 0 0,2 1-340 0 0,-2-2 200 0 0,-2-2-20 0 0,-4-4-74 0 0,2 5 19 0 0,3-3 4 0 0,-3-12-101 0 0,-1 0 0 0 0,0 1-1 0 0,0-1 1 0 0,0 1 0 0 0,0-1-1 0 0,-1 1 1 0 0,1-1 0 0 0,-1 1-1 0 0,0 0-27 0 0,0 1 41 0 0,1 1 0 0 0,0-1 0 0 0,0 1 0 0 0,0-1 0 0 0,0 0 0 0 0,2 2-41 0 0,-1-2 39 0 0,-1 1-1 0 0,1-1 1 0 0,-1 0-1 0 0,-1 1 1 0 0,1-1-1 0 0,0 2-38 0 0,-2 16 117 0 0,0 15-10 0 0,1-33-96 0 0,1 0-1 0 0,-1 0 1 0 0,1 0-1 0 0,0 0 0 0 0,0 2-10 0 0,6 6 15 0 0,-6-12-11 0 0,-1 0 0 0 0,1 1 0 0 0,0-1 0 0 0,0 1 0 0 0,-1-1 0 0 0,1 1 0 0 0,-1-1-1 0 0,0 1 1 0 0,1-1 0 0 0,-1 1 0 0 0,0-1 0 0 0,0 1 0 0 0,0 0-4 0 0,0 8 11 0 0,0 11-40 0 0,0-8-107 0 0,0-11 48 0 0,0-1-71 0 0,0-1-86 0 0,0 0 72 0 0,0 0-39 0 0,0 0-42 0 0,0 0-41 0 0,0 0-37 0 0,0 0-32 0 0,0 0-238 0 0,0 0-55 0 0,0 0-776 0 0,0 0-612 0 0,0 0-1163 0 0</inkml:trace>
  <inkml:trace contextRef="#ctx0" brushRef="#br0" timeOffset="419.32">586 2 6624 0 0,'0'0'192'0'0,"-2"0"-7"0"0,-4 0-359 0 0,0 0 104 0 0,-2-1 92 0 0,1 1 80 0 0,0 0 26 0 0,1 0 37 0 0,-8 0 252 0 0,1 0 72 0 0,-15 0 744 0 0,21 1-888 0 0,0-1-40 0 0,2 1-15 0 0,1 0-102 0 0,-2 3 52 0 0,4 0-47 0 0,1-4-178 0 0,1 1-1 0 0,0-1 1 0 0,0 0 0 0 0,-1 1-1 0 0,1-1 1 0 0,0 1 0 0 0,-1-1-1 0 0,1 0 1 0 0,-1 1 0 0 0,1-1-1 0 0,0 0 1 0 0,-1 0 0 0 0,1 1-1 0 0,-1-1 1 0 0,1 0 0 0 0,-1 0-1 0 0,1 0 1 0 0,-1 1 0 0 0,1-1 0 0 0,-1 0-1 0 0,1 0 1 0 0,-1 0 0 0 0,1 0-1 0 0,-1 0 1 0 0,1 0 0 0 0,-1 0-1 0 0,1 0 1 0 0,-1 0 0 0 0,0 0-15 0 0,-10-1 252 0 0,-12 1 160 0 0,10 3-180 0 0,-4 7 24 0 0,-10 5 132 0 0,11-11-174 0 0,10-1-62 0 0,2 1-81 0 0,-6 6 91 0 0,1-1-30 0 0,6-6-130 0 0,-1 4 87 0 0,5 2-66 0 0,-1-7-4 0 0,0 24 45 0 0,0-4-64 0 0,3-6 0 0 0,13 12-15 0 0,-6-22-44 0 0,-4 7 45 0 0,-3-8 7 0 0,1 0 0 0 0,0 0 1 0 0,0 0-1 0 0,1 0 0 0 0,0-1 1 0 0,-1 1-1 0 0,1-1 0 0 0,5 3 7 0 0,1-3-11 0 0,-9-3 11 0 0,0 0 0 0 0,1 0 0 0 0,-1 1 0 0 0,0-1 0 0 0,0 0 0 0 0,0 1 0 0 0,0-1 1 0 0,0 1-1 0 0,0 0 0 0 0,3 2 5 0 0,-1 1 0 0 0,1-2 1 0 0,1 1-1 0 0,4 3-5 0 0,-4-4 12 0 0,0 1 1 0 0,-1 0-1 0 0,1 0 1 0 0,-1 0 0 0 0,0 1-13 0 0,0 0 20 0 0,0-1-1 0 0,0 0 1 0 0,0 0 0 0 0,1 0 0 0 0,0-1-20 0 0,-1 0 21 0 0,1 1 1 0 0,-1 0-1 0 0,0 0 0 0 0,0 0 0 0 0,0 1-21 0 0,7 8 91 0 0,-7-8-45 0 0,-1-1 0 0 0,1 1 0 0 0,-1-1 0 0 0,1 0 0 0 0,0 0 0 0 0,2 1-46 0 0,4 0 90 0 0,-9-5-80 0 0,-1 1 0 0 0,0-1-1 0 0,0 0 1 0 0,0 1 0 0 0,0-1-1 0 0,0 1 1 0 0,0 0 0 0 0,0-1 0 0 0,0 1-1 0 0,0 0 1 0 0,0 0 0 0 0,0-1-1 0 0,0 1 1 0 0,-1 0 0 0 0,1 0-1 0 0,0 0 1 0 0,-1 0 0 0 0,1 1-10 0 0,6 12 133 0 0,2 3 21 0 0,-4-4-13 0 0,2-8-55 0 0,-7-5-81 0 0,1 0 0 0 0,-1 0 0 0 0,1 1 0 0 0,-1-1 0 0 0,1 0 0 0 0,-1 1 1 0 0,0-1-1 0 0,1 0 0 0 0,-1 1 0 0 0,0-1 0 0 0,1 0 0 0 0,-1 1 1 0 0,0-1-1 0 0,1 1 0 0 0,-1-1 0 0 0,0 1 0 0 0,0-1 0 0 0,0 0 1 0 0,1 1-1 0 0,-1-1 0 0 0,0 1 0 0 0,0-1 0 0 0,0 1 0 0 0,0-1 0 0 0,0 1 1 0 0,0-1-1 0 0,0 1 0 0 0,0-1 0 0 0,0 1 0 0 0,0-1 0 0 0,0 1 1 0 0,0 0-6 0 0,0 28 234 0 0,-3-24-142 0 0,-8 8-10 0 0,9-8-62 0 0,2-4-15 0 0,0-1 0 0 0,-1 1 1 0 0,1 0-1 0 0,0-1 0 0 0,-1 1 0 0 0,1-1 0 0 0,0 1 0 0 0,-1 0 0 0 0,1-1 0 0 0,-1 1 0 0 0,1-1 0 0 0,-1 1 0 0 0,1-1 0 0 0,-1 1 1 0 0,1-1-1 0 0,-1 0 0 0 0,0 1 0 0 0,1-1 0 0 0,-1 0 0 0 0,1 1 0 0 0,-1-1 0 0 0,0 0-5 0 0,-4 3 14 0 0,-11 10 0 0 0,15-12-15 0 0,-1 1 1 0 0,1-1 0 0 0,-1 1 0 0 0,1-1 0 0 0,-1 0-1 0 0,0 0 1 0 0,0 1 0 0 0,0-1 0 0 0,0 0 0 0 0,-1 0 0 0 0,-8 0-68 0 0,7 0-143 0 0,0-1 58 0 0,1 1 49 0 0,-1-1 43 0 0,1 1 31 0 0,-1 1 36 0 0,-7 2 90 0 0,7-2-82 0 0,1-1-38 0 0,-1 1-54 0 0,0-1-72 0 0,1-1 2 0 0,0 1-43 0 0,1 0-50 0 0,-1-1-53 0 0,0 0 3 0 0,1 0-43 0 0,-1 0-47 0 0,0-1-49 0 0,0 1-52 0 0,0-1-56 0 0,0 1-58 0 0,0-1-61 0 0,-7-4-1099 0 0,-9-4-988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07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13680 0 0,'0'0'306'0'0,"0"0"46"0"0,0 0 23 0 0,0 0-157 0 0,0 0-104 0 0,0 0-31 0 0,0 3-49 0 0,0 3-19 0 0,0 18-18 0 0,3-12 61 0 0,2-10 61 0 0,0 1 50 0 0,2 8 191 0 0,0 3-62 0 0,-5-10-181 0 0,2 7 166 0 0,-4-2-137 0 0,0-1-36 0 0,1 11 110 0 0,1-16-177 0 0,-1 1 0 0 0,0-1 0 0 0,0 0-1 0 0,1 0 1 0 0,0 0 0 0 0,0-1 0 0 0,0 2-43 0 0,6 7 179 0 0,-2 3 47 0 0,-1 8 39 0 0,1-3-78 0 0,1 1-36 0 0,-2-11-78 0 0,17 35 246 0 0,-2 1-66 0 0,-2 0-79 0 0,-7-2-92 0 0,-6-19-20 0 0,-2-7 1 0 0,1 0-1 0 0,3 7-62 0 0,-2-5 36 0 0,0 1 0 0 0,1 11-36 0 0,-3-10 35 0 0,1-1 1 0 0,4 11-36 0 0,-3-16 12 0 0,-1 1-1 0 0,-1 0 1 0 0,-1-1 0 0 0,0 1 0 0 0,-1 2-12 0 0,-1 81 44 0 0,-1-42 14 0 0,1 35 115 0 0,0-82-145 0 0,-1 0 0 0 0,0 0 0 0 0,-1 0 0 0 0,0-1 0 0 0,-1 3-28 0 0,-1 6 42 0 0,-33 143 586 0 0,36-157-608 0 0,-1-1 0 0 0,1 1 1 0 0,-1 0-1 0 0,0-1 0 0 0,0 1 1 0 0,0-1-1 0 0,-1 1-20 0 0,-8 14 128 0 0,6-7-37 0 0,0-2-52 0 0,-1 3-33 0 0,5-11-9 0 0,1 1 0 0 0,-1 0-1 0 0,1-1 1 0 0,-1 1 0 0 0,1 0-1 0 0,0 0 1 0 0,-1-1 0 0 0,1 1 0 0 0,0 1 3 0 0,-1 7-74 0 0,0-10 68 0 0,1 0 1 0 0,0 1 0 0 0,-1-1-1 0 0,1 0 1 0 0,-1 0-1 0 0,1 1 1 0 0,0-1 0 0 0,-1 0-1 0 0,1 0 1 0 0,-1 1-1 0 0,1-1 1 0 0,-1 0-1 0 0,1 0 1 0 0,-1 0 0 0 0,1 0-1 0 0,-1 0 1 0 0,1 0-1 0 0,-1 0 1 0 0,1 0-1 0 0,-1 0 1 0 0,0 0 5 0 0,-1 0-106 0 0,2 0-108 0 0,0 0-195 0 0,0 0 217 0 0,0 0 88 0 0,0 0-33 0 0,0 0-10 0 0,0 0-34 0 0,0 0-39 0 0,0 0-45 0 0,0 0-46 0 0,0 0-46 0 0,0 0-41 0 0,0 0-37 0 0,0 0-279 0 0,0 0-62 0 0,0 0-48 0 0,0 0-35 0 0,0 0-1535 0 0,0 0-1353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07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9728 0 0,'0'0'284'0'0,"0"0"1"0"0,0 0-176 0 0,0 0 18 0 0,0 0 103 0 0,0 0 255 0 0,3 0 456 0 0,9 1 31 0 0,0 0-270 0 0,1-1-67 0 0,0-1-80 0 0,-3-2-91 0 0,-2-2-163 0 0,2-1 123 0 0,4 3 56 0 0,-2 3-166 0 0,1 0-45 0 0,2 0 14 0 0,8 0 98 0 0,-10-2-269 0 0,-3-3-54 0 0,-8 4-52 0 0,-1 0 0 0 0,1 0 1 0 0,-1 0-1 0 0,1 0 0 0 0,0 0 1 0 0,-1 1-1 0 0,1-1 0 0 0,0 1 1 0 0,0-1-1 0 0,-1 1 0 0 0,1 0 0 0 0,0 0 1 0 0,0 0-7 0 0,1 0-174 0 0,0 0 71 0 0,1 0 59 0 0,-1 0 51 0 0,4 0 111 0 0,8 0 324 0 0,-10 0-372 0 0,-1 0-81 0 0,-1 0-44 0 0,0 0-45 0 0,0 0-49 0 0,-1 0-56 0 0,1 0-84 0 0,0 0-77 0 0,0 0-86 0 0,-1 0-92 0 0,1 0-99 0 0,-1 0-108 0 0,1 0-113 0 0,-1 0-122 0 0,0 0-1210 0 0,-1 0-1250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08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13184 0 0,'0'0'298'0'0,"0"0"46"0"0,0 0 22 0 0,0 0-156 0 0,0 0-102 0 0,0 0-30 0 0,3 3-46 0 0,2 2-13 0 0,0 0 47 0 0,-3-3 53 0 0,-1-1 141 0 0,-1-1 241 0 0,2 3 19 0 0,0-2-415 0 0,-1 1-35 0 0,2 0 5 0 0,-1 0 61 0 0,1 1 82 0 0,-2-2-61 0 0,0 1 38 0 0,0-2 2 0 0,0 0-44 0 0,2 1 47 0 0,0-1-96 0 0,2-1-57 0 0,-3 1-7 0 0,-1 0 45 0 0,8 0 238 0 0,-1 0-61 0 0,0 0-53 0 0,-1 0-47 0 0,3 0-18 0 0,-1 0-43 0 0,19 0 74 0 0,-26 0-175 0 0,-1 0 0 0 0,1-1 0 0 0,-1 1 0 0 0,1 0 0 0 0,0-1 0 0 0,-1 1 0 0 0,1-1 0 0 0,-1 1 0 0 0,1-1 0 0 0,-1 0 0 0 0,0 1 0 0 0,1-1 0 0 0,-1 0 0 0 0,12-5-13 0 0,-10 5-49 0 0,-1 0 44 0 0,6 0 125 0 0,-5 1-156 0 0,1 0-108 0 0,-1 0 18 0 0,0 0-45 0 0,1 0-52 0 0,0 0-58 0 0,-1 0 139 0 0,0 0-1 0 0,-1 0 1 0 0,1 0-1 0 0,-1-1 1 0 0,1 1 0 0 0,-1-1-1 0 0,1 0 156 0 0,3-5-713 0 0,-4 2 286 0 0,-1 3 345 0 0,0 1 0 0 0,0 0 0 0 0,-1-1-1 0 0,1 1 1 0 0,0 0 0 0 0,0-1 0 0 0,0 1 0 0 0,0 0-1 0 0,-1 0 1 0 0,1 0 0 0 0,0 0 0 0 0,0 0 0 0 0,0 0 0 0 0,1 0 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06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9520 0 0,'0'0'276'0'0,"0"3"2"0"0,-1 4-193 0 0,-7-2-59 0 0,1-2-27 0 0,-2 4 23 0 0,5-1 60 0 0,2-1 26 0 0,-2 1 222 0 0,-4-1 295 0 0,4-2-430 0 0,-4 3 205 0 0,-6 17 701 0 0,10-14-795 0 0,2-6-198 0 0,1 1-33 0 0,-5 7 275 0 0,2 1-62 0 0,0 0-52 0 0,1-1-44 0 0,-3 8 54 0 0,-6 10 52 0 0,10-24-240 0 0,-1 0 0 0 0,1 1 1 0 0,0-1-1 0 0,1 0 0 0 0,-1 1 0 0 0,1-1 0 0 0,0 1 0 0 0,0-1 0 0 0,1 1 1 0 0,0 3-59 0 0,-1-2 73 0 0,1-1 0 0 0,-1 0 1 0 0,0 1-1 0 0,-1-1 1 0 0,-1 4-74 0 0,-2 14 158 0 0,-1 21 68 0 0,2-21-113 0 0,1-8-3 0 0,0-1-1 0 0,1 1 1 0 0,1 7-110 0 0,1 26 183 0 0,0 26 40 0 0,0-38-103 0 0,0 29 47 0 0,0 41 2 0 0,2-75-108 0 0,1 0-1 0 0,2 6-60 0 0,-2-19 22 0 0,1 7 26 0 0,0-1 1 0 0,2 0-1 0 0,1 0 0 0 0,6 16-48 0 0,1 5 87 0 0,-11-35-52 0 0,0-1 0 0 0,1 0 0 0 0,4 11-35 0 0,0-5 39 0 0,1 3 54 0 0,12 18-93 0 0,-19-33 11 0 0,1 0 0 0 0,0 0 0 0 0,0 0 0 0 0,1 0-1 0 0,-1-1 1 0 0,1 1 0 0 0,-1-1 0 0 0,1 0 0 0 0,0 0-1 0 0,4 2-10 0 0,8 8 51 0 0,-1 0-91 0 0,-3-8-25 0 0,5 6-65 0 0,-13-9-38 0 0,-1-1 56 0 0,6-1-82 0 0,-6-1 74 0 0,4 1-128 0 0,5-5-191 0 0,-8 2 203 0 0,0 1-109 0 0,-2 0 120 0 0,0 1-42 0 0,1 0-155 0 0,-1 0-77 0 0,0 0-173 0 0,1 0-75 0 0,-1 0-59 0 0,-1-2-41 0 0,2-5-1175 0 0,-3-10-1136 0 0</inkml:trace>
  <inkml:trace contextRef="#ctx0" brushRef="#br0" timeOffset="411.72">568 679 11312 0 0,'0'0'256'0'0,"0"0"34"0"0,0 0 21 0 0,0 0-35 0 0,0 0-123 0 0,0 0-51 0 0,0 0 102 0 0,0 3 182 0 0,0 5-113 0 0,-1 15 272 0 0,5-9-256 0 0,1-7-156 0 0,0 4 56 0 0,-2 5 44 0 0,-3 3-69 0 0,0 44 451 0 0,0-37-394 0 0,0-19-145 0 0,1 1 1 0 0,0 0 0 0 0,0 0 0 0 0,1-1 0 0 0,1 2-77 0 0,-1-2 90 0 0,0 1-1 0 0,-1 0 1 0 0,0-1-1 0 0,0 1 0 0 0,0 1-89 0 0,-2 4 126 0 0,1 7 101 0 0,3-3 18 0 0,2-6-139 0 0,2 7 61 0 0,-6 1 34 0 0,-1 44 333 0 0,0-40-412 0 0,0-2-74 0 0,0-5 23 0 0,0-3-6 0 0,0-10-1 0 0,0-3 0 0 0,0 0 0 0 0,0 0 0 0 0,0-3 4 0 0,0-26 116 0 0,0-2-45 0 0,0-7-14 0 0,0-19 15 0 0,1 49-123 0 0,0 1-1 0 0,0-1 0 0 0,0 0 0 0 0,1 1 0 0 0,0-2-16 0 0,0 1 14 0 0,0 1-1 0 0,0-1 0 0 0,-1 0 0 0 0,0 0 0 0 0,-1-1-13 0 0,0 3 9 0 0,1-1-1 0 0,0 0 1 0 0,0 1 0 0 0,1-1-1 0 0,0 0 1 0 0,0 1-9 0 0,2-11 28 0 0,2-12-15 0 0,4 8-13 0 0,-8 8 0 0 0,-2 12 0 0 0,0 0 0 0 0,0 0 0 0 0,0 0 0 0 0,0 0 0 0 0,1 0 0 0 0,-1 0 0 0 0,0 0 0 0 0,0 0 0 0 0,1 0 0 0 0,-1 0 0 0 0,1 0 0 0 0,-1 0 0 0 0,1 0 0 0 0,-1 0 0 0 0,5-6 0 0 0,1 0 0 0 0,-1 1 0 0 0,7-6 0 0 0,-10 10-1 0 0,0 1-1 0 0,0-1 1 0 0,0 1-1 0 0,0-1 1 0 0,0 1-1 0 0,0 0 1 0 0,0 0-1 0 0,0 0 1 0 0,0 0-1 0 0,1 0 1 0 0,-1 1-1 0 0,2-1 2 0 0,-1 0-6 0 0,-1 1-1 0 0,1 0 1 0 0,-1 0-1 0 0,1 0 0 0 0,0 0 1 0 0,-1 0-1 0 0,1 0 0 0 0,-1 1 1 0 0,1 0-1 0 0,-1-1 1 0 0,1 1-1 0 0,-1 0 0 0 0,1 0 1 0 0,-1 0-1 0 0,0 0 0 0 0,0 1 1 0 0,1-1-1 0 0,-1 1 1 0 0,0 0 6 0 0,0-1-3 0 0,0 1 0 0 0,-1 0 1 0 0,1 0-1 0 0,0 0 0 0 0,-1 0 0 0 0,0 0 1 0 0,1 0-1 0 0,-1 1 3 0 0,4 7-37 0 0,-4-8 32 0 0,0 1 0 0 0,0-1 0 0 0,0 0 1 0 0,1 0-1 0 0,-1 0 0 0 0,1 0 1 0 0,-1 0-1 0 0,1 0 0 0 0,0 0 5 0 0,5 5-26 0 0,-5-5 21 0 0,1 0 0 0 0,-1 0 0 0 0,0 0 0 0 0,0 1-1 0 0,0-1 1 0 0,0 0 0 0 0,0 1 0 0 0,-1 0 0 0 0,1-1 0 0 0,0 2 5 0 0,3 23-43 0 0,5-6 22 0 0,-4 5-22 0 0,4-5 32 0 0,-5 5 11 0 0,2-12-3 0 0,-6-13-1 0 0,0 0 0 0 0,-1 1 1 0 0,1-1-1 0 0,0 1 0 0 0,-1-1 0 0 0,1 1 0 0 0,-1-1 0 0 0,1 1 0 0 0,-1-1 1 0 0,0 1-1 0 0,0-1 0 0 0,1 1 0 0 0,-1 0 4 0 0,0-1-1 0 0,0 1 0 0 0,0 0 0 0 0,0 0 1 0 0,1-1-1 0 0,-1 1 0 0 0,1 0 0 0 0,-1 0 0 0 0,1-1 0 0 0,0 1 0 0 0,0 0 0 0 0,-1-1 0 0 0,1 1 0 0 0,0-1 1 0 0,0 1 1 0 0,0-1-1 0 0,0 1 0 0 0,0-1 0 0 0,0 1 0 0 0,0 0 0 0 0,-1-1 0 0 0,1 1 0 0 0,-1 0 0 0 0,1 0 0 0 0,-1-1 0 0 0,0 1 0 0 0,0 0 0 0 0,0 0 0 0 0,0 4 0 0 0,0-4 0 0 0,0 0 0 0 0,0-1 0 0 0,0 1 0 0 0,0 0 0 0 0,0-1 0 0 0,0 1 0 0 0,0 0 0 0 0,0-1 0 0 0,1 1 0 0 0,-1-1 0 0 0,1 1 0 0 0,0 1 0 0 0,6 2 1 0 0,-7-5-2 0 0,1 0 1 0 0,-1 0-1 0 0,0 0 1 0 0,1 1 0 0 0,-1-1-1 0 0,0 0 1 0 0,1 0 0 0 0,-1 1-1 0 0,0-1 1 0 0,1 0 0 0 0,-1 0-1 0 0,0 1 1 0 0,0-1 0 0 0,1 0-1 0 0,-1 1 1 0 0,0-1 0 0 0,0 1-1 0 0,1-1 1 0 0,-1 0 0 0 0,0 1-1 0 0,0-1 1 0 0,0 1 0 0 0,0-1-1 0 0,0 0 1 0 0,0 1-1 0 0,0-1 1 0 0,0 1 0 0 0,0-1-1 0 0,0 1 1 0 0,0-1 0 0 0,0 1 0 0 0,0 1-28 0 0,0-2-39 0 0,0 0-26 0 0,0 0-91 0 0,0 0-164 0 0,0 0 182 0 0,0 0-50 0 0,0 0-82 0 0,0 0 96 0 0,0 0-40 0 0,0 0-45 0 0,0 0-41 0 0,0 0-39 0 0,0 0-34 0 0,0 0-258 0 0,0 0-57 0 0,0 0-838 0 0,0 0-657 0 0,0 0-1251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06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390 318 10248 0 0,'0'0'230'0'0,"0"0"30"0"0,0 0 20 0 0,0 0-25 0 0,0-1-191 0 0,0-1-36 0 0,-1-11 191 0 0,-1 2 25 0 0,-4 5 142 0 0,3 4-164 0 0,1 0 78 0 0,1-3 102 0 0,0 2-154 0 0,1-2 35 0 0,-1-1-35 0 0,-1 0-47 0 0,-8-8 255 0 0,7 11-167 0 0,2 0-111 0 0,1 1-70 0 0,1-1-60 0 0,0 0 6 0 0,-1 1 67 0 0,-1-1 72 0 0,-1 0 115 0 0,-9-11 194 0 0,8 0-62 0 0,4 13-414 0 0,-1 0 0 0 0,0 0 0 0 0,0 1 0 0 0,0-1 0 0 0,-1 0 0 0 0,1 1 0 0 0,0-1 0 0 0,0 0 0 0 0,0 1-1 0 0,0-1 1 0 0,-1 0 0 0 0,1 1 0 0 0,0-1 0 0 0,0 1 0 0 0,-1-1 0 0 0,1 0 0 0 0,-1 1 0 0 0,1-1-1 0 0,-1 1 1 0 0,1-1 0 0 0,0 1 0 0 0,-1-1 0 0 0,0 1 0 0 0,1 0 0 0 0,-1-1 0 0 0,1 1-26 0 0,-1-1 23 0 0,0 1 0 0 0,1 0 0 0 0,-1-1 0 0 0,1 1 0 0 0,-1-1 0 0 0,1 1 0 0 0,-1-1 0 0 0,1 1 0 0 0,0-1 0 0 0,-1 1 0 0 0,1-1 0 0 0,-1 0 0 0 0,1 1 0 0 0,0-1 0 0 0,0 1 0 0 0,-1-1 0 0 0,1 0 0 0 0,0 1 0 0 0,0-1 0 0 0,0 0 0 0 0,0 1 0 0 0,0-1 0 0 0,0 0 0 0 0,0 1 0 0 0,0-1 0 0 0,0 0-23 0 0,-3-12 334 0 0,-2 2-81 0 0,4 10-218 0 0,0-1-1 0 0,0 1 1 0 0,0-1 0 0 0,0 1-1 0 0,1-1 1 0 0,-1 0-1 0 0,1 0 1 0 0,-1 1-1 0 0,1-1 1 0 0,-1 0-1 0 0,1 0 1 0 0,0 1-1 0 0,0-1-34 0 0,-3-13 220 0 0,3 14-204 0 0,-1 0 0 0 0,1 0 0 0 0,-1 0 0 0 0,1 0 0 0 0,-1 0 0 0 0,0 0 0 0 0,0 0 0 0 0,1 0 0 0 0,-1 0 0 0 0,0 1 0 0 0,0-1 0 0 0,0 0 0 0 0,0 0 0 0 0,0 1 0 0 0,-1-1-16 0 0,-3-2 62 0 0,-2-1 77 0 0,3-3-45 0 0,2 2-73 0 0,0 2-6 0 0,-1 0-1 0 0,1 0 0 0 0,-1 0 0 0 0,1 0 0 0 0,-1 1 1 0 0,0-1-1 0 0,0 1 0 0 0,0-1 0 0 0,0 1 1 0 0,-1 0-1 0 0,1 0 0 0 0,-1 0-14 0 0,-14-7 44 0 0,13 7-39 0 0,-8-4 59 0 0,9 0-44 0 0,4 5-18 0 0,-1 1 1 0 0,1-1-1 0 0,0 1 1 0 0,0 0-1 0 0,-1-1 0 0 0,1 1 1 0 0,0-1-1 0 0,-1 1 1 0 0,1 0-1 0 0,-1-1 0 0 0,1 1 1 0 0,0 0-1 0 0,-1 0 0 0 0,1-1 1 0 0,-1 1-1 0 0,1 0 1 0 0,0 0-1 0 0,-1-1 0 0 0,1 1 1 0 0,-1 0-1 0 0,1 0 1 0 0,-1 0-1 0 0,1 0 0 0 0,-1 0 1 0 0,1 0-1 0 0,-1 0 0 0 0,1 0 1 0 0,-1 0-1 0 0,1 0 1 0 0,-1 0-1 0 0,1 0 0 0 0,-1 0-2 0 0,-11 0 21 0 0,9-1-14 0 0,0 1 0 0 0,-1 0 0 0 0,1 0 0 0 0,0 0 0 0 0,0 0 0 0 0,-1 1 0 0 0,1-1 0 0 0,0 1 0 0 0,0 0 0 0 0,-1 0-7 0 0,-14 9 43 0 0,6-7-34 0 0,10-3-9 0 0,1 0 0 0 0,-1 0 0 0 0,1 0 0 0 0,-1 1 0 0 0,1-1 0 0 0,-1 1 0 0 0,1-1 0 0 0,-1 1 0 0 0,1-1 0 0 0,-1 1 1 0 0,1 0-1 0 0,0-1 0 0 0,-1 1 0 0 0,1 0 0 0 0,0 0 0 0 0,0 0 0 0 0,0 0 0 0 0,-1 0 0 0 0,1 0 0 0 0,0 1 0 0 0,0 0 0 0 0,-1 3 0 0 0,1-5 0 0 0,1 1 0 0 0,0 0 0 0 0,0-1 0 0 0,-1 1 0 0 0,1 0 0 0 0,0-1 0 0 0,-1 1 0 0 0,1-1 0 0 0,-1 1 0 0 0,1-1 0 0 0,-1 1 0 0 0,1-1 0 0 0,-1 1 0 0 0,1-1 0 0 0,-1 1 0 0 0,1-1 0 0 0,-1 0 0 0 0,0 1 0 0 0,1-1 0 0 0,-1 0 0 0 0,0 0 0 0 0,0 1 0 0 0,-3 1 0 0 0,0 0 0 0 0,2 0 0 0 0,-1 0 1 0 0,0 0-1 0 0,0 0 0 0 0,1 0 0 0 0,-1 1 0 0 0,1-1 0 0 0,-1 1 0 0 0,1-1 0 0 0,0 1 0 0 0,0 0 0 0 0,0 0 0 0 0,1 0 0 0 0,-1 0 0 0 0,1 0 0 0 0,0 1 0 0 0,-1-1 0 0 0,1 4 0 0 0,-2 4-2 0 0,2 0 0 0 0,-1 0-1 0 0,1 0 1 0 0,1 1 0 0 0,0-1 2 0 0,0-8-7 0 0,0 1 1 0 0,0-1-1 0 0,-1 0 1 0 0,1 0 0 0 0,-1 1-1 0 0,0-1 1 0 0,0 0-1 0 0,-1 3 7 0 0,-2 9-2 0 0,12 9-10 0 0,-7-10-3 0 0,1 1 0 0 0,-2-1 0 0 0,0 1 0 0 0,-1 2 15 0 0,1 0-18 0 0,0 0 1 0 0,0-1-1 0 0,3 9 18 0 0,0-13-4 0 0,0-1 1 0 0,1 1-1 0 0,4 7 4 0 0,3 9 0 0 0,6 28 3 0 0,-7-22-36 0 0,2 0-1 0 0,14 31 34 0 0,-13-42 0 0 0,-4-5 0 0 0,0 1 0 0 0,5 15 0 0 0,5 15 0 0 0,-11-30 0 0 0,-1 0 0 0 0,4 18 0 0 0,-7-13 0 0 0,-2-12 0 0 0,1-1 0 0 0,0 1 0 0 0,3 8 0 0 0,-3-12 0 0 0,0-1 0 0 0,0 1 0 0 0,-1 0 0 0 0,0 1 0 0 0,-1-1 0 0 0,0 0 0 0 0,0 0 0 0 0,-1 7 0 0 0,0-9 0 0 0,1 1 0 0 0,-1-1 0 0 0,1 0 0 0 0,1 1 0 0 0,-1-1 0 0 0,1 1 0 0 0,4 16 0 0 0,-1 17 14 0 0,-5-29 10 0 0,0 0 1 0 0,0 0-1 0 0,-1 0 1 0 0,0 0-1 0 0,-2 2-24 0 0,-2 2 32 0 0,3-12-21 0 0,1 0-1 0 0,0 0 1 0 0,0 0 0 0 0,0 1 0 0 0,0-1-1 0 0,1 0 1 0 0,-1 0 0 0 0,1 1-1 0 0,0 2-10 0 0,0-1 13 0 0,0-1 1 0 0,-1 1-1 0 0,1 0 0 0 0,-1 0 0 0 0,0-1 0 0 0,-1 1 0 0 0,1-1 0 0 0,-1 1 0 0 0,0-1 0 0 0,0 0 0 0 0,-2 4-13 0 0,-14 27 147 0 0,7-12-72 0 0,-7 0-43 0 0,11-15-6 0 0,5-6-21 0 0,0 0 1 0 0,0 1-1 0 0,0-1 0 0 0,0 0 1 0 0,-1 0-1 0 0,1-1 1 0 0,-1 1-1 0 0,1 0 0 0 0,-1-1 1 0 0,-1 1-6 0 0,-8 1 22 0 0,11-3-21 0 0,0 0 1 0 0,0 0 0 0 0,0 0-1 0 0,0 1 1 0 0,1-1 0 0 0,-1 0-1 0 0,0 1 1 0 0,0-1 0 0 0,0 0-1 0 0,0 1 1 0 0,0-1 0 0 0,1 1-1 0 0,-1-1 1 0 0,0 1-1 0 0,0 0 1 0 0,1-1 0 0 0,-1 1-1 0 0,0 0 1 0 0,1 0 0 0 0,-1-1-1 0 0,1 1 1 0 0,-1 0 0 0 0,1 0-1 0 0,-1 0 1 0 0,1-1 0 0 0,0 1-1 0 0,-1 1-1 0 0,1-1 0 0 0,-1 0 0 0 0,0 0 1 0 0,0 0-1 0 0,0 0 0 0 0,0 0 0 0 0,0 0 0 0 0,0 0 0 0 0,0 0 0 0 0,0-1 0 0 0,0 1 0 0 0,0 0 0 0 0,0 0 0 0 0,0-1 0 0 0,-1 1 0 0 0,1-1 0 0 0,0 1 0 0 0,0-1 0 0 0,-1 0 0 0 0,1 1 0 0 0,0-1 0 0 0,-1 0 0 0 0,1 0 0 0 0,-1 0 0 0 0,-12 0-33 0 0,13 0 29 0 0,-1 0-172 0 0,-1-2-20 0 0,-3-5 101 0 0,2 0 0 0 0,1 1-16 0 0,-1 0-37 0 0,2 1-10 0 0,-1 0-36 0 0,1 0-40 0 0,0 1-45 0 0,2 4 267 0 0,-1-2-193 0 0,0-1 34 0 0,0-5-300 0 0,0 4 235 0 0,2 0-75 0 0,-1 1-107 0 0,0 1 159 0 0,0 0-39 0 0,0 0-43 0 0,0 1-49 0 0,0-1-41 0 0,0 0-53 0 0,0 1-46 0 0,0-1-42 0 0,0 0-160 0 0,0 0-40 0 0,0 0-195 0 0,0-1-526 0 0</inkml:trace>
  <inkml:trace contextRef="#ctx0" brushRef="#br0" timeOffset="297.82">90 633 14032 0 0,'0'0'408'0'0,"0"0"-145"0"0,-3 0-120 0 0,-2 1-40 0 0,0 1-60 0 0,5-2-39 0 0,-1 1 1 0 0,1 0 0 0 0,0-1-1 0 0,-1 1 1 0 0,1 0 0 0 0,0-1 0 0 0,0 1-1 0 0,0 0 1 0 0,-1-1 0 0 0,1 1-1 0 0,0 0 1 0 0,0-1 0 0 0,0 1-1 0 0,0 0 1 0 0,0-1-5 0 0,0 0 0 0 0,0 2 89 0 0,0-1 104 0 0,0-1 176 0 0,0 0 14 0 0,0 0-26 0 0,5 2-50 0 0,3-3-86 0 0,2 0-44 0 0,-1-2-32 0 0,-1-1-20 0 0,2-2 69 0 0,3 3 57 0 0,-6 4-114 0 0,-4-1-93 0 0,-1 0 0 0 0,0 0 0 0 0,0 0 0 0 0,0 0 0 0 0,0 0 0 0 0,1-1 0 0 0,-1 1 0 0 0,0-1 0 0 0,0 1 0 0 0,1-1-44 0 0,15-8 146 0 0,-15 8-131 0 0,0 0 1 0 0,0 1-1 0 0,0-1 0 0 0,0 0 1 0 0,0 1-1 0 0,0 0 0 0 0,3 0-15 0 0,-5 0 10 0 0,1 0-1 0 0,0-1 0 0 0,-1 1 0 0 0,1 0 0 0 0,0 0 0 0 0,-1-1 1 0 0,1 1-1 0 0,0-1 0 0 0,-1 1 0 0 0,1-1 0 0 0,-1 0 0 0 0,1 1 1 0 0,-1-1-1 0 0,1 0-9 0 0,10-6 41 0 0,15 2-27 0 0,-6-5-14 0 0,0 4 6 0 0,-13 4-1 0 0,-1 0-1 0 0,0 0 1 0 0,0-1-1 0 0,3-1-4 0 0,11-4-77 0 0,10-1-128 0 0,15-5-113 0 0,-18 3 138 0 0,-14 6 55 0 0,0-1-34 0 0,2 1-63 0 0,1-2-60 0 0,1 1-68 0 0,1-2-80 0 0,-10 5 245 0 0,-3 1 34 0 0,-1 0-7 0 0,0 0-38 0 0,-1 1-4 0 0,1 0-39 0 0,-1 0-45 0 0,0 0-49 0 0,0 0-54 0 0,-1 1-51 0 0,1-1-43 0 0,0 1-40 0 0,0 0-148 0 0,0 0-37 0 0,0 0-180 0 0,3 0-483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1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9648 0 0,'0'0'216'0'0,"0"0"32"0"0,0 0 12 0 0,0-1-106 0 0,0-1-79 0 0,0-2-38 0 0,2-2-27 0 0,4 3 1 0 0,-1 0 71 0 0,-3-1 69 0 0,-2-2 174 0 0,0 3 284 0 0,0 3 21 0 0,3 0-20 0 0,-1 0-559 0 0,-1 0 43 0 0,3 1 199 0 0,-1 0 90 0 0,4 2 610 0 0,-5-1-730 0 0,0-1-49 0 0,-1 1-65 0 0,1 0-87 0 0,-1 0-106 0 0,0-1-24 0 0,-1 0-32 0 0,6 12 422 0 0,4-8-8 0 0,-7 0-158 0 0,1 1-41 0 0,3 8 26 0 0,-5-10-103 0 0,10 20 138 0 0,-8-16-131 0 0,0 6 40 0 0,-4 0-42 0 0,1 3-3 0 0,5-5-2 0 0,-5-10-35 0 0,0-1 0 0 0,0 1 0 0 0,0-1 0 0 0,-1 1 0 0 0,1-1 0 0 0,-1 1 0 0 0,1-1 0 0 0,-1 1 0 0 0,1 0 0 0 0,-1-1 0 0 0,0 1 0 0 0,0 0 0 0 0,0-1 1 0 0,0 1-5 0 0,-1 8 26 0 0,1-6-18 0 0,0-1 1 0 0,0 1 0 0 0,0 0 0 0 0,0-1 0 0 0,0 1 0 0 0,1 0-1 0 0,-1-1 1 0 0,1 1 0 0 0,1 1-8 0 0,1 3 20 0 0,-1 1 0 0 0,1 0-1 0 0,-2 0 1 0 0,2 6-20 0 0,-2 14 61 0 0,-1 8 0 0 0,0 15 5 0 0,0-18 27 0 0,0-4 51 0 0,0 1 89 0 0,0-29-129 0 0,0-2-5 0 0,0 0-23 0 0,0 0-11 0 0,0 0-1 0 0,0 0 0 0 0,0 0 0 0 0,0 0 0 0 0,0 0 0 0 0,0 0 6 0 0,0 0 22 0 0,1-9 80 0 0,-1 0-51 0 0,-2 1-28 0 0,-4-2-21 0 0,-1-5-2 0 0,5 3 24 0 0,2-36 165 0 0,0 25-174 0 0,0 2-41 0 0,0 19-43 0 0,0 1 1 0 0,0-1-1 0 0,0 0 0 0 0,1 0 0 0 0,-1 0 0 0 0,0 1 0 0 0,1-1 0 0 0,0 0 0 0 0,-1 0 0 0 0,1 1 0 0 0,0-1 0 0 0,0 1 0 0 0,0-1 0 0 0,0 0-1 0 0,0 0 4 0 0,0 1 0 0 0,0-1 0 0 0,0 1 1 0 0,-1-1-1 0 0,1 0 0 0 0,0 1 0 0 0,-1-1 0 0 0,1 0 0 0 0,-1 0 0 0 0,0 1 0 0 0,1-1 0 0 0,-1 0 0 0 0,0 0 0 0 0,0 0-4 0 0,0-3 7 0 0,0 1 0 0 0,1-1 0 0 0,0 0 0 0 0,0 1 0 0 0,1-5-7 0 0,0 5 11 0 0,0-1-1 0 0,0 0 1 0 0,0 1-1 0 0,0-1 1 0 0,1 1-1 0 0,0 0 1 0 0,0-1-1 0 0,0 1 1 0 0,1-1-11 0 0,1 1 2 0 0,-1-1 0 0 0,0-1 1 0 0,0 1-1 0 0,0 0 0 0 0,-1-1-2 0 0,0 0 0 0 0,1 1 0 0 0,0-1 0 0 0,0 1 0 0 0,0 0-1 0 0,1 0 1 0 0,7-8 0 0 0,-8 8 0 0 0,1 0 0 0 0,-1 1 0 0 0,1 0 0 0 0,0-1 0 0 0,0 1 0 0 0,2 0 0 0 0,3-1 0 0 0,-7 4 0 0 0,-1 0 0 0 0,0 0 0 0 0,1 0 0 0 0,-1-1 0 0 0,0 1 0 0 0,0-1 0 0 0,0 1 0 0 0,0-1 0 0 0,0 0 0 0 0,1 0 0 0 0,0-1 0 0 0,0 1 0 0 0,0 0 0 0 0,0 0 0 0 0,1 0 0 0 0,0-1 0 0 0,0 2 0 0 0,-1-1 0 0 0,1 0 0 0 0,-1 0 0 0 0,0-1 0 0 0,0 1 0 0 0,1-1 0 0 0,1-2 0 0 0,1 1 0 0 0,0 0 0 0 0,0 0 0 0 0,0 1 0 0 0,0 0 0 0 0,1-1 0 0 0,-2 2 0 0 0,-1-1 0 0 0,2 3 0 0 0,16 0 0 0 0,-8 0 10 0 0,-8-1-21 0 0,-1 1 1 0 0,1 0-1 0 0,0 0 1 0 0,0 0-1 0 0,0 1 1 0 0,-1 0-1 0 0,4 1 11 0 0,-2 1 0 0 0,-4-2 0 0 0,1 1 0 0 0,0 0 0 0 0,-1-1 0 0 0,0 1 0 0 0,1 1 0 0 0,-1-1 0 0 0,0 0 0 0 0,0 1 0 0 0,0-1 0 0 0,2 4 0 0 0,-2 0 0 0 0,-2-3 0 0 0,0 0 0 0 0,1 0 0 0 0,-1 0 0 0 0,0-1 0 0 0,1 1 0 0 0,0-1 0 0 0,0 1 0 0 0,0-1 0 0 0,0 0 0 0 0,0 1 0 0 0,0-1 0 0 0,1 0 0 0 0,-1-1 0 0 0,0 1 0 0 0,2 0 0 0 0,-3-1 0 0 0,0-1 1 0 0,0 0-1 0 0,-1 1 0 0 0,1-1 0 0 0,0 1 0 0 0,0-1 0 0 0,0 1 0 0 0,-1-1 0 0 0,1 1 0 0 0,0-1 0 0 0,0 1 0 0 0,-1 0 0 0 0,1 0 0 0 0,-1-1 1 0 0,1 1-1 0 0,-1 0 0 0 0,1 0 0 0 0,-1 0 0 0 0,1-1 0 0 0,-1 1 0 0 0,0 0 0 0 0,1 0 0 0 0,-1 0 0 0 0,0 0 0 0 0,0 0 0 0 0,0 0 0 0 0,1 0 0 0 0,1 11 9 0 0,9 9 34 0 0,-6 5-33 0 0,6-5-10 0 0,-6 8 12 0 0,-1-12 13 0 0,-2-11-19 0 0,0 1 0 0 0,0-1 0 0 0,-1 1 0 0 0,0 0 0 0 0,0-1-1 0 0,-1 1-5 0 0,2 10 1 0 0,4 5 43 0 0,-5-17-33 0 0,1 1 1 0 0,-1-1-1 0 0,1 1 0 0 0,-1-1 0 0 0,-1 1 0 0 0,1 1-11 0 0,-2 6 27 0 0,1-10-19 0 0,-1 1 0 0 0,1-1 0 0 0,0 1 0 0 0,0 0 0 0 0,1-1 0 0 0,-1 1 0 0 0,1-1 0 0 0,0 1 0 0 0,0 1-8 0 0,1 1 12 0 0,4 13 59 0 0,-4-13-39 0 0,-1-1 1 0 0,0 1-1 0 0,0 0 1 0 0,-1 0-1 0 0,1 1-32 0 0,-1 53 184 0 0,0-57-108 0 0,0-3-32 0 0,0 0-128 0 0,0 0-16 0 0,0 0 21 0 0,0 0-40 0 0,0 0-87 0 0,0 0-218 0 0,0-1 157 0 0,0 1 37 0 0,0-1-131 0 0,0-1 139 0 0,0 1 54 0 0,0-5-241 0 0,0 5 181 0 0,0 0 74 0 0,0 1-36 0 0,0-1-42 0 0,0 2-49 0 0,0-2-157 0 0,0 0-56 0 0,0 1-53 0 0,0-1-43 0 0,0 1-170 0 0,0 0-43 0 0,0 0-204 0 0,0 0-551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1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11856 0 0,'0'0'348'0'0,"0"0"-127"0"0,0 0-101 0 0,0 0 23 0 0,0 0-53 0 0,0 0 103 0 0,0 0 206 0 0,0 0 371 0 0,0 0 35 0 0,0 0-18 0 0,0 0-117 0 0,0 0-50 0 0,0 0-11 0 0,0 0-19 0 0,0 0-80 0 0,0 0-35 0 0,0 0-10 0 0,0 0-30 0 0,0 0-124 0 0,0 0-58 0 0,0 0-12 0 0,0 0-19 0 0,0 0-81 0 0,0 0-40 0 0,0 0-5 0 0,-2 0-16 0 0,-9 0-80 0 0,9 0-92 0 0,2 0-66 0 0,0 0-24 0 0,0 0 35 0 0,0 0-59 0 0,0 0 48 0 0,0 0-33 0 0,0 0-147 0 0,0 0-40 0 0,0 0-1001 0 0,0 0-58 0 0,0 0-16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2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1 9384 0 0,'0'0'208'0'0,"0"0"33"0"0,0 0 16 0 0,-3 3 42 0 0,1-1-222 0 0,-1 0 63 0 0,-13 14 791 0 0,13-12-745 0 0,2-3-142 0 0,0 0-42 0 0,-2 2 227 0 0,1-1-57 0 0,0-1-48 0 0,1 1-41 0 0,0-1-17 0 0,-2 1-6 0 0,2 0 3 0 0,-1-1 10 0 0,1 1 38 0 0,-1 0 47 0 0,-1 1 54 0 0,0 0-96 0 0,-1 1 94 0 0,-7 7 374 0 0,7-7-422 0 0,1 0-60 0 0,1-1-103 0 0,-5 13 333 0 0,1 0-35 0 0,-4 8 36 0 0,5-14-221 0 0,-1 0-43 0 0,-4 4 67 0 0,8-10-103 0 0,-1-1 1 0 0,1 1-1 0 0,-1 0 1 0 0,1-1-1 0 0,0 1 1 0 0,1 0-1 0 0,-1 0 1 0 0,0 2-34 0 0,-2 12 110 0 0,-1 4 11 0 0,-4 1-36 0 0,4-12-38 0 0,1 0 0 0 0,1 1 0 0 0,-1-1 0 0 0,1 7-47 0 0,-10 27 87 0 0,10-35-82 0 0,-1 0-1 0 0,2 1 0 0 0,-1 0 1 0 0,0 6-5 0 0,0 3 9 0 0,-8 17 34 0 0,6 7-33 0 0,0-19-10 0 0,3-16 0 0 0,0 1 0 0 0,0-1 0 0 0,1 1 0 0 0,0 9 0 0 0,0 17 0 0 0,0-12 0 0 0,1 0 0 0 0,2 0 0 0 0,1 7 0 0 0,7 16 0 0 0,11 82 0 0 0,6-52 0 0 0,-27-75 1 0 0,3 10-14 0 0,0-1 0 0 0,0 1 1 0 0,1-1-1 0 0,0 0 0 0 0,1 0 0 0 0,0-1 0 0 0,2 2 13 0 0,-6-10-7 0 0,21 29-107 0 0,-16-21 40 0 0,1-2-35 0 0,-1 0-16 0 0,0-1-36 0 0,1 0-44 0 0,1 1-48 0 0,-5-5 139 0 0,-1 0 11 0 0,0-2-15 0 0,0 1-37 0 0,0-1-11 0 0,-1 0-38 0 0,1 0-44 0 0,0 0-50 0 0,-1 0-48 0 0,1 0-47 0 0,-1-1-43 0 0,1 0-38 0 0,0 1-137 0 0,0-1-38 0 0,0 0-166 0 0,1 0-450 0 0,-3 0 1166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2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9560 0 0,'0'0'216'0'0,"0"0"32"0"0,0 0 10 0 0,0 1-107 0 0,0 1-78 0 0,0 25 115 0 0,0 0 52 0 0,0 64 705 0 0,0-52-568 0 0,2-22-191 0 0,4 1-35 0 0,-1-3-40 0 0,-3-7-29 0 0,-1 1 0 0 0,0 0 1 0 0,0-1-1 0 0,-1 1 1 0 0,0 1-83 0 0,-1 14 217 0 0,0-6-17 0 0,1 0 51 0 0,0 14 27 0 0,0 65 800 0 0,0-77-882 0 0,0-1-40 0 0,0-16 34 0 0,0-3 24 0 0,0 0 2 0 0,0 0-4 0 0,0 0-18 0 0,0 0-9 0 0,-3-3-1 0 0,-3-6-95 0 0,1-8 160 0 0,3-2-9 0 0,2 7-170 0 0,0-19 127 0 0,0 3-51 0 0,0-24 31 0 0,3 25-94 0 0,3 5-45 0 0,-2 5-28 0 0,2-14 33 0 0,4-1-33 0 0,-4 7 4 0 0,-3 9 9 0 0,1 0 0 0 0,3-5-23 0 0,-5 15 0 0 0,1 1 1 0 0,-1 0-1 0 0,1 0 1 0 0,0 0 0 0 0,0 0-1 0 0,0 1 1 0 0,1-1-1 0 0,3-3 0 0 0,6-8 0 0 0,-10 9 0 0 0,-3 7 0 0 0,1-1 0 0 0,-1 1 0 0 0,0-1 0 0 0,0 1 0 0 0,0-1 0 0 0,1 1 0 0 0,-1 0 0 0 0,0-1 0 0 0,0 1 0 0 0,1-1 0 0 0,-1 1 0 0 0,0-1 0 0 0,1 1 0 0 0,-1 0 0 0 0,0-1 0 0 0,1 1 0 0 0,-1 0 0 0 0,1 0 0 0 0,-1-1 0 0 0,1 1 0 0 0,-1 0 0 0 0,1 0 0 0 0,-1-1 0 0 0,1 1 0 0 0,-1 0 0 0 0,1 0 0 0 0,-1 0 0 0 0,1 0 0 0 0,-1 0 0 0 0,1 0 0 0 0,-1 0 0 0 0,1 0 0 0 0,-1 0 0 0 0,1 0 0 0 0,-1 0 0 0 0,1 0 0 0 0,-1 0 0 0 0,1 0 0 0 0,1 0 5 0 0,0 0 0 0 0,0 0 0 0 0,0 0 0 0 0,0-1-1 0 0,0 1 1 0 0,0-1 0 0 0,0 0 0 0 0,0 1-1 0 0,0-1 1 0 0,1 0-5 0 0,-3 0 4 0 0,1 1 0 0 0,-1 0-1 0 0,1-1 1 0 0,0 1 0 0 0,-1 0 0 0 0,1-1-1 0 0,-1 1 1 0 0,1 0 0 0 0,0 0 0 0 0,-1 0-1 0 0,1 0 1 0 0,0 0 0 0 0,-1-1 0 0 0,1 1-1 0 0,0 0 1 0 0,-1 0 0 0 0,1 1 0 0 0,0-1-1 0 0,-1 0 1 0 0,1 0 0 0 0,-1 0 0 0 0,1 0-1 0 0,0 1 1 0 0,-1-1 0 0 0,1 0 0 0 0,-1 0-1 0 0,1 1 1 0 0,0-1 0 0 0,-1 0 0 0 0,1 1-1 0 0,-1-1 1 0 0,1 1 0 0 0,-1-1 0 0 0,0 1-1 0 0,1-1 1 0 0,-1 1-4 0 0,6 3 88 0 0,1-4-59 0 0,-1 1-13 0 0,-1 3-14 0 0,0 0-1 0 0,0 0 1 0 0,0 0-1 0 0,0 0 1 0 0,-1 1-1 0 0,1 0 1 0 0,-1 0-1 0 0,2 5-1 0 0,13 24 0 0 0,-18-32 0 0 0,1 1-2 0 0,0 0 0 0 0,0-1 0 0 0,-1 1 0 0 0,1 1 0 0 0,-1-1 1 0 0,1 1 1 0 0,1 19-62 0 0,-3-17 59 0 0,1-1 0 0 0,0 1 0 0 0,0-1-1 0 0,0 1 1 0 0,2 2 3 0 0,-1-2 1 0 0,0 0-1 0 0,-1-1 0 0 0,1 1 0 0 0,-2 0 0 0 0,1 3 0 0 0,-1-6 0 0 0,0-1 0 0 0,0 1 0 0 0,1 0 0 0 0,-1 0 0 0 0,1-1 0 0 0,-1 1 0 0 0,1 0 0 0 0,0-1 0 0 0,0 1 0 0 0,0 0 0 0 0,0-1 0 0 0,1 1 0 0 0,-1-1 0 0 0,0 0 0 0 0,0 1 0 0 0,0-1 0 0 0,0 0 0 0 0,-1 0 0 0 0,1 1 0 0 0,-1-1 0 0 0,1 0 0 0 0,-1 1 0 0 0,0-1 0 0 0,0 1 0 0 0,0 0 0 0 0,0 17-9 0 0,0 15 21 0 0,0-19-61 0 0,0 5-55 0 0,0-19-75 0 0,0-2-12 0 0,0 0 66 0 0,0 0 10 0 0,0 0-39 0 0,0 0-133 0 0,0 0-241 0 0,0 0 401 0 0,0 0 12 0 0,0 0-14 0 0,0 0-42 0 0,0 0-11 0 0,0 0-42 0 0,0 0-48 0 0,0 0-54 0 0,0 0-59 0 0,0 0-54 0 0,0 0-48 0 0,0 0-42 0 0,0 0-154 0 0,0 0-41 0 0,0 0-185 0 0,0 0-499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8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8808 0 0,'0'0'257'0'0,"0"0"-2"0"0,0 0-190 0 0,3 0-37 0 0,11 1-26 0 0,-4-1 46 0 0,-3 0 44 0 0,-3 0 51 0 0,0-1 54 0 0,-1-1 57 0 0,1-5 269 0 0,-4 7-487 0 0,1-1 0 0 0,-1 1 0 0 0,0-1-1 0 0,0 1 1 0 0,1 0 0 0 0,-1-1 0 0 0,0 1-1 0 0,1-1 1 0 0,-1 1 0 0 0,0 0 0 0 0,1-1-1 0 0,-1 1 1 0 0,1 0 0 0 0,-1 0 0 0 0,1-1 0 0 0,-1 1-1 0 0,0 0 1 0 0,1 0 0 0 0,-1 0 0 0 0,1-1-1 0 0,-1 1 1 0 0,1 0 0 0 0,-1 0 0 0 0,1 0 0 0 0,-1 0-1 0 0,1 0 1 0 0,-1 0 0 0 0,1 0 0 0 0,-1 0-1 0 0,1 0 1 0 0,-1 0 0 0 0,1 1-36 0 0,6-1 395 0 0,6 0 191 0 0,-1-3-106 0 0,-4-2-207 0 0,2-1 100 0 0,3 4 87 0 0,-5 1-213 0 0,-2-1-59 0 0,-1 0-47 0 0,0-1-33 0 0,10-4 134 0 0,-6 6-112 0 0,7 0 91 0 0,-2-2-66 0 0,-1 0-58 0 0,-2-1-49 0 0,-5 2-39 0 0,5-1 23 0 0,16 3 108 0 0,-15 3-126 0 0,-6 1-65 0 0,-3-2-84 0 0,-1 1-89 0 0,-1-2 63 0 0,0-1-39 0 0,0 1-41 0 0,-1 0-40 0 0,1-1-383 0 0,0 1 89 0 0,-1-1-54 0 0,0 0-741 0 0,0 0-582 0 0,0 0-1105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3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9280 0 0,'0'0'268'0'0,"0"0"4"0"0,0 0-203 0 0,3 0-41 0 0,8 0 650 0 0,0 0 86 0 0,1 0 42 0 0,14 0 1139 0 0,-10 0-825 0 0,-6 0-519 0 0,0 0-69 0 0,1 0-58 0 0,0 0-119 0 0,-5 0-228 0 0,0 0-38 0 0,0 0-40 0 0,0 0-43 0 0,4-2 86 0 0,-1-3-58 0 0,-7 4-34 0 0,0 0 0 0 0,-1 0 0 0 0,1 0 1 0 0,0 0-1 0 0,0 1 0 0 0,0-1 0 0 0,0 0 1 0 0,-1 1-1 0 0,1-1 0 0 0,0 1 0 0 0,0 0 0 0 0,1 0 0 0 0,20 0-3 0 0,-8 0-52 0 0,-2 0-43 0 0,-1 0-62 0 0,-7-1-10 0 0,-1 1 86 0 0,1-2 66 0 0,4-3 90 0 0,-6 3-120 0 0,0 1-86 0 0,-1 0 26 0 0,0 0-34 0 0,0 0-36 0 0,0 1-41 0 0,0-1-142 0 0,2 0-87 0 0,-1 1-98 0 0,1 0-104 0 0,9 0-783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3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9792 0 0,'0'0'289'0'0,"0"0"-8"0"0,0 0-175 0 0,0 0 14 0 0,0 0 94 0 0,0 0 238 0 0,0 0 426 0 0,0 0 39 0 0,0 0-373 0 0,0 0-213 0 0,0 0-45 0 0,0 3 86 0 0,0-1-252 0 0,0 1 62 0 0,0 8 609 0 0,0-6-487 0 0,0-3-184 0 0,0-1-33 0 0,0 0-42 0 0,0 0-47 0 0,3 4 491 0 0,8 6-17 0 0,-10-9-244 0 0,0-1-53 0 0,0 1-45 0 0,-1 0-37 0 0,0 2 16 0 0,0 1-66 0 0,-1-4-4 0 0,1 0 39 0 0,0 23 310 0 0,0 0-70 0 0,0 0-85 0 0,0 2-99 0 0,1-21-113 0 0,-1 1 0 0 0,1-1 0 0 0,1 1-1 0 0,-1-1 1 0 0,2 4-21 0 0,2 10 39 0 0,-2-1-37 0 0,-3 51 67 0 0,0-25-66 0 0,0-36-3 0 0,1 0 0 0 0,0 0 0 0 0,1-1 0 0 0,-1 1 0 0 0,2 1 0 0 0,-1-2 0 0 0,0 1 0 0 0,-1 0 0 0 0,0-1 0 0 0,0 1 0 0 0,0 1 0 0 0,-1 122 4 0 0,0 82 90 0 0,0-210-254 0 0,0-3-60 0 0,0 0-18 0 0,0 0 58 0 0,0 0-48 0 0,0 0 61 0 0,0 0-35 0 0,0 0-150 0 0,0 0-39 0 0,0 0-1024 0 0,0 0-65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3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11072 0 0,'0'0'324'0'0,"0"0"-3"0"0,0 0-238 0 0,2 0-49 0 0,2 0-46 0 0,0 0 32 0 0,3 1 104 0 0,-1 0 67 0 0,10 5 496 0 0,-11-1-433 0 0,-3-4 24 0 0,-1 0-52 0 0,1 0-45 0 0,-1 0-41 0 0,0-1-17 0 0,1 1-40 0 0,-1-1-24 0 0,2 0-17 0 0,0 0 36 0 0,0 0 79 0 0,-1 2-142 0 0,0-1 70 0 0,2 3 144 0 0,0 0 81 0 0,4 3 292 0 0,-4-4-368 0 0,0 0-26 0 0,-1 0-76 0 0,8 1 257 0 0,-3 0-103 0 0,5 6 9 0 0,-6-3-129 0 0,-4-5-113 0 0,-1 0 0 0 0,0 0-1 0 0,0 0 1 0 0,0 0 0 0 0,0 1 0 0 0,0-1-1 0 0,0 1 1 0 0,-1-1 0 0 0,1 1-1 0 0,0 1-52 0 0,0 5 117 0 0,4 8 65 0 0,7-4-83 0 0,-3-5-57 0 0,-6-3-30 0 0,0 0 0 0 0,-1 1 0 0 0,0-1 0 0 0,0 0 0 0 0,0 1 0 0 0,-1 0-1 0 0,0-1 1 0 0,0 1 0 0 0,0 2-12 0 0,4 9 19 0 0,89 238 189 0 0,-86-224-190 0 0,-2 0 0 0 0,2 23-18 0 0,-5-28 28 0 0,1 21-18 0 0,0-22-9 0 0,-2-10 19 0 0,-1 1 0 0 0,0 0-1 0 0,-1 7-19 0 0,0 0 11 0 0,-1-3 32 0 0,0-1-1 0 0,-3 16-42 0 0,-2-8 34 0 0,2-14-9 0 0,1-1-1 0 0,0 1 1 0 0,1 0-1 0 0,1 4-24 0 0,-5 25 52 0 0,-11 24-39 0 0,8-35-14 0 0,4-12 1 0 0,3-14 0 0 0,0-1 0 0 0,0 1 0 0 0,0 0 0 0 0,-1 0 0 0 0,0-1 0 0 0,0 1 0 0 0,0-1 0 0 0,-1 1 0 0 0,-1 3 18 0 0,-1 0 0 0 0,1 1 0 0 0,-1 3-18 0 0,-8 14 18 0 0,-3-8-18 0 0,0-4 0 0 0,10-12-4 0 0,-1 1-40 0 0,2 4-110 0 0,5-7 142 0 0,0 0 0 0 0,0 1-1 0 0,0-1 1 0 0,-1 1 0 0 0,1-1-1 0 0,0 0 1 0 0,0 1-1 0 0,-1-1 1 0 0,1 0 0 0 0,0 1-1 0 0,-1-1 1 0 0,1 0 0 0 0,0 0-1 0 0,-1 1 1 0 0,1-1 0 0 0,0 0-1 0 0,-1 0 1 0 0,1 0-1 0 0,0 1 1 0 0,-1-1 0 0 0,1 0-1 0 0,-1 0 1 0 0,1 0 0 0 0,0 0-1 0 0,-1 0 1 0 0,1 0 0 0 0,-1 0-1 0 0,1 0 1 0 0,-1 0-1 0 0,1 0 1 0 0,-1 0 12 0 0,-4-3-303 0 0,1-1 166 0 0,-2-2-79 0 0,4 4 14 0 0,1 1-156 0 0,1-1-27 0 0,0 0 109 0 0,0 1 74 0 0,0-1 36 0 0,-1-1-144 0 0,1 3 166 0 0,0-1 4 0 0,-1 0-36 0 0,1 1-44 0 0,-1-1-51 0 0,0 0-116 0 0,0 1-53 0 0,0-1-46 0 0,0 1-41 0 0,-1 0-151 0 0,1 0-40 0 0,-1-1-183 0 0,-2 1-494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4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12728 0 0,'0'0'289'0'0,"0"0"40"0"0,0 0 21 0 0,0 0-149 0 0,0 0-97 0 0,0 0 93 0 0,0 0-40 0 0,0 0 166 0 0,0 0 297 0 0,0 0 27 0 0,0 0-268 0 0,0 0-165 0 0,0 0-51 0 0,0 0 13 0 0,0 0 54 0 0,0 0-26 0 0,1 0-96 0 0,1 0-76 0 0,2 0-49 0 0,2 0-79 0 0,-3 0-133 0 0,-3 0 164 0 0,0 0-11 0 0,0 0-24 0 0,0 0-45 0 0,0 0-18 0 0,0 0-46 0 0,0 0-52 0 0,0 0-59 0 0,0 0-62 0 0,0 0-60 0 0,0 0-51 0 0,0 0-46 0 0,0 0-159 0 0,0 0-45 0 0,0 0-191 0 0,0 0-517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4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1 13104 0 0,'0'0'297'0'0,"-2"0"39"0"0,-18 0 162 0 0,13 0-320 0 0,5 0-99 0 0,-1 3-47 0 0,-10 7-20 0 0,0-5-2 0 0,8 6 33 0 0,-9-6-16 0 0,12-3-7 0 0,-1 0 1 0 0,0 0-1 0 0,0 1 1 0 0,1-1 0 0 0,-1 1-1 0 0,1 0 1 0 0,0-1 0 0 0,0 1-1 0 0,-1 2-20 0 0,-10 17 115 0 0,7-10-79 0 0,-7 22 23 0 0,10-24-54 0 0,-16 59 50 0 0,-3 35 129 0 0,16-72-127 0 0,4-22-20 0 0,1-1 1 0 0,0 0 0 0 0,1 1 0 0 0,0-1-38 0 0,-2 26 62 0 0,-2-11-28 0 0,1-8-2 0 0,0-1 0 0 0,2 1 1 0 0,-1 7-33 0 0,3 1 30 0 0,-1-7-19 0 0,0 0 0 0 0,-1 0 1 0 0,-1 3-12 0 0,-2 1-3 0 0,-4 31 14 0 0,7-42 0 0 0,1 1 1 0 0,0-1-1 0 0,1 0 0 0 0,0 5-11 0 0,4 12 9 0 0,-2-15-9 0 0,-1 1 1 0 0,0 0-1 0 0,-1-1 1 0 0,-1 6-1 0 0,0 1 0 0 0,-1-3 0 0 0,2 0 0 0 0,-1-1 0 0 0,3 8 0 0 0,7 14 0 0 0,-7-17 0 0 0,-2-15 0 0 0,-1 0 0 0 0,1 1 0 0 0,0-1 0 0 0,1 0 0 0 0,-1 0 0 0 0,1 0 0 0 0,0 0 0 0 0,0 0 0 0 0,2 2 0 0 0,3 5-17 0 0,-3-1-63 0 0,0 0-50 0 0,-2-1-33 0 0,0-5 69 0 0,-1-1 0 0 0,0 1 0 0 0,1-1 0 0 0,0 0 0 0 0,0 1 0 0 0,0-1 0 0 0,0 0 94 0 0,5 7-269 0 0,-1 0-74 0 0,0 1-172 0 0,7 4-361 0 0,0-3-75 0 0,-8-10-17 0 0,8-3-6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5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11920 0 0,'0'0'266'0'0,"0"0"44"0"0,0 0 14 0 0,0 0-132 0 0,0 0-91 0 0,0 0-40 0 0,0 3-22 0 0,3 10-28 0 0,10 2 26 0 0,-5-5 52 0 0,-3 0 55 0 0,-4-5-45 0 0,0-1-1 0 0,0 1 1 0 0,-1 0 0 0 0,0-1 0 0 0,0 1-1 0 0,0 2-98 0 0,0 2 126 0 0,2 2 68 0 0,4 1 31 0 0,0 1 5 0 0,-4-2-27 0 0,-2 36 423 0 0,0-2-100 0 0,1-32-325 0 0,6 0 17 0 0,-1 0-8 0 0,-4 1-24 0 0,-2-10-179 0 0,0 2 74 0 0,0 19 386 0 0,0-16-328 0 0,0-5 170 0 0,0-1-39 0 0,0-1-36 0 0,0-1-35 0 0,0-2 108 0 0,0-2-105 0 0,0-1-105 0 0,0-2-38 0 0,0-4-20 0 0,1-13-21 0 0,0 18 32 0 0,-1 3 48 0 0,6-14-14 0 0,-5 13-70 0 0,0 0-1 0 0,1-1 1 0 0,-1 1-1 0 0,-1 0 1 0 0,1-1-1 0 0,0 1 1 0 0,-1-1-1 0 0,0 0 1 0 0,0 1-14 0 0,0-23 55 0 0,-1 15-29 0 0,1 0-1 0 0,0 0 1 0 0,0 1 0 0 0,2-1 0 0 0,0-4-26 0 0,8-17 10 0 0,-4 1 2 0 0,4-1 36 0 0,-7 20-39 0 0,-2 9-9 0 0,0-1 1 0 0,0 0-1 0 0,0 0 1 0 0,0 0-1 0 0,1 1 0 0 0,-1-1 1 0 0,1 1-1 0 0,0-1 0 0 0,2-1 0 0 0,43-74 0 0 0,-18 35 0 0 0,-29 43 0 0 0,1 0 0 0 0,-1 0 0 0 0,0 0 0 0 0,1 0 0 0 0,-1 1 0 0 0,1-1 0 0 0,-1 0 0 0 0,1 0 0 0 0,-1 1 0 0 0,1-1 0 0 0,0 0 0 0 0,-1 1 0 0 0,1-1 0 0 0,0 0 0 0 0,0 1 0 0 0,-1-1 0 0 0,1 1 0 0 0,0 0 0 0 0,0-1 0 0 0,0 1 0 0 0,0-1 0 0 0,0 1 0 0 0,0 0 0 0 0,-1 0 0 0 0,1 0 0 0 0,0-1 0 0 0,10-2 0 0 0,-1-7 0 0 0,-1 8 7 0 0,22 1-86 0 0,-29 1 79 0 0,0 0-3 0 0,0 1-1 0 0,0-1 0 0 0,0 0 0 0 0,0 1 0 0 0,0-1 1 0 0,0 1-1 0 0,0 0 0 0 0,0-1 0 0 0,-1 1 0 0 0,1 0 0 0 0,0 0 1 0 0,-1 0-1 0 0,1 1 0 0 0,0-1 4 0 0,22 23-59 0 0,-12-12 30 0 0,-11-10 24 0 0,1 0 0 0 0,-1 0 0 0 0,1 0 0 0 0,-1 1 0 0 0,1-1 0 0 0,-1 0 0 0 0,0 0 0 0 0,0 1 0 0 0,0-1 0 0 0,0 0 0 0 0,-1 1 0 0 0,1-1 0 0 0,-1 1 5 0 0,1 0-8 0 0,-1-1 0 0 0,1 0 0 0 0,0 1 0 0 0,0-1 0 0 0,0 1 0 0 0,0-1 1 0 0,0 0-1 0 0,0 0 0 0 0,1 1 0 0 0,-1-1 0 0 0,1 0 0 0 0,-1 0 0 0 0,1 0 8 0 0,0 0-6 0 0,1 1 0 0 0,-1 0 1 0 0,-1 0-1 0 0,1 0 0 0 0,0 0 0 0 0,-1 0 0 0 0,1 1 1 0 0,-1-1-1 0 0,0 0 0 0 0,0 1 0 0 0,0-1 0 0 0,0 3 6 0 0,-1-2-3 0 0,1 0 0 0 0,0 0 0 0 0,1 0 0 0 0,-1 0 0 0 0,1 0 0 0 0,0-1 0 0 0,1 3 3 0 0,-1-4-4 0 0,-1 1 0 0 0,1 0 0 0 0,0-1 0 0 0,-1 1 1 0 0,1 0-1 0 0,-1 0 0 0 0,0 0 0 0 0,0 0 0 0 0,0 0 0 0 0,0 0 0 0 0,-1 0 0 0 0,1 0 0 0 0,-1 0 0 0 0,0 1 0 0 0,0-1 0 0 0,0 0 0 0 0,-1 3 4 0 0,1 6-5 0 0,1-4-6 0 0,0 0 0 0 0,1 1 0 0 0,-1-1 0 0 0,2-1 0 0 0,2 9 11 0 0,-4-14-5 0 0,0 4 4 0 0,0-1 0 0 0,0 1-1 0 0,0-1 1 0 0,-1 1-1 0 0,0 0 1 0 0,0-1 0 0 0,0 1-1 0 0,-1 0 2 0 0,0 6-1 0 0,1 19-7 0 0,0-12-44 0 0,0-18 50 0 0,0 0 0 0 0,0 0 0 0 0,0 0 0 0 0,0-1 0 0 0,0 1 0 0 0,0 0 0 0 0,0 0 0 0 0,0 0 0 0 0,0 0 0 0 0,-1-1 0 0 0,1 1 0 0 0,0 0 0 0 0,-1 0 0 0 0,1 0 2 0 0,-6 2-40 0 0,1-3-53 0 0,5 0 93 0 0,-2 0-125 0 0,1 0-118 0 0,1 0-201 0 0,0 0 247 0 0,0 0-37 0 0,0 0-74 0 0,0 0 103 0 0,0 0-39 0 0,0 0-43 0 0,0 0-40 0 0,0 0-38 0 0,0 0-33 0 0,0 0-253 0 0,0 0-56 0 0,0 0-826 0 0,0 0-644 0 0,0 0-1228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8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 7792 0 0,'0'0'230'0'0,"-2"0"-16"0"0,-5 0-138 0 0,3 0 54 0 0,2 0 135 0 0,2 0-54 0 0,0 0 151 0 0,-3 2 738 0 0,-7 9 41 0 0,7-9-24 0 0,3-2-138 0 0,0 0-62 0 0,0 0-11 0 0,-3 0-25 0 0,-7 0-95 0 0,7 0-39 0 0,3 0-10 0 0,0 0-23 0 0,0 0-97 0 0,0 3-45 0 0,0-2-371 0 0,0-1-108 0 0,0 1-79 0 0,0 0-42 0 0,0 0-160 0 0,0 0 161 0 0,0 0 97 0 0,0 0 17 0 0,0-1 42 0 0,0 1 26 0 0,0 0 43 0 0,0-1 46 0 0,0 1 51 0 0,0 0 54 0 0,0-1 59 0 0,0 1 63 0 0,0 0 67 0 0,-3-1-424 0 0,-7 0-106 0 0,8 0-189 0 0,1 0 53 0 0,0 0 46 0 0,-1 0 37 0 0,1 0 33 0 0,0 0 32 0 0,-1-1 116 0 0,1 1-103 0 0,0 0-66 0 0,1 0-49 0 0,-1 0-123 0 0,0 0 55 0 0,1 0-36 0 0,-1 0-215 0 0,1 0 154 0 0,-1 0-33 0 0,1 1-35 0 0,-1-1-38 0 0,0 0-38 0 0,1 0-42 0 0,0 0 79 0 0,0 0-45 0 0,0 0-41 0 0,0 0-37 0 0,0 0-300 0 0,0-1-61 0 0,0 0-49 0 0,0 0-34 0 0,0-3-1640 0 0,0-5-1435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5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32 947 12296 0 0,'0'0'273'0'0,"0"0"40"0"0,0 0 23 0 0,0 0-137 0 0,0 0-95 0 0,0 0 27 0 0,0 3 3 0 0,0 7 24 0 0,0-7 2 0 0,3-3-27 0 0,-2 0-55 0 0,0 0-49 0 0,0 0-45 0 0,0 0-43 0 0,1 0-40 0 0,-1 0-37 0 0,3 0-237 0 0,-2 0 93 0 0,0 0-35 0 0,2 0-405 0 0,0 0-252 0 0,2 0-565 0 0,0 0-114 0 0,3 0-935 0 0</inkml:trace>
  <inkml:trace contextRef="#ctx0" brushRef="#br0" timeOffset="786.23">411 474 10384 0 0,'0'0'301'0'0,"0"0"4"0"0,0 0-227 0 0,2 0-46 0 0,11-3-20 0 0,-9 1 14 0 0,0-1 47 0 0,2-2 106 0 0,0-1 55 0 0,6-4 442 0 0,0 4-216 0 0,0 0 44 0 0,43-22 2071 0 0,-43 22-2051 0 0,0 1-39 0 0,-1-1-50 0 0,1 0-64 0 0,-10 5-318 0 0,-1 1 0 0 0,0-1-1 0 0,1 1 1 0 0,-1 0 0 0 0,0-1 0 0 0,1 1 0 0 0,-1 0-1 0 0,1 0 1 0 0,-1 0 0 0 0,1 0-53 0 0,6 0 238 0 0,2-3-36 0 0,1-1-91 0 0,2-2-9 0 0,-13 6-102 0 0,11-3 107 0 0,-2 3-57 0 0,22-1 76 0 0,-14 5-133 0 0,-11-2 4 0 0,7 5 9 0 0,-6-1-33 0 0,-3 0-40 0 0,-2 2-62 0 0,0 3-16 0 0,4 2-13 0 0,0-1-4 0 0,-4-1 7 0 0,-2 8-209 0 0,0 0 85 0 0,0 4 22 0 0,0 8-53 0 0,-2-18 195 0 0,-3-2 15 0 0,-1 2 31 0 0,0 16-37 0 0,-7 10 10 0 0,0 1 88 0 0,10-28 9 0 0,3-8-7 0 0,-1-1-1 0 0,0 1 0 0 0,-1 0 0 0 0,1 0 1 0 0,0-1-1 0 0,-1 1 0 0 0,0-1 0 0 0,0 1 1 0 0,-1 1 5 0 0,0-1 0 0 0,1 0-1 0 0,0 0 0 0 0,0 1 0 0 0,1-1 0 0 0,-1 1 0 0 0,1-1 1 0 0,0 1 1 0 0,-1 1 0 0 0,1-1 0 0 0,-1 1 0 0 0,0-1 0 0 0,0 0 0 0 0,0 0 0 0 0,-1 0 0 0 0,-1 2 0 0 0,0 0 0 0 0,0 1 0 0 0,1 0 0 0 0,-1 0 0 0 0,1 3 0 0 0,-10 23 0 0 0,1-15-3 0 0,9-15-7 0 0,0 1 0 0 0,0 0 0 0 0,0-1 0 0 0,1 1 0 0 0,-1 3 10 0 0,-1 5-9 0 0,3-9 9 0 0,0 0 0 0 0,0 0 0 0 0,-1-1-1 0 0,1 1 1 0 0,-1 0 0 0 0,0 0 0 0 0,0-1 0 0 0,-1 1 0 0 0,-3 5 0 0 0,2-3-1 0 0,0-1 1 0 0,0 0 0 0 0,1 1 0 0 0,0 0 0 0 0,-2 5 0 0 0,2 1 0 0 0,3-9 0 0 0,-1-1 0 0 0,1 0 0 0 0,-1 1 0 0 0,0-1 0 0 0,1 0 0 0 0,-1 0 0 0 0,0 1 0 0 0,0-1 0 0 0,-1 0 0 0 0,1 0 0 0 0,0 0 0 0 0,-1-1 0 0 0,1 1 0 0 0,-1 0 0 0 0,-6 6 1 0 0,5-5-2 0 0,-1 0 1 0 0,1 0 0 0 0,0 0 0 0 0,0 1 0 0 0,1 0 0 0 0,-1 0 0 0 0,-18 43 17 0 0,10-34 68 0 0,9-10 37 0 0,2-3 8 0 0,0 0 14 0 0,0 0 41 0 0,0 0 20 0 0,2 0 3 0 0,10 0 118 0 0,-2 0-100 0 0,22 0 249 0 0,-25 0-367 0 0,4-2 72 0 0,1-3 31 0 0,1-2 19 0 0,1 5-26 0 0,-11 2-162 0 0,0 0 0 0 0,0 0-1 0 0,0-1 1 0 0,0 1 0 0 0,0-1 0 0 0,1 0-1 0 0,1-1-41 0 0,13-6 235 0 0,-7 4-63 0 0,6 4-10 0 0,-1-1-15 0 0,-1-5 8 0 0,-2 2-53 0 0,9 1-19 0 0,-7 3-40 0 0,-7 0-21 0 0,0 0 1 0 0,0 0 0 0 0,-1-1 0 0 0,1 1-1 0 0,1-2-22 0 0,8-3 36 0 0,-11 3-30 0 0,1 0 0 0 0,-1 1 0 0 0,1 0 0 0 0,0 0 0 0 0,0 0 0 0 0,-1 1-6 0 0,2-1 1 0 0,-1 1-1 0 0,1-1 0 0 0,-1-1 0 0 0,0 1 1 0 0,1-1-1 0 0,0-1-4 0 0,0 1 0 0 0,0 1 0 0 0,0-1 0 0 0,1 2 0 0 0,0-1 4 0 0,6 1-40 0 0,-5 1-12 0 0,-1-1 1 0 0,0-1-1 0 0,0 0 0 0 0,5-1 52 0 0,4-2-71 0 0,15-3-59 0 0,-21 6 48 0 0,1 0-34 0 0,-7 1-43 0 0,0 0 42 0 0,20 0-245 0 0,-18 0 182 0 0,0 0-97 0 0,-2 0-2 0 0,1 0-81 0 0,0 0-96 0 0,1 0-108 0 0,-6 0 256 0 0,1 0-39 0 0,2 0-450 0 0,-1 0 122 0 0,0-1-54 0 0,4 0-843 0 0,0-4-655 0 0,2-4-1251 0 0</inkml:trace>
  <inkml:trace contextRef="#ctx0" brushRef="#br0" timeOffset="1539.35">0 1026 8208 0 0,'0'0'234'0'0,"0"0"6"0"0,0 0-144 0 0,0 0 12 0 0,1 0 85 0 0,1-3 213 0 0,9-7 385 0 0,-9 7 38 0 0,1 3-458 0 0,0 0-69 0 0,-1-1-62 0 0,-1 1-53 0 0,1-1-23 0 0,-1 0-52 0 0,0 0-28 0 0,0-1-10 0 0,1-2 56 0 0,1 1 66 0 0,7-2 271 0 0,-5-2-166 0 0,-5 7-283 0 0,0-1 1 0 0,0 1-1 0 0,1-1 1 0 0,-1 1-1 0 0,0 0 1 0 0,0-1-1 0 0,1 1 1 0 0,-1-1 0 0 0,0 1-1 0 0,1 0 1 0 0,-1-1-1 0 0,1 1 1 0 0,-1 0-1 0 0,0 0 1 0 0,1-1-1 0 0,-1 1 1 0 0,1 0 0 0 0,-1 0-1 0 0,1 0 1 0 0,-1-1-1 0 0,1 1 1 0 0,-1 0-1 0 0,1 0 1 0 0,-1 0-1 0 0,1 0 1 0 0,-1 0-1 0 0,1 0 1 0 0,-1 0 0 0 0,1 0-1 0 0,-1 0 1 0 0,1 0-1 0 0,0 1-18 0 0,-1-1 18 0 0,1 0 0 0 0,-1 0 0 0 0,1 0 0 0 0,-1 0 0 0 0,1 0 0 0 0,-1 0 0 0 0,1 0-1 0 0,-1 0 1 0 0,1 0 0 0 0,-1 0 0 0 0,1 0 0 0 0,-1 0 0 0 0,0 0 0 0 0,1-1 0 0 0,-1 1 0 0 0,1 0 0 0 0,-1 0-1 0 0,1 0 1 0 0,-1-1 0 0 0,1 1 0 0 0,-1 0 0 0 0,0-1 0 0 0,1 1 0 0 0,-1 0 0 0 0,0-1 0 0 0,1 1 0 0 0,-1 0-1 0 0,0-1 1 0 0,1 1 0 0 0,-1-1 0 0 0,0 1 0 0 0,1-1-18 0 0,3-6 277 0 0,9 2 145 0 0,0-5-4 0 0,-11 8-215 0 0,0 1-46 0 0,-1 0-40 0 0,1 1-34 0 0,2 0 18 0 0,1 1-51 0 0,-3-1-9 0 0,-1 0 38 0 0,8-1 169 0 0,-3-5-24 0 0,1-1-39 0 0,5 5-10 0 0,-8 3-138 0 0,-4-1-26 0 0,25-14 64 0 0,-9 11-32 0 0,-1 1-33 0 0,-6-5-19 0 0,-5 3-27 0 0,-2 3-96 0 0,0 0 35 0 0,2-1-19 0 0,4 4-1 0 0,-8-2 80 0 0,3 0-235 0 0,0 0-29 0 0,7 0-124 0 0,-7 0-58 0 0,-1-3-11 0 0,9-7-34 0 0,-10 8 234 0 0,1 1 59 0 0,-1 1 52 0 0,1-1 44 0 0,0 1 6 0 0,0 0 54 0 0,2 0-39 0 0,-3 1 16 0 0,0-1-1 0 0,1 0-631 0 0</inkml:trace>
  <inkml:trace contextRef="#ctx0" brushRef="#br0" timeOffset="2220.4">1389 0 11544 0 0,'0'0'264'0'0,"0"0"34"0"0,0 0 20 0 0,0 0-41 0 0,0 0-104 0 0,0 0-39 0 0,0 0 143 0 0,2 3 255 0 0,12 8 20 0 0,-1-6 4 0 0,-8 5-9 0 0,8-4-3 0 0,-9-4-409 0 0,-1 0 0 0 0,0 1 0 0 0,0-1 0 0 0,0 1 0 0 0,0 0 0 0 0,2 3-135 0 0,6 6 385 0 0,1-3-39 0 0,-2-4-66 0 0,-2 2-46 0 0,1 3 3 0 0,4 6 78 0 0,1 1 4 0 0,-4-7-64 0 0,-2-1-106 0 0,2 1 16 0 0,-1 0-37 0 0,-3-4-26 0 0,0 0 1 0 0,-1 1 0 0 0,4 6-103 0 0,1 5 158 0 0,3 5-69 0 0,2-3-60 0 0,-9-13-27 0 0,0 0 0 0 0,-1 0 0 0 0,-1 1 0 0 0,1-1 0 0 0,-1 1 0 0 0,1 3-2 0 0,2 7 22 0 0,-3-5-10 0 0,1 0 1 0 0,1-1 0 0 0,6 10-13 0 0,1 3 1 0 0,0 0-1 0 0,-2 0 0 0 0,2 8 0 0 0,13 49 53 0 0,-18-57-44 0 0,0 3 3 0 0,5 27-12 0 0,-9-30 24 0 0,-2-9-14 0 0,1 1-1 0 0,1 0 1 0 0,2 2-10 0 0,-2-1 12 0 0,0 1 0 0 0,-1-1 0 0 0,0 0 0 0 0,-2 1 0 0 0,0 0 0 0 0,-2 12-12 0 0,1-31 0 0 0,1 14 9 0 0,0 0-1 0 0,3 9-8 0 0,1 18 43 0 0,-10-17-31 0 0,2-11-12 0 0,2-3 8 0 0,0-1-1 0 0,1 1 0 0 0,0 8-7 0 0,1-8 10 0 0,-1 0 0 0 0,0 0 0 0 0,-1 0 0 0 0,0 0 0 0 0,-1 1-10 0 0,-25 63 60 0 0,25-64-40 0 0,-2-1 0 0 0,1 1 0 0 0,-2 0 0 0 0,1-1-1 0 0,-1 0 1 0 0,0 0 0 0 0,-1 0 0 0 0,-1 0-20 0 0,-2 4 29 0 0,4-6-20 0 0,0 0-1 0 0,-1 0 1 0 0,-1-1-1 0 0,-3 4-8 0 0,-4 3 42 0 0,-9 11 4 0 0,20-21-32 0 0,-2-1-2 0 0,-9 3 0 0 0,11 2-12 0 0,3-7 0 0 0,0 0 0 0 0,0 0 0 0 0,0 1 0 0 0,0-1 0 0 0,0 0 0 0 0,0 0 0 0 0,0 0 0 0 0,0 1 0 0 0,0-1 0 0 0,0 0 0 0 0,-1 0 0 0 0,1 0 0 0 0,0 1 1 0 0,0-1-1 0 0,0 0 0 0 0,0 0 0 0 0,0 0 0 0 0,0 0 0 0 0,-1 0 0 0 0,1 1 0 0 0,0-1 0 0 0,0 0 0 0 0,0 0 0 0 0,0 0 0 0 0,-1 0 0 0 0,1 0 0 0 0,0 0 0 0 0,0 0 0 0 0,0 0 0 0 0,-1 0 0 0 0,1 1 0 0 0,0-1 0 0 0,-24 1-14 0 0,21-1-61 0 0,3 0-45 0 0,0 0-9 0 0,0 0-47 0 0,0 0 54 0 0,0 0-105 0 0,-2 0-193 0 0,0 0 418 0 0,0 0-44 0 0,1 0-45 0 0,0-1-46 0 0,0 1-46 0 0,-1-1-48 0 0,1 1-49 0 0,1-1-48 0 0,-1 0-51 0 0,0 0-51 0 0,1 0-52 0 0,-1 0-53 0 0,1 0-54 0 0,0-1-55 0 0,-1 1-55 0 0,1-1-57 0 0,0 0-1587 0 0,0 1-1323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19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6824 0 0,'0'0'149'0'0,"0"0"23"0"0,0 0 13 0 0,0 0-47 0 0,0 0 16 0 0,0 0 81 0 0,0 0 224 0 0,2 0 411 0 0,-1 0-827 0 0,-1 0 0 0 0,1 0 0 0 0,-1 0-1 0 0,1 0 1 0 0,-1 0 0 0 0,1 0-1 0 0,-1 0 1 0 0,1-1 0 0 0,-1 1 0 0 0,1 0-1 0 0,-1 0 1 0 0,1 0 0 0 0,-1 0 0 0 0,0-1-1 0 0,1 1 1 0 0,-1 0 0 0 0,1 0 0 0 0,-1-1-1 0 0,1 1 1 0 0,-1 0 0 0 0,0-1-1 0 0,1 1 1 0 0,-1 0 0 0 0,0-1 0 0 0,1 1-1 0 0,-1-1 1 0 0,0 1 0 0 0,0 0 0 0 0,1-1-1 0 0,-1 1 1 0 0,0-1 0 0 0,0 1-1 0 0,0-1 1 0 0,0 1 0 0 0,0-1 0 0 0,0 1-1 0 0,1-1 1 0 0,-1 1 0 0 0,0-1 0 0 0,0 1-1 0 0,0-1 1 0 0,-1 0-43 0 0,1 1 14 0 0,0 0 1 0 0,0 0-1 0 0,0 0 0 0 0,0 0 0 0 0,0 0 1 0 0,0 0-1 0 0,0 0 0 0 0,0 0 0 0 0,0 0 1 0 0,0 0-1 0 0,0-1 0 0 0,0 1 0 0 0,0 0 1 0 0,0 0-1 0 0,0 0 0 0 0,0 0 1 0 0,0 0-1 0 0,0 0 0 0 0,0 0 0 0 0,0 0 1 0 0,0 0-1 0 0,0 0 0 0 0,0-1 0 0 0,0 1 1 0 0,1 0-1 0 0,-1 0 0 0 0,0 0 1 0 0,0 0-1 0 0,0 0 0 0 0,0 0 0 0 0,0 0 1 0 0,0 0-1 0 0,0 0 0 0 0,0 0 0 0 0,0 0 1 0 0,0 0-1 0 0,0 0 0 0 0,0 0 0 0 0,0 0 1 0 0,1 0-1 0 0,-1 0 0 0 0,0 0 1 0 0,0 0-1 0 0,0 0 0 0 0,0 0 0 0 0,0 0 1 0 0,0 0-1 0 0,0 0 0 0 0,0 0 0 0 0,0 0 1 0 0,0 0-1 0 0,1 0 0 0 0,-1 0 0 0 0,0 0 1 0 0,0 0-1 0 0,0 0 0 0 0,0 0-14 0 0,11 0 774 0 0,-9 0-6 0 0,-2 0-6 0 0,3-3-23 0 0,7-7-16 0 0,-7 7-3 0 0,-3 3-37 0 0,0 0-453 0 0,3 0 72 0 0,-2 0-227 0 0,1 0 41 0 0,1 0 144 0 0,6 0 431 0 0,-6 0-524 0 0,-1 0-52 0 0,0 0-69 0 0,0 0-67 0 0,-1 0-78 0 0,0 0-91 0 0,1-1 24 0 0,-2 1 67 0 0,0-2-37 0 0,0 1-43 0 0,0-2-40 0 0,0 0-166 0 0,0 0-45 0 0,0 1-180 0 0,0 1-348 0 0,0 1-675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0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12032 0 0,'0'0'273'0'0,"0"0"40"0"0,0 0 21 0 0,0 0-143 0 0,0 0-92 0 0,0 0 79 0 0,0 0-42 0 0,0 0 144 0 0,0 0 256 0 0,0 0 28 0 0,0 0-39 0 0,0 0-367 0 0,0 0 29 0 0,0 0 79 0 0,0 0-12 0 0,0 0-35 0 0,2 3-135 0 0,11 7-100 0 0,-11-9 80 0 0,0 0-42 0 0,0-1-39 0 0,0 0-38 0 0,1 0-157 0 0,0-1-122 0 0,-1 0 83 0 0,0 1-33 0 0,1-3-368 0 0,0 1-239 0 0,1-2-555 0 0,-3 3 717 0 0,1-1-1251 0 0,-1 1-1124 0 0</inkml:trace>
  <inkml:trace contextRef="#ctx0" brushRef="#br0" timeOffset="288.17">253 0 12840 0 0,'0'0'289'0'0,"0"0"40"0"0,0 0 23 0 0,0 0-144 0 0,0 0-100 0 0,0 0 55 0 0,0 0-67 0 0,0 0 96 0 0,0 0 176 0 0,0 0 15 0 0,0 0 7 0 0,3 3 30 0 0,7 7 17 0 0,-7-7 3 0 0,-3 0-25 0 0,0 7-107 0 0,0-10-303 0 0,0 0-1 0 0,0 0 1 0 0,0 0-1 0 0,0 1 1 0 0,0-1-1 0 0,0 0 1 0 0,0 0 0 0 0,0 0-1 0 0,0 0 1 0 0,0 0-1 0 0,0 0 1 0 0,0 0-1 0 0,0 0 1 0 0,0 0 0 0 0,0 0-1 0 0,0 1 1 0 0,0-1-1 0 0,0 0 1 0 0,0 0-1 0 0,0 0 1 0 0,0 0-1 0 0,0 0 1 0 0,0 0 0 0 0,0 0-1 0 0,0 0 1 0 0,0 0-1 0 0,0 0 1 0 0,0 0-1 0 0,0 0 1 0 0,0 1 0 0 0,0-1-1 0 0,0 0 1 0 0,0 0-1 0 0,0 0 1 0 0,1 0-1 0 0,-1 0 1 0 0,0 0-1 0 0,0 0 1 0 0,0 0 0 0 0,0 0-1 0 0,0 0 1 0 0,0 0-1 0 0,0 0 1 0 0,0 0-1 0 0,0 0 1 0 0,0 0-1 0 0,1 0 1 0 0,-1 0 0 0 0,0 0-1 0 0,0 0 1 0 0,0 0-1 0 0,0 0 1 0 0,0 0-1 0 0,0 0 1 0 0,0 0 0 0 0,0 0-1 0 0,0 0-4 0 0,11 0 249 0 0,-8 0-21 0 0,-3 0-82 0 0,0 0-33 0 0,0 0-8 0 0,0 2-7 0 0,0 9-60 0 0,0-8-130 0 0,0-3-14 0 0,0 0 34 0 0,0 0-14 0 0,0 0-50 0 0,0 0-136 0 0,0 0-246 0 0,0 0 391 0 0,0 0 10 0 0,0 0-15 0 0,0 0-45 0 0,0 0-12 0 0,0 0-45 0 0,0 0-51 0 0,0 0-57 0 0,0 0-61 0 0,0 0-58 0 0,0 0-51 0 0,0 0-44 0 0,0 0-162 0 0,0 0-44 0 0,0 0-194 0 0,0 0-526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0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6176 0 0,'0'0'177'0'0,"0"2"0"0"0,1 7-115 0 0,1-5-12 0 0,0 0 11 0 0,1 0 80 0 0,1 1 100 0 0,2 1 180 0 0,-1-1-118 0 0,-2-1-157 0 0,-1-2-77 0 0,-1 0-61 0 0,4 8 345 0 0,-3-4-193 0 0,1 2 38 0 0,3 5 113 0 0,-1-3-39 0 0,5 9 106 0 0,-4 7-14 0 0,4-5-51 0 0,-4 8-22 0 0,-2-13-146 0 0,-2-9-73 0 0,0-1 0 0 0,0 1 0 0 0,-1 0 0 0 0,0-1 0 0 0,-1 1 0 0 0,1 0-72 0 0,0 9 151 0 0,5 7 130 0 0,1 0 15 0 0,-6-6-137 0 0,3 13 100 0 0,4-5-92 0 0,-6-20-143 0 0,1 13 91 0 0,-3 2-23 0 0,-1-10-45 0 0,1 53 457 0 0,0-61-379 0 0,0-2-10 0 0,0 3-3 0 0,0 2 381 0 0,-1-2-85 0 0,0-1-75 0 0,-1-2-68 0 0,0-1-59 0 0,0-1-52 0 0,0-1-42 0 0,-1-1-35 0 0,-1-3-3 0 0,-5-10 34 0 0,7 12-36 0 0,1 2 44 0 0,-2-13-32 0 0,3-5-69 0 0,1 9-12 0 0,-1 8-6 0 0,0-24 0 0 0,2-15 45 0 0,-2 33-29 0 0,2 0 0 0 0,-1 1 0 0 0,2-1 0 0 0,-1 0 0 0 0,3-6-13 0 0,-1 6 15 0 0,0-1 1 0 0,-2 0 0 0 0,1 0-1 0 0,-1-1-15 0 0,-1 4 3 0 0,1 0-1 0 0,0-1 1 0 0,0 1-1 0 0,1 0 1 0 0,0 1-1 0 0,1-3-2 0 0,9-16 37 0 0,-7 11-31 0 0,1 1-1 0 0,0 0 0 0 0,10-12-5 0 0,7-2 1 0 0,-23 25-1 0 0,1 0 0 0 0,0 0 0 0 0,0 0 0 0 0,0 1 0 0 0,0-1 0 0 0,0 1 0 0 0,0 0 0 0 0,1-1 0 0 0,-1 1 0 0 0,1 0 0 0 0,2-1 0 0 0,1-1 0 0 0,-3 2 0 0 0,1 0 0 0 0,-1-1 0 0 0,0 0 0 0 0,1 0 0 0 0,-1 0 0 0 0,-1 0 0 0 0,1 0 0 0 0,0-1 0 0 0,0-1 0 0 0,4-6 8 0 0,-7 11-3 0 0,1-1-1 0 0,0 0 0 0 0,0 1 0 0 0,0-1 0 0 0,0 1 1 0 0,-1-1-1 0 0,1 1 0 0 0,0 0 0 0 0,0-1 1 0 0,0 1-1 0 0,0 0 0 0 0,0 0 0 0 0,0-1 0 0 0,0 1 1 0 0,0 0-1 0 0,0 0 0 0 0,0 0 0 0 0,0 0 1 0 0,0 0-1 0 0,0 1 0 0 0,1-1-4 0 0,5 0 4 0 0,0 0 22 0 0,-5 0-21 0 0,0-1 0 0 0,0 1 0 0 0,0 0 0 0 0,0 1 1 0 0,1-1-1 0 0,-1 0 0 0 0,0 0 0 0 0,0 1 0 0 0,0 0 0 0 0,1 0-5 0 0,4 2 24 0 0,-4-2-22 0 0,0 0 0 0 0,0 0 0 0 0,-1 0 0 0 0,1 1 0 0 0,-1-1 0 0 0,1 1 0 0 0,-1-1 0 0 0,0 1 0 0 0,1 0 0 0 0,-1 0 0 0 0,0 0 0 0 0,0 0 0 0 0,0 0 0 0 0,-1 1 0 0 0,2 0-3 0 0,0 10 1 0 0,-2-9 0 0 0,0 0 0 0 0,1 0 0 0 0,-1 0 0 0 0,1 0 0 0 0,0-1 0 0 0,0 1 0 0 0,0 0 0 0 0,0 0 1 0 0,3 5 3 0 0,-1 1 0 0 0,0 0 0 0 0,0 1 0 0 0,-1-1 1 0 0,-1 0-1 0 0,1 4-4 0 0,1 4 28 0 0,1 13-18 0 0,-1-16-11 0 0,-1-6 14 0 0,-1 0-1 0 0,0 0 1 0 0,-1 1 0 0 0,0-1-1 0 0,-1 0 1 0 0,1 3-13 0 0,-1 45 53 0 0,-1-54-53 0 0,1 0 0 0 0,1-1 0 0 0,-1 1 0 0 0,0 0 0 0 0,1-1 0 0 0,-1 1 0 0 0,1-1 0 0 0,0 1 0 0 0,-1-1 0 0 0,1 1 0 0 0,1-1 0 0 0,-1 2 0 0 0,1-2 0 0 0,-1 0 0 0 0,0 1 0 0 0,0-1 0 0 0,0 1 0 0 0,-1-1 0 0 0,1 1 0 0 0,0-1 0 0 0,-1 1 0 0 0,0 0 0 0 0,0-1 0 0 0,0 1 0 0 0,0 1 0 0 0,0 6 0 0 0,-1-5 0 0 0,0 0 0 0 0,1 0 0 0 0,0-1 0 0 0,0 1 0 0 0,1 0 0 0 0,-1 0 0 0 0,1-1 0 0 0,0 1 0 0 0,1 2 0 0 0,0-3-28 0 0,1 0 43 0 0,1 3 31 0 0,-2-1-81 0 0,0 0-81 0 0,-2 1-112 0 0,0-5 122 0 0,0 2 27 0 0,0-2-19 0 0,0-1 7 0 0,0 0-34 0 0,0 1-42 0 0,0 0-46 0 0,0-2-249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9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9016 0 0,'0'0'265'0'0,"0"0"-4"0"0,0 0-158 0 0,0 0 17 0 0,0 0 97 0 0,3 0 239 0 0,-2 0-340 0 0,1 0 34 0 0,2 0 238 0 0,0 0 72 0 0,8 0 715 0 0,-8 0-841 0 0,0 0-35 0 0,-1 0-44 0 0,0 0-66 0 0,0 0-79 0 0,-1 0-94 0 0,3-3 691 0 0,4-3-290 0 0,7 1 299 0 0,-7 4-370 0 0,1 0-43 0 0,-4 1-137 0 0,2 0-36 0 0,-5 0-88 0 0,4 0 110 0 0,-5 1-104 0 0,0-1-1 0 0,0 0 1 0 0,0 0 0 0 0,1 0 0 0 0,-1 0 0 0 0,0-1 0 0 0,0 1 0 0 0,0-1 0 0 0,0 1-1 0 0,1-1-47 0 0,5-4 101 0 0,-6 4-86 0 0,-1 0 1 0 0,0 0-1 0 0,1 0 1 0 0,-1 0-1 0 0,1 1 0 0 0,-1-1 1 0 0,1 0-1 0 0,0 1 1 0 0,-1-1-1 0 0,1 1 0 0 0,-1 0 1 0 0,1 0-1 0 0,0 0 0 0 0,0-1-15 0 0,14 0 128 0 0,-2-1-64 0 0,-1-2-55 0 0,-2 0-45 0 0,-5 2-1 0 0,13 0-115 0 0,-4 2-8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1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13104 0 0,'0'0'297'0'0,"0"0"39"0"0,0 0 19 0 0,0 0-145 0 0,0 0-99 0 0,0 0 28 0 0,0 0-39 0 0,0 0 117 0 0,0 0 239 0 0,0 0 424 0 0,0 0 44 0 0,0 0-19 0 0,0 0-122 0 0,0 0-58 0 0,0 0-12 0 0,0 0-39 0 0,0 0-452 0 0,0 0 68 0 0,0 0 154 0 0,0 0-18 0 0,0 0-14 0 0,0 0-52 0 0,0 0-28 0 0,0 0-4 0 0,0 0-36 0 0,0 0-219 0 0,0 0-6 0 0,0 0 5 0 0,0 0-8 0 0,0 0-36 0 0,0 0-42 0 0,0 0-64 0 0,0 0-47 0 0,0 0-183 0 0,0 0-20 0 0,0 0 104 0 0,0 0 3 0 0,0 0-94 0 0,0 0-282 0 0,0 0-521 0 0,0 0 858 0 0,0 0 52 0 0,0 0-4 0 0,0 0-48 0 0,0 0-2 0 0,0 0-49 0 0,0 0-54 0 0,0 0-63 0 0,0 0-67 0 0,0 0-61 0 0,0 0-56 0 0,0 0-49 0 0,0 0-185 0 0,0 0-48 0 0,0 0-225 0 0,0 0-611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3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7224 0 0,'0'0'165'0'0,"0"0"22"0"0,0 0 7 0 0,0 0-62 0 0,0 0-17 0 0,0 0 36 0 0,0 0 122 0 0,0 0 230 0 0,0 0 10 0 0,0 0 10 0 0,0 0 18 0 0,0 0 10 0 0,0 0 1 0 0,0 0-12 0 0,0 0-52 0 0,0-3-28 0 0,0-7-4 0 0,0 7-6 0 0,0 3-22 0 0,0 0-10 0 0,0 0-2 0 0,3-2 0 0 0,8-9 0 0 0,-9 8-1 0 0,-2 2-219 0 0,0-1-43 0 0,0 0 46 0 0,0 0-96 0 0,0-2-16 0 0,0 2 7 0 0,3-3 322 0 0,7-5 0 0 0,-7 7-111 0 0,0 2-111 0 0,0 0-70 0 0,1 1-65 0 0,-1 0-15 0 0,0-1 48 0 0,20-12 406 0 0,-8 5-198 0 0,-6 3-140 0 0,7 2 127 0 0,-15 3-264 0 0,1 0 0 0 0,-1 0 0 0 0,1 0 0 0 0,-1 0 0 0 0,0 0-1 0 0,1 0 1 0 0,-1-1 0 0 0,1 1 0 0 0,-1-1 0 0 0,1 1-23 0 0,5-5 94 0 0,-5 4-75 0 0,-1 0 1 0 0,1 0 0 0 0,-1 0-1 0 0,1 0 1 0 0,-1 1 0 0 0,1-1-1 0 0,-1 0 1 0 0,1 1-1 0 0,0 0 1 0 0,-1-1 0 0 0,1 1-1 0 0,0 0 1 0 0,-1 0 0 0 0,1-1-1 0 0,1 2-19 0 0,70-1 430 0 0,-47 0-345 0 0,-2 0-88 0 0,-8 2 3 0 0,0 11 0 0 0,-8-5 0 0 0,-6-6 0 0 0,0-1 0 0 0,0 0 0 0 0,-1 1 0 0 0,1 0 0 0 0,0-1 0 0 0,-1 1 0 0 0,0 0 0 0 0,1 0 0 0 0,-1 0 0 0 0,0 0 0 0 0,0 0 0 0 0,0 0 0 0 0,0 0 0 0 0,0 0 0 0 0,0 0 0 0 0,-1 1 0 0 0,1-1 0 0 0,-1 0 0 0 0,0 2 0 0 0,1-3 0 0 0,-1 1 1 0 0,0 0-1 0 0,0 0 0 0 0,1 0 0 0 0,-1-1 0 0 0,1 1 0 0 0,-1 0 0 0 0,1-1 0 0 0,0 1 0 0 0,-1 0 0 0 0,1-1 1 0 0,0 1-1 0 0,0-1 0 0 0,0 1-2 0 0,0-1 1 0 0,0 1 0 0 0,0-1 0 0 0,0 1-1 0 0,0 0 1 0 0,-1-1 0 0 0,1 1 0 0 0,-1 0 0 0 0,1 0-1 0 0,-1-1 1 0 0,0 1 0 0 0,0 0 0 0 0,0 0 1 0 0,0 43-162 0 0,0-44 154 0 0,0 1-1 0 0,0 0 0 0 0,0-1 1 0 0,0 1-1 0 0,-1 0 0 0 0,1-1 1 0 0,0 1-1 0 0,-1 0 0 0 0,0-1 1 0 0,1 1-1 0 0,-1-1 0 0 0,0 1 1 0 0,0-1-1 0 0,0 1 9 0 0,-5 10-55 0 0,5-7 41 0 0,0-1 0 0 0,1 0 0 0 0,0 0-1 0 0,-1 1 1 0 0,1 2 14 0 0,1-2-6 0 0,-1-1-1 0 0,-1 0 1 0 0,1 1-1 0 0,-1-1 0 0 0,0 3 7 0 0,-1-2-14 0 0,0 0-1 0 0,0-1 1 0 0,-1 0-1 0 0,1 1 1 0 0,-3 1 14 0 0,-5 13-24 0 0,4 0-37 0 0,5-16 59 0 0,1-1 1 0 0,-1 1-1 0 0,0 0 1 0 0,0 0-1 0 0,0-1 0 0 0,0 1 1 0 0,0-1-1 0 0,-1 1 0 0 0,1-1 1 0 0,-1 1-1 0 0,1-1 1 0 0,-1 0-1 0 0,0 0 0 0 0,0 0 1 0 0,0 0-1 0 0,0 0 1 0 0,-1 0-1 0 0,1-1 0 0 0,-1 1 2 0 0,-28 21-51 0 0,-14 18 42 0 0,26-26 9 0 0,-10 1 0 0 0,0-3 0 0 0,24-11-21 0 0,0 0-1 0 0,0-1 1 0 0,0 2-1 0 0,0-1 1 0 0,-4 4 21 0 0,8-6-5 0 0,0 0-1 0 0,1 1 1 0 0,-1-1-1 0 0,0 0 1 0 0,1 1 0 0 0,-1-1-1 0 0,0 0 1 0 0,1 0 0 0 0,-1 0-1 0 0,0 1 1 0 0,1-1 0 0 0,-1 0-1 0 0,0 0 1 0 0,0 0-1 0 0,1 0 1 0 0,-1 0 0 0 0,0 0 5 0 0,-2 0-74 0 0,6-3 14 0 0,8-8 53 0 0,6-5 1 0 0,-16 16 7 0 0,-1-1-1 0 0,1 1 0 0 0,0 0 0 0 0,-1 0 0 0 0,1-1 0 0 0,0 1 0 0 0,0 0 1 0 0,-1 0-1 0 0,1 0 0 0 0,0 0 0 0 0,-1 0 0 0 0,1 0 0 0 0,0 0 0 0 0,0 0 0 0 0,5 0-1 0 0,-5 0 1 0 0,1 0 0 0 0,-1 0 0 0 0,1-1 0 0 0,0 1 0 0 0,-1 0 0 0 0,1-1 0 0 0,-1 1 0 0 0,1-1 0 0 0,-1 1 0 0 0,0-1 0 0 0,1 0 0 0 0,-1 0 0 0 0,1 0 0 0 0,11-5-13 0 0,-1 4-21 0 0,0 1 0 0 0,-1 0-1 0 0,1 1 1 0 0,12 1 34 0 0,-6-1-10 0 0,-16 0 10 0 0,0 0 0 0 0,-1 0 0 0 0,1 0 0 0 0,0 1 0 0 0,-1-1 0 0 0,1 0 0 0 0,0 1 0 0 0,-1-1 0 0 0,1 1 0 0 0,-1 0 0 0 0,1-1 0 0 0,-1 1 0 0 0,1 0 0 0 0,-1 0 0 0 0,2 1 0 0 0,4 2 0 0 0,4 1 0 0 0,-9-4 0 0 0,0 0 0 0 0,1 0 0 0 0,-1 0 0 0 0,0 1 0 0 0,0-1 0 0 0,0 1 0 0 0,0-1 0 0 0,0 1 0 0 0,0 0 0 0 0,17 15 0 0 0,-11-9 0 0 0,1 0 0 0 0,-1 1 0 0 0,-1-1 0 0 0,5 8 0 0 0,-5-7 0 0 0,-5-6 0 0 0,1 1 0 0 0,0-1 0 0 0,-1 1 0 0 0,1 0 0 0 0,-1 0 0 0 0,0 0 0 0 0,0 0 0 0 0,-1 0 0 0 0,1 1 0 0 0,-1-1 0 0 0,1 4 0 0 0,-2-5 4 0 0,0-1-1 0 0,0 1 0 0 0,0-1 0 0 0,1 1 1 0 0,-1-1-1 0 0,1 1 0 0 0,-1-1 1 0 0,1 1-1 0 0,0-1 0 0 0,0 0 0 0 0,1 3-3 0 0,0-3 4 0 0,-1 0-1 0 0,0 1 0 0 0,0-1 0 0 0,0 0 1 0 0,-1 1-1 0 0,1-1 0 0 0,0 1 1 0 0,-1-1-1 0 0,0 1 0 0 0,0-1 0 0 0,0 3-3 0 0,1 7 9 0 0,-1-9 1 0 0,1 0 1 0 0,-1 1-1 0 0,0-1 0 0 0,0 0 1 0 0,-1 0-1 0 0,1 0 0 0 0,-1 1 1 0 0,1-1-1 0 0,-1 0 0 0 0,0 0-10 0 0,-4 6 32 0 0,4-8-27 0 0,0 0 0 0 0,0 1 0 0 0,0-1-1 0 0,0 1 1 0 0,1-1 0 0 0,-1 1 0 0 0,1-1-1 0 0,-1 1 1 0 0,1 0 0 0 0,-1-1 0 0 0,1 1-1 0 0,0-1 1 0 0,0 1 0 0 0,0 0-5 0 0,-1 0 12 0 0,1 0 0 0 0,0 0 0 0 0,-1 0 0 0 0,1-1 0 0 0,-1 1-1 0 0,1 0 1 0 0,-1 0 0 0 0,0-1 0 0 0,0 1 0 0 0,0 0 0 0 0,0-1 0 0 0,0 1 0 0 0,0-1 0 0 0,0 1 0 0 0,0-1-1 0 0,-1 1 1 0 0,1-1 0 0 0,-1 0-12 0 0,-10 15 91 0 0,6-2-68 0 0,-4-9 20 0 0,5 1-30 0 0,5-5-12 0 0,0-1 1 0 0,0 1 0 0 0,0-1-1 0 0,-1 1 1 0 0,1-1-1 0 0,0 0 1 0 0,-1 1 0 0 0,1-1-1 0 0,0 0 1 0 0,-1 1-1 0 0,1-1 1 0 0,-1 0 0 0 0,1 1-1 0 0,0-1 1 0 0,-1 0-1 0 0,1 0 1 0 0,-1 1-1 0 0,1-1 1 0 0,-1 0 0 0 0,1 0-1 0 0,-1 0 1 0 0,1 0-1 0 0,-1 0 1 0 0,1 0 0 0 0,-1 0-1 0 0,1 0 1 0 0,-1 0-1 0 0,1 0 1 0 0,-1 0 0 0 0,1 0-1 0 0,-1 0 1 0 0,0 0-2 0 0,-14 3 10 0 0,9 0-10 0 0,-4 1-14 0 0,-1-7-30 0 0,6 0 16 0 0,-2 0-37 0 0,2 2-11 0 0,-1 1-33 0 0,-5-3-17 0 0,1-2-42 0 0,2 0-2 0 0,3 2 22 0 0,-1 1 20 0 0,-1-1-6 0 0,2 0-30 0 0,0-1-81 0 0,2 1 73 0 0,0 0-42 0 0,3 3 214 0 0,-5-4-267 0 0,-3-3-213 0 0,4 5 245 0 0,1 1 53 0 0,-3-2-240 0 0,5 2 231 0 0,0 0-55 0 0,0-1-16 0 0,1 0-62 0 0,0-1-73 0 0,0 0-83 0 0,0 1 75 0 0,0 1-52 0 0,0-1-45 0 0,0 1-41 0 0,0-1-153 0 0,0 0-40 0 0,0-1-185 0 0,0 0-503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3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13040 0 0,'0'0'297'0'0,"0"0"39"0"0,0 0 19 0 0,0 0-145 0 0,0 0-99 0 0,0 0-32 0 0,2 0-47 0 0,-1 0 190 0 0,-1 0-70 0 0,0 0-63 0 0,1 0-53 0 0,-1 0-79 0 0,1 0-95 0 0,1 0-532 0 0,-2 0 567 0 0,1 0 43 0 0,-1 0 56 0 0,1 0 70 0 0,-1 0 84 0 0,1 0 98 0 0,-1 0 66 0 0,1 0 98 0 0,0 0 108 0 0,-1 0 116 0 0,1 0-271 0 0,-1 0 33 0 0,0 0 34 0 0,1 0 34 0 0,-1 0 38 0 0,0 0 36 0 0,1 0 40 0 0,-1 0 39 0 0,0 3-332 0 0,0 8-40 0 0,0-9-141 0 0,0-2-70 0 0,0 0-66 0 0,0 0-56 0 0,0 0-98 0 0,0 0-9 0 0,0 0 50 0 0,0 0-27 0 0,0 0-97 0 0,3-2-262 0 0,7-9-477 0 0,-8 10 772 0 0,-2 0 48 0 0,1 1-3 0 0,-1 0-41 0 0,0 0 0 0 0,0 0-42 0 0,0 0-48 0 0,0-1-53 0 0,0 1-58 0 0,0 0-53 0 0,0 0-48 0 0,0 0-41 0 0,0 0-162 0 0,0 0-40 0 0,0 0-196 0 0,0 0-529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4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32 300 8928 0 0,'0'0'200'0'0,"-3"-3"33"0"0,-7-7 14 0 0,7 5-41 0 0,4-19-162 0 0,-2 11-37 0 0,-2 8 70 0 0,0 2 61 0 0,0 1-12 0 0,-1 1 21 0 0,3-1 29 0 0,0 0-13 0 0,1-1 54 0 0,-1-1 63 0 0,1 0 75 0 0,1-1-103 0 0,0 1-68 0 0,0 0-24 0 0,3-2 30 0 0,-2 2-61 0 0,0 0 44 0 0,0 1-20 0 0,-1-1 38 0 0,0 1 5 0 0,-1 0 36 0 0,1-1 43 0 0,-1 0 46 0 0,1-1-48 0 0,0 0-43 0 0,5-5 133 0 0,-1 1-113 0 0,0-4 224 0 0,6 8-8 0 0,-6-8-20 0 0,6-2-132 0 0,13 0 211 0 0,-20 13-414 0 0,0-1 0 0 0,0 1 1 0 0,0-1-1 0 0,0 0 0 0 0,2-2-111 0 0,2-4 190 0 0,-6 7-127 0 0,0 0 0 0 0,0-1-1 0 0,0 1 1 0 0,1 0 0 0 0,-1 0 0 0 0,1 0 0 0 0,2-1-63 0 0,4 0 182 0 0,3 2 36 0 0,-8 1-141 0 0,1-1-1 0 0,0 0 0 0 0,0 0 1 0 0,-1 0-1 0 0,3-1-76 0 0,15-5 224 0 0,-1 4-70 0 0,1 0 44 0 0,-5-3-80 0 0,-14 5-108 0 0,-1 0-1 0 0,0 0 1 0 0,0 1-1 0 0,0-1 1 0 0,0 0-1 0 0,1 1 1 0 0,-1-1-1 0 0,0 1 1 0 0,1 0-1 0 0,-1 0 1 0 0,0 0-1 0 0,0 0 1 0 0,1 0-1 0 0,-1 1 1 0 0,0-1-1 0 0,2 1-9 0 0,12 5 45 0 0,-13-5-40 0 0,0 0 0 0 0,0 0 0 0 0,1 0 0 0 0,-1 0 0 0 0,0 0 0 0 0,1-1-1 0 0,-1 1 1 0 0,2-1-5 0 0,11 2 56 0 0,0 5-31 0 0,5 3-26 0 0,-19-10 1 0 0,0 1 0 0 0,0-1 0 0 0,-1 1 0 0 0,1 0 0 0 0,0 0 0 0 0,0 0 0 0 0,-1 0 0 0 0,1 0 0 0 0,-1 0 0 0 0,1 0 0 0 0,-1 1 0 0 0,1-1 0 0 0,-1 1 0 0 0,0-1 0 0 0,0 1 0 0 0,0-1 0 0 0,1 1 0 0 0,-2 0 0 0 0,1-1 0 0 0,0 1 0 0 0,1 1 0 0 0,-2-1 0 0 0,1-1 0 0 0,0 0 0 0 0,0 0 0 0 0,-1 0 0 0 0,1 0 0 0 0,0 0 0 0 0,0 0 0 0 0,0 0 0 0 0,0 0 0 0 0,1 0 0 0 0,-1-1 0 0 0,1 2 0 0 0,-1-1-3 0 0,0 0-1 0 0,1 0 1 0 0,-1 0-1 0 0,0 0 1 0 0,0 0-1 0 0,0 0 1 0 0,0 1-1 0 0,0-1 1 0 0,0 0-1 0 0,0 1 1 0 0,-1-1-1 0 0,1 1 1 0 0,0-1-1 0 0,-1 1 1 0 0,1-1-1 0 0,-1 1 1 0 0,0-1-1 0 0,1 1 0 0 0,-1 0 1 0 0,0-1-1 0 0,0 1 4 0 0,1 10-56 0 0,-1 0 0 0 0,-1 10 56 0 0,0-1-22 0 0,2-9-4 0 0,0-8 17 0 0,-1 0 0 0 0,0-1 0 0 0,0 1 0 0 0,0-1 0 0 0,-1 1 0 0 0,1 0 1 0 0,-1-1-1 0 0,0 1 0 0 0,0 1 9 0 0,-8 25-131 0 0,6-17 37 0 0,-1 1 0 0 0,0-1-1 0 0,-5 9 95 0 0,0-2-78 0 0,1-3 40 0 0,4-5 20 0 0,-1-1-1 0 0,-1 1 1 0 0,0-1 0 0 0,-3 3 18 0 0,-7 12-5 0 0,2 0 0 0 0,-1 8 5 0 0,-4 4-1 0 0,17-34 1 0 0,0 0 0 0 0,-1 0 0 0 0,0 0 0 0 0,0 0 0 0 0,0 0 0 0 0,0 0 0 0 0,-1-1 0 0 0,1 0 0 0 0,-1 1 0 0 0,0-1 0 0 0,0-1 0 0 0,-2 2 0 0 0,3-2 0 0 0,0 1 0 0 0,0-1 0 0 0,0 1 0 0 0,0-1 0 0 0,1 1 0 0 0,-1 0 0 0 0,1 0 0 0 0,0 0 0 0 0,0 1 0 0 0,0-1 0 0 0,0 1 0 0 0,-1 1 0 0 0,1-1 0 0 0,-1 0 0 0 0,0 0 0 0 0,0 0 0 0 0,-3 3 0 0 0,1-2 0 0 0,1 0 0 0 0,0 0 0 0 0,0 0 0 0 0,1 1 0 0 0,-1 0 0 0 0,1-1 0 0 0,-1 1 0 0 0,0-1 0 0 0,0 0 0 0 0,0 0 0 0 0,-1 0 0 0 0,-7 8 0 0 0,8-8 0 0 0,0 0 0 0 0,-1 0 0 0 0,0-1 0 0 0,0 0 0 0 0,0 0 0 0 0,-2 1 0 0 0,-4 0 0 0 0,10-5 0 0 0,0 0 0 0 0,0 1 0 0 0,0-1 0 0 0,0 1 0 0 0,0-1 0 0 0,0 1 0 0 0,0-1 0 0 0,0 1 0 0 0,0 0 0 0 0,0-1 0 0 0,0 1 0 0 0,0 0 0 0 0,0 0 0 0 0,0 0 0 0 0,1 0 0 0 0,-1 0 0 0 0,0 0 0 0 0,0 0 0 0 0,-4 13 0 0 0,-6-9 0 0 0,6 5 0 0 0,-2-5 0 0 0,7-5 1 0 0,0 0 0 0 0,-1 1 0 0 0,1-1 0 0 0,-1 0-1 0 0,1 0 1 0 0,0 0 0 0 0,-1 1 0 0 0,1-1 0 0 0,0 0-1 0 0,-1 1 1 0 0,1-1 0 0 0,0 0 0 0 0,0 1 0 0 0,-1-1 0 0 0,1 0-1 0 0,0 1 1 0 0,0-1 0 0 0,0 0 0 0 0,-1 1 0 0 0,1-1 0 0 0,0 1-1 0 0,0-1 1 0 0,0 0 0 0 0,0 1 0 0 0,0-1 0 0 0,0 1-1 0 0,0-1 1 0 0,0 1 0 0 0,0-1 0 0 0,0 0 0 0 0,0 1-1 0 0,0 2 128 0 0,0-3 30 0 0,0 0 2 0 0,0 0-41 0 0,0 0-140 0 0,0 0 59 0 0,0 0 28 0 0,0 0 7 0 0,0 0 12 0 0,0 0 3 0 0,3 2 0 0 0,9 7-14 0 0,-9-8-60 0 0,-1 0 1 0 0,0 0-1 0 0,0 0 0 0 0,1-1 1 0 0,-1 1-1 0 0,1-1 1 0 0,-1 1-1 0 0,0-1 0 0 0,1 0 1 0 0,-1 0-1 0 0,1 0 0 0 0,-1 0 1 0 0,1 0-1 0 0,-1-1 1 0 0,1 1-1 0 0,-1-1 0 0 0,0 1 1 0 0,1-1-1 0 0,-1 0-14 0 0,6-4 36 0 0,-6 4-27 0 0,-1 0 0 0 0,0 0-1 0 0,1 0 1 0 0,-1 1-1 0 0,1-1 1 0 0,-1 0 0 0 0,1 1-1 0 0,0-1 1 0 0,-1 1 0 0 0,1-1-1 0 0,-1 1 1 0 0,1 0 0 0 0,0 0-1 0 0,0 0-8 0 0,50 0 288 0 0,-37 0-244 0 0,2 0 30 0 0,7 0-87 0 0,45 0 112 0 0,-35 0-99 0 0,0 0-75 0 0,5 0-104 0 0,-24 3-57 0 0,-1 7-38 0 0,-11-8-88 0 0,0-1 109 0 0,-1 0 88 0 0,4-2-160 0 0,-5 1 144 0 0,-1-1 61 0 0,6 1-1159 0 0,7 0-52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4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9520 0 0,'0'0'276'0'0,"0"0"2"0"0,0 0-165 0 0,0 0 33 0 0,0 0 123 0 0,0 0-2 0 0,0 0 36 0 0,0 0 803 0 0,0 0 57 0 0,0 0-27 0 0,0 0-729 0 0,0 0 161 0 0,0 0 335 0 0,2 0-8 0 0,0 0-643 0 0,-1 0-87 0 0,1 0-77 0 0,-1 0-34 0 0,5 0 36 0 0,-4 0-17 0 0,1 0 73 0 0,0 0 107 0 0,-1 0 94 0 0,-1 0-123 0 0,0 0 38 0 0,1 0 41 0 0,-1 0 45 0 0,0 0 47 0 0,0 0 50 0 0,-1 0-251 0 0,3 3 56 0 0,7 7 125 0 0,-7-7-14 0 0,0-3-38 0 0,-1 0-262 0 0,1 0-32 0 0,-1 0 7 0 0,1 0 44 0 0,0 0 63 0 0,-3 2-76 0 0,0 9-70 0 0,0-9-79 0 0,3-2-10 0 0,-1 0 39 0 0,6 0-24 0 0,-5 0-19 0 0,-1-2-53 0 0,0 0 9 0 0,1-1-35 0 0,2-2-249 0 0,-4 4 358 0 0,0 0-334 0 0,0 0 67 0 0,1 1 59 0 0,-1-1 50 0 0,1 1-19 0 0,-1-1 60 0 0,5 2-270 0 0,-4-1 188 0 0,-2 0 101 0 0,1 1-35 0 0,0-1-41 0 0,-1 0-48 0 0,2 0-189 0 0,-1 0-61 0 0,1 0-53 0 0,-1 0-48 0 0,1 0-179 0 0,0 0-47 0 0,1 0-217 0 0,0 0-591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9:25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0 9672 0 0,'0'0'216'0'0,"0"0"32"0"0,0 0 13 0 0,0 0-76 0 0,0 0-6 0 0,0 0 69 0 0,0 0 216 0 0,0 0 401 0 0,0 0 30 0 0,0 0-15 0 0,0 0-93 0 0,0 0-41 0 0,0 0-9 0 0,0 0-22 0 0,0 3-90 0 0,0 1-400 0 0,-1-1-60 0 0,-5 2 179 0 0,4-3-200 0 0,0 0 52 0 0,1-1-23 0 0,-1 2 42 0 0,2-1 2 0 0,-1 1 40 0 0,1 0 44 0 0,-1 1 49 0 0,-1 6-25 0 0,-3-1-76 0 0,4-7-209 0 0,0 0 0 0 0,0-1 0 0 0,0 1 0 0 0,0 0 0 0 0,1 0 0 0 0,-1 0 0 0 0,0 0 0 0 0,1 0-1 0 0,-1-1 1 0 0,1 1 0 0 0,0 0 0 0 0,0 1-40 0 0,0 37 301 0 0,0 1-90 0 0,0-1-76 0 0,0 0-64 0 0,0-1-51 0 0,0 1-36 0 0,0 89-147 0 0,0-74 116 0 0,0 1 64 0 0,0 1 100 0 0,-1-51-115 0 0,1 0 1 0 0,-1-1 0 0 0,-1 1-1 0 0,1 0 1 0 0,-1 0-1 0 0,0 0-2 0 0,1-1 0 0 0,-1 0 0 0 0,1 0 0 0 0,0 0 0 0 0,0 0-1 0 0,0 5 1 0 0,1 49 163 0 0,0-40-74 0 0,0-1 40 0 0,0-2 17 0 0,0-1 44 0 0,0 0 50 0 0,0 1 58 0 0,0-16-296 0 0,0 0 0 0 0,0 0 1 0 0,0 0-1 0 0,0 0 0 0 0,0 0 0 0 0,0 0 1 0 0,0 0-1 0 0,0 0 0 0 0,0 1 0 0 0,0-1 1 0 0,0 0-1 0 0,0 0 0 0 0,0 0 0 0 0,0 0 1 0 0,0 0-1 0 0,0 0 0 0 0,0 0 0 0 0,0 0 1 0 0,0 0-1 0 0,0 0 0 0 0,0 1 0 0 0,0-1 1 0 0,0 0-1 0 0,0 0 0 0 0,0 0 0 0 0,0 0 1 0 0,0 0-1 0 0,0 0 0 0 0,0 0 0 0 0,-1 0 1 0 0,1 0-1 0 0,0 0 0 0 0,0 0 0 0 0,0 0 1 0 0,0 0-1 0 0,0 0 0 0 0,0 0 0 0 0,0 0 1 0 0,0 0-1 0 0,0 1 0 0 0,0-1 0 0 0,0 0 1 0 0,-1 0-1 0 0,1 0 0 0 0,0 0 0 0 0,0 0 1 0 0,0 0-1 0 0,0 0 0 0 0,0 0 0 0 0,0 0 1 0 0,0 0-1 0 0,0 0 0 0 0,0 0 0 0 0,0-1 0 0 0,-1 1 1 0 0,1 0-1 0 0,0 0-2 0 0,-1 0 41 0 0,-3 0-43 0 0,2 0 44 0 0,-1 0 64 0 0,0 0 96 0 0,3 3-144 0 0,0 8-34 0 0,0-9 40 0 0,0-2-23 0 0,0 0-105 0 0,0 0-31 0 0,0 0-1 0 0,0 0 0 0 0,0 0-24 0 0,0 0-101 0 0,0 0-47 0 0,0 0-11 0 0,0-14-1191 0 0,0 9 942 0 0,0 1-56 0 0,0 0-146 0 0,0 1 321 0 0,0 2-35 0 0,0-1-38 0 0,0 0-63 0 0,0 1-57 0 0,0-1-49 0 0,0 0-185 0 0,0 0-49 0 0,0 0-224 0 0,0-1-607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2.1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18 9416 0 0,'0'2'208'0'0,"0"6"-75"0"0,-1 26 346 0 0,2-24-367 0 0,2-1-68 0 0,2-1-53 0 0,1 4 14 0 0,-4-1 53 0 0,-2-4 49 0 0,0-5-56 0 0,-1 1 0 0 0,1-1 0 0 0,0 0 0 0 0,1 0 0 0 0,-1 0 0 0 0,0 0 1 0 0,1 1-1 0 0,-1-1 0 0 0,1 0 0 0 0,0 1-51 0 0,7 15 321 0 0,-7-15-267 0 0,0 0 1 0 0,0 0-1 0 0,-1 0 1 0 0,1 0-1 0 0,-1 0 1 0 0,1 0-1 0 0,-1 2-54 0 0,1 9 294 0 0,6-1 53 0 0,-1 0 14 0 0,-4 0-41 0 0,-2 23 322 0 0,0 1-52 0 0,0 137 1937 0 0,0-171-2335 0 0,0-3 0 0 0,0 0-10 0 0,0 0-44 0 0,0 2-11 0 0,0 9-6 0 0,0-8 3 0 0,0-3 18 0 0,0 0 8 0 0,0-3 2 0 0,-1 1-133 0 0,1 1-1 0 0,0-1 1 0 0,0 1-1 0 0,-1-1 1 0 0,1 0-1 0 0,-1 1 0 0 0,0-1 1 0 0,1 1-1 0 0,-1-1 1 0 0,0 1-1 0 0,0 0 1 0 0,0-1-19 0 0,-5-11 135 0 0,4 1-12 0 0,1-1 34 0 0,-1 0-49 0 0,-4-10 1 0 0,4 16-96 0 0,1 0-1 0 0,-1 0 1 0 0,1 0-1 0 0,0-8-12 0 0,1-18 78 0 0,0-28-16 0 0,0 54-59 0 0,1 0-1 0 0,-1 1 0 0 0,2-1 0 0 0,-1 0 1 0 0,1 1-1 0 0,1-4-2 0 0,1-6 10 0 0,1-16 38 0 0,6 1-36 0 0,-8 19-12 0 0,-3 8 0 0 0,1 0 0 0 0,0 0 0 0 0,1 1 0 0 0,-1-1 0 0 0,0 0 0 0 0,1 1 0 0 0,0-1 0 0 0,0 1 0 0 0,1-2 0 0 0,5-8 0 0 0,1-2 0 0 0,22-18 0 0 0,-31 33 1 0 0,4-5-9 0 0,1 1 0 0 0,-1 0 0 0 0,1 0 0 0 0,-1 1 0 0 0,2-1 8 0 0,-3 3-2 0 0,-1 0-1 0 0,1 0 1 0 0,0 0 0 0 0,0 0 0 0 0,-1 0-1 0 0,1 1 1 0 0,0-1 0 0 0,0 1 0 0 0,0 0 0 0 0,0 0-1 0 0,1 0 3 0 0,8-1 0 0 0,-9 1-1 0 0,0 0 0 0 0,0-1-1 0 0,0 1 1 0 0,1 1 0 0 0,-1-1 0 0 0,0 0 0 0 0,0 1 0 0 0,0-1 0 0 0,0 1-1 0 0,1 0 2 0 0,16 10-52 0 0,2 3 41 0 0,-18-12 11 0 0,-1 1 1 0 0,1 0-1 0 0,0 0 0 0 0,-1 0 1 0 0,0 1-1 0 0,0-1 1 0 0,0 1-1 0 0,0 0 0 0 0,1 3 0 0 0,15 27-10 0 0,-16-27-2 0 0,1 0 0 0 0,-1 0 0 0 0,0 0 1 0 0,0 2 11 0 0,-1-2-5 0 0,1 0 1 0 0,0 1-1 0 0,0-1 0 0 0,1 1 5 0 0,9 17-50 0 0,-10-3 40 0 0,-3-19 8 0 0,0-1-1 0 0,0 1 0 0 0,0 0 0 0 0,1-1 0 0 0,-1 1 0 0 0,1-1 0 0 0,-1 1 0 0 0,1-1 1 0 0,0 1-1 0 0,0-1 0 0 0,0 1 0 0 0,1 0 3 0 0,-1 0-5 0 0,0-1 1 0 0,0 0-1 0 0,0 1 1 0 0,0-1-1 0 0,0 1 1 0 0,0-1-1 0 0,-1 1 0 0 0,1-1 1 0 0,-1 1-1 0 0,0 0 1 0 0,0-1-1 0 0,0 2 5 0 0,-1 5-24 0 0,1-6 14 0 0,-1 0-1 0 0,1 0 0 0 0,0 0 1 0 0,0 0-1 0 0,0 0 1 0 0,1 0-1 0 0,-1 0 1 0 0,1 0-1 0 0,-1 0 1 0 0,1 0-1 0 0,1 0 11 0 0,8 21-63 0 0,-8-15 4 0 0,-2-4-11 0 0,1 2-37 0 0,-1 1-45 0 0,0 2-56 0 0,0-2 101 0 0,0 0-48 0 0,0-1-51 0 0,0-1-55 0 0,0-6 251 0 0,0 0 0 0 0,0 0 1 0 0,0 0-1 0 0,0 1 0 0 0,-1-1 0 0 0,1 0 0 0 0,0 0 1 0 0,0 0-1 0 0,0 0 0 0 0,0 0 0 0 0,0 0 0 0 0,0 0 0 0 0,0 0 1 0 0,0 0-1 0 0,0 0 0 0 0,0 1 0 0 0,1-1 0 0 0,-1 0 0 0 0,0 0 1 0 0,0 0-1 0 0,0 0 0 0 0,0 0 0 0 0,0 0 0 0 0,0 0 1 0 0,0 0-1 0 0,0 0 0 0 0,0 0 0 0 0,0 0 0 0 0,0 0 0 0 0,0 1 1 0 0,0-1-1 0 0,0 0 0 0 0,0 0 0 0 0,0 0 0 0 0,0 0 0 0 0,1 0 1 0 0,-1 0-1 0 0,0 0 0 0 0,0 0 0 0 0,0 0 0 0 0,0 0 1 0 0,0 0-1 0 0,0 0 0 0 0,0 0 0 0 0,0 0 0 0 0,0 0 0 0 0,0 0 1 0 0,0 0-1 0 0,1 0 0 0 0,-1 0 0 0 0,0 0 0 0 0,0 0 0 0 0,0 0 1 0 0,0 0-1 0 0,0 0 0 0 0,0 0 0 0 0,0 0 10 0 0,0 0-204 0 0,0 0 69 0 0,1 0 59 0 0,-1 0 50 0 0,1-1 81 0 0,2 1 265 0 0,-2 0-275 0 0,0 0-72 0 0,0 0-34 0 0,-1 0-40 0 0,1 0-46 0 0,-1 0-52 0 0,1 0-77 0 0,0 0-73 0 0,-1 0-79 0 0,1 0-85 0 0,-1 0-94 0 0,1 0-100 0 0,-1 1-106 0 0,0-1-114 0 0,0 0-1070 0 0,0 0-1124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3.5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14024 0 0,'0'0'314'0'0,"0"0"46"0"0,0 0 24 0 0,0 0-158 0 0,0 0-108 0 0,0 0-39 0 0,0 0-86 0 0,0 0-61 0 0,0 0-101 0 0,0 0-176 0 0,0 0-27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4.7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112 0 8088 0 0,'0'0'182'0'0,"0"3"29"0"0,0 0-136 0 0,0 13 147 0 0,-2-9-110 0 0,-9-2-74 0 0,-5 24-38 0 0,16-23 15 0 0,0-5-11 0 0,0-1 0 0 0,0 1 0 0 0,0 0 0 0 0,0-1 0 0 0,0 1 0 0 0,0 0 0 0 0,0-1 0 0 0,-1 1 0 0 0,1-1 0 0 0,0 1 0 0 0,0 0 0 0 0,0-1 0 0 0,-1 1 0 0 0,1-1 0 0 0,0 1 0 0 0,-1-1 1 0 0,1 1-1 0 0,0-1 0 0 0,-1 1 0 0 0,1-1 0 0 0,-1 1-4 0 0,-5 7 62 0 0,1 1 0 0 0,-1 0 1 0 0,1 0-1 0 0,1 0-62 0 0,4-9 1 0 0,-7 15 167 0 0,1 5-9 0 0,3-10-67 0 0,-2 27 379 0 0,-2-17-317 0 0,-10 32 227 0 0,15-45-336 0 0,1-1 0 0 0,0 1-1 0 0,0 0 1 0 0,1 2-45 0 0,-1 17 92 0 0,0-16-55 0 0,1 1 0 0 0,0 0 1 0 0,1 0-1 0 0,0 0 0 0 0,2 3-37 0 0,7 18 66 0 0,-5 0-52 0 0,0-16-14 0 0,-3-10 0 0 0,0 1 0 0 0,-1 0 0 0 0,1-1 0 0 0,-2 1 0 0 0,1 0 0 0 0,-1 0 0 0 0,0-5 0 0 0,0 1 0 0 0,0-1 0 0 0,0 0 0 0 0,0 1 0 0 0,0-1 0 0 0,1 1 0 0 0,-1-1 0 0 0,1 0 0 0 0,-1 1 0 0 0,1-1 0 0 0,0 0 0 0 0,0 1 0 0 0,0-1 0 0 0,0 0 0 0 0,0 0 0 0 0,1 0 0 0 0,-1 0 0 0 0,1 0 0 0 0,-1 0 0 0 0,1 0 0 0 0,1 1 2 0 0,-1 0 0 0 0,1 0 0 0 0,-1 0 1 0 0,0 1-1 0 0,0-1 0 0 0,0 2-2 0 0,0-2 10 0 0,0 1 0 0 0,0-1 1 0 0,0 0-1 0 0,0 0 0 0 0,0 0 0 0 0,2 1-10 0 0,9 12 118 0 0,-13-15-109 0 0,0 0 1 0 0,1 0 0 0 0,-1-1 0 0 0,0 1-1 0 0,1 0 1 0 0,-1 0 0 0 0,1 0 0 0 0,-1-1-1 0 0,1 1 1 0 0,-1 0 0 0 0,1-1 0 0 0,-1 1-1 0 0,1 0 1 0 0,0-1 0 0 0,-1 1 0 0 0,1-1 0 0 0,0 1-1 0 0,0-1 1 0 0,-1 1 0 0 0,1-1 0 0 0,0 0-1 0 0,0 1 1 0 0,0-1 0 0 0,0 0 0 0 0,0 1-10 0 0,10-1 129 0 0,-4 0-65 0 0,-6 0-58 0 0,4 0 101 0 0,0 0 53 0 0,1-1 79 0 0,3 0 161 0 0,-1-2-31 0 0,-3 0-185 0 0,-2-1-92 0 0,0 0-72 0 0,-1-1 107 0 0,-2 4-93 0 0,1 1 0 0 0,-1-1 0 0 0,0 1-1 0 0,0-1 1 0 0,1 0 0 0 0,-1 1 0 0 0,1-1 0 0 0,-1 1 0 0 0,0-1-1 0 0,1 1 1 0 0,-1-1 0 0 0,1 1 0 0 0,-1-1 0 0 0,1 1-1 0 0,0-1 1 0 0,-1 1 0 0 0,1 0 0 0 0,-1-1 0 0 0,1 1-1 0 0,0 0 1 0 0,-1-1 0 0 0,1 1-34 0 0,4-2 140 0 0,3-3 81 0 0,-4-1-43 0 0,-3 5-141 0 0,-1-1 0 0 0,1 0 1 0 0,-1 1-1 0 0,0-1 0 0 0,0 0 1 0 0,1 1-1 0 0,-1-1 1 0 0,0 0-1 0 0,0 1 0 0 0,0-1 1 0 0,-1 0-38 0 0,1-7 157 0 0,1 1 35 0 0,3-5 148 0 0,4-5 60 0 0,-7 15-336 0 0,0 0 1 0 0,0 0-1 0 0,-1-1 1 0 0,1 1-1 0 0,-1-1 1 0 0,1 1-1 0 0,-1-3-64 0 0,1-23 395 0 0,-1 8-187 0 0,0 0-44 0 0,-1 0-43 0 0,-2 2-41 0 0,-1 3-1 0 0,-2-6-11 0 0,3-3-44 0 0,3 17-13 0 0,-1 0 0 0 0,0 0 0 0 0,-1 0-1 0 0,0 0 1 0 0,-2-5-11 0 0,-8-21-47 0 0,5 14-53 0 0,-2-2-141 0 0,-5-3-6 0 0,5 11 55 0 0,7 10 10 0 0,2-2-158 0 0,0 3 251 0 0,0 0-1 0 0,0 1 0 0 0,0-1 0 0 0,-1 1 0 0 0,1-1 0 0 0,-1 1 0 0 0,0-2 90 0 0,-1 1-86 0 0,1 1-90 0 0,-1 1-92 0 0,0 0-96 0 0,1 0 44 0 0,0 0-52 0 0,0 0-52 0 0,0 0-54 0 0,0-1-54 0 0,1 0-56 0 0,-1 0-57 0 0,1-2-58 0 0,0-2-1163 0 0,0-3-1046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6.2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 9760 0 0,'0'0'284'0'0,"0"0"1"0"0,0 1-223 0 0,3 1-24 0 0,3 5-15 0 0,-2-1 23 0 0,-1 2 81 0 0,-3 0 46 0 0,2 8 223 0 0,3-8-199 0 0,1 2 85 0 0,-3 3 47 0 0,-4-6-179 0 0,1-4-107 0 0,0-1 0 0 0,0 0 0 0 0,0 0 0 0 0,0 0 0 0 0,0 0 0 0 0,1 1 0 0 0,-1-1 0 0 0,1 0 0 0 0,-1 0 0 0 0,1 1-43 0 0,4 5 128 0 0,1 2 51 0 0,-4 3 46 0 0,0 2 2 0 0,4 2-39 0 0,0-1-45 0 0,-4-5-27 0 0,2 4 6 0 0,0 3 21 0 0,-1-6-1 0 0,0 0 33 0 0,2 1 73 0 0,1 7 26 0 0,9 34 428 0 0,-10-36-488 0 0,-2-6-103 0 0,-3-8-64 0 0,1 0-1 0 0,0 0 0 0 0,0-1 0 0 0,1 1 0 0 0,-1 0 0 0 0,1-1 0 0 0,0 1 0 0 0,0-1 0 0 0,1 2-46 0 0,12 18 205 0 0,-9-12-92 0 0,1 2 60 0 0,-1 1 75 0 0,-1-7-105 0 0,12 11 127 0 0,-9-10-107 0 0,1 0 65 0 0,0 1 112 0 0,-4-5-185 0 0,8 2 47 0 0,-7-4-74 0 0,0-2 86 0 0,-2 1-64 0 0,0-1 36 0 0,0 0 38 0 0,1 0 43 0 0,-4 0-247 0 0,0 0 0 0 0,-1 0-1 0 0,1-1 1 0 0,0 1 0 0 0,-1 0 0 0 0,1 0-1 0 0,0-1 1 0 0,-1 1 0 0 0,1 0-1 0 0,0-1 1 0 0,-1 1 0 0 0,1-1-1 0 0,0 1 1 0 0,-1 0 0 0 0,1-1-1 0 0,-1 0 1 0 0,1 1 0 0 0,-1-1 0 0 0,1 1-1 0 0,-1-1 1 0 0,0 1 0 0 0,1-1-1 0 0,-1 0 1 0 0,0 1 0 0 0,1-1-1 0 0,-1 0 1 0 0,0 0-20 0 0,5-8 199 0 0,4 2-34 0 0,-8 6-139 0 0,0 1 0 0 0,0-1 0 0 0,0 1 0 0 0,0-1 0 0 0,0 0-1 0 0,-1 0 1 0 0,1 1 0 0 0,0-1 0 0 0,0 0 0 0 0,-1 0 0 0 0,1 0 0 0 0,0 0-1 0 0,-1 0-25 0 0,6-17 281 0 0,-6 7-127 0 0,1 0-1 0 0,-1 1 0 0 0,-1-3-153 0 0,0-13 234 0 0,1-15 27 0 0,0-3-109 0 0,0-9-72 0 0,0-27-60 0 0,0 76-21 0 0,0 0-1 0 0,-1 0 1 0 0,1 0-1 0 0,-1 0 0 0 0,0 1 1 0 0,0-1-1 0 0,0 0 1 0 0,-1 1-1 0 0,1-1 1 0 0,-1 0-1 0 0,-1-2 2 0 0,2 4-28 0 0,0-1 1 0 0,0 0-1 0 0,0 0 1 0 0,1 0-1 0 0,0 0 1 0 0,-1 0-1 0 0,1 0 1 0 0,0 0-1 0 0,1 0 1 0 0,-1 0-1 0 0,0 0 1 0 0,1-1 27 0 0,0-6-133 0 0,0-1-52 0 0,-2 2-66 0 0,-3 0-85 0 0,-1 0 18 0 0,0-1-117 0 0,3 5 175 0 0,1 0-35 0 0,2 2-144 0 0,1 0 38 0 0,0 1 139 0 0,0-1-43 0 0,1 1-44 0 0,-1-2-47 0 0,-1 1-49 0 0,1-2-50 0 0,-1 1-54 0 0,-1-2-55 0 0,0-9-1310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7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6536 0 0,'0'0'141'0'0,"0"0"23"0"0,0 0 13 0 0,2-3-19 0 0,9-7-64 0 0,-9 8 8 0 0,-2 1 115 0 0,1 2-26 0 0,0-1-42 0 0,1 0 46 0 0,1 0-94 0 0,3-1-12 0 0,-5 1 5 0 0,1 0 310 0 0,1 3-51 0 0,0 0-263 0 0,0 0 45 0 0,8 8 339 0 0,-7-6-304 0 0,-1-1-73 0 0,-1-1-78 0 0,3 7 199 0 0,-1-1-32 0 0,6 3 52 0 0,-1-1-27 0 0,1 7 183 0 0,2 3-15 0 0,-5-8-245 0 0,-1 1 95 0 0,-2-6-10 0 0,0 1 0 0 0,0-1 0 0 0,3 3-219 0 0,0 1 127 0 0,6 8 93 0 0,-2-7-27 0 0,-9-10-138 0 0,1-1 1 0 0,-2 1 0 0 0,1-1-1 0 0,0 1 1 0 0,0 0 0 0 0,1 3-56 0 0,3 10 193 0 0,-1-4-86 0 0,1-1-64 0 0,17 17 183 0 0,1-6-79 0 0,-11-9-101 0 0,20 20 3 0 0,16 15-10 0 0,-45-44-33 0 0,0-1 0 0 0,0 0 0 0 0,1 0 1 0 0,0 0-1 0 0,-1 0 0 0 0,1-1 1 0 0,0 0-1 0 0,2 1-6 0 0,13 5 14 0 0,4 6-14 0 0,-22-14 0 0 0,3 0 0 0 0,11-3 0 0 0,-7-4-21 0 0,-5 3-52 0 0,-1 1-276 0 0,-2 1 112 0 0,0-1 67 0 0,-1 1 54 0 0,-1-1 19 0 0,3 1-52 0 0,8-4-519 0 0,-9 6 620 0 0,-1-1 0 0 0,0 0 0 0 0,1 0 0 0 0,-1 0 0 0 0,0 1 0 0 0,0-1 0 0 0,1 0 0 0 0,-1 0 0 0 0,0 0 0 0 0,0 0 0 0 0,0 1 0 0 0,0-1 0 0 0,0 0 0 0 0,0-1 48 0 0</inkml:trace>
  <inkml:trace contextRef="#ctx0" brushRef="#br0" timeOffset="315.64">379 1 6120 0 0,'0'0'176'0'0,"0"0"-38"0"0,0 0 8 0 0,0 0 64 0 0,0 2 192 0 0,0 7 87 0 0,0 15 761 0 0,0-15-852 0 0,0 1-49 0 0,0-1-113 0 0,-1 2-2 0 0,-6 1 27 0 0,2-4-112 0 0,-2 8 161 0 0,0 1-59 0 0,-2 6 21 0 0,-2-2-87 0 0,6-13-40 0 0,1 0 0 0 0,-1 0 0 0 0,0 5-145 0 0,-1 1 140 0 0,-1-2-59 0 0,-7 9 124 0 0,-3 8 0 0 0,-1-1-22 0 0,4-6-16 0 0,12-18-138 0 0,0 0 0 0 0,0 0 0 0 0,0 0 0 0 0,0 1 0 0 0,1-1 1 0 0,0 1-1 0 0,-1 0-29 0 0,1 1 35 0 0,0-1 1 0 0,-1 0 0 0 0,0 1-1 0 0,0-1 1 0 0,-1 0-1 0 0,1 0 1 0 0,-2 2-36 0 0,-4 4 48 0 0,-21 34 150 0 0,21-28-147 0 0,-8 30 27 0 0,6-25-45 0 0,9-20-29 0 0,0 0 0 0 0,0 0 0 0 0,0 1 0 0 0,0-1 0 0 0,0 0-1 0 0,1 0 1 0 0,-1 0 0 0 0,1 1 0 0 0,-1-1 0 0 0,1 0 0 0 0,0 2-4 0 0,-3 12 12 0 0,-7-3 12 0 0,7-10-66 0 0,3-3-35 0 0,0 3-123 0 0,0 10-21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6.5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12608 0 0,'0'0'289'0'0,"0"0"40"0"0,3 3 21 0 0,1 0-242 0 0,-3-2-96 0 0,-1-1 0 0 0,1 0 0 0 0,-1 1 0 0 0,1-1 0 0 0,-1 1-1 0 0,1-1 1 0 0,-1 1 0 0 0,0-1 0 0 0,1 1 0 0 0,-1-1 0 0 0,0 1 0 0 0,1-1 0 0 0,-1 1-1 0 0,0-1 1 0 0,0 1 0 0 0,1 0 0 0 0,-1 0-12 0 0,2 31 106 0 0,1-19-68 0 0,2-3 99 0 0,1 1 97 0 0,-4 2 95 0 0,1 1 19 0 0,8 0 61 0 0,-1-2-91 0 0,-5-2-62 0 0,-2 3-3 0 0,2 2 115 0 0,5 4 93 0 0,-2-5-192 0 0,-2 8 82 0 0,2 3 60 0 0,2-7-67 0 0,0-3 9 0 0,-1 1 0 0 0,2 7-353 0 0,-2-2 192 0 0,-3-1-46 0 0,-4-4-59 0 0,4 10 71 0 0,4-2 26 0 0,-7-17-142 0 0,-1 0-1 0 0,0 0 0 0 0,0 0 0 0 0,0 1 0 0 0,-1 0-41 0 0,5 21 96 0 0,5 3-15 0 0,-6-1-8 0 0,6 1-13 0 0,-5-6-47 0 0,1 4-7 0 0,1-5 47 0 0,-6-19-50 0 0,6 24 4 0 0,-5-5-83 0 0,-3-24-190 0 0,0 0 82 0 0,0 0 74 0 0,0 0 65 0 0,0 0 51 0 0,0 0 32 0 0,0 1 120 0 0,0 4 615 0 0,0-5-655 0 0,0 1-49 0 0,0-1-66 0 0,0 0-83 0 0,0 0-99 0 0,0 1-114 0 0,0-1-78 0 0,0 0-116 0 0,0 0 198 0 0,0-1-34 0 0,0 1-34 0 0,0-1-36 0 0,0 1-38 0 0,0 0-37 0 0,0-1-41 0 0,0 1-41 0 0,0 0-43 0 0,0-1-44 0 0,0 1-45 0 0,0-1-48 0 0,0 0-1571 0 0,0 0-1299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7.0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205 65 11088 0 0,'0'0'248'0'0,"0"0"34"0"0,0 0 22 0 0,0 0-29 0 0,0 0-207 0 0,0-2-40 0 0,0 1-27 0 0,0 1-1 0 0,0-1 1 0 0,0 1-1 0 0,0-1 1 0 0,0 1-1 0 0,0-1 1 0 0,0 1-1 0 0,0-1 1 0 0,0 1-1 0 0,0-1 1 0 0,0 1-1 0 0,-1-1 1 0 0,1 1 0 0 0,0-1-1 0 0,0 1 1 0 0,0 0-1 0 0,-1-1 1 0 0,1 1-1 0 0,0-1 1 0 0,-1 1-1 0 0,1 0 1 0 0,0-1-1 0 0,-1 1 1 0 0,1 0 0 0 0,-1-1-1 0 0,1 1 1 0 0,0 0-1 0 0,-1 0 0 0 0,-6-2 57 0 0,5 2 43 0 0,2-2 117 0 0,0 1-199 0 0,0 1 0 0 0,0 0 0 0 0,0-1 0 0 0,0 1 0 0 0,0-1 0 0 0,0 1 0 0 0,0-1 0 0 0,-1 1 0 0 0,1 0 0 0 0,0-1 0 0 0,0 1 0 0 0,0-1 0 0 0,0 1 0 0 0,0 0 0 0 0,-1-1 0 0 0,1 1 0 0 0,0 0 0 0 0,0-1 0 0 0,-1 1 0 0 0,1 0 0 0 0,0-1 0 0 0,0 1 0 0 0,-1 0 0 0 0,1-1 0 0 0,0 1 0 0 0,-1 0 0 0 0,1 0 0 0 0,0-1 0 0 0,-1 1 0 0 0,1 0 0 0 0,-1 0-18 0 0,-6-5 312 0 0,5 2-154 0 0,0-1-19 0 0,1 1-5 0 0,-1 2 15 0 0,0 0-11 0 0,-1 0 47 0 0,-1 1 58 0 0,-1 0 67 0 0,-2-1 3 0 0,-1-3-47 0 0,-3-4 163 0 0,9 6-220 0 0,1 1-48 0 0,-1 1-42 0 0,0-1-34 0 0,-2 1 15 0 0,-1 1-55 0 0,4-1-5 0 0,0 0 39 0 0,-8 0 214 0 0,-16 0 440 0 0,14 0-457 0 0,5 0-157 0 0,2 1-33 0 0,0 0-42 0 0,2 0-48 0 0,-3 9 102 0 0,-2-5-52 0 0,7-5-43 0 0,-1 0-1 0 0,1 0 1 0 0,0 1 0 0 0,-1-1-1 0 0,1 0 1 0 0,-1 1 0 0 0,1-1 0 0 0,0 0-1 0 0,-1 1 1 0 0,1-1 0 0 0,0 0-1 0 0,-1 1 1 0 0,1-1 0 0 0,0 1 0 0 0,0-1-1 0 0,-1 0 1 0 0,1 1 0 0 0,0-1-1 0 0,0 1 1 0 0,0-1 0 0 0,0 1-1 0 0,-1-1 1 0 0,1 1 0 0 0,0-1 0 0 0,0 1-1 0 0,0-1 1 0 0,0 1 0 0 0,0-1-1 0 0,0 1 1 0 0,0-1 0 0 0,1 1-1 0 0,-1 0-2 0 0,0 0 5 0 0,0 1-1 0 0,-1 0 1 0 0,1-1 0 0 0,0 1-1 0 0,-1 0 1 0 0,1-1-1 0 0,-1 1 1 0 0,1-1-1 0 0,-1 1 1 0 0,0-1-1 0 0,0 1 1 0 0,1-1-1 0 0,-1 1 1 0 0,-1-1-5 0 0,-2 7 0 0 0,1-3 0 0 0,0 0 0 0 0,1 0 0 0 0,0 0 0 0 0,0 0 0 0 0,0 0 0 0 0,1 1 0 0 0,0-1 0 0 0,0 1 0 0 0,0-1 0 0 0,0 1 0 0 0,1-1 0 0 0,0 7 7 0 0,0 54-18 0 0,0 93-137 0 0,0-157 148 0 0,0-1 0 0 0,1 1 0 0 0,-1 0 0 0 0,0-1 0 0 0,1 1 0 0 0,-1 0 0 0 0,1-1 0 0 0,-1 1-1 0 0,1-1 1 0 0,0 1 0 0 0,-1-1 0 0 0,1 1 0 0 0,0-1 0 0 0,0 0 0 0 0,4 8-9 0 0,1 4-34 0 0,4-8 32 0 0,-5 5 1 0 0,-4-9 7 0 0,0-1 0 0 0,0 1 0 0 0,-1-1 0 0 0,1 0 0 0 0,0 1-1 0 0,0-1 1 0 0,0 0 0 0 0,0 0 0 0 0,-1 0 0 0 0,1 0 0 0 0,0 0 0 0 0,0 0 0 0 0,0 0 0 0 0,1 0 3 0 0,13-3-11 0 0,14-12 11 0 0,-24 2 15 0 0,22-19 122 0 0,-18 9-76 0 0,0 1-47 0 0,-7 19-7 0 0,1-1 0 0 0,-1 1 0 0 0,-1-1-1 0 0,1 0 1 0 0,0 0 0 0 0,-1 0 0 0 0,0 0 0 0 0,0 0-7 0 0,3-9 9 0 0,6-8 34 0 0,-5-5-22 0 0,1 10 10 0 0,-5 13-27 0 0,1 0 0 0 0,-1-1 0 0 0,0 1 0 0 0,0 0 1 0 0,-1-1-1 0 0,1 1 0 0 0,-1-1 0 0 0,1-1-4 0 0,-2 1 8 0 0,1-1 0 0 0,0 1 1 0 0,0-1-1 0 0,0 0 0 0 0,1 1 0 0 0,-1-1 1 0 0,1 1-1 0 0,0-1 0 0 0,1 1 0 0 0,-1 0 0 0 0,1-1 1 0 0,0 1-1 0 0,2-3-8 0 0,-3 4 3 0 0,-1 1 1 0 0,1 0 0 0 0,0-1 0 0 0,-1 1-1 0 0,1 0 1 0 0,-1-1 0 0 0,0 1 0 0 0,0 0-1 0 0,0-1 1 0 0,0-1-4 0 0,1-13 27 0 0,9-2-6 0 0,-7 4 32 0 0,-3 2 11 0 0,0 10 0 0 0,3 3-10 0 0,3 0-46 0 0,10 1-12 0 0,-16 0 2 0 0,1-1 0 0 0,-1 0 0 0 0,1 1 0 0 0,-1-1 0 0 0,1 0 0 0 0,-1 1 0 0 0,0-1 0 0 0,1 1 0 0 0,-1-1 0 0 0,1 1 0 0 0,-1-1 0 0 0,0 1 0 0 0,0-1 0 0 0,1 1 0 0 0,-1-1 0 0 0,0 1 0 0 0,0 0 0 0 0,0-1 0 0 0,1 1 0 0 0,-1-1 0 0 0,0 1 0 0 0,0 0 0 0 0,0-1 0 0 0,0 1 0 0 0,0-1 0 0 0,0 1 0 0 0,0 0 2 0 0,0 0-1 0 0,0 1 1 0 0,0 0-1 0 0,0 0 0 0 0,1 0 0 0 0,-1-1 0 0 0,1 1 0 0 0,-1 0 0 0 0,1-1 0 0 0,0 1 0 0 0,0 0 0 0 0,-1-1 0 0 0,1 1 0 0 0,0-1 1 0 0,1 1-1 0 0,-2-1 1 0 0,1 1-1 0 0,0 0 0 0 0,0-1 0 0 0,0 1 0 0 0,-1-1 1 0 0,1 1-1 0 0,-1 0 0 0 0,1 0 0 0 0,-1-1 0 0 0,0 1 1 0 0,0 0-1 0 0,0 0 1 0 0,0 0-5 0 0,0 1 1 0 0,1-1-1 0 0,-1 1 1 0 0,0-1-1 0 0,1 0 1 0 0,-1 1-1 0 0,1-1 1 0 0,0 0-1 0 0,-1 1 1 0 0,1-1-1 0 0,1 0 1 0 0,-1 1 4 0 0,0-1 0 0 0,0 1 0 0 0,1-1 0 0 0,-1 1 0 0 0,-1-1 0 0 0,1 1 0 0 0,0 0 0 0 0,-1-1 0 0 0,1 1 0 0 0,-1 0 0 0 0,0 0 0 0 0,0-1 0 0 0,0 2 0 0 0,1 1-6 0 0,-1 1 0 0 0,1 0-1 0 0,1-1 1 0 0,-1 1 0 0 0,2 2 6 0 0,-1-2-7 0 0,0-1 1 0 0,-1 1-1 0 0,0-1 1 0 0,0 1-1 0 0,0 3 7 0 0,-1-6 0 0 0,0 0 0 0 0,0-1 0 0 0,0 1 0 0 0,0-1 0 0 0,1 1 0 0 0,-1 0 0 0 0,1-1 0 0 0,0 1 0 0 0,0-1 0 0 0,0 1 0 0 0,0-1 0 0 0,1 2 0 0 0,-1-2 0 0 0,0 0 0 0 0,0 1 0 0 0,0-1 0 0 0,0 1 0 0 0,0-1 0 0 0,-1 1 0 0 0,1-1 0 0 0,-1 1 0 0 0,1-1 0 0 0,-1 1 0 0 0,0 0 0 0 0,0 1 0 0 0,0-1 0 0 0,0 1 0 0 0,1-1 0 0 0,-1 1 0 0 0,1-1 0 0 0,0 0 0 0 0,0 1 0 0 0,0-1 0 0 0,1 1 0 0 0,4 12 0 0 0,-1 10 0 0 0,1-10 0 0 0,-5-13 0 0 0,0 0 0 0 0,1 1 0 0 0,-1-1 0 0 0,-1 0 0 0 0,1 1 0 0 0,0-1 0 0 0,-1 1 0 0 0,0 1 0 0 0,-1 10-1 0 0,1 2 4 0 0,14 16-25 0 0,-13-32-168 0 0,-1-1 42 0 0,0 1 38 0 0,0-1 36 0 0,0 1 19 0 0,1 0 103 0 0,-1 0 111 0 0,0 1 513 0 0,0-1-456 0 0,0 0-159 0 0,0-1-53 0 0,0 1-64 0 0,0-1-77 0 0,0 1-85 0 0,0 0-99 0 0,0-1-108 0 0,0 1-119 0 0,0-1 110 0 0,0 1-61 0 0,0-1-65 0 0,0 0-67 0 0,0 1-72 0 0,1-1-75 0 0,-1 1-77 0 0,0-1-81 0 0,0 0-1170 0 0,0 0-1185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7.4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14896 0 0,'0'0'433'0'0,"0"0"-152"0"0,0 0-129 0 0,0 0 83 0 0,0 0-94 0 0,0 0 140 0 0,0 0 253 0 0,0 0 18 0 0,0 0-16 0 0,0 0-94 0 0,0 0-39 0 0,0 0-10 0 0,0 0-25 0 0,0 0-101 0 0,0 0-47 0 0,0 0-11 0 0,0 0-25 0 0,0 0-133 0 0,0 0-35 0 0,0 0-64 0 0,0 0-44 0 0,0 0-11 0 0,0 0 30 0 0,0 0-10 0 0,0 0-43 0 0,0 0-121 0 0,0 0-217 0 0,0 0 256 0 0,0 0-37 0 0,0 0-79 0 0,0 0 109 0 0,0 0-42 0 0,0 0-45 0 0,0 0-42 0 0,0 0-39 0 0,0 0-35 0 0,0 0-267 0 0,0 0-59 0 0,0 0-45 0 0,0 0-33 0 0,0 0-1467 0 0,0 0-1292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7.77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16 14368 0 0,'0'0'330'0'0,"0"0"45"0"0,0 0 17 0 0,0 0-165 0 0,0 0-109 0 0,0 0 78 0 0,0 0-62 0 0,0 0 139 0 0,0 0 251 0 0,0 0 20 0 0,0 0-7 0 0,0 0-56 0 0,0 0-29 0 0,0 0-4 0 0,0 0-21 0 0,0 0-91 0 0,0 0-44 0 0,0 0-11 0 0,0 0-27 0 0,0 0-113 0 0,0 0-49 0 0,0 0-11 0 0,0 0-33 0 0,0 0-125 0 0,0 0-22 0 0,0 0-14 0 0,0 0-74 0 0,0 0-33 0 0,0 0 159 0 0,0 0-20 0 0,0 0-31 0 0,0 0-55 0 0,0-1-24 0 0,0 1-56 0 0,0-1-63 0 0,0 1-73 0 0,0-1-76 0 0,0 0-72 0 0,0 0-64 0 0,0-1-55 0 0,0 1-193 0 0,0-1-55 0 0,0 0-233 0 0,0-2-625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5.2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0 284 8592 0 0,'0'0'250'0'0,"0"3"4"0"0,0 3-189 0 0,0 1-37 0 0,1 3-5 0 0,1-4 25 0 0,3 2 74 0 0,1 2 128 0 0,-4 4 104 0 0,-2-10-235 0 0,1 1 50 0 0,4 6 512 0 0,-2-7-434 0 0,-1-1-106 0 0,-1-1-111 0 0,0 0-34 0 0,1 4 109 0 0,-1-1 75 0 0,-1 2 111 0 0,0 5 247 0 0,-1 8 471 0 0,2-13-729 0 0,2-1-60 0 0,7 7 316 0 0,-8-11-294 0 0,-1 0-58 0 0,-1-1-50 0 0,1 1-41 0 0,-1 0-26 0 0,0 0-35 0 0,-1 3-13 0 0,1-3 13 0 0,0-1 46 0 0,3 14 219 0 0,7-1 29 0 0,-9-13-184 0 0,0 1-33 0 0,1 2 28 0 0,-2 0-73 0 0,-1 1-41 0 0,1-3 51 0 0,0 11 160 0 0,0-10-2 0 0,0-3-6 0 0,0 0-28 0 0,0 0-7 0 0,0 0-6 0 0,0 0 2 0 0,0 0 12 0 0,0 0 7 0 0,0 0 2 0 0,0 0 3 0 0,0 0 12 0 0,0 0 7 0 0,0-3 2 0 0,-3-7-50 0 0,-3 0-70 0 0,1 1-48 0 0,-2-5 42 0 0,-1-3 6 0 0,4 3-27 0 0,3-1-42 0 0,0-4-13 0 0,-4 4-19 0 0,-1-2 12 0 0,4-1 27 0 0,2-118-36 0 0,3 115-14 0 0,7-8 0 0 0,-7 15 0 0 0,-3 12 0 0 0,1 0 0 0 0,-1-1 0 0 0,1 1 0 0 0,-1 0 0 0 0,1 0 0 0 0,0-1 0 0 0,0 1 0 0 0,0 0 0 0 0,0 0 0 0 0,0 0 0 0 0,0 0 0 0 0,1 0 0 0 0,-1 0 0 0 0,1 1 0 0 0,0-2 0 0 0,0 1 0 0 0,0-1 1 0 0,0 0-1 0 0,0 0 0 0 0,0 0 0 0 0,-1 0 0 0 0,1-1 0 0 0,-1 2-1 0 0,0 0 0 0 0,0 0 0 0 0,0 1 0 0 0,0-1 1 0 0,0 0-1 0 0,0 0 0 0 0,0 1 0 0 0,1-1 0 0 0,-1 1 0 0 0,1-1 0 0 0,-1 1 1 0 0,1 0-1 0 0,0-1 1 0 0,3-1-13 0 0,-4 3 10 0 0,0 0 1 0 0,-1 0 0 0 0,1-1 0 0 0,-1 1-1 0 0,1 0 1 0 0,0-1 0 0 0,-1 1 0 0 0,1 0-1 0 0,-1-1 1 0 0,1 1 0 0 0,-1-1 0 0 0,1 1-1 0 0,-1-1 1 0 0,1 1 0 0 0,-1-1 0 0 0,0 0-1 0 0,1 1 1 0 0,-1-1 0 0 0,0 1 0 0 0,1-1 0 0 0,-1 0-1 0 0,0 0 3 0 0,3-4-8 0 0,13-14-86 0 0,-3 9-16 0 0,-7 8-15 0 0,1-1-90 0 0,-2-7-217 0 0,-2 7 242 0 0,12-5-239 0 0,-8 5 220 0 0,-3 1-34 0 0,-3 1 59 0 0,0 1 73 0 0,1 0 47 0 0,0 0 34 0 0,0 0-30 0 0,0 0-59 0 0,-1 0-63 0 0,1-1-98 0 0,-1 1-45 0 0,0-1-97 0 0,1 0-110 0 0,-1 0-124 0 0,12-13-1034 0 0</inkml:trace>
  <inkml:trace contextRef="#ctx0" brushRef="#br0" timeOffset="670.4">347 158 11056 0 0,'0'0'248'0'0,"0"0"34"0"0,0 3 22 0 0,0 10-29 0 0,0-5-207 0 0,-2 0-40 0 0,-3 0-18 0 0,4-6-7 0 0,0-1-1 0 0,0 1 1 0 0,0-1 0 0 0,0 1 0 0 0,1-1-1 0 0,-1 1 1 0 0,0-1 0 0 0,1 1-1 0 0,0 0 1 0 0,-1-1 0 0 0,1 3-3 0 0,2 1 151 0 0,0-4-126 0 0,-1 1 1 0 0,0-1-1 0 0,0 1 0 0 0,0 0 1 0 0,0-1-1 0 0,0 1 1 0 0,0 0-1 0 0,-1-1 1 0 0,1 1-1 0 0,0 0 1 0 0,-1 0-1 0 0,0 0 1 0 0,1 1-26 0 0,0 12 253 0 0,-1-7-80 0 0,0 1 39 0 0,0-6-129 0 0,0 9 281 0 0,0-9-257 0 0,-1 1 0 0 0,1-1 1 0 0,0 0-1 0 0,0 0 1 0 0,0 0-1 0 0,1 1 1 0 0,-1-1-1 0 0,1 0 1 0 0,0 0-1 0 0,0 1-107 0 0,4 5 241 0 0,-2 0-33 0 0,-2-6-136 0 0,0 0 0 0 0,0 0 0 0 0,0 0 0 0 0,-1 0 0 0 0,1 0 0 0 0,-1 0 1 0 0,0 2-73 0 0,3 12 415 0 0,3-6-102 0 0,-5-10-276 0 0,-1 1-1 0 0,1-1 0 0 0,0 0 1 0 0,0 1-1 0 0,-1-1 0 0 0,1 1 1 0 0,-1-1-1 0 0,1 1 0 0 0,-1 0 1 0 0,1-1-1 0 0,-1 1 0 0 0,0 0 1 0 0,0 0-37 0 0,0 6 108 0 0,0-6-73 0 0,-1 0-1 0 0,1 0 1 0 0,0 0-1 0 0,1 0 1 0 0,-1 0-1 0 0,0 1 1 0 0,0-1-1 0 0,1 0 1 0 0,0 0-1 0 0,0 1-34 0 0,4 5 105 0 0,-4-7-86 0 0,-1 1 1 0 0,1-1 0 0 0,0 1 0 0 0,0-1 0 0 0,0 1 0 0 0,-1-1 0 0 0,1 1 0 0 0,-1-1 0 0 0,1 1 0 0 0,-1 0 0 0 0,0-1 0 0 0,1 1 0 0 0,-1 0 0 0 0,0 0-20 0 0,0 11 161 0 0,0-11-1 0 0,2 1-6 0 0,9 7-30 0 0,-8-7-18 0 0,-3-3-2 0 0,0 0-1 0 0,0 0-6 0 0,0 0-1 0 0,0 0 0 0 0,0 0 8 0 0,0 0 34 0 0,-3-3 12 0 0,2 2-131 0 0,0 0-1 0 0,0 0 0 0 0,0 0 0 0 0,0-1 0 0 0,0 1 0 0 0,0-1 1 0 0,0 1-1 0 0,0-1 0 0 0,1 1 0 0 0,-1-1 0 0 0,0-1-18 0 0,-1-26 207 0 0,1 24-179 0 0,1 0 0 0 0,-1 0 0 0 0,0 0 0 0 0,-1-1 0 0 0,-1-3-28 0 0,1 3 23 0 0,1 1-1 0 0,-1-1 0 0 0,1 0 0 0 0,0 0 0 0 0,0 0 0 0 0,1 0-22 0 0,0-115 79 0 0,0 68-78 0 0,1 41-1 0 0,1 1 0 0 0,0-1 0 0 0,1 0 0 0 0,0 1 0 0 0,1-1 0 0 0,3-5 0 0 0,0-3 0 0 0,-5 15-2 0 0,0 0 0 0 0,0 0 0 0 0,1 0 0 0 0,-1 1 0 0 0,1-1-1 0 0,0 1 1 0 0,1-1 0 0 0,-1 1 0 0 0,1 1 0 0 0,0-1 0 0 0,3-2 2 0 0,4-5-37 0 0,5-2 13 0 0,-13 12 16 0 0,0 0 0 0 0,0 0-1 0 0,0 1 1 0 0,0-1-1 0 0,1 1 1 0 0,-1 0-1 0 0,0 0 1 0 0,0 0 0 0 0,0 0-1 0 0,1 0 9 0 0,8 1-42 0 0,-12-1 40 0 0,1 0 1 0 0,-1 0 0 0 0,1 0 0 0 0,-1 0-1 0 0,1-1 1 0 0,-1 1 0 0 0,1 0-1 0 0,-1 0 1 0 0,1 1 0 0 0,-1-1 0 0 0,1 0-1 0 0,-1 0 1 0 0,1 0 0 0 0,-1 0-1 0 0,1 0 1 0 0,-1 0 0 0 0,1 1-1 0 0,-1-1 1 0 0,0 0 0 0 0,1 0 0 0 0,-1 1-1 0 0,1-1 1 0 0,-1 0 0 0 0,0 1-1 0 0,1-1 1 0 0,-1 0 0 0 0,0 1 0 0 0,1-1-1 0 0,-1 1 1 0 0,0-1 0 0 0,0 0-1 0 0,1 1 2 0 0,6 9-49 0 0,4-3 19 0 0,-8-5 9 0 0,1 1 1 0 0,0-1-1 0 0,-1 0 1 0 0,0 1-1 0 0,0 0 0 0 0,0 0 1 0 0,0 0-1 0 0,2 3 21 0 0,2 3-25 0 0,-3-4 14 0 0,-1 1 0 0 0,1-1 0 0 0,-1 1-1 0 0,0 0 1 0 0,2 4 11 0 0,-1 3-34 0 0,-3-9 21 0 0,0 0 0 0 0,0 0-1 0 0,0 0 1 0 0,1 0 0 0 0,0-1 0 0 0,0 1-1 0 0,0 0 1 0 0,0 0 13 0 0,1 0-2 0 0,-1 0 1 0 0,0 0-1 0 0,0 0 1 0 0,-1 1-1 0 0,1-1 0 0 0,-1 1 1 0 0,0 0 1 0 0,1 1 0 0 0,-1-1 0 0 0,1 0 0 0 0,0 1 0 0 0,0-1 0 0 0,0 0 0 0 0,1 0 0 0 0,1 2 0 0 0,-2-3 0 0 0,1 0 0 0 0,-1 0 0 0 0,-1 0 0 0 0,1 0 0 0 0,-1 1 0 0 0,1-1 0 0 0,-1 1 0 0 0,0-1 0 0 0,-1 1 0 0 0,1 0 0 0 0,-1-1 0 0 0,0 4 0 0 0,0-2 0 0 0,1 0 0 0 0,0 0 0 0 0,0-1 0 0 0,0 1 0 0 0,1 0 0 0 0,0 0 0 0 0,0-1 0 0 0,-1 0 0 0 0,1 0 0 0 0,-1 0 0 0 0,0 0 0 0 0,0 5 0 0 0,-2-7 0 0 0,1 0 0 0 0,1 0 0 0 0,-1-1 0 0 0,0 1 0 0 0,1 0 0 0 0,-1-1 0 0 0,1 1 0 0 0,0 0 0 0 0,0-1 0 0 0,0 1 0 0 0,0-1 0 0 0,1 1 0 0 0,-1-1 0 0 0,0 1 0 0 0,0-1 0 0 0,0 0 0 0 0,0 0 0 0 0,-1 1 0 0 0,1-1 0 0 0,-1 0 0 0 0,1 1 0 0 0,-1-1 0 0 0,0 1 0 0 0,0-1 0 0 0,0 1 0 0 0,0 42 11 0 0,0-43 42 0 0,0-2 11 0 0,0 0 6 0 0,0-2 15 0 0,0-25 42 0 0,-1-15 18 0 0,1 34-119 0 0,0 0 0 0 0,1 1 0 0 0,0-1 0 0 0,1 0-26 0 0,8-24 29 0 0,-4 9 10 0 0,8-31 66 0 0,-12 49-97 0 0,0-1 0 0 0,1 1 0 0 0,0-1 0 0 0,2-2-8 0 0,8-11 0 0 0,-12 17 0 0 0,0-1 0 0 0,1 1 0 0 0,-1 0 0 0 0,1-1 0 0 0,-1 1 0 0 0,1 0 0 0 0,0 0 0 0 0,0 0 0 0 0,0 1 0 0 0,1-2 0 0 0,-1 1 0 0 0,0 1 0 0 0,0-1 0 0 0,-1 0 0 0 0,1 0 0 0 0,0 0 0 0 0,-1-1 0 0 0,1 1 0 0 0,-1 0 0 0 0,0 0 0 0 0,1-1 0 0 0,-1 0 0 0 0,1 1 0 0 0,-1 0 0 0 0,1 0 0 0 0,0 0 0 0 0,0 0 0 0 0,0 0 0 0 0,0 0 0 0 0,0 0 0 0 0,0 1 0 0 0,0-1 0 0 0,1 1 0 0 0,-1 0 0 0 0,1-1 0 0 0,-1 1 0 0 0,1 0 0 0 0,-1 0 0 0 0,1 1 0 0 0,0-1 0 0 0,2 0 0 0 0,6-2 0 0 0,3-4 0 0 0,-13 6 0 0 0,0 0 0 0 0,1 1 0 0 0,-1-1 0 0 0,1 0 0 0 0,-1 1 0 0 0,1-1 0 0 0,-1 1 0 0 0,1-1 0 0 0,-1 1 0 0 0,1 0 0 0 0,-1 0 0 0 0,1 0 0 0 0,0-1 0 0 0,13 1 0 0 0,1 3 0 0 0,13 13 0 0 0,-22-5 0 0 0,-7-10 0 0 0,0 0 0 0 0,1 0 0 0 0,-1 0 0 0 0,1 0 0 0 0,-1 0 0 0 0,1 0 0 0 0,0 0 0 0 0,-1 0 0 0 0,1 0 0 0 0,0 0 0 0 0,0-1 0 0 0,0 1 0 0 0,-1 0 0 0 0,1 0 0 0 0,0-1 0 0 0,1 1 0 0 0,2 2 1 0 0,-3-3-1 0 0,0 0 0 0 0,-1 0 0 0 0,1 1 1 0 0,0-1-1 0 0,-1 0 0 0 0,1 1 0 0 0,-1-1 0 0 0,1 0 1 0 0,0 1-1 0 0,-1-1 0 0 0,1 1 0 0 0,-1-1 0 0 0,0 1 1 0 0,1-1-1 0 0,-1 1 0 0 0,1-1 0 0 0,-1 1 0 0 0,0 0 1 0 0,1-1-1 0 0,-1 1 0 0 0,0 0 0 0 0,1 0 0 0 0,1 4 6 0 0,24 26 47 0 0,-14-6-53 0 0,8 26 0 0 0,-19-48-3 0 0,-1 0 0 0 0,1 0 0 0 0,-1 0 0 0 0,1 1 0 0 0,-1-1 0 0 0,0 0 0 0 0,0 1 3 0 0,-1 12-59 0 0,0-6-18 0 0,0 0-39 0 0,3 0-47 0 0,1 0-57 0 0,2-2 73 0 0,-1-1 26 0 0,-2-2-8 0 0,0 0-33 0 0,-2 1-69 0 0,0-2 24 0 0,0-1-34 0 0,0 3-322 0 0,0 2-213 0 0,0 3-461 0 0,0 5-524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3.89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2 158 13824 0 0,'0'0'314'0'0,"0"0"46"0"0,0 0 22 0 0,0 0-163 0 0,0 0-106 0 0,0 3 39 0 0,-1 7 47 0 0,1 3 60 0 0,-1 25 494 0 0,1-22-488 0 0,1-8-154 0 0,0 0-35 0 0,0-1-42 0 0,0-2-48 0 0,5 10 152 0 0,-2-2-35 0 0,-1 9 6 0 0,-3 42 158 0 0,0 0-68 0 0,0-2-53 0 0,0-2-38 0 0,2-27-58 0 0,4 0-34 0 0,1-1 9 0 0,-6 2 41 0 0,-1 72 101 0 0,0 148 117 0 0,0-254-284 0 0,0 1 1 0 0,0 0-1 0 0,0-1 1 0 0,0 1-1 0 0,0 0 1 0 0,0-1-1 0 0,0 1 1 0 0,0 0 0 0 0,0-1-1 0 0,1 1 1 0 0,-1 0-1 0 0,0-1 1 0 0,0 1-1 0 0,1-1 1 0 0,-1 1-1 0 0,0 0 1 0 0,1-1-1 0 0,-1 1 1 0 0,0-1-1 0 0,1 1 1 0 0,-1-1-1 0 0,1 1 0 0 0,7 1-38 0 0,-5-2-43 0 0,-3 0-39 0 0,0 0-179 0 0,0 0 150 0 0,0 0-54 0 0,0 0-83 0 0,0 0 91 0 0,0 0-40 0 0,0 0-44 0 0,0 0-41 0 0,0 0-37 0 0,0 0-35 0 0,0 0-252 0 0,0 0-57 0 0,0 0-822 0 0,0 0-644 0 0,0 0-1228 0 0</inkml:trace>
  <inkml:trace contextRef="#ctx0" brushRef="#br0" timeOffset="252.07">17 111 11600 0 0,'0'0'264'0'0,"0"0"34"0"0,0 0 21 0 0,0 0-133 0 0,0 0-89 0 0,0 0 35 0 0,0 0 56 0 0,0 0 41 0 0,3-2 10 0 0,10-9 14 0 0,0 6 58 0 0,-7-6 29 0 0,8 3 49 0 0,3 0-110 0 0,-4 5-155 0 0,-11 3-101 0 0,1 0 1 0 0,-1-1-1 0 0,0 0 0 0 0,1 1 1 0 0,-1-1-1 0 0,0 0 0 0 0,0 0 0 0 0,0 0 1 0 0,0 0-1 0 0,0-1 0 0 0,0 1 1 0 0,0-1-1 0 0,0 1 0 0 0,0-1-23 0 0,14-10 185 0 0,1 6-53 0 0,-2 2-64 0 0,3-5-41 0 0,-15 6-20 0 0,1 1 0 0 0,-1 1 0 0 0,1-1-1 0 0,0 0 1 0 0,0 1 0 0 0,0 0 0 0 0,0 0-1 0 0,0 0 1 0 0,4 0-7 0 0,16-1-7 0 0,-12 2-38 0 0,1 1-42 0 0,6-1-112 0 0,-14 0 143 0 0,-1 0-11 0 0,0 0-22 0 0,-1 0-43 0 0,0 0-16 0 0,-1 0-43 0 0,1 0-48 0 0,-1 0-54 0 0,1 0-58 0 0,-1 0-54 0 0,0 0-48 0 0,0 0-42 0 0,0 0-147 0 0,0 0-40 0 0,0 0-178 0 0,2 0-474 0 0</inkml:trace>
  <inkml:trace contextRef="#ctx0" brushRef="#br0" timeOffset="537.51">112 679 13304 0 0,'0'0'298'0'0,"0"0"46"0"0,0 0 23 0 0,0 0-154 0 0,0 0-102 0 0,0 0-32 0 0,3-3-47 0 0,7-7 0 0 0,-6 4 95 0 0,-3-1-72 0 0,-1 2-9 0 0,1 4-38 0 0,0 0 0 0 0,-1 0 0 0 0,1 0 1 0 0,0 0-1 0 0,0 0 0 0 0,-1 0 1 0 0,1 1-1 0 0,0-1 0 0 0,0 0 0 0 0,0 1 1 0 0,0-1-1 0 0,0 1 0 0 0,0-1 1 0 0,0 1-1 0 0,0-1 0 0 0,1 1-8 0 0,9-7 153 0 0,-3-6 128 0 0,-5 10-193 0 0,5-3-13 0 0,-3 4 20 0 0,1-1 70 0 0,3-1 102 0 0,7-6-32 0 0,10-7 19 0 0,-16 13-183 0 0,14-10 64 0 0,-10 7-78 0 0,3 0-34 0 0,1 0-35 0 0,-2 2-34 0 0,-7 2-3 0 0,-3 1-51 0 0,0 0-92 0 0,-1 0-84 0 0,0 1-73 0 0,-1-1-66 0 0,0 1-55 0 0,-1 0-47 0 0,0 0-37 0 0,2-1-183 0 0,1 0-411 0 0,3 0-888 0 0,1 2-1158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2.8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18 174 7280 0 0,'26'-13'209'0'0,"-25"13"-203"0"0,-1 0 0 0 0,0 0 0 0 0,0 0-1 0 0,0 0 1 0 0,1 0 0 0 0,-1 0 0 0 0,0 0 0 0 0,0 0 0 0 0,1 0-1 0 0,-1 0 1 0 0,0 0 0 0 0,0 0 0 0 0,0-1 0 0 0,1 1 0 0 0,-1 0-1 0 0,0 0 1 0 0,0 0 0 0 0,0 0 0 0 0,0 0 0 0 0,1-1 0 0 0,-1 1-1 0 0,0 0 1 0 0,0 0 0 0 0,0 0 0 0 0,0-1 0 0 0,0 1-1 0 0,0 0 1 0 0,0 0 0 0 0,0 0 0 0 0,0-1 0 0 0,1 1 0 0 0,-1 0-1 0 0,0 0 1 0 0,0-1 0 0 0,0 1-6 0 0,0-1 2 0 0,0 1 1 0 0,0-1-1 0 0,0 1 0 0 0,0-1 1 0 0,0 1-1 0 0,0-1 0 0 0,0 0 1 0 0,0 1-1 0 0,1-1 0 0 0,-1 1 1 0 0,0-1-1 0 0,0 1 0 0 0,1-1 1 0 0,-1 1-1 0 0,0-1 0 0 0,1 1 1 0 0,-1-1-1 0 0,1 1 0 0 0,-1 0 0 0 0,0-1 1 0 0,1 1-1 0 0,-1-1 0 0 0,1 1 1 0 0,0 0-3 0 0,2-3 38 0 0,0 0 39 0 0,-1-1 55 0 0,-2-3 70 0 0,1 1-25 0 0,-1 1 59 0 0,3-12 700 0 0,-1 11-585 0 0,0 3-211 0 0,0 0-37 0 0,-1 1-44 0 0,2-1-51 0 0,-1 1 504 0 0,-2 2 0 0 0,0 0 10 0 0,0 0 48 0 0,-2-3 26 0 0,-9-7 4 0 0,8 7-24 0 0,3 3-100 0 0,0 0-42 0 0,0 0-8 0 0,-2 0-41 0 0,-3 0-256 0 0,-1 0-37 0 0,4 0 52 0 0,1 6-27 0 0,0-3-41 0 0,0 0-24 0 0,-3-1-23 0 0,-3 2 8 0 0,-8 25 33 0 0,14-26-68 0 0,0 0-1 0 0,0 0 0 0 0,1 0 0 0 0,-1 0 0 0 0,1 0 0 0 0,-1 0 0 0 0,1 0 0 0 0,0 0 0 0 0,1 0 0 0 0,-1 0 0 0 0,0 0-1 0 0,1 6 0 0 0,-1 10 1 0 0,1-13-1 0 0,-1 1 0 0 0,0-1 0 0 0,-1 0 0 0 0,1 0 0 0 0,-1 1 0 0 0,-1-1 0 0 0,-3 9-1 0 0,3-11 1 0 0,1-1 0 0 0,0 0 0 0 0,0 1 0 0 0,0-1 0 0 0,1 1 0 0 0,-1-1 0 0 0,1 1 0 0 0,-1-1 0 0 0,1 1 1 0 0,0 25-2 0 0,-2-13 1 0 0,2 1 0 0 0,0 0 0 0 0,1 0 0 0 0,3 11 0 0 0,2-15 0 0 0,-5-12 0 0 0,0 1 0 0 0,0-1 0 0 0,0 0 0 0 0,-1 1 0 0 0,1-1 0 0 0,-1 1 0 0 0,1-1 0 0 0,-1 1 0 0 0,0-1 0 0 0,1 1 0 0 0,-1 0 0 0 0,0-1 0 0 0,0 1 0 0 0,0 0-3 0 0,0-1 0 0 0,0 1-1 0 0,1 0 1 0 0,-1-1-1 0 0,0 1 1 0 0,1-1-1 0 0,0 1 1 0 0,-1 0-1 0 0,1-1 1 0 0,0 1-1 0 0,-1-1 1 0 0,1 0-1 0 0,0 1 1 0 0,0-1 3 0 0,4 7-31 0 0,16 40-57 0 0,-19-44 84 0 0,3 0 8 0 0,17 6-64 0 0,-9 1 37 0 0,-13-11 22 0 0,0 0 0 0 0,0 0 1 0 0,1 0-1 0 0,-1 0 0 0 0,0 0 0 0 0,0 0 1 0 0,0 1-1 0 0,0-1 0 0 0,0 0 0 0 0,0 0 1 0 0,0 0-1 0 0,0 0 0 0 0,0 0 0 0 0,0 0 1 0 0,0 0-1 0 0,1 0 0 0 0,-1 0 0 0 0,0 0 1 0 0,0 0-1 0 0,0 0 0 0 0,0 1 0 0 0,0-1 1 0 0,0 0-1 0 0,0 0 0 0 0,1 0 0 0 0,-1 0 1 0 0,0 0-1 0 0,0 0 0 0 0,0 0 0 0 0,0 0 1 0 0,0 0-1 0 0,0 0 0 0 0,0 0 0 0 0,1 0 1 0 0,-1 0-1 0 0,0 0 0 0 0,0-1 0 0 0,0 1 1 0 0,0 0-1 0 0,0 0 0 0 0,0 0 0 0 0,0 0 1 0 0,1 0-1 0 0,-1 0 0 0 0,0 0 0 0 0,0 0 1 0 0,0 0-1 0 0,0 0 0 0 0,0 0 0 0 0,0 0 1 0 0,0-1-1 0 0,0 1 0 0 0,0 0 0 0 0,0 0 1 0 0,0 0-1 0 0,1 0 0 0 0,-1 0 1 0 0,1-2 0 0 0,0 1-1 0 0,0 0 0 0 0,0 0 1 0 0,1 0-1 0 0,-1 0 1 0 0,1 0-1 0 0,-1 0 0 0 0,0 1 1 0 0,1-1-1 0 0,0 0 1 0 0,-1 1-1 0 0,1-1 0 0 0,-1 1 1 0 0,1-1-1 0 0,0 1 1 0 0,-1 0-1 0 0,1 0 1 0 0,1 0 0 0 0,-3 0 0 0 0,0 0 0 0 0,1 0 0 0 0,-1 0 0 0 0,1 0 0 0 0,-1 0 0 0 0,1 0 0 0 0,-1 0 0 0 0,1 0 0 0 0,-1 0 0 0 0,1 0 0 0 0,-1 0 0 0 0,1 0 0 0 0,-1-1 0 0 0,1 1 0 0 0,-1 0 0 0 0,1 0 0 0 0,-1 0 0 0 0,1-1 0 0 0,-1 1 0 0 0,1 0 0 0 0,-1 0 0 0 0,0-1 0 0 0,1 1 0 0 0,-1 0 0 0 0,0-1 0 0 0,1 1 0 0 0,-1-1 0 0 0,0 1 0 0 0,1 0 0 0 0,-1-1 0 0 0,0 1 0 0 0,0-1 0 0 0,5-6 0 0 0,5 2 16 0 0,6-24 142 0 0,-15 26-140 0 0,0 1 1 0 0,0-1-1 0 0,-1 0 0 0 0,1 0 1 0 0,-1 0-1 0 0,0 0 0 0 0,0 0 1 0 0,0 0-1 0 0,0 0 0 0 0,0-2-18 0 0,-1-11 82 0 0,1 2-29 0 0,1 4-5 0 0,-1 0-1 0 0,0 1 0 0 0,-1-1 1 0 0,0 1-1 0 0,-1-2-47 0 0,-3-5 69 0 0,3 13-54 0 0,1 0 0 0 0,0 0 1 0 0,0-1-1 0 0,0 1 0 0 0,0-1 1 0 0,1 1-1 0 0,-1-1 0 0 0,1 1 0 0 0,0-1-15 0 0,-2-13 56 0 0,-4-7 91 0 0,4 19-96 0 0,0 0 0 0 0,1 0-1 0 0,0-1 1 0 0,0 1-1 0 0,0-5-50 0 0,1-10 173 0 0,0-22 83 0 0,0 7-93 0 0,0 34-161 0 0,0 0-1 0 0,0 1 0 0 0,0-1 0 0 0,0 0 0 0 0,0 0 0 0 0,0 0 0 0 0,0 0 1 0 0,1 0-1 0 0,-1 1 0 0 0,0-1 0 0 0,0 0 0 0 0,1 0 0 0 0,-1 0 0 0 0,1 0-1 0 0,0 1 0 0 0,-1-1 0 0 0,1 1 0 0 0,0-1 0 0 0,0 1 0 0 0,0 0 0 0 0,-1 0 0 0 0,1-1 0 0 0,0 1 0 0 0,0 0 0 0 0,0 0 0 0 0,0 0 0 0 0,0 0 0 0 0,-1 0 0 0 0,2 0 0 0 0,-1 0 0 0 0,0 0 0 0 0,0 0 0 0 0,-1 0 0 0 0,1 0 0 0 0,0 0 0 0 0,0 0 0 0 0,0 1 0 0 0,0-1 0 0 0,0 0 0 0 0,-1 0 0 0 0,1 0 0 0 0,0 1 0 0 0,0-1 0 0 0,0 1 0 0 0,4 12 0 0 0,22 19 0 0 0,-22-22 0 0 0,-5-8 0 0 0,1 1 0 0 0,1-1 0 0 0,-1 0 0 0 0,0 0 0 0 0,1 0 0 0 0,-1 0 0 0 0,1 0 0 0 0,-1 0 0 0 0,1 0 0 0 0,0 1 0 0 0,1 0 0 0 0,-1 0 0 0 0,0 0 0 0 0,-1 0 0 0 0,1 0 0 0 0,-1 0 0 0 0,1 0 0 0 0,-1 1 0 0 0,0-1 0 0 0,0 0 0 0 0,0 1 0 0 0,0 1 0 0 0,0-1 0 0 0,-1 1 0 0 0,2-1 0 0 0,-1 0 0 0 0,0-1 0 0 0,1 1 0 0 0,0 0 0 0 0,1 1 0 0 0,7 10 0 0 0,-8-12 0 0 0,1 1 0 0 0,-1-1 0 0 0,1 1 0 0 0,-1 0 0 0 0,0 0 0 0 0,-1 0 0 0 0,1 0 0 0 0,0 1 0 0 0,4 26 0 0 0,-4-20 0 0 0,1 0 0 0 0,0-1 0 0 0,1 4 0 0 0,8 12 0 0 0,-8-20 0 0 0,-1 0 0 0 0,-1 0 0 0 0,1 0 0 0 0,-1 1 0 0 0,1 4 0 0 0,2 17 0 0 0,-4-16 0 0 0,1 0 0 0 0,1 0 0 0 0,0 0 0 0 0,1 1 0 0 0,1 1 0 0 0,-1 0 0 0 0,0 0 0 0 0,-1 0 0 0 0,0 3 0 0 0,0-2 0 0 0,0 1 0 0 0,4 9 0 0 0,1 3 0 0 0,-2 0 0 0 0,-1 1-1 0 0,0 7 1 0 0,5 30 15 0 0,-5-43 23 0 0,-2-13 1 0 0,-1 1 0 0 0,-1 0 0 0 0,0-1 0 0 0,0 6-39 0 0,-1 19 94 0 0,0 1 51 0 0,0 0 47 0 0,0-1 41 0 0,0-28-181 0 0,-1 0 0 0 0,0 0 0 0 0,0-1 0 0 0,0 1-1 0 0,-1 0 1 0 0,0-1-52 0 0,-3 11 101 0 0,0 14 86 0 0,-6 1-10 0 0,7-14-74 0 0,4-14-78 0 0,-1 1 1 0 0,0-1 0 0 0,0 0-1 0 0,-1 0 1 0 0,1 0 0 0 0,-1 0-1 0 0,0 0 1 0 0,0 0 0 0 0,0 0-1 0 0,0-1 1 0 0,-1 1-1 0 0,1-1 1 0 0,-1 1 0 0 0,-3 2-26 0 0,-5 6 76 0 0,-13 12 67 0 0,22-23-137 0 0,1 0 0 0 0,-1 0-1 0 0,1 0 1 0 0,-1 0 0 0 0,0 0 0 0 0,0 0 0 0 0,0 0 0 0 0,1 0 0 0 0,-1-1 0 0 0,0 1-1 0 0,0-1 1 0 0,0 0 0 0 0,0 1 0 0 0,-1-1-6 0 0,-11 0 45 0 0,-4 0-33 0 0,1-1-50 0 0,1-4-45 0 0,2-5-41 0 0,0-4 17 0 0,1-2-83 0 0,1 0-40 0 0,-17-29-527 0 0,18 26 458 0 0,7 10 162 0 0,-2-3-39 0 0,3 3-31 0 0,2 5 77 0 0,0-1-35 0 0,1 0-39 0 0,0-1-46 0 0,0 0 27 0 0,0 0 33 0 0,0-11-262 0 0,0 11 270 0 0,0 0-33 0 0,-1 1 2 0 0,1 0-37 0 0,-1 0-43 0 0,0 0-50 0 0,-1 0-142 0 0,1 0-83 0 0,-1-1-69 0 0,0 1-56 0 0,1-5-815 0 0,3-3-416 0 0,7-6-1070 0 0</inkml:trace>
  <inkml:trace contextRef="#ctx0" brushRef="#br0" timeOffset="430.01">902 1 11000 0 0,'0'0'248'0'0,"-3"3"34"0"0,-8 7 21 0 0,8-7-85 0 0,0-2-110 0 0,-1-1-74 0 0,-1-1-59 0 0,2 1 54 0 0,-1 0 8 0 0,3 0-66 0 0,-1 0-6 0 0,-3 0 87 0 0,-4 0 77 0 0,-4 0 106 0 0,-4 0 247 0 0,-1 0 84 0 0,-44 0 1498 0 0,48 0-1651 0 0,1 0-34 0 0,2 1-128 0 0,-1 6 34 0 0,-1-1-16 0 0,2-5-46 0 0,9 0-180 0 0,-1-1 1 0 0,1 0-1 0 0,0 1 0 0 0,0 0 0 0 0,-1-1 1 0 0,1 1-1 0 0,0 0 0 0 0,0 0 0 0 0,0 0 1 0 0,-1 1-44 0 0,-7 3 151 0 0,0-3-67 0 0,5 1 0 0 0,-21 23-3 0 0,22-20-11 0 0,3 1-59 0 0,0-1-12 0 0,-9 9 1 0 0,10-14 0 0 0,-1 0-1 0 0,1-1 1 0 0,0 1-1 0 0,0 0 1 0 0,-1-1-1 0 0,1 1 1 0 0,0 0-1 0 0,0 0 1 0 0,0-1-1 0 0,0 1 1 0 0,0 0-1 0 0,0 0 1 0 0,0-1-1 0 0,0 1 1 0 0,0 0-1 0 0,0-1 1 0 0,1 1-1 0 0,-1 0 1 0 0,0-1-1 0 0,0 1 1 0 0,1 0 0 0 0,4 7-21 0 0,-4-6 19 0 0,0-1-1 0 0,0 0 1 0 0,-1 1 0 0 0,1-1-1 0 0,0 1 1 0 0,0-1 0 0 0,-1 1-1 0 0,1 0 1 0 0,-1-1 0 0 0,0 1-1 0 0,1-1 1 0 0,-1 1 0 0 0,0 0-1 0 0,0 0 3 0 0,0 6 8 0 0,0-5-12 0 0,-1 0 0 0 0,1 0 0 0 0,0 0 1 0 0,0-1-1 0 0,0 1 0 0 0,1 0 0 0 0,-1 0 1 0 0,1 0-1 0 0,-1-1 0 0 0,1 1 0 0 0,0 0 1 0 0,0-1-1 0 0,0 1 0 0 0,1 0 0 0 0,-1-1 1 0 0,0 0-1 0 0,1 1 0 0 0,0-1 0 0 0,1 2 4 0 0,-1-2 0 0 0,-1 0 0 0 0,1 0 0 0 0,-1 0 0 0 0,1 0 0 0 0,-1 0 0 0 0,0 0-1 0 0,0 1 1 0 0,0-1 0 0 0,0 0 0 0 0,0 1 0 0 0,0-1 0 0 0,-1 1-1 0 0,1-1 1 0 0,-1 1-4 0 0,1-1-1 0 0,-1 1 0 0 0,1-1 0 0 0,0 1 0 0 0,0-1 0 0 0,0 0 0 0 0,0 0 0 0 0,0 1 0 0 0,1-1 0 0 0,-1 0 0 0 0,1 0 0 0 0,-1 0 0 0 0,1 0 5 0 0,22 20-46 0 0,-13-12 36 0 0,-1 0-1 0 0,0 0 0 0 0,0 1 1 0 0,4 7 10 0 0,2 6-43 0 0,-3-13 32 0 0,-9 1 11 0 0,-4-10 0 0 0,1 1 0 0 0,0-1 0 0 0,-1 0 0 0 0,1 1 0 0 0,0-1 0 0 0,0 0 0 0 0,0 0 0 0 0,0 0 0 0 0,1 0 0 0 0,-1 0 0 0 0,0 0 0 0 0,3 2 0 0 0,-2-2 0 0 0,1 0 0 0 0,0 0 0 0 0,-1 0 0 0 0,1 0 0 0 0,0-1 0 0 0,2 2 0 0 0,-3-3 0 0 0,-1 1 0 0 0,1-1 0 0 0,-1 1 0 0 0,0-1 0 0 0,1 1 0 0 0,-1 0 0 0 0,0 0 0 0 0,0 0 0 0 0,0 0 0 0 0,1 0 0 0 0,-1 0 0 0 0,0 0 0 0 0,0 0 0 0 0,0 0 0 0 0,0 0 0 0 0,-1 0 0 0 0,1 1 0 0 0,0-1 0 0 0,0 0 0 0 0,-1 1 0 0 0,1-1 0 0 0,-1 0 0 0 0,1 1 0 0 0,-1-1 0 0 0,0 1 0 0 0,1-1 0 0 0,-1 1 0 0 0,0-1 0 0 0,0 1 0 0 0,0 4 0 0 0,-1-4 0 0 0,1 0 0 0 0,0-1 0 0 0,0 1 0 0 0,0 0 0 0 0,0-1 0 0 0,0 1 0 0 0,1 0 0 0 0,-1-1 0 0 0,0 1 0 0 0,1-1 0 0 0,-1 1 0 0 0,2 1 0 0 0,2 1 0 0 0,-4-4 1 0 0,0 0 0 0 0,0 0 0 0 0,0 0 0 0 0,0 0 0 0 0,0 0-1 0 0,0 0 1 0 0,1 0 0 0 0,-1 0 0 0 0,0 0 0 0 0,0 0-1 0 0,0 1 1 0 0,0-1 0 0 0,0 0 0 0 0,0 0 0 0 0,0 0-1 0 0,0 0 1 0 0,1 0 0 0 0,-1 0 0 0 0,0 1 0 0 0,0-1 0 0 0,0 0-1 0 0,0 0 1 0 0,0 0 0 0 0,0 0 0 0 0,0 0 0 0 0,0 1-1 0 0,0-1 1 0 0,0 0 0 0 0,0 0 0 0 0,0 0 0 0 0,0 0-1 0 0,0 0 1 0 0,0 1 0 0 0,0-1 0 0 0,0 0 0 0 0,0 0-1 0 0,0 0 1 0 0,0 0 0 0 0,0 0 0 0 0,0 1 0 0 0,0-1 0 0 0,-1 0-1 0 0,1 0 1 0 0,0 0 0 0 0,0 0 0 0 0,0 0 0 0 0,0 0-1 0 0,0 0 1 0 0,0 1 0 0 0,0-1 0 0 0,-1 0-1 0 0,-3 8 25 0 0,-12 24 48 0 0,10-19-50 0 0,-4-8 20 0 0,5 6-50 0 0,-24 5-250 0 0,6-5-19 0 0,14-7 121 0 0,7-3-6 0 0,-1 0 34 0 0,-15 1-323 0 0,12-2 249 0 0,1 0-85 0 0,1-1 14 0 0,1 0-71 0 0,0 0-81 0 0,0 0-93 0 0,1 0 137 0 0,1 0-51 0 0,-1 0-46 0 0,1 0-40 0 0,-1-1-148 0 0,0 1-39 0 0,0-1-180 0 0,-2-2-483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31.24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9560 0 0,'0'0'216'0'0,"0"0"32"0"0,0 0 10 0 0,0 0 52 0 0,0 0-136 0 0,0 0 130 0 0,0 3 244 0 0,0-3-521 0 0,0 1 0 0 0,0-1-1 0 0,-1 1 1 0 0,2-1-1 0 0,-1 1 1 0 0,0-1 0 0 0,0 1-1 0 0,0-1 1 0 0,0 0 0 0 0,0 1-1 0 0,0-1 1 0 0,0 1 0 0 0,1-1-1 0 0,-1 1 1 0 0,0-1-1 0 0,0 1 1 0 0,1-1 0 0 0,-1 0-1 0 0,0 1 1 0 0,1-1 0 0 0,-1 1-1 0 0,0-1 1 0 0,1 0 0 0 0,-1 1-1 0 0,0-1 1 0 0,1 0-1 0 0,-1 0 1 0 0,1 1 0 0 0,-1-1-1 0 0,1 0 1 0 0,-1 0 0 0 0,1 0-1 0 0,-1 0 1 0 0,0 1 0 0 0,1-1-1 0 0,-1 0 1 0 0,1 0-1 0 0,-1 0 1 0 0,1 0 0 0 0,-1 0-1 0 0,1 0 1 0 0,0 0-27 0 0,-1 0 9 0 0,0 0-1 0 0,0 0 1 0 0,0 0-1 0 0,0 0 1 0 0,0 0 0 0 0,0 0-1 0 0,0-1 1 0 0,1 1-1 0 0,-1 0 1 0 0,0 0 0 0 0,0 0-1 0 0,0 0 1 0 0,0 0-1 0 0,0 0 1 0 0,0 1 0 0 0,0-1-1 0 0,0 0 1 0 0,0 0-1 0 0,0 0 1 0 0,1 0 0 0 0,-1 0-1 0 0,0 0 1 0 0,0 0 0 0 0,0 0-1 0 0,0 0 1 0 0,0 0-1 0 0,0 0 1 0 0,0 0 0 0 0,0 0-1 0 0,0 0 1 0 0,0 0-1 0 0,0 0 1 0 0,0 0 0 0 0,0 0-1 0 0,0 0 1 0 0,0 1-1 0 0,1-1 1 0 0,-1 0 0 0 0,0 0-1 0 0,0 0 1 0 0,0 0-1 0 0,0 0 1 0 0,0 0 0 0 0,0 0-1 0 0,0 0 1 0 0,0 0 0 0 0,0 0-1 0 0,0 1 1 0 0,0-1-1 0 0,0 0 1 0 0,0 0 0 0 0,0 0-1 0 0,0 0 1 0 0,0 0-1 0 0,0 0 1 0 0,0 0 0 0 0,-1 0-9 0 0,1 10 388 0 0,-1 18 333 0 0,2-16-396 0 0,2-4-47 0 0,4-3-66 0 0,-7-5-199 0 0,1 0 0 0 0,-1 0 0 0 0,0 1 1 0 0,1-1-1 0 0,-1 0 0 0 0,1 0 0 0 0,-1 1 1 0 0,0-1-1 0 0,1 0 0 0 0,-1 1 0 0 0,0-1 1 0 0,1 1-1 0 0,-1-1 0 0 0,0 0 0 0 0,0 1 1 0 0,1-1-1 0 0,-1 1 0 0 0,0-1 0 0 0,0 1 1 0 0,0-1-1 0 0,0 1 0 0 0,1-1 0 0 0,-1 1 1 0 0,0-1-1 0 0,0 1 0 0 0,0-1 0 0 0,0 1 1 0 0,0-1-1 0 0,0 1 0 0 0,0-1 0 0 0,-1 1 1 0 0,1 0-14 0 0,2 10 216 0 0,4 1 11 0 0,0 1-20 0 0,-4-2-26 0 0,-2-1-21 0 0,0 0-45 0 0,0 15 114 0 0,2-11-64 0 0,3-4-41 0 0,1 2-5 0 0,-5 5 0 0 0,-1-3-17 0 0,4 0 47 0 0,5 4-39 0 0,-8-15-96 0 0,0 1-1 0 0,0-1 1 0 0,-1 0-1 0 0,1 0 1 0 0,-1 1 0 0 0,0-1-1 0 0,1 3-13 0 0,-2 10 40 0 0,1-9-15 0 0,0 1 0 0 0,0 0 0 0 0,1 0-1 0 0,0-1 1 0 0,0 3-25 0 0,4 6 46 0 0,-3-10-21 0 0,0 1 1 0 0,-1 0-1 0 0,0-1 0 0 0,0 1 0 0 0,0 0 0 0 0,-1 0-25 0 0,1 0 32 0 0,-1 1-1 0 0,2 0 0 0 0,-1 0 0 0 0,1-1 0 0 0,0 2-31 0 0,0-2 26 0 0,0 1 0 0 0,0 0 1 0 0,-1 0-1 0 0,0-1 0 0 0,-1 2-26 0 0,-1 4 31 0 0,1-10-18 0 0,0 1-1 0 0,0 0 1 0 0,0-1 0 0 0,0 1 0 0 0,0 0-1 0 0,1-1 1 0 0,-1 1 0 0 0,1-1-1 0 0,1 2-12 0 0,1 5 37 0 0,0-1-1 0 0,-1 1 0 0 0,1 3-36 0 0,-1 24 139 0 0,-2-33-122 0 0,0 0-1 0 0,1 0 0 0 0,0 0 0 0 0,0 0 0 0 0,0 0 0 0 0,0 0 0 0 0,0-1 0 0 0,1 1 1 0 0,0 0-1 0 0,1 2-16 0 0,-2-3 6 0 0,0 0 1 0 0,0-1-1 0 0,-1 1 1 0 0,1 0-1 0 0,-1 0 1 0 0,0 0 0 0 0,0 0-1 0 0,0 0 1 0 0,0 0-1 0 0,0 0 1 0 0,-1 1-7 0 0,1 5 22 0 0,-1 11 25 0 0,0 9 22 0 0,5-13-61 0 0,1-8 16 0 0,-4-6-21 0 0,0-1-1 0 0,0 1 1 0 0,0-1-1 0 0,0 0 1 0 0,-1 1 0 0 0,1 0-1 0 0,-1-1 1 0 0,1 1-1 0 0,-1-1 1 0 0,1 1 0 0 0,-1 0-1 0 0,0-1 1 0 0,0 1-1 0 0,0 0-2 0 0,0 29 0 0 0,3-15 0 0 0,8-3-14 0 0,-9-10-68 0 0,-2-3-48 0 0,0 1-92 0 0,0 0 64 0 0,0-1 55 0 0,0 1 50 0 0,0 0 55 0 0,0 0 88 0 0,0 1 430 0 0,0-1-437 0 0,0-1-35 0 0,0 1-46 0 0,0-1-58 0 0,0 1-71 0 0,0-1-82 0 0,0 1-56 0 0,0-1-84 0 0,0 1-90 0 0,0-1-100 0 0,0 1-108 0 0,0 0-116 0 0,0 0-124 0 0,0-1 394 0 0,0 1-34 0 0,0-1-1106 0 0</inkml:trace>
  <inkml:trace contextRef="#ctx0" brushRef="#br0" timeOffset="271.52">379 443 9616 0 0,'0'0'216'0'0,"0"0"32"0"0,0 0 12 0 0,1 0-106 0 0,1 0-79 0 0,2 0-38 0 0,5 2-27 0 0,-3 2 51 0 0,2 2 99 0 0,0 2 60 0 0,9 10 358 0 0,-14-13-431 0 0,0-1-33 0 0,9 21 619 0 0,-2-5-171 0 0,-1-2-33 0 0,-6-10-309 0 0,-1-2-58 0 0,-2 2-25 0 0,-2 2-2 0 0,0 0-16 0 0,2-3-9 0 0,2 0 20 0 0,1 0 49 0 0,1 1-19 0 0,1 3 83 0 0,1 4 36 0 0,-4-9-226 0 0,6 19 182 0 0,-6-11-78 0 0,0 2 36 0 0,-2-10-410 0 0,0 1 98 0 0,0-1 87 0 0,0 1 70 0 0,0-1 56 0 0,0 1 42 0 0,0 23 681 0 0,0-21-641 0 0,0 1-100 0 0,0-5-94 0 0,0 1-57 0 0,0 0-65 0 0,0-1-72 0 0,0 1-106 0 0,0 0-103 0 0,0 0-111 0 0,0 0-123 0 0,0-3 279 0 0,0 0-35 0 0,0 0-34 0 0,0 0-38 0 0,0 0-37 0 0,0 0-40 0 0,0 0-39 0 0,0 0-43 0 0,0-3-1173 0 0,0 0-1020 0 0</inkml:trace>
  <inkml:trace contextRef="#ctx0" brushRef="#br0" timeOffset="552.54">364 490 8808 0 0,'0'-8'13'0'0,"0"-2"98"0"0,0-17 423 0 0,2 22-323 0 0,1 2-170 0 0,-1 1-29 0 0,9-22-22 0 0,-5 15 26 0 0,-2 5 42 0 0,-4 4-58 0 0,3-2 121 0 0,-3 1 138 0 0,3-1 224 0 0,5-10-51 0 0,-3-3 89 0 0,-5 13-383 0 0,0 2 26 0 0,0 0 68 0 0,2 0-10 0 0,-1 0-197 0 0,8 1 101 0 0,-3-5 23 0 0,-1-1-113 0 0,1 0-37 0 0,-4 2-161 0 0,0 0 49 0 0,-2 1 28 0 0,0-1 19 0 0,0 0 4 0 0,1 1-18 0 0,0 1 53 0 0,0 1-1 0 0,-1 0 1 0 0,1-1 0 0 0,0 1 0 0 0,0 0 0 0 0,0 0-1 0 0,-1-1 1 0 0,1 1 0 0 0,0 0 0 0 0,0 0-1 0 0,0 0 1 0 0,0 0 0 0 0,0 0 0 0 0,0 0 27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28.8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443 79 8496 0 0,'0'0'190'0'0,"0"0"28"0"0,0 0 10 0 0,0-2-26 0 0,0-6-133 0 0,0 5-14 0 0,0 1 79 0 0,0 2 154 0 0,-2 0 250 0 0,-9 0 20 0 0,11 0-549 0 0,0 0 1 0 0,0 0 0 0 0,0 0 0 0 0,0 0 0 0 0,0 0-1 0 0,-1 0 1 0 0,1 0 0 0 0,0 0 0 0 0,0 0 0 0 0,0 0-1 0 0,0 0 1 0 0,0 0 0 0 0,0 0 0 0 0,0 0 0 0 0,0 0-1 0 0,0 0 1 0 0,0 0 0 0 0,-1 0 0 0 0,1 0 0 0 0,0 0-1 0 0,0 0 1 0 0,0 0 0 0 0,0 0 0 0 0,0 0 0 0 0,0 0-1 0 0,0 0 1 0 0,0-1 0 0 0,0 1 0 0 0,0 0 0 0 0,0 0-1 0 0,0 0 1 0 0,0 0 0 0 0,-1 0 0 0 0,1 0 0 0 0,0 0-1 0 0,0 0 1 0 0,0 0 0 0 0,0 0 0 0 0,0 0 0 0 0,0 0-1 0 0,0-1 1 0 0,0 1 0 0 0,0 0 0 0 0,0 0 0 0 0,0 0-1 0 0,0 0 1 0 0,0 0 0 0 0,0 0 0 0 0,0 0 0 0 0,0 0-1 0 0,0 0 1 0 0,0 0 0 0 0,0-1 0 0 0,0 1 0 0 0,0 0-1 0 0,0 0 1 0 0,0 0-10 0 0,1-6 327 0 0,-1-4 307 0 0,0 9-591 0 0,0 1 0 0 0,0-1 0 0 0,0 1 0 0 0,-1-1 0 0 0,1 1 0 0 0,0-1 0 0 0,0 1 0 0 0,0-1 0 0 0,0 1 0 0 0,-1-1 0 0 0,1 1 0 0 0,0-1 0 0 0,-1 1 0 0 0,1-1 0 0 0,0 1 0 0 0,-1 0 0 0 0,1-1 0 0 0,0 1 0 0 0,-1 0 0 0 0,1-1 0 0 0,-1 1 0 0 0,1 0 0 0 0,0-1 0 0 0,-1 1 0 0 0,1 0 0 0 0,-1 0 0 0 0,0 0-43 0 0,-9-2 465 0 0,3 1-242 0 0,2-5-3 0 0,1 2-21 0 0,0 1 6 0 0,-1 2 34 0 0,-2 0 82 0 0,3 1-169 0 0,0-1-36 0 0,-6-4 116 0 0,2 0-40 0 0,1 3 12 0 0,0 0 43 0 0,-3 2 93 0 0,7 0-271 0 0,-4 0-5 0 0,2 0 9 0 0,-1 0 70 0 0,-4 0 104 0 0,-51 0 373 0 0,33 0-402 0 0,16 1-168 0 0,0 5-24 0 0,10-4-21 0 0,1-2-1 0 0,-1 1 1 0 0,1 0-1 0 0,-1 0 1 0 0,0 0-1 0 0,1-1 1 0 0,-1 1-1 0 0,0-1 1 0 0,0 1-1 0 0,1-1 1 0 0,-1 0-1 0 0,0 0 0 0 0,0 0-4 0 0,1 0 1 0 0,-1 1 0 0 0,0-1 0 0 0,1 0 0 0 0,-1 0 0 0 0,0 1-1 0 0,1-1 1 0 0,-1 1 0 0 0,1-1 0 0 0,-1 1 0 0 0,0 0 0 0 0,1 0-1 0 0,0 0 1 0 0,-1 0 0 0 0,1 0-1 0 0,-7 4 0 0 0,-24 10 0 0 0,19-9 0 0 0,8 4 0 0 0,-8-5 0 0 0,-3 8 0 0 0,3 3 0 0 0,7-2-12 0 0,-9 20-56 0 0,10-26 68 0 0,4-7 0 0 0,0 0 0 0 0,0 1 0 0 0,0-1 0 0 0,0 1 0 0 0,1-1 0 0 0,-1 1 0 0 0,0-1 0 0 0,1 1 0 0 0,-1 0 0 0 0,1-1 0 0 0,0 1 0 0 0,0 0 0 0 0,-1-1 0 0 0,1 1 0 0 0,0 4 0 0 0,0 0-5 0 0,0 14-43 0 0,0-13 39 0 0,0-5 8 0 0,0 0-1 0 0,0 0 1 0 0,0 0-1 0 0,0 1 1 0 0,0-1-1 0 0,0 0 1 0 0,1 0-1 0 0,-1 0 1 0 0,1 0-1 0 0,0 1 2 0 0,4 5-26 0 0,-4-6 23 0 0,0-1 0 0 0,0 0 0 0 0,0 1 0 0 0,-1-1 1 0 0,1 1-1 0 0,0-1 0 0 0,-1 1 0 0 0,1 0 0 0 0,-1-1 0 0 0,1 1 0 0 0,-1 0 0 0 0,0-1 0 0 0,0 1 0 0 0,0 0 3 0 0,0-1-2 0 0,0 1 0 0 0,1 0-1 0 0,-1-1 1 0 0,0 1 0 0 0,1 0 0 0 0,-1-1-1 0 0,1 1 1 0 0,-1-1 0 0 0,1 1-1 0 0,0-1 1 0 0,0 1 0 0 0,-1-1-1 0 0,1 1 1 0 0,0-1 2 0 0,4 7-21 0 0,0 3 11 0 0,-5-10 10 0 0,1 1 0 0 0,-1-1 0 0 0,0 0 0 0 0,1 0 0 0 0,-1 0 0 0 0,1 0 0 0 0,0 0 0 0 0,-1 0 0 0 0,1 0 0 0 0,0 0 0 0 0,0 0 0 0 0,-1 0 0 0 0,1-1 0 0 0,0 1-1 0 0,0 0 1 0 0,0 0 0 0 0,0-1 0 0 0,1 1 0 0 0,3 2 2 0 0,-5-3-4 0 0,1 0 0 0 0,0 0 0 0 0,-1 1-1 0 0,1-1 1 0 0,0 0 0 0 0,-1 1 0 0 0,1-1 0 0 0,-1 0-1 0 0,1 1 1 0 0,-1-1 0 0 0,1 1 0 0 0,-1-1 0 0 0,1 1 0 0 0,-1-1-1 0 0,1 1 1 0 0,-1 0 0 0 0,0-1 0 0 0,1 1 0 0 0,-1-1-1 0 0,0 1 1 0 0,0 0 0 0 0,1 0 2 0 0,1 4-14 0 0,0-2 12 0 0,0 0-1 0 0,0 0 0 0 0,0-1 0 0 0,1 1 0 0 0,-1 0 0 0 0,1-1 0 0 0,0 0 0 0 0,-1 1 0 0 0,1-1 0 0 0,0 0 0 0 0,0 0 1 0 0,1-1-1 0 0,-1 1 3 0 0,2 0-5 0 0,-1 0 0 0 0,-1 1 1 0 0,1-1-1 0 0,0 1 1 0 0,-1 0-1 0 0,1 0 0 0 0,-1 0 1 0 0,0 1-1 0 0,0-1 0 0 0,0 1 5 0 0,0 1 0 0 0,0-1-1 0 0,0 0 0 0 0,0 0 0 0 0,0-1 0 0 0,0 1 0 0 0,1-1 0 0 0,-1 0 0 0 0,1 1 0 0 0,0-2 1 0 0,0 1-1 0 0,0 0 0 0 0,3 0 1 0 0,-2 0-9 0 0,1 1 1 0 0,-1-1 0 0 0,0 1-1 0 0,0 0 1 0 0,-1 1 0 0 0,5 4 8 0 0,-4-5-1 0 0,-1 1 0 0 0,1-1 1 0 0,0 0-1 0 0,0 0 1 0 0,0 0-1 0 0,6 2 1 0 0,-2-1 0 0 0,-1 1 0 0 0,1-1 0 0 0,3 5 0 0 0,15 9 0 0 0,15 2 0 0 0,-14-2 0 0 0,-20-12 0 0 0,0-1 0 0 0,1-1 0 0 0,4 3 0 0 0,-4-4 3 0 0,-1 1-1 0 0,0 1 1 0 0,0 0-1 0 0,1 2-2 0 0,25 23 84 0 0,-29-27-62 0 0,-1 0 0 0 0,1 0 0 0 0,0-1-1 0 0,0 0 1 0 0,4 2-22 0 0,-6-4 9 0 0,-1 1 0 0 0,0-1 0 0 0,1 0 0 0 0,-1 1 0 0 0,0 0 0 0 0,1-1 0 0 0,-1 1 0 0 0,0 0 0 0 0,0 0 0 0 0,-1 0 0 0 0,1 1 0 0 0,0-1 0 0 0,1 2-9 0 0,6 19 89 0 0,0-1-34 0 0,-3-14-29 0 0,1 3 35 0 0,-4 4 38 0 0,-3-13-87 0 0,0-1 0 0 0,0 1 1 0 0,0-1-1 0 0,1 1 0 0 0,-1-1 1 0 0,0 1-1 0 0,1-1 0 0 0,0 1 0 0 0,-1-1 1 0 0,1 1-1 0 0,0-1 0 0 0,0 1 1 0 0,-1-1-13 0 0,7 12 78 0 0,-4 7 13 0 0,-3 6 36 0 0,-1-11-41 0 0,1-14-76 0 0,0 1-1 0 0,0 0 1 0 0,0-1 0 0 0,-1 1-1 0 0,1 0 1 0 0,0-1-1 0 0,-1 1 1 0 0,0-1-1 0 0,1 1 1 0 0,-1-1-1 0 0,0 1 1 0 0,0-1-1 0 0,0 1 1 0 0,0-1-10 0 0,-4 7 40 0 0,1 3 11 0 0,3-9-40 0 0,0 0-1 0 0,-1 0 1 0 0,1 1-1 0 0,0-1 1 0 0,0 0 0 0 0,-1 0-1 0 0,0 0 1 0 0,1 0-1 0 0,-1 0-10 0 0,-5 5 35 0 0,4-3-16 0 0,-1-1 1 0 0,1 0-1 0 0,0 0 0 0 0,-1 0 0 0 0,0 0 0 0 0,0 0-19 0 0,-6 1 65 0 0,8-3-48 0 0,-1 0-1 0 0,1 0 0 0 0,0 1 0 0 0,0-1 0 0 0,0 0 0 0 0,0 1 0 0 0,0-1 0 0 0,0 1 0 0 0,0 0-16 0 0,0 0 15 0 0,0 0 0 0 0,-1-1 0 0 0,1 1-1 0 0,0-1 1 0 0,0 1 0 0 0,-1-1 0 0 0,1 0-1 0 0,-1 0 1 0 0,1 0 0 0 0,-1 0 0 0 0,0-1-1 0 0,1 1 1 0 0,-1-1 0 0 0,-1 1-15 0 0,-8 0 78 0 0,1-1-1 0 0,-1 0 1 0 0,0-1-78 0 0,-16 0 168 0 0,16 1-111 0 0,-12 0 23 0 0,-1-3-35 0 0,-6-7-20 0 0,14 6 9 0 0,-27-8 5 0 0,41 11-39 0 0,0 0 0 0 0,0 0 0 0 0,-1 1 0 0 0,1-1 0 0 0,0 1 0 0 0,-1 0 0 0 0,1 0 0 0 0,-1 0 0 0 0,-13-1 0 0 0,4-6 0 0 0,11 6 0 0 0,1 1 0 0 0,0-1 0 0 0,-1 0 0 0 0,1 0 0 0 0,-1 1 0 0 0,1-1 0 0 0,-1 1 0 0 0,1-1 0 0 0,-1 1 0 0 0,1 0 0 0 0,-1 0 0 0 0,0 0 0 0 0,1 0 0 0 0,-1-1-4 0 0,0 1 0 0 0,0 0 0 0 0,0 0 0 0 0,0-1 0 0 0,0 1-1 0 0,0-1 1 0 0,0 0 0 0 0,0 0 0 0 0,1 1 0 0 0,-1-1 0 0 0,0 0-1 0 0,0-1 5 0 0,0 1-9 0 0,1 0 0 0 0,0 0 0 0 0,-1 1 0 0 0,1-1 0 0 0,-1 0-1 0 0,1 1 1 0 0,-1-1 0 0 0,1 1 0 0 0,-1-1 0 0 0,0 1 0 0 0,1 0-1 0 0,-1 0 10 0 0,-3-3-102 0 0,-6-7-129 0 0,9 6-15 0 0,1 1 109 0 0,0-1 68 0 0,2-1 33 0 0,0 2-48 0 0,-2 1 32 0 0,1 0 1 0 0,0 0-1 0 0,-1 0 0 0 0,1 1 1 0 0,-1-1-1 0 0,1 0 0 0 0,-1 0 1 0 0,0 0-1 0 0,0 1 0 0 0,-1-3 52 0 0,-1-3-339 0 0,11 2-260 0 0,-7 3 535 0 0,0 0-97 0 0,0 0-99 0 0,-1-1-102 0 0,0-1-106 0 0,0 1-109 0 0,0 0-112 0 0,0-1-114 0 0,0 3 314 0 0,0-1-35 0 0,0 1-37 0 0,0-1-36 0 0,0-4-1553 0 0,0-4-1208 0 0</inkml:trace>
  <inkml:trace contextRef="#ctx0" brushRef="#br0" timeOffset="564.41">743 48 8480 0 0,'0'0'248'0'0,"0"0"-6"0"0,0 0-132 0 0,0 0-36 0 0,0 0 87 0 0,0 0 173 0 0,0 0 315 0 0,0 0 30 0 0,3 3-23 0 0,7 7-128 0 0,-9-8-299 0 0,1-1-53 0 0,-2 1-45 0 0,1 0-38 0 0,-1 2 18 0 0,-1 1-57 0 0,1-4-9 0 0,0 0 43 0 0,1 11 227 0 0,6 0 5 0 0,-1 1-41 0 0,-5-2-35 0 0,-1-4-89 0 0,0-5-105 0 0,0 0 0 0 0,0 0 0 0 0,0 1-1 0 0,0-1 1 0 0,0 0 0 0 0,1 0 0 0 0,-1 0 0 0 0,0 0 0 0 0,1 0 0 0 0,0 1-50 0 0,4 5 117 0 0,-4-6-96 0 0,0-1 0 0 0,0 0-1 0 0,0 1 1 0 0,-1-1-1 0 0,1 1 1 0 0,0 0-1 0 0,-1-1 1 0 0,1 1 0 0 0,-1-1-1 0 0,1 1 1 0 0,-1 0-1 0 0,0-1 1 0 0,0 1 0 0 0,0 0-1 0 0,0 1-20 0 0,0 0 28 0 0,0 0 1 0 0,1 0-1 0 0,-1 0 0 0 0,1 0 0 0 0,0 0 1 0 0,-1 0-1 0 0,2 2-28 0 0,6 13 169 0 0,-4-4-24 0 0,-4 8-19 0 0,-1-10-58 0 0,2-5-11 0 0,-1 1 1 0 0,2 0 0 0 0,-1 0 0 0 0,1-1 0 0 0,0 1 0 0 0,1 0-58 0 0,4 16 114 0 0,-2-7-55 0 0,-3-11-31 0 0,0 1 0 0 0,-1 0 0 0 0,1-1 0 0 0,-1 1 0 0 0,-1 0-1 0 0,1 0-27 0 0,-1 3 40 0 0,1 0-1 0 0,1 1 1 0 0,-1-1-1 0 0,2 0 1 0 0,0 2-40 0 0,5 22 82 0 0,-4-16-47 0 0,-1-8-2 0 0,-1 0-1 0 0,0 0 0 0 0,-1 0 0 0 0,0 8-32 0 0,-1-11 26 0 0,1 0 0 0 0,0-1 0 0 0,0 1 0 0 0,1 0 0 0 0,0-1 0 0 0,0 1-26 0 0,2 9 56 0 0,12 45 160 0 0,-13-47-168 0 0,-2 2-25 0 0,0 1-7 0 0,10 4 43 0 0,-6 5-29 0 0,1-10 20 0 0,-5-13-38 0 0,0 0 0 0 0,1 1 0 0 0,-1-1-1 0 0,-1 0 1 0 0,1 1 0 0 0,0-1 0 0 0,-1 1-1 0 0,0 1-11 0 0,0 5 33 0 0,0-8-29 0 0,0 0 0 0 0,-1 0-1 0 0,1 0 1 0 0,1 0 0 0 0,-1 0 0 0 0,0 0 0 0 0,0 0 0 0 0,1 0-1 0 0,-1 0 1 0 0,1 0 0 0 0,0 0-4 0 0,12 22 49 0 0,0-1-45 0 0,-11-19-3 0 0,-1 2-2 0 0,-1 16 12 0 0,0-6 32 0 0,0-3-22 0 0,0-11 11 0 0,0-2-83 0 0,0 0-54 0 0,0 0-14 0 0,0 0-35 0 0,0 0-148 0 0,0 0-67 0 0,0 0-14 0 0,0 0 141 0 0,0-2 46 0 0,0-2-47 0 0,0-3-183 0 0,0 7 412 0 0,0 0 0 0 0,0 0 1 0 0,0 0-1 0 0,0 0 1 0 0,0 0-1 0 0,0 0 0 0 0,0 0 1 0 0,0-1-1 0 0,0 1 1 0 0,0 0-1 0 0,0 0 0 0 0,0 0 1 0 0,0 0-1 0 0,0 0 1 0 0,0 0-1 0 0,0 0 0 0 0,0 0 1 0 0,0 0-1 0 0,0 0 1 0 0,0-1-1 0 0,0 1 1 0 0,0 0-1 0 0,0 0 0 0 0,0 0 1 0 0,0 0-1 0 0,0 0 1 0 0,0 0-1 0 0,-1 0 0 0 0,1 0 1 0 0,0 0-1 0 0,0 0 1 0 0,0 0-1 0 0,0 0 0 0 0,0 0 1 0 0,0 0-1 0 0,0-1 1 0 0,0 1-1 0 0,0 0 1 0 0,0 0-1 0 0,0 0 0 0 0,0 0 1 0 0,-1 0-1 0 0,1 0 1 0 0,0 0-1 0 0,0 0 0 0 0,0 0 1 0 0,0 0-1 0 0,0 0 1 0 0,0 0-1 0 0,0 0 0 0 0,0 0 1 0 0,0 0-1 0 0,0 0 1 0 0,-1 0-1 0 0,1 0 0 0 0,0 0 1 0 0,0 1 13 0 0,-13-1-797 0 0</inkml:trace>
  <inkml:trace contextRef="#ctx0" brushRef="#br0" timeOffset="1105.85">727 537 7200 0 0,'0'0'165'0'0,"0"0"22"0"0,0 0 6 0 0,0 0-60 0 0,0 0-2 0 0,0 0 56 0 0,0 0 166 0 0,0 0 307 0 0,0 0 20 0 0,0 0-8 0 0,0 0-61 0 0,0 0-31 0 0,0 0-4 0 0,0 0-14 0 0,0 0-55 0 0,0 0-26 0 0,0 0-7 0 0,0 0-6 0 0,0 0-18 0 0,0 0-8 0 0,0 0-2 0 0,0 0-11 0 0,3 0-45 0 0,0 0-265 0 0,1 0 67 0 0,7 0 323 0 0,-8-1-365 0 0,0 1-46 0 0,-1-2-85 0 0,3-8 276 0 0,6 5-29 0 0,-7-2-93 0 0,-4 7-157 0 0,1-1 1 0 0,-1 1-1 0 0,0-1 0 0 0,0 1 0 0 0,1-1 0 0 0,-1 1 0 0 0,0 0 0 0 0,1-1 0 0 0,-1 1 0 0 0,0 0 1 0 0,1-1-1 0 0,-1 1 0 0 0,1 0 0 0 0,-1-1 0 0 0,1 1 0 0 0,-1 0 0 0 0,0 0 0 0 0,1 0 1 0 0,-1-1-1 0 0,1 1 0 0 0,-1 0 0 0 0,1 0 0 0 0,-1 0 0 0 0,1 0 0 0 0,-1 0 0 0 0,1 0 0 0 0,-1 0 1 0 0,1 0-1 0 0,-1 0 0 0 0,1 0 0 0 0,-1 0 0 0 0,1 0-10 0 0,0 1 6 0 0,-1-1-1 0 0,1 0 1 0 0,-1 0 0 0 0,1 0-1 0 0,-1 0 1 0 0,1 0 0 0 0,-1 0-1 0 0,1 0 1 0 0,-1 0 0 0 0,1 0-1 0 0,-1 0 1 0 0,1 0 0 0 0,-1-1-1 0 0,1 1 1 0 0,-1 0 0 0 0,1 0-1 0 0,-1 0 1 0 0,0-1 0 0 0,1 1-1 0 0,-1 0 1 0 0,1 0 0 0 0,-1-1-1 0 0,0 1 1 0 0,1 0 0 0 0,-1-1-1 0 0,0 1 1 0 0,1-1 0 0 0,-1 1-1 0 0,0 0 1 0 0,1-1 0 0 0,-1 1-1 0 0,0-1-5 0 0,5-6 63 0 0,19-6 83 0 0,-19 11-129 0 0,-4 1-16 0 0,1 0 0 0 0,0 1 1 0 0,0-1-1 0 0,0 1 1 0 0,0 0-1 0 0,0-1 0 0 0,0 1 1 0 0,0 0-1 0 0,0 0 0 0 0,0 1 1 0 0,1-1-2 0 0,-1 0 1 0 0,-1 0 0 0 0,1 0 0 0 0,0 0-1 0 0,0 0 1 0 0,0 0 0 0 0,0 0 0 0 0,0 0 0 0 0,0-1 0 0 0,-1 1 0 0 0,1-1 0 0 0,1 0-1 0 0,5-4 21 0 0,-7 4-19 0 0,1 0 1 0 0,-1 1-1 0 0,1-1 0 0 0,-1 0 1 0 0,1 0-1 0 0,-1 1 0 0 0,1-1 1 0 0,-1 1-1 0 0,1-1 0 0 0,0 1 0 0 0,-1 0 1 0 0,1-1-1 0 0,0 1 0 0 0,-1 0-2 0 0,47 0 0 0 0,-47 0 0 0 0,0 0 0 0 0,0 0 0 0 0,0 0 0 0 0,0 0 0 0 0,1 0 0 0 0,-1 0 0 0 0,0 0 0 0 0,0-1 0 0 0,0 1 0 0 0,0-1 0 0 0,0 1 0 0 0,0 0 0 0 0,0-1 0 0 0,0 0 0 0 0,0 1 0 0 0,0-1 0 0 0,1 0 0 0 0,10-5 0 0 0,-7 4 0 0 0,-1 2 0 0 0,1-1 0 0 0,0 1 0 0 0,0-1 0 0 0,2 1 0 0 0,19-2-10 0 0,-24 1 2 0 0,0 1 0 0 0,-1-1 1 0 0,1 0-1 0 0,-1 1 0 0 0,1-1 0 0 0,-1 0 0 0 0,1 0 0 0 0,-1 0 0 0 0,1 0 0 0 0,-1 0 0 0 0,1-1 8 0 0,4-2-70 0 0,3 5 66 0 0,-6 0-10 0 0,8-4-58 0 0,-6-3-47 0 0,-4 5 108 0 0,-1 1 0 0 0,0-1 0 0 0,1 1 0 0 0,-1 0 0 0 0,0-1 0 0 0,1 1 0 0 0,-1-1 0 0 0,1 1 0 0 0,-1 0 0 0 0,1-1 0 0 0,-1 1 0 0 0,1 0 0 0 0,-1-1 0 0 0,1 1 0 0 0,-1 0 0 0 0,1 0 0 0 0,-1-1 0 0 0,1 1 0 0 0,-1 0 0 0 0,1 0 0 0 0,0 0 0 0 0,-1 0 0 0 0,1 0 0 0 0,0 0 11 0 0,2 0-192 0 0,-1 0-32 0 0,0 0 210 0 0,0 0-47 0 0,-1-1-40 0 0,1 1-35 0 0,2-1-261 0 0,3-4-693 0 0,-4 4 772 0 0,-2-1 140 0 0,1 1 77 0 0,-1 0 95 0 0,0 0 113 0 0,2-2-803 0 0,-3 3 416 0 0,0 0 17 0 0,0 0-43 0 0,0 0-107 0 0,0 0-125 0 0,0 0-113 0 0,0 0 102 0 0,0 0-42 0 0,0 0-681 0 0,0 0-526 0 0,0 0-1005 0 0</inkml:trace>
  <inkml:trace contextRef="#ctx0" brushRef="#br0" timeOffset="1413.5">1264 537 6968 0 0,'0'3'157'0'0,"-1"1"-91"0"0,1-2-32 0 0,0 0 0 0 0,0 1 0 0 0,0-1 0 0 0,0 0 0 0 0,0 1-1 0 0,1-1 1 0 0,-1 0 0 0 0,1 1 0 0 0,0 1-34 0 0,2 1 108 0 0,-1 0-45 0 0,9 16-42 0 0,0 6-42 0 0,-9-19 54 0 0,-2 2 51 0 0,4 7 410 0 0,9 1 175 0 0,-7-11-337 0 0,0 2 39 0 0,-3 6 220 0 0,-2-5-210 0 0,5 2 28 0 0,1 2 5 0 0,-6-1-43 0 0,-1-9-298 0 0,1-1 1 0 0,-1 0 0 0 0,0 0-1 0 0,1 0 1 0 0,0 0-1 0 0,0 0 1 0 0,0 2-74 0 0,8 13 386 0 0,-9-16-326 0 0,1 1 1 0 0,0-1-1 0 0,-1 0 1 0 0,1 0-1 0 0,-1 1 1 0 0,0-1-1 0 0,0 0 1 0 0,0 1-1 0 0,0-1 1 0 0,0 0-1 0 0,0 1 1 0 0,-1-1-61 0 0,0 15 355 0 0,2-9-226 0 0,2 0-48 0 0,2 0-21 0 0,-4-6-48 0 0,0-1 0 0 0,0 1-1 0 0,-1-1 1 0 0,1 0 0 0 0,0 1-1 0 0,-1 0 1 0 0,1-1 0 0 0,0 1-1 0 0,-1-1 1 0 0,0 1 0 0 0,1 0-1 0 0,-1-1 1 0 0,0 1 0 0 0,0 0-12 0 0,0 14 97 0 0,-3-1-22 0 0,-7-1-21 0 0,7-12-112 0 0,3-2-30 0 0,0 7-389 0 0,-3-1-156 0 0,-3-3-2 0 0,-1-6 157 0 0,-8-10-707 0 0</inkml:trace>
  <inkml:trace contextRef="#ctx0" brushRef="#br0" timeOffset="1696.59">1122 411 9096 0 0,'0'0'200'0'0,"0"0"33"0"0,0 0 16 0 0,0-3-31 0 0,0-15-35 0 0,0 10 67 0 0,0 5 161 0 0,0 3 5 0 0,0 0-34 0 0,0 0-139 0 0,0-2-62 0 0,0-9-11 0 0,0 9-83 0 0,2 1-68 0 0,-2 2-40 0 0,5 0 20 0 0,-2-1-27 0 0,1-1-87 0 0,-2-1 8 0 0,0 1-41 0 0,11-12-138 0 0</inkml:trace>
  <inkml:trace contextRef="#ctx0" brushRef="#br0" timeOffset="1989.66">1532 411 7792 0 0,'0'0'230'0'0,"0"2"-16"0"0,0 2-180 0 0,-1 13-12 0 0,-1-11 52 0 0,-4-2 185 0 0,5-4-235 0 0,1 1-1 0 0,-1-1 1 0 0,1 0-1 0 0,-1 0 0 0 0,1 1 1 0 0,0-1-1 0 0,-1 0 1 0 0,1 1-1 0 0,-1-1 1 0 0,1 0-1 0 0,0 1 1 0 0,0-1-1 0 0,-1 1 1 0 0,1-1-1 0 0,0 0 0 0 0,0 1 1 0 0,-1-1-1 0 0,1 1 1 0 0,0-1-1 0 0,0 1 1 0 0,0-1-1 0 0,0 1 1 0 0,0-1-1 0 0,-1 1 1 0 0,1-1-1 0 0,0 1 0 0 0,0-1 1 0 0,0 1-1 0 0,1-1 1 0 0,-1 1-1 0 0,0-1 1 0 0,0 1-24 0 0,1 7 287 0 0,1-1-35 0 0,3 1 74 0 0,0-2-42 0 0,-3-4-26 0 0,-1-1-59 0 0,-1 1-52 0 0,1 0-42 0 0,-1 0-25 0 0,0 0-35 0 0,-1 3 14 0 0,1-4-9 0 0,0 0 48 0 0,-1 7 135 0 0,1-6-156 0 0,0 0 0 0 0,0 0 1 0 0,0 0-1 0 0,0 0 0 0 0,0 1 1 0 0,1-1-1 0 0,-1 0 0 0 0,1 0 0 0 0,-1 0 1 0 0,1 1-78 0 0,4 5 234 0 0,1 2 91 0 0,-3 4 80 0 0,-2-2-11 0 0,6 4 44 0 0,-1-5-164 0 0,-2 0-64 0 0,0 1-54 0 0,5 12 193 0 0,0 0-13 0 0,-5-11-201 0 0,1 0 27 0 0,-1-2-41 0 0,1 1-8 0 0,-4-9-86 0 0,0 0 1 0 0,0 0-1 0 0,-1 1 0 0 0,1-1 1 0 0,-1 0-1 0 0,0 1 1 0 0,1 0-28 0 0,0 12 150 0 0,6 0 27 0 0,3 5 55 0 0,-6-11-152 0 0,3 9 54 0 0,-5-3 26 0 0,0-6-55 0 0,4 2-23 0 0,0 2 46 0 0,-4-1 66 0 0,-2-8-165 0 0,0 2 45 0 0,0 17 282 0 0,0-17-248 0 0,0-5 42 0 0,0-2 2 0 0,0 0 0 0 0,0 0-2 0 0,0 0-12 0 0,0 0-2 0 0,0 0 0 0 0,0-2 7 0 0,0 0-122 0 0,0 0-1 0 0,-1 1 1 0 0,1-1 0 0 0,0 1-1 0 0,-1-1 1 0 0,0 0 0 0 0,1 1 0 0 0,-1-1-1 0 0,0 1 1 0 0,1 0 0 0 0,-1-1-1 0 0,0 1-20 0 0,-6-13 154 0 0,5 3-19 0 0,1-2 7 0 0,0 1-39 0 0,-2-1-16 0 0,-3-4-5 0 0,4 11-57 0 0,-2-14 96 0 0,5 3-54 0 0,-1 4-34 0 0,-1-22 5 0 0,0 25-24 0 0,1 0 0 0 0,0 0 0 0 0,0 0 0 0 0,1 0 0 0 0,0 0 0 0 0,2-5-14 0 0,2-1 28 0 0,-3 9-22 0 0,0 1 0 0 0,-1-1 1 0 0,0 0-1 0 0,0 1 1 0 0,0-1-1 0 0,-1 0-6 0 0,1 1 0 0 0,-1 0 0 0 0,1 0 0 0 0,0 0 0 0 0,1 0 0 0 0,-1 0 0 0 0,1 0 0 0 0,1 0 0 0 0,-1 1 0 0 0,1-1 0 0 0,10-30 0 0 0,-10 23 0 0 0,-3 11 0 0 0,0-1 0 0 0,1 1 0 0 0,-1 0 0 0 0,1-1 0 0 0,0 1 0 0 0,0 0 0 0 0,-1 0 0 0 0,2 0 0 0 0,-1 0 0 0 0,0 0 0 0 0,0 0 0 0 0,0 0 0 0 0,1 0 0 0 0,-1 0 0 0 0,1 0 0 0 0,2-2 1 0 0,-1 0-1 0 0,0 0 0 0 0,-1 0 0 0 0,1 0 0 0 0,0-2 0 0 0,12-17-17 0 0,0 11-27 0 0,-2 7 32 0 0,-9-1 12 0 0,-3 5 0 0 0,-1 1 0 0 0,0-1-1 0 0,0 1 1 0 0,1-1 0 0 0,-1 1-1 0 0,0 0 1 0 0,1-1 0 0 0,-1 1-1 0 0,0 0 1 0 0,1-1 0 0 0,-1 1-1 0 0,0 0 1 0 0,1-1 0 0 0,-1 1-1 0 0,1 0 1 0 0,-1 0 0 0 0,1-1-1 0 0,-1 1 1 0 0,1 0 0 0 0,-1 0-1 0 0,0 0 1 0 0,1 0 0 0 0,-1 0-1 0 0,1 0 1 0 0,-1 0 0 0 0,1 0-1 0 0,-1 0 1 0 0,1 0 0 0 0,-1 0-1 0 0,1 0 1 0 0,-1 0 0 0 0,1 0 0 0 0,1 0-4 0 0,0 0 0 0 0,0 0 0 0 0,0-1 0 0 0,-1 1 0 0 0,1-1 0 0 0,0 1 0 0 0,-1-1 0 0 0,1 1 0 0 0,0-1 0 0 0,-1 0 0 0 0,1 0 0 0 0,-1 0 0 0 0,1 0 4 0 0,0 0 0 0 0,-1 0 0 0 0,1 0 0 0 0,-1 0-1 0 0,1 1 1 0 0,-1-1 0 0 0,1 0 0 0 0,0 1 0 0 0,0-1 0 0 0,-1 1 0 0 0,1 0 0 0 0,0-1-1 0 0,0 1 1 0 0,0 0 0 0 0,37 0-88 0 0,-12 0-73 0 0,-5 0-73 0 0,0 0-115 0 0,-15 1 222 0 0,0 1-48 0 0,-2 0-55 0 0,0 1-60 0 0,0 0-70 0 0,0 0-75 0 0,1-2-82 0 0,1 0-91 0 0,-1-1 75 0 0,-4 0 313 0 0,0 0-35 0 0,0 0 8 0 0,-1 0-35 0 0,1 0-41 0 0,-1 0-46 0 0,1 0-50 0 0,-1 0-46 0 0,1 0-40 0 0,0 0-37 0 0,-1 0-148 0 0,1 0-35 0 0,4 0-1573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0.5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64 10864 0 0,'0'0'317'0'0,"0"0"2"0"0,0 0-251 0 0,0 3-24 0 0,0 10 9 0 0,0-6 21 0 0,0-1 40 0 0,0-3 138 0 0,0-1 11 0 0,0 2-172 0 0,0-3-46 0 0,0 1-1 0 0,-1 0 1 0 0,1 0 0 0 0,1 0 0 0 0,-1 0 0 0 0,0-1-1 0 0,0 1 1 0 0,1 0 0 0 0,-1 0 0 0 0,1 0 0 0 0,0 0-45 0 0,5 3 209 0 0,-5-5-196 0 0,-1 0 1 0 0,1 1 0 0 0,-1-1-1 0 0,0 0 1 0 0,1 0 0 0 0,-1 1 0 0 0,1-1-1 0 0,-1 0 1 0 0,0 1 0 0 0,1-1 0 0 0,-1 0-1 0 0,0 1 1 0 0,1-1 0 0 0,-1 1-1 0 0,0-1 1 0 0,0 1 0 0 0,1-1 0 0 0,-1 1-1 0 0,0-1 1 0 0,0 0 0 0 0,0 1-1 0 0,0-1 1 0 0,0 1 0 0 0,0-1 0 0 0,0 1-1 0 0,0-1 1 0 0,0 1 0 0 0,0-1-1 0 0,0 1 1 0 0,0-1 0 0 0,0 1 0 0 0,0 0-14 0 0,2 10 236 0 0,4 2 60 0 0,0-1 32 0 0,-4-1-35 0 0,-2 2 92 0 0,2 0-99 0 0,1-1-79 0 0,0 0-57 0 0,-1-5-43 0 0,0 0-1 0 0,-1 0 1 0 0,0 0 0 0 0,0 7-107 0 0,0-3 144 0 0,0-3-37 0 0,1-1-16 0 0,2 1 0 0 0,3 8 66 0 0,-6 3 48 0 0,-1-8-113 0 0,0-4-29 0 0,-1 0-1 0 0,2 0 1 0 0,-1 0-1 0 0,1 0 0 0 0,1 4-62 0 0,4 5 138 0 0,-5-13-109 0 0,0 0-1 0 0,0 1 1 0 0,0-1 0 0 0,0 0-1 0 0,0 1 1 0 0,-1-1-1 0 0,1 1 1 0 0,-1 1-29 0 0,0 5 84 0 0,-1-8-63 0 0,1 0 1 0 0,0 0 0 0 0,0 0-1 0 0,0 0 1 0 0,1 0-1 0 0,-1 0 1 0 0,0 0 0 0 0,1 0-1 0 0,-1 0 1 0 0,1 0-1 0 0,0 0-21 0 0,3 6 71 0 0,-3-6-54 0 0,0 0 0 0 0,0 0 0 0 0,0 1 0 0 0,0-1 1 0 0,0 0-1 0 0,-1 1 0 0 0,1-1 0 0 0,-1 1 0 0 0,1 1-17 0 0,0 16 134 0 0,-1-17-26 0 0,0 1-72 0 0,0 12-123 0 0,0-8 101 0 0,0-4 50 0 0,0 1 58 0 0,0-1 89 0 0,0 1 100 0 0,0-1 117 0 0,0-2-164 0 0,0 0 34 0 0,-3-4-202 0 0,-2-3-58 0 0,-24-25 334 0 0,24 25-319 0 0,2 0-36 0 0,-13-27 167 0 0,16 31-175 0 0,-1 0 1 0 0,1 0-1 0 0,-1-1 0 0 0,1 1 0 0 0,0-1 0 0 0,0 1 0 0 0,-1 0 0 0 0,1-1 0 0 0,0 1 0 0 0,0-1-9 0 0,-2-17 71 0 0,-2 9-59 0 0,2 7-6 0 0,1 0-1 0 0,0 0 1 0 0,0 0-1 0 0,0 0 1 0 0,0 0-1 0 0,0-1 1 0 0,1 1 0 0 0,-1 0-1 0 0,1 0 1 0 0,0-3-6 0 0,0-70 79 0 0,0 47-84 0 0,0 26 6 0 0,0-1-1 0 0,0 1 0 0 0,1 0 0 0 0,-1 0 0 0 0,1-1 1 0 0,0 1-1 0 0,0 0 0 0 0,0 0 0 0 0,0 0 1 0 0,2-2-1 0 0,1-6 8 0 0,7-23 45 0 0,-1 0-42 0 0,-8 29-5 0 0,0 0 0 0 0,0 1 0 0 0,1-1 0 0 0,0 1 0 0 0,0-1 0 0 0,0 1 0 0 0,0 0-1 0 0,0 0 1 0 0,2-1-6 0 0,-2 2-1 0 0,-1 0 0 0 0,0 0 0 0 0,1 0 0 0 0,-1 0 0 0 0,-1-1 0 0 0,2 0 1 0 0,-2 0-11 0 0,1 1 0 0 0,0-1 0 0 0,0 1-1 0 0,1 0 1 0 0,-1 0 0 0 0,2-1 11 0 0,-2 1-3 0 0,1 0 1 0 0,-1 0-1 0 0,0 0 1 0 0,0-1-1 0 0,0 1 0 0 0,0-2 3 0 0,0 2 0 0 0,0-1 1 0 0,0 1-1 0 0,0 0 0 0 0,0 0 0 0 0,1 0 0 0 0,0-1 0 0 0,4-4 0 0 0,-4 5 0 0 0,1-1 0 0 0,-1 1 0 0 0,0 0 0 0 0,1 0 0 0 0,0 1 0 0 0,0-1 0 0 0,7-2 0 0 0,-10 5 0 0 0,0 0 0 0 0,0-1 0 0 0,0 1 0 0 0,0-1 0 0 0,0 1 0 0 0,0-1 0 0 0,0 1 0 0 0,0-1 0 0 0,0 0 0 0 0,0 0 0 0 0,0 1 0 0 0,0-1 0 0 0,0 0 0 0 0,-1 0 0 0 0,1 0 0 0 0,0 0 0 0 0,0 0 0 0 0,0-1 0 0 0,2-5 0 0 0,-3 7 0 0 0,0 0-1 0 0,0-1 1 0 0,0 1 0 0 0,0-1 0 0 0,1 1-1 0 0,-1-1 1 0 0,0 1 0 0 0,0-1 0 0 0,1 1-1 0 0,-1-1 1 0 0,0 1 0 0 0,1 0-1 0 0,-1-1 1 0 0,0 1 0 0 0,1 0 0 0 0,-1-1-1 0 0,1 1 1 0 0,-1 0 0 0 0,1-1 0 0 0,-1 1-1 0 0,0 0 1 0 0,1 0 0 0 0,-1 0-1 0 0,1-1 1 0 0,-1 1 0 0 0,1 0 0 0 0,-1 0-1 0 0,1 0 1 0 0,-1 0 0 0 0,1 0 0 0 0,-1 0-1 0 0,1 0 1 0 0,-1 0 0 0 0,1 0 0 0 0,-1 0-1 0 0,1 0 1 0 0,-1 0 0 0 0,1 1 0 0 0,4-1-12 0 0,-3 0 1 0 0,23-14-20 0 0,-10 12 31 0 0,1 4-10 0 0,0 12-33 0 0,-11-9 35 0 0,1 1-1 0 0,1 1-38 0 0,4 6 36 0 0,5 19 11 0 0,-1-1 0 0 0,-9 1 0 0 0,-2-24 0 0 0,-3-7 0 0 0,0 0 0 0 0,0 1 0 0 0,0-1 0 0 0,0 1 0 0 0,0-1 0 0 0,-1 1 0 0 0,1 0 0 0 0,-1-1 0 0 0,1 1 0 0 0,-1 0 0 0 0,0-1 0 0 0,1 1 0 0 0,-1 0 0 0 0,0-1 0 0 0,0 2 0 0 0,-1 12 0 0 0,1-6 0 0 0,0 1 0 0 0,0 0 0 0 0,1-1 0 0 0,0 1 0 0 0,0 1 0 0 0,5 4 0 0 0,-5-12 0 0 0,1 0 0 0 0,-1 1 0 0 0,0-1 0 0 0,0 1 0 0 0,-1-1 0 0 0,1 1 0 0 0,-1-1 0 0 0,0 1 0 0 0,1 0 0 0 0,-1 1 0 0 0,0 0 0 0 0,1 1 0 0 0,0-1 0 0 0,0 0 0 0 0,1 1 0 0 0,0 0 0 0 0,0 0 0 0 0,0-1 0 0 0,-1 1 0 0 0,0-1 0 0 0,0 1 0 0 0,0-1 0 0 0,-1 2 0 0 0,0 12 0 0 0,-1-10 0 0 0,1 0 0 0 0,0 0 0 0 0,1 0 0 0 0,0-1 0 0 0,1 6 0 0 0,4 1 0 0 0,-5-11 0 0 0,0-1 0 0 0,0 0 0 0 0,0 0 0 0 0,0 1 0 0 0,0-1 0 0 0,-1 1 0 0 0,1-1 0 0 0,-1 2 0 0 0,0-3 0 0 0,0 0 0 0 0,0 0 0 0 0,1 0 0 0 0,-1 0 0 0 0,0 0 0 0 0,1 0 0 0 0,-1-1 0 0 0,1 1 0 0 0,0 0 0 0 0,0 0 0 0 0,-1 0-1 0 0,1-1 1 0 0,1 2 0 0 0,-1-1 1 0 0,0-1 0 0 0,0 1 0 0 0,0-1 0 0 0,0 0 0 0 0,-1 1 0 0 0,1 0 0 0 0,-1-1 0 0 0,1 1-1 0 0,-1-1 1 0 0,0 1 0 0 0,1 0 0 0 0,-1-1 0 0 0,0 2-1 0 0,0 16 47 0 0,0 23-30 0 0,0-42-16 0 0,0 0 0 0 0,0 0-1 0 0,0 0 1 0 0,0 0 0 0 0,0 0 0 0 0,0 0-1 0 0,0 0 1 0 0,0 0 0 0 0,0 0 0 0 0,0 0-1 0 0,0 0 1 0 0,0 1 0 0 0,0-1 0 0 0,0 0-1 0 0,0 0 1 0 0,0 0 0 0 0,0 0-1 0 0,0 0 1 0 0,0 0 0 0 0,0 0 0 0 0,0 0-1 0 0,0 0 1 0 0,0 0 0 0 0,0 1 0 0 0,0-1-1 0 0,0 0 1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 0 0 0,0 0-1 0 0,11 0 21 0 0,-8 0 32 0 0,-3 0-13 0 0,0 0-100 0 0,0 0-21 0 0,0 0-42 0 0,0 0-88 0 0,0 0-222 0 0,0 0-399 0 0,0-1 384 0 0,0 0 37 0 0,0 0-308 0 0,0 0 119 0 0,0 0 100 0 0,0 0 89 0 0,0 0 57 0 0,0-2-623 0 0,0 2 527 0 0,0 0-104 0 0,0 1 223 0 0,0-1-44 0 0,0-1-1904 0 0,0 1-1275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46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679 253 6536 0 0,'0'0'141'0'0,"0"0"23"0"0,0 0 13 0 0,0-3-19 0 0,-3-10-126 0 0,-3 4-7 0 0,2 5 67 0 0,4 4-92 0 0,-2-2 307 0 0,1 0-67 0 0,0 1-57 0 0,1-1-49 0 0,0 0-24 0 0,0 0-41 0 0,1-3 59 0 0,-1 3-46 0 0,0 1 54 0 0,0-2 4 0 0,0 0 35 0 0,-1-1 175 0 0,-3-5 548 0 0,3 7-657 0 0,-1 0-40 0 0,1 0-67 0 0,-1 1-53 0 0,1 0-64 0 0,0-1-72 0 0,-1 1 303 0 0,1-1-57 0 0,1 0-49 0 0,-1 1-42 0 0,1-1-23 0 0,0 0-34 0 0,1-3 13 0 0,-1 3-8 0 0,0 1 47 0 0,0-5 114 0 0,1 4-151 0 0,-1 0 0 0 0,0 1-1 0 0,0-1 1 0 0,0 0 0 0 0,0 1 0 0 0,0-1-1 0 0,-1 0 1 0 0,1 1 0 0 0,0-1 0 0 0,-1 0 0 0 0,1 1-1 0 0,-1-2-57 0 0,-10-2 408 0 0,6-8-6 0 0,-6-1-36 0 0,9 12-221 0 0,1-1-53 0 0,0 1-35 0 0,3-1-32 0 0,-1 0-12 0 0,-1 1 25 0 0,-1-1 30 0 0,-2 0 46 0 0,1 1-97 0 0,-2-1 41 0 0,-11-13 232 0 0,10 11-213 0 0,2 3 23 0 0,0 0-34 0 0,1 2-22 0 0,-1 0-19 0 0,-2-1 28 0 0,0-10 91 0 0,-6 6 0 0 0,7-1-51 0 0,4 5-87 0 0,-1 1 0 0 0,1-1 0 0 0,0 1 0 0 0,0-1 0 0 0,-1 1 0 0 0,1 0-1 0 0,0-1 1 0 0,-1 1 0 0 0,1 0 0 0 0,0-1 0 0 0,-1 1 0 0 0,1 0 0 0 0,-1-1-1 0 0,1 1 1 0 0,-1 0 0 0 0,1 0 0 0 0,0-1 0 0 0,-1 1 0 0 0,1 0 0 0 0,-1 0-1 0 0,1 0 1 0 0,-1 0 0 0 0,1 0 0 0 0,-1 0 0 0 0,1-1 0 0 0,-1 1 0 0 0,1 0-1 0 0,-1 1 1 0 0,1-1 0 0 0,-1 0 0 0 0,1 0 0 0 0,-1 0-6 0 0,-1 0 19 0 0,0 0 1 0 0,1 0-1 0 0,-1-1 1 0 0,0 1-1 0 0,0-1 1 0 0,1 1-1 0 0,-1-1 1 0 0,0 1-1 0 0,1-1 1 0 0,-1 0-1 0 0,1 0 1 0 0,-1 0-1 0 0,1 0 1 0 0,-1 0-20 0 0,-5-3 30 0 0,-9 1 62 0 0,-17 3 28 0 0,19 0-100 0 0,13 0-20 0 0,1 0 0 0 0,-1 0 0 0 0,0 0 0 0 0,1 0 0 0 0,-1 0 0 0 0,0 0 0 0 0,1 0 0 0 0,-1 1 0 0 0,0-1 0 0 0,1 0 0 0 0,-1 0 0 0 0,0 1 0 0 0,1-1 0 0 0,-1 0 0 0 0,1 1 0 0 0,-1-1 0 0 0,0 0 0 0 0,1 1 0 0 0,-1-1 0 0 0,1 1 0 0 0,-1-1 0 0 0,1 1 0 0 0,0-1 0 0 0,-1 1 0 0 0,1-1 0 0 0,-1 1 0 0 0,1 0 0 0 0,0-1 0 0 0,-1 1 0 0 0,1-1 0 0 0,-1 1 0 0 0,1-1 0 0 0,-1 1 0 0 0,1-1 0 0 0,-1 1 0 0 0,1-1 0 0 0,-1 1 0 0 0,1-1 0 0 0,-1 0 0 0 0,0 1 0 0 0,1-1 0 0 0,-1 0 0 0 0,1 0 0 0 0,-1 1 0 0 0,0-1 0 0 0,1 0 0 0 0,-1 0 0 0 0,0 0 0 0 0,0 0 0 0 0,1 0 0 0 0,-1 0 0 0 0,0 0 0 0 0,1 0 0 0 0,-15 3 10 0 0,-2 10-61 0 0,1 0 20 0 0,0-8 20 0 0,1 8-32 0 0,-1 0 33 0 0,9-9 10 0 0,6-4 0 0 0,1 0 0 0 0,-1 0 0 0 0,1 0 0 0 0,0 0 0 0 0,-1 1 0 0 0,1-1 0 0 0,-1 0 0 0 0,1 0 0 0 0,-1 1 0 0 0,1-1 0 0 0,0 0 0 0 0,-1 1 0 0 0,1-1 0 0 0,-1 0 0 0 0,1 1 0 0 0,0-1 0 0 0,-1 1 0 0 0,1-1 0 0 0,0 0 0 0 0,0 1 0 0 0,-1-1 0 0 0,1 1 0 0 0,0-1 0 0 0,0 1 0 0 0,0-1 0 0 0,0 1 0 0 0,0-1 0 0 0,0 1 0 0 0,0-1 0 0 0,0 1 0 0 0,0-1 0 0 0,0 1 0 0 0,0-1 0 0 0,0 1 0 0 0,0-1 0 0 0,0 1 0 0 0,0-1 0 0 0,0 1 0 0 0,0-1 0 0 0,0 1 0 0 0,0-1 0 0 0,1 1 0 0 0,-1-1 0 0 0,0 1 0 0 0,0-1 0 0 0,0 1 0 0 0,0-1 0 0 0,0 1 0 0 0,-1-1 0 0 0,1 1 0 0 0,0-1 0 0 0,0 1 0 0 0,0-1 0 0 0,0 1 0 0 0,0-1 0 0 0,-1 1 0 0 0,1-1 0 0 0,0 0 0 0 0,-1 1 0 0 0,1-1 0 0 0,0 1 0 0 0,0-1 0 0 0,-1 0 0 0 0,1 1 0 0 0,-1-1 0 0 0,1 0 0 0 0,0 1 0 0 0,-1-1 0 0 0,1 0 0 0 0,-1 0 0 0 0,1 1 0 0 0,-7 3 0 0 0,-9 25 0 0 0,15-24-5 0 0,0-1 0 0 0,0 1 1 0 0,0 0-1 0 0,1 0 1 0 0,-1-1-1 0 0,1 1 0 0 0,1 0 1 0 0,-1 0-1 0 0,1 2 5 0 0,0 4-25 0 0,-1 22-37 0 0,0 9 44 0 0,0 12-33 0 0,0-48 49 0 0,1 1 1 0 0,0 0-1 0 0,0-1 0 0 0,0 1 0 0 0,1-1 0 0 0,1 3 2 0 0,6 24 1 0 0,17 88-1 0 0,-11-51 0 0 0,2 0 0 0 0,4 0 0 0 0,5 22 0 0 0,-24-80 12 0 0,0-1 0 0 0,-1 0 1 0 0,-1 0-1 0 0,0 1 0 0 0,-1 8-12 0 0,0 16 13 0 0,1-24 8 0 0,0-3-10 0 0,0-1 0 0 0,0 0 0 0 0,-1 0 1 0 0,-1 8-12 0 0,-1-3 28 0 0,-1 0 0 0 0,0-1 0 0 0,-1 1 0 0 0,-1-1 0 0 0,-1 1-28 0 0,5-9 9 0 0,0 0 0 0 0,0 0 1 0 0,0 0-1 0 0,0 0 1 0 0,1 0-1 0 0,-2 5-9 0 0,3-7 6 0 0,-1 1 0 0 0,0 0 0 0 0,0 0 0 0 0,0-1 0 0 0,0 1 0 0 0,-1-1 0 0 0,1 1 0 0 0,-1-1 0 0 0,1 1 0 0 0,-1-1 0 0 0,0 0 0 0 0,0 1-6 0 0,-11 8 53 0 0,0 0 0 0 0,0 0 0 0 0,-9 3-53 0 0,-5 7 58 0 0,24-18-48 0 0,-1 1 0 0 0,0-1 0 0 0,0 0 0 0 0,-1 0 0 0 0,1-1 0 0 0,0 1 0 0 0,-4 0-10 0 0,-13 6 71 0 0,5-1-37 0 0,1-7 21 0 0,11 0-46 0 0,0-1-1 0 0,0 0 0 0 0,0 1 1 0 0,0 0-1 0 0,0 0 0 0 0,0 0 0 0 0,0 1 1 0 0,1-1-1 0 0,-1 1 0 0 0,-2 1-8 0 0,3-1 8 0 0,0-2-1 0 0,-1 1 1 0 0,1 0-1 0 0,0-1 0 0 0,0 1 1 0 0,-1-1-1 0 0,1 0 1 0 0,0 0-1 0 0,-2 0-7 0 0,-10-1-5 0 0,3 0-86 0 0,7-2-61 0 0,-9-7-30 0 0,8 8 91 0 0,0 1-36 0 0,4 1-26 0 0,-1-2-134 0 0,-8-9-249 0 0,10 10 407 0 0,0 0 16 0 0,1 1-12 0 0,0-1-37 0 0,-1 1-9 0 0,1-1-38 0 0,0 1-43 0 0,0-1-50 0 0,0 0-52 0 0,0 0-48 0 0,0 0-45 0 0,0 0-37 0 0,0-1-139 0 0,0 0-38 0 0,0-3-1454 0 0</inkml:trace>
  <inkml:trace contextRef="#ctx0" brushRef="#br0" timeOffset="312.34">79 726 10536 0 0,'0'0'233'0'0,"0"0"39"0"0,0 0 17 0 0,0 0-27 0 0,1 0-197 0 0,1-3-37 0 0,1 0 11 0 0,1 1-36 0 0,7-3-71 0 0,-4 3 76 0 0,1 1 92 0 0,-1 1 40 0 0,0 0 75 0 0,2-1 86 0 0,1-5 62 0 0,4-1 63 0 0,1 5-70 0 0,6 2-25 0 0,2 0-37 0 0,-1 0-35 0 0,2 0-32 0 0,24 0 135 0 0,3 0-107 0 0,-46 0-250 0 0,0-1 1 0 0,0 0 0 0 0,0 0 0 0 0,1 0 0 0 0,3-2-6 0 0,-3 1 8 0 0,-1 0 0 0 0,1 1 0 0 0,0 0 0 0 0,0 0 0 0 0,0 0 0 0 0,0 1-8 0 0,13-2 1 0 0,-8-1-47 0 0,-2-1-38 0 0,2-3-55 0 0,-3 2-4 0 0,13-2 3 0 0,-15 6 32 0 0,1-1-83 0 0,-2 2 18 0 0,-1-1-51 0 0,1 0-56 0 0,0-1-65 0 0,-2 2 11 0 0,0-1-50 0 0,0-1-42 0 0,0 1-39 0 0,1 0-136 0 0,0-1-37 0 0,7-4-1407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0.98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11864 0 0,'0'0'266'0'0,"0"0"44"0"0,0 0 12 0 0,0 0-132 0 0,0 0-92 0 0,0 0 76 0 0,-1 0-45 0 0,-1 3 139 0 0,-2 2-157 0 0,0 1 92 0 0,2 0 82 0 0,0 0 75 0 0,1 2 66 0 0,1 0 57 0 0,0 1 50 0 0,0 2 40 0 0,0-7-337 0 0,0 0-30 0 0,0 8 192 0 0,2 1-52 0 0,3-5-152 0 0,1 2 75 0 0,-3 3 62 0 0,-3 0-71 0 0,0-1-84 0 0,0 25 175 0 0,0-20-122 0 0,1-2-81 0 0,5 2-59 0 0,0-1-40 0 0,-5 3 4 0 0,-1-15-40 0 0,0-1-1 0 0,0 0 1 0 0,0 1 0 0 0,1-1-1 0 0,-1 0 1 0 0,1 1 0 0 0,0-1-1 0 0,0 1-12 0 0,3 6 30 0 0,3 8 20 0 0,-5 1 14 0 0,-2-7-31 0 0,-1-4-5 0 0,1 0 0 0 0,1 0-1 0 0,-1 0 1 0 0,3 8-28 0 0,9 21 89 0 0,-9-27-66 0 0,1 0 0 0 0,-2 0 0 0 0,1 0 0 0 0,-1 0 0 0 0,-1 0 0 0 0,1 1-23 0 0,-1 6 52 0 0,5 1-34 0 0,0-3-3 0 0,-6-13-11 0 0,2 6 19 0 0,0 0 0 0 0,1 1 0 0 0,0-1 0 0 0,3 4-23 0 0,-6-10 8 0 0,1 1-1 0 0,-1-1 0 0 0,1 0 1 0 0,-1 0-1 0 0,0 0 0 0 0,0 0 1 0 0,0 0-1 0 0,0 0 0 0 0,0 0 1 0 0,0 1-8 0 0,-1-2 1 0 0,1 0 0 0 0,0 1 0 0 0,0-1 0 0 0,0 0 1 0 0,0 1-1 0 0,0-1 0 0 0,0 0 0 0 0,0 0 0 0 0,1 1 0 0 0,-1-1 1 0 0,0 0-1 0 0,1 0 0 0 0,-1 1 0 0 0,1-1 0 0 0,-1 0 0 0 0,1 0-1 0 0,9 4 48 0 0,-9-4-46 0 0,-1 0 0 0 0,1 0-1 0 0,-1-1 1 0 0,0 1-1 0 0,0 0 1 0 0,1 0 0 0 0,-1 0-1 0 0,0 0 1 0 0,0-1 0 0 0,0 1-1 0 0,0 0 1 0 0,0 0-1 0 0,0 0 1 0 0,0 1-2 0 0,0 11 16 0 0,0-11-133 0 0,0-2-15 0 0,0 2-119 0 0,0 0 60 0 0,0-1 50 0 0,0 1 39 0 0,0 1-9 0 0,0 3-71 0 0,0-4 45 0 0,0 1-88 0 0,0-2 70 0 0,0 0-34 0 0,0 0-37 0 0,0 0-42 0 0,0 1-159 0 0,0 0-90 0 0,0-1-98 0 0,0 1-108 0 0,0-2 285 0 0,0 0-51 0 0,0 0-47 0 0,0 0-40 0 0,0 0-161 0 0,0 0-39 0 0,0 0-195 0 0,0 0-527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1.3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48 8032 0 0,'0'0'182'0'0,"0"0"29"0"0,0 0 12 0 0,0-1-74 0 0,0-1-8 0 0,0-2 58 0 0,0-2 173 0 0,0 6-360 0 0,0 0 0 0 0,0 0 1 0 0,0 0-1 0 0,0 0 0 0 0,0-1 0 0 0,0 1 0 0 0,0 0 1 0 0,0 0-1 0 0,0 0 0 0 0,0 0 0 0 0,0 0 0 0 0,0 0 0 0 0,0 0 1 0 0,0 0-1 0 0,0 0 0 0 0,0-1 0 0 0,0 1 0 0 0,0 0 1 0 0,0 0-1 0 0,0 0 0 0 0,0 0 0 0 0,0 0 0 0 0,0 0 1 0 0,0 0-1 0 0,0 0 0 0 0,0 0 0 0 0,0 0 0 0 0,0 0 0 0 0,0 0 1 0 0,0 0-1 0 0,0-1 0 0 0,0 1 0 0 0,0 0 0 0 0,0 0 1 0 0,1 0-1 0 0,-1 0 0 0 0,0 0 0 0 0,0 0 0 0 0,0 0 1 0 0,0 0-1 0 0,0 0 0 0 0,0 0 0 0 0,0 0 0 0 0,0 0 0 0 0,0 0 1 0 0,0 0-1 0 0,1 0 0 0 0,-1 0 0 0 0,0 0 0 0 0,0 0 1 0 0,0 0-1 0 0,0 0 0 0 0,0 0 0 0 0,0 0 0 0 0,0 0 1 0 0,0 0-1 0 0,0 0-12 0 0,3 0 149 0 0,-1 0 85 0 0,2 0 51 0 0,4 0 450 0 0,-4 0-345 0 0,-2 0-239 0 0,0 0-45 0 0,-1 0-55 0 0,0 0-64 0 0,1 0 633 0 0,1-2-4 0 0,7-9-10 0 0,-8 9-288 0 0,0 1-86 0 0,0 1-71 0 0,0-1-57 0 0,1 1-36 0 0,1 1 5 0 0,-3-1 3 0 0,-1 0 6 0 0,0 1-73 0 0,0-1 1 0 0,0 0-1 0 0,1 0 1 0 0,-1 0-1 0 0,0 0 1 0 0,0 0-1 0 0,0 0 1 0 0,0 0-1 0 0,0 0 1 0 0,0 0 0 0 0,0 0-1 0 0,0 0 1 0 0,0 0-1 0 0,0 0 1 0 0,1 0-1 0 0,-1 0 1 0 0,0 0-1 0 0,0 0 1 0 0,0 0-1 0 0,0 0 1 0 0,0 0-1 0 0,0-1 1 0 0,0 1 0 0 0,0 0-1 0 0,0 0 1 0 0,0 0-1 0 0,0 0 1 0 0,1 0-1 0 0,-1 0 1 0 0,0 0-1 0 0,0 0 1 0 0,0 0-1 0 0,0 0 1 0 0,0 0 0 0 0,0 0-1 0 0,0 0 1 0 0,0 0-1 0 0,0-1 1 0 0,0 1-1 0 0,0 0 1 0 0,0 0-1 0 0,0 0 1 0 0,0 0-1 0 0,0 0 1 0 0,0 0 0 0 0,0 0-1 0 0,0 0 1 0 0,0 0-1 0 0,0 0 1 0 0,0-1-1 0 0,0 1 1 0 0,0 0-1 0 0,0 0 1 0 0,0 0-1 0 0,0 0 1 0 0,0 0 0 0 0,0 0-10 0 0,0-11 533 0 0,0 11-525 0 0,0 0 1 0 0,0 0-1 0 0,0 0 1 0 0,0 0 0 0 0,0 0-1 0 0,0 0 1 0 0,0 0-1 0 0,0 0 1 0 0,0 0-1 0 0,0-1 1 0 0,0 1-1 0 0,0 0 1 0 0,0 0-1 0 0,0 0 1 0 0,0 0-1 0 0,0 0 1 0 0,0 0 0 0 0,0 0-1 0 0,0 0 1 0 0,0 0-1 0 0,0 0 1 0 0,0-1-1 0 0,0 1 1 0 0,0 0-1 0 0,0 0 1 0 0,0 0-1 0 0,0 0 1 0 0,0 0-1 0 0,0 0 1 0 0,0 0-1 0 0,0 0 1 0 0,0 0 0 0 0,0 0-1 0 0,1 0 1 0 0,-1 0-1 0 0,0 0 1 0 0,0 0-1 0 0,0 0 1 0 0,0 0-1 0 0,0 0 1 0 0,0 0-1 0 0,0 0 1 0 0,0-1-1 0 0,0 1 1 0 0,0 0 0 0 0,1 0-1 0 0,-1 0 1 0 0,0 0-1 0 0,0 0 1 0 0,0 0-1 0 0,0 1 1 0 0,0-1-1 0 0,0 0 1 0 0,0 0-1 0 0,0 0 1 0 0,0 0-1 0 0,1 0-8 0 0,25 0 916 0 0,-24 0-496 0 0,-2 0-296 0 0,0 0 20 0 0,0 0 56 0 0,3 0-9 0 0,10 0-36 0 0,-12 0-152 0 0,0 0 0 0 0,0-1 0 0 0,0 1 0 0 0,-1 1 0 0 0,1-1-1 0 0,0 0 1 0 0,0 0 0 0 0,0 0 0 0 0,0 0 0 0 0,0 1 0 0 0,-1-1 0 0 0,1 0 0 0 0,0 1 0 0 0,0-1-3 0 0,0 1 4 0 0,-1 0-1 0 0,0-1 1 0 0,1 1-1 0 0,-1-1 1 0 0,0 1-1 0 0,0 0 1 0 0,1-1 0 0 0,-1 1-1 0 0,0 0 1 0 0,0-1-1 0 0,0 1 1 0 0,0 0-1 0 0,0-1 1 0 0,0 1-1 0 0,0 0-3 0 0,3 4 64 0 0,7 6 2 0 0,-7-9 4 0 0,-3-2 2 0 0,0 0 0 0 0,0 0 0 0 0,0 0 0 0 0,-3 3 0 0 0,-7 7-1 0 0,7-7 0 0 0,3-3 14 0 0,0 0-10 0 0,-3 0-1 0 0,-1 0-68 0 0,-13-1 54 0 0,12-3-96 0 0,3 0-20 0 0,1 0-35 0 0,1 2-152 0 0,0 1-282 0 0,0-1-482 0 0,0 0 773 0 0,0 0 48 0 0,0 1-2 0 0,0-1-40 0 0,0 1-1 0 0,0 0-42 0 0,0 0-46 0 0,0 0-53 0 0,0 0-58 0 0,0 1-52 0 0,0-1-47 0 0,0 1-41 0 0,0 0-160 0 0,0 0-41 0 0,0 0-193 0 0,0-1-524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2.2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32 11544 0 0,'0'0'264'0'0,"0"0"34"0"0,0 0 20 0 0,0 0-41 0 0,0 0-209 0 0,0 2-40 0 0,0 2-21 0 0,0-1 2 0 0,0-1-1 0 0,0 0 0 0 0,0 1 1 0 0,0-1-1 0 0,0 0 0 0 0,1 1 1 0 0,-1-1-1 0 0,1 0 1 0 0,0 2-9 0 0,5 8 15 0 0,1 1 48 0 0,3 7 104 0 0,16 36 472 0 0,-17-33-429 0 0,-8-19-117 0 0,1 1 0 0 0,0-1-1 0 0,1 1 1 0 0,-1-1 0 0 0,1 0-1 0 0,0 0-92 0 0,3 5 247 0 0,2-1 0 0 0,-1 0-1 0 0,5 3-246 0 0,5 4 346 0 0,-2-2-2 0 0,-10-10-252 0 0,-4-3-70 0 0,0 0 1 0 0,-1 1 0 0 0,1-1 0 0 0,-1 0 0 0 0,1 1-1 0 0,0-1 1 0 0,-1 0 0 0 0,1 1 0 0 0,-1-1-1 0 0,1 1 1 0 0,-1-1 0 0 0,1 1 0 0 0,-1-1 0 0 0,1 1-1 0 0,-1-1 1 0 0,0 1 0 0 0,1-1 0 0 0,-1 1-1 0 0,0 0 1 0 0,1-1 0 0 0,-1 1 0 0 0,0 0-23 0 0,3 4 89 0 0,5 4 128 0 0,22 8 365 0 0,-24-14-456 0 0,11 0 303 0 0,2-3 64 0 0,-5-1-76 0 0,-4 0-265 0 0,-2-4 44 0 0,9-10 317 0 0,-13 10-388 0 0,-1 0-34 0 0,6-15 203 0 0,2-3 18 0 0,4 3-47 0 0,1 2-139 0 0,1-8-27 0 0,-3 4-11 0 0,33-57 128 0 0,-40 68-189 0 0,-6 8-19 0 0,1 0 0 0 0,0-1 0 0 0,0 1 1 0 0,0 0-1 0 0,0 0 0 0 0,1 1 1 0 0,-1-1-1 0 0,1 0 0 0 0,0 1 0 0 0,-1 0 1 0 0,1-1-9 0 0,24-9 10 0 0,-19 8-6 0 0,1 0-1 0 0,-1 0 1 0 0,4-3-4 0 0,7-3 37 0 0,-15 9-19 0 0,0 0 0 0 0,-1 0 0 0 0,1 0 0 0 0,0 0 0 0 0,-1 1-1 0 0,1-1 1 0 0,0 1 0 0 0,0 0 0 0 0,0 0 0 0 0,-1 0 0 0 0,1 1-1 0 0,0 0 1 0 0,1 0-18 0 0,16 9 112 0 0,6-4-36 0 0,-12 0-127 0 0,6 3-119 0 0,-16-7 138 0 0,0 0-1 0 0,0 1 1 0 0,-1-1-1 0 0,1 1 1 0 0,-1 0-1 0 0,0 0 1 0 0,0 0-1 0 0,0 1 1 0 0,1 0 32 0 0,-3-2-3 0 0,0-1 0 0 0,0 1 1 0 0,0-1-1 0 0,0 1 0 0 0,1-1 0 0 0,-1 0 0 0 0,0 0 1 0 0,1 0-1 0 0,-1 0 0 0 0,2 0 3 0 0,-2-1 0 0 0,-1 1 0 0 0,1-1 0 0 0,-1 1 1 0 0,1-1-1 0 0,-1 1 0 0 0,1 0 0 0 0,-1 0 0 0 0,1 0 0 0 0,0 0 0 0 0,-1 0 0 0 0,0 0 0 0 0,-1 0 0 0 0,1-1 0 0 0,-1 1 0 0 0,1 0 0 0 0,-1 0 0 0 0,1 0 0 0 0,-1 0 0 0 0,1 0 0 0 0,-1 0 0 0 0,0 0 0 0 0,1 0 0 0 0,-1 0 0 0 0,0 0 0 0 0,0 0 0 0 0,1 0 0 0 0,-1 0 0 0 0,0 0 0 0 0,1 0 0 0 0,-1 0 0 0 0,1-1 0 0 0,-1 1 0 0 0,1 0 0 0 0,0 0 0 0 0,-1-1 0 0 0,1 1 0 0 0,0 0 0 0 0,-1-1 0 0 0,1 1 0 0 0,0 0 0 0 0,0-1 0 0 0,0 1 0 0 0,0-1 0 0 0,-1 1 0 0 0,2-1 0 0 0,30 26 0 0 0,-25-22 0 0 0,-7-4 0 0 0,1 0 0 0 0,-1 0 0 0 0,1 0 0 0 0,-1 0 0 0 0,1 1 0 0 0,-1-1 0 0 0,0 0 0 0 0,1 0 0 0 0,-1 1 0 0 0,1-1 0 0 0,-1 0 0 0 0,0 1 0 0 0,1-1 0 0 0,-1 0 0 0 0,1 1 0 0 0,-1-1 0 0 0,0 1 0 0 0,0-1 0 0 0,1 0 0 0 0,-1 1 0 0 0,0-1 0 0 0,0 1 0 0 0,0-1 0 0 0,1 1 0 0 0,-1-1 0 0 0,0 1 0 0 0,0-1 0 0 0,0 1 0 0 0,0-1 0 0 0,0 1 0 0 0,0-1 0 0 0,0 1 0 0 0,0-1 0 0 0,0 1 0 0 0,0-1 0 0 0,0 1 0 0 0,0-1 0 0 0,-1 1 0 0 0,1 0 0 0 0,0 0 0 0 0,0-1 0 0 0,0 1 0 0 0,0 0 0 0 0,0 0 0 0 0,0 0 0 0 0,1 0 0 0 0,-1 0 0 0 0,0-1 0 0 0,0 1 0 0 0,1 0 0 0 0,-1 0 0 0 0,0 0 0 0 0,1 0 0 0 0,0-1 1 0 0,-1 1 0 0 0,1-1 0 0 0,0 0 0 0 0,-1 1-1 0 0,1-1 1 0 0,-1 0 0 0 0,1 0 0 0 0,0 0 0 0 0,-1 1-1 0 0,1-1 1 0 0,0 0 0 0 0,0 0 0 0 0,-1 0 0 0 0,1 0-1 0 0,0 0 0 0 0,-1 0 0 0 0,0 0 1 0 0,0 0 0 0 0,0 0 0 0 0,0 0 0 0 0,0 0 0 0 0,0-1-1 0 0,0 1 1 0 0,0 0 0 0 0,0 0 0 0 0,0 0 0 0 0,1 0 0 0 0,-1 0-1 0 0,0 0 1 0 0,0 0 0 0 0,0 0 0 0 0,0 0 0 0 0,0 0 0 0 0,0 1 0 0 0,0-1-1 0 0,0 0 1 0 0,0 0 0 0 0,0 0 0 0 0,0 0 0 0 0,1 0 0 0 0,-1 0-1 0 0,0 0 1 0 0,0 0 0 0 0,0 0 0 0 0,0 0 0 0 0,0 0 0 0 0,0 0-1 0 0,0 0 1 0 0,0 0 0 0 0,0 0 0 0 0,0 0 0 0 0,0 0 0 0 0,0 1-1 0 0,0-1 1 0 0,0 0 0 0 0,0 0 0 0 0,0 0 0 0 0,0 0 0 0 0,0 0 0 0 0,0 0-1 0 0,0 0 1 0 0,0 0 0 0 0,0 0 0 0 0,0 0 0 0 0,0 0 0 0 0,0 1-1 0 0,0-1 1 0 0,0 0 0 0 0,0 0 0 0 0,0 0 0 0 0,0 0 0 0 0,0 0-1 0 0,0 0 1 0 0,0 0-1 0 0,0 11 23 0 0,0-9-2 0 0,0-2-122 0 0,0 0-56 0 0,0 0-17 0 0,0 0 59 0 0,0 0 8 0 0,2 0-85 0 0,-1 0 39 0 0,1 0-57 0 0,1 0 81 0 0,0 0 55 0 0,-2 0 4 0 0,0 0-26 0 0,1 1-129 0 0,-1-1 111 0 0,-1 0-32 0 0,0 0-7 0 0,0 1-32 0 0,0-1-39 0 0,0 1-43 0 0,0 0-45 0 0,0 0-43 0 0,0 0-41 0 0,0 0-35 0 0,0 1-276 0 0,0 0-58 0 0,0-1-48 0 0,0 1-34 0 0,0 0-1512 0 0,0-2-1331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2.86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 10032 0 0,'0'0'297'0'0,"0"0"-9"0"0,0 0-161 0 0,3 0 18 0 0,3 1-38 0 0,8 6 241 0 0,-11-4-279 0 0,0 0-45 0 0,-1-1 305 0 0,1 1 58 0 0,1 1-231 0 0,0-1-29 0 0,0 1 0 0 0,0 0 0 0 0,-1 0 0 0 0,0 0 0 0 0,1 2-127 0 0,1 4 245 0 0,-1-1-39 0 0,6 3 53 0 0,-8-9-184 0 0,0 0 0 0 0,0 0 1 0 0,0 0-1 0 0,0 0 0 0 0,0 0 0 0 0,0 0 0 0 0,0 2-75 0 0,3 7 199 0 0,0 0-38 0 0,0-1-80 0 0,6 7 183 0 0,-3-1-48 0 0,6 11 126 0 0,1-10-81 0 0,-8-9-110 0 0,1 6 130 0 0,1-1-1 0 0,-2-4-129 0 0,-1-3-21 0 0,2 7 111 0 0,1 2 79 0 0,0-9-147 0 0,4-1 113 0 0,-9 0-106 0 0,-3-5-169 0 0,-1-1 1 0 0,0 0-1 0 0,0 1 1 0 0,1-1-1 0 0,-1 1 0 0 0,0-1 1 0 0,0 0-1 0 0,1 1 1 0 0,-1-1-1 0 0,1 1 1 0 0,-1-1-1 0 0,0 0 1 0 0,1 0-1 0 0,-1 1 1 0 0,1-1-1 0 0,-1 0 1 0 0,1 0-1 0 0,-1 1 0 0 0,0-1 1 0 0,1 0-1 0 0,-1 0 1 0 0,1 0-1 0 0,-1 0 1 0 0,1 0-1 0 0,-1 0 1 0 0,1 0-1 0 0,-1 0 1 0 0,1 0-1 0 0,-1 0 1 0 0,1 0-1 0 0,-1 0 0 0 0,1 0-11 0 0,28 0 543 0 0,-24-3-278 0 0,8-9-15 0 0,8-8 95 0 0,-8 4-69 0 0,-4 2 19 0 0,-1-3 85 0 0,4-8-37 0 0,6 1-62 0 0,-2 4-99 0 0,-2-3-52 0 0,-5 4-52 0 0,-6 11-48 0 0,1 1 0 0 0,-1 0-1 0 0,1 0 1 0 0,1 1 0 0 0,-1-1 0 0 0,1 1 0 0 0,0 0 0 0 0,3-2-30 0 0,4-6 15 0 0,-4 5-14 0 0,1 0-1 0 0,0 1 1 0 0,0-1-1 0 0,7-3 0 0 0,-7 6 0 0 0,-5 3 0 0 0,-1 0 0 0 0,1 0 0 0 0,0 1 0 0 0,0-1 0 0 0,0 1 0 0 0,0 0 0 0 0,0 1 0 0 0,0-1 0 0 0,0 1 0 0 0,1-1 0 0 0,3 1 0 0 0,36 1 0 0 0,-42 0-3 0 0,0 0 0 0 0,0 0 0 0 0,0 0-1 0 0,0 0 1 0 0,0 1 0 0 0,0-1 0 0 0,0 1 0 0 0,0 0-1 0 0,-1-1 1 0 0,1 1 0 0 0,0 0 0 0 0,0 0 0 0 0,-1 0-1 0 0,1 0 1 0 0,-1 1 0 0 0,1-1 0 0 0,-1 0 0 0 0,1 1 2 0 0,2 3-13 0 0,0 0 0 0 0,-1 0-1 0 0,0 0 1 0 0,0 0-1 0 0,1 2 15 0 0,7 12-24 0 0,-2 3-10 0 0,0 1 4 0 0,2-5-13 0 0,-6 9 32 0 0,2-14 11 0 0,-6-12 0 0 0,-1 1 0 0 0,1-1 0 0 0,0 0 0 0 0,0 1 0 0 0,-1-1 0 0 0,1 1 0 0 0,-1-1 0 0 0,0 1 0 0 0,1 0 0 0 0,-1-1 0 0 0,0 1 0 0 0,0-1 0 0 0,0 1 0 0 0,0 5 0 0 0,0-5 0 0 0,0 0 0 0 0,0 1 0 0 0,0-1 0 0 0,0 0 0 0 0,0 0 0 0 0,0 0 0 0 0,1 0 0 0 0,-1 0 0 0 0,1 0 0 0 0,0 1 0 0 0,5 5-8 0 0,-1 2 31 0 0,-3 0-82 0 0,-2 7-98 0 0,1-21 0 0 0,-1 1 100 0 0,6-2 90 0 0,-4 4-79 0 0,0-1-80 0 0,-1 0-112 0 0,0 1 68 0 0,0 0-39 0 0,0-2-138 0 0,-1 1-86 0 0,1-2-94 0 0,-1 1-105 0 0,0-11-762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54.4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295 1 6336 0 0,'0'0'141'0'0,"0"0"23"0"0,0 0 11 0 0,0 0-52 0 0,0 0 11 0 0,0 0 69 0 0,0 0 193 0 0,0 0 350 0 0,0 0 29 0 0,0 0-23 0 0,0 0-128 0 0,0 0-59 0 0,0 0-11 0 0,0 0-13 0 0,0 0-44 0 0,0 0-17 0 0,0 0-6 0 0,0 3-25 0 0,0 7-159 0 0,0 6 89 0 0,-3-11-73 0 0,-7 11 26 0 0,1 6-73 0 0,4-10-165 0 0,1-1-37 0 0,0-2 21 0 0,0 0-1 0 0,1 1 0 0 0,0-1 0 0 0,1 1-77 0 0,-5 14 132 0 0,-2-1-54 0 0,0-4-8 0 0,1 1 1 0 0,1 0-71 0 0,-19 70 102 0 0,14-46-28 0 0,-8 16-74 0 0,-6 8 27 0 0,15-26 28 0 0,-1 15-55 0 0,-6 52 14 0 0,9-54-17 0 0,-5 26-7 0 0,-10 61-65 0 0,18-81 72 0 0,0 31 14 0 0,-4-8 32 0 0,4 6-33 0 0,3-61-10 0 0,-1 26 0 0 0,9 24 0 0 0,-2-35 0 0 0,-1 4 0 0 0,0-3 0 0 0,5 27 0 0 0,-3-32 0 0 0,-1-12 2 0 0,-2-2 0 0 0,2-1 1 0 0,1 0-1 0 0,1-1 1 0 0,1 1-1 0 0,0-1 0 0 0,3 2-2 0 0,17 26 76 0 0,-5 6 0 0 0,6-8-4 0 0,-24-43-62 0 0,26 50 114 0 0,-18-38-30 0 0,0 0 0 0 0,1-1 0 0 0,3 2-94 0 0,6 4 182 0 0,1 0 0 0 0,2-1-182 0 0,17 13 147 0 0,-13-14-34 0 0,-17-15-33 0 0,-1 2 0 0 0,7 6-80 0 0,-9-7 49 0 0,0-1 0 0 0,1 0-1 0 0,1 0-48 0 0,7 4 131 0 0,2 0 0 0 0,4 1-131 0 0,3 2 316 0 0,14 12-316 0 0,-17-11 302 0 0,15 6-302 0 0,-36-20-72 0 0,1 0 86 0 0,7 0 265 0 0,-6-1-232 0 0,-2 0-90 0 0,1 0-73 0 0,-1 0-38 0 0,-1 0-65 0 0,1 0-71 0 0,0 0-82 0 0,-2 0-600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48.0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1216 10304 0 0,'0'0'233'0'0,"0"0"39"0"0,0 0 15 0 0,0 0-125 0 0,0 2-84 0 0,0 2-50 0 0,1 14 153 0 0,1-13-152 0 0,5-1 20 0 0,-2 1 13 0 0,-4 4 11 0 0,-1-7-41 0 0,0-1 1 0 0,1 1-1 0 0,-1 0 0 0 0,0-1 0 0 0,1 1 0 0 0,-1-1 0 0 0,1 1 0 0 0,-1 0 0 0 0,1-1 1 0 0,0 1-1 0 0,0-1 0 0 0,-1 1 0 0 0,1-1 0 0 0,1 0-32 0 0,2 8 168 0 0,4 7 182 0 0,3 10 281 0 0,0 0-35 0 0,-4-10-258 0 0,0-4-123 0 0,-1-1-83 0 0,3 5 112 0 0,-2 2 18 0 0,0 1-9 0 0,2-3-26 0 0,-3-7-105 0 0,9 13 130 0 0,-7-6-44 0 0,-5-3-86 0 0,2 2 50 0 0,5 4 39 0 0,4 3-15 0 0,17 33 352 0 0,-26-44-426 0 0,-2-4-58 0 0,0-2 9 0 0,1-1 33 0 0,2 3 57 0 0,4 3 21 0 0,-7-7-8 0 0,-3-3-33 0 0,0 0-14 0 0,0 0-1 0 0,3 0 6 0 0,-2 0-70 0 0,3 0-96 0 0,-2 0 98 0 0,-1 0 10 0 0,1 0 38 0 0,-1 0 46 0 0,1 0 50 0 0,-2-3-42 0 0,0 3-158 0 0,0-1 0 0 0,0 1 0 0 0,0-1 0 0 0,0 0 0 0 0,0 1 0 0 0,0-1 0 0 0,1 1 0 0 0,-1-1 0 0 0,0 1 0 0 0,0-1-1 0 0,0 1 1 0 0,1-1 0 0 0,-1 1 0 0 0,0-1 0 0 0,1 1 0 0 0,-1-1 0 0 0,0 1 0 0 0,1-1 0 0 0,-1 1 0 0 0,1-1 0 0 0,-1 1 0 0 0,1 0-1 0 0,-1-1 1 0 0,1 1-10 0 0,0-1 11 0 0,-1 1-1 0 0,1 0 0 0 0,0-1 0 0 0,-1 1 0 0 0,1-1 1 0 0,-1 1-1 0 0,1-1 0 0 0,-1 0 0 0 0,1 1 1 0 0,-1-1-1 0 0,0 1 0 0 0,1-1 0 0 0,-1 0 0 0 0,0 1 1 0 0,1-1-1 0 0,-1 0 0 0 0,0 0 0 0 0,0 1 0 0 0,0-1 1 0 0,1 0-1 0 0,-1 1 0 0 0,0-1 0 0 0,0 0 1 0 0,0 0-1 0 0,0 0-10 0 0,0-22 193 0 0,0-1-50 0 0,0 1-41 0 0,0-1-34 0 0,0-18-4 0 0,0-58 16 0 0,-1 90-80 0 0,1 1 0 0 0,-1 0 0 0 0,-1 0 0 0 0,0 0-1 0 0,0 0 1 0 0,0 0 3 0 0,0 0-1 0 0,0-1 0 0 0,1 1 1 0 0,0 0-1 0 0,1-1-2 0 0,1-28 46 0 0,0 22-44 0 0,-1 0 0 0 0,-1 0-1 0 0,0 0 1 0 0,-2-5-2 0 0,-2-2 3 0 0,3 12 9 0 0,0 1 1 0 0,0-1 0 0 0,1 1 0 0 0,0-7-13 0 0,0-4 5 0 0,-1 0 1 0 0,-4-18-6 0 0,3 24 0 0 0,1-1-1 0 0,0-14 1 0 0,2 10 1 0 0,-2-1 0 0 0,-4-17-1 0 0,3 18 26 0 0,1 0 0 0 0,0-19-26 0 0,2-70 55 0 0,0 14-57 0 0,0-132-57 0 0,0 75 75 0 0,0 146-15 0 0,0-1 8 0 0,0-1 35 0 0,0-5 36 0 0,0 2-58 0 0,0 8 37 0 0,0 3 6 0 0,0 0-1 0 0,0 0-22 0 0,0 0-97 0 0,0 0-45 0 0,2 0-11 0 0,9 0 39 0 0,-9 0 156 0 0,1 0 23 0 0,12 0-33 0 0,-10 0-46 0 0,20 0-53 0 0,-18 0-87 0 0,1 0 40 0 0,6 0 29 0 0,0 0 92 0 0,18 0 171 0 0,-22 0-189 0 0,-1 0-44 0 0,-7 0 13 0 0,0 0 0 0 0,-1 0 0 0 0,1 0 0 0 0,-1-1 0 0 0,1 1 0 0 0,-1 0 1 0 0,1-1-1 0 0,-1 1 0 0 0,1-1 0 0 0,-1 0 0 0 0,1 0 0 0 0,-1 1 0 0 0,0-1 0 0 0,12-6 10 0 0,16 3 74 0 0,24 5 158 0 0,-29 0-139 0 0,-6-1-10 0 0,0 1-62 0 0,5 0-56 0 0,-14-1-3 0 0,0 0 0 0 0,-1-1 1 0 0,1 0-1 0 0,0 0 0 0 0,1-1 28 0 0,6-3-34 0 0,6-1 22 0 0,3 4 54 0 0,22 2 108 0 0,1 0-63 0 0,8 0-44 0 0,32 0-47 0 0,-60-2-2 0 0,26-4 6 0 0,-9 1-39 0 0,-1 2-46 0 0,-13 3 29 0 0,-4 1-11 0 0,0-2 0 0 0,12-2 67 0 0,13-7 6 0 0,6 5 96 0 0,-27 0-39 0 0,-10 1 0 0 0,1 2-1 0 0,17 0-62 0 0,-19 1 8 0 0,0-1 0 0 0,15-3-8 0 0,6-1 0 0 0,30 1 0 0 0,-30 0 0 0 0,-14 1-10 0 0,0 1-1 0 0,7 2 11 0 0,-1 0-160 0 0,30-6 160 0 0,-31 3-131 0 0,26 0 131 0 0,-28 4-14 0 0,-7 1 13 0 0,1-2 0 0 0,10-1 1 0 0,-2-4 0 0 0,-18 3 0 0 0,1 1 0 0 0,0 1 0 0 0,9-1 0 0 0,16 0 4 0 0,4-3 44 0 0,-15 1 68 0 0,26 0-116 0 0,-16 1 51 0 0,-4-2-35 0 0,-1-1-37 0 0,5 4-37 0 0,34 2-33 0 0,2 0 52 0 0,153 0 48 0 0,-227 0-7 0 0,-1 0-1 0 0,1-1 1 0 0,-1 1-1 0 0,1 0 1 0 0,-1 0-1 0 0,1 0 1 0 0,-1 0-1 0 0,1 0 1 0 0,-1 0-1 0 0,1 0 1 0 0,-1 0-1 0 0,1 0 1 0 0,-1 1-1 0 0,1-1 1 0 0,-1 0-1 0 0,1 0 1 0 0,-1 0-1 0 0,1 1 1 0 0,-1-1-1 0 0,1 0 1 0 0,-1 0-1 0 0,1 1 1 0 0,-1-1-1 0 0,0 0 1 0 0,1 1-1 0 0,-1-1 1 0 0,0 0-1 0 0,1 1 1 0 0,-1-1-1 0 0,0 1 1 0 0,1-1-1 0 0,-1 1 1 0 0,0-1-1 0 0,0 1 1 0 0,0-1-1 0 0,1 1 1 0 0,-1-1-1 0 0,0 1 1 0 0,0-1-1 0 0,0 1 1 0 0,0-1-1 0 0,0 1 1 0 0,0-1-1 0 0,0 1 1 0 0,0-1-1 0 0,0 1-1 0 0,0 2 75 0 0,0-3-6 0 0,3 0-15 0 0,-2 0-67 0 0,3 0 53 0 0,-2 0-57 0 0,1 0-50 0 0,0 0-71 0 0,-3 2 7 0 0,0 9 3 0 0,0-9-30 0 0,0-2-129 0 0,0 3-53 0 0,0 1 174 0 0,0-3 69 0 0,0 0-35 0 0,0 1-13 0 0,0-1-35 0 0,0 0-41 0 0,0 0-47 0 0,0-1-50 0 0,0 1-47 0 0,0-1-44 0 0,0 1-39 0 0,-1-1-287 0 0,1 0-66 0 0,-1 0-51 0 0,0 0-36 0 0,-3 0-1589 0 0,-5 0-1403 0 0</inkml:trace>
  <inkml:trace contextRef="#ctx0" brushRef="#br0" timeOffset="1278.17">805 916 8464 0 0,'0'0'190'0'0,"0"0"28"0"0,0 0 10 0 0,0 0 54 0 0,0 0-74 0 0,0-3 35 0 0,0-7 285 0 0,0 7 15 0 0,3 0-7 0 0,7-7-34 0 0,-7 7-12 0 0,-1 1-2 0 0,9-9-8 0 0,-10 10-301 0 0,0-1-34 0 0,1 0 61 0 0,-2-1-76 0 0,1-1-68 0 0,-1 0-14 0 0,0 2 54 0 0,3-2 34 0 0,0-1 43 0 0,14-13 524 0 0,-9 10-437 0 0,0 2-75 0 0,-5 4-139 0 0,0 0-37 0 0,2 0 76 0 0,-4 1-69 0 0,-1 1 1 0 0,1 0-1 0 0,-1 0 0 0 0,1-1 1 0 0,0 1-1 0 0,-1 0 0 0 0,1-1 1 0 0,-1 1-1 0 0,1-1 0 0 0,-1 1 1 0 0,1-1-1 0 0,-1 1 0 0 0,1-1 1 0 0,-1 1-1 0 0,1-1 1 0 0,-1 1-1 0 0,0-1 0 0 0,1 1 1 0 0,-1-1-1 0 0,0 0 0 0 0,1 1 1 0 0,-1-1-23 0 0,2-4 89 0 0,2-1 30 0 0,0 1 0 0 0,0 0 0 0 0,0 0 0 0 0,1 1 1 0 0,-1-1-1 0 0,3 0-119 0 0,6-8 270 0 0,-10 11-205 0 0,0 0 0 0 0,0-1 0 0 0,0 1 0 0 0,0 0 0 0 0,0 0 0 0 0,1 0-65 0 0,9-5 166 0 0,-1-2-59 0 0,-8 5-57 0 0,0 1 0 0 0,1 0-1 0 0,-1 0 1 0 0,1 0 0 0 0,2-1-50 0 0,6-2 54 0 0,-7 3-57 0 0,-5 2 8 0 0,1 1-1 0 0,0-1 0 0 0,0 1 1 0 0,0-1-1 0 0,0 1 1 0 0,0 0-1 0 0,-1 0 1 0 0,1 0-1 0 0,0 0 1 0 0,0 0-1 0 0,1 0-4 0 0,-1 0 2 0 0,0 1-1 0 0,0-1 0 0 0,0 0 1 0 0,0 0-1 0 0,0 0 0 0 0,0-1 1 0 0,-1 1-1 0 0,1 0 0 0 0,0-1 1 0 0,0 1-1 0 0,1-1-1 0 0,13-10 43 0 0,0 8-33 0 0,15 3-10 0 0,-20 0-10 0 0,-8 0 20 0 0,1-1-1 0 0,0 1 0 0 0,0 0 0 0 0,-1 1 1 0 0,1-1-1 0 0,0 1 0 0 0,-1-1 0 0 0,4 2-9 0 0,-5-1 0 0 0,-1-1 0 0 0,0 1 0 0 0,0 0 0 0 0,0 0 0 0 0,0 0 0 0 0,0 0 0 0 0,0 0 0 0 0,0 0 0 0 0,0 0 0 0 0,0 0 0 0 0,-1 0 0 0 0,2 1 0 0 0,3 11 11 0 0,5-7 32 0 0,6 23-33 0 0,-15-28-10 0 0,-1 1 0 0 0,1 0 0 0 0,-1 0 0 0 0,1 0 0 0 0,-1 0 0 0 0,0 0 0 0 0,0 0 0 0 0,0 0 0 0 0,0-1 0 0 0,0 1 0 0 0,0 1 0 0 0,0-1 0 0 0,-1 0 0 0 0,1 0 0 0 0,0 0 0 0 0,0 0 0 0 0,0 0 0 0 0,1 0 0 0 0,-1 0 0 0 0,0-1 0 0 0,1 1 0 0 0,-1 0 0 0 0,1 1 0 0 0,4 5 0 0 0,-4-7 0 0 0,0 1 0 0 0,0-1 0 0 0,0 1 0 0 0,0-1 0 0 0,-1 1 0 0 0,1-1 0 0 0,0 1 0 0 0,-1-1 0 0 0,1 1 0 0 0,-1 0 0 0 0,0-1 0 0 0,0 1 0 0 0,1 0 0 0 0,-1-1 0 0 0,1 21-1 0 0,-1 14-2 0 0,-4-12-59 0 0,0-13 51 0 0,2-8 11 0 0,1 0 0 0 0,-1 0-1 0 0,1 0 1 0 0,0 0 0 0 0,1 0-1 0 0,-1 0 1 0 0,0 1 0 0 0,1-1-1 0 0,0 3 1 0 0,0-5 0 0 0,0 1 0 0 0,-1-1 0 0 0,1 1 0 0 0,0 0 0 0 0,0-1 0 0 0,-1 1 0 0 0,1-1 0 0 0,-1 1 0 0 0,0-1 0 0 0,1 1 0 0 0,-1-1 0 0 0,0 0 0 0 0,0 1 0 0 0,-5 11 0 0 0,2 0 0 0 0,4-11 0 0 0,0 0 0 0 0,-1 1 0 0 0,1-1 0 0 0,-1 0 0 0 0,0 1 0 0 0,0-1 0 0 0,0 0 0 0 0,0 0 0 0 0,0 0 0 0 0,-1 0 0 0 0,1 0 0 0 0,0 0 0 0 0,-1 0 0 0 0,0 0 0 0 0,1-1 0 0 0,-1 1 0 0 0,0 0 0 0 0,1 0 0 0 0,-1 1 0 0 0,1-1 0 0 0,0 0 0 0 0,0 0 0 0 0,0 1 0 0 0,0-1 0 0 0,0 0 0 0 0,1 1 0 0 0,-1-1 0 0 0,0 1 0 0 0,1 0 0 0 0,-1-1 0 0 0,1 1 0 0 0,-1-1 0 0 0,0 0 0 0 0,0 1 0 0 0,0-1 0 0 0,0 0 0 0 0,0 0 0 0 0,-1 1 0 0 0,1-1 0 0 0,-1 0 0 0 0,1 0 0 0 0,-1 0 0 0 0,-6 4 0 0 0,6-4 0 0 0,0 0 0 0 0,-1 1 0 0 0,1-1 0 0 0,0 0 0 0 0,0 0 0 0 0,1 1 0 0 0,-1-1 0 0 0,0 1 0 0 0,1 0 0 0 0,-1 1 0 0 0,-1 9 0 0 0,2-11 0 0 0,1 0 0 0 0,-1 1 0 0 0,1-1 0 0 0,-1 0 0 0 0,0 1 0 0 0,0-1 0 0 0,0 0 0 0 0,0 0 0 0 0,0 0 0 0 0,0 0 0 0 0,-1 0 0 0 0,1 0 0 0 0,-1 0 0 0 0,0 0 0 0 0,-1 1 0 0 0,0 1 0 0 0,0 0 0 0 0,1 0 0 0 0,-1 0 0 0 0,1 0 0 0 0,-1 1 0 0 0,-9 16 0 0 0,5-9 0 0 0,3-6 0 0 0,0 0 0 0 0,0 0 0 0 0,0 0 0 0 0,-5 3 0 0 0,7-6 0 0 0,-1 0 0 0 0,1 0 0 0 0,0 0 0 0 0,0 1 0 0 0,0-1 0 0 0,0 2 0 0 0,0-2 0 0 0,0 1 0 0 0,0-1 0 0 0,0 0 0 0 0,0 1 0 0 0,-1-1 0 0 0,0 1 0 0 0,-10 8 0 0 0,8-8 0 0 0,0 0 0 0 0,0 1 0 0 0,1 0 0 0 0,0 0 0 0 0,0 0 0 0 0,-1 2 0 0 0,0 3 0 0 0,4-7 0 0 0,0-1 0 0 0,0 0 0 0 0,0 0 0 0 0,0 0 0 0 0,-1 1 0 0 0,1-1 0 0 0,-1 0 0 0 0,1-1 0 0 0,-1 1 0 0 0,-12 14 0 0 0,9-3 0 0 0,-5-7 0 0 0,4 4 0 0 0,-4-5 0 0 0,5 6 0 0 0,1-10 0 0 0,1 1 0 0 0,-6 13 0 0 0,-2 1 0 0 0,6-3 0 0 0,-5-8 0 0 0,9-4 0 0 0,1 0 0 0 0,-1 0 0 0 0,1 0 0 0 0,0-1 0 0 0,-1 1 0 0 0,1 0 0 0 0,0 0 0 0 0,0 0 0 0 0,0 0 0 0 0,0-1 0 0 0,0 1 0 0 0,0 0 0 0 0,0 0 0 0 0,0 1 0 0 0,-3 13 0 0 0,-7-1 16 0 0,7-12 64 0 0,3-2 11 0 0,0 0-22 0 0,0 0-5 0 0,5 0 16 0 0,2 0-35 0 0,-3 0 38 0 0,-4 3-3 0 0,0 7 0 0 0,0-10-78 0 0,0 0-1 0 0,0 1 0 0 0,0-1 0 0 0,0 0 0 0 0,0 0 0 0 0,0 0 1 0 0,0 0-1 0 0,0 0 0 0 0,0 0 0 0 0,0 0 0 0 0,0 0 0 0 0,0 0 1 0 0,0 0-1 0 0,0 1 0 0 0,0-1 0 0 0,0 0 0 0 0,0 0 0 0 0,0 0 1 0 0,0 0-1 0 0,0 0 0 0 0,0 0 0 0 0,0 0 0 0 0,0 0 0 0 0,0 0 1 0 0,0 0-1 0 0,0 0 0 0 0,0 1 0 0 0,0-1 0 0 0,0 0 1 0 0,0 0-1 0 0,0 0 0 0 0,0 0 0 0 0,1 0 0 0 0,-1 0 0 0 0,0 0 1 0 0,0 0-1 0 0,0 0 0 0 0,0 0 0 0 0,0 0 0 0 0,0 0 0 0 0,0 0 1 0 0,0 0-1 0 0,0 0 0 0 0,0 0 0 0 0,1 0 0 0 0,-1 0 0 0 0,0 0 1 0 0,0 0-1 0 0,0 0 0 0 0,0 0 0 0 0,0 0 0 0 0,0 0 0 0 0,0 0 1 0 0,0 0-1 0 0,0 0 0 0 0,0 0 0 0 0,1 0-1 0 0,7 0 16 0 0,12 0 61 0 0,79 0 259 0 0,0 0-65 0 0,0 0-59 0 0,-1 0-55 0 0,-97 0-157 0 0,0 0 0 0 0,0 0 0 0 0,0 0 0 0 0,1 0 0 0 0,-1 0 0 0 0,0 0 0 0 0,0 1 0 0 0,0-1 0 0 0,0 0 0 0 0,0 1 0 0 0,0-1 0 0 0,0 0 0 0 0,0 1 0 0 0,0 0 0 0 0,0-1 0 0 0,0 1 0 0 0,1 0 0 0 0,10 6 13 0 0,-7-6-3 0 0,0-1 0 0 0,-1 1 1 0 0,1 0-1 0 0,0-1 0 0 0,2 0-10 0 0,6 0 11 0 0,-10 0 42 0 0,-1 0 1 0 0,9 0-33 0 0,-6 2 22 0 0,6 9-49 0 0,-9-9-71 0 0,-2-2-4 0 0,0 0-25 0 0,0 0-132 0 0,0-2-61 0 0,0-2 149 0 0,0 3 60 0 0,0-1-34 0 0,0 1-12 0 0,0 0-34 0 0,0 0-40 0 0,0 0-45 0 0,0 1-47 0 0,0-1-46 0 0,0 1-41 0 0,0-1-38 0 0,0 1-276 0 0,0 0-62 0 0,0 0-48 0 0,0 0-37 0 0,0 0-1519 0 0,0 0-1344 0 0</inkml:trace>
  <inkml:trace contextRef="#ctx0" brushRef="#br0" timeOffset="3585.91">1673 1089 7688 0 0,'0'0'166'0'0,"0"0"29"0"0,0 0 14 0 0,0 0-67 0 0,0 0-20 0 0,0 0 37 0 0,2 0 126 0 0,1 0-250 0 0,0 1 116 0 0,0-1 85 0 0,1 0 63 0 0,12 0 850 0 0,-10-1-716 0 0,-3 1-257 0 0,0-1-40 0 0,-1 1-50 0 0,0-1-57 0 0,6-4 247 0 0,2-1 114 0 0,4 4 88 0 0,-3 2-63 0 0,-7 1-299 0 0,-1-1 0 0 0,0 0 0 0 0,0 0 0 0 0,0 0 1 0 0,1 0-1 0 0,-1-1 0 0 0,0 1 0 0 0,0-1 0 0 0,0 0 0 0 0,1 0-116 0 0,4-4 243 0 0,2-1 105 0 0,6 4 75 0 0,-9 1-278 0 0,0 1 1 0 0,0-2-1 0 0,0 1 0 0 0,0-1 1 0 0,2-1-146 0 0,8-1 250 0 0,12-2 210 0 0,-8-4-117 0 0,-1 5-127 0 0,-15 4-164 0 0,-1 0 0 0 0,1 0 0 0 0,-1-1 0 0 0,1 0 0 0 0,-1 1 0 0 0,1-1 0 0 0,0-1-52 0 0,7-4 139 0 0,-3 2-37 0 0,1 2-17 0 0,7 2-7 0 0,5-2 22 0 0,-20 2-89 0 0,1 0 0 0 0,-1 0-1 0 0,1 0 1 0 0,-1-1 0 0 0,0 1 0 0 0,0-1 0 0 0,2-1-11 0 0,-1 1 12 0 0,0 0 1 0 0,0 0-1 0 0,0 0 0 0 0,0 1 1 0 0,0-1-1 0 0,1 1 1 0 0,0-1-13 0 0,13 1 14 0 0,-15 1-14 0 0,1 0 0 0 0,-1 0 0 0 0,0 0 0 0 0,1 0 0 0 0,-1-1 0 0 0,1 1 0 0 0,-1 0 0 0 0,0-1 0 0 0,1 0 0 0 0,1 0 0 0 0,-1-1 6 0 0,1 0-1 0 0,-1 0 0 0 0,1 1 1 0 0,0-1-1 0 0,0 1 0 0 0,0 0 1 0 0,0 0-1 0 0,0 0 0 0 0,-1 1 1 0 0,5-1-6 0 0,8-1-1 0 0,-5-4-35 0 0,-10 5 28 0 0,1 0 0 0 0,-1 0 0 0 0,0 1 0 0 0,1-1 0 0 0,-1 0 0 0 0,1 1 0 0 0,0-1 0 0 0,-1 1 0 0 0,1-1 0 0 0,-1 1 0 0 0,1 0-1 0 0,0 0 1 0 0,0 0 8 0 0,3 0-9 0 0,-1 1-35 0 0,0 0-36 0 0,8 6-324 0 0,-10-5 340 0 0,0 0 48 0 0,0-1-146 0 0,-1 0 42 0 0,1 0-11 0 0,0 0 104 0 0,2-2 104 0 0,-2 1-123 0 0,-1 0-99 0 0,0-1 24 0 0,0 1-39 0 0,-1 0-44 0 0,1 0-48 0 0,0 0-53 0 0,0 0-57 0 0,-1 3-122 0 0,0 8-84 0 0,0-9-38 0 0,0-2 348 0 0,0 0 132 0 0,0 0-33 0 0,0 0-6 0 0,0 0-33 0 0,0 0-40 0 0,0 0-43 0 0,0 0-47 0 0,0 0-44 0 0,0 0-39 0 0,0 0-34 0 0,0 0-128 0 0,0 0-32 0 0,0 0-1330 0 0</inkml:trace>
  <inkml:trace contextRef="#ctx0" brushRef="#br0" timeOffset="3938.42">1815 1121 6592 0 0,'0'0'149'0'0,"0"0"23"0"0,0 0 11 0 0,0 0-59 0 0,0 0-2 0 0,0 0 54 0 0,2 3 159 0 0,9 7 293 0 0,-8-7 20 0 0,0-3-300 0 0,0 1-56 0 0,0 0-51 0 0,-1 0-44 0 0,0 2-12 0 0,0-1-44 0 0,1 2-16 0 0,0 1 8 0 0,1 3 47 0 0,-1-4 7 0 0,0-1 104 0 0,-2-1-102 0 0,0 1-65 0 0,-1 0-67 0 0,-1-1-28 0 0,3 0 63 0 0,4 3 120 0 0,-5-5-198 0 0,-1 0-1 0 0,1 1 1 0 0,-1-1-1 0 0,0 0 1 0 0,1 0-1 0 0,-1 1 0 0 0,1-1 1 0 0,-1 0-1 0 0,0 1 1 0 0,1-1-1 0 0,-1 0 1 0 0,0 1-1 0 0,1-1 1 0 0,-1 1-1 0 0,0-1 1 0 0,0 1-1 0 0,0-1 1 0 0,1 1-1 0 0,-1-1 1 0 0,0 0-1 0 0,0 1 1 0 0,0-1-1 0 0,0 1 1 0 0,0-1-1 0 0,0 1 1 0 0,0-1-1 0 0,0 1 1 0 0,0-1-1 0 0,0 1 1 0 0,0-1-1 0 0,0 1 1 0 0,0 0-14 0 0,1 10 221 0 0,6 2 5 0 0,-1-1-32 0 0,-4-1-27 0 0,-2 5 77 0 0,0 0-34 0 0,0 15 130 0 0,0-2-98 0 0,0 37 258 0 0,0-64-488 0 0,0 0 1 0 0,0-1 0 0 0,0 1 0 0 0,1 0 0 0 0,-1 0 0 0 0,1-1 0 0 0,-1 1 0 0 0,1 0 0 0 0,0-1 0 0 0,0 1 0 0 0,-1-1 0 0 0,1 1 0 0 0,1 0-13 0 0,-1-1 12 0 0,0 1 1 0 0,-1-1 0 0 0,1 1 0 0 0,0-1 0 0 0,0 1 0 0 0,-1 0 0 0 0,1-1 0 0 0,-1 1 0 0 0,1 0 0 0 0,-1 0 0 0 0,0 0 0 0 0,0-1 0 0 0,0 1-13 0 0,0 2 37 0 0,0-2-39 0 0,0 2 41 0 0,0 5 60 0 0,0 6 89 0 0,3-1-173 0 0,8-1-34 0 0,-9-11-78 0 0,-2-2-37 0 0,0 0-8 0 0,0 0 44 0 0,0 0 1 0 0,0 0-43 0 0,0 0-127 0 0,0 0-229 0 0,0 0 288 0 0,0 0-5 0 0,0 0-47 0 0,0 0-103 0 0,0 0-120 0 0,0 0-107 0 0,0 0 89 0 0,0 0-40 0 0,0 0-628 0 0,0 0-486 0 0,0 0-928 0 0</inkml:trace>
  <inkml:trace contextRef="#ctx0" brushRef="#br0" timeOffset="4338.87">2067 1089 5528 0 0,'0'0'124'0'0,"0"0"17"0"0,0 0 11 0 0,0 0-40 0 0,0 0 13 0 0,0 0 68 0 0,0 0 184 0 0,0 0 337 0 0,0 0 29 0 0,3 3-32 0 0,2 2-421 0 0,0 1-38 0 0,-2-4 212 0 0,-3-2-14 0 0,0 3-20 0 0,0 7-72 0 0,0-7-36 0 0,3 0-8 0 0,7 7-17 0 0,-8-8-167 0 0,-1 0-36 0 0,0 2 12 0 0,-2 4-29 0 0,1-8-45 0 0,0 11 232 0 0,0 17 208 0 0,0-21-347 0 0,0-1 34 0 0,0 37 213 0 0,2-38-262 0 0,0-4-102 0 0,-1 1 0 0 0,0-1 1 0 0,0 1-1 0 0,0-1 0 0 0,0 1 0 0 0,0 0 0 0 0,0-1 0 0 0,-1 1 0 0 0,1 0 0 0 0,0 0 1 0 0,-1 0-1 0 0,0 0 0 0 0,1 0-8 0 0,1 31 111 0 0,-3-30-96 0 0,1 32 172 0 0,0-3-59 0 0,0 12-15 0 0,0 82 77 0 0,0-121-190 0 0,0-3 0 0 0,14 22 0 0 0,-12-10-35 0 0,-2-12-40 0 0,0-2-33 0 0,0 0-149 0 0,0 0-20 0 0,0 0-45 0 0,0 0 143 0 0,0-2-136 0 0,0-12-256 0 0,0-1-18 0 0</inkml:trace>
  <inkml:trace contextRef="#ctx0" brushRef="#br0" timeOffset="5166.42">2462 1026 7344 0 0,'0'0'216'0'0,"2"0"-11"0"0,3 1-172 0 0,-5-1-32 0 0,1 0-1 0 0,-1 0 1 0 0,1 0 0 0 0,-1 0-1 0 0,0 1 1 0 0,1-1-1 0 0,-1 0 1 0 0,1 0 0 0 0,-1 0-1 0 0,0 1 1 0 0,1-1-1 0 0,-1 0 1 0 0,0 0-1 0 0,0 1 1 0 0,1-1 0 0 0,-1 0-1 0 0,0 1 1 0 0,0-1-1 0 0,1 0 1 0 0,-1 1 0 0 0,0-1-1 0 0,0 1 1 0 0,0-1-1 0 0,1 0 1 0 0,-1 1-1 0 0,0 4 32 0 0,3 1 153 0 0,-2-5-156 0 0,0 0-1 0 0,1 1 1 0 0,-1-1-1 0 0,0 1 0 0 0,-1-1 1 0 0,1 1-1 0 0,0 0 1 0 0,0-1-1 0 0,-1 1 0 0 0,1 1-28 0 0,2 21 380 0 0,0-19-88 0 0,5 6-27 0 0,5 13 261 0 0,-8-14-331 0 0,-5-10-191 0 0,1 2 52 0 0,-1-1 0 0 0,1 1 1 0 0,-1 0-1 0 0,1 0 0 0 0,-1 0 1 0 0,0 0-1 0 0,0-1 0 0 0,0 1 1 0 0,0 0-1 0 0,0 0 0 0 0,0 1-56 0 0,-1-1 62 0 0,1 0 1 0 0,0 0-1 0 0,0 0 0 0 0,0 0 0 0 0,0 0 1 0 0,1 0-1 0 0,-1 0 0 0 0,0-1 0 0 0,1 1 0 0 0,-1 0 1 0 0,1 1-63 0 0,4 5 214 0 0,-4-7-173 0 0,0 1 0 0 0,0-1 0 0 0,0 1 0 0 0,0-1 0 0 0,-1 1 0 0 0,1-1 0 0 0,0 1 0 0 0,-1-1 0 0 0,0 1 0 0 0,1 0 0 0 0,-1-1 0 0 0,0 1 0 0 0,0 0 0 0 0,0 0-41 0 0,2 9 240 0 0,3-1-46 0 0,2 3 16 0 0,-6-8-127 0 0,0 5 1 0 0,-1-5 16 0 0,0 1 38 0 0,0 2 71 0 0,0-5-157 0 0,1 1-1 0 0,-1-1 0 0 0,0 0 1 0 0,1 0-1 0 0,0 0 1 0 0,0 2-52 0 0,8 10 269 0 0,-6-11-40 0 0,-2-1-106 0 0,-1 1-70 0 0,-1 1-41 0 0,1-2 48 0 0,0-1 108 0 0,0 0-96 0 0,0 0-68 0 0,0 0-37 0 0,0 4-160 0 0,0-4 157 0 0,0 1 85 0 0,0-2 21 0 0,0 1 37 0 0,0-1 24 0 0,0 0 37 0 0,0 0 41 0 0,0 0 45 0 0,0 1 48 0 0,0-1 51 0 0,0 0 56 0 0,0 0 59 0 0,3-3-262 0 0,7-9 8 0 0,-7 8-26 0 0,-2-1-85 0 0,-1 0-52 0 0,-1-1-30 0 0,1 3 34 0 0,2-10 53 0 0,3 3-32 0 0,1-4 1 0 0,-5 10-62 0 0,-1 0 0 0 0,0 0 0 0 0,1 0-1 0 0,-1 0 1 0 0,0 0 0 0 0,0 0 0 0 0,-1 0-15 0 0,1-1 27 0 0,0-1 1 0 0,0 0-1 0 0,0 1 1 0 0,1-1-1 0 0,-1 1 1 0 0,1-1-1 0 0,1-2-27 0 0,24-67 183 0 0,-4 6-98 0 0,-9 32-36 0 0,2 8-45 0 0,-6 9-4 0 0,0-2 0 0 0,-4 14 0 0 0,0 0 0 0 0,1 0 0 0 0,0 0 0 0 0,2-1 0 0 0,5-8 0 0 0,-10 10 0 0 0,-3 5 0 0 0,0 1 0 0 0,0-1 0 0 0,1 1 0 0 0,-1-1 0 0 0,0 1 0 0 0,0-1 0 0 0,0 1 0 0 0,1-1 0 0 0,-1 1 0 0 0,0-1 0 0 0,1 1 0 0 0,-1 0 0 0 0,0-1 0 0 0,1 1 0 0 0,-1 0 0 0 0,1-1 0 0 0,-1 1 0 0 0,0 0 0 0 0,1-1 0 0 0,-1 1 0 0 0,1 0 0 0 0,-1 0 0 0 0,1 0 0 0 0,-1-1 0 0 0,1 1 0 0 0,-1 0 0 0 0,1 0 0 0 0,-1 0 0 0 0,1 0 0 0 0,-1 0 0 0 0,1 0 0 0 0,-1 0 0 0 0,1 0 0 0 0,-1 0 0 0 0,1 0 0 0 0,-1 0 0 0 0,1 0 0 0 0,-1 1 0 0 0,16-4 0 0 0,0-10 0 0 0,-15 11-2 0 0,1 1-1 0 0,-1-1 0 0 0,1 1 0 0 0,-1 0 0 0 0,1 0 0 0 0,0-1 0 0 0,-1 1 1 0 0,1 0-1 0 0,0 1 0 0 0,0-1 0 0 0,1-1 3 0 0,3 2-12 0 0,0-1 0 0 0,-1 1 0 0 0,1-1 0 0 0,4 2 12 0 0,15-1 7 0 0,6 0-7 0 0,-15 3 12 0 0,16 13 48 0 0,-24-11-56 0 0,8 11-89 0 0,-11-9 78 0 0,0 7 7 0 0,1-10 0 0 0,-5-4 0 0 0,-1 0 0 0 0,1 1 0 0 0,-1-1 0 0 0,1 0 0 0 0,-1 0 0 0 0,0 1 0 0 0,1-1 0 0 0,-1 0 0 0 0,0 1 0 0 0,1-1 0 0 0,-1 1 0 0 0,0-1 0 0 0,1 0 0 0 0,-1 1 0 0 0,0-1 0 0 0,0 1 0 0 0,1-1 0 0 0,-1 1 0 0 0,0-1 0 0 0,0 1 0 0 0,0-1 0 0 0,0 1 0 0 0,0-1 0 0 0,0 1 0 0 0,0-1 0 0 0,0 1 0 0 0,0-1 0 0 0,0 1 0 0 0,0-1 0 0 0,0 1 0 0 0,0-1 0 0 0,0 1 0 0 0,0 6 0 0 0,0-5 0 0 0,-1 0 0 0 0,1 1 0 0 0,0-1 0 0 0,0 0 0 0 0,1 0 0 0 0,-1 0 0 0 0,0 0 0 0 0,1 0 0 0 0,0 1 0 0 0,0 0 0 0 0,3 5 0 0 0,-3-7 0 0 0,0 0 0 0 0,0 1 0 0 0,0-1 0 0 0,0 1 0 0 0,0-1 0 0 0,-1 1 0 0 0,1-1 0 0 0,-1 1 0 0 0,1 0 0 0 0,-1-1 0 0 0,0 1 0 0 0,1 0 0 0 0,-1-1 0 0 0,0 1 0 0 0,0 164-1 0 0,0-79 88 0 0,0-75-47 0 0,0 16 37 0 0,0 10 54 0 0,0-24-105 0 0,0-12 54 0 0,2 1 14 0 0,9 7-12 0 0,-8-7-2 0 0,-3-3 0 0 0,0 0 12 0 0,0 0 50 0 0,0 0 18 0 0,0 3 6 0 0,-1-3-156 0 0,1 1-1 0 0,0 0 0 0 0,0-1 1 0 0,1 1-1 0 0,-1 0 0 0 0,0-1 1 0 0,0 1-1 0 0,0 0 0 0 0,0-1 1 0 0,1 1-1 0 0,-1 0 0 0 0,0-1 1 0 0,0 1-1 0 0,1-1 0 0 0,-1 1-9 0 0,11 4 28 0 0,-6 6-28 0 0,-4-11-1 0 0,-1 1 0 0 0,1-1-1 0 0,-1 0 1 0 0,1 0 0 0 0,0 1-1 0 0,-1-1 1 0 0,1 0 0 0 0,0 0-1 0 0,-1 0 1 0 0,1 0 0 0 0,0 1-1 0 0,-1-1 1 0 0,1 0 0 0 0,0 0-1 0 0,-1-1 2 0 0,3 1-101 0 0,-3 0-26 0 0,0 0-1 0 0,0 0 38 0 0,0 0 154 0 0,0 0 61 0 0,0 0 16 0 0,0 0-65 0 0,0 0-57 0 0,0 0-42 0 0,0 0-66 0 0,0 0-112 0 0,0 0-21 0 0,0 0-11 0 0,0 0-39 0 0,0 0-16 0 0,0 0 146 0 0,0 0-59 0 0,0 0-87 0 0,0 0 90 0 0,0 0-41 0 0,0 0-45 0 0,0 0-43 0 0,0 0-39 0 0,0 0-35 0 0,1 0-258 0 0,-1 0-60 0 0,1-1-45 0 0,0 0-33 0 0,3-3-1427 0 0,5-5-1261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0:57.0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0 568 9792 0 0,'0'0'289'0'0,"0"0"-8"0"0,3 3-147 0 0,7 7 54 0 0,-10-10-184 0 0,0 0 0 0 0,1 0 0 0 0,-1 1 0 0 0,0-1 0 0 0,0 0 0 0 0,0 0 0 0 0,0 0 0 0 0,0 0 0 0 0,0 0 0 0 0,0 0 0 0 0,0 0 0 0 0,1 0 0 0 0,-1 0 0 0 0,0 0 0 0 0,0 0 0 0 0,0 1 0 0 0,0-1 0 0 0,0 0 0 0 0,0 0 0 0 0,0 0 0 0 0,0 0 0 0 0,0 0 0 0 0,0 0 0 0 0,0 0 0 0 0,0 1 0 0 0,0-1 0 0 0,0 0 0 0 0,0 0 0 0 0,0 0 0 0 0,0 0 0 0 0,0 0 0 0 0,0 0 0 0 0,0 1 0 0 0,0-1 0 0 0,0 0 1 0 0,0 0-1 0 0,0 0 0 0 0,0 0 0 0 0,0 0 0 0 0,0 0 0 0 0,0 0 0 0 0,0 1 0 0 0,0-1 0 0 0,0 0 0 0 0,0 0 0 0 0,-1 0 0 0 0,1 0 0 0 0,0 0 0 0 0,0 0 0 0 0,0 0 0 0 0,0 0 0 0 0,0 0 0 0 0,0 0 0 0 0,0 0 0 0 0,0 0 0 0 0,-1 1 0 0 0,1-1-4 0 0,0 0 4 0 0,-6 7 165 0 0,9-2 32 0 0,0-2-110 0 0,3 11 81 0 0,4-1-20 0 0,-7-10-26 0 0,-2 1-56 0 0,-2 5-17 0 0,1-7-11 0 0,0 7 68 0 0,0 19 311 0 0,0-12-275 0 0,2 7-75 0 0,5-9-4 0 0,-3-5 46 0 0,-2 3 92 0 0,-2-1 157 0 0,0-1-58 0 0,0 0-51 0 0,0 0-44 0 0,0 6 91 0 0,0 29 279 0 0,0-24-256 0 0,0-18-195 0 0,0-3 0 0 0,0 0 0 0 0,0 0 1 0 0,0 0 6 0 0,0 0 1 0 0,0 0 2 0 0,0 0 11 0 0,0 0 3 0 0,0 0 0 0 0,0 0 0 0 0,0 0 0 0 0,0 0 0 0 0,0 0 0 0 0,3 0 0 0 0,5-2-92 0 0,-4-3 47 0 0,-3-12 175 0 0,-1 2-82 0 0,3 6-114 0 0,2 1-27 0 0,-4 7-46 0 0,0 0 0 0 0,0-1 0 0 0,-1 1 0 0 0,1-1 0 0 0,0 1 0 0 0,-1-1 0 0 0,1 1 0 0 0,0-1 0 0 0,-1 0 0 0 0,0 1 0 0 0,1-1 0 0 0,-1 0 0 0 0,0 1 0 0 0,0-1-13 0 0,0-5 55 0 0,0 5-39 0 0,-1-1-1 0 0,1 1 0 0 0,0 0 0 0 0,0 0 0 0 0,1 0 0 0 0,-1 0 1 0 0,0 0-1 0 0,1-1 0 0 0,0 1 0 0 0,0-1-15 0 0,3-5 40 0 0,-2 7-32 0 0,-2 0 1 0 0,1-1 0 0 0,0 1-1 0 0,0-1 1 0 0,0 1 0 0 0,-1-1 0 0 0,1 0-1 0 0,-1 1 1 0 0,1-1 0 0 0,-1 1-1 0 0,0-1 1 0 0,1 0 0 0 0,-1 1-1 0 0,0-1-8 0 0,0-22 73 0 0,1 20-67 0 0,-1 0 1 0 0,1 0 0 0 0,0 0 0 0 0,0 0 0 0 0,1 1-1 0 0,-1-1 1 0 0,1 0 0 0 0,-1 0 0 0 0,2 0-7 0 0,2-28 64 0 0,0 24-55 0 0,-4 7-9 0 0,0-1 0 0 0,0 1 0 0 0,0-1 0 0 0,-1 1 0 0 0,1-1 1 0 0,0 1-1 0 0,-1-1 0 0 0,1 1 0 0 0,-1-1 0 0 0,1 0 0 0 0,-1 1 0 0 0,0-1 0 0 0,0 0 0 0 0,0 1 0 0 0,0-1 0 0 0,0 0 0 0 0,1 0 0 0 0,-1 1 0 0 0,0-1 0 0 0,1 0 0 0 0,-1 1 0 0 0,1-1 0 0 0,-1 0 0 0 0,1 1 0 0 0,0-1 0 0 0,0 1 0 0 0,0-1 0 0 0,0 1 0 0 0,0-1 0 0 0,0 1 0 0 0,0 0 0 0 0,0 0 0 0 0,0-1 0 0 0,1 1 0 0 0,-1 0 0 0 0,23-22 0 0 0,-21 20 0 0 0,-1-3 0 0 0,3-7 0 0 0,6 8 0 0 0,-7-2 0 0 0,-4 7 0 0 0,1 0 0 0 0,-1-1 0 0 0,0 1 0 0 0,0-1 0 0 0,1 1 0 0 0,-1-1 0 0 0,0 1 0 0 0,1 0 0 0 0,-1-1 0 0 0,0 1 0 0 0,1 0 0 0 0,-1-1 0 0 0,1 1 0 0 0,-1 0 0 0 0,1 0 0 0 0,-1-1 0 0 0,0 1 0 0 0,1 0 0 0 0,-1 0 0 0 0,1 0 0 0 0,-1 0 0 0 0,1 0 0 0 0,-1-1 0 0 0,1 1 0 0 0,-1 0 0 0 0,1 0 0 0 0,-1 0 0 0 0,1 0 0 0 0,-1 0 0 0 0,1 1 0 0 0,-1-1 0 0 0,1 0 0 0 0,15-3 0 0 0,4-7 0 0 0,-19 9 0 0 0,-1 1 0 0 0,1-1 0 0 0,0 1 0 0 0,-1-1 0 0 0,1 1 0 0 0,0 0 0 0 0,-1-1 0 0 0,1 1 0 0 0,0 0 0 0 0,0 0 0 0 0,0-1 0 0 0,-1 1 0 0 0,1 0 0 0 0,0 0 0 0 0,0 0 0 0 0,0 0 0 0 0,-1 0 0 0 0,1 0 0 0 0,0 0 0 0 0,0 0 0 0 0,26 2 0 0 0,5-2 0 0 0,-17 3 0 0 0,1 7 0 0 0,0-7 0 0 0,-15-3 0 0 0,0 0 0 0 0,0 0 0 0 0,-1 0 0 0 0,1 0 0 0 0,0 0 0 0 0,0 0 0 0 0,0 0 0 0 0,0 0 0 0 0,-1 0 0 0 0,1 1 0 0 0,0-1 0 0 0,0 0 0 0 0,0 1 0 0 0,0 0 0 0 0,4 12 0 0 0,9 2 11 0 0,-8-9 4 0 0,-5-6-14 0 0,-1 1 1 0 0,1-1 0 0 0,-1 0-1 0 0,1 1 1 0 0,-1-1-1 0 0,1 1 1 0 0,-1-1 0 0 0,0 1-1 0 0,1-1 1 0 0,-1 1 0 0 0,1-1-1 0 0,-1 1 1 0 0,0 0-1 0 0,0-1 1 0 0,1 1 0 0 0,-1-1-1 0 0,0 1 1 0 0,0 0-2 0 0,2 33 9 0 0,-2 43-9 0 0,0-76 0 0 0,1 1 0 0 0,-1 0 0 0 0,0 0 0 0 0,0 0 0 0 0,1-1 0 0 0,-1 1 0 0 0,1 0 0 0 0,0-1 0 0 0,-1 1 0 0 0,1 0 0 0 0,0-1 0 0 0,0 1 0 0 0,0-1-1 0 0,0 1 2 0 0,0-1 0 0 0,0 1 0 0 0,0-1 0 0 0,0 1 0 0 0,-1 0 0 0 0,1-1 0 0 0,-1 1 0 0 0,1 0 0 0 0,-1 0-1 0 0,1-1 1 0 0,-1 1 0 0 0,0 0 0 0 0,0 0-1 0 0,0 139-80 0 0,0-90 116 0 0,0 9 93 0 0,0-44-129 0 0,0-3-10 0 0,0-12-266 0 0,0 0 91 0 0,0 0 79 0 0,0 0 70 0 0,0 0 69 0 0,0 0 66 0 0,1 0 79 0 0,-1 1 148 0 0,0 0-29 0 0,0-1-166 0 0,0 0-91 0 0,0 0-81 0 0,0-1-69 0 0,0 1-79 0 0,0-1-91 0 0,0 1-101 0 0,0-1-21 0 0,0 1-84 0 0,0-1-89 0 0,0 0-97 0 0,0 1-101 0 0,0-1-109 0 0,-1 0-113 0 0,1 1-121 0 0,0-1-1047 0 0,0 0-1222 0 0</inkml:trace>
  <inkml:trace contextRef="#ctx0" brushRef="#br0" timeOffset="452.46">16 1452 9152 0 0,'0'0'208'0'0,"0"0"33"0"0,0 0 14 0 0,3 0 39 0 0,-1 0-196 0 0,1 0 90 0 0,10 0 670 0 0,-8 0-571 0 0,-3 0-193 0 0,-1 0-80 0 0,1 0 527 0 0,1 0-38 0 0,6-2-179 0 0,2-4 42 0 0,2 0 30 0 0,-1 4-47 0 0,-2 2-52 0 0,-1 0-55 0 0,7 0 78 0 0,21 0 316 0 0,-25 0-382 0 0,1 0 69 0 0,-1 1-158 0 0,-1-1 14 0 0,2 1 43 0 0,1-3 37 0 0,-1-1 34 0 0,-4 0-176 0 0,0 1 0 0 0,-1-1 0 0 0,1 2 0 0 0,6-2-117 0 0,-2 2 140 0 0,3 1 45 0 0,13-4 40 0 0,-2-4-94 0 0,-25 7-123 0 0,23-4 106 0 0,-4 6-47 0 0,-17 0-53 0 0,1-1-1 0 0,-1 0 1 0 0,1 0-1 0 0,-1 0 0 0 0,1-1 1 0 0,3 0-14 0 0,7-3 13 0 0,20-4-9 0 0,-3 7 53 0 0,-24 0-54 0 0,0 0-1 0 0,0-1 0 0 0,0 1 1 0 0,0-2-1 0 0,7-2-2 0 0,-12 4 0 0 0,15-1-14 0 0,-17 2 9 0 0,1 0 0 0 0,-1 0 0 0 0,1 0-1 0 0,-1 0 1 0 0,0 0 0 0 0,1-1 0 0 0,-1 1-1 0 0,1-1 1 0 0,-1 1 0 0 0,1-1 5 0 0,19-8-81 0 0,-8 6-43 0 0,-1 2-63 0 0,5 1-107 0 0,-10 0 75 0 0,0 0 56 0 0,14 0-200 0 0,-12 0 174 0 0,-3 0 36 0 0,0 0-44 0 0,0 0-75 0 0,0 0-75 0 0,1 0-89 0 0,0 0-100 0 0,-7 0 275 0 0,1 0-34 0 0,2 0-387 0 0,-1 0 102 0 0,0 1-47 0 0,3 1-730 0 0,1 2-567 0 0,3 5-1082 0 0</inkml:trace>
  <inkml:trace contextRef="#ctx0" brushRef="#br0" timeOffset="1134.43">253 2193 6384 0 0,'0'0'184'0'0,"0"0"-38"0"0,0 0 12 0 0,0 0 75 0 0,2 0 215 0 0,0 0-337 0 0,-1 0 32 0 0,3 0 224 0 0,1 0 66 0 0,6 0 654 0 0,-7 0-785 0 0,0 0-39 0 0,0 0-46 0 0,-1 0-68 0 0,1 0-80 0 0,-1 0-95 0 0,-3 0 46 0 0,1 0 0 0 0,-1 1 0 0 0,1-1 0 0 0,-1 0 0 0 0,1 0 0 0 0,-1 0 0 0 0,1 0 0 0 0,-1 0 0 0 0,1 0 1 0 0,0 0-1 0 0,-1 0 0 0 0,1 0 0 0 0,-1-1 0 0 0,1 1 0 0 0,-1 0 0 0 0,1 0 0 0 0,-1 0 0 0 0,0-1 0 0 0,1 1 0 0 0,-1 0 0 0 0,1 0 1 0 0,-1-1-1 0 0,1 1 0 0 0,-1 0 0 0 0,0-1 0 0 0,1 1 0 0 0,-1 0 0 0 0,0-1 0 0 0,1 1 0 0 0,-1-1 0 0 0,0 1 0 0 0,0-1 1 0 0,1 1-1 0 0,-1-1 0 0 0,0 1 0 0 0,0-1 0 0 0,0 1 0 0 0,1-1 0 0 0,-1 1 0 0 0,0-1 0 0 0,0 1 0 0 0,0-1 0 0 0,0 1 0 0 0,0-1 1 0 0,0 1-1 0 0,0-1-20 0 0,0 1 7 0 0,0 0 1 0 0,0 0 0 0 0,0 0-1 0 0,-1 0 1 0 0,1 0 0 0 0,0-1-1 0 0,0 1 1 0 0,0 0 0 0 0,0 0-1 0 0,0 0 1 0 0,0 0 0 0 0,0 0-1 0 0,0 0 1 0 0,0 0 0 0 0,0 0-1 0 0,0 0 1 0 0,0 0 0 0 0,1-1-1 0 0,-1 1 1 0 0,0 0 0 0 0,0 0-1 0 0,0 0 1 0 0,0 0 0 0 0,0 0-1 0 0,0 0 1 0 0,0 0 0 0 0,0 0-1 0 0,0 0 1 0 0,0 0 0 0 0,0 0-1 0 0,0 0 1 0 0,0 0 0 0 0,0-1 0 0 0,0 1-1 0 0,0 0 1 0 0,0 0 0 0 0,1 0-1 0 0,-1 0 1 0 0,0 0 0 0 0,0 0-1 0 0,0 0 1 0 0,0 0 0 0 0,0 0-1 0 0,0 0 1 0 0,0 0 0 0 0,0 0-1 0 0,0 0 1 0 0,0 0 0 0 0,1 0-1 0 0,-1 0 1 0 0,0 0 0 0 0,0 0-1 0 0,0 0 1 0 0,0 0 0 0 0,0 0-1 0 0,0 0 1 0 0,0 0-8 0 0,14 0 562 0 0,-2 0-134 0 0,-1 0-18 0 0,0 0 66 0 0,-11 0-452 0 0,1 0 0 0 0,-1 0 0 0 0,1 0 0 0 0,0 0 0 0 0,-1 0 0 0 0,1 0 0 0 0,-1 0 0 0 0,1 0 0 0 0,-1-1-1 0 0,1 1 1 0 0,-1 0 0 0 0,1 0 0 0 0,-1-1 0 0 0,1 1 0 0 0,-1 0 0 0 0,1-1 0 0 0,-1 1 0 0 0,1-1 0 0 0,-1 1 0 0 0,0 0 0 0 0,1-1 0 0 0,-1 1 0 0 0,0-1 0 0 0,1 0-24 0 0,-1 1 26 0 0,1-1-1 0 0,-1 0 1 0 0,1 1 0 0 0,-1-1-1 0 0,1 1 1 0 0,-1-1 0 0 0,1 1-1 0 0,-1-1 1 0 0,1 1 0 0 0,0-1 0 0 0,-1 1-1 0 0,1 0 1 0 0,0-1 0 0 0,-1 1-1 0 0,1 0 1 0 0,0-1 0 0 0,-1 1-1 0 0,1 0 1 0 0,0 0 0 0 0,0 0-1 0 0,-1 0 1 0 0,1 0 0 0 0,0 0 0 0 0,0 0-1 0 0,0 0-25 0 0,7-1 120 0 0,-2-2 55 0 0,11-10 493 0 0,-10 6-373 0 0,2 2-101 0 0,4-1 1 0 0,-8-4-61 0 0,6 5-7 0 0,-6-6-26 0 0,6 6-66 0 0,-6-6 24 0 0,1 7-41 0 0,-5 4-16 0 0,-1 0 0 0 0,1-1 1 0 0,-1 1-1 0 0,1 0 0 0 0,-1-1 1 0 0,0 1-1 0 0,1 0 0 0 0,-1-1 1 0 0,0 1-1 0 0,1 0 1 0 0,-1-1-1 0 0,0 1 0 0 0,1 0 1 0 0,-1-1-1 0 0,0 1 0 0 0,0-1 1 0 0,1 1-1 0 0,-1-1 0 0 0,0 1 1 0 0,0-1-1 0 0,0 1 1 0 0,0-1-1 0 0,0 1 0 0 0,0-1 1 0 0,0 1-1 0 0,0-1 0 0 0,0 1 1 0 0,0-1-1 0 0,0 1 0 0 0,0-1 1 0 0,0 1-1 0 0,0-1-2 0 0,0-7 35 0 0,0 2 18 0 0,0-1 13 0 0,0-3 19 0 0,0-6 35 0 0,1 10-91 0 0,-1 6-23 0 0,-3-6 28 0 0,-8-14 63 0 0,5 9-28 0 0,2 6-34 0 0,0 4-11 0 0,2 2 0 0 0,2-1-22 0 0,0 0-1 0 0,0 0 0 0 0,0 0 1 0 0,0 0-1 0 0,0 0 0 0 0,-1 1 1 0 0,1-1-1 0 0,0 0 0 0 0,0 0 1 0 0,0 0-1 0 0,0 0 0 0 0,0 0 1 0 0,0 0-1 0 0,0 0 0 0 0,0 0 1 0 0,0-1-1 0 0,0 1 0 0 0,-1 0 1 0 0,1 0-1 0 0,0 0 0 0 0,0 0 1 0 0,0 0-1 0 0,0 0 0 0 0,0 0 1 0 0,0 0-1 0 0,0 0 0 0 0,0 0 1 0 0,0 0-1 0 0,0 0 0 0 0,0 0 1 0 0,0 0-1 0 0,0 0 0 0 0,-1 0 1 0 0,1 0-1 0 0,0 0 0 0 0,0-1 1 0 0,0 1-1 0 0,0 0 0 0 0,0 0 1 0 0,0 0-1 0 0,0 0 0 0 0,0 0 1 0 0,0 0-1 0 0,0 0 0 0 0,0 0 1 0 0,0 0-1 0 0,0 0 0 0 0,0-1 1 0 0,0 1-1 0 0,0 0 0 0 0,0 0 1 0 0,0 0-1 0 0,0 0 0 0 0,0 0 1 0 0,0 0-1 0 0,0 0 0 0 0,0 0-1 0 0,0-1 4 0 0,1 1-1 0 0,-1-1 1 0 0,0 1-1 0 0,0-1 0 0 0,0 1 1 0 0,-1-1-1 0 0,1 1 0 0 0,0 0 1 0 0,0-1-1 0 0,0 1 0 0 0,0-1 1 0 0,0 1-1 0 0,0-1 1 0 0,-1 1-1 0 0,1 0 0 0 0,0-1 1 0 0,0 1-1 0 0,-1-1 0 0 0,1 1 1 0 0,0 0-1 0 0,-1-1 0 0 0,1 1 1 0 0,0 0-1 0 0,-1-1 1 0 0,1 1-1 0 0,0 0 0 0 0,-1 0 1 0 0,1-1-1 0 0,-1 1 0 0 0,0 0-3 0 0,-18-2 208 0 0,11 3-133 0 0,-5 1 5 0 0,-7 8 16 0 0,14-7-63 0 0,1 0-15 0 0,-11 10-5 0 0,-5 8 46 0 0,10-10-54 0 0,-13 12-5 0 0,21-20 0 0 0,1 2 0 0 0,0 0 0 0 0,2-4 0 0 0,-1-1-1 0 0,1 1 1 0 0,0 0 0 0 0,0-1 0 0 0,-1 1 0 0 0,1 0-1 0 0,-1-1 1 0 0,1 1 0 0 0,0-1 0 0 0,-1 1-1 0 0,1-1 1 0 0,-1 1 0 0 0,1-1 0 0 0,-1 1 0 0 0,1-1-1 0 0,-1 0 1 0 0,0 1 0 0 0,1-1 0 0 0,-1 0 0 0 0,0 1-1 0 0,1-1 1 0 0,-1 0 0 0 0,-4 3-7 0 0,4-3 5 0 0,0 1 0 0 0,0 0-1 0 0,0-1 1 0 0,-1 1-1 0 0,2 0 1 0 0,-1 0 0 0 0,0 0-1 0 0,0 0 1 0 0,0 0-1 0 0,0 0 1 0 0,1 0 0 0 0,-1 0-1 0 0,0 0 1 0 0,1 1-1 0 0,-1-1 1 0 0,1 0 0 0 0,-1 0-1 0 0,1 0 1 0 0,0 1-1 0 0,-1-1 1 0 0,1 0 0 0 0,0 1-1 0 0,0-1 1 0 0,0 0-1 0 0,0 2 3 0 0,0-3 0 0 0,0 1 0 0 0,0 0 0 0 0,0 0 0 0 0,0 0 0 0 0,0-1 0 0 0,-1 1 0 0 0,1 0 0 0 0,0 0 0 0 0,0-1 0 0 0,-1 1 0 0 0,1 0 0 0 0,0-1 0 0 0,-1 1 0 0 0,1 0 0 0 0,-1-1 0 0 0,1 1 0 0 0,-1 0 0 0 0,1-1 0 0 0,-1 1 0 0 0,0-1 0 0 0,1 1 0 0 0,-1-1 0 0 0,0 1 0 0 0,1-1 0 0 0,-1 1 0 0 0,0-1 0 0 0,1 0 0 0 0,-1 1 0 0 0,-1-1 0 0 0,1 0 0 0 0,0 1 0 0 0,0 0 0 0 0,0-1 0 0 0,0 1 0 0 0,0 0 0 0 0,0-1 0 0 0,0 1 0 0 0,0 0 0 0 0,0 0 0 0 0,0 0 0 0 0,0 0 0 0 0,0 0 0 0 0,1 0 0 0 0,-1 0 0 0 0,0 0 0 0 0,-4 31-53 0 0,0-24 44 0 0,4-7 9 0 0,0 0 0 0 0,0 1 0 0 0,0-1 0 0 0,1 1-1 0 0,-1-1 1 0 0,0 1 0 0 0,1-1 0 0 0,-1 1 0 0 0,1 0 0 0 0,-1-1 0 0 0,1 1 0 0 0,0 0 0 0 0,0-1-1 0 0,0 1 1 0 0,-3 14-10 0 0,-10 13-44 0 0,12-21 57 0 0,2 0-6 0 0,-1 71 4 0 0,0-43-55 0 0,1-30 53 0 0,0 0 1 0 0,0 0-1 0 0,0 0 0 0 0,1 0 1 0 0,0 0-1 0 0,0-1 0 0 0,1 1 1 0 0,-1-1-1 0 0,1 1 0 0 0,1-1 1 0 0,-1 0-1 0 0,1 0 0 0 0,-1-1 1 0 0,1 1-1 0 0,1-1 0 0 0,1 2 1 0 0,-3-3 1 0 0,-1 0-1 0 0,0 0 0 0 0,0-1 0 0 0,-1 1 0 0 0,1 0 0 0 0,0 2 0 0 0,-1-3-1 0 0,-1 0 0 0 0,1-1 0 0 0,0 1 1 0 0,0 0-1 0 0,0 0 0 0 0,1-1 0 0 0,-1 1 0 0 0,0 0 0 0 0,1-1 0 0 0,-1 1 0 0 0,1-1 1 0 0,-1 0-1 0 0,2 1 1 0 0,7 3-30 0 0,-7-4 27 0 0,-1 0 1 0 0,0 0-1 0 0,0 0 0 0 0,0 0 1 0 0,1 1-1 0 0,-1-1 1 0 0,0 1-1 0 0,-1 0 0 0 0,1-1 3 0 0,0 1 0 0 0,0 0 0 0 0,0-1 0 0 0,0 1 0 0 0,0-1 0 0 0,0 0 0 0 0,1 1 0 0 0,-1-1 0 0 0,0 0 0 0 0,0 0 0 0 0,1-1 0 0 0,-1 1 0 0 0,3 0 0 0 0,-3-1 0 0 0,1 1 0 0 0,0 0 0 0 0,-1-1 0 0 0,0 1 0 0 0,1 0 0 0 0,-1 0 0 0 0,1 1 0 0 0,-1-1 0 0 0,0 0 0 0 0,0 1 0 0 0,0-1 0 0 0,0 1 0 0 0,1 0 0 0 0,-2 0 0 0 0,0-1 0 0 0,1 0 0 0 0,-1 1 0 0 0,1-1 0 0 0,0 0 0 0 0,-1 0 0 0 0,1 0 0 0 0,0 0 0 0 0,0 0 0 0 0,0 0 0 0 0,0 0 0 0 0,27 1 0 0 0,16-2 0 0 0,-26-3 0 0 0,-3-3 24 0 0,3-2-76 0 0,-1-1-39 0 0,-12 7 37 0 0,-1-1-1 0 0,1-1 1 0 0,-1 1 0 0 0,0-1 0 0 0,1-2 54 0 0,-2 2-77 0 0,-2 1-35 0 0,-1 1-3 0 0,0 0-44 0 0,0 0-54 0 0,1 0-63 0 0,0 0-69 0 0,1 0-64 0 0,-1 0-57 0 0,1 0-51 0 0,0 0-44 0 0,0 0-37 0 0,2-2-677 0 0,-1-2-886 0 0,-3-4-1228 0 0</inkml:trace>
  <inkml:trace contextRef="#ctx0" brushRef="#br0" timeOffset="1948.89">1010 347 9416 0 0,'0'0'208'0'0,"0"0"33"0"0,0 0 16 0 0,0 0 38 0 0,0 0 109 0 0,0 0 48 0 0,0 0 11 0 0,2 3 3 0 0,9 7 13 0 0,-8-7 8 0 0,-1 0 1 0 0,11 7-10 0 0,-8-7-356 0 0,-4-3-94 0 0,0 0 0 0 0,-1 0 1 0 0,1 1-1 0 0,0-1 1 0 0,-1 0-1 0 0,1 1 0 0 0,-1-1 1 0 0,1 0-1 0 0,-1 1 0 0 0,1-1 1 0 0,-1 1-1 0 0,1-1 0 0 0,-1 1 1 0 0,1-1-1 0 0,-1 1 0 0 0,1 0 1 0 0,-1-1-1 0 0,0 1 1 0 0,1-1-1 0 0,-1 1 0 0 0,0 0 1 0 0,0 0-29 0 0,3 4 112 0 0,-2-3-101 0 0,1 0 46 0 0,1 2 95 0 0,1 0 51 0 0,3 3 128 0 0,-3-2-138 0 0,-1-2-75 0 0,-1 1-59 0 0,4 9 150 0 0,-3-3-81 0 0,6 12 75 0 0,23 15 358 0 0,-16-13-219 0 0,-1 1-63 0 0,-1 0-56 0 0,-1 1-49 0 0,3 6-20 0 0,-2 1-50 0 0,2 6-29 0 0,6 22-20 0 0,19 76-48 0 0,9 68 112 0 0,-15-58-39 0 0,-29-118-75 0 0,-1-1 0 0 0,0 20-5 0 0,-2-13 0 0 0,1 3 2 0 0,1-2 70 0 0,-1 34-72 0 0,-4 149 134 0 0,0-94 249 0 0,0-43-86 0 0,0-65-181 0 0,-1 0 0 0 0,-3 15-116 0 0,-7 15 100 0 0,4-16 13 0 0,-3 27-113 0 0,5-20 107 0 0,-4 6-107 0 0,-4 23 164 0 0,10-43-2 0 0,-2 0 0 0 0,-6 19-162 0 0,-3-3 154 0 0,5-16 8 0 0,1 1 0 0 0,1 0 0 0 0,0 3-162 0 0,2 17 240 0 0,-5-11-13 0 0,4-3-58 0 0,-4 1-29 0 0,-6 29 130 0 0,13-45-169 0 0,2-3-40 0 0,0 5 11 0 0,-5-3 6 0 0,5-11-60 0 0,-1-1 0 0 0,1 0-1 0 0,0 0 1 0 0,1 1-1 0 0,-1-1 1 0 0,0 1-1 0 0,1-1 1 0 0,0 2-18 0 0,-3 24 135 0 0,3-27-126 0 0,-1 0-1 0 0,1-1 1 0 0,-1 1-1 0 0,0-1 1 0 0,1 1-1 0 0,-1-1 1 0 0,0 0 0 0 0,0 1-1 0 0,0-1 1 0 0,0 0-1 0 0,-1 1-8 0 0,-2 4 67 0 0,5 4-55 0 0,-1-10-5 0 0,0 3 59 0 0,-3-3 1 0 0,-7 0-42 0 0,10 0-24 0 0,0 0 0 0 0,0 0 0 0 0,-1 0 0 0 0,1 0-1 0 0,0 0 1 0 0,0 0 0 0 0,0 0 0 0 0,0 0 0 0 0,0 0 0 0 0,0 0 0 0 0,0 0-1 0 0,0 0 1 0 0,0 0 0 0 0,0 0 0 0 0,-1 0 0 0 0,1 0 0 0 0,0 0-1 0 0,0 0 1 0 0,0 0 0 0 0,0 0 0 0 0,0 0 0 0 0,0 0 0 0 0,0 0-1 0 0,0 0 1 0 0,0 0 0 0 0,0 0 0 0 0,0 0 0 0 0,-1 0 0 0 0,1 0 0 0 0,0-1-1 0 0,0 1 1 0 0,0 0 0 0 0,0 0 0 0 0,0 0 0 0 0,0 0 0 0 0,0 0-1 0 0,0 0 1 0 0,0 0 0 0 0,0 0 0 0 0,0 0 0 0 0,0 0 0 0 0,0 0-1 0 0,0-1 1 0 0,0 1 0 0 0,0 0 0 0 0,0 0 0 0 0,0 0 0 0 0,0 0 0 0 0,0 0-1 0 0,0 0 1 0 0,0 0 0 0 0,0 0 0 0 0,0 0 0 0 0,0 0 0 0 0,0-1-1 0 0,0 1 1 0 0,0 0-1 0 0,0 0 1 0 0,0-1-1 0 0,0 1 1 0 0,0-1-1 0 0,0 0 1 0 0,0 1-1 0 0,0-1 1 0 0,0 1 0 0 0,-1-1-1 0 0,1 1 1 0 0,0-1-1 0 0,0 0 1 0 0,-1 1-1 0 0,1-1 1 0 0,0 1-1 0 0,-1 0 1 0 0,1-1-1 0 0,0 1 1 0 0,-1-1-1 0 0,1 1 1 0 0,-1-1 0 0 0,1 1-1 0 0,-1 0 1 0 0,1-1-1 0 0,-1 1 0 0 0,-5-6-30 0 0,3-5-62 0 0,3 8-123 0 0,0-1 52 0 0,0 0 43 0 0,0 1 38 0 0,0-4-3 0 0,0-7 3 0 0,0 10 7 0 0,0 0-61 0 0,0 1 19 0 0,0 0-33 0 0,0 1-38 0 0,0-1-40 0 0,0 0-69 0 0,0 0-57 0 0,0 0-63 0 0,0 0-70 0 0,0 0-73 0 0,0 0-80 0 0,0 0-84 0 0,0-1-91 0 0,0 3 343 0 0,0-1-57 0 0,0 1-48 0 0,0-1-43 0 0,0 0-173 0 0,0 0-42 0 0,0 0-208 0 0,0-1-567 0 0</inkml:trace>
  <inkml:trace contextRef="#ctx0" brushRef="#br0" timeOffset="2821.98">1578 16 9360 0 0,'0'0'200'0'0,"0"0"-55"0"0,0 0-20 0 0,0 0 34 0 0,0 0 122 0 0,0 0 227 0 0,0 0 18 0 0,0 0 3 0 0,2 3 6 0 0,9 7 1 0 0,-9-8-234 0 0,0-1-81 0 0,0 0-68 0 0,0-1-55 0 0,0 0-33 0 0,3-1-2 0 0,-5 1 3 0 0,1 0 6 0 0,-1 0-66 0 0,0 0 1 0 0,0 0-1 0 0,0 0 0 0 0,0 0 1 0 0,0 0-1 0 0,0 0 1 0 0,0 0-1 0 0,0 0 1 0 0,0 0-1 0 0,1 0 1 0 0,-1 0-1 0 0,0 0 1 0 0,0 0-1 0 0,0 0 1 0 0,0 0-1 0 0,0 0 1 0 0,0 0-1 0 0,0 0 1 0 0,0 0-1 0 0,0 0 1 0 0,0 0-1 0 0,1 0 1 0 0,-1 0-1 0 0,0 0 1 0 0,0 0-1 0 0,0 0 1 0 0,0 0-1 0 0,0 0 0 0 0,0 0 1 0 0,0 0-1 0 0,0 0 1 0 0,0 0-1 0 0,0 0 1 0 0,0 1-1 0 0,0-1 1 0 0,0 0-1 0 0,0 0 1 0 0,0 0-1 0 0,0 0 1 0 0,0 0-1 0 0,0 0 1 0 0,1 0-1 0 0,-1 0 1 0 0,0 0-1 0 0,0 0 1 0 0,0 0-1 0 0,0 1 1 0 0,0-1-1 0 0,0 0 1 0 0,0 0-1 0 0,0 0 0 0 0,-1 0 1 0 0,1 0-1 0 0,0 0 1 0 0,0 0-1 0 0,0 0 1 0 0,0 0-7 0 0,0 1 20 0 0,0 0 0 0 0,0-1 0 0 0,1 1 0 0 0,-1 0 0 0 0,0-1 0 0 0,0 1 0 0 0,0 0-1 0 0,1-1 1 0 0,-1 1 0 0 0,0-1 0 0 0,0 1 0 0 0,1 0 0 0 0,-1-1 0 0 0,1 1 0 0 0,-1-1 0 0 0,0 1 0 0 0,1-1 0 0 0,-1 1 0 0 0,1-1 0 0 0,-1 0 0 0 0,1 1 0 0 0,-1-1 0 0 0,1 1-20 0 0,0-1 19 0 0,-1 0 0 0 0,1 1 1 0 0,-1-1-1 0 0,1 0 1 0 0,-1 1-1 0 0,1-1 1 0 0,-1 1-1 0 0,1-1 0 0 0,-1 1 1 0 0,1-1-1 0 0,-1 1 1 0 0,0 0-1 0 0,1-1 0 0 0,-1 1 1 0 0,0-1-1 0 0,0 1 1 0 0,0 0-1 0 0,1-1 1 0 0,-1 1-1 0 0,0 0 0 0 0,0-1 1 0 0,0 1-1 0 0,0 0-19 0 0,0 1 310 0 0,3 1 2 0 0,7 10 0 0 0,-5 0 4 0 0,2-8-101 0 0,-7-5-200 0 0,1 0-1 0 0,-1 0 0 0 0,1 1 1 0 0,-1-1-1 0 0,1 0 0 0 0,-1 1 1 0 0,0-1-1 0 0,1 0 1 0 0,-1 1-1 0 0,0-1 0 0 0,1 0 1 0 0,-1 1-1 0 0,0-1 1 0 0,1 1-1 0 0,-1-1 0 0 0,0 0 1 0 0,0 1-1 0 0,0-1 0 0 0,1 1 1 0 0,-1-1-1 0 0,0 1 1 0 0,0-1-1 0 0,0 1 0 0 0,0-1 1 0 0,0 1-1 0 0,0-1 1 0 0,0 1-1 0 0,0-1 0 0 0,0 1 1 0 0,0-1-1 0 0,0 1 0 0 0,0 0-14 0 0,0-1 20 0 0,0 1 0 0 0,0 0-1 0 0,0-1 1 0 0,0 1-1 0 0,0 0 1 0 0,0-1-1 0 0,0 1 1 0 0,0 0-1 0 0,0-1 1 0 0,0 1-1 0 0,1 0 1 0 0,-1-1-1 0 0,0 1 1 0 0,1 0-1 0 0,-1-1 1 0 0,0 1-1 0 0,1-1 1 0 0,-1 1-1 0 0,1-1 1 0 0,-1 1-1 0 0,1-1 1 0 0,-1 1-1 0 0,1-1 1 0 0,-1 1-1 0 0,1-1 1 0 0,0 0-20 0 0,4 6 181 0 0,-3-2-133 0 0,-2 2-37 0 0,0 10 1 0 0,3 0 6 0 0,2-8 20 0 0,2 4 40 0 0,-6 2 76 0 0,-1-12-105 0 0,0 5-45 0 0,0-4 32 0 0,0 0 45 0 0,0 0 82 0 0,0 1 99 0 0,0-2-87 0 0,0 0 33 0 0,0-1 36 0 0,0 1 38 0 0,-2-2-162 0 0,1 0-115 0 0,1 0 0 0 0,-1 0 0 0 0,1 0 0 0 0,-1 0 0 0 0,1 0 0 0 0,-1 0 0 0 0,1 0-1 0 0,-1 0 1 0 0,1 0 0 0 0,-1 0 0 0 0,1 0 0 0 0,-1-1 0 0 0,1 1 0 0 0,-1 0 0 0 0,1 0-1 0 0,0 0 1 0 0,-1-1 0 0 0,1 1 0 0 0,-1 0 0 0 0,1-1 0 0 0,0 1 0 0 0,-1 0 0 0 0,1-1-1 0 0,0 1 1 0 0,-1 0 0 0 0,1-1 0 0 0,0 1-5 0 0,-1-14 92 0 0,1-2 16 0 0,-3 4 6 0 0,-1 5-85 0 0,-4-4 16 0 0,8 10-43 0 0,0 1 0 0 0,0-1 0 0 0,0 1 0 0 0,-1 0 0 0 0,1-1 1 0 0,0 1-1 0 0,0-1 0 0 0,0 1 0 0 0,0 0 0 0 0,0-1 0 0 0,0 1 0 0 0,0-1 0 0 0,0 1 0 0 0,0 0 0 0 0,0-1 0 0 0,0 1 0 0 0,0-1 1 0 0,0 1-1 0 0,0 0 0 0 0,1-1 0 0 0,-1 1 0 0 0,0 0 0 0 0,0-1 0 0 0,0 1 0 0 0,1 0 0 0 0,-1-1 0 0 0,0 1-2 0 0,7-5 42 0 0,-7 5-40 0 0,1 0 1 0 0,-1 0-1 0 0,1-1 1 0 0,-1 1-1 0 0,0 0 0 0 0,1-1 1 0 0,-1 1-1 0 0,1 0 0 0 0,-1-1 1 0 0,0 1-1 0 0,1 0 0 0 0,-1-1 1 0 0,0 1-1 0 0,0-1 1 0 0,1 1-1 0 0,-1-1 0 0 0,0 1 1 0 0,0 0-1 0 0,0-1 0 0 0,1 1 1 0 0,-1-1-1 0 0,0 1 0 0 0,0-1 1 0 0,0 1-1 0 0,0-1 1 0 0,0 1-1 0 0,0-1 0 0 0,0 1 1 0 0,0-1-1 0 0,0 1 0 0 0,0-1 1 0 0,-1 0-3 0 0,0-12 20 0 0,1-3 25 0 0,15-18 47 0 0,-11 23-79 0 0,-4 10-13 0 0,1 0 0 0 0,-1 0 0 0 0,1 0 0 0 0,-1 0 0 0 0,1 0 0 0 0,-1 0 0 0 0,1 0 0 0 0,0 0 0 0 0,-1 0 0 0 0,1 0 0 0 0,0 0 0 0 0,0 0 0 0 0,-1 0 0 0 0,1 0 0 0 0,0 1 0 0 0,0-1 0 0 0,0 0 0 0 0,1 0 0 0 0,11-4 0 0 0,-8-6 0 0 0,6 6 0 0 0,-10 1 0 0 0,1 1 0 0 0,13-6 0 0 0,1-1 0 0 0,0 7 0 0 0,142 3 0 0 0,-157 0 0 0 0,1 0 0 0 0,-1 0 0 0 0,1 0 0 0 0,-1 0 0 0 0,1 0 0 0 0,-1 1 0 0 0,1-1 0 0 0,-1 0 0 0 0,0 1 0 0 0,1-1 0 0 0,-1 1 0 0 0,1-1 0 0 0,-1 1 0 0 0,0 0 0 0 0,1 0 0 0 0,-1 0 0 0 0,22 11 0 0 0,-7 1 0 0 0,-3 3 0 0 0,-10-5 0 0 0,-2-2 0 0 0,11 18 0 0 0,-11-24 0 0 0,-1 0 0 0 0,1 0 0 0 0,0 0 0 0 0,-1 0 0 0 0,0 0 0 0 0,1 0 0 0 0,-1 0 0 0 0,0 0 0 0 0,-1 1 0 0 0,1-1 0 0 0,-1 0 0 0 0,1 0 0 0 0,-1 0 0 0 0,0 1 0 0 0,0-3 1 0 0,0 0-1 0 0,1 0 0 0 0,-1 0 0 0 0,1 0 1 0 0,-1-1-1 0 0,1 1 0 0 0,-1 0 1 0 0,1 0-1 0 0,0 0 0 0 0,-1 0 1 0 0,1 0-1 0 0,0 0 0 0 0,0 0 0 0 0,0 0 1 0 0,0 0-1 0 0,0 0 0 0 0,0 0 1 0 0,0 0-1 0 0,0-1 0 0 0,0 1 0 0 0,0 0 1 0 0,0 0-1 0 0,0 0 0 0 0,1 0 1 0 0,-1 0-1 0 0,0 0 0 0 0,1 0 1 0 0,-1 0-1 0 0,1 0 0 0 0,-1-1 0 0 0,1 1 1 0 0,0 1-1 0 0,0-1 1 0 0,-1 0 3 0 0,1 0 0 0 0,-1 0 0 0 0,1 1 0 0 0,-1-1 0 0 0,1 0 0 0 0,-1 1 0 0 0,0-1 0 0 0,0 0 0 0 0,0 1 0 0 0,0-1 0 0 0,0 2-4 0 0,0-1 2 0 0,-1 0-1 0 0,1 1 0 0 0,-1-1 1 0 0,0 0-1 0 0,0 0 0 0 0,0 0 0 0 0,0 1 1 0 0,-1 0-2 0 0,1-1 5 0 0,0 0 0 0 0,0 0 0 0 0,0 0 1 0 0,0 0-1 0 0,0 0 0 0 0,0 0 0 0 0,1 0 0 0 0,-1 0 1 0 0,1 1-1 0 0,-1 1-5 0 0,1 40 17 0 0,0-25 30 0 0,1-14-40 0 0,-1-3-5 0 0,-14 23-1 0 0,14-24-1 0 0,-1 0 0 0 0,1 0-1 0 0,-1 0 1 0 0,1 0 0 0 0,-1 0 0 0 0,1 0-1 0 0,0 0 1 0 0,0 0 0 0 0,0 0-1 0 0,-1 1 1 0 0,1-1 0 0 0,0 0 0 0 0,0 0-1 0 0,0 0 1 0 0,1 0 0 0 0,-1 1 0 0 0,0 8 22 0 0,1 5 35 0 0,-1-12-1 0 0,0-3 21 0 0,-3 3-22 0 0,-4 4-91 0 0,4-4-4 0 0,0 0-177 0 0,3-3-25 0 0,0 0 115 0 0,0 0 43 0 0,0 0-37 0 0,0 0-13 0 0,0 0-37 0 0,0 0-42 0 0,0 0-47 0 0,0 0-51 0 0,0 0-48 0 0,0 0-43 0 0,0 0-40 0 0,0 0-287 0 0,0 0-65 0 0,0 0-52 0 0,0 0-38 0 0,0 0-332 0 0,0 0-33 0 0,0 0-2616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37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1 7920 0 0,'0'0'174'0'0,"0"0"29"0"0,0 0 13 0 0,0 0 44 0 0,0 0-109 0 0,0 0 117 0 0,0 2 221 0 0,0 9 14 0 0,0-9-29 0 0,0 4-122 0 0,0 17 149 0 0,0 1-80 0 0,0-1-66 0 0,0 1-53 0 0,0 21 145 0 0,0 31 185 0 0,0-42-332 0 0,0-26-234 0 0,-1 1 1 0 0,0-1-1 0 0,-1 0 1 0 0,-1 4-67 0 0,0-4 69 0 0,2 0 1 0 0,-1 0-1 0 0,1 0 1 0 0,0 5-70 0 0,0 4 153 0 0,0-3-40 0 0,-7 22 108 0 0,5-22-139 0 0,-3 18 75 0 0,-4-1-11 0 0,4-4-24 0 0,-1 3 16 0 0,-1-5 8 0 0,-3 4-32 0 0,9-17-74 0 0,1-8-20 0 0,0-1 1 0 0,0 1 0 0 0,0 0 0 0 0,-1 0-1 0 0,1-1 1 0 0,-1 1 0 0 0,0-1-1 0 0,0 1 1 0 0,-1 1-21 0 0,-5 11 58 0 0,2 15 168 0 0,4 1 27 0 0,2-13-146 0 0,0-12-91 0 0,-2 6 79 0 0,-4 0-18 0 0,0 0 47 0 0,4 1 53 0 0,3-3-72 0 0,-1 1-42 0 0,0-4 12 0 0,0-1 28 0 0,-1-1 55 0 0,4-6-78 0 0,7 0-2 0 0,-9 0-77 0 0,-1 0 0 0 0,0 0 0 0 0,0 0 0 0 0,0 0 1 0 0,0 0-1 0 0,0 0 0 0 0,0 0 0 0 0,0 0 0 0 0,0 0 0 0 0,0 0 1 0 0,0 0-1 0 0,0 0 0 0 0,1 0 0 0 0,-1 0 0 0 0,0 0 1 0 0,0 0-1 0 0,0 0 0 0 0,0 0 0 0 0,0 0 0 0 0,0 0 0 0 0,0 0 1 0 0,0 0-1 0 0,0 0 0 0 0,0 0 0 0 0,1 0 0 0 0,-1 0 0 0 0,0 0 1 0 0,0 1-1 0 0,0-1 0 0 0,0 0 0 0 0,0 0 0 0 0,0 0 0 0 0,0 0 1 0 0,0 0-1 0 0,0 0 0 0 0,0 0 0 0 0,0 0 0 0 0,0 0 0 0 0,0 0 1 0 0,0 0-1 0 0,0 0 0 0 0,0 1 0 0 0,0-1 0 0 0,0 0 0 0 0,0 0 1 0 0,0 0-1 0 0,0 0 0 0 0,0 0 0 0 0,0 0 0 0 0,0 0 0 0 0,0 0 1 0 0,0 0-1 0 0,0 0 0 0 0,0 1 0 0 0,0-1 0 0 0,0 0 0 0 0,0 0-1 0 0,0 10 64 0 0,0-7 0 0 0,0-3 0 0 0,3 3 0 0 0,-2-2-55 0 0,0 0 0 0 0,1 0-1 0 0,-1 1 1 0 0,1-1-1 0 0,-1 0 1 0 0,1 0-1 0 0,-1-1 1 0 0,1 1-1 0 0,0 0 1 0 0,-1 0-1 0 0,1-1 1 0 0,0 1-1 0 0,0-1 1 0 0,-1 0-1 0 0,2 1-8 0 0,0-1 64 0 0,-3 0 0 0 0,0 0 0 0 0,0 0 0 0 0,5 0-10 0 0,2 0-54 0 0,8 0 54 0 0,21 0 89 0 0,-21-3-87 0 0,-1-7-32 0 0,-8 6 27 0 0,4 5-52 0 0,-8-1 4 0 0,7-1-3 0 0,1 2 0 0 0,18 12 0 0 0,-23-12 0 0 0,0 1 0 0 0,-1-2 0 0 0,1 1 0 0 0,0 0 0 0 0,0-1 0 0 0,-1 0 0 0 0,1 0 0 0 0,0-1 0 0 0,2 0 0 0 0,4 1 0 0 0,4-1-1 0 0,-12 1 7 0 0,0-1-1 0 0,0 1 1 0 0,0 0-1 0 0,0 0 1 0 0,0 1-1 0 0,0-1 0 0 0,0 0 1 0 0,0 1-1 0 0,-1 0 1 0 0,4 0-6 0 0,-2 2 1 0 0,0-1-1 0 0,0-1 1 0 0,1 1 0 0 0,-1 0 0 0 0,1-1 0 0 0,-1 0-1 0 0,1 0 1 0 0,-1-1 0 0 0,1 1 0 0 0,-1-1 0 0 0,1 0 0 0 0,0 0-1 0 0,0 0 0 0 0,117 0-1 0 0,-71 0 56 0 0,-35 0-45 0 0,-7 0-50 0 0,-6 0-15 0 0,-2 0-36 0 0,2 0-379 0 0,-1 0 98 0 0,0 0 85 0 0,0 0 73 0 0,-1 0 43 0 0,0 0 56 0 0,2 0-90 0 0,-1 0 85 0 0,-1 0 9 0 0,1 0-43 0 0,14 0-1152 0 0</inkml:trace>
  <inkml:trace contextRef="#ctx0" brushRef="#br0" timeOffset="1301.92">947 474 5824 0 0,'0'0'166'0'0,"0"2"-6"0"0,1 6-102 0 0,2-1 103 0 0,2 0 88 0 0,-1-2 69 0 0,-1-3 503 0 0,-3-2 38 0 0,0 0-354 0 0,0 0-205 0 0,0 0-50 0 0,0 0 60 0 0,2 3 147 0 0,10 6-73 0 0,3-5 92 0 0,-13-4-112 0 0,1 0-20 0 0,0 1-214 0 0,1-1-15 0 0,1 1 37 0 0,0-1 38 0 0,1-1 42 0 0,-1 0 44 0 0,-2-1 47 0 0,9-7 4 0 0,-11 8-286 0 0,0 0 0 0 0,1 1 0 0 0,-1-1 0 0 0,1 1 0 0 0,-1-1 0 0 0,1 1 0 0 0,-1 0 0 0 0,1 0 0 0 0,0-1 0 0 0,0 1-41 0 0,-1 1 12 0 0,-1-1 0 0 0,1 0 1 0 0,-1 0-1 0 0,1 0 0 0 0,-1 0 1 0 0,1 0-1 0 0,-1 0 0 0 0,1 0 1 0 0,-1 0-1 0 0,1 0 0 0 0,-1 0 0 0 0,1-1 1 0 0,-1 1-1 0 0,1 0 0 0 0,-1 0 1 0 0,1 0-1 0 0,-1 0 0 0 0,0-1 0 0 0,1 1 1 0 0,-1 0-1 0 0,1-1 0 0 0,-1 1 1 0 0,0 0-1 0 0,1-1 0 0 0,-1 1 1 0 0,1 0-1 0 0,-1-1 0 0 0,0 1 0 0 0,0-1 1 0 0,1 1-1 0 0,-1 0 0 0 0,0-1-12 0 0,5-6 174 0 0,5 2 90 0 0,-3-6-20 0 0,-7 10-229 0 0,0 0 1 0 0,1 0-1 0 0,-1 0 0 0 0,1 0 0 0 0,-1 0 0 0 0,1 0 1 0 0,0 0-1 0 0,-1 0 0 0 0,1 0 0 0 0,0 0 0 0 0,0 0 1 0 0,0 1-1 0 0,-1-1 0 0 0,1 0 0 0 0,0 0 1 0 0,1 1-16 0 0,11-6 222 0 0,-8-4-4 0 0,2 5-88 0 0,-3 2-56 0 0,-2-8-62 0 0,-2 11-12 0 0,0 0 1 0 0,0-1 0 0 0,0 1 0 0 0,0-1-1 0 0,0 1 1 0 0,0-1 0 0 0,0 1 0 0 0,0-1-1 0 0,0 1 1 0 0,0-1 0 0 0,0 1 0 0 0,0-1 0 0 0,0 1-1 0 0,0-1 1 0 0,1 1 0 0 0,-1-1 0 0 0,0 1-1 0 0,0-1 1 0 0,1 1 0 0 0,-1-1 0 0 0,0 1 0 0 0,0 0-1 0 0,1-1 1 0 0,-1 1 0 0 0,0 0 0 0 0,1-1-1 0 0,-1 1 1 0 0,1 0 0 0 0,-1-1 0 0 0,1 1-1 0 0,-1 0 1 0 0,1 0-1 0 0,5-5 29 0 0,-5 4-28 0 0,-1 1-1 0 0,1-1 1 0 0,-1 0 0 0 0,0 0 0 0 0,0 0-1 0 0,1 1 1 0 0,-1-1 0 0 0,0 0 0 0 0,0 0-1 0 0,0 0 1 0 0,0 0 0 0 0,0 0 0 0 0,0 1 0 0 0,0-2-1 0 0,0-30 10 0 0,-4 16 24 0 0,3 13-21 0 0,-1 1 0 0 0,1 0 0 0 0,-1-1 0 0 0,0 1 0 0 0,0 0 0 0 0,0 0 0 0 0,0 0 0 0 0,0 0 0 0 0,0 0 0 0 0,0 0 0 0 0,0 1 0 0 0,-1-1 0 0 0,0 1-13 0 0,-10-5 11 0 0,10-1-12 0 0,3 7 1 0 0,0 0 0 0 0,0 0 0 0 0,0 0 0 0 0,0-1 0 0 0,0 1 0 0 0,0 0 0 0 0,0 0 0 0 0,0 0 0 0 0,0 0 0 0 0,0-1 0 0 0,0 1 0 0 0,0 0 0 0 0,-1 0 0 0 0,1 0 0 0 0,0 0 0 0 0,0-1 0 0 0,0 1 0 0 0,0 0 0 0 0,0 0 0 0 0,0 0 0 0 0,-1 0 0 0 0,1 0 0 0 0,0-1 0 0 0,0 1 0 0 0,0 0 0 0 0,0 0 0 0 0,0 0 0 0 0,-1 0 0 0 0,1 0 0 0 0,0 0 0 0 0,0 0 0 0 0,0 0 0 0 0,-1 0 0 0 0,1 0 0 0 0,0 0 0 0 0,0 0 0 0 0,-27-2 1 0 0,-33 2-16 0 0,54 3-44 0 0,3 0 50 0 0,-1-1-1 0 0,0 1 0 0 0,0-1 1 0 0,0 0-1 0 0,0 0 0 0 0,-3 0 10 0 0,3-1-2 0 0,1 1-1 0 0,-1-1 1 0 0,1 1 0 0 0,0-1-1 0 0,-1 1 1 0 0,1 0-1 0 0,0 0 1 0 0,0 0 0 0 0,0 1-1 0 0,0-1 1 0 0,1 1-1 0 0,-1 0 1 0 0,1 0 2 0 0,-1 2-12 0 0,3-5 10 0 0,0 1 0 0 0,0 0 0 0 0,-1-1 0 0 0,1 1 0 0 0,0-1 0 0 0,-1 1 0 0 0,1 0 0 0 0,0-1 0 0 0,-1 1 0 0 0,1-1 0 0 0,-1 1 0 0 0,1-1 1 0 0,-1 1-1 0 0,1-1 0 0 0,-1 0 0 0 0,0 1 0 0 0,1-1 0 0 0,-1 0 0 0 0,1 1 0 0 0,-1-1 0 0 0,0 0 0 0 0,0 1 2 0 0,-4 1 2 0 0,2 1-2 0 0,1-1 0 0 0,-1 1 0 0 0,0 0 0 0 0,1 0 0 0 0,0 1 0 0 0,0-1 0 0 0,0 0 0 0 0,0 1 0 0 0,0-1 0 0 0,0 4 0 0 0,-2 0 0 0 0,-11 24-54 0 0,14-29 53 0 0,0 0 0 0 0,1 0 0 0 0,-1 0 0 0 0,1-1 0 0 0,0 1 0 0 0,0 0 0 0 0,-1 0 0 0 0,1 0 0 0 0,0 0 0 0 0,1 0 0 0 0,-1 1 1 0 0,0-1 0 0 0,0 0 0 0 0,1 0 0 0 0,-1 0 0 0 0,0-1 0 0 0,-1 1 0 0 0,1 0 0 0 0,0 0 0 0 0,-1 0 0 0 0,1 0 0 0 0,-1 0 1 0 0,0 1-1 0 0,-12 26 0 0 0,12-21 0 0 0,2-1 0 0 0,-1-5 0 0 0,0 0 0 0 0,0 0 0 0 0,1 0 0 0 0,-1 0 0 0 0,0 0 0 0 0,1 0 0 0 0,-1 0 0 0 0,1-1 0 0 0,0 1 0 0 0,0 0 0 0 0,0 0 0 0 0,0-1 0 0 0,1 3 0 0 0,-1-3 0 0 0,-1 0 0 0 0,1 1 0 0 0,0-1 0 0 0,0 1 0 0 0,-1-1 0 0 0,1 1 0 0 0,-1-1 0 0 0,1 1 0 0 0,-1-1 0 0 0,1 1 0 0 0,-1 0 0 0 0,0-1 0 0 0,0 2 0 0 0,0 4 0 0 0,1 0 0 0 0,0 0 0 0 0,0 0 0 0 0,1 0 0 0 0,0 0 0 0 0,0-1 0 0 0,0 1 0 0 0,0-1 0 0 0,1 12 0 0 0,-3-17 0 0 0,-1 1 0 0 0,2-1 0 0 0,-1 1 0 0 0,0-1 0 0 0,0 0 0 0 0,0 1 0 0 0,1-1 0 0 0,-1 1 0 0 0,1-1 0 0 0,-1 1 0 0 0,32 61 10 0 0,-22-45 33 0 0,-4 9-22 0 0,-4-22-8 0 0,0 1 0 0 0,1-1 0 0 0,-1 0-1 0 0,1 0 1 0 0,0 0-13 0 0,8 1 43 0 0,-6 7-19 0 0,8 2 40 0 0,3-1-8 0 0,-14-14-46 0 0,0 1 1 0 0,0 0-1 0 0,-1 0 0 0 0,1-1 1 0 0,0 0-1 0 0,0 1 0 0 0,0-1 1 0 0,0 0-1 0 0,1 0-10 0 0,0 0 11 0 0,0 0 0 0 0,1-1 0 0 0,-1 0 0 0 0,0 1 0 0 0,1-1 0 0 0,-1-1 0 0 0,0 1 0 0 0,0 0 0 0 0,0-1 0 0 0,2-1-11 0 0,1 0 34 0 0,27-11 60 0 0,-27 12-81 0 0,1-1 1 0 0,0 0 0 0 0,-1 0-1 0 0,0 0 1 0 0,1-1-1 0 0,-2 0 1 0 0,1 0 0 0 0,0-1-1 0 0,0 0-13 0 0,-3 2-128 0 0,0 0 50 0 0,1 0 41 0 0,-1 0 35 0 0,3-3 69 0 0,8-5 183 0 0,-10 8-229 0 0,1-1-61 0 0,-3 2-22 0 0,1 1-32 0 0,0-1-39 0 0,-1 0-40 0 0,1 0-65 0 0,1-1-57 0 0,-1 1-63 0 0,0 0-69 0 0,0 0-74 0 0,1 0-79 0 0,-1-1-84 0 0,1 1-89 0 0,-2 0 150 0 0,9-4-1420 0 0,7-4-1152 0 0</inkml:trace>
  <inkml:trace contextRef="#ctx0" brushRef="#br0" timeOffset="1813.72">1673 1 10800 0 0,'0'0'241'0'0,"0"0"38"0"0,0 0 13 0 0,0 0-26 0 0,0 0-110 0 0,0 0-48 0 0,0 0 112 0 0,0 0 204 0 0,0 0 22 0 0,0 0-30 0 0,0 0-134 0 0,0 2-52 0 0,0 9-8 0 0,0-11-218 0 0,0 0 0 0 0,-1 0 0 0 0,1 0 0 0 0,0 0-1 0 0,0 0 1 0 0,0 0 0 0 0,0 0 0 0 0,0 0 0 0 0,0 0 0 0 0,0 1-1 0 0,0-1 1 0 0,0 0 0 0 0,0 0 0 0 0,0 0 0 0 0,0 0 0 0 0,0 0-1 0 0,0 0 1 0 0,0 0 0 0 0,0 0 0 0 0,1 0 0 0 0,-1 0 0 0 0,0 1-1 0 0,0-1 1 0 0,0 0 0 0 0,0 0 0 0 0,0 0 0 0 0,0 0 0 0 0,0 0-1 0 0,0 0 1 0 0,0 0 0 0 0,0 0 0 0 0,0 0 0 0 0,0 0 0 0 0,0 0-1 0 0,0 0 1 0 0,0 0 0 0 0,1 0 0 0 0,-1 0 0 0 0,0 0 0 0 0,0 0-1 0 0,0 0 1 0 0,0 0 0 0 0,0 1 0 0 0,0-1 0 0 0,0 0 0 0 0,0 0 0 0 0,0 0-1 0 0,0 0 1 0 0,0 0 0 0 0,1 0 0 0 0,-1-1 0 0 0,0 1 0 0 0,0 0-1 0 0,0 0 1 0 0,0 0 0 0 0,0 0 0 0 0,0 0-4 0 0,1 0 14 0 0,-1 1 0 0 0,1-1 1 0 0,-1 0-1 0 0,1 0 0 0 0,-1 0 0 0 0,1 0 0 0 0,-1 1 1 0 0,1-1-1 0 0,-1 0 0 0 0,1 1 0 0 0,-1-1 0 0 0,0 0 1 0 0,1 1-1 0 0,-1-1 0 0 0,0 0 0 0 0,1 1 0 0 0,-1-1 1 0 0,0 1-1 0 0,1-1 0 0 0,-1 0 0 0 0,0 1 1 0 0,0-1-1 0 0,1 1 0 0 0,-1-1 0 0 0,0 1 0 0 0,0-1 1 0 0,0 1-15 0 0,4 24 370 0 0,-3 5-60 0 0,-2-2-105 0 0,0-13-147 0 0,1 58 372 0 0,0 93 397 0 0,1-160-791 0 0,-1 0 0 0 0,1 0 0 0 0,0-1 0 0 0,1 1 0 0 0,-1 0 0 0 0,2 1-36 0 0,-1-2 32 0 0,-1 0 0 0 0,0 0 0 0 0,0 0 1 0 0,0 0-1 0 0,0 1 0 0 0,-1 0-32 0 0,0 36 210 0 0,0 55 346 0 0,0-65-389 0 0,0-30-150 0 0,0 0 0 0 0,0-1-1 0 0,0 1 1 0 0,1 0-1 0 0,-1-1 1 0 0,0 1-1 0 0,1 0 1 0 0,-1-1-1 0 0,1 1 1 0 0,0-1-1 0 0,-1 1 1 0 0,1-1 0 0 0,0 1-1 0 0,0-1-16 0 0,5 12 103 0 0,-3 2-11 0 0,-3 29 198 0 0,0-29-207 0 0,0-5-5 0 0,-1-8-63 0 0,1 0 0 0 0,0 0 1 0 0,0 0-1 0 0,0 0 0 0 0,0 0 0 0 0,1 0 1 0 0,-1 0-1 0 0,1 0 0 0 0,-1 0 0 0 0,1 0 1 0 0,0 0-16 0 0,3 6 39 0 0,-3-7-30 0 0,0 0-1 0 0,0 1 0 0 0,0-1 0 0 0,0 1 0 0 0,0-1 1 0 0,-1 1-1 0 0,1 0 0 0 0,-1-1 0 0 0,1 1 0 0 0,-1-1 1 0 0,0 1-1 0 0,1 0 0 0 0,-1-1 0 0 0,0 1 0 0 0,0 1-8 0 0,0 23 83 0 0,0-26-83 0 0,0 2 9 0 0,0 0 1 0 0,0-1-1 0 0,0 1 0 0 0,0 0 1 0 0,0-1-1 0 0,0 1 0 0 0,1 0 1 0 0,-1-1-1 0 0,1 1 0 0 0,-1 0-9 0 0,5 6 48 0 0,2 4-4 0 0,-6 2 40 0 0,-1-4-52 0 0,0-10-30 0 0,0 1-1 0 0,0-1 0 0 0,0 0 0 0 0,0 0 0 0 0,0 0 0 0 0,0 0 0 0 0,0 0 0 0 0,0 0 0 0 0,0 0 1 0 0,0 0-1 0 0,0 0 0 0 0,0 0 0 0 0,0 1 0 0 0,0-1 0 0 0,0 0 0 0 0,0 0 0 0 0,0 0 1 0 0,0 0-1 0 0,0 0 0 0 0,0 0 0 0 0,0 0 0 0 0,0 0 0 0 0,1 0 0 0 0,-1 0 0 0 0,0 0 1 0 0,0 1-1 0 0,0-1 0 0 0,0 0 0 0 0,0 0 0 0 0,0 0 0 0 0,0 0 0 0 0,0 0 0 0 0,0 0 1 0 0,0 0-1 0 0,0 0 0 0 0,0 0 0 0 0,0 0 0 0 0,0 0 0 0 0,1 0 0 0 0,-1 0 0 0 0,0 0 1 0 0,0 0-1 0 0,0 0 0 0 0,0 0 0 0 0,0 0 0 0 0,0 0 0 0 0,0 0 0 0 0,0 0 0 0 0,0 0 1 0 0,0 0-1 0 0,1 0 0 0 0,-1 0 0 0 0,0 0 0 0 0,0 0 0 0 0,0 0 0 0 0,0 0 0 0 0,0 0-1 0 0,2-1 13 0 0,2 2-13 0 0,6 15 67 0 0,-9-15-61 0 0,-1 0-1 0 0,1 0 1 0 0,0 0-1 0 0,0 0 1 0 0,0 1-1 0 0,0-1 0 0 0,0-1 1 0 0,0 1-1 0 0,0 0 1 0 0,0 0-1 0 0,0 0 1 0 0,1 0-6 0 0,14 2 69 0 0,15-3-4 0 0,-25-1-65 0 0,-5 1 0 0 0,24 14 0 0 0,-24-14 0 0 0,0 1 0 0 0,0-1 1 0 0,0 1-1 0 0,0-1 0 0 0,0 0 0 0 0,1 1 0 0 0,-1-1 0 0 0,0 0 0 0 0,0 0 0 0 0,0 0 0 0 0,1 0 0 0 0,-1 0 0 0 0,0 0 0 0 0,0 0 0 0 0,0 0 0 0 0,0 0 0 0 0,1 0 0 0 0,-1-1 0 0 0,0 1 0 0 0,0 0-1 0 0,-1-1 1 0 0,1 1-1 0 0,-1 0 1 0 0,1-1-1 0 0,-1 1 1 0 0,1 0-1 0 0,-1-1 0 0 0,0 1 1 0 0,1-1-1 0 0,-1 1 1 0 0,1-1-1 0 0,-1 1 1 0 0,0-1-1 0 0,1 1 1 0 0,-1-1-1 0 0,0 1 0 0 0,0-1 1 0 0,1 1-1 0 0,-1-1 1 0 0,0 1-1 0 0,0-1 1 0 0,0 0-1 0 0,0 1 1 0 0,0-1-1 0 0,0 0 1 0 0,0 1-1 0 0,0 0 0 0 0,0 0 0 0 0,0 0 0 0 0,0 0 0 0 0,0 0 0 0 0,0 0 1 0 0,0 0-1 0 0,0-1 0 0 0,0 1 0 0 0,0 0 0 0 0,0 0 0 0 0,0 0 0 0 0,0 0 0 0 0,0 0 0 0 0,0 0 0 0 0,0 0 0 0 0,0 0 0 0 0,0 0 0 0 0,0 0 0 0 0,0-1 0 0 0,0 1 0 0 0,0 0 1 0 0,0 0-1 0 0,1 0 0 0 0,-1 0 0 0 0,0 0 0 0 0,0 0 0 0 0,0 0 0 0 0,0 0 0 0 0,0 0 0 0 0,0 0 0 0 0,0 0 0 0 0,0 0 0 0 0,0 0 0 0 0,0 0 0 0 0,0 0 0 0 0,0-1 1 0 0,0 1-1 0 0,1 0 0 0 0,-1 0 0 0 0,0 0 0 0 0,0 0 0 0 0,0 0 0 0 0,0 0 0 0 0,0 0 0 0 0,0 0 0 0 0,0 0 0 0 0,0 0 0 0 0,0 0 0 0 0,0 0 0 0 0,1 0 0 0 0,-1 0 0 0 0,0 0 1 0 0,0 0-1 0 0,0 0 0 0 0,0 0 0 0 0,0 1 1 0 0,21-1-167 0 0,-14 0 62 0 0,1 0-68 0 0,-1 0-42 0 0,0 0-79 0 0,0 0-96 0 0,0 0-108 0 0,-2 0-13 0 0,1 0-94 0 0,-1 0-104 0 0,1 0-113 0 0,-1 0-120 0 0,-2 0 422 0 0,-1 0-32 0 0,0 0-36 0 0,1 0-35 0 0,-1 0-36 0 0,0 0-39 0 0,0 0-1225 0 0,-1 0-1064 0 0</inkml:trace>
  <inkml:trace contextRef="#ctx0" brushRef="#br0" timeOffset="2284.96">1420 505 9792 0 0,'0'0'222'0'0,"0"0"30"0"0,0 0 18 0 0,0 0 28 0 0,0 0 113 0 0,0 0 49 0 0,0 0 11 0 0,3 0-21 0 0,7 0-88 0 0,-7 0-40 0 0,-3 0-8 0 0,3 0-4 0 0,0 0-223 0 0,1 0-1 0 0,-1 0 1 0 0,0 0 0 0 0,1-1-1 0 0,-1 0 1 0 0,1 0-1 0 0,-1 0-86 0 0,12-8 308 0 0,-14 8-157 0 0,1 0-34 0 0,1 0 33 0 0,1 0-72 0 0,2 2-35 0 0,-4 0 51 0 0,14-2 238 0 0,-2-2-68 0 0,-1-1-62 0 0,-1 0-59 0 0,-6 2-86 0 0,30-3 511 0 0,-28 3-510 0 0,10-4 163 0 0,-12 4-136 0 0,0 1-1 0 0,0 0 1 0 0,0 1-1 0 0,0-1 1 0 0,1 1-85 0 0,2-1 54 0 0,-1 0 0 0 0,0 0 0 0 0,0-1 0 0 0,0 0 0 0 0,7-3-54 0 0,-13 4 12 0 0,15-3 94 0 0,-4 4-56 0 0,5-1-16 0 0,-3-5-20 0 0,-12 5-7 0 0,1-1 0 0 0,-1 1 0 0 0,0 0 0 0 0,1 0 0 0 0,-1 1 0 0 0,0-1 0 0 0,1 1 0 0 0,1-1-7 0 0,76 1 76 0 0,-79 0-75 0 0,0 0-1 0 0,0 0 0 0 0,0 0 0 0 0,-1-1 0 0 0,1 1 0 0 0,0-1 0 0 0,0 1 1 0 0,-1-1-1 0 0,1 0 0 0 0,-1 1 0 0 0,1-1 0 0 0,0 0 0 0 0,-1 0 0 0 0,1 0 5 0 0,-1 0-1 0 0,1 0 1 0 0,-1 0-1 0 0,1 0 1 0 0,0 0-1 0 0,-1 1 1 0 0,1-1-1 0 0,0 1 1 0 0,-1-1-1 0 0,1 1 0 0 0,0 0 1 0 0,0 0-1 0 0,0 0-4 0 0,5 0-111 0 0,0 0 88 0 0,-1 0 58 0 0,13 0 168 0 0,-12 0-155 0 0,-2 0-55 0 0,0 0-40 0 0,0 0-51 0 0,0 0-61 0 0,-2 0 4 0 0,1 0-39 0 0,-1 0-42 0 0,0 0-47 0 0,0 0-49 0 0,1 0-54 0 0,-1 0-56 0 0,0 0-60 0 0,-1 0-836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3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8272 0 0,'0'0'241'0'0,"0"0"-64"0"0,0 0-17 0 0,0 0 51 0 0,2 2 170 0 0,9 12 317 0 0,-6-1 26 0 0,0-11-368 0 0,1 1-42 0 0,-4 2-73 0 0,1 1-52 0 0,7-1 132 0 0,-4 3-86 0 0,2 9 37 0 0,-6-13-183 0 0,3 5 100 0 0,-1 0-5 0 0,6 7 50 0 0,-5-6-148 0 0,3 6 149 0 0,1 6 69 0 0,0-7-175 0 0,-5-7-76 0 0,0 0-1 0 0,0 0 0 0 0,-1 0 1 0 0,0 2-53 0 0,11 24 136 0 0,-8-19-83 0 0,0 1 0 0 0,-1-1 0 0 0,-1 1 0 0 0,0 1-53 0 0,0-1 40 0 0,11 63 170 0 0,-11-43-96 0 0,-4 22 101 0 0,-1-26-110 0 0,1 110 411 0 0,0-131-468 0 0,-1-1 1 0 0,-1 1 0 0 0,1 0 0 0 0,-3 5-49 0 0,-1 7 34 0 0,0 19-10 0 0,-6-6 29 0 0,8-16-41 0 0,-3 13 31 0 0,-3-9 23 0 0,1-9-19 0 0,3-6-16 0 0,1-1 1 0 0,0 1-1 0 0,0 1 0 0 0,0 2-31 0 0,1 0 29 0 0,-2 5 40 0 0,-6 4 41 0 0,-9 13 69 0 0,13-21-84 0 0,0 0 35 0 0,0-4-37 0 0,-9 0 91 0 0,13-7-148 0 0,0-1 0 0 0,0 1 0 0 0,0 0 0 0 0,0 0-1 0 0,0 0 1 0 0,0 1-36 0 0,-13 10 140 0 0,0-10-112 0 0,0-3-28 0 0,0-3 0 0 0,8-4-35 0 0,3 3-93 0 0,5 4 127 0 0,-1-1-392 0 0,0-1 75 0 0,0 1 66 0 0,1-1 56 0 0,-1 0 1 0 0,1 1 69 0 0,1-4-110 0 0,0 4 65 0 0,-1 1 16 0 0,0-3-1094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9096 0 0,'0'0'200'0'0,"0"0"33"0"0,0 0 16 0 0,2 0-31 0 0,6 0-142 0 0,-5 0-11 0 0,-1 0 93 0 0,-2 0 181 0 0,3 0 301 0 0,23 0 671 0 0,-26 0-1301 0 0,1 0 1 0 0,-1 0-1 0 0,0 1 0 0 0,0-1 1 0 0,0 0-1 0 0,0 0 0 0 0,0 0 1 0 0,0 0-1 0 0,0 0 0 0 0,0 0 1 0 0,0 0-1 0 0,0 0 0 0 0,1 0 1 0 0,-1 0-1 0 0,0 0 0 0 0,0 0 1 0 0,0 0-1 0 0,0 0 0 0 0,0-1 1 0 0,0 1-1 0 0,0 0 0 0 0,0 0 1 0 0,0 0-1 0 0,0 0 0 0 0,0 0 1 0 0,1 0-1 0 0,-1 0 0 0 0,0 0 1 0 0,0 0-1 0 0,0 0 0 0 0,0 0 1 0 0,0 0-1 0 0,0 0 0 0 0,0 0 1 0 0,0 0-1 0 0,0 0 0 0 0,0-1 1 0 0,0 1-1 0 0,0 0 0 0 0,0 0 1 0 0,0 0-1 0 0,0 0 1 0 0,0 0-1 0 0,0 0 0 0 0,0 0 1 0 0,0 0-1 0 0,0 0 0 0 0,0 0 1 0 0,0-1-1 0 0,0 1 0 0 0,0 0 1 0 0,0 0-1 0 0,0 0 0 0 0,0 0 1 0 0,0 0-1 0 0,0 0 0 0 0,0 0-10 0 0,1-6 260 0 0,2 3-55 0 0,1 0-13 0 0,5 1 29 0 0,0 0 31 0 0,2-9 286 0 0,13 6-88 0 0,-11-1-179 0 0,-4 1-27 0 0,3 3 53 0 0,0 0-15 0 0,-3-3-96 0 0,4-1-37 0 0,13 1 40 0 0,-13-2-71 0 0,-11 6-102 0 0,-1 0-1 0 0,0 1 1 0 0,1-1 0 0 0,-1 0 0 0 0,1 1 0 0 0,-1-1 0 0 0,1 1 0 0 0,-1-1 0 0 0,1 1-1 0 0,0 0 1 0 0,-1 0 0 0 0,1 0 0 0 0,-1-1-16 0 0,1 1 5 0 0,0 0 1 0 0,0 0-1 0 0,-1 0 0 0 0,1-1 0 0 0,0 1 0 0 0,0-1 1 0 0,-1 1-1 0 0,1-1 0 0 0,0 0 0 0 0,-1 1 1 0 0,1-1-1 0 0,-1 0 0 0 0,1 0-5 0 0,-1 0 3 0 0,1 0-1 0 0,0 0 1 0 0,-1 0-1 0 0,1 0 1 0 0,-1 0-1 0 0,1 1 1 0 0,0-1 0 0 0,0 1-1 0 0,-1-1 1 0 0,1 1-1 0 0,0 0 1 0 0,0 0-1 0 0,0 0-2 0 0,0 0-122 0 0,1 0 35 0 0,3 0 0 0 0,-1 0 95 0 0,0 0 65 0 0,12 0 312 0 0,-9 0-300 0 0,-5 0-94 0 0,1 0-46 0 0,0 0-56 0 0,0 0-65 0 0,0 0-106 0 0,1 0-103 0 0,-1 0-115 0 0,-2 0 203 0 0,0 0-34 0 0,1 0-34 0 0,-1 0-37 0 0,0 0-38 0 0,1 0-39 0 0,-1 0-41 0 0,0 0-43 0 0,1 0-44 0 0,-1 0-45 0 0,2 0-1270 0 0,5 0-1084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0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0 8032 0 0,'0'0'182'0'0,"0"0"29"0"0,0 0 12 0 0,0 0-79 0 0,0 0-19 0 0,0 0 39 0 0,0 0 132 0 0,0 0 249 0 0,0 0 21 0 0,0 0-29 0 0,0 0-128 0 0,0 0-51 0 0,0 0-8 0 0,0 0-16 0 0,0 0-53 0 0,0 3-22 0 0,0 1-175 0 0,0 10 401 0 0,1-10-386 0 0,-1-2-32 0 0,2 0-60 0 0,4 3 141 0 0,-5-5-139 0 0,-1 0 0 0 0,0 0 1 0 0,1 1-1 0 0,-1-1 1 0 0,1 0-1 0 0,-1 1 1 0 0,0-1-1 0 0,1 0 1 0 0,-1 1-1 0 0,1-1 0 0 0,-1 0 1 0 0,0 1-1 0 0,0-1 1 0 0,1 1-1 0 0,-1-1 1 0 0,0 0-1 0 0,0 1 0 0 0,1-1 1 0 0,-1 1-1 0 0,0-1 1 0 0,0 1-1 0 0,0-1 1 0 0,0 1-1 0 0,0-1 1 0 0,0 1-1 0 0,0-1 0 0 0,0 1 1 0 0,0-1-1 0 0,0 1 1 0 0,0-1-1 0 0,0 1 1 0 0,0 0-10 0 0,0 32 538 0 0,0 0-110 0 0,0 0-94 0 0,0 0-80 0 0,0 6-33 0 0,0 0-66 0 0,0 85 175 0 0,-1-119-299 0 0,0 1 0 0 0,0 0 1 0 0,0-1-1 0 0,0 1 1 0 0,-2 3-32 0 0,1-4 28 0 0,0 1 1 0 0,1-1-1 0 0,0 1 1 0 0,0-1-1 0 0,0 4-28 0 0,1 32 164 0 0,0 47 118 0 0,0-54-120 0 0,-2-9-71 0 0,-3 7-3 0 0,-2 7 19 0 0,5-6 15 0 0,2-33-122 0 0,0 8 30 0 0,0-1-1 0 0,-1 1 0 0 0,0 6-29 0 0,-10 10 90 0 0,10-20-72 0 0,0 0 1 0 0,1 0-1 0 0,-1 0 1 0 0,1 0 0 0 0,0 4-19 0 0,1-4 21 0 0,-1 0 0 0 0,-1 1 0 0 0,1-1 0 0 0,-1 1 0 0 0,0 2-21 0 0,-5 9 73 0 0,5-13-57 0 0,-1 0 0 0 0,1 1 1 0 0,0-1-1 0 0,0 1 0 0 0,1-1 1 0 0,-1 0-1 0 0,1 1 0 0 0,0 1-16 0 0,-4 27 125 0 0,-3-9-60 0 0,4-15-50 0 0,1 10 48 0 0,2-16-57 0 0,0-1 1 0 0,0 0 0 0 0,0 1-1 0 0,0-1 1 0 0,0 1-1 0 0,-1-1 1 0 0,1 0-1 0 0,0 1 1 0 0,-1-1-1 0 0,0 1-6 0 0,-4 6 33 0 0,-1 4 18 0 0,4 2 57 0 0,2 13-28 0 0,0-25-5 0 0,0-2-6 0 0,0 3-5 0 0,0 7 0 0 0,0-7 0 0 0,0 0 12 0 0,0 7 51 0 0,0-7 22 0 0,0-3 3 0 0,0 0-42 0 0,0 0-165 0 0,0 0 10 0 0,0 0 103 0 0,0 0 10 0 0,0 0-4 0 0,6 0 32 0 0,1 0-37 0 0,-2 2 13 0 0,6 6 5 0 0,-6-16 1 0 0,-3 8-72 0 0,-1-1 0 0 0,0 1 1 0 0,1-1-1 0 0,-1 1 0 0 0,1 0 0 0 0,-1-1 1 0 0,0 1-1 0 0,1 0 0 0 0,-1 0 0 0 0,1 0 1 0 0,-1 0-1 0 0,1 0 0 0 0,1 1-6 0 0,-2-1 4 0 0,1 0 0 0 0,-1 0 0 0 0,0 0-1 0 0,1 0 1 0 0,-1 0 0 0 0,1 0 0 0 0,-1 0 0 0 0,1 0-1 0 0,-1-1 1 0 0,0 1 0 0 0,1 0 0 0 0,-1-1-1 0 0,1 0-3 0 0,2-6 3 0 0,-4 7-2 0 0,0 0 0 0 0,0-1-1 0 0,0 1 1 0 0,0 0-1 0 0,0 0 1 0 0,0 0 0 0 0,0 0-1 0 0,0-1 1 0 0,0 1-1 0 0,0 0 1 0 0,0 0 0 0 0,0 0-1 0 0,0 0 1 0 0,0-1-1 0 0,0 1 1 0 0,0 0 0 0 0,1 0-1 0 0,-1 0 1 0 0,0 0-1 0 0,0 0 1 0 0,0-1 0 0 0,0 1-1 0 0,0 0 1 0 0,1 0-1 0 0,-1 0 1 0 0,0 0 0 0 0,0 0-1 0 0,0 0 1 0 0,0 0-1 0 0,1 0 1 0 0,-1 0 0 0 0,0 0-1 0 0,0-1 1 0 0,0 1-1 0 0,0 0 1 0 0,1 0-1 0 0,25-1 58 0 0,-18 1-37 0 0,-6 0-18 0 0,0 1 0 0 0,0-1 0 0 0,0 0 1 0 0,0-1-1 0 0,1 1 0 0 0,-1 0 1 0 0,0 0-1 0 0,0-1 0 0 0,0 0 0 0 0,1 0-3 0 0,5-4 0 0 0,-7 4 0 0 0,1 1 0 0 0,-1-1 0 0 0,1 0 0 0 0,-1 0 0 0 0,1 0 0 0 0,-1 1 0 0 0,1-1 0 0 0,-1 1 0 0 0,1-1 0 0 0,0 1 0 0 0,-1 0 0 0 0,1-1 0 0 0,0 1 0 0 0,0 0 0 0 0,74 0 0 0 0,-74 0 0 0 0,0 0 0 0 0,0 0 0 0 0,0 0 0 0 0,0-1 0 0 0,-1 1 0 0 0,1 0 0 0 0,0-1 0 0 0,0 0 0 0 0,0 1 0 0 0,0-1 0 0 0,-1 0 0 0 0,1 0 0 0 0,1-1 0 0 0,-2 1 0 0 0,1 0 0 0 0,-1 0 0 0 0,1 0 0 0 0,-1 1 0 0 0,1-1 0 0 0,-1 0 0 0 0,1 1 0 0 0,-1 0 0 0 0,1-1 0 0 0,0 1 0 0 0,-1 0 0 0 0,1 0 0 0 0,1-1 0 0 0,107 1 0 0 0,-108 0 0 0 0,0 0 0 0 0,0 0 0 0 0,-1 0 0 0 0,1-1 0 0 0,0 1 0 0 0,0-1 0 0 0,-1 1 0 0 0,1-1 0 0 0,0 0 0 0 0,-1 0 0 0 0,1 1 0 0 0,-1-1 0 0 0,1 0 0 0 0,-1 0 0 0 0,1 0 0 0 0,-1 0 0 0 0,1 0 0 0 0,0 0 0 0 0,-1 0 0 0 0,1 1 0 0 0,0-1 0 0 0,0 1 0 0 0,-1-1 0 0 0,1 1 0 0 0,0 0 0 0 0,0 0 0 0 0,0 0 0 0 0,76 0 0 0 0,-62 0 0 0 0,-3 0 11 0 0,-10 0 9 0 0,0 2-129 0 0,7 9-62 0 0,-8-9 65 0 0,-2-2 28 0 0,1 0-35 0 0,-1 0-17 0 0,0 0-35 0 0,0 0-43 0 0,0 0-47 0 0,0 0-50 0 0,0 0-49 0 0,0 0-43 0 0,0 0-40 0 0,0 0-285 0 0,0 0-65 0 0,0 0-52 0 0,0 0-38 0 0,0 0-331 0 0,0 0-33 0 0,0 0-2599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4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6000 0 0,'0'0'174'0'0,"0"0"-39"0"0,0 0 4 0 0,0 0 61 0 0,0 0 181 0 0,0 0 328 0 0,0 0 26 0 0,0 0-10 0 0,0 0-73 0 0,0 0-38 0 0,0 0-6 0 0,0 0-254 0 0,0 0-148 0 0,0 0-41 0 0,0 0 27 0 0,0 0 72 0 0,0 0-21 0 0,0 0 23 0 0,0 0 113 0 0,3 0 49 0 0,5 1-160 0 0,-1 3-40 0 0,4 4 141 0 0,-8-5 3 0 0,-3-3-20 0 0,2 0-163 0 0,0 0-40 0 0,2 1 47 0 0,1 0-91 0 0,9-2 14 0 0,-9 0-32 0 0,0-2 62 0 0,5-1-120 0 0,4 0 47 0 0,2 0 64 0 0,2 3 80 0 0,13 1 198 0 0,1 0 34 0 0,-19-2-255 0 0,-3-4-48 0 0,1 1-56 0 0,2 2-68 0 0,50 3-25 0 0,-15 0 0 0 0,-35 0 11 0 0,-11 0 21 0 0,-2 0-81 0 0,0 0-21 0 0,0 0-19 0 0,0 0-52 0 0,0 0-141 0 0,0 0-251 0 0,0 0 405 0 0,0 0 12 0 0,0 0-15 0 0,0 0-40 0 0,0 0-12 0 0,0 0-41 0 0,0 0-49 0 0,0 0-54 0 0,0 0-58 0 0,0 0-54 0 0,0 0-49 0 0,0 0-41 0 0,0 0-154 0 0,0 0-41 0 0,0 0-185 0 0,0 0-499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3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12 111 7912 0 0,'-8'0'144'0'0,"5"-1"103"0"0,3-1 76 0 0,2 0 51 0 0,-1 2-291 0 0,0-1 0 0 0,0 0 1 0 0,-1 1-1 0 0,1-1 0 0 0,0 0 0 0 0,-1 1 0 0 0,1-1 0 0 0,0 0 0 0 0,-1 0 1 0 0,1 0-1 0 0,-1 1 0 0 0,1-1 0 0 0,-1-1-83 0 0,0 2 561 0 0,3 3-87 0 0,3 2-289 0 0,0 0 0 0 0,1-1 0 0 0,-1 1 0 0 0,1-1 0 0 0,5 2-185 0 0,-5-3 188 0 0,1 2 1 0 0,-1-1-1 0 0,0 1 0 0 0,0 0 0 0 0,5 4-188 0 0,29 37 744 0 0,-30-30-537 0 0,0-1-52 0 0,20 21 395 0 0,-13-11-340 0 0,9 8 36 0 0,-14-18-92 0 0,-4-2-35 0 0,6 7 32 0 0,11 1 16 0 0,-5 5-20 0 0,11 0 18 0 0,-6-5-49 0 0,-11-5-22 0 0,-13-12-73 0 0,1-1 0 0 0,0 0 0 0 0,0 0 0 0 0,0 0-1 0 0,0 0 1 0 0,0-1 0 0 0,1 1 0 0 0,-1-1 0 0 0,1 0 0 0 0,3 2-22 0 0,6-1 47 0 0,-11-3-38 0 0,0 1 1 0 0,1-1-1 0 0,-1 1 0 0 0,0-1 0 0 0,0 1 0 0 0,1 0 0 0 0,-1 0 1 0 0,0 0-1 0 0,0 1 0 0 0,0-1 0 0 0,0 0 0 0 0,0 1 0 0 0,-1-1 0 0 0,1 1-8 0 0,4 2 20 0 0,-1 1 0 0 0,1-1-1 0 0,0-1 1 0 0,0 1 0 0 0,0-1-1 0 0,1 0-19 0 0,-1 0 26 0 0,7 0 5 0 0,-13-3-30 0 0,0-1 0 0 0,0 1 0 0 0,0 0 0 0 0,0 0 0 0 0,0 0 0 0 0,0 0 0 0 0,0 0 0 0 0,1 0 0 0 0,-1 0 0 0 0,0 0 0 0 0,0 0 1 0 0,0 0-1 0 0,0 0 0 0 0,0 0 0 0 0,0 0 0 0 0,0 0 0 0 0,0 0 0 0 0,0 0 0 0 0,0 0 0 0 0,1 0 0 0 0,-1 1 0 0 0,0-1 0 0 0,0 0 0 0 0,0 0 0 0 0,0 0 0 0 0,0 0 0 0 0,0 0 0 0 0,0 0 0 0 0,0 0 0 0 0,0 0 0 0 0,0 0 0 0 0,0 0 0 0 0,0 0 0 0 0,0 0 0 0 0,0 0 0 0 0,1 0 0 0 0,-1 0 0 0 0,0 1 0 0 0,0-1 0 0 0,0 0 0 0 0,0 0 0 0 0,0 0 0 0 0,0 0 0 0 0,0 0 0 0 0,0 0 1 0 0,0 0-1 0 0,0 0 0 0 0,0 0 0 0 0,0 0 0 0 0,0 1 0 0 0,0-1 0 0 0,0 0 0 0 0,0 0 0 0 0,0 0 0 0 0,0 0 0 0 0,0 0 0 0 0,-1 0-1 0 0,1 1 1 0 0,0-1 0 0 0,0 1 1 0 0,0-1-1 0 0,0 1 0 0 0,0-1 1 0 0,1 1-1 0 0,-1-1 0 0 0,0 0 1 0 0,0 1-1 0 0,0-1 0 0 0,0 1 1 0 0,0-1-1 0 0,1 1 0 0 0,-1-1 1 0 0,0 1-1 0 0,0-1 1 0 0,1 0-1 0 0,-1 1 0 0 0,0-1 1 0 0,1 0-1 0 0,-1 1 0 0 0,0-1 1 0 0,1 0-1 0 0,-1 1 0 0 0,1-1 1 0 0,-1 0-1 0 0,0 0 0 0 0,1 1 1 0 0,-1-1-1 0 0,1 0-1 0 0,2 1-29 0 0,2-1-45 0 0,-1 0-63 0 0,1 0-77 0 0,-1 0-97 0 0,-1 0-628 0 0,-3 0 547 0 0,0 0 222 0 0,0 0-33 0 0,0 0 2 0 0,0 0-33 0 0,0 0-38 0 0,0 0-43 0 0,0 0-46 0 0,0 0-43 0 0,0 0-37 0 0,0 0-35 0 0,0 0-131 0 0,0 0-34 0 0,0 0-1395 0 0</inkml:trace>
  <inkml:trace contextRef="#ctx0" brushRef="#br0" timeOffset="308.46">517 1 7520 0 0,'0'0'217'0'0,"0"2"47"0"0,1 3-104 0 0,0 3-34 0 0,-1-1 17 0 0,-2 0 71 0 0,1-3-63 0 0,-1-1 38 0 0,-3 11 4 0 0,0 2-5 0 0,0-4-4 0 0,0-4-83 0 0,0 3 46 0 0,-1 5 32 0 0,-6 12 17 0 0,-13 14 167 0 0,0-1-14 0 0,10-10-151 0 0,3 1-13 0 0,-13 33 222 0 0,13-41-265 0 0,-6 0 28 0 0,4-5-5 0 0,1 6 36 0 0,5-3-58 0 0,-6 12 124 0 0,10-24-153 0 0,-1 0 1 0 0,0-1-1 0 0,0 0 1 0 0,-4 5-115 0 0,4-8 62 0 0,0 1 0 0 0,1-1 1 0 0,0 1-1 0 0,0 1-62 0 0,-6 21 201 0 0,8-23-142 0 0,-1 0-1 0 0,0 1 0 0 0,0-2 1 0 0,-1 1-1 0 0,0 0 0 0 0,0-1 0 0 0,-4 5-58 0 0,-8 11 126 0 0,5-1-101 0 0,6-2 2 0 0,-8-2 37 0 0,0 0-38 0 0,10-10-8 0 0,-2 2 13 0 0,-3-6-62 0 0,6-2-47 0 0,2 0-35 0 0,0 0-158 0 0,0 0-15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2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726 127 8264 0 0,'13'-13'182'0'0,"-10"10"29"0"0,-6 0 14 0 0,-17-16-79 0 0,16 14-65 0 0,2 0-70 0 0,-1 1-16 0 0,-2-4-13 0 0,-1 4 74 0 0,1 2 7 0 0,1 0 45 0 0,-3-1 70 0 0,0-1 54 0 0,1 0 50 0 0,1 1 48 0 0,2-2 4 0 0,0-1-39 0 0,-1-2 64 0 0,-4 1-81 0 0,0 5-76 0 0,0 1-49 0 0,-7-1 86 0 0,6-3-130 0 0,8 4-87 0 0,0 0 1 0 0,-1 0 0 0 0,1 0 0 0 0,-1 0-1 0 0,1 1 1 0 0,-1-1 0 0 0,1 1 0 0 0,-1-1-1 0 0,0 1 1 0 0,1-1 0 0 0,-1 1-1 0 0,1 0 1 0 0,-1 0 0 0 0,0 0-23 0 0,-20 0 134 0 0,0 0 74 0 0,-44 0 563 0 0,52 2-754 0 0,4 3-51 0 0,8-4 24 0 0,1 0 0 0 0,-1 0 0 0 0,1 0 0 0 0,-1 0 0 0 0,0 0 0 0 0,1-1 0 0 0,-1 1 0 0 0,0-1 0 0 0,0 1 1 0 0,1-1-1 0 0,-1 0 0 0 0,0 0 0 0 0,0 0 10 0 0,-11 3-59 0 0,3 3 39 0 0,2-2 19 0 0,2-2 1 0 0,2-1 0 0 0,-21 15 0 0 0,-1 0 0 0 0,20-12-10 0 0,1 0 1 0 0,0 1-1 0 0,0 0 1 0 0,-1 1 9 0 0,2-1-5 0 0,3-5 8 0 0,1 0 0 0 0,-1 1 0 0 0,1-1 0 0 0,0 1 0 0 0,-1-1 0 0 0,1 1 0 0 0,0-1 1 0 0,-1 1-1 0 0,1 0 0 0 0,0-1 0 0 0,0 1 0 0 0,-1-1 0 0 0,1 1 0 0 0,0 0 0 0 0,0-1 0 0 0,0 1 0 0 0,0-1 0 0 0,0 1 0 0 0,0 0 0 0 0,0-1 1 0 0,0 1-4 0 0,-1 5 67 0 0,-11 10 56 0 0,3-7-65 0 0,5-2-59 0 0,1 0-37 0 0,2 1-44 0 0,2 8-38 0 0,0 9 38 0 0,-1-22 82 0 0,0-1-1 0 0,0 1 1 0 0,-1-1-1 0 0,1 0 1 0 0,0 0 0 0 0,-1 1-1 0 0,0-1 1 0 0,0 1 0 0 0,-4 6 0 0 0,4-8 0 0 0,0 0 0 0 0,0 1 0 0 0,0-1 0 0 0,0 1 0 0 0,1-1 0 0 0,-1 1 0 0 0,1-1 0 0 0,-1 1 0 0 0,1-1 0 0 0,-1 1 0 0 0,1 0 0 0 0,0-1 0 0 0,0 1 0 0 0,0 0 0 0 0,-1 5 0 0 0,1-5 0 0 0,0 0 0 0 0,0 1 0 0 0,0-1 0 0 0,0 0 0 0 0,0 0 0 0 0,1 0 0 0 0,-1 0 0 0 0,1 0 0 0 0,-1 1 0 0 0,1 0 0 0 0,1 0 0 0 0,0 0 0 0 0,0 1 0 0 0,-1-1 0 0 0,1 1 0 0 0,-1 0 0 0 0,0 0 0 0 0,0-1 0 0 0,-1 1 0 0 0,1 0 0 0 0,-1 0 0 0 0,0 3 0 0 0,0 45 0 0 0,0-45 1 0 0,1 0 0 0 0,-1 0 1 0 0,1 0-1 0 0,0 0 0 0 0,1 0 1 0 0,0 0-1 0 0,0 0 0 0 0,0-1 1 0 0,3 6-2 0 0,7 18 62 0 0,-11-24-34 0 0,0-1 0 0 0,0 1-1 0 0,0-1 1 0 0,-1 6-28 0 0,0-6 25 0 0,0 0 1 0 0,1 1-1 0 0,0-1 1 0 0,0 0-1 0 0,1 2-25 0 0,8 22 82 0 0,1 2-48 0 0,-9-26-38 0 0,-1 1 0 0 0,0 0 0 0 0,0-1 0 0 0,-1 1 0 0 0,1 2 4 0 0,-1 31-64 0 0,-1-35 62 0 0,1-1 1 0 0,1 0 0 0 0,-1 1-1 0 0,0-1 1 0 0,1 0 0 0 0,0 1-1 0 0,0-1 1 0 0,0 0 0 0 0,0 0-1 0 0,1 2 2 0 0,4 10 16 0 0,-5-8 10 0 0,0 0-1 0 0,-1 0 1 0 0,0 1-1 0 0,0-1 1 0 0,-1 0 0 0 0,1 0-1 0 0,-1 0 1 0 0,-1 0-1 0 0,0 0 1 0 0,0 0-1 0 0,0 0 1 0 0,-1 0-26 0 0,-1 10 110 0 0,5 4-5 0 0,0-9-45 0 0,-1 1-1 0 0,1 7 48 0 0,-5-3 12 0 0,-22 41 132 0 0,8-20-12 0 0,-16 13-3 0 0,20-30-135 0 0,10-15-66 0 0,0 0 0 0 0,0-1 0 0 0,-1 0 0 0 0,0 0 0 0 0,0 0 0 0 0,0-1 0 0 0,-1 1 0 0 0,-3 2-35 0 0,-2-3 54 0 0,9-3-44 0 0,0 0 0 0 0,-1 0 0 0 0,1 1 1 0 0,0-1-1 0 0,0 0 0 0 0,0 1 1 0 0,0-1-1 0 0,0 1 0 0 0,0 0-10 0 0,-3 2 20 0 0,-1 1 0 0 0,0-1 0 0 0,0-1 0 0 0,0 1 0 0 0,0-1 0 0 0,-1 0-20 0 0,2 0 6 0 0,-8 0 70 0 0,-8-3 4 0 0,2 0-97 0 0,14 0 16 0 0,0 0-64 0 0,5 0 5 0 0,0 0-76 0 0,0 0-87 0 0,0 0 63 0 0,0 0-37 0 0,0 0-42 0 0,0 0-38 0 0,0 0-380 0 0,0 0 87 0 0,0 0-53 0 0,0 0-738 0 0,0 0-582 0 0,0 0-1108 0 0</inkml:trace>
  <inkml:trace contextRef="#ctx0" brushRef="#br0" timeOffset="311.61">0 758 7344 0 0,'0'0'165'0'0,"0"0"22"0"0,0 0 9 0 0,3 0-20 0 0,2-1-174 0 0,-2-1 66 0 0,0 0 57 0 0,-1-1 47 0 0,2-2 179 0 0,5 2 272 0 0,-4 0 81 0 0,8-5-75 0 0,-2 3-246 0 0,-2 1-103 0 0,0 1-46 0 0,-1 0-56 0 0,-2 0-69 0 0,-1 1 120 0 0,-1-1-41 0 0,3-1 82 0 0,-3 2-156 0 0,-1 0-34 0 0,13-3 143 0 0,-9 5-103 0 0,2 0 76 0 0,9-3 37 0 0,11-5 187 0 0,-16 4-241 0 0,0 3-51 0 0,2 1-21 0 0,-3 0-60 0 0,9-3-6 0 0,-6-2-26 0 0,-11 3-6 0 0,-1 1-1 0 0,0 0 1 0 0,0 0 0 0 0,1 0-1 0 0,-1 0 1 0 0,1 1-1 0 0,-1-1 1 0 0,2 1-9 0 0,7 0-67 0 0,4 1 91 0 0,-5-1 17 0 0,-3 1-49 0 0,-2-2-44 0 0,1 1-56 0 0,-2 0-36 0 0,0-1-59 0 0,1 0-66 0 0,0 0-77 0 0,-3 0 26 0 0,0 0-52 0 0,0 0-44 0 0,0-1-41 0 0,1 1-135 0 0,0-1-40 0 0,0 0-164 0 0,3-2-440 0 0</inkml:trace>
  <inkml:trace contextRef="#ctx0" brushRef="#br0" timeOffset="628.08">1168 253 9560 0 0,'0'0'216'0'0,"0"0"32"0"0,0 0 10 0 0,0 3 20 0 0,-1 0-195 0 0,1 0 106 0 0,-1 1 65 0 0,-3 2 411 0 0,3-4-491 0 0,0 0-35 0 0,-1 0-46 0 0,1-1-62 0 0,0 1-76 0 0,0-1-89 0 0,-2 2 219 0 0,2 0-37 0 0,1 7-13 0 0,1-5-6 0 0,-2 3 11 0 0,0 0 0 0 0,0 0 0 0 0,-1 0 0 0 0,0 0 0 0 0,-3 7-40 0 0,4-12 11 0 0,-3 14 94 0 0,4-4-37 0 0,-2 9 14 0 0,-2-3-28 0 0,2-10-18 0 0,0 1-1 0 0,0 0 1 0 0,1 0-1 0 0,0-1 1 0 0,0 3-36 0 0,1-3 26 0 0,0-1 0 0 0,-1 0 0 0 0,0 0 0 0 0,-1 1 0 0 0,1-1 0 0 0,-2 0 0 0 0,1 0 0 0 0,-3 5-26 0 0,1-1 34 0 0,0 0 0 0 0,2 0 0 0 0,-1 0 0 0 0,1 7-34 0 0,-2 6 38 0 0,-6 22 28 0 0,4 1-2 0 0,-4-1 0 0 0,5 0-11 0 0,-6 3-26 0 0,6 8 47 0 0,-13 28 47 0 0,10-45-92 0 0,5-25 25 0 0,2 0 0 0 0,0 0 1 0 0,1 1-1 0 0,1 10-54 0 0,0 9 103 0 0,-1-30-80 0 0,1 0-1 0 0,0 0 1 0 0,0 0 0 0 0,0 0 0 0 0,1-1 0 0 0,0 1-23 0 0,0-1 26 0 0,-1 0-1 0 0,1 0 0 0 0,-1 1 0 0 0,0-1 1 0 0,0 5-26 0 0,-1-9 9 0 0,0 1 0 0 0,0 0 0 0 0,0-1 0 0 0,0 1-1 0 0,0 0 1 0 0,1-1 0 0 0,-1 1 0 0 0,1 0 0 0 0,-1-1 0 0 0,1 1 0 0 0,0-1 0 0 0,0 1 0 0 0,-1-1 0 0 0,1 1 0 0 0,1 0-9 0 0,3 6 42 0 0,2 7 30 0 0,2 1-40 0 0,-6-8 1 0 0,1-2 5 0 0,10-4-4 0 0,-13-2-84 0 0,1 0 35 0 0,0 0 3 0 0,0 0-82 0 0,3 0-90 0 0,-3 0 44 0 0,2 0-40 0 0,22 0-242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6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0,'26'0'174'0'0,"-21"0"29"0"0,-5 0 13 0 0,0 3-31 0 0,0-3-182 0 0,0 1-1 0 0,0 0 1 0 0,0-1-1 0 0,0 1 1 0 0,0 0-1 0 0,1-1 1 0 0,-1 1-1 0 0,0 0 1 0 0,0-1-1 0 0,0 1 1 0 0,1 0-1 0 0,-1-1 1 0 0,0 1-1 0 0,1 0 1 0 0,-1-1-3 0 0,6 3 14 0 0,-2-3 38 0 0,2 0 79 0 0,-1 1 36 0 0,0 2 238 0 0,-3 8 478 0 0,-2-8-675 0 0,1 1-37 0 0,0 1-46 0 0,0-1-59 0 0,10 9 168 0 0,-9-11-106 0 0,-1 0-34 0 0,0 2 13 0 0,-2 4-22 0 0,1-8-53 0 0,0 5 142 0 0,0-2-74 0 0,0 0-46 0 0,0-1-30 0 0,0 1 42 0 0,2 2 138 0 0,3 2-139 0 0,0 3 73 0 0,-4-6-56 0 0,0 1 1 0 0,0-1 0 0 0,0 0 0 0 0,0 0 0 0 0,-1 1-1 0 0,1-1 1 0 0,-1 1 0 0 0,-1 3-83 0 0,-3 9 235 0 0,-1-9-144 0 0,4-7-71 0 0,0 0-1 0 0,0 1 1 0 0,0-1 0 0 0,0 1-1 0 0,1-1 1 0 0,-1 1-1 0 0,1-1 1 0 0,-1 1-1 0 0,1 0 1 0 0,-1-1-1 0 0,1 1 1 0 0,0 0-1 0 0,0-1 1 0 0,0 1-20 0 0,0 56 203 0 0,0 23 53 0 0,0-79-250 0 0,0 0 1 0 0,0 0-1 0 0,0-1 1 0 0,0 1-1 0 0,0 0 1 0 0,1-1-1 0 0,-1 1 1 0 0,1-1-1 0 0,-1 1 1 0 0,1 0 0 0 0,0-1-1 0 0,0 1 1 0 0,-1-1-1 0 0,2 1-6 0 0,4 10 45 0 0,-4 0-6 0 0,-1 0 1 0 0,0 0-1 0 0,0-1 1 0 0,-1 1 0 0 0,-2 9-40 0 0,1 7 34 0 0,1 152 336 0 0,0-120-204 0 0,0 2 56 0 0,-10-1 29 0 0,15-32-116 0 0,-9-16-56 0 0,0-5-45 0 0,3 2-18 0 0,-1-1 0 0 0,1 1 0 0 0,1 0 0 0 0,0-1 0 0 0,1 11-16 0 0,0 1 7 0 0,-1-11-11 0 0,-1 1 0 0 0,0-1 1 0 0,-1 4 3 0 0,-8 20-85 0 0,6-13-8 0 0,6-8 38 0 0,-2-10 53 0 0,1-1 0 0 0,-1 1 0 0 0,0-1 0 0 0,0 1 0 0 0,0-1 0 0 0,0 1 0 0 0,0-1 1 0 0,0 1-1 0 0,-1-1 0 0 0,1 0 0 0 0,-1 1 0 0 0,-1 2 2 0 0,-2 3 31 0 0,3-6-20 0 0,-1 1 1 0 0,1-1-1 0 0,0 1 1 0 0,0-1 0 0 0,0 1-1 0 0,1-1 1 0 0,-1 2-12 0 0,1-3 9 0 0,0 1 1 0 0,0 0 0 0 0,0-1 0 0 0,0 1-1 0 0,0 0 1 0 0,0-1 0 0 0,0 1 0 0 0,1 0-1 0 0,-1-1 1 0 0,1 1-10 0 0,0 3 19 0 0,7 20 45 0 0,-4 5-49 0 0,-3-18-15 0 0,-1-9 0 0 0,0 0 0 0 0,1 0 0 0 0,-1 0 0 0 0,0 0 0 0 0,-1-1 0 0 0,1 1 0 0 0,0 0 0 0 0,-1 0 0 0 0,0 0 0 0 0,1 0 0 0 0,-2 1 0 0 0,0-1-6 0 0,0 1 1 0 0,1-1 0 0 0,-1 1-1 0 0,1 0 1 0 0,0 0 0 0 0,0 0-1 0 0,0-1 1 0 0,0 1 0 0 0,1 0-1 0 0,-1 3 6 0 0,1-5-4 0 0,0 0 0 0 0,0 0-1 0 0,0 0 1 0 0,1-1 0 0 0,-1 1 0 0 0,0 0-1 0 0,1 0 1 0 0,0-1 0 0 0,-1 1 0 0 0,1 0-1 0 0,0-1 1 0 0,0 1 0 0 0,0 0 0 0 0,0 0 4 0 0,0-1-4 0 0,0 1 1 0 0,0-1 0 0 0,0 1-1 0 0,-1 0 1 0 0,1-1-1 0 0,0 1 1 0 0,-1 0 0 0 0,1-1-1 0 0,-1 1 1 0 0,0 0 0 0 0,1 0-1 0 0,-1 0 1 0 0,0-1 0 0 0,0 2 3 0 0,0 40 5 0 0,0 22 72 0 0,0-64-70 0 0,0 1 0 0 0,0 0 0 0 0,0-1 0 0 0,1 1 0 0 0,-1 0 0 0 0,1-1 0 0 0,-1 1 0 0 0,1-1 0 0 0,-1 1 0 0 0,1 0 0 0 0,0-1 0 0 0,0 0 0 0 0,0 1 0 0 0,0-1 0 0 0,0 0 0 0 0,0 1 0 0 0,0-1 0 0 0,1 1-7 0 0,1 2 70 0 0,-2 0-36 0 0,-2 3-5 0 0,1-7-18 0 0,0 6 49 0 0,0 7-36 0 0,0 0 45 0 0,0-10 32 0 0,0 0-49 0 0,0-1-36 0 0,0 0-37 0 0,0 0 30 0 0,0 0 90 0 0,0 0 79 0 0,0 0 114 0 0,2 1-208 0 0,9 8-10 0 0,-8-5 31 0 0,-4 3-56 0 0,1-9-35 0 0,0 3 119 0 0,0-3 24 0 0,0 0 3 0 0,0 0-13 0 0,0 0-56 0 0,0 0-25 0 0,0 0-2 0 0,0 0 0 0 0,0 0 0 0 0,0 0 2 0 0,0 0 4 0 0,3 0-10 0 0,15 0 40 0 0,22 0 11 0 0,-3 0 34 0 0,3 0-56 0 0,-20 0-24 0 0,-18 0-61 0 0,-1 0 0 0 0,1 0 0 0 0,0-1 0 0 0,-1 1 0 0 0,1 0 0 0 0,-1-1 0 0 0,1 1 0 0 0,-1-1 0 0 0,1 0 0 0 0,-1 1 0 0 0,0-1 0 0 0,1 0 0 0 0,-1 0-4 0 0,12-5 42 0 0,8 3-20 0 0,42 3 135 0 0,-41 0-138 0 0,7-1 42 0 0,-20 0-43 0 0,0-1 0 0 0,0 0 0 0 0,-1 0 0 0 0,6-3-18 0 0,-10 4 12 0 0,-1 0 0 0 0,1 0 0 0 0,-1 1 0 0 0,1-1 1 0 0,0 1-1 0 0,-1 0 0 0 0,1 0 0 0 0,0 0 0 0 0,1 1-12 0 0,7-1 63 0 0,14 0 86 0 0,-1 0-37 0 0,25 0 23 0 0,11 0-83 0 0,32 0-59 0 0,-84 1 7 0 0,-1 0 0 0 0,0 1 0 0 0,0-1 0 0 0,0 2 0 0 0,7 2 0 0 0,-13-4 0 0 0,2 0-1 0 0,0 0 0 0 0,0-1-1 0 0,0 1 1 0 0,0 0 0 0 0,3-1 1 0 0,18-1-47 0 0,-14 0 3 0 0,4 1-21 0 0,18 0-13 0 0,-23 0 12 0 0,1 0-62 0 0,-1 0-84 0 0,-4-2-136 0 0,-3-2 181 0 0,0 1-52 0 0,-1 1-84 0 0,-1 1 98 0 0,0 0-43 0 0,0 0-44 0 0,-1 1-43 0 0,1-1-39 0 0,-1 1-36 0 0,1 0-262 0 0,-1-1-60 0 0,1 1-45 0 0,0 0-34 0 0,4 0-1451 0 0,3 0-1280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9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8952 0 0,'0'0'200'0'0,"2"0"33"0"0,16 1-86 0 0,18-1 131 0 0,-25-1-222 0 0,-2-1-34 0 0,-2-1-4 0 0,-2-1 40 0 0,5-1 137 0 0,-4 4-50 0 0,3 0 35 0 0,13 2 321 0 0,-11 0-209 0 0,0-1 0 0 0,1 0-1 0 0,-1-1 1 0 0,1 0 0 0 0,1-1-292 0 0,3-3 277 0 0,-9 3-156 0 0,-1 0 0 0 0,1 1 0 0 0,-1 0 0 0 0,1 0-1 0 0,0 0 1 0 0,0 1-121 0 0,11 0 269 0 0,-1 1-57 0 0,-3 0 56 0 0,1-1 1 0 0,8-1-269 0 0,3-3 292 0 0,-8 0-133 0 0,15-3 136 0 0,-8 5-25 0 0,8 2 23 0 0,0 0-75 0 0,0 0-64 0 0,1 0-55 0 0,26 0-20 0 0,78 0-82 0 0,-136 0 0 0 0,0 0 0 0 0,0 0 0 0 0,0 1 0 0 0,-1-1 0 0 0,1 0 0 0 0,0 1 1 0 0,-1 0-1 0 0,1-1 0 0 0,0 1 0 0 0,-1 0 0 0 0,1 0 0 0 0,-1 0 1 0 0,1 0 2 0 0,0 0-10 0 0,-1 0 1 0 0,1 0-1 0 0,-1-1 1 0 0,1 1-1 0 0,0 0 1 0 0,-1-1-1 0 0,1 1 1 0 0,0-1-1 0 0,-1 1 1 0 0,1-1-1 0 0,0 0 1 0 0,0 1 0 0 0,0-1 9 0 0,-2 0-211 0 0,1-1 103 0 0,0 1 83 0 0,-1 0 64 0 0,1 0 56 0 0,2-1 195 0 0,-2 1-176 0 0,0 0-106 0 0,0 0-56 0 0,0 0-69 0 0,0 1-81 0 0,0-1-39 0 0,0 0-74 0 0,0 0-79 0 0,0 1-90 0 0,0-1-94 0 0,-1 1-104 0 0,1-1-110 0 0,0 1-119 0 0,2 3-654 0 0,2 0-59 0 0,0 1-201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9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81 6768 0 0,'0'0'149'0'0,"0"0"23"0"0,0 0 12 0 0,0 0-59 0 0,0 0-9 0 0,0 0 44 0 0,0 0 135 0 0,0-3 250 0 0,1 0-393 0 0,-1-1 54 0 0,4-6 604 0 0,-1 6-518 0 0,-1 3-183 0 0,0-1-36 0 0,0 1-42 0 0,0 0-52 0 0,8-4 369 0 0,-1 1-50 0 0,4-6 82 0 0,-10 7-348 0 0,0 1 36 0 0,4-3 152 0 0,-5 4-94 0 0,0 1 0 0 0,0-1 1 0 0,0 0-1 0 0,1 0 1 0 0,-1 1-1 0 0,0-1 1 0 0,1 1-1 0 0,1 0-126 0 0,2 0 175 0 0,0-1-49 0 0,2 1 52 0 0,-1-2-35 0 0,-1-2-8 0 0,2-3 19 0 0,-5 5 76 0 0,-2 1-54 0 0,1 1-70 0 0,2 0-45 0 0,1 0-39 0 0,1 1 35 0 0,16-1 47 0 0,16 0-46 0 0,-22 2-58 0 0,-7 3 1 0 0,-8-4-2 0 0,1 0 0 0 0,-1 0 0 0 0,0 0 0 0 0,1 0 0 0 0,0 0 0 0 0,-1-1-1 0 0,1 1 1 0 0,-1-1 0 0 0,1 1 0 0 0,0-1 0 0 0,1 0 1 0 0,-3 0-1 0 0,0 0 0 0 0,0 0 1 0 0,0 0-1 0 0,1 0 0 0 0,-1 0 0 0 0,0 0 1 0 0,0 0-1 0 0,0 0 0 0 0,0 0 0 0 0,0 0 1 0 0,0 0-1 0 0,0 0 0 0 0,0 0 0 0 0,0 0 1 0 0,0 0-1 0 0,1 0 0 0 0,-1 0 0 0 0,0 0 1 0 0,0 0-1 0 0,0 0 0 0 0,0 0 0 0 0,0 0 1 0 0,0 1-1 0 0,0-1 0 0 0,0 0 0 0 0,0 0 1 0 0,0 0-1 0 0,0 0 0 0 0,0 0 0 0 0,1 0 1 0 0,-1 0-1 0 0,0 0 0 0 0,0 0 0 0 0,0 0 1 0 0,0 0-1 0 0,0 0 0 0 0,0 0 0 0 0,0 0 1 0 0,0 1-1 0 0,0-1 0 0 0,0 0 0 0 0,0 0 1 0 0,0 0-1 0 0,0 0 0 0 0,0 0 0 0 0,0 0 1 0 0,0 0-1 0 0,0 0 0 0 0,0 0 0 0 0,0 0 1 0 0,0 1-1 0 0,0-1 0 0 0,0 0 1 0 0,0 0-1 0 0,0 0 0 0 0,0 0 0 0 0,0 0 1 0 0,-1 3 0 0 0,1-1-1 0 0,0 0 0 0 0,0 1 0 0 0,0-1 1 0 0,1 1-1 0 0,-1-1 0 0 0,0 1 1 0 0,1-1-1 0 0,0 0 0 0 0,-1 1 1 0 0,1-1-1 0 0,0 0 0 0 0,0 0 0 0 0,0 1 1 0 0,1-1-1 0 0,-1 0 1 0 0,0-1 0 0 0,0 0 0 0 0,-1 0 0 0 0,1 0 0 0 0,0 0 0 0 0,-1 1 0 0 0,1-1 0 0 0,-1 0 0 0 0,0 0 0 0 0,1 0 0 0 0,-1 0 0 0 0,0 1 0 0 0,0-1 0 0 0,1 0 0 0 0,-1 0 1 0 0,0 0-1 0 0,0 2 0 0 0,0 7 9 0 0,0-7-4 0 0,1-1 0 0 0,-1 1 0 0 0,0 0 0 0 0,0 0 0 0 0,0 0 0 0 0,0 0 0 0 0,-1-1 0 0 0,1 1 0 0 0,-1 0 0 0 0,0 0 0 0 0,0 0-5 0 0,-3 0 0 0 0,-3 2 0 0 0,2 19 0 0 0,4-22 0 0 0,0 0 0 0 0,0-1 0 0 0,0 1 0 0 0,0 0 0 0 0,0 0 0 0 0,0-1 0 0 0,0 1 0 0 0,-1-1 0 0 0,1 1 0 0 0,-1-1 0 0 0,-1 2 0 0 0,1 0 0 0 0,0 0 0 0 0,-1 1 0 0 0,1-1 0 0 0,0 0 0 0 0,0 2 0 0 0,1-2 0 0 0,-1 1 0 0 0,0-1 0 0 0,0 0 0 0 0,-1 1 0 0 0,1-1 0 0 0,-2 1 0 0 0,-8 7 0 0 0,9-8 0 0 0,-1-1 0 0 0,1 2 0 0 0,-1-1 0 0 0,1 0 0 0 0,0 1 0 0 0,1-1 0 0 0,-1 1 0 0 0,1 0 0 0 0,-1 0 0 0 0,1 1 0 0 0,-1 7 0 0 0,3-11 0 0 0,0 1 0 0 0,0-1 0 0 0,0 1 0 0 0,-1-1 0 0 0,1 1 0 0 0,0-1 0 0 0,-1 1 0 0 0,1-1 0 0 0,-1 1 0 0 0,0-1 0 0 0,0 1 0 0 0,1-1 0 0 0,-1 0 0 0 0,0 0 0 0 0,0 1 0 0 0,0-1 0 0 0,0 0 0 0 0,0 0 0 0 0,0 0 0 0 0,-1 0 0 0 0,0 1 0 0 0,-8 2 0 0 0,8-3 0 0 0,-1 0 0 0 0,1 0 0 0 0,0 1 0 0 0,0-1 0 0 0,0 0 0 0 0,0 1 0 0 0,0-1 0 0 0,0 1 0 0 0,0 0 0 0 0,-6 5 0 0 0,5-4 0 0 0,-1 0 0 0 0,1 1 0 0 0,0-1 0 0 0,0 1 0 0 0,1-1 0 0 0,-1 2 0 0 0,0-1 0 0 0,3-3 0 0 0,0 0 0 0 0,0-1 0 0 0,-1 1 0 0 0,1 0 0 0 0,0-1 0 0 0,-1 1 0 0 0,1-1 0 0 0,0 1 0 0 0,-1 0 0 0 0,1-1 0 0 0,-1 1 0 0 0,1-1 0 0 0,-1 1 0 0 0,1-1 0 0 0,-1 0 0 0 0,1 1 0 0 0,-1-1 0 0 0,0 0 0 0 0,1 1 0 0 0,-1-1 0 0 0,0 0 0 0 0,0 1 0 0 0,-4 1 0 0 0,3 0 0 0 0,-1-1 0 0 0,1 1 0 0 0,-1 0 0 0 0,1 0 0 0 0,0 0 0 0 0,0 0 0 0 0,0 1 0 0 0,0-1 0 0 0,0 1 0 0 0,1-1 0 0 0,-1 1 0 0 0,1-1 0 0 0,-1 1 0 0 0,1 0 0 0 0,0 1 0 0 0,-3 3 0 0 0,-9 8 0 0 0,-3 1 0 0 0,3 0 0 0 0,12-10 13 0 0,2-6-10 0 0,-1 1-1 0 0,0 0 1 0 0,0-1-1 0 0,0 1 1 0 0,0 0-1 0 0,-1-1 1 0 0,1 1-1 0 0,0-1 1 0 0,0 1-1 0 0,0 0 1 0 0,0-1-1 0 0,-1 1 1 0 0,1-1 0 0 0,0 1-1 0 0,-1-1 1 0 0,1 1-1 0 0,0-1 1 0 0,-1 1-1 0 0,1-1 1 0 0,0 1-1 0 0,-1-1-2 0 0,-10 11 30 0 0,9-6 34 0 0,-1 8-48 0 0,-3 3-21 0 0,6-16 5 0 0,0 0 0 0 0,0 0 0 0 0,0 0 0 0 0,0 0 1 0 0,0 0-1 0 0,0 1 0 0 0,0-1 0 0 0,0 0 0 0 0,0 0 0 0 0,0 0 0 0 0,0 0 0 0 0,0 0 0 0 0,0 0 0 0 0,0 0 0 0 0,0 0 0 0 0,0 0 0 0 0,0 0 0 0 0,0 0 0 0 0,0 0 0 0 0,0 1 0 0 0,0-1 0 0 0,0 0 0 0 0,0 0 1 0 0,0 0-1 0 0,0 0 0 0 0,0 0 0 0 0,0 0 0 0 0,1 0 0 0 0,-1 0 0 0 0,0 0 0 0 0,0 0 0 0 0,0 0 0 0 0,0 0 0 0 0,0 0 0 0 0,0 0 0 0 0,0 0 0 0 0,0 0 0 0 0,0 0 0 0 0,0 0 0 0 0,0 0 0 0 0,1 0 0 0 0,-1 0 1 0 0,0 0-1 0 0,0 0 0 0 0,0 0 0 0 0,0 0 0 0 0,0 0 0 0 0,0 0 0 0 0,0 0 0 0 0,0 0 0 0 0,0 0 0 0 0,0 0 0 0 0,4 1 23 0 0,-3-1-16 0 0,-1 1-1 0 0,0-1 1 0 0,0 1 0 0 0,1 0 0 0 0,-1-1-1 0 0,0 1 1 0 0,0 0 0 0 0,1-1 0 0 0,-1 1-1 0 0,0 0 1 0 0,0-1 0 0 0,0 1 0 0 0,0 0-1 0 0,0 0 1 0 0,0-1-7 0 0,0 3 100 0 0,0-3-10 0 0,0 0 22 0 0,0 0 101 0 0,3 0 6 0 0,-1 0-93 0 0,1 0-60 0 0,0 0-7 0 0,-1 0 2 0 0,1 0 180 0 0,-3 0-172 0 0,2 0-34 0 0,2 0-26 0 0,-1-1-1 0 0,-1 1 0 0 0,0 0 0 0 0,1 0 0 0 0,-1 1 0 0 0,0-1 0 0 0,1 0 0 0 0,-1 1 0 0 0,0-1 0 0 0,2 1-8 0 0,9 7 38 0 0,-7-13 79 0 0,7 10 12 0 0,5-13-8 0 0,-10 7-83 0 0,-1 0-1 0 0,1 0 1 0 0,0 0-1 0 0,-1 1 1 0 0,2 0-38 0 0,28 1 94 0 0,-16 0-48 0 0,-11-1-31 0 0,-8 0-9 0 0,0 1-1 0 0,0-1 1 0 0,0 0-1 0 0,0 0 1 0 0,0-1 0 0 0,0 1-1 0 0,0 0 1 0 0,0-1-1 0 0,0 1 1 0 0,0-1-1 0 0,0 0-5 0 0,3-1 6 0 0,-1 0 0 0 0,0 0 0 0 0,0 1 0 0 0,1-1 0 0 0,-1 1 0 0 0,1 0-1 0 0,-1 0 1 0 0,1 0 0 0 0,-1 1 0 0 0,1 0 0 0 0,0 0 0 0 0,-1 0-1 0 0,2 0-5 0 0,44 0-21 0 0,-34 0-37 0 0,1 0-51 0 0,-3 0-33 0 0,0 0-55 0 0,1 0-64 0 0,1 0-73 0 0,-12 0 109 0 0,-1 0 57 0 0,1 0 48 0 0,-1 0 40 0 0,2 0 6 0 0,3 0 40 0 0,-5 0-6 0 0,0 0-49 0 0,0 0-73 0 0,0 0-104 0 0,-1 0 88 0 0,0 0-35 0 0,0 0-38 0 0,0 0-40 0 0,1 0-44 0 0,-1 0-48 0 0,1 0-95 0 0,0 0-66 0 0,1 0-69 0 0,-1 0-74 0 0,8 0-1089 0 0,7 0-998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0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16 7224 0 0,'0'0'165'0'0,"0"0"22"0"0,0 0 7 0 0,0-2-23 0 0,0-9-78 0 0,0 9 3 0 0,0 1 107 0 0,0 1 177 0 0,0 0 11 0 0,0 0-6 0 0,0 0-29 0 0,0 0-17 0 0,0 0-3 0 0,0 0-2 0 0,0 0-4 0 0,0 6-60 0 0,1-2-68 0 0,1-1-30 0 0,2 0-7 0 0,1 0-21 0 0,-3 1-18 0 0,-1 1 27 0 0,0 2 61 0 0,-2 6 40 0 0,0 17 261 0 0,3-20-397 0 0,0-3-59 0 0,3 1 21 0 0,-4-6-64 0 0,0-1 0 0 0,0 0 0 0 0,0 1-1 0 0,0-1 1 0 0,-1 1 0 0 0,1-1 0 0 0,-1 1 0 0 0,1 0 0 0 0,-1-1 0 0 0,1 1 0 0 0,-1-1-1 0 0,0 1 1 0 0,0 0 0 0 0,0 0-16 0 0,0 3 29 0 0,1 14 247 0 0,1-12-198 0 0,6 11 28 0 0,-7-15-90 0 0,0 0 0 0 0,0 0 0 0 0,0 0 0 0 0,-1 0 0 0 0,1 0 0 0 0,-1 1 1 0 0,0 1-17 0 0,0-3 12 0 0,0 0 0 0 0,0 0 1 0 0,1 0-1 0 0,-1 0 1 0 0,0 0-1 0 0,1-1 0 0 0,-1 1 1 0 0,1 0-1 0 0,0 0 1 0 0,0 0-1 0 0,0-1 0 0 0,0 1 1 0 0,1 1-13 0 0,-1-1 11 0 0,-1-1 0 0 0,1 0-1 0 0,0 1 1 0 0,0-1 0 0 0,-1 1 0 0 0,1-1 0 0 0,-1 1 0 0 0,1 0 0 0 0,-1-1 0 0 0,1 1-1 0 0,-1-1 1 0 0,0 1 0 0 0,0 1-11 0 0,0 30 170 0 0,0-6-73 0 0,2-8-10 0 0,4-3-25 0 0,0-1 2 0 0,-4 1 26 0 0,-2 7 35 0 0,0 25 51 0 0,0-43-149 0 0,1 14 71 0 0,6-3-28 0 0,-1-1-4 0 0,-4 4 28 0 0,-3 3-13 0 0,0-11-37 0 0,1 0 1 0 0,0 1 0 0 0,1-1 0 0 0,0 1 0 0 0,1 1-45 0 0,3 3 37 0 0,-3-10-22 0 0,0 1-1 0 0,-1-1 0 0 0,0 1 1 0 0,0 0-1 0 0,0-1 1 0 0,-1 4-15 0 0,-1 16 10 0 0,0 16 60 0 0,2-34-40 0 0,-1 0 1 0 0,1 0-1 0 0,0 0 0 0 0,1 0-30 0 0,3 9 45 0 0,-3-11-23 0 0,-1 0 0 0 0,1 1 0 0 0,-1-1 0 0 0,0 1 0 0 0,0 0 0 0 0,-1 3-22 0 0,0 98 168 0 0,0-101-155 0 0,1 1-1 0 0,0-1 0 0 0,0 0 1 0 0,1 0-1 0 0,1 3-12 0 0,-1-2 13 0 0,0-1 1 0 0,-1 1-1 0 0,0 1 0 0 0,0-1 0 0 0,0 3-13 0 0,-2 15 43 0 0,0-13-20 0 0,1 0 1 0 0,0 1-1 0 0,1-1 1 0 0,0 0-1 0 0,1 3-23 0 0,3 0 15 0 0,-3-9-13 0 0,0-1 0 0 0,-1 1 1 0 0,1 0-1 0 0,-1-1 0 0 0,-1 1 0 0 0,1 0-2 0 0,-2 8 25 0 0,1-5-13 0 0,0-1 1 0 0,0 0-1 0 0,1 0 0 0 0,1 5-12 0 0,3 4 23 0 0,-3-8 1 0 0,0 0 0 0 0,0 0 1 0 0,-1 0-1 0 0,0 8-24 0 0,-2 17 28 0 0,0-25-6 0 0,1 0 0 0 0,0 0 0 0 0,0 1 0 0 0,1-1 0 0 0,0 0 0 0 0,2 4-22 0 0,2 3 9 0 0,-3-11 4 0 0,0 1-1 0 0,-1-1 1 0 0,0 1-1 0 0,0-1 0 0 0,0 1 1 0 0,-1 3-13 0 0,0 24 20 0 0,0 56 188 0 0,1-83-196 0 0,-1 0 0 0 0,1 1 0 0 0,1-1 0 0 0,-1 0 0 0 0,1 0 0 0 0,3 5-12 0 0,-4-7 12 0 0,0-1-5 0 0,0-1-1 0 0,0 1 1 0 0,0-1 0 0 0,-1 1 0 0 0,0 0 0 0 0,0-1-1 0 0,0 1 1 0 0,0 0 0 0 0,0 1-7 0 0,-1 5 20 0 0,1-8-14 0 0,0-1 1 0 0,0 1-1 0 0,0 0 0 0 0,1 0 0 0 0,-1 0 0 0 0,1 0 1 0 0,-1 0-1 0 0,1 0 0 0 0,0 0 0 0 0,-1-1 0 0 0,1 1 1 0 0,0 0-1 0 0,1 1-6 0 0,-1-2 11 0 0,0 1 0 0 0,0-1 1 0 0,0 0-1 0 0,-1 1 0 0 0,1-1 1 0 0,0 1-1 0 0,-1 0 0 0 0,1-1 1 0 0,-1 1-1 0 0,0-1 0 0 0,0 1 1 0 0,1 0-1 0 0,-1 1-11 0 0,0 4 42 0 0,-1-5-29 0 0,1 0 1 0 0,0 0-1 0 0,0 0 1 0 0,0 0 0 0 0,0 1-1 0 0,1-1 1 0 0,-1 0-1 0 0,1 0 1 0 0,-1 0-1 0 0,1 1-13 0 0,4 5 43 0 0,-4-6-34 0 0,0-1 1 0 0,0 0-1 0 0,0 1 1 0 0,0-1-1 0 0,-1 1 1 0 0,1-1 0 0 0,0 1-1 0 0,-1-1 1 0 0,0 1-1 0 0,1 0 1 0 0,-1-1-1 0 0,0 1 1 0 0,0 0-1 0 0,1 0-9 0 0,-2 4 42 0 0,2 13 167 0 0,1-13-170 0 0,1 0-9 0 0,4 7 63 0 0,-3 0 85 0 0,-4-7-44 0 0,-3-1 35 0 0,-3-2 40 0 0,-4-1 46 0 0,-3-2-245 0 0,-13 0-7 0 0,18 0 48 0 0,1-1-31 0 0,-17 1 56 0 0,10 3-82 0 0,7 2 6 0 0,6-5 0 0 0,1 1 0 0 0,-1 0 0 0 0,0-1 0 0 0,1 1 0 0 0,-1 0 0 0 0,0-1 0 0 0,0 1 0 0 0,0-1 0 0 0,0 0 0 0 0,0 1 0 0 0,1-1 0 0 0,-1 0 0 0 0,0 1 0 0 0,0-1 0 0 0,0 0 0 0 0,0 0 0 0 0,0 0 0 0 0,0 0 0 0 0,0 0 0 0 0,0 0 0 0 0,0 0 0 0 0,0 0 0 0 0,0 0 0 0 0,0 0 0 0 0,0-1 0 0 0,0 1 0 0 0,0 0 0 0 0,-5-5 0 0 0,5 4 0 0 0,0 1 0 0 0,0-1 0 0 0,1 0 0 0 0,-1 1 0 0 0,0-1 0 0 0,0 1 0 0 0,1-1 0 0 0,-1 1 0 0 0,0-1 0 0 0,0 1 0 0 0,0 0 0 0 0,0-1 0 0 0,0 1 0 0 0,0 0 0 0 0,0 0 0 0 0,0 0 0 0 0,0 0 0 0 0,0 0 0 0 0,0 0 0 0 0,0 0 0 0 0,0 0 0 0 0,0 0 0 0 0,1 0 0 0 0,-1 0 0 0 0,0 1 0 0 0,0-1 0 0 0,0 0 0 0 0,-3 2 0 0 0,-1 0 0 0 0,1 0 0 0 0,0 0 0 0 0,-1-1 0 0 0,1 1 0 0 0,-1-1 0 0 0,1-1 0 0 0,-1 1 0 0 0,1 0 0 0 0,-1-1 0 0 0,0 0 0 0 0,1 0 0 0 0,-1-1 0 0 0,-52 1 55 0 0,-31 0-46 0 0,59 0-9 0 0,-2 0 0 0 0,2 0 0 0 0,-21 0 0 0 0,34 0 0 0 0,0 0 0 0 0,3 0-12 0 0,10 0-53 0 0,3 0-27 0 0,0 0-16 0 0,0 0 22 0 0,0 0-87 0 0,0 0-156 0 0,0 0 169 0 0,0 0 68 0 0,0 0-34 0 0,0 0-9 0 0,0 0-35 0 0,0 0-37 0 0,0 0-44 0 0,0 0-47 0 0,0 0-43 0 0,0 0-41 0 0,0 0-36 0 0,0 0-269 0 0,0 0-60 0 0,0 0-48 0 0,0 0-34 0 0,0 0-1484 0 0,0 0-1310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47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32 317 8928 0 0,'0'0'200'0'0,"0"0"33"0"0,0 0 14 0 0,0 0 17 0 0,0 0 66 0 0,0 0 29 0 0,3 2 8 0 0,1 2-234 0 0,15 18 515 0 0,-15-14-488 0 0,-2 0-69 0 0,1-2 109 0 0,7 7-32 0 0,-5 0-10 0 0,2-9-57 0 0,-7-3-95 0 0,1-1 0 0 0,-1 0 1 0 0,1 0-1 0 0,-1 1 1 0 0,0-1-1 0 0,1 0 1 0 0,-1 1-1 0 0,1-1 0 0 0,-1 0 1 0 0,0 1-1 0 0,1-1 1 0 0,-1 0-1 0 0,0 1 0 0 0,0-1 1 0 0,1 1-1 0 0,-1-1 1 0 0,0 1-1 0 0,0-1 0 0 0,0 1 1 0 0,1-1-1 0 0,-1 1 1 0 0,0-1-1 0 0,0 1 0 0 0,0-1 1 0 0,0 1-1 0 0,0-1 1 0 0,0 1-1 0 0,0-1 0 0 0,0 1 1 0 0,0-1-1 0 0,0 1 1 0 0,-1-1-7 0 0,4 15 142 0 0,-2-14-132 0 0,-1 0 1 0 0,1 0 0 0 0,-1 0 0 0 0,1 0 0 0 0,0 0-1 0 0,-1 0 1 0 0,1 0 0 0 0,0 0 0 0 0,0 0 0 0 0,0 0-1 0 0,-1-1 1 0 0,1 1 0 0 0,0 0 0 0 0,0-1 0 0 0,1 1-11 0 0,3 2 41 0 0,-4-3-31 0 0,-1 0 0 0 0,1 0 0 0 0,0 1 1 0 0,-1-1-1 0 0,1 0 0 0 0,0 1 0 0 0,-1-1 1 0 0,1 1-1 0 0,-1-1 0 0 0,1 0 0 0 0,-1 1 0 0 0,1-1 1 0 0,-1 1-1 0 0,1 0 0 0 0,-1-1 0 0 0,0 1 1 0 0,1-1-1 0 0,-1 1 0 0 0,0 0 0 0 0,1-1 1 0 0,-1 1-1 0 0,0 0-10 0 0,3 4 44 0 0,-1-2 5 0 0,0 1 0 0 0,1-1 0 0 0,0 0 0 0 0,0 0 0 0 0,0 0 0 0 0,2 2-49 0 0,-2-3 51 0 0,0 1 1 0 0,0 0-1 0 0,0 0 0 0 0,-1 0 0 0 0,1 0 1 0 0,1 3-52 0 0,0 4 141 0 0,-3-7-110 0 0,0-1 1 0 0,1 0-1 0 0,-1 1 0 0 0,0-1 1 0 0,0 0-1 0 0,1 0 1 0 0,0 0-1 0 0,-1 0 1 0 0,1 0-32 0 0,5 5 102 0 0,13 14 184 0 0,-20-20-262 0 0,1 1 0 0 0,0-1 0 0 0,-1 0 0 0 0,1 0 0 0 0,-1 0 0 0 0,1 1 0 0 0,-1-1 1 0 0,0 0-1 0 0,0 1 0 0 0,1-1 0 0 0,-1 1-24 0 0,2 4 244 0 0,3-2-144 0 0,-2-1-18 0 0,1 1 0 0 0,0 0 0 0 0,-1 0 0 0 0,0 0 1 0 0,2 2-83 0 0,-3-2 69 0 0,-2-3-54 0 0,0 0-1 0 0,1-1 0 0 0,-1 1 0 0 0,0 0 1 0 0,1-1-1 0 0,-1 1 0 0 0,0-1 1 0 0,1 1-1 0 0,-1 0 0 0 0,1-1 1 0 0,-1 1-1 0 0,1-1 0 0 0,-1 0 1 0 0,1 1-1 0 0,-1-1 0 0 0,1 1 1 0 0,0-1-1 0 0,-1 0 0 0 0,1 1 1 0 0,-1-1-1 0 0,1 0 0 0 0,0 1-14 0 0,4 1 45 0 0,-4-1-34 0 0,0-1-1 0 0,0 1 1 0 0,0 0 0 0 0,0-1-1 0 0,-1 1 1 0 0,1 0 0 0 0,0 0-1 0 0,0 0 1 0 0,-1 0 0 0 0,1 0-1 0 0,0 0 1 0 0,-1 0 0 0 0,1 0-1 0 0,-1 0 1 0 0,0 0 0 0 0,1 0-11 0 0,5 10 151 0 0,8-6-4 0 0,-1 6-56 0 0,-11-8-19 0 0,4-3 37 0 0,1 0-64 0 0,-6 0-43 0 0,-1 0-1 0 0,0 0 0 0 0,0 0 0 0 0,0-1 1 0 0,0 1-1 0 0,0 0 0 0 0,0 0 0 0 0,0 0 0 0 0,0 0 1 0 0,0 0-1 0 0,0 0 0 0 0,1 0 0 0 0,-1 0 1 0 0,0 0-1 0 0,0 0 0 0 0,0 0 0 0 0,0 0 0 0 0,0 1 1 0 0,0-1-1 0 0,0 0 0 0 0,0 0 0 0 0,0 0 0 0 0,0 0 1 0 0,0 0-1 0 0,1 0 0 0 0,-1 0 0 0 0,0 0 1 0 0,0 0-1 0 0,0 0 0 0 0,0 0 0 0 0,0 0 0 0 0,0 0 1 0 0,0 0-1 0 0,0 0 0 0 0,0 0 0 0 0,0 0 1 0 0,0 1-1 0 0,0-1 0 0 0,0 0 0 0 0,0 0 0 0 0,0 0 1 0 0,0 0-1 0 0,0 0 0 0 0,0 0 0 0 0,0 0 0 0 0,0 0 1 0 0,0 0-1 0 0,0 0 0 0 0,0 1 0 0 0,0-1 1 0 0,0 0-1 0 0,0 0 0 0 0,0 0 0 0 0,0 0 0 0 0,0 0 1 0 0,0 0-1 0 0,0 0-1 0 0,0 1 6 0 0,0 0-1 0 0,0-1 1 0 0,0 1 0 0 0,0 0-1 0 0,0-1 1 0 0,0 1 0 0 0,0 0-1 0 0,1-1 1 0 0,-1 1 0 0 0,0 0-1 0 0,0-1 1 0 0,1 1 0 0 0,-1 0-1 0 0,0-1 1 0 0,1 1-6 0 0,-1-1 3 0 0,1 1 0 0 0,0-1-1 0 0,-1 0 1 0 0,1 0 0 0 0,-1 1 0 0 0,1-1-1 0 0,0 0 1 0 0,-1 0 0 0 0,1 0 0 0 0,0 0-1 0 0,-1 0 1 0 0,1 0 0 0 0,0 1 0 0 0,0-2-1 0 0,-1 1-2 0 0,0 0 0 0 0,3 0-70 0 0,-3 0-9 0 0,0 0-62 0 0,0 0-120 0 0,0 0 1 0 0,0-2-34 0 0,0 1 131 0 0,0 0 62 0 0,0 0 36 0 0,0 0 16 0 0,0 0-25 0 0,0 0-31 0 0,0-1-37 0 0,0 1-62 0 0,0 0-24 0 0,0-1-61 0 0,0 0-69 0 0,0 0-76 0 0,0-11-708 0 0</inkml:trace>
  <inkml:trace contextRef="#ctx0" brushRef="#br0" timeOffset="353.94">411 238 6448 0 0,'0'0'141'0'0,"0"0"23"0"0,0 0 13 0 0,0 3-19 0 0,-3 10-101 0 0,-7 0 68 0 0,7-11-24 0 0,0 0-34 0 0,1-2-22 0 0,-1 0-21 0 0,-2 1 29 0 0,-1 10 91 0 0,5-10-132 0 0,1 0 0 0 0,-1 0 0 0 0,1 0 0 0 0,-1 0 0 0 0,1 0 0 0 0,-1 0 0 0 0,1 0 0 0 0,-1 0 0 0 0,0 0 0 0 0,0 0 0 0 0,1 0 0 0 0,-1-1 0 0 0,0 1 0 0 0,0 0 0 0 0,0 0 0 0 0,0-1-12 0 0,-6 3 80 0 0,7-2-71 0 0,-1-1-1 0 0,1 0 1 0 0,-1 0 0 0 0,1 0-1 0 0,-1 0 1 0 0,1 0 0 0 0,-1 1-1 0 0,1-1 1 0 0,0 0 0 0 0,-1 0-1 0 0,1 1 1 0 0,0-1 0 0 0,-1 0-1 0 0,1 1 1 0 0,0-1 0 0 0,-1 0-1 0 0,1 1 1 0 0,0-1 0 0 0,-1 0-1 0 0,1 1 1 0 0,0-1 0 0 0,0 1-1 0 0,-1-1 1 0 0,1 0 0 0 0,0 1-1 0 0,0-1 1 0 0,0 1 0 0 0,0-1-1 0 0,0 1 1 0 0,0-1-1 0 0,0 1 1 0 0,0-1 0 0 0,0 1-1 0 0,0-1 1 0 0,0 1 0 0 0,0-1-9 0 0,-3 5 192 0 0,-1-1-126 0 0,0 0-20 0 0,0 0 0 0 0,1-1 0 0 0,-1 1 0 0 0,1 0 0 0 0,-1 2-46 0 0,-1 7 136 0 0,-8-5-7 0 0,8-2-110 0 0,-1 2 36 0 0,-15 20 134 0 0,-4-2-36 0 0,-13 12 150 0 0,29-27-222 0 0,2 1-36 0 0,5-8-35 0 0,1-1 0 0 0,-1 1 1 0 0,-1-1-1 0 0,1 0 0 0 0,0 0 1 0 0,-2 1-11 0 0,-16 17 37 0 0,-12 10 124 0 0,21-20-91 0 0,9-8-50 0 0,0-1 1 0 0,0 1-1 0 0,0 0 1 0 0,0 0 0 0 0,1 0-1 0 0,-1 1-20 0 0,1-2 13 0 0,0 0 1 0 0,0 0-1 0 0,0 0 1 0 0,0 0-1 0 0,0-1 0 0 0,0 1 1 0 0,0 0-1 0 0,-1-1 1 0 0,1 1-1 0 0,-1-1 0 0 0,1 1 1 0 0,-1-1-1 0 0,0 1-13 0 0,-3 0 29 0 0,4-2-21 0 0,0 1-1 0 0,1-1 1 0 0,-1 0-1 0 0,1 0 0 0 0,-1 1 1 0 0,0-1-1 0 0,1 0 1 0 0,-1 1-1 0 0,1-1 1 0 0,-1 1-1 0 0,1-1 0 0 0,-1 1 1 0 0,1-1-1 0 0,-1 1 1 0 0,1-1-1 0 0,0 1 1 0 0,-1 0-1 0 0,1-1 0 0 0,0 1 1 0 0,-1-1-1 0 0,1 1 1 0 0,0 0-8 0 0,-3 4 30 0 0,-10 11 74 0 0,12-14-99 0 0,0-1-1 0 0,-1 0 1 0 0,1 0-1 0 0,0 1 1 0 0,0-1 0 0 0,0 0-1 0 0,0 1 1 0 0,0-1-1 0 0,0 1 1 0 0,0 0-1 0 0,0-1 1 0 0,1 1-1 0 0,-1 0 1 0 0,1-1-1 0 0,-1 1 1 0 0,1 0-1 0 0,0-1 1 0 0,-1 1-1 0 0,1 0-4 0 0,0-1 3 0 0,1-1-1 0 0,-1 1 0 0 0,0-1 0 0 0,0 1 0 0 0,0-1 0 0 0,0 1 1 0 0,0-1-1 0 0,0 1 0 0 0,0-1 0 0 0,0 1 0 0 0,0-1 0 0 0,-1 1 1 0 0,1-1-1 0 0,0 1 0 0 0,0-1 0 0 0,0 1 0 0 0,0-1 1 0 0,-1 1-1 0 0,1-1 0 0 0,0 0 0 0 0,-1 1 0 0 0,1-1 0 0 0,0 1 1 0 0,-1-1-1 0 0,1 0 0 0 0,0 1 0 0 0,-1-1 0 0 0,1 0 1 0 0,-1 1-1 0 0,1-1 0 0 0,0 0 0 0 0,-1 0-2 0 0,-6 5 14 0 0,2 5 29 0 0,-6-4-32 0 0,11-6-13 0 0,0 1 1 0 0,-1-1-1 0 0,1 1 1 0 0,0 0 0 0 0,0-1-1 0 0,-1 1 1 0 0,1 0-1 0 0,0-1 1 0 0,0 1-1 0 0,0 0 1 0 0,0-1 0 0 0,0 1-1 0 0,0 0 1 0 0,0-1-1 0 0,0 1 2 0 0,0-1 0 0 0,0 3-104 0 0,0-3 29 0 0,0 0-72 0 0,0 0-84 0 0,0 0 67 0 0,0 0-39 0 0,0 0-40 0 0,0 0-38 0 0,0 0-379 0 0,0 0-263 0 0,0 0-608 0 0</inkml:trace>
  <inkml:trace contextRef="#ctx0" brushRef="#br0" timeOffset="981.09">616 80 7256 0 0,'0'0'165'0'0,"3"0"22"0"0,7 0 7 0 0,-10 0-191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0,0-1 0 0 0,0 1 0 0 0,0 0 0 0 0,0 0 0 0 0,0 0 0 0 0,0 0 0 0 0,0 0 0 0 0,0 0 0 0 0,0 0 0 0 0,0 0 0 0 0,0 0 0 0 0,0 0-3 0 0,0-1 2 0 0,0 0 1 0 0,0 0-1 0 0,0 1 0 0 0,0-1 1 0 0,0 0-1 0 0,0 1 0 0 0,0-1 1 0 0,0 0-1 0 0,1 1 0 0 0,-1-1 1 0 0,0 0-1 0 0,0 1 0 0 0,1-1 0 0 0,-1 1 1 0 0,0-1-3 0 0,7-2 11 0 0,0 1 39 0 0,-5 0-64 0 0,0 1 50 0 0,1-1 42 0 0,0-1 35 0 0,3-3 186 0 0,10-9 533 0 0,-12 11-616 0 0,-1 0-50 0 0,0 1-69 0 0,-1 1-96 0 0,2-1 249 0 0,-1 2-112 0 0,1 1-70 0 0,1 1-35 0 0,-2-1 49 0 0,7-2 122 0 0,-4-4-41 0 0,-6 6-153 0 0,0-1 0 0 0,1 0 0 0 0,-1 1 0 0 0,1-1 0 0 0,-1 1 0 0 0,0-1-1 0 0,1 1 1 0 0,0-1 0 0 0,-1 1 0 0 0,1 0 0 0 0,-1-1 0 0 0,1 1 0 0 0,-1 0-1 0 0,1-1 1 0 0,0 1 0 0 0,-1 0 0 0 0,1 0 0 0 0,0 0 0 0 0,-1-1 0 0 0,1 1-1 0 0,0 0 1 0 0,-1 0 0 0 0,1 0 0 0 0,0 0 0 0 0,-1 0 0 0 0,1 0-10 0 0,0 0 6 0 0,-1 0 1 0 0,1 0-1 0 0,-1 0 1 0 0,1 0 0 0 0,-1 0-1 0 0,1 0 1 0 0,-1 0 0 0 0,1 0-1 0 0,-1 0 1 0 0,1 0-1 0 0,-1 0 1 0 0,1 0 0 0 0,-1 0-1 0 0,1 0 1 0 0,-1 0-1 0 0,1 1 1 0 0,-1-1 0 0 0,1 0-1 0 0,-1 0 1 0 0,1 0-1 0 0,-1 1 1 0 0,1-1 0 0 0,-1 0-1 0 0,0 1 1 0 0,1-1-1 0 0,-1 0 1 0 0,0 1 0 0 0,1-1-1 0 0,-1 1 1 0 0,0-1 0 0 0,1 1-1 0 0,-1-1 1 0 0,0 1-1 0 0,0-1 1 0 0,1 0 0 0 0,-1 1-1 0 0,0-1 1 0 0,0 1-1 0 0,0 0 1 0 0,0-1 0 0 0,0 1-1 0 0,0-1 1 0 0,0 1-1 0 0,0-1 1 0 0,0 1 0 0 0,0-1-7 0 0,0 0 1 0 0,0 1 1 0 0,0-1-1 0 0,0 0 0 0 0,0 0 1 0 0,0 0-1 0 0,0 0 1 0 0,0 0-1 0 0,0 0 1 0 0,0 0-1 0 0,0 0 1 0 0,0 0-1 0 0,0 0 1 0 0,0 1-1 0 0,0-1 0 0 0,0 0 1 0 0,0 0-1 0 0,0 0 1 0 0,0 0-1 0 0,0 0 1 0 0,0 0-1 0 0,0 0 1 0 0,0 0-1 0 0,0 0 0 0 0,0 0 1 0 0,0 0-1 0 0,0 1 1 0 0,0-1-1 0 0,0 0 1 0 0,0 0-1 0 0,0 0 1 0 0,1 0-1 0 0,-1 0 1 0 0,0 0-1 0 0,0 0 0 0 0,0 0 1 0 0,0 0-1 0 0,0 0 1 0 0,0 0-1 0 0,0 0 1 0 0,0 0-1 0 0,0 0 1 0 0,0 0-1 0 0,0 0 0 0 0,1 0 1 0 0,-1 0-1 0 0,0 0 1 0 0,0 0-1 0 0,0 0 1 0 0,0 0-1 0 0,0 0 1 0 0,0 0-1 0 0,0 0 1 0 0,0 0-1 0 0,0 0 0 0 0,0 0 1 0 0,1 0-1 0 0,-1 0-1 0 0,13 3 64 0 0,-12-3-63 0 0,0 1 1 0 0,0 0-1 0 0,0 0 0 0 0,1 0 0 0 0,-1-1 0 0 0,0 1 0 0 0,0 0 0 0 0,-1 0 0 0 0,1 1 0 0 0,0-1 1 0 0,0 0-1 0 0,0 1-1 0 0,2 14 0 0 0,-3 31 0 0 0,0-40 0 0 0,0-5 5 0 0,0 0 0 0 0,0 0 1 0 0,0 1-1 0 0,0-1 0 0 0,0 0 1 0 0,0 0-1 0 0,-1 0 0 0 0,1 0 1 0 0,-1 0-1 0 0,0 1-5 0 0,-4 6 9 0 0,4-8-9 0 0,0 0 0 0 0,0 1 0 0 0,0-1 1 0 0,1 1-1 0 0,-1-1 0 0 0,0 1 0 0 0,1-1 0 0 0,-1 1 0 0 0,1-1 0 0 0,0 1 0 0 0,-1 0 0 0 0,1-1 1 0 0,0 1-1 0 0,0 0 0 0 0,0-1 0 0 0,0-1 1 0 0,0 0 0 0 0,0 1 0 0 0,0-1 0 0 0,0 1-1 0 0,0-1 1 0 0,0 1 0 0 0,0-1 0 0 0,0 1-1 0 0,0-1 1 0 0,0 1 0 0 0,0-1 0 0 0,0 1-1 0 0,0-1 1 0 0,-1 1 0 0 0,1-1 0 0 0,0 1 0 0 0,0-1-1 0 0,0 1 1 0 0,-1-1 0 0 0,1 0 0 0 0,0 1-1 0 0,-1-1 1 0 0,1 1 0 0 0,0-1 0 0 0,-1 0 0 0 0,1 1-1 0 0,-1-1 1 0 0,1 0 0 0 0,0 0 0 0 0,-1 1-1 0 0,0-1 0 0 0,-5 4 29 0 0,0 10-18 0 0,-7 1-11 0 0,11-12 0 0 0,0 0 0 0 0,0 0 0 0 0,0-1 0 0 0,0 1 0 0 0,1 0 0 0 0,-1 2 0 0 0,1-3 0 0 0,0-1 0 0 0,0 1 0 0 0,0 0 0 0 0,0 0 0 0 0,0 0 0 0 0,0-1 0 0 0,0 1 0 0 0,-1 0 0 0 0,1-1 0 0 0,-1 1 0 0 0,1-1 0 0 0,-1 0 0 0 0,0 1 0 0 0,-4-1 0 0 0,2 1 0 0 0,-5 13 0 0 0,-1 1 0 0 0,7-3 10 0 0,3-10 44 0 0,0-3 14 0 0,-1 5 11 0 0,2 0-65 0 0,-1-2 10 0 0,0 0 141 0 0,0-3 27 0 0,0 0-6 0 0,0 0-2 0 0,3 2 0 0 0,1 2-165 0 0,0-1 34 0 0,2-1 44 0 0,4 1 93 0 0,10-2 147 0 0,-6 0-176 0 0,-12-1-146 0 0,8 0 94 0 0,-5 0-37 0 0,1 0 51 0 0,25 0-23 0 0,-20 0-67 0 0,-10-1-33 0 0,-1 1 1 0 0,1 0-1 0 0,-1 0 0 0 0,1 0 1 0 0,-1 0-1 0 0,1 0 0 0 0,-1 0 1 0 0,1 0-1 0 0,-1 0 0 0 0,1 0 1 0 0,-1 0-1 0 0,1 0 0 0 0,-1 1 1 0 0,1-1-1 0 0,-1 0 0 0 0,1 0 1 0 0,-1 0-1 0 0,1 1 1 0 0,-1-1-1 0 0,0 0 0 0 0,1 0 1 0 0,-1 1-1 0 0,1-1 0 0 0,-1 0 1 0 0,0 1-1 0 0,1-1 0 0 0,-1 1 1 0 0,0-1-1 0 0,0 0 0 0 0,1 1 1 0 0,-1-1-1 0 0,0 1 0 0 0,5 6 10 0 0,-4-7-7 0 0,-1 1 0 0 0,1-1 0 0 0,0 0 0 0 0,0 1 0 0 0,0-1 1 0 0,-1 0-1 0 0,1 0 0 0 0,0 0 0 0 0,0 0 0 0 0,0 1 0 0 0,0-1 0 0 0,-1 0 0 0 0,1 0 0 0 0,1-1-3 0 0,27 1-3 0 0,-24 3-50 0 0,0 2 34 0 0,1 0-37 0 0,-3-2-197 0 0,0-2 97 0 0,1-1 48 0 0,0 0 39 0 0,-3-1 15 0 0,-1 1 2 0 0,2 0-126 0 0,-1 0 80 0 0,-1 0-34 0 0,0 0-10 0 0,0 0-34 0 0,0 0-39 0 0,0 0-44 0 0,0 0-46 0 0,0 0-44 0 0,0 0-39 0 0,0 0-34 0 0,0 0-123 0 0,0 0-33 0 0,0 0-1273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3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12240 0 0,'0'0'273'0'0,"0"0"40"0"0,0 0 23 0 0,0 0-137 0 0,0 0-96 0 0,0 0 21 0 0,0 0-40 0 0,0 0 97 0 0,0 0 199 0 0,0 0 351 0 0,0 0 34 0 0,0 0-314 0 0,0 0-189 0 0,0 0-51 0 0,0 0 34 0 0,0 0 95 0 0,0 0-20 0 0,0-2-45 0 0,0-9-158 0 0,0 9-74 0 0,0 2-121 0 0,0 0 7 0 0,0 0-83 0 0,0 0-94 0 0,0 0 70 0 0,0 0-43 0 0,0 0-44 0 0,0 0-44 0 0,0 0-39 0 0,0 0-35 0 0,0 0-251 0 0,0 0-58 0 0,0 0-47 0 0,0 0-33 0 0,0 0-1385 0 0,0 0-1227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6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65 6824 0 0,'0'0'149'0'0,"0"0"23"0"0,0 0 13 0 0,0 3-21 0 0,-3 10-130 0 0,-3-4-17 0 0,2-5 46 0 0,4-4-63 0 0,-1 2 187 0 0,0-1-36 0 0,-1 2 60 0 0,2-1-121 0 0,0 0-32 0 0,1 3 42 0 0,-1-4-24 0 0,0-1-5 0 0,0 17 604 0 0,0 0-48 0 0,0 0-46 0 0,0 0-42 0 0,0 0-39 0 0,0 0-38 0 0,0 17 361 0 0,0-14-386 0 0,0 0-37 0 0,0 20 306 0 0,0 7 23 0 0,0 21 256 0 0,0-65-859 0 0,0-3-4 0 0,0 0 2 0 0,0 0 17 0 0,0 0 9 0 0,0 0 2 0 0,0 0 16 0 0,0 0 67 0 0,0 0 28 0 0,-3 0-36 0 0,1 0-98 0 0,0 0-70 0 0,-2 0-14 0 0,2 0 15 0 0,2 0-58 0 0,0 0 1 0 0,0 0 0 0 0,0 0 0 0 0,0 0-1 0 0,0 0 1 0 0,0 0 0 0 0,-1 0-1 0 0,1 0 1 0 0,0 0 0 0 0,0 0 0 0 0,0 0-1 0 0,0 0 1 0 0,0 0 0 0 0,0 0-1 0 0,0 0 1 0 0,0 0 0 0 0,0 0 0 0 0,0 0-1 0 0,-1 0 1 0 0,1 0 0 0 0,0 0-1 0 0,0 0 1 0 0,0 0 0 0 0,0 0 0 0 0,0 0-1 0 0,0 0 1 0 0,0 0 0 0 0,0 0-1 0 0,0 0 1 0 0,0 0 0 0 0,0 0 0 0 0,0 0-1 0 0,0-1 1 0 0,0 1 0 0 0,-1 0-1 0 0,1 0 1 0 0,0 0 0 0 0,0 0 0 0 0,0 0-1 0 0,0 0 1 0 0,0 0 0 0 0,0 0-1 0 0,0 0 1 0 0,0 0 0 0 0,0 0 0 0 0,0-1-1 0 0,0 1 1 0 0,0 0 0 0 0,0 0-1 0 0,0 0 1 0 0,0 0 0 0 0,0 0 0 0 0,0 0-1 0 0,0 0 1 0 0,0 0 0 0 0,0 0-1 0 0,0-1-2 0 0,0-21 180 0 0,0-2-65 0 0,0-5-43 0 0,0-18-38 0 0,0 43-33 0 0,1-4 17 0 0,0 0-1 0 0,0-1 1 0 0,0 1 0 0 0,1 0 0 0 0,0 0 0 0 0,3-7-18 0 0,12-27 42 0 0,3-9-45 0 0,-19 47 3 0 0,1 1-1 0 0,-1-1 0 0 0,1 1 0 0 0,-1 0 1 0 0,1 0-1 0 0,0 0 0 0 0,0 0 0 0 0,0 0 1 0 0,0 0-1 0 0,1 0 0 0 0,-1 1 0 0 0,1-1 1 0 0,0 1-1 0 0,1-1 1 0 0,1-1-7 0 0,1 0 0 0 0,-1 0 1 0 0,0-1-1 0 0,0 1 0 0 0,-1-1 1 0 0,1 0-1 0 0,-1 0 0 0 0,2-4 7 0 0,-5 7 1 0 0,1-1 0 0 0,0 1 0 0 0,0 0 0 0 0,0 0 0 0 0,1 0 0 0 0,-1 0 0 0 0,0 0 0 0 0,2-1-1 0 0,2 0-9 0 0,0 0 0 0 0,0 0 0 0 0,0 1 0 0 0,1-1 0 0 0,-1 1 9 0 0,0 1-5 0 0,0-1 0 0 0,-1 0-1 0 0,0 0 1 0 0,1-1-1 0 0,1-1 6 0 0,-5 2 0 0 0,1 0 0 0 0,-1 1 0 0 0,1-1 0 0 0,-1 1 0 0 0,1-1 0 0 0,0 1 0 0 0,0 0 0 0 0,0 0 0 0 0,0 0-1 0 0,0 1 1 0 0,0-1 0 0 0,1 1 0 0 0,15-1-25 0 0,-7 1-2 0 0,-3 0 19 0 0,-6-1 8 0 0,0 1 0 0 0,0 0-1 0 0,0 0 1 0 0,0 0 0 0 0,0 0 0 0 0,0 0-1 0 0,0 1 1 0 0,-1-1 0 0 0,1 1 0 0 0,0 0-1 0 0,1 0 1 0 0,4 3-14 0 0,0 1 0 0 0,0 0 0 0 0,-1 0 0 0 0,7 6 14 0 0,-10-8-2 0 0,-1 0 0 0 0,0 0 0 0 0,0 1 0 0 0,0-1 0 0 0,0 1 0 0 0,-1 0 0 0 0,1 0 0 0 0,-1 0 0 0 0,0 0 0 0 0,1 4 2 0 0,6 13-52 0 0,-2-6 44 0 0,-2 12-4 0 0,1-12-21 0 0,-5-12 30 0 0,0 0 0 0 0,0 1 0 0 0,0-1 0 0 0,0 1 0 0 0,0-1 0 0 0,0 1 0 0 0,-1-1 0 0 0,0 1 0 0 0,0 0 3 0 0,0 119 0 0 0,0-121 0 0 0,0 0 0 0 0,0 0 0 0 0,0 0 0 0 0,-1 0 0 0 0,1 0 0 0 0,0 0 0 0 0,-1 0 0 0 0,0-1 0 0 0,1 1 0 0 0,-1 0 0 0 0,0 0 0 0 0,0-1 0 0 0,-1 3 0 0 0,1-3 0 0 0,0 0 0 0 0,0 1 0 0 0,0-1 0 0 0,1 1 0 0 0,-1-1 0 0 0,0 1 0 0 0,1-1 0 0 0,0 1 0 0 0,-1-1 0 0 0,1 1 0 0 0,0 0 0 0 0,0-1 0 0 0,-1 2 0 0 0,1 3 0 0 0,0 1-4 0 0,0 14-96 0 0,0-19 107 0 0,0 0-38 0 0,0 2-127 0 0,0 0-12 0 0,0-1-35 0 0,0 7-551 0 0,0-8 469 0 0,0 0-991 0 0,0-2-59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1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0 6568 0 0,'0'0'190'0'0,"0"0"-52"0"0,0 0-17 0 0,0 0 36 0 0,0 0 123 0 0,0 0 228 0 0,0 0 18 0 0,0 0-16 0 0,0 3-71 0 0,0-2-418 0 0,0 1 66 0 0,0 1 47 0 0,0 9 445 0 0,1-8-359 0 0,0-1-124 0 0,0-2-36 0 0,2 1 56 0 0,1 0-9 0 0,-1 0-10 0 0,-2 0-1 0 0,1 3 103 0 0,-2-2-51 0 0,0 2 39 0 0,0-3-149 0 0,0 3 126 0 0,1 12 349 0 0,1-12-414 0 0,8 8 151 0 0,-7-9-45 0 0,-2-1-94 0 0,-1 1-59 0 0,-1 1-34 0 0,1-2 42 0 0,0 32 377 0 0,0 1-71 0 0,0 0-86 0 0,0 1-97 0 0,0-31-156 0 0,1-1 0 0 0,0 1 1 0 0,0-1-1 0 0,1 1 0 0 0,1 2-27 0 0,-1-2 28 0 0,-1-1 0 0 0,1 1 0 0 0,-1 0 0 0 0,0 0 0 0 0,0 3-28 0 0,-1 112 535 0 0,0-41-241 0 0,0-13-127 0 0,0-1-99 0 0,-1-61-58 0 0,1 1 1 0 0,-1 0-1 0 0,0-1 1 0 0,0 0-1 0 0,-1 1 1 0 0,0 1-11 0 0,0-2 19 0 0,0 0 0 0 0,1 0 0 0 0,0 1 0 0 0,0-1 0 0 0,0 1 0 0 0,1 1-19 0 0,0 30 147 0 0,0 0-54 0 0,0 23-25 0 0,0 39-43 0 0,0-57 10 0 0,0 2 48 0 0,0 1 71 0 0,0-4 61 0 0,0 0 92 0 0,0 2 108 0 0,0-21-163 0 0,0 0 34 0 0,0-21-287 0 0,0-1 0 0 0,0 0 1 0 0,0 0-1 0 0,0 0 0 0 0,0 0 0 0 0,0 0 1 0 0,0 0-1 0 0,0 0 0 0 0,0 0 0 0 0,0 0 1 0 0,0 0-1 0 0,0 1 0 0 0,0-1 0 0 0,0 0 1 0 0,0 0-1 0 0,0 0 0 0 0,0 0 0 0 0,0 0 1 0 0,0 0-1 0 0,0 0 0 0 0,0 0 0 0 0,0 0 1 0 0,0 0-1 0 0,0 0 0 0 0,0 1 0 0 0,0-1 1 0 0,0 0-1 0 0,0 0 0 0 0,0 0 0 0 0,0 0 1 0 0,0 0-1 0 0,1 0 0 0 0,-1 0 0 0 0,0 0 1 0 0,0 0-1 0 0,0 0 0 0 0,0 0 0 0 0,0 0 1 0 0,0 0-1 0 0,0 0 0 0 0,0 0 0 0 0,0 0 1 0 0,0 0-1 0 0,0 0 0 0 0,1 0 0 0 0,-1 0 1 0 0,0 0-1 0 0,0 0 0 0 0,0 0 0 0 0,0 0 1 0 0,0 0-1 0 0,0 0 0 0 0,0 0 0 0 0,0 0 1 0 0,0 0-1 0 0,0 0 0 0 0,1 0 1 0 0,9 0 4 0 0,-7 0 65 0 0,-3 0-1 0 0,0 0-1 0 0,0 0 10 0 0,0 0 3 0 0,0 0 0 0 0,0 0 2 0 0,0 0 4 0 0,0 0 2 0 0,0 0 0 0 0,0 0-1 0 0,0 0-6 0 0,0 0-3 0 0,-3 0-22 0 0,-42 0-46 0 0,35 0-7 0 0,-11 0 48 0 0,-55 0-41 0 0,74 0-10 0 0,0 0 0 0 0,0 0 0 0 0,0 0 0 0 0,1-1 0 0 0,-1 1 0 0 0,0 0 0 0 0,0-1 0 0 0,1 1 0 0 0,-1-1 0 0 0,0 0 0 0 0,1 0 0 0 0,-1 1 0 0 0,0-1 0 0 0,0-1 0 0 0,1 1 0 0 0,-1 0 0 0 0,1 0 0 0 0,-1 0 0 0 0,0 1 0 0 0,1-1 0 0 0,-1 0 0 0 0,0 1 0 0 0,1-1 0 0 0,-1 1 0 0 0,0 0 0 0 0,0-1 0 0 0,0 1 0 0 0,1 0 0 0 0,-2 0 0 0 0,-7 0 0 0 0,7-1 0 0 0,-1 1 0 0 0,0 0 0 0 0,1 0 0 0 0,-1 0 0 0 0,1 0 0 0 0,-1 1 0 0 0,0 0 0 0 0,1-1 0 0 0,-2 2 0 0 0,-6 2 1 0 0,8-2 0 0 0,0-1 0 0 0,0 0 0 0 0,0 0 0 0 0,0 0 0 0 0,0 0 0 0 0,0 0 0 0 0,0-1 0 0 0,-1 1 0 0 0,1-1 0 0 0,-3 0-1 0 0,-46 0 58 0 0,25 0-9 0 0,-1 0-39 0 0,-1 0 2 0 0,25 0-103 0 0,2 0 66 0 0,-1 0 55 0 0,-5 0 186 0 0,5 0-154 0 0,1 0-71 0 0,-1 0-89 0 0,1 0-87 0 0,0 0-115 0 0,0 0 101 0 0,1 0-35 0 0,0 0-40 0 0,-1 0-40 0 0,2 0-111 0 0,0 0-68 0 0,0 0-60 0 0,0 0-52 0 0,0 0-180 0 0,0 0-52 0 0,0 0-218 0 0,0 0-582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7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205 676 6072 0 0,'0'0'133'0'0,"0"0"23"0"0,-2 2 12 0 0,-12 9-23 0 0,9-9-125 0 0,5-1-20 0 0,-1-1 1 0 0,0 0-1 0 0,1 0 1 0 0,-1 1-1 0 0,1-1 1 0 0,-1 0-1 0 0,0 1 1 0 0,1-1-1 0 0,-1 1 1 0 0,1-1-1 0 0,-1 1 1 0 0,1-1-1 0 0,-1 1 1 0 0,1-1-1 0 0,0 1 1 0 0,-1-1-1 0 0,1 1 1 0 0,0-1 0 0 0,-1 1-1 0 0,1 0 1 0 0,0-1-1 0 0,-1 1 0 0 0,-1 4-1 0 0,-8 9 47 0 0,-10 5 145 0 0,15-14-102 0 0,-1 1 0 0 0,1-1 0 0 0,0 1 0 0 0,-4 5-89 0 0,-1 6 275 0 0,1 1 1 0 0,0 0-1 0 0,-3 13-275 0 0,1-2 251 0 0,-2-3-33 0 0,-8 27 137 0 0,15-32-257 0 0,4-18-89 0 0,-3 34 214 0 0,3-32-204 0 0,-5 20 82 0 0,3 5 70 0 0,5-20-85 0 0,5 2 182 0 0,-3-9-179 0 0,0 1-59 0 0,0-1 169 0 0,-1-1 25 0 0,4 3-95 0 0,2-1 54 0 0,-6-3-122 0 0,0 0 0 0 0,1 0-1 0 0,-1-1 1 0 0,0 1 0 0 0,1 0 0 0 0,-1-1 0 0 0,1 0-1 0 0,-1 1 1 0 0,1-1 0 0 0,-1 0 0 0 0,1 0 0 0 0,-1 0-1 0 0,1-1 1 0 0,-1 1 0 0 0,0-1 0 0 0,1 1 0 0 0,-1-1-1 0 0,2 0-60 0 0,25-15 344 0 0,-23 5-220 0 0,-5 10-117 0 0,-1 0 0 0 0,1 0 0 0 0,-1 0 0 0 0,1 0 0 0 0,-1 0 0 0 0,1 0 0 0 0,-1 0 0 0 0,1 0 0 0 0,0 0 0 0 0,0 0 0 0 0,-1 0 0 0 0,1 1 0 0 0,0-1 0 0 0,0 0 0 0 0,0 0 0 0 0,0 1-7 0 0,4-3 12 0 0,-4 3-11 0 0,0 0-1 0 0,-1 0 0 0 0,1-1 1 0 0,-1 1-1 0 0,1 0 0 0 0,0-1 1 0 0,-1 1-1 0 0,1-1 1 0 0,-1 1-1 0 0,1-1 0 0 0,-1 1 1 0 0,1 0-1 0 0,-1-1 0 0 0,1 0 1 0 0,-1 1-1 0 0,0-1 1 0 0,1 1-1 0 0,-1-1 0 0 0,0 0 1 0 0,1 1-1 0 0,-1-1 1 0 0,0 0-1 0 0,3-4 1 0 0,2-4 27 0 0,1 0-33 0 0,7-9-90 0 0,3-4-134 0 0,-13 17 154 0 0,0 1-1 0 0,-1-1 0 0 0,1 1 0 0 0,-1-1 1 0 0,0 0-1 0 0,1-3 76 0 0,1-10-209 0 0,-3 10 97 0 0,1 1 1 0 0,0-1-1 0 0,1 1 1 0 0,-1 0-1 0 0,2-2 112 0 0,6-20-386 0 0,-5 2 44 0 0,-2 7 110 0 0,2-3-78 0 0,1-5-61 0 0,-4 0 111 0 0,1 3 123 0 0,2 5 97 0 0,1-3 40 0 0,-4 3 0 0 0,-1-1-1 0 0,0 1 1 0 0,-2-11 0 0 0,0-1 22 0 0,1 12 172 0 0,0-1-41 0 0,0-21 53 0 0,0-5-90 0 0,0-62 17 0 0,0 70-20 0 0,0 9 32 0 0,0 0 69 0 0,0 0 84 0 0,0 1 101 0 0,0 8-44 0 0,0-1 65 0 0,0 1 70 0 0,0 0 77 0 0,0 0 82 0 0,0 1 89 0 0,0-1 92 0 0,0 0 101 0 0,2 28-942 0 0,3-2-57 0 0,-4-4 62 0 0,0-1 0 0 0,-1 1 1 0 0,1-1-1 0 0,-1 1 0 0 0,1-1 1 0 0,0 1-1 0 0,-1-1 0 0 0,1 1 1 0 0,-1-1-1 0 0,0 1 1 0 0,1 0-1 0 0,-1-1 0 0 0,0 1 1 0 0,1 0-1 0 0,-1-1 0 0 0,0 1 1 0 0,1 0-1 0 0,-1 0 0 0 0,0-1 1 0 0,0 1-1 0 0,0 0 0 0 0,0 0 1 0 0,0-1-1 0 0,0 1 1 0 0,0 0 5 0 0,0 56-8 0 0,0-48 13 0 0,0-2 7 0 0,1 0 1 0 0,0 0-1 0 0,1-1 0 0 0,-1 1 1 0 0,1 0-13 0 0,1 2 1 0 0,-1-1 0 0 0,-1 0 0 0 0,0 1 0 0 0,0-1 0 0 0,0 3-1 0 0,0 5 3 0 0,0-1 0 0 0,5 15-3 0 0,-1 1 35 0 0,-2-2 45 0 0,-2-1 15 0 0,6 3 4 0 0,-5-22-63 0 0,0 0 0 0 0,-1-1 0 0 0,0 1-1 0 0,0 0 1 0 0,-1 1-36 0 0,0 25 81 0 0,0 43 47 0 0,0-43-70 0 0,0 51 180 0 0,0-75-186 0 0,-1-1 0 0 0,0 0 0 0 0,-1 1 0 0 0,0-1 0 0 0,-2 5-52 0 0,-4 18 216 0 0,4-14-108 0 0,-2 8 63 0 0,3 4 66 0 0,0-10-56 0 0,-3-1-66 0 0,1-3-63 0 0,3 1-45 0 0,0 0 38 0 0,-4-1-40 0 0,0-2 49 0 0,4 1 70 0 0,-1-2 34 0 0,-7 0 21 0 0,7-10-32 0 0,2 0-81 0 0,2 4-34 0 0,-1-8-14 0 0,0 9 96 0 0,0-2-59 0 0,-2-2 12 0 0,-9 6-38 0 0,9-9 51 0 0,2-2 14 0 0,0 0-12 0 0,0 0-35 0 0,0-2-140 0 0,0-9-61 0 0,0 9-7 0 0,0 1 32 0 0,2-1-43 0 0,2-2-115 0 0,3-2-294 0 0,-5 0-534 0 0,-2-7-47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5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1 8952 0 0,'0'0'200'0'0,"0"0"33"0"0,0 0 15 0 0,0 0 23 0 0,0 3 70 0 0,0 7 38 0 0,0-10-373 0 0,0 0 1 0 0,0 0 0 0 0,0 0 0 0 0,0 1-1 0 0,0-1 1 0 0,0 0 0 0 0,0 0 0 0 0,0 0-1 0 0,0 0 1 0 0,0 0 0 0 0,0 0 0 0 0,0 0-1 0 0,0 0 1 0 0,0 0 0 0 0,0 0-1 0 0,0 1 1 0 0,0-1 0 0 0,0 0 0 0 0,0 0-1 0 0,0 0 1 0 0,0 0 0 0 0,0 0 0 0 0,0 0-1 0 0,0 0 1 0 0,0 0 0 0 0,0 0 0 0 0,0 0-1 0 0,0 0 1 0 0,0 0 0 0 0,-1 1 0 0 0,1-1-1 0 0,0 0 1 0 0,0 0 0 0 0,0 0-1 0 0,0 0 1 0 0,0 0 0 0 0,0 0 0 0 0,0 0-1 0 0,0 0 1 0 0,0 0 0 0 0,0 0 0 0 0,0 0-1 0 0,-1 0 1 0 0,1 0 0 0 0,0 0 0 0 0,0 0-1 0 0,0 0 1 0 0,0 0 0 0 0,0 0 0 0 0,0 0-1 0 0,0 0 1 0 0,0 0 0 0 0,0 0-1 0 0,0 0 1 0 0,-1 0 0 0 0,1 0 0 0 0,0 0-7 0 0,-8 2 277 0 0,3 4-69 0 0,5-6-195 0 0,-1 1 0 0 0,1-1 0 0 0,0 1 0 0 0,-1-1-1 0 0,1 1 1 0 0,-1-1 0 0 0,1 1 0 0 0,-1-1 0 0 0,1 1 0 0 0,-1-1 0 0 0,1 0 0 0 0,-1 1 0 0 0,1-1 0 0 0,-1 0 0 0 0,0 0 0 0 0,1 1 0 0 0,-1-1 0 0 0,0 0 0 0 0,1 0-1 0 0,-1 0 1 0 0,0 0 0 0 0,1 1 0 0 0,-1-1-13 0 0,-4 2 178 0 0,-13 9 14 0 0,1-1-48 0 0,4 1 0 0 0,9-8-116 0 0,0-1 1 0 0,0 1 0 0 0,0-1 0 0 0,-1 0-1 0 0,1 0 1 0 0,-5 2-29 0 0,-14 4 58 0 0,23-8-56 0 0,-18 6 55 0 0,1-1-19 0 0,1-1 7 0 0,-2 2 23 0 0,12-4-52 0 0,-24 7 88 0 0,6-7 30 0 0,8 0 3 0 0,-2 5-7 0 0,7-3-51 0 0,-10 6 154 0 0,8-4-117 0 0,-6-3-81 0 0,11-4-35 0 0,5 1 0 0 0,0-1 0 0 0,0 1 0 0 0,0 0 0 0 0,0 0 0 0 0,0 0 0 0 0,0 1 0 0 0,0-1 0 0 0,0 1 0 0 0,0-1 0 0 0,0 1 0 0 0,0 0 0 0 0,-22 13 0 0 0,23-14 0 0 0,-3 0 0 0 0,5-1 0 0 0,-1 1 0 0 0,1 0 0 0 0,0 0 0 0 0,-1 0 0 0 0,1 0 0 0 0,-1 0 0 0 0,1 0 0 0 0,0 0 0 0 0,-1 0 0 0 0,1 0 0 0 0,0 0 0 0 0,-1 0 0 0 0,1 0 0 0 0,-1 0 0 0 0,1 0 0 0 0,0 0 0 0 0,-1 0 0 0 0,1 0 0 0 0,-1 0 0 0 0,1 1 0 0 0,0-1 0 0 0,-1 0 0 0 0,1 0 0 0 0,0 0 0 0 0,-1 1 0 0 0,1-1 0 0 0,0 0 0 0 0,0 1 0 0 0,-1-1 0 0 0,1 0 0 0 0,0 0 0 0 0,-1 2 0 0 0,0-1 0 0 0,0 0 0 0 0,0 1 0 0 0,0-1 0 0 0,-1 0 0 0 0,1 0 0 0 0,0 0 0 0 0,-1 0 0 0 0,1 0 0 0 0,0 0 0 0 0,-1 0 0 0 0,1-1 0 0 0,-1 1 0 0 0,0 0 0 0 0,-14 12 0 0 0,3 0-11 0 0,9-7-34 0 0,3-1 33 0 0,0 0 5 0 0,-9 0-36 0 0,5 8 33 0 0,-9 16 10 0 0,13-20 0 0 0,2-2 0 0 0,0 8 0 0 0,-1-11 0 0 0,0 0 0 0 0,0 0 0 0 0,0 0 0 0 0,-1 0 0 0 0,1 0 0 0 0,-1 0 0 0 0,0 0 0 0 0,-5 12-4 0 0,5-13-1 0 0,0 0-1 0 0,-1 1 1 0 0,1-1-1 0 0,1 0 0 0 0,-1 1 1 0 0,0-1-1 0 0,1 1 1 0 0,0 0-1 0 0,0-1 6 0 0,0 140-14 0 0,0-48 51 0 0,0-17 63 0 0,0 1 95 0 0,0-71-170 0 0,1-1 1 0 0,0 1-1 0 0,0 0 1 0 0,1-1-1 0 0,0 2-25 0 0,1-2 29 0 0,-2 1 0 0 0,1 0 0 0 0,-1 0 0 0 0,0-1 0 0 0,-1 2-29 0 0,0 22 71 0 0,0 0 71 0 0,0 12 136 0 0,0 58 455 0 0,0-100-722 0 0,0 1 1 0 0,0-1 0 0 0,0 1 0 0 0,0-1-1 0 0,-1 1 1 0 0,1-1 0 0 0,-1 1 0 0 0,1-1 0 0 0,-1 1-1 0 0,0 0-11 0 0,-8 9 84 0 0,7-5-13 0 0,2 12 26 0 0,-1-11-61 0 0,-1-3-15 0 0,-8 9 53 0 0,4-10 3 0 0,-4-3-66 0 0,10-1-3 0 0,-6 2-35 0 0,1-1 40 0 0,-7 0 75 0 0,9-1-93 0 0,1 0-44 0 0,-1-1-95 0 0,2 0 28 0 0,0 0-34 0 0,0 0-38 0 0,1 0-41 0 0,0-1-46 0 0,0-1-49 0 0,0 3 83 0 0,0 0-35 0 0,0-1-370 0 0,0 0 93 0 0,0 0-48 0 0,0 0-704 0 0,0-1-553 0 0,0 3-1052 0 0</inkml:trace>
  <inkml:trace contextRef="#ctx0" brushRef="#br0" timeOffset="283.05">0 695 7024 0 0,'13'0'157'0'0,"-10"0"23"0"0,-3-2 12 0 0,0 1-181 0 0,0 0 0 0 0,0 0 0 0 0,0 1 0 0 0,0-1 0 0 0,0 0 0 0 0,0 1 0 0 0,0-1 0 0 0,1 0 0 0 0,-1 1 0 0 0,0-1 0 0 0,0 0 0 0 0,1 1 0 0 0,-1-1 0 0 0,0 1 0 0 0,1-1-11 0 0,0-1 23 0 0,6 1-17 0 0,1 1 22 0 0,5 0 35 0 0,-9 0 36 0 0,1-1 81 0 0,-2 0 50 0 0,5-3 375 0 0,-4 2-291 0 0,-2 0-209 0 0,-1 1-34 0 0,1 0-41 0 0,0 0-46 0 0,5-2 297 0 0,-1 0-43 0 0,7-2 133 0 0,-3 1-123 0 0,15 1 214 0 0,-11 1-91 0 0,-4-3-70 0 0,2-1-20 0 0,1 2-93 0 0,6-1 98 0 0,-6-5-59 0 0,3-1 45 0 0,0 7-60 0 0,-3 1-80 0 0,0-4 2 0 0,-12 7-119 0 0,1-1 0 0 0,-1 0-1 0 0,1 0 1 0 0,-1 1 0 0 0,0-1 0 0 0,1 0 0 0 0,0 1 0 0 0,-1 0 0 0 0,1-1 0 0 0,-1 1 0 0 0,1 0 0 0 0,-1 0 0 0 0,1 0-15 0 0,5 0 59 0 0,-5 0-41 0 0,0 0 0 0 0,1 0-1 0 0,-1 0 1 0 0,0 0 0 0 0,0 0-1 0 0,0 0 1 0 0,0-1 0 0 0,0 1 0 0 0,1-1-1 0 0,0 0-17 0 0,5-4 17 0 0,2-1-48 0 0,3 4-65 0 0,-9 2 110 0 0,-2 0-55 0 0,0 0-35 0 0,0 0-34 0 0,0 0-34 0 0,0 0-37 0 0,0 0-36 0 0,0 0-38 0 0,0 0-37 0 0,0 0-39 0 0,-1 0-39 0 0,1 0-40 0 0,-1 0-41 0 0,1 0-41 0 0,-1 0-43 0 0,1 0-1119 0 0,-1 0-941 0 0</inkml:trace>
  <inkml:trace contextRef="#ctx0" brushRef="#br0" timeOffset="538.11">647 664 7136 0 0,'0'13'165'0'0,"0"-11"22"0"0,3 1 6 0 0,7 10-28 0 0,-9-11-161 0 0,-1-1-1 0 0,1 1 0 0 0,-1 0 1 0 0,1-1-1 0 0,-1 1 0 0 0,0 0 1 0 0,0-1-1 0 0,0 1 0 0 0,0 0 1 0 0,0 0-4 0 0,-1 6-14 0 0,1 14 16 0 0,1-15 41 0 0,1 0 36 0 0,3 1 147 0 0,-2-3-22 0 0,0 0 45 0 0,-1 1 45 0 0,-1 2 41 0 0,-2-1 15 0 0,2 8 362 0 0,1-6-271 0 0,3-1-147 0 0,2 5 142 0 0,-6-2-97 0 0,-1 19 339 0 0,0-3-78 0 0,0 0-112 0 0,0-14-296 0 0,0 0-42 0 0,0 6-21 0 0,0 0-90 0 0,0 1-102 0 0,0 1-111 0 0,0-21 35 0 0,0 1-32 0 0,-1 0-58 0 0,0 0-108 0 0,-1 0-52 0 0,0 1-85 0 0,0 0-71 0 0,0 0-57 0 0,-1 1-612 0 0,1-1-434 0 0,2-1-929 0 0</inkml:trace>
  <inkml:trace contextRef="#ctx0" brushRef="#br0" timeOffset="700.21">663 458 7632 0 0,'0'0'166'0'0,"0"0"29"0"0,0 0 14 0 0,0-2 7 0 0,0 0-170 0 0,0-2-3 0 0,0 2 5 0 0,0 0 44 0 0,0-1 69 0 0,0 3-122 0 0,0 0-99 0 0,1 0-88 0 0,0 0 31 0 0,-1 0-35 0 0,1 0-35 0 0,0 0-35 0 0,2 0-309 0 0,0 0-222 0 0,3 0-508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9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364 129 7520 0 0,'0'0'217'0'0,"0"-2"-6"0"0,-1-3-177 0 0,-1-4-24 0 0,0 5 10 0 0,-1-3 56 0 0,-1 0 58 0 0,0 1 61 0 0,1 1 64 0 0,-4 1 249 0 0,7 4-476 0 0,0-1 0 0 0,-1 1 0 0 0,1 0 0 0 0,0 0 0 0 0,-1 0 0 0 0,1-1 0 0 0,-1 1 0 0 0,1 0 0 0 0,0-1 0 0 0,0 1 0 0 0,-1 0 0 0 0,1 0 0 0 0,0-1 0 0 0,0 1 0 0 0,-1-1 0 0 0,1 1 0 0 0,0 0 0 0 0,0-1 0 0 0,0 1 0 0 0,-1 0 0 0 0,1-1 0 0 0,0 1 0 0 0,0-1 0 0 0,0 1 0 0 0,0-1 0 0 0,0 1 0 0 0,0 0 0 0 0,0-1 0 0 0,0 1 0 0 0,0-1 0 0 0,0 1-32 0 0,-3-6 726 0 0,3 6-702 0 0,-3-3 121 0 0,-1-1 99 0 0,-2-2 107 0 0,-8-8 555 0 0,9 9-633 0 0,2 2-107 0 0,0 0-50 0 0,1 1-62 0 0,0 0-73 0 0,-1 0 205 0 0,1 0-65 0 0,-1 2-39 0 0,1 0-39 0 0,-1 0-14 0 0,1-1 36 0 0,-3-5 99 0 0,5 5-156 0 0,0 1 1 0 0,0-1 0 0 0,-1 1 0 0 0,1-1 0 0 0,0 1 0 0 0,-1 0-1 0 0,1-1 1 0 0,0 1 0 0 0,-1-1 0 0 0,1 1 0 0 0,0 0 0 0 0,-1 0-1 0 0,1-1 1 0 0,-1 1 0 0 0,1 0 0 0 0,-1 0 0 0 0,1-1 0 0 0,0 1-1 0 0,-1 0 1 0 0,1 0 0 0 0,-1 0 0 0 0,1 0 0 0 0,-1 0 0 0 0,1-1-1 0 0,-1 1 1 0 0,1 0 0 0 0,-1 0 0 0 0,1 0 0 0 0,-1 1 0 0 0,1-1-1 0 0,-1 0 1 0 0,0 0-9 0 0,-10 0 204 0 0,2-1-39 0 0,-4 0 31 0 0,-1 2-56 0 0,5 2-88 0 0,0 0 0 0 0,0 0 0 0 0,1 1 1 0 0,-4 2-53 0 0,5-2 0 0 0,3-3 0 0 0,1 1 0 0 0,-1-1 0 0 0,1 1 0 0 0,-1 0 0 0 0,1 0 0 0 0,0 0 0 0 0,0 1 0 0 0,0-1 0 0 0,0 1 0 0 0,-2 2 0 0 0,-11 27 0 0 0,11-19 0 0 0,-6-8 0 0 0,-4 24 0 0 0,14-27 0 0 0,0 0 0 0 0,1 0 0 0 0,-1-1 0 0 0,1 1 0 0 0,0 0 0 0 0,-1 0 0 0 0,1 0 0 0 0,0 0 0 0 0,0 0 0 0 0,1-1 0 0 0,-1 2 0 0 0,0-1 0 0 0,0 0 0 0 0,0 0 0 0 0,1 0 0 0 0,-2 0 0 0 0,1 0 0 0 0,0 0 0 0 0,0 0 0 0 0,-1 0 0 0 0,1 0 0 0 0,-1 0 0 0 0,0 0 0 0 0,-3 5 0 0 0,3-6 0 0 0,0 0 0 0 0,1-1 0 0 0,-1 1 0 0 0,0 0 0 0 0,1 0 0 0 0,-1-1 0 0 0,1 1 0 0 0,-1 0 0 0 0,1 0 0 0 0,0 0 0 0 0,-1 0 0 0 0,1 0 0 0 0,0 0 0 0 0,0 0 0 0 0,-1 0 0 0 0,1 0 0 0 0,0-1 0 0 0,0 1 0 0 0,0 0 0 0 0,0 0 0 0 0,0 0 0 0 0,0 0 0 0 0,1 0 0 0 0,-1 0 0 0 0,0 0 0 0 0,0 0 0 0 0,1 0 0 0 0,4 7-1 0 0,-4-7 0 0 0,0 1 1 0 0,-1-1-1 0 0,1 1 0 0 0,0-1 0 0 0,0 1 0 0 0,-1-1 0 0 0,1 1 1 0 0,-1-1-1 0 0,1 1 0 0 0,-1 0 0 0 0,1-1 0 0 0,-1 1 0 0 0,0 0 1 0 0,0 0 0 0 0,0 5-24 0 0,-1-5 21 0 0,1 0-1 0 0,0 0 0 0 0,0 0 1 0 0,0 0-1 0 0,1 1 0 0 0,-1-1 1 0 0,0 0-1 0 0,1 0 0 0 0,-1 0 1 0 0,2 1 3 0 0,8 13 0 0 0,-7 0 0 0 0,-4-14 0 0 0,1 0 0 0 0,0 1 0 0 0,0-1 0 0 0,0 0 0 0 0,0 1 0 0 0,1-1 0 0 0,-1 0 0 0 0,0 1 0 0 0,1-1 0 0 0,0 0 0 0 0,-1 0 0 0 0,1 1 0 0 0,0-1 0 0 0,0 0 0 0 0,1 0 0 0 0,-1 0 0 0 0,0 0 0 0 0,1 0 0 0 0,-1-1 0 0 0,1 1 0 0 0,-1 0 0 0 0,2 1 0 0 0,0 0 0 0 0,-1 0 0 0 0,0 0 0 0 0,0 1 0 0 0,0-1 0 0 0,0 2 0 0 0,0-2 0 0 0,0 1 0 0 0,0-1 0 0 0,0 0 0 0 0,0 0 0 0 0,1 0 0 0 0,0 1 0 0 0,4 4 0 0 0,-4-5 9 0 0,1 1-1 0 0,-1-1 1 0 0,0 0 0 0 0,1 0 0 0 0,-1 0 0 0 0,2-1-9 0 0,0 1 6 0 0,-5-3-5 0 0,1 0-1 0 0,-1 0 1 0 0,1 1-1 0 0,0-1 0 0 0,-1 0 1 0 0,1 1-1 0 0,-1-1 1 0 0,1 1-1 0 0,0-1 0 0 0,-1 0 1 0 0,1 1-1 0 0,-1-1 1 0 0,1 1-1 0 0,-1-1 0 0 0,0 1 1 0 0,1 0-1 0 0,-1-1 1 0 0,0 1-1 0 0,1-1 0 0 0,-1 1 1 0 0,0 0-1 0 0,1 0 0 0 0,1 4 8 0 0,2 0 7 0 0,-1 0 1 0 0,1 0-1 0 0,1 0 1 0 0,-1 0-1 0 0,1-1 1 0 0,0 0-1 0 0,0 0 1 0 0,5 3-16 0 0,-5-4 9 0 0,-2-2 6 0 0,0 0 1 0 0,0 1 0 0 0,0-1 0 0 0,0 1-1 0 0,0 0 1 0 0,-1 0 0 0 0,1 0-1 0 0,0 0 1 0 0,-1 0 0 0 0,0 1 0 0 0,1-1-1 0 0,-1 1 1 0 0,0 0 0 0 0,0 1-16 0 0,3 7 66 0 0,1 1 10 0 0,4-1 65 0 0,-9-11-136 0 0,0 1 2 0 0,0 1 0 0 0,0-1 0 0 0,0 0 0 0 0,0 0 1 0 0,0 1-1 0 0,0-1 0 0 0,0 0 0 0 0,0 1 1 0 0,0-1-1 0 0,-1 1 0 0 0,1-1 0 0 0,-1 1 0 0 0,1-1 1 0 0,-1 1-1 0 0,0-1 0 0 0,0 1 0 0 0,1 0 0 0 0,-1-1 1 0 0,0 1-1 0 0,0 0-7 0 0,0 22 27 0 0,-1-24-25 0 0,1 1 1 0 0,0-1 0 0 0,0 0 0 0 0,0 1 0 0 0,0-1 0 0 0,0 0 0 0 0,0 1-1 0 0,0-1 1 0 0,0 0 0 0 0,0 1 0 0 0,1-1 0 0 0,-1 0 0 0 0,0 0 0 0 0,0 1 0 0 0,0-1-1 0 0,0 0 1 0 0,0 1 0 0 0,0-1 0 0 0,1 0 0 0 0,-1 0 0 0 0,0 1 0 0 0,0-1 0 0 0,0 0-1 0 0,1 0 1 0 0,-1 1 0 0 0,0-1-3 0 0,1 1 5 0 0,1 0 1 0 0,-1 1-1 0 0,0-1 0 0 0,0 0 0 0 0,0 1 1 0 0,0-1-1 0 0,0 1 0 0 0,0-1 0 0 0,-1 1 0 0 0,1 0 1 0 0,0-1-1 0 0,-1 1 0 0 0,0 0 0 0 0,1-1 1 0 0,-1 1-1 0 0,0 0 0 0 0,0-1 0 0 0,1 1 1 0 0,-1 0-1 0 0,-1 0 0 0 0,1-1 0 0 0,0 1 0 0 0,0 0 1 0 0,-1 0-1 0 0,1-1 0 0 0,-1 3-5 0 0,-4 4 13 0 0,-2 4 17 0 0,6-1 19 0 0,1-9-41 0 0,-1-1 0 0 0,1 1 0 0 0,0 0 0 0 0,0-1 0 0 0,-1 1 0 0 0,1 0 0 0 0,-1-1-1 0 0,1 1 1 0 0,-1-1 0 0 0,0 1 0 0 0,0-1 0 0 0,0 1 0 0 0,0-1 0 0 0,0 1-8 0 0,-4 6 35 0 0,-10 23 113 0 0,12-26-125 0 0,3-4-17 0 0,0-1 1 0 0,0 1-1 0 0,-1 0 0 0 0,1-1 1 0 0,0 1-1 0 0,-1 0 0 0 0,1-1 1 0 0,-1 1-1 0 0,1-1 0 0 0,0 1 0 0 0,-1-1 1 0 0,1 1-1 0 0,-1-1 0 0 0,0 1 1 0 0,1-1-1 0 0,-1 0 0 0 0,1 1 1 0 0,-1-1-1 0 0,0 0 0 0 0,1 1 1 0 0,-1-1-1 0 0,0 0-6 0 0,-4 3 25 0 0,4-3-17 0 0,0 1-1 0 0,0 0 0 0 0,0 0 0 0 0,0-1 1 0 0,0 1-1 0 0,0 0 0 0 0,0 0 0 0 0,1 0 1 0 0,-1 0-1 0 0,0 0 0 0 0,0 0 0 0 0,1 0 0 0 0,-1 0 1 0 0,1 1-1 0 0,-1-1-7 0 0,1 0 5 0 0,0-1 0 0 0,-1 1 0 0 0,1 0 0 0 0,0 0 0 0 0,-1-1 0 0 0,1 1 1 0 0,-1 0-1 0 0,1-1 0 0 0,-1 1 0 0 0,1 0 0 0 0,-1-1 0 0 0,1 1 0 0 0,-1-1 0 0 0,1 1 0 0 0,-1-1 0 0 0,0 1 0 0 0,1-1 1 0 0,-1 0-1 0 0,0 1 0 0 0,0-1 0 0 0,1 0 0 0 0,-1 1 0 0 0,0-1 0 0 0,0 0 0 0 0,1 0 0 0 0,-1 0 0 0 0,0 0 0 0 0,0 1 1 0 0,0-1-7 0 0,-1 0 9 0 0,0 0-1 0 0,0 0 1 0 0,1 0-1 0 0,-1 1 1 0 0,0-1-1 0 0,0 1 1 0 0,1-1-1 0 0,-1 1 1 0 0,0 0-1 0 0,1-1 0 0 0,-1 1 1 0 0,1 0-1 0 0,-1 0-7 0 0,1 0 7 0 0,-1 0-1 0 0,0 0 1 0 0,1 0-1 0 0,-1 0 1 0 0,1 0-1 0 0,-1-1 1 0 0,0 1-1 0 0,0-1 1 0 0,1 1-1 0 0,-1-1 1 0 0,0 0-1 0 0,0 0 1 0 0,0 0-7 0 0,-26 0 91 0 0,-38 0 16 0 0,50-2-95 0 0,0-11-12 0 0,8 5-10 0 0,-4-4-7 0 0,5 3-60 0 0,4 0-66 0 0,2-1-100 0 0,1 7 59 0 0,-1-1 43 0 0,1-1-35 0 0,-1 1 119 0 0,0 1 39 0 0,-2-5 60 0 0,1 5-62 0 0,0-1-90 0 0,1 2 5 0 0,0 0-40 0 0,1 0-47 0 0,-1 0-53 0 0,0 0-59 0 0,1-1-64 0 0,-1 1 83 0 0,1 0-33 0 0,0 0-35 0 0,-1 0-37 0 0,1 0-39 0 0,0-1-40 0 0,0 0-42 0 0,0 0-44 0 0,0-7-1374 0 0,0-8-1086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0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9416 0 0,'0'0'208'0'0,"0"0"33"0"0,0 0 16 0 0,0 0-106 0 0,2 0-78 0 0,10 0-69 0 0,-3 0 35 0 0,4 0 130 0 0,-3 0 154 0 0,7 0 294 0 0,-6 1-203 0 0,2 5 56 0 0,-1 1-45 0 0,-1-6-92 0 0,3 2 41 0 0,-4 3-80 0 0,-2-2-86 0 0,2 1 86 0 0,-3-2-140 0 0,-1 0-36 0 0,8 3 86 0 0,-4-2-32 0 0,3 7 17 0 0,1 9-1 0 0,-11-15-143 0 0,0 0-1 0 0,0 0 0 0 0,0 0 1 0 0,1 0-1 0 0,3 3-44 0 0,17 18 121 0 0,-14-5-7 0 0,-4-13-81 0 0,-3-5-21 0 0,-1 1 0 0 0,1-1 0 0 0,-1 1 0 0 0,0-1 0 0 0,1 3-12 0 0,8 39 33 0 0,-8-37-21 0 0,0-1 0 0 0,1 0 0 0 0,0 1 0 0 0,1-1-12 0 0,1 4 19 0 0,0 0 1 0 0,5 12-20 0 0,1 7 40 0 0,-1 0 0 0 0,-1 1 0 0 0,2 17-40 0 0,-7-3 21 0 0,5-8 33 0 0,-4 5 10 0 0,-1-19-25 0 0,-3-13-17 0 0,0 1 0 0 0,0-1 0 0 0,-1 1 1 0 0,0 5-23 0 0,-1 21 56 0 0,0 50 143 0 0,-1-77-160 0 0,1 0-1 0 0,-2 1 1 0 0,1-1-1 0 0,-2 0 0 0 0,-1 5-38 0 0,-4 19 96 0 0,8-32-92 0 0,-16 66 169 0 0,13-57-131 0 0,0-1 0 0 0,-1 0-1 0 0,0-1 1 0 0,-1 1 0 0 0,-4 6-42 0 0,-30 43 260 0 0,14-23-123 0 0,22-31-115 0 0,-1-1 0 0 0,0 1 0 0 0,0-1 0 0 0,-1 0 1 0 0,1 0-1 0 0,-1-1 0 0 0,0 1 0 0 0,0-1-22 0 0,-13 11 62 0 0,7-1-6 0 0,-13-8-30 0 0,-2 9 79 0 0,7-3-62 0 0,17-11-42 0 0,0 1 0 0 0,0 0 0 0 0,0 0 0 0 0,0-1 0 0 0,0 1 0 0 0,0-1 0 0 0,-1 0 0 0 0,0 0-1 0 0,-13 1 50 0 0,11 0-49 0 0,1-1 0 0 0,0 0 0 0 0,-1 0 0 0 0,1 0 1 0 0,-1 0-1 0 0,1-1 0 0 0,0 1 0 0 0,-1-1 0 0 0,-2-1-1 0 0,-1-4-7 0 0,0 1-48 0 0,1 3-60 0 0,1-1-97 0 0,3 0 58 0 0,1-1 7 0 0,1 2 41 0 0,0 1 7 0 0,0 0-14 0 0,0 0-34 0 0,-1 0-8 0 0,1 1-33 0 0,-1 0-39 0 0,0 0-42 0 0,1 0-4 0 0,1 0-37 0 0,-1 0-411 0 0,1-1 105 0 0,-1 1-51 0 0,1-2-778 0 0,0-2-609 0 0,0-5-1161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1:58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758 223 7136 0 0,'0'0'208'0'0,"-3"-3"-10"0"0,-7-10-156 0 0,1-5-74 0 0,6 12 61 0 0,-1-2 102 0 0,4 7-43 0 0,-1 0-37 0 0,1-3-16 0 0,0 2-8 0 0,0 0 33 0 0,0 1 34 0 0,0-1 51 0 0,-1 1 24 0 0,0 0 51 0 0,0-1 58 0 0,0 1 64 0 0,-2-2-112 0 0,0-1 37 0 0,-6-12 700 0 0,5 8-589 0 0,0 1-67 0 0,2 3-197 0 0,1 1-32 0 0,1 3-79 0 0,-3-15 502 0 0,3 14-471 0 0,0 0 1 0 0,0 0-1 0 0,0 0 0 0 0,0 0 0 0 0,0 0 0 0 0,0 1 1 0 0,0-1-1 0 0,0 0 0 0 0,-1 0 0 0 0,1 0 1 0 0,0 0-1 0 0,0 1 0 0 0,-1-1 0 0 0,1 0 1 0 0,-1 0-35 0 0,-12-4 468 0 0,0-6-118 0 0,10 8-142 0 0,2 1-72 0 0,0-1-44 0 0,2 0-44 0 0,-1 1-15 0 0,-1 0 40 0 0,-10-4 208 0 0,6 0-103 0 0,5 5-168 0 0,0 1 0 0 0,0-1 0 0 0,0 1 0 0 0,-1 0 0 0 0,1-1 0 0 0,0 1 0 0 0,0 0 0 0 0,-1-1 0 0 0,1 1 0 0 0,0 0 0 0 0,0-1 0 0 0,-1 1 0 0 0,1 0-1 0 0,0 0 1 0 0,-1-1 0 0 0,1 1 0 0 0,-1 0 0 0 0,1 0 0 0 0,0 0 0 0 0,-1 0 0 0 0,1-1 0 0 0,-1 1 0 0 0,1 0 0 0 0,0 0 0 0 0,-1 0 0 0 0,1 0 0 0 0,-1 0 0 0 0,1 0 0 0 0,-1 0 0 0 0,1 0 0 0 0,-1 0-10 0 0,-4-2 232 0 0,-13-10 24 0 0,-6 3-100 0 0,11 3-98 0 0,6 3 46 0 0,1 2-44 0 0,-10 2-20 0 0,8 0-20 0 0,-11-1 72 0 0,12 0-62 0 0,2 0-12 0 0,-11 2-4 0 0,0 9-14 0 0,0-9 0 0 0,15-2 0 0 0,-1 0 0 0 0,1 0 0 0 0,-1 0 0 0 0,1 0 0 0 0,-1 1 0 0 0,1-1 0 0 0,-1 0 0 0 0,1 0 0 0 0,-1 1 0 0 0,1-1 0 0 0,0 1 0 0 0,-1 0 0 0 0,1-1 0 0 0,0 1 0 0 0,-1 0 0 0 0,1 0 0 0 0,-22 11 0 0 0,15-7 0 0 0,6-4 0 0 0,1 0 0 0 0,0 0 0 0 0,-1-1 0 0 0,1 1 0 0 0,-1 0 0 0 0,1-1 0 0 0,-1 1 0 0 0,1 0 0 0 0,-1-1 0 0 0,0 0 0 0 0,1 1 0 0 0,-1-1 0 0 0,0 0 0 0 0,0 0 0 0 0,2 0 0 0 0,-1 0 0 0 0,1 0 0 0 0,-1 0 0 0 0,1 0 0 0 0,-1-1 0 0 0,1 1 0 0 0,-1 0 0 0 0,1 1 0 0 0,-1-1 0 0 0,1 0 0 0 0,-1 0 0 0 0,1 0 0 0 0,-1 0 0 0 0,1 0 0 0 0,0 0 0 0 0,-1 1 0 0 0,1-1 0 0 0,-1 0 0 0 0,1 0 0 0 0,-1 1 0 0 0,1-1 0 0 0,0 0 0 0 0,-1 1 0 0 0,1-1 0 0 0,-1 0 0 0 0,1 1 0 0 0,0-1 0 0 0,0 0 0 0 0,-1 1 0 0 0,1-1 0 0 0,0 1 0 0 0,-1 0 0 0 0,-3 5 0 0 0,-9-1-12 0 0,-3 9-36 0 0,0-1 36 0 0,3-8 12 0 0,8 5 0 0 0,-6-4 0 0 0,-4 23 0 0 0,14-28 0 0 0,0 1 0 0 0,1 0 0 0 0,-1 0 0 0 0,1 0 0 0 0,-1-1 0 0 0,1 1 0 0 0,0 0 0 0 0,0 0 0 0 0,0 0 0 0 0,0 0 0 0 0,1 1 0 0 0,-1 0 0 0 0,0 0 0 0 0,0 0 0 0 0,0 0 0 0 0,0-1 0 0 0,-1 1 0 0 0,1 0 0 0 0,-1-1 0 0 0,0 3 0 0 0,-5 12 0 0 0,2-8 0 0 0,0 1 0 0 0,1-1 0 0 0,1 0 0 0 0,-2 10 0 0 0,8-6 0 0 0,0-5 0 0 0,-3-2 0 0 0,0-1 0 0 0,-1 0 0 0 0,1 0 0 0 0,-1 1 0 0 0,0-1 0 0 0,0 1 0 0 0,-1-1 0 0 0,0 0 0 0 0,0 5 0 0 0,-5 5 0 0 0,5-12 0 0 0,-1 1 0 0 0,1-1 0 0 0,0 1 0 0 0,0-1 0 0 0,1 1 0 0 0,-1-1 0 0 0,1 1 0 0 0,-1-1 0 0 0,1 1 0 0 0,0 154 0 0 0,1-151 0 0 0,-1 0 0 0 0,2 1 0 0 0,-1-1 0 0 0,1 0 0 0 0,-1 0 0 0 0,4 5 0 0 0,-3-7 0 0 0,-1 0 0 0 0,0-1 0 0 0,0 1 0 0 0,-1-1 0 0 0,1 1 0 0 0,-1-1 0 0 0,0 1 0 0 0,0-1 0 0 0,0 1 0 0 0,-1 0 0 0 0,1 0 0 0 0,0-1 0 0 0,-1 1 0 0 0,2-1 0 0 0,-1 1 0 0 0,0-1 0 0 0,2 5 0 0 0,2 7 0 0 0,-2-9 11 0 0,0-1-1 0 0,0 1 1 0 0,-1 0-1 0 0,0-1 1 0 0,0 1 0 0 0,-1 0-11 0 0,0 53 80 0 0,0-56-66 0 0,0-1 0 0 0,0 0 0 0 0,1 0 1 0 0,-1 1-1 0 0,1-1 0 0 0,0 0 1 0 0,0 0-1 0 0,0 0 0 0 0,2 3-14 0 0,2 9 48 0 0,-4-8-26 0 0,0-1 1 0 0,0 0 0 0 0,-1 1 0 0 0,0-1 0 0 0,0 0 0 0 0,-1 1-1 0 0,0-1 1 0 0,0 0 0 0 0,0 0 0 0 0,-3 6-23 0 0,2-3 39 0 0,0 0-1 0 0,0 0 1 0 0,1 0-1 0 0,0 7-38 0 0,1-10 18 0 0,0 11 90 0 0,-1 0 0 0 0,-1 13-108 0 0,-3-10 43 0 0,-3 0-38 0 0,0 1 38 0 0,6-16-28 0 0,0-1-1 0 0,0 1 1 0 0,0-1-1 0 0,0 1 1 0 0,-1-1-1 0 0,1 1 1 0 0,-1-1-1 0 0,-2 2-14 0 0,1-2 10 0 0,0 0-1 0 0,1 0 0 0 0,0 0 0 0 0,0 0 0 0 0,0 1 1 0 0,1-1-1 0 0,-1 1 0 0 0,1 0 0 0 0,0 1-9 0 0,-6 12 21 0 0,6-14 4 0 0,-1 0 0 0 0,0 0 0 0 0,1-1 0 0 0,-2 1 0 0 0,1-1 0 0 0,-3 3-25 0 0,2-2 2 0 0,-9 9 73 0 0,11-10-6 0 0,-1-1-15 0 0,-4 3-47 0 0,-7 3 48 0 0,-7 5 59 0 0,18-10-22 0 0,1-6 10 0 0,-3-1-84 0 0,-8-2 115 0 0,7 5-110 0 0,-1 0-39 0 0,-1 0-57 0 0,-1 1-76 0 0,9 0 143 0 0,0 0 0 0 0,-1 0-1 0 0,1 0 1 0 0,-1 0 0 0 0,1 0-1 0 0,0 0 1 0 0,-1 0 0 0 0,1 0-1 0 0,-1 0 1 0 0,1 0 0 0 0,-1 0-1 0 0,1 0 1 0 0,0-1 0 0 0,-1 1-1 0 0,1 0 1 0 0,0 0 0 0 0,-1 0-1 0 0,1-1 1 0 0,0 1 0 0 0,-1 0-1 0 0,1 0 1 0 0,0-1-1 0 0,-1 1 1 0 0,1 0 0 0 0,0-1-1 0 0,0 1 1 0 0,0-1 0 0 0,-1 1 6 0 0,-2-4-91 0 0,-2 0-41 0 0,3 4 2 0 0,1-1 49 0 0,-2 1 28 0 0,0-1 54 0 0,-2 1 35 0 0,1-1-75 0 0,2-1-86 0 0,1 1 18 0 0,-1 0-35 0 0,1-1-186 0 0,0 0 116 0 0,1 1-36 0 0,-1-1-38 0 0,1 0-42 0 0,0 0-43 0 0,0-1-46 0 0,0 2 44 0 0,0 0-49 0 0,0 0-44 0 0,0 0-39 0 0,0-1-144 0 0,0 1-38 0 0,0-2-175 0 0,0 0-471 0 0</inkml:trace>
  <inkml:trace contextRef="#ctx0" brushRef="#br0" timeOffset="306.14">64 727 9552 0 0,'0'0'276'0'0,"0"0"2"0"0,0 0-207 0 0,2 0-43 0 0,2 0-26 0 0,-1 0-1 0 0,0 0 1 0 0,0 0-1 0 0,0-1 1 0 0,0 1-1 0 0,1-1 1 0 0,-1 0-1 0 0,0 0 1 0 0,0 0-2 0 0,3-3 35 0 0,-1 0 37 0 0,-3 2 108 0 0,3 2 212 0 0,-3 0-422 0 0,1 0 95 0 0,1 0 144 0 0,1 0 107 0 0,1 0 59 0 0,10-1 558 0 0,-12 0-683 0 0,1 0-40 0 0,6-4 59 0 0,-1 1-49 0 0,-2 2-32 0 0,0 0 21 0 0,2 2 68 0 0,-2 0-124 0 0,1 0 41 0 0,24 0 538 0 0,-18 0-468 0 0,0 0-90 0 0,-9 0-136 0 0,0 0-41 0 0,30 0 257 0 0,0 0-89 0 0,-1 0-76 0 0,-2 0-61 0 0,-30 0-27 0 0,0 0 0 0 0,1 0 0 0 0,-1 1 0 0 0,0-1 0 0 0,0 1 0 0 0,1 0 0 0 0,-1 0 0 0 0,0 0-1 0 0,3 1 0 0 0,9 4-14 0 0,-2-4-46 0 0,23 1-27 0 0,-22-4 29 0 0,0 1-48 0 0,1 0-62 0 0,-6-1 21 0 0,0 1-38 0 0,-1 0-43 0 0,0 0-46 0 0,-2 0 26 0 0,-4 0 123 0 0,0 0-38 0 0,0 0-7 0 0,0 0-37 0 0,0 0-43 0 0,0 0-48 0 0,1 0-51 0 0,-1 0-49 0 0,1 0-41 0 0,0 0-38 0 0,0 0-137 0 0,1 0-37 0 0,7 0-1430 0 0</inkml:trace>
  <inkml:trace contextRef="#ctx0" brushRef="#br0" timeOffset="622.89">1216 223 10016 0 0,'0'0'230'0'0,"0"0"30"0"0,0 0 18 0 0,0 0 10 0 0,0 0 34 0 0,0 0 20 0 0,0 0 2 0 0,0 0-22 0 0,0 0-88 0 0,0 2-40 0 0,-1 0-173 0 0,1-1 0 0 0,0 0-1 0 0,0 1 1 0 0,-1-1 0 0 0,1 0-1 0 0,0 1 1 0 0,-1-1 0 0 0,1 0-1 0 0,-1 0 1 0 0,0 1 0 0 0,0 0-21 0 0,-18 19 255 0 0,15-17-175 0 0,1-1 67 0 0,2 0-54 0 0,0 0-34 0 0,1 2-29 0 0,0-1-7 0 0,-1-1 24 0 0,-9 16 94 0 0,7-15-111 0 0,0 1-1 0 0,0-1 1 0 0,1 0 0 0 0,0 1 0 0 0,-1 2-30 0 0,-2 22 70 0 0,-22 78 179 0 0,25-94-207 0 0,1-5-6 0 0,-1-1-1 0 0,0 1 0 0 0,0-1 1 0 0,0 1-1 0 0,-1-1 1 0 0,-1 1-36 0 0,1-2 25 0 0,1-1 0 0 0,0 1 1 0 0,0 0-1 0 0,0 0 1 0 0,0 4-26 0 0,-1 27 54 0 0,3-32-49 0 0,0 0 1 0 0,-1 0-1 0 0,1 0 0 0 0,-1 0 1 0 0,-1 0-1 0 0,1 0 0 0 0,-1 0 1 0 0,1-1-1 0 0,-2 1 1 0 0,1-1-1 0 0,-2 4-5 0 0,-5 10 25 0 0,3 7-6 0 0,4-13-7 0 0,-10 35 60 0 0,-2 11 0 0 0,14-57-72 0 0,-7 43 103 0 0,-6 23-103 0 0,7-44 59 0 0,-2 3 41 0 0,0-5-16 0 0,1 0 89 0 0,1-1 1 0 0,-2 11-174 0 0,5-1 100 0 0,3-5-71 0 0,0-3-80 0 0,0 28-155 0 0,0-34 170 0 0,0 0 35 0 0,3 3 77 0 0,5 0-16 0 0,-6-15-44 0 0,1 2-33 0 0,3 2 159 0 0,-4-7-135 0 0,0 0-62 0 0,0 1-69 0 0,1 0-84 0 0,0 2-101 0 0,-2-3 81 0 0,0 0-39 0 0,2 1-373 0 0,-1 0 82 0 0,0 0-55 0 0,2 3-729 0 0,0-1 151 0 0,0 0-41 0 0,4 4-1301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4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95 631 9384 0 0,'0'0'208'0'0,"0"0"33"0"0,0 0 16 0 0,0 1-106 0 0,-2 1-78 0 0,2-2-73 0 0,-4 4 36 0 0,-3 5-26 0 0,5-2 35 0 0,0 1 78 0 0,2 2 103 0 0,2 4 211 0 0,-1 1 28 0 0,-1-5-194 0 0,-1-2-94 0 0,-2-1-64 0 0,-3 6 88 0 0,5-10-162 0 0,0 0-1 0 0,0 1 0 0 0,0-1 0 0 0,0 1 0 0 0,0-1 0 0 0,1 1 0 0 0,-1-1 1 0 0,1 1-39 0 0,0 15 204 0 0,0-7-56 0 0,1 3-24 0 0,-1-13-109 0 0,0 0 0 0 0,0 0 0 0 0,0 0 0 0 0,-1 0 0 0 0,1 0 0 0 0,0 0-1 0 0,-1 0 1 0 0,0 0 0 0 0,0 0-15 0 0,-1 3 25 0 0,0-1-1 0 0,0 1 1 0 0,0-1-1 0 0,1 1 1 0 0,-1 1-25 0 0,0 29 65 0 0,2-34-61 0 0,0 1 0 0 0,0 0 0 0 0,0-1 0 0 0,-1 1 0 0 0,1-1 0 0 0,-1 1-1 0 0,1 0 1 0 0,-1-1 0 0 0,0 1 0 0 0,1-1 0 0 0,-1 1 0 0 0,0-1 0 0 0,0 1 0 0 0,0-1-4 0 0,-4 7 9 0 0,2 8 45 0 0,3-12-66 0 0,0 7 102 0 0,0-7-98 0 0,0-1-46 0 0,0-1-22 0 0,0 0-38 0 0,0-1-44 0 0,0 1-50 0 0,0-1 9 0 0,0-1-33 0 0,0 1-322 0 0,0-1 73 0 0,-1 0-46 0 0,0 0-628 0 0,-3 0-502 0 0,-5 0-950 0 0</inkml:trace>
  <inkml:trace contextRef="#ctx0" brushRef="#br0" timeOffset="304.4">1 16 9072 0 0,'0'-1'92'0'0,"0"0"-53"0"0,0-1-55 0 0,0-1-90 0 0,0 2 86 0 0,0 0 48 0 0,0 0 71 0 0,0 0 68 0 0,0-1 90 0 0,0 1 106 0 0,0-1 123 0 0,0 2-587 0 0</inkml:trace>
  <inkml:trace contextRef="#ctx0" brushRef="#br0" timeOffset="737.45">853 190 7696 0 0,'0'0'225'0'0,"0"-3"-8"0"0,0-8-141 0 0,0 5-78 0 0,0 1-58 0 0,0 5 72 0 0,0-1 33 0 0,0 0 32 0 0,0 0 44 0 0,0-2 52 0 0,0-1 59 0 0,0 4-188 0 0,0-1 1 0 0,0 0 0 0 0,0 1 0 0 0,-1-1 0 0 0,1 1-1 0 0,0-1 1 0 0,0 0 0 0 0,0 1 0 0 0,-1-1-1 0 0,1 0 1 0 0,0 1 0 0 0,-1-1 0 0 0,1 1-1 0 0,0-1 1 0 0,-1 1 0 0 0,1-1 0 0 0,-1 1-1 0 0,1-1 1 0 0,-1 1 0 0 0,1-1 0 0 0,-1 1-1 0 0,1 0 1 0 0,-1-1-45 0 0,0 1 45 0 0,1 0 0 0 0,-1-1 0 0 0,1 1-1 0 0,-1-1 1 0 0,1 1 0 0 0,-1-1 0 0 0,1 1 0 0 0,-1 0-1 0 0,1-1 1 0 0,0 0 0 0 0,-1 1 0 0 0,1-1 0 0 0,0 1-1 0 0,-1-1 1 0 0,1 1 0 0 0,0-1 0 0 0,0 0 0 0 0,-1 1-1 0 0,1-1 1 0 0,0 0 0 0 0,0 1 0 0 0,0-1 0 0 0,0 0-45 0 0,-3-4 580 0 0,-7-6-42 0 0,8 9-240 0 0,1 0-79 0 0,0 0-68 0 0,1 0-54 0 0,0 0-32 0 0,1-2 1 0 0,-1 3 1 0 0,0 1 6 0 0,0-3 345 0 0,-2 0-40 0 0,-9-7-8 0 0,9 8-182 0 0,0 1-52 0 0,0 0-45 0 0,0 1-35 0 0,0 0-24 0 0,-3 1-19 0 0,4-1 18 0 0,1 0 10 0 0,0 0-38 0 0,0 0 1 0 0,0 0-1 0 0,0 0 1 0 0,0 0-1 0 0,0 0 1 0 0,0 0-1 0 0,0 0 1 0 0,0 0 0 0 0,-1 0-1 0 0,1 0 1 0 0,0 0-1 0 0,0 0 1 0 0,0 0-1 0 0,0 0 1 0 0,0 0-1 0 0,0 0 1 0 0,0 0 0 0 0,0 0-1 0 0,0 0 1 0 0,0 0-1 0 0,-1 0 1 0 0,1 0-1 0 0,0 0 1 0 0,0 0-1 0 0,0 0 1 0 0,0 0 0 0 0,0 0-1 0 0,0 0 1 0 0,0 0-1 0 0,0 0 1 0 0,0 0-1 0 0,0 0 1 0 0,0 0-1 0 0,0-1 1 0 0,0 1 0 0 0,0 0-1 0 0,0 0 1 0 0,0 0-1 0 0,0 0 1 0 0,-1 0-1 0 0,1 0 1 0 0,0 0-1 0 0,0 0 1 0 0,0 0 0 0 0,0 0-1 0 0,0 0 1 0 0,0-1-1 0 0,0 1 1 0 0,0 0-1 0 0,0 0 1 0 0,0 0-1 0 0,0 0 1 0 0,0 0 0 0 0,1 0-1 0 0,-1 0 1 0 0,0 0-1 0 0,0 0-3 0 0,0-11 194 0 0,0 11-191 0 0,0 0 0 0 0,0 0 0 0 0,0 0 0 0 0,0 0 1 0 0,0 0-1 0 0,0-1 0 0 0,0 1 0 0 0,0 0 1 0 0,0 0-1 0 0,0 0 0 0 0,0 0 0 0 0,0 0 1 0 0,0 0-1 0 0,0 0 0 0 0,0 0 0 0 0,0 0 0 0 0,0 0 1 0 0,0-1-1 0 0,0 1 0 0 0,0 0 0 0 0,0 0 1 0 0,0 0-1 0 0,0 0 0 0 0,0 0 0 0 0,0 0 0 0 0,-1 0 1 0 0,1 0-1 0 0,0 0 0 0 0,0 0 0 0 0,0 0 1 0 0,0 0-1 0 0,0 0 0 0 0,0 0 0 0 0,0-1 1 0 0,0 1-1 0 0,0 0 0 0 0,0 0 0 0 0,0 0 0 0 0,0 0 1 0 0,-1 0-1 0 0,1 0 0 0 0,0 0 0 0 0,0 0 1 0 0,0 0-1 0 0,0 0 0 0 0,0 0 0 0 0,0 0 1 0 0,0 0-1 0 0,0 0 0 0 0,0 0 0 0 0,0 0 0 0 0,-1 0 1 0 0,1 0-1 0 0,0 0 0 0 0,0 0 0 0 0,0 0 1 0 0,0 0-4 0 0,-2 0 21 0 0,-2 0 35 0 0,-11 0 207 0 0,10 0-195 0 0,2 0 50 0 0,3 0-38 0 0,-3 0-25 0 0,-10 0-28 0 0,-2 3 37 0 0,-10 10-47 0 0,23-12-19 0 0,-3-2 3 0 0,-11 4-1 0 0,-15 13 0 0 0,15-3 0 0 0,0 3 0 0 0,-6 5 0 0 0,19-18 0 0 0,-6 20 0 0 0,-7 8 0 0 0,11-23 0 0 0,4-6 0 0 0,0-1 0 0 0,0 1 0 0 0,1-1 0 0 0,-1 1 0 0 0,0-1 0 0 0,1 1 0 0 0,-1-1 0 0 0,0 1 0 0 0,1-1 0 0 0,0 1 0 0 0,-1 0 0 0 0,1-1 0 0 0,0 1 0 0 0,0 0 0 0 0,0 0 0 0 0,0-1 0 0 0,0 1 0 0 0,-1-1 0 0 0,1 1 0 0 0,0-1 0 0 0,-1 1 0 0 0,1-1 0 0 0,-1 1 0 0 0,1-1 0 0 0,-1 1 0 0 0,0-1 0 0 0,0 1 0 0 0,0-1 0 0 0,-5 12 0 0 0,5-8 0 0 0,0-1 0 0 0,0 0 0 0 0,1 1 0 0 0,0-1 0 0 0,0 1 0 0 0,0 2 0 0 0,0 4 0 0 0,0-10 0 0 0,0 1 0 0 0,0 0 0 0 0,0-1 0 0 0,-1 1 0 0 0,1-1 0 0 0,-1 1 0 0 0,1-1 0 0 0,-1 1 0 0 0,1-1 0 0 0,-1 1 0 0 0,0-1 0 0 0,0 0 0 0 0,1 1 0 0 0,-7 11 0 0 0,5-1 0 0 0,1 0 0 0 0,0 0 0 0 0,1 0 0 0 0,1 11 0 0 0,-1-5 0 0 0,1-3 0 0 0,-1-11 0 0 0,0 0 0 0 0,0 0 0 0 0,0 0 0 0 0,-1 0 0 0 0,1 0 0 0 0,-1 0 0 0 0,0 1 0 0 0,-5 10 0 0 0,5-12 0 0 0,0 0 0 0 0,-1 1 0 0 0,1-1 0 0 0,1 1 0 0 0,-1-1 0 0 0,0 1 0 0 0,1-1 0 0 0,0 1 0 0 0,0 0 0 0 0,-1 1-1 0 0,1 0 1 0 0,-1 0 0 0 0,0 0 0 0 0,0 0 0 0 0,0 0 0 0 0,-2 3 0 0 0,1-3 2 0 0,1 1 0 0 0,-1-1 0 0 0,1 1 0 0 0,0 0 0 0 0,0 0 1 0 0,1 3-3 0 0,-5 33 46 0 0,-11 24-31 0 0,8-34-16 0 0,7-27 1 0 0,0 1 0 0 0,1-1 0 0 0,-1 1 0 0 0,1 3 0 0 0,-2 23 0 0 0,-4-17 0 0 0,5-12 0 0 0,0 0 0 0 0,-1 0 0 0 0,1 0 0 0 0,1 0 0 0 0,-1 0 0 0 0,0 1 0 0 0,1-1 0 0 0,0 0 0 0 0,0 4 0 0 0,-1-2 0 0 0,0 1 0 0 0,0-1 0 0 0,0 1 0 0 0,0-1 0 0 0,-2 3 0 0 0,1-2 0 0 0,0 0 0 0 0,1-1 0 0 0,0 1 0 0 0,0 0 0 0 0,0 3 0 0 0,1 25-65 0 0,0-4 40 0 0,0 32 37 0 0,0-59 42 0 0,0-3 10 0 0,0 0-22 0 0,0 0-61 0 0,0 0-52 0 0,0 0-33 0 0,0 0-104 0 0,0 0-187 0 0,0 0 219 0 0,0 0-27 0 0,0 0-60 0 0,0 0 89 0 0,0 0-33 0 0,0 0-35 0 0,0 0-34 0 0,0 0-365 0 0,0 0 94 0 0,0-1-46 0 0,0-1-693 0 0,0-2-541 0 0,0-5-1031 0 0</inkml:trace>
  <inkml:trace contextRef="#ctx0" brushRef="#br0" timeOffset="1049.28">316 694 7920 0 0,'0'0'174'0'0,"0"0"29"0"0,0 0 13 0 0,3 0-31 0 0,-1 1-207 0 0,1-1 100 0 0,1 0 76 0 0,0 0 60 0 0,17-1 1046 0 0,-16 0-971 0 0,-3 1-192 0 0,-1-1-41 0 0,3-6 415 0 0,0 3-36 0 0,6 2-59 0 0,10 2 304 0 0,-4 1-221 0 0,-1-1-56 0 0,-1-1-80 0 0,-2-2-102 0 0,0-3 111 0 0,-2 1 0 0 0,5 3 76 0 0,-2 2-144 0 0,2 0-49 0 0,1 0-51 0 0,-3 0-57 0 0,5-2 41 0 0,-1-4-38 0 0,-2 1-32 0 0,17 0 70 0 0,-15 0-82 0 0,-11 3-31 0 0,1 0-1 0 0,0 0 0 0 0,0 1 0 0 0,0 0 0 0 0,2 0-34 0 0,7 1 49 0 0,18 0 165 0 0,-24 0-177 0 0,0 0-39 0 0,1 0-61 0 0,-1 0-83 0 0,0 0-104 0 0,-5 0 81 0 0,0 0-32 0 0,-3 0-48 0 0,0 0-42 0 0,0 0-38 0 0,0 0-34 0 0,1 0-238 0 0,-1 0-57 0 0,3 0-779 0 0,2 0-617 0 0,2 0-1168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6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570 271 7640 0 0,'1'-6'95'0'0,"-2"-11"201"0"0,0 13-232 0 0,0 2-39 0 0,-6-3-25 0 0,7 5 0 0 0,-1 0 0 0 0,1 0 0 0 0,0-1 0 0 0,-1 1 0 0 0,1 0 0 0 0,-1 0 0 0 0,1-1 0 0 0,0 1 0 0 0,-1 0 0 0 0,1-1 0 0 0,0 1 0 0 0,-1-1 0 0 0,1 1 0 0 0,0 0 0 0 0,0-1 0 0 0,-1 1 0 0 0,1-1 0 0 0,0 1 0 0 0,0-1 0 0 0,0 1 0 0 0,-1-1 0 0 0,1 1 0 0 0,0-1 0 0 0,0 1 0 0 0,0-1 0 0 0,0 1 0 0 0,0-1 0 0 0,0 1 0 0 0,0-1 0 0 0,0 1 0 0 0,0-1 0 0 0,1 0 0 0 0,-2-4 43 0 0,0 0 77 0 0,-1-1 101 0 0,-3-2 210 0 0,-1-4 252 0 0,5 8-496 0 0,1 0-40 0 0,-3-2 474 0 0,-4-3-225 0 0,-2-12 277 0 0,-6-9 286 0 0,9 22-678 0 0,-1 3-35 0 0,0 1-8 0 0,3 0-60 0 0,1 0-25 0 0,1-3 11 0 0,0 1-3 0 0,-1 2-12 0 0,-1 0 23 0 0,-3 0 59 0 0,6 3-198 0 0,0 1 0 0 0,0-1 0 0 0,-1 0 0 0 0,1 0 0 0 0,0 0 0 0 0,0 0 0 0 0,0 0 0 0 0,0 0 0 0 0,1 0 0 0 0,-1 0 0 0 0,0 0 0 0 0,0-1-33 0 0,-3-5 160 0 0,0 3-33 0 0,0 1-8 0 0,-3 2 17 0 0,-3-3 32 0 0,4-2 44 0 0,4 2-107 0 0,-6-1 38 0 0,-9-4-42 0 0,13 7-71 0 0,0 0-3 0 0,-2 1 5 0 0,-15 2 79 0 0,3-2-100 0 0,13 0-3 0 0,0 1 1 0 0,0 0-1 0 0,-1 0 1 0 0,1 0-1 0 0,0 1 1 0 0,0 0-1 0 0,0 0 0 0 0,-2 0-8 0 0,-19 12 0 0 0,4 0 0 0 0,18-11 0 0 0,0 0 0 0 0,0 0 0 0 0,0 1 0 0 0,0 0 0 0 0,0 0 0 0 0,0 1 0 0 0,-12 14 0 0 0,7 4 2 0 0,-1 1-16 0 0,6-15-9 0 0,3-7 20 0 0,0 1 1 0 0,0-1-1 0 0,0 1 1 0 0,0-1-1 0 0,0 1 0 0 0,1-1 1 0 0,-1 1-1 0 0,1-1 1 0 0,-1 1-1 0 0,1 0 0 0 0,0-1 1 0 0,0 1-1 0 0,-1 0 1 0 0,1 0 2 0 0,-1 19 0 0 0,0-14 0 0 0,1 0 0 0 0,0-1 0 0 0,0 1 0 0 0,0-1 0 0 0,1 1 0 0 0,0 0 0 0 0,0-1 0 0 0,1 1 0 0 0,24 67-14 0 0,-9-31-64 0 0,-9-27 52 0 0,0-1-1 0 0,9 11 27 0 0,-15-23-1 0 0,0 1-1 0 0,0-1 0 0 0,-1 1 0 0 0,0 0 0 0 0,0-1 1 0 0,0 1-1 0 0,0 1 2 0 0,9 25-41 0 0,-7-25 39 0 0,1 0 0 0 0,-1 0-1 0 0,1-1 1 0 0,0 1 0 0 0,5 3 2 0 0,-3-2 0 0 0,-1 0 0 0 0,0 0 0 0 0,0 0 1 0 0,2 4-1 0 0,7 20 0 0 0,-11-23 0 0 0,0 1 0 0 0,0-1 0 0 0,0 0 0 0 0,1-1 0 0 0,3 5 0 0 0,5 4 0 0 0,-6-8 0 0 0,0 1 0 0 0,0 0 0 0 0,-1 0 0 0 0,0 1 0 0 0,0 0 0 0 0,-1-1 0 0 0,0 2 0 0 0,1 3 0 0 0,-3-3 0 0 0,4 11 0 0 0,15 11-11 0 0,-13-12-20 0 0,-7-16 27 0 0,0 0 0 0 0,1 0 1 0 0,-1 0-1 0 0,1 0 0 0 0,0 0 1 0 0,2 2 3 0 0,2 2 0 0 0,-3-4 0 0 0,1 0 0 0 0,-2 1 0 0 0,1-1 0 0 0,0 0 0 0 0,-1 1 0 0 0,0 0 0 0 0,0-1 0 0 0,0 3 0 0 0,3 32 0 0 0,1-15 3 0 0,-4-18 7 0 0,0 0 0 0 0,-1 0 0 0 0,0 1 0 0 0,0-1 0 0 0,-1 5-10 0 0,0-5 2 0 0,1 1 4 0 0,-1 0 0 0 0,0-1 0 0 0,0 1 0 0 0,-1-1 0 0 0,1 1 0 0 0,-2-1 0 0 0,1 1 0 0 0,-1-1 0 0 0,0 0 0 0 0,0 0 0 0 0,0 0 1 0 0,-2 3-7 0 0,1-5 0 0 0,0 1 0 0 0,1-1 0 0 0,0 1 1 0 0,0-1-1 0 0,0 1 0 0 0,0 2 0 0 0,0-2 9 0 0,1 0-1 0 0,-1 0 1 0 0,0-1 0 0 0,-1 1-1 0 0,1-1 1 0 0,-2 2-9 0 0,-1 1 10 0 0,0 0 1 0 0,-1-1 0 0 0,1 1-1 0 0,-1-1 1 0 0,-1-1 0 0 0,1 1-1 0 0,-1-1 1 0 0,0 0 0 0 0,-5 2-11 0 0,1 0 24 0 0,-5 3 44 0 0,-4 7 68 0 0,16-13-103 0 0,0 0 1 0 0,0-1 0 0 0,0 1-1 0 0,-1-1 1 0 0,-3 3-34 0 0,-21 2 174 0 0,8 2-6 0 0,-5-5-32 0 0,10 1-47 0 0,13-5-69 0 0,0 1 0 0 0,0-1 0 0 0,-1 0 0 0 0,1 0 0 0 0,-1-1 0 0 0,1 1 0 0 0,-1-1-1 0 0,-1 0-19 0 0,-20 0 128 0 0,21 0-114 0 0,0-1 1 0 0,0 0-1 0 0,0 1 0 0 0,1-1 0 0 0,-1-1 1 0 0,0 1-1 0 0,1 0 0 0 0,-1-1 0 0 0,-2-2-14 0 0,-17-5 79 0 0,1 0-40 0 0,15 4-34 0 0,1 0 0 0 0,0 0 0 0 0,0 0 0 0 0,-2-3-5 0 0,6 6 6 0 0,0 0 0 0 0,0-1 1 0 0,1 1-1 0 0,-1 0 0 0 0,1-1 1 0 0,-1 1-1 0 0,1-1 0 0 0,0 0-6 0 0,-2-10 10 0 0,-2-3-24 0 0,-6 0-43 0 0,9 14 40 0 0,0-1-1 0 0,1 1 0 0 0,-1-1 1 0 0,1 0-1 0 0,-1 1 0 0 0,1-1 1 0 0,0 0-1 0 0,0 0 1 0 0,0 0-1 0 0,0 0 0 0 0,0 0 1 0 0,1 0-1 0 0,-1 0 1 0 0,1-2 17 0 0,-1-8-123 0 0,1-1-67 0 0,1 0-88 0 0,-1 0-110 0 0,1 7 117 0 0,-1 0-44 0 0,0 0-48 0 0,1 1-51 0 0,-1 4 150 0 0,0 1-34 0 0,0-2-392 0 0,0 0 104 0 0,0 1-47 0 0,0-3-736 0 0,0-1-571 0 0,0-4-1090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7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9280 0 0,'0'0'268'0'0,"0"0"4"0"0,0-1-203 0 0,2-1-41 0 0,2-2-19 0 0,0 0-8 0 0,-1 0-1 0 0,1 1 0 0 0,0-1 0 0 0,0 1 1 0 0,2-1-1 0 0,1 1 11 0 0,-4 2 28 0 0,0 0 45 0 0,0-3 117 0 0,-1 0 30 0 0,1 1 36 0 0,21-2 672 0 0,-16 1-564 0 0,0 1 42 0 0,0-1 112 0 0,5-1 54 0 0,-5 2-373 0 0,7-2 165 0 0,5-3 90 0 0,-7 4-187 0 0,-3 0-88 0 0,0 2-56 0 0,19-4 312 0 0,-14 1-242 0 0,-2 0-77 0 0,6 2 13 0 0,3 1 42 0 0,-9-4-90 0 0,-11 5-85 0 0,0 0 1 0 0,1 0-1 0 0,-1 0 1 0 0,0 0 0 0 0,1 0-1 0 0,-1 1 1 0 0,0-1 0 0 0,1 1-1 0 0,-1 0 1 0 0,1 0 0 0 0,-1-1-1 0 0,1 2-7 0 0,0-1 9 0 0,14 0 31 0 0,-1 1-38 0 0,-3 3-56 0 0,-2 4-77 0 0,-8-6-107 0 0,-3-2 173 0 0,0 0-9 0 0,0 0-22 0 0,0 0-42 0 0,0 0-18 0 0,0 0-43 0 0,0 0-48 0 0,0 0-56 0 0,0 0-60 0 0,0 0-55 0 0,0 0-49 0 0,0 0-43 0 0,0 0-150 0 0,0 0-42 0 0,0 0-182 0 0,0 0-488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7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9384 0 0,'0'0'208'0'0,"-3"0"33"0"0,-7 0 16 0 0,7 0-84 0 0,3 0-19 0 0,0 0 48 0 0,0 0 167 0 0,0 0 309 0 0,0 0 24 0 0,0 0-32 0 0,0 0-139 0 0,3 0-62 0 0,14 1 113 0 0,2 0-75 0 0,-6-1-221 0 0,1 1-32 0 0,-1-1-35 0 0,1 0-35 0 0,-1-1-36 0 0,0 1-36 0 0,-1-2-38 0 0,-1 0-38 0 0,5-3-22 0 0,-9 3-2 0 0,-1 0 1 0 0,1 1-1 0 0,0 0 1 0 0,-1 0-1 0 0,1 0 1 0 0,0 1-13 0 0,6 0 14 0 0,0 0-32 0 0,15 1-110 0 0,-7-2-29 0 0,-1-2-31 0 0,-11 0 68 0 0,-2 1-42 0 0,-4 0 4 0 0,1 1-59 0 0,0 0-70 0 0,0-1-81 0 0,-1 2 6 0 0,1-1-54 0 0,-1 1-48 0 0,0-1-42 0 0,1 1-148 0 0,-1 0-42 0 0,2 0-180 0 0,2 0-482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8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537 112 6648 0 0,'0'0'149'0'0,"0"0"23"0"0,0 0 12 0 0,0-3-25 0 0,-1-3-126 0 0,-4 1-28 0 0,-2 1-11 0 0,4-3 22 0 0,3 1 44 0 0,0 1 22 0 0,-1 1 68 0 0,0 0 72 0 0,-3-4 362 0 0,2 5-406 0 0,1 2-70 0 0,0-1-33 0 0,-1 1-41 0 0,1 0-47 0 0,-2-2 549 0 0,1 0 34 0 0,-9-7 20 0 0,10 8-365 0 0,0 1-39 0 0,-1-2 85 0 0,2 2-164 0 0,0 0-32 0 0,0 0-19 0 0,0-1-17 0 0,0-1 16 0 0,-1 1 77 0 0,0 2-103 0 0,1-1-1 0 0,-1 1 1 0 0,0 0-1 0 0,0-1 1 0 0,0 1-1 0 0,0 0 0 0 0,1 0 1 0 0,-1-1-1 0 0,0 1 1 0 0,0 0-1 0 0,0 0 1 0 0,0 0-1 0 0,1 0 1 0 0,-2 0-29 0 0,1 1 23 0 0,0-1 0 0 0,0 0 1 0 0,0 0-1 0 0,1 0 0 0 0,-1 0 1 0 0,0-1-1 0 0,0 1 0 0 0,0 0 1 0 0,0 0-1 0 0,1 0 1 0 0,-1-1-1 0 0,0 1 0 0 0,0 0 1 0 0,0-1-24 0 0,-2-2 102 0 0,2-1 4 0 0,-3-1 91 0 0,-1 4-22 0 0,-3 1 99 0 0,0-1-129 0 0,4 1-93 0 0,1 0 0 0 0,-1-1 1 0 0,1 1-1 0 0,-1 1 0 0 0,0-1 0 0 0,1 0 0 0 0,-1 1 1 0 0,1 0-1 0 0,-2 0-52 0 0,-14 10 128 0 0,-2 1-35 0 0,-14 8-11 0 0,2-5-78 0 0,30-14-4 0 0,1 0 0 0 0,-1-1 0 0 0,1 1 0 0 0,-1 0 0 0 0,1 0 0 0 0,0 0 0 0 0,0 0 0 0 0,-1 1 0 0 0,1-1 0 0 0,0 0 0 0 0,0 1 0 0 0,0 0 0 0 0,0-1 0 0 0,0 2 0 0 0,0-2 0 0 0,0 1 0 0 0,0 0 0 0 0,0-1 0 0 0,0 0 0 0 0,0 1 0 0 0,0-1 0 0 0,-1 0 0 0 0,1 0 0 0 0,0 0 0 0 0,-1 0 0 0 0,1-1 0 0 0,-1 1 0 0 0,0-1 0 0 0,1 1 0 0 0,-1-1 0 0 0,1 1 0 0 0,0 0 0 0 0,-1 0 0 0 0,1 0 0 0 0,0 0 0 0 0,-1 0 0 0 0,1 0 0 0 0,0 1 0 0 0,0-1 0 0 0,0 1 0 0 0,0-1 0 0 0,0 1 0 0 0,-61 61 0 0 0,47-50 0 0 0,11-10 0 0 0,4-3 0 0 0,1 0 0 0 0,-1 0 0 0 0,1 1 0 0 0,-1-1 0 0 0,0 0 0 0 0,1 1 0 0 0,-1-1 0 0 0,1 1 0 0 0,-1-1 0 0 0,1 0 0 0 0,-1 1 0 0 0,1-1 0 0 0,-1 1 0 0 0,1 0 0 0 0,-1-1 0 0 0,1 1 0 0 0,0-1 0 0 0,-1 1 0 0 0,1 0 0 0 0,0-1 0 0 0,-1 1 0 0 0,1 0 0 0 0,-2 4 0 0 0,0-1-1 0 0,-12 21 55 0 0,3-20-43 0 0,11-4-12 0 0,0-1-1 0 0,-1 1 1 0 0,1 0 0 0 0,0 0 0 0 0,-1 0 0 0 0,1-1 0 0 0,0 1 0 0 0,0 0 0 0 0,0 0 0 0 0,0 0 0 0 0,-1 0 0 0 0,1 0 0 0 0,1-1 0 0 0,-1 2 1 0 0,0 30-73 0 0,0-32 73 0 0,-1 1 0 0 0,1-1 0 0 0,0 1 0 0 0,0-1 0 0 0,0 1 0 0 0,0-1 0 0 0,0 1 0 0 0,0-1 0 0 0,0 1 0 0 0,0-1 0 0 0,0 1 0 0 0,1-1 0 0 0,-1 1 0 0 0,0-1 0 0 0,0 0 0 0 0,0 1 0 0 0,1-1 0 0 0,-1 1 0 0 0,0-1 0 0 0,0 1 0 0 0,1-1 0 0 0,-1 0 0 0 0,0 1 0 0 0,1-1 0 0 0,-1 1 0 0 0,0-1 0 0 0,1 0 0 0 0,-1 0 0 0 0,1 1 0 0 0,-1-1 0 0 0,0 0 0 0 0,1 1 0 0 0,6 3 0 0 0,-2 7 0 0 0,24 4 53 0 0,-27-14-52 0 0,0 0 0 0 0,0-1 0 0 0,0 1 0 0 0,0-1 0 0 0,0 0 0 0 0,0 1 1 0 0,0-1-1 0 0,0 0 0 0 0,0 0 0 0 0,0 0 0 0 0,0-1-1 0 0,8 1-1 0 0,-4 0 1 0 0,-1 1 0 0 0,1 0 0 0 0,-1 0 0 0 0,1 1 0 0 0,2 1 0 0 0,-2-1 0 0 0,-1-1 0 0 0,1 1 0 0 0,0-1 0 0 0,0 0 0 0 0,3 0 0 0 0,-6-1 0 0 0,0 0 0 0 0,1 0 0 0 0,-1 1 0 0 0,0-1 0 0 0,0 1 0 0 0,0 0 0 0 0,0 0 0 0 0,1 0 0 0 0,-1 0 0 0 0,2 1 0 0 0,5 3 0 0 0,38 11 16 0 0,4 5 208 0 0,-49-20-215 0 0,0 0 0 0 0,-1 0 1 0 0,1 0-1 0 0,0 1 0 0 0,-1-1 1 0 0,1 1-1 0 0,-1 0 0 0 0,1 0-9 0 0,5 11 86 0 0,3-6-3 0 0,-10-7-77 0 0,0 0 0 0 0,0 1-1 0 0,0-1 1 0 0,0 1 0 0 0,0-1 0 0 0,0 1 0 0 0,0 0-1 0 0,0-1 1 0 0,0 1 0 0 0,-1 0 0 0 0,1 0-1 0 0,0-1 1 0 0,0 1 0 0 0,-1 0 0 0 0,1 0 0 0 0,0 0-6 0 0,0 2 17 0 0,0 1 1 0 0,-1-1-1 0 0,1 0 1 0 0,0 0 0 0 0,-1 0-1 0 0,0 1 1 0 0,0-1 0 0 0,0 0-1 0 0,0 0 1 0 0,-1 1-18 0 0,1 8 56 0 0,0-11-51 0 0,0 0 1 0 0,0 1 0 0 0,0-1 0 0 0,-1 0 0 0 0,1 1 0 0 0,0-1 0 0 0,0 0 0 0 0,-1 0 0 0 0,1 1 0 0 0,-1-1 0 0 0,1 0 0 0 0,-1 0-1 0 0,1 0 1 0 0,-1 0 0 0 0,0 0 0 0 0,0 0 0 0 0,1 0 0 0 0,-1 0 0 0 0,0 0 0 0 0,0 0 0 0 0,0 0 0 0 0,0 0 0 0 0,0 0 0 0 0,0-1 0 0 0,-1 2-6 0 0,-3 0 23 0 0,4-2-17 0 0,1 1 1 0 0,-1-1-1 0 0,0 0 0 0 0,1 0 1 0 0,-1 1-1 0 0,0-1 0 0 0,1 0 1 0 0,-1 1-1 0 0,1-1 0 0 0,-1 1 1 0 0,1-1-1 0 0,-1 1 0 0 0,1-1 0 0 0,-1 1 1 0 0,1-1-1 0 0,0 1 0 0 0,-1 0 1 0 0,1-1-1 0 0,0 1 0 0 0,-1-1 1 0 0,1 1-1 0 0,0 0-6 0 0,-3 4 26 0 0,2-2-10 0 0,-1-1 1 0 0,0 1 0 0 0,0-1-1 0 0,0 1 1 0 0,0-1 0 0 0,0 0-1 0 0,0 0 1 0 0,-3 2-17 0 0,-21 13 66 0 0,15-10-60 0 0,2-2 21 0 0,1 0 1 0 0,0-1-1 0 0,-4 1-27 0 0,-15 8 51 0 0,24-11-49 0 0,-1 0-1 0 0,1 0 1 0 0,-1 0 0 0 0,0 0-1 0 0,0-1 1 0 0,0 1 0 0 0,0-1-1 0 0,0 0-1 0 0,-9 2 1 0 0,-3 4 5 0 0,-5 2 41 0 0,-8 4-36 0 0,3 0-1 0 0,21-10 21 0 0,21-3-71 0 0,-1 0 41 0 0,33 0 135 0 0,-46 0-145 0 0,0 0 0 0 0,-1 1 0 0 0,1-1-1 0 0,0 0 1 0 0,0 1 0 0 0,0 0 0 0 0,0-1 0 0 0,0 1-1 0 0,-1 0 1 0 0,1 0 0 0 0,0 0 0 0 0,-1 0 0 0 0,1 0 9 0 0,2 2-12 0 0,-1 0 1 0 0,0 0-1 0 0,1 0 1 0 0,-1 0-1 0 0,2 3 12 0 0,2 5-23 0 0,0-1-1 0 0,-1 1 0 0 0,3 6 24 0 0,-8-14-1 0 0,0 0 0 0 0,0 0 0 0 0,-1-1 1 0 0,1 1-1 0 0,-1 0 0 0 0,0 0 0 0 0,0 0 0 0 0,0 0 0 0 0,0 0 0 0 0,0 0 0 0 0,-1 1 1 0 0,1 5 0 0 0,0 54 0 0 0,0-60 0 0 0,-1 0 0 0 0,1 0 0 0 0,0 1 0 0 0,-1-1 0 0 0,1 0 0 0 0,-1 0 0 0 0,0 0 0 0 0,0 0 0 0 0,-1 0 0 0 0,0 3 0 0 0,-3 4 0 0 0,2 2 0 0 0,-17 42 0 0 0,17-48 0 0 0,0-1 0 0 0,0 1 0 0 0,0 0 0 0 0,-1-1 0 0 0,1 0 0 0 0,-2 0 0 0 0,0 2 0 0 0,-24 16 14 0 0,3 7 42 0 0,5 1 26 0 0,-12 20 29 0 0,2 5-94 0 0,26-47-12 0 0,0 0 1 0 0,-1 0 0 0 0,-1 0-6 0 0,-12 19 48 0 0,14-7-1 0 0,3-11-23 0 0,-12 26 55 0 0,12-31-65 0 0,-1 1 0 0 0,1-1 0 0 0,0 1 0 0 0,0 0-1 0 0,1 0 1 0 0,0 0 0 0 0,0 0 0 0 0,0 0 0 0 0,1 1-14 0 0,0 53 12 0 0,0-58-12 0 0,0 1 0 0 0,0-1 0 0 0,0 0 0 0 0,1 0 0 0 0,-1 0 0 0 0,1 0 0 0 0,0 0 0 0 0,0 0 0 0 0,0 0 0 0 0,0 0 0 0 0,0 0 0 0 0,0 0 0 0 0,0 0 0 0 0,1 0 0 0 0,21 21 0 0 0,-10-11 0 0 0,-9-9 4 0 0,0 1 0 0 0,0-1 0 0 0,0 0 1 0 0,1-1-1 0 0,-1 1 0 0 0,1-1 0 0 0,-1 0 1 0 0,1 0-1 0 0,0 0 0 0 0,0 0 0 0 0,0-1 1 0 0,0 0-1 0 0,0 0 0 0 0,1-1-4 0 0,13 2 28 0 0,1-1 0 0 0,0-1 0 0 0,3-1-28 0 0,14 0 70 0 0,-22 1-37 0 0,-7 0-23 0 0,0 0 0 0 0,0 0 0 0 0,-1-1 0 0 0,1 0 0 0 0,1 0-10 0 0,8-4 32 0 0,10-1 11 0 0,-8 4-56 0 0,-8 1-43 0 0,12-3 48 0 0,-16 2-45 0 0,-1 0-60 0 0,-2 1 5 0 0,0 0-36 0 0,0 0-40 0 0,1 0-44 0 0,-1 0-85 0 0,-1 0-61 0 0,1 0-53 0 0,0 1-48 0 0,0-1-42 0 0,0 1-33 0 0,4-2-626 0 0,5-2-820 0 0,6-5-1136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0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8352 0 0,'0'0'190'0'0,"0"0"28"0"0,0 0 7 0 0,0 0 47 0 0,0 0-112 0 0,0 0 128 0 0,0 0 240 0 0,0 3 15 0 0,0-2-521 0 0,0-1 1 0 0,0 0-1 0 0,0 1 1 0 0,0-1 0 0 0,0 1-1 0 0,0-1 1 0 0,0 0-1 0 0,0 1 1 0 0,0-1 0 0 0,0 1-1 0 0,0-1 1 0 0,0 1-1 0 0,1-1 1 0 0,-1 0 0 0 0,0 1-1 0 0,0-1 1 0 0,0 0-1 0 0,1 1 1 0 0,-1-1-1 0 0,0 0 1 0 0,1 1 0 0 0,-1-1-1 0 0,0 0 1 0 0,0 1-1 0 0,1-1 1 0 0,-1 0 0 0 0,1 0-1 0 0,-1 1 1 0 0,0-1-1 0 0,1 0 1 0 0,-1 0-23 0 0,7 5 364 0 0,-2 1-25 0 0,-5-5-317 0 0,0-1 0 0 0,0 1-1 0 0,0-1 1 0 0,1 1 0 0 0,-1-1 0 0 0,0 0 0 0 0,1 1 0 0 0,-1-1 0 0 0,0 1 0 0 0,1-1 0 0 0,-1 0 0 0 0,1 0-1 0 0,-1 1 1 0 0,0-1 0 0 0,1 0 0 0 0,-1 0 0 0 0,1 1 0 0 0,-1-1 0 0 0,1 0 0 0 0,-1 0 0 0 0,1 0 0 0 0,-1 0-1 0 0,1 0 1 0 0,-1 0 0 0 0,1 1 0 0 0,-1-1 0 0 0,1 0 0 0 0,-1-1 0 0 0,1 1 0 0 0,-1 0 0 0 0,1 0 0 0 0,0 0-22 0 0,13 3 389 0 0,-10 0-220 0 0,0-1 0 0 0,0 1-1 0 0,-1 0 1 0 0,1 0 0 0 0,-1 0 0 0 0,3 4-169 0 0,5 4 380 0 0,-1-4-78 0 0,-4-4-148 0 0,-1 1-32 0 0,1 1 13 0 0,-2 0-38 0 0,9 7 111 0 0,13-2 144 0 0,-23-8-309 0 0,-1 1 1 0 0,0-1-1 0 0,1 0 1 0 0,-1 1-1 0 0,0-1 1 0 0,-1 1 0 0 0,2 1-44 0 0,13 17 266 0 0,1-4-48 0 0,-2-1-63 0 0,2 3 207 0 0,10 15-362 0 0,-8-7 237 0 0,-14-19-185 0 0,26 40 304 0 0,-20-27-289 0 0,3 4 102 0 0,12 15-169 0 0,-6-9 104 0 0,-3-1 36 0 0,-2 1 20 0 0,-9-18-72 0 0,4-7 0 0 0,-10-6-82 0 0,1 1 0 0 0,-1 0 0 0 0,0-1 0 0 0,1 1-1 0 0,-1-1 1 0 0,0 1 0 0 0,0 0 0 0 0,0-1-1 0 0,1 1 1 0 0,-1 0 0 0 0,0-1 0 0 0,0 1 0 0 0,0 0-1 0 0,0 0 1 0 0,0-1-6 0 0,0 0 1 0 0,0 0 0 0 0,0 0 1 0 0,0 1-1 0 0,0-1 0 0 0,0 0 0 0 0,-1 0 0 0 0,1 0 1 0 0,0 0-1 0 0,0 0 0 0 0,0 0 0 0 0,0 0 0 0 0,0 0 1 0 0,0 0-1 0 0,0 0 0 0 0,0 1 0 0 0,1-1 0 0 0,-1 0 1 0 0,0 0-1 0 0,0 0 0 0 0,0 0 0 0 0,0 0 0 0 0,0 0 1 0 0,0 0-1 0 0,0 0 0 0 0,0 0 0 0 0,0 0 0 0 0,0 0 1 0 0,0 1-1 0 0,0-1 0 0 0,0 0 0 0 0,0 0 0 0 0,0 0 0 0 0,0 0 1 0 0,0 0-1 0 0,0 0 0 0 0,1 0 0 0 0,-1 0 0 0 0,0 0 1 0 0,0 0-1 0 0,0 0 0 0 0,0 0 0 0 0,0 0 0 0 0,0 0 1 0 0,0 0-1 0 0,0 0 0 0 0,0 0 0 0 0,0 0 0 0 0,1 0 1 0 0,-1 0-1 0 0,0 0 0 0 0,0 0 0 0 0,0 0 0 0 0,0 0 1 0 0,0 0-1 0 0,0 0 0 0 0,0 0 0 0 0,0 0-1 0 0,2 0-60 0 0,2 0 205 0 0,-3 0-150 0 0,0 0-44 0 0,0 0-44 0 0,0 0-56 0 0,1 0-65 0 0,-1 0-77 0 0,-1 0 125 0 0,0 0-37 0 0,0-1-152 0 0,0-1-42 0 0,0-3-226 0 0,-2 0 57 0 0,-1 0 47 0 0,0 0 37 0 0,-2-4-287 0 0,3-6-757 0 0</inkml:trace>
  <inkml:trace contextRef="#ctx0" brushRef="#br0" timeOffset="321.36">411 0 8232 0 0,'0'0'182'0'0,"0"0"29"0"0,0 0 14 0 0,0 0 47 0 0,0 0 147 0 0,-2 3 58 0 0,-7 8-46 0 0,4 4 97 0 0,3-9-192 0 0,-10 12 36 0 0,3-1-91 0 0,1-8-135 0 0,5-6-93 0 0,1 0 1 0 0,-1 0 0 0 0,1 1 0 0 0,0-1 0 0 0,0 0 0 0 0,0 2-54 0 0,0-1 50 0 0,1-1 0 0 0,-1 0 0 0 0,-1 1 0 0 0,1-1 0 0 0,0 0 1 0 0,-2 1-51 0 0,-12 14 198 0 0,-1 8-2 0 0,3-5-14 0 0,1 4-25 0 0,-8 11 47 0 0,9-21-132 0 0,4-6-18 0 0,1 0 0 0 0,1 1-1 0 0,0 0 1 0 0,0 0-54 0 0,1-1 55 0 0,0 0 1 0 0,-1-1 0 0 0,-3 4-56 0 0,-11 16 99 0 0,-2 20 29 0 0,16-34-70 0 0,0-1 0 0 0,0 1 0 0 0,-4 2-58 0 0,-13 18 164 0 0,10-16-59 0 0,2-2 2 0 0,1 7 15 0 0,8-19-87 0 0,0 1-1 0 0,0-1 1 0 0,0 0-1 0 0,0 0 1 0 0,0 0-1 0 0,-1 0 1 0 0,0 0-1 0 0,0 1-34 0 0,1-4 13 0 0,1 0-1 0 0,-1 0 0 0 0,1 1 0 0 0,0-1 1 0 0,0 1-1 0 0,0-1 0 0 0,0 1 1 0 0,0-1-1 0 0,0 1 0 0 0,0 0 1 0 0,0-1-1 0 0,1 1 0 0 0,-1 0 1 0 0,1 0-1 0 0,-1-1 0 0 0,1 1 1 0 0,0 1-13 0 0,-3 2 86 0 0,-7 5-58 0 0,7-7-13 0 0,3-3-39 0 0,0 0-79 0 0,0 0-61 0 0,0 0-240 0 0,0 0-38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9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64 5384 0 0,'0'0'116'0'0,"0"0"17"0"0,0 0 12 0 0,-3 3-14 0 0,-10 7-104 0 0,6-7-16 0 0,0 2 71 0 0,5 3 85 0 0,2-8-162 0 0,0 0-1 0 0,0 0 1 0 0,0 0 0 0 0,0 0 0 0 0,0 0 0 0 0,0 1 0 0 0,0-1 0 0 0,0 0-1 0 0,0 0 1 0 0,0 0 0 0 0,0 0 0 0 0,0 0 0 0 0,0 0 0 0 0,0 0-1 0 0,0 0 1 0 0,0 0 0 0 0,0 0 0 0 0,0 1 0 0 0,0-1 0 0 0,0 0-1 0 0,0 0 1 0 0,0 0 0 0 0,0 0 0 0 0,0 0 0 0 0,0 0 0 0 0,0 0 0 0 0,0 0-1 0 0,0 0 1 0 0,0 0 0 0 0,0 0 0 0 0,0 0 0 0 0,0 0 0 0 0,0 1-1 0 0,-1-1 1 0 0,1 0 0 0 0,0 0 0 0 0,0 0 0 0 0,0 0 0 0 0,0 0-1 0 0,0 0 1 0 0,0 0 0 0 0,0 0 0 0 0,0 0 0 0 0,0 0 0 0 0,0 0 0 0 0,0 0-1 0 0,-1 0 1 0 0,1 0 0 0 0,0 0 0 0 0,0 0 0 0 0,0 0 0 0 0,0 0-1 0 0,0 0 1 0 0,0 0 0 0 0,0 0 0 0 0,0 0 0 0 0,0 0-5 0 0,-11 0 280 0 0,11 0-275 0 0,0 0-1 0 0,0 0 1 0 0,0-1 0 0 0,0 1 0 0 0,0 0-1 0 0,-1 0 1 0 0,1 0 0 0 0,0 0 0 0 0,0 0-1 0 0,0 0 1 0 0,0 0 0 0 0,0 0 0 0 0,0 0-1 0 0,0 0 1 0 0,0 0 0 0 0,0 0 0 0 0,0 0-1 0 0,-1 0 1 0 0,1 1 0 0 0,0-1 0 0 0,0 0-1 0 0,0 0 1 0 0,0 0 0 0 0,0 0 0 0 0,0 0-1 0 0,0 0 1 0 0,0 0 0 0 0,0 0-1 0 0,0 0 1 0 0,0 0 0 0 0,0 0 0 0 0,0 0-1 0 0,-1 0 1 0 0,1 0 0 0 0,0 0 0 0 0,0 0-1 0 0,0 1 1 0 0,0-1 0 0 0,0 0 0 0 0,0 0-1 0 0,0 0 1 0 0,0 0 0 0 0,0 0 0 0 0,0 0-1 0 0,0 0 1 0 0,0 0 0 0 0,0 0 0 0 0,0 0-1 0 0,0 1 1 0 0,0-1 0 0 0,0 0 0 0 0,0 0-1 0 0,0 0 1 0 0,0 0 0 0 0,0 0 0 0 0,0 0-1 0 0,0 0-4 0 0,-3 12 176 0 0,-9 4 190 0 0,3-6-154 0 0,4-3-114 0 0,0 25 252 0 0,-8-9-99 0 0,0 1-16 0 0,9-13-131 0 0,4 6-6 0 0,-1 0-10 0 0,-5-2 11 0 0,5-12-79 0 0,-1 1 1 0 0,1-1-1 0 0,0 0 1 0 0,0 1-1 0 0,1-1 0 0 0,-1 0 1 0 0,1 1-1 0 0,0 1-20 0 0,-2 12 95 0 0,-4 1-20 0 0,0-3-19 0 0,4-4-26 0 0,1 0 0 0 0,0 1 1 0 0,0-1-1 0 0,1 0 1 0 0,2 10-31 0 0,-1 15 24 0 0,-1-10 16 0 0,0 40 174 0 0,0-63-197 0 0,0 1-1 0 0,0 0 1 0 0,1-1 0 0 0,0 1-1 0 0,-1-1 1 0 0,1 0-1 0 0,0 1 1 0 0,1-1-1 0 0,-1 1-16 0 0,5 11 69 0 0,-1 11-8 0 0,6-5-36 0 0,-8-8 5 0 0,-3-11-24 0 0,1 1 0 0 0,-1-1-1 0 0,1 0 1 0 0,-1 1 0 0 0,1-1 0 0 0,0 0 0 0 0,0 0-1 0 0,0 0 1 0 0,1 0 0 0 0,-1 0 0 0 0,0 0-1 0 0,1 0 1 0 0,-1 0 0 0 0,1 0-6 0 0,15 16 217 0 0,-12-11-115 0 0,1-1 0 0 0,0 0 1 0 0,0 0-1 0 0,0-1 0 0 0,1 0 1 0 0,3 2-103 0 0,14 5 506 0 0,-16-8-351 0 0,7 0 224 0 0,3-4-55 0 0,-2-1-57 0 0,-5-2-58 0 0,5-4 173 0 0,-7 3-121 0 0,3-1 52 0 0,-4 3-196 0 0,1-1 45 0 0,0-1 70 0 0,0 0 0 0 0,0-1 0 0 0,0 1 1 0 0,1-3-233 0 0,1 0 151 0 0,6-3 85 0 0,0-4 47 0 0,-5 4-152 0 0,0 1-57 0 0,9-6 9 0 0,-16 8-47 0 0,1 0-1 0 0,-1 0 0 0 0,0-1 1 0 0,-1 1-1 0 0,3-5-35 0 0,10-19 77 0 0,-14 25-71 0 0,0 1 1 0 0,-1-1 0 0 0,0 0-1 0 0,0 0 1 0 0,0 0 0 0 0,-1 0-1 0 0,0 0 1 0 0,0 0 0 0 0,-1-1-1 0 0,1 1 1 0 0,-1-3-7 0 0,-4-24 3 0 0,-23-46 60 0 0,23 61-63 0 0,3 11 1 0 0,-1-1-1 0 0,0 1 0 0 0,-1-1 0 0 0,0 1 0 0 0,0-1 0 0 0,-60-134-1 0 0,55 126 2 0 0,-16-28-2 0 0,22 40 6 0 0,0 0 0 0 0,0 0-1 0 0,0 0 1 0 0,0 0-1 0 0,1-1 1 0 0,-2-3-5 0 0,3 5 2 0 0,-1 1 0 0 0,0-1 1 0 0,0 0-1 0 0,0 0 0 0 0,0 1 0 0 0,-1-1 0 0 0,1 1 0 0 0,-1-1 0 0 0,1 1 1 0 0,-1 0-1 0 0,0-1 0 0 0,0 1-2 0 0,-10-10-47 0 0,-12-11-76 0 0,23 21 108 0 0,-1 1 0 0 0,1-1 0 0 0,0 1 0 0 0,0-1 0 0 0,0 1 0 0 0,0-1-1 0 0,1 0 1 0 0,-1 1 0 0 0,0-1 0 0 0,1 0 0 0 0,-1 0 0 0 0,1 1 0 0 0,0-1 0 0 0,-1-1 15 0 0,-1-2-228 0 0,-9-5-42 0 0,9 8 140 0 0,2 1-46 0 0,0 1-71 0 0,0 0 79 0 0,0 0-35 0 0,0 0-37 0 0,0 0-36 0 0,0 0-371 0 0,0 0 92 0 0,0 0-50 0 0,0 0-708 0 0,0 0-556 0 0,0 0-1060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9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9136 0 0,'0'0'266'0'0,"0"0"1"0"0,0 1-199 0 0,3 1-40 0 0,3 5-3 0 0,-2-1 30 0 0,12 26 790 0 0,-15-31-772 0 0,-1 1 0 0 0,1 0 0 0 0,-1 0 0 0 0,1 0-1 0 0,-1 0 1 0 0,0-1 0 0 0,1 1 0 0 0,-1 0 0 0 0,0 1-73 0 0,-1 12 376 0 0,1-7-235 0 0,-1 0-43 0 0,2 2-26 0 0,-1 4 60 0 0,1 38 464 0 0,-2-30-370 0 0,0-9-116 0 0,-1-4-63 0 0,-5 5 72 0 0,6-13-102 0 0,1 0 1 0 0,-1 1-1 0 0,0-1 0 0 0,1 1 0 0 0,-1-1 0 0 0,0 1 0 0 0,1-1 0 0 0,0 1 1 0 0,-1-1-1 0 0,1 1 0 0 0,0-1 0 0 0,0 1 0 0 0,0 0-17 0 0,-1 21 179 0 0,1-19-150 0 0,-1 0 1 0 0,0 0-1 0 0,0 0 1 0 0,0 0-1 0 0,0 0 1 0 0,-1 0-1 0 0,1-1 1 0 0,-1 1-1 0 0,0 1-29 0 0,1-3 14 0 0,0 0-1 0 0,1 0 1 0 0,-1 0 0 0 0,1 0-1 0 0,0 0 1 0 0,0 0 0 0 0,0 0-1 0 0,0 0 1 0 0,0 0-1 0 0,0 1-13 0 0,0-1 10 0 0,0 0-1 0 0,0 0 0 0 0,0 1 1 0 0,0-1-1 0 0,0 0 0 0 0,0 0 1 0 0,-1 0-1 0 0,1 0 0 0 0,-1 0 1 0 0,0 1-10 0 0,-9 10 26 0 0,7-10-10 0 0,3-3-65 0 0,0 0-36 0 0,0 0-139 0 0,0 0-28 0 0,0 0-4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09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6624 0 0,'0'0'192'0'0,"0"0"-47"0"0,0 0-4 0 0,0 0 54 0 0,0 2 169 0 0,0 9 313 0 0,0-11-664 0 0,0 0-1 0 0,0 0 0 0 0,0 0 1 0 0,0 0-1 0 0,0 0 0 0 0,0 0 1 0 0,0 0-1 0 0,0 1 0 0 0,0-1 0 0 0,0 0 1 0 0,0 0-1 0 0,0 0 0 0 0,0 0 1 0 0,0 0-1 0 0,0 0 0 0 0,0 0 1 0 0,0 0-1 0 0,0 0 0 0 0,0 0 0 0 0,0 0 1 0 0,0 1-1 0 0,0-1 0 0 0,0 0 1 0 0,0 0-1 0 0,0 0 0 0 0,0 0 1 0 0,0 0-1 0 0,0 0 0 0 0,0 0 1 0 0,0 0-1 0 0,0 0 0 0 0,0 0 0 0 0,0 0 1 0 0,1 0-1 0 0,-1 0 0 0 0,0 0 1 0 0,0 0-1 0 0,0 1 0 0 0,0-1 1 0 0,0 0-1 0 0,0 0 0 0 0,0 0 0 0 0,0 0 1 0 0,0 0-1 0 0,0 0 0 0 0,0 0 1 0 0,1 0-1 0 0,-1 0 0 0 0,0 0 1 0 0,0 0-1 0 0,0 0 0 0 0,0 0 0 0 0,0 0 1 0 0,0 0-1 0 0,0 0 0 0 0,0-1 1 0 0,0 1-13 0 0,4 0 246 0 0,9 0 299 0 0,-3 3-59 0 0,-5 4-94 0 0,-5-7-368 0 0,0 1-1 0 0,0-1 0 0 0,0 0 0 0 0,0 1 1 0 0,1-1-1 0 0,-1 0 0 0 0,0 1 1 0 0,0-1-1 0 0,1 0 0 0 0,-1 1 1 0 0,0-1-1 0 0,1 0 0 0 0,-1 1 0 0 0,0-1 1 0 0,1 0-1 0 0,-1 0 0 0 0,1 0 1 0 0,-1 1-1 0 0,0-1 0 0 0,1 0 1 0 0,-1 0-1 0 0,1 0 0 0 0,-1 0 1 0 0,0 0-1 0 0,1 0 0 0 0,-1 0 0 0 0,1 0 1 0 0,-1 0-1 0 0,0 0 0 0 0,1 0 1 0 0,0 0-24 0 0,-1 0 9 0 0,0 0 0 0 0,0 0 0 0 0,0 0 0 0 0,0 0 0 0 0,0 0 0 0 0,0 0 0 0 0,0 0 0 0 0,0 0 0 0 0,0 0 0 0 0,0 0 0 0 0,1 0 1 0 0,-1 0-1 0 0,0 0 0 0 0,0 0 0 0 0,0 0 0 0 0,0 0 0 0 0,0 0 0 0 0,0 0 0 0 0,0 0 0 0 0,0 0 0 0 0,0 0 0 0 0,0 0 0 0 0,0 0 0 0 0,1 0 1 0 0,-1 0-1 0 0,0 0 0 0 0,0 0 0 0 0,0 0 0 0 0,0 1 0 0 0,0-1 0 0 0,0 0 0 0 0,0 0 0 0 0,0 0 0 0 0,0 0 0 0 0,0 0 0 0 0,0 0 0 0 0,0 0 1 0 0,0 0-1 0 0,0 0 0 0 0,0 0 0 0 0,0 0 0 0 0,0 1 0 0 0,0-1 0 0 0,0 0 0 0 0,0 0 0 0 0,0 0 0 0 0,0 0 0 0 0,0 0 0 0 0,0 0 0 0 0,0 0 1 0 0,0 0-1 0 0,0 0 0 0 0,0 0 0 0 0,0 1 0 0 0,0-1 0 0 0,0 0 0 0 0,0 0-9 0 0,1 5 190 0 0,4 7 337 0 0,-2-8-381 0 0,-1 0-55 0 0,0 0-82 0 0,1 3 143 0 0,-3 4 173 0 0,1-7-200 0 0,-1 0-38 0 0,2 1-64 0 0,2 3 72 0 0,-3-6-74 0 0,0-1 0 0 0,0 1-1 0 0,0-1 1 0 0,0 0 0 0 0,0 1-1 0 0,-1 0 1 0 0,1-1 0 0 0,-1 1-1 0 0,1-1 1 0 0,-1 1 0 0 0,0 0 0 0 0,1-1-1 0 0,-1 1 1 0 0,0 0-21 0 0,-1 5 63 0 0,1-5-47 0 0,0 0 0 0 0,0 0 0 0 0,0 1-1 0 0,0-1 1 0 0,0 0 0 0 0,1 0 0 0 0,-1 0 0 0 0,1 0-1 0 0,-1 0 1 0 0,1 1-16 0 0,1 1 16 0 0,0-1 0 0 0,0 1 1 0 0,-1-1-1 0 0,1 1 0 0 0,-1 0 0 0 0,0-1 0 0 0,0 1 0 0 0,-1 0 0 0 0,1 0 0 0 0,-1 0 1 0 0,0 3-17 0 0,0 113 372 0 0,0-40-185 0 0,0-15-102 0 0,0-2-89 0 0,0-60 6 0 0,0 0 1 0 0,1 0 0 0 0,-1-1-1 0 0,0 1 1 0 0,1 0-1 0 0,-1 0 1 0 0,1-1 0 0 0,0 1-1 0 0,0-1 1 0 0,0 1 0 0 0,0-1-1 0 0,1 1-2 0 0,-1 0 8 0 0,0-1 0 0 0,0 0 0 0 0,0 0 0 0 0,0 1 0 0 0,-1-1 0 0 0,1 0 0 0 0,-1 1 0 0 0,1-1 0 0 0,-1 0 1 0 0,0 1-1 0 0,0-1 0 0 0,0 1-8 0 0,0 4 26 0 0,0-5-23 0 0,0 1 1 0 0,0-1 0 0 0,0 0 0 0 0,0 0 0 0 0,0 0-1 0 0,0 0 1 0 0,1 0 0 0 0,-1 1 0 0 0,1-1 0 0 0,0 1-4 0 0,4 5 2 0 0,-4-7-3 0 0,0 0-1 0 0,0 1 1 0 0,-1-1 0 0 0,1 1 0 0 0,0-1 0 0 0,0 1-1 0 0,-1 0 1 0 0,1-1 0 0 0,-1 1 0 0 0,0-1-1 0 0,1 1 1 0 0,-1 0 0 0 0,0-1 0 0 0,0 1 1 0 0,0 3-11 0 0,1-1-46 0 0,1 2-77 0 0,4 4-234 0 0,-4-7 276 0 0,0 1 70 0 0,3 9-311 0 0,-4-13 309 0 0,0 1 0 0 0,0-1 0 0 0,0 0 0 0 0,-1 1 0 0 0,1-1 0 0 0,0 0 0 0 0,0 0 0 0 0,0 1 0 0 0,0-1 0 0 0,-1 0 0 0 0,1 0 0 0 0,0 0 0 0 0,0 0 0 0 0,1 0 24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11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7072 0 0,'0'0'202'0'0,"0"0"-45"0"0,0 3-7 0 0,0 1 52 0 0,0 2 172 0 0,0-3 318 0 0,0-3 20 0 0,0 2-25 0 0,0 14-18 0 0,0 1-116 0 0,0 1-107 0 0,0 0-98 0 0,0 0-89 0 0,0 0-79 0 0,0-1-72 0 0,0 1-62 0 0,0-17-30 0 0,0 1-1 0 0,-1 0 1 0 0,1 0-1 0 0,0 0 1 0 0,-1-1-1 0 0,1 1 1 0 0,-1 0 0 0 0,1-1-1 0 0,-1 1 1 0 0,0 0-1 0 0,0-1 1 0 0,0 1-1 0 0,0-1-15 0 0,0 1 16 0 0,0-1 0 0 0,0 1 0 0 0,0-1-1 0 0,1 1 1 0 0,-1 0 0 0 0,0-1-1 0 0,1 1 1 0 0,-1 0 0 0 0,1 0-1 0 0,0-1 1 0 0,-1 1 0 0 0,1 0 0 0 0,0 0-16 0 0,-2 11 107 0 0,-4-3-42 0 0,1-1-31 0 0,2 6 37 0 0,4-9-46 0 0,-1-5-7 0 0,-14 24 40 0 0,9-9-15 0 0,-6-3-48 0 0,9-11-37 0 0,2-2-59 0 0,0 0-39 0 0,0 0-136 0 0,0 0-229 0 0,0 0-9 0 0,0 0-4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12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63 238 5904 0 0,'0'0'169'0'0,"0"-2"2"0"0,3-11-135 0 0,2 4-52 0 0,1-3 26 0 0,-4 4 94 0 0,-2 5 57 0 0,3 0 185 0 0,7-7 314 0 0,-8 8-401 0 0,-1 1-45 0 0,0 0-40 0 0,-1-1-36 0 0,0 1-14 0 0,1 0-38 0 0,-1 0-21 0 0,-1-1-18 0 0,1-1 20 0 0,1 2-7 0 0,-1 0 37 0 0,6-1 169 0 0,-1-1-32 0 0,0-8 196 0 0,6 6-12 0 0,-6-8 12 0 0,-4 11-382 0 0,1-1 51 0 0,1-1 44 0 0,1 1 37 0 0,3-6 251 0 0,14-12 700 0 0,-14 15-831 0 0,-2 1-58 0 0,1-1-54 0 0,-3 4-148 0 0,-2 0-42 0 0,2-1 96 0 0,0 1 0 0 0,0-1-1 0 0,1 1 1 0 0,-1 0 0 0 0,1 0-1 0 0,1-1-93 0 0,13-5 343 0 0,2-1-56 0 0,-11 4-182 0 0,-8 4-82 0 0,0 0 0 0 0,1 0 1 0 0,-1 0-1 0 0,1 0 0 0 0,-1 1 0 0 0,1-1 0 0 0,-1 0 0 0 0,1 1 1 0 0,0 0-1 0 0,-1-1 0 0 0,1 1 0 0 0,-1 0 0 0 0,1 0 1 0 0,0 0-24 0 0,13-3 183 0 0,-1-8 22 0 0,-11 9-39 0 0,1 1-75 0 0,0 0-47 0 0,1 2-33 0 0,-3 0 29 0 0,35-1 50 0 0,5 0-84 0 0,-36-1-6 0 0,-5 2 0 0 0,24 12 0 0 0,-20-11 0 0 0,-5-1 0 0 0,1-1 0 0 0,0 0 0 0 0,-1 0 0 0 0,1 1 0 0 0,0-1 0 0 0,-1 0 0 0 0,1 1 0 0 0,-1-1 0 0 0,1 1 0 0 0,-1-1 0 0 0,1 1 0 0 0,-1-1 0 0 0,1 1 0 0 0,-1-1 0 0 0,1 1 0 0 0,-1-1 0 0 0,0 1 0 0 0,1-1 0 0 0,-1 1 0 0 0,0 0 0 0 0,0-1 0 0 0,1 1 0 0 0,1 4 0 0 0,3 3 0 0 0,-4-6 0 0 0,0-1 0 0 0,0 1 0 0 0,0-1 0 0 0,0 0 0 0 0,-1 1 0 0 0,1 0 0 0 0,-1-1 0 0 0,1 1 0 0 0,-1-1 0 0 0,1 1 0 0 0,-1 0 0 0 0,0-1 0 0 0,0 1 0 0 0,0 0 0 0 0,0 10 0 0 0,-1-8 0 0 0,1 0 0 0 0,0 0 0 0 0,0 0 0 0 0,1 0 0 0 0,-1 0 0 0 0,1 0 0 0 0,-1 0 0 0 0,2 2 0 0 0,1 1-1 0 0,2 12-17 0 0,-9-6-34 0 0,0-5 13 0 0,2 10-26 0 0,3-15 51 0 0,-1 0-1 0 0,0 1 1 0 0,-1-1 0 0 0,1 0 0 0 0,-1 0 0 0 0,1 1 0 0 0,-1-1 0 0 0,0 0 14 0 0,-10 26-16 0 0,8-17 15 0 0,3-8 0 0 0,-1 0-1 0 0,0 0 1 0 0,0 0 0 0 0,-1-1 0 0 0,1 1-1 0 0,-1-1 1 0 0,0 1 0 0 0,0-1 0 0 0,-1 2 1 0 0,-18 30-52 0 0,-6 9 44 0 0,10-9 8 0 0,14-27 0 0 0,-1-1 0 0 0,0 0 0 0 0,0 1 0 0 0,0-2 0 0 0,0 1 0 0 0,-5 5 0 0 0,-6 1 0 0 0,12-10 0 0 0,-1 0 0 0 0,0 1 0 0 0,1-1 0 0 0,0 1 0 0 0,0 0 0 0 0,0 0 0 0 0,0 0 0 0 0,-1 4 0 0 0,0-1 0 0 0,3-3 0 0 0,-1-1 0 0 0,1 0 0 0 0,-1 1 0 0 0,0-1 0 0 0,0 0 0 0 0,-1 0 0 0 0,1 0 0 0 0,0 0 0 0 0,-1-1 0 0 0,0 1 0 0 0,0-1 0 0 0,-1 2 0 0 0,-2 0 0 0 0,1 0 0 0 0,0 0 0 0 0,0 0 0 0 0,0 1 0 0 0,0 0 0 0 0,1 0 0 0 0,0 0 0 0 0,-2 4 0 0 0,4-7 0 0 0,0 1 0 0 0,-1 0 0 0 0,1-1 0 0 0,0 1 0 0 0,-1-1 0 0 0,0 0 0 0 0,1 0 0 0 0,-1 0 0 0 0,-3 1 0 0 0,-11 9 0 0 0,0 11 0 0 0,14-18 0 0 0,-1-1 0 0 0,1 1 0 0 0,-1-1 0 0 0,1 0 0 0 0,-1 0 0 0 0,0 0 0 0 0,-1 0 0 0 0,0 0 0 0 0,-2 0 0 0 0,5-3 0 0 0,0 1 0 0 0,0-1 0 0 0,0 0 0 0 0,0 1 0 0 0,0-1 0 0 0,1 1 0 0 0,-1 0 0 0 0,0 0 0 0 0,1-1 0 0 0,0 1 0 0 0,-1 0 0 0 0,1 0 0 0 0,0 0 0 0 0,-1 2 0 0 0,0 0 0 0 0,-1 0 0 0 0,0 0 0 0 0,0-1 0 0 0,0 0 0 0 0,0 0 0 0 0,-1 1 0 0 0,-4 3 0 0 0,-8 9 0 0 0,3 0 0 0 0,8-3 0 0 0,-6-8 0 0 0,11-4 0 0 0,0-1 0 0 0,-1 1 0 0 0,1 0 0 0 0,0 0 0 0 0,-1 0 0 0 0,1 0 0 0 0,0-1 0 0 0,0 1 0 0 0,0 0 0 0 0,0 0 0 0 0,0 0 0 0 0,0 0 0 0 0,0-1 0 0 0,0 2 0 0 0,0-1 0 0 0,0 0 0 0 0,0 0 0 0 0,0 0 0 0 0,0-1 0 0 0,0 1 0 0 0,0 0 0 0 0,0 0 0 0 0,-1 0 0 0 0,1 0 0 0 0,0-1 0 0 0,0 1 0 0 0,-1 0 0 0 0,1 0 0 0 0,-1 0 0 0 0,1 0 0 0 0,-1-1 1 0 0,0 0 0 0 0,1 1-1 0 0,-1-1 1 0 0,1 0 0 0 0,-1 0 0 0 0,0 1-1 0 0,1-1 1 0 0,-1 0 0 0 0,0 0-1 0 0,0 0 1 0 0,1 0 0 0 0,-1 0-1 0 0,0 0 1 0 0,1 0-1 0 0,-3 0 58 0 0,8 3 28 0 0,16 7 17 0 0,-12-6 24 0 0,-3-4-73 0 0,0 1-12 0 0,8 10 67 0 0,-11-9-24 0 0,0 0-38 0 0,6-3-12 0 0,-6 0-7 0 0,20 1 84 0 0,-19-1-96 0 0,0 1 1 0 0,0-1 0 0 0,0 0 0 0 0,0 0-1 0 0,0 0 1 0 0,0-1 0 0 0,0 1-1 0 0,-1-1 1 0 0,2-1-17 0 0,27-2 129 0 0,-19-1-86 0 0,-10 4-39 0 0,0 1 1 0 0,0 0 0 0 0,1 0 0 0 0,-1 1-1 0 0,0-1 1 0 0,0 0 0 0 0,0 1-1 0 0,3 0-4 0 0,13-2 58 0 0,-4-4-36 0 0,1 0 1 0 0,3 4 34 0 0,-11 1-44 0 0,0 0 0 0 0,0 0 0 0 0,0-1 0 0 0,0 0 0 0 0,7-3-13 0 0,-12 4 5 0 0,33-4 59 0 0,-28 2-52 0 0,15-4-48 0 0,9 4-82 0 0,-8 3 14 0 0,-19-1 14 0 0,1-1-92 0 0,-5 1 78 0 0,1 0 47 0 0,2-1 37 0 0,5-2 44 0 0,-5 3-62 0 0,-1-1-50 0 0,1 1-88 0 0,1 1-105 0 0,-3-1 95 0 0,1 1-34 0 0,-1 0-38 0 0,1 0-40 0 0,-2 0-69 0 0,1 0-53 0 0,-1 0-49 0 0,1 0-43 0 0,0 0-149 0 0,0 0-41 0 0,0 0-182 0 0,1 0-486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12:12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1389 10680 0 0,'0'0'241'0'0,"0"0"38"0"0,0 0 11 0 0,2 2-28 0 0,15 15-164 0 0,-11-11-80 0 0,-2-2 15 0 0,-2-1 138 0 0,0-1-56 0 0,-2 1-31 0 0,0 0-28 0 0,0-1-8 0 0,1 0 25 0 0,9 4 248 0 0,-3 4-15 0 0,0 4-83 0 0,-5-9-140 0 0,-1-3-24 0 0,0 1-1 0 0,0 0 1 0 0,-1 0 0 0 0,1 0-1 0 0,-1 0 1 0 0,0 0-1 0 0,0 0 1 0 0,0-1 0 0 0,0 1-1 0 0,0 3-58 0 0,-1 10 214 0 0,1 2-88 0 0,1 28 182 0 0,-5-21-179 0 0,-2-12-46 0 0,5-12-70 0 0,0 1-1 0 0,0-1 1 0 0,1 1 0 0 0,-1-1-1 0 0,0 1 1 0 0,1-1 0 0 0,-1 1-1 0 0,1-1 1 0 0,0 1 0 0 0,-1-1-1 0 0,1 1 1 0 0,0-1 0 0 0,0 1-13 0 0,0 5 55 0 0,1-5-36 0 0,-1 0 0 0 0,0 1 0 0 0,0-1 0 0 0,0 0 1 0 0,-1 0-1 0 0,1 0 0 0 0,0 0 0 0 0,-1 1 0 0 0,0-1 0 0 0,0 1-19 0 0,-3 5 72 0 0,-2 2 39 0 0,3 3 36 0 0,3-8-92 0 0,0-2-29 0 0,0 0 18 0 0,0 0 31 0 0,0 2 47 0 0,-2 8-92 0 0,-5-4-41 0 0,3-5-28 0 0,4-4 39 0 0,-2 3-219 0 0,1 0 81 0 0,0 1 36 0 0,2 2-32 0 0,0-6 85 0 0,-1 2-126 0 0,0-2-25 0 0,0 0-60 0 0,0 0-115 0 0,0 0 137 0 0,0 0-33 0 0,0 0-359 0 0,0 0 92 0 0,0 0-45 0 0,0 0-681 0 0,0 0-532 0 0,0 0-1014 0 0</inkml:trace>
  <inkml:trace contextRef="#ctx0" brushRef="#br0" timeOffset="748.11">190 726 6536 0 0,'3'-3'141'0'0,"-2"2"-118"0"0,0 0-7 0 0,0 0 0 0 0,0 0 1 0 0,0 0-1 0 0,0 0 0 0 0,0 0 1 0 0,0-1-1 0 0,-1 1 1 0 0,1 0-1 0 0,0-2-16 0 0,1-4 117 0 0,-1-3 95 0 0,-1 9-211 0 0,0 1 1 0 0,0-1-1 0 0,0 1 1 0 0,0-1-1 0 0,0 0 0 0 0,0 1 1 0 0,0-1-1 0 0,1 1 1 0 0,-1-1-1 0 0,0 1 1 0 0,0-1-1 0 0,1 1 1 0 0,-1-1-1 0 0,0 1 1 0 0,1-1-1 0 0,-1 1 0 0 0,0-1 1 0 0,1 1-1 0 0,-1-1 1 0 0,1 1-1 0 0,-1 0 1 0 0,1-1-1 0 0,-1 1 1 0 0,1-1-2 0 0,0 1 0 0 0,-1 0-1 0 0,1-1 1 0 0,-1 1 0 0 0,1-1 0 0 0,0 1 0 0 0,-1-1 0 0 0,1 1 0 0 0,-1-1 0 0 0,1 0-1 0 0,-1 1 1 0 0,0-1 0 0 0,1 1 0 0 0,-1-1 0 0 0,0 0 0 0 0,1 1 0 0 0,-1-1 0 0 0,0 0 0 0 0,0 0-1 0 0,0 1 1 0 0,1-1 0 0 0,-1 0 0 0 0,0 0 0 0 0,0 1 0 0 0,0-1 0 0 0,0 0 0 0 0,0-8 20 0 0,0 5 53 0 0,0 2 79 0 0,2 1 175 0 0,7-3 225 0 0,3-11 420 0 0,-1 1-176 0 0,-3 6-296 0 0,1 4-123 0 0,0 2-50 0 0,-4-1 191 0 0,-1-1-325 0 0,0 0-44 0 0,0 0 0 0 0,-1 1 0 0 0,1-1 0 0 0,0 1 0 0 0,2-1-149 0 0,7-2 406 0 0,0 1-101 0 0,1 0-36 0 0,7 3 35 0 0,-7-1-33 0 0,-4-1-53 0 0,3-3 1 0 0,-7 6-114 0 0,1 0 0 0 0,0 0 0 0 0,0 1 0 0 0,0-1 0 0 0,4 2-105 0 0,5 0 133 0 0,-4 1-57 0 0,9 9 94 0 0,6-6-14 0 0,-22-3-122 0 0,1 0 1 0 0,-1 1-1 0 0,0-1 1 0 0,0 1-1 0 0,0 0 1 0 0,0 1-1 0 0,0-1 1 0 0,3 4-35 0 0,3 9 58 0 0,-6 0-37 0 0,-2-3-20 0 0,3 0-1 0 0,-5-12 0 0 0,0 1 0 0 0,0-1 0 0 0,0 1 0 0 0,-1-1 0 0 0,1 0 0 0 0,-1 1 0 0 0,1-1 0 0 0,-1 1 0 0 0,0 0 0 0 0,1-1 0 0 0,-1 1 0 0 0,0-1 0 0 0,0 1 0 0 0,0 43 0 0 0,0-42-5 0 0,0 0 0 0 0,0 0 1 0 0,-1 1-1 0 0,1-1 1 0 0,-1 0-1 0 0,0 0 0 0 0,0 0 1 0 0,0 0-1 0 0,0 0 1 0 0,-2 3 4 0 0,-1 4-21 0 0,3-7 19 0 0,0 1 1 0 0,-1-1 0 0 0,1 0-1 0 0,-1 0 1 0 0,0 0 0 0 0,0 0-1 0 0,0 0 1 0 0,0 0 0 0 0,0 0-1 0 0,-1 0 2 0 0,-11 16 1 0 0,4-5-1 0 0,0-1 0 0 0,0 1 0 0 0,-8 5 0 0 0,16-16 0 0 0,0-1 0 0 0,0 1 0 0 0,0 0 0 0 0,0 0 0 0 0,1 0 0 0 0,-1 1 0 0 0,1-2 0 0 0,0 0 0 0 0,0 0 0 0 0,0 0 0 0 0,0 0 0 0 0,0-1 0 0 0,0 1 0 0 0,0 0 0 0 0,-1-1 0 0 0,1 1 0 0 0,-1-1 0 0 0,1 1 0 0 0,-1-1 0 0 0,0 1 0 0 0,-10 2 0 0 0,3 1-1 0 0,-18 20 12 0 0,14-12 43 0 0,17-17-5 0 0,-4 3-48 0 0,0 1 0 0 0,1-1 0 0 0,-1 1 0 0 0,1 0 0 0 0,-1-1 0 0 0,0 1 0 0 0,1-1 0 0 0,-1 1 0 0 0,1-1 0 0 0,0 1 0 0 0,-1 0 0 0 0,1 0 0 0 0,-1-1 0 0 0,1 1 0 0 0,-1 0 0 0 0,1 0 0 0 0,0-1-1 0 0,31-1-2 0 0,31 2 2 0 0,-47 3 0 0 0,2 10 0 0 0,-11-9 0 0 0,-5-3 0 0 0,0 1 0 0 0,0-1 0 0 0,0 0 0 0 0,0 1 0 0 0,0-1 0 0 0,-1 1 0 0 0,1 0 0 0 0,0-1 0 0 0,-1 1 0 0 0,0 0 0 0 0,1 0 0 0 0,-1 0 0 0 0,0 0 0 0 0,1 2 0 0 0,1 1 0 0 0,1 0 0 0 0,0 0 0 0 0,0 0 0 0 0,0 0 0 0 0,1-1 0 0 0,-1 0 0 0 0,5 3 0 0 0,-4-3 0 0 0,-1-1 0 0 0,1 2 0 0 0,-1-1 0 0 0,1 1 0 0 0,-1-1 0 0 0,-1 1 0 0 0,3 4 0 0 0,26 54 13 0 0,-31-61-7 0 0,-1 0 0 0 0,1 0 0 0 0,-1 0 0 0 0,1 0 0 0 0,-1 0 1 0 0,0 0-1 0 0,0 0 0 0 0,0 0 0 0 0,0 0 0 0 0,0 0 0 0 0,0 0-6 0 0,0 8 10 0 0,0 19 33 0 0,0-2-20 0 0,-3-17 25 0 0,-7 11-22 0 0,6-12 54 0 0,3-3-46 0 0,0 0-11 0 0,-8 8 22 0 0,-6 2 54 0 0,13-14-81 0 0,0 0 0 0 0,0-1 0 0 0,0 1-1 0 0,-1-1 1 0 0,1 1 0 0 0,0-1-1 0 0,-1 0 1 0 0,1 0 0 0 0,0 0 0 0 0,-1 0-1 0 0,0 0 1 0 0,1 0 0 0 0,-1-1-1 0 0,0 1-17 0 0,1-1 14 0 0,0 0 0 0 0,1 0-1 0 0,-1 0 1 0 0,0 1-1 0 0,1-1 1 0 0,-1 0-1 0 0,1 1 1 0 0,-1 0-1 0 0,1-1 1 0 0,-1 1-1 0 0,1 0 1 0 0,-1 0 0 0 0,1 0-1 0 0,-1 0-13 0 0,-6 4 96 0 0,-10 4 171 0 0,5-2-92 0 0,-3-5 21 0 0,15-2-187 0 0,0 0-1 0 0,1 0 0 0 0,-1 0 0 0 0,0 0 0 0 0,0 0 0 0 0,0 0 0 0 0,0 0 0 0 0,1 0 0 0 0,-1 1 0 0 0,0-1 0 0 0,0 0 1 0 0,0 0-1 0 0,1 1 0 0 0,-1-1 0 0 0,0 1-8 0 0,-1 3 32 0 0,-4 2 17 0 0,2-5-30 0 0,-1 0-1 0 0,1 0 1 0 0,-1 0 0 0 0,1-1-1 0 0,-1 0 1 0 0,1 0-1 0 0,-1 0-18 0 0,-15-1 29 0 0,2 1-57 0 0,-4 0-44 0 0,16 0 80 0 0,3 3-7 0 0,-3 0 13 0 0,-4 1 15 0 0,9-4-30 0 0,0 0 1 0 0,0 0 0 0 0,0-1-1 0 0,0 1 1 0 0,0 0 0 0 0,1-1-1 0 0,-1 1 1 0 0,0-1 0 0 0,0 1-1 0 0,0-1 1 0 0,1 0 0 0 0,-1 1-1 0 0,0-1 1 0 0,0 0-1 0 0,1 1 1 0 0,-4-3-73 0 0,0 2 38 0 0,-4 2 10 0 0,8-1 14 0 0,-3 0-87 0 0,3 0-146 0 0,0 0-63 0 0,0 0-12 0 0,0 0 99 0 0,0 0-12 0 0,0 0-111 0 0,0 0-320 0 0,0 0-588 0 0,0 0-47 0 0</inkml:trace>
  <inkml:trace contextRef="#ctx0" brushRef="#br0" timeOffset="2363.33">742 190 5672 0 0,'0'0'165'0'0,"3"-3"-10"0"0,4-5-100 0 0,-4 6-8 0 0,0-1 219 0 0,-2 0-102 0 0,-1 1-64 0 0,-1-1-49 0 0,0 0 18 0 0,1 1 65 0 0,1-1 70 0 0,2 0 114 0 0,7-7 124 0 0,-8 8-310 0 0,-1 1 22 0 0,1-1 60 0 0,2-2-146 0 0,6-6 189 0 0,-9 9-204 0 0,1-1 0 0 0,-1 1-1 0 0,1-1 1 0 0,0 1 0 0 0,-1 0-1 0 0,1 0 1 0 0,0 0 0 0 0,0 0-1 0 0,0 0 1 0 0,0 0-1 0 0,-1 1 1 0 0,1-1 0 0 0,0 1-1 0 0,0-1 1 0 0,0 1-53 0 0,4-3 375 0 0,1-2-167 0 0,17-9 357 0 0,-11 7-285 0 0,-13 7-277 0 0,32-5 669 0 0,-24 0-518 0 0,2 0 76 0 0,6-1 58 0 0,-3 1-133 0 0,11-3 190 0 0,0-1-15 0 0,-11 5-200 0 0,0-1 76 0 0,-3 1-39 0 0,6-2 51 0 0,8 2 24 0 0,-9 4-90 0 0,-4 0-61 0 0,10-2 55 0 0,-5-4-22 0 0,-1 0-2 0 0,2 4-44 0 0,5 2-48 0 0,23 0-31 0 0,-15 0 66 0 0,-28 0-58 0 0,-1 1 0 0 0,1-1 0 0 0,0 0 0 0 0,-1 0 0 0 0,1 1 0 0 0,-1-1 0 0 0,1 1 0 0 0,0-1 1 0 0,-1 1-1 0 0,1 0 0 0 0,-1 0 0 0 0,1-1 0 0 0,-1 1 0 0 0,0 0 0 0 0,1 0 0 0 0,-1 1 0 0 0,0-1 1 0 0,1 1-8 0 0,3 0 53 0 0,8 1-42 0 0,-12-3-11 0 0,1 1 0 0 0,-1 0 0 0 0,0 0 0 0 0,0 0 0 0 0,0 0 0 0 0,0 0 0 0 0,0 0 0 0 0,0 0 0 0 0,0 0 0 0 0,-1 0 0 0 0,1 0 0 0 0,0 1 0 0 0,1 2 0 0 0,-1 0 0 0 0,0 1 0 0 0,-1-1 0 0 0,1 0 0 0 0,-1 1 0 0 0,0-1 0 0 0,0 0 0 0 0,0 1 0 0 0,-1 3 0 0 0,0 8 0 0 0,1-14-4 0 0,0 1 0 0 0,-1-1 0 0 0,1 0 0 0 0,-1 1 1 0 0,1-1-1 0 0,-1 0 0 0 0,0 0 0 0 0,1 0 0 0 0,-1 0 1 0 0,0 0-1 0 0,-2 2 4 0 0,-6 18-38 0 0,-7 8-28 0 0,-5 2 51 0 0,13-20 26 0 0,4-7-6 0 0,0 0 1 0 0,0 0-1 0 0,0 0 0 0 0,-1 0 0 0 0,0-1 0 0 0,0 0 0 0 0,0 0 1 0 0,-5 3-6 0 0,-20 17 12 0 0,23-16-20 0 0,1-1 0 0 0,0 2 0 0 0,0-1 0 0 0,-2 6 8 0 0,3-5-8 0 0,-1-1 0 0 0,1 1 0 0 0,-2-1 0 0 0,-3 4 8 0 0,2-5 0 0 0,5-4 0 0 0,-1 0 0 0 0,1 1 0 0 0,0-1 0 0 0,0 1 0 0 0,1-1 0 0 0,-1 2 0 0 0,-2 10 0 0 0,-8 1 0 0 0,12-15 0 0 0,0 0 0 0 0,0-1 0 0 0,0 1 0 0 0,0 0 0 0 0,0 0 0 0 0,1 0 0 0 0,-1 0 0 0 0,0 0 0 0 0,1 0 0 0 0,-1 0 0 0 0,1 0 0 0 0,-1 0 0 0 0,1 1 0 0 0,-1 0 0 0 0,1 1 0 0 0,0-3 0 0 0,0 1 0 0 0,0-1 0 0 0,0 0 0 0 0,0 0 0 0 0,0 0 0 0 0,0 1 0 0 0,0-1 0 0 0,0 0 0 0 0,0 0 0 0 0,0 1 0 0 0,0-1 0 0 0,0 0 0 0 0,0 0 0 0 0,1 0 0 0 0,-1 1 0 0 0,0-1 0 0 0,0 0 0 0 0,0 0 0 0 0,0 0 0 0 0,0 0 0 0 0,1 1 0 0 0,-1-1 0 0 0,0 0 0 0 0,0 0 0 0 0,0 0 0 0 0,1 0 0 0 0,-1 0 0 0 0,0 1 0 0 0,0-1 0 0 0,0 0 0 0 0,1 0 0 0 0,-1 0 0 0 0,0 0 0 0 0,0 0 0 0 0,1 0 0 0 0,-1 0 0 0 0,0 0 0 0 0,0 0 0 0 0,1 0 0 0 0,-1 0 0 0 0,0 0 0 0 0,20 9 0 0 0,-12-4 0 0 0,-6-4 4 0 0,-1 0 0 0 0,1 0-1 0 0,-1 0 1 0 0,0 0 0 0 0,1-1 0 0 0,0 1-1 0 0,-1-1 1 0 0,1 1 0 0 0,-1-1 0 0 0,1 1 0 0 0,0-1-1 0 0,-1 0 1 0 0,1 0 0 0 0,0 0-4 0 0,4 1 10 0 0,-4-1-10 0 0,0 0 0 0 0,-1 0 0 0 0,1 0 0 0 0,0 0 0 0 0,-1 0 0 0 0,1 0 0 0 0,-1 0 0 0 0,1-1 0 0 0,0 1 0 0 0,-1-1 0 0 0,1 1 1 0 0,1-1-1 0 0,-1-3 0 0 0,4-3 0 0 0,-4 6 0 0 0,1 1 0 0 0,-1-1 0 0 0,1 1 0 0 0,0-1 0 0 0,-1 1 0 0 0,1 0 0 0 0,0 0 0 0 0,0 0 0 0 0,-1 0 0 0 0,1 0 0 0 0,0 1 0 0 0,-1-1 0 0 0,1 1 0 0 0,2 0 0 0 0,1 2 0 0 0,-1 0 0 0 0,1-1 0 0 0,1 1 0 0 0,-1-2 0 0 0,6 2 0 0 0,-11-3 0 0 0,0 1 0 0 0,0-1 0 0 0,0 0 0 0 0,-1 0 0 0 0,1 0 0 0 0,0 0 0 0 0,0 1 0 0 0,0-1 0 0 0,-1 0 0 0 0,1 1 0 0 0,0-1 0 0 0,0 1 0 0 0,-1-1 0 0 0,1 1 0 0 0,0-1 0 0 0,-1 1 0 0 0,1-1 0 0 0,-1 1 0 0 0,1 0 0 0 0,-1-1 0 0 0,1 1 0 0 0,-1 0 0 0 0,1 0 0 0 0,-1-1 0 0 0,0 1 0 0 0,1 0 0 0 0,-1 0 0 0 0,3 15 0 0 0,-3-4 0 0 0,1-9 0 0 0,-1 0 0 0 0,0 0 0 0 0,0 1 0 0 0,0-1 0 0 0,0 0 0 0 0,-1 0 0 0 0,1 0 0 0 0,-1 1 0 0 0,0-1 0 0 0,0 0 0 0 0,-26 44 0 0 0,-19 25 0 0 0,43-67 0 0 0,-26 29 13 0 0,17-10 53 0 0,8-16-65 0 0,-1 23-1 0 0,4-30 0 0 0,0 1 0 0 0,1-1 0 0 0,-1 1 0 0 0,1-1 0 0 0,-1 0 0 0 0,1 1 0 0 0,-1-1 0 0 0,1 1 0 0 0,0-1 0 0 0,0 1 0 0 0,0-1 0 0 0,0 1 0 0 0,0 1 0 0 0,10 23 0 0 0,-6-20 0 0 0,-3-2 0 0 0,0 0 0 0 0,1-1 0 0 0,0 1 0 0 0,0-1 0 0 0,0 0 0 0 0,0 0 0 0 0,1 0 0 0 0,-1 0 0 0 0,1 0 0 0 0,2 2 0 0 0,6 0 0 0 0,-9-4 0 0 0,0 0 0 0 0,0 0 0 0 0,1 0 0 0 0,-1 1 0 0 0,0-1 0 0 0,0 0 0 0 0,0 1 0 0 0,0 0 0 0 0,0 0 0 0 0,14 13 0 0 0,1 1 0 0 0,1-2 0 0 0,7 4 0 0 0,-19-13 0 0 0,1 0 0 0 0,-1 0 0 0 0,-1 1 0 0 0,1-1 0 0 0,-1 1 0 0 0,0 1 0 0 0,0-1 0 0 0,1 5 0 0 0,0-2 0 0 0,1 0 0 0 0,0-1 0 0 0,4 4 0 0 0,-5-5 0 0 0,0 0-1 0 0,0 0 1 0 0,-1 1 0 0 0,0 0 0 0 0,0 0 0 0 0,9 13-15 0 0,-12-17 4 0 0,0 1 1 0 0,0-1-1 0 0,0 0 1 0 0,-1 1-1 0 0,1 0 1 0 0,-1-1-1 0 0,0 3 11 0 0,4 13-6 0 0,6 1 6 0 0,-6 8 0 0 0,0-13 0 0 0,-3-9 0 0 0,0-1 0 0 0,-1 1 0 0 0,0 0 0 0 0,0-1 0 0 0,0 1 0 0 0,-1 0 0 0 0,0 117 0 0 0,0-121 0 0 0,0 0 0 0 0,0 0 0 0 0,-1 1 0 0 0,1-1 0 0 0,-1 0 0 0 0,0 0 0 0 0,0 0 0 0 0,0 1 0 0 0,-1 1 0 0 0,-4 11 0 0 0,5-14 0 0 0,-1 10 0 0 0,-1-1 0 0 0,0 1 0 0 0,-1-1 0 0 0,-1 0 0 0 0,1 0 0 0 0,-2-1 0 0 0,0 2 0 0 0,4-9 3 0 0,-1 1 1 0 0,1-1 0 0 0,1 1 0 0 0,-1 0-1 0 0,1 0 1 0 0,-1 3-4 0 0,-6 14 31 0 0,6-18-29 0 0,0 0 1 0 0,0 0 0 0 0,0 0-1 0 0,-1-1 1 0 0,1 1-1 0 0,-3 2-2 0 0,0 0 17 0 0,0 0-1 0 0,0 0 1 0 0,1 1-1 0 0,-1 1-16 0 0,-2 4 29 0 0,3-5-9 0 0,1 0 0 0 0,-1-1 0 0 0,-1 1 0 0 0,1-1 1 0 0,-3 3-21 0 0,-9 7 35 0 0,-3 4 54 0 0,-20 20 139 0 0,16-20-68 0 0,2-8-55 0 0,16-9-88 0 0,0 1-1 0 0,1-1 1 0 0,0 1-1 0 0,-1 0 1 0 0,1 0-1 0 0,0 0 1 0 0,0 1-17 0 0,-17 20 67 0 0,19-23-62 0 0,0 0 0 0 0,0-1 1 0 0,0 1-1 0 0,0 0 1 0 0,0-1-1 0 0,0 1 1 0 0,0-1-1 0 0,-1 1-5 0 0,-7 1 21 0 0,-10 6 23 0 0,1 5 76 0 0,14-10-72 0 0,0 0-1 0 0,0 0 0 0 0,0 0 1 0 0,0 0-1 0 0,0-1 1 0 0,-5 2-48 0 0,-19 1 206 0 0,8 5 12 0 0,-5-4 39 0 0,13 0-76 0 0,4-1-11 0 0,-3-3 36 0 0,1-2-30 0 0,-4 0-33 0 0,-1-3-34 0 0,10-4-25 0 0,4 4-37 0 0,0 1-24 0 0,0 1-1 0 0,-1-1 1 0 0,1 1 0 0 0,0 0-1 0 0,-1 0 1 0 0,1 0-1 0 0,0 0 1 0 0,-1 0-23 0 0,0 0 16 0 0,1 1-1 0 0,-1-1 1 0 0,1 0-1 0 0,0-1 1 0 0,-1 1-1 0 0,1 0 1 0 0,0-1-1 0 0,0 1-15 0 0,-4-10 54 0 0,-4 6-28 0 0,5-6 38 0 0,-6 6-37 0 0,11 4-24 0 0,-1 1 0 0 0,1-1 0 0 0,0 0 0 0 0,-1 0 0 0 0,1 0 0 0 0,0 1 0 0 0,0-1 0 0 0,0 0 1 0 0,-1 0-1 0 0,1 0 0 0 0,0 0 0 0 0,0 0 0 0 0,0 1 0 0 0,1-2-3 0 0,-1-2-297 0 0,0 1 93 0 0,0 0 84 0 0,0 0 71 0 0,0 1 57 0 0,0 1 38 0 0,0-2 136 0 0,0-2 704 0 0,0 5-750 0 0,0-1-55 0 0,0 1-74 0 0,0 0-93 0 0,0 0-111 0 0,0 0 52 0 0,0 0-35 0 0,0-1-234 0 0,0 1 159 0 0,0 0-33 0 0,0 0-36 0 0,0 0-37 0 0,0-1-39 0 0,0 1-40 0 0,0 0-41 0 0,0-1-44 0 0,0 1-45 0 0,0-1-47 0 0,0 1-47 0 0,0-1-51 0 0,0 0-50 0 0,0 0-53 0 0,0 1-1072 0 0,0 0-1064 0 0</inkml:trace>
  <inkml:trace contextRef="#ctx0" brushRef="#br0" timeOffset="3036.24">1578 1625 11376 0 0,'0'0'332'0'0,"0"0"-4"0"0,0 0-120 0 0,0 0-53 0 0,0 0 164 0 0,0 0 293 0 0,0 0 27 0 0,0 0-266 0 0,0 0-165 0 0,0 0-55 0 0,0 0 4 0 0,0 0 35 0 0,0 0-28 0 0,0 0-15 0 0,0 0-46 0 0,0 0-27 0 0,0 0-4 0 0,0 0 4 0 0,0 0 16 0 0,0 0 4 0 0,0 0 0 0 0,0 0-6 0 0,-2 0-51 0 0,-4 0-64 0 0,4 0-4 0 0,0 0-41 0 0,-1 0-55 0 0,3 0-35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4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2 9096 0 0,'0'0'200'0'0,"0"0"33"0"0,0 0 16 0 0,0 3-31 0 0,0 0-183 0 0,0 4-16 0 0,0-5-20 0 0,0-1 0 0 0,0 0 0 0 0,0 0 1 0 0,0 0-1 0 0,0 0 0 0 0,0 1 0 0 0,0-1 1 0 0,-1 0-1 0 0,1 0 0 0 0,0 0 0 0 0,-1 0 0 0 0,1 0 1 0 0,-1 0 0 0 0,-5 4 27 0 0,1-2 58 0 0,3 8 59 0 0,2-3-14 0 0,-2-1-35 0 0,-4 9 64 0 0,0 0-2 0 0,5-9-64 0 0,0 2 35 0 0,-2 12 117 0 0,-9 6-45 0 0,9-22-150 0 0,0 0 0 0 0,1 0 0 0 0,0 1 1 0 0,-2 4-51 0 0,-1 21 209 0 0,-2-3-22 0 0,-6 22 124 0 0,7-20-162 0 0,-8 29 214 0 0,2-6-102 0 0,9-36-163 0 0,1 1 0 0 0,0-1 0 0 0,1 11-98 0 0,1-5 67 0 0,0-6-11 0 0,0 0-1 0 0,-1 0 1 0 0,-1 3-56 0 0,-3 5 52 0 0,2-10 1 0 0,1 1 0 0 0,0 0-1 0 0,1 7-52 0 0,0 0 57 0 0,1-8 3 0 0,0 0 0 0 0,1 0 1 0 0,1 9-61 0 0,4 0 79 0 0,-4-18-48 0 0,0 0-1 0 0,-1 0 1 0 0,0 1 0 0 0,0-1 0 0 0,0 5-31 0 0,-2-3 23 0 0,1 1 0 0 0,0-1 0 0 0,1 0 0 0 0,0 1 0 0 0,0-1 0 0 0,0 0 0 0 0,1 1 0 0 0,1-1 0 0 0,0 0 1 0 0,1 4-24 0 0,5 8 39 0 0,-8-15-35 0 0,1 0 0 0 0,0-1 0 0 0,0 1 0 0 0,1-1 0 0 0,-1 1 0 0 0,1-1 0 0 0,0 0 1 0 0,2 3-5 0 0,3 1 9 0 0,-1-1-24 0 0,-2-2-36 0 0,-1-1-31 0 0,1-2-45 0 0,-1 0-22 0 0,1 0-44 0 0,1-1-50 0 0,0-1-56 0 0,-5 0 80 0 0,0 0-33 0 0,1 0-339 0 0,0 0 82 0 0,0 0-44 0 0,3 0-651 0 0,1 0-508 0 0,4 0-970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5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10880 0 0,'0'0'248'0'0,"0"0"34"0"0,0 0 20 0 0,3 0-38 0 0,14 0-176 0 0,2 0-66 0 0,-13 0 42 0 0,-4 0 51 0 0,1 3 137 0 0,10 9 224 0 0,9 9 216 0 0,-8-5-289 0 0,-5-5-195 0 0,-2-1-42 0 0,-2 1-52 0 0,-1 0-60 0 0,0 6 92 0 0,-1-5 46 0 0,0 1 1 0 0,5 10-193 0 0,21 50 504 0 0,-3 0-83 0 0,-5 0-92 0 0,-5 6-96 0 0,-10-32-134 0 0,-2-23-81 0 0,-1-8 3 0 0,0-1 0 0 0,-1 1-1 0 0,-1 8-20 0 0,-1-1 11 0 0,-1-6 14 0 0,1 0 0 0 0,1 0 0 0 0,2 3-25 0 0,1 4 52 0 0,-2-16-28 0 0,0 0-1 0 0,-1-1 0 0 0,0 1 0 0 0,0 0 1 0 0,-1 0-1 0 0,0 0 0 0 0,0-1 0 0 0,-1 2-23 0 0,-4 15 67 0 0,-1 8 33 0 0,4-7-1 0 0,2-4-28 0 0,0 3 45 0 0,-1 12 100 0 0,0-28-165 0 0,0-1-1 0 0,0 0 0 0 0,0 0 0 0 0,-1 0 0 0 0,0-1 0 0 0,-1 1 0 0 0,-1 3-50 0 0,2-4 35 0 0,-1 0-1 0 0,1 0 0 0 0,0 0 1 0 0,0 3-35 0 0,2-6 17 0 0,-1 1 1 0 0,0 0-1 0 0,0 0 1 0 0,0-1-1 0 0,-1 1 1 0 0,1-1 0 0 0,-1 1-1 0 0,0-1 1 0 0,0 0-1 0 0,0 1 1 0 0,0-1-1 0 0,-1 1-17 0 0,-1 0 30 0 0,1 0 0 0 0,0 0 0 0 0,0 1 0 0 0,0-1 0 0 0,1 1-1 0 0,-1 0 1 0 0,0 3-30 0 0,-7 13 83 0 0,-4-3-35 0 0,1-4-130 0 0,10-12-21 0 0,1-1 37 0 0,-1 0 23 0 0,-1-1 19 0 0,-2 1-30 0 0,-3 5-67 0 0,5-2-50 0 0,1-2-117 0 0,3-1-302 0 0,0-1-542 0 0,0 0 669 0 0,0 0 269 0 0,-1 0-35 0 0,1 0 5 0 0,0 0-34 0 0,-1 0-39 0 0,0 0-45 0 0,0 0-47 0 0,0 0-45 0 0,0 0-39 0 0,0 0-35 0 0,-1 0-140 0 0,1 0-33 0 0,-5 0-1484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4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8464 0 0,'0'0'190'0'0,"0"0"28"0"0,0 0 10 0 0,0 3-26 0 0,1 4-144 0 0,4-3 71 0 0,-2-3-17 0 0,1 2 36 0 0,1 11 280 0 0,-2-10-374 0 0,1 1 66 0 0,1 1 94 0 0,5 3 191 0 0,4 5 271 0 0,-10-9-500 0 0,-2-1-46 0 0,1 2 59 0 0,0 0-39 0 0,0 5 63 0 0,7 11 129 0 0,-1-7 54 0 0,-1 0-56 0 0,-1 1-47 0 0,0 0-38 0 0,9 19 217 0 0,-9-20-267 0 0,-2-4-2 0 0,0-1 0 0 0,1 0 0 0 0,5 7-203 0 0,1-2 185 0 0,-5-6-36 0 0,0 0 1 0 0,0 1-1 0 0,-1 0 0 0 0,0 0-149 0 0,6 17 264 0 0,-5-13-64 0 0,0 0 1 0 0,0 0-1 0 0,10 12-200 0 0,-6-11 125 0 0,6 8 32 0 0,-1-1-35 0 0,2-1 21 0 0,3-2-37 0 0,-16-15-85 0 0,0 0 0 0 0,0 1 1 0 0,-1-1-1 0 0,0 1 0 0 0,0 0 1 0 0,0 0-1 0 0,3 5-21 0 0,-3 1 19 0 0,-3-10-16 0 0,-1 0 1 0 0,0 0-1 0 0,1 0 1 0 0,-1 0-1 0 0,1 0 1 0 0,-1 0-1 0 0,1 0 0 0 0,0 0 1 0 0,-1 0-1 0 0,1 0 1 0 0,0 0-1 0 0,0 0 1 0 0,0 0-1 0 0,-1 0 1 0 0,1-1-1 0 0,0 1 1 0 0,0 0-1 0 0,1 0-3 0 0,11 4 13 0 0,-8 5-1 0 0,-4-9-9 0 0,0-1-1 0 0,-1 0 1 0 0,1 1-1 0 0,-1-1 1 0 0,1 0-1 0 0,0 0 1 0 0,-1 1-1 0 0,1-1 1 0 0,0 0-1 0 0,-1 0 1 0 0,1 0-1 0 0,0 0 1 0 0,0 0-1 0 0,-1 0 1 0 0,1 0-3 0 0,2 0-42 0 0,-3 0-22 0 0,0 0-12 0 0,0 0 11 0 0,0 0-34 0 0,0 0-39 0 0,0 0-36 0 0,0-1-139 0 0,0-1-41 0 0,0-11-953 0 0,0-2-62 0 0</inkml:trace>
  <inkml:trace contextRef="#ctx0" brushRef="#br0" timeOffset="386.34">411 1 8464 0 0,'0'0'190'0'0,"0"0"28"0"0,0 0 10 0 0,-3 3-26 0 0,-2 2-156 0 0,0 0 28 0 0,2-2 216 0 0,0-2-96 0 0,1 0-55 0 0,-1-2-47 0 0,0 1-18 0 0,1 1 45 0 0,-3 13 407 0 0,-4-3-78 0 0,-5 2-55 0 0,3-3-166 0 0,1 0-42 0 0,1 1-50 0 0,4-1-55 0 0,3-1-10 0 0,-4 9 54 0 0,-18 3 62 0 0,17-12-112 0 0,0 1 1 0 0,1 0 0 0 0,0 1 0 0 0,0-1-1 0 0,1 1 1 0 0,0 0 0 0 0,0 5-75 0 0,2-10 38 0 0,-9 21 161 0 0,-1 0 1 0 0,-6 9-200 0 0,5-10 101 0 0,4-2-35 0 0,-3 7-33 0 0,-10 9-15 0 0,12-20 10 0 0,0 0 0 0 0,-5 13-28 0 0,9-14 20 0 0,-17 39 78 0 0,10-24-22 0 0,6-11-63 0 0,-2-4-85 0 0,7-15 10 0 0,1 0 43 0 0,-4 4 20 0 0,4-5-33 0 0,1 0-39 0 0,0-1-28 0 0,1 1-45 0 0,0 0-52 0 0,-1 1-62 0 0,1-1-194 0 0,0 0-119 0 0,0-1 78 0 0,0 0-44 0 0,-2 1-634 0 0,-2-1-499 0 0,-5-1-949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3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789 145 8808 0 0,'0'0'197'0'0,"0"0"24"0"0,0-2 19 0 0,0-12-29 0 0,-1 3-142 0 0,-1 7-15 0 0,0 1-34 0 0,0 0 65 0 0,0-1 55 0 0,-2 1 47 0 0,0-2 87 0 0,0 0 41 0 0,-11-9 730 0 0,8 7-559 0 0,0 1-86 0 0,-11-6 228 0 0,-4 2 63 0 0,1 0-10 0 0,13 5-436 0 0,-2 0 103 0 0,-3 2 45 0 0,2 1-161 0 0,-2-4-8 0 0,1 0-32 0 0,1 4-19 0 0,8 2-145 0 0,-34 0 433 0 0,22 0-237 0 0,-9 0 73 0 0,-11 0 77 0 0,35 0-374 0 0,-2 0 0 0 0,-1 0 0 0 0,0 0 0 0 0,0 0 0 0 0,0 1 0 0 0,0-1 0 0 0,1 1 0 0 0,-2 0 0 0 0,-2 6 0 0 0,4-4 0 0 0,-27 13 0 0 0,19-11 0 0 0,7-4-1 0 0,1 0 0 0 0,0 0-1 0 0,0 0 1 0 0,-1 1 0 0 0,1-1-1 0 0,0 0 1 0 0,0 1 0 0 0,0 0-1 0 0,0 0 2 0 0,-9 9-31 0 0,-15 15-138 0 0,19-16 128 0 0,-20 43 21 0 0,17-32 45 0 0,-1 0 69 0 0,8-6 10 0 0,4 1-38 0 0,0 0-36 0 0,-5 0-36 0 0,-1-8 6 0 0,4-7-1 0 0,0 0 0 0 0,0 1 0 0 0,1-1 1 0 0,-1 1-1 0 0,0-1 0 0 0,0 1 0 0 0,1-1 0 0 0,-1 1 0 0 0,1 0 0 0 0,0-1 1 0 0,-1 1-1 0 0,1 0 0 0 0,0-1 0 0 0,0 1 0 0 0,0 1 1 0 0,0 12-32 0 0,-1-4-39 0 0,1 0 1 0 0,0 0-1 0 0,1 0 0 0 0,2 6 71 0 0,2-2-59 0 0,1 3 24 0 0,-4-1 80 0 0,-3 8 40 0 0,0 27 135 0 0,3-36-180 0 0,0-1-40 0 0,9 16 0 0 0,-6 1 0 0 0,0-16 0 0 0,-3-9 0 0 0,0-1 0 0 0,-1 1 0 0 0,0-1 0 0 0,0 1 0 0 0,0-1 0 0 0,-1 5 0 0 0,0 6 0 0 0,-1-6 0 0 0,1-1 0 0 0,0 1 0 0 0,1 0 0 0 0,2 8 0 0 0,7 25-13 0 0,-4 1-60 0 0,0-22 2 0 0,-5-17 43 0 0,1 0-1 0 0,-1 1 1 0 0,0-1-1 0 0,0 0 1 0 0,0 1-1 0 0,-1 0 29 0 0,0 21-78 0 0,0 2 37 0 0,0 115 32 0 0,0-142 9 0 0,0 1 0 0 0,-1-1 0 0 0,1 1 0 0 0,-1-1 0 0 0,0 1 0 0 0,0-1 0 0 0,0 1 0 0 0,0-1 0 0 0,-1 1 0 0 0,-3 11 0 0 0,-1 11 11 0 0,5-20 13 0 0,-2-1-1 0 0,1 1 1 0 0,-1-1 0 0 0,0 0-1 0 0,0 0 1 0 0,0 0 0 0 0,0 0-1 0 0,-4 3-23 0 0,4-5 20 0 0,1 0 1 0 0,-1 0-1 0 0,1 0 0 0 0,0 1 0 0 0,0-1 0 0 0,0 1-20 0 0,0 0 25 0 0,0-1 0 0 0,0 1 1 0 0,0-1-1 0 0,0 0 0 0 0,-1 0 0 0 0,0 1-25 0 0,-4 4 57 0 0,4-5-16 0 0,0 0 0 0 0,0 0 0 0 0,0 0 0 0 0,-1-1-1 0 0,-2 3-40 0 0,-2-1 34 0 0,-2-3-42 0 0,-11-1 102 0 0,7 0-49 0 0,-14 0-32 0 0,9 0 40 0 0,-3-4-51 0 0,-1-5-76 0 0,21 8 64 0 0,0 1 0 0 0,0-1 0 0 0,0 1 0 0 0,0-1 0 0 0,0 1 0 0 0,0 0 0 0 0,0 0 0 0 0,0 0 0 0 0,0 0 0 0 0,-1 1 10 0 0,-9-1-84 0 0,3-3-61 0 0,4-4 4 0 0,5 7 132 0 0,0-1-1 0 0,0 1 1 0 0,-1-1-1 0 0,1 1 1 0 0,0-1 0 0 0,0 1-1 0 0,-1 0 1 0 0,1-1-1 0 0,-1 1 1 0 0,1 0-1 0 0,0-1 1 0 0,-1 1 0 0 0,1 0-1 0 0,-1-1 1 0 0,1 1-1 0 0,0 0 1 0 0,-1 0-1 0 0,1 0 1 0 0,-1-1 0 0 0,1 1-1 0 0,-1 0 1 0 0,1 0-1 0 0,-1 0 1 0 0,1 0-1 0 0,-1 0 1 0 0,1 0 0 0 0,-1 0-1 0 0,1 0 1 0 0,-1 0-1 0 0,1 0 1 0 0,-1 0-1 0 0,0 0 10 0 0,1 0-16 0 0,-1 0-1 0 0,0 0 0 0 0,0 0 0 0 0,0 0 0 0 0,1 0 0 0 0,-1 0 0 0 0,0 0 0 0 0,0 0 0 0 0,0 0 0 0 0,1-1 0 0 0,-1 1 0 0 0,0 0 0 0 0,0-1 0 0 0,1 1 0 0 0,-1-1 17 0 0,0 1-20 0 0,1-1-1 0 0,0 1 1 0 0,-1-1-1 0 0,1 1 1 0 0,0-1-1 0 0,-1 1 1 0 0,1-1-1 0 0,0 1 1 0 0,0-1 0 0 0,0 1-1 0 0,0-1 1 0 0,0 1-1 0 0,0-1 1 0 0,-1 1-1 0 0,1-1 1 0 0,0 0-1 0 0,0 1 1 0 0,1-1 20 0 0,-1 1-8 0 0,0 0 1 0 0,0 0-1 0 0,0 0 1 0 0,0 0-1 0 0,0 0 1 0 0,0 0-1 0 0,0 0 1 0 0,0-1-1 0 0,0 1 1 0 0,0 0-1 0 0,0 0 1 0 0,0 0 0 0 0,0 0-1 0 0,0 0 1 0 0,0 0-1 0 0,0 0 1 0 0,0 0-1 0 0,0 0 1 0 0,0 0-1 0 0,0-1 1 0 0,0 1-1 0 0,0 0 1 0 0,0 0-1 0 0,-1 0 1 0 0,1 0-1 0 0,0 0 1 0 0,0 0-1 0 0,0 0 1 0 0,0 0-1 0 0,0 0 1 0 0,0 0-1 0 0,0 0 1 0 0,0 0-1 0 0,0 0 1 0 0,0 0-1 0 0,0 0 1 0 0,0 0-1 0 0,0-1 1 0 0,-1 1-1 0 0,1 0 1 0 0,0 0-1 0 0,0 0 1 0 0,0 0-1 0 0,0 0 1 0 0,0 0-1 0 0,0 0 1 0 0,0 0-1 0 0,0 0 1 0 0,0 0 0 0 0,0 0-1 0 0,-1 0 1 0 0,1 0-1 0 0,0 0 1 0 0,0 0-1 0 0,0 0 1 0 0,0 1-1 0 0,0-1 8 0 0,-2 0-12 0 0,1-1-36 0 0,-1 1-36 0 0,1 0-38 0 0,0-1-39 0 0,0 1-38 0 0,0-1-40 0 0,0 0-41 0 0,0 1-41 0 0,1-1-42 0 0,-1 0-42 0 0,1-1-44 0 0,-1 1-45 0 0,1 0-44 0 0,0-1-47 0 0,0 0-45 0 0,0 0-1328 0 0,0 2-1104 0 0</inkml:trace>
  <inkml:trace contextRef="#ctx0" brushRef="#br0" timeOffset="332.7">0 729 9728 0 0,'0'0'284'0'0,"0"0"1"0"0,0 0-223 0 0,0-3-24 0 0,1-2-121 0 0,0 2 98 0 0,2 0 84 0 0,1 2 70 0 0,4 0 217 0 0,6 1 347 0 0,-2 0-131 0 0,-3 0-239 0 0,-2-1-106 0 0,0 0-58 0 0,3-3 32 0 0,1 1-16 0 0,-3 0-19 0 0,0 0 28 0 0,-1 0 77 0 0,3-2-12 0 0,-2 2-50 0 0,3-1-3 0 0,8 3 52 0 0,1-1 43 0 0,-10-1-42 0 0,1 0 1 0 0,-1-1-1 0 0,3-1-289 0 0,1 0 274 0 0,1 0-42 0 0,0 1-61 0 0,0 3-77 0 0,3-1 160 0 0,-9 0-135 0 0,-1-2-38 0 0,7-1 34 0 0,1 2-48 0 0,0 1-40 0 0,0-3-18 0 0,-9 3-9 0 0,-1 0 0 0 0,1 1 1 0 0,0-1-1 0 0,-1 2 0 0 0,1-1 0 0 0,0 1 0 0 0,17-3-16 0 0,-2-2-92 0 0,2-1-80 0 0,3 4-54 0 0,-9 1 0 0 0,-1-1 0 0 0,15-3 242 0 0,-14 2-185 0 0,0 1-65 0 0,0 0-85 0 0,1 1-106 0 0,-4 0-145 0 0,1 0-1 0 0,0-1 1 0 0,7-3 586 0 0,1 1-609 0 0,-11 2 3 0 0,-1 1-1 0 0,11 1 607 0 0,-23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09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616 17 7136 0 0,'0'0'165'0'0,"0"0"22"0"0,0 0 6 0 0,3 0-28 0 0,3 0-115 0 0,-2 0 18 0 0,-2 0 68 0 0,-1 0 157 0 0,-1 0 260 0 0,0 0 21 0 0,0 0-36 0 0,0 0-154 0 0,0 0-61 0 0,0 0-16 0 0,-3-2-5 0 0,-7-9-4 0 0,8 9-136 0 0,0 1-41 0 0,-2 0 19 0 0,-6 5-26 0 0,9-4-59 0 0,-12 11 231 0 0,13-11-276 0 0,0 0-1 0 0,-1 0 1 0 0,1 1-1 0 0,0-1 1 0 0,0 0-1 0 0,-1 0 1 0 0,1 0-1 0 0,0 0 1 0 0,0 1-1 0 0,-1-1 1 0 0,1 0-1 0 0,0 0 1 0 0,-1 0-1 0 0,1 0 1 0 0,0 0-1 0 0,-1 0 1 0 0,1 0-1 0 0,0 0 1 0 0,0 0-1 0 0,-1 0 1 0 0,1 0-1 0 0,0 0 0 0 0,-1 0 1 0 0,1 0-1 0 0,0 0 1 0 0,-1 0-10 0 0,-4 0 73 0 0,-17-1 103 0 0,7 5 26 0 0,-3 7 5 0 0,15-9-176 0 0,0 1 0 0 0,-1-1-1 0 0,1 0 1 0 0,-1-1 0 0 0,0 1 0 0 0,0 0-1 0 0,0-1-30 0 0,-28 4 194 0 0,1 6-2 0 0,-1-6-2 0 0,1 6-6 0 0,-1-6-6 0 0,0 5-2 0 0,1-4-4 0 0,-1 4-18 0 0,9-4-57 0 0,-31 8 195 0 0,38-8-218 0 0,2 2-33 0 0,6-2-16 0 0,6-5-21 0 0,1 0-1 0 0,0 0 1 0 0,-1 0-1 0 0,1 0 1 0 0,-1 0-1 0 0,1 0 1 0 0,-1-1-1 0 0,1 1 1 0 0,-1-1-1 0 0,1 1 1 0 0,-1-1-1 0 0,0 1 1 0 0,1-1-1 0 0,-1 0 1 0 0,1 0 0 0 0,-2 0-4 0 0,-2-1 18 0 0,3 2-3 0 0,-22 12 42 0 0,-8 3-3 0 0,19-11-54 0 0,8 9 0 0 0,0-6-1 0 0,4-7 0 0 0,0 0 0 0 0,0 1 0 0 0,0-1 0 0 0,1 1 1 0 0,-1-1-1 0 0,0 1 0 0 0,1-1 0 0 0,-1 1 0 0 0,1 0 0 0 0,-1-1 0 0 0,1 1 0 0 0,0-1 0 0 0,0 1 0 0 0,0 0 1 0 0,-1 5-25 0 0,1-5 20 0 0,0 0 1 0 0,0 1 0 0 0,0-1 0 0 0,0 0 0 0 0,0 0 0 0 0,1 0 0 0 0,-1 0 0 0 0,1 0 0 0 0,-1 1 0 0 0,1 0 4 0 0,4 5 0 0 0,-4-7 0 0 0,0 0 0 0 0,0 1 0 0 0,0-1 0 0 0,0 1 0 0 0,-1-1 0 0 0,1 1 0 0 0,0-1 0 0 0,-1 1 0 0 0,0 0 0 0 0,1-1 0 0 0,-1 1 0 0 0,0 0 0 0 0,0-1 0 0 0,0 1 0 0 0,1 5 0 0 0,-1 0 0 0 0,1 0 0 0 0,1 0 0 0 0,-1 0 0 0 0,1-1 0 0 0,0 1 0 0 0,1 0 0 0 0,-1-1 0 0 0,-1-3 0 0 0,0 0 0 0 0,-1 0 0 0 0,1 1 0 0 0,-1-1 0 0 0,1 0 0 0 0,-1 1 0 0 0,0-1 0 0 0,-1 1 0 0 0,3 16 0 0 0,-1-17 0 0 0,0 0 1 0 0,0 0 0 0 0,1 0 0 0 0,-1 0 0 0 0,1 0 0 0 0,0 0 0 0 0,0 0-1 0 0,1 1 12 0 0,-1-1-1 0 0,1 1 1 0 0,-1 0-1 0 0,0 0 1 0 0,0 3-12 0 0,-1-3 13 0 0,0 0 0 0 0,-1 0 0 0 0,1 0 0 0 0,-1 0 0 0 0,0 5-13 0 0,2 22 52 0 0,12 8-63 0 0,-11-32-6 0 0,-1 0-1 0 0,1 1 1 0 0,-1-1 0 0 0,0 1-1 0 0,-1-1 1 0 0,0 1 0 0 0,0-1 0 0 0,-1 8 17 0 0,0-7-14 0 0,1 0 0 0 0,0 1 0 0 0,0-1 0 0 0,1 4 14 0 0,9 22-8 0 0,-7-24 8 0 0,-1 1 0 0 0,0-1 0 0 0,-1 1 0 0 0,0-1 0 0 0,-1 1 0 0 0,0 0 0 0 0,-1 7 0 0 0,1 1 0 0 0,1 0 0 0 0,1 1 0 0 0,0-1 0 0 0,4 6 0 0 0,-3-6 0 0 0,0 0 0 0 0,-1 0 0 0 0,0 1 0 0 0,-2 6 0 0 0,-1-11 0 0 0,0-8 0 0 0,0-1 0 0 0,0 0 0 0 0,0 1 0 0 0,1-1 0 0 0,0 1 0 0 0,0 0 0 0 0,5 8 0 0 0,-5-12 0 0 0,0 1 0 0 0,1-1 0 0 0,-1 0 0 0 0,-1 1 0 0 0,1-1 0 0 0,0 0 0 0 0,-1 1 0 0 0,0 1 0 0 0,0 5 0 0 0,0-8 0 0 0,0 0 0 0 0,-1 0 0 0 0,1 0 0 0 0,1 0 0 0 0,-1 0 0 0 0,0 0 0 0 0,0 0 0 0 0,1 0 0 0 0,-1 0 0 0 0,1 0 0 0 0,0 0 0 0 0,4 6 0 0 0,-4-6 4 0 0,0-1 0 0 0,0 0-1 0 0,-1 1 1 0 0,1-1 0 0 0,0 1 0 0 0,0-1-1 0 0,-1 1 1 0 0,1 0 0 0 0,-1-1 0 0 0,0 1 0 0 0,1-1-1 0 0,-1 1 1 0 0,0 0 0 0 0,0 0-4 0 0,0 3 8 0 0,0 2 0 0 0,0 10 51 0 0,0-15 5 0 0,0-2-24 0 0,0 0-95 0 0,0 0-4 0 0,0 0-76 0 0,0 0-85 0 0,0 0 62 0 0,0 0-37 0 0,0 0-40 0 0,0 0-39 0 0,0 0-375 0 0,0 0 87 0 0,-1 0-53 0 0,-1 0-727 0 0,-2 0-575 0 0,-5 0-1091 0 0</inkml:trace>
  <inkml:trace contextRef="#ctx0" brushRef="#br0" timeOffset="300.39">111 759 6448 0 0,'0'0'141'0'0,"0"0"23"0"0,0 0 13 0 0,3 0-19 0 0,5 0-129 0 0,13 0 59 0 0,-14 0 126 0 0,8 0 202 0 0,-9 0-214 0 0,-1 0 20 0 0,0 0 64 0 0,1 0 79 0 0,0 0 94 0 0,3-2-92 0 0,-1-3-79 0 0,6-1 56 0 0,4 4-33 0 0,-5 2-59 0 0,-5-1-83 0 0,1-2 41 0 0,-7 2-172 0 0,6-1 103 0 0,-1-1 0 0 0,1 1 1 0 0,0 0-1 0 0,0 1 0 0 0,8-1-141 0 0,-6 2 162 0 0,-2-1-37 0 0,1-2 10 0 0,-1 0-42 0 0,7-3 47 0 0,17 1 24 0 0,-16 0-110 0 0,-9 3-30 0 0,-1 0 0 0 0,1 1 0 0 0,0-1 0 0 0,-1 2-1 0 0,1-1 1 0 0,0 1-24 0 0,-1-1 16 0 0,0 1-1 0 0,0-1 1 0 0,0-1 0 0 0,-1 1-1 0 0,1-1 1 0 0,0 0-16 0 0,-1 1 15 0 0,0-1 0 0 0,0 1 0 0 0,0 0 0 0 0,0 0 1 0 0,5 0-16 0 0,0 1 14 0 0,-8 0-8 0 0,0 1 0 0 0,0-1-1 0 0,0 0 1 0 0,0-1 0 0 0,0 1 0 0 0,0 0 0 0 0,0 0 0 0 0,0-1 0 0 0,0 1-1 0 0,0-1 1 0 0,0 0-6 0 0,7-4-22 0 0,1 0-53 0 0,3 2-44 0 0,-9 3 124 0 0,0 0-125 0 0,-2 0 12 0 0,0 0-33 0 0,0 0-34 0 0,0 0-35 0 0,0 0-34 0 0,0 0-36 0 0,0 0-35 0 0,0 0-38 0 0,0 0-37 0 0,0 0-39 0 0,0 0-38 0 0,0 0-39 0 0,4 0-1062 0 0,3 0-889 0 0</inkml:trace>
  <inkml:trace contextRef="#ctx0" brushRef="#br0" timeOffset="671.74">821 727 5960 0 0,'0'0'132'0'0,"0"0"17"0"0,0 3 12 0 0,-1 0-66 0 0,1-2-69 0 0,14 24 27 0 0,-11-14-35 0 0,-3 2 36 0 0,0-2 37 0 0,2 1 36 0 0,3-4 11 0 0,0 2 71 0 0,1 6 58 0 0,-2-5-159 0 0,1 1 78 0 0,8 27 446 0 0,-8-25-438 0 0,0 15 222 0 0,5-8-18 0 0,-4 6-72 0 0,4-6-34 0 0,-6-9-156 0 0,0 4 59 0 0,7 3 51 0 0,-6-9-153 0 0,0 3 63 0 0,-3-9-76 0 0,-1 0 0 0 0,1 1-1 0 0,0-1 1 0 0,0 0 0 0 0,1 0-1 0 0,-1 0 1 0 0,1 0 0 0 0,1 1-80 0 0,5 6 196 0 0,-2 1-42 0 0,0 0-46 0 0,2 0-46 0 0,-2-4-16 0 0,-4-5-24 0 0,0 0 1 0 0,0 0-1 0 0,1 0 1 0 0,-1 0-1 0 0,1 0 1 0 0,0 0-23 0 0,28 13 147 0 0,-1-11-2 0 0,-18 5-66 0 0,-12-9-76 0 0,-1-1 0 0 0,0 0 0 0 0,0 0 0 0 0,1 1 0 0 0,-1-1 0 0 0,0 0 0 0 0,0 0 0 0 0,1 0 0 0 0,-1 0 0 0 0,0 1 0 0 0,0-1 1 0 0,1 0-1 0 0,-1 0 0 0 0,0 0 0 0 0,1 0 0 0 0,-1 0 0 0 0,0 0 0 0 0,1 0 0 0 0,-1 0 0 0 0,0 0 0 0 0,1 0 0 0 0,-1 0 0 0 0,0 0 0 0 0,1 0 1 0 0,-1 0-1 0 0,0 0-3 0 0,4 0 2 0 0,4 1 36 0 0,2-1 41 0 0,1-1 40 0 0,-2-2 40 0 0,-3 0-101 0 0,0 0 42 0 0,16-10 342 0 0,-10 4-171 0 0,-5 3-128 0 0,-2 1-65 0 0,-2 0-49 0 0,9-20 199 0 0,-8 18-172 0 0,-4 5-41 0 0,1 0 1 0 0,0 0-1 0 0,-1 0 0 0 0,0 0 0 0 0,1 0 1 0 0,-1 0-1 0 0,0 0 0 0 0,0 0 0 0 0,0 0 0 0 0,0 0 1 0 0,0 0-16 0 0,-1-8 54 0 0,1-25 76 0 0,0-3-43 0 0,0-73 69 0 0,0 104-141 0 0,0 1 0 0 0,-1 0 0 0 0,0-1 0 0 0,0 1 0 0 0,-1 0 0 0 0,0-1-15 0 0,-4-17 41 0 0,2 1-8 0 0,-4-17 34 0 0,-1 9-62 0 0,6 21-41 0 0,-3-10-48 0 0,-1 5-12 0 0,2 7 49 0 0,4 7 36 0 0,0-1 1 0 0,1 1-1 0 0,-1-1 1 0 0,0 1-1 0 0,0-1 1 0 0,1 1 0 0 0,-1-1-1 0 0,1 1 1 0 0,-1-1-1 0 0,1 0 1 0 0,0 1-1 0 0,-1-1 1 0 0,1 0 0 0 0,0 1 10 0 0,0-6-58 0 0,-4-4 22 0 0,2 8-8 0 0,0 1-41 0 0,1 0-11 0 0,0 0-33 0 0,-1 1-41 0 0,1 0-44 0 0,0 0-7 0 0,1 0-34 0 0,-1 0-350 0 0,1 1 81 0 0,-1-1-47 0 0,1-1-676 0 0,0-2-532 0 0,0-5-1011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9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7080 0 0,'0'0'157'0'0,"0"0"23"0"0,0 0 13 0 0,2 0 53 0 0,0 1-194 0 0,-1-1-1 0 0,0 0 1 0 0,1 0 0 0 0,-1 1 0 0 0,1-1 0 0 0,-1 1 0 0 0,0-1-1 0 0,1 1 1 0 0,-1-1 0 0 0,0 1 0 0 0,2 1-52 0 0,5 5 343 0 0,-8-7-334 0 0,1 0 0 0 0,-1 0 0 0 0,0 0 0 0 0,0 0 0 0 0,0 0 0 0 0,0 0 0 0 0,0 0 0 0 0,0 1 0 0 0,0-1 0 0 0,0 0 0 0 0,0 0 0 0 0,0 0 0 0 0,0 0-1 0 0,0 0 1 0 0,1 0 0 0 0,-1 0 0 0 0,0 0 0 0 0,0 0 0 0 0,0 0 0 0 0,0 0 0 0 0,0 0 0 0 0,0 0 0 0 0,0 0 0 0 0,1 1 0 0 0,-1-1 0 0 0,0 0 0 0 0,0 0 0 0 0,0 0 0 0 0,0 0 0 0 0,0 0 0 0 0,0 0 0 0 0,0 0 0 0 0,1 0 0 0 0,-1-1 0 0 0,0 1 0 0 0,0 0 0 0 0,0 0 0 0 0,0 0-1 0 0,0 0 1 0 0,0 0 0 0 0,0 0 0 0 0,1 0 0 0 0,-1 0 0 0 0,0 0 0 0 0,0 0 0 0 0,0 0 0 0 0,0 0 0 0 0,0 0 0 0 0,0 0 0 0 0,0-1 0 0 0,0 1 0 0 0,0 0 0 0 0,0 0 0 0 0,1 0 0 0 0,-1 0 0 0 0,0 0 0 0 0,0 0-9 0 0,5-5 172 0 0,1 2 38 0 0,7-1 291 0 0,20 2 633 0 0,-30 2-1039 0 0,8-1 281 0 0,2-5 35 0 0,-1-1-13 0 0,0 6-47 0 0,0 1 47 0 0,9 0 215 0 0,-5-3-310 0 0,8-7-3 0 0,-13 7-10 0 0,10 3-10 0 0,-11-3-35 0 0,11-7-18 0 0,-14 7-10 0 0,0 1-82 0 0,-1 2-51 0 0,3 1-38 0 0,-1 0 20 0 0,5-1 16 0 0,-10 0-8 0 0,-1 0-14 0 0,9 0-38 0 0,-8 0 32 0 0,-3 0 11 0 0,5 0 3 0 0,3 0-52 0 0,-3 3 37 0 0,6 7-24 0 0,-9-7 47 0 0,-2-3-1 0 0,3 0-10 0 0,7 0 1 0 0,-10 0-65 0 0,0 0 0 0 0,1 0 1 0 0,-1 0-1 0 0,0 0 0 0 0,0 0 0 0 0,0 0 1 0 0,0 0-1 0 0,0 0 0 0 0,0 0 0 0 0,0 0 0 0 0,0 0 1 0 0,0 0-1 0 0,0 0 0 0 0,1 0 0 0 0,-1 0 1 0 0,0 0-1 0 0,0 0 0 0 0,0 0 0 0 0,0 0 1 0 0,0 0-1 0 0,0 0 0 0 0,0 0 0 0 0,0 0 1 0 0,0 0-1 0 0,0 0 0 0 0,0 0 0 0 0,1 0 1 0 0,-1 0-1 0 0,0 0 0 0 0,0 0 0 0 0,0 0 1 0 0,0 0-1 0 0,0 1 0 0 0,0-1 0 0 0,0 0 0 0 0,0 0 1 0 0,0 0-1 0 0,0 0 0 0 0,0 0 0 0 0,0 0 1 0 0,0 0-1 0 0,0 0 0 0 0,0 0 0 0 0,0 0 1 0 0,0 0-1 0 0,0 1 0 0 0,0-1 0 0 0,0 0 1 0 0,0 0-1 0 0,0 0 0 0 0,0 0 0 0 0,0 0 1 0 0,0 0-1 0 0,0 0 0 0 0,0 0 0 0 0,0 0 1 0 0,0 1-3 0 0,0 9 73 0 0,0-7 0 0 0,3-1-12 0 0,7 9-36 0 0,-6-6 27 0 0,-4 1-38 0 0,1-1-6 0 0,6-1 22 0 0,-7-4-28 0 0,1 0 0 0 0,-1 1 0 0 0,1-1 0 0 0,-1 0 1 0 0,0 1-1 0 0,1-1 0 0 0,-1 0 0 0 0,1 0 0 0 0,-1 1 1 0 0,0-1-1 0 0,1 1 0 0 0,-1-1 0 0 0,0 0 0 0 0,0 1 1 0 0,1-1-1 0 0,-1 1 0 0 0,0-1 0 0 0,0 1 0 0 0,0-1 1 0 0,1 1-1 0 0,-1-1 0 0 0,0 1 0 0 0,0-1 0 0 0,0 1 0 0 0,0-1 1 0 0,0 1-1 0 0,0-1 0 0 0,0 1 0 0 0,0-1 0 0 0,0 1 1 0 0,0-1-1 0 0,-1 1-1 0 0,4 15 66 0 0,7 4 39 0 0,-9-20-103 0 0,-1 1 1 0 0,1 0-1 0 0,-1-1 1 0 0,1 1-1 0 0,-1 0 0 0 0,1-1 1 0 0,-1 1-1 0 0,0 0 1 0 0,1 0-1 0 0,-1 0 0 0 0,0-1 1 0 0,0 1-1 0 0,0 0 1 0 0,0 0-1 0 0,0 0 0 0 0,0-1 1 0 0,0 1-1 0 0,0 0 1 0 0,0 0-1 0 0,0 0-2 0 0,-1 8 24 0 0,0 9 39 0 0,1-17-57 0 0,0 1 0 0 0,1 0 0 0 0,-1-1 0 0 0,0 1 0 0 0,1-1 0 0 0,-1 1 0 0 0,1-1 0 0 0,-1 1 0 0 0,1-1-1 0 0,-1 1 1 0 0,1-1 0 0 0,0 0 0 0 0,0 1-6 0 0,5 11 18 0 0,-4-3 5 0 0,-1-1 0 0 0,0 1 1 0 0,-1-1-1 0 0,0 1 0 0 0,-1 1-23 0 0,1 4 37 0 0,0 51 59 0 0,0 30-22 0 0,0-95-73 0 0,1 12 15 0 0,0 0-1 0 0,1 0 1 0 0,1-1 0 0 0,2 9-16 0 0,-4-17 1 0 0,1 3 8 0 0,-1 0 0 0 0,-1 0 0 0 0,1 0 0 0 0,-1 0-1 0 0,0 0 1 0 0,-1 6-9 0 0,0-6 9 0 0,1 0 0 0 0,0 0 0 0 0,0 0 0 0 0,0 0 0 0 0,1 0 0 0 0,1 6-9 0 0,3 4 9 0 0,-3-11-7 0 0,0 1 0 0 0,-1-1 0 0 0,1 1 0 0 0,-1 0 0 0 0,-1 0 0 0 0,1-1-2 0 0,-2 10 22 0 0,1-9-5 0 0,0 1 0 0 0,0 0 0 0 0,1 0 0 0 0,0-1 0 0 0,0 3-17 0 0,5 5 11 0 0,0 2 14 0 0,-5 1 40 0 0,-1-9-36 0 0,-1-5-18 0 0,1-1 1 0 0,0 1 0 0 0,0 0-1 0 0,0-1 1 0 0,1 1 0 0 0,-1 0-1 0 0,1-1 1 0 0,0 1-1 0 0,0 1-11 0 0,3 5 27 0 0,-2-7-17 0 0,-1 0 0 0 0,0 0 0 0 0,1 0 0 0 0,-2 0 1 0 0,1 1-1 0 0,0-1 0 0 0,-1 0 0 0 0,1 0 0 0 0,-1 0 0 0 0,0 3-10 0 0,0 9 33 0 0,-1-6-11 0 0,1 1 1 0 0,0 0-1 0 0,1-1 0 0 0,0 1 0 0 0,1 1-22 0 0,4 2 20 0 0,0-2 17 0 0,-5-1 17 0 0,-1 5 22 0 0,0 15 28 0 0,0-12-19 0 0,0-16-76 0 0,0 0 1 0 0,0 0-1 0 0,1-1 0 0 0,-1 1 0 0 0,0 0 0 0 0,1-1 0 0 0,0 1 0 0 0,-1 0 0 0 0,1-1 0 0 0,0 1 0 0 0,0 0 0 0 0,0-1 0 0 0,0 1-9 0 0,0-1 4 0 0,0 1 0 0 0,0-1 0 0 0,0 1 0 0 0,-1 0-1 0 0,1-1 1 0 0,0 1 0 0 0,-1 0 0 0 0,1-1 0 0 0,-1 1 0 0 0,0 0 0 0 0,0 0 0 0 0,1-1-1 0 0,-1 1-3 0 0,0 22 102 0 0,0 29 260 0 0,0-51-282 0 0,0 1 0 0 0,-1 11 71 0 0,0-2-79 0 0,2 7-9 0 0,-1-18-58 0 0,1 0 0 0 0,-1 0-1 0 0,0 0 1 0 0,0-1 0 0 0,1 1-1 0 0,-1 0 1 0 0,0 0 0 0 0,1 0-1 0 0,-1 0 1 0 0,1 0 0 0 0,-1-1-1 0 0,1 1 1 0 0,0 1-5 0 0,7 0 69 0 0,-8-2-67 0 0,0 0-1 0 0,0 0 0 0 0,0 0 0 0 0,0 0 0 0 0,0 0 0 0 0,0 0 0 0 0,0 0 0 0 0,1 0 0 0 0,-1 0 1 0 0,0 0-1 0 0,0 0 0 0 0,0 0 0 0 0,0 0 0 0 0,0 0 0 0 0,0 0 0 0 0,0 0 0 0 0,0 0 1 0 0,0 0-1 0 0,0 0 0 0 0,1 0 0 0 0,-1 0 0 0 0,0 0 0 0 0,0 0 0 0 0,0 1 0 0 0,0-1 1 0 0,0 0-1 0 0,0 0 0 0 0,0 0 0 0 0,0 0 0 0 0,0 0 0 0 0,0 0 0 0 0,0 0 0 0 0,0 0 1 0 0,0 0-1 0 0,0 0 0 0 0,1 0 0 0 0,-1 0 0 0 0,0 0 0 0 0,0 1 0 0 0,0-1 0 0 0,0 0 1 0 0,0 0-1 0 0,0 0 0 0 0,0 0 0 0 0,0 0 0 0 0,0 0 0 0 0,0 0 0 0 0,0 0 0 0 0,0 0 1 0 0,0 0-1 0 0,0 1 0 0 0,0-1 0 0 0,0 0 0 0 0,0 0 0 0 0,0 0 0 0 0,0 0 0 0 0,-1 0-1 0 0,1 26 131 0 0,0-23-54 0 0,0 0 3 0 0,0-1-23 0 0,0 1-49 0 0,0 2-25 0 0,0-2 49 0 0,0 1 44 0 0,0 1 29 0 0,0 0 49 0 0,0 2 55 0 0,0 1 65 0 0,0-6-204 0 0,0-2 4 0 0,0 0 2 0 0,0 0-10 0 0,0 0-2 0 0,0 0-21 0 0,0 0-60 0 0,0 0-38 0 0,0 0-158 0 0,3 0 52 0 0,-1 0 42 0 0,2 0-167 0 0,-2 0 114 0 0,-1 0-99 0 0,0 0 85 0 0,0 0-41 0 0,-1 0-98 0 0,1 0-52 0 0,-1 0-45 0 0,1 0-41 0 0,-1 0-301 0 0,0 0-69 0 0,0 0-54 0 0,0 0-39 0 0,0 0-348 0 0,0 0-36 0 0,0 0-2740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8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10208 0 0,'0'0'298'0'0,"0"0"-3"0"0,0 0-118 0 0,0 0-52 0 0,0 0 128 0 0,0 0 233 0 0,0 3 24 0 0,1 2-288 0 0,1 0-50 0 0,3 4 65 0 0,2 8 34 0 0,-6-9-120 0 0,0 3-11 0 0,1-2-37 0 0,9 10 92 0 0,-1-5-43 0 0,-5-1 14 0 0,1 8 49 0 0,-4-13-129 0 0,-1-1 0 0 0,2 1 0 0 0,-1-1 0 0 0,3 3-86 0 0,16 24 305 0 0,2-8-50 0 0,-8-8-27 0 0,-5-3-57 0 0,2 2-10 0 0,0-2-31 0 0,-5-6-33 0 0,0 1 0 0 0,0-1 0 0 0,-1 1 0 0 0,0 0-97 0 0,-2-3 62 0 0,0 0 1 0 0,0 0-1 0 0,1-1 0 0 0,-1 0-62 0 0,22 22 208 0 0,3 6 14 0 0,-7-5-92 0 0,22 34 62 0 0,-30-45-129 0 0,3-2-37 0 0,-12-13-24 0 0,-1 1-1 0 0,0 0 1 0 0,0 0 0 0 0,-1 0-1 0 0,1 0 1 0 0,-1 0-1 0 0,2 3-1 0 0,32 55 79 0 0,-29-47-38 0 0,-3-2-29 0 0,1-11-27 0 0,-2-2-42 0 0,-2 0-60 0 0,-1 0-136 0 0,-1 0-235 0 0,0 0 369 0 0,0 0 9 0 0,0 0-15 0 0,0 0-42 0 0,0 0-11 0 0,0 0-42 0 0,0 0-48 0 0,0 0-54 0 0,0 0-59 0 0,0 0-53 0 0,0 0-48 0 0,0 0-42 0 0,0 0-152 0 0,0 0-42 0 0,0 0-183 0 0,0 0-495 0 0</inkml:trace>
  <inkml:trace contextRef="#ctx0" brushRef="#br0" timeOffset="270.74">411 1 10824 0 0,'0'0'241'0'0,"0"0"38"0"0,0 0 14 0 0,0 0-21 0 0,-1 0-204 0 0,-1 0-40 0 0,1 0-28 0 0,1 0 1 0 0,-1 0-1 0 0,0 1 1 0 0,0-1-1 0 0,1 0 0 0 0,-1 0 1 0 0,0 1-1 0 0,0-1 0 0 0,1 0 1 0 0,-1 1-1 0 0,0-1 1 0 0,1 1-1 0 0,-1-1 0 0 0,1 1 1 0 0,-1-1-1 0 0,0 1 1 0 0,1-1-1 0 0,-1 1 0 0 0,1-1 1 0 0,0 1-1 0 0,-1 0 1 0 0,1 0-1 0 0,-7 11-1 0 0,3-3 30 0 0,1 0 31 0 0,-1-2 42 0 0,-10 17 136 0 0,0 0-56 0 0,0 3-5 0 0,1 2-52 0 0,-3 6-23 0 0,-5 13 6 0 0,13-27-27 0 0,-2-1 0 0 0,-6 10-81 0 0,10-20 29 0 0,-1 1 1 0 0,-1-1-1 0 0,1-1 1 0 0,-7 6-30 0 0,9-10 20 0 0,1 0 0 0 0,0 1 1 0 0,0-1-1 0 0,0 1 1 0 0,0 0-21 0 0,-8 11 50 0 0,0-1-9 0 0,5-7-8 0 0,0 0 1 0 0,1 0 0 0 0,-1 1 0 0 0,2 0-34 0 0,-16 24 77 0 0,16-26-74 0 0,0 0-1 0 0,0 0 1 0 0,1 0 0 0 0,-1 3-3 0 0,4-8 0 0 0,-6 15-25 0 0,-3-5-52 0 0,-4 3-81 0 0,9-3-30 0 0,-5-8-4 0 0,9-4 178 0 0,1 0 0 0 0,-1-1 0 0 0,1 1 1 0 0,0 0-1 0 0,0 0 0 0 0,-1 0 1 0 0,1-1-1 0 0,0 1 0 0 0,0 0 0 0 0,0 0 1 0 0,0 0-1 0 0,0 0 0 0 0,0 0 1 0 0,0 0 13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7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7744 0 0,'0'0'174'0'0,"0"0"29"0"0,0 0 12 0 0,0 0 43 0 0,0 0-102 0 0,0 0 126 0 0,0 0 232 0 0,0 0 20 0 0,0 0-8 0 0,0 0-36 0 0,0 0-12 0 0,0 0-4 0 0,0 0-22 0 0,0 0-83 0 0,0 0-32 0 0,0 3-7 0 0,0 10-17 0 0,0 0-54 0 0,0-10-31 0 0,0-1-4 0 0,0 6 34 0 0,0 0-34 0 0,0 8 130 0 0,0 0-113 0 0,0 0-95 0 0,0 2-74 0 0,0 1-73 0 0,0 41-210 0 0,0-34 172 0 0,0-10 72 0 0,0 0 60 0 0,0-7-78 0 0,1 0 0 0 0,0 0 0 0 0,1 1 0 0 0,0-1 0 0 0,0 0-15 0 0,0 0 31 0 0,0 0-1 0 0,0 0 1 0 0,-1 0 0 0 0,0 1-1 0 0,-1-1-30 0 0,-1 26 92 0 0,0-25-64 0 0,0 0-1 0 0,1 0 1 0 0,1 1-1 0 0,-1-1 1 0 0,2 0 0 0 0,1 5-28 0 0,1 1 39 0 0,-2-10-19 0 0,0 1 0 0 0,-1-1 0 0 0,1 1 0 0 0,-1-1 0 0 0,-1 1 1 0 0,1 3-21 0 0,-1 129 205 0 0,0-92-98 0 0,0-1 37 0 0,0 98 399 0 0,0-142-532 0 0,-1 0-1 0 0,1 0 0 0 0,0-1 0 0 0,0 1 0 0 0,-1 0 0 0 0,1 0 1 0 0,-1-1-1 0 0,0 1 0 0 0,1 0 0 0 0,-1-1 0 0 0,0 1 0 0 0,0-1 1 0 0,0 1-11 0 0,0-1 10 0 0,0 1 0 0 0,0-1 0 0 0,0 1 0 0 0,0 0 0 0 0,1-1 0 0 0,-1 1 0 0 0,1 0 0 0 0,-1 0 0 0 0,1-1 0 0 0,-1 1 0 0 0,1 0 0 0 0,0 0 0 0 0,0 0-10 0 0,0 42 241 0 0,-3-38-174 0 0,-7 4-42 0 0,7-7 10 0 0,3-3-88 0 0,0 0-21 0 0,0-1 18 0 0,0-1-20 0 0,0-2-68 0 0,0 1 17 0 0,0 0-13 0 0,0-1-45 0 0,0 1-10 0 0,0 0-45 0 0,0 0-51 0 0,0 0-57 0 0,0 1 8 0 0,0-1-48 0 0,0 1-51 0 0,0 0-57 0 0,0 0-60 0 0,0 0-62 0 0,0 0-68 0 0,0 1-71 0 0,0-1-1227 0 0,0 1-1117 0 0</inkml:trace>
  <inkml:trace contextRef="#ctx0" brushRef="#br0" timeOffset="544.57">32 113 6536 0 0,'0'0'141'0'0,"0"0"23"0"0,0 0 13 0 0,0 0-55 0 0,0 0-12 0 0,0 0 37 0 0,2 0 118 0 0,9 0 219 0 0,-9 0 18 0 0,-2 0-14 0 0,0 0-68 0 0,0 0-32 0 0,3-3-4 0 0,11-7 25 0 0,-2 7-52 0 0,-9 3 21 0 0,-3 0-2 0 0,3 0 2 0 0,23 0 412 0 0,-26 0-783 0 0,0 0 0 0 0,0 0 0 0 0,0 0 0 0 0,0 0 0 0 0,0 0 0 0 0,0 0 0 0 0,1 0 0 0 0,-1 0 0 0 0,0 0 0 0 0,0 0 0 0 0,0 0 0 0 0,0 0 0 0 0,0 0 0 0 0,0 0 0 0 0,0 0 0 0 0,0 0 0 0 0,0 0 0 0 0,0 0 0 0 0,1 0 0 0 0,-1 0 0 0 0,0 0 0 0 0,0 0 0 0 0,0 0 0 0 0,0 0 0 0 0,0 0 0 0 0,0 0 0 0 0,0 0 0 0 0,0-1 0 0 0,0 1 0 0 0,0 0 0 0 0,0 0 0 0 0,0 0 0 0 0,0 0 0 0 0,1 0 0 0 0,-1 0 0 0 0,0 0 0 0 0,0 0 0 0 0,0 0 0 0 0,0 0 0 0 0,0 0 0 0 0,0 0 0 0 0,0-1 0 0 0,0 1 0 0 0,0 0 0 0 0,0 0 0 0 0,0 0 0 0 0,0 0 0 0 0,0 0 0 0 0,0 0 0 0 0,0 0 0 0 0,0 0 1 0 0,0 0-1 0 0,0 0 0 0 0,0-1 0 0 0,0 1 0 0 0,0 0 0 0 0,0 0-7 0 0,2-8 261 0 0,3 4-55 0 0,12 3 105 0 0,-13 1-243 0 0,2-3 134 0 0,8-7 30 0 0,1 7 25 0 0,0 0 19 0 0,-1-7 47 0 0,-12 8-153 0 0,1 0-71 0 0,0 2-52 0 0,1 0-58 0 0,0-1-13 0 0,-2 1 47 0 0,6-5-23 0 0,-7 4 0 0 0,1 0 0 0 0,-1 0 0 0 0,1 0 0 0 0,-1 1 0 0 0,1-1 0 0 0,-1 0 0 0 0,1 1 0 0 0,-1-1 0 0 0,1 1 0 0 0,0-1 0 0 0,-1 1 0 0 0,1 0 0 0 0,0 0 0 0 0,0 0 0 0 0,5 0 0 0 0,-5 0 1 0 0,0 0 0 0 0,0 0 0 0 0,0 0 0 0 0,0 0 0 0 0,1 0 0 0 0,-1 0 0 0 0,0-1 0 0 0,0 1 0 0 0,0-1 0 0 0,1 0-1 0 0,5-4 21 0 0,-6 4-19 0 0,-1 0 1 0 0,0 0-1 0 0,1 0 0 0 0,-1 1 1 0 0,1-1-1 0 0,-1 0 0 0 0,1 1 1 0 0,0-1-1 0 0,-1 1 0 0 0,1 0 1 0 0,-1-1-1 0 0,1 1 0 0 0,0 0 1 0 0,0 0-3 0 0,9 0 0 0 0,-7 1 0 0 0,-1-1 0 0 0,0 0 0 0 0,0 0 0 0 0,0 0 0 0 0,1 0 0 0 0,-1-1 0 0 0,0 1 0 0 0,0-1 0 0 0,0 0 0 0 0,1 0 0 0 0,4-4-2 0 0,4-1 1 0 0,0 4-42 0 0,-7 2-15 0 0,0 0-17 0 0,-2 0-40 0 0,1 0-70 0 0,0 0-36 0 0,-1 0-75 0 0,1 0-86 0 0,-1 0-98 0 0,-1 0 135 0 0,-1 0-53 0 0,1 0-44 0 0,-1 0-41 0 0,1 0-142 0 0,0 0-38 0 0,0 0-172 0 0,2 0-460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55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10680 0 0,'0'0'241'0'0,"0"0"38"0"0,3 0 11 0 0,4 0-95 0 0,4 0-35 0 0,22 0 261 0 0,-11 0-62 0 0,-4 0-8 0 0,14 0 412 0 0,-16 0-461 0 0,12 0 86 0 0,-8 0-198 0 0,-5 0-96 0 0,-2 0-77 0 0,-11 0-12 0 0,0 0 0 0 0,0 0 0 0 0,0-1 1 0 0,0 1-1 0 0,0 0 0 0 0,0-1 0 0 0,0 1 0 0 0,-1-1 0 0 0,1 0 0 0 0,0 0 0 0 0,0 1 0 0 0,-1-1 0 0 0,2-1-5 0 0,-1 1 3 0 0,-1 0 1 0 0,1 0-1 0 0,-1 0 1 0 0,1 0-1 0 0,-1 1 0 0 0,1-1 1 0 0,-1 1-1 0 0,1-1 0 0 0,-1 1 1 0 0,1 0-1 0 0,0-1 0 0 0,-1 1 1 0 0,2 0-4 0 0,8 0 1 0 0,10 0-62 0 0,-15 0-129 0 0,11 0-29 0 0,-12 0 100 0 0,0 0-74 0 0,-2 0-6 0 0,0 0-62 0 0,0 0-73 0 0,-1 0-83 0 0,-1 0 96 0 0,0 0-46 0 0,-1 0-41 0 0,0 0-36 0 0,1 0-130 0 0,-1 0-34 0 0,0 0-1342 0 0</inkml:trace>
  <inkml:trace contextRef="#ctx0" brushRef="#br0" timeOffset="645">111 255 10080 0 0,'0'0'230'0'0,"0"0"30"0"0,0 0 18 0 0,1 0-120 0 0,1 0-83 0 0,1 0-27 0 0,-2 0-88 0 0,3 0 71 0 0,5 0 88 0 0,-3 0-15 0 0,3 0 37 0 0,5-2 246 0 0,0-1-83 0 0,0 0-74 0 0,-2-1-64 0 0,-9 2-124 0 0,16 0 352 0 0,-18 2-351 0 0,0 0-1 0 0,1 0 0 0 0,-1 0 1 0 0,1 0-1 0 0,-1 0 1 0 0,0-1-1 0 0,1 1 1 0 0,-1-1-1 0 0,1 1 1 0 0,0-1-43 0 0,5-4 194 0 0,4 0 90 0 0,5 2 42 0 0,-8 4-216 0 0,14-1 80 0 0,-8-4 0 0 0,13-6 85 0 0,-9 7-188 0 0,-5 2-119 0 0,-2-5-83 0 0,2 0-4 0 0,-9 5 79 0 0,0 0 1 0 0,1 1-1 0 0,-1 0 0 0 0,0-1 1 0 0,4 1 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3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33 7400 0 0,'0'0'165'0'0,"0"0"22"0"0,0 0 10 0 0,-3-3-16 0 0,-3-3-126 0 0,1 2 18 0 0,4 3 139 0 0,-1 0-41 0 0,-1-1 68 0 0,1 2-136 0 0,1 0-38 0 0,-4 1 50 0 0,4-1-28 0 0,1 0-7 0 0,-3 0 550 0 0,3 0-32 0 0,-3 0-139 0 0,-3-1-218 0 0,1-5 32 0 0,1 2-45 0 0,0 1-23 0 0,-1 2 17 0 0,-2 0 61 0 0,2 1-120 0 0,-20 0 484 0 0,17 1-509 0 0,4 1-110 0 0,0 5 79 0 0,0-3-10 0 0,-1-2-6 0 0,-3-2 55 0 0,8 0-146 0 0,-1 0 3 0 0,0 0-1 0 0,1 0 1 0 0,-1 0 0 0 0,0 0-1 0 0,1 0 1 0 0,-1 0-1 0 0,0 1 1 0 0,1-1-1 0 0,-1 0 1 0 0,0 0 0 0 0,1 0-1 0 0,-1 1 1 0 0,0-1-1 0 0,1 0 1 0 0,-1 1-3 0 0,-4 9 64 0 0,-6-4-8 0 0,11-6-55 0 0,0 1-1 0 0,-1 0 1 0 0,1 0 0 0 0,0-1 0 0 0,-1 1-1 0 0,1 0 1 0 0,0 0 0 0 0,0 0 0 0 0,0 0 0 0 0,0 0-1 0 0,0-1 1 0 0,0 1 0 0 0,0 0 0 0 0,0 1-1 0 0,0 29 0 0 0,2-15 0 0 0,3-8 0 0 0,-4-7 0 0 0,0 1 0 0 0,0-1 0 0 0,0 1 0 0 0,0-1 0 0 0,-1 1 0 0 0,1-1 0 0 0,0 1 0 0 0,-1-1 0 0 0,1 1 0 0 0,-1 0 0 0 0,0-1 0 0 0,0 1 0 0 0,1 0 0 0 0,-1 0 0 0 0,-1-2 0 0 0,1 1 0 0 0,0-1 0 0 0,0 1 0 0 0,0-1 0 0 0,0 1 0 0 0,0-1 0 0 0,0 1 0 0 0,0-1 0 0 0,0 1 0 0 0,0-1 0 0 0,0 1 0 0 0,1-1 0 0 0,-1 1 0 0 0,0-1 0 0 0,0 0 0 0 0,0 1 0 0 0,0-1 0 0 0,1 1 0 0 0,-1-1 0 0 0,0 1 0 0 0,1-1 0 0 0,-1 0 0 0 0,0 1 0 0 0,1-1 0 0 0,-1 1 0 0 0,0-1 0 0 0,1 0 0 0 0,-1 0 0 0 0,0 1 0 0 0,1-1 0 0 0,-1 0 0 0 0,1 1 0 0 0,6 3 0 0 0,9 25-14 0 0,-12-19-10 0 0,-3-7 19 0 0,0-1 1 0 0,0 0-1 0 0,1 0 0 0 0,-1 1 0 0 0,0-1 1 0 0,1 0-1 0 0,-1 0 0 0 0,1 0 1 0 0,0-1 4 0 0,1 3 4 0 0,0 0 0 0 0,0 0 1 0 0,0 0-1 0 0,-1 0 0 0 0,1 0 1 0 0,-1 1-5 0 0,10 16 27 0 0,4 6-16 0 0,13 7-11 0 0,-24-24 0 0 0,-4-7 0 0 0,0-1 0 0 0,0 0 0 0 0,0 0 0 0 0,1 1 0 0 0,-1-1 0 0 0,0 0 0 0 0,1 0 0 0 0,0 0 0 0 0,0-1 0 0 0,0 2-1 0 0,1 0 0 0 0,-1 1 0 0 0,0-1 0 0 0,0 0 0 0 0,0 1 0 0 0,1 0 1 0 0,-2 0 5 0 0,1-1-1 0 0,0 1 1 0 0,0-1-1 0 0,0 0 0 0 0,1 0 1 0 0,0 1-5 0 0,10 9 105 0 0,-10-10 0 0 0,-2 1-47 0 0,-2 5-14 0 0,1-7-9 0 0,0 14 93 0 0,0-3 34 0 0,0-10 20 0 0,0 0 2 0 0,0-2-159 0 0,0 0 1 0 0,0 0-1 0 0,0 0 1 0 0,0 0-1 0 0,-1 0 1 0 0,1 0 0 0 0,0 1-1 0 0,-1-1 1 0 0,1 0-1 0 0,0 0 1 0 0,-1 0 0 0 0,0 1-26 0 0,-13 14 357 0 0,8-10-272 0 0,-10 9 90 0 0,14-14-166 0 0,0 0 1 0 0,1 0-1 0 0,-1 0 1 0 0,0 0-1 0 0,0-1 1 0 0,1 1-1 0 0,-1 0 1 0 0,0-1-1 0 0,0 0 1 0 0,0 1-1 0 0,0-1 1 0 0,0 0 0 0 0,0 0-10 0 0,-43 0 80 0 0,30-3-80 0 0,13 2-1 0 0,0 0 0 0 0,0 0 1 0 0,0 0-1 0 0,0-1 0 0 0,1 1 1 0 0,-1 0-1 0 0,0-1 0 0 0,1 0 1 0 0,-1 1-1 0 0,1-2 1 0 0,-5-6-30 0 0,4 2-31 0 0,0 0-50 0 0,0 1-29 0 0,2 0-50 0 0,-1-1-61 0 0,1 0-66 0 0,0 1-75 0 0,0-1-82 0 0,0 0-92 0 0,0 1-97 0 0,0 2 174 0 0,0 0-47 0 0,0 0-49 0 0,0 0-51 0 0,0-9-1171 0 0,0-6-1018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6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18 7688 0 0,'0'0'166'0'0,"0"0"29"0"0,0 0 14 0 0,-2 0-25 0 0,1 0-181 0 0,0-1 0 0 0,1 1-1 0 0,-1 0 1 0 0,0 0 0 0 0,1 0-1 0 0,-1 0 1 0 0,0 0-1 0 0,1-1 1 0 0,-1 1 0 0 0,1 0-1 0 0,-1-1 1 0 0,0 1 0 0 0,1 0-1 0 0,-1-1 1 0 0,1 1 0 0 0,-1-1-1 0 0,1 1 1 0 0,-1-1-1 0 0,1 1 1 0 0,0-1 0 0 0,-1 1-1 0 0,1-1 1 0 0,-1 1-3 0 0,-1-3 57 0 0,-1 0 51 0 0,0 1 67 0 0,-2 2 83 0 0,3 0 419 0 0,0-1-281 0 0,0 1-81 0 0,0-1-72 0 0,-1 1-60 0 0,0 0-31 0 0,-1 0-56 0 0,-5 1 27 0 0,6 0-46 0 0,2-1 20 0 0,-5 2 127 0 0,1 2-122 0 0,0 0 0 0 0,-1 0 1 0 0,0-1-1 0 0,-2 2-102 0 0,-6 2 135 0 0,14-7-134 0 0,-5 2 39 0 0,4-2-30 0 0,1 1-1 0 0,-1-1 1 0 0,0 0 0 0 0,1 0-1 0 0,-1 1 1 0 0,0-1-1 0 0,1 0 1 0 0,-1 1 0 0 0,1-1-1 0 0,-1 1 1 0 0,1-1 0 0 0,-1 1-1 0 0,1-1 1 0 0,-1 1-1 0 0,1-1 1 0 0,0 1 0 0 0,-1 0-1 0 0,1-1 1 0 0,0 1 0 0 0,-1-1-1 0 0,1 1 1 0 0,0 0-10 0 0,-3 4 39 0 0,-26 29 257 0 0,17-11-188 0 0,-4 17 132 0 0,5-12-94 0 0,3-11-88 0 0,5-10-30 0 0,0 0 1 0 0,1 0 0 0 0,0 1 0 0 0,-1 2-29 0 0,-2 12 69 0 0,-1-7-27 0 0,5-12-37 0 0,-1 0 0 0 0,1 1 0 0 0,0-1 0 0 0,0 1 0 0 0,1-1 0 0 0,-1 1 0 0 0,1-1 0 0 0,0 1 1 0 0,0-1-6 0 0,-1 10-2 0 0,0-9 3 0 0,1-1 1 0 0,0 1-1 0 0,0-1 0 0 0,0 1 1 0 0,1 0-1 0 0,-1-1 1 0 0,1 1-1 0 0,0-1 0 0 0,0 2-1 0 0,4 6 20 0 0,-4-8-16 0 0,0 0 0 0 0,1 0-1 0 0,-1 0 1 0 0,0 0 0 0 0,-1 1-1 0 0,1-1 1 0 0,0 0 0 0 0,-1 1 0 0 0,0 1-4 0 0,0-4 0 0 0,0 1 0 0 0,0-1 0 0 0,0 0 0 0 0,0 0 0 0 0,0 1 0 0 0,1-1 0 0 0,-1 0 0 0 0,0 0 0 0 0,1 0 0 0 0,-1 1 0 0 0,0-1 0 0 0,1 0 0 0 0,0 0 0 0 0,-1 0 0 0 0,1 0 0 0 0,0 0 0 0 0,-1 0 0 0 0,1 0 0 0 0,0 0 0 0 0,0 0 0 0 0,0 0 0 0 0,0 0 0 0 0,0-1 0 0 0,0 1 0 0 0,0 0 0 0 0,0-1 0 0 0,0 1 0 0 0,0-1 0 0 0,0 1 0 0 0,0-1 0 0 0,0 1 0 0 0,1-1 0 0 0,-1 0 0 0 0,0 1 0 0 0,0-1 0 0 0,1 0 0 0 0,-1 0 0 0 0,0 0 0 0 0,0 0 0 0 0,1 0 0 0 0,0 0 3 0 0,0 0 1 0 0,1 1-1 0 0,-1-1 1 0 0,0 1 0 0 0,0-1-1 0 0,0 1 1 0 0,0 0-1 0 0,0 0 1 0 0,0 0 0 0 0,2 1-4 0 0,-3-1 3 0 0,0 0 0 0 0,1 0 1 0 0,-1 0-1 0 0,1 0 0 0 0,-1-1 1 0 0,1 1-1 0 0,-1-1 1 0 0,1 1-1 0 0,-1-1 0 0 0,1 1 1 0 0,-1-1-1 0 0,1 0 1 0 0,-1 0-1 0 0,1 0 0 0 0,0 0 1 0 0,-1 0-1 0 0,1 0 1 0 0,-1 0-1 0 0,1 0 0 0 0,-1-1 1 0 0,1 1-1 0 0,-1-1 1 0 0,1 1-1 0 0,0-1-3 0 0,6-4 9 0 0,-7 4-4 0 0,1 0-1 0 0,-1 0 1 0 0,1 0-1 0 0,-1 1 1 0 0,1-1-1 0 0,-1 0 1 0 0,1 1 0 0 0,-1-1-1 0 0,1 1 1 0 0,0-1-1 0 0,-1 1 1 0 0,1 0-1 0 0,0 0 1 0 0,-1 0-1 0 0,2 0-4 0 0,0 0 5 0 0,0 0-1 0 0,-1 0 1 0 0,1-1-1 0 0,0 1 1 0 0,-1 0 0 0 0,1-1-1 0 0,0 0 1 0 0,-1 0-1 0 0,1 0 1 0 0,-1 0-1 0 0,1 0 1 0 0,-1 0-1 0 0,0 0 1 0 0,1-1 0 0 0,-1 1-1 0 0,0-1 1 0 0,0 0-1 0 0,0 0 1 0 0,0 0-1 0 0,0 0 1 0 0,0 0-1 0 0,-1 0 1 0 0,1 0 0 0 0,0-2-5 0 0,3-6 44 0 0,-4 7-38 0 0,0 1 0 0 0,0 0-1 0 0,0 0 1 0 0,0 0 0 0 0,1-1 0 0 0,-1 1-1 0 0,1 0 1 0 0,0 1 0 0 0,-1-1-6 0 0,8-7 39 0 0,-7 8-36 0 0,0 0-1 0 0,0-1 1 0 0,-1 1-1 0 0,1-1 1 0 0,-1 1-1 0 0,1-1 1 0 0,-1 0-1 0 0,0 0 1 0 0,1 1-1 0 0,-1-1 1 0 0,0 0-1 0 0,0 0 1 0 0,0 0-1 0 0,-1 0 1 0 0,1 0-1 0 0,0-1 1 0 0,-1 1-1 0 0,0 0 1 0 0,1 0-1 0 0,-1 0 1 0 0,0-1-3 0 0,0-1 7 0 0,1 0 0 0 0,-1 0 1 0 0,1 0-1 0 0,0 0 1 0 0,0 0-1 0 0,0 0 1 0 0,0 0-1 0 0,1 1 1 0 0,0-1-1 0 0,1-2-7 0 0,-2 3 11 0 0,0 0-1 0 0,0 0 0 0 0,-1 0 1 0 0,1 1-1 0 0,-1-1 1 0 0,0 0-1 0 0,0 0 0 0 0,0 0 1 0 0,0 0-1 0 0,0 0 1 0 0,-1-1-11 0 0,1-5 23 0 0,0-61 147 0 0,0 32-100 0 0,2 28-6 0 0,12-22-47 0 0,-15 28-19 0 0,2 3 1 0 0,1-2 3 0 0,9-2-2 0 0,-6-5 0 0 0,-4 9-1 0 0,0 1 0 0 0,1-1 0 0 0,-1 1 0 0 0,0 0 1 0 0,1-1-1 0 0,-1 1 0 0 0,0 0 0 0 0,0 0 1 0 0,1 0-1 0 0,-1 0 0 0 0,0 0 0 0 0,1 0 1 0 0,-1 0-1 0 0,0 0 0 0 0,1 1 0 0 0,-1-1 0 0 0,0 0 1 0 0,0 1-1 0 0,1 0 1 0 0,4 9-59 0 0,4-5 45 0 0,-5 6 14 0 0,6-6-11 0 0,-3 9-34 0 0,0 4 37 0 0,-7-1 8 0 0,-1-13 0 0 0,0-1 0 0 0,0 0 0 0 0,0 0 0 0 0,1 1 0 0 0,-1-1 0 0 0,1 0 0 0 0,0 1 0 0 0,0-1 0 0 0,1 2 0 0 0,0 2 2 0 0,0 0 0 0 0,0 0 0 0 0,0 0 0 0 0,-1 0 0 0 0,0 0 0 0 0,0 7-2 0 0,-1-5 11 0 0,1-1 0 0 0,0 1 1 0 0,0 0-1 0 0,1 0 0 0 0,1 1-11 0 0,-1-1 5 0 0,0 0 0 0 0,0 1 0 0 0,-1 0 0 0 0,-1-1 0 0 0,1 3-5 0 0,-2 8 42 0 0,1-3 11 0 0,0 1 0 0 0,1-1 0 0 0,1 3-53 0 0,3 4 46 0 0,-2-8 0 0 0,0 0-1 0 0,-2 0 1 0 0,1 4-46 0 0,-2 156 593 0 0,-1-169-571 0 0,1-1 1 0 0,-1 1-1 0 0,-1 0 0 0 0,1-1 0 0 0,-1 1 0 0 0,0 0-22 0 0,-3 9 45 0 0,5-13-37 0 0,-3 8 30 0 0,0 1 1 0 0,0-1 0 0 0,-1 0 0 0 0,0 0 0 0 0,-1 0 0 0 0,0 0 0 0 0,-2 0-39 0 0,-30 41 213 0 0,31-44-178 0 0,-1 0-1 0 0,0-1 1 0 0,0 0-1 0 0,-8 6-34 0 0,4-4 43 0 0,-29 18 52 0 0,36-25-85 0 0,1 0 1 0 0,-1 0-1 0 0,0 0 0 0 0,0-1 0 0 0,0 0 1 0 0,0 0-1 0 0,0 0 0 0 0,0 0 0 0 0,0-1 0 0 0,-3 1-10 0 0,3-1 7 0 0,0 0-1 0 0,0 0 1 0 0,0 0-1 0 0,1 1 0 0 0,-4 0-6 0 0,-1 3 22 0 0,-5 0-13 0 0,6-5-71 0 0,-12-5 4 0 0,12 3-8 0 0,1 0-36 0 0,0 0-55 0 0,0 0-71 0 0,1 1-84 0 0,0 0-56 0 0,3 0-18 0 0,0 2-79 0 0,-1-1-169 0 0,1 0-77 0 0,0-1-61 0 0,0 0-41 0 0,0-7-1135 0 0,1-9-1104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7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0 238 8352 0 0,'0'0'190'0'0,"3"0"28"0"0,0 0-170 0 0,-2 0 5 0 0,3 0 0 0 0,4 0 44 0 0,5 0 69 0 0,-2-1-127 0 0,2-6-44 0 0,-1 1 23 0 0,-1 4 62 0 0,0 0 257 0 0,-6-3 100 0 0,-5 4-400 0 0,1 0-1 0 0,-1 1 1 0 0,1-1 0 0 0,-1 1 0 0 0,0-1 0 0 0,1 1-1 0 0,-1-1 1 0 0,1 1 0 0 0,0-1 0 0 0,-1 1 0 0 0,1 0-1 0 0,-1-1 1 0 0,1 1 0 0 0,-1 0 0 0 0,1-1 0 0 0,0 1-1 0 0,-1 0 1 0 0,1 0 0 0 0,0 0 0 0 0,-1 0 0 0 0,1 0-1 0 0,0 0 1 0 0,0-1 0 0 0,-1 1 0 0 0,1 1 0 0 0,0-1-37 0 0,9-2 419 0 0,-6-3-64 0 0,0-2-81 0 0,3 3-10 0 0,7-2 30 0 0,0 0-14 0 0,-7 1-40 0 0,-2-5 28 0 0,7 3-49 0 0,-11 7-205 0 0,0 0 1 0 0,0-1 0 0 0,0 1-1 0 0,0-1 1 0 0,0 1 0 0 0,0-1-1 0 0,0 0 1 0 0,0 1 0 0 0,-1-1-1 0 0,1 0 1 0 0,0 0 0 0 0,0 1 0 0 0,0-1-1 0 0,-1 0 1 0 0,1 0 0 0 0,0 0-15 0 0,4-13 213 0 0,2 10-99 0 0,-3 1-23 0 0,-2-2-2 0 0,-2-4 60 0 0,0 9-142 0 0,0-1 0 0 0,0 1 0 0 0,0-1 0 0 0,0 0 1 0 0,0 1-1 0 0,1-1 0 0 0,-1 1 0 0 0,0-1 1 0 0,0 1-1 0 0,0-1 0 0 0,1 1 0 0 0,-1-1 1 0 0,0 1-1 0 0,1-1 0 0 0,-1 1 0 0 0,0-1 0 0 0,1 1 1 0 0,-1-1-1 0 0,1 1 0 0 0,-1-1 0 0 0,0 1 1 0 0,1 0-1 0 0,-1-1 0 0 0,1 1-7 0 0,0 0 6 0 0,0-1 0 0 0,-1 1 0 0 0,1-1 1 0 0,-1 1-1 0 0,1-1 0 0 0,-1 1 0 0 0,1-1 0 0 0,-1 1 0 0 0,1-1 0 0 0,-1 0 0 0 0,1 1 1 0 0,-1-1-1 0 0,0 0 0 0 0,1 1 0 0 0,-1-1 0 0 0,0 0 0 0 0,0 1 0 0 0,1-1 0 0 0,-1 0 1 0 0,0 0-1 0 0,0 1 0 0 0,0-1 0 0 0,0 0 0 0 0,0 0 0 0 0,0 0-6 0 0,-1-6 57 0 0,1 6-53 0 0,0 1-1 0 0,-1-1 0 0 0,1 1 1 0 0,0-1-1 0 0,0 1 0 0 0,-1-1 1 0 0,1 1-1 0 0,0 0 0 0 0,-1-1 1 0 0,1 1-1 0 0,0-1 0 0 0,-1 1 1 0 0,1 0-1 0 0,-1-1 0 0 0,1 1 1 0 0,-1 0-1 0 0,1-1-3 0 0,-4-2 54 0 0,1-1 60 0 0,2-1 10 0 0,0-2 49 0 0,1 7-164 0 0,0-1 0 0 0,0 1 0 0 0,0 0 0 0 0,0-1 0 0 0,0 1 0 0 0,0-1 0 0 0,0 1 0 0 0,0-1 0 0 0,0 1 0 0 0,0 0 0 0 0,0-1 0 0 0,0 1 0 0 0,-1-1 0 0 0,1 1 0 0 0,0 0 0 0 0,0-1 0 0 0,0 1 0 0 0,-1 0 0 0 0,1-1 0 0 0,0 1 0 0 0,0 0 0 0 0,-1-1 0 0 0,1 1 0 0 0,0 0 0 0 0,-1 0 0 0 0,1-1 0 0 0,0 1 0 0 0,-1 0 0 0 0,1 0 0 0 0,-1-1 0 0 0,1 1-9 0 0,-7-5 116 0 0,2-5-80 0 0,4 9-36 0 0,0 1 0 0 0,0 0 0 0 0,1-1 0 0 0,-1 1 0 0 0,0 0 0 0 0,0 0 0 0 0,0-1 0 0 0,1 1 0 0 0,-1 0 0 0 0,0 0 0 0 0,0 0 0 0 0,0 0 0 0 0,0 0 0 0 0,0 0 0 0 0,0 0 0 0 0,0 0 0 0 0,1 0 0 0 0,-1 0 0 0 0,0 0 0 0 0,1 0 0 0 0,-1 0 0 0 0,1 0 0 0 0,-1 0 0 0 0,0 0 0 0 0,1 0 0 0 0,-1-1 0 0 0,1 1 0 0 0,-1 0 0 0 0,0 0 1 0 0,1-1-1 0 0,-1 1 0 0 0,1 0 0 0 0,-1-1 0 0 0,1 1 0 0 0,-1-1 0 0 0,1 1 0 0 0,0-1 0 0 0,-1 1 0 0 0,1-1 0 0 0,-1 1 0 0 0,1-1 0 0 0,0 1 0 0 0,0-1 1 0 0,-1 1-1 0 0,1-1 0 0 0,0 0 1 0 0,0 1 1 0 0,0 0 0 0 0,-1-1 0 0 0,1 1 0 0 0,0 0-1 0 0,0-1 1 0 0,-1 1 0 0 0,1 0 0 0 0,0-1 0 0 0,0 1-1 0 0,-1 0 1 0 0,1-1 0 0 0,0 1 0 0 0,-1 0 0 0 0,1 0 0 0 0,0-1-1 0 0,-1 1 1 0 0,1 0 0 0 0,0 0 0 0 0,-1 0 0 0 0,1-1-1 0 0,0 1 1 0 0,-1 0 0 0 0,1 0 0 0 0,-1 0 0 0 0,1 0-1 0 0,-1 0 1 0 0,1 0 0 0 0,0 0 0 0 0,-1 0-2 0 0,-12 3 80 0 0,-11 8 52 0 0,19-9-119 0 0,4-2-11 0 0,0 1 1 0 0,1-1-1 0 0,-1 0 0 0 0,0 0 0 0 0,1 1 0 0 0,-1-1 0 0 0,1 0 1 0 0,-1 1-1 0 0,0-1 0 0 0,1 1 0 0 0,-1-1 0 0 0,1 1 0 0 0,0-1 1 0 0,-1 1-1 0 0,1-1 0 0 0,-1 1 0 0 0,1 0 0 0 0,0-1 1 0 0,-1 1-1 0 0,1-1 0 0 0,0 1 0 0 0,0 0-2 0 0,-3 4-1 0 0,-23 27 1 0 0,-8 47 0 0 0,29-71 0 0 0,3-5 0 0 0,1 0 0 0 0,0-1 0 0 0,-1 1 0 0 0,1 0 0 0 0,0 0 0 0 0,0 0 0 0 0,0 0 0 0 0,1 1 0 0 0,-1-1 0 0 0,1 0 0 0 0,0 0 0 0 0,0 2 0 0 0,0 87 0 0 0,0-87 0 0 0,0-1 0 0 0,1 0 0 0 0,-1 0 0 0 0,1 1 0 0 0,0-1 0 0 0,0 0 0 0 0,1 0 0 0 0,-1 0 0 0 0,2 1 0 0 0,5 18 0 0 0,-6-18 0 0 0,0 0 0 0 0,0-1 0 0 0,1 1 0 0 0,-1-1 0 0 0,1 1 0 0 0,0-1 0 0 0,0 0 0 0 0,1 0 0 0 0,-1-1 0 0 0,1 1 0 0 0,0-1 0 0 0,0 1 0 0 0,2 0 0 0 0,28 14 0 0 0,-28-15 0 0 0,0 0 0 0 0,0-1 0 0 0,1 1 0 0 0,-1-2 0 0 0,0 1 0 0 0,1-1 0 0 0,-1 0 0 0 0,1 0 0 0 0,0 0 0 0 0,-1-1 0 0 0,1 0 0 0 0,-1-1 0 0 0,1 0 0 0 0,0 0 0 0 0,1 0 0 0 0,13-10-19 0 0,1 5-50 0 0,-15 5 33 0 0,0-1 0 0 0,1 0 0 0 0,-1-1 0 0 0,3-1 36 0 0,-6 2 30 0 0,0 0-38 0 0,0 0-39 0 0,0 0-39 0 0,2-1-119 0 0,0 0-93 0 0,0 0-96 0 0,-1 0-98 0 0,1 0-101 0 0,-1 0-104 0 0,1 0-106 0 0,-2 0-110 0 0,5-3-1008 0 0,1-4-1092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7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32 144 7072 0 0,'0'7'148'0'0,"0"0"-37"0"0,0 9 24 0 0,0-1-85 0 0,0 22-22 0 0,0-27 12 0 0,0 1 42 0 0,0 0 87 0 0,0-1 102 0 0,3 4 206 0 0,1-4-78 0 0,3 2 4 0 0,-5 11 133 0 0,-2-12-249 0 0,0 0 53 0 0,2 0 6 0 0,4 2 40 0 0,0-1-6 0 0,-4-1-46 0 0,0 1 2 0 0,5 1 37 0 0,-2-1-37 0 0,-3-4-39 0 0,-2-5 113 0 0,0-3-122 0 0,0 0-52 0 0,0 0-10 0 0,0 0 10 0 0,0 0 50 0 0,-3 0 24 0 0,-23 0 294 0 0,21-3-395 0 0,3 1-180 0 0,-11-12 240 0 0,10 11-196 0 0,1 0 0 0 0,0-1 0 0 0,-1 0-1 0 0,1 1 1 0 0,1-1 0 0 0,-1 0 0 0 0,0-2-73 0 0,-1-2 67 0 0,0-3 76 0 0,-1-1 50 0 0,2-3 44 0 0,1-2 36 0 0,1 2-196 0 0,-1-10-41 0 0,1 18-36 0 0,0 0 0 0 0,1 0 0 0 0,0 0 0 0 0,1-1 0 0 0,2-8 3 0 0,1-1 47 0 0,2-1 90 0 0,0 0-1 0 0,3-2-139 0 0,1 1 68 0 0,2 4 14 0 0,8 2-42 0 0,-10 7-30 0 0,89-58 125 0 0,-96 62-128 0 0,0 0 0 0 0,1 0 0 0 0,-1 0 0 0 0,1 1 0 0 0,-1 0 0 0 0,1-1 0 0 0,1 1-7 0 0,15-4 15 0 0,0-6 28 0 0,8 6-33 0 0,-14 1-10 0 0,-9 2 0 0 0,1 0 0 0 0,-1 0 0 0 0,0 1 0 0 0,1 0 0 0 0,-1 1 0 0 0,6-1 0 0 0,-3 0 0 0 0,-6 1 0 0 0,0 0 0 0 0,0-1 0 0 0,0 1 0 0 0,0 0 0 0 0,0 1 0 0 0,0-1 0 0 0,0 0 0 0 0,0 1 0 0 0,0 0 0 0 0,0-1 0 0 0,0 2 0 0 0,5 3 0 0 0,-7-4 0 0 0,1 0 0 0 0,-1-1 0 0 0,1 1 0 0 0,-1 0 0 0 0,1 0 0 0 0,-1-1 0 0 0,1 1 0 0 0,-1-1 0 0 0,1 1 0 0 0,0-1 0 0 0,-1 0 0 0 0,1 1 0 0 0,0-1 0 0 0,0 0 0 0 0,-1 0 0 0 0,1 0 0 0 0,0 0 0 0 0,-1 1 0 0 0,1-1 0 0 0,0 0 0 0 0,-1 1 0 0 0,1-1-1 0 0,-1 1 1 0 0,1 0 0 0 0,-1-1 0 0 0,1 1 0 0 0,-1 0 0 0 0,1 0 0 0 0,-1 0 0 0 0,7 4-11 0 0,-1-2-13 0 0,1 2-13 0 0,-7 3-36 0 0,-1-6-48 0 0,3-2-138 0 0,7 0-224 0 0,-9 0 366 0 0,0 1 6 0 0,-1-1-17 0 0,1 0-45 0 0,-1 0-13 0 0,0 1-45 0 0,0-1-52 0 0,0 1-58 0 0,0 0-63 0 0,0 0-58 0 0,0 0-51 0 0,0 0-46 0 0,0 1-161 0 0,0 0-46 0 0,0 0-196 0 0,0 1-528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4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0 395 9384 0 0,'0'0'208'0'0,"0"0"33"0"0,0 0 16 0 0,0 0 43 0 0,0 0 132 0 0,0 0 59 0 0,0 0 12 0 0,0 0-6 0 0,3 0-28 0 0,-3 0-450 0 0,1 0 0 0 0,-1 0 0 0 0,1 0-1 0 0,-1 0 1 0 0,1 0 0 0 0,-1 0 0 0 0,1 0-1 0 0,-1 0 1 0 0,1 0 0 0 0,-1 0 0 0 0,1 0-1 0 0,-1 0 1 0 0,1 0 0 0 0,-1 1 0 0 0,1-1 0 0 0,-1 0-1 0 0,0 0 1 0 0,1 1 0 0 0,-1-1 0 0 0,1 0-1 0 0,-1 1 1 0 0,0-1 0 0 0,1 0 0 0 0,-1 1-1 0 0,0-1 1 0 0,1 0 0 0 0,-1 1-19 0 0,0 12 482 0 0,-1-10-422 0 0,1-1 1 0 0,0 0-1 0 0,0 1 1 0 0,0-1-1 0 0,0 1 0 0 0,0-1 1 0 0,0 0-1 0 0,1 1 1 0 0,-1-1-1 0 0,1 0 1 0 0,-1 1-1 0 0,1-1 1 0 0,1 1-61 0 0,4 13 113 0 0,-2-2 2 0 0,-2 0 25 0 0,-1 0 55 0 0,-1 11 104 0 0,0 1-73 0 0,0-1-67 0 0,0 0-59 0 0,0 6-47 0 0,0-1-62 0 0,0 6-65 0 0,0 16-120 0 0,0-49 62 0 0,0-3-118 0 0,0 0-50 0 0,0 0 161 0 0,0 0-39 0 0,0 1-64 0 0,0 0 79 0 0,0-1-33 0 0,0 1-36 0 0,0 0-33 0 0,0 1-353 0 0,0 0 87 0 0,0 0-45 0 0,0 1-676 0 0,0-1-528 0 0,0-2-1006 0 0</inkml:trace>
  <inkml:trace contextRef="#ctx0" brushRef="#br0" timeOffset="486.62">300 426 7552 0 0,'0'0'222'0'0,"0"0"56"0"0,2 3 123 0 0,1 0-282 0 0,1 0 67 0 0,7 8 481 0 0,-7-6-428 0 0,-1-1-106 0 0,-1-1-112 0 0,3 10 375 0 0,-1-11-255 0 0,3 4 94 0 0,-2 18 135 0 0,-3-18-226 0 0,1 0-1 0 0,-1 0 1 0 0,1 0 0 0 0,1 0 0 0 0,0 1-144 0 0,7 6 241 0 0,-9-12-198 0 0,-1 1 1 0 0,1 0 0 0 0,0 0 0 0 0,-1 0 0 0 0,0 0-1 0 0,1 0 1 0 0,0 1-44 0 0,1 12 280 0 0,-1-1 8 0 0,4-4-43 0 0,-1-2-68 0 0,0 2 82 0 0,0 1-4 0 0,0-1-57 0 0,-2 0-32 0 0,-3 5 38 0 0,0-11-128 0 0,3 1 118 0 0,7 6-2 0 0,-7-8-15 0 0,-2 0-101 0 0,-2 3-71 0 0,1-5 38 0 0,-1 1 64 0 0,1-1 88 0 0,1 1 114 0 0,-2-2-169 0 0,-2 0-59 0 0,-6 0 34 0 0,6 0 37 0 0,3 0-62 0 0,0-5-27 0 0,1 4-41 0 0,-1 0-22 0 0,-5-7 14 0 0,-4-8 55 0 0,5 1 9 0 0,5-6-17 0 0,-1 12-36 0 0,3-20 77 0 0,3 5-73 0 0,-4 17-30 0 0,-1 1 1 0 0,1-1 0 0 0,-1 0 0 0 0,0 1-1 0 0,-1-3 1 0 0,0 7 3 0 0,0-1 0 0 0,0 1 0 0 0,0-1-1 0 0,1 1 1 0 0,-1-1 0 0 0,1 1-1 0 0,-1-1 1 0 0,1 1 0 0 0,0 0 0 0 0,0-1-1 0 0,0 1 1 0 0,0 0 0 0 0,0 0-1 0 0,1-1 1 0 0,-1 1 0 0 0,1 0 0 0 0,-1 0-3 0 0,2-1 2 0 0,-1 1 1 0 0,0-1-1 0 0,0-1 1 0 0,-1 1-1 0 0,1 0 1 0 0,-1 0-1 0 0,1-2-2 0 0,1-8 0 0 0,-2 11 0 0 0,-1-1 0 0 0,0 1 0 0 0,1 0 0 0 0,0 0 0 0 0,0-1 0 0 0,0 1 0 0 0,0 0 0 0 0,0 0 0 0 0,0 0 0 0 0,0 0 0 0 0,1 0 0 0 0,-1 0 0 0 0,1 0 0 0 0,-1 0 0 0 0,11-10 2 0 0,0 1 0 0 0,0-1 0 0 0,1 2 0 0 0,1 0-1 0 0,0 0 1 0 0,4-1-2 0 0,-8 6 31 0 0,12-6-9 0 0,-20 10-18 0 0,1 1 0 0 0,0-1-1 0 0,0 0 1 0 0,0 1-1 0 0,0-1 1 0 0,0 1-1 0 0,0 0 1 0 0,0 0-1 0 0,0 0 1 0 0,0 1-1 0 0,1-1-3 0 0,4 1 15 0 0,8-2 8 0 0,-12 1-11 0 0,0-1 1 0 0,0 1-1 0 0,-1 0 1 0 0,1 1-1 0 0,0-1 1 0 0,-1 1-1 0 0,1-1 0 0 0,3 2-12 0 0,3 1 24 0 0,25 10 32 0 0,-16-3-54 0 0,-12-5 10 0 0,0-1-1 0 0,0 1 0 0 0,-1-1 0 0 0,0 2 1 0 0,0-1-1 0 0,0 1-11 0 0,8 12-6 0 0,-3 1 13 0 0,-3-4 40 0 0,18 56-26 0 0,-22-54 19 0 0,-4 6-26 0 0,0-20-12 0 0,0 0-1 0 0,0 0 1 0 0,0 0 0 0 0,0 0-1 0 0,0 0 1 0 0,1-1-1 0 0,-1 2-1 0 0,7 9 33 0 0,-6-12-31 0 0,0 0 0 0 0,-1 1 0 0 0,1-1 0 0 0,0 1 0 0 0,-1-1 1 0 0,1 1-1 0 0,-1-1 0 0 0,1 1 0 0 0,-1-1 0 0 0,0 1 0 0 0,0 0 0 0 0,1-1 0 0 0,-1 1-2 0 0,0 77 76 0 0,-3-64-28 0 0,-8-1-57 0 0,9-12-112 0 0,2-2-82 0 0,0 0-21 0 0,0 0 71 0 0,0 0 5 0 0,0 0-60 0 0,0 0-183 0 0,0 0-335 0 0,0 0-30 0 0</inkml:trace>
  <inkml:trace contextRef="#ctx0" brushRef="#br0" timeOffset="789.1">1089 32 7920 0 0,'0'0'174'0'0,"2"0"29"0"0,1 1-136 0 0,1-2-26 0 0,-1-4 74 0 0,0 0-8 0 0,0-1 44 0 0,-2 5 0 0 0,0-1-103 0 0,0 1-67 0 0,1-2-88 0 0,-2 2 104 0 0,1 1 36 0 0,0-1 50 0 0,0 0 63 0 0,0 0 74 0 0,0 0 89 0 0,0 0-83 0 0,0 0 37 0 0,-1 0 39 0 0,1 0 42 0 0,-1 2-177 0 0,-1 0-37 0 0,1 2 35 0 0,1 0-85 0 0,1 2-30 0 0,-1-4 22 0 0,5 3 117 0 0,-5-4-177 0 0,-1 0-1 0 0,1 1 1 0 0,-1-1-1 0 0,1 0 1 0 0,-1 1-1 0 0,0-1 1 0 0,1 0-1 0 0,-1 0 1 0 0,0 1-1 0 0,1-1 1 0 0,-1 1-1 0 0,0-1 1 0 0,1 0-1 0 0,-1 1 1 0 0,0-1-1 0 0,0 1 1 0 0,1-1 0 0 0,-1 1-1 0 0,0-1 1 0 0,0 1-1 0 0,0-1 1 0 0,0 1-1 0 0,0-1 1 0 0,0 1-1 0 0,1-1 1 0 0,-1 1-1 0 0,0-1 1 0 0,-1 1-1 0 0,1-1 1 0 0,0 1-1 0 0,0-1 1 0 0,0 1-12 0 0,2 10 133 0 0,4 2-5 0 0,-5-12-112 0 0,0 1 0 0 0,0-1 0 0 0,0 1 0 0 0,-1-1-1 0 0,1 1 1 0 0,0 0 0 0 0,-1 0 0 0 0,1-1 0 0 0,-1 1 0 0 0,0 0 0 0 0,1 0 0 0 0,-1-1 0 0 0,0 1-16 0 0,0 9 92 0 0,-1-5-43 0 0,1 0 1 0 0,1 0-1 0 0,-1-1 0 0 0,1 1 0 0 0,0 2-49 0 0,4 8 107 0 0,-3-9-53 0 0,0-1-1 0 0,-1 1 1 0 0,1-1 0 0 0,-1 1 0 0 0,-1 0 0 0 0,1 0-54 0 0,-3 29 246 0 0,1-22-132 0 0,1 0 0 0 0,0 0 0 0 0,1 0 0 0 0,0 0 0 0 0,2 6-114 0 0,-2-16 22 0 0,6 26 146 0 0,-5-22-104 0 0,-1 1 0 0 0,0 0 0 0 0,0 7-64 0 0,-1 27 202 0 0,0 40 134 0 0,3-49-140 0 0,3-7-39 0 0,-2-9-54 0 0,3 14 106 0 0,-2-6-58 0 0,-1-5-55 0 0,2 11 18 0 0,4-11-55 0 0,-5 8-32 0 0,0-15 19 0 0,1 1 1 0 0,0-1 0 0 0,4 6-47 0 0,-5 11 65 0 0,5-17-42 0 0,-7-12-9 0 0,-3-2-76 0 0,0 0-44 0 0,0 0-162 0 0,0 0 197 0 0,0 0-7 0 0,0 0-20 0 0,0 0-42 0 0,0 0-15 0 0,0 0-43 0 0,0 0-47 0 0,0 0-54 0 0,0 0-58 0 0,0 0-53 0 0,0 0-49 0 0,0 0-42 0 0,0 0-146 0 0,0 0-42 0 0,0 0-178 0 0,0 0-477 0 0</inkml:trace>
  <inkml:trace contextRef="#ctx0" brushRef="#br0" timeOffset="1165.57">1152 348 10944 0 0,'0'0'248'0'0,"0"0"34"0"0,0 0 20 0 0,0 0-38 0 0,0 0-199 0 0,2 0-37 0 0,6 0-20 0 0,6 1 3 0 0,-5-2 30 0 0,-1 0 30 0 0,-2-1 47 0 0,2-3 7 0 0,2-1 60 0 0,4 4 51 0 0,-2 0-31 0 0,-3-3-44 0 0,4-1 7 0 0,4 4-6 0 0,-4 2-31 0 0,4-4 74 0 0,4-2-34 0 0,3-1-53 0 0,0 0-46 0 0,-1 1-36 0 0,-16 5-25 0 0,0 0 0 0 0,0 0 0 0 0,0 1 0 0 0,0 0 0 0 0,4 0-11 0 0,18 1 22 0 0,-9-4-63 0 0,11-8-58 0 0,-25 10 72 0 0,-1 0-1 0 0,1 1 0 0 0,0 0 1 0 0,3 0 27 0 0</inkml:trace>
  <inkml:trace contextRef="#ctx0" brushRef="#br0" timeOffset="1483.84">1641 537 5792 0 0,'0'0'166'0'0,"0"0"-37"0"0,2 0 5 0 0,6 0 573 0 0,0 0-60 0 0,0 0-55 0 0,0 0-52 0 0,0 0-48 0 0,1 0-47 0 0,-1 0-42 0 0,1 0-39 0 0,2 0 26 0 0,0 0-45 0 0,-1 0-42 0 0,1 0-33 0 0,15 0 269 0 0,10 0 129 0 0,-23-2-405 0 0,2-5 31 0 0,-3 1-93 0 0,-2 2-35 0 0,1 1-77 0 0,8-3 41 0 0,-4 0 15 0 0,-7 2-68 0 0,17-9 125 0 0,-8-2-122 0 0,1 5-69 0 0,-7 4 2 0 0,5-7 51 0 0,-3 0 3 0 0,-10 7-8 0 0,-3-4-50 0 0,-1 10-3 0 0,2-8 29 0 0,-1 6-24 0 0,0 1 1 0 0,0-1-1 0 0,1 1 1 0 0,-1-1-1 0 0,-1 0 0 0 0,1 1 1 0 0,0-1-1 0 0,0 1 1 0 0,0-1-1 0 0,-1 1 1 0 0,1-1-1 0 0,-1 1 0 0 0,1-1 1 0 0,-1 1-12 0 0,-10-5 27 0 0,6-4 37 0 0,-5 5-38 0 0,4-6 17 0 0,6 11-41 0 0,-1-1-1 0 0,0 1 1 0 0,0 0 0 0 0,0-1 0 0 0,1 1 0 0 0,-1 0 0 0 0,0 0-1 0 0,0 0 1 0 0,0-1 0 0 0,0 1 0 0 0,1 0 0 0 0,-1 0-1 0 0,0 0 1 0 0,-1 1-2 0 0,-21-1 72 0 0,22 0-25 0 0,-22 0 4 0 0,7 2-51 0 0,0 11-15 0 0,1 0-61 0 0,10-10 50 0 0,4-3 18 0 0,0 0 1 0 0,1 1 0 0 0,-1-1 0 0 0,0 0 0 0 0,1 0 0 0 0,-1 1 0 0 0,1-1-1 0 0,-1 1 1 0 0,0-1 0 0 0,1 1 0 0 0,-1-1 0 0 0,1 1 0 0 0,0-1 0 0 0,-1 1 0 0 0,1-1-1 0 0,-1 1 1 0 0,1-1 0 0 0,0 1 0 0 0,-1 0 0 0 0,1-1 0 0 0,0 1 0 0 0,0 0 7 0 0,-3 4-30 0 0,-10 11-64 0 0,0-1 97 0 0,4 9 124 0 0,-1-3-45 0 0,4-13-42 0 0,5-6-36 0 0,0-1-1 0 0,0 0 0 0 0,0 1 1 0 0,1-1-1 0 0,-1 1 0 0 0,0-1 1 0 0,0 0-1 0 0,1 1 1 0 0,-1 0-1 0 0,1-1 0 0 0,-1 1 1 0 0,1-1-1 0 0,0 1 0 0 0,0 0 1 0 0,0-1-1 0 0,0 1 1 0 0,0 1-4 0 0,0 6 0 0 0,1-6 0 0 0,-1 0 0 0 0,0-1 0 0 0,0 1 0 0 0,0 0 0 0 0,0 0 0 0 0,0 0 0 0 0,-1 0 0 0 0,1 0 0 0 0,-1 0 0 0 0,0 0 0 0 0,0 1 0 0 0,0-3 0 0 0,0 1 0 0 0,0 0 0 0 0,1-1 0 0 0,-1 1 0 0 0,1 0 0 0 0,-1 0 0 0 0,1-1 0 0 0,-1 1 0 0 0,1 0 0 0 0,0 0 0 0 0,0 0 0 0 0,0-1 0 0 0,0 1 0 0 0,0 0 0 0 0,1 0 0 0 0,-1 0 0 0 0,0 0 0 0 0,1-1 0 0 0,-1 1 0 0 0,1 0 0 0 0,0 0 0 0 0,0 0 0 0 0,0 1 0 0 0,0 0 0 0 0,-1 0 0 0 0,1-1 0 0 0,-1 1 0 0 0,1 0 0 0 0,-1 0 0 0 0,0-1 0 0 0,0 1 0 0 0,-1 1 0 0 0,1-2 0 0 0,0 0 0 0 0,0 0 0 0 0,0 0 0 0 0,0 0 0 0 0,0 0 0 0 0,0 0 0 0 0,1-1 0 0 0,-1 1 0 0 0,0 0 0 0 0,1 0 0 0 0,0 1 0 0 0,12 14-44 0 0,-8-13 4 0 0,0 0 0 0 0,1-1 1 0 0,-1 0-1 0 0,1 0 0 0 0,0 0 0 0 0,4 1 40 0 0,11 5-45 0 0,-14-5 42 0 0,-5-2 8 0 0,1-1 0 0 0,0 0 0 0 0,-1 1 0 0 0,1-1 0 0 0,0 0 0 0 0,0 0-1 0 0,0-1 1 0 0,-1 1 0 0 0,1-1 0 0 0,0 1 0 0 0,0-1 0 0 0,0 0-5 0 0,19-4-6 0 0,-11-1-31 0 0,7-2-65 0 0,1 6-76 0 0,-16 1 188 0 0,1-1-38 0 0,0 1-38 0 0,0 0-38 0 0,-1-1-38 0 0,1 0-36 0 0,0 1-37 0 0,0-1-36 0 0,-1 0-35 0 0,1-1-36 0 0,0 1-34 0 0,0 0-34 0 0,0-1-35 0 0,-1 0-32 0 0,5-1-557 0 0,5-3-736 0 0,6-4-993 0 0</inkml:trace>
  <inkml:trace contextRef="#ctx0" brushRef="#br0" timeOffset="3288.21">47 16 12352 0 0,'0'0'281'0'0,"0"0"40"0"0,0 0 21 0 0,0 0-146 0 0,0 0-95 0 0,1 0-40 0 0,1-2-22 0 0,9-9 21 0 0,-9 9 20 0 0,-2 1 95 0 0,3 1 162 0 0,-2 0-370 0 0,-1 0 39 0 0,1 0 63 0 0,2 0 158 0 0,-2 0-206 0 0,0 0-51 0 0,1 0-53 0 0,-1 0-67 0 0,0 0-76 0 0,1 0-90 0 0,-2 0-15 0 0,0 0-52 0 0,0 0-47 0 0,0 0-40 0 0,0 0-140 0 0,0 0-41 0 0,0 0-168 0 0,0 0-453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4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8496 0 0,'0'0'190'0'0,"0"0"28"0"0,0 0 10 0 0,0 2-26 0 0,0 8 49 0 0,0 0 45 0 0,0 8 271 0 0,0 26 835 0 0,0-31-1028 0 0,0 1-58 0 0,0-2-100 0 0,0 0-75 0 0,0-1-90 0 0,0 0-102 0 0,1 4 259 0 0,5 2-36 0 0,0-1-41 0 0,-4 1 14 0 0,-1 27 289 0 0,-2-29-309 0 0,3 2 60 0 0,4 1-33 0 0,0-3-41 0 0,-4-1 13 0 0,-1 0 0 0 0,1 0 0 0 0,-2 0 1 0 0,0 0-1 0 0,-2 6-124 0 0,1 16 247 0 0,1-18-367 0 0,0-1 80 0 0,0 1 68 0 0,0-1 55 0 0,0 16 196 0 0,0 21 309 0 0,0-31-366 0 0,0 0-60 0 0,0 2-95 0 0,0-11-87 0 0,0 1-52 0 0,0-1-59 0 0,0 2-66 0 0,0 0-95 0 0,0 0-92 0 0,0 1-100 0 0,0 1-108 0 0,0-1-118 0 0,0 1-125 0 0,0-9 368 0 0,0 0-34 0 0,0 1-36 0 0,0-1-37 0 0,0-9-1259 0 0,0 0-1035 0 0</inkml:trace>
  <inkml:trace contextRef="#ctx0" brushRef="#br0" timeOffset="250.97">0 458 8640 0 0,'0'0'197'0'0,"0"0"24"0"0,0 0 17 0 0,3 0-38 0 0,13 0 59 0 0,21-1 657 0 0,-26-3-511 0 0,-2-4-79 0 0,-1 3 169 0 0,6 0-203 0 0,-7 2-153 0 0,2 0 51 0 0,-3 1-20 0 0,0-1 46 0 0,2-1 13 0 0,19-8 376 0 0,-17 8-490 0 0,3 0 49 0 0,20-8 262 0 0,-23 9-319 0 0,0 0-37 0 0,21-2 122 0 0,-3-2-58 0 0,22-6 75 0 0,-20 6-132 0 0,-17 5-106 0 0,5-2 54 0 0,12-3 38 0 0,-21 6-87 0 0,1-1-43 0 0,-3 1-31 0 0,1 1-48 0 0,0-1-55 0 0,0 1-61 0 0,-5 0 35 0 0,1 0-37 0 0,3 0-359 0 0,-1 0 83 0 0,-1-1-49 0 0,6-1-696 0 0,6-2-549 0 0,11-5-1041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07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7200 0 0,'0'0'165'0'0,"0"0"22"0"0,0 0 6 0 0,-2 0-28 0 0,-5 0-187 0 0,0 0 89 0 0,-1 0 77 0 0,1 0 68 0 0,-3 0 117 0 0,1 0 64 0 0,-2 0 136 0 0,-4 0 319 0 0,10 2-500 0 0,-7 7-53 0 0,11-8-259 0 0,0-1-1 0 0,-1 1 1 0 0,1 0-1 0 0,-1-1 0 0 0,1 0 1 0 0,-1 1-1 0 0,1-1 1 0 0,-1 0-1 0 0,0 0 1 0 0,0 0-36 0 0,1 0 8 0 0,1 0 1 0 0,-1 0-1 0 0,1 0 1 0 0,-1 0-1 0 0,1 0 1 0 0,-1 0-1 0 0,1 0 1 0 0,-1 0 0 0 0,1 0-1 0 0,-1 0 1 0 0,1 0-1 0 0,-1 0 1 0 0,1 1-1 0 0,-1-1 1 0 0,1 0-1 0 0,-1 0 1 0 0,1 0-1 0 0,0 1 1 0 0,-1-1-1 0 0,1 0 1 0 0,-1 0 0 0 0,1 1-1 0 0,0-1 1 0 0,-1 0-1 0 0,1 1 1 0 0,-1-1-1 0 0,1 1 1 0 0,0-1-1 0 0,0 0 1 0 0,-1 1-1 0 0,1-1 1 0 0,0 1-9 0 0,-5 6 109 0 0,-8-2 53 0 0,8-2-100 0 0,0 1 0 0 0,0 0 0 0 0,0 1 0 0 0,0-1 0 0 0,1 1-62 0 0,-6 6 67 0 0,4-2-44 0 0,0 4 33 0 0,-3 5-40 0 0,3 14-6 0 0,2-24 10 0 0,3-7-18 0 0,0 0 0 0 0,0 1 1 0 0,0-1-1 0 0,0 1 0 0 0,0-1 0 0 0,1 1 1 0 0,-1-1-1 0 0,1 1 0 0 0,-1 0 0 0 0,1-1 1 0 0,0 1-1 0 0,-1 0 0 0 0,1-1 0 0 0,0 1 1 0 0,0 1-3 0 0,1 6-2 0 0,-1-7 3 0 0,1 1 1 0 0,-1 0-1 0 0,0 0 0 0 0,0 0 0 0 0,0 0 0 0 0,-1 0 0 0 0,1 0 0 0 0,-1 0 0 0 0,1 0 0 0 0,-1 0 0 0 0,0 1-1 0 0,-1-1 5 0 0,0 0 0 0 0,0 1 0 0 0,1 0 0 0 0,-1-1 0 0 0,1 1-1 0 0,0 0 1 0 0,0-1 0 0 0,1 1 0 0 0,-1 0 0 0 0,1 0 0 0 0,0 3-5 0 0,-1 5 0 0 0,0-8 0 0 0,1 0 0 0 0,0-1 0 0 0,0 1 0 0 0,0-1 0 0 0,1 1 0 0 0,-1 0 0 0 0,1-1 0 0 0,0 1 0 0 0,0 1 0 0 0,4 5 0 0 0,-4-7 0 0 0,0 0 0 0 0,1 0 0 0 0,-1 0 0 0 0,0 0 0 0 0,-1 1 0 0 0,1-1 0 0 0,0 0 0 0 0,-1 0 0 0 0,0 0 0 0 0,0 3 0 0 0,0-2 0 0 0,1-1 0 0 0,-1 1 0 0 0,1-1 0 0 0,0 0 0 0 0,0 1 0 0 0,0-1 0 0 0,0 0 0 0 0,1 2 0 0 0,3 11 0 0 0,-1-4 0 0 0,-3-8 0 0 0,0 0 0 0 0,0 0 0 0 0,1 0 0 0 0,-1 0 0 0 0,1 0 0 0 0,0-1 0 0 0,0 1 0 0 0,1 0 0 0 0,44 69 0 0 0,-43-68-1 0 0,-1 0 1 0 0,1-1-1 0 0,0 0 1 0 0,0 0 0 0 0,1 0-1 0 0,-1 0 1 0 0,1-1-1 0 0,0 0 1 0 0,3 2 0 0 0,-2-1 5 0 0,1 1 0 0 0,-1-1 0 0 0,0 1 0 0 0,2 2-5 0 0,-6-5 9 0 0,0-1 0 0 0,-1 1 1 0 0,1-1-1 0 0,0 1 0 0 0,0-1 0 0 0,0 0 1 0 0,1 0-1 0 0,-1 0 0 0 0,0 0 1 0 0,0-1-1 0 0,1 1 0 0 0,-1 0 1 0 0,0-1-1 0 0,1 0-9 0 0,10 4 46 0 0,2 1 19 0 0,-12-3-50 0 0,0-1 1 0 0,1 0-1 0 0,-1 0 0 0 0,1 0 1 0 0,-1 0-1 0 0,1-1 1 0 0,-1 0-1 0 0,1 1 1 0 0,0-1-16 0 0,34 0 196 0 0,16 0 148 0 0,-53 0-323 0 0,1 0 0 0 0,0 0 1 0 0,0 0-1 0 0,-1-1 0 0 0,1 1 0 0 0,-1 0 1 0 0,1-1-1 0 0,0 1 0 0 0,-1-1 1 0 0,1 0-1 0 0,-1 1 0 0 0,1-1 1 0 0,-1 0-1 0 0,1 0-21 0 0,11-5 168 0 0,-4 3-68 0 0,8-2 87 0 0,1-16 108 0 0,-2 10 6 0 0,-15 10-277 0 0,0-1 0 0 0,0 1 1 0 0,1-1-1 0 0,-2 1 0 0 0,1-1 1 0 0,0 0-1 0 0,0 0 0 0 0,0 1 0 0 0,-1-1 1 0 0,1 0-1 0 0,-1 0-24 0 0,3-8 154 0 0,2-2 84 0 0,2 2-41 0 0,-1 1-54 0 0,-4 6-102 0 0,0 1-1 0 0,0-1 0 0 0,-1 1 0 0 0,1-1 1 0 0,-1 0-1 0 0,1 0 0 0 0,-1-1-40 0 0,1-6 121 0 0,-1-4 37 0 0,-1-83 509 0 0,0 75-567 0 0,0 2-42 0 0,0 13-38 0 0,-1 0 0 0 0,0 1 0 0 0,0-1 0 0 0,0 0-1 0 0,-1 1 1 0 0,0-1-20 0 0,-3-9 29 0 0,0-16-2 0 0,-6 1 26 0 0,7 12-42 0 0,4 15-5 0 0,-1 0 0 0 0,0 0 0 0 0,0-1 0 0 0,-1 1 0 0 0,1 0 0 0 0,-1 0-1 0 0,0 0 1 0 0,0 1 0 0 0,0-1 0 0 0,0 0 0 0 0,-1 1 0 0 0,1-1 0 0 0,-1 1-1 0 0,-3-3-5 0 0,-57-57-18 0 0,61 61-1 0 0,-1-1 0 0 0,0 1 0 0 0,0 1 0 0 0,0-1 1 0 0,0 0-1 0 0,-1 0 19 0 0,2 2-13 0 0,0-1-1 0 0,0 0 1 0 0,0 0 0 0 0,1 0 0 0 0,-1 0 0 0 0,0-1 0 0 0,0 1 0 0 0,1 0-1 0 0,-1-1 1 0 0,1 1 0 0 0,0-1 0 0 0,-1 1 0 0 0,0-2 13 0 0,-1-4-77 0 0,3 7 67 0 0,0-1 1 0 0,0 1 0 0 0,0-1-1 0 0,0 1 1 0 0,-1-1-1 0 0,1 1 1 0 0,0 0 0 0 0,0-1-1 0 0,-1 1 1 0 0,1-1-1 0 0,0 1 1 0 0,-1-1-1 0 0,1 1 1 0 0,0 0 0 0 0,-1-1-1 0 0,1 1 1 0 0,-1 0-1 0 0,1 0 1 0 0,-1-1 0 0 0,1 1-1 0 0,0 0 1 0 0,-1 0-1 0 0,1-1 1 0 0,-1 1 0 0 0,1 0-1 0 0,-1 0 1 0 0,1 0-1 0 0,-1 0 1 0 0,1 0-1 0 0,-1 0 1 0 0,1 0 0 0 0,-1 0-1 0 0,1 0 1 0 0,-1 0-1 0 0,1 0 1 0 0,-1 0 0 0 0,1 0-1 0 0,-1 0 10 0 0,0 1-16 0 0,1-1-1 0 0,-1 0 1 0 0,0-1-1 0 0,0 1 1 0 0,1 0 0 0 0,-1 0-1 0 0,0 0 1 0 0,0 0-1 0 0,1 0 1 0 0,-1-1-1 0 0,0 1 1 0 0,1 0 0 0 0,-1-1-1 0 0,0 1 1 0 0,1-1-1 0 0,-1 1 1 0 0,0 0-1 0 0,1-1 1 0 0,-1 1 0 0 0,1-1-1 0 0,-1 0 1 0 0,1 1-1 0 0,-1-1 1 0 0,1 1-1 0 0,0-1 17 0 0,-5-4-285 0 0,2 3 89 0 0,-2 2-44 0 0,2 0-452 0 0,3 0-18 0 0</inkml:trace>
  <inkml:trace contextRef="#ctx0" brushRef="#br0" timeOffset="536.65">870 64 6968 0 0,'0'0'157'0'0,"0"0"23"0"0,0 0 11 0 0,0-1-65 0 0,0-1-11 0 0,0-1-14 0 0,-2 0 45 0 0,0 1 38 0 0,-2 0 33 0 0,-4 0 298 0 0,-3 0 68 0 0,-6 1 293 0 0,5 1-325 0 0,2 1-144 0 0,1-1-72 0 0,4 1-183 0 0,0-1-35 0 0,1 0-39 0 0,1 0-43 0 0,-2 0 174 0 0,0 1-50 0 0,2 0-42 0 0,-1 0-35 0 0,-1 1 7 0 0,-3 5 51 0 0,7-6-104 0 0,-2 2 84 0 0,0-2-45 0 0,0 0-30 0 0,-1-1-28 0 0,-2 0 26 0 0,-6 9 107 0 0,2 0-63 0 0,2 5-38 0 0,-2 8-16 0 0,0 1 44 0 0,5-15-65 0 0,4-7-12 0 0,0 0 0 0 0,1 1 0 0 0,-1-1 0 0 0,0 1 0 0 0,0-1 1 0 0,1 1-1 0 0,-1-1 0 0 0,1 1 0 0 0,-1 0 0 0 0,1-1 0 0 0,0 1 0 0 0,-1 0 0 0 0,1-1 1 0 0,0 1-1 0 0,0 1 0 0 0,0 1 0 0 0,-1-1 0 0 0,1 0 0 0 0,-1 0 0 0 0,0 0 0 0 0,0 1 0 0 0,0-1 0 0 0,0 0 0 0 0,0 0 0 0 0,-5 13 0 0 0,4-2-1 0 0,0 1 1 0 0,2-1 0 0 0,-1 1 0 0 0,3 10 0 0 0,-2-1-11 0 0,0 58-49 0 0,1-74 60 0 0,0-1 0 0 0,0 1 0 0 0,1 0 0 0 0,-1 0 0 0 0,2-1 0 0 0,0 1 0 0 0,4 17 0 0 0,-4-12 0 0 0,1-1 0 0 0,0 1 0 0 0,1-1 0 0 0,1 1 0 0 0,1 0 0 0 0,4 5-5 0 0,-5-9-5 0 0,-1 0 0 0 0,1 0 1 0 0,1-1-1 0 0,0 0 0 0 0,0 0 1 0 0,0-1-1 0 0,1 1 0 0 0,0-2 1 0 0,1 1 9 0 0,0 0-18 0 0,-4-3 9 0 0,1 0 1 0 0,-1-1-1 0 0,1 0 1 0 0,0 0 0 0 0,5 2 8 0 0,17 0 0 0 0,-12 1 0 0 0,-13-5 0 0 0,0 1 0 0 0,0-1 0 0 0,0 0 0 0 0,0 0 0 0 0,0-1 0 0 0,0 1 0 0 0,1-1 0 0 0,-1 1 0 0 0,3-1 0 0 0,10 0 0 0 0,17 0 95 0 0,-25 0-47 0 0,-1-1 0 0 0,1 0 0 0 0,0 0 0 0 0,-1 0 1 0 0,1-1-1 0 0,-1 0 0 0 0,1 0 0 0 0,6-4-48 0 0,2-1 96 0 0,0 2 60 0 0,12-5 208 0 0,-25 9-312 0 0,0-1 1 0 0,0 1 0 0 0,0-1-1 0 0,0 0 1 0 0,-1 0 0 0 0,1 0-1 0 0,0 0 1 0 0,-1-1 0 0 0,0 1-1 0 0,1-1 1 0 0,-1 1 0 0 0,1-2-53 0 0,10-17 309 0 0,6-15 227 0 0,-12 16-282 0 0,-2 0-40 0 0,-3 7-103 0 0,-1-1-34 0 0,-1-52 346 0 0,0 43-307 0 0,0 2-35 0 0,-1 13-45 0 0,1 0 1 0 0,-2 1-1 0 0,1-1 1 0 0,-1 0-1 0 0,0 1 1 0 0,-1-1-37 0 0,-4-17 83 0 0,-6-6-4 0 0,-1-1-62 0 0,10 13-18 0 0,3 15 1 0 0,1 0-1 0 0,-1 0 0 0 0,0-1 0 0 0,-1 1 0 0 0,1 0 0 0 0,-1 0 0 0 0,0 0 0 0 0,0 1 1 0 0,0-1-1 0 0,0 0 0 0 0,-1 1 0 0 0,1-1 0 0 0,-1 1 0 0 0,-3-3 1 0 0,1 1-26 0 0,1-1 0 0 0,-1 0 1 0 0,1 0-1 0 0,-2-4 26 0 0,-1-2-28 0 0,-7-6-36 0 0,12 11 32 0 0,-1 1-49 0 0,-2 3-44 0 0,0 1-70 0 0,-1-12-214 0 0,3 9 225 0 0,0 1-30 0 0,1 2-66 0 0,1 1 95 0 0,0 0-35 0 0,1 1 220 0 0,-1-1-258 0 0,1 1-36 0 0,-1-1-391 0 0,0 1 100 0 0,0 0-49 0 0,0 0-740 0 0,-4 0-580 0 0,-4 0-1104 0 0</inkml:trace>
  <inkml:trace contextRef="#ctx0" brushRef="#br0" timeOffset="947.72">1296 222 6240 0 0,'0'0'182'0'0,"0"2"-8"0"0,1 8-139 0 0,4 12-33 0 0,2-12 74 0 0,-4-7 226 0 0,-2 0-106 0 0,0 0-61 0 0,-1 1-50 0 0,0-1-12 0 0,1 0 37 0 0,5 10 305 0 0,6 9 290 0 0,-6-7-286 0 0,-3-2-147 0 0,-2 0-101 0 0,2 2 175 0 0,1-6-64 0 0,3 4-13 0 0,-6 4-18 0 0,0-1-12 0 0,2-2 4 0 0,7 15 103 0 0,-9-27-330 0 0,1 6 127 0 0,0 0 0 0 0,1 0 0 0 0,0 0 0 0 0,2 5-143 0 0,-1-1 163 0 0,-4 4-11 0 0,1 1-15 0 0,6-4 9 0 0,-6-11-125 0 0,0-1 0 0 0,-1 0 0 0 0,1 1 1 0 0,0-1-1 0 0,-1 1 0 0 0,1-1 1 0 0,-1 1-1 0 0,1-1 0 0 0,-1 1 0 0 0,0-1 1 0 0,0 1-1 0 0,1 0 0 0 0,-1-1-21 0 0,-1 10 127 0 0,1 1-30 0 0,0-10-76 0 0,0 0-1 0 0,0 0 0 0 0,1 0 0 0 0,-1 0 0 0 0,0 0 0 0 0,1 0 0 0 0,-1 0 1 0 0,1 1-21 0 0,7 5 157 0 0,-8-8-150 0 0,0 1 1 0 0,1-1-1 0 0,-1 0 1 0 0,1 1-1 0 0,-1-1 1 0 0,0 0-1 0 0,1 1 1 0 0,-1-1-1 0 0,0 0 1 0 0,1 1-1 0 0,-1-1 1 0 0,0 1-1 0 0,0-1 1 0 0,1 1-1 0 0,-1-1 1 0 0,0 1-1 0 0,0-1 1 0 0,0 1-1 0 0,0-1 1 0 0,1 1-1 0 0,-1-1 1 0 0,0 1-1 0 0,0-1 1 0 0,0 1-1 0 0,0-1 1 0 0,0 1-1 0 0,0-1 1 0 0,0 1-1 0 0,-1-1-7 0 0,1 29 354 0 0,0-26-173 0 0,0-3 23 0 0,0 0 11 0 0,0 0 1 0 0,0 0 16 0 0,0 0 66 0 0,0 0 29 0 0,0 0 8 0 0,0 0 3 0 0,0-3 11 0 0,0-2-167 0 0,-6-8 434 0 0,4 10-495 0 0,0-1-33 0 0,1 1-44 0 0,-1 0-55 0 0,1-15 191 0 0,0 2-17 0 0,-2 2-2 0 0,-1 4-66 0 0,-3-9 68 0 0,5 1 15 0 0,2 6-127 0 0,-1 4-40 0 0,1 0-1 0 0,0 0 0 0 0,1-1 0 0 0,1-6-10 0 0,3-2 1 0 0,-3 11 0 0 0,0-1 1 0 0,-1 0 0 0 0,1 1 0 0 0,-1-1-1 0 0,-1 0 1 0 0,1 0-2 0 0,-1-1 13 0 0,0 0-1 0 0,1 0 1 0 0,0 0-1 0 0,2-7-12 0 0,1 2 1 0 0,1 1 0 0 0,0-1 0 0 0,1 1-1 0 0,0-1 0 0 0,7-19 0 0 0,-12 28 5 0 0,0-1-1 0 0,1 0 0 0 0,-1 1 0 0 0,1-1 0 0 0,0 1 0 0 0,0 0 0 0 0,0-1 0 0 0,0 1 0 0 0,1 0 0 0 0,0 0 1 0 0,0 1-1 0 0,0-1 0 0 0,2-1-4 0 0,0 0 1 0 0,0-1 1 0 0,-1 0-1 0 0,1 0 1 0 0,-1 0-1 0 0,0 0 1 0 0,-1-1-1 0 0,2-3-1 0 0,10-17 0 0 0,-13 24 4 0 0,0 0-1 0 0,1 1 0 0 0,-1-1 0 0 0,1 0 1 0 0,0 1-1 0 0,0 0 0 0 0,0 0 0 0 0,0 0 1 0 0,0 0-1 0 0,0 0 0 0 0,0 0-3 0 0,9-4 18 0 0,56-41-8 0 0,-66 45-10 0 0,1 0 0 0 0,0 0 0 0 0,0 0 0 0 0,0 1 0 0 0,0 0 0 0 0,0-1 0 0 0,0 1 0 0 0,0 0 0 0 0,0 1 0 0 0,0-1 0 0 0,0 1 0 0 0,1-1 0 0 0,2 1 0 0 0,-4 0 0 0 0,1 0 0 0 0,-1 0 0 0 0,1-1 0 0 0,-1 1 0 0 0,1-1 0 0 0,-1 1 0 0 0,1-1 0 0 0,-1 0 0 0 0,1 0 0 0 0,-1 0 0 0 0,2-1 0 0 0,-2 1 0 0 0,1 0 0 0 0,-1-1 0 0 0,0 2 0 0 0,1-1 0 0 0,-1 0 0 0 0,1 0 0 0 0,-1 1 0 0 0,1 0 0 0 0,-1-1 0 0 0,1 1 0 0 0,2 0 0 0 0,-1 0-222 0 0,0 0 87 0 0,0 0 74 0 0,0 0 62 0 0,-1 0 50 0 0,1 0 38 0 0,14 0 489 0 0,-13 0-463 0 0,1 0-85 0 0,-3 0-67 0 0,0 0-49 0 0,0 0-56 0 0,1 0-63 0 0,-1 0-92 0 0,1 0-89 0 0,0 0-96 0 0,-1 0-107 0 0,1 0-113 0 0,0 0-123 0 0,-2 0 364 0 0,-1 0-34 0 0,1 0-35 0 0,0 0-36 0 0,5 0-1736 0 0,2 0-1310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2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33 5848 0 0,'0'0'168'0'0,"-2"0"-3"0"0,-6-2-113 0 0,1-1 69 0 0,1-1 61 0 0,1-1 54 0 0,3 4 107 0 0,0 0-91 0 0,0 0-76 0 0,0 0-61 0 0,-1 1-37 0 0,-1 1 15 0 0,3 0-5 0 0,1-1 3 0 0,-4 0 193 0 0,1-1-43 0 0,0 1-38 0 0,1-1-34 0 0,0 0-3 0 0,1 0-35 0 0,-3-3 140 0 0,1 0-19 0 0,0 2 10 0 0,-2 0 68 0 0,2 2-115 0 0,-1 0 41 0 0,0 0-91 0 0,1 0 21 0 0,-7 0 313 0 0,5 1-248 0 0,1-1-144 0 0,1 2-87 0 0,-10 8 342 0 0,10-8-193 0 0,0 0-64 0 0,0-1-41 0 0,-1-1-42 0 0,1 0-8 0 0,0 0 32 0 0,-5 8 70 0 0,-9 22 208 0 0,14-23-250 0 0,-9 21 40 0 0,5-7 58 0 0,1 0 1 0 0,2 1-173 0 0,-4 12 69 0 0,3-17-63 0 0,3-11 1 0 0,0 0 1 0 0,1 1 0 0 0,0-1 0 0 0,0 1 0 0 0,0 0 0 0 0,1 3-8 0 0,0-3-1 0 0,0 81 19 0 0,0-57-39 0 0,0 1-34 0 0,1-19 29 0 0,0-7-12 0 0,1 0 1 0 0,0 0-1 0 0,0-1 1 0 0,1 1 0 0 0,0 0 37 0 0,5 9-39 0 0,-1-2 77 0 0,-4-6-3 0 0,-3-7-31 0 0,0 1 0 0 0,0-1-1 0 0,0 1 1 0 0,0-1 0 0 0,1 1 0 0 0,-1-1 0 0 0,0 1-1 0 0,0-1 1 0 0,1 1 0 0 0,-1-1 0 0 0,0 0 0 0 0,1 1-1 0 0,-1-1 1 0 0,0 1 0 0 0,1-1 0 0 0,-1 0 0 0 0,1 0-1 0 0,-1 1 1 0 0,0-1 0 0 0,1 0 0 0 0,-1 0 0 0 0,1 1 0 0 0,-1-1-1 0 0,1 0 1 0 0,-1 0 0 0 0,1 0 0 0 0,-1 0 0 0 0,1 0-1 0 0,-1 0 1 0 0,1 0 0 0 0,-1 0 0 0 0,1 0 0 0 0,-1 0-1 0 0,1 0 1 0 0,-1 0 0 0 0,1 0 0 0 0,-1 0 0 0 0,1 0-4 0 0,10 2 64 0 0,-1 4-37 0 0,-9-6-27 0 0,0 1 1 0 0,0 0-1 0 0,0 0 0 0 0,0-1 0 0 0,0 1 0 0 0,0-1 1 0 0,0 1-1 0 0,1-1 0 0 0,-1 1 0 0 0,0-1 0 0 0,0 0 1 0 0,1 0-1 0 0,-1 1 0 0 0,0-1 0 0 0,0 0 0 0 0,1 0 0 0 0,-1 0 1 0 0,0 0-1 0 0,0-1 0 0 0,1 1 0 0 0,-1 0 0 0 0,0 0 1 0 0,1-1-1 0 0,4-1 4 0 0,24-7-6 0 0,-6 7 88 0 0,-22 2-77 0 0,0 0 0 0 0,0-1 0 0 0,-1 1 0 0 0,1 0 1 0 0,0-1-1 0 0,0 1 0 0 0,-1-1 0 0 0,1 0 0 0 0,0 0 1 0 0,-1 1-1 0 0,1-1 0 0 0,-1 0 0 0 0,1 0 0 0 0,-1 0 1 0 0,0-1-1 0 0,1 1 0 0 0,-1 0 0 0 0,0 0 0 0 0,0-1-9 0 0,16-11 92 0 0,-7 8-24 0 0,-8 5-59 0 0,-1-1 0 0 0,1 1 0 0 0,-1-1 0 0 0,0 0 0 0 0,1 1 0 0 0,-1-1 0 0 0,0 0 1 0 0,1 0-1 0 0,-1 0 0 0 0,0 0 0 0 0,0 0 0 0 0,0 0 0 0 0,0-1 0 0 0,0 1 0 0 0,0 0 1 0 0,0-1-10 0 0,9-20 86 0 0,-1-1 44 0 0,-4 15-93 0 0,-4 7-34 0 0,-1-1 1 0 0,1 1-1 0 0,0-1 1 0 0,0 1-1 0 0,0-1 1 0 0,-1 1 0 0 0,1-1-1 0 0,-1 1 1 0 0,1-1-1 0 0,-1 0 1 0 0,0 1-1 0 0,1-1 1 0 0,-1 0-1 0 0,0 1-3 0 0,1-15 53 0 0,6 0-32 0 0,-1 0-5 0 0,-4 0 28 0 0,-2-28-13 0 0,0-22 75 0 0,0 21-42 0 0,0 43-63 0 0,0 0 0 0 0,0 1 0 0 0,0-1-1 0 0,0 0 1 0 0,1 0 0 0 0,-1 0 0 0 0,1 0 0 0 0,0 0 0 0 0,-1 0 0 0 0,1 1 0 0 0,0-1-1 0 0,0 0 1 0 0,1-1-1 0 0,-1 2 0 0 0,0-1 0 0 0,0 1 0 0 0,-1-1 0 0 0,1 1 0 0 0,0-1 0 0 0,-1 1 0 0 0,1-1 0 0 0,-1 1 0 0 0,1-1 0 0 0,-1 1 0 0 0,0-1 0 0 0,0 0 0 0 0,0-1 0 0 0,3-12 0 0 0,-2 13 0 0 0,-1 1 0 0 0,1 0 0 0 0,0 0 0 0 0,0 0 0 0 0,0 0 0 0 0,0 0 0 0 0,0 0 0 0 0,0 0 0 0 0,0 0 0 0 0,0 0 0 0 0,0 1 0 0 0,1-2 0 0 0,0 2-5 0 0,-1-1 1 0 0,1 1 0 0 0,-1-1 0 0 0,1 1-1 0 0,-1 0 1 0 0,1 0 0 0 0,-1 0 0 0 0,1-1-1 0 0,-1 1 1 0 0,1 1 0 0 0,0-1 0 0 0,-1 0-1 0 0,1 0 1 0 0,-1 0 0 0 0,1 1 0 0 0,-1-1 0 0 0,2 1 4 0 0,2 10 0 0 0,6-6-11 0 0,3 20-44 0 0,-12-21 57 0 0,-2-3-2 0 0,1 1 0 0 0,-1-1 0 0 0,1 1 0 0 0,-1-1 0 0 0,0 0 0 0 0,0 1 0 0 0,0-1 0 0 0,1 1 0 0 0,-1-1 0 0 0,-1 1 0 0 0,4 16 0 0 0,8 1 0 0 0,-8-15 0 0 0,-1 1 0 0 0,1-1 0 0 0,-1 0 0 0 0,0 1 0 0 0,1 2 0 0 0,-2-3 0 0 0,0 0 0 0 0,0 0 0 0 0,-1 0 0 0 0,0 0 0 0 0,0 0 0 0 0,0 1 0 0 0,2 29 0 0 0,9 10 0 0 0,-6 1 0 0 0,6-8 12 0 0,-6 5 46 0 0,6-5 8 0 0,-8-17-37 0 0,-2-10 6 0 0,2 1 0 0 0,-1-1 0 0 0,1 1 0 0 0,3 6-35 0 0,1 6 71 0 0,-1 2-1 0 0,-1-1 1 0 0,-1 0 0 0 0,-1 5-71 0 0,1-2 48 0 0,-1-7-12 0 0,-1-3 9 0 0,0 0 0 0 0,2 0 1 0 0,3 10-46 0 0,-2-11 41 0 0,-1 1 0 0 0,-1 0 1 0 0,-1 0-1 0 0,-1 0 0 0 0,0 0 1 0 0,-1 8-42 0 0,1 4 56 0 0,0-16-14 0 0,-1 0 0 0 0,0 0 0 0 0,-1-1 0 0 0,0 1 0 0 0,-2 4-42 0 0,-7 15 103 0 0,7-20-64 0 0,2-8-19 0 0,1-1 1 0 0,-1 1-1 0 0,-1 0 1 0 0,1 0-1 0 0,-1-1 0 0 0,1 1 1 0 0,-1-1-1 0 0,0 1 0 0 0,-2 1-20 0 0,-2 5 47 0 0,5-7-35 0 0,0 0 1 0 0,-1 0-1 0 0,0 0 0 0 0,1-1 1 0 0,-1 1-1 0 0,0-1 1 0 0,0 1-1 0 0,-1-1 0 0 0,1 0 1 0 0,0 0-1 0 0,-3 2-12 0 0,-29 14 129 0 0,30-16-122 0 0,1 0-1 0 0,-1 0 0 0 0,1 0 1 0 0,-1-1-1 0 0,1 0 0 0 0,-1 0 0 0 0,0 0 1 0 0,0 0-1 0 0,-2 0-6 0 0,-39 1 42 0 0,34-2-17 0 0,2 1-19 0 0,-12-1-36 0 0,6-4-96 0 0,7 1 21 0 0,-7-5-78 0 0,5 2 27 0 0,2 0-13 0 0,2-2-45 0 0,0-1-129 0 0,-1 0-22 0 0,1 0-102 0 0,0-1-121 0 0,4 5 244 0 0,0-1-38 0 0,1 2 90 0 0,0 0 1 0 0,1 0 0 0 0,0-1-1 0 0,-1 1 1 0 0,1-3 291 0 0</inkml:trace>
  <inkml:trace contextRef="#ctx0" brushRef="#br0" timeOffset="346.5">789 269 6504 0 0,'0'0'190'0'0,"0"0"-48"0"0,0 0-2 0 0,0 0 53 0 0,0 0 168 0 0,0 0 305 0 0,3 0 26 0 0,1 0-460 0 0,-1 0 44 0 0,6 0 451 0 0,-6 0-531 0 0,0-1-35 0 0,-1 1-15 0 0,0-1-121 0 0,-2 1-38 0 0,5-7 366 0 0,-5 6-333 0 0,0 1 0 0 0,1 0 0 0 0,-1-1 1 0 0,0 1-1 0 0,0-1 0 0 0,1 1 0 0 0,-1 0 0 0 0,0-1 0 0 0,0 1 0 0 0,1 0 1 0 0,-1 0-1 0 0,0-1 0 0 0,1 1 0 0 0,-1 0 0 0 0,0 0 0 0 0,1-1 1 0 0,-1 1-1 0 0,0 0 0 0 0,1 0 0 0 0,-1 0 0 0 0,1 0 0 0 0,-1-1 0 0 0,1 1 1 0 0,-1 0-1 0 0,0 0 0 0 0,1 0 0 0 0,-1 0 0 0 0,1 0 0 0 0,-1 0 0 0 0,0 0 1 0 0,1 0-21 0 0,4-2 337 0 0,0-3-188 0 0,11-11 384 0 0,-12 13-425 0 0,-2 0-71 0 0,2-1 224 0 0,-1 2-88 0 0,0-1-47 0 0,1-3-13 0 0,-3 3-6 0 0,5-10 309 0 0,0 8-154 0 0,-1 2-46 0 0,-3-8-60 0 0,-2 11-144 0 0,0-1-1 0 0,0 0 0 0 0,0 1 1 0 0,0-1-1 0 0,0 0 0 0 0,0 1 1 0 0,0-1-1 0 0,0 0 0 0 0,0 1 1 0 0,1-1-1 0 0,-1 0 0 0 0,0 1 1 0 0,1-1-1 0 0,-1 1 0 0 0,0-1 1 0 0,1 0-1 0 0,-1 1 0 0 0,0-1 1 0 0,1 1-1 0 0,-1-1 0 0 0,1 1 1 0 0,-1-1-1 0 0,1 1 0 0 0,-1 0 1 0 0,1-1-1 0 0,0 1-11 0 0,-1-1 10 0 0,1 1 0 0 0,-1 0 0 0 0,1-1 1 0 0,0 1-1 0 0,-1-1 0 0 0,1 1 0 0 0,-1-1 0 0 0,0 1 0 0 0,1-1 0 0 0,-1 1 1 0 0,1-1-1 0 0,-1 0 0 0 0,0 1 0 0 0,1-1 0 0 0,-1 1 0 0 0,0-1 0 0 0,0 0 1 0 0,0 1-1 0 0,1-1 0 0 0,-1 0 0 0 0,0 1 0 0 0,0-1 0 0 0,0 0 1 0 0,0 0-1 0 0,0 1 0 0 0,0-1-10 0 0,0-22 221 0 0,0 17-187 0 0,0 3 43 0 0,0 1 23 0 0,0 2-84 0 0,1-8 28 0 0,-2 4 9 0 0,-2 0 57 0 0,-10-9-17 0 0,-3 0-74 0 0,8 10-3 0 0,-11 3 151 0 0,17 0-160 0 0,-3 3 55 0 0,-8 7-50 0 0,0-5-12 0 0,7 6 0 0 0,-5-5 0 0 0,10-5 0 0 0,0-1 0 0 0,0 1 0 0 0,0-1 0 0 0,0 1 0 0 0,0-1 0 0 0,0 1 0 0 0,0 0 0 0 0,0-1 0 0 0,0 1 0 0 0,1 0 0 0 0,-1 0 0 0 0,0-1 0 0 0,0 1 0 0 0,1 0 0 0 0,-1 0 0 0 0,0 0 0 0 0,-12 34 0 0 0,10-25 0 0 0,-12 37 0 0 0,14-43 0 0 0,0-1 0 0 0,0 0 0 0 0,0 0 0 0 0,1 1 0 0 0,0-1 0 0 0,0 0 0 0 0,0 1 0 0 0,0-1 0 0 0,-2 15 0 0 0,-3-3-1 0 0,3-12 0 0 0,1 0-1 0 0,0 1 1 0 0,0-1-1 0 0,0 1 0 0 0,0-1 1 0 0,1 1-1 0 0,-1-1 0 0 0,1 1 1 0 0,0 0 1 0 0,0 72-127 0 0,0-74 129 0 0,0-1-1 0 0,0 1 1 0 0,0 0-1 0 0,1-1 1 0 0,-1 1-1 0 0,0 0 1 0 0,1-1-1 0 0,-1 1 1 0 0,1 0-1 0 0,-1-1 1 0 0,1 1-1 0 0,0-1 1 0 0,0 1-1 0 0,0-1 1 0 0,0 1-2 0 0,4 6 20 0 0,1 8 5 0 0,7 0 18 0 0,-12-15-51 0 0,0 1 0 0 0,1-1 1 0 0,-1 0-1 0 0,1 1 0 0 0,0-1 0 0 0,-1 0 0 0 0,1 0 1 0 0,0 0-1 0 0,0 0 0 0 0,0-1 0 0 0,0 1 8 0 0,28 1-149 0 0,-10-2 26 0 0,20 0-204 0 0,-27 0 227 0 0,-10 0 46 0 0,1 0 1 0 0,-1 0-1 0 0,0 0 1 0 0,0-1-1 0 0,1 0 1 0 0,-1 1-1 0 0,0-1 1 0 0,0 0-1 0 0,0-1 1 0 0,2 0 53 0 0,6-3-229 0 0,10 0-386 0 0,8-8-22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10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6000 0 0,'0'0'174'0'0,"0"0"-37"0"0,0 0 9 0 0,0 0 70 0 0,0 0 199 0 0,0 0 363 0 0,0 0 29 0 0,0 0-27 0 0,0 0-143 0 0,0 0-58 0 0,0 0-16 0 0,0 0-240 0 0,0 0-146 0 0,0 0-51 0 0,0 0-4 0 0,0 0 16 0 0,0 0-18 0 0,0 3 0 0 0,0 16 87 0 0,0-12-106 0 0,0 1 57 0 0,0 6-76 0 0,0 1 67 0 0,0 24 274 0 0,0-27-323 0 0,0-2-38 0 0,0 46 179 0 0,0 1-43 0 0,0 128 320 0 0,0-107-267 0 0,0-70-210 0 0,1 0 1 0 0,0 0 0 0 0,0 0 0 0 0,1 0-1 0 0,1 3-41 0 0,-1-4 41 0 0,0 0 0 0 0,-1 1-1 0 0,0-1 1 0 0,0 0 0 0 0,0 3-41 0 0,-1-3 47 0 0,1 0 1 0 0,0 1 0 0 0,0-1 0 0 0,1 0 0 0 0,0 0 0 0 0,2 5-48 0 0,-2-7 29 0 0,-2-2 0 0 0,1 0 0 0 0,0 0 0 0 0,-1-1 0 0 0,0 1 0 0 0,0 0 0 0 0,0 0 0 0 0,0-1 0 0 0,0 3-29 0 0,0 6 95 0 0,3 1-49 0 0,8 7-23 0 0,-9-8-4 0 0,-2-11-17 0 0,0 1-1 0 0,-1 0 1 0 0,1-1 0 0 0,0 1-1 0 0,1 0 1 0 0,-1-1-1 0 0,0 1 1 0 0,0 0-1 0 0,0-1 1 0 0,0 1 0 0 0,0-1-1 0 0,1 1 1 0 0,-1 0-1 0 0,0-1 1 0 0,0 1-1 0 0,1 0 1 0 0,-1-1-1 0 0,1 1 1 0 0,-1-1 0 0 0,0 1-1 0 0,1-1 1 0 0,-1 1-1 0 0,1-1 1 0 0,-1 1-1 0 0,1-1 1 0 0,0 0-1 0 0,-1 1 1 0 0,1-1 0 0 0,-1 0-1 0 0,1 1 1 0 0,0-1-1 0 0,-1 0 1 0 0,1 0-1 0 0,-1 0 1 0 0,1 1 0 0 0,0-1-2 0 0,-1 0 1 0 0,0 0 0 0 0,1 0 0 0 0,-1 0 1 0 0,0 0-1 0 0,0 0 0 0 0,0 0 1 0 0,0-1-1 0 0,0 1 0 0 0,0 0 1 0 0,0 0-1 0 0,0 0 0 0 0,0 0 1 0 0,0 0-1 0 0,1 0 0 0 0,-1 1 0 0 0,0-1 1 0 0,0 0-1 0 0,0 0 0 0 0,0 0 1 0 0,0 0-1 0 0,0 0 0 0 0,0 0 1 0 0,0 0-1 0 0,0 0 0 0 0,0 0 1 0 0,0 0-1 0 0,0 0 0 0 0,1 0 0 0 0,-1 0 1 0 0,0 0-1 0 0,0 0 0 0 0,0 0 1 0 0,0 0-1 0 0,0 0 0 0 0,0 0 1 0 0,0 1-1 0 0,0-1 0 0 0,0 0 1 0 0,0 0-1 0 0,0 0 0 0 0,0 0 1 0 0,0 0-1 0 0,0 0 0 0 0,0 0 0 0 0,0 0 1 0 0,0 0-1 0 0,0 0 0 0 0,0 1 1 0 0,0-1-1 0 0,0 0 0 0 0,0 0 1 0 0,0 0-1 0 0,0 0 0 0 0,0 0 1 0 0,0 0-1 0 0,0 0 0 0 0,0 0-1 0 0,0 11 75 0 0,0-9 10 0 0,0-2-50 0 0,0 0-39 0 0,0 0-121 0 0,0 0 37 0 0,0 0-64 0 0,0 0-82 0 0,0 0 69 0 0,0 0-36 0 0,0 0-42 0 0,0 0-37 0 0,0 0-382 0 0,0 0 90 0 0,0 0-53 0 0,0 0-736 0 0,0 0-581 0 0,0 0-1105 0 0</inkml:trace>
  <inkml:trace contextRef="#ctx0" brushRef="#br0" timeOffset="779.97">159 852 6072 0 0,'0'0'133'0'0,"0"0"23"0"0,0 0 12 0 0,0 0-54 0 0,0 0-11 0 0,0 0 37 0 0,0 0 118 0 0,0 0 216 0 0,0 0 20 0 0,0 0-17 0 0,0 0-77 0 0,0 0-31 0 0,0 0-7 0 0,0 0-25 0 0,0 0-94 0 0,0 0-41 0 0,0 0-8 0 0,-3 3 3 0 0,-8 8 23 0 0,9-9 11 0 0,2-2 1 0 0,0 0-22 0 0,0 0-88 0 0,0 0-40 0 0,0 0-8 0 0,0 0 4 0 0,0 0 29 0 0,0 0 12 0 0,0 0 1 0 0,0 0 12 0 0,2 0 49 0 0,18 0 203 0 0,1 0-61 0 0,-1 0-54 0 0,1 0-46 0 0,4 0-8 0 0,1 0-45 0 0,50 0 199 0 0,-19 0-75 0 0,-39-2-224 0 0,-1-4-33 0 0,-14 5-36 0 0,-1 0 0 0 0,1 0 0 0 0,0 0 0 0 0,0 1 0 0 0,0-1 0 0 0,-1 0 0 0 0,1 1 0 0 0,0 0 0 0 0,0 0 0 0 0,0 0 0 0 0,0 0 0 0 0,0 0 0 0 0,1 1-1 0 0,12 5 0 0 0,-13-5 1 0 0,0 0 0 0 0,1 0 1 0 0,-1 0-1 0 0,0 0 0 0 0,1 0 1 0 0,-1-1-1 0 0,1 1 0 0 0,1-1-1 0 0,0 0-152 0 0,0 0 63 0 0,0 0 55 0 0,0 0 45 0 0,4 0 106 0 0,14 0 309 0 0,-17 0-354 0 0,1 0-73 0 0,-3 0-43 0 0,0 0-40 0 0,-1 0-45 0 0,1 0-51 0 0,0 0-73 0 0,0 0-71 0 0,1 0-77 0 0,-1 0-83 0 0,0 0-90 0 0,0 0-96 0 0,0 0-104 0 0,0 0-108 0 0,2 0-913 0 0,3 0-1019 0 0</inkml:trace>
  <inkml:trace contextRef="#ctx0" brushRef="#br0" timeOffset="1634.48">1105 474 7080 0 0,'0'0'157'0'0,"0"0"23"0"0,-2 0 13 0 0,-23-2-76 0 0,25 2-115 0 0,0 0 0 0 0,0 0 0 0 0,0 0 0 0 0,0 0 0 0 0,-1 0 1 0 0,1 0-1 0 0,0 0 0 0 0,0 0 0 0 0,0 0 0 0 0,-1-1 0 0 0,1 1 1 0 0,0 0-1 0 0,0 0 0 0 0,0 0 0 0 0,0 0 0 0 0,0 0 0 0 0,-1-1 1 0 0,1 1-1 0 0,0 0 0 0 0,0 0 0 0 0,0 0 0 0 0,0 0 0 0 0,0-1 1 0 0,0 1-1 0 0,0 0 0 0 0,0 0 0 0 0,-1 0 0 0 0,1-1 0 0 0,0 1 1 0 0,0 0-1 0 0,0 0 0 0 0,0 0-2 0 0,-3-7 20 0 0,-2 4-11 0 0,-1 0 56 0 0,4 0 54 0 0,0 0-10 0 0,1-1 19 0 0,-1 3 24 0 0,0 0-10 0 0,-1 1 46 0 0,-1-1 56 0 0,-1 1 64 0 0,1 0-110 0 0,-8-5 572 0 0,7 2-494 0 0,1 0-137 0 0,2 2-116 0 0,0 0-37 0 0,-5-1 303 0 0,-9 1 318 0 0,9 1-371 0 0,0 0-31 0 0,3 0-138 0 0,1 0-65 0 0,-2 3 248 0 0,-6 8-29 0 0,6-8-125 0 0,-1-4-74 0 0,1 0-14 0 0,0 5 61 0 0,-8 6-9 0 0,6-7 17 0 0,7-3-66 0 0,-1 1 0 0 0,1-1 1 0 0,-1 0-1 0 0,1 0 0 0 0,-1 0 0 0 0,1 0 1 0 0,0 1-1 0 0,-1-1 0 0 0,1 0 1 0 0,-1 0-1 0 0,1 1 0 0 0,0-1 1 0 0,-1 0-1 0 0,1 0 0 0 0,0 1 1 0 0,-1-1-1 0 0,1 1 0 0 0,0-1 0 0 0,0 0 1 0 0,-1 1-1 0 0,1-1 0 0 0,0 1 1 0 0,0-1-1 0 0,0 0 0 0 0,-1 1 1 0 0,1-1-1 0 0,0 1 0 0 0,0-1 0 0 0,0 1 1 0 0,0-1-1 0 0,0 1 0 0 0,0-1 1 0 0,0 1-1 0 0,0-1 0 0 0,0 1 1 0 0,0-1-12 0 0,-3 5 264 0 0,-3 4-91 0 0,-1 3-65 0 0,0 1-59 0 0,1-2-51 0 0,6-11 2 0 0,-1 2-1 0 0,1 0 1 0 0,-1-1 0 0 0,1 1 0 0 0,0 0 0 0 0,-1 0 0 0 0,1 0-1 0 0,0 0 1 0 0,0 0 0 0 0,0-1 0 0 0,0 1 0 0 0,0 1 0 0 0,1 10-23 0 0,-4-2-40 0 0,-2-3 8 0 0,4-6 41 0 0,0-1 0 0 0,0 1 0 0 0,0-1 0 0 0,1 1 0 0 0,-1-1 0 0 0,0 1 1 0 0,1-1-1 0 0,-1 1 0 0 0,1-1 0 0 0,-1 1 0 0 0,1 0 0 0 0,0-1 0 0 0,0 1 0 0 0,0 0 14 0 0,0 78-100 0 0,0-5 66 0 0,0-73 32 0 0,0 0 1 0 0,0 0-1 0 0,0 0 0 0 0,1 0 1 0 0,-1 0-1 0 0,0 0 1 0 0,1-1-1 0 0,0 1 1 0 0,-1 0-1 0 0,1 0 1 0 0,0 0-1 0 0,0-1 1 0 0,1 2 1 0 0,-1-1-3 0 0,0-1 0 0 0,0 1 1 0 0,0-1-1 0 0,-1 0 1 0 0,1 1-1 0 0,-1 0 1 0 0,1-1-1 0 0,-1 1 1 0 0,1-1-1 0 0,-1 1 0 0 0,0 0 1 0 0,0-1-1 0 0,1 2 3 0 0,1 13-10 0 0,11 0 10 0 0,0-1 0 0 0,-10-8 6 0 0,2 0 35 0 0,6-5 41 0 0,1-2 115 0 0,0 0-53 0 0,5 0-3 0 0,18 0 128 0 0,-30-2-159 0 0,13-9 18 0 0,-1 1 4 0 0,-4-1 19 0 0,-9 7-121 0 0,0 0-12 0 0,0 1 1 0 0,-1-1 0 0 0,1 0 0 0 0,-1 0 0 0 0,1-2-19 0 0,1-7 27 0 0,6 8 37 0 0,5-24 12 0 0,-11-3-11 0 0,2 19-58 0 0,10-24 9 0 0,-16 33-9 0 0,0 1 0 0 0,0 0 0 0 0,0-1-1 0 0,-1 1 1 0 0,0-1 0 0 0,1-1-7 0 0,-1-124 75 0 0,0 127-75 0 0,0 1 0 0 0,0-1 0 0 0,0 0 0 0 0,1 1 0 0 0,-1-1 0 0 0,1 1 0 0 0,-1-1 0 0 0,1 0 0 0 0,-1 1 0 0 0,1-1 0 0 0,0 1 0 0 0,0-1 0 0 0,0 1 0 0 0,0 0 0 0 0,4-7 0 0 0,-3-8 0 0 0,-2 15 0 0 0,0 1 0 0 0,0-1 0 0 0,0 1 0 0 0,0 0 0 0 0,0-1 0 0 0,0 1 0 0 0,0-1 0 0 0,0 1 0 0 0,0-1 0 0 0,0 1 0 0 0,0 0 0 0 0,0-1 0 0 0,0 1 0 0 0,1-1 0 0 0,-1 1 0 0 0,0-1 0 0 0,0 1 0 0 0,0 0 0 0 0,0-1 0 0 0,1 1 0 0 0,-1 0 0 0 0,0-1 0 0 0,1 1 0 0 0,-1-1 0 0 0,1 2-1 0 0,0-1 0 0 0,-1 0 0 0 0,1 1 1 0 0,0-1-1 0 0,0 1 0 0 0,-1-1 0 0 0,1 1 1 0 0,0 0-1 0 0,-1-1 0 0 0,1 1 0 0 0,-1 0 1 0 0,1-1-1 0 0,-1 1 0 0 0,1 0 0 0 0,-1-1 1 0 0,1 2 0 0 0,3 7-32 0 0,10 16 4 0 0,-12-22 28 0 0,0-1 0 0 0,0 1 0 0 0,-1 0 0 0 0,1 0 0 0 0,-1 0 0 0 0,0 0 0 0 0,0 0 0 0 0,0 0 0 0 0,0 0 0 0 0,0 0 0 0 0,-1 1 0 0 0,0-1 0 0 0,1 3 0 0 0,-1-3 0 0 0,0 0 0 0 0,1 1 0 0 0,-1-1 0 0 0,1 0 0 0 0,0 0 0 0 0,0 0 0 0 0,0 1 0 0 0,0-1 0 0 0,2 2 0 0 0,1 5 0 0 0,12 38-11 0 0,0-12-42 0 0,-11-9 53 0 0,1-14 0 0 0,-5-12 0 0 0,0 1 0 0 0,0-1 0 0 0,-1 0 0 0 0,1 1 0 0 0,0-1 0 0 0,-1 1 0 0 0,1-1 0 0 0,-1 1 0 0 0,0 0 0 0 0,1-1 0 0 0,-1 1 0 0 0,0-1 0 0 0,0 1 0 0 0,0 0 0 0 0,0-1 0 0 0,0 1 0 0 0,1 0 0 0 0,-1-1 0 0 0,0 1 0 0 0,1-1 0 0 0,-1 1 0 0 0,1 0 0 0 0,0-1 0 0 0,-1 1 0 0 0,1-1 0 0 0,0 1 0 0 0,0-1 0 0 0,0 0 0 0 0,4 7 0 0 0,11 24 53 0 0,-16-31-52 0 0,1 0 0 0 0,-1 1 0 0 0,1-1-1 0 0,-1 0 1 0 0,0 0 0 0 0,1 1 0 0 0,-1-1 0 0 0,0 0 0 0 0,0 0 0 0 0,0 1 0 0 0,0-1 0 0 0,0 0-1 0 0,-1 2 0 0 0,1-2 0 0 0,0 0 0 0 0,0 1 0 0 0,0-1 0 0 0,0 1 0 0 0,0-1 0 0 0,0 0 0 0 0,1 1 0 0 0,-1-1 0 0 0,0 1 0 0 0,1-1 0 0 0,-1 0 0 0 0,1 1 0 0 0,-1-1 0 0 0,1 0 0 0 0,0 0 0 0 0,-1 1 0 0 0,1-1 0 0 0,0 0 0 0 0,0 0 0 0 0,0 0 0 0 0,0 0 0 0 0,0 0 0 0 0,0 0 0 0 0,1 0 0 0 0,3 12 0 0 0,5 0-14 0 0,-7-10-19 0 0,-3-3-40 0 0,1 2-184 0 0,-1 1 107 0 0,0 0 64 0 0,-1 0 28 0 0,1-1-49 0 0,0 0-56 0 0,0-1-25 0 0,0-1-57 0 0,0 0-108 0 0,0 0-128 0 0,0 0-115 0 0,0 0 88 0 0,1 0-44 0 0,1 0-643 0 0,2 0-504 0 0,5 0-959 0 0</inkml:trace>
  <inkml:trace contextRef="#ctx0" brushRef="#br0" timeOffset="1981.51">1452 521 6896 0 0,'0'0'200'0'0,"0"0"-54"0"0,0 0-16 0 0,0 0 37 0 0,0 0 134 0 0,0 0 245 0 0,0 0 20 0 0,0 3-18 0 0,1 3-309 0 0,1 0-44 0 0,8 8 255 0 0,-7-11-145 0 0,-2-1-112 0 0,0 1-69 0 0,-1 2-63 0 0,0-2-16 0 0,1-1 49 0 0,7 16 251 0 0,-7-15-291 0 0,0 0-1 0 0,0 0 1 0 0,-1 0 0 0 0,1 1-1 0 0,-1-1 1 0 0,1 0-1 0 0,-1 2-53 0 0,0 5 176 0 0,2-1-44 0 0,0-1-17 0 0,2 2 10 0 0,1 0 17 0 0,0 3 82 0 0,-1-4-37 0 0,3 6 90 0 0,-2 12 67 0 0,1-12-106 0 0,-2-2-51 0 0,-1 6 42 0 0,-2-2 65 0 0,2-2-59 0 0,0-3-55 0 0,1-1-51 0 0,-2-3-65 0 0,7 15 244 0 0,0 4 73 0 0,-8-14-186 0 0,-1-10-63 0 0,-1 2-6 0 0,1 0-88 0 0,1-2-6 0 0,-1-1 63 0 0,0-2 1 0 0,0 0 0 0 0,0 0 0 0 0,0 0 36 0 0,0 0 151 0 0,0 0 62 0 0,0 0 9 0 0,0-2-25 0 0,0-6-181 0 0,0 4-109 0 0,1 1-1 0 0,-1-1 0 0 0,0 1 1 0 0,0-1-1 0 0,-1 1 0 0 0,1-1 1 0 0,-1 1-1 0 0,0-1 0 0 0,0-1-38 0 0,-4-3 63 0 0,4 7-52 0 0,0 0-1 0 0,0-1 0 0 0,0 1 0 0 0,1-1 0 0 0,-1 1 0 0 0,0-1 0 0 0,1 0 0 0 0,-1 1 0 0 0,1-1 0 0 0,0 0 0 0 0,-1 1 0 0 0,1-1 0 0 0,0 0 0 0 0,0 1 0 0 0,0-2-10 0 0,1-5 25 0 0,0 0 0 0 0,0 0 0 0 0,1 0 0 0 0,0 0 0 0 0,3-8-25 0 0,-4 14 5 0 0,0-1 3 0 0,-1 1 0 0 0,1-1-1 0 0,-1 0 1 0 0,1 0 0 0 0,-1 0-1 0 0,0 0 1 0 0,0-1-8 0 0,0-32 10 0 0,0 32-10 0 0,0 1 0 0 0,0 0 0 0 0,0-1 0 0 0,1 1 0 0 0,-1 0 0 0 0,1-1 0 0 0,0 1 0 0 0,0 0 0 0 0,0 0 0 0 0,1-2 0 0 0,4-10 0 0 0,0-10 0 0 0,-3 9 0 0 0,1 0 0 0 0,3-6 0 0 0,-5 17 0 0 0,0 0 0 0 0,1 0 0 0 0,-1 0 0 0 0,1 0 0 0 0,1 0 0 0 0,-1 0 0 0 0,1 1 0 0 0,3-4 0 0 0,-4 4 0 0 0,0 0 0 0 0,0 0 0 0 0,0 0 0 0 0,-1 0 0 0 0,1-2 0 0 0,-1 3 0 0 0,-1 0 0 0 0,1 0 0 0 0,-1 0 0 0 0,1 1 0 0 0,0-1 0 0 0,0 1 0 0 0,0-1 0 0 0,1 1 0 0 0,-1 0 0 0 0,0 0 0 0 0,1 0 0 0 0,0 0 0 0 0,0-1 0 0 0,8-1 0 0 0,-10 3 0 0 0,0 1 0 0 0,0 0 0 0 0,1-1 0 0 0,-1 1 0 0 0,0-1 0 0 0,0 1 0 0 0,0-1 0 0 0,0 0 0 0 0,0 1 0 0 0,0-1 0 0 0,-1 0 0 0 0,1 0 0 0 0,0 0 0 0 0,0 1 0 0 0,0-1 0 0 0,-1 0 0 0 0,1 0 0 0 0,0-1 0 0 0,4-11 0 0 0,-4 12-1 0 0,0 1 0 0 0,0 0-1 0 0,-1-1 1 0 0,1 1 0 0 0,0 0-1 0 0,0 0 1 0 0,0-1 0 0 0,0 1-1 0 0,-1 0 1 0 0,1 0 0 0 0,0 0-1 0 0,0 0 1 0 0,0 0 0 0 0,0 0 1 0 0,28 0-164 0 0,-26 0 112 0 0,-3 0-18 0 0,0 0-46 0 0,3 0-122 0 0,3 0-35 0 0,18 0-405 0 0,-12 3 157 0 0,-10 1 255 0 0,4 2-255 0 0,-4-5 392 0 0,1 0 1 0 0,0-1-1 0 0,0 1 0 0 0,0-1 0 0 0,-1 0 1 0 0,1 0-1 0 0,1 0 129 0 0,15 0-925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1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0 223 6048 0 0,'0'0'133'0'0,"3"0"23"0"0,8 0 25 0 0,3 0-79 0 0,4 1-54 0 0,24-2-41 0 0,-31 0 26 0 0,-2-1 40 0 0,-2-1 63 0 0,-1-1 57 0 0,-1 2 1 0 0,-1 0 33 0 0,8 0 324 0 0,-6 2-290 0 0,0-1-36 0 0,4-2 131 0 0,-1-1-54 0 0,4-5 18 0 0,-2 2-60 0 0,-3 2-30 0 0,4 1 31 0 0,-4 4-127 0 0,0 0-32 0 0,9-1 107 0 0,-1-9 64 0 0,-2-4-53 0 0,-12 11-179 0 0,0 1 1 0 0,0-1 0 0 0,1 1-1 0 0,-1 0 1 0 0,1 0 0 0 0,-1 0-1 0 0,2-1-41 0 0,6-1 153 0 0,0 0-35 0 0,-5 2-74 0 0,0 0 0 0 0,-1 0 0 0 0,1 0 0 0 0,0-1-1 0 0,-1 0 1 0 0,0 0 0 0 0,0 0 0 0 0,0 0 0 0 0,2-2-44 0 0,7-6 60 0 0,-6 8-51 0 0,-7 3-8 0 0,1 0-1 0 0,-1 0 0 0 0,0 0 1 0 0,1 0-1 0 0,-1-1 1 0 0,1 1-1 0 0,-1 0 0 0 0,1 0 1 0 0,-1-1-1 0 0,0 1 1 0 0,1 0-1 0 0,-1 0 0 0 0,0-1 1 0 0,1 1-1 0 0,-1 0 1 0 0,0-1-1 0 0,1 1 0 0 0,-1 0 1 0 0,0-1-1 0 0,1 1 1 0 0,-1-1-1 0 0,0 1 0 0 0,0-1 1 0 0,0 1-1 0 0,0 0 1 0 0,1-1-1 0 0,-1 1 0 0 0,0-1 1 0 0,0 1-1 0 0,0-1 1 0 0,0 1-1 0 0,0-1 0 0 0,0 1 1 0 0,0-1-1 0 0,0 1 1 0 0,0-1-1 0 0,2-4 48 0 0,9-5-14 0 0,-8 6 79 0 0,-2 0-57 0 0,-2-4-1 0 0,1 8-37 0 0,0-3 110 0 0,0 1-4 0 0,-1 0-103 0 0,1 0 1 0 0,0 1 0 0 0,0-1-1 0 0,-1 0 1 0 0,1 1 0 0 0,0-1-1 0 0,-1 0 1 0 0,0 1 0 0 0,1-1-1 0 0,-1 1 1 0 0,0-1 0 0 0,-1 0-22 0 0,-2-2 101 0 0,0 1 46 0 0,-8 1 103 0 0,-2 3-121 0 0,8 0-108 0 0,-10 1 48 0 0,8 2-21 0 0,-20 12 1 0 0,14-4-2 0 0,6-4-37 0 0,2-3-10 0 0,1 0 0 0 0,-1 0 0 0 0,1 1 0 0 0,1 0 1 0 0,-4 4-1 0 0,4 0 0 0 0,3-8 0 0 0,0 1 0 0 0,0-1 0 0 0,-1 0 0 0 0,1 0 0 0 0,0 0 0 0 0,-1 0 0 0 0,1 0 0 0 0,-1 0 0 0 0,0 0 0 0 0,-4 3 0 0 0,1 1 0 0 0,-1 0 0 0 0,1 0 0 0 0,1 0 0 0 0,-1 0 0 0 0,1 1 0 0 0,0 0 0 0 0,-2 5 0 0 0,-9 24 0 0 0,9-9 0 0 0,1-12 0 0 0,3-12 0 0 0,1 1 0 0 0,0-1 0 0 0,0 0 0 0 0,0 1 0 0 0,0-1 0 0 0,1 1 0 0 0,-1-1 0 0 0,1 2 0 0 0,0 92 136 0 0,0-95-136 0 0,1-1 0 0 0,-1 1 0 0 0,1-1 0 0 0,0 0 0 0 0,-1 1 0 0 0,1-1 0 0 0,0 0 0 0 0,0 1 0 0 0,0-1 0 0 0,-1 0 0 0 0,1 0 0 0 0,1 0 0 0 0,-1 0 0 0 0,0 0 0 0 0,0 0 0 0 0,0 0 0 0 0,0 0 0 0 0,1 0 0 0 0,-1 0 0 0 0,0-1 0 0 0,1 1 0 0 0,-1-1 0 0 0,1 1 0 0 0,1 0 0 0 0,2 1 0 0 0,14 2-2 0 0,12-5-46 0 0,-21 1 18 0 0,-7 0 16 0 0,1 0 1 0 0,-1-1-1 0 0,0 1 1 0 0,0-1 0 0 0,1 1-1 0 0,-1-1 1 0 0,0 0 0 0 0,0 0-1 0 0,3-2 14 0 0,9-2-93 0 0,17-1-92 0 0,-21 3 80 0 0,-7 1 28 0 0,0 1-36 0 0,-1 0-16 0 0,0 0-36 0 0,0 0-41 0 0,0 0-48 0 0,0 0-51 0 0,1 1-46 0 0,-1-1-43 0 0,0 1-36 0 0,1 0-127 0 0,-1-1-36 0 0,9 1-1313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2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16 8496 0 0,'0'0'190'0'0,"-2"0"28"0"0,-5 0-112 0 0,-17 1 177 0 0,16-2-223 0 0,2-1-37 0 0,-2-3 0 0 0,-2-1 75 0 0,-6 3 79 0 0,-29 3 770 0 0,-2 0 104 0 0,33 3-759 0 0,4 3-93 0 0,2-1-80 0 0,-6 1 83 0 0,-3 3 52 0 0,1 0-40 0 0,1 2-47 0 0,-2 4-56 0 0,6-5-22 0 0,-11 14 46 0 0,13-10-109 0 0,1 3-34 0 0,5-7 8 0 0,-9 25 10 0 0,7-27 11 0 0,4-7-19 0 0,0 1 1 0 0,0-1-1 0 0,0 1 0 0 0,0-1 1 0 0,1 1-1 0 0,-1-1 0 0 0,0 1 1 0 0,1-1-1 0 0,0 1 0 0 0,-1 0 1 0 0,1-1-1 0 0,0 1 0 0 0,0 0 1 0 0,0 0-3 0 0,0 8 1 0 0,0 14 0 0 0,0-8 32 0 0,0-2 37 0 0,0 3 57 0 0,1-7-113 0 0,3-2 46 0 0,-3-7-41 0 0,0 0 0 0 0,0 0 0 0 0,0 0 0 0 0,0-1 0 0 0,0 1 0 0 0,0 0 0 0 0,1-1 0 0 0,-1 1 0 0 0,0-1 0 0 0,0 1 0 0 0,0-1 0 0 0,1 1-19 0 0,15 1 252 0 0,10-2 171 0 0,-13 0-192 0 0,0-3-29 0 0,-4-2-41 0 0,-2 0-52 0 0,2 0 27 0 0,-7 4-109 0 0,-1 0-1 0 0,0 0 1 0 0,0 0-1 0 0,1-1 1 0 0,-1 1 0 0 0,0 0-1 0 0,0-1 1 0 0,0 0 0 0 0,-1 0-27 0 0,16-12 158 0 0,-1 4-49 0 0,-11 7-67 0 0,1 0 0 0 0,-1-1 0 0 0,0 0 1 0 0,5-5-43 0 0,-7 6 18 0 0,1-1 0 0 0,0 1 0 0 0,0 0 0 0 0,0 1 0 0 0,5-3-18 0 0,-6 4 8 0 0,0-1 1 0 0,1 0 0 0 0,-1 0-1 0 0,0-1 1 0 0,0 1 0 0 0,0-1-1 0 0,-1 1 1 0 0,1-1 0 0 0,-1 0-1 0 0,1 0 1 0 0,0-1-9 0 0,12-20 11 0 0,1 14-11 0 0,-14 7 2 0 0,0 1 0 0 0,0-1 0 0 0,-1 0 0 0 0,1 0 0 0 0,-1 1 0 0 0,0-1 0 0 0,1-1-2 0 0,-1-1 8 0 0,1 1 0 0 0,-1 0 0 0 0,1 1 1 0 0,0-1-1 0 0,1 0 0 0 0,-1 0 0 0 0,1 1 1 0 0,0-1-9 0 0,4-4 32 0 0,-4 5-21 0 0,0 0-1 0 0,1 0 1 0 0,-1-1-1 0 0,1 2 1 0 0,-1-1-1 0 0,1 0-10 0 0,1 1 19 0 0,-4 2-16 0 0,0-1-1 0 0,-1 1 1 0 0,1 0 0 0 0,0-1 0 0 0,-1 1 0 0 0,1 0 0 0 0,-1-1 0 0 0,1 1 0 0 0,-1-1 0 0 0,1 1 0 0 0,-1 0 0 0 0,1-1-1 0 0,-1 1 1 0 0,1-1 0 0 0,-1 0 0 0 0,1 1 0 0 0,-1-1 0 0 0,0 1 0 0 0,1-1 0 0 0,-1 0 0 0 0,0 1 0 0 0,0-1-3 0 0,3-4-3 0 0,-3 4 4 0 0,1-1-1 0 0,0 1 1 0 0,0 0-1 0 0,0 0 1 0 0,-1 0-1 0 0,1 0 1 0 0,0 0-1 0 0,0 1 1 0 0,1-1-1 0 0,-1 0 1 0 0,0 0-1 0 0,0 1 1 0 0,0-1-1 0 0,0 1 0 0 0,1-1 1 0 0,-1 1-1 0 0,0-1 1 0 0,0 1-1 0 0,1 0 1 0 0,-1-1-1 0 0,0 1 1 0 0,1 0-1 0 0,-1 0 0 0 0,4-3 43 0 0,6-7-46 0 0,-11 10 2 0 0,0 0 0 0 0,0-1 0 0 0,0 1 0 0 0,0 0 0 0 0,0 0 1 0 0,0 0-1 0 0,0 0 0 0 0,0 0 0 0 0,0 0 0 0 0,0 0 0 0 0,1 0 0 0 0,-1 0 0 0 0,0-1 0 0 0,0 1 0 0 0,0 0 0 0 0,0 0 0 0 0,0 0 0 0 0,0 0 0 0 0,0 0 0 0 0,0 0 1 0 0,1 0-1 0 0,-1 0 0 0 0,0 0 0 0 0,0 0 0 0 0,0 0 0 0 0,0 0 0 0 0,0 0 0 0 0,0 0 0 0 0,1 0 0 0 0,-1 0 0 0 0,0 0 0 0 0,0 0 0 0 0,0 0 0 0 0,0 0 0 0 0,0 0 0 0 0,0 0 1 0 0,0 0-1 0 0,1 0 0 0 0,-1 0 0 0 0,0 0 0 0 0,0 0 0 0 0,0 0 0 0 0,0 0 0 0 0,0 0 0 0 0,0 1 0 0 0,0-1 0 0 0,0 0 0 0 0,1 0 0 0 0,-1 0 0 0 0,0 0 0 0 0,0 0 1 0 0,0 0-1 0 0,0 0 0 0 0,0 0 0 0 0,0 0 0 0 0,0 1 0 0 0,0-1 1 0 0,11 10-27 0 0,-8-3-37 0 0,-3 2 59 0 0,-1-6-6 0 0,1 12-38 0 0,1-8 45 0 0,-1 0 1 0 0,0 0-1 0 0,-1 0 1 0 0,0 0 0 0 0,0 3 3 0 0,-10 11-1 0 0,6 11 1 0 0,1-14 1 0 0,1-8-1 0 0,1-1-1 0 0,0 1 1 0 0,1 0 0 0 0,0 0 0 0 0,1 2 0 0 0,0-4 0 0 0,-1 0 0 0 0,0 1 0 0 0,0-1 0 0 0,0 0 0 0 0,-1 0 0 0 0,0 0 0 0 0,-1 0 0 0 0,-2 6 0 0 0,2-7 0 0 0,0 1 0 0 0,0 0 0 0 0,1 0 0 0 0,1 1 0 0 0,-1-1 0 0 0,1 0 0 0 0,0 0 0 0 0,1 6 0 0 0,-1-1 0 0 0,0 0 0 0 0,-1 0 0 0 0,-1 0 0 0 0,-2 8 0 0 0,4-17 1 0 0,0-1-1 0 0,1-1 0 0 0,0 1 0 0 0,-1 0 0 0 0,1 0 0 0 0,0 0 0 0 0,1 0 0 0 0,-1-1 0 0 0,0 1 0 0 0,1 0 0 0 0,-1 0 0 0 0,1 0 0 0 0,0-1 0 0 0,0 1 0 0 0,1 2 0 0 0,0-2 0 0 0,-1 1 0 0 0,0 0 0 0 0,0 0 0 0 0,0 0 0 0 0,0 0 0 0 0,0 0 0 0 0,-1 4-1 0 0,0-5 1 0 0,1 0 0 0 0,-1 1 0 0 0,1-1 0 0 0,-1 0 0 0 0,1 0 0 0 0,0 0 0 0 0,0 1 0 0 0,0-1 0 0 0,2 2 1 0 0,1 5-2 0 0,-3-8 1 0 0,-1-1 0 0 0,0 0 0 0 0,0 0 0 0 0,0-1 0 0 0,0 1 0 0 0,0 0 0 0 0,1-1 0 0 0,-1 1 0 0 0,0 0 0 0 0,0-1 0 0 0,1 1 0 0 0,-1 0 0 0 0,0-1 0 0 0,1 1 0 0 0,-1-1 0 0 0,1 1 0 0 0,-1 0 0 0 0,1-1 0 0 0,-1 1 0 0 0,1-1 0 0 0,-1 1 0 0 0,1-1 0 0 0,-1 0 0 0 0,1 1 0 0 0,0-1 0 0 0,-1 0 0 0 0,1 1 0 0 0,0-1 0 0 0,6 3 0 0 0,8 10 0 0 0,-13-11 0 0 0,-1-1 0 0 0,0 0 0 0 0,0 1 0 0 0,0-1 0 0 0,1 0 0 0 0,-1 0 0 0 0,1 0 0 0 0,-1 0 0 0 0,0 0 0 0 0,1-1 0 0 0,0 1 0 0 0,-1 0 0 0 0,1-1 0 0 0,-1 1 0 0 0,1-1 0 0 0,0 1 0 0 0,0-1 0 0 0,-1 0 0 0 0,1 0 0 0 0,0 0 0 0 0,7 0-16 0 0,-2-2-42 0 0,-2-1-109 0 0,11-5-130 0 0,-11 5 151 0 0,0 0-63 0 0,0 0-31 0 0,-1 0-74 0 0,0 0-90 0 0,-1 0-102 0 0,-2 1 217 0 0,1 1-35 0 0,0-1-415 0 0,0 0 117 0 0,0 0-47 0 0,2-2-767 0 0,-1 1 353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3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12032 0 0,'0'0'273'0'0,"3"-2"40"0"0,8-9 21 0 0,-9 9-143 0 0,-2 1-92 0 0,0 1 51 0 0,0 0-60 0 0,3 0 92 0 0,-3 0-158 0 0,1 1 0 0 0,0-1 0 0 0,-1 0 0 0 0,1 0 0 0 0,0 0 0 0 0,-1 0 0 0 0,1 0 0 0 0,0 1 0 0 0,-1-1 0 0 0,1 0-1 0 0,-1 1 1 0 0,1-1 0 0 0,-1 0 0 0 0,1 1 0 0 0,-1-1 0 0 0,1 1-24 0 0,7 10 323 0 0,-3 4-76 0 0,-1 0-90 0 0,-2-7-115 0 0,0-1-34 0 0,4 8 39 0 0,-5-12-43 0 0,1 1 1 0 0,-1-1-1 0 0,0 0 0 0 0,0 1 1 0 0,-1-1-1 0 0,1 1 1 0 0,-1-1-1 0 0,0 1 0 0 0,1 0-4 0 0,-2 11 31 0 0,1-7 2 0 0,0 0 0 0 0,0-1-1 0 0,1 1 1 0 0,0 0 0 0 0,0 1-33 0 0,1-2 25 0 0,1 4 21 0 0,0 1 0 0 0,-1 0 0 0 0,0 0 0 0 0,-1 0 0 0 0,-1 1-46 0 0,0 27 117 0 0,0 1 61 0 0,0 83 494 0 0,1-116-616 0 0,-1 0-1 0 0,2-1 0 0 0,-1 1 0 0 0,1-1 1 0 0,0 2-56 0 0,0-1 52 0 0,0-1 0 0 0,0 1 0 0 0,-1 0 1 0 0,0 0-1 0 0,-1 1-52 0 0,0 64 227 0 0,0-25-8 0 0,0-3 34 0 0,0 9 86 0 0,0-52-380 0 0,0-1 33 0 0,0 5 105 0 0,0-4-149 0 0,0-1-26 0 0,0 0-43 0 0,0 1-52 0 0,0-1-60 0 0,0-1 72 0 0,1 0-44 0 0,-1 0-75 0 0,1 0 92 0 0,0 0-38 0 0,0 0-41 0 0,0 0-38 0 0,1 0-409 0 0,0 0 102 0 0,0 0-53 0 0,3 0-778 0 0,1 0-611 0 0,4 0-1160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3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0 11256 0 0,'0'0'256'0'0,"0"0"34"0"0,0 0 21 0 0,0 0-35 0 0,0 0-132 0 0,0 0-32 0 0,0 3 36 0 0,0-3-128 0 0,0 1 0 0 0,0 0 0 0 0,0-1 0 0 0,0 1 0 0 0,0-1 0 0 0,0 1 0 0 0,0-1 0 0 0,0 1 0 0 0,1-1 0 0 0,-1 1 0 0 0,0 0 0 0 0,0-1 0 0 0,1 1 0 0 0,-1-1 1 0 0,0 0-1 0 0,1 1 0 0 0,-1-1 0 0 0,0 1 0 0 0,1-1 0 0 0,-1 1 0 0 0,1-1 0 0 0,-1 0 0 0 0,1 1 0 0 0,0-1-20 0 0,-1 1 21 0 0,1-1 1 0 0,0 0-1 0 0,-1 1 0 0 0,1-1 1 0 0,-1 1-1 0 0,1-1 0 0 0,-1 1 1 0 0,1 0-1 0 0,-1-1 0 0 0,1 1 1 0 0,-1-1-1 0 0,0 1 0 0 0,1 0 1 0 0,-1-1-1 0 0,0 1 0 0 0,1 0 1 0 0,-1 0-1 0 0,0-1 0 0 0,0 1 1 0 0,0 0-1 0 0,0 0 1 0 0,0-1-1 0 0,0 1 0 0 0,0 0 1 0 0,0 0-22 0 0,2 10 159 0 0,4 0-2 0 0,0 3-13 0 0,-4 0-12 0 0,-1 18 67 0 0,0-18-86 0 0,0 1 1 0 0,-1 0 0 0 0,-1-1 0 0 0,-1 1 0 0 0,-1 3-114 0 0,3-14 22 0 0,-9 33 174 0 0,5-2-65 0 0,4 89 318 0 0,0-71-231 0 0,0-46-180 0 0,-1 0 0 0 0,0 0 0 0 0,0 1 0 0 0,-1-1 0 0 0,0 0 1 0 0,-2 5-39 0 0,2-7 20 0 0,-2 12 60 0 0,5 4-22 0 0,0-12-30 0 0,-1 21 69 0 0,0 9-50 0 0,-1-31-46 0 0,0 14 16 0 0,5-7 25 0 0,1-7-31 0 0,-4-7-7 0 0,0 0 0 0 0,0 1 0 0 0,0-1 0 0 0,-1 1 0 0 0,1-1 0 0 0,0 1 0 0 0,-1-1-1 0 0,1 1 1 0 0,-1 0 0 0 0,1-1 0 0 0,-1 1 0 0 0,0-1 0 0 0,0 1 0 0 0,0 0-4 0 0,0 0-110 0 0,0 0 78 0 0,0-1 67 0 0,0-1 97 0 0,1 1-2 0 0,-1 0-116 0 0,0 1-83 0 0,0 1-98 0 0,0 0-63 0 0,-1 1-100 0 0,1 2-111 0 0,0-3 173 0 0,0 1-32 0 0,0-4-70 0 0,0 0-57 0 0,0 0-49 0 0,0 0-45 0 0,0 0-153 0 0,0 0-43 0 0,0 0-186 0 0,0 0-498 0 0</inkml:trace>
  <inkml:trace contextRef="#ctx0" brushRef="#br0" timeOffset="638.41">1 410 7632 0 0,'0'0'166'0'0,"0"0"29"0"0,0 0 14 0 0,3 0-25 0 0,-1 0-234 0 0,0 1 91 0 0,2-1 58 0 0,11-1 384 0 0,-10-1-321 0 0,4-3 14 0 0,1-1 72 0 0,3 4 73 0 0,-2 0-34 0 0,1-4 48 0 0,1 0 34 0 0,1 4-42 0 0,-7 1-197 0 0,0 0 1 0 0,0 0 0 0 0,0 0 0 0 0,0-1-1 0 0,2-1-130 0 0,7-1 219 0 0,16-2 205 0 0,34-9 417 0 0,-26 3-484 0 0,-25 7-149 0 0,-1 0 0 0 0,9 0-208 0 0,-11 4 193 0 0,1 0-1 0 0,10 1-192 0 0,23-3 353 0 0,2-7-61 0 0,-4 4-32 0 0,-20 1-102 0 0,4-1 30 0 0,-1 4-65 0 0,28 2-80 0 0,66 0-43 0 0,-105 3 0 0 0,0 10 0 0 0,-3 3 17 0 0,-12-14-6 0 0,0 0 0 0 0,-1 0 0 0 0,1 0 0 0 0,-1 0 0 0 0,1 0 0 0 0,-1 0 0 0 0,0 0 0 0 0,1 0 0 0 0,-1 0 0 0 0,0 0-1 0 0,-1 0 1 0 0,1 0 0 0 0,0 0 0 0 0,-1 0 0 0 0,1 0 0 0 0,-1 0 0 0 0,0 2-11 0 0,-8 17 80 0 0,7-17-70 0 0,1-2-9 0 0,0 0 0 0 0,0 1 0 0 0,1-1 0 0 0,-1 0 0 0 0,1 1 0 0 0,-1-1 0 0 0,1 0 0 0 0,0 1 0 0 0,0-1 0 0 0,1 3-1 0 0,-3 11-15 0 0,2-14 8 0 0,-1 0 1 0 0,0 0 0 0 0,0 0 0 0 0,0 0 0 0 0,0 0 0 0 0,-1-1 0 0 0,1 1 0 0 0,0 0 0 0 0,-1-1 0 0 0,1 1 0 0 0,-1-1 6 0 0,1 0 0 0 0,-1 0-1 0 0,1 1 0 0 0,0-1 0 0 0,0 0 1 0 0,0 0-1 0 0,0 1 0 0 0,0-1 1 0 0,0 0-1 0 0,1 1 0 0 0,-1-1 1 0 0,0 1-1 0 0,1 0 0 0 0,-1-1 1 0 0,1 1-1 0 0,-1-1 0 0 0,1 1 1 0 0,0 0-1 0 0,0-1 0 0 0,-1 1 1 0 0,1 1 0 0 0,1-1 0 0 0,-1 1 1 0 0,0-1 0 0 0,0 1 0 0 0,-1-1 0 0 0,1 0 0 0 0,0 1-1 0 0,-1-1 1 0 0,1 0 0 0 0,-1 1 0 0 0,0-1 0 0 0,0 0 0 0 0,0 0-1 0 0,0 0 1 0 0,0 1 0 0 0,-1-1 0 0 0,1 0 0 0 0,0-1 0 0 0,-1 1 0 0 0,0 1-1 0 0,0-2 6 0 0,1 1 1 0 0,-1-1 0 0 0,1 1 0 0 0,0-1-1 0 0,-1 1 1 0 0,1-1 0 0 0,0 1 0 0 0,0 0-1 0 0,0 0 1 0 0,0 0 0 0 0,0 1-7 0 0,0 11 13 0 0,1 5-35 0 0,0 6-37 0 0,3-10 55 0 0,-3-13 9 0 0,1-1 0 0 0,0 0 0 0 0,0 0 0 0 0,-1 0 0 0 0,1 0 0 0 0,0 0 0 0 0,0 0 0 0 0,0 0 0 0 0,0 0 0 0 0,1 0 0 0 0,-1-1 0 0 0,1 2-5 0 0,11 3 96 0 0,-9 1-32 0 0,-4-5-61 0 0,1-1 1 0 0,-1 1 0 0 0,0-1 0 0 0,0 1 0 0 0,1-1 0 0 0,-1 0-1 0 0,0 1 1 0 0,1-1 0 0 0,-1 0 0 0 0,0 1 0 0 0,1-1-1 0 0,-1 0 1 0 0,1 1 0 0 0,-1-1 0 0 0,1 0 0 0 0,-1 0-1 0 0,0 1 1 0 0,1-1 0 0 0,-1 0 0 0 0,1 0 0 0 0,-1 0-1 0 0,1 0 1 0 0,-1 0 0 0 0,1 0 0 0 0,-1 0 0 0 0,1 0-1 0 0,-1 0 1 0 0,1 0 0 0 0,-1 0 0 0 0,1 0 0 0 0,-1 0-1 0 0,1 0-3 0 0,13-3 97 0 0,-4-2 37 0 0,0 0 56 0 0,4 2 77 0 0,-11 3-186 0 0,0 0-1 0 0,0 0 1 0 0,0 0-1 0 0,0 0 0 0 0,0-1 1 0 0,0 0-1 0 0,0 1 0 0 0,3-2-80 0 0,14-10 325 0 0,-10 7-226 0 0,2 0 75 0 0,16-8 299 0 0,-18 5-296 0 0,-1 0-97 0 0,6 0-23 0 0,-12 6-46 0 0,1 1 1 0 0,-1-1 0 0 0,0-1-1 0 0,0 1 1 0 0,0 0 0 0 0,1-2-12 0 0,9-9 30 0 0,-9 6 74 0 0,-4-2-77 0 0,-1 7-7 0 0,1-2-3 0 0,-1-22 74 0 0,1 23-88 0 0,-1-1 1 0 0,0 1-1 0 0,0-1 0 0 0,0 1 1 0 0,-1 0-1 0 0,1 0 0 0 0,-1 0 1 0 0,1 0-1 0 0,-1 0 0 0 0,-1-1-3 0 0,-10-22 46 0 0,10 17-41 0 0,-1 1 0 0 0,-1-1-1 0 0,-1-2-4 0 0,-13-15 0 0 0,-7 5-16 0 0,5-6-69 0 0,1 12-11 0 0,-5-4-60 0 0,12 7 48 0 0,-18-10-68 0 0,10 9-5 0 0,-6-4-28 0 0,8 5-12 0 0,3 4-73 0 0,8 4 96 0 0,1 0-40 0 0,5 3 96 0 0,-1 0 40 0 0,-6 0-136 0 0,5 1 89 0 0,1 0-91 0 0,1 0 74 0 0,0 0-39 0 0,0 0-208 0 0,1 0 160 0 0,0 0-35 0 0,1 0-104 0 0,-1 0-54 0 0,1 0-49 0 0,-1 0-42 0 0,1 0-155 0 0,0 0-41 0 0,0 0-188 0 0,0 0-504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2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7520 0 0,'0'0'217'0'0,"0"2"-6"0"0,0-1-209 0 0,0-1 1 0 0,0 1-1 0 0,1 0 1 0 0,-1-1-1 0 0,0 1 1 0 0,0-1-1 0 0,0 1 1 0 0,0-1-1 0 0,0 1 1 0 0,1 0 0 0 0,-1-1-1 0 0,0 1 1 0 0,1-1-1 0 0,-1 1 1 0 0,0-1-1 0 0,1 0 1 0 0,-1 1-1 0 0,0-1 1 0 0,1 1-1 0 0,-1-1 1 0 0,1 0-1 0 0,-1 1 1 0 0,1-1-1 0 0,0 1-2 0 0,2 1 55 0 0,-1 1 55 0 0,0 2 77 0 0,-1 1 98 0 0,-1-5-243 0 0,0 0-1 0 0,0-1 1 0 0,0 1-1 0 0,0 0 1 0 0,0-1-1 0 0,0 1 1 0 0,0 0-1 0 0,1-1 1 0 0,-1 1-1 0 0,0 0 0 0 0,0-1 1 0 0,1 1-1 0 0,-1 0 1 0 0,0-1-1 0 0,1 1 1 0 0,-1-1-1 0 0,0 1 1 0 0,1-1-1 0 0,-1 1 1 0 0,1-1-1 0 0,-1 1 1 0 0,1-1-1 0 0,-1 1 1 0 0,1-1-1 0 0,-1 1 1 0 0,1-1-42 0 0,5 7 649 0 0,-4 2-256 0 0,-2-3-216 0 0,2-1-34 0 0,0 0-6 0 0,2 2 24 0 0,2 6 87 0 0,-4-2-18 0 0,0 9 103 0 0,2 0-76 0 0,5 3-16 0 0,7 6 58 0 0,2-6 85 0 0,-15-20-275 0 0,1 1 1 0 0,0 0-1 0 0,0-1 0 0 0,0 0 0 0 0,0 0 1 0 0,3 1-110 0 0,37 16 1177 0 0,-33-16-911 0 0,0 0-29 0 0,-1 0-69 0 0,-1-2 67 0 0,-1 0-55 0 0,0-2-19 0 0,4-1 14 0 0,1 1 0 0 0,9-3 135 0 0,-9-2-71 0 0,2-1 37 0 0,11 1 119 0 0,-10-2-118 0 0,5-2 106 0 0,-16 8-316 0 0,-1-2 0 0 0,1 1 0 0 0,0-1-1 0 0,-1 1 1 0 0,0-1 0 0 0,1 0 0 0 0,-1-1 0 0 0,1 0-67 0 0,21-22 445 0 0,-17 17-264 0 0,-7 8-167 0 0,-1-1 0 0 0,1 1 0 0 0,-1-1 0 0 0,0 0 0 0 0,0 1 0 0 0,1-1 0 0 0,-1 0 0 0 0,0 0 0 0 0,-1 1 0 0 0,1-1-14 0 0,2-10 23 0 0,0 0-34 0 0,4 4-48 0 0,-7 8 56 0 0,1 0 0 0 0,-1-1-1 0 0,1 1 1 0 0,-1 0 0 0 0,0-1 0 0 0,1 1-1 0 0,-1 0 1 0 0,0-1 0 0 0,1 1-1 0 0,-1-1 1 0 0,0 1 0 0 0,1-1-1 0 0,-1 1 1 0 0,0 0 0 0 0,0-1 0 0 0,0 1-1 0 0,1-1 1 0 0,-1 1 0 0 0,0-1-1 0 0,0 1 1 0 0,0-1 0 0 0,0 1-1 0 0,0-1 1 0 0,0 1 0 0 0,0-1 0 0 0,0 0-1 0 0,0 1 1 0 0,0-1 0 0 0,0 1 3 0 0,0-4-158 0 0,0 0 47 0 0,0 0 41 0 0,0 0 34 0 0,0-4 41 0 0,0-11 143 0 0,0 13-136 0 0,0 0-48 0 0,0 0-67 0 0,0 0-88 0 0,0 1-106 0 0,0 2 103 0 0,0 0-34 0 0,0-1-161 0 0,0-1-80 0 0,0 1-87 0 0,0 0-95 0 0,0 0-102 0 0,0 0-108 0 0,0 0-115 0 0,0 0-122 0 0,0-2-1059 0 0,0-3-1215 0 0</inkml:trace>
  <inkml:trace contextRef="#ctx0" brushRef="#br0" timeOffset="405.96">837 32 5136 0 0,'0'0'149'0'0,"2"0"-7"0"0,6 0-115 0 0,11 0 23 0 0,-17 0 28 0 0,-2 0 86 0 0,0 0 139 0 0,0 0 8 0 0,0 0 39 0 0,0 0-162 0 0,0 0 136 0 0,0 0 256 0 0,0 0 18 0 0,0 0-9 0 0,0 0-45 0 0,-2-2-21 0 0,-1 0-489 0 0,0-1 80 0 0,-2 0 105 0 0,-4-1 211 0 0,0 2 32 0 0,3 1-187 0 0,2 3-92 0 0,0 0-60 0 0,0 5 127 0 0,4-7-234 0 0,0 0 0 0 0,-1 1-1 0 0,1-1 1 0 0,0 1 0 0 0,0-1 0 0 0,-1 1 0 0 0,1-1-1 0 0,0 0 1 0 0,-1 1 0 0 0,1-1 0 0 0,-1 0 0 0 0,1 1-1 0 0,0-1 1 0 0,-1 0 0 0 0,1 0 0 0 0,-1 1 0 0 0,1-1-1 0 0,-1 0 1 0 0,1 0 0 0 0,-1 0 0 0 0,1 0 0 0 0,-1 1-1 0 0,1-1 1 0 0,-1 0 0 0 0,1 0 0 0 0,-1 0 0 0 0,1 0-1 0 0,-1 0 1 0 0,1 0 0 0 0,-1 0 0 0 0,1-1 0 0 0,-1 1-16 0 0,-10 2 225 0 0,-1 4 23 0 0,3-1-109 0 0,-1 0 63 0 0,-1 0-3 0 0,4 4-52 0 0,4-4-99 0 0,3-5-41 0 0,0 1 0 0 0,-1 0 0 0 0,1-1 0 0 0,0 1 1 0 0,0 0-1 0 0,-1-1 0 0 0,1 1 0 0 0,-1-1 0 0 0,1 1 0 0 0,-1-1 0 0 0,1 1 0 0 0,-1-1 1 0 0,1 1-1 0 0,-1-1 0 0 0,1 1 0 0 0,-1-1 0 0 0,1 0 0 0 0,-1 1 0 0 0,0-1 0 0 0,1 0 1 0 0,-1 0-1 0 0,0 1-7 0 0,-4 1 21 0 0,-26 24 123 0 0,24-22-114 0 0,6-4-29 0 0,1 0 1 0 0,-1 0-1 0 0,1 0 0 0 0,-1 0 1 0 0,1 0-1 0 0,-1 1 0 0 0,1-1 1 0 0,-1 0-1 0 0,1 1 0 0 0,0-1 1 0 0,-1 0-1 0 0,1 1 1 0 0,-1-1-1 0 0,1 0 0 0 0,0 1 1 0 0,-1-1-1 0 0,1 1 0 0 0,0-1 1 0 0,0 0-1 0 0,-1 1 0 0 0,1-1 1 0 0,0 1-1 0 0,0-1 1 0 0,0 1-1 0 0,0-1 0 0 0,-1 1 1 0 0,1-1-1 0 0,0 1 0 0 0,0-1 1 0 0,0 1-1 0 0,0-1 0 0 0,0 1 1 0 0,0-1-1 0 0,0 1 0 0 0,0-1 1 0 0,1 1-1 0 0,-1-1 1 0 0,0 1-2 0 0,-3 15 74 0 0,-7-3-4 0 0,6-7-11 0 0,5 3-50 0 0,-1-8-3 0 0,0 1 53 0 0,3-2 32 0 0,7 0 5 0 0,-7 0 0 0 0,-1 0 20 0 0,1 0-82 0 0,42-2 650 0 0,-34 0-536 0 0,0 0-33 0 0,-1-2-45 0 0,0-2-56 0 0,14-8 157 0 0,0 2-43 0 0,0 2-45 0 0,-1 2-45 0 0,3-4 18 0 0,-18 8-31 0 0,5-1-12 0 0,-8-6-13 0 0,24-5 0 0 0,-16 14 11 0 0,-8 2 32 0 0,9 2-33 0 0,-13-1-10 0 0,0 0 0 0 0,0 0 0 0 0,0-1 0 0 0,0 1 0 0 0,0 0 0 0 0,0 0 0 0 0,0 0 0 0 0,0 0 0 0 0,0 0 0 0 0,0 0 0 0 0,0 1 0 0 0,0 0 0 0 0,14 29 0 0 0,-14-30 0 0 0,-1-1 0 0 0,0 1 0 0 0,1 0 0 0 0,-1-1 0 0 0,0 1 0 0 0,0 0 0 0 0,0 0 0 0 0,0-1 0 0 0,0 1 0 0 0,0 0 0 0 0,0 0 0 0 0,0-1 0 0 0,0 1 0 0 0,0 0 0 0 0,0-1 0 0 0,0 1 0 0 0,0 0 0 0 0,0 0 0 0 0,-1-1 0 0 0,1 1 0 0 0,-1 0 0 0 0,-3 7 0 0 0,3-7 0 0 0,0 1 0 0 0,0-1 0 0 0,0 1 0 0 0,0-1 0 0 0,0 1 0 0 0,1-1 0 0 0,-1 1 0 0 0,1-1 0 0 0,-1 1 0 0 0,1 0 0 0 0,0-1 0 0 0,0 1 0 0 0,-1-1 0 0 0,1 1 0 0 0,0 9 0 0 0,-1-9 0 0 0,1 1 0 0 0,0 0 0 0 0,0 0 0 0 0,0 0 0 0 0,0 0 0 0 0,0-1 0 0 0,1 1 0 0 0,-1 0 0 0 0,1 0 0 0 0,0-1 0 0 0,0 2 0 0 0,9 1 0 0 0,-9-4-1 0 0,-1 0 0 0 0,1-1 0 0 0,-1 1 0 0 0,0-1-1 0 0,0 1 1 0 0,1 0 0 0 0,-1-1 0 0 0,0 1-1 0 0,0 0 1 0 0,0-1 0 0 0,0 1 0 0 0,0 0-1 0 0,0-1 1 0 0,0 1 0 0 0,0 0 1 0 0,0 2-89 0 0,0-3-2 0 0,0 0-20 0 0,0 0-122 0 0,0 0-58 0 0,0 0 153 0 0,0 0-44 0 0,0 0-69 0 0,0 0 81 0 0,0 0-34 0 0,0 0-38 0 0,0 0-36 0 0,0 0-371 0 0,0 0 93 0 0,0 0-50 0 0,0 0-710 0 0,0 0-557 0 0,0 0-1060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1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48 8376 0 0,'0'0'190'0'0,"0"0"28"0"0,0 0 8 0 0,-3 0-28 0 0,-10-3-158 0 0,4-3-23 0 0,5 2 46 0 0,4 4-63 0 0,-2-2 186 0 0,1 1-36 0 0,-2 0 60 0 0,1 1-120 0 0,0 0-33 0 0,-3 1 42 0 0,4-1-24 0 0,1 0-5 0 0,-4 0 232 0 0,0-1-49 0 0,1 0-45 0 0,1 0-39 0 0,-2-1 73 0 0,2-1-94 0 0,2 2-133 0 0,0 1-1 0 0,-1-1 1 0 0,1 1-1 0 0,0-1 1 0 0,-1 1 0 0 0,1-1-1 0 0,-1 1 1 0 0,1 0-1 0 0,0-1 1 0 0,-1 1-1 0 0,1 0 1 0 0,-1-1-1 0 0,1 1 1 0 0,-1 0-1 0 0,1 0 1 0 0,-1-1 0 0 0,0 1-15 0 0,-6-1 179 0 0,-3 1 39 0 0,-14 0 182 0 0,13 3-186 0 0,7 3-72 0 0,4-5-133 0 0,-1-1 0 0 0,1 1 0 0 0,0-1-1 0 0,0 1 1 0 0,-1-1 0 0 0,1 0 0 0 0,0 1 0 0 0,-1-1 0 0 0,1 0 0 0 0,0 1-1 0 0,-1-1 1 0 0,1 0 0 0 0,-1 1 0 0 0,1-1 0 0 0,-1 0 0 0 0,1 0 0 0 0,0 1 0 0 0,-1-1-1 0 0,1 0 1 0 0,-1 0 0 0 0,1 0 0 0 0,-1 0 0 0 0,1 0 0 0 0,-1 0 0 0 0,1 0-1 0 0,-1 0 1 0 0,1 0 0 0 0,-1 0 0 0 0,1 0 0 0 0,-1 0 0 0 0,1 0 0 0 0,-1 0-9 0 0,-11-1 155 0 0,9 1-123 0 0,0 0-1 0 0,-1 0 1 0 0,1 0-1 0 0,0 0 1 0 0,0 0-1 0 0,0 0 1 0 0,-1 1-1 0 0,1 0 1 0 0,0-1-1 0 0,-1 2-31 0 0,-19 11 180 0 0,-1 0-40 0 0,19-11-120 0 0,5-1-15 0 0,-1-1 0 0 0,0 0 0 0 0,1 0 0 0 0,-1 1-1 0 0,0-1 1 0 0,1 0 0 0 0,-1 1 0 0 0,1-1 0 0 0,-1 1-1 0 0,1-1 1 0 0,-1 1 0 0 0,1-1 0 0 0,-1 1 0 0 0,1-1-1 0 0,-1 1 1 0 0,1-1 0 0 0,0 1 0 0 0,-1-1 0 0 0,1 1 0 0 0,0 0-1 0 0,-1-1 1 0 0,1 1-5 0 0,-2 4 20 0 0,-11 11 38 0 0,-1 0-44 0 0,2 18-14 0 0,9-23 0 0 0,-3 25 0 0 0,3-27 0 0 0,2-6 0 0 0,-1 1 0 0 0,1-1 0 0 0,0 0 0 0 0,0 0 0 0 0,0 0 0 0 0,1 1 0 0 0,-1-1 0 0 0,1 1 0 0 0,0-1 0 0 0,0 0 0 0 0,0 1 0 0 0,0-1 0 0 0,1 3 0 0 0,9 15 0 0 0,-4 6 0 0 0,4-6 0 0 0,-6-9 0 0 0,-4-9 0 0 0,1 0 0 0 0,0 0 0 0 0,0 0 0 0 0,0 0 0 0 0,0-1 0 0 0,1 1 0 0 0,-1 0 0 0 0,1 0 0 0 0,0-1 0 0 0,0 1 0 0 0,-1-1 0 0 0,2 0 0 0 0,-1 1 0 0 0,0-1 0 0 0,0 0 0 0 0,1 0 0 0 0,-1 0 0 0 0,2 0 0 0 0,17 7 0 0 0,3 0 0 0 0,-11-2 6 0 0,-8-3 14 0 0,1-1 1 0 0,-1-1 0 0 0,1 1-1 0 0,0-1 1 0 0,0 0 0 0 0,0 0-1 0 0,0 0 1 0 0,0-1 0 0 0,5 0-21 0 0,-9-1 11 0 0,0 0 1 0 0,0 0 0 0 0,0 0 0 0 0,0 0-1 0 0,0-1 1 0 0,-1 1 0 0 0,1-1 0 0 0,0 0-1 0 0,0 1 1 0 0,0-1 0 0 0,-1 0 0 0 0,1 0 0 0 0,1-1-12 0 0,7-3 106 0 0,3 3 43 0 0,-12 2-135 0 0,0-1 0 0 0,0 1 0 0 0,0 0 0 0 0,0 0 0 0 0,0 0 0 0 0,0-1 0 0 0,0 1 1 0 0,-1 0-1 0 0,1-1 0 0 0,0 1 0 0 0,0-1 0 0 0,0 1 0 0 0,0-1 0 0 0,-1 0 0 0 0,1 1 1 0 0,0-1-1 0 0,0 0 0 0 0,-1 1 0 0 0,1-1 0 0 0,-1 0 0 0 0,1 0 0 0 0,-1 0 1 0 0,1 0-1 0 0,-1 1 0 0 0,1-1 0 0 0,-1 0 0 0 0,1 0-14 0 0,9-15 155 0 0,-7 14-124 0 0,-1 0 1 0 0,-1-1-1 0 0,1 1 1 0 0,0-1 0 0 0,-1 1-1 0 0,1-1 1 0 0,0-2-32 0 0,6-19 187 0 0,4-9 11 0 0,-7 25-152 0 0,-4 7-37 0 0,-1 0 1 0 0,1-1-1 0 0,0 1 0 0 0,0-1 1 0 0,0 1-1 0 0,-1-1 0 0 0,1 0 0 0 0,-1 1 1 0 0,1-1-1 0 0,-1 1 0 0 0,0-1 1 0 0,1 0-1 0 0,-1 0 0 0 0,0 1 1 0 0,0-2-10 0 0,0-26 73 0 0,0-16-58 0 0,0 43-13 0 0,0 0 0 0 0,0 1 1 0 0,-1-1-1 0 0,1 0 1 0 0,0 0-1 0 0,-1 0 1 0 0,1 0-1 0 0,-1 0 0 0 0,0 0 1 0 0,0 1-1 0 0,0-1 1 0 0,0 0-1 0 0,-1-1-2 0 0,-3-6-27 0 0,4 3-25 0 0,0-2-36 0 0,1 1-16 0 0,0 5 65 0 0,1 0 1 0 0,-1 0-1 0 0,0 0 1 0 0,0 0 0 0 0,-1-1-1 0 0,1 1 1 0 0,0 0-1 0 0,-1 0 1 0 0,0 0 0 0 0,0-1 38 0 0,-3-5-127 0 0,0 3 20 0 0,2 0-38 0 0,0-1-51 0 0,1-2-64 0 0,1 7 44 0 0,0-1 64 0 0,0 1 55 0 0,0 0 46 0 0,0-1 37 0 0,0 1 35 0 0,0-4 141 0 0,0 3-125 0 0,0 0-85 0 0,0 1-19 0 0,0 0-35 0 0,0 0-41 0 0,0-1-46 0 0,0 1-70 0 0,0 0-64 0 0,0-1-70 0 0,0 1-77 0 0,0-1-83 0 0,0 1-89 0 0,0-1-95 0 0,0 0-102 0 0,0-2-809 0 0,0-5-922 0 0</inkml:trace>
  <inkml:trace contextRef="#ctx0" brushRef="#br0" timeOffset="307.36">409 111 8928 0 0,'3'2'200'0'0,"5"8"-63"0"0,6 20 316 0 0,-9-19-354 0 0,0-1-60 0 0,-1-2-39 0 0,7 18 0 0 0,-8-17 32 0 0,0 0 47 0 0,1 2 36 0 0,-1-2 54 0 0,0 0 1 0 0,1 0 0 0 0,1 0 0 0 0,-1 0-170 0 0,12 19 719 0 0,-11-16-447 0 0,0 0-47 0 0,-3-6-154 0 0,-1-1-34 0 0,2 13 308 0 0,-3-16-310 0 0,0-1 1 0 0,0 0-1 0 0,0 1 1 0 0,0-1-1 0 0,0 1 0 0 0,0-1 1 0 0,1 0-1 0 0,-1 1 0 0 0,1-1 1 0 0,0 1-36 0 0,3 6 164 0 0,-3-7-131 0 0,0 1 1 0 0,0-1-1 0 0,0 1 0 0 0,0-1 0 0 0,0 1 0 0 0,-1-1 1 0 0,1 1-1 0 0,-1-1 0 0 0,1 1 0 0 0,-1 0 0 0 0,0-1 1 0 0,0 1-1 0 0,1 0 0 0 0,-1 0-33 0 0,0 0 93 0 0,0 0-35 0 0,0 0-24 0 0,0 2-27 0 0,1 0-9 0 0,-1 0 36 0 0,0-2 37 0 0,0 1 57 0 0,0-1 32 0 0,-1 0 59 0 0,1 0 67 0 0,0 0 77 0 0,-1 0-204 0 0,0-1-36 0 0,-1 2 31 0 0,-1-1-91 0 0,-2 2-15 0 0,4-3 37 0 0,-2 2 193 0 0,0-3-12 0 0,3 0-255 0 0,-1 0 0 0 0,1 0 0 0 0,0 0 0 0 0,-1 0 0 0 0,1 0 0 0 0,-1 0 0 0 0,1 0 0 0 0,-1 0 0 0 0,1 0 0 0 0,0 0 0 0 0,-1 0 1 0 0,1-1-1 0 0,-1 1 0 0 0,1 0 0 0 0,0 0 0 0 0,-1 0 0 0 0,1-1 0 0 0,0 1 0 0 0,-1 0 0 0 0,1 0 0 0 0,0-1 0 0 0,-1 1 0 0 0,1 0 1 0 0,0-1-1 0 0,0 1 0 0 0,-1 0 0 0 0,1-1 0 0 0,0 1 0 0 0,0 0 0 0 0,-1-1 0 0 0,1 1-11 0 0,-5-7 164 0 0,-8 2-4 0 0,5-1-68 0 0,-18-20 184 0 0,19 18-224 0 0,4 0-37 0 0,-3-18 66 0 0,1 10-25 0 0,3 13-42 0 0,1 0 0 0 0,0 0 0 0 0,0-1 0 0 0,0 1 0 0 0,0-1 0 0 0,1 1 0 0 0,0 0 0 0 0,-1-2-14 0 0,1-16 121 0 0,0-9 45 0 0,0 12-45 0 0,2 3-39 0 0,3 0-37 0 0,0 4-39 0 0,0 1 0 0 0,1 0-1 0 0,3-2-5 0 0,4-7 0 0 0,-12 17 0 0 0,1-1 0 0 0,-1 1 0 0 0,1-1 0 0 0,-1 1 0 0 0,1 0 0 0 0,0 0 0 0 0,0 0 0 0 0,0 0 0 0 0,0 0 0 0 0,1 0 0 0 0,-1 0 0 0 0,0 1 0 0 0,1-1 0 0 0,20-16 0 0 0,-17 12 1 0 0,1 0-1 0 0,0 1 0 0 0,0 0 0 0 0,1 0 0 0 0,-1 1 0 0 0,1 0 0 0 0,5-2 0 0 0,14-4-3 0 0,19-5 3 0 0,-11 5-10 0 0,-35 10 10 0 0,23-8-76 0 0,7 0 34 0 0,-17 7-3 0 0,3 0-49 0 0,2 0-74 0 0,-14 1 91 0 0,0 0 35 0 0,8-3 1 0 0,-7 2-7 0 0,1-1-99 0 0,-3 0 10 0 0,0 1-51 0 0,1-1-61 0 0,-1 0-68 0 0,-1 1 54 0 0,0 1-40 0 0,1-1-406 0 0,-1 1 99 0 0,0-1-55 0 0,3 1-779 0 0,-5 0 1443 0 0,7 0-2057 0 0,2 0-1165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0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64 7976 0 0,'0'0'174'0'0,"0"0"29"0"0,0 0 14 0 0,0-3-26 0 0,-1-3-151 0 0,-4 1-34 0 0,-2 0-13 0 0,5-1 23 0 0,2 2 42 0 0,0 2 64 0 0,0 1 138 0 0,0-1 229 0 0,0 1-464 0 0,0 1 0 0 0,0-1 0 0 0,0 1 0 0 0,0-1 0 0 0,0 1 0 0 0,0-1 0 0 0,-1 1 0 0 0,1-1 1 0 0,0 1-1 0 0,0-1 0 0 0,0 1 0 0 0,0-1 0 0 0,0 1 0 0 0,-1-1 0 0 0,1 1 0 0 0,0 0 0 0 0,0-1 0 0 0,-1 1 0 0 0,1-1 0 0 0,0 1 0 0 0,-1 0 0 0 0,1-1 0 0 0,-1 1 0 0 0,1 0 0 0 0,0-1 1 0 0,-1 1-1 0 0,1 0 0 0 0,-1 0-25 0 0,-6-1 269 0 0,5 1-126 0 0,2 0 30 0 0,-3 0 73 0 0,-1 0-136 0 0,-14 0 286 0 0,9 0-254 0 0,3 0-64 0 0,1 0-68 0 0,5-1-8 0 0,0 1 1 0 0,0 0-1 0 0,0 0 0 0 0,0 0 0 0 0,0 0 0 0 0,-1 0 0 0 0,1 0 0 0 0,0 0 0 0 0,0 0 1 0 0,0 0-1 0 0,0 0 0 0 0,0 0 0 0 0,0 0 0 0 0,0 0 0 0 0,0 0 0 0 0,0 0 0 0 0,0 0 1 0 0,-1 0-1 0 0,1 0 0 0 0,0 0 0 0 0,0 0 0 0 0,0 1 0 0 0,0-1 0 0 0,0 0 1 0 0,0 0-1 0 0,0 0 0 0 0,0 0 0 0 0,0 0 0 0 0,0 0 0 0 0,0 0 0 0 0,0 0 0 0 0,0 0 1 0 0,0 0-1 0 0,-1 0 0 0 0,1 0 0 0 0,0 0 0 0 0,0 0 0 0 0,0 1 0 0 0,0-1 0 0 0,0 0 1 0 0,0 0-1 0 0,0 0 0 0 0,0 0 0 0 0,0 0 0 0 0,0 0 0 0 0,0 0 0 0 0,0 0 0 0 0,0 0 1 0 0,0 0-1 0 0,0 1 0 0 0,0-1 0 0 0,0 0 0 0 0,0 0 0 0 0,0 0 0 0 0,0 0 1 0 0,0 0-1 0 0,0 0-2 0 0,0 1 6 0 0,0 0 1 0 0,0-1 0 0 0,0 1 0 0 0,0 0-1 0 0,-1-1 1 0 0,1 1 0 0 0,0 0 0 0 0,0 0 0 0 0,-1-1-1 0 0,1 1 1 0 0,-1-1 0 0 0,1 1 0 0 0,0 0-1 0 0,-1-1 1 0 0,1 1 0 0 0,-1-1 0 0 0,0 1-1 0 0,1-1 1 0 0,-1 1 0 0 0,1-1 0 0 0,-1 0 0 0 0,0 1-1 0 0,1-1 1 0 0,-1 0 0 0 0,0 1 0 0 0,1-1-1 0 0,-1 0-6 0 0,-1 1 7 0 0,1-1-1 0 0,0 1 0 0 0,0 0 1 0 0,-1-1-1 0 0,1 1 1 0 0,0 0-1 0 0,0 0 0 0 0,0 0 1 0 0,0 0-1 0 0,0 0 0 0 0,0 0 1 0 0,0 0-1 0 0,1 0 1 0 0,-2 1-7 0 0,-8 22 90 0 0,-1-1-36 0 0,7-12-41 0 0,-1 0 0 0 0,1 1 1 0 0,-2 11-14 0 0,-6 18 40 0 0,9-33-19 0 0,0 1 1 0 0,1 0-1 0 0,0 0 1 0 0,0 5-22 0 0,1 16 74 0 0,1 43-48 0 0,0-71-21 0 0,0 0-1 0 0,0-1 0 0 0,0 1 0 0 0,0 0 1 0 0,0-1-1 0 0,0 1 0 0 0,1 0 0 0 0,-1-1 1 0 0,1 1-1 0 0,-1 0-4 0 0,14 13 11 0 0,-1 1-1 0 0,-10-9 10 0 0,-3-6-18 0 0,0-1 0 0 0,0 1 0 0 0,0-1 1 0 0,1 1-1 0 0,-1-1 0 0 0,0 0 1 0 0,0 1-1 0 0,0-1 0 0 0,1 1 1 0 0,-1-1-1 0 0,0 1 0 0 0,1-1 0 0 0,-1 0 1 0 0,1 1-1 0 0,-1-1 0 0 0,0 0 1 0 0,1 1-1 0 0,-1-1 0 0 0,1 0 1 0 0,-1 0-1 0 0,1 1 0 0 0,-1-1 0 0 0,1 0 1 0 0,-1 0-1 0 0,0 0 0 0 0,1 0 1 0 0,-1 0-1 0 0,1 0 0 0 0,0 1 1 0 0,-1-1-1 0 0,1 0 0 0 0,-1 0 0 0 0,1-1 1 0 0,-1 1-1 0 0,1 0 0 0 0,-1 0 1 0 0,1 0-1 0 0,-1 0-2 0 0,7 0 13 0 0,-5 0 10 0 0,1 0-1 0 0,-1 0 0 0 0,1 0 1 0 0,-1 0-1 0 0,1 0 0 0 0,-1-1 1 0 0,1 1-1 0 0,2-2-22 0 0,27-14 422 0 0,2-5-99 0 0,-8 1-113 0 0,-19 15-156 0 0,-2-1 0 0 0,1 0 1 0 0,-1 0-1 0 0,1-1 1 0 0,-1 0-55 0 0,2-5 51 0 0,-3 6-21 0 0,-1 0 1 0 0,2 0-1 0 0,-1 0 1 0 0,4-3-31 0 0,-6 7 4 0 0,0 0 0 0 0,-1 0 0 0 0,1 0 1 0 0,-1 0-1 0 0,0 0 0 0 0,1 0 0 0 0,-1-1 0 0 0,0 1 0 0 0,0-1 0 0 0,-1 1 1 0 0,1 0-1 0 0,0-1 0 0 0,-1 0-4 0 0,1 1 5 0 0,-1-1-1 0 0,1 1 1 0 0,0 0 0 0 0,-1-1-1 0 0,1 1 1 0 0,1 0 0 0 0,-1-1-1 0 0,0 1 1 0 0,0 0 0 0 0,1 0-1 0 0,-1 0 1 0 0,1 0 0 0 0,0 0-5 0 0,-1 0 5 0 0,1 1-1 0 0,-1 0 0 0 0,0 0 0 0 0,0 0 0 0 0,0 0 0 0 0,0 0 0 0 0,0-1 1 0 0,0 1-1 0 0,0 0 0 0 0,0-1 0 0 0,-1 1 0 0 0,1-1 0 0 0,0 1 0 0 0,-1-1 1 0 0,1 1-1 0 0,-1-1 0 0 0,0 0 0 0 0,1 1 0 0 0,-1-1 0 0 0,0 1 0 0 0,0-1 0 0 0,0 0 1 0 0,0 1-5 0 0,0-3 9 0 0,0 0 0 0 0,1 0 0 0 0,0 0 0 0 0,-1 0 0 0 0,2 0 0 0 0,-1 0 0 0 0,0 0 0 0 0,1 1 0 0 0,-1-1 0 0 0,3-2-9 0 0,1-26 54 0 0,0 24-54 0 0,-4 7 1 0 0,0-1 0 0 0,0 1 0 0 0,0-1 0 0 0,0 1 0 0 0,-1-1-1 0 0,1 0 1 0 0,0 1 0 0 0,-1-1 0 0 0,0 1 0 0 0,1-1 0 0 0,-1-2-1 0 0,0 2 27 0 0,3 4-92 0 0,-1 1 49 0 0,0 0 1 0 0,-1 0 0 0 0,1 0-1 0 0,-1 0 1 0 0,0 0 0 0 0,0 1-1 0 0,0-1 1 0 0,0 0 0 0 0,0 0-1 0 0,-1 1 1 0 0,1-1 0 0 0,-1 0 0 0 0,0 1-1 0 0,0 2 16 0 0,-4 17-53 0 0,-1-8 13 0 0,3-12 37 0 0,1 1 0 0 0,0-1 1 0 0,0 1-1 0 0,0-1 0 0 0,0 1 1 0 0,1-1-1 0 0,0 1 0 0 0,-1-1 1 0 0,1 1 2 0 0,0 14 0 0 0,-1-9 0 0 0,1 0 0 0 0,0 0 0 0 0,1 0 0 0 0,0 0 0 0 0,1 4 0 0 0,4 3 0 0 0,-5-13 0 0 0,0 0 0 0 0,0 1 0 0 0,0-1 0 0 0,0 0 0 0 0,0 1 0 0 0,-1-1 0 0 0,1 1 0 0 0,-1 1 0 0 0,0-4 0 0 0,0 1 0 0 0,0 0 0 0 0,0-1 0 0 0,0 1 0 0 0,1 0 0 0 0,-1-1 0 0 0,1 1 0 0 0,-1 0 0 0 0,1-1 0 0 0,-1 1 0 0 0,1-1 0 0 0,0 1 0 0 0,0-1 0 0 0,0 1 0 0 0,0 0 0 0 0,4 6 0 0 0,0 4-1 0 0,-1-3 2 0 0,21 17-13 0 0,-23-24 4 0 0,0-1 1 0 0,-1 0 0 0 0,1 1-1 0 0,0-1 1 0 0,0 0 0 0 0,-1 0 0 0 0,1 0-1 0 0,0 0 1 0 0,0 0 0 0 0,2 0 7 0 0,5 1-67 0 0,3-1-80 0 0,-6-1 33 0 0,0 0-32 0 0,0 0-45 0 0,-1-3-326 0 0,6-7-24 0 0,-9 7-3 0 0</inkml:trace>
  <inkml:trace contextRef="#ctx0" brushRef="#br0" timeOffset="421.13">600 1 9648 0 0,'0'0'216'0'0,"0"0"32"0"0,0 0 12 0 0,0 0-106 0 0,0 2-79 0 0,-1 2-21 0 0,1-4-50 0 0,14 25-15 0 0,-11-17 31 0 0,-3 0 41 0 0,0 0 42 0 0,3 0 43 0 0,3 5 93 0 0,-5-10-184 0 0,0 0 1 0 0,0 1-1 0 0,0-1 1 0 0,0 0 0 0 0,-1 1-1 0 0,1-1 1 0 0,-1 1-56 0 0,1 6 161 0 0,-1 3 58 0 0,1 3-19 0 0,5-1-68 0 0,1 1-20 0 0,-5 3 58 0 0,-3-5-69 0 0,2 30 223 0 0,1-29-229 0 0,4-2 9 0 0,-5-12-88 0 0,0 1-1 0 0,0-1 1 0 0,0 1-1 0 0,-1-1 1 0 0,1 1-1 0 0,0-1 0 0 0,-1 1 1 0 0,1 0-1 0 0,-1-1 1 0 0,0 1-1 0 0,0 0 1 0 0,0-1-1 0 0,0 1 1 0 0,0 0-16 0 0,0 7 39 0 0,-1-6-29 0 0,1 0 0 0 0,0 0 0 0 0,0 0 0 0 0,0 0 0 0 0,0 0-1 0 0,0 0 1 0 0,1 0 0 0 0,-1-1 0 0 0,1 1 0 0 0,0 0 0 0 0,0 1-10 0 0,4 4 12 0 0,2 4 21 0 0,-6 2 82 0 0,-1-3-90 0 0,0-9 71 0 0,0-2 106 0 0,0 0 20 0 0,0 0-4 0 0,0 0 4 0 0,0 0 30 0 0,0-2 18 0 0,0 1-255 0 0,0 0 1 0 0,0 1 0 0 0,0-1 0 0 0,0 1 0 0 0,0-1 0 0 0,1 0 0 0 0,-1 1 0 0 0,0-1 0 0 0,0 1 0 0 0,0-1-1 0 0,1 1 1 0 0,-1-1 0 0 0,0 1 0 0 0,1-1 0 0 0,-1 1 0 0 0,0-1 0 0 0,1 1 0 0 0,-1-1 0 0 0,1 1 0 0 0,-1 0-1 0 0,0-1 1 0 0,1 1 0 0 0,-1 0 0 0 0,1-1-16 0 0,5-4 182 0 0,-3-6-61 0 0,1-20 91 0 0,3 7-102 0 0,-5 18-92 0 0,-1 3-7 0 0,0 0 1 0 0,0-1 0 0 0,-1 1 0 0 0,1 0 0 0 0,-1-1 0 0 0,0 1 0 0 0,0 0 0 0 0,0-1-12 0 0,1-16 30 0 0,3 6-6 0 0,1-1 0 0 0,0 1 0 0 0,0 0 0 0 0,4-4-24 0 0,-4 8 2 0 0,1 0 0 0 0,1 0-1 0 0,-1 1 1 0 0,2 0 0 0 0,-1 0-1 0 0,3-1-1 0 0,1-2 0 0 0,13-12 0 0 0,-23 23 0 0 0,1 0 0 0 0,0-1 0 0 0,-1 1 0 0 0,1 0 0 0 0,0 0 0 0 0,0 1 0 0 0,-1-1 0 0 0,1 0 0 0 0,0 1 0 0 0,0-1 0 0 0,0 1 0 0 0,0-1 0 0 0,0 1 0 0 0,1 0 0 0 0,22 0 45 0 0,13 0 65 0 0,-37 0-106 0 0,1 0 0 0 0,0 0 0 0 0,-1 0-1 0 0,1 1 1 0 0,0-1 0 0 0,-1 1 0 0 0,1-1 0 0 0,-1 1 0 0 0,1 0-1 0 0,-1-1 1 0 0,1 1 0 0 0,-1 0 0 0 0,1 0 0 0 0,-1 0-4 0 0,7 4 26 0 0,-5-4-21 0 0,-1 0 0 0 0,0 1 1 0 0,0-1-1 0 0,0 0 0 0 0,0 1 0 0 0,0 0 0 0 0,0-1 0 0 0,0 1 1 0 0,0 0-1 0 0,-1 0 0 0 0,1 1-5 0 0,6 6 23 0 0,8 1 1 0 0,-12-2-9 0 0,1 1 0 0 0,-1-1 0 0 0,-1 0 0 0 0,1 1 0 0 0,-2 0 0 0 0,1 2-15 0 0,1-2 17 0 0,1 9-7 0 0,-4-14-8 0 0,0 0 0 0 0,1 0 0 0 0,-1 0 0 0 0,1-1 0 0 0,0 1 0 0 0,2 3-2 0 0,9 18 51 0 0,-10-3-42 0 0,-3-20-9 0 0,0-1 0 0 0,0 1 0 0 0,0 0 0 0 0,0 0 0 0 0,1-1 0 0 0,-1 1 0 0 0,0-1 0 0 0,1 1 0 0 0,0 0 0 0 0,-1-1 0 0 0,1 1 0 0 0,0-1 0 0 0,0 1 0 0 0,0-1 0 0 0,5 12 0 0 0,-3 2-24 0 0,-2 31 145 0 0,-2-28-155 0 0,1-3-93 0 0,0-8 17 0 0,0 0-37 0 0,0-7 35 0 0,0 0-60 0 0,1 1-80 0 0,-1 0 78 0 0,1-1-38 0 0,-1 0 211 0 0,1 1-251 0 0,0 0-40 0 0,1 2-393 0 0,0-1 94 0 0,0 0-53 0 0,1 2-757 0 0,-1 3-597 0 0,-2 2-1134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29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0 7432 0 0,'0'0'216'0'0,"0"0"-59"0"0,0 0-17 0 0,0 0 43 0 0,0 0 146 0 0,0 0 272 0 0,0 0 21 0 0,0 0-34 0 0,0 0-397 0 0,0 0 54 0 0,0 3 121 0 0,0 18 166 0 0,0 3-114 0 0,0 0-122 0 0,0-13-197 0 0,0-2-34 0 0,1 9 125 0 0,5-1-18 0 0,0-2-37 0 0,-5-9-65 0 0,0-1-1 0 0,-1 1 1 0 0,0 0 0 0 0,0 3-70 0 0,0-3 70 0 0,0-1 0 0 0,1 1 0 0 0,-1-1 0 0 0,2 5-70 0 0,3 6 136 0 0,1 6 3 0 0,-4 5-81 0 0,-1-14-55 0 0,0 0-1 0 0,1 0 1 0 0,1 0-1 0 0,2 8-2 0 0,-4-17 1 0 0,3 19 13 0 0,-4 14 105 0 0,-1-27-63 0 0,1 0 1 0 0,1-1-1 0 0,1 9-56 0 0,3 5 88 0 0,-3-16-58 0 0,0-1 0 0 0,-1 0 0 0 0,0 0-1 0 0,0 1 1 0 0,0-1 0 0 0,-1 2-30 0 0,0 113 263 0 0,0-103-227 0 0,1-10-28 0 0,-1-1 1 0 0,-1 0 0 0 0,1 1 0 0 0,-1-1 0 0 0,-1 3-9 0 0,-2 7 0 0 0,1-11 0 0 0,2 1 0 0 0,-1-1 0 0 0,1 1 0 0 0,0 0 0 0 0,0 0 0 0 0,1-1 0 0 0,0 92 73 0 0,0-75-42 0 0,0-22-29 0 0,0-1 1 0 0,0 0 0 0 0,0 1 0 0 0,0-1 0 0 0,0 0 0 0 0,0 1 0 0 0,0-1 0 0 0,0 0 0 0 0,0 1 0 0 0,0-1 0 0 0,0 0 0 0 0,0 1 0 0 0,0-1-1 0 0,0 0 1 0 0,0 1 0 0 0,-1-1 0 0 0,1 0 0 0 0,0 0 0 0 0,0 1 0 0 0,0-1 0 0 0,0 0 0 0 0,-1 0 0 0 0,1 1 0 0 0,0-1 0 0 0,0 0 0 0 0,-1 0-3 0 0,1 1-159 0 0,-1 0 53 0 0,0-1 45 0 0,1 1 41 0 0,-1 0 60 0 0,0 0 72 0 0,-3 4 413 0 0,3-3-389 0 0,0 0-124 0 0,1-1-52 0 0,-1 0-62 0 0,1 1-70 0 0,-1-1-50 0 0,1 0-72 0 0,0 1-79 0 0,0-1-85 0 0,-1 1-93 0 0,1-1-99 0 0,0 1-106 0 0,0-1-115 0 0,0-1-966 0 0,0 0-1040 0 0</inkml:trace>
  <inkml:trace contextRef="#ctx0" brushRef="#br0" timeOffset="685.21">1 537 5328 0 0,'0'0'116'0'0,"0"0"17"0"0,2 0 12 0 0,2 0-96 0 0,8 0 32 0 0,-1-3-53 0 0,-7-3-28 0 0,-4 5 0 0 0,0 1 0 0 0,1-1 0 0 0,-1 1 0 0 0,0-1 0 0 0,1 1 0 0 0,-1 0 0 0 0,0-1 0 0 0,1 1 0 0 0,-1 0 0 0 0,0-1 0 0 0,1 1 0 0 0,-1 0 0 0 0,0-1 0 0 0,1 1 0 0 0,-1 0 0 0 0,1 0 0 0 0,-1-1 0 0 0,1 1 0 0 0,-1 0 0 0 0,1 0 0 0 0,-1 0 0 0 0,1 0 0 0 0,-1 0 0 0 0,1 0 0 0 0,-1 0 0 0 0,1 0 0 0 0,-1 0 0 0 0,1 0 0 0 0,-1 0 0 0 0,1 0 0 0 0,-1 0 0 0 0,1 0 0 0 0,5 0 22 0 0,0 1 39 0 0,5-1 110 0 0,-9 0-117 0 0,1 0-1 0 0,-1 0 1 0 0,0 0 0 0 0,0 0 0 0 0,1 0 0 0 0,-1-1 0 0 0,0 1 0 0 0,0-1-1 0 0,2-1-53 0 0,15-8 398 0 0,-7 6-210 0 0,-8 3-125 0 0,0 0 0 0 0,0 0 0 0 0,0 0 1 0 0,0-1-1 0 0,0 0 0 0 0,0 0 0 0 0,-1 0 0 0 0,1 0-63 0 0,11-6 152 0 0,12-3 184 0 0,-6 4-108 0 0,-8 1-141 0 0,3-2-5 0 0,-8 3-39 0 0,1 1 0 0 0,0 0 0 0 0,0 0 0 0 0,3 0-43 0 0,6 0 55 0 0,-10 2-30 0 0,-1 1-1 0 0,1-2 1 0 0,-1 1-1 0 0,0-1 1 0 0,2 0-25 0 0,133-60 16 0 0,-114 49-16 0 0,-24 13 0 0 0,0 0 0 0 0,-1 0 0 0 0,1-1 0 0 0,-1 0 0 0 0,1 1 0 0 0,-1-1 0 0 0,0-1 0 0 0,0 1 0 0 0,1-1 0 0 0,11-8 0 0 0,16 2 0 0 0,-27 8 0 0 0,-1 0 0 0 0,1 0 0 0 0,0-1 0 0 0,0 1 0 0 0,-1-1 0 0 0,1 1 0 0 0,0-2 0 0 0,4-1 0 0 0,0-1 0 0 0,1 1 0 0 0,3-1 0 0 0,14-8 0 0 0,-18 7 0 0 0,-7 5 0 0 0,1 0 0 0 0,-1 0 0 0 0,0 0 0 0 0,1 0 0 0 0,-1 0 0 0 0,1 1 0 0 0,-1-1 0 0 0,1 0 0 0 0,-1 1 0 0 0,1-1 0 0 0,-1 1 0 0 0,1 0 0 0 0,0-1 0 0 0,-1 1 0 0 0,1 0 0 0 0,0 0 0 0 0,-1 0 0 0 0,0 0 0 0 0,0 0 0 0 0,0 0 0 0 0,-1 0 0 0 0,1 0 0 0 0,0 0 0 0 0,0 0 0 0 0,0 0 0 0 0,0 0 0 0 0,-1-1 0 0 0,1 1 0 0 0,0 0 0 0 0,0-1 0 0 0,0 0 0 0 0,5-9 0 0 0,-6 10 0 0 0,1-1 0 0 0,0 1 0 0 0,0-1 0 0 0,-1 1 0 0 0,1 0 0 0 0,0 0 0 0 0,0-1 0 0 0,0 1 0 0 0,0 0 0 0 0,0 0 0 0 0,-1 0 0 0 0,1 0 0 0 0,0 0 0 0 0,1 0 0 0 0,11 0 10 0 0,-13 0-9 0 0,0 0 0 0 0,0 0 0 0 0,0 0-1 0 0,0 0 1 0 0,0 0 0 0 0,0 0 0 0 0,0 0-1 0 0,1 0 1 0 0,-1 0 0 0 0,0 0 0 0 0,0 0-1 0 0,0 0 1 0 0,0 0 0 0 0,0 0 0 0 0,0 0-1 0 0,0 0 1 0 0,0 0 0 0 0,0 0 0 0 0,0 0-1 0 0,1 0 1 0 0,-1 0 0 0 0,0 0 0 0 0,0 0-1 0 0,0 0 1 0 0,0 0 0 0 0,0 1 0 0 0,0-1-1 0 0,0 0 1 0 0,0 0 0 0 0,0 0 0 0 0,0 0-1 0 0,0 0 1 0 0,0 0 0 0 0,0 0 0 0 0,0 0-1 0 0,1 0 1 0 0,-1 0 0 0 0,0 0 0 0 0,0 0-1 0 0,0 0 1 0 0,0 1 0 0 0,0-1 0 0 0,0 0-1 0 0,0 0 1 0 0,0 0 0 0 0,0 0 0 0 0,0 0-1 0 0,0 0 1 0 0,0 0 0 0 0,0 0 0 0 0,0 0-1 0 0,0 0 1 0 0,0 1 0 0 0,0-1 0 0 0,0 0-1 0 0,0 0 1 0 0,-1 0-1 0 0,1 4 7 0 0,0 8 36 0 0,3 1 51 0 0,2-5-34 0 0,-4-7-48 0 0,0 1 1 0 0,0-1-1 0 0,0 1 1 0 0,-1-1-1 0 0,1 1 1 0 0,0-1-1 0 0,-1 1 1 0 0,1-1-1 0 0,-1 1 1 0 0,1 0-1 0 0,-1-1 1 0 0,0 1-1 0 0,0 0 1 0 0,0-1-13 0 0,0 34 81 0 0,0-1 49 0 0,0 0 44 0 0,0-1 34 0 0,0 31 274 0 0,0 86 748 0 0,0-104-906 0 0,0 0-59 0 0,1-38-209 0 0,-1 0 0 0 0,2 0 0 0 0,-1 0-1 0 0,1-1 1 0 0,0 2-56 0 0,0-1 44 0 0,0-1 0 0 0,0 1-1 0 0,-1-1 1 0 0,0 1 0 0 0,-1 1-44 0 0,0 16 106 0 0,0 16 112 0 0,0 5 26 0 0,0-21-132 0 0,0-20 1 0 0,0-5 40 0 0,0 0 21 0 0,0 0 2 0 0,0 0 12 0 0,0 0 49 0 0,0 0 19 0 0,0-5 7 0 0,0 2-227 0 0,0 0 0 0 0,1 0 0 0 0,-1 0 0 0 0,1 0 0 0 0,0 0 0 0 0,0 0 0 0 0,0 0-36 0 0,7-16 134 0 0,-4 8-61 0 0,-4-6-10 0 0,1-2-9 0 0,13-12 18 0 0,-1-1-56 0 0,-9 15-15 0 0,-1 4 28 0 0,0 1 1 0 0,5-12-30 0 0,1 6 3 0 0,0 0 1 0 0,1 1 0 0 0,12-16-4 0 0,-9 14 1 0 0,-9 13-2 0 0,1 0 1 0 0,-1 0 0 0 0,1 0 0 0 0,0 1 0 0 0,1 0 0 0 0,4-4 0 0 0,14-14 13 0 0,-18 19 10 0 0,-1-1 1 0 0,1 1 0 0 0,0 0-1 0 0,5-3-23 0 0,0 0 19 0 0,-3 1-11 0 0,-6 5-8 0 0,-1 0 0 0 0,0 0 0 0 0,1 0 0 0 0,-1 0 1 0 0,0 0-1 0 0,1 0 0 0 0,-1 1 0 0 0,1-1 0 0 0,0 1 0 0 0,-1-1 1 0 0,1 1-1 0 0,-1 0 0 0 0,1-1 0 0 0,0 1 0 0 0,-1 0 0 0 0,1 0 1 0 0,1 0-1 0 0,7-1-2 0 0,-5 1 0 0 0,0-1 0 0 0,0 1 0 0 0,-1 0 1 0 0,1 0-1 0 0,0 0 0 0 0,0 1 0 0 0,-1 0 0 0 0,1 0 0 0 0,2 1 2 0 0,9 11-102 0 0,0 0-52 0 0,1-2-27 0 0,-16-11 172 0 0,0 1 0 0 0,-1 0-1 0 0,1 0 1 0 0,0 1 0 0 0,0-1 0 0 0,-1 0 0 0 0,1 0 0 0 0,-1 0 0 0 0,1 0 0 0 0,-1 0 0 0 0,1 1-1 0 0,-1-1 1 0 0,0 1 9 0 0,9 21-49 0 0,-3-10 49 0 0,-1 1 0 0 0,4 13 0 0 0,-3-5 0 0 0,-5-18 0 0 0,0-1 0 0 0,0 1 0 0 0,0-1 0 0 0,-1 1 0 0 0,0-1 0 0 0,1 1 0 0 0,-2 0 0 0 0,1-1 0 0 0,0 3 0 0 0,-1 6 0 0 0,1 15 6 0 0,0 31 73 0 0,0-22-81 0 0,0-9-67 0 0,0 4-83 0 0,0-24 66 0 0,1-1-61 0 0,-1-2-76 0 0,1-2 68 0 0,0 0-35 0 0,0 0-183 0 0,1 0-83 0 0,0-1-72 0 0,-1 0-58 0 0,1 0-171 0 0,0 0-46 0 0,0 3-1012 0 0,-1 5-1032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05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50 10240 0 0,'0'0'298'0'0,"0"0"-3"0"0,0 0-103 0 0,0 0-44 0 0,0 0 156 0 0,0 0 277 0 0,0 0 26 0 0,0 0-27 0 0,0 0-145 0 0,0 0-69 0 0,0 0-12 0 0,0 0-22 0 0,2 3-84 0 0,5 6-128 0 0,-2 7 114 0 0,-4 2 8 0 0,-1-4-109 0 0,0-11-109 0 0,0 12 102 0 0,0 11 36 0 0,3-6-66 0 0,2-5-20 0 0,-3-12-60 0 0,-1 1 0 0 0,0-1 0 0 0,0 1-1 0 0,0-1 1 0 0,0 1 0 0 0,-1-1 0 0 0,1 1 0 0 0,-1 0 0 0 0,0 1-16 0 0,0 116 311 0 0,0 17 64 0 0,0-55-182 0 0,-1-56-85 0 0,-1-1 0 0 0,-3 13-108 0 0,1-14 97 0 0,2-1 0 0 0,0 11-97 0 0,2 136 473 0 0,0-158-652 0 0,0 0 69 0 0,0 0 61 0 0,0 0 54 0 0,0 8 103 0 0,0 1 95 0 0,0 48 679 0 0,0-55-732 0 0,0 0-41 0 0,0 1-52 0 0,0-1-70 0 0,0 0-81 0 0,0 1-94 0 0,0-3-72 0 0,0 1-94 0 0,0 0-105 0 0,0-1-114 0 0,0 1-124 0 0,0-7 300 0 0,0 0-34 0 0,0-1-36 0 0,0 1-37 0 0,0 0-37 0 0,0 0-39 0 0,0-7-1717 0 0,0 0-1306 0 0</inkml:trace>
  <inkml:trace contextRef="#ctx0" brushRef="#br0" timeOffset="426.69">1 82 8808 0 0,'0'0'197'0'0,"0"0"24"0"0,0 0 19 0 0,0 0 51 0 0,0 0 157 0 0,2 0 61 0 0,0 0-432 0 0,0 0 39 0 0,2 0 153 0 0,7 0 451 0 0,-8-1-518 0 0,1 0-69 0 0,-2 1-108 0 0,-1-1-33 0 0,7-3 231 0 0,27-13 813 0 0,-19 9-626 0 0,-7 5-215 0 0,0-1-32 0 0,-1 1-41 0 0,-1 0-47 0 0,2 1 106 0 0,-1 1-37 0 0,5 0 63 0 0,7 0 13 0 0,-4-4-94 0 0,-9 3-82 0 0,-1 0 1 0 0,1 1-1 0 0,-1 0 0 0 0,1 0 0 0 0,0 0 1 0 0,3 1-45 0 0,3-1 68 0 0,0-1 1 0 0,0 0 0 0 0,0 0 0 0 0,8-3-69 0 0,-18 4 11 0 0,12-2 13 0 0,-1 2-1 0 0,1 0 1 0 0,0 0-1 0 0,-1 2 1 0 0,5 0-24 0 0,13 0 41 0 0,33-1-20 0 0,-46 3 22 0 0,10 7-20 0 0,-3-5 25 0 0,-15 6-36 0 0,10-6-32 0 0,-16 2-36 0 0,-2-3 16 0 0,13 5-88 0 0,-8-5 36 0 0,-4-2-28 0 0,7 3-428 0 0,1 1-316 0 0,-6 2 333 0 0,-3 8-622 0 0</inkml:trace>
  <inkml:trace contextRef="#ctx0" brushRef="#br0" timeOffset="798.29">143 902 7280 0 0,'0'0'209'0'0,"0"-2"-5"0"0,0-2-170 0 0,2-3-25 0 0,5 5 18 0 0,-1 1 70 0 0,-1 1-57 0 0,-2 0 53 0 0,1-2 46 0 0,-1 1 39 0 0,1-1 78 0 0,-1 0 34 0 0,7-7 672 0 0,-6 5-511 0 0,1 0-63 0 0,-2 2-184 0 0,1 0-55 0 0,11-1 520 0 0,1 0-70 0 0,-8-1-330 0 0,3-1 132 0 0,4-2 84 0 0,-4 3-268 0 0,-1 0-33 0 0,-2 1-22 0 0,0 2 21 0 0,0 0 60 0 0,4-1 107 0 0,-3-2-65 0 0,4-3 0 0 0,-10 7-240 0 0,0-1-1 0 0,0 1 1 0 0,0-1-1 0 0,0 1 1 0 0,0 0-1 0 0,0 0 1 0 0,0 1-45 0 0,16-1 275 0 0,1-4 67 0 0,-14 2-282 0 0,1-1 7 0 0,0 1-1 0 0,-1 1 1 0 0,1-1 0 0 0,0 1 0 0 0,0 0-1 0 0,0 0 1 0 0,0 1-67 0 0,11 0 97 0 0,11 0-17 0 0,-19 0-67 0 0,1 0-6 0 0,5 0 43 0 0,-10 0-49 0 0,3 0 4 0 0,-2 0-39 0 0,3 0-32 0 0,-4 0 108 0 0,-1 0-79 0 0,-3 0-33 0 0,1 0-50 0 0,0 0-59 0 0,0 0-71 0 0,0 0-21 0 0,-1 0-62 0 0,1 0-70 0 0,0 0-76 0 0,-1 0-81 0 0,0 0-89 0 0,1 0-94 0 0,-1 0-100 0 0,4 0-1176 0 0,3 0-1146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28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80 5672 0 0,'0'0'165'0'0,"0"-3"-10"0"0,0-10-123 0 0,0 4-10 0 0,0 5 57 0 0,0 2 86 0 0,-3-1 191 0 0,2 2-288 0 0,0-1 35 0 0,-3-1 185 0 0,-6-8 650 0 0,6 7-582 0 0,2 2-202 0 0,0 1-46 0 0,1-1-53 0 0,0 2-66 0 0,-1-3 233 0 0,1 3 68 0 0,-1 0 154 0 0,-2 0-295 0 0,2 0-87 0 0,1 0 1 0 0,-1 0-1 0 0,0 1 1 0 0,0-2 0 0 0,0 1-1 0 0,0 0 1 0 0,1 0 0 0 0,-1-1-1 0 0,0 1 1 0 0,0-1-1 0 0,-1 0-62 0 0,-1-5 236 0 0,4 5-222 0 0,0 1 0 0 0,-1-1 0 0 0,1 1-1 0 0,0 0 1 0 0,-1-1 0 0 0,1 1 0 0 0,0-1 0 0 0,0 1-1 0 0,-1 0 1 0 0,1-1 0 0 0,-1 1 0 0 0,1 0 0 0 0,0-1-1 0 0,-1 1 1 0 0,1 0 0 0 0,-1 0 0 0 0,1-1 0 0 0,-1 1-1 0 0,1 0 1 0 0,-1 0 0 0 0,1 0 0 0 0,-1 0 0 0 0,1 0-1 0 0,-1 0 1 0 0,1 0 0 0 0,-1 0 0 0 0,1 0-1 0 0,-1 0 1 0 0,1 0 0 0 0,-1 0 0 0 0,1 0 0 0 0,-1 0-14 0 0,-10 2 224 0 0,-2 4 31 0 0,12-5-226 0 0,-1 0 1 0 0,1 0-1 0 0,-1 0 0 0 0,1-1 1 0 0,-1 1-1 0 0,0 0 1 0 0,0-1-1 0 0,1 1 0 0 0,-1-1 1 0 0,0 0-1 0 0,0 1 1 0 0,1-1-1 0 0,-1 0-29 0 0,-5 0 98 0 0,4-1-67 0 0,1 1 0 0 0,0 0 1 0 0,0 0-1 0 0,0 0 0 0 0,0 1 0 0 0,-1-1 1 0 0,1 0-1 0 0,0 1 0 0 0,0-1 1 0 0,-1 2-32 0 0,-5 3 98 0 0,-4 1 39 0 0,6-5-56 0 0,-2 0 35 0 0,5-1-81 0 0,1-1-21 0 0,0 1 0 0 0,0 0 0 0 0,0 0 0 0 0,0 0 1 0 0,1 0-1 0 0,-1 0 0 0 0,0 1 0 0 0,0-1 0 0 0,0 1 0 0 0,1-1 0 0 0,-2 1-14 0 0,-3 10 30 0 0,0-6 4 0 0,5-5-33 0 0,1 0 0 0 0,-1 0 0 0 0,1 0 0 0 0,0 0 1 0 0,-1 1-1 0 0,1-1 0 0 0,0 0 0 0 0,-1 1 0 0 0,1-1 0 0 0,0 0 1 0 0,-1 0-1 0 0,1 1 0 0 0,0-1 0 0 0,0 0 0 0 0,-1 1 1 0 0,1-1-1 0 0,0 1 0 0 0,0-1 0 0 0,0 0 0 0 0,0 1 0 0 0,-1-1 1 0 0,1 1-1 0 0,0-1 0 0 0,0 0 0 0 0,0 1 0 0 0,0-1 1 0 0,0 1-1 0 0,0-1 0 0 0,0 0 0 0 0,0 1 0 0 0,0 0-1 0 0,0-1 1 0 0,0 0 0 0 0,0 0 0 0 0,0 0-1 0 0,0 0 1 0 0,0 0 0 0 0,0 0 0 0 0,0 0-1 0 0,0 0 1 0 0,0 0 0 0 0,0 0-1 0 0,0 1 1 0 0,0-1 0 0 0,0 0 0 0 0,0 0-1 0 0,0 0 1 0 0,0 0 0 0 0,0 0 0 0 0,0 0-1 0 0,0 0 1 0 0,0 0 0 0 0,0 0 0 0 0,0 0-1 0 0,0 1 1 0 0,0-1 0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 0-1 0 0,0 0 0 0 0,-1 0 1 0 0,0 0-1 0 0,1 0 1 0 0,-1 0 0 0 0,0 0-1 0 0,0 0 1 0 0,1 0 0 0 0,-1 1 0 0 0,0-1-1 0 0,1 0 1 0 0,-1 0 0 0 0,1 0-1 0 0,-1 1 1 0 0,0-1 0 0 0,1 0 0 0 0,-1 1-1 0 0,1 0 0 0 0,-1-1 0 0 0,1 1 0 0 0,0 0 0 0 0,-1 0 0 0 0,1 0 0 0 0,0-1 0 0 0,0 1 0 0 0,-1 0 0 0 0,1 0 0 0 0,0 0 0 0 0,0 0 0 0 0,0-1 0 0 0,0 1 0 0 0,0 1 0 0 0,0 9 13 0 0,0-8-27 0 0,-1 1 0 0 0,1 0 0 0 0,0-1 0 0 0,1 1 0 0 0,-1 0 0 0 0,1 0 0 0 0,-1-1 0 0 0,2 4 14 0 0,11 9-43 0 0,0 0 33 0 0,-10-11 8 0 0,-3-5 0 0 0,0 1 0 0 0,0 0 0 0 0,1-1 0 0 0,-1 1 0 0 0,0 0 0 0 0,1-1 0 0 0,-1 1 0 0 0,1-1 1 0 0,-1 1-1 0 0,1-1 0 0 0,-1 1 0 0 0,1-1 0 0 0,-1 1 0 0 0,1-1 0 0 0,-1 1 0 0 0,1-1 0 0 0,-1 0 0 0 0,1 1 0 0 0,0-1 0 0 0,-1 0 0 0 0,1 1 0 0 0,0-1 2 0 0,4 2-9 0 0,-4-1 9 0 0,0 0-1 0 0,0-1 0 0 0,0 1 1 0 0,-1 0-1 0 0,1-1 0 0 0,0 1 1 0 0,0 0-1 0 0,-1 0 1 0 0,1 0-1 0 0,0 0 0 0 0,-1 0 1 0 0,1 0-1 0 0,-1 0 0 0 0,1 0 1 0 0,-1 0-1 0 0,1 0 1 0 0,5 11-12 0 0,7-7-36 0 0,19 21 36 0 0,-22-21 12 0 0,-7-4 0 0 0,-1 0 0 0 0,0 0 0 0 0,0 0 0 0 0,1 0 0 0 0,-1 1 0 0 0,0-1 0 0 0,0 1 0 0 0,-1 0 0 0 0,1 0 0 0 0,6 5 0 0 0,-4-4 0 0 0,-1 0 0 0 0,0 0 0 0 0,0 1 0 0 0,0-1 0 0 0,0 1 0 0 0,-1 0 0 0 0,3 7 0 0 0,-5-10 0 0 0,1 0 0 0 0,-1 0 0 0 0,0 1 0 0 0,1-1 0 0 0,-1 0 0 0 0,1 0 0 0 0,0 0 0 0 0,-1 0 0 0 0,1 0 0 0 0,0 0 0 0 0,0-1 0 0 0,-1 1 0 0 0,1 0 0 0 0,0 0 0 0 0,0 0 0 0 0,0-1 0 0 0,0 1 0 0 0,1 0 0 0 0,-1-1 0 0 0,0 1 0 0 0,-1-1 0 0 0,1 0 0 0 0,0 1 0 0 0,0-1 0 0 0,0 1 0 0 0,0-1 0 0 0,-1 1 0 0 0,1 0 0 0 0,0-1 0 0 0,-1 1 0 0 0,1 0 0 0 0,0-1 0 0 0,-1 1 0 0 0,1 0 0 0 0,-1 0 0 0 0,1-1 0 0 0,-1 1 0 0 0,1 0 0 0 0,-1 0 0 0 0,0 0 0 0 0,1 0 0 0 0,-1 0 0 0 0,0 0 0 0 0,0 0 0 0 0,0 0 0 0 0,1 0 0 0 0,1 11 0 0 0,12 14 17 0 0,-12-23-9 0 0,0 0-1 0 0,-1-1 1 0 0,1 1 0 0 0,-1 0-1 0 0,1 0 1 0 0,-1 0-1 0 0,0 1 1 0 0,0-1 0 0 0,0 0-1 0 0,-1 0 1 0 0,1 3-8 0 0,-1 42 264 0 0,0-19-20 0 0,-3-24-109 0 0,-7 9 27 0 0,7 1 29 0 0,1-2-3 0 0,-4-3-33 0 0,1-2-43 0 0,3-3-49 0 0,-2 2 87 0 0,-3-3-38 0 0,2-1-80 0 0,-11 9 126 0 0,-1 1 22 0 0,2-9-131 0 0,6-4-8 0 0,-14 0-2 0 0,15 0 10 0 0,-2 0 46 0 0,10 0-94 0 0,0 0 1 0 0,-1 0 0 0 0,1 0 0 0 0,-1 0 0 0 0,1 0 0 0 0,0 0 0 0 0,-1 0 0 0 0,1 0 0 0 0,-1-1 0 0 0,1 1 0 0 0,-1 0 0 0 0,1 0 0 0 0,0 0 0 0 0,-1 0 0 0 0,1 0 0 0 0,0-1 0 0 0,-1 1 0 0 0,1 0 0 0 0,0 0 0 0 0,-1-1 0 0 0,1 1-1 0 0,0 0 1 0 0,-1-1 0 0 0,1 1 0 0 0,0 0 0 0 0,0-1 0 0 0,-1 1 0 0 0,1 0 0 0 0,0-1 0 0 0,0 1 0 0 0,-1-1-2 0 0,-3-6 20 0 0,-7 2 44 0 0,6-3-59 0 0,-4-9-78 0 0,7 13 41 0 0,2 3 17 0 0,-1-1 1 0 0,0 0 0 0 0,1 0 0 0 0,-1 0 0 0 0,1 0-1 0 0,0 0 1 0 0,0 0 0 0 0,0 1 0 0 0,-1-2 14 0 0,2-5-80 0 0,-1 1-54 0 0,1-1-72 0 0,-1 0-94 0 0,0 4 151 0 0,0 1 0 0 0,0-1 1 0 0,0 0-1 0 0,1 0 1 0 0,0-3 148 0 0,0 5-76 0 0,0 0 0 0 0,0 1 0 0 0,0-1 1 0 0,0 0-1 0 0,0 0 0 0 0,1 1 0 0 0,-1-1 0 0 0,0 1 1 0 0,1-1-1 0 0,-1 1 76 0 0,0 1-15 0 0</inkml:trace>
  <inkml:trace contextRef="#ctx0" brushRef="#br0" timeOffset="408.65">696 33 7136 0 0,'0'0'165'0'0,"0"0"22"0"0,0 0 6 0 0,0-1-61 0 0,0-1-7 0 0,-1-2-115 0 0,0 1 92 0 0,0 2 23 0 0,0-1 35 0 0,-3 0 236 0 0,-6 1 496 0 0,7 1-628 0 0,-1 0-43 0 0,0 0-35 0 0,2 0 3 0 0,1 0 49 0 0,-2 0 118 0 0,-6-1-64 0 0,-19 0 206 0 0,27 1-463 0 0,-1 0 1 0 0,0 0 0 0 0,1 0 0 0 0,-1 1-1 0 0,1-1 1 0 0,-1 0 0 0 0,1 0 0 0 0,-1 1-1 0 0,1-1 1 0 0,-1 1 0 0 0,1-1 0 0 0,-1 2-36 0 0,-3 4 172 0 0,5-5-161 0 0,0-1 0 0 0,0 0 0 0 0,-1 1 0 0 0,1-1 0 0 0,0 1 0 0 0,-1-1 0 0 0,1 0 0 0 0,0 1 0 0 0,-1-1 1 0 0,1 0-1 0 0,0 1 0 0 0,-1-1 0 0 0,1 0 0 0 0,-1 1 0 0 0,1-1 0 0 0,-1 0 0 0 0,1 0 0 0 0,0 0 0 0 0,-1 1 0 0 0,1-1 0 0 0,-1 0 0 0 0,1 0 1 0 0,-1 0-1 0 0,1 0 0 0 0,-1 0 0 0 0,1 0 0 0 0,-1 0 0 0 0,1 0 0 0 0,-1 0 0 0 0,1 0 0 0 0,-1 0 0 0 0,0 0-11 0 0,-9-1 183 0 0,7 1-129 0 0,0-1-1 0 0,1 1 0 0 0,-1 0 1 0 0,0 0-1 0 0,0 0 0 0 0,0 1 0 0 0,0-1 1 0 0,1 1-1 0 0,-1-1 0 0 0,0 1 1 0 0,-1 0-54 0 0,3 3 86 0 0,0-1-15 0 0,-15 6 28 0 0,0 2-83 0 0,6-6 61 0 0,5-2-37 0 0,3 2-18 0 0,1 0-1 0 0,0-2-23 0 0,0-1 1 0 0,-1 1 0 0 0,1-1 0 0 0,-1 1 0 0 0,1-1 0 0 0,-1 0 0 0 0,0 1 0 0 0,0 0 1 0 0,1-2-12 0 0,2 5-44 0 0,0 11-70 0 0,1-1 113 0 0,14 13 23 0 0,-5-24 33 0 0,-5 6-32 0 0,-5-10-11 0 0,-1 1 0 0 0,0-1 0 0 0,1 0 0 0 0,-1 0 0 0 0,1 0 0 0 0,0 0 0 0 0,-1-1 0 0 0,1 1 0 0 0,0 0 0 0 0,-1 0 0 0 0,1 0 0 0 0,0 0 0 0 0,0-1 0 0 0,0 1 0 0 0,0 0 0 0 0,0 0 0 0 0,4 1 1 0 0,2 2-24 0 0,-3 3-40 0 0,-2-2 32 0 0,0-2 5 0 0,1 0 0 0 0,-1 1 0 0 0,0-1 1 0 0,1 0-1 0 0,2 2 26 0 0,10 9-58 0 0,-2-2 49 0 0,-9-8 9 0 0,0-1 0 0 0,0 0 0 0 0,0 0 0 0 0,0 0 0 0 0,4 1 0 0 0,-4-2 0 0 0,-1 0 0 0 0,0 0 0 0 0,0 0 0 0 0,0 0 0 0 0,0 0 0 0 0,0 1 0 0 0,0 0 0 0 0,0-1 0 0 0,-1 1 0 0 0,0 0 0 0 0,1 1 0 0 0,4 8 0 0 0,-3-6 0 0 0,0 0 0 0 0,0 0 0 0 0,0-1 0 0 0,5 5 0 0 0,-5-5 0 0 0,1 0 0 0 0,-1 0 0 0 0,0 0 0 0 0,-1 1 0 0 0,1 0 0 0 0,-1-1 0 0 0,0 1 0 0 0,1-1 0 0 0,0 0 0 0 0,1 0 0 0 0,-1 0 0 0 0,3 2 0 0 0,-4-5 0 0 0,-1 0 0 0 0,0 0 0 0 0,1 0 0 0 0,-1 0 0 0 0,0 1 0 0 0,-1-1 0 0 0,1 1 0 0 0,0-1 0 0 0,-1 1 0 0 0,1 1 0 0 0,3 23 0 0 0,9-2-2 0 0,-2-1 7 0 0,-9-5 45 0 0,-3-16-39 0 0,0-1-5 0 0,1 0 1 0 0,-2 1 0 0 0,1-1-1 0 0,0 0 1 0 0,0 1-1 0 0,-1-1 1 0 0,1 0 0 0 0,-1 1-1 0 0,0-1 1 0 0,0 0-7 0 0,-4 7 67 0 0,-4 1 61 0 0,4-4-41 0 0,3-4-58 0 0,1 0 0 0 0,-1-1-1 0 0,1 1 1 0 0,-1 0 0 0 0,0-1 0 0 0,0 1-1 0 0,0-1 1 0 0,0 1 0 0 0,0-1-1 0 0,0 0 1 0 0,0 0 0 0 0,0 0 0 0 0,-1 0-1 0 0,1 0 1 0 0,0-1 0 0 0,-1 1 0 0 0,1-1-1 0 0,0 1 1 0 0,-2-1-29 0 0,-32 0 199 0 0,11 0-140 0 0,23 0-51 0 0,1 0 0 0 0,-1 0 0 0 0,0 0-1 0 0,1-1 1 0 0,-1 1 0 0 0,1-1 0 0 0,-1 1 0 0 0,0-1 0 0 0,1 0 0 0 0,-1 1 0 0 0,1-1 0 0 0,0 0 0 0 0,-1 0 0 0 0,1 0-8 0 0,-7-4 22 0 0,1 2-16 0 0,4 2-6 0 0,0-1 1 0 0,0 1-1 0 0,0 0 0 0 0,1-1 1 0 0,-1 1-1 0 0,1-1 0 0 0,-1 0 0 0 0,1 0 1 0 0,0 0-1 0 0,0 0 0 0 0,0-1 1 0 0,0 1-1 0 0,0 0 0 0 0,0-1 1 0 0,0 0-1 0 0,-1-4-4 0 0,-1 1-35 0 0,-1-5-126 0 0,1 3-10 0 0,2 4 24 0 0,1 0 36 0 0,0-11-163 0 0,1 9 127 0 0,1-1-122 0 0,-1 3-56 0 0,0 1 117 0 0,0 2-36 0 0,0-2-75 0 0,0 1-46 0 0,0 0-39 0 0,0 0-35 0 0,0 0-129 0 0,0 0-34 0 0,0-4-1333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27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0,0 0-71 0 0,0 0-11 0 0,0 0 47 0 0,0 0 152 0 0,0 0 283 0 0,0 0 22 0 0,0 0-264 0 0,0 0-154 0 0,0 0-37 0 0,2 0 40 0 0,9 0 102 0 0,-11 0-320 0 0,0 0 1 0 0,0 0-1 0 0,0 0 0 0 0,0 0 1 0 0,0 0-1 0 0,0 0 1 0 0,0 0-1 0 0,0 0 0 0 0,1 0 1 0 0,-1 0-1 0 0,0 0 1 0 0,0 0-1 0 0,0 0 0 0 0,0 0 1 0 0,0 0-1 0 0,0 0 0 0 0,0 0 1 0 0,0 0-1 0 0,0 0 1 0 0,0 0-1 0 0,0 0 0 0 0,1 0 1 0 0,-1 0-1 0 0,0 0 0 0 0,0 0 1 0 0,0 0-1 0 0,0 0 1 0 0,0 0-1 0 0,0 0 0 0 0,0 1 1 0 0,0-1-1 0 0,0 0 1 0 0,0 0-1 0 0,0 0 0 0 0,0 0 1 0 0,0 0-1 0 0,0 0 0 0 0,0 0 1 0 0,0 0-1 0 0,0 0 1 0 0,1 0-1 0 0,-1 0 0 0 0,0 1 1 0 0,0-1-1 0 0,0 0 0 0 0,0 0 1 0 0,0 0-1 0 0,0 0 1 0 0,0 0-1 0 0,0 0 0 0 0,0 0 1 0 0,0 0-1 0 0,-1 0 0 0 0,1 0 1 0 0,0 1-1 0 0,0-1 1 0 0,0 0-6 0 0,1 2 36 0 0,-1-1 0 0 0,0 1 0 0 0,1 0 0 0 0,0 0 0 0 0,-1 0 0 0 0,1-1 1 0 0,0 1-1 0 0,0 0 0 0 0,0-1 0 0 0,0 1 0 0 0,0-1 0 0 0,0 1 0 0 0,0-1 0 0 0,1 1 1 0 0,-1-1-1 0 0,1 1-36 0 0,5 6 151 0 0,-1 0-40 0 0,-2 4 8 0 0,-4 4-9 0 0,2 1-11 0 0,4-3 10 0 0,3 12 102 0 0,-2 4-93 0 0,4 15 7 0 0,3 3-48 0 0,-12-43-65 0 0,0 2 1 0 0,0 0 1 0 0,0 0-1 0 0,0 0 0 0 0,-1 0 0 0 0,0 0 1 0 0,0 7-14 0 0,0-7 13 0 0,-1 1-1 0 0,2 0 1 0 0,-1 0 0 0 0,1-1 0 0 0,0 1 0 0 0,1 0-13 0 0,4 17 47 0 0,-1-10-16 0 0,-5-12-20 0 0,1 0 0 0 0,-1 0-1 0 0,0 0 1 0 0,-1 0 0 0 0,1 0-1 0 0,0 1 1 0 0,-1-1 0 0 0,0 0 0 0 0,1 3-11 0 0,0 7 31 0 0,1 0 0 0 0,1-1 0 0 0,0 1 1 0 0,1-1-1 0 0,5 11-31 0 0,-3-3 38 0 0,-4-16-26 0 0,-1 0-1 0 0,-1 1 0 0 0,1-1 1 0 0,-1 1-1 0 0,1-1 0 0 0,-1 1 1 0 0,-1 3-12 0 0,1-5 4 0 0,0 0-1 0 0,0 0 1 0 0,0 0 0 0 0,0 0 0 0 0,1 0 0 0 0,-1 0 0 0 0,1 0-4 0 0,5 9 33 0 0,0 0 2 0 0,-5 1 30 0 0,-2-10-55 0 0,1-3-11 0 0,5 8 17 0 0,4 9 37 0 0,-8-16-140 0 0,-1 0 62 0 0,1 1 77 0 0,0 1 127 0 0,-1-2-133 0 0,0 1-53 0 0,0-1-83 0 0,0 0-80 0 0,0 1-104 0 0,0-2 92 0 0,0 1-34 0 0,0 0-34 0 0,0-1-38 0 0,0 0-43 0 0,0 0-50 0 0,0 0-45 0 0,0 0-38 0 0,0 0-137 0 0,0 0-39 0 0,0 0-165 0 0,0 0-443 0 0</inkml:trace>
  <inkml:trace contextRef="#ctx0" brushRef="#br0" timeOffset="521.87">379 474 7080 0 0,'3'0'157'0'0,"4"1"-59"0"0,1-1 17 0 0,3-5 6 0 0,8-4 89 0 0,-10 7-175 0 0,5 2-40 0 0,1 0 23 0 0,-6-3 57 0 0,-1-2 104 0 0,-3 2-18 0 0,0 0 37 0 0,8 1 298 0 0,-12 2-461 0 0,0 0 0 0 0,-1 0 0 0 0,1 0-1 0 0,0 0 1 0 0,0 0 0 0 0,-1 0-1 0 0,1 0 1 0 0,0-1 0 0 0,-1 1 0 0 0,1 0-1 0 0,-1 0 1 0 0,1 0 0 0 0,0-1 0 0 0,-1 1-1 0 0,1 0 1 0 0,-1-1 0 0 0,1 1-1 0 0,0-1 1 0 0,-1 1 0 0 0,1-1 0 0 0,-1 1-1 0 0,1-1 1 0 0,-1 1 0 0 0,0-1 0 0 0,1 1-1 0 0,-1-1-34 0 0,5-4 403 0 0,6 2-86 0 0,-10 3-295 0 0,-1 0 0 0 0,1 0 0 0 0,0 0 0 0 0,-1 0 0 0 0,1 0 0 0 0,0 0 0 0 0,-1 0 0 0 0,1 0 0 0 0,0-1 0 0 0,-1 1 0 0 0,1 0 0 0 0,0 0 0 0 0,-1-1 0 0 0,1 1-1 0 0,-1 0 1 0 0,1-1 0 0 0,0 1 0 0 0,-1 0 0 0 0,1-1 0 0 0,-1 1 0 0 0,1-1 0 0 0,-1 1 0 0 0,1-1 0 0 0,-1 0 0 0 0,0 1 0 0 0,1-1-22 0 0,4-4 268 0 0,6 2-39 0 0,-3 3-152 0 0,-5-3-44 0 0,-2 2-33 0 0,0 0 1 0 0,0-1-1 0 0,0 1 0 0 0,0 0 1 0 0,0 0-1 0 0,1 0 0 0 0,-1 0 1 0 0,0 0-1 0 0,1 0 0 0 0,-1 0 1 0 0,0 0-1 0 0,1 0 0 0 0,-1 1 1 0 0,2-1-1 0 0,13-10 12 0 0,-9 8 16 0 0,-6 3-27 0 0,-1 0 1 0 0,0 0-1 0 0,1 0 0 0 0,-1 0 1 0 0,1-1-1 0 0,-1 1 1 0 0,0 0-1 0 0,1 0 1 0 0,-1 0-1 0 0,1-1 0 0 0,-1 1 1 0 0,0 0-1 0 0,1-1 1 0 0,-1 1-1 0 0,0 0 0 0 0,1-1 1 0 0,-1 1-1 0 0,0 0 1 0 0,0-1-1 0 0,1 1-1 0 0,0-10 84 0 0,1 7-18 0 0,9-7-42 0 0,-9 7 30 0 0,-2 1-1 0 0,0-9-32 0 0,0 3 30 0 0,0 0-38 0 0,-2 3 41 0 0,-9-6 10 0 0,3 4-5 0 0,4 2-53 0 0,0 2 3 0 0,-1-1 40 0 0,-5 5-39 0 0,10-1-5 0 0,-12-1 13 0 0,2 2 6 0 0,-5 12-12 0 0,2-8-12 0 0,-3 9 0 0 0,-31 33 0 0 0,38-39 3 0 0,7-7-1 0 0,1 1 1 0 0,-1-1 0 0 0,0 1-1 0 0,0-1 1 0 0,1 1 0 0 0,-1 0-1 0 0,1 0 1 0 0,0-1-1 0 0,0 1 1 0 0,-1 0 0 0 0,1 0-1 0 0,0 1 1 0 0,0-1 0 0 0,1 0-1 0 0,-1 0 1 0 0,0 0 0 0 0,1 0-1 0 0,-1 1 1 0 0,1 0-3 0 0,1 3 9 0 0,-2-5-12 0 0,-3 6 19 0 0,-5 11 37 0 0,2-3-4 0 0,1 4-36 0 0,3-8-11 0 0,3-10-2 0 0,-1 0 0 0 0,1 0 0 0 0,0 0 0 0 0,0 1 0 0 0,-1-1 0 0 0,1 0 0 0 0,0 1 0 0 0,0-1 0 0 0,0 0 0 0 0,1 0 0 0 0,-1 1 0 0 0,0-1 0 0 0,0 0 0 0 0,1 0 0 0 0,-1 1 0 0 0,1-1 0 0 0,-1 0 0 0 0,1 0 0 0 0,-1 0 0 0 0,1 0 0 0 0,0 0 0 0 0,-1 0 0 0 0,2 1 0 0 0,-2-1 0 0 0,1 0 0 0 0,0 1 0 0 0,0-1 0 0 0,0 0 0 0 0,-1 1 0 0 0,1-1 0 0 0,-1 1 0 0 0,1-1 0 0 0,-1 1 0 0 0,1-1 0 0 0,-1 1 0 0 0,0-1 0 0 0,0 2 0 0 0,0-2 0 0 0,0 1 0 0 0,1 0 0 0 0,-1-1 0 0 0,0 1 0 0 0,1-1 0 0 0,-1 1 0 0 0,1 0 0 0 0,-1-1 0 0 0,1 1 0 0 0,0-1 0 0 0,0 1 0 0 0,-1-1 0 0 0,1 0 0 0 0,1 1 0 0 0,2 6 0 0 0,4 8-1 0 0,-3-6 12 0 0,-1-1 1 0 0,1-1-1 0 0,2 3-11 0 0,3 2 55 0 0,4 2 38 0 0,-1-2-72 0 0,3 0 33 0 0,-12-12-41 0 0,-1 0-1 0 0,1-1 1 0 0,-1 1 0 0 0,1-1 0 0 0,0 1 0 0 0,0-1 0 0 0,-1 0 0 0 0,1-1 0 0 0,0 1-13 0 0,6-1 22 0 0,0 1-11 0 0,-1-1-47 0 0,27-9-355 0 0,-30 8 346 0 0,-1 1-48 0 0,-1 0-11 0 0,-2 0-23 0 0,1 1-54 0 0,-1-1-66 0 0,0 0-78 0 0,0 0 39 0 0,-1 0-42 0 0,2-1-434 0 0,1-1-297 0 0,2-3-690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6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9792 0 0,'0'0'222'0'0,"0"0"30"0"0,0 0 18 0 0,0 0-92 0 0,0 0-14 0 0,0 0 60 0 0,0 0 191 0 0,0 0 352 0 0,0 0 29 0 0,0 0-18 0 0,0 0-87 0 0,0 0-34 0 0,0 0-7 0 0,0 0-275 0 0,0 0-164 0 0,0 0-52 0 0,0 0 10 0 0,0 2 43 0 0,0-2-180 0 0,1 6 16 0 0,-1-2 15 0 0,-1-1 44 0 0,-2 0 74 0 0,-7 7-188 0 0,7-7-78 0 0,3-3 52 0 0,0 0-23 0 0,0 0-28 0 0,0 0-47 0 0,0 0-23 0 0,0 0-47 0 0,0 0-55 0 0,0 0-61 0 0,0 0-66 0 0,0 0-61 0 0,0 0-55 0 0,0 0-47 0 0,0 0-163 0 0,0 0-47 0 0,0 0-197 0 0,0 0-526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5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7688 0 0,'0'0'166'0'0,"0"0"29"0"0,0 0 14 0 0,0 0-63 0 0,0 0-5 0 0,0 0 55 0 0,0 0 172 0 0,0 0 316 0 0,0 0 20 0 0,0 0-21 0 0,3 3-117 0 0,7 8-48 0 0,-8-10-324 0 0,-1 1-34 0 0,0 0 73 0 0,0 1-75 0 0,-2 0-74 0 0,1-1-29 0 0,1 0 67 0 0,0-1-91 0 0,0-1 1 0 0,0 1-1 0 0,-1-1 0 0 0,1 0 0 0 0,0 1 0 0 0,0-1 1 0 0,0 0-1 0 0,-1 0 0 0 0,1 0 0 0 0,0 0 0 0 0,0 0 1 0 0,0 0-1 0 0,0 0 0 0 0,0 0 0 0 0,0 0-31 0 0,14 3 422 0 0,-5 5-112 0 0,1 12 244 0 0,-6-10-339 0 0,1-1-49 0 0,12 17 205 0 0,8-5-3 0 0,-4 8-3 0 0,-9-11-171 0 0,10 12 143 0 0,0-1-2 0 0,-9-11-143 0 0,3 6 54 0 0,-3-3-105 0 0,-6-8-90 0 0,1-1 1 0 0,0 0-1 0 0,0 0 0 0 0,7 4-51 0 0,44 45 182 0 0,-55-56-159 0 0,-1 0 0 0 0,1 0 1 0 0,-1 1-1 0 0,0 1-23 0 0,11 12 53 0 0,11 2 19 0 0,-10 0-21 0 0,2 3-30 0 0,-5-13-17 0 0,11 13-10 0 0,-23-22 11 0 0,0-1-1 0 0,0 1 1 0 0,0-1 0 0 0,0 1 0 0 0,0 0-1 0 0,0 0 1 0 0,0 0 0 0 0,-1-1 0 0 0,1 1-1 0 0,0 0 1 0 0,-1 0 0 0 0,0 0 0 0 0,1 0-1 0 0,-1 1-4 0 0,0-3 3 0 0,-1 1 0 0 0,1-1 0 0 0,0 1 0 0 0,0-1-1 0 0,0 1 1 0 0,0 0 0 0 0,0-1 0 0 0,0 1-1 0 0,0-1 1 0 0,0 1 0 0 0,0-1 0 0 0,0 1 0 0 0,0-1-1 0 0,1 1 1 0 0,-1-1 0 0 0,0 1 0 0 0,0-1 0 0 0,0 1-1 0 0,1-1 1 0 0,-1 0 0 0 0,0 1 0 0 0,1-1-1 0 0,-1 1 1 0 0,0-1 0 0 0,1 0 0 0 0,-1 1 0 0 0,0-1-1 0 0,1 0 1 0 0,-1 1 0 0 0,1-1 0 0 0,-1 0-1 0 0,1 1 1 0 0,-1-1 0 0 0,0 0 0 0 0,1 0 0 0 0,-1 0-1 0 0,1 1 1 0 0,-1-1 0 0 0,1 0 0 0 0,0 0 0 0 0,-1 0-1 0 0,1 0 1 0 0,-1 0 0 0 0,1 0 0 0 0,-1 0-1 0 0,1 0-2 0 0,2 0 39 0 0,-3 0-98 0 0,0 0-9 0 0,0 0 4 0 0,0 0 0 0 0,0 0 0 0 0,0 0 0 0 0,0 0 16 0 0,0 0-16 0 0,0 0-39 0 0,0 0-106 0 0,0 0-185 0 0,0 0 213 0 0,0-1-38 0 0,0 0-73 0 0,0 1 97 0 0,0-1-38 0 0,0 0-41 0 0,0 0-40 0 0,0-1-416 0 0,0 0 106 0 0,0 0-54 0 0,0-3-793 0 0,0-1-619 0 0,0-4-1182 0 0</inkml:trace>
  <inkml:trace contextRef="#ctx0" brushRef="#br0" timeOffset="323.36">537 1 9168 0 0,'0'0'266'0'0,"0"0"1"0"0,0 0-199 0 0,-2 2-40 0 0,-9 9 19 0 0,9-8 95 0 0,0-1-49 0 0,2 1-29 0 0,0 1-23 0 0,0 0-5 0 0,-1-2 17 0 0,-1 2 22 0 0,-5 10 116 0 0,0-3 54 0 0,3-9-150 0 0,-2 4 66 0 0,1 7-7 0 0,0 1 7 0 0,-4 4 36 0 0,-11 12 62 0 0,-1 0-95 0 0,-50 69 139 0 0,55-78-205 0 0,0 1 39 0 0,-42 41 191 0 0,37-36-207 0 0,-6 9 19 0 0,23-29-105 0 0,-1-1 0 0 0,0-1-1 0 0,0 1 1 0 0,0-1 0 0 0,-1 1-1 0 0,0-2 1 0 0,-5 5-35 0 0,4-4 64 0 0,0 1 0 0 0,0 0 0 0 0,1 0 0 0 0,0 1 0 0 0,-1 1-64 0 0,-17 18 182 0 0,7-14-149 0 0,6-7-33 0 0,9-5 0 0 0,1 0 0 0 0,0 1 0 0 0,0-1 0 0 0,0 0 0 0 0,0 1 0 0 0,0 0 0 0 0,0-1 0 0 0,0 1 0 0 0,0 0 0 0 0,0-1 0 0 0,0 1 0 0 0,0 0 0 0 0,1 0 0 0 0,-1 0 0 0 0,0 0 0 0 0,0 0 0 0 0,1 0 0 0 0,-1 0 0 0 0,-2 6-1 0 0,-2 0 38 0 0,-3-5 41 0 0,5-2 14 0 0,3 0-10 0 0,0 0-84 0 0,0 0-89 0 0,0 0-86 0 0,0 0 43 0 0,0 0-34 0 0,0 0-39 0 0,0 0-36 0 0,0 0-337 0 0,0 0 75 0 0,0 0-50 0 0,0 0-655 0 0,0 0-517 0 0,0 0-978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8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522 112 6536 0 0,'0'0'141'0'0,"0"0"23"0"0,0 0 13 0 0,0 0 53 0 0,0 0-88 0 0,0 0 116 0 0,0 0 214 0 0,0 0 9 0 0,0 0-10 0 0,0 0-66 0 0,0 0-28 0 0,0 0-7 0 0,0 0 0 0 0,0 0 12 0 0,0 0 2 0 0,0 0 0 0 0,0 0-4 0 0,0 0-16 0 0,0 0-4 0 0,0 0 0 0 0,0 0-12 0 0,0 0-52 0 0,0 0-28 0 0,0 0-4 0 0,0 0-4 0 0,0 0-18 0 0,0 0-8 0 0,0 0-2 0 0,0-3-16 0 0,0-8-67 0 0,0 9-28 0 0,0 2-7 0 0,0-3 0 0 0,0-7 13 0 0,0 7 8 0 0,0 0 1 0 0,0 3-131 0 0,0 0 1 0 0,0-1 0 0 0,0 1 0 0 0,0-1 0 0 0,0 1 0 0 0,0-1 0 0 0,0 1 0 0 0,0 0 0 0 0,0-1 0 0 0,-1 1-1 0 0,1-1 1 0 0,0 1 0 0 0,0 0 0 0 0,0-1 0 0 0,0 1 0 0 0,-1-1 0 0 0,1 1 0 0 0,0 0 0 0 0,0-1 0 0 0,-1 1-1 0 0,1 0 1 0 0,0 0 0 0 0,-1-1 0 0 0,1 1 0 0 0,0 0 0 0 0,-1-1 0 0 0,1 1 0 0 0,0 0 0 0 0,-1 0 0 0 0,1 0 0 0 0,-1-1-6 0 0,-6-3 104 0 0,3-3 2 0 0,4 6-99 0 0,-1 1-1 0 0,1 0 1 0 0,0-1-1 0 0,0 1 0 0 0,0 0 1 0 0,-1-1-1 0 0,1 1 1 0 0,0 0-1 0 0,-1-1 0 0 0,1 1 1 0 0,0 0-1 0 0,0-1 0 0 0,-1 1 1 0 0,1 0-1 0 0,-1 0 1 0 0,1-1-1 0 0,0 1 0 0 0,-1 0 1 0 0,1 0-1 0 0,0 0 1 0 0,-1 0-1 0 0,1 0 0 0 0,-1-1 1 0 0,1 1-1 0 0,-1 0 1 0 0,1 0-1 0 0,0 0 0 0 0,-1 0 1 0 0,1 0-1 0 0,-1 0 0 0 0,1 0-6 0 0,0 1 3 0 0,0-1 0 0 0,-1 0-1 0 0,1 0 1 0 0,0 0-1 0 0,0 0 1 0 0,0 0-1 0 0,0 0 1 0 0,0 0-1 0 0,0 0 1 0 0,0 0-1 0 0,0 0 1 0 0,0 0-1 0 0,0 0 1 0 0,-1 0-1 0 0,1 0 1 0 0,0 0-1 0 0,0 0 1 0 0,0 0-1 0 0,0 0 1 0 0,0 0 0 0 0,0 0-1 0 0,0-1 1 0 0,0 1-1 0 0,0 0 1 0 0,0 0-1 0 0,0 0 1 0 0,0 0-1 0 0,-1 0 1 0 0,1 0-1 0 0,0 0 1 0 0,0 0-1 0 0,0 0 1 0 0,0 0-1 0 0,0 0 1 0 0,0 0-1 0 0,0 0 1 0 0,0 0-1 0 0,0-1 1 0 0,0 1-1 0 0,0 0 1 0 0,0 0 0 0 0,0 0-1 0 0,0 0 1 0 0,0 0-1 0 0,0 0 1 0 0,0 0-1 0 0,0 0 1 0 0,0 0-1 0 0,0 0 1 0 0,0-1-1 0 0,0 1 1 0 0,0 0-1 0 0,0 0 1 0 0,0 0-1 0 0,0 0 1 0 0,0 0-1 0 0,0 0-2 0 0,0-1 5 0 0,0 1 0 0 0,0 0-1 0 0,0-1 1 0 0,0 1-1 0 0,0-1 1 0 0,0 1-1 0 0,0-1 1 0 0,0 1-1 0 0,0 0 1 0 0,0-1-1 0 0,0 1 1 0 0,0-1-1 0 0,-1 1 1 0 0,1 0 0 0 0,0-1-1 0 0,0 1 1 0 0,0 0-1 0 0,-1-1 1 0 0,1 1-1 0 0,0 0 1 0 0,0-1-1 0 0,-1 1 1 0 0,1 0-1 0 0,0-1 1 0 0,-1 1-1 0 0,1 0 1 0 0,0 0 0 0 0,-1-1-1 0 0,1 1 1 0 0,-1 0-1 0 0,1 0-4 0 0,-7-5 67 0 0,3-1-4 0 0,3 5-59 0 0,1 1 0 0 0,0-1 0 0 0,0 1 0 0 0,-1-1-1 0 0,1 1 1 0 0,0 0 0 0 0,-1-1 0 0 0,1 1 0 0 0,0-1 0 0 0,-1 1 0 0 0,1 0 0 0 0,-1 0-1 0 0,1-1 1 0 0,0 1 0 0 0,-1 0 0 0 0,1 0 0 0 0,-1-1 0 0 0,1 1 0 0 0,-1 0 0 0 0,1 0-1 0 0,-1 0 1 0 0,1 0 0 0 0,-1 0 0 0 0,1-1 0 0 0,-1 1 0 0 0,1 0 0 0 0,-1 0 0 0 0,1 0-1 0 0,-1 1 1 0 0,1-1 0 0 0,-1 0 0 0 0,1 0-4 0 0,-8 0 34 0 0,6 0-29 0 0,0 1 0 0 0,0-1 0 0 0,0 0 0 0 0,0-1 0 0 0,-1 1 0 0 0,1 0 0 0 0,0-1 0 0 0,0 1 0 0 0,0-1 0 0 0,-1 0-5 0 0,-15-9 69 0 0,14 9-57 0 0,0 0-1 0 0,0 1 1 0 0,0-1-1 0 0,0 1 1 0 0,-3 0-12 0 0,-61 0 77 0 0,36 0-80 0 0,28 0 3 0 0,0 1 0 0 0,0-1 0 0 0,0 1 0 0 0,1 0 0 0 0,-1 0 0 0 0,0 0 0 0 0,0 1 0 0 0,0-1 0 0 0,1 1 0 0 0,-3 1 0 0 0,3-2 0 0 0,1 0 0 0 0,0 0 0 0 0,0-1 0 0 0,-1 1 0 0 0,1-1 0 0 0,-1 0 0 0 0,1 1 0 0 0,0-1 0 0 0,-1 0 0 0 0,-1-1 0 0 0,-13 3 0 0 0,-20 13 0 0 0,27-12 0 0 0,-25 10 0 0 0,26-8 0 0 0,0 0 0 0 0,1 0 0 0 0,-1 1 0 0 0,1 0 0 0 0,0 1 0 0 0,-4 4 0 0 0,-19 20 0 0 0,18-15 0 0 0,10 0-10 0 0,3-11-4 0 0,0 21-40 0 0,0-23 47 0 0,-1-1 0 0 0,1 0 1 0 0,0 1-1 0 0,0-1 0 0 0,1 0 1 0 0,-1 1-1 0 0,0-1 0 0 0,1 0 1 0 0,-1 1-1 0 0,1-1 0 0 0,0 0 1 0 0,0 0-1 0 0,0 0 0 0 0,0 1 1 0 0,0-1-1 0 0,0 0 0 0 0,0-1 1 0 0,1 1-1 0 0,-1 0 0 0 0,1 0 1 0 0,0 0 6 0 0,0 1-8 0 0,1 0 1 0 0,-1 0-1 0 0,0 0 0 0 0,0 0 1 0 0,0 1-1 0 0,1 1 8 0 0,-2-2-7 0 0,1 0 0 0 0,0 1 0 0 0,0-1 0 0 0,1 0 0 0 0,-1 0 0 0 0,1 1 7 0 0,1 0-10 0 0,-1 0 0 0 0,0 0 0 0 0,0 0 0 0 0,0 0 0 0 0,1 4 10 0 0,-2-5-1 0 0,0 1 1 0 0,0-1 0 0 0,0 0 0 0 0,0 0-1 0 0,1 0 1 0 0,-1 0 0 0 0,1 0-1 0 0,-1 0 1 0 0,1-1 0 0 0,0 0-1 0 0,1 1 1 0 0,2 1 0 0 0,-1 0 0 0 0,0 0 0 0 0,0 1 0 0 0,0-1 0 0 0,-1 1 0 0 0,1 0 0 0 0,-1 0 0 0 0,2 4 0 0 0,-4-6 0 0 0,0-1 0 0 0,0 1 0 0 0,1-1 0 0 0,-1 1 0 0 0,1-1 0 0 0,0 0 0 0 0,-1 0 0 0 0,1 0 0 0 0,3 1 0 0 0,11 10 0 0 0,7 17 0 0 0,-21-24 0 0 0,1-1 0 0 0,0 0 0 0 0,0 0 0 0 0,1 0 0 0 0,-1-1 0 0 0,1 1 0 0 0,0-1 0 0 0,5 3 0 0 0,79 56 0 0 0,-84-60 0 0 0,-1 0 0 0 0,1 1 0 0 0,-1-1 0 0 0,0 1 0 0 0,0 0 0 0 0,-1 0 0 0 0,3 3 0 0 0,-3-3 0 0 0,1 0 0 0 0,-1 0 0 0 0,1 0 0 0 0,0 0 0 0 0,0-1 0 0 0,1 1 0 0 0,2 0 0 0 0,2 2 0 0 0,27 20 0 0 0,-32-24 0 0 0,-1 1 0 0 0,1 0 0 0 0,-1 1 0 0 0,0-1 0 0 0,0 1 0 0 0,0-1 0 0 0,-1 1 0 0 0,1 1 0 0 0,3 11 0 0 0,7 0 0 0 0,0 0 0 0 0,-10-12 4 0 0,-3 0-10 0 0,0 3 28 0 0,0 9 34 0 0,0-8-28 0 0,-2 9 2 0 0,2-16-29 0 0,0-1-1 0 0,-1 1 1 0 0,1-1 0 0 0,-1 1-1 0 0,1-1 1 0 0,0 1 0 0 0,-1-1-1 0 0,1 0 1 0 0,-1 1 0 0 0,1-1-1 0 0,-1 0 1 0 0,1 1 0 0 0,-1-1-1 0 0,0 0 1 0 0,1 0 0 0 0,-1 0-1 0 0,1 1 1 0 0,-1-1 0 0 0,1 0-1 0 0,-1 0 1 0 0,0 0 0 0 0,1 0-1 0 0,-1 0 1 0 0,1 0-1 0 0,-1 0 1 0 0,0 0-1 0 0,0 0 3 0 0,0 0 0 0 0,1 0 0 0 0,-1 0-1 0 0,0 0 1 0 0,1 0 0 0 0,-1 0 0 0 0,0 0 0 0 0,1 0-1 0 0,-1 0 1 0 0,0 1 0 0 0,1-1 0 0 0,-1 0 0 0 0,1 0-1 0 0,-1 1 1 0 0,0-1 0 0 0,1 0 0 0 0,-1 1 0 0 0,1-1-1 0 0,-1 1 1 0 0,1-1 0 0 0,-1 1 0 0 0,1-1 0 0 0,-1 1-1 0 0,1-1 1 0 0,0 1 0 0 0,-1 0-3 0 0,1-1 3 0 0,-1 1-1 0 0,1-1 1 0 0,0 1-1 0 0,-1-1 1 0 0,1 1 0 0 0,-1-1-1 0 0,1 1 1 0 0,-1-1-1 0 0,1 1 1 0 0,-1-1-1 0 0,0 0 1 0 0,1 1 0 0 0,-1-1-1 0 0,1 0 1 0 0,-1 1-1 0 0,0-1 1 0 0,1 0-1 0 0,-1 0 1 0 0,0 0 0 0 0,1 1-1 0 0,-1-1 1 0 0,0 0-1 0 0,1 0 1 0 0,-1 0 0 0 0,0 0-1 0 0,0 0-2 0 0,0 0 3 0 0,-1 0 0 0 0,1 0 0 0 0,-1 0 0 0 0,0 0 0 0 0,1 1 0 0 0,-1-1 0 0 0,1 1 0 0 0,-1-1 0 0 0,1 1 0 0 0,-1 0 0 0 0,1 0 0 0 0,0-1-1 0 0,-1 1-2 0 0,-11 6 29 0 0,-7-4-20 0 0,2-2 29 0 0,1-1 1 0 0,-17-1-39 0 0,18-2-4 0 0,0-3 4 0 0,13 5-2 0 0,0-1 0 0 0,0 1-1 0 0,-1 0 1 0 0,1 0 0 0 0,0 1-1 0 0,-1-1 1 0 0,1 1 0 0 0,-2 0 2 0 0,3 0-14 0 0,0-1 1 0 0,0 1-1 0 0,0 0 1 0 0,0 0-1 0 0,0-1 1 0 0,0 1-1 0 0,0-1 1 0 0,0 1-1 0 0,1-1 0 0 0,-1 0 1 0 0,0 0-1 0 0,0 0 1 0 0,-1-1 13 0 0,2 1-18 0 0,0 0 1 0 0,-1 0-1 0 0,1 1 0 0 0,-1-1 1 0 0,1 0-1 0 0,-1 1 0 0 0,1-1 1 0 0,-1 1-1 0 0,0 0 0 0 0,1-1 1 0 0,-1 1-1 0 0,1 0 0 0 0,-2 0 18 0 0,1 0-20 0 0,1 0 0 0 0,-1 0-1 0 0,1-1 1 0 0,-1 1-1 0 0,1 0 1 0 0,0-1-1 0 0,-1 1 1 0 0,1-1 0 0 0,-1 1-1 0 0,1-1 1 0 0,0 1-1 0 0,-1-1 21 0 0,-10-10-331 0 0,-5-2-135 0 0,15 12 446 0 0,-1-1-41 0 0,1 1-89 0 0,0 0-81 0 0,1 0-82 0 0,-1 0-84 0 0,1 0-87 0 0,1 0-90 0 0,-1-1-91 0 0,-1-1-93 0 0,1 1 139 0 0,0-1-52 0 0,-3-3-1272 0 0,-5-3-1095 0 0,9 9 3037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10016 0 0,'0'0'230'0'0,"0"0"30"0"0,0 0 18 0 0,0 3 6 0 0,0 3-177 0 0,0 2 50 0 0,0 31 797 0 0,0-28-744 0 0,0-6-146 0 0,0 0-34 0 0,0 16 321 0 0,0-1-100 0 0,0 2-43 0 0,0 12 14 0 0,0-28-173 0 0,1 0 0 0 0,0 1 0 0 0,0-1 0 0 0,0 0 0 0 0,2 5-49 0 0,3 13 117 0 0,-4-15-58 0 0,-2 0 0 0 0,1 1 1 0 0,-1-1-1 0 0,-1 9-59 0 0,0 15 174 0 0,5 5 87 0 0,-1-26-189 0 0,1 5 77 0 0,-2-1 0 0 0,1 1-1 0 0,-1 13-148 0 0,-3-10 125 0 0,0 9 77 0 0,5 1 73 0 0,-3-27-241 0 0,8 34 292 0 0,-6-1-78 0 0,-3-21-142 0 0,-1 6 50 0 0,5-4 5 0 0,-1-9-94 0 0,0 1 0 0 0,-1 0 0 0 0,0 0 0 0 0,-1 1 0 0 0,0-1 0 0 0,0 0-1 0 0,-1 4-66 0 0,0-6 33 0 0,0-5-27 0 0,0 0-1 0 0,-1 0 0 0 0,1 0 0 0 0,1 1 0 0 0,-1-1 0 0 0,0 0 0 0 0,1 0 0 0 0,-1 0 0 0 0,1 0 0 0 0,0 1-5 0 0,4 5 32 0 0,-4-6-27 0 0,0-1-1 0 0,-1 1 1 0 0,1-1-1 0 0,0 0 1 0 0,0 1-1 0 0,-1 0 1 0 0,1-1-1 0 0,-1 1 1 0 0,1-1-1 0 0,-1 1 1 0 0,0 0-1 0 0,1-1 1 0 0,-1 1-1 0 0,0 0-4 0 0,3 14 72 0 0,3-7-34 0 0,-2-5-45 0 0,-4-4 7 0 0,2 2-51 0 0,-1-2-82 0 0,-1 0-147 0 0,0 0 140 0 0,0 0-52 0 0,0 0-76 0 0,0 0 85 0 0,0 0-38 0 0,0 0-41 0 0,0 0-38 0 0,0 0-404 0 0,0 0 99 0 0,0 0-53 0 0,0-2-772 0 0,0-2-606 0 0,0-5-1154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1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8208 0 0,'3'0'234'0'0,"-1"0"-179"0"0,0 0 9 0 0,2 0-8 0 0,4 0 45 0 0,5 0 70 0 0,-3 1 83 0 0,-2 1 56 0 0,-7-1-257 0 0,-1-1 0 0 0,1 1 0 0 0,0-1 0 0 0,-1 1-1 0 0,1-1 1 0 0,0 1 0 0 0,-1 0 0 0 0,1-1 0 0 0,0 1 0 0 0,-1 0-1 0 0,1-1 1 0 0,-1 1 0 0 0,0 0 0 0 0,1 0-53 0 0,0 2 201 0 0,0 0 0 0 0,-1 1 0 0 0,1-1 0 0 0,-1 0 0 0 0,1 1 0 0 0,-1-1 0 0 0,0 0 0 0 0,-1 2-201 0 0,1 5 359 0 0,1-1-43 0 0,0 0-56 0 0,1 0-70 0 0,2 2-18 0 0,1-1-19 0 0,-3-2-16 0 0,0 0 16 0 0,-2 2 48 0 0,0 2-35 0 0,-1-3-33 0 0,1-1 0 0 0,1 0 0 0 0,-1 0 0 0 0,3 8-133 0 0,1 0 167 0 0,-2-9-84 0 0,0-1 1 0 0,0 1-1 0 0,-1-1 1 0 0,0 1-1 0 0,-1-1 1 0 0,1 5-84 0 0,-2 6 132 0 0,1 18 130 0 0,3-11-36 0 0,8 10 78 0 0,-6 8-19 0 0,1-18-141 0 0,-4-18-96 0 0,0 0 0 0 0,-1 0 1 0 0,0 1-1 0 0,0-1 0 0 0,-1 5-48 0 0,0 4 83 0 0,0-7-35 0 0,0 0 0 0 0,0-1 1 0 0,1 1-1 0 0,-1 0 0 0 0,2 1-48 0 0,3 8 57 0 0,-3-11-36 0 0,0 1 1 0 0,-1 0 0 0 0,0 0 0 0 0,0 0-1 0 0,0 2-21 0 0,-2 7 56 0 0,1 6 9 0 0,4-10-58 0 0,1-4-6 0 0,-4-6-1 0 0,0-1 1 0 0,0 0 0 0 0,-1 1-1 0 0,1-1 1 0 0,0 1 0 0 0,0-1-1 0 0,-1 1 1 0 0,1-1 0 0 0,-1 1-1 0 0,0 0 1 0 0,1-1 0 0 0,-1 1-1 0 0,0 0 1 0 0,0-1 0 0 0,0 1-1 0 0,0 0 0 0 0,0 2-106 0 0,0 1-44 0 0,0-1 11 0 0,0 0-39 0 0,0-1-6 0 0,0 0-38 0 0,0-1-43 0 0,0-1-47 0 0,0 0 54 0 0,0-1-39 0 0,0 1-395 0 0,0-1 98 0 0,0 0-51 0 0,0 1-755 0 0,0-1-593 0 0,0 0-1126 0 0</inkml:trace>
  <inkml:trace contextRef="#ctx0" brushRef="#br0" timeOffset="378.76">395 616 7632 0 0,'0'0'166'0'0,"2"0"29"0"0,2 0-114 0 0,12 0 272 0 0,-11-1-309 0 0,-1 0-91 0 0,23-11 64 0 0,-18 11 116 0 0,-5 1 15 0 0,3-3 51 0 0,2-2 77 0 0,6-3 264 0 0,0-1 1 0 0,-6 5-265 0 0,7 1 173 0 0,-1 0-38 0 0,17-23 377 0 0,-23 21-573 0 0,0 1-44 0 0,4-3 87 0 0,-6 4-124 0 0,-6 3-122 0 0,-1 0 0 0 0,1 0 0 0 0,-1 0 0 0 0,1-1 0 0 0,-1 1 0 0 0,1 0 0 0 0,-1 0 0 0 0,1-1 0 0 0,-1 1 0 0 0,0 0 0 0 0,1 0 0 0 0,-1-1 0 0 0,1 1 0 0 0,-1-1 0 0 0,0 1 0 0 0,1 0 0 0 0,-1-1 0 0 0,0 1 0 0 0,0-1 0 0 0,1 1 0 0 0,-1-1 0 0 0,0 1 0 0 0,0-1 0 0 0,0 1 1 0 0,1-1-1 0 0,-1 1 0 0 0,0-1 0 0 0,0 1 0 0 0,0-1 0 0 0,0 1 0 0 0,0-1 0 0 0,0 1 0 0 0,0-1 0 0 0,0 1 0 0 0,0-1 0 0 0,0 1 0 0 0,-1-1 0 0 0,1 1-12 0 0,0-1 8 0 0,0 1 1 0 0,0-1-1 0 0,0 1 1 0 0,0-1-1 0 0,0 1 1 0 0,0-1-1 0 0,0 1 1 0 0,0-1-1 0 0,0 1 1 0 0,0-1-1 0 0,0 1 1 0 0,0-1-1 0 0,0 1 1 0 0,0 0-1 0 0,1-1 0 0 0,-1 1 1 0 0,0-1-1 0 0,0 1 1 0 0,1-1-1 0 0,-1 1 1 0 0,0-1-1 0 0,0 1 1 0 0,1 0-1 0 0,-1-1 1 0 0,1 1-1 0 0,-1 0 1 0 0,0-1-1 0 0,1 1 1 0 0,-1 0-1 0 0,1 0 1 0 0,-1-1-1 0 0,1 1-8 0 0,5-5 114 0 0,0-4 32 0 0,0-4-34 0 0,-4 9-47 0 0,-10-1 27 0 0,7 4-87 0 0,1 0 0 0 0,-1 1 0 0 0,1-1 0 0 0,0 0 1 0 0,0 0-1 0 0,-1 0 0 0 0,1 1 0 0 0,0-1 0 0 0,0 0 0 0 0,0 0 0 0 0,0 0 1 0 0,0 0-1 0 0,0 0 0 0 0,0 0-5 0 0,1-7 41 0 0,-2-2 37 0 0,-12-20 43 0 0,12 25-97 0 0,-1 1-3 0 0,-14-5 21 0 0,3-1 16 0 0,6 6 6 0 0,-2 4-59 0 0,7 1 8 0 0,-3-1 4 0 0,-14 0 105 0 0,14 3-101 0 0,0 3 24 0 0,5-5-43 0 0,0-1-1 0 0,0 1 1 0 0,0-1-1 0 0,-1 0 1 0 0,1 1 0 0 0,0-1-1 0 0,0 0 1 0 0,-1 1 0 0 0,1-1-1 0 0,0 0 1 0 0,-1 1 0 0 0,1-1-1 0 0,0 0 1 0 0,-1 0-1 0 0,1 0 1 0 0,0 1 0 0 0,-1-1-1 0 0,1 0 1 0 0,-1 0 0 0 0,1 0-1 0 0,0 0 1 0 0,-1 1-1 0 0,1-1 1 0 0,-1 0 0 0 0,1 0-1 0 0,0 0 1 0 0,-1 0 0 0 0,1 0-1 0 0,-1 0 1 0 0,1 0 0 0 0,-1 0-2 0 0,-4 2 64 0 0,-2 5-63 0 0,0 0 20 0 0,0-1 1 0 0,1 1 0 0 0,0 0 0 0 0,-3 4-22 0 0,7-7 6 0 0,0 0 0 0 0,0 0 0 0 0,1 1 0 0 0,0-1 0 0 0,0 1 0 0 0,-1 1-6 0 0,2-2 6 0 0,-1 0 0 0 0,-1 1 0 0 0,1-1 0 0 0,-1 0 0 0 0,1 1 0 0 0,-2 0-6 0 0,1-1 0 0 0,0-1 0 0 0,0 1 0 0 0,1-1 0 0 0,-1 1 0 0 0,1 0 0 0 0,0 0 0 0 0,0 0 0 0 0,1 0 0 0 0,-1 0 0 0 0,1 3 0 0 0,0-5-1 0 0,0-1 1 0 0,0 1 0 0 0,-1 0 0 0 0,1-1 0 0 0,0 1 0 0 0,0 0 0 0 0,-1-1 0 0 0,1 1 0 0 0,-1-1 0 0 0,0 1 0 0 0,1-1 0 0 0,-1 1 0 0 0,0-1 0 0 0,0 1 0 0 0,-5 11-15 0 0,5-11 9 0 0,0 1 0 0 0,0 0 0 0 0,1 0 1 0 0,-1 0-1 0 0,1 0 0 0 0,0 0 1 0 0,0 0-1 0 0,0 0 0 0 0,0 0 0 0 0,0 0 1 0 0,1 0-1 0 0,0 0 0 0 0,-1-1 1 0 0,2 2 5 0 0,0 0-2 0 0,0 0 1 0 0,-1 0 0 0 0,1 0-1 0 0,-1 0 1 0 0,0 0 0 0 0,0 0-1 0 0,0 0 1 0 0,0 0 0 0 0,0 2 1 0 0,1 5-48 0 0,11 13 36 0 0,-8-18 9 0 0,-1-1 6 0 0,19 18-57 0 0,-21-21 53 0 0,0-1 1 0 0,0 1-1 0 0,0 0 0 0 0,0-1 0 0 0,0 0 0 0 0,0 1 1 0 0,0-1-1 0 0,1 0 0 0 0,-1 0 0 0 0,0 0 0 0 0,1 0 1 0 0,-1-1-1 0 0,1 1 1 0 0,0 0 0 0 0,26 10 0 0 0,-26-10 0 0 0,0-1 0 0 0,1 1 0 0 0,-1 0 0 0 0,0-1 0 0 0,0 0 0 0 0,0 1 0 0 0,1-1 0 0 0,-1-1 0 0 0,0 1 0 0 0,0 0 0 0 0,0-1 0 0 0,1 0 0 0 0,1 0 0 0 0,13-8-26 0 0,-14 8 4 0 0,-1 0 0 0 0,0 0 0 0 0,0 1 0 0 0,1-1 1 0 0,-1 1-1 0 0,1 0 0 0 0,2 0 22 0 0,-2 0-30 0 0,-1-1 1 0 0,1 1-1 0 0,0 0 1 0 0,-1-1-1 0 0,1 0 1 0 0,0 0-1 0 0,1-1 30 0 0,6-2-125 0 0,0 0-9 0 0,2-1-51 0 0,0 0-48 0 0,2-3-51 0 0,14-5-347 0 0,-10 10-15 0 0</inkml:trace>
  <inkml:trace contextRef="#ctx0" brushRef="#br0" timeOffset="774.69">1168 285 7688 0 0,'0'0'166'0'0,"0"0"29"0"0,0 0 14 0 0,0-3-25 0 0,-1-4-127 0 0,-1 1 25 0 0,1 5-222 0 0,0-1 102 0 0,0 0 89 0 0,-1 0 76 0 0,0 0 87 0 0,0 0 60 0 0,-7-7 957 0 0,7 7-949 0 0,0 0-65 0 0,1 0-43 0 0,-1 1-49 0 0,1-1-73 0 0,-2 0 479 0 0,0 2-62 0 0,-7 0 115 0 0,-1 0-91 0 0,0 0-92 0 0,-20 0 604 0 0,16 0-544 0 0,14 0-447 0 0,0 0 0 0 0,1 0 0 0 0,-1 0 0 0 0,0 0 1 0 0,1 0-1 0 0,-1 0 0 0 0,0 1 0 0 0,1-1 0 0 0,-1 0 0 0 0,1 0 0 0 0,-1 1 0 0 0,0-1 0 0 0,1 1 0 0 0,-1-1 0 0 0,1 0 0 0 0,-1 1 0 0 0,1-1 0 0 0,-1 1 0 0 0,1-1 0 0 0,0 1 1 0 0,-1-1-1 0 0,1 1 0 0 0,-1 0-14 0 0,1-1 11 0 0,0 1 1 0 0,-1-1 0 0 0,1 1 0 0 0,0-1-1 0 0,-1 1 1 0 0,1-1 0 0 0,-1 1 0 0 0,1-1-1 0 0,-1 1 1 0 0,1-1 0 0 0,-1 0-1 0 0,0 1 1 0 0,1-1 0 0 0,-1 0 0 0 0,1 0-1 0 0,-1 1 1 0 0,0-1 0 0 0,1 0 0 0 0,-1 0-1 0 0,0 0 1 0 0,1 0 0 0 0,-1 0 0 0 0,0 0-12 0 0,-4 3 158 0 0,2 0-112 0 0,1-1-22 0 0,0 5 38 0 0,-7 10 100 0 0,3-9-112 0 0,1 1-21 0 0,3 21 48 0 0,2-19-95 0 0,-1 12-61 0 0,5-9 88 0 0,12 15-20 0 0,-3-24-32 0 0,-11-3 38 0 0,1-1 0 0 0,0 1 0 0 0,-1 0 0 0 0,0 1 0 0 0,1-1 0 0 0,-1 0 0 0 0,0 1 0 0 0,0-1 0 0 0,0 1 0 0 0,-1 0 0 0 0,1 0 0 0 0,0-1 0 0 0,-1 2 5 0 0,2 1-2 0 0,-1-1 0 0 0,1 0 0 0 0,-1 0 0 0 0,1 0 1 0 0,2 1 1 0 0,105 106 0 0 0,-106-107 0 0 0,-1 0 0 0 0,0 0 0 0 0,0 1 0 0 0,0 0 0 0 0,0-1 0 0 0,-1 1 0 0 0,0 0 0 0 0,1 2 0 0 0,6 13 0 0 0,4 8 3 0 0,-12-19 24 0 0,-2 4 80 0 0,1-13-104 0 0,0 1 0 0 0,0-1 1 0 0,0 1-1 0 0,0-1 0 0 0,0 0 1 0 0,0 1-1 0 0,0-1 0 0 0,0 1 1 0 0,0-1-1 0 0,0 0 0 0 0,-1 1 1 0 0,1-1-1 0 0,0 1 0 0 0,0-1 1 0 0,0 0-1 0 0,-1 1 0 0 0,1-1 1 0 0,0 0-1 0 0,0 1 0 0 0,-1-1 1 0 0,1 0-1 0 0,0 1 0 0 0,0-1 1 0 0,-1 0-1 0 0,1 1 0 0 0,0-1 0 0 0,-1 0 1 0 0,1 0-1 0 0,-1 0 0 0 0,1 1 1 0 0,-1-1-4 0 0,-5 5 56 0 0,0 5 26 0 0,-7-5 11 0 0,0 6 3 0 0,8-7 19 0 0,-3-4-75 0 0,3 1-19 0 0,-3 4-7 0 0,6-4-14 0 0,1 0 1 0 0,-1 0-1 0 0,1 0 0 0 0,-1-1 0 0 0,1 1 0 0 0,-1 0 0 0 0,1-1 1 0 0,-1 1-1 0 0,1-1 0 0 0,-1 1 0 0 0,0-1 0 0 0,1 0 0 0 0,-1 0 0 0 0,0 0 0 0 0,-14 1-1 0 0,-14 0-9 0 0,13-5-72 0 0,7-3 17 0 0,1-2-88 0 0,-4-2-143 0 0,9 9 153 0 0,-2 0 13 0 0,1-1 29 0 0,2 2 7 0 0,1 0-21 0 0,-1-1-45 0 0,1 1-18 0 0,0-1-48 0 0,0 0-56 0 0,0 0-63 0 0,0 1 24 0 0,1-1-42 0 0,0 1-39 0 0,-1-1-34 0 0,0 1-127 0 0,1-1-36 0 0,-2-1-350 0 0,1 1-40 0 0,0 0 369 0 0</inkml:trace>
  <inkml:trace contextRef="#ctx0" brushRef="#br0" timeOffset="1043.51">1578 1 10328 0 0,'0'0'300'0'0,"0"0"0"0"0,0 0-224 0 0,0 3-44 0 0,0 29 469 0 0,0 12 786 0 0,2-32-996 0 0,3-3-70 0 0,1 4 11 0 0,-5-9-159 0 0,0 1 0 0 0,0-1 1 0 0,0 0-1 0 0,-1 0 1 0 0,0 4-74 0 0,-1 25 325 0 0,0-2-65 0 0,4 0-54 0 0,-2-28-182 0 0,3 10 78 0 0,-1 0 0 0 0,-1-1 0 0 0,0 1 0 0 0,-1 9-102 0 0,-1 9 240 0 0,0 27 210 0 0,0-31-218 0 0,1-14-98 0 0,1 0 1 0 0,0 0 0 0 0,0-1 0 0 0,4 9-135 0 0,-5-17 26 0 0,1 10 106 0 0,-1 1-1 0 0,0 0 1 0 0,0-1 0 0 0,-1 1-1 0 0,-2 4-131 0 0,1 12 166 0 0,1-25-379 0 0,0-1 92 0 0,0-1 80 0 0,0 1 67 0 0,0 0 67 0 0,0-1 50 0 0,0 9 460 0 0,0-7-391 0 0,0-3-129 0 0,0 1-46 0 0,0-1-50 0 0,0 0-52 0 0,0 1-59 0 0,0 0-65 0 0,0 0-96 0 0,0 0-94 0 0,0 1-101 0 0,0 0-112 0 0,0 0-121 0 0,0-2 309 0 0,0 0-33 0 0,0 0-35 0 0,0 0-36 0 0,0 1-37 0 0,0-1-38 0 0,0-7-1514 0 0,0-5-1188 0 0</inkml:trace>
  <inkml:trace contextRef="#ctx0" brushRef="#br0" timeOffset="1256.07">1420 459 11488 0 0,'0'0'264'0'0,"0"0"34"0"0,0 0 20 0 0,0 0-41 0 0,0-1-209 0 0,0-1-40 0 0,1-4 16 0 0,0 5-50 0 0,0 0-1 0 0,0 0 0 0 0,0 0 1 0 0,-1 0-1 0 0,1 0 0 0 0,0 0 1 0 0,0 1-1 0 0,0-1 1 0 0,0 0-1 0 0,0 1 0 0 0,1-1 7 0 0,3-2 27 0 0,0 0 51 0 0,1-1 66 0 0,-1-2 84 0 0,2 1-1 0 0,5-1 216 0 0,4-4 109 0 0,-6 2-257 0 0,2-5 112 0 0,-8 8-232 0 0,1 1-1 0 0,-1-1 0 0 0,1 1 1 0 0,0 0-1 0 0,0 0 1 0 0,2-1-175 0 0,4 0 313 0 0,-3 1-89 0 0,5-6-10 0 0,0-1-33 0 0,7-2 5 0 0,-8 6-89 0 0,6-4 76 0 0,-2 6-92 0 0,-11 4-75 0 0,-1-1 0 0 0,1 0-1 0 0,0 0 1 0 0,-1 0 0 0 0,1-1-1 0 0,1-1-5 0 0,-1 1 0 0 0,1 1 0 0 0,-1-1-1 0 0,1 1 1 0 0,0 0-1 0 0,0 1 1 0 0,5-2 0 0 0,12-3-24 0 0,-2-3-40 0 0,-6 0 46 0 0,-5 5-81 0 0,-2 1-79 0 0,-4 1 46 0 0,0 1-33 0 0,2-1-194 0 0,1 0-120 0 0,-4 2 189 0 0,0-1-36 0 0,1 0-39 0 0,-1 0-40 0 0,1 0-79 0 0,-1 1-52 0 0,1-1-55 0 0,0 0-57 0 0,8-1-1446 0 0,7 1-1190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39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65 10136 0 0,'0'0'230'0'0,"0"0"30"0"0,0 0 19 0 0,0 0-118 0 0,0 3-83 0 0,0 25 2 0 0,0-10 101 0 0,-1-13-115 0 0,1 0 1 0 0,0 0-1 0 0,0 1 1 0 0,0-1-1 0 0,1 0 1 0 0,-1 0-1 0 0,1 1 1 0 0,1 0-67 0 0,3 5 103 0 0,-1-1-4 0 0,-2-2-3 0 0,0-1 16 0 0,-2 2 38 0 0,1 3 44 0 0,2-3-55 0 0,-2-6-96 0 0,0 1 1 0 0,1-1-1 0 0,0 0 1 0 0,0 0-1 0 0,0 0 1 0 0,1 0-44 0 0,3 6 118 0 0,0 2 55 0 0,-2 0 22 0 0,-4 6-11 0 0,1 0-17 0 0,0-15-134 0 0,0 0 0 0 0,1 0 0 0 0,-1 0 0 0 0,0 0 0 0 0,1 0 0 0 0,-1 0 0 0 0,1 0 0 0 0,-1 0 0 0 0,3 1-33 0 0,7 10 188 0 0,-6-3-50 0 0,-5-7-109 0 0,1-1 1 0 0,1 0-1 0 0,-1 0 0 0 0,0 0 1 0 0,0 1-1 0 0,1-1 1 0 0,0 0-1 0 0,-1-1 1 0 0,1 1-30 0 0,4 4 56 0 0,12 12 317 0 0,-13-10-274 0 0,-2-1-33 0 0,-3-7-59 0 0,0 1 0 0 0,0-1 0 0 0,1 0 0 0 0,-1 1 0 0 0,0-1 0 0 0,0 1 0 0 0,0-1-1 0 0,0 1 1 0 0,1-1 0 0 0,-1 0 0 0 0,0 1 0 0 0,1-1 0 0 0,-1 0 0 0 0,0 1 0 0 0,1-1-1 0 0,-1 0 1 0 0,0 1 0 0 0,1-1 0 0 0,-1 0 0 0 0,0 1 0 0 0,1-1 0 0 0,-1 0 0 0 0,1 0 0 0 0,-1 0-1 0 0,1 0 1 0 0,-1 1 0 0 0,1-1 0 0 0,-1 0 0 0 0,0 0 0 0 0,1 0 0 0 0,-1 0 0 0 0,1 0 0 0 0,-1 0-1 0 0,1 0 1 0 0,-1 0 0 0 0,1 0-7 0 0,1 0 131 0 0,-2 0-16 0 0,0 0-3 0 0,0 0-2 0 0,0 0-4 0 0,0 0-2 0 0,0 0 0 0 0,0 0 9 0 0,0 0 37 0 0,0 0 12 0 0,0 0 4 0 0,-2-11 73 0 0,5 0-75 0 0,1 1-61 0 0,1 0-46 0 0,-1 4-37 0 0,-3 4-14 0 0,-1-1 0 0 0,1 0 1 0 0,0 0-1 0 0,-1 0 0 0 0,1 0 0 0 0,-1 1 0 0 0,0-1 0 0 0,0 0 0 0 0,0 0 1 0 0,0 0-1 0 0,-1-1-6 0 0,0-8 23 0 0,2 4-9 0 0,0-1 1 0 0,0 1 0 0 0,0 0-1 0 0,4-8-14 0 0,-3 9 9 0 0,-1 0 0 0 0,1-1 0 0 0,-1 1 0 0 0,0-7-9 0 0,-1 11 1 0 0,0 0-1 0 0,0-1 0 0 0,1 1 0 0 0,-1 0 0 0 0,1 0 0 0 0,0-1 0 0 0,0 1 1 0 0,0 0-1 0 0,2-3 0 0 0,2-9 9 0 0,-1-3 17 0 0,-3 13-23 0 0,0 0 1 0 0,0 0-1 0 0,0 1 1 0 0,1-1-1 0 0,0 0 1 0 0,0 1-1 0 0,0 0 0 0 0,1-1-3 0 0,-1 1 0 0 0,0 0 0 0 0,0 0 0 0 0,0 0 0 0 0,0 0 0 0 0,-1-1 0 0 0,1-3 0 0 0,-1 5 0 0 0,0 1 0 0 0,0-1 0 0 0,0 0 0 0 0,0 1 0 0 0,0-1 0 0 0,0 0 0 0 0,1 1 0 0 0,-1-1 0 0 0,1 1 0 0 0,0 0 0 0 0,0 0 0 0 0,0-1 0 0 0,0 0-4 0 0,0 1 0 0 0,0-1-1 0 0,0 0 1 0 0,0 0-1 0 0,0 0 1 0 0,0-1 4 0 0,7-13-44 0 0,0 10 42 0 0,22-9-58 0 0,-29 16 59 0 0,0-1 0 0 0,-1 1-1 0 0,1-1 1 0 0,0 1-1 0 0,-1 0 1 0 0,1-1 0 0 0,0 1-1 0 0,0 0 1 0 0,-1 0-1 0 0,1 0 1 0 0,0 0 0 0 0,0 1-1 0 0,-1-1 1 0 0,1 0-1 0 0,0 1 1 0 0,-1-1-1 0 0,2 1 2 0 0,13 13-61 0 0,-9-7 24 0 0,-4-3 28 0 0,0-1 0 0 0,0 0-1 0 0,1 0 1 0 0,-1 0 0 0 0,1 0 0 0 0,0-1 9 0 0,-1 0-7 0 0,-1 0 0 0 0,1-1 0 0 0,-1 1 0 0 0,1 0 0 0 0,-1 0 0 0 0,0 0 0 0 0,0 0 0 0 0,0 0 0 0 0,1 2 7 0 0,2 3-3 0 0,0 1 1 0 0,-1-1-1 0 0,0 1 0 0 0,1 4 3 0 0,11 20-46 0 0,-10-22 44 0 0,0 0 0 0 0,-1 0 0 0 0,-1 1 0 0 0,0 0-1 0 0,0 0 3 0 0,5 12 0 0 0,-7-19 0 0 0,-1 0 0 0 0,1-1 0 0 0,-1 1 0 0 0,0 0 0 0 0,0 0 0 0 0,-1 0 0 0 0,1 0 0 0 0,-1 0 0 0 0,1 4 0 0 0,-1 39 11 0 0,0-34 44 0 0,0-10 17 0 0,0-3 6 0 0,0 0 2 0 0,1-4 20 0 0,-2-5-81 0 0,1 6-4 0 0,-1-16-4 0 0,1-18 53 0 0,3 17-57 0 0,0 12 7 0 0,1 0-1 0 0,0 0 0 0 0,0 0 1 0 0,1 0-1 0 0,2-2-13 0 0,-5 7-3 0 0,11-18 3 0 0,8-18 0 0 0,-19 37 0 0 0,-1-1 0 0 0,1 1 0 0 0,-1 0 0 0 0,1 0-1 0 0,0 0 1 0 0,0 0 0 0 0,0 0 0 0 0,0 0 0 0 0,1 0 0 0 0,5-3-23 0 0,0-1 1 0 0,1 2 0 0 0,3-2 22 0 0,-7 3-6 0 0,-3 2 0 0 0,-1 1 0 0 0,1-1 1 0 0,0 0-1 0 0,0 1 0 0 0,0-1 1 0 0,0 1-1 0 0,0 0 0 0 0,1 0 6 0 0,16 2-11 0 0,-11 0 13 0 0,-1 1 0 0 0,0 0 1 0 0,6 4-3 0 0,-6-4-4 0 0,-2 1 4 0 0,0 0 0 0 0,0 0 0 0 0,0 0 0 0 0,0 0 0 0 0,-1 1 0 0 0,0 0 0 0 0,0 0 0 0 0,3 5 0 0 0,-5-8 0 0 0,-1 1 0 0 0,0-1 0 0 0,1 0 0 0 0,0 0 0 0 0,-1 0 0 0 0,1 0 0 0 0,0 0 0 0 0,0 0 0 0 0,1 0 0 0 0,8 11 0 0 0,-3 5 0 0 0,-8-16 0 0 0,1 1 0 0 0,-1-1 0 0 0,1 0 0 0 0,0 0 0 0 0,0 0 0 0 0,0 0 0 0 0,0 0 0 0 0,0 0 0 0 0,1 0 0 0 0,-1 0 0 0 0,1 0 0 0 0,-1 0 0 0 0,1-1 0 0 0,-1 1 0 0 0,1 0 0 0 0,-1 0 0 0 0,1 0 0 0 0,-1 0 0 0 0,0 0 0 0 0,0 0 0 0 0,0 0 0 0 0,0 1 0 0 0,-1-1 0 0 0,1 0 0 0 0,0 0 0 0 0,-1 1 0 0 0,0-1 0 0 0,4 11 0 0 0,11 24 0 0 0,-1-11 0 0 0,-1-7 0 0 0,-8-6 0 0 0,0-10-8 0 0,1-1-53 0 0,-6-2-50 0 0,0 0 44 0 0,0 1 39 0 0,0 0 67 0 0,2 2 114 0 0,-2-1-112 0 0,1-1-80 0 0,-1 0-84 0 0,0 0 9 0 0,0 0-36 0 0,0-1-42 0 0,0 1-46 0 0,0-1-49 0 0,0 1-53 0 0,0-1-58 0 0,-1 0-61 0 0,1 0 73 0 0,0 0-56 0 0,0 0-50 0 0,0 0-42 0 0,0 0-157 0 0,0 0-41 0 0,0 0-189 0 0,0 0-506 0 0</inkml:trace>
  <inkml:trace contextRef="#ctx0" brushRef="#br0" timeOffset="478.8">1170 49 5904 0 0,'0'0'169'0'0,"-3"0"2"0"0,-8 0-23 0 0,4 0-37 0 0,2 0 150 0 0,2 0-115 0 0,0 0 545 0 0,1 0 21 0 0,-3 0-429 0 0,-5 4 439 0 0,7-2-503 0 0,0 0-74 0 0,1 1-46 0 0,0-1-57 0 0,0 1-68 0 0,2-1 104 0 0,0 2-35 0 0,0 0 9 0 0,-1-1 46 0 0,0-1 53 0 0,-2 1 84 0 0,2-1-196 0 0,-1 0-1 0 0,1-1 1 0 0,-1 1-1 0 0,1 0 1 0 0,0 0-1 0 0,0 0 1 0 0,0 0-1 0 0,0 0-38 0 0,-1 8 156 0 0,-1-5 54 0 0,3-5-199 0 0,-1 2 6 0 0,-1-1 0 0 0,1 0 0 0 0,0 0 0 0 0,0 0 0 0 0,0 1 0 0 0,1-1-1 0 0,-1 0 1 0 0,0 1 0 0 0,0-1 0 0 0,1 1 0 0 0,-1-1 0 0 0,1 1 0 0 0,-1-1 0 0 0,1 1 0 0 0,0-1-1 0 0,-1 1 1 0 0,1 0 0 0 0,0-1 0 0 0,0 1 0 0 0,0 0-17 0 0,0 4 39 0 0,-1 0 0 0 0,0-1 0 0 0,0 1 0 0 0,-1 0 0 0 0,-1 2-39 0 0,1-2 38 0 0,1-1 0 0 0,-1 1 0 0 0,1-1-1 0 0,0 1 1 0 0,0 3-38 0 0,2 10 119 0 0,-1 6 8 0 0,-3-6-50 0 0,-3-3-5 0 0,5-13-56 0 0,0 0 0 0 0,-1 0 0 0 0,1 1 0 0 0,1-1 0 0 0,-1 1 0 0 0,0-1 0 0 0,1 0 0 0 0,0 2-16 0 0,-1 6 49 0 0,1-9-36 0 0,0 0 0 0 0,0 0 0 0 0,0 0 0 0 0,0 0 0 0 0,0 0 0 0 0,1 0 0 0 0,-1 0 0 0 0,0 0 0 0 0,1-1 0 0 0,-1 1 0 0 0,1 1-13 0 0,4 5 45 0 0,-4-7-37 0 0,0 0-1 0 0,0 1 0 0 0,0-1 1 0 0,0 1-1 0 0,-1-1 1 0 0,1 1-1 0 0,0-1 0 0 0,-1 1 1 0 0,0 0-1 0 0,1-1 1 0 0,-1 1-1 0 0,0 0 1 0 0,0-1-1 0 0,0 1-7 0 0,0-1 1 0 0,0-1 1 0 0,0 1-1 0 0,0-1 1 0 0,0 1-1 0 0,0-1 0 0 0,0 1 1 0 0,0-1-1 0 0,0 1 1 0 0,0-1-1 0 0,0 1 0 0 0,0-1 1 0 0,0 1-1 0 0,1-1 1 0 0,-1 1-1 0 0,0-1 0 0 0,0 0 1 0 0,0 1-1 0 0,1-1 0 0 0,-1 1 1 0 0,0-1-1 0 0,0 1 1 0 0,1-1-1 0 0,-1 0 0 0 0,0 1 1 0 0,1-1-1 0 0,-1 0 1 0 0,1 1-1 0 0,-1-1 0 0 0,0 0 1 0 0,1 1-1 0 0,-1-1 1 0 0,1 0-2 0 0,6 5 39 0 0,-3 1-18 0 0,-1-1 15 0 0,2-4 27 0 0,4 0 54 0 0,3-1-46 0 0,2 1 94 0 0,7-3 159 0 0,-19 2-293 0 0,0 0 0 0 0,0-1 0 0 0,0 1 0 0 0,0-1 0 0 0,-1 0 0 0 0,1 1 0 0 0,0-1 0 0 0,0 0 0 0 0,-1 0-31 0 0,7-8 87 0 0,-4 2 16 0 0,3-7 84 0 0,-6 12-158 0 0,0 0-1 0 0,0 0 0 0 0,1 0 1 0 0,-1 0-1 0 0,1 1 1 0 0,-1-1-1 0 0,1 0 1 0 0,0 1-1 0 0,0-1 0 0 0,0 1 1 0 0,-1-1-1 0 0,1 1 1 0 0,1-1-29 0 0,0 1 35 0 0,0-1 1 0 0,0 0-1 0 0,0 0 1 0 0,-1 0 0 0 0,1 0-1 0 0,-1-1 1 0 0,1 1-1 0 0,1-3-35 0 0,0-1 48 0 0,0 0 0 0 0,0 0 0 0 0,-1 0 0 0 0,1-2-48 0 0,11-28 120 0 0,-4 2-51 0 0,-5 15-42 0 0,-5 16-22 0 0,0-1 0 0 0,-1 1 1 0 0,1-1-1 0 0,-1 0 1 0 0,1 1-1 0 0,-1-1 1 0 0,0 1-1 0 0,0-1 1 0 0,-1-1-6 0 0,0-5 16 0 0,1 8-15 0 0,0 1-1 0 0,0-1 1 0 0,1 0 0 0 0,-1 1 0 0 0,0-1 0 0 0,1 0 0 0 0,-1 1-1 0 0,1-1 1 0 0,-1 0 0 0 0,1 1 0 0 0,0-1 0 0 0,-1 1-1 0 0,1-1 1 0 0,0 1-1 0 0,6-12 12 0 0,-6 5 6 0 0,0-1 1 0 0,0 1 0 0 0,-1-1-1 0 0,0-1-18 0 0,0-10-9 0 0,-1 11-62 0 0,1 6-77 0 0,0 6 147 0 0,1 1-1 0 0,-1-1 1 0 0,1 0 0 0 0,-1 0-1 0 0,1 1 1 0 0,0-1-1 0 0,0 0 1 0 0,0 0-1 0 0,2 2 2 0 0,1 6-9 0 0,5 12-16 0 0,-7-19 20 0 0,-1 0 1 0 0,1 0-1 0 0,-1 0 1 0 0,0 0 0 0 0,0 0-1 0 0,0 0 1 0 0,-1 0 0 0 0,1 4 4 0 0,-1 1-11 0 0,0 0 1 0 0,1 0 0 0 0,0 0-1 0 0,0-1 1 0 0,1 1 0 0 0,0 0 0 0 0,4 8 10 0 0,3 4 0 0 0,-7-19 0 0 0,-1 0 0 0 0,0 0 0 0 0,0 0 0 0 0,0 0 0 0 0,0 1 0 0 0,-1-1 0 0 0,1 0 0 0 0,-1 1 0 0 0,1-1 0 0 0,-1 0 0 0 0,0 1 0 0 0,0 1 0 0 0,0 0 0 0 0,0 0 0 0 0,0 0 0 0 0,1 0 0 0 0,-1 0 0 0 0,2 2 0 0 0,12 23 3 0 0,-12-27-5 0 0,0 1 0 0 0,0 0 1 0 0,-1 0-1 0 0,1 0 0 0 0,-1 0 1 0 0,0 0-1 0 0,0 0 1 0 0,0 0-1 0 0,0 0 0 0 0,0 3 2 0 0,1-1-64 0 0,9 5-40 0 0,-8-7-152 0 0,-3-3-61 0 0,0 0 157 0 0,0 0 63 0 0,0 0-36 0 0,0 0-13 0 0,0 0-37 0 0,0 0-42 0 0,0 0-48 0 0,0 0-52 0 0,0 0-47 0 0,0 0-43 0 0,0 0-36 0 0,0 0-133 0 0,0 0-36 0 0,0 0-1369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3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11544 0 0,'0'0'264'0'0,"0"0"34"0"0,0 0 20 0 0,0 3-41 0 0,0 7-192 0 0,0-2-52 0 0,0 5-72 0 0,0-10 63 0 0,0 2 99 0 0,0-1-8 0 0,0 0 44 0 0,2 5 128 0 0,3 2 50 0 0,2 2 36 0 0,-5-1-50 0 0,-2 4 18 0 0,0 21 568 0 0,0-24-645 0 0,0 1-72 0 0,0-7-143 0 0,0 0-37 0 0,0-6-10 0 0,0-1 1 0 0,0 1 0 0 0,0-1 0 0 0,0 1 0 0 0,0-1 0 0 0,0 1 0 0 0,0-1 0 0 0,0 1-1 0 0,0-1 1 0 0,0 1 0 0 0,0-1 0 0 0,0 1 0 0 0,0-1 0 0 0,0 1 0 0 0,0-1 0 0 0,1 1-1 0 0,-1-1 1 0 0,0 1 0 0 0,0-1 0 0 0,1 0 0 0 0,-1 1 0 0 0,0-1 0 0 0,1 1 0 0 0,-1-1-1 0 0,0 0 1 0 0,1 1 0 0 0,-1-1 0 0 0,0 0 0 0 0,1 1 0 0 0,-1-1 0 0 0,1 0 0 0 0,0 0-3 0 0,5 5 16 0 0,-5-4-12 0 0,-1-1 0 0 0,0 1 0 0 0,1 0 0 0 0,-1 0 0 0 0,0 0 1 0 0,0-1-1 0 0,1 1 0 0 0,-1 0 0 0 0,0 0 0 0 0,0 0 1 0 0,0 0-1 0 0,0-1 0 0 0,0 1 0 0 0,0 1-4 0 0,0 17 60 0 0,0-9-77 0 0,0-10 15 0 0,0 0 0 0 0,0 0 0 0 0,0 0 0 0 0,0 0 0 0 0,0 0 0 0 0,0 0 1 0 0,0 1-1 0 0,0-1 0 0 0,0 0 0 0 0,0 0 0 0 0,0 0 0 0 0,0 0 0 0 0,0 0 0 0 0,0 0 0 0 0,0 0 1 0 0,0 0-1 0 0,0 0 0 0 0,0 0 0 0 0,0 1 0 0 0,0-1 0 0 0,0 0 0 0 0,0 0 0 0 0,0 0 0 0 0,0 0 0 0 0,0 0 1 0 0,0 0-1 0 0,0 0 0 0 0,-1 0 0 0 0,1 0 0 0 0,0 0 0 0 0,0 0 0 0 0,0 0 0 0 0,0 0 0 0 0,0 0 1 0 0,0 1-1 0 0,0-1 0 0 0,0 0 0 0 0,0 0 0 0 0,0 0 0 0 0,0 0 0 0 0,0 0 0 0 0,-1 0 0 0 0,1 0 0 0 0,0 0 1 0 0,0 0-1 0 0,0 0 0 0 0,0 0 0 0 0,0 0 0 0 0,0 0 0 0 0,0 0 0 0 0,0 0 0 0 0,0 0 0 0 0,0 0 1 0 0,-1 0-1 0 0,1 0 0 0 0,0 0 0 0 0,0 0 2 0 0,-4 0-75 0 0,2 1 43 0 0,-4 4 30 0 0,5 0-46 0 0,1 0-103 0 0,0-1-34 0 0,0 1-86 0 0,0-2 38 0 0,0 0-49 0 0,0-3 32 0 0,0 0 124 0 0,-1 0-37 0 0,1 0-8 0 0,0 0-36 0 0,-1 0-43 0 0,0 0-47 0 0,1 0-51 0 0,-1 0-48 0 0,-1 0-42 0 0,1 0-38 0 0,0 0-135 0 0,-1 0-38 0 0,-4 0-1423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3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19 8696 0 0,'0'0'197'0'0,"0"0"24"0"0,0-3 18 0 0,0-8 24 0 0,0 8 67 0 0,0 3 29 0 0,0 0 8 0 0,0 0-34 0 0,0 0-144 0 0,0 0-58 0 0,0 0-113 0 0,0 0-80 0 0,0 0-71 0 0,0 0-101 0 0,0 0-118 0 0,0 0-106 0 0,0 0 57 0 0,0 0-40 0 0,0 0-525 0 0,0 0-418 0 0,0 0-792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3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269 127 4928 0 0,'0'0'141'0'0,"0"0"-31"0"0,0-2 10 0 0,0 0-142 0 0,0 1 120 0 0,0-2 104 0 0,0 1 84 0 0,0-1 61 0 0,0 0 48 0 0,0-7 1027 0 0,0 6-853 0 0,0-1-83 0 0,0 3-293 0 0,0 0-42 0 0,0 0-34 0 0,0 0-79 0 0,0 0-87 0 0,0 0-99 0 0,-2-9 557 0 0,-4 6-59 0 0,5 4-327 0 0,1 1-1 0 0,-1 0 1 0 0,1-1 0 0 0,-1 1-1 0 0,1 0 1 0 0,-1-1 0 0 0,1 1-1 0 0,0-1 1 0 0,-1 1-1 0 0,1-1 1 0 0,0 1 0 0 0,-1-1-1 0 0,1 1 1 0 0,0-1 0 0 0,0 1-1 0 0,-1-1 1 0 0,1 1 0 0 0,0-1-1 0 0,0 1 1 0 0,0-1-1 0 0,0 0 1 0 0,0 1 0 0 0,0-1-1 0 0,0 0-22 0 0,-3-4 370 0 0,-8-6-4 0 0,10 10-189 0 0,-1 0-41 0 0,-1 0 38 0 0,-1 1-87 0 0,-1 0-44 0 0,2 1 62 0 0,-7-2 115 0 0,2-3-33 0 0,-3-4 110 0 0,8 5-61 0 0,-1 2-106 0 0,0 1-68 0 0,-1 1-37 0 0,3-1 48 0 0,-10-1 115 0 0,-10 1 108 0 0,8 4-165 0 0,6 1-68 0 0,6-4-48 0 0,1 0 1 0 0,0 0 0 0 0,-1-1-1 0 0,1 1 1 0 0,-1 0 0 0 0,0-1-1 0 0,1 1 1 0 0,-1 0-1 0 0,0-1 1 0 0,1 0 0 0 0,-3 1-16 0 0,-1 1 93 0 0,2 2-79 0 0,-3 2-4 0 0,-14 13 55 0 0,11-10-41 0 0,7-8-22 0 0,1 0 0 0 0,-1 1 0 0 0,0-1 0 0 0,1 1 0 0 0,-1-1 0 0 0,1 1 0 0 0,0 0 0 0 0,-1 0 0 0 0,1-1 0 0 0,0 1 0 0 0,0 0 0 0 0,0 0 0 0 0,0 0 0 0 0,0 0 0 0 0,1 0 0 0 0,-1 1 0 0 0,1-1 0 0 0,-1 0 0 0 0,1 0 0 0 0,0 0 0 0 0,0 1-2 0 0,-1 3 0 0 0,1-1 0 0 0,-1 0 0 0 0,0 0 0 0 0,-1 0 0 0 0,-1 4 0 0 0,1-3 0 0 0,1 0 0 0 0,-1 0 0 0 0,1-1 0 0 0,0 1 0 0 0,0 0 0 0 0,1 1 0 0 0,-1 2-7 0 0,0 0 0 0 0,0-1 1 0 0,0 1-1 0 0,-3 7 7 0 0,2-10-4 0 0,0 0-1 0 0,1 0 1 0 0,0 0-1 0 0,0 1 0 0 0,0-1 1 0 0,1 0-1 0 0,0 1 1 0 0,0-1-1 0 0,1 0 1 0 0,1 7 4 0 0,2 3-1 0 0,-2-9-8 0 0,0-1 0 0 0,0 1 1 0 0,-1 0-1 0 0,0-1 0 0 0,0 1 0 0 0,-1 0 9 0 0,0 1-1 0 0,1 0-1 0 0,0 0 0 0 0,0 0 1 0 0,1-1-1 0 0,0 1 1 0 0,0 0-1 0 0,3 5 2 0 0,-1 0 1 0 0,1-4-1 0 0,-1-1 0 0 0,1 0 0 0 0,1 0 0 0 0,0 0 0 0 0,0-1 0 0 0,0 0 0 0 0,1 0 0 0 0,3 2 0 0 0,-4-3 0 0 0,-4-5 0 0 0,0 1 0 0 0,0 0 0 0 0,0-1 0 0 0,0 0 0 0 0,0 1 0 0 0,0-1 0 0 0,1 0 0 0 0,-1 0 0 0 0,0 0 0 0 0,1 0 0 0 0,-1-1 0 0 0,1 1 0 0 0,-1-1 0 0 0,1 1 0 0 0,-1-1 0 0 0,1 1 0 0 0,-1 0 0 0 0,1 0 0 0 0,-1 0 0 0 0,0 0 0 0 0,0 0 0 0 0,1 0 0 0 0,-1 1 0 0 0,0-1 0 0 0,0 1 0 0 0,0-1 0 0 0,0 1 0 0 0,0 0 4 0 0,-1-1 1 0 0,1 1 0 0 0,0-1 0 0 0,0 0 0 0 0,0 1 0 0 0,0-1 0 0 0,0 0 0 0 0,0 0 0 0 0,0-1-1 0 0,1 1 1 0 0,-1 0 0 0 0,0-1 0 0 0,2 1-5 0 0,30 0 139 0 0,-19-1-81 0 0,0-3 110 0 0,1-10 41 0 0,0 0 52 0 0,-11 11-185 0 0,-4 1-57 0 0,-1 1 1 0 0,1 0-1 0 0,0 0 0 0 0,-1-1 1 0 0,1 1-1 0 0,-1 0 1 0 0,1-1-1 0 0,0 1 0 0 0,-1-1 1 0 0,1 1-1 0 0,-1-1 0 0 0,1 1 1 0 0,-1-1-1 0 0,0 1 0 0 0,1-1 1 0 0,-1 1-1 0 0,1-1 1 0 0,-1 1-1 0 0,0-1 0 0 0,1 0 1 0 0,-1 1-1 0 0,0-1-19 0 0,2-4 80 0 0,3-3 57 0 0,-4 6-111 0 0,0 1-1 0 0,0 0 1 0 0,0-1-1 0 0,0 1 0 0 0,0-1 1 0 0,-1 1-1 0 0,1-1 0 0 0,-1 0 1 0 0,1 1-1 0 0,-1-1 1 0 0,0 0-1 0 0,1 1 0 0 0,-1-1 1 0 0,0 0-1 0 0,0-1-25 0 0,0 0 33 0 0,0 0 0 0 0,0 0 0 0 0,1 0 0 0 0,-1 0-1 0 0,1 0 1 0 0,0 0 0 0 0,1-2-33 0 0,6-13 195 0 0,-4 3-26 0 0,-5-6-71 0 0,0 12-63 0 0,1-29 93 0 0,0 2-54 0 0,0 1-49 0 0,0-1-42 0 0,0 31 1 0 0,-1-1-1 0 0,1 1 0 0 0,-1-1 0 0 0,-1 1 0 0 0,1-1 0 0 0,-2-1 17 0 0,-2-11-142 0 0,3 8 23 0 0,2 0-43 0 0,0 0 136 0 0,0 6-30 0 0,0-1-34 0 0,0 0-38 0 0,0-1-41 0 0,0 1-46 0 0,0 0-50 0 0,0 0-53 0 0,0 0-58 0 0,0 0-62 0 0,0 0-66 0 0,0 0-70 0 0,0 1-73 0 0,0 0-78 0 0,0 0-82 0 0,0-4-1110 0 0,0-2-1079 0 0</inkml:trace>
  <inkml:trace contextRef="#ctx0" brushRef="#br0" timeOffset="619.3">585 64 5792 0 0,'0'1'7'0'0,"0"-1"0"0"0,-1 1 0 0 0,1-1 1 0 0,0 1-1 0 0,0-1 0 0 0,0 1 0 0 0,0-1 0 0 0,0 1 1 0 0,0-1-1 0 0,1 1 0 0 0,-1-1 0 0 0,0 1 0 0 0,0-1 0 0 0,0 1 1 0 0,0-1-1 0 0,0 1 0 0 0,1-1 0 0 0,-1 1 0 0 0,0-1 1 0 0,0 0-1 0 0,1 1 0 0 0,-1-1 0 0 0,0 1 0 0 0,1-1 1 0 0,-1 0-1 0 0,1 1 0 0 0,-1-1 0 0 0,0 0 0 0 0,1 0 0 0 0,-1 1 1 0 0,1-1-1 0 0,-1 0-7 0 0,7 5 96 0 0,-2 3-57 0 0,4 8-42 0 0,-7-11 1 0 0,7 18-15 0 0,-5-12 31 0 0,1-1 58 0 0,7 13 295 0 0,-6-2-36 0 0,-5-16-251 0 0,0-1 0 0 0,1 1 0 0 0,-1-1 0 0 0,1 0 1 0 0,0 1-1 0 0,0-1 0 0 0,1 0-80 0 0,4 8 277 0 0,-2 0-49 0 0,0 2-2 0 0,1 6 59 0 0,0 1 35 0 0,-3-11-98 0 0,-1-2-62 0 0,1-1-28 0 0,-1 2 1 0 0,1 0 3 0 0,-1-1 2 0 0,0 0 30 0 0,2 2 64 0 0,-2-5-150 0 0,2 7 123 0 0,-1 1 76 0 0,0 1 78 0 0,-2 2 82 0 0,0-5-192 0 0,6 2 6 0 0,-1-1-20 0 0,-4-1-23 0 0,1 4 53 0 0,7-1-12 0 0,-8-11-37 0 0,-2-3-6 0 0,0 0 2 0 0,0 0 17 0 0,0 0 10 0 0,0 0 1 0 0,0 0 0 0 0,0 0 0 0 0,0 0 0 0 0,0 0 0 0 0,0 0 0 0 0,0-6-37 0 0,-1 1-50 0 0,-2-1 5 0 0,0 0-61 0 0,-4-7 56 0 0,6-1 32 0 0,1-62 323 0 0,0 44-366 0 0,1 12-89 0 0,6-7-25 0 0,-2 11-15 0 0,-1-2 18 0 0,-3 11-24 0 0,1-1 0 0 0,0 1 0 0 0,1-1 0 0 0,0 1 0 0 0,0-1-7 0 0,10-24 0 0 0,-11 22 0 0 0,-2 8 0 0 0,1 0 0 0 0,-1 0 0 0 0,1 0 0 0 0,-1 0 0 0 0,1 0 0 0 0,0 0 0 0 0,0 0 0 0 0,0-1 0 0 0,23-18 0 0 0,10-23 0 0 0,-17 22 0 0 0,-16 20 0 0 0,1-1 0 0 0,0 0 0 0 0,0 1 0 0 0,0-1 0 0 0,0 1 0 0 0,1 0 0 0 0,0-1 0 0 0,15-5 0 0 0,-15 8 0 0 0,-1-1 0 0 0,0 1 0 0 0,0-1 0 0 0,0 0 0 0 0,1 0 0 0 0,-1 0 0 0 0,0 0 0 0 0,0-1 0 0 0,-1 1 0 0 0,1 0 0 0 0,0-1 0 0 0,0 1 0 0 0,4-5 0 0 0,-4 3 0 0 0,1 0 0 0 0,0 0 0 0 0,0 1 0 0 0,0-1 0 0 0,0 1 0 0 0,0 0 0 0 0,0 0 0 0 0,1 0 0 0 0,-1 0 0 0 0,1 1 0 0 0,-1-1 0 0 0,4 0 0 0 0,-1 0 0 0 0,0 0 0 0 0,1 0 0 0 0,0 0 0 0 0,0 0 0 0 0,-1 1 0 0 0,1 0 0 0 0,0 1 0 0 0,0-1 0 0 0,4 1 0 0 0,-6 0 0 0 0,-1 0 0 0 0,1 0 0 0 0,-1 0 0 0 0,1 1 0 0 0,-1-1 0 0 0,3 2 0 0 0,14 8 0 0 0,8-4 0 0 0,-13-2-1 0 0,-1 0 0 0 0,1 2 0 0 0,-1 0 0 0 0,10 6 1 0 0,-17-8 3 0 0,0 1-1 0 0,-1 0 1 0 0,1 1 0 0 0,-1 0-1 0 0,1 1-2 0 0,-3-2 12 0 0,0 1-1 0 0,0-1 0 0 0,0 2 0 0 0,0-1-11 0 0,13 21 10 0 0,-6-18-9 0 0,-10-8 3 0 0,-1 0-1 0 0,1 0 0 0 0,-1 1 0 0 0,1-1 0 0 0,-1 0 0 0 0,0 1 0 0 0,0-1 0 0 0,0 0 0 0 0,1 1 0 0 0,-1 0 0 0 0,-1-1 0 0 0,1 1 0 0 0,0-1 1 0 0,0 1-1 0 0,-1 0 0 0 0,1 0 0 0 0,0 0-3 0 0,11 23 8 0 0,0-4 9 0 0,-5-3 40 0 0,20 55 159 0 0,-25-54-133 0 0,1-1 37 0 0,-1-12-95 0 0,5 18 124 0 0,-3 6 102 0 0,-4-12-136 0 0,0 18 62 0 0,0-11 6 0 0,3-10-129 0 0,7-1-21 0 0,-6-8 28 0 0,-5 4-50 0 0,1-10-5 0 0,0 23 180 0 0,0-18-153 0 0,0-1-41 0 0,0-2 80 0 0,0 1-4 0 0,0 4-52 0 0,0-1 45 0 0,2-6-7 0 0,25 0-33 0 0,-25 0-7 0 0,-2 0-40 0 0,2 1-212 0 0,0-1 96 0 0,1 0 60 0 0,3-1-12 0 0,-6 1 18 0 0,3 0-299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3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0,'0'0'208'0'0,"0"3"33"0"0,0 2-44 0 0,0 0-51 0 0,0 1-45 0 0,0 0-37 0 0,0 6-24 0 0,0 19-102 0 0,0-20 131 0 0,2 5 128 0 0,4 0-42 0 0,-2-8-66 0 0,-2-1-3 0 0,0 0 15 0 0,-2 2 35 0 0,0 2 43 0 0,0 0-38 0 0,3 12 100 0 0,2-8-36 0 0,-3-11-157 0 0,-1-1 0 0 0,0 0 1 0 0,0 0-1 0 0,0 1 0 0 0,0-1 0 0 0,-1 1 0 0 0,1-1 1 0 0,-1 2-49 0 0,-1 11 261 0 0,1-2 49 0 0,0-12-252 0 0,0 0-1 0 0,0 0 0 0 0,0 0 1 0 0,0 0-1 0 0,1 0 1 0 0,-1 0-1 0 0,1 0 0 0 0,-1-1 1 0 0,2 2-58 0 0,2 5 195 0 0,2 2 82 0 0,-3 4 52 0 0,-3-12-117 0 0,0 0-72 0 0,1 1-62 0 0,-1-1-49 0 0,1 2-43 0 0,3 4-144 0 0,-2-4 118 0 0,-1-2 59 0 0,0 0 73 0 0,1 0 97 0 0,-1 0 119 0 0,0-2-102 0 0,-1 0 38 0 0,0 0 42 0 0,1 0 44 0 0,-1 0 46 0 0,0 0 50 0 0,0-1 54 0 0,0 0 54 0 0,0-11-507 0 0,0 8-18 0 0,-1 0-1 0 0,1 0 1 0 0,0 0 0 0 0,1 0-1 0 0,-1 0 1 0 0,1 0-1 0 0,0 0 1 0 0,0-2-9 0 0,3-4 18 0 0,-2 7-13 0 0,-1 0 1 0 0,1 0 0 0 0,-1-1 0 0 0,0 1-1 0 0,-1 0 1 0 0,1 0 0 0 0,0-1 0 0 0,-1 1-1 0 0,0-2-5 0 0,3-15 63 0 0,8 1-44 0 0,-8 16-19 0 0,-1-1-1 0 0,0 1 1 0 0,0 0 0 0 0,0-1 0 0 0,-1 1-1 0 0,2-4 1 0 0,3-15 0 0 0,-5 18 0 0 0,0 0 0 0 0,0 0 0 0 0,0 0 0 0 0,1 0 0 0 0,-1 0 0 0 0,1 0 0 0 0,0 0 0 0 0,0 1 0 0 0,0-1 0 0 0,1 0 0 0 0,-1 1 0 0 0,1 0 0 0 0,2-2 0 0 0,12-14 0 0 0,-11 13-2 0 0,-1-1 1 0 0,1 2-1 0 0,0-1 0 0 0,1 0 1 0 0,-1 1-1 0 0,4-2 2 0 0,10-2-48 0 0,-16 7 45 0 0,0 1 1 0 0,1-1-1 0 0,-1 1 1 0 0,1 0-1 0 0,-1 0 1 0 0,1 0-1 0 0,2 1 3 0 0,4 2-48 0 0,-1 2 42 0 0,16 6-36 0 0,-25-9 38 0 0,1-1 1 0 0,0 1 0 0 0,-1 0 0 0 0,1 0 0 0 0,-1 0 0 0 0,1 0 0 0 0,-1 0-1 0 0,0 1 1 0 0,1-1 0 0 0,-1 0 0 0 0,0 0 0 0 0,1 2 3 0 0,3 7-28 0 0,8 14 2 0 0,3 5 13 0 0,0 0-34 0 0,-12-22 46 0 0,0 0-1 0 0,-1 0 1 0 0,1 1-1 0 0,-2-1 1 0 0,1 1-1 0 0,-1 0 0 0 0,1 7 2 0 0,1 0-1 0 0,-3 4 1 0 0,-1-15 0 0 0,0-1 0 0 0,0 1 0 0 0,1-1 0 0 0,-1 0 0 0 0,1 1 0 0 0,-1-1 0 0 0,1 0 0 0 0,0 1 0 0 0,2 4 0 0 0,0 1 0 0 0,-1-1 0 0 0,0 1 0 0 0,-1 0 0 0 0,0 0 0 0 0,0 0 0 0 0,-1 9 0 0 0,0-4-31 0 0,0 30 45 0 0,0-30-37 0 0,0 0-36 0 0,0 4-111 0 0,0-9 36 0 0,0-1-39 0 0,0-7 51 0 0,0 0-58 0 0,0-1-80 0 0,0 0 81 0 0,0 0-38 0 0,0 0-42 0 0,0 0-39 0 0,0 0-402 0 0,0 0 98 0 0,0 0-54 0 0,0 0-772 0 0,0 0-605 0 0,0 0-1152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5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5384 0 0,'0'0'116'0'0,"0"0"17"0"0,0 0 12 0 0,0 0-38 0 0,0 0 4 0 0,0 0 51 0 0,0 0 148 0 0,0 0 272 0 0,-2 0 24 0 0,-6 2-217 0 0,5 3-41 0 0,-2 1-25 0 0,-6 0 111 0 0,6 4-8 0 0,-8-5-16 0 0,0 6-56 0 0,11-8-117 0 0,0-1-87 0 0,1 1-53 0 0,1 1-50 0 0,0 0-10 0 0,0-2 39 0 0,-10 11 166 0 0,-2-1-63 0 0,7-8-118 0 0,3-1 41 0 0,1 0-38 0 0,0 0-24 0 0,1 1-21 0 0,-1 2 26 0 0,-4 2 16 0 0,4-7-51 0 0,0 0 0 0 0,0 1 0 0 0,1-1 1 0 0,-1 1-1 0 0,0-1 0 0 0,0 1 1 0 0,1-1-1 0 0,-1 1 0 0 0,1 0 1 0 0,0-1-1 0 0,-1 1 0 0 0,1 0 1 0 0,0-1-1 0 0,0 1-10 0 0,0 20 90 0 0,0-13-27 0 0,0 5 48 0 0,3-9-26 0 0,7 6-15 0 0,-7-9-6 0 0,-3-2 0 0 0,2 0 0 0 0,5 1-57 0 0,0-1 72 0 0,16-1 268 0 0,-15-1-236 0 0,-4 0-62 0 0,21-12 228 0 0,-20 3-123 0 0,8 6-2 0 0,7-10 10 0 0,-16 11-132 0 0,0 0 0 0 0,0 0 0 0 0,0 0 0 0 0,-1-1 0 0 0,3-4-30 0 0,-1-6 72 0 0,8-1-12 0 0,-12 15-59 0 0,4-3 12 0 0,-1-1-1 0 0,0 1 1 0 0,0-1 0 0 0,3-4-13 0 0,-6 7 10 0 0,0-1 1 0 0,0 1 0 0 0,0-1 0 0 0,0 1 0 0 0,-1-1 0 0 0,1 0 0 0 0,-1 1 0 0 0,1-1 0 0 0,-1 1 0 0 0,0-1 0 0 0,0-2-11 0 0,0 3 74 0 0,3 4-15 0 0,1 2-60 0 0,0 0 0 0 0,0 1 0 0 0,0-1 0 0 0,-1 1 0 0 0,0-1 0 0 0,3 6 1 0 0,-5-9-4 0 0,-1 1 0 0 0,1 0 0 0 0,-1-1 1 0 0,0 1-1 0 0,1 0 0 0 0,-1-1 0 0 0,0 1 0 0 0,0 0 1 0 0,0-1-1 0 0,0 1 0 0 0,-1 0 0 0 0,1 1 4 0 0,-1 15-20 0 0,0-7-10 0 0,1-6 26 0 0,0 1-1 0 0,0 0 0 0 0,1 0 0 0 0,0-1 1 0 0,0 3 4 0 0,4 8 0 0 0,-3-9 0 0 0,0-1 0 0 0,-1 1 0 0 0,0 0 0 0 0,0-1 0 0 0,0 1 0 0 0,-1 0 0 0 0,1 1-1 0 0,0 0 1 0 0,0-1-1 0 0,0 1 1 0 0,1 0 0 0 0,0 0 0 0 0,0 0 4 0 0,0 0 1 0 0,0-1 0 0 0,-1 1-1 0 0,0 0 1 0 0,-1 1-5 0 0,0 6 44 0 0,-1-6-2 0 0,2 0-1 0 0,-1 1 1 0 0,1-1 0 0 0,1 4-42 0 0,2 6 46 0 0,3 14 82 0 0,-5-6 46 0 0,-1-4-41 0 0,5 13 118 0 0,1 3 19 0 0,-5-13-119 0 0,-3-3-14 0 0,1-6 3 0 0,0 0 1 0 0,1 0 0 0 0,1 4-141 0 0,2-1 116 0 0,0-1 136 0 0,-2 0 0 0 0,1 17-252 0 0,-5-4 138 0 0,-3-7-34 0 0,-1 0 14 0 0,4 4 37 0 0,1-23-117 0 0,1 0 0 0 0,-1 0 0 0 0,0 0 0 0 0,-1 0 0 0 0,0 0 0 0 0,1-1 0 0 0,-2 1 0 0 0,1 0 0 0 0,-1 0-38 0 0,-10 29 194 0 0,12-32-177 0 0,1-1-1 0 0,0 1 0 0 0,-1 0 1 0 0,0-1-1 0 0,0 0 0 0 0,0 1 1 0 0,0-1-1 0 0,0 1 0 0 0,0-1 1 0 0,0 0-1 0 0,-1 0 0 0 0,1 0 1 0 0,-1 0-1 0 0,0 0 0 0 0,0 0 1 0 0,1 0-1 0 0,-1 0 0 0 0,0-1 0 0 0,-1 1 1 0 0,1-1-1 0 0,-2 2-16 0 0,-18 18 157 0 0,20-19-140 0 0,0 1-1 0 0,0-1 0 0 0,-1 0 1 0 0,1 0-1 0 0,0 0 1 0 0,-1 0-1 0 0,0 0 0 0 0,1 0 1 0 0,-1-1-1 0 0,0 1 0 0 0,0-1-16 0 0,-8 1 39 0 0,-1 0 0 0 0,1-1-1 0 0,0-1 1 0 0,-10 0-39 0 0,-2-2 11 0 0,6-1-34 0 0,7 0-34 0 0,-7-5-128 0 0,15 7 160 0 0,1 0-1 0 0,-1 0 1 0 0,1 0-1 0 0,-1 0 1 0 0,1 0-1 0 0,0 0 1 0 0,-1-1-1 0 0,1 1 1 0 0,0 0-1 0 0,0-1 1 0 0,0 1-1 0 0,0-1 1 0 0,0 1-1 0 0,-1-2 26 0 0,-1-10-129 0 0,1 5-29 0 0,-1 1-104 0 0,1 2 80 0 0,0 1-40 0 0,-1-1-46 0 0,0-1-49 0 0,0 3 78 0 0,1-1-1 0 0,0 0 1 0 0,1 1 0 0 0,-1-1-1 0 0,0 0 1 0 0,1-2 239 0 0,0 0-374 0 0,0 1 1 0 0,0-1 0 0 0,1 0-1 0 0,0-3 374 0 0,0 9-3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6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380 223 7632 0 0,'-3'0'166'0'0,"3"0"-157"0"0,0 0-1 0 0,-1 0 0 0 0,1 0 1 0 0,-1-1-1 0 0,1 1 0 0 0,-1 0 1 0 0,1 0-1 0 0,-1 0 0 0 0,1 0 1 0 0,-1 0-1 0 0,1-1 0 0 0,0 1 0 0 0,-1 0 1 0 0,1 0-1 0 0,-1 0 0 0 0,1-1 1 0 0,0 1-1 0 0,-1 0 0 0 0,1-1-8 0 0,-5-12 151 0 0,3 3-56 0 0,-5 5 34 0 0,3 2-74 0 0,0-4-18 0 0,-8-17-36 0 0,7-2-1 0 0,3 20-120 0 0,0 1 108 0 0,-1-1 92 0 0,0 1 77 0 0,0 0 57 0 0,-1-1 44 0 0,-8-10 718 0 0,7 10-585 0 0,0 0-70 0 0,2 3-203 0 0,0 1-35 0 0,-9-15 531 0 0,9 11-375 0 0,3 0 34 0 0,-3 1 271 0 0,-10-6-28 0 0,0 6-119 0 0,8-2-172 0 0,5 7-211 0 0,0-1 0 0 0,0 1 0 0 0,-1 0 0 0 0,1-1 0 0 0,0 1 0 0 0,0-1-1 0 0,-1 1 1 0 0,1 0 0 0 0,-1-1 0 0 0,1 1 0 0 0,0 0 0 0 0,-1-1 0 0 0,1 1 0 0 0,-1 0 0 0 0,1 0 0 0 0,0-1 0 0 0,-1 1 0 0 0,1 0 0 0 0,-1 0-1 0 0,1 0 1 0 0,-1-1 0 0 0,1 1 0 0 0,-1 0 0 0 0,1 0 0 0 0,-1 0 0 0 0,1 0 0 0 0,-1 0 0 0 0,1 0 0 0 0,-1 0 0 0 0,1 0 0 0 0,-1 0 0 0 0,0 1-14 0 0,0-1 25 0 0,-1 0 1 0 0,1 0 0 0 0,-1 0 0 0 0,1 0 0 0 0,-1 1 0 0 0,1-1-1 0 0,-1 1 1 0 0,1-1 0 0 0,0 1 0 0 0,-1 0-26 0 0,-6 3 116 0 0,1 1-74 0 0,-25 11 18 0 0,27-14-56 0 0,5-2-1 0 0,-1 0 0 0 0,0 1 0 0 0,1-1 1 0 0,-1 0-1 0 0,0 1 0 0 0,1-1 0 0 0,-1 0 0 0 0,1 1 0 0 0,-1-1 0 0 0,1 1 0 0 0,-1-1 1 0 0,1 1-1 0 0,-1-1 0 0 0,1 1 0 0 0,-1-1 0 0 0,1 1 0 0 0,0 0 0 0 0,-1-1 0 0 0,1 1 1 0 0,0-1-1 0 0,0 1 0 0 0,-1 0-3 0 0,-1 4 19 0 0,-6 9 25 0 0,0-1-1 0 0,-5 5-43 0 0,3-4 12 0 0,1 0 1 0 0,-4 8-13 0 0,2-3 0 0 0,7-15 0 0 0,1 1 0 0 0,1-1 0 0 0,-1 1 0 0 0,1 0 0 0 0,-2 3 0 0 0,-1 13 0 0 0,3-14 0 0 0,0 1 0 0 0,0-1 0 0 0,-1 0 0 0 0,-1 3 0 0 0,0-1 0 0 0,2-7 1 0 0,0 1 0 0 0,1 0 0 0 0,0 0 0 0 0,0 0-1 0 0,0 0 1 0 0,0 0 0 0 0,0 0 0 0 0,0 0 0 0 0,1 0 0 0 0,-1 0-1 0 0,1 1 1 0 0,0 1-1 0 0,0 0 9 0 0,-1-1 0 0 0,1 1 0 0 0,-1-1 0 0 0,0 1-1 0 0,-1 1-8 0 0,-1 1 20 0 0,1 0 0 0 0,0 0 0 0 0,1 0 0 0 0,0 1 0 0 0,-1 1-20 0 0,2 1 37 0 0,0-8-34 0 0,0 0 0 0 0,0 0 0 0 0,0 0 0 0 0,0 0 0 0 0,0 0 0 0 0,0 0 0 0 0,1 0 0 0 0,-1 0 0 0 0,1 0 0 0 0,-1 0 0 0 0,1 0-3 0 0,12 22-6 0 0,0-1-62 0 0,-12-22 67 0 0,-1 1 0 0 0,1-1 0 0 0,-1 0 0 0 0,1 0 0 0 0,0 0-1 0 0,0 0 1 0 0,-1 0 0 0 0,1 0 0 0 0,0 0 0 0 0,0 0 0 0 0,0 0 0 0 0,0-1 0 0 0,0 1 1 0 0,16 1 37 0 0,-10-2-21 0 0,7 0 18 0 0,0 0 72 0 0,7-1 124 0 0,-3-5-8 0 0,-7-3-127 0 0,3-2 45 0 0,4-1 7 0 0,0-1 4 0 0,-4 2-2 0 0,0-1-4 0 0,-1 4-63 0 0,-9 6-72 0 0,-1 1 1 0 0,1-1-1 0 0,-1-1 0 0 0,0 1 1 0 0,0 0-1 0 0,0-1 1 0 0,-1 1-1 0 0,1-1 1 0 0,-1 0-1 0 0,1 0 1 0 0,0-1-11 0 0,4-7 9 0 0,3-6 15 0 0,4 0 33 0 0,-7 11-53 0 0,-1-1-1 0 0,-1-1 0 0 0,1 1 0 0 0,-1-1 0 0 0,0 0-3 0 0,9-14 0 0 0,4-7 23 0 0,8-18 80 0 0,-20 34-93 0 0,4 8-10 0 0,-10 4 0 0 0,1 1-1 0 0,-1-1 0 0 0,0 0 1 0 0,1 1-1 0 0,-1-1 0 0 0,0 0 1 0 0,0 1-1 0 0,0-1 0 0 0,1 0 0 0 0,-1 1 1 0 0,0-1-1 0 0,0 0 0 0 0,0 1 1 0 0,0-1-1 0 0,0 0 1 0 0,1 8-51 0 0,4-3 48 0 0,2 1-11 0 0,-1 5-40 0 0,4 12 24 0 0,-9-16 19 0 0,0 1 0 0 0,0-1 0 0 0,-1 1 0 0 0,0-1 0 0 0,-1 7 11 0 0,1-5-14 0 0,0 1-1 0 0,0-1 0 0 0,1 0 1 0 0,1 6 14 0 0,2 2-11 0 0,-1-9 11 0 0,-2-1 0 0 0,1 1-1 0 0,-1-1 1 0 0,0 1 0 0 0,0 0 0 0 0,-1 0 0 0 0,-1 28-14 0 0,0-23 2 0 0,1 0 1 0 0,0 0-1 0 0,1 0 0 0 0,0 0 0 0 0,2 6 13 0 0,1 0-2 0 0,-2-8 1 0 0,1 0 0 0 0,-2 0 0 0 0,1 0 0 0 0,-1 8 0 0 0,-1 0 0 0 0,0-5 1 0 0,0 0-1 0 0,-1 0 0 0 0,-1 6 0 0 0,-4 4 3 0 0,4-16 11 0 0,1-1-1 0 0,0 0 1 0 0,-1 0 0 0 0,2 1-1 0 0,-1-1 1 0 0,1 2-14 0 0,0 20 48 0 0,1 21 60 0 0,-5-5 46 0 0,-1-21-40 0 0,3-17-72 0 0,0 0-1 0 0,1 0 1 0 0,0 1 0 0 0,0-1 0 0 0,0 1-1 0 0,1 0-41 0 0,0-7 0 0 0,0 8 62 0 0,0 0-1 0 0,0 0 0 0 0,-2 7-61 0 0,-9 9 184 0 0,6 5 0 0 0,2-18-91 0 0,0 1 0 0 0,-1-1 0 0 0,0-1 0 0 0,-1 1 0 0 0,-2 3-93 0 0,5-9 32 0 0,-1-1 0 0 0,0 1-1 0 0,-1-1 1 0 0,-3 4-32 0 0,-4 4 67 0 0,-12 11 135 0 0,21-21-189 0 0,0-1 1 0 0,1 0-1 0 0,-1 0 0 0 0,0 0 1 0 0,1 0-1 0 0,-1 0 1 0 0,0 0-1 0 0,0 0 0 0 0,0-1 1 0 0,0 1-1 0 0,0-1 1 0 0,0 1-1 0 0,0-1 0 0 0,-1 0-13 0 0,-16 0 73 0 0,9 0-80 0 0,5-3-63 0 0,-4-5 23 0 0,-5-5-21 0 0,6 4-25 0 0,1 2-35 0 0,3 0-62 0 0,-1-2-105 0 0,2 1 75 0 0,-1-1 34 0 0,-1-10-182 0 0,4 12 199 0 0,1 0 7 0 0,0 0-39 0 0,-1 0-47 0 0,1-2-55 0 0,0 2 62 0 0,0-1 36 0 0,0-17-367 0 0,1 13 296 0 0,-1 0-114 0 0,1 6 149 0 0,0 0-41 0 0,0-1-97 0 0,1 0-58 0 0,-1 1-49 0 0,1-1-43 0 0,1-2-313 0 0,-1 0-51 0 0,0-5-869 0 0,-2-6-980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2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64 247 9792 0 0,'0'0'222'0'0,"3"0"30"0"0,38 0 206 0 0,-31 0-397 0 0,-1 0-38 0 0,5-2 12 0 0,-4-3 73 0 0,0-1 77 0 0,3 4 81 0 0,-5 2 24 0 0,-6 0-189 0 0,0 0 0 0 0,0 0 0 0 0,0 0 0 0 0,0 0 1 0 0,0 0-1 0 0,1 0 0 0 0,-1-1 0 0 0,0 1 0 0 0,0-1 1 0 0,1 0-102 0 0,5-4 317 0 0,2-1 93 0 0,4 4 33 0 0,-5 1-152 0 0,0-3-37 0 0,4-7 171 0 0,-12 10-383 0 0,1-1-1 0 0,-1 1 1 0 0,1 0 0 0 0,-1-1-1 0 0,1 1 1 0 0,-1 0-1 0 0,1 0 1 0 0,-1 0 0 0 0,1 0-1 0 0,0 1 1 0 0,0-1-1 0 0,0 0 1 0 0,-1 1 0 0 0,1-1-1 0 0,0 1 1 0 0,0 0 0 0 0,2-1-42 0 0,7-1 120 0 0,-8 1-72 0 0,-1 0 1 0 0,0 0 0 0 0,0-1-1 0 0,0 1 1 0 0,0-1-1 0 0,0 1 1 0 0,0-1 0 0 0,1-1-49 0 0,5-4 119 0 0,0 1-78 0 0,3 2-31 0 0,-10 3-9 0 0,0 1-1 0 0,0 0 1 0 0,0-1 0 0 0,0 1-1 0 0,1-1 1 0 0,-1 1-1 0 0,0-1 1 0 0,0 0 0 0 0,0 1-1 0 0,-1-1 1 0 0,1 0-1 0 0,0 0 1 0 0,0 0 0 0 0,0 1-1 0 0,0-1 1 0 0,-1 0 0 0 0,1 0-1 0 0,0-1 0 0 0,4-11 55 0 0,2 8-6 0 0,-7 5-46 0 0,1 0 0 0 0,-1 0 0 0 0,1-1 0 0 0,-1 1 0 0 0,0 0 0 0 0,1 0 0 0 0,-1-1 0 0 0,0 1 0 0 0,1 0 0 0 0,-1 0 0 0 0,0-1 0 0 0,0 1 0 0 0,1 0 0 0 0,-1-1 0 0 0,0 1 0 0 0,0-1 0 0 0,1 1 0 0 0,-1 0 0 0 0,0-1 0 0 0,0 1 0 0 0,0-1 0 0 0,0 1 0 0 0,0 0 0 0 0,0-1 0 0 0,0 1 0 0 0,0-1 0 0 0,0 1 0 0 0,0 0 0 0 0,0-1 0 0 0,0 1 1 0 0,0-1-4 0 0,3-4 71 0 0,-3 5-71 0 0,1-1 4 0 0,-1 1 0 0 0,1-1 0 0 0,0 0 0 0 0,-1 0 0 0 0,1 1 0 0 0,0-1 0 0 0,-1 0 0 0 0,1 0 0 0 0,-1 0 0 0 0,0 0 0 0 0,1 0 0 0 0,-1 1 0 0 0,0-1 0 0 0,1 0 0 0 0,-1 0-4 0 0,-4-11 12 0 0,3 10-12 0 0,0 1 0 0 0,0-1 0 0 0,0 0 0 0 0,1 1 0 0 0,-1-1 0 0 0,1 0 0 0 0,-1 1 0 0 0,1-1 0 0 0,0 0 0 0 0,-1-1 0 0 0,2-8-1 0 0,-1 10 1 0 0,0 0 0 0 0,0 0 0 0 0,0 1 0 0 0,0-1 1 0 0,0 0-1 0 0,0 0 0 0 0,0 0 0 0 0,0 0 1 0 0,0 1-1 0 0,0-1 0 0 0,-1 0 0 0 0,1 0 0 0 0,0 0 1 0 0,0 1-1 0 0,-1-1 0 0 0,1 0 0 0 0,-1 0 0 0 0,-21-12-7 0 0,-1 2-9 0 0,22 11 12 0 0,0-1-2 0 0,0 0 0 0 0,1 1 0 0 0,-1-1-1 0 0,0 1 1 0 0,0-1 0 0 0,0 1 0 0 0,0 0-1 0 0,0-1 1 0 0,0 1 0 0 0,0 0 0 0 0,1-1-1 0 0,-1 1 1 0 0,0 0 0 0 0,0 0 0 0 0,0 0-1 0 0,0 0 1 0 0,0 0 0 0 0,0 0 0 0 0,0 0-1 0 0,0 1 1 0 0,0-1 0 0 0,0 0 0 0 0,0 0-1 0 0,0 1 1 0 0,0-1 0 0 0,0 0 0 0 0,0 1-1 0 0,1-1 1 0 0,-1 1 0 0 0,0-1 0 0 0,0 2 6 0 0,-1-2-4 0 0,-13 3-70 0 0,-1-1 59 0 0,-18 27 15 0 0,26-24 6 0 0,-11 8-37 0 0,-31 17-119 0 0,46-28 137 0 0,0 1 0 0 0,0-1 0 0 0,0 1 0 0 0,0 0 0 0 0,0 1 0 0 0,1-1 0 0 0,-1 1 0 0 0,-2 2 13 0 0,-7 8-29 0 0,-31 21 17 0 0,31-23 10 0 0,9-8 1 0 0,-1 1-1 0 0,1-1 0 0 0,0 1 1 0 0,0 0-1 0 0,0 0 0 0 0,1 0 1 0 0,0 0-1 0 0,0 1 1 0 0,0 1 1 0 0,-10 12-76 0 0,11-17 68 0 0,1 1 0 0 0,-1-1 1 0 0,1 0-1 0 0,-1 1 1 0 0,1-1-1 0 0,0 1 0 0 0,-1-1 1 0 0,1 1-1 0 0,1-1 1 0 0,-1 1-1 0 0,0 0 1 0 0,1 0-1 0 0,-1-1 0 0 0,1 1 1 0 0,0 0-1 0 0,0 0 8 0 0,0 44 0 0 0,0-46 6 0 0,0 0 0 0 0,0 0 0 0 0,0 0 0 0 0,1 0-1 0 0,-1 0 1 0 0,0 0 0 0 0,1 0 0 0 0,-1 0 0 0 0,0 0 0 0 0,1-1-1 0 0,-1 1 1 0 0,1 0 0 0 0,0 0 0 0 0,-1 0 0 0 0,1-1 0 0 0,-1 1 0 0 0,1 0-1 0 0,0-1 1 0 0,0 1 0 0 0,-1 0 0 0 0,1-1 0 0 0,0 1 0 0 0,0-1-1 0 0,0 1 1 0 0,0-1 0 0 0,0 0 0 0 0,0 1-6 0 0,14 10 89 0 0,-12-8-64 0 0,1-1 0 0 0,-1 1 0 0 0,0-1 1 0 0,1 1-1 0 0,-1-1 0 0 0,2 0-25 0 0,22 8 75 0 0,-16-8-60 0 0,0-1 0 0 0,1 0 0 0 0,10-1-15 0 0,-18 0 0 0 0,-1 0 0 0 0,0 1 0 0 0,0-1 0 0 0,1 1 0 0 0,-1-1 0 0 0,0 1 1 0 0,0 0-1 0 0,0 0 0 0 0,3 2 0 0 0,9 2 9 0 0,5-2-16 0 0,-14-3 25 0 0,0 0 0 0 0,1 0 0 0 0,-1-1 0 0 0,0 0 0 0 0,4-1-18 0 0,4-2-21 0 0,-1 1-56 0 0,-1 1-74 0 0,1 0-91 0 0,0 1-110 0 0,-7 1 118 0 0,0 0 0 0 0,-1 0-1 0 0,1-1 1 0 0,3 0 234 0 0,23-13-993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3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32 9072 0 0,'0'0'200'0'0,"-2"3"33"0"0,-12 7 15 0 0,1-5-36 0 0,5 9-169 0 0,7-13-43 0 0,0 0 0 0 0,-1 0 0 0 0,0 0 0 0 0,1 0 0 0 0,-1 0 0 0 0,1 0 0 0 0,-1-1 0 0 0,0 1 0 0 0,0 0 0 0 0,0-1 0 0 0,0 1 0 0 0,-20 7 0 0 0,6 2 59 0 0,-6 5 175 0 0,-5 5 33 0 0,0-2 13 0 0,6 6-6 0 0,-5-14-22 0 0,13 3-126 0 0,-2 14 205 0 0,3-5-37 0 0,2-10-134 0 0,8-10-139 0 0,1-1 0 0 0,0 1 0 0 0,-1 0 0 0 0,1 0-1 0 0,0 0 1 0 0,0 0 0 0 0,0 0 0 0 0,-1 1-21 0 0,1-1 27 0 0,0 1 0 0 0,1 0-1 0 0,-1-1 1 0 0,1 1 0 0 0,0 0 0 0 0,-1 0 0 0 0,1 2-27 0 0,0-5 7 0 0,0 1 0 0 0,0-1 1 0 0,0 0-1 0 0,0 1 1 0 0,0-1-1 0 0,0 0 0 0 0,0 1 1 0 0,0-1-1 0 0,0 0 0 0 0,0 1 1 0 0,0-1-1 0 0,0 0 1 0 0,0 0-1 0 0,1 1 0 0 0,-1-1 1 0 0,0 0-1 0 0,0 1 1 0 0,0-1-1 0 0,0 0 0 0 0,0 0 1 0 0,1 1-1 0 0,-1-1 0 0 0,0 0 1 0 0,0 0-1 0 0,1 1 1 0 0,-1-1-8 0 0,5 7 125 0 0,0 2 45 0 0,5 9 181 0 0,-1-10-157 0 0,5-1 67 0 0,-5-3-133 0 0,-1 1-35 0 0,-5-4-61 0 0,-1-1-1 0 0,1 1 1 0 0,-1 0 0 0 0,1-1-1 0 0,-1 1 1 0 0,1-1-1 0 0,0 0 1 0 0,1 0-32 0 0,21-1 168 0 0,-14 0-107 0 0,6 0 54 0 0,1-5-26 0 0,-3 0-25 0 0,-3 3-20 0 0,-8 3-23 0 0,-1-1 0 0 0,1 0 1 0 0,0 0-1 0 0,0-1 0 0 0,-1 1 0 0 0,1-1 0 0 0,-1 0 0 0 0,1 0 0 0 0,1-1-21 0 0,17-8 31 0 0,-17 10-24 0 0,-1-1-1 0 0,1 0 1 0 0,-1 0 0 0 0,0 0 0 0 0,0-1 0 0 0,0 1 0 0 0,0-1 0 0 0,0-1-7 0 0,16-15 1 0 0,24-25-2 0 0,-40 40 8 0 0,0-1 1 0 0,-1 0 0 0 0,1 0-1 0 0,-1 0 1 0 0,0 0-1 0 0,0-1 1 0 0,1-4-8 0 0,14-35 18 0 0,-4 12 28 0 0,2-4-35 0 0,-11 10-11 0 0,5 9 0 0 0,-7 2 0 0 0,-3 3-14 0 0,1 25-112 0 0,0 3 75 0 0,-1-12 46 0 0,0 1 0 0 0,0-1 1 0 0,0 0-1 0 0,-1 1 1 0 0,1-1-1 0 0,-1 0 1 0 0,1 0-1 0 0,-1 0 1 0 0,-1 2 4 0 0,-10 14 0 0 0,10-17 0 0 0,0 0 0 0 0,1 0 0 0 0,-1 1 0 0 0,1-1 0 0 0,-1 1 0 0 0,1-1 0 0 0,0 1 0 0 0,0 0 0 0 0,0-1 0 0 0,0 1 0 0 0,1 0 0 0 0,-1 0 0 0 0,1-1 0 0 0,0 1 0 0 0,-1 0 0 0 0,1 2 0 0 0,1-2 0 0 0,-2 0 0 0 0,1 1 0 0 0,0-1 0 0 0,-1 0 0 0 0,1 0 0 0 0,-1 0 0 0 0,0 0 0 0 0,0 0 0 0 0,0-1 0 0 0,0 1 0 0 0,-1 0 0 0 0,1 0 0 0 0,-1-1 0 0 0,1 1 0 0 0,-2 1 0 0 0,0 0 0 0 0,1 0 1 0 0,0 0 0 0 0,0 0 0 0 0,1 1 0 0 0,-1-1 0 0 0,1 0 0 0 0,0 1 0 0 0,0 0 0 0 0,1-1-1 0 0,-1 1 1 0 0,1-1 0 0 0,0 4-1 0 0,0 0 24 0 0,-1 0 0 0 0,0-1-1 0 0,-1 1 1 0 0,0 0 0 0 0,0 0-24 0 0,0 0 43 0 0,0 0 0 0 0,1-1 0 0 0,-1 1 0 0 0,2 0 0 0 0,-1 1-43 0 0,1 6 74 0 0,1-7-28 0 0,-1 0 1 0 0,0-1 0 0 0,-1 1 0 0 0,0 0 0 0 0,0 1-47 0 0,-5 3 73 0 0,-1 9 50 0 0,9-4 37 0 0,2-7-86 0 0,3 9 56 0 0,-5-1 15 0 0,0 0-82 0 0,9 9-20 0 0,-8-12 17 0 0,-3-14-57 0 0,0 0-1 0 0,-1 0 0 0 0,2 0 0 0 0,-1 0 0 0 0,0 0 1 0 0,0-1-1 0 0,0 1 0 0 0,0 0 0 0 0,0 0 1 0 0,1 0-1 0 0,-1-1 0 0 0,0 1 0 0 0,1 0 1 0 0,-1 0-1 0 0,1 0-2 0 0,5 3 35 0 0,-2-2-1 0 0,-2 1-40 0 0,-2 1-31 0 0,1 1-40 0 0,1-5-159 0 0,-2 0 66 0 0,1 0 55 0 0,-1 0 28 0 0,0 1 110 0 0,1-1 70 0 0,1 0 203 0 0,-1 0-235 0 0,0 1-35 0 0,0-1-60 0 0,0-1-90 0 0,0 1-64 0 0,0 0-89 0 0,0 0-102 0 0,0-1-115 0 0,0 1 201 0 0,-1 0-34 0 0,1 0-34 0 0,-1-1-37 0 0,1 1-38 0 0,-1-1-39 0 0,1 1-41 0 0,-1 0-42 0 0,4-5-1397 0 0,5-4-1107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3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9560 0 0,'0'0'216'0'0,"0"3"32"0"0,0 0-193 0 0,0-1 5 0 0,0 1 1 0 0,0 5 52 0 0,0 5 80 0 0,0-8-161 0 0,0 1-22 0 0,0 1 30 0 0,0 7 41 0 0,0-5 246 0 0,0 1 93 0 0,0 15 1029 0 0,0-25-1435 0 0,0 0 0 0 0,0 0-1 0 0,0 1 1 0 0,-1-1 0 0 0,1 0 0 0 0,0 0 0 0 0,0 0-1 0 0,0 0 1 0 0,0 0 0 0 0,0 0 0 0 0,0 0 0 0 0,0 0-1 0 0,0 0 1 0 0,0 0 0 0 0,0 1 0 0 0,0-1 0 0 0,0 0-1 0 0,1 0 1 0 0,-1 0 0 0 0,0 0 0 0 0,0 0 0 0 0,0 0-1 0 0,0 0 1 0 0,0 0 0 0 0,0 0 0 0 0,0 0 0 0 0,0 0-1 0 0,0 1 1 0 0,0-1 0 0 0,0 0 0 0 0,0 0 0 0 0,0 0-1 0 0,0 0 1 0 0,0 0 0 0 0,0 0 0 0 0,0 0 0 0 0,1 0-1 0 0,-1 0 1 0 0,0 0 0 0 0,0 0 0 0 0,0 0 0 0 0,0 0-1 0 0,0 0 1 0 0,0 0 0 0 0,0 0 0 0 0,0 0 0 0 0,0 0-1 0 0,0 0 1 0 0,1 0 0 0 0,-1 0 0 0 0,0 0 0 0 0,0 0-1 0 0,0 0 1 0 0,0 0 0 0 0,0 0 0 0 0,0 0 0 0 0,0 0-14 0 0,9 2 543 0 0,-9-2-509 0 0,1 1 0 0 0,-1-1 0 0 0,0 0 0 0 0,1 1 0 0 0,-1-1 0 0 0,0 1 0 0 0,1-1 0 0 0,-1 0 0 0 0,0 1 0 0 0,0-1 0 0 0,1 1 0 0 0,-1-1 0 0 0,0 1 0 0 0,0-1 0 0 0,0 1 0 0 0,0-1-1 0 0,0 1 1 0 0,0 0 0 0 0,1-1 0 0 0,-1 1 0 0 0,0-1 0 0 0,-1 1-34 0 0,4 4 610 0 0,5 2-241 0 0,-2-4-94 0 0,0 0-16 0 0,0-3 36 0 0,0 3 290 0 0,-5-1-493 0 0,10 6 380 0 0,-3-6-197 0 0,3-3 37 0 0,-5-1-213 0 0,6-2 116 0 0,0 0 64 0 0,3 1 77 0 0,1 2 88 0 0,-8 1-223 0 0,-1-1-69 0 0,1-2-35 0 0,3-1-19 0 0,-1-1 2 0 0,12-5 158 0 0,-20 9-231 0 0,0 0 1 0 0,0 0-1 0 0,0 0 1 0 0,1 0-1 0 0,-1 0 1 0 0,0 1-1 0 0,0-1 1 0 0,1 1-1 0 0,-1-1 1 0 0,0 1-1 0 0,2 0-27 0 0,8-2 31 0 0,-11 2-31 0 0,0 0 1 0 0,0-1-1 0 0,0 1 0 0 0,0-1 0 0 0,0 1 0 0 0,0-1 0 0 0,0 0 0 0 0,0 1 0 0 0,0-1 0 0 0,0 0 0 0 0,0 0 0 0 0,0 1 0 0 0,0-1 0 0 0,-1 0 0 0 0,1 0 0 0 0,0 0 0 0 0,-1 0 0 0 0,1-1 0 0 0,4-11 0 0 0,2 9 0 0 0,-7 3 0 0 0,1 1 0 0 0,-1 0-1 0 0,1 0 1 0 0,-1-1-1 0 0,1 1 1 0 0,-1 0 0 0 0,0-1-1 0 0,1 1 1 0 0,-1 0 0 0 0,0-1-1 0 0,1 1 1 0 0,-1 0-1 0 0,0-1 1 0 0,1 1 0 0 0,-1-1-1 0 0,0 1 1 0 0,0-1 0 0 0,0 1-1 0 0,1-1 1 0 0,-1 1-1 0 0,0-1 1 0 0,0 1 0 0 0,0-1-1 0 0,0 1 1 0 0,0-1 0 0 0,0 1-1 0 0,0-1 1 0 0,0 1-1 0 0,0-1 1 0 0,0 1 0 0 0,0-1-1 0 0,0 1 1 0 0,0-35-194 0 0,0 24 94 0 0,0 0-39 0 0,0 1-17 0 0,0 1-43 0 0,0-1-52 0 0,0 1-59 0 0,0 1 2 0 0,0 0-51 0 0,0 0-55 0 0,0 0-60 0 0,0 0-63 0 0,0 1-68 0 0,0-1-72 0 0,0 0-77 0 0,0-8-548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4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17 10152 0 0,'-3'0'298'0'0,"0"1"-180"0"0,-10-1 87 0 0,7-1-150 0 0,2-1-38 0 0,0-5-5 0 0,3 7-12 0 0,1-1 0 0 0,0 1 0 0 0,0 0 0 0 0,-1-1 0 0 0,1 1 0 0 0,0-1 0 0 0,0 1 0 0 0,-1 0 0 0 0,1-1 0 0 0,-1 1 0 0 0,1 0 0 0 0,0-1 0 0 0,-1 1-1 0 0,1 0 1 0 0,-1 0 0 0 0,1-1 0 0 0,-1 1 0 0 0,1 0 0 0 0,0 0 0 0 0,-1 0 0 0 0,1-1 0 0 0,-1 1 0 0 0,1 0 0 0 0,-1 0 0 0 0,1 0 0 0 0,-1 0 0 0 0,1 0 0 0 0,-1 0 0 0 0,1 0 0 0 0,-1 0 0 0 0,1 0 0 0 0,-1 1 0 0 0,-5-1 26 0 0,0 0 50 0 0,0 0 40 0 0,0 0 33 0 0,-2 0 84 0 0,-13 0 509 0 0,12 0-452 0 0,1 0-79 0 0,1 0-68 0 0,0 2 317 0 0,4 0-370 0 0,-1-1-34 0 0,0 2-1 0 0,-1-1 65 0 0,-2 1 88 0 0,3 0-56 0 0,-1-1 41 0 0,-5 4 22 0 0,0 0 0 0 0,0 1 0 0 0,1 0 0 0 0,-7 7-215 0 0,-3 5 252 0 0,4 1-36 0 0,9-11-179 0 0,-20 27 46 0 0,23-32-73 0 0,0-1 0 0 0,0 1 0 0 0,0-1 0 0 0,0 0 0 0 0,-1 0 0 0 0,1 0 0 0 0,-1-1 0 0 0,-2 2-10 0 0,2-2 25 0 0,3-2-16 0 0,0 0-1 0 0,1 1 1 0 0,-1-1-1 0 0,0 0 1 0 0,1 1 0 0 0,-1-1-1 0 0,1 0 1 0 0,-1 1-1 0 0,0-1 1 0 0,1 1 0 0 0,-1-1-1 0 0,1 1 1 0 0,0-1-1 0 0,-1 1 1 0 0,1-1-1 0 0,-1 1 1 0 0,1 0 0 0 0,0-1-1 0 0,-1 1 1 0 0,1-1-1 0 0,0 1 1 0 0,-1 0-9 0 0,-1 4 32 0 0,-8 11 90 0 0,9-16-118 0 0,1 1 0 0 0,0 0 0 0 0,-1 0 0 0 0,1-1 0 0 0,0 1 0 0 0,0 0 0 0 0,0-1 1 0 0,0 1-1 0 0,0 0 0 0 0,0 0 0 0 0,0-1 0 0 0,0 1 0 0 0,0 0 0 0 0,0-1 0 0 0,0 1 1 0 0,0 0-1 0 0,0 0 0 0 0,1-1 0 0 0,-1 1 0 0 0,0 0 0 0 0,1 0-4 0 0,4 8-22 0 0,2-2 77 0 0,1-2 48 0 0,-5-3-54 0 0,0-1 0 0 0,0 1 0 0 0,-1-1 0 0 0,1 0 0 0 0,0-1 0 0 0,0 1 0 0 0,0 0 0 0 0,1-1-49 0 0,9 1 143 0 0,-11-1-114 0 0,-1 0 0 0 0,1 0 0 0 0,0 0 1 0 0,-1-1-1 0 0,1 1 0 0 0,0-1 0 0 0,-1 1 1 0 0,1-1-1 0 0,-1 0 0 0 0,1 1 0 0 0,-1-1 0 0 0,1 0 1 0 0,-1 0-1 0 0,1 0-29 0 0,6-4 139 0 0,5-1 126 0 0,-1 1-74 0 0,2 0-37 0 0,7 3-19 0 0,-18 2-115 0 0,-1-1 0 0 0,0 1 0 0 0,1 0 0 0 0,-1-1 0 0 0,1 1 0 0 0,-1-1 0 0 0,0 0 0 0 0,1 0-1 0 0,0 0-19 0 0,16-11 106 0 0,0 1-38 0 0,-8 7-33 0 0,0-1 0 0 0,-1 0 0 0 0,6-3-35 0 0,2-2 41 0 0,-5 5-20 0 0,-8-6 22 0 0,6 6-22 0 0,-2-2 33 0 0,-4 12-64 0 0,2 2-41 0 0,3 6 29 0 0,-7 3-21 0 0,-3 6 32 0 0,0 4-42 0 0,-1-17 40 0 0,2 0 20 0 0,3 2-28 0 0,5 7-40 0 0,-6-13 46 0 0,1 2-91 0 0,3-3-109 0 0,-2-2 107 0 0,8 9-309 0 0,-11-9 228 0 0,-2-2-35 0 0,0 0-71 0 0,0 0 99 0 0,0 0-38 0 0,0 0-40 0 0,0 0-39 0 0,1 0-416 0 0,-1 0 106 0 0,0 0-53 0 0,2 0-790 0 0,2 0-618 0 0,5 0-1178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4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9184 0 0,'3'0'208'0'0,"-3"0"-198"0"0,1 0 0 0 0,-1 1 0 0 0,1-1 1 0 0,-1 0-1 0 0,0 0 0 0 0,1-1 1 0 0,-1 1-1 0 0,1 0 0 0 0,-1 0 0 0 0,0 0 1 0 0,1 0-1 0 0,-1 0 0 0 0,1 0 0 0 0,-1-1 1 0 0,0 1-1 0 0,1 0 0 0 0,-1 0 0 0 0,0 0 1 0 0,1-1-1 0 0,-1 1 0 0 0,0 0 0 0 0,1-1 1 0 0,-1 1-1 0 0,0 0 0 0 0,1 0 0 0 0,-1-1 1 0 0,0 1-1 0 0,0-1 0 0 0,0 1 0 0 0,1 0 1 0 0,-1-1-11 0 0,5-6 178 0 0,-5 7-163 0 0,1-1 0 0 0,0 1 0 0 0,0 0 1 0 0,-1-1-1 0 0,1 1 0 0 0,0 0 0 0 0,0 0 1 0 0,0 0-1 0 0,0-1 0 0 0,0 1 0 0 0,-1 0 1 0 0,1 0-1 0 0,0 0 0 0 0,1 1-15 0 0,0-1 79 0 0,0 0-48 0 0,-1 0-57 0 0,0 0-123 0 0,1 0 162 0 0,0 0 62 0 0,2 0 62 0 0,1 0 81 0 0,1 0 97 0 0,3 0 109 0 0,-9-1-404 0 0,1 1 0 0 0,-1 0 0 0 0,1 0 0 0 0,-1 0 0 0 0,0 0 0 0 0,1 0 0 0 0,-1 0 0 0 0,1 0 0 0 0,-1 0 0 0 0,0 0 0 0 0,1 1 0 0 0,-1-1 0 0 0,1 0 0 0 0,-1 0 0 0 0,0 0 0 0 0,1 0 0 0 0,-1 0 0 0 0,1 1 0 0 0,-1-1 0 0 0,0 0 0 0 0,1 0 0 0 0,-1 1 0 0 0,0-1 0 0 0,0 0 0 0 0,1 1 0 0 0,-1-1 0 0 0,0 0 0 0 0,1 1 0 0 0,-1-1 0 0 0,0 0 0 0 0,0 1 0 0 0,0-1 0 0 0,0 0 0 0 0,1 1 0 0 0,-1-1 0 0 0,0 1 0 0 0,0-1 0 0 0,0 0 0 0 0,0 1 0 0 0,0-1 0 0 0,0 1 0 0 0,0-1 0 0 0,0 1 0 0 0,0-1 0 0 0,0 0 0 0 0,0 1 0 0 0,0-1 0 0 0,0 1-1 0 0,-1-1-19 0 0,1 1 37 0 0,0 0-1 0 0,0 0 0 0 0,0 0 0 0 0,0 0 1 0 0,0-1-1 0 0,0 1 0 0 0,0 0 0 0 0,0 0 1 0 0,1 0-1 0 0,-1-1 0 0 0,0 1 1 0 0,0 0-1 0 0,1 0 0 0 0,-1 0 0 0 0,1-1 1 0 0,-1 1-1 0 0,0 0 0 0 0,1-1 0 0 0,0 2-36 0 0,2 0 192 0 0,4 3 130 0 0,-4 3-124 0 0,-2 20 266 0 0,-1-14-234 0 0,-1-1 23 0 0,1 1 70 0 0,0 38 391 0 0,0 0-59 0 0,0 1-55 0 0,0 0-48 0 0,0 0-44 0 0,0 0-39 0 0,0 54 375 0 0,0-101-818 0 0,1 0 0 0 0,0 0 0 0 0,0-1 0 0 0,0 1-1 0 0,1 0 1 0 0,0 0-26 0 0,0-1 27 0 0,-1 0-1 0 0,1 0 1 0 0,-1 0 0 0 0,0 0-1 0 0,0 5-26 0 0,0 9 93 0 0,6-3-27 0 0,-1-1 4 0 0,-5 1 26 0 0,-1-10-48 0 0,0 7-42 0 0,3-3-118 0 0,-2-10-73 0 0,-1 1 47 0 0,1-1 43 0 0,-1 1 37 0 0,1-1 32 0 0,0 0 41 0 0,0 1 67 0 0,0-1 49 0 0,2 2 282 0 0,-2-1-332 0 0,0-1-64 0 0,0 1-67 0 0,-1 0-71 0 0,1-1-83 0 0,-1 1-96 0 0,0 0-32 0 0,1 0-82 0 0,-1 0-89 0 0,0 0-96 0 0,0 0-104 0 0,0 0-110 0 0,0 1-117 0 0,-1-1-125 0 0,1-1-1285 0 0,0 0-1330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6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6 13736 0 0,'0'0'400'0'0,"0"0"-141"0"0,0 0-118 0 0,0 0-39 0 0,3 0-60 0 0,3 1-11 0 0,-2 1 30 0 0,-2 2 62 0 0,-1 2 147 0 0,-1-3 254 0 0,0-3 20 0 0,0 0-230 0 0,0 0-150 0 0,0 0-59 0 0,0 0-18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5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12840 0 0,'0'0'289'0'0,"0"0"40"0"0,0 3 23 0 0,2 5-90 0 0,6-4-119 0 0,-2-1-122 0 0,10 11-9 0 0,-7-5 10 0 0,-1 0 40 0 0,22 33 423 0 0,-16-27-244 0 0,0-5-57 0 0,3 2 23 0 0,4 17 154 0 0,5 2 21 0 0,-5-2 1 0 0,-10-20-234 0 0,5 6 73 0 0,5 24 93 0 0,-15-30-233 0 0,1 0 1 0 0,-1-1 0 0 0,2 0-1 0 0,-1 0 1 0 0,1-1 0 0 0,1 0-1 0 0,0 1-82 0 0,-2-3 77 0 0,0 0-1 0 0,0 1 0 0 0,-1 0 0 0 0,1 1 0 0 0,-2-1 1 0 0,1 1-1 0 0,-1 0-76 0 0,-1-2 49 0 0,1 0 1 0 0,0 0-1 0 0,0-1 0 0 0,0 0 1 0 0,3 2-50 0 0,18 15 219 0 0,-13-6-93 0 0,3 1 1 0 0,5-2-48 0 0,-12-9-43 0 0,0 0 0 0 0,-1 1 0 0 0,1 0 0 0 0,-1 0 0 0 0,0 1 0 0 0,4 5-36 0 0,-9-9 3 0 0,0-1-1 0 0,0 1 0 0 0,0-1 1 0 0,1 0-1 0 0,-1 0 0 0 0,2 0-2 0 0,-2 0-2 0 0,1 0 0 0 0,-1 0 0 0 0,0 0 0 0 0,0 0 0 0 0,0 0 0 0 0,1 2 2 0 0,-3-4-220 0 0,-1 1 40 0 0,0-1 38 0 0,1 0 34 0 0,0 0-17 0 0,-1 0 103 0 0,1 0 70 0 0,0 0 47 0 0,1-1 334 0 0,-1 1-295 0 0,0 0-98 0 0,0 0-44 0 0,-1-1-54 0 0,1 1-64 0 0,-1 0-74 0 0,1 0-83 0 0,0 0-95 0 0,-1 0-103 0 0,1 0 98 0 0,-1 0-53 0 0,0 0-57 0 0,1 0-59 0 0,-1 0-61 0 0,1 0-66 0 0,-1 1-68 0 0,0-1-70 0 0,0 0-1381 0 0,0 0-1240 0 0</inkml:trace>
  <inkml:trace contextRef="#ctx0" brushRef="#br0" timeOffset="288.04">648 17 10512 0 0,'0'0'233'0'0,"0"0"39"0"0,-3 0 16 0 0,0 0-184 0 0,-10 0 74 0 0,3 2-112 0 0,5 9-55 0 0,-9-6-11 0 0,9-1 0 0 0,-1 0 95 0 0,0 2 88 0 0,-10 10 342 0 0,11-11-379 0 0,2-1-59 0 0,0-1-81 0 0,-11 10 458 0 0,0-1-62 0 0,1-1-54 0 0,-1-1-46 0 0,-7 7 131 0 0,2-1-72 0 0,9-6-79 0 0,1 0-39 0 0,-8 8 140 0 0,5-6-186 0 0,1-1-38 0 0,-8 8 416 0 0,-19 14-575 0 0,23-21 121 0 0,-11 10 82 0 0,7-7-39 0 0,3 0 18 0 0,-2 3 59 0 0,-1 1 22 0 0,1 1 0 0 0,0 1 0 0 0,-4 8-263 0 0,8-10 108 0 0,-3-4-44 0 0,0 1-27 0 0,2 3 22 0 0,8-8-31 0 0,4-5-16 0 0,-1 0 0 0 0,0 0-1 0 0,-1 0 1 0 0,-3 3-12 0 0,5-6 9 0 0,1 0 0 0 0,-1 0 0 0 0,1 1 0 0 0,0-1 0 0 0,0 0-1 0 0,0 2-8 0 0,0-2 9 0 0,0 1 0 0 0,0-1 0 0 0,0 0 0 0 0,0 1 0 0 0,0-1 0 0 0,-2 1-9 0 0,-9 11 10 0 0,8-1-10 0 0,-2-10 2 0 0,4-2 27 0 0,1 1-37 0 0,1 0-34 0 0,1 3-44 0 0,-3-6-122 0 0,-1 0 92 0 0,3 0 38 0 0,0 0-32 0 0,0 0-12 0 0,-1 0-34 0 0,1 0-38 0 0,1 0-42 0 0,-1 0-46 0 0,0 0-44 0 0,1 0-39 0 0,0 0-37 0 0,-1 0-260 0 0,1 0-59 0 0,0 0-47 0 0,0 0-34 0 0,0 0-1436 0 0,0 0-1270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1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270 380 6056 0 0,'0'0'176'0'0,"0"0"-44"0"0,0 0-8 0 0,0-1 40 0 0,0-1 137 0 0,0-9 252 0 0,0 9 21 0 0,0-1 6 0 0,0 2-581 0 0,0 0 53 0 0,0-1 45 0 0,0 1 37 0 0,0-2 84 0 0,0-6 494 0 0,0 5-434 0 0,0 1-81 0 0,0 1-72 0 0,0 2-115 0 0,0 0 0 0 0,0 0 0 0 0,0 0 0 0 0,1-1 0 0 0,-1 1 0 0 0,0 0 0 0 0,0 0 0 0 0,0 0 0 0 0,0 0 0 0 0,0 0 0 0 0,0 0 0 0 0,0 0 0 0 0,0 0 0 0 0,0 0 0 0 0,0 0 0 0 0,0-1 0 0 0,0 1 0 0 0,-1 0 0 0 0,1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0,-1 0 0 0 0,1 0 0 0 0,0 0 0 0 0,0 0 0 0 0,0 0 0 0 0,0 0 0 0 0,0 0 0 0 0,0 0 0 0 0,0 0-10 0 0,-9-2 343 0 0,9 2-324 0 0,-1 0 0 0 0,1-1 1 0 0,0 1-1 0 0,-1-1 1 0 0,1 1-1 0 0,0 0 1 0 0,-1-1-1 0 0,1 1 1 0 0,0-1-1 0 0,0 1 1 0 0,-1-1-1 0 0,1 1 1 0 0,0-1-1 0 0,0 1 1 0 0,0-1-1 0 0,0 1 1 0 0,0-1-1 0 0,0 1 1 0 0,-1-1-1 0 0,1 1 1 0 0,1-1-1 0 0,-1 0-19 0 0,0 1 6 0 0,0 0 0 0 0,0 0 0 0 0,0 0 0 0 0,0 0 0 0 0,0 0 0 0 0,0 0 0 0 0,0-1 0 0 0,0 1-1 0 0,0 0 1 0 0,0 0 0 0 0,0 0 0 0 0,0 0 0 0 0,0 0 0 0 0,0 0 0 0 0,0 0 0 0 0,0 0 0 0 0,0 0 0 0 0,0 0 0 0 0,0-1 0 0 0,0 1 0 0 0,0 0 0 0 0,0 0 0 0 0,0 0 0 0 0,-1 0 0 0 0,1 0-1 0 0,0 0 1 0 0,0 0 0 0 0,0 0 0 0 0,0 0 0 0 0,0 0 0 0 0,0 0 0 0 0,0 0 0 0 0,0 0 0 0 0,0 0 0 0 0,0-1 0 0 0,0 1 0 0 0,0 0 0 0 0,0 0 0 0 0,0 0 0 0 0,-1 0 0 0 0,1 0 0 0 0,0 0-1 0 0,0 0 1 0 0,0 0 0 0 0,0 0 0 0 0,0 0 0 0 0,0 0 0 0 0,0 0 0 0 0,0 0 0 0 0,0 0 0 0 0,0 0 0 0 0,-1 0 0 0 0,1 0 0 0 0,0 0 0 0 0,0 0 0 0 0,0 0 0 0 0,0 0-6 0 0,-4 0 89 0 0,1 0 34 0 0,-7-5 366 0 0,6 2-311 0 0,1 1-63 0 0,1-1-101 0 0,-1 1 322 0 0,0 2-38 0 0,0 0-233 0 0,-7-1 13 0 0,9 1-72 0 0,0 0-1 0 0,0 0 0 0 0,0 0 1 0 0,0 0-1 0 0,0 1 1 0 0,0-1-1 0 0,1 0 1 0 0,-1 0-1 0 0,0 1 0 0 0,0-1 1 0 0,0 0-1 0 0,0 1 1 0 0,0-1-6 0 0,-3 7 38 0 0,3-7-36 0 0,1 1-1 0 0,0-1 0 0 0,0 1 0 0 0,-1-1 0 0 0,1 0 1 0 0,0 1-1 0 0,0-1 0 0 0,-1 1 0 0 0,1-1 0 0 0,-1 0 1 0 0,1 1-1 0 0,0-1 0 0 0,-1 0 0 0 0,1 0 0 0 0,-1 1 1 0 0,1-1-1 0 0,-1 0 0 0 0,1 0 0 0 0,0 0 0 0 0,-1 1 1 0 0,1-1-1 0 0,-1 0 0 0 0,1 0 0 0 0,-1 0 0 0 0,1 0 1 0 0,-1 0-1 0 0,1 0 0 0 0,-1 0 0 0 0,1 0 1 0 0,-1 0-1 0 0,1 0 0 0 0,-1-1-1 0 0,-15 4 64 0 0,12-1-43 0 0,-21 12 25 0 0,20-7-47 0 0,5-7 2 0 0,0 0-1 0 0,0 1 1 0 0,0-1-1 0 0,-1 1 0 0 0,1-1 1 0 0,0 0-1 0 0,0 1 0 0 0,-1-1 1 0 0,1 0-1 0 0,0 1 0 0 0,-1-1 1 0 0,1 0-1 0 0,0 0 0 0 0,-1 1 1 0 0,1-1-1 0 0,0 0 0 0 0,-1 0 1 0 0,1 0-1 0 0,-1 1 0 0 0,1-1 1 0 0,0 0-1 0 0,-1 0 0 0 0,1 0 1 0 0,-1 0-1 0 0,1 0 1 0 0,0 0-1 0 0,-1 0 0 0 0,1 0 1 0 0,-1 0-1 0 0,1 0 0 0 0,-1 0 0 0 0,-4 3 43 0 0,-7 15-32 0 0,10-14-11 0 0,0 0 0 0 0,0 0 0 0 0,-1 0 0 0 0,0 0 0 0 0,-2 2 0 0 0,2-2 0 0 0,-1 1 0 0 0,1-1 0 0 0,0 1 0 0 0,0-1 0 0 0,1 1 0 0 0,-1 0 0 0 0,1 0 0 0 0,0 1 0 0 0,-7 14 0 0 0,2-4 0 0 0,1-1 0 0 0,1 1 0 0 0,1-1 0 0 0,0 2 0 0 0,2 3 0 0 0,2-17 0 0 0,0 1 0 0 0,0-1 0 0 0,0 1 0 0 0,0-1 0 0 0,-1 0 0 0 0,0 0 0 0 0,0 1 0 0 0,0-1 0 0 0,-3 9-3 0 0,2-7 3 0 0,0 0 0 0 0,0 0 0 0 0,1 1 0 0 0,0-1 0 0 0,-1 6 0 0 0,2-8-7 0 0,0 0 0 0 0,0 1 0 0 0,0-1-1 0 0,0 0 1 0 0,1 0 0 0 0,0 1 0 0 0,-1-1 0 0 0,2 1 7 0 0,8 25-12 0 0,-4 0 12 0 0,4-8 0 0 0,-7-8 0 0 0,-2-11 0 0 0,-1 1 0 0 0,1-1 0 0 0,-1 0 0 0 0,1 1 0 0 0,0-1 0 0 0,0 0 0 0 0,0 0 0 0 0,0 0 0 0 0,0 0 0 0 0,0 0 0 0 0,1 0 0 0 0,-1 0 0 0 0,1 0 0 0 0,-1 0 0 0 0,2 1 0 0 0,0 0 0 0 0,-1 0 0 0 0,0 0 0 0 0,0 0 0 0 0,0 1 0 0 0,0 1 0 0 0,0-2 0 0 0,0 0 0 0 0,0 1 0 0 0,0-1 0 0 0,0 0 0 0 0,1 0 0 0 0,0 1 0 0 0,4 4 0 0 0,-4-5 3 0 0,1 0-1 0 0,-1 1 1 0 0,0-1-1 0 0,1 0 1 0 0,-1-1 0 0 0,2 1-3 0 0,8 2 82 0 0,-9 2-11 0 0,-4-7-66 0 0,1 1 0 0 0,-1-1 0 0 0,0 1 0 0 0,0-1 0 0 0,1 0 0 0 0,-1 1 0 0 0,0-1 0 0 0,1 1 0 0 0,-1-1 0 0 0,0 0 0 0 0,1 1 0 0 0,-1-1-1 0 0,1 0 1 0 0,-1 0 0 0 0,0 1 0 0 0,1-1 0 0 0,-1 0 0 0 0,1 0 0 0 0,-1 0 0 0 0,1 1 0 0 0,-1-1 0 0 0,1 0 0 0 0,-1 0 0 0 0,1 0 0 0 0,-1 0 0 0 0,1 0 0 0 0,-1 0 0 0 0,1 0 0 0 0,-1 0 0 0 0,1 0 0 0 0,-1 0 0 0 0,1-1-5 0 0,15 1 143 0 0,21 0 112 0 0,-24 0-127 0 0,1 0 67 0 0,1 0 84 0 0,-2-2-117 0 0,-3-4-37 0 0,-2 1-60 0 0,6 0-33 0 0,-9-6-32 0 0,5 6 0 0 0,-7-1-23 0 0,0-1-81 0 0,-2 5 76 0 0,0 0-43 0 0,2-2-180 0 0,1 0-186 0 0,2-3-337 0 0,-1 2 208 0 0,-2 2 289 0 0,-1 1 142 0 0,-1 0 111 0 0,1-14-966 0 0</inkml:trace>
  <inkml:trace contextRef="#ctx0" brushRef="#br0" timeOffset="328.36">681 17 9216 0 0,'0'0'208'0'0,"0"0"33"0"0,0 0 14 0 0,0-3-42 0 0,0-7-112 0 0,0 8-6 0 0,0 1 109 0 0,0 1 175 0 0,0 0 5 0 0,0 0-164 0 0,0 0-102 0 0,0 0-38 0 0,0 3-10 0 0,-3 10 6 0 0,-2-5-36 0 0,-1 2 45 0 0,4 3 68 0 0,2 4 67 0 0,0-1-38 0 0,0-1-41 0 0,0-2-45 0 0,0-12-74 0 0,0 1 0 0 0,0 0 0 0 0,0 0 0 0 0,0-1 0 0 0,1 1 0 0 0,-1 0 0 0 0,0-1 0 0 0,1 1 0 0 0,0-1 0 0 0,-1 1 0 0 0,1-1 0 0 0,0 1 0 0 0,0-1 0 0 0,0 1-22 0 0,5 11 139 0 0,-4 0-29 0 0,-1 11 119 0 0,-1 0-27 0 0,2-9-129 0 0,9 16 89 0 0,-6-2-2 0 0,5-5-2 0 0,-8 5-43 0 0,-2-21-69 0 0,0-1-1 0 0,1 1 1 0 0,-1 0 0 0 0,3 6-46 0 0,7 20 144 0 0,-4 8-10 0 0,4-5-39 0 0,-5 5-20 0 0,6-8-3 0 0,-6-3-12 0 0,0-14-49 0 0,-3-11 2 0 0,0 1 1 0 0,-1 0-1 0 0,0-1 1 0 0,0 1-1 0 0,0 0 1 0 0,-1 0-14 0 0,1 4 23 0 0,1 1 1 0 0,0 0 0 0 0,1 0-1 0 0,0-1 1 0 0,1 1-1 0 0,3 5-23 0 0,0 3 37 0 0,-6-17-30 0 0,0 0-1 0 0,-1-1 1 0 0,0 1-1 0 0,1 0 0 0 0,-1 0 1 0 0,0-1-1 0 0,0 1 1 0 0,-1 1-7 0 0,1-2 5 0 0,0 0 0 0 0,0 0 0 0 0,0 0 0 0 0,0 0 0 0 0,0 0 0 0 0,0 0 0 0 0,1-1 0 0 0,-1 1 0 0 0,1 0 0 0 0,-1 0 0 0 0,1 1-5 0 0,4 5 28 0 0,2 5 7 0 0,-5 0 35 0 0,-2-9-81 0 0,1 11 112 0 0,-2-10-115 0 0,1 0-66 0 0,-1-5 4 0 0,1 0-69 0 0,-1 0-80 0 0,1 0 66 0 0,-1 0-36 0 0,0 0-39 0 0,0 0-38 0 0,-1 0-370 0 0,0 0 87 0 0,0 0-51 0 0,-1 0-715 0 0,1 0-566 0 0,2 0-1074 0 0</inkml:trace>
  <inkml:trace contextRef="#ctx0" brushRef="#br0" timeOffset="1282.49">412 506 6000 0 0,'0'0'174'0'0,"0"0"-43"0"0,0 0-4 0 0,1 0 47 0 0,1-3 150 0 0,8-7 275 0 0,-7 7 17 0 0,0 3-16 0 0,0 0-460 0 0,1-1 94 0 0,-1 0 57 0 0,4-3 448 0 0,-4 2-375 0 0,-1 1-239 0 0,-1-1-57 0 0,1 1-70 0 0,-1 0-80 0 0,1-1 280 0 0,-1 1-46 0 0,1 1-39 0 0,0-1-33 0 0,2 1 15 0 0,1 1-52 0 0,-4-1-5 0 0,0 0 37 0 0,9-1 160 0 0,-2-2-36 0 0,3-6 125 0 0,-8 7-79 0 0,0 0-90 0 0,0 2-57 0 0,1 0-51 0 0,0 0-12 0 0,-2-1 41 0 0,6-4 75 0 0,2-1 61 0 0,3 4 41 0 0,-2 0-65 0 0,2-4 10 0 0,0 0-9 0 0,-2 4-18 0 0,5 2 13 0 0,-3-1-98 0 0,-9 0-79 0 0,0 0 1 0 0,1 0-1 0 0,-1-1 1 0 0,0 1-1 0 0,0-1 1 0 0,0 0-1 0 0,1 0-7 0 0,9-2 38 0 0,8 5-23 0 0,-14-1-14 0 0,-1 0 4 0 0,-1 0 1 0 0,1-1 0 0 0,-1 0 0 0 0,1 0 0 0 0,-1-1 0 0 0,0 0 0 0 0,5-1-6 0 0,-3 0 12 0 0,-2 1-3 0 0,0 1 0 0 0,1 0 1 0 0,0 0-1 0 0,-1 1 0 0 0,1 0 1 0 0,-1 0-1 0 0,1 0 0 0 0,0 1-9 0 0,15 0 54 0 0,-20-1-53 0 0,0 0 0 0 0,-1 0 0 0 0,1 0-1 0 0,0-1 1 0 0,0 1 0 0 0,-1-1 0 0 0,1 1 0 0 0,0-1 0 0 0,-1 0 0 0 0,1 0 0 0 0,0 1 0 0 0,-1-1-1 0 0,1-1 0 0 0,-1 1 0 0 0,1 0 0 0 0,-1 1 0 0 0,1-1 0 0 0,0 0 0 0 0,-1 0 0 0 0,1 1 0 0 0,0-1 0 0 0,-1 1 0 0 0,1-1 0 0 0,0 1 0 0 0,0 0 0 0 0,-1 0 0 0 0,1 0 0 0 0,0 0 0 0 0,0-1 0 0 0,-1 1 0 0 0,1 0 0 0 0,-1 0 0 0 0,1-1 0 0 0,-1 1 0 0 0,1-1 0 0 0,-1 1 0 0 0,1-1 0 0 0,-1 0 0 0 0,1 1 0 0 0,-1-1 0 0 0,0 0 0 0 0,13-6 0 0 0,-12 7 0 0 0,1-1 0 0 0,0 1 0 0 0,0 0 0 0 0,0 0 0 0 0,0 0 0 0 0,0 0 0 0 0,0 0 0 0 0,2 0 0 0 0,-1 0 0 0 0,1 0 0 0 0,-1 0 0 0 0,1 0 0 0 0,-1-1 0 0 0,1 0 0 0 0,3-1 0 0 0,-2 0 0 0 0,0 0 0 0 0,1 0 0 0 0,0 0 0 0 0,-1 0 0 0 0,1 1 0 0 0,0 0 0 0 0,0 0 0 0 0,0 1 0 0 0,54 0 0 0 0,-59 0-1 0 0,0 0 1 0 0,-1 0 0 0 0,1 0 0 0 0,0-1 0 0 0,0 1-1 0 0,0-1 1 0 0,0 1 0 0 0,0-1 0 0 0,0 0 0 0 0,-1 1-1 0 0,1-1 1 0 0,0 0 0 0 0,1-1 0 0 0,6-3-33 0 0,5 2-57 0 0,4 3-57 0 0,22 0-122 0 0,-28 0 151 0 0,0 0-40 0 0,2 0-82 0 0,0 0-86 0 0,1 0-105 0 0,-7 0 170 0 0,1 0-33 0 0,-7 0 155 0 0,0 0 52 0 0,2 0 20 0 0,2 0 35 0 0,-4 0-7 0 0,1 0-46 0 0,-1 0-70 0 0,1 0-58 0 0,0 0-88 0 0,0 0-104 0 0,1 0-118 0 0,-4 0 514 0 0,1 0 1 0 0,0 0-1 0 0,0 0 1 0 0,-1 0-1 0 0,1 0 0 0 0,0 0 1 0 0,-1 1-1 0 0,1-1 1 0 0,0 0-1 0 0,-1 0 1 0 0,1 1-1 0 0,-1-1 1 0 0,1 0-1 0 0,0 0 1 0 0,-1 1 8 0 0,6 9-92 0 0,-2-8 46 0 0,-1-1 23 0 0,5 15 16 0 0,-3-8 7 0 0,-4-7 0 0 0,0 1 0 0 0,0-1 0 0 0,0 0 0 0 0,0 1 0 0 0,-1-1 0 0 0,1 1 0 0 0,0 0 0 0 0,-1-1 0 0 0,0 1 0 0 0,1-1 0 0 0,-1 1 0 0 0,0 0 0 0 0,0-1 0 0 0,0 1 0 0 0,1 0-1 0 0,-1 0 1 0 0,0 0-1 0 0,0 0 1 0 0,1-1 0 0 0,-1 1-1 0 0,1 0 1 0 0,-1-1-1 0 0,1 1 1 0 0,0 0-1 0 0,-1-1 1 0 0,1 1-1 0 0,0-1 1 0 0,0 1 0 0 0,0-1 2 0 0,0 1 0 0 0,0 0 1 0 0,0-1-1 0 0,0 1 0 0 0,0-1 0 0 0,-1 1 0 0 0,1 0 0 0 0,-1 0 1 0 0,1-1-1 0 0,-1 1 0 0 0,0 0 0 0 0,0 0 0 0 0,0 0-2 0 0,0 13 109 0 0,0 10 41 0 0,3-5-63 0 0,3-4-4 0 0,-5-13-54 0 0,0 0 0 0 0,0 0 0 0 0,0 1 0 0 0,0-1 0 0 0,0 1 1 0 0,-1-1-1 0 0,1 0 0 0 0,-1 2-29 0 0,2 13 182 0 0,4-1-31 0 0,-1-2-40 0 0,-4-9-60 0 0,0 0-1 0 0,-1 0 1 0 0,1-1 0 0 0,-1 1 0 0 0,0 0 0 0 0,-1 3-51 0 0,0 17 232 0 0,2-12-73 0 0,2 0 41 0 0,0-7-143 0 0,-1-1-4 0 0,0 0 1 0 0,0 1-1 0 0,-1-1 0 0 0,1 0 1 0 0,-1 1-1 0 0,-1-1 0 0 0,1 6-53 0 0,-2-3 33 0 0,0 12 35 0 0,5-6 5 0 0,1-7-39 0 0,-4-7-27 0 0,0 0 0 0 0,0 1 0 0 0,0-1 0 0 0,0 1 0 0 0,-1-1 0 0 0,1 1 0 0 0,-1-1 0 0 0,1 1 0 0 0,-1 0 0 0 0,1-1 0 0 0,-1 1 0 0 0,0 0 0 0 0,0-1 0 0 0,0 1-7 0 0,0 3 21 0 0,0 1 6 0 0,0 1 42 0 0,-2 7-58 0 0,-2-9-38 0 0,1-1-70 0 0,1-2-73 0 0,0 0-110 0 0,1-1-129 0 0,0 0-116 0 0,1-1 69 0 0,0 0-44 0 0,0 0-594 0 0,0 0-471 0 0,0 0-896 0 0</inkml:trace>
  <inkml:trace contextRef="#ctx0" brushRef="#br0" timeOffset="1509.79">1312 174 11056 0 0,'0'0'248'0'0,"-3"-2"34"0"0,-8-9 22 0 0,9 9-29 0 0,2 1-207 0 0,0-1-40 0 0,0-24 79 0 0,0 23-10 0 0,0 3 6 0 0,2-2-17 0 0,9-9-82 0 0,-11 11-14 0 0,1-1 1 0 0,-1 1-1 0 0,1-1 0 0 0,-1 1 0 0 0,1 0 0 0 0,-1 0 0 0 0,1-1 0 0 0,-1 1 1 0 0,1 0-1 0 0,-1 0 0 0 0,1-1 0 0 0,0 1 0 0 0,-1 0 0 0 0,1 0 1 0 0,-1 0-1 0 0,1 0 0 0 0,0 0 0 0 0,-1 0 0 0 0,1 0 0 0 0,0 0 10 0 0,3 1-180 0 0,-3-1 49 0 0,0 0-39 0 0,3 0-234 0 0,-1 0-110 0 0,-1 0 68 0 0,0 0-41 0 0,1 0-574 0 0,-1 0-455 0 0,-2 0-860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4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12408 0 0,'0'0'281'0'0,"0"0"40"0"0,0 0 22 0 0,0 0-143 0 0,0 0-97 0 0,0 0-41 0 0,0 3-23 0 0,2 7 2 0 0,3-1 74 0 0,1 3 104 0 0,-3 1 99 0 0,-4 0-20 0 0,1-9-189 0 0,0 0-1 0 0,0 0 1 0 0,0 0-1 0 0,0 0 0 0 0,0 0 1 0 0,1 0-1 0 0,0 0 1 0 0,0 1-109 0 0,1 0 74 0 0,6 21 291 0 0,-4 4 35 0 0,-5-2-17 0 0,1 14 62 0 0,1-22-270 0 0,1-2-34 0 0,4 5 84 0 0,-4-17-147 0 0,0 0 0 0 0,-1 0 0 0 0,0 1 0 0 0,0-1 1 0 0,-1 1-1 0 0,0 0-78 0 0,0 127 1033 0 0,0-45-416 0 0,0-13-209 0 0,0-38-255 0 0,0 1-42 0 0,1-38-108 0 0,-1 0-1 0 0,0 0 0 0 0,0 0 0 0 0,0-1 0 0 0,0 1 1 0 0,-1 0-1 0 0,1 0 0 0 0,0 0 0 0 0,0 0 0 0 0,0-1 0 0 0,-1 1 1 0 0,1 0-1 0 0,0 0 0 0 0,-1 0-2 0 0,0 0 82 0 0,1-1-55 0 0,-1 0-51 0 0,0 1-47 0 0,0-1-42 0 0,1 0-39 0 0,-2 1-254 0 0,0-1 81 0 0,1 0-37 0 0,-2 0-307 0 0,-3 0-968 0 0,5 0 1176 0 0,-1 0 45 0 0,1 0 95 0 0,0 0 60 0 0,0 0 70 0 0,0 0 81 0 0,0 0 87 0 0,1 0 42 0 0,0 0 45 0 0,-1 0 48 0 0,-1 0-1864 0 0</inkml:trace>
  <inkml:trace contextRef="#ctx0" brushRef="#br0" timeOffset="606">1 379 9760 0 0,'0'0'222'0'0,"0"0"30"0"0,0 0 18 0 0,0-1-117 0 0,2-1-80 0 0,9-8 27 0 0,-9 8-11 0 0,4 1 98 0 0,-4 1-138 0 0,1 0 0 0 0,-1 0 0 0 0,1 0-1 0 0,-1-1 1 0 0,1 1 0 0 0,-1-1 0 0 0,2 0-49 0 0,6-9 344 0 0,-9 9-321 0 0,1 1 0 0 0,-1 0-1 0 0,0-1 1 0 0,0 1 0 0 0,1 0 0 0 0,-1 0 0 0 0,0 0 0 0 0,1 0 0 0 0,-1 0 0 0 0,2 0-23 0 0,9 0 196 0 0,-4-1-53 0 0,1-1 42 0 0,-4 0-111 0 0,20-6 290 0 0,5 4 37 0 0,-14 5-197 0 0,8-1 52 0 0,0-3-84 0 0,3-4-18 0 0,53-12 214 0 0,-46 10-71 0 0,-24 7-158 0 0,0-1-1 0 0,0 1 1 0 0,1 1-1 0 0,-1 0 1 0 0,5 0-139 0 0,27 1 325 0 0,-10 0-141 0 0,-7 0-64 0 0,-3 0-39 0 0,13 0 106 0 0,-1 0-85 0 0,13 0-59 0 0,58 0-54 0 0,-103 0 11 0 0,0 0 0 0 0,0 0 0 0 0,0 1 0 0 0,0-1 0 0 0,0 0 0 0 0,0 1 0 0 0,-1-1 0 0 0,1 1 0 0 0,0 0 0 0 0,0 0 0 0 0,0 0 0 0 0,-1-1 0 0 0,2 3 0 0 0,-1-3 0 0 0,-1 1 0 0 0,1 0 0 0 0,-1 0 0 0 0,0 0 0 0 0,1-1 0 0 0,0 1 0 0 0,-1-1 0 0 0,1 1 0 0 0,-1-1 0 0 0,1 0 0 0 0,0 1 0 0 0,-1-1 0 0 0,2 0 0 0 0,-1 0 0 0 0,0 0 0 0 0,0 1 0 0 0,0-1 0 0 0,0 0 0 0 0,0 1 0 0 0,0 0 0 0 0,0-1 0 0 0,-1 1 0 0 0,1 0 0 0 0,0 0 0 0 0,0 0 0 0 0,0 0-1 0 0,-1 0 2 0 0,1 0 0 0 0,-1 0 0 0 0,1 0 0 0 0,-1 0 0 0 0,1-1 0 0 0,-1 1 0 0 0,1-1 0 0 0,-1 1 0 0 0,1-1 0 0 0,-1 0 0 0 0,1 1 0 0 0,0-1-1 0 0,-2 0 1 0 0,0 0 0 0 0,0 0-1 0 0,0 0 1 0 0,0 0 0 0 0,0 0 0 0 0,0-1-1 0 0,0 1 1 0 0,0 0 0 0 0,1 0 0 0 0,-1 0-1 0 0,0 0 1 0 0,0 0 0 0 0,0 0 0 0 0,0 0-1 0 0,0 0 1 0 0,0 1 0 0 0,0-1 0 0 0,0 0-1 0 0,0 0 1 0 0,0 0 0 0 0,1 0 0 0 0,-1 0-1 0 0,0 0 1 0 0,0 0 0 0 0,0 0 0 0 0,0 0-1 0 0,0 0 1 0 0,0 0 0 0 0,0 0 0 0 0,0 0-1 0 0,0 0 1 0 0,0 0 0 0 0,0 0 0 0 0,0 0-1 0 0,0 0 1 0 0,0 1 0 0 0,0-1 0 0 0,0 0-1 0 0,0 0 1 0 0,1 0 0 0 0,-1 0 0 0 0,0 0-1 0 0,0 0 1 0 0,0 0 0 0 0,0 0 0 0 0,0 0-1 0 0,0 0 1 0 0,0 1 0 0 0,0-1 0 0 0,0 0-1 0 0,0 0 1 0 0,0 0 0 0 0,0 0 0 0 0,-1 0-1 0 0,1 0 1 0 0,0 0 0 0 0,0 0-1 0 0,0 45 13 0 0,0-13-76 0 0,0-30 59 0 0,0 1-1 0 0,0-1 0 0 0,0 1 0 0 0,-1-1 0 0 0,1 1 1 0 0,-1-1-1 0 0,1 1 0 0 0,-1-1 0 0 0,0 1 0 0 0,0-1 0 0 0,-2 2 5 0 0,2-2-3 0 0,0 1-1 0 0,0-1 1 0 0,0 0-1 0 0,0 1 1 0 0,1-1-1 0 0,-1 1 1 0 0,0-1-1 0 0,1 1 1 0 0,0-1-1 0 0,0 1 0 0 0,0 2 5 0 0,0 82-71 0 0,0-64 75 0 0,0-22-5 0 0,0 0 0 0 0,0 0 0 0 0,0 0 0 0 0,0 0 0 0 0,1 0 0 0 0,-1 0 0 0 0,0 0 0 0 0,1 0 0 0 0,-1 0 0 0 0,1-1 0 0 0,-1 1 0 0 0,1 0 0 0 0,-1 0 0 0 0,1 0 0 0 0,-1-1 0 0 0,1 1 0 0 0,0 0 0 0 0,0-1 0 0 0,-1 1 0 0 0,1 0 0 0 0,0-1 0 0 0,0 1 0 0 0,0-1 0 0 0,0 1 0 0 0,-1-1 0 0 0,1 0 0 0 0,1 1 0 0 0,13 10 11 0 0,-10-7 7 0 0,1 0 1 0 0,0 0-1 0 0,0 0 0 0 0,0-1 1 0 0,0 1-1 0 0,1-1-18 0 0,-2 0 35 0 0,10 0 87 0 0,6-3-1 0 0,-12-1-62 0 0,10 1 124 0 0,24 0 155 0 0,-23 0-133 0 0,-19 0-186 0 0,1 0 0 0 0,-1 0 1 0 0,1 0-1 0 0,-1 0 0 0 0,0-1 0 0 0,1 1 0 0 0,-1-1 0 0 0,1 1 0 0 0,-1-1 0 0 0,0 1 0 0 0,1-1 0 0 0,-1 0-19 0 0,12-10 154 0 0,3-2-27 0 0,-9 10-79 0 0,-4 2-33 0 0,0 0 0 0 0,-1-1 0 0 0,1 1 0 0 0,0-1 0 0 0,-1 1 0 0 0,1-1 0 0 0,-1 0 0 0 0,1 0 0 0 0,-1 0 0 0 0,0 0 0 0 0,0 0 0 0 0,0-1 0 0 0,0 1 0 0 0,0-1 0 0 0,0 0-15 0 0,13-28 161 0 0,-14 30-156 0 0,-1 0-1 0 0,0 0 1 0 0,1 0-1 0 0,-1 0 0 0 0,0 0 1 0 0,0 0-1 0 0,0 1 0 0 0,0-1 1 0 0,0 0-1 0 0,0 0 1 0 0,0 0-1 0 0,0 0 0 0 0,0 0 1 0 0,0 0-1 0 0,-1 0 1 0 0,1 1-1 0 0,0-1 0 0 0,-1 0 1 0 0,1 0-1 0 0,0 0 0 0 0,-1 1 1 0 0,1-1-1 0 0,-1 0 1 0 0,1 0-1 0 0,-1 1 0 0 0,0-1-4 0 0,-5-11 33 0 0,3-1-21 0 0,2 11-7 0 0,1 0 0 0 0,-1-1 0 0 0,1 1 0 0 0,-1 0-1 0 0,0 0 1 0 0,0 0 0 0 0,0-1 0 0 0,0 1 0 0 0,0 0 0 0 0,0 0 0 0 0,-1 0-1 0 0,1 0 1 0 0,-1 1 0 0 0,1-1-5 0 0,-4-3 11 0 0,1 0 1 0 0,0 0-1 0 0,0-1 0 0 0,0 1 0 0 0,1-1-11 0 0,-9-12 28 0 0,0 5-37 0 0,-7-6-112 0 0,-3 2 43 0 0,6 5 31 0 0,-1 1-1 0 0,0 1 0 0 0,-2 0 48 0 0,-9-6-35 0 0,-13-11-152 0 0,34 22 136 0 0,-2-1-32 0 0,-1-3 3 0 0,1 0-12 0 0,2 5-12 0 0,1 2-29 0 0,-1 1-56 0 0,6 1 38 0 0,0 0-34 0 0,0-1-138 0 0,-1-1-39 0 0,-9-8-956 0 0,9 7-52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2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35 11056 0 0,'0'0'248'0'0,"-3"-3"34"0"0,-7-7 22 0 0,5 7-29 0 0,-7 3-285 0 0,3 0 47 0 0,0 0 40 0 0,1 0 33 0 0,-6 0 227 0 0,-14 0 582 0 0,16 0-677 0 0,0 2-31 0 0,0 4 0 0 0,4-1-96 0 0,-2 0 43 0 0,-1 0 7 0 0,0 3-41 0 0,-7 10 27 0 0,9-10-90 0 0,1 0 0 0 0,0 0 1 0 0,0 1-1 0 0,-4 6-61 0 0,5-3 12 0 0,4-6 2 0 0,-1 0 0 0 0,0 0 0 0 0,-1-1 0 0 0,-3 5-14 0 0,6-8 3 0 0,1-1 1 0 0,-1 1-1 0 0,1 0 0 0 0,-1 0 1 0 0,1 0-1 0 0,0 0 0 0 0,0 1 1 0 0,0-1-1 0 0,0 0 1 0 0,0 0-1 0 0,1 1 0 0 0,-1-1 1 0 0,1 0-1 0 0,-1 1 0 0 0,1-1 1 0 0,0 0-1 0 0,0 1 0 0 0,0-1 1 0 0,0 2-4 0 0,0-2 1 0 0,0 0-1 0 0,0-1 1 0 0,0 1 0 0 0,-1 0 0 0 0,1 0 0 0 0,-1 0 0 0 0,1 0-1 0 0,-1 0 1 0 0,0 0 0 0 0,1-1 0 0 0,-1 1 0 0 0,0 0-1 0 0,-1 1 0 0 0,1-2 1 0 0,0 1 0 0 0,0-1 0 0 0,0 1 0 0 0,1-1 0 0 0,-1 1-1 0 0,0-1 1 0 0,1 1 0 0 0,-1-1 0 0 0,1 1 0 0 0,0-1 0 0 0,0 1-1 0 0,-1 0 1 0 0,1 1-1 0 0,0 8 36 0 0,-1-8-33 0 0,1 1 0 0 0,0-1 0 0 0,0 0 0 0 0,0 0 0 0 0,0 1 0 0 0,1-1 0 0 0,-1 0 0 0 0,1 0 0 0 0,0 0 0 0 0,0 1-3 0 0,0-2 11 0 0,10 18 35 0 0,-4-13 11 0 0,0-5 73 0 0,-2 1 54 0 0,-4-2-164 0 0,13 9 165 0 0,-13-9-175 0 0,0-1 0 0 0,0 0-1 0 0,-1 0 1 0 0,1 0 0 0 0,0 0 0 0 0,0 0 0 0 0,-1 0-1 0 0,1 0 1 0 0,0 0 0 0 0,-1 0 0 0 0,1 0-1 0 0,0 0 1 0 0,0 0 0 0 0,-1 0 0 0 0,1 0-1 0 0,0-1 1 0 0,-1 1 0 0 0,1 0-10 0 0,22-10 290 0 0,-1 6-42 0 0,-9 3-22 0 0,-1-3-55 0 0,-2-2-44 0 0,-1-1-35 0 0,10-3 42 0 0,7-2 101 0 0,-13 5-145 0 0,5-4 5 0 0,-12 6-63 0 0,-2 3-20 0 0,-1-1 0 0 0,1 1 0 0 0,-1-1 0 0 0,0 0 0 0 0,0 0 0 0 0,-1 0 0 0 0,1-1 1 0 0,0 1-1 0 0,-1-1 0 0 0,0 1 0 0 0,1-3-12 0 0,6-13 33 0 0,0-2-41 0 0,-4 13-24 0 0,-4 7 22 0 0,0 0 0 0 0,0-1-1 0 0,-1 1 1 0 0,1-1 0 0 0,0 1-1 0 0,0-1 1 0 0,-1 1 0 0 0,1-1 0 0 0,-1 0-1 0 0,0 1 1 0 0,1-1 0 0 0,-1 0 0 0 0,0 1-1 0 0,0-1 11 0 0,0-6-48 0 0,1 0-64 0 0,0-7-172 0 0,-1 12 190 0 0,0 0 0 0 0,0 0 0 0 0,0 0 0 0 0,0 0 1 0 0,-1 0-1 0 0,1 0 0 0 0,-1 0 0 0 0,0 0 0 0 0,-1-2 94 0 0,-2-3-206 0 0,0 3 49 0 0,2 0-39 0 0,0-1-51 0 0,1-2-65 0 0,1 4 58 0 0,0-7-172 0 0,0 7 250 0 0,0 1-61 0 0,0 1 18 0 0,0 0-51 0 0,0 1-60 0 0,0-1-68 0 0,0 2 50 0 0,0-1-45 0 0,0 1-39 0 0,0-1-36 0 0,0 1-132 0 0,0 0-34 0 0,0 0-1389 0 0</inkml:trace>
  <inkml:trace contextRef="#ctx0" brushRef="#br0" timeOffset="285.62">476 161 8208 0 0,'0'16'124'0'0,"0"23"232"0"0,0-27-287 0 0,0 0-42 0 0,0-5 20 0 0,2-1 84 0 0,1 0 66 0 0,-1-2 47 0 0,5 11 537 0 0,-6-6-473 0 0,0-4-5 0 0,-1 0-46 0 0,1-1-41 0 0,0 1-34 0 0,2 4 154 0 0,2 1 59 0 0,-3-6-186 0 0,-1-2 113 0 0,0-1-46 0 0,-1 0-42 0 0,1 1-38 0 0,0 0 93 0 0,-1 0-115 0 0,1 1-79 0 0,-1 0-91 0 0,0 2-68 0 0,0-4 75 0 0,0 1 35 0 0,0-1 36 0 0,-1 0 48 0 0,1 0 55 0 0,0 1 66 0 0,0-1 41 0 0,0 0 68 0 0,0 0 75 0 0,-1 0 81 0 0,1 0 88 0 0,0 0 95 0 0,0 0 101 0 0,0 0 108 0 0,3-4-601 0 0,7-10-10 0 0,-4 0-1 0 0,0 9-116 0 0,-1 0-21 0 0,-3-9-46 0 0,-3 11-99 0 0,1-1 1 0 0,0 1-1 0 0,0-1 0 0 0,1 1 0 0 0,-1 0 0 0 0,0-1 0 0 0,1 1 0 0 0,0 0 0 0 0,-1-1 0 0 0,1 1 1 0 0,0 0-1 0 0,0 0 0 0 0,0 0 0 0 0,0 0 0 0 0,1 0 0 0 0,-1 0 0 0 0,1 0 0 0 0,-1 0 0 0 0,1-1-14 0 0,9-13 104 0 0,-6 1-35 0 0,-2 2-28 0 0,7-8 33 0 0,-6 8-39 0 0,-4 10-28 0 0,0 1 0 0 0,1 0 0 0 0,-1-1 0 0 0,1 1 0 0 0,0 0 0 0 0,0 0 0 0 0,0 0-1 0 0,0 0 1 0 0,0-1 0 0 0,1 1 0 0 0,-1 1 0 0 0,0-1 0 0 0,1 0 0 0 0,0 0-7 0 0,5-5 10 0 0,-3 4-9 0 0,-1-1-1 0 0,0 1 0 0 0,0 0 1 0 0,0-1-1 0 0,0 0 0 0 0,0 0 0 0 0,-2 2 0 0 0,0 0 0 0 0,0 0 0 0 0,1 0 0 0 0,-1-1 0 0 0,1 1 0 0 0,-1 1 0 0 0,1-1 0 0 0,0 0 0 0 0,0 0 0 0 0,0 1 0 0 0,1-2 0 0 0,6-4 0 0 0,1-6 0 0 0,11 7 0 0 0,-10-7 0 0 0,-2 5 2 0 0,6-3-34 0 0,2 2-35 0 0,0 6-34 0 0,-16 3 93 0 0,1 0 0 0 0,-1-1 1 0 0,1 1-1 0 0,-1 0 0 0 0,1-1 1 0 0,0 1-1 0 0,-1-1 0 0 0,1 1 1 0 0,-1-1-1 0 0,0 0 0 0 0,1 1 0 0 0,-1-1 1 0 0,1 0 7 0 0,11-5-103 0 0,3 4-99 0 0,-2 2-35 0 0,-7-1 59 0 0,0-2-54 0 0,5-2-66 0 0,-9 4 200 0 0,0-1 1 0 0,0 1-1 0 0,0 0 1 0 0,0 0-1 0 0,0 1 1 0 0,3-1 97 0 0,6 0-267 0 0,-5 1 23 0 0,1 0-81 0 0,0 0-73 0 0,0 0-63 0 0,2 0-165 0 0,0 0-66 0 0,1 0-205 0 0,6 0-530 0 0,-14 0 1028 0 0,0 0-40 0 0,3 0-541 0 0,2 0-331 0 0,3 0-809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50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0 10912 0 0,'0'0'248'0'0,"0"0"34"0"0,0 0 20 0 0,0 0-38 0 0,0 0-96 0 0,0 0-39 0 0,0 0 138 0 0,0 0 245 0 0,0 0 28 0 0,0 0-14 0 0,0 0-72 0 0,0 0-34 0 0,0 3-4 0 0,0 6-98 0 0,0 2-98 0 0,0 2-101 0 0,0-1-107 0 0,0-12-10 0 0,0 1 0 0 0,0-1 0 0 0,0 1 0 0 0,0 0 0 0 0,0-1 1 0 0,0 1-1 0 0,0 0 0 0 0,0-1 0 0 0,0 1 0 0 0,0-1 0 0 0,1 1 0 0 0,-1 0 0 0 0,0-1 0 0 0,0 1 1 0 0,1-1-1 0 0,-1 1 0 0 0,0-1 0 0 0,1 1 0 0 0,-1-1 0 0 0,1 1 0 0 0,-1-1 0 0 0,1 1 1 0 0,-1-1-1 0 0,1 1 0 0 0,-1-1 0 0 0,1 0 0 0 0,-1 1-2 0 0,1-1 4 0 0,0 1 0 0 0,-1-1 1 0 0,1 1-1 0 0,-1-1 0 0 0,1 1 0 0 0,0-1 0 0 0,-1 1 1 0 0,1-1-1 0 0,-1 1 0 0 0,0 0 0 0 0,1-1 0 0 0,-1 1 1 0 0,1 0-1 0 0,-1 0 0 0 0,0-1 0 0 0,0 1 0 0 0,1 0 1 0 0,-1 0-1 0 0,0-1 0 0 0,0 1 0 0 0,0 0 0 0 0,0 0 1 0 0,0-1-1 0 0,0 1 0 0 0,0 0 0 0 0,0 0 1 0 0,0 0-5 0 0,-1 13 32 0 0,1 25 37 0 0,3-19 16 0 0,3-4-15 0 0,-5-13-57 0 0,1 0 0 0 0,-1 0 1 0 0,0 1-1 0 0,0-1 0 0 0,-1 1 1 0 0,1-1-1 0 0,-1 1 0 0 0,0-1 1 0 0,1 1-14 0 0,1 21 62 0 0,3-3-40 0 0,-2-14-19 0 0,-2 0 0 0 0,1-1 0 0 0,-1 1 0 0 0,0 0 0 0 0,-1 1-3 0 0,0 22 46 0 0,0 22-21 0 0,0-45-11 0 0,0-1 1 0 0,1 1-1 0 0,1 6-14 0 0,8 10 10 0 0,-8-15-10 0 0,0 0 0 0 0,-2 0 0 0 0,1 0 0 0 0,-1 0 0 0 0,0 0 0 0 0,-1 3 0 0 0,0 14 0 0 0,1 68 64 0 0,0-90-63 0 0,0 0 0 0 0,1 0 0 0 0,-1 0 0 0 0,1 0 0 0 0,0-1 0 0 0,0 1 0 0 0,0 0 0 0 0,1 0 0 0 0,-1-1 0 0 0,1 1 0 0 0,1 2-1 0 0,-2-4 5 0 0,0 1 0 0 0,0 0 0 0 0,-1 0 1 0 0,1 0-1 0 0,-1 0 0 0 0,0 0 0 0 0,1 0 0 0 0,-1 0 0 0 0,-1 0 0 0 0,1 0 0 0 0,-1 1-5 0 0,1 4 9 0 0,0-2-3 0 0,0 26 109 0 0,0-22-112 0 0,0-8-80 0 0,0-2-4 0 0,0 0-33 0 0,0 0 21 0 0,0 0-92 0 0,0 0-163 0 0,0 0-17 0 0,0 0 131 0 0,0 0 42 0 0,0 0-48 0 0,0 0-186 0 0,0 0-349 0 0,0 0-22 0 0</inkml:trace>
  <inkml:trace contextRef="#ctx0" brushRef="#br0" timeOffset="651.41">0 489 7640 0 0,'0'0'224'0'0,"3"0"-12"0"0,5-1-157 0 0,-1-2 44 0 0,-1-1 43 0 0,-1-1 43 0 0,-3 4 1 0 0,-1 0-34 0 0,2-1 64 0 0,0 2-77 0 0,1 0-68 0 0,-1 0-14 0 0,0-1 53 0 0,15-10 379 0 0,8 6 75 0 0,-10-2-80 0 0,-7 3-153 0 0,3-1 65 0 0,21-4 248 0 0,-3 0-185 0 0,2-2-68 0 0,-17 5-242 0 0,4-1 201 0 0,-1 1 1 0 0,14-2-351 0 0,-13 5 128 0 0,-1 2-63 0 0,16-2 89 0 0,-2-5-37 0 0,31-15 34 0 0,-46 15-118 0 0,0 2 0 0 0,1 0 0 0 0,6-1-33 0 0,-6 4 9 0 0,-14 3-5 0 0,0-1 0 0 0,0 0 0 0 0,0 0 0 0 0,0 0 0 0 0,0 0 0 0 0,0 0 0 0 0,0-1 0 0 0,0 0 0 0 0,0 0 0 0 0,-1 0 0 0 0,1 0 0 0 0,-1-1 0 0 0,0 1 0 0 0,1-1 0 0 0,-1 0 1 0 0,0 0-1 0 0,0 0-4 0 0,5-7 0 0 0,-6 7 0 0 0,1 0 0 0 0,0-1 0 0 0,0 1 0 0 0,0 0 0 0 0,0 1 0 0 0,0-1 0 0 0,1 0 0 0 0,-1 1 0 0 0,1 0 0 0 0,-1 0 0 0 0,2 0 0 0 0,8-2-2 0 0,3 0-24 0 0,0-7-57 0 0,-9 3 19 0 0,-4 5 26 0 0,0 0 1 0 0,1 0-1 0 0,-1 0 1 0 0,1 0-1 0 0,-1 0 1 0 0,2 0 37 0 0,5-2-100 0 0,-8 4 83 0 0,1 0 1 0 0,-1 0-1 0 0,0 0 1 0 0,0 0-1 0 0,0-1 1 0 0,0 1-1 0 0,0-1 1 0 0,0 1 0 0 0,0-1 16 0 0,11-11-95 0 0,-10 10 6 0 0,-1 3 15 0 0,12 3 60 0 0,-13-3 14 0 0,0 1 0 0 0,0 0 0 0 0,0 0 0 0 0,0 0 0 0 0,0-1 0 0 0,0 1 0 0 0,0 0 0 0 0,0 0 0 0 0,0 1 0 0 0,0-1 0 0 0,0 0 0 0 0,0 1 0 0 0,-1-1 0 0 0,1 0 0 0 0,-1 1 0 0 0,1-1 0 0 0,-1 1 0 0 0,0-1 0 0 0,0 0 0 0 0,1 1 0 0 0,-1-1 0 0 0,0 1 0 0 0,0 0 0 0 0,2 16-14 0 0,2-7-7 0 0,-2-8 14 0 0,-1 0 0 0 0,0 0 0 0 0,1 0 0 0 0,-2 0 1 0 0,1 0-1 0 0,0 0 0 0 0,-1 1 0 0 0,1-1 1 0 0,-1 3 6 0 0,0-3-8 0 0,1 0 1 0 0,-1 0 0 0 0,0 1 0 0 0,1-1 0 0 0,0 0 0 0 0,0 0-1 0 0,0 0 1 0 0,0 0 0 0 0,1 0 7 0 0,3 13-15 0 0,-3 4 15 0 0,-2-17 0 0 0,0 0 0 0 0,0 1 0 0 0,0-1 0 0 0,0 1 0 0 0,1-1 0 0 0,0 0 0 0 0,-1 0 0 0 0,2 1 0 0 0,-1 1-1 0 0,8 26-3 0 0,-6-7 31 0 0,-3-17 8 0 0,1-1-1 0 0,-1 0 0 0 0,2 1 1 0 0,-1-1-1 0 0,2 4-34 0 0,3 14 111 0 0,-1 18 64 0 0,1-18-52 0 0,-1-4 37 0 0,-3 2 58 0 0,-1-15-111 0 0,-1 0 0 0 0,1 1 0 0 0,1-1 0 0 0,-1 0 0 0 0,1 0 0 0 0,3 5-107 0 0,-4-7 65 0 0,2 5 100 0 0,-3-2-47 0 0,-3 1-8 0 0,-2-1-54 0 0,4-7-49 0 0,0 0 0 0 0,0 0 0 0 0,1 1 1 0 0,-1-1-1 0 0,0 0 0 0 0,1 1 0 0 0,-1-1 0 0 0,1 0 0 0 0,-1 1 1 0 0,1-1-1 0 0,-1 1-7 0 0,4 16 128 0 0,-2-15-113 0 0,0-1 1 0 0,0 1 0 0 0,1 0 0 0 0,-1 0 0 0 0,1-1 0 0 0,-1 1-1 0 0,1-1 1 0 0,0 0-16 0 0,4 4 56 0 0,-6-6-53 0 0,0 0 0 0 0,0 0 0 0 0,1 0 0 0 0,-1 0 0 0 0,0 0 0 0 0,0 0 0 0 0,0 1-1 0 0,0-1 1 0 0,1 0 0 0 0,-1 0 0 0 0,0 0 0 0 0,0 0 0 0 0,0 0 0 0 0,0 0 0 0 0,0 0-1 0 0,0 0 1 0 0,1 1 0 0 0,-1-1 0 0 0,0 0 0 0 0,0 0 0 0 0,0 0 0 0 0,0 0 0 0 0,0 0-1 0 0,0 1 1 0 0,0-1 0 0 0,0 0 0 0 0,0 0 0 0 0,0 0 0 0 0,0 0 0 0 0,0 1 0 0 0,0-1-1 0 0,0 0 1 0 0,0 0 0 0 0,0 0 0 0 0,0 0 0 0 0,0 1 0 0 0,0-1 0 0 0,0 0 0 0 0,0 0-1 0 0,0 0 1 0 0,0 0 0 0 0,0 1 0 0 0,0-1 0 0 0,0 0 0 0 0,0 0 0 0 0,0 0 0 0 0,0 0-1 0 0,-1 0 1 0 0,1 1 0 0 0,0-1 0 0 0,0 0 0 0 0,0 0-3 0 0,-5 9 75 0 0,3-5 14 0 0,2-4-87 0 0,0 1 0 0 0,0-1 0 0 0,0 1 0 0 0,0-1 0 0 0,0 1 0 0 0,0-1 0 0 0,0 1 0 0 0,0-1 0 0 0,0 1 0 0 0,1 0 0 0 0,-1-1 0 0 0,0 1 0 0 0,0-1-1 0 0,0 1 1 0 0,1-1 0 0 0,-1 1 0 0 0,0-1 0 0 0,1 1-2 0 0,2 1 95 0 0,-1-1-6 0 0,0-1 39 0 0,0-1 44 0 0,1 0 52 0 0,-3-1-56 0 0,0 1-160 0 0,0 1-1 0 0,0-1 1 0 0,0 1 0 0 0,0-1-1 0 0,0 1 1 0 0,0-1-1 0 0,0 1 1 0 0,0-1-1 0 0,1 1 1 0 0,-1-1-1 0 0,0 1 1 0 0,0-1-1 0 0,1 1 1 0 0,-1-1-1 0 0,0 1 1 0 0,0-1-1 0 0,1 1 1 0 0,-1 0-8 0 0,8-5 88 0 0,-7 4-83 0 0,1 1 1 0 0,-1-1-1 0 0,0 1 0 0 0,0-1 0 0 0,0 0 0 0 0,0 1 0 0 0,0-1 0 0 0,0 0 0 0 0,0 0 0 0 0,0 0 0 0 0,-1 1 0 0 0,1-1 0 0 0,0 0 0 0 0,0 0 0 0 0,-1 0 0 0 0,1 0 0 0 0,-1-1 0 0 0,1 1 0 0 0,0-1-5 0 0,0-15 42 0 0,-1 13-32 0 0,0 1-1 0 0,0 0 1 0 0,0-1-1 0 0,1 1 1 0 0,-1 0-1 0 0,1 0 0 0 0,0-1 1 0 0,0 1-10 0 0,10-21 11 0 0,-7 16-11 0 0,-1 1 0 0 0,0-1-1 0 0,2-6 1 0 0,1-17-14 0 0,4-3-56 0 0,-7 14 39 0 0,-2 14 18 0 0,0-1 1 0 0,0 1-1 0 0,0 0 0 0 0,1-1 1 0 0,0 1-1 0 0,0 0 0 0 0,0 0 1 0 0,1 0-1 0 0,0 0 0 0 0,0 1 1 0 0,0-1-1 0 0,1 1 0 0 0,2-3 13 0 0,18-13-65 0 0,-17 3 15 0 0,-7 16 43 0 0,1 0-1 0 0,0 0 0 0 0,-1-1 0 0 0,1 1 1 0 0,0 0-1 0 0,0 0 0 0 0,0 0 0 0 0,1 0 1 0 0,-1 0-1 0 0,0 0 0 0 0,1 0 0 0 0,0 1 8 0 0,3-4-27 0 0,0 0-1 0 0,1 1 1 0 0,0 0-1 0 0,5-3 28 0 0,0 0-22 0 0,8-6-3 0 0,-4 10-42 0 0,-11 4 56 0 0,0 0-1 0 0,-1 0 0 0 0,1 1 0 0 0,-1-1 0 0 0,0 1 0 0 0,1 0 0 0 0,-1-1 1 0 0,0 2-1 0 0,0-1 0 0 0,0 0 0 0 0,0 0 0 0 0,-1 1 0 0 0,1 0 0 0 0,-1-1 0 0 0,1 1 1 0 0,-1 0-1 0 0,0 0 0 0 0,0 1 0 0 0,0-1 0 0 0,1 3 12 0 0,1 7-9 0 0,-4-9 2 0 0,2 0 0 0 0,-1 0 0 0 0,0 0 0 0 0,1 0 1 0 0,0-1-1 0 0,0 1 0 0 0,0 0 0 0 0,0 0 7 0 0,0-2 0 0 0,-1 0-1 0 0,0 0 1 0 0,0 1-1 0 0,0-1 1 0 0,0 0-1 0 0,-1 1 1 0 0,1-1-1 0 0,0 1 1 0 0,-1-1-1 0 0,0 1 1 0 0,0 0-1 0 0,0-1 1 0 0,0 1-1 0 0,0-1 1 0 0,0 1-1 0 0,-1-1 1 0 0,1 1-1 0 0,-1-1 1 0 0,1 1-1 0 0,-1-1 1 0 0,0 1-1 0 0,-1 0 1 0 0,1-1 0 0 0,1 0 0 0 0,0 0 0 0 0,-1 0 0 0 0,1 0 0 0 0,0 0 0 0 0,0 0 0 0 0,0 0 0 0 0,0 0 0 0 0,0 0 0 0 0,1 0 0 0 0,-1-1 0 0 0,1 1 0 0 0,-1 0 0 0 0,1 0 0 0 0,0 0 0 0 0,-1 0 0 0 0,1-1 0 0 0,0 1 0 0 0,0 0 0 0 0,5 10 0 0 0,-6-7 0 0 0,1-1 0 0 0,0 0 0 0 0,-1 1 0 0 0,0-1 0 0 0,0 0 0 0 0,0 1 0 0 0,-1-1 0 0 0,1 0 0 0 0,-1 0 0 0 0,0 1 0 0 0,0-1 0 0 0,0 0 0 0 0,-1 0 0 0 0,0 0 0 0 0,0 0 0 0 0,0 0 0 0 0,-1 1 0 0 0,-3 3 0 0 0,5-7 0 0 0,0 1 0 0 0,0-1 0 0 0,0 0 0 0 0,0 1 0 0 0,1-1 0 0 0,-1 1 0 0 0,0-1 0 0 0,1 1 0 0 0,-1-1 0 0 0,1 1 0 0 0,-1-1 0 0 0,1 1 0 0 0,0 0 0 0 0,0-1 0 0 0,-1 1 0 0 0,1-1 0 0 0,1 2 0 0 0,-1 26 0 0 0,0-2-22 0 0,0-22-89 0 0,0-5-10 0 0,0 0-30 0 0,0 0 46 0 0,0 0-96 0 0,0 0-175 0 0,0 0 208 0 0,0 0-32 0 0,0 0-65 0 0,0 0 89 0 0,0 0-34 0 0,0 0-37 0 0,0 0-36 0 0,0 0-374 0 0,0 0 94 0 0,0 0-47 0 0,0 0-713 0 0,0 0-556 0 0,0 0-1060 0 0</inkml:trace>
  <inkml:trace contextRef="#ctx0" brushRef="#br0" timeOffset="1041.75">1736 395 7016 0 0,'0'0'201'0'0,"-3"-3"58"0"0,-8-7 93 0 0,9 7 37 0 0,-2 3-32 0 0,-1 0-72 0 0,-3-1 15 0 0,-1 1-98 0 0,0 1-48 0 0,-1 2-5 0 0,5 7 67 0 0,-8-5 68 0 0,8-2-179 0 0,0 1 43 0 0,-14 14 456 0 0,12-10-381 0 0,1-1-100 0 0,0-2-74 0 0,-23 27 522 0 0,18-18-356 0 0,-1 1-38 0 0,1 0-98 0 0,-2 1 31 0 0,11-15-95 0 0,0 1-1 0 0,1 0 0 0 0,-1-1 1 0 0,1 1-1 0 0,-1 0 0 0 0,1 0 1 0 0,0 0-1 0 0,0 0 0 0 0,0 0 1 0 0,-1 1-15 0 0,-3 23 130 0 0,-1-13-25 0 0,5-12-87 0 0,0 1 1 0 0,0-1 0 0 0,1 1 0 0 0,-1-1-1 0 0,0 1 1 0 0,1-1 0 0 0,-1 1 0 0 0,1 0-1 0 0,0-1 1 0 0,-1 1 0 0 0,1 0-1 0 0,0-1 1 0 0,0 1 0 0 0,0 0-19 0 0,0 18 138 0 0,0-11-52 0 0,0 0 19 0 0,0 0 55 0 0,0-7-151 0 0,1 0 0 0 0,-1 0 0 0 0,0 0 0 0 0,1-1 0 0 0,0 1 0 0 0,-1 0-1 0 0,1-1 1 0 0,0 1 0 0 0,0 0 0 0 0,0-1 0 0 0,0 1 0 0 0,0-1 0 0 0,0 1 0 0 0,0-1 0 0 0,1 1-9 0 0,5 1 131 0 0,2-3-59 0 0,-6-1-25 0 0,30 1 501 0 0,-28 0-481 0 0,-1 0-55 0 0,6-2 264 0 0,-4-1-214 0 0,2 0 47 0 0,3-2 122 0 0,-1 1-1 0 0,0-1 1 0 0,6-4-231 0 0,-1-2 69 0 0,0 0-38 0 0,31-30-27 0 0,-2-4-3 0 0,-25 26-28 0 0,-3 4-35 0 0,0-1-50 0 0,-13 12 80 0 0,0 1 1 0 0,0-1-1 0 0,-1 0 1 0 0,1-1 0 0 0,0-1 31 0 0,9-13-58 0 0,-10 17 57 0 0,-1 0 1 0 0,1 0-1 0 0,-1 1 0 0 0,1-1 0 0 0,0 1 1 0 0,-1 0-1 0 0,1-1 0 0 0,0 1 0 0 0,1 0 1 0 0,10-5-53 0 0,-9 0 37 0 0,-3 5 14 0 0,-1 1 0 0 0,0-1 0 0 0,0 1 1 0 0,1 0-1 0 0,-1-1 0 0 0,0 1 0 0 0,1-1 0 0 0,-1 1 1 0 0,0 0-1 0 0,1-1 0 0 0,-1 1 0 0 0,0 0 1 0 0,1 0-1 0 0,-1-1 0 0 0,1 1 0 0 0,-1 0 0 0 0,1 0 1 0 0,-1-1-1 0 0,1 1 0 0 0,-1 0 0 0 0,1 0 0 0 0,-1 0 1 0 0,1 0-1 0 0,-1 0 0 0 0,1 0 0 0 0,-1 0 0 0 0,1 0 1 0 0,-1 0-1 0 0,1 0 0 0 0,-1 0 0 0 0,1 0 1 0 0,-1 0 1 0 0,14 0-28 0 0,-12 0-55 0 0,-2 0-21 0 0,0 0 20 0 0,0 3 11 0 0,0-2 67 0 0,0 1 0 0 0,0-1 0 0 0,-1 1 0 0 0,1-1 0 0 0,0 0 0 0 0,-1 1 0 0 0,1-1 1 0 0,-1 0-1 0 0,0 1 0 0 0,1-1 0 0 0,-1 0 0 0 0,-1 2 6 0 0,-5 11-24 0 0,5 0-20 0 0,2-8 33 0 0,-1-1 1 0 0,0 1-1 0 0,0-1 0 0 0,0 1 1 0 0,-2 2 10 0 0,1-2-8 0 0,0-1 0 0 0,1 1 0 0 0,0 0 0 0 0,0 0 0 0 0,0 3 8 0 0,1 120 12 0 0,3-108 38 0 0,-2-18-46 0 0,1 0 0 0 0,-1 1-1 0 0,1-1 1 0 0,0 0 0 0 0,0 0 0 0 0,1 0-4 0 0,10 17 53 0 0,-11-5-28 0 0,-2-14-22 0 0,0 0 0 0 0,0 0 0 0 0,0 0-1 0 0,0 0 1 0 0,0-1 0 0 0,0 1 0 0 0,0 0-1 0 0,0 0 1 0 0,1 0 0 0 0,-1 0 0 0 0,0-1 0 0 0,0 1-1 0 0,1 0 1 0 0,-1 0 0 0 0,1 0-3 0 0,9 4 11 0 0,-4 5-11 0 0,4-4 0 0 0,-7-1-10 0 0,-1 0-48 0 0,1-3-52 0 0,0-1-33 0 0,1-1-39 0 0,1 0-45 0 0,-1 0-52 0 0,0-1-56 0 0,0 0-65 0 0,-2 0-68 0 0,0 0 144 0 0,-1 0-45 0 0,1 0-40 0 0,0 0-36 0 0,-1-1-127 0 0,1 1-35 0 0,4-5-1335 0 0</inkml:trace>
  <inkml:trace contextRef="#ctx0" brushRef="#br0" timeOffset="1438.06">2272 395 8808 0 0,'0'0'197'0'0,"-3"2"24"0"0,2 0-198 0 0,0-1-1 0 0,0 1 1 0 0,0-1-1 0 0,0 1 1 0 0,0 0-1 0 0,0-1 0 0 0,0 1 1 0 0,0 0-1 0 0,1-1 1 0 0,-1 1-1 0 0,1 0 1 0 0,-1 0-1 0 0,1 1-22 0 0,-2 16 153 0 0,2-5-106 0 0,0-11-45 0 0,-2 10 26 0 0,-3-4 61 0 0,-1 2 78 0 0,3 6 78 0 0,3 24 888 0 0,0 1 75 0 0,0 2 70 0 0,0 0 70 0 0,0-44-1326 0 0,0 1 0 0 0,0 0 0 0 0,0 0 0 0 0,0 0 0 0 0,1-1 1 0 0,-1 1-1 0 0,0 0 0 0 0,0 0 0 0 0,0 0 0 0 0,1-1 0 0 0,-1 1 1 0 0,0 0-1 0 0,1 0 0 0 0,-1-1 0 0 0,1 1-22 0 0,-1 0 16 0 0,1-1 0 0 0,-1 0 0 0 0,0 1 0 0 0,1-1 0 0 0,-1 0 0 0 0,1 0 0 0 0,0 1 0 0 0,-1-1 0 0 0,1 0 0 0 0,-1 0 1 0 0,1 0-1 0 0,-1 0 0 0 0,1 0 0 0 0,-1 0 0 0 0,1 1 0 0 0,-1-2 0 0 0,1 1 0 0 0,0 0-16 0 0,1 0 267 0 0,-2 0-3 0 0,0 0-93 0 0,0 0-19 0 0,0 0 52 0 0,0 0 168 0 0,0 0 314 0 0,0 0 18 0 0,0 0-311 0 0,0 0-226 0 0,0 0-128 0 0,0 0-76 0 0,0 0-36 0 0,3 0-272 0 0,2 0 174 0 0,5-4-309 0 0,-7 2 359 0 0,0 0 34 0 0,1-1 44 0 0,-2 1 67 0 0,0 0 36 0 0,5-7-62 0 0,1-6 44 0 0,-6 12-28 0 0,0-1 1 0 0,0 1-1 0 0,0-1 0 0 0,1 1 0 0 0,-1 0 1 0 0,1-1-15 0 0,1 1 7 0 0,0-1 0 0 0,-1 0 0 0 0,0-1 0 0 0,0 1 0 0 0,0 0 0 0 0,-1-1 1 0 0,1 0-1 0 0,-1 1 0 0 0,0-2-7 0 0,0 1 5 0 0,0 1 1 0 0,0-1-1 0 0,0 1 1 0 0,0 0-1 0 0,1 0 0 0 0,0 0 1 0 0,0 0-1 0 0,0 1 1 0 0,0-1-1 0 0,0 1 1 0 0,1 0-1 0 0,0 0-5 0 0,1-3 2 0 0,1 1 1 0 0,-1-1-1 0 0,1 0 0 0 0,2-6-2 0 0,0 0 0 0 0,1 1 0 0 0,7-9 0 0 0,-13 17 0 0 0,1-1 0 0 0,-1 1 0 0 0,1 0 0 0 0,0 0 0 0 0,0 0 0 0 0,0 1 0 0 0,0-1 0 0 0,0 1 0 0 0,0 0 0 0 0,1 0 0 0 0,16-8-25 0 0,-19 9 18 0 0,0 0 1 0 0,1 0 0 0 0,-1 0 0 0 0,0 0-1 0 0,0 0 1 0 0,1 0 0 0 0,-1 1-1 0 0,0-1 1 0 0,1 1 0 0 0,-1 0-1 0 0,1-1 1 0 0,1 1 6 0 0,6 0-26 0 0,21-1-21 0 0,-12 5-13 0 0,29 22-47 0 0,-43-23 92 0 0,-5-3 13 0 0,1 0-1 0 0,0 0 1 0 0,-1 1-1 0 0,1-1 1 0 0,-1 0-1 0 0,1 1 1 0 0,0-1 0 0 0,-1 1-1 0 0,1-1 1 0 0,-1 0-1 0 0,1 1 1 0 0,-1-1-1 0 0,1 1 1 0 0,-1 0 0 0 0,0-1-1 0 0,1 1 1 0 0,-1-1-1 0 0,1 1 1 0 0,-1 0 0 0 0,0-1-1 0 0,0 1 1 0 0,1 0 2 0 0,1 4 1 0 0,11 11-1 0 0,-9-12 1 0 0,0 1-1 0 0,-1 0 0 0 0,0 0 0 0 0,0 0 1 0 0,0 1-1 0 0,-1-1 0 0 0,0 1 0 0 0,0-1 1 0 0,0 1-1 0 0,0 2 0 0 0,2 8 12 0 0,2-1 30 0 0,-4-11-38 0 0,-1-1 0 0 0,0 0 0 0 0,0 0 0 0 0,0 1 0 0 0,-1-1 0 0 0,1 1 0 0 0,-1-1-1 0 0,1 2-3 0 0,-2 5 1 0 0,1-8 5 0 0,0 0-1 0 0,0 0 0 0 0,0 0 1 0 0,0 0-1 0 0,0 0 0 0 0,0 0 1 0 0,1 0-1 0 0,-1 0 1 0 0,1 0-1 0 0,-1 0 0 0 0,1 0-5 0 0,4 6 9 0 0,1 2-41 0 0,-4 4-79 0 0,-2-11 36 0 0,0 0 42 0 0,0 7-17 0 0,0-7-6 0 0,0 0-43 0 0,1-1-28 0 0,-1 0-49 0 0,1 0-58 0 0,0-1-66 0 0,0 0-41 0 0,0-1-64 0 0,1 1-56 0 0,-1-1-50 0 0,1 1-36 0 0,-1-1-34 0 0,1 2-658 0 0,1 2-874 0 0,-3 5-1200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7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269 427 8464 0 0,'0'0'190'0'0,"-3"0"28"0"0,-15 0 180 0 0,7 0-344 0 0,-5 0-34 0 0,10 0 7 0 0,-1 0 47 0 0,1 0 49 0 0,0 1 52 0 0,2 1 55 0 0,0 4 211 0 0,4-5-411 0 0,0-1 0 0 0,-1 1-1 0 0,1-1 1 0 0,0 1-1 0 0,0-1 1 0 0,-1 0 0 0 0,1 1-1 0 0,0-1 1 0 0,-1 0-1 0 0,1 1 1 0 0,-1-1-1 0 0,1 0 1 0 0,0 1 0 0 0,-1-1-1 0 0,1 0 1 0 0,-1 0-1 0 0,1 1 1 0 0,-1-1-1 0 0,1 0 1 0 0,-1 0 0 0 0,1 0-1 0 0,-1 0 1 0 0,1 0-1 0 0,-1 0 1 0 0,1 1 0 0 0,-1-1-1 0 0,1 0 1 0 0,-1-1-1 0 0,1 1 1 0 0,-1 0-1 0 0,1 0 1 0 0,-1 0-30 0 0,-6 1 317 0 0,1 1-59 0 0,0 0-47 0 0,2 1-36 0 0,-4 2 56 0 0,-3 0 90 0 0,2-1-71 0 0,8-4-226 0 0,0 0 1 0 0,1 1-1 0 0,-1 0 0 0 0,0-1 0 0 0,0 1 1 0 0,1 0-1 0 0,-1-1 0 0 0,0 1 1 0 0,1 0-1 0 0,-1 0 0 0 0,1-1 0 0 0,-1 1 1 0 0,1 1-25 0 0,-5 8 294 0 0,1-1-91 0 0,4-8-187 0 0,-1 0 0 0 0,1-1 1 0 0,-1 1-1 0 0,1 0 0 0 0,-1 0 0 0 0,0-1 0 0 0,1 1 0 0 0,-1 0 0 0 0,0-1 0 0 0,0 1 0 0 0,0-1 0 0 0,1 1 0 0 0,-2-1-16 0 0,-8 5 171 0 0,8-5-151 0 0,1 1 0 0 0,-1 0 0 0 0,1-1 0 0 0,0 1 0 0 0,-1 0 1 0 0,1 0-1 0 0,0 0 0 0 0,-1-1 0 0 0,1 1 0 0 0,0 1 1 0 0,0-1-1 0 0,0 0 0 0 0,0 0 0 0 0,0 0 0 0 0,0 1 1 0 0,0 0-21 0 0,-10 20 186 0 0,0 2-28 0 0,1-10-96 0 0,8-12-55 0 0,1 0 0 0 0,-1-1 0 0 0,1 1 0 0 0,0 0 0 0 0,0 0 0 0 0,-1 0 0 0 0,1 1 0 0 0,0-1 0 0 0,1 0 0 0 0,-1 0-1 0 0,0 0 1 0 0,1 1 0 0 0,-1-1 0 0 0,1 1-7 0 0,-3 10 22 0 0,-4 0-9 0 0,6-12-13 0 0,1 1-1 0 0,-1-1 1 0 0,0 0 0 0 0,0 1 0 0 0,1-1 0 0 0,-1 1 0 0 0,1-1-1 0 0,-1 1 1 0 0,1 0 0 0 0,0-1 0 0 0,0 1 0 0 0,0-1 0 0 0,0 1 0 0 0,0 61 0 0 0,2-47 0 0 0,-1-15 1 0 0,0 0 1 0 0,0 1 0 0 0,0-1 0 0 0,0 0 0 0 0,1 0 0 0 0,-1 0 0 0 0,0 0 0 0 0,1 0 0 0 0,-1 0 0 0 0,0 0 0 0 0,1-1-1 0 0,-1 1 1 0 0,1 0 0 0 0,-1-1 0 0 0,1 1 0 0 0,-1-1 0 0 0,1 1 0 0 0,0-1-2 0 0,0 0 8 0 0,1 1-1 0 0,-1-1 1 0 0,0 0 0 0 0,1 0-1 0 0,-1 0 1 0 0,0 0 0 0 0,1 0 0 0 0,-1 0-1 0 0,0-1 1 0 0,1 1 0 0 0,-1-1-1 0 0,0 1 1 0 0,3-2-8 0 0,0-1 42 0 0,2 0 12 0 0,-1 0 1 0 0,0 0-1 0 0,0-1 0 0 0,0 0 1 0 0,-1 0-1 0 0,1-1-54 0 0,8-7 90 0 0,16-10 48 0 0,-8 9-28 0 0,15-11-1 0 0,-1 0-53 0 0,-33 22-55 0 0,0 0 0 0 0,0-1 0 0 0,0 1 0 0 0,0-1 0 0 0,-1 0 0 0 0,1 0 0 0 0,-1 0 0 0 0,0 0 0 0 0,0 0 0 0 0,0-1 0 0 0,0 0-1 0 0,1 0 0 0 0,-1-1 0 0 0,1 1 0 0 0,0 0 0 0 0,0 0 0 0 0,3-3 0 0 0,1 1 0 0 0,-1-1 0 0 0,0-1 0 0 0,-1 1 0 0 0,0-1 0 0 0,0 0 0 0 0,9-14 0 0 0,-4 0 0 0 0,-8 17 0 0 0,-1 1 0 0 0,1 0 0 0 0,0 0 0 0 0,1-1 0 0 0,-1 1 0 0 0,1 1 0 0 0,-1-1 0 0 0,2-1 0 0 0,-2 4 0 0 0,-1 0 0 0 0,0 0 0 0 0,0-1 0 0 0,0 1 0 0 0,1 0 0 0 0,-1-1 0 0 0,0 1 0 0 0,-1 0 0 0 0,1-1 0 0 0,0 0 0 0 0,0 1 0 0 0,-1-1 0 0 0,1 1 0 0 0,0-1 0 0 0,-1 0 0 0 0,0 1 0 0 0,1-1 0 0 0,-1 0 0 0 0,0 0 0 0 0,0 0 0 0 0,0 1 0 0 0,0-1 0 0 0,0 0 0 0 0,1 1 0 0 0,-1-1 0 0 0,0 1 0 0 0,1-1 0 0 0,-1 0 0 0 0,1 1 0 0 0,0-1 0 0 0,-1 1 0 0 0,1-1 0 0 0,0 1 0 0 0,0 0 0 0 0,0-1 0 0 0,4-6 0 0 0,-2 1-15 0 0,0 1 48 0 0,0 4-48 0 0,1 1-54 0 0,2 1-80 0 0,-6 3 74 0 0,0 35 15 0 0,0 1 33 0 0,0 42 48 0 0,0-37 20 0 0,0-38-39 0 0,0-1 0 0 0,1 1 0 0 0,0-1 0 0 0,1 1 0 0 0,-1-1 1 0 0,1 2-3 0 0,0-2-3 0 0,0 0 0 0 0,-1 1 0 0 0,0-1 0 0 0,0 0 0 0 0,0 1 0 0 0,-1 1 3 0 0,1-1-19 0 0,-1 0 1 0 0,1 0-1 0 0,0 0 1 0 0,1-1 0 0 0,0 1-1 0 0,0 0 19 0 0,3 12-33 0 0,-3-1 45 0 0,-2-15-7 0 0,0 0 1 0 0,0 0-1 0 0,0 0 1 0 0,1-1 0 0 0,-1 1-1 0 0,1 0 1 0 0,-1 0 0 0 0,1-1-1 0 0,-1 1 1 0 0,1 0 0 0 0,0-1-1 0 0,0 1 1 0 0,0 0 0 0 0,0-1-1 0 0,0 1 1 0 0,0-1 0 0 0,0 0-1 0 0,1 1 1 0 0,-1-1 0 0 0,1 1-6 0 0,11 13 11 0 0,-8-3-28 0 0,-2-6-6 0 0,0-1-33 0 0,1 0-34 0 0,2 2-51 0 0,1-1 37 0 0,-3-2 13 0 0,-3-3-89 0 0,0 0 35 0 0,2 1-56 0 0,1-2 63 0 0,1-1 50 0 0,-4 1 18 0 0,-1 0 3 0 0,3 0-442 0 0</inkml:trace>
  <inkml:trace contextRef="#ctx0" brushRef="#br0" timeOffset="319.38">805 1 8176 0 0,'0'0'234'0'0,"0"0"6"0"0,0 1-176 0 0,0 1-37 0 0,0 23-32 0 0,0-15 60 0 0,0 0 66 0 0,0-2 47 0 0,0 0 75 0 0,0-1 90 0 0,0 1 101 0 0,1 1-71 0 0,0-2-91 0 0,1 0-38 0 0,2 1 2 0 0,0 1-17 0 0,-2-2-23 0 0,-1 2 33 0 0,0 1 86 0 0,-2 0-101 0 0,1 1 9 0 0,0-2-33 0 0,1-1 14 0 0,2 1 57 0 0,-1-2-133 0 0,5 18 293 0 0,-3 6-44 0 0,-5-3-129 0 0,1 40 383 0 0,3-43-418 0 0,8 12 147 0 0,-6 5 0 0 0,1-19-131 0 0,-4-17-150 0 0,-1 1 0 0 0,1-1 0 0 0,-1 0-1 0 0,0 1 1 0 0,-1-1 0 0 0,0 2-79 0 0,0 8 119 0 0,-1 20 96 0 0,5-15-37 0 0,1-6-20 0 0,1 1 7 0 0,-4 3-36 0 0,-2-15-102 0 0,0 0-1 0 0,1 0 1 0 0,-1 0 0 0 0,1-1-1 0 0,0 1 1 0 0,0 0 0 0 0,0 0-1 0 0,1-1 1 0 0,-1 1 0 0 0,1-1-1 0 0,1 3-26 0 0,-2-4-263 0 0,0 0 120 0 0,-1-1 100 0 0,1 1 83 0 0,-1-1 106 0 0,1 3 499 0 0,-1-2-425 0 0,0-1-162 0 0,0 1-33 0 0,0-1-40 0 0,0 0-46 0 0,0 1-117 0 0,0 0 44 0 0,-1-1-33 0 0,1 0-36 0 0,0 1-37 0 0,0-1-40 0 0,0 1-42 0 0,0 0-44 0 0,0 0-47 0 0,0 0-49 0 0,0 0-51 0 0,0 0-53 0 0,0 1-56 0 0,0-1-58 0 0,0 1-60 0 0,0-3-1383 0 0,0 0-1204 0 0</inkml:trace>
  <inkml:trace contextRef="#ctx0" brushRef="#br0" timeOffset="607.97">679 364 11256 0 0,'0'0'256'0'0,"0"0"34"0"0,3-2 21 0 0,5-5-107 0 0,4 1-86 0 0,4 0-59 0 0,5-1-57 0 0,-21 6-2 0 0,18-4 0 0 0,0-2 10 0 0,-6 1 32 0 0,-7 3 59 0 0,0-1 1 0 0,1 2 0 0 0,-1-1 0 0 0,5-1-102 0 0,3 0 284 0 0,1 1 1 0 0,8-2-285 0 0,11-1 390 0 0,1-5-42 0 0,8 6-10 0 0,-19 0-131 0 0,6-1 41 0 0,-2 4-74 0 0,-7 1-165 0 0,15-5 159 0 0,-22 2-159 0 0,0 2-99 0 0,-5 1-6 0 0,0 0-40 0 0,1 0-48 0 0,1 1-51 0 0,-6 0 12 0 0,0 0-37 0 0,4 0-361 0 0,-1 0 82 0 0,-1 0-53 0 0,7 0-703 0 0,1 0-564 0 0,6 0-1066 0 0</inkml:trace>
  <inkml:trace contextRef="#ctx0" brushRef="#br0" timeOffset="899.07">1294 506 7744 0 0,'0'0'174'0'0,"3"3"29"0"0,0 0-141 0 0,-2-1-26 0 0,2 5 49 0 0,1-1 1 0 0,1 5 40 0 0,-5-10-123 0 0,1 0 0 0 0,0 0 0 0 0,0 0 0 0 0,-1 0 0 0 0,1 0 0 0 0,0 0 0 0 0,0 0 0 0 0,0 0 0 0 0,1 0 0 0 0,-1 0 0 0 0,0 0 0 0 0,1 0-3 0 0,5 1 31 0 0,1-2 66 0 0,0 1 83 0 0,-2 1 84 0 0,-2 5 137 0 0,-4-7-374 0 0,1 1-1 0 0,-1-1 1 0 0,0 0 0 0 0,0 1 0 0 0,1-1 0 0 0,-1 1 0 0 0,0-1 0 0 0,1 0 0 0 0,-1 1 0 0 0,0-1-1 0 0,1 0 1 0 0,-1 1 0 0 0,1-1 0 0 0,-1 0 0 0 0,0 0 0 0 0,1 1 0 0 0,-1-1 0 0 0,1 0 0 0 0,-1 0-1 0 0,1 0 1 0 0,-1 0 0 0 0,1 1 0 0 0,-1-1 0 0 0,1 0 0 0 0,-1 0 0 0 0,1 0 0 0 0,-1 0-1 0 0,1 0 1 0 0,-1 0 0 0 0,1 0 0 0 0,-1-1 0 0 0,1 1-27 0 0,11 1 502 0 0,-9-1-353 0 0,0 0 0 0 0,0 1 0 0 0,1-1 0 0 0,-1 0-1 0 0,0-1 1 0 0,0 1 0 0 0,1-1 0 0 0,-1 1 0 0 0,0-1 0 0 0,0 0-149 0 0,5-4 321 0 0,3-1 136 0 0,2 3 61 0 0,-2 2-211 0 0,-6-2-174 0 0,2-1 23 0 0,2-1 0 0 0,1 1 59 0 0,1-2 10 0 0,-1-2-49 0 0,-7 5-122 0 0,0 1 1 0 0,0 0 0 0 0,0-1 0 0 0,1 1-1 0 0,-1 0 1 0 0,2 0-55 0 0,-2 0 48 0 0,1 1 0 0 0,-1-1 0 0 0,0-1 0 0 0,0 1 0 0 0,1 0 0 0 0,-1-2-48 0 0,7-3 113 0 0,2 1-55 0 0,-10 5-56 0 0,0 0 1 0 0,-1 0-1 0 0,1 0 1 0 0,0 0-1 0 0,0 0 0 0 0,-1 0 1 0 0,1 0-1 0 0,0-1 1 0 0,-1 1-1 0 0,1-1 0 0 0,-1 1 1 0 0,0-1-1 0 0,1 0-2 0 0,14-30 64 0 0,-13 21-32 0 0,-3-23 152 0 0,0 16-154 0 0,-3-11-31 0 0,3 29 1 0 0,0 0 0 0 0,0 0 1 0 0,0 0-1 0 0,0-1 0 0 0,0 1 0 0 0,0 0 0 0 0,-1 0 0 0 0,1 0 0 0 0,0-1 1 0 0,0 1-1 0 0,0 0 0 0 0,0 0 0 0 0,0 0 0 0 0,-1 0 0 0 0,1 0 0 0 0,0-1 1 0 0,0 1-1 0 0,0 0 0 0 0,-1 0 0 0 0,1 0 0 0 0,0 0 0 0 0,0 0 0 0 0,0 0 1 0 0,-1 0-1 0 0,1 0 0 0 0,0 0 0 0 0,0 0 0 0 0,-1 0 0 0 0,1 0 0 0 0,0 0 1 0 0,0 0-1 0 0,0 0 0 0 0,-1 0 0 0 0,1 0 0 0 0,0 0 0 0 0,0 0 0 0 0,0 0 1 0 0,-1 0-1 0 0,-3 1 8 0 0,2-1 56 0 0,-1 0-8 0 0,-10 2-35 0 0,-3 11 22 0 0,-3 5-32 0 0,11-10-11 0 0,-1 0 0 0 0,1 0 0 0 0,1 1 0 0 0,-5 6 0 0 0,6-6-1 0 0,2-4 1 0 0,0 1 0 0 0,0-1 0 0 0,1 1 0 0 0,0 0 0 0 0,-2 4 0 0 0,1 3 0 0 0,2-6 1 0 0,0 1-1 0 0,-1 0 0 0 0,-4 6 0 0 0,5-10 0 0 0,0-1 0 0 0,1 1 0 0 0,0 0 0 0 0,0-1 0 0 0,-1 5 0 0 0,-8 27 0 0 0,-16 57 0 0 0,25-84 0 0 0,-1 0 0 0 0,2 0 0 0 0,-1 0 0 0 0,1 0 0 0 0,0 0 0 0 0,1 1 0 0 0,0-1 0 0 0,1 3 0 0 0,1-4 0 0 0,0 0 0 0 0,1 0-1 0 0,3 6 1 0 0,2 3 1 0 0,-4-5-1 0 0,-5-10 0 0 0,1 0 0 0 0,-1 0 0 0 0,0 1 0 0 0,1-1 0 0 0,-1 0 0 0 0,1 0 0 0 0,0 0 0 0 0,-1 0 0 0 0,1 0 0 0 0,0 0 0 0 0,0-1 0 0 0,-1 1 0 0 0,1 0 0 0 0,0 0 0 0 0,0 0 0 0 0,0-1 0 0 0,0 1 0 0 0,1 0 0 0 0,29 15 0 0 0,1-11 0 0 0,-26-2 0 0 0,-5-2 0 0 0,1 0 0 0 0,0 0 0 0 0,0 0 0 0 0,-1 0 0 0 0,1 0 0 0 0,0 0 0 0 0,0-1 0 0 0,0 1 0 0 0,0-1 0 0 0,0 0 0 0 0,0 1 0 0 0,0-1 0 0 0,0 0 0 0 0,0 0 0 0 0,0 0 0 0 0,0 0 0 0 0,0-1 0 0 0,0 1 0 0 0,1 0 0 0 0,18-11-18 0 0,5 6-62 0 0,-11-1 9 0 0,1 1-103 0 0,0 3-70 0 0,-9 1 60 0 0,0 1 50 0 0,9-5-187 0 0,-11 3 125 0 0,-2 0 56 0 0,0 1-34 0 0,-1-1-43 0 0,1 0-49 0 0,-1 1 38 0 0,0-1-122 0 0,0 1-50 0 0,0-1-44 0 0,0 1-39 0 0,0-1-139 0 0,0 0-38 0 0,1 0-169 0 0,0-2-456 0 0</inkml:trace>
  <inkml:trace contextRef="#ctx0" brushRef="#br0" timeOffset="1177.83">2004 380 8520 0 0,'0'3'190'0'0,"0"7"19"0"0,0 0-46 0 0,0 0-41 0 0,0 0-33 0 0,0 11 14 0 0,0 27 10 0 0,0-33-43 0 0,0 0 49 0 0,0 0 70 0 0,0 0 88 0 0,0 0 106 0 0,0-7-145 0 0,0-1 33 0 0,0 4 19 0 0,-2-3-81 0 0,0-1-36 0 0,-2 2-4 0 0,0-1-8 0 0,2-1-2 0 0,1 1 35 0 0,0 3 75 0 0,1 1-46 0 0,-1-1 23 0 0,1 2 54 0 0,0-9-157 0 0,0 0 1 0 0,1 0-1 0 0,-1 0 1 0 0,1 0-1 0 0,1 3-143 0 0,1 2 166 0 0,2 6 64 0 0,-3-9-109 0 0,-1 0 45 0 0,0-1 15 0 0,0 1 47 0 0,-1 0 56 0 0,0 1 62 0 0,0 6 70 0 0,0-10-1 0 0,0-3-19 0 0,0 0-84 0 0,0 0-37 0 0,0 0-10 0 0,0 0 2 0 0,0 0 10 0 0,0-3 3 0 0,0-1-143 0 0,-1-12 107 0 0,2 10-114 0 0,2-2 51 0 0,2-5-112 0 0,0-3 2 0 0,1 3 9 0 0,2-5 12 0 0,-7 15-81 0 0,0 0 0 0 0,0 0 0 0 0,-1 0-1 0 0,1 0 1 0 0,-1 0 0 0 0,1 0 0 0 0,-1-2-11 0 0,1-13 47 0 0,5 1-29 0 0,0 2-3 0 0,0-12 47 0 0,9-28 74 0 0,-8 36-101 0 0,2 1-1 0 0,0-1 1 0 0,1 1-35 0 0,0 3 2 0 0,-6 7-2 0 0,1-1 0 0 0,-1 1 0 0 0,1-4 0 0 0,8-14 0 0 0,-11 22 0 0 0,1 1 0 0 0,-1 0 0 0 0,1 1 0 0 0,-1-1 0 0 0,1 0 0 0 0,0 1 0 0 0,0 0 0 0 0,0 0 0 0 0,1-1 0 0 0,-1 2 0 0 0,1-2 0 0 0,1 1 0 0 0,-1-1 0 0 0,0 1 0 0 0,0-1 0 0 0,0 0 0 0 0,3-3 0 0 0,-3 2-1 0 0,0 1-1 0 0,-1 1 0 0 0,1-1 0 0 0,0 0 1 0 0,1 1-1 0 0,0-1 2 0 0,16-9-43 0 0,-18 10 38 0 0,1 0 1 0 0,-1 0-1 0 0,0 0 0 0 0,1 0 1 0 0,-1 1-1 0 0,1 0 1 0 0,0-1 4 0 0,4 1-42 0 0,1 0-33 0 0,0 1-71 0 0,-2-1 38 0 0,8-6-87 0 0,-6 3 81 0 0,-2 2 1 0 0,0 1-18 0 0,2 0-45 0 0,-2 1-5 0 0,-1 0-71 0 0,5 0-285 0 0,7 0-446 0 0,-11 0 597 0 0,-1 0 58 0 0,-1 0 95 0 0,14 0-1145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7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9152 0 0,'0'11'63'0'0,"0"1"35"0"0,0 44 519 0 0,0-40-486 0 0,0-3-80 0 0,2 9-28 0 0,4-10 49 0 0,-1 1 49 0 0,-2 9 51 0 0,-3-11 6 0 0,-1-4-50 0 0,1 0 0 0 0,0 0 1 0 0,1 0-1 0 0,-1 0 1 0 0,2 4-129 0 0,4 5 301 0 0,-5-13-210 0 0,1 0 1 0 0,-1 1-1 0 0,0-1 0 0 0,0 0 1 0 0,-1 1-1 0 0,1-1 0 0 0,-1 1 1 0 0,1 1-92 0 0,-1 4 317 0 0,0-1-80 0 0,0-1-43 0 0,0 9 185 0 0,0-9-177 0 0,0 1 58 0 0,0 2 111 0 0,0-1-76 0 0,2-3-47 0 0,2 1 4 0 0,3 0 81 0 0,-6-5-27 0 0,0 0-82 0 0,0 0-68 0 0,0 0-56 0 0,-1 0-33 0 0,-1 3 2 0 0,0-4 1 0 0,1-1 5 0 0,0 3 365 0 0,0-3-37 0 0,0 0-10 0 0,0 0-17 0 0,0 0-66 0 0,0 0-29 0 0,0 0-8 0 0,0 0-9 0 0,1-6-76 0 0,0 1-47 0 0,1-1 1 0 0,2 0-57 0 0,2-7 44 0 0,-4-1 33 0 0,-2-1-68 0 0,0-23 135 0 0,3 15-119 0 0,7-9 18 0 0,-5 3-34 0 0,6 8-20 0 0,-6-8-2 0 0,6-2-12 0 0,-8 17-50 0 0,-3 12-10 0 0,0 0 0 0 0,1-1 0 0 0,-1 1 1 0 0,1 0-1 0 0,-1-1 0 0 0,1 1 0 0 0,0 0 0 0 0,0 0 0 0 0,0 0 1 0 0,1 0-1 0 0,-1 0 0 0 0,0 0 0 0 0,1 0 0 0 0,-1 0 0 0 0,1 0 0 0 0,1-1 0 0 0,-1 0 1 0 0,0 0-1 0 0,0 0 0 0 0,0-1 0 0 0,0 1 0 0 0,0-1 0 0 0,-1 1 0 0 0,1-3 0 0 0,0 3-2 0 0,-1 0 1 0 0,0-1-1 0 0,1 1 1 0 0,0 0-1 0 0,-1 0 1 0 0,1 0-1 0 0,1 0 0 0 0,-1 0 2 0 0,22-16-48 0 0,-13 6 36 0 0,1 9 10 0 0,2 0-24 0 0,2-6-36 0 0,-13 7 50 0 0,0 1 0 0 0,0-1 1 0 0,0 1-1 0 0,0 0 0 0 0,1 0 1 0 0,0 0 11 0 0,11-6-53 0 0,-6 0-27 0 0,11-7-269 0 0,3 5-95 0 0,-3 1-14 0 0,-12 4 207 0 0,2-1-167 0 0,-4 5 159 0 0,2 0-38 0 0,-5 1 196 0 0,-1 0 3 0 0,0 0-33 0 0,1 0-164 0 0,0 0-97 0 0,0 0-99 0 0,0 0-102 0 0,0 0-105 0 0,0-1-107 0 0,0 0-112 0 0,0 0-112 0 0,3-3-1089 0 0,4-5-1188 0 0</inkml:trace>
  <inkml:trace contextRef="#ctx0" brushRef="#br0" timeOffset="353.87">585 256 6056 0 0,'0'0'176'0'0,"0"2"-4"0"0,2 11-136 0 0,5-4-9 0 0,-3-5 72 0 0,-4-4-99 0 0,2 3 206 0 0,-2-3 239 0 0,0 3 407 0 0,0 7 39 0 0,0-10-876 0 0,0 0 0 0 0,0 0 0 0 0,0 1 0 0 0,0-1 0 0 0,0 0 0 0 0,0 0 0 0 0,0 0 0 0 0,0 0 0 0 0,0 0 0 0 0,0 0 0 0 0,0 0 0 0 0,0 0 0 0 0,0 0 0 0 0,0 0 0 0 0,0 1 0 0 0,0-1 0 0 0,0 0 0 0 0,0 0 0 0 0,0 0 1 0 0,0 0-1 0 0,0 0 0 0 0,0 0 0 0 0,1 0 0 0 0,-1 0 0 0 0,0 0 0 0 0,0 0 0 0 0,0 0 0 0 0,0 1 0 0 0,0-1 0 0 0,0 0 0 0 0,0 0 0 0 0,0 0 0 0 0,0 0 0 0 0,0 0 0 0 0,0 0 0 0 0,0 0 0 0 0,0 0 0 0 0,0 0 0 0 0,1 0 0 0 0,-1 0 0 0 0,0 0 0 0 0,0 0 0 0 0,0 0 1 0 0,0 0-1 0 0,0 0 0 0 0,0 0 0 0 0,0 0 0 0 0,0 0 0 0 0,0 0 0 0 0,0 0 0 0 0,1 0 0 0 0,-1 0 0 0 0,0 0 0 0 0,0 0 0 0 0,0 0 0 0 0,0 0 0 0 0,0 0-15 0 0,7 0 529 0 0,2 0 52 0 0,3 0 169 0 0,7 0 431 0 0,-8-2-804 0 0,-9 1-258 0 0,1-1 0 0 0,-1 1-1 0 0,0-1 1 0 0,1 1 0 0 0,-1-1 0 0 0,0 0 0 0 0,0 0 0 0 0,1-1-119 0 0,4-4 305 0 0,-2 1-90 0 0,1 0-43 0 0,-1 2-52 0 0,1 0-64 0 0,5 0 199 0 0,-1-1-6 0 0,-2-4-61 0 0,-3-2-38 0 0,-1 3-51 0 0,5-5 8 0 0,-5 9-58 0 0,-1 0 1 0 0,0 0-1 0 0,0 0 0 0 0,0-1 0 0 0,1-3-49 0 0,2-5 71 0 0,-3 8-61 0 0,-2 3-6 0 0,0 0 0 0 0,0 0 1 0 0,-1 0-1 0 0,1 0 0 0 0,-1 0 1 0 0,0 0-1 0 0,1 0 0 0 0,-1-1-4 0 0,-1-21 87 0 0,0-12 54 0 0,1 35-136 0 0,0 0 0 0 0,0 0-1 0 0,0 1 1 0 0,0-1-1 0 0,0 0 1 0 0,0 0-1 0 0,0 0 1 0 0,-1 0 0 0 0,1 1-1 0 0,0-1 1 0 0,0 0-1 0 0,-1 0 1 0 0,1 0-1 0 0,-1 0-4 0 0,0 0 2 0 0,1 1 0 0 0,-1 0 0 0 0,0-1-1 0 0,0 1 1 0 0,0 0 0 0 0,1 0-1 0 0,-1-1 1 0 0,0 1 0 0 0,0 0 0 0 0,0 0-1 0 0,0 0 1 0 0,1 0 0 0 0,-1 0-1 0 0,-1 0-1 0 0,-14 0 62 0 0,0 3 16 0 0,-2 10-8 0 0,-10 16-60 0 0,11-11-10 0 0,12-12 0 0 0,1 0 0 0 0,-1 0 0 0 0,1 0 0 0 0,0 0 0 0 0,0 1 0 0 0,-2 5 0 0 0,-9 16 0 0 0,12-23 0 0 0,0 0 0 0 0,0 0 0 0 0,1 1 0 0 0,-1 0 0 0 0,1-1 0 0 0,1 1 0 0 0,-1 2 0 0 0,0-1 0 0 0,0 0 0 0 0,-1 0 0 0 0,-3 7 0 0 0,-1 1 0 0 0,2-6 0 0 0,0 0 0 0 0,1 0 0 0 0,1 0 0 0 0,-1 3 0 0 0,-12 49-60 0 0,15-58 59 0 0,0 1 0 0 0,0-1 0 0 0,0 1-1 0 0,1 0 1 0 0,0-1 0 0 0,0 1 0 0 0,0-1-1 0 0,0 1 1 0 0,1 1 1 0 0,-1 5-1 0 0,0 0 0 0 0,0 3-37 0 0,3-2-37 0 0,0-5 79 0 0,1 3-37 0 0,1 1-40 0 0,1-1-36 0 0,0 0-34 0 0,10 5-230 0 0,-14-13 330 0 0,-1 0 0 0 0,1 0 1 0 0,-1 0-1 0 0,1-1 0 0 0,-1 1 0 0 0,1-1 1 0 0,-1 0-1 0 0,1 1 0 0 0,0-1 0 0 0,-1 0 1 0 0,2 0 42 0 0,-1 0-47 0 0,0 1 1 0 0,0-1-1 0 0,-1 1 1 0 0,1-1-1 0 0,0 1 1 0 0,-1-1-1 0 0,1 1 1 0 0,0 0-1 0 0,-1 0 1 0 0,1 0-1 0 0,0 0 47 0 0,6 4-206 0 0,0-3-36 0 0,3-4-176 0 0,-8 1 358 0 0,0 0-37 0 0,-1-1-34 0 0,1 1-33 0 0,3-1-257 0 0,-1 0-110 0 0,0 0-98 0 0,1 1-84 0 0,-1 1-70 0 0,1-1-57 0 0,3 1-820 0 0,1 0-933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5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33 428 9792 0 0,'0'0'222'0'0,"3"0"30"0"0,-3 0-238 0 0,1 0-1 0 0,-1 0 0 0 0,1 0 0 0 0,0 0 0 0 0,-1 0 0 0 0,1 0 1 0 0,-1 0-1 0 0,1-1 0 0 0,-1 1 0 0 0,1 0 0 0 0,-1 0 1 0 0,1-1-1 0 0,0 1 0 0 0,-1 0 0 0 0,0-1 0 0 0,1 1 1 0 0,-1 0-1 0 0,1-1 0 0 0,-1 1 0 0 0,1-1 0 0 0,-1 1 0 0 0,0-1 1 0 0,1 1-1 0 0,-1-1-13 0 0,7-6 181 0 0,3 5-137 0 0,-4 3-44 0 0,-4-1 0 0 0,-1 0 0 0 0,1 0 0 0 0,0 0 0 0 0,-1 0 0 0 0,1 0 0 0 0,0 0 0 0 0,-1 0 0 0 0,1-1 0 0 0,0 1 0 0 0,-1-1 0 0 0,1 1 0 0 0,1-1 0 0 0,-1-5 12 0 0,1 1 73 0 0,22-8 865 0 0,-21 10-763 0 0,2 1 106 0 0,-1 0-97 0 0,2-1 75 0 0,-2-1-18 0 0,0 0 71 0 0,-2 2-107 0 0,0-2 45 0 0,3 0-41 0 0,7-3 189 0 0,3-3 71 0 0,-6 2-250 0 0,-4 2-112 0 0,1-1 18 0 0,-5 5-1 0 0,0-1-50 0 0,-2 0-32 0 0,0-1-31 0 0,0 0-5 0 0,1 2 24 0 0,0 1-31 0 0,-1 0 0 0 0,1 0 0 0 0,0 0 0 0 0,0 0 0 0 0,0 0 0 0 0,0 0 0 0 0,-1 0 0 0 0,1 0 0 0 0,1 0 0 0 0,-1 1 0 0 0,0-1 0 0 0,0 0 0 0 0,0 1 0 0 0,0-1 0 0 0,0 1-11 0 0,0 0 5 0 0,0-1 0 0 0,0 1-1 0 0,-1 0 1 0 0,1-1 0 0 0,0 1-1 0 0,-1 0 1 0 0,1-1 0 0 0,0 1-1 0 0,-1-1 1 0 0,1 1 0 0 0,0-1-1 0 0,-1 0 1 0 0,1 1 0 0 0,-1-1-1 0 0,1 1 1 0 0,-1-1 0 0 0,1 0-1 0 0,-1 1 1 0 0,0-1 0 0 0,1 0-1 0 0,-1 0 1 0 0,0 1 0 0 0,0-1-1 0 0,1 0 1 0 0,-1 0 0 0 0,0 0-1 0 0,0 1 1 0 0,0-1 0 0 0,0-1-5 0 0,0-3 8 0 0,0-2 3 0 0,0-12 75 0 0,-1 9-32 0 0,-4 1-30 0 0,-2 1 10 0 0,2-2 21 0 0,-9-14 17 0 0,2 8-9 0 0,7 11-9 0 0,1 0 0 0 0,-1 1 0 0 0,1-1 0 0 0,-1 1 0 0 0,0 1-1 0 0,-2-2-53 0 0,-6 2 94 0 0,-25 3 239 0 0,26 0-232 0 0,10 0-93 0 0,1 0-1 0 0,-1 1 1 0 0,0-1-1 0 0,0 0 0 0 0,1 1 1 0 0,-1-1-1 0 0,0 1 1 0 0,1-1-1 0 0,-1 1 0 0 0,0 0-7 0 0,-12 11 29 0 0,10-6-31 0 0,1-1 0 0 0,0 1 0 0 0,0-1-1 0 0,0 1 1 0 0,0 1 2 0 0,-8 18 4 0 0,8-20-9 0 0,0-1-1 0 0,1 2 0 0 0,-1-1 0 0 0,1 0 0 0 0,1 0 0 0 0,-1 1 0 0 0,0 1 6 0 0,1-2-5 0 0,0-1 0 0 0,0 1 0 0 0,-1-1 0 0 0,0 1-1 0 0,0-1 1 0 0,0 0 0 0 0,-1 1 5 0 0,1-2-9 0 0,0 0 0 0 0,0 1 0 0 0,1-1 0 0 0,-1 1 0 0 0,1 0 0 0 0,-1 0 0 0 0,1 2 9 0 0,0 2-1 0 0,0 0 0 0 0,0 1 0 0 0,1-1 1 0 0,0 7 0 0 0,1 3-11 0 0,-1-13 3 0 0,0-1 0 0 0,0 1 0 0 0,1 0 0 0 0,0-1 0 0 0,0 1 0 0 0,1-1 0 0 0,-1 1 0 0 0,1-1 0 0 0,0 0 0 0 0,0 1 0 0 0,0-1 0 0 0,1 0 1 0 0,-1 0 7 0 0,8 8-28 0 0,-1 0 0 0 0,1-1 0 0 0,7 5 28 0 0,-4-3 5 0 0,-11-12-5 0 0,-1 1 0 0 0,0-1 0 0 0,0 0 0 0 0,0 0 0 0 0,1 0 0 0 0,-1 0 0 0 0,0 0 0 0 0,1-1 0 0 0,-1 1 0 0 0,1 0 0 0 0,-1-1 0 0 0,1 1 0 0 0,-1 0 0 0 0,1-1 0 0 0,0 0 0 0 0,-1 1 0 0 0,1-1 0 0 0,0 0 0 0 0,-1 0 0 0 0,1 0 0 0 0,1 0 0 0 0,1 0 0 0 0,0 0 0 0 0,0 0 0 0 0,-1 0 0 0 0,1 1 0 0 0,0 0 0 0 0,0 0 0 0 0,1 0 0 0 0,4 3 0 0 0,-6-3 0 0 0,0 1 0 0 0,1-1 0 0 0,-1 0 0 0 0,0 0 0 0 0,0-1 0 0 0,1 1 0 0 0,-1 0 0 0 0,0-1 0 0 0,1 0 0 0 0,-1 0 0 0 0,0 0 0 0 0,1 0 0 0 0,2-1 0 0 0,9-5-5 0 0,-12 5-6 0 0,1 0 1 0 0,-1 0-1 0 0,1 0 0 0 0,-1 0 1 0 0,0 0-1 0 0,1 0 0 0 0,0 1 1 0 0,-1 0-1 0 0,1 0 11 0 0,1 0-16 0 0,0-1 0 0 0,1 1 1 0 0,-1-1-1 0 0,0 0 0 0 0,0-1 0 0 0,0 1 0 0 0,0-1 0 0 0,0 0 0 0 0,1-1 16 0 0,17-10-128 0 0,-11 6 16 0 0,-2 0-44 0 0,1-1-50 0 0,10-10-349 0 0,8-11-19 0 0</inkml:trace>
  <inkml:trace contextRef="#ctx0" brushRef="#br0" timeOffset="340.08">648 302 9440 0 0,'3'3'216'0'0,"3"5"-84"0"0,0 8 156 0 0,-5 3-27 0 0,-1-5-177 0 0,0-11-81 0 0,0-1-6 0 0,0 0 1 0 0,1-1 0 0 0,-1 1-1 0 0,0 0 1 0 0,1 0 0 0 0,-1-1-1 0 0,1 1 1 0 0,0 0-1 0 0,-1-1 1 0 0,1 1 0 0 0,0 0-1 0 0,0-1 1 0 0,0 1 2 0 0,4 8 31 0 0,-2 3 91 0 0,-2-4 201 0 0,6 6 370 0 0,-2-5-138 0 0,-3-4-226 0 0,-1 2 50 0 0,-1-5 493 0 0,0-1-87 0 0,0-1-81 0 0,0 0-78 0 0,0 0-73 0 0,0-1-70 0 0,0-1-66 0 0,0 0-60 0 0,0 0-57 0 0,0-1-53 0 0,0 0-48 0 0,0-1-45 0 0,0 1-40 0 0,0-1-35 0 0,0-4-14 0 0,0-2-118 0 0,0-13-273 0 0,0 15 290 0 0,0 4 62 0 0,0 1 41 0 0,0 0 48 0 0,0 0 55 0 0,0-17-44 0 0,0 1-47 0 0,0-34 33 0 0,0 26-39 0 0,0 21-72 0 0,0 0 0 0 0,0 0 0 0 0,1 1 0 0 0,0-1 0 0 0,0 0 0 0 0,0 1 0 0 0,1-1 0 0 0,-1 1-1 0 0,1-1 1 0 0,0 1 0 0 0,2-3-1 0 0,-1 3 0 0 0,-1 0 0 0 0,0 0 0 0 0,0 0 0 0 0,0 0 0 0 0,-1-1 0 0 0,1-3 0 0 0,-1 6 0 0 0,0-1 0 0 0,0 0 0 0 0,0 0 0 0 0,0 1 0 0 0,0-1 0 0 0,0 0 0 0 0,1 1 0 0 0,-1-1 0 0 0,1 1 0 0 0,0 0 0 0 0,0 0 0 0 0,0-1 0 0 0,3-2-7 0 0,-1 0 0 0 0,0 0 0 0 0,0 0 0 0 0,-1-1-1 0 0,1 0 8 0 0,-1 1-7 0 0,1-1 0 0 0,-1 1 0 0 0,2 0 0 0 0,-1 0-1 0 0,0 0 8 0 0,26-22-8 0 0,-26 24 1 0 0,0 0-1 0 0,0 1 1 0 0,0-1-1 0 0,0 1 1 0 0,0 0-1 0 0,3-1 8 0 0,72-28-91 0 0,-56 22 13 0 0,-13 5-24 0 0,0 1-63 0 0,-1 1-83 0 0,2 1-99 0 0,7 1-595 0 0,-2 0-31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3:44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10136 0 0,'0'0'230'0'0,"0"0"30"0"0,0 0 19 0 0,0 1-118 0 0,0 1-83 0 0,0-2-76 0 0,1 1 1 0 0,-1-1-1 0 0,0 1 1 0 0,0 0-1 0 0,0-1 1 0 0,0 1-1 0 0,0-1 1 0 0,0 1-1 0 0,1-1 1 0 0,-1 1-1 0 0,0 0 1 0 0,0-1-1 0 0,1 1 1 0 0,-1-1-1 0 0,0 0 1 0 0,1 1-1 0 0,-1-1 1 0 0,0 1 0 0 0,1-1-1 0 0,-1 1 1 0 0,1-1-1 0 0,-1 0 1 0 0,1 1-1 0 0,0-1-2 0 0,2 3 33 0 0,0 0 34 0 0,-1 1 48 0 0,-2 3 62 0 0,0 10 254 0 0,0-2-10 0 0,0 21 618 0 0,0-14-474 0 0,0-13-355 0 0,0 1-35 0 0,0-1-43 0 0,0-1-48 0 0,2 12 144 0 0,4 7 62 0 0,-4-19-196 0 0,0 0 0 0 0,0-1-1 0 0,-1 1 1 0 0,0 0 0 0 0,-1 1-94 0 0,0 22 297 0 0,0 1-91 0 0,0-3-71 0 0,0 34 123 0 0,0-57-221 0 0,1 1 0 0 0,-1-1 1 0 0,1 0-1 0 0,1 1 1 0 0,-1-1-1 0 0,1 1-37 0 0,4 16 77 0 0,-5-13-36 0 0,0-1 0 0 0,-1 1 0 0 0,0 8-41 0 0,-1-8 35 0 0,1 0-1 0 0,1 0 1 0 0,-1 0 0 0 0,2 0 0 0 0,-1 1-35 0 0,3 3 11 0 0,-1-5 7 0 0,-1 1 0 0 0,0-1 0 0 0,-1 0 0 0 0,0 1 0 0 0,0-1 0 0 0,-1 2-18 0 0,0-7 8 0 0,0 0-1 0 0,1 0 1 0 0,-1 0 0 0 0,1 0-1 0 0,0 0 1 0 0,1 0 0 0 0,-1 0 0 0 0,1-1-1 0 0,-1 1 1 0 0,3 2-8 0 0,-2 10 53 0 0,-2-16-268 0 0,0 1 69 0 0,0 0 61 0 0,0-1 54 0 0,0 1 78 0 0,0 0 94 0 0,0 2 536 0 0,0-3-572 0 0,0 1-42 0 0,0-1-54 0 0,0 1-70 0 0,0-1-82 0 0,0 1-97 0 0,0 0-65 0 0,0-1-96 0 0,0 1-106 0 0,0-1-114 0 0,0 1-125 0 0,0 0 324 0 0,0-1-35 0 0,0 0-36 0 0,0 1-37 0 0,0-1-37 0 0,0 1-40 0 0,0-1-1383 0 0,0 0-1124 0 0</inkml:trace>
  <inkml:trace contextRef="#ctx0" brushRef="#br0" timeOffset="241.76">0 426 11664 0 0,'0'0'264'0'0,"0"0"34"0"0,0 0 21 0 0,0 0-133 0 0,0 0-89 0 0,1 0-28 0 0,1-3-41 0 0,20-12-32 0 0,-3 6 111 0 0,-9 4-3 0 0,-1 0 43 0 0,1 0 50 0 0,-1 0 57 0 0,4-4-32 0 0,31-20 567 0 0,-34 25-658 0 0,-1 1-37 0 0,9-1 105 0 0,-11 2-99 0 0,1 1-1 0 0,-1-2 1 0 0,1 1 0 0 0,-1-1 0 0 0,1 0-100 0 0,7-5 166 0 0,9-4 26 0 0,0 3-84 0 0,-5 5-48 0 0,-15 3-45 0 0,1 0 0 0 0,0 0 1 0 0,0-1-1 0 0,-1 1 0 0 0,1-1 0 0 0,-1 0 0 0 0,1 0 0 0 0,0-1-15 0 0,15-8 41 0 0,-6 7-81 0 0,2 4-39 0 0,-6-1-26 0 0,13-3 47 0 0,-16 2-47 0 0,-3 1 3 0 0,0 0-41 0 0,0-1-49 0 0,-1 1-56 0 0,0 0 33 0 0,-1 0-36 0 0,0 1-107 0 0,1-1-55 0 0,-1 1-50 0 0,0-1-43 0 0,0 1-149 0 0,0 0-43 0 0,0 0-180 0 0,2 0-485 0 0</inkml:trace>
  <inkml:trace contextRef="#ctx0" brushRef="#br0" timeOffset="564.61">631 568 9904 0 0,'0'0'222'0'0,"0"0"30"0"0,3 0 20 0 0,11-1-106 0 0,-4 0-70 0 0,-2-2-52 0 0,0-1-56 0 0,2-1-1 0 0,0 3 98 0 0,-2 3 119 0 0,1-1 35 0 0,-5 1-72 0 0,0-1 1 0 0,1 0-1 0 0,-1 0 0 0 0,0 0 0 0 0,1 0 0 0 0,-1-1 0 0 0,0 1 0 0 0,1-1 1 0 0,3-1-168 0 0,0-3 213 0 0,4-2 119 0 0,-1 6-67 0 0,1-2 14 0 0,-3-1-52 0 0,4-3-3 0 0,4 6-60 0 0,0 1-14 0 0,-6-4-2 0 0,9-8 64 0 0,5-2-26 0 0,-3 4 37 0 0,-18 8-176 0 0,-1-1 0 0 0,1 0 0 0 0,-1 0 0 0 0,1 0 0 0 0,0-2-47 0 0,2 0 58 0 0,-3 2-23 0 0,0 1 0 0 0,0-1 0 0 0,0 1 0 0 0,0 0 0 0 0,1 0 0 0 0,0 0-35 0 0,0 0 21 0 0,-1 0 0 0 0,1 0 0 0 0,-1 0 0 0 0,0 0 0 0 0,0-1 0 0 0,1 0-21 0 0,1-2 21 0 0,-3 3-8 0 0,5-5 16 0 0,11-10 39 0 0,-14 12-58 0 0,-1 0-9 0 0,8-17 61 0 0,-1 6-38 0 0,-7 0 23 0 0,-3 3-21 0 0,0 13-25 0 0,0 0 0 0 0,0 0 0 0 0,0 0 0 0 0,0 0 0 0 0,0 0-1 0 0,0 0 1 0 0,0 0 0 0 0,0 0 0 0 0,0-1 0 0 0,0 1 0 0 0,0 0 0 0 0,0 0 0 0 0,0 0 0 0 0,0 0 0 0 0,0 0 0 0 0,0 0 0 0 0,0 0 0 0 0,0 0 0 0 0,0 0 0 0 0,0 0-1 0 0,0-1 1 0 0,0 1 0 0 0,0 0 0 0 0,0 0 0 0 0,0 0 0 0 0,0 0 0 0 0,0 0 0 0 0,0 0 0 0 0,0 0 0 0 0,0 0 0 0 0,0 0 0 0 0,0 0 0 0 0,-1 0 0 0 0,1 0 0 0 0,0 0 0 0 0,0 0-1 0 0,0 0 1 0 0,0 0 0 0 0,0 0 0 0 0,0-1 0 0 0,0 1 0 0 0,0 0 0 0 0,0 0 0 0 0,0 0 0 0 0,0 0 0 0 0,-1 0 0 0 0,1 0 0 0 0,0 0 0 0 0,0 0 0 0 0,0 0 0 0 0,0 0-1 0 0,0 0 1 0 0,0 0 0 0 0,0 1 0 0 0,0-1 0 0 0,0 0 0 0 0,-1 0-1 0 0,1 0 2 0 0,-1 0-1 0 0,0 0 1 0 0,1 0 0 0 0,-1 0-1 0 0,0 0 1 0 0,1-1-1 0 0,-1 1 1 0 0,0 0 0 0 0,1 0-1 0 0,-1 0 1 0 0,0-1-1 0 0,1 1 1 0 0,-1 0 0 0 0,1-1-1 0 0,-1 1-1 0 0,-4-8 43 0 0,-8 16-33 0 0,2-3-10 0 0,9-4 0 0 0,0 0 0 0 0,-1 0 0 0 0,1 0 0 0 0,0 0 0 0 0,0 1 0 0 0,0-1 0 0 0,0 1 0 0 0,0 0 0 0 0,0-1 0 0 0,-4 5 3 0 0,3-3-12 0 0,1-1-1 0 0,-1 1 0 0 0,0 0 1 0 0,1 0-1 0 0,0 0 0 0 0,-1 0 1 0 0,1 1-1 0 0,1-1 0 0 0,-1 1 1 0 0,0-1-1 0 0,1 1 0 0 0,-1 2 10 0 0,-6 12-45 0 0,0-1 0 0 0,-1 0 0 0 0,0 0 0 0 0,-2-1 45 0 0,-20 39-161 0 0,24-40 110 0 0,2 0 0 0 0,0 1 0 0 0,0 0-1 0 0,1 1 52 0 0,1-2-44 0 0,0 17-77 0 0,3-28 93 0 0,0 0-1 0 0,0 0 0 0 0,0 0 0 0 0,-1 1 1 0 0,-1 3 28 0 0,-1 0-49 0 0,3-7 40 0 0,-1 0 1 0 0,1 0-1 0 0,0 0 0 0 0,0 0 0 0 0,-1 0 1 0 0,1 0-1 0 0,0 0 0 0 0,0 0 0 0 0,0-1 0 0 0,0 1 1 0 0,0 0-1 0 0,0 0 0 0 0,0 0 0 0 0,0 0 1 0 0,0 0-1 0 0,0 0 0 0 0,0 0 0 0 0,1 0 0 0 0,-1 0 1 0 0,0 0-1 0 0,1 0 0 0 0,-1-1 0 0 0,1 1 1 0 0,-1 0-1 0 0,1 0 0 0 0,-1 0 0 0 0,1 0 9 0 0,-1-1-2 0 0,6 32-286 0 0,-3-26 259 0 0,1-1-40 0 0,7 4-162 0 0,-8-7 150 0 0,0-1 0 0 0,0 1 1 0 0,0-1-1 0 0,0 0 1 0 0,0 0-1 0 0,0 0 1 0 0,1 0-1 0 0,-1-1 0 0 0,0 1 1 0 0,1-1-1 0 0,-1 0 1 0 0,1 0 80 0 0,5 0-179 0 0,-2-1 49 0 0,0-1 20 0 0,1-2-2 0 0,1-1-7 0 0,-2 3 0 0 0,1 1-25 0 0,3 0-55 0 0,-8 1 140 0 0,0 0 1 0 0,0 0 0 0 0,0 0-1 0 0,0 0 1 0 0,0-1 0 0 0,0 0-1 0 0,3 0 59 0 0,3-4-172 0 0,0-2-38 0 0,-3 0-33 0 0,0 2 76 0 0,0 1 62 0 0,6-3-79 0 0,-7 3 78 0 0,1 1-46 0 0,-2 0 14 0 0,0 0-37 0 0,0 0-5 0 0,0 0-34 0 0,0-1-39 0 0,0 0-42 0 0,1-1-244 0 0,1-1-115 0 0,1-1-247 0 0,4-4-578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27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14024 0 0,'0'0'314'0'0,"0"0"46"0"0,0 0 24 0 0,0 0-158 0 0,0 0-108 0 0,0 0 78 0 0,0 0-62 0 0,0 0 139 0 0,0 0 251 0 0,0 0 20 0 0,0 0-225 0 0,0 0-136 0 0,0 0-40 0 0,0 0 17 0 0,0 0 55 0 0,0 0-21 0 0,0 0-112 0 0,0 0-128 0 0,0 0-131 0 0,0 0-26 0 0,0 0-37 0 0,0 0-670 0 0,0 0-59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27.9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16 521 7256 0 0,'0'0'165'0'0,"0"0"22"0"0,0 0 7 0 0,0 0-57 0 0,0-2-2 0 0,0-3 57 0 0,0-1 170 0 0,0 3 310 0 0,0 3 28 0 0,-3-2-18 0 0,-7-9-90 0 0,7 9-42 0 0,3-1-6 0 0,1-2-337 0 0,3-6 551 0 0,-1 7-489 0 0,0 0-127 0 0,-2 3-119 0 0,0 0-40 0 0,2-2 419 0 0,-3 1-192 0 0,0-1-41 0 0,0-2 69 0 0,0 0-88 0 0,0-6 53 0 0,0 8-71 0 0,3-2 214 0 0,7-6-12 0 0,-7 8-131 0 0,-2 1-70 0 0,0-1-44 0 0,-2 0-43 0 0,1 1-18 0 0,1 0 42 0 0,6-3 120 0 0,-6 5-179 0 0,-1 0 0 0 0,0-1 0 0 0,1 1 0 0 0,-1 0 0 0 0,0 0 0 0 0,1-1 0 0 0,-1 1 0 0 0,0 0 0 0 0,1 0 0 0 0,-1-1 0 0 0,0 1 0 0 0,1 0 0 0 0,-1-1 0 0 0,0 1 0 0 0,0 0 0 0 0,1-1 0 0 0,-1 1 0 0 0,0-1 0 0 0,0 1 0 0 0,0 0 0 0 0,0-1 0 0 0,0 1 0 0 0,1-1 0 0 0,-1 1 0 0 0,0 0 0 0 0,0-1 0 0 0,0 1 0 0 0,0-1 0 0 0,0 1 0 0 0,0-1 0 0 0,0 1-11 0 0,2-5 204 0 0,11-6-20 0 0,-8 9-136 0 0,-4 1-37 0 0,0 1 1 0 0,-1 0-1 0 0,1 0 1 0 0,-1-1 0 0 0,1 1-1 0 0,0 0 1 0 0,-1-1-1 0 0,1 1 1 0 0,-1-1 0 0 0,1 1-1 0 0,-1-1 1 0 0,1 1-1 0 0,-1-1 1 0 0,1 1-1 0 0,-1-1 1 0 0,0 1 0 0 0,1-1-1 0 0,-1 1 1 0 0,0-1-1 0 0,1 0 1 0 0,-1 1 0 0 0,0-1-12 0 0,3-4 42 0 0,7-8 94 0 0,-7 10-43 0 0,0 2-35 0 0,4 0-3 0 0,-1 0-13 0 0,8-6 60 0 0,-4 2-40 0 0,-2 0-26 0 0,-3 2-28 0 0,5-3 6 0 0,6 3 39 0 0,-6 3-41 0 0,-7-1-12 0 0,0 1 0 0 0,-1 0 1 0 0,1 0-1 0 0,0 0 0 0 0,0 0 0 0 0,0 0 0 0 0,-1 1 0 0 0,1-1 0 0 0,0 1 0 0 0,0 0 0 0 0,0 0 0 0 0,-1 3 0 0 0,-1-1 0 0 0,15 6 0 0 0,13 7 11 0 0,-24-3 32 0 0,8 2-33 0 0,-8-10-10 0 0,-2 0 0 0 0,8 17 0 0 0,15 25 0 0 0,-23-31 0 0 0,-4-3 6 0 0,1-9 2 0 0,-1-1-1 0 0,1 1 0 0 0,0 0 0 0 0,1 0 1 0 0,-1 0-1 0 0,1 0 0 0 0,0 0 0 0 0,0 2-7 0 0,3 2 0 0 0,-3-7 0 0 0,0 1 0 0 0,0-1 0 0 0,0 1 0 0 0,0 0 0 0 0,-1-1 0 0 0,1 1 0 0 0,-1 0 0 0 0,1 0 0 0 0,-1 0 0 0 0,1-1 0 0 0,-1 1 0 0 0,0 0 0 0 0,0 0 0 0 0,0 0 0 0 0,0 0 0 0 0,0 0 0 0 0,0-1 0 0 0,-1 1 0 0 0,1 2 0 0 0,-5 4 0 0 0,4-7 0 0 0,0 0 0 0 0,0 1 0 0 0,0-1 0 0 0,0 1 0 0 0,1-1 0 0 0,-1 1 0 0 0,0-1 0 0 0,1 1 0 0 0,-1 0 0 0 0,1-1 0 0 0,0 1 0 0 0,0 0 0 0 0,0-1 0 0 0,-1 1 0 0 0,2 1 0 0 0,-1 12 0 0 0,0-4 0 0 0,0 0 0 0 0,0 0 0 0 0,-1 0 0 0 0,-1 6 0 0 0,-9 15 0 0 0,6-3-10 0 0,-5-8-33 0 0,4 8 32 0 0,-4 2 11 0 0,7-19 0 0 0,2-8 0 0 0,1 0 0 0 0,-2 0 0 0 0,1-1 0 0 0,0 1 0 0 0,-1 0 0 0 0,1-1 0 0 0,-1 1 0 0 0,0-1 0 0 0,-2 2 0 0 0,1 1-7 0 0,0 0 1 0 0,1 0-1 0 0,-1 0 0 0 0,1 0 0 0 0,1 1 0 0 0,-2 4 7 0 0,1-2-8 0 0,0 0 1 0 0,-1-1-1 0 0,0 1 0 0 0,-1 0 8 0 0,-8 10 0 0 0,9-15 0 0 0,0 1 0 0 0,0 0 0 0 0,1 0 0 0 0,-1 0 0 0 0,0 2 0 0 0,0 6 0 0 0,2-11 0 0 0,1 1 0 0 0,-1-1 0 0 0,1 0 0 0 0,-1 1 0 0 0,0-1 0 0 0,0 0 0 0 0,0 0 0 0 0,0 0 0 0 0,0 0 0 0 0,0 0 0 0 0,-1 0 0 0 0,1 0 0 0 0,-1 0 0 0 0,1 0 0 0 0,-1 0 0 0 0,0-1 0 0 0,1 1 0 0 0,0 0 0 0 0,-1 0 0 0 0,1 0 0 0 0,0 0 0 0 0,0 0 0 0 0,0 1 0 0 0,0-1 0 0 0,0 0 0 0 0,1 0 0 0 0,-1 1 0 0 0,1-1 0 0 0,-1 1 0 0 0,-2 10 0 0 0,1-8 0 0 0,0 1 0 0 0,0-1 0 0 0,-1 0 0 0 0,0 0 0 0 0,0 0 0 0 0,0 0 0 0 0,-1 0 0 0 0,-3 3 0 0 0,-6 8 0 0 0,8-3 0 0 0,-2-8 0 0 0,7-5 0 0 0,-1 0 0 0 0,1 0 0 0 0,-1 1 0 0 0,1-1 0 0 0,0 0 0 0 0,-1 1 0 0 0,1-1 0 0 0,0 0 0 0 0,-1 1 0 0 0,1-1 0 0 0,0 0 0 0 0,-1 1 0 0 0,1-1 0 0 0,0 1 0 0 0,-1-1 0 0 0,1 1 0 0 0,0-1 0 0 0,0 0 0 0 0,0 1 0 0 0,0-1 0 0 0,-1 1 0 0 0,1-1 0 0 0,0 1 0 0 0,0-1 0 0 0,0 1 0 0 0,0-1 0 0 0,0 1 0 0 0,0-1 0 0 0,0 1 0 0 0,0-1 0 0 0,0 1 0 0 0,1 0 0 0 0,-4 15 0 0 0,-7-3 12 0 0,7-11 47 0 0,3-2 6 0 0,0 0-1 0 0,10 0 65 0 0,9 0 22 0 0,-14-2-39 0 0,-3 0-95 0 0,0 1-1 0 0,0-1 1 0 0,0 1-1 0 0,0 0 1 0 0,0 0-1 0 0,1 0 1 0 0,-1 0-1 0 0,0 0 0 0 0,1 0 1 0 0,-1 1-1 0 0,1-1 1 0 0,-1 1-1 0 0,0-1 1 0 0,1 1-1 0 0,-1 0 1 0 0,1 0-1 0 0,-1 0 0 0 0,2 1-16 0 0,-2-1 11 0 0,-1-1-1 0 0,1 1 0 0 0,0 0 0 0 0,0-1 0 0 0,-1 1 0 0 0,1-1 0 0 0,0 1 0 0 0,-1-1 1 0 0,1 0-1 0 0,0 1 0 0 0,-1-1 0 0 0,1 0 0 0 0,-1 0-10 0 0,1 0 8 0 0,-1 0 1 0 0,1 0-1 0 0,0 0 0 0 0,-1 0 1 0 0,1 1-1 0 0,0-1 0 0 0,-1 0 1 0 0,1 1-1 0 0,0 0 0 0 0,0-1 1 0 0,-1 1-1 0 0,1 0 0 0 0,0 0-8 0 0,21-1 75 0 0,-19 1-63 0 0,0-1 0 0 0,0 0 0 0 0,0 0-1 0 0,0 0 1 0 0,0 0 0 0 0,0 0 0 0 0,0-1 0 0 0,0 0 0 0 0,0 0-12 0 0,-2 1 3 0 0,-1 0 1 0 0,1 1-1 0 0,0-1 0 0 0,-1 0 1 0 0,1 1-1 0 0,0 0 1 0 0,0-1-1 0 0,0 1 0 0 0,-1 0 1 0 0,1 0-1 0 0,0 0 1 0 0,0 0-1 0 0,-1 0 0 0 0,1 1 1 0 0,0-1-1 0 0,0 0 1 0 0,0 1-4 0 0,-1 0 4 0 0,1-1-1 0 0,0 0 1 0 0,0 1 0 0 0,-1-1 0 0 0,1 0 0 0 0,0 0-1 0 0,0 0 1 0 0,0 0 0 0 0,-1 0 0 0 0,1-1 0 0 0,0 1-1 0 0,0 0 1 0 0,-1-1 0 0 0,1 1 0 0 0,0-1 0 0 0,-1 0-1 0 0,1 0-3 0 0,6-3 32 0 0,-6 3-29 0 0,-1 0 1 0 0,1 0-1 0 0,-1 0 1 0 0,0 0-1 0 0,1 0 1 0 0,0 1-1 0 0,-1-1 1 0 0,1 1-1 0 0,-1-1 0 0 0,1 1 1 0 0,0 0-1 0 0,-1-1 1 0 0,1 1-1 0 0,0 0-3 0 0,45 0 72 0 0,-46 0-71 0 0,-1 1 0 0 0,1-1 0 0 0,-1 0 0 0 0,1 0 0 0 0,-1 0 0 0 0,1 0-1 0 0,-1 0 1 0 0,1 0 0 0 0,-1 0 0 0 0,1 0 0 0 0,-1-1 0 0 0,1 1 0 0 0,-1 0 0 0 0,1 0-1 0 0,-1 0 1 0 0,0 0 0 0 0,1-1 0 0 0,-1 1 0 0 0,1 0 0 0 0,-1 0 0 0 0,1-1 0 0 0,-1 1-1 0 0,0 0 1 0 0,1-1 0 0 0,-1 1 0 0 0,0 0 0 0 0,1-1 0 0 0,-1 1 0 0 0,0-1 0 0 0,1 1-1 0 0,-1-1 1 0 0,0 1-1 0 0,5-7 32 0 0,-5 7-30 0 0,1-1 0 0 0,0 1-1 0 0,0 0 1 0 0,-1-1-1 0 0,1 1 1 0 0,0 0 0 0 0,0 0-1 0 0,0-1 1 0 0,0 1 0 0 0,0 0-1 0 0,-1 0 1 0 0,1 0-1 0 0,0 0 1 0 0,1 0-2 0 0,14 0 43 0 0,-3 0-53 0 0,-11 0-83 0 0,1 0-32 0 0,-1 1 89 0 0,3-1-100 0 0,-1 0 14 0 0,-1 0-49 0 0,1 0-54 0 0,0-1-65 0 0,0 0-71 0 0,-1 0-80 0 0,-2 0 145 0 0,1 0-43 0 0,0 0-41 0 0,-1 0-35 0 0,1-1-267 0 0,0 0-60 0 0,0 1-47 0 0,-1-1-34 0 0,1 0-1472 0 0,-1 2-1299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25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7968 0 0,'0'0'233'0'0,"0"0"-64"0"0,0 0-23 0 0,0 0 89 0 0,0 0 40 0 0,0 0 323 0 0,0 0 11 0 0,0 0 7 0 0,0 0 7 0 0,0 0 1 0 0,0 0 0 0 0,0 0-7 0 0,0 0-28 0 0,0 0-11 0 0,0 3-2 0 0,0 7-22 0 0,0-7-88 0 0,0-3-40 0 0,0 2-9 0 0,0 3-121 0 0,0 0-21 0 0,0-1-55 0 0,-1 1-48 0 0,1-1-42 0 0,0 3-4 0 0,-1-2-49 0 0,-6 12 54 0 0,2-11-18 0 0,3-2 16 0 0,1 0-68 0 0,2 4-10 0 0,-1-8-32 0 0,0 22 215 0 0,0-2-60 0 0,0 8 0 0 0,0-1-68 0 0,0-25-101 0 0,0 0 0 0 0,0-1 0 0 0,0 1-1 0 0,1-1 1 0 0,-1 1 0 0 0,1-1-1 0 0,-1 1 1 0 0,1-1 0 0 0,-1 1 0 0 0,1-1-1 0 0,0 1 1 0 0,0-1 0 0 0,0 0-5 0 0,5 13 16 0 0,-4 3 19 0 0,-3-14-29 0 0,1 1-1 0 0,0-1 1 0 0,1 0-1 0 0,-1 0 1 0 0,1 1 0 0 0,-1-1-1 0 0,1 0 1 0 0,0 1-6 0 0,0-2 5 0 0,9 31 48 0 0,-8-10-45 0 0,-2-19-4 0 0,0-1-1 0 0,0 1 1 0 0,1 0-1 0 0,-1 0 1 0 0,1 0-1 0 0,0-1 1 0 0,0 1-1 0 0,0 0 1 0 0,0-1-1 0 0,1 2-3 0 0,0-2 5 0 0,-1 1 0 0 0,0-1 0 0 0,0 1 0 0 0,0 0-1 0 0,0 0 1 0 0,0-1 0 0 0,-1 1 0 0 0,0 0-1 0 0,0 0 1 0 0,0 1-5 0 0,1 1 10 0 0,-1 0 0 0 0,1 1 0 0 0,0-1 0 0 0,1 0 0 0 0,0 1-10 0 0,4 18 17 0 0,-4-11 5 0 0,-1-1 1 0 0,-1 1-1 0 0,0 6-22 0 0,0-7 24 0 0,0 1 1 0 0,0 0-1 0 0,3 5-24 0 0,2 4 16 0 0,-3-13 4 0 0,0 1-1 0 0,0-1 1 0 0,-1 1-1 0 0,0 5-19 0 0,0-1 19 0 0,0 0 0 0 0,1 0 0 0 0,2 4-19 0 0,-1-5 17 0 0,-1 1-1 0 0,-1 0 1 0 0,0 4-17 0 0,-1 13 30 0 0,0 26 27 0 0,3-25 19 0 0,3-9-11 0 0,-4-18-41 0 0,-1 0 1 0 0,1 0-1 0 0,-1 1 0 0 0,0-1 0 0 0,-1 5-24 0 0,0 84 320 0 0,1-89-289 0 0,-1-1 0 0 0,1 1 1 0 0,0 0-1 0 0,1 0 0 0 0,-1 0 0 0 0,2 0-31 0 0,-2-1 29 0 0,1 0 1 0 0,-1 0 0 0 0,0 0-1 0 0,0 0 1 0 0,0 5-30 0 0,-1 3-46 0 0,0-1 71 0 0,0 2 70 0 0,0 5 109 0 0,0-1-44 0 0,0-6-113 0 0,0-1-68 0 0,0 1-69 0 0,0-1-51 0 0,0 0-69 0 0,0 1-77 0 0,0 1-86 0 0,0-18-74 0 0,-5-6-511 0 0,4 9 720 0 0,-1 0-40 0 0,1 0-15 0 0,0 0-51 0 0,-1 1-61 0 0,1-1-70 0 0,0 2 16 0 0,1-1-56 0 0,-1 1-48 0 0,1-1-44 0 0,0 1-168 0 0,-1 0-43 0 0,1 0-205 0 0,0 0-556 0 0</inkml:trace>
  <inkml:trace contextRef="#ctx0" brushRef="#br0" timeOffset="599.92">33 63 7016 0 0,'0'0'201'0'0,"0"0"-45"0"0,0 0-1 0 0,0 0 61 0 0,0 0 190 0 0,0 0 352 0 0,0 0 30 0 0,0 0-27 0 0,0 0-128 0 0,0 0-51 0 0,0 0-8 0 0,0 0-24 0 0,3-2-88 0 0,-2 0-411 0 0,1 1 0 0 0,-1 0 0 0 0,0 0 1 0 0,1 0-1 0 0,-1 0 0 0 0,1 0 0 0 0,-1 0 0 0 0,1 1 0 0 0,0-1 0 0 0,-1 0 0 0 0,1 1 0 0 0,0-1 0 0 0,1 1-51 0 0,12-2 423 0 0,-6 2-169 0 0,2 0 36 0 0,-3 0-69 0 0,-5 0-178 0 0,0 0 0 0 0,0 0 0 0 0,-1-1 0 0 0,1 0-1 0 0,0 1 1 0 0,0-1 0 0 0,1-1-43 0 0,14-6 262 0 0,-2 4 51 0 0,8 5-9 0 0,0 0-45 0 0,-7-4-20 0 0,-9 0-177 0 0,3 0 52 0 0,1-1 39 0 0,3 2 44 0 0,2 1 49 0 0,29 1 137 0 0,-31 0-286 0 0,-2 0-42 0 0,4 0 51 0 0,-2 0-40 0 0,53 0 63 0 0,-60 1-116 0 0,0 0-1 0 0,0 0 0 0 0,0 1 0 0 0,0 0 1 0 0,7 3-13 0 0,-12-4 4 0 0,0 0 1 0 0,1 0 0 0 0,-1 0 1 0 0,1-1-1 0 0,0 1 0 0 0,-1-1 1 0 0,1 0-1 0 0,0 0 0 0 0,-1 0 1 0 0,2-1-6 0 0,5 1 16 0 0,0-1-6 0 0,-8 1-6 0 0,0 0 1 0 0,0 0 0 0 0,0 0 0 0 0,0 0 0 0 0,0 0 0 0 0,0 0 0 0 0,0 1 0 0 0,0-1 0 0 0,0 1 0 0 0,0-1 0 0 0,0 1-5 0 0,6 4 9 0 0,-6-4-8 0 0,-1 0 0 0 0,1 0 0 0 0,-1 0 0 0 0,0 0 0 0 0,1-1 0 0 0,0 1 0 0 0,-1-1 0 0 0,1 1 0 0 0,-1-1 0 0 0,1 1 0 0 0,0-1 0 0 0,-1 0-1 0 0,1 0 1 0 0,0 0-1 0 0,5 0 24 0 0,-5 0-19 0 0,0 0-1 0 0,0 0 1 0 0,1 0 0 0 0,-1 0 0 0 0,0 0-1 0 0,0 0 1 0 0,0 1 0 0 0,0-1-1 0 0,0 1 1 0 0,1 0-5 0 0,11 10 56 0 0,-12-9 19 0 0,1-2-19 0 0,-3 0-272 0 0,1 0 68 0 0,-1 0 62 0 0,0 0 54 0 0,1 0 77 0 0,-1 0 94 0 0,2 0 529 0 0,-1 0-564 0 0,-1 0-42 0 0,1 0-55 0 0,-1 0-68 0 0,1 0-83 0 0,-1 0-95 0 0,1 0-65 0 0,0 0-96 0 0,-1 0-106 0 0,1 0-114 0 0,0 0-123 0 0,-1 0 322 0 0,0 0-35 0 0,1 0-35 0 0,-1 0-36 0 0,1 0-39 0 0,-1 0-39 0 0,0 0-1626 0 0,0 0-1267 0 0</inkml:trace>
  <inkml:trace contextRef="#ctx0" brushRef="#br0" timeOffset="1481.85">822 584 9152 0 0,'0'0'208'0'0,"0"0"33"0"0,0 0 14 0 0,0-3 38 0 0,-2-5 35 0 0,-4 3 46 0 0,6 5-340 0 0,-1-1 1 0 0,1 1 0 0 0,-1 0-1 0 0,1-1 1 0 0,-1 1 0 0 0,1-1-1 0 0,-1 1 1 0 0,1-1-1 0 0,-1 1 1 0 0,1-1 0 0 0,0 1-1 0 0,-1-1 1 0 0,1 0 0 0 0,0 1-1 0 0,-1-1 1 0 0,1 1 0 0 0,0-1-1 0 0,0 0 1 0 0,0 1 0 0 0,0-1-1 0 0,0 0 1 0 0,-1 1 0 0 0,1-1-35 0 0,3-4 529 0 0,8-6-28 0 0,-9 8-161 0 0,0 1-116 0 0,-2-1-72 0 0,0 0-69 0 0,0 0-27 0 0,1 1 67 0 0,9-3 353 0 0,-4-8-50 0 0,-4 9-335 0 0,1 0 52 0 0,7-7 421 0 0,-6 7-360 0 0,0 0-58 0 0,-2 1-97 0 0,-1 1-50 0 0,1-3 95 0 0,-1 5-73 0 0,-1-1 0 0 0,0 0 0 0 0,0 1 0 0 0,1-1 1 0 0,-1 1-1 0 0,0-1 0 0 0,1 0 0 0 0,-1 1 1 0 0,1-1-1 0 0,-1 1 0 0 0,1-1 0 0 0,-1 1 1 0 0,1-1-1 0 0,-1 1 0 0 0,1 0 0 0 0,-1-1 0 0 0,1 1 1 0 0,-1-1-1 0 0,1 1 0 0 0,0 0 0 0 0,-1 0 1 0 0,1-1-22 0 0,4-1 83 0 0,2-3 36 0 0,-1-5 108 0 0,2-1 54 0 0,3 8-160 0 0,-11 3-116 0 0,1 0 0 0 0,-1 0-1 0 0,1 0 1 0 0,-1 0 0 0 0,1 0 0 0 0,-1 0 0 0 0,1 0-1 0 0,-1 0 1 0 0,1 0 0 0 0,-1 0 0 0 0,1 0 0 0 0,-1 0-1 0 0,1 0 1 0 0,-1 0 0 0 0,1 0 0 0 0,-1-1-1 0 0,1 1 1 0 0,-1 0 0 0 0,0 0 0 0 0,1-1 0 0 0,-1 1-1 0 0,1 0 1 0 0,-1-1 0 0 0,0 1 0 0 0,1 0 0 0 0,-1-1-1 0 0,0 1 1 0 0,1 0 0 0 0,-1-1 0 0 0,0 1-1 0 0,0-1 1 0 0,1 0-5 0 0,3-5 68 0 0,9 1 19 0 0,1-6-58 0 0,-8 8 26 0 0,3 3-45 0 0,-9 0-4 0 0,6 0 37 0 0,12 0-32 0 0,-11 1-12 0 0,-3 1 1 0 0,11 11 0 0 0,-2 3 0 0 0,-7-3 0 0 0,0-8 0 0 0,-5-5 0 0 0,-1 0 0 0 0,1 0 0 0 0,-1 0 0 0 0,0 1 0 0 0,1-1 0 0 0,-1 0 0 0 0,1 1 0 0 0,-1-1 0 0 0,0 0 0 0 0,1 1 0 0 0,-1-1 0 0 0,0 1 0 0 0,1-1 0 0 0,-1 0 0 0 0,0 1 0 0 0,0-1 0 0 0,0 1 0 0 0,1-1 0 0 0,-1 1 0 0 0,0-1 0 0 0,0 1 0 0 0,0-1 0 0 0,0 1 0 0 0,0-1 0 0 0,0 1 0 0 0,0-1 0 0 0,0 1 0 0 0,0-1 0 0 0,0 1 0 0 0,0-1 0 0 0,0 1 0 0 0,0 0 0 0 0,0 6 0 0 0,-1-5 0 0 0,1 0 0 0 0,0 0 0 0 0,0 0 0 0 0,0 0 0 0 0,1 1 0 0 0,-1-1 0 0 0,0 0 0 0 0,1 0 0 0 0,-1 0 0 0 0,1 1 0 0 0,10 13 0 0 0,-8 0 0 0 0,-2 13 0 0 0,-1 22 12 0 0,-4-24 30 0 0,-2-11-32 0 0,5-13-10 0 0,0 0 0 0 0,0 1 0 0 0,0-1 0 0 0,0 0 0 0 0,0 1 0 0 0,1-1 0 0 0,-1 1 0 0 0,1 0 0 0 0,0-1 0 0 0,-1 7 0 0 0,0-1 0 0 0,0 0 0 0 0,-1 0 0 0 0,0 0 0 0 0,-1-1 0 0 0,-3 9 0 0 0,3-8 0 0 0,0-1 0 0 0,0 1 0 0 0,1 0 0 0 0,0 0 0 0 0,1 1 0 0 0,-1 7 0 0 0,2-10 6 0 0,-1 0-1 0 0,0 0 0 0 0,0-1 0 0 0,0 1 0 0 0,-1 0 1 0 0,0-1-6 0 0,-3 11 22 0 0,0 11-12 0 0,-6-4-10 0 0,10 4 0 0 0,1-22 0 0 0,0 1 0 0 0,0-1 0 0 0,-1 0 0 0 0,1 0 0 0 0,-1 0 0 0 0,-1 0 0 0 0,1-3 0 0 0,-1 1 0 0 0,1-1 0 0 0,-1 0 0 0 0,0 0 0 0 0,1 1 0 0 0,-2-2 0 0 0,0 2 0 0 0,2-2 0 0 0,-1 0 0 0 0,1 0 0 0 0,-1 0 0 0 0,1 1 0 0 0,0-1 0 0 0,0 0 0 0 0,0 1 0 0 0,0-1 0 0 0,0 0 0 0 0,1 1 0 0 0,-1-1 0 0 0,1 1 0 0 0,-1-1 0 0 0,1 1 0 0 0,0-1 0 0 0,0 1 0 0 0,0-1 0 0 0,0 2 0 0 0,0-1 0 0 0,-1 1 0 0 0,1-1 0 0 0,-1 1 0 0 0,0-1 0 0 0,0 0 0 0 0,0 1 0 0 0,-1 0 0 0 0,-4 12 0 0 0,1 10 0 0 0,-2-11 0 0 0,-13 20 0 0 0,5-3 0 0 0,12-19 11 0 0,3-13-10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0,-1 0 0 0 0,1 0-1 0 0,0 0 1 0 0,0 0 0 0 0,0 0 0 0 0,0 0-1 0 0,0 0 1 0 0,0 1 0 0 0,0-1 0 0 0,0 0-1 0 0,0 0 1 0 0,0 0 0 0 0,0 0 0 0 0,-1 0-1 0 0,1 0 1 0 0,0 0 0 0 0,0 0 0 0 0,0 0-1 0 0,0 0 1 0 0,0 0 0 0 0,0 0 0 0 0,0-1-1 0 0,0 1 1 0 0,0 0 0 0 0,-1 0-1 0 0,-9 0 21 0 0,7 0 32 0 0,3 0 11 0 0,0 0 0 0 0,0 0 0 0 0,0 0 3 0 0,0 0 10 0 0,0 0 3 0 0,0 0 0 0 0,0 0 3 0 0,3 0-6 0 0,-2 0-74 0 0,-1 0-1 0 0,1 0 0 0 0,0 0 0 0 0,-1 0 0 0 0,1 0 0 0 0,0 0 0 0 0,-1 0 1 0 0,1 0-1 0 0,0 0 0 0 0,-1-1 0 0 0,1 1 0 0 0,0 0 0 0 0,-1-1 0 0 0,1 1 0 0 0,-1 0-2 0 0,1-1 6 0 0,-1 1-1 0 0,0-1 0 0 0,1 0 0 0 0,-1 1 0 0 0,0-1 0 0 0,1 0 1 0 0,-1 1-1 0 0,0-1 0 0 0,0 0 0 0 0,0 1 0 0 0,0-1 0 0 0,0 0 0 0 0,0 1 1 0 0,0-1-1 0 0,0 0-5 0 0,0 1 0 0 0,3-5 69 0 0,10-6-42 0 0,3 9 26 0 0,-11 3-42 0 0,-3-2-13 0 0,4-3 19 0 0,12-5 41 0 0,-16 8-50 0 0,1 0-1 0 0,-1 1 1 0 0,0-1 0 0 0,1 1-1 0 0,-1 0 1 0 0,0 0-1 0 0,1-1 1 0 0,-1 2 0 0 0,2-1-8 0 0,0 0 7 0 0,1 3 36 0 0,-3-2-42 0 0,-1 0 1 0 0,1 0-1 0 0,-1 0 0 0 0,1 1 1 0 0,-1-2-1 0 0,1 1 1 0 0,0 0-1 0 0,0 0 1 0 0,-1 0-1 0 0,1-1 1 0 0,0 1-1 0 0,0-1 0 0 0,0 0 1 0 0,0 1-1 0 0,0-1-1 0 0,15 1 43 0 0,1 1-22 0 0,9 9 32 0 0,-22-10-39 0 0,0 0 0 0 0,0 0-1 0 0,0 0 1 0 0,1-1-1 0 0,-1 0 1 0 0,0 0 0 0 0,1 0-1 0 0,0-1-13 0 0,12 1 33 0 0,0 0 20 0 0,-14 0-39 0 0,-3 0-16 0 0,9 0 15 0 0,20 0 39 0 0,-26-1-25 0 0,0 1-110 0 0,-1-1-53 0 0,0 0-45 0 0,5-3-533 0 0,-6 2 444 0 0,0-1 78 0 0,0 2 141 0 0,-1 0 38 0 0,0 0-193 0 0,0 0 39 0 0,-1 1-6 0 0,1 0-41 0 0,-1 0-3 0 0,0 0-42 0 0,1 0-47 0 0,0 0-53 0 0,0 0-58 0 0,0 0-53 0 0,0 0-47 0 0,0 0-42 0 0,1 0-157 0 0,-1 0-42 0 0,2 0-191 0 0,0 0-518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19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8464 0 0,'0'0'190'0'0,"0"0"28"0"0,0 0 10 0 0,0 0-71 0 0,0 0-12 0 0,0 0 50 0 0,0 3 164 0 0,0 7 302 0 0,0-7 19 0 0,-3-1-13 0 0,2-1-553 0 0,-1 1-35 0 0,-1 0-3 0 0,2-1-19 0 0,-1 1 36 0 0,1-1 19 0 0,0 0 40 0 0,0 1 45 0 0,0 0 53 0 0,0-1 32 0 0,1 1-58 0 0,0 0-50 0 0,-1 0-43 0 0,1 0-18 0 0,0 1-35 0 0,1 5 79 0 0,0-5-74 0 0,-1 1 44 0 0,0-1 64 0 0,0 1 81 0 0,0 15 252 0 0,-1 0-155 0 0,1 1-57 0 0,1-3-75 0 0,2-5-94 0 0,7-2 120 0 0,-9-6-223 0 0,0 0 0 0 0,0 1 0 0 0,-1-1 0 0 0,1 0 0 0 0,-1 1 0 0 0,0-1 1 0 0,-1 1-41 0 0,1 19 155 0 0,3-12-86 0 0,2 3 31 0 0,-3-12-83 0 0,-1 1-1 0 0,0-1 1 0 0,0 1-1 0 0,0-1 1 0 0,0 0-1 0 0,-1 1 1 0 0,0 0-1 0 0,1-1 0 0 0,-1 1-16 0 0,-1 11 47 0 0,1-7-19 0 0,0 0-1 0 0,0-1 1 0 0,1 1-1 0 0,0 0 0 0 0,0 1-27 0 0,10 25 84 0 0,-6 11-16 0 0,6 2-4 0 0,-4 0 0 0 0,7 35 72 0 0,-10-63-104 0 0,-1-10-4 0 0,-1 1 0 0 0,-1 0 0 0 0,1 1 0 0 0,-1 6-28 0 0,-1-7 28 0 0,1 0-1 0 0,0 0 1 0 0,1-1-1 0 0,2 9-27 0 0,-2-9 27 0 0,0-1-1 0 0,0 1 1 0 0,-1 0-1 0 0,0 7-26 0 0,0 3 65 0 0,5-4-22 0 0,1 1 9 0 0,-6 3 28 0 0,-1-11-44 0 0,-1 14 37 0 0,5-8 10 0 0,1-6-37 0 0,-4-6-42 0 0,0-1 1 0 0,0 0-1 0 0,0 1 0 0 0,-1-1 1 0 0,1 1-1 0 0,0-1 0 0 0,-1 1 1 0 0,1 0-1 0 0,-1-1 1 0 0,0 1-1 0 0,1 0 0 0 0,-1-1 1 0 0,0 1-1 0 0,0 0-4 0 0,0 0-217 0 0,0-1 70 0 0,0 0 61 0 0,0 1 56 0 0,0-1 79 0 0,0 1 97 0 0,0 2 546 0 0,0-3-584 0 0,0 0-42 0 0,0 0-55 0 0,0 1-71 0 0,0 0-82 0 0,0 0-98 0 0,0 0-67 0 0,0 0-96 0 0,0 1-108 0 0,0 0-115 0 0,0 0-126 0 0,0-1 325 0 0,0 0-34 0 0,0 0-36 0 0,0 0-38 0 0,0 0-38 0 0,0 0-39 0 0,0-2 231 0 0,0 0-40 0 0,0 0-524 0 0,0 0-326 0 0,0 0-791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2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48 4688 0 0,'0'0'101'0'0,"0"0"22"0"0,0 0 6 0 0,0 0-33 0 0,0 0 16 0 0,0 0 62 0 0,0-2 168 0 0,0 0-812 0 0,0 1 95 0 0,0 0 92 0 0,-1 0 87 0 0,1 0 83 0 0,-1 1 77 0 0,1-1 73 0 0,-1 0 68 0 0,1 0 105 0 0,-1 1 83 0 0,0-1 76 0 0,1 0 68 0 0,-1 1 165 0 0,0-1 72 0 0,0 1 441 0 0,0-1 84 0 0,0 1 1054 0 0,1-1-824 0 0,0 1-610 0 0,1 0-81 0 0,0 0-104 0 0,0 0-361 0 0,0 0-34 0 0,0 0 85 0 0,1 0-118 0 0,0 0-151 0 0,-1 0-35 0 0,0 0-35 0 0,1 0-37 0 0,4-1 241 0 0,4-3 227 0 0,-6 1-268 0 0,-1 1-54 0 0,0-1-86 0 0,0 1 228 0 0,1 1-105 0 0,0 0-67 0 0,1 2-36 0 0,-3 0 44 0 0,38-1 390 0 0,-1 0-127 0 0,1 0-116 0 0,-1 0-107 0 0,-37 0-108 0 0,-1-1 0 0 0,1 1-1 0 0,0 0 1 0 0,-1 0 0 0 0,1-1 0 0 0,0 1 0 0 0,-1-1-1 0 0,1 1 1 0 0,-1-1 0 0 0,1 0 0 0 0,-1 0-1 0 0,1 0 1 0 0,-1 0 0 0 0,0 0-4 0 0,8-4 0 0 0,6 3 11 0 0,17 2 53 0 0,-11 0-13 0 0,-13 0-37 0 0,-6 0 46 0 0,-2 0 15 0 0,3 0 9 0 0,8 0-5 0 0,-3 0-15 0 0,-1 0-50 0 0,-4 0 48 0 0,-3 0 16 0 0,0 0 1 0 0,0 0-6 0 0,0 0-1 0 0,0 0 0 0 0,0 0 0 0 0,3 2 0 0 0,7 9 0 0 0,-7-8 0 0 0,-3-1 4 0 0,0 2-43 0 0,-1-3-26 0 0,1 1-1 0 0,0 0 1 0 0,0 0 0 0 0,0 0 0 0 0,0 0 0 0 0,1-1 0 0 0,-1 1 0 0 0,0 0 0 0 0,1 0 0 0 0,-1 0-1 0 0,1 1-6 0 0,10 2 64 0 0,-11-4-62 0 0,1-1 0 0 0,-1 1 0 0 0,0 0 0 0 0,1 0 0 0 0,-1-1 0 0 0,0 1 0 0 0,0 0 0 0 0,1 0 0 0 0,-1 0 0 0 0,0 0 0 0 0,0 0 0 0 0,0-1 0 0 0,0 1 0 0 0,0 1-2 0 0,-1 12 38 0 0,0-8-26 0 0,1 0 0 0 0,0-1 1 0 0,0 1-1 0 0,1 0 1 0 0,-1 0-1 0 0,1-1 0 0 0,1 4-12 0 0,0-5 0 0 0,0 0 0 0 0,0 0 0 0 0,0 1 0 0 0,-1-1 0 0 0,1 0 0 0 0,-1 1 0 0 0,0-1 0 0 0,-1 1 0 0 0,1 0 0 0 0,-1-1 0 0 0,0 1 0 0 0,0-1 0 0 0,-1 5 0 0 0,1 0 0 0 0,-1-5 0 0 0,1 0 0 0 0,0-1 0 0 0,0 1 0 0 0,0 0 0 0 0,0-1 0 0 0,1 1 0 0 0,0-1 0 0 0,-1 1 0 0 0,2 1 0 0 0,1 4 0 0 0,0-1 0 0 0,-1 1 0 0 0,0 0 0 0 0,-1 0 0 0 0,0-1 0 0 0,0 1 0 0 0,-1 9 0 0 0,0-6 0 0 0,-1-5 0 0 0,1-1 0 0 0,0 1 0 0 0,1 0 0 0 0,0 0 0 0 0,1 5 0 0 0,3 3 0 0 0,-3-12 2 0 0,-1 1-1 0 0,0-1 0 0 0,0 0 0 0 0,0 1 0 0 0,0-1 1 0 0,-1 1-1 0 0,1-1 0 0 0,-1 1 0 0 0,0 0-1 0 0,-1 22 37 0 0,0-16-34 0 0,1 1 0 0 0,0 0 1 0 0,1 0-1 0 0,0 0 0 0 0,1 3-3 0 0,4 2 0 0 0,-5-13 0 0 0,1 0 0 0 0,-1 0 0 0 0,0 0 0 0 0,0 0 0 0 0,-1 0 0 0 0,1 0 0 0 0,-1 1 0 0 0,1-1 0 0 0,-1 3 0 0 0,-1 6 0 0 0,1-3 0 0 0,0-1 0 0 0,0 0 0 0 0,1 0 0 0 0,1 8 0 0 0,3 0 0 0 0,-3-9 0 0 0,0-1 0 0 0,-1 1 0 0 0,1 0 0 0 0,-2-1 0 0 0,1 1 0 0 0,-1 0 0 0 0,0 135 0 0 0,1-133 0 0 0,-1 1 0 0 0,2-1 0 0 0,-1 1 0 0 0,1-1 0 0 0,1 0 0 0 0,-1 0 0 0 0,0 0 0 0 0,-1 0 0 0 0,0 0 0 0 0,0 9 0 0 0,0-9 0 0 0,0-1 0 0 0,0 0 0 0 0,0 0 0 0 0,3 8 0 0 0,-1-8 0 0 0,-2-1 0 0 0,1 0 0 0 0,-1 1 0 0 0,0 5 0 0 0,-1-9 0 0 0,0-1 0 0 0,0 0 0 0 0,1 1 0 0 0,-1-1 0 0 0,1 0 0 0 0,0 0 0 0 0,0 0 0 0 0,0 0 0 0 0,2 3 0 0 0,2 9 0 0 0,11 46 0 0 0,-14-43 0 0 0,-2-17 0 0 0,0 1 0 0 0,0-1 0 0 0,0 1 0 0 0,1-1 0 0 0,-1 1 0 0 0,0-1 0 0 0,0 0 0 0 0,1 1 0 0 0,-1-1 0 0 0,1 1 0 0 0,4 6 0 0 0,-4-7 0 0 0,0 1 0 0 0,0-1 0 0 0,0 1 0 0 0,-1-1 0 0 0,1 1 0 0 0,0-1 0 0 0,-1 1 0 0 0,1-1 0 0 0,-1 1 0 0 0,1 0 0 0 0,-1-1 0 0 0,0 1 0 0 0,0 0 0 0 0,0 0 0 0 0,0-1 0 0 0,0 0 0 0 0,0 0 0 0 0,0 0 0 0 0,0 0 0 0 0,0 0 0 0 0,0 0-1 0 0,1 0 1 0 0,-1 0 0 0 0,0 0 0 0 0,1 0 0 0 0,-1 0 0 0 0,0 0 0 0 0,1 0-1 0 0,-1 0 1 0 0,1 0 0 0 0,0 0 0 0 0,-1 0 0 0 0,1 0 0 0 0,6 11 2 0 0,-6-6 9 0 0,0-1-1 0 0,0 1 1 0 0,-1-1 0 0 0,0 1 0 0 0,0 0-11 0 0,0-6 0 0 0,0 1 0 0 0,0 0 1 0 0,0-1 0 0 0,0 1 0 0 0,0 0-1 0 0,0-1 1 0 0,0 1 0 0 0,0 0-1 0 0,1-1 1 0 0,-1 1 0 0 0,0 0 0 0 0,0-1-1 0 0,1 1 1 0 0,-1 0 0 0 0,0-1-1 0 0,1 1 0 0 0,9 4 0 0 0,-9-4 1 0 0,-1-1 0 0 0,0 1 0 0 0,1 0-1 0 0,-1-1 1 0 0,0 1 0 0 0,0-1-1 0 0,0 1 1 0 0,1 0 0 0 0,-1-1-1 0 0,0 1 1 0 0,0 0 0 0 0,0 0 0 0 0,0-1-1 0 0,0 1 1 0 0,0 0-1 0 0,0-1 0 0 0,0 2 11 0 0,0-2-55 0 0,0 0-64 0 0,0 0-99 0 0,0 0-8 0 0,0 0 55 0 0,0 0-38 0 0,0 0-121 0 0,0 0 16 0 0,0 0-34 0 0,0 0-887 0 0,0 0-50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4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9504 0 0,'0'0'216'0'0,"-2"0"32"0"0,-9 0 9 0 0,8 0 47 0 0,3 0-131 0 0,0 0 131 0 0,0 0 244 0 0,3 0 18 0 0,3 0-328 0 0,0 0 45 0 0,15 0 764 0 0,-11 0-643 0 0,-1 0-85 0 0,-5 0-210 0 0,1 0-41 0 0,-5 0-52 0 0,1 0 1 0 0,-1 0-1 0 0,1 0 1 0 0,-1 0-1 0 0,1 0 1 0 0,-1 0-1 0 0,1 0 1 0 0,-1 0-1 0 0,1 0 1 0 0,-1 0-1 0 0,1 0 1 0 0,-1 0-1 0 0,1 0 1 0 0,-1-1-1 0 0,1 1 1 0 0,-1 0-1 0 0,0 0 1 0 0,1-1-1 0 0,-1 1 1 0 0,1 0-1 0 0,-1-1 1 0 0,1 1-1 0 0,-1 0 1 0 0,0-1-1 0 0,1 1 1 0 0,-1 0-1 0 0,0-1 1 0 0,0 1-1 0 0,1-1-16 0 0,7-6 318 0 0,-2 5-227 0 0,2 1 53 0 0,1 0 25 0 0,34 1 589 0 0,-28 1-566 0 0,-2-1-79 0 0,8 0-73 0 0,-20 0-38 0 0,-1 0 0 0 0,0 0 0 0 0,1 0 0 0 0,-1 0 0 0 0,0 0 0 0 0,1 0-1 0 0,-1 0 1 0 0,0 0 0 0 0,0 0 0 0 0,1 0 0 0 0,-1 0 0 0 0,0 0-1 0 0,1 0 1 0 0,-1 0 0 0 0,0 0 0 0 0,1 0 0 0 0,-1 0 0 0 0,0-1 0 0 0,0 1-1 0 0,1 0 1 0 0,-1 0 0 0 0,0 0 0 0 0,0-1 0 0 0,1 1 0 0 0,-1 0-1 0 0,0 0-1 0 0,2-2 1 0 0,-1 1 0 0 0,1 0 1 0 0,-1 0-1 0 0,1 0 0 0 0,-1 0 0 0 0,1 0 0 0 0,0 0 0 0 0,0 1 0 0 0,-1-1 0 0 0,1 0 0 0 0,0 1 0 0 0,0-1 0 0 0,1 1-1 0 0,30-2-2 0 0,-30 2 2 0 0,8 0 23 0 0,2 0-83 0 0,-1 0-68 0 0,-4 0-52 0 0,-5 0-44 0 0,-3 0 55 0 0,0 0-35 0 0,0 0-121 0 0,1 0 17 0 0,1 0-34 0 0,8 0-898 0 0,-7 0-50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4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9072 0 0,'0'0'266'0'0,"0"0"1"0"0,-1 1-199 0 0,-1 1-40 0 0,-4 4 8 0 0,2-1 60 0 0,2-3 102 0 0,1-2 233 0 0,1 3 415 0 0,0-1-738 0 0,0-1 39 0 0,1 3 240 0 0,4 6 1185 0 0,-4-8-1290 0 0,1 0-56 0 0,-1 0-78 0 0,0 0-86 0 0,0 0-102 0 0,0 0-116 0 0,2 4 336 0 0,-3-5-162 0 0,0-1 0 0 0,0 1 1 0 0,1-1-1 0 0,-1 1 0 0 0,0-1 1 0 0,0 0-1 0 0,0 1 0 0 0,1-1 1 0 0,-1 1-1 0 0,0-1 0 0 0,0 0 1 0 0,1 1-1 0 0,-1-1 0 0 0,0 1 1 0 0,1-1-1 0 0,-1 0 0 0 0,0 0 1 0 0,1 1-1 0 0,-1-1 0 0 0,1 0 1 0 0,-1 0-1 0 0,0 1 0 0 0,1-1 1 0 0,-1 0-1 0 0,1 0 0 0 0,-1 0 1 0 0,1 0-1 0 0,-1 1 0 0 0,1-1 1 0 0,-1 0-1 0 0,0 0 0 0 0,1 0 1 0 0,-1 0-1 0 0,1 0 0 0 0,-1 0 1 0 0,1 0-19 0 0,4 2 360 0 0,-1 2-321 0 0,1-1 57 0 0,1-1 77 0 0,4 1 158 0 0,9-2 230 0 0,-12-1-422 0 0,1 0-44 0 0,-6 0-79 0 0,9 1 153 0 0,12-1 97 0 0,-10-3-152 0 0,-5-2-64 0 0,-7 4-39 0 0,1 0-1 0 0,-1 0 0 0 0,1 0 1 0 0,-1 0-1 0 0,1 1 1 0 0,-1-1-1 0 0,1 0 1 0 0,-1 1-1 0 0,1 0 1 0 0,0-1-1 0 0,-1 1 1 0 0,1 0-1 0 0,0 0 0 0 0,0 0-10 0 0,11-3 59 0 0,-4-2-72 0 0,2-1-65 0 0,5 4-51 0 0,-6 2 38 0 0,-4-1-72 0 0,-2 0-87 0 0,-2 1 74 0 0,0-1-40 0 0,0 0-107 0 0,-1 0-59 0 0,0-1-55 0 0,0 1-46 0 0,0-1-62 0 0,1 1-36 0 0,1-1-662 0 0,5 0-830 0 0,10 1-1178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5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7800 0 0,'0'0'174'0'0,"0"0"29"0"0,0 0 13 0 0,0 0 48 0 0,0 0-107 0 0,0 2 125 0 0,1 2-148 0 0,-1-1 56 0 0,5 7 580 0 0,-3-6-485 0 0,0-3-175 0 0,-1 1-34 0 0,0-1-41 0 0,1 0-46 0 0,-1 1 330 0 0,0 0-86 0 0,0 0-70 0 0,-1 0-58 0 0,0 0-33 0 0,0 3 11 0 0,-1-4-3 0 0,1-1 4 0 0,0 3 492 0 0,3-1-6 0 0,0 3-519 0 0,0-1 104 0 0,0 2 139 0 0,-1 4 286 0 0,0 1 57 0 0,-2-3-244 0 0,0-1-116 0 0,0 1-70 0 0,0-6-166 0 0,0 3 36 0 0,0 1 88 0 0,1-1 32 0 0,-1 11 455 0 0,-1-10-401 0 0,0-1-79 0 0,-1-1-72 0 0,-5 11 127 0 0,2 6 23 0 0,4-10-119 0 0,1 5 95 0 0,0 13 22 0 0,0 0-62 0 0,0-1-54 0 0,0 1-43 0 0,0 21-12 0 0,0 69-36 0 0,1-101-16 0 0,1 0 1 0 0,3 17-26 0 0,-2-17 1 0 0,0 0 0 0 0,-1 17-1 0 0,-1-19 0 0 0,0 0 0 0 0,1 0 0 0 0,3 7 0 0 0,-1 1 0 0 0,1 21 0 0 0,0-22 0 0 0,-2-12 0 0 0,-1-1 0 0 0,0 1 0 0 0,-1 0 0 0 0,-1 2 0 0 0,1-4 0 0 0,0 1 0 0 0,0 0 0 0 0,0 0 0 0 0,1 0 0 0 0,1 1 0 0 0,2 7 0 0 0,3 17 0 0 0,-5-25 0 0 0,-1 0 0 0 0,0 0 0 0 0,-1 1 0 0 0,0-1 0 0 0,0 2 0 0 0,-1 57 1 0 0,0 35 62 0 0,0-98-62 0 0,-1 0 0 0 0,0 0 0 0 0,0 0 0 0 0,-1 0 0 0 0,1-1 0 0 0,-1 1-1 0 0,0-1 9 0 0,0 0 1 0 0,1 0 0 0 0,0 0-1 0 0,0 1 1 0 0,0 4-10 0 0,1-4 1 0 0,0 0 1 0 0,-1 1-1 0 0,0-1 0 0 0,0 1 1 0 0,-1-1-1 0 0,1 0 0 0 0,-3 5-1 0 0,1-3 1 0 0,2-5 1 0 0,1 1 1 0 0,-1 0-1 0 0,1 0 0 0 0,0 0 0 0 0,0 0 0 0 0,0 0 0 0 0,1 2-2 0 0,-1-4 3 0 0,0-1 0 0 0,1 1 1 0 0,-1 0-1 0 0,0 0 0 0 0,0 0 1 0 0,0 0-1 0 0,0 0 0 0 0,-1-1 1 0 0,1 1-1 0 0,0 0 0 0 0,-1 0 0 0 0,1 0 1 0 0,-1-1-1 0 0,0 1 0 0 0,0 1-3 0 0,-6 1 0 0 0,7-4 0 0 0,-1 1 0 0 0,1-1 0 0 0,0 0 0 0 0,-1 0 0 0 0,1 1 0 0 0,-1-1 0 0 0,1 0 0 0 0,0 1 0 0 0,-1-1 0 0 0,1 0 0 0 0,0 1 0 0 0,-1-1 0 0 0,1 1 0 0 0,0-1 0 0 0,0 0 0 0 0,-1 1 0 0 0,1-1 0 0 0,0 1 0 0 0,0-1 0 0 0,0 1 0 0 0,-1-1 0 0 0,1 1 0 0 0,0-1 0 0 0,0 1 0 0 0,0-1 0 0 0,0 1 0 0 0,0-1 0 0 0,0 1 0 0 0,0-1 0 0 0,0 1 0 0 0,0-1 0 0 0,1 1 0 0 0,-1 12 11 0 0,0-10 46 0 0,-3 0 13 0 0,-7 7-42 0 0,7-7 37 0 0,3-3 8 0 0,0 0-1 0 0,0 0 0 0 0,0 0-1 0 0,0 0-6 0 0,0 0-1 0 0,3 0 0 0 0,-3 0-64 0 0,0 0 5 0 0,1 0-1 0 0,0 0 1 0 0,-1 0-1 0 0,1 0 1 0 0,0 0-1 0 0,-1 0 1 0 0,1 0-1 0 0,0 0 0 0 0,-1 0 1 0 0,1 1-1 0 0,0-1 1 0 0,-1 0-1 0 0,1 1 1 0 0,-1-1-1 0 0,1 0-4 0 0,3 7 46 0 0,0-2-22 0 0,9-4 50 0 0,3-1-62 0 0,29 0 72 0 0,-44 0-80 0 0,1 0 0 0 0,0 0 0 0 0,0 0 0 0 0,-1-1 1 0 0,1 1-1 0 0,0-1 0 0 0,0 1 0 0 0,-1-1 0 0 0,1 0 0 0 0,0 1 0 0 0,-1-1 0 0 0,1 0 0 0 0,-1 0-4 0 0,1 0 4 0 0,-1 0 1 0 0,1 0-1 0 0,-1 0 0 0 0,1 0 0 0 0,0 0 0 0 0,-1 1 0 0 0,1-1 0 0 0,0 1 0 0 0,0-1 0 0 0,-1 1 1 0 0,1 0-1 0 0,0 0 0 0 0,0 0-4 0 0,5 0 9 0 0,-5 0-8 0 0,0 0 0 0 0,0 0 0 0 0,1 0 1 0 0,-1 0-1 0 0,0 0 0 0 0,0 0 0 0 0,0-1 1 0 0,0 1-1 0 0,0-1 0 0 0,1 0-1 0 0,6-4 21 0 0,-8 4-19 0 0,0 0 1 0 0,1 0-1 0 0,-1 1 0 0 0,1-1 1 0 0,-1 0-1 0 0,1 0 0 0 0,-1 1 0 0 0,1-1 1 0 0,0 1-1 0 0,-1 0 0 0 0,1-1 1 0 0,-1 1-1 0 0,1 0 0 0 0,0 0-2 0 0,3 0 0 0 0,-1 0 0 0 0,1 0 0 0 0,0 0 0 0 0,-1 0 0 0 0,1-1 0 0 0,-1 0 0 0 0,1 0 0 0 0,-1 0 0 0 0,1 0 0 0 0,-1-1 0 0 0,0 0 0 0 0,1 0 0 0 0,-1 0 0 0 0,-1 1 4 0 0,0 0-1 0 0,0 0 1 0 0,0 1-1 0 0,0-1 1 0 0,0 1 0 0 0,0 0-1 0 0,-1-1 1 0 0,1 2-1 0 0,0-1 1 0 0,0 0-1 0 0,1 1-3 0 0,5-1 15 0 0,91 0-5 0 0,-96 0-10 0 0,0 1 0 0 0,0-1 0 0 0,0 1 0 0 0,0 0 0 0 0,-1 0 0 0 0,1 0 0 0 0,0 1 0 0 0,0-1 0 0 0,-1 1 0 0 0,3 1 0 0 0,-3-2 0 0 0,0 0 0 0 0,0 0 0 0 0,0-1 0 0 0,0 1 0 0 0,0-1 0 0 0,0 1 0 0 0,0-1 0 0 0,0 0 0 0 0,0-1 0 0 0,0 1 0 0 0,0 0 0 0 0,6-1 0 0 0,3 0 3 0 0,-2 2-9 0 0,18 12 63 0 0,-12-10-47 0 0,0-1-32 0 0,-3 9-98 0 0,-11-9-51 0 0,-2-2-12 0 0,0 0 45 0 0,0 0-38 0 0,0 0-111 0 0,0 0-290 0 0,0 0-530 0 0,0 0-48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6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6272 0 0,'0'0'141'0'0,"0"0"23"0"0,0 0 11 0 0,0 0-53 0 0,0 0 6 0 0,0 0 64 0 0,0 0 180 0 0,0 0 330 0 0,0 0 30 0 0,0 0-20 0 0,0 0-100 0 0,0 0-42 0 0,0 0-8 0 0,0 0-10 0 0,0-2-35 0 0,0-2-343 0 0,0 2-99 0 0,-1 1-1 0 0,1-1 1 0 0,0 0 0 0 0,0 0-1 0 0,1 0 1 0 0,-1 0-1 0 0,0 1 1 0 0,0-1-1 0 0,1 0 1 0 0,-1 0 0 0 0,2-1-75 0 0,0 1 162 0 0,2 0-3 0 0,-1 1-14 0 0,-1-1-9 0 0,-1 0-20 0 0,-1-1 35 0 0,1-1 42 0 0,-1-1 49 0 0,0 2-107 0 0,-1 1-77 0 0,1 0-1 0 0,0 0 1 0 0,0 1-1 0 0,0-1 1 0 0,0 0-1 0 0,1 0 1 0 0,-1 0-1 0 0,0 1 1 0 0,1-1-1 0 0,-1 0 1 0 0,1-1-58 0 0,10-2 309 0 0,-6-3-87 0 0,4-9 30 0 0,-7 13-171 0 0,0-2 27 0 0,0 1 36 0 0,2-3 127 0 0,-1 4-125 0 0,0 1-75 0 0,1 0-68 0 0,1 1 59 0 0,-4 1-47 0 0,-1 1 0 0 0,1 0 1 0 0,0 0-1 0 0,-1-1 0 0 0,1 1 0 0 0,-1 0 0 0 0,1-1 1 0 0,0 1-1 0 0,-1-1 0 0 0,1 1 0 0 0,-1-1 0 0 0,1 1 1 0 0,-1-1-1 0 0,0 1 0 0 0,1-1 0 0 0,-1 1 0 0 0,1-1 1 0 0,-1 0-1 0 0,0 1 0 0 0,0-1 0 0 0,1 1 0 0 0,-1-1-15 0 0,2-4 55 0 0,4-4 20 0 0,23-20 285 0 0,-19 22-256 0 0,3 2-40 0 0,-9-2-52 0 0,-4 6-11 0 0,0 1 0 0 0,0 0-1 0 0,0 0 1 0 0,0 0 0 0 0,0-1-1 0 0,0 1 1 0 0,0 0 0 0 0,0 0-1 0 0,0 0 1 0 0,0 0 0 0 0,0-1-1 0 0,0 1 1 0 0,0 0 0 0 0,0 0-1 0 0,0 0 1 0 0,0 0-1 0 0,1-1 1 0 0,-1 1 0 0 0,0 0-1 0 0,0 0 1 0 0,0 0 0 0 0,0 0-1 0 0,0 0 1 0 0,1 0 0 0 0,-1-1-1 0 0,0 1 1 0 0,0 0 0 0 0,0 0-1 0 0,0 0 1 0 0,1 0 0 0 0,-1 0-1 0 0,0 0 1 0 0,0 0-1 0 0,0 0 1 0 0,0 0 0 0 0,1 0-1 0 0,26-2 46 0 0,-17 2-46 0 0,-7 0 0 0 0,-1-1 0 0 0,1 1 0 0 0,0 0 0 0 0,0 0 0 0 0,0 0 0 0 0,-1 0 0 0 0,1 1 0 0 0,0-1 0 0 0,0 1 0 0 0,-1 0 0 0 0,2 0 0 0 0,1 10 0 0 0,6-6 0 0 0,-6 5 0 0 0,6-3 11 0 0,-10-7-9 0 0,0 1 1 0 0,1-1 0 0 0,-1 1-1 0 0,0-1 1 0 0,0 1 0 0 0,0-1-1 0 0,-1 1 1 0 0,1 0 0 0 0,0-1 0 0 0,0 1-1 0 0,0 0 1 0 0,0 0 0 0 0,-1 0-1 0 0,1 0 1 0 0,0-1 0 0 0,0 2-3 0 0,1 13 11 0 0,-2-14-11 0 0,0 0 0 0 0,0 0 0 0 0,0 0 0 0 0,0 0 0 0 0,0-1 0 0 0,0 1 0 0 0,0 0 0 0 0,0 0 0 0 0,1 0 0 0 0,-1 0 0 0 0,0-1 0 0 0,0 1-1 0 0,1 0 1 0 0,-1 0 0 0 0,1 0 0 0 0,9 4 0 0 0,6 24 0 0 0,-15-26 0 0 0,0-1 0 0 0,0 1 0 0 0,-1 0 0 0 0,1 0 0 0 0,-1 0 0 0 0,0 0 0 0 0,0 0 0 0 0,0 0 0 0 0,0 0 0 0 0,-1 2 0 0 0,1 11 0 0 0,0 17 4 0 0,0 2-41 0 0,0 2-41 0 0,0 2-43 0 0,-1-29 100 0 0,1 0-1 0 0,-2 0 0 0 0,1 0 0 0 0,-1 0 0 0 0,-1 0 22 0 0,-7 23-91 0 0,-16 59-101 0 0,21-64 128 0 0,-6-6 0 0 0,6-2 22 0 0,4-16 39 0 0,0 1 0 0 0,0 0 0 0 0,-1-1 0 0 0,1 1 0 0 0,-1-1 0 0 0,0 1-1 0 0,-1 0 4 0 0,0 0-6 0 0,1-1 0 0 0,-1 1 0 0 0,1-1 0 0 0,0 1 0 0 0,0 0 0 0 0,0 2 6 0 0,1-3-6 0 0,-1 1 0 0 0,0 0 0 0 0,0 0 0 0 0,0-1 0 0 0,-1 1 0 0 0,-1 1 6 0 0,-5 15 0 0 0,0 2 0 0 0,-23 41 0 0 0,19-49 0 0 0,12-14 0 0 0,0 0 0 0 0,-1 1 0 0 0,1-1 0 0 0,0 0 0 0 0,0 1 0 0 0,0-1 0 0 0,0 0 0 0 0,0 1 0 0 0,0-1 0 0 0,0 1 0 0 0,1-1 0 0 0,-1 1 0 0 0,0 0 0 0 0,1-1 0 0 0,-1 1 0 0 0,1 0 0 0 0,0-1 0 0 0,0 1 0 0 0,-1 0 0 0 0,1 0 0 0 0,1 3 0 0 0,-1-3 0 0 0,-14 22 0 0 0,9-10 0 0 0,-6-9 0 0 0,11-4 0 0 0,0-1 0 0 0,-1 1 0 0 0,1 0 0 0 0,0 0 0 0 0,-1 0 0 0 0,1-1 0 0 0,0 1 0 0 0,0 0 0 0 0,0 0 0 0 0,0 0 0 0 0,0 0 0 0 0,0-1 0 0 0,0 1 0 0 0,0 1 0 0 0,0 11 18 0 0,0-10 64 0 0,0-3 1 0 0,0 2-6 0 0,0 0-62 0 0,0 1 55 0 0,0-1 31 0 0,0 10 390 0 0,0-9-409 0 0,0-1-44 0 0,0 0-59 0 0,0-1-71 0 0,0-1 94 0 0,0 0-1 0 0,0 0 0 0 0,0 0 0 0 0,0 0 0 0 0,0 0 0 0 0,0 0 0 0 0,0 0 0 0 0,0 0 1 0 0,0 0-1 0 0,0 1 0 0 0,0-1 0 0 0,0 0 0 0 0,0 0 0 0 0,0 0 0 0 0,0 0 0 0 0,0 0 1 0 0,0 0-1 0 0,0 0 0 0 0,0 0 0 0 0,0 0 0 0 0,0 0 0 0 0,0 1 0 0 0,0-1 0 0 0,0 0 1 0 0,0 0-1 0 0,0 0 0 0 0,0 0 0 0 0,0 0 0 0 0,0 0 0 0 0,0 0 0 0 0,0 0 0 0 0,0 0 1 0 0,0 0-1 0 0,1 0 0 0 0,-1 0 0 0 0,0 0 0 0 0,0 0 0 0 0,0 0 0 0 0,0 0 0 0 0,0 0 0 0 0,0 0 1 0 0,0 0-1 0 0,0 1 0 0 0,0-1 0 0 0,0 0 0 0 0,1 0 0 0 0,-1 0 0 0 0,0 0 0 0 0,0 0 1 0 0,0 0-1 0 0,0-1 0 0 0,0 1 0 0 0,0 0 0 0 0,0 0 0 0 0,0 0 0 0 0,0 0 0 0 0,0 0-1 0 0,1 0 3 0 0,0 0 0 0 0,-1 0 0 0 0,1 1 0 0 0,0-1 0 0 0,-1 0 0 0 0,1 0 0 0 0,0 0 0 0 0,-1 1 0 0 0,1-1 0 0 0,-1 0 0 0 0,1 0 0 0 0,0 1 0 0 0,-1-1 0 0 0,1 1 0 0 0,-1-1 0 0 0,1 0 0 0 0,-1 1 0 0 0,1-1 0 0 0,-1 1 0 0 0,0-1 0 0 0,1 1 0 0 0,-1-1 0 0 0,1 1-3 0 0,-1 0 5 0 0,0-1 0 0 0,1 1 1 0 0,-1-1-1 0 0,1 1 0 0 0,-1-1 1 0 0,0 1-1 0 0,1-1 1 0 0,-1 1-1 0 0,1-1 0 0 0,-1 0 1 0 0,1 1-1 0 0,0-1 1 0 0,-1 0-1 0 0,1 1 0 0 0,-1-1 1 0 0,1 0-1 0 0,0 0 1 0 0,-1 1-1 0 0,1-1 0 0 0,0 0 1 0 0,-1 0-1 0 0,1 0 0 0 0,0 0-5 0 0,1 0 80 0 0,1 0 0 0 0,70 0 327 0 0,-22 0-190 0 0,-50 0-212 0 0,1 0 1 0 0,0 0-1 0 0,0-1 0 0 0,0 1 0 0 0,-1 0 0 0 0,1-1 0 0 0,0 0 0 0 0,-1 1 0 0 0,1-1 0 0 0,0 0 0 0 0,-1 0 0 0 0,1 0 0 0 0,-1 0-5 0 0,12-5 29 0 0,-2 4 20 0 0,23 2 39 0 0,29 0-10 0 0,-2 0-68 0 0,-56 0-94 0 0,0 0 53 0 0,13 0 89 0 0,-11 0-66 0 0,-2 0-51 0 0,1 0-64 0 0,-1 0-83 0 0,0 0-101 0 0,0 0-120 0 0,-2 0 163 0 0,-1 0-37 0 0,1 0-38 0 0,-1 0-42 0 0,1 0-43 0 0,-1 0-46 0 0,1 0-947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7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13448 0 0,'0'0'298'0'0,"0"0"46"0"0,0 0 24 0 0,0 0-151 0 0,0 0-103 0 0,0 0 26 0 0,0 0-48 0 0,0 0 105 0 0,0 0 213 0 0,0 0 382 0 0,0 0 37 0 0,0 0-338 0 0,0 0-198 0 0,0 0-46 0 0,0 0 62 0 0,0 0 148 0 0,0 0-17 0 0,0 0-189 0 0,0 0-113 0 0,0 0-36 0 0,0 0 0 0 0,0 0 24 0 0,0 0-20 0 0,0 0-32 0 0,0 0-82 0 0,0 0-37 0 0,0 0-108 0 0,0-1-133 0 0,0 1 2 0 0,0-2-36 0 0,0 1 98 0 0,0 1 96 0 0,0-1 69 0 0,0-1 90 0 0,0 1-65 0 0,0 0-89 0 0,0 0 15 0 0,0 0-38 0 0,0 1-20 0 0,0-1-38 0 0,0 1-42 0 0,0-1-44 0 0,0 0-49 0 0,0 1-52 0 0,0-1-57 0 0,0 0-58 0 0,0 1 70 0 0,0 0-50 0 0,0 0-45 0 0,0 0-39 0 0,0 0-159 0 0,0 0-38 0 0,0 0-192 0 0,0 0-519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9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16 10192 0 0,'-26'0'230'0'0,"20"0"30"0"0,6 0 19 0 0,0 0-30 0 0,3 2-86 0 0,-2-1-81 0 0,2 2 17 0 0,4 2-45 0 0,-3-3 60 0 0,-1-1 77 0 0,-1 0-53 0 0,0-1 33 0 0,0 0 36 0 0,0 0 40 0 0,1 1 44 0 0,0-1 47 0 0,-1 0-229 0 0,1 0 65 0 0,0 0 71 0 0,6 0 384 0 0,-6 0-436 0 0,1 0 14 0 0,-3 0-159 0 0,0 0-46 0 0,2 0 515 0 0,-1 0-77 0 0,7-2-159 0 0,1-3-11 0 0,-2 0-74 0 0,-2 3-16 0 0,1 0 22 0 0,1 2 63 0 0,18 0 23 0 0,-21-3-174 0 0,-4 2-112 0 0,1 0 0 0 0,-1-1 0 0 0,0 1 1 0 0,1 0-1 0 0,-1 0 0 0 0,1 0 0 0 0,0 0 1 0 0,-1 1-1 0 0,1-1 0 0 0,0 0 0 0 0,-1 1 0 0 0,1-1 1 0 0,0 1-1 0 0,0-1 0 0 0,0 1-2 0 0,4 3 43 0 0,-5-2-46 0 0,0 0 5 0 0,0 0 1 0 0,0 0-1 0 0,0 0 0 0 0,0 0 1 0 0,1 0-1 0 0,-1 0 0 0 0,0-1 1 0 0,0 1-1 0 0,2 0-2 0 0,4 1-28 0 0,3-1-49 0 0,-9-1 190 0 0,1 0-102 0 0,1 0-90 0 0,0 0-79 0 0,1 0-118 0 0,0 0-77 0 0,0 0-145 0 0,1 0-328 0 0,-4 0 563 0 0,0 0-36 0 0,0 0-394 0 0,-1 0 103 0 0,0 0-51 0 0,0 0-745 0 0,0 0-584 0 0,0 0-1112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9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9552 0 0,'0'0'276'0'0,"0"0"2"0"0,0 0-173 0 0,0 0 10 0 0,0 0 91 0 0,0 0 227 0 0,0 0 406 0 0,0 0 38 0 0,0 0-22 0 0,0 0-134 0 0,0 0-60 0 0,0 0-11 0 0,0 0-32 0 0,0 0-123 0 0,0 0-58 0 0,2 2-12 0 0,9 9-30 0 0,-8-8-124 0 0,-1-1-58 0 0,6 5-119 0 0,4-2 117 0 0,6-4-16 0 0,1-1-131 0 0,0 0-75 0 0,-17 0 168 0 0,-1 0-56 0 0,0 0-53 0 0,1 0-49 0 0,-1 0-45 0 0,1 0-42 0 0,-1 0-38 0 0,1 0-36 0 0,0 0-73 0 0,0 0-40 0 0,2 0-367 0 0,-1 0-10 0 0,6 0-940 0 0,-7 0 1184 0 0,-1 0-51 0 0,1 0-47 0 0,-1 0-39 0 0,1 0-154 0 0,0 0-40 0 0,0 0-186 0 0,2 0-504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37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1 537 9616 0 0,'0'0'216'0'0,"0"0"32"0"0,0 0 12 0 0,0-1-106 0 0,0-1-79 0 0,0-2-38 0 0,2-5-27 0 0,3 0 15 0 0,-2 2 46 0 0,0 1 40 0 0,-1 1 33 0 0,1-1 264 0 0,4-2 682 0 0,-3 4-843 0 0,1-1-54 0 0,5-8 594 0 0,-4 0-83 0 0,4 8-38 0 0,-7 0-330 0 0,1-1-43 0 0,3-8 187 0 0,-5 10-305 0 0,3-7 189 0 0,-2 2-98 0 0,-2 8-241 0 0,-1 0 1 0 0,1 1-1 0 0,-1-1 0 0 0,1 0 0 0 0,0 0 0 0 0,-1 1 0 0 0,1-1 1 0 0,0 1-1 0 0,0-1 0 0 0,-1 0 0 0 0,1 1 0 0 0,0-1 0 0 0,0 1-25 0 0,4-3 119 0 0,-4 3-90 0 0,0 0 0 0 0,-1 0 0 0 0,1-1 0 0 0,0 1 0 0 0,-1 0 0 0 0,1-1 0 0 0,-1 1 0 0 0,1-1 0 0 0,-1 1 0 0 0,1 0 0 0 0,-1-1 0 0 0,1 1 0 0 0,-1-1 0 0 0,1 0 0 0 0,-1 1 0 0 0,1-1 0 0 0,-1 1 0 0 0,0-1 0 0 0,1 0 0 0 0,-1 1 0 0 0,0-1 0 0 0,0 0-29 0 0,3-4 101 0 0,2-2 56 0 0,11-9 314 0 0,-12 12-385 0 0,0 2-67 0 0,9-3 177 0 0,-9-1-119 0 0,-3 5-75 0 0,-1 1 1 0 0,0-1 0 0 0,0 1 0 0 0,1-1-1 0 0,-1 1 1 0 0,0 0 0 0 0,0-1-1 0 0,1 1 1 0 0,-1-1 0 0 0,1 1-1 0 0,-1 0 1 0 0,0 0 0 0 0,1-1-1 0 0,-1 1 1 0 0,1 0 0 0 0,-1 0-1 0 0,1-1 1 0 0,-1 1 0 0 0,0 0 0 0 0,1 0-1 0 0,-1 0 1 0 0,1 0 0 0 0,-1 0-1 0 0,1-1 1 0 0,-1 1 0 0 0,1 0-1 0 0,-1 0 1 0 0,1 0 0 0 0,-1 1-1 0 0,1-1 1 0 0,-1 0 0 0 0,1 0-3 0 0,9 0 31 0 0,20-1 42 0 0,-29 1-73 0 0,1 0 1 0 0,0 0-1 0 0,0 0 0 0 0,-1 0 0 0 0,1 0 0 0 0,0 0 1 0 0,-1 1-1 0 0,1-1 0 0 0,0 1 0 0 0,-1-1 0 0 0,2 2 0 0 0,2 8 0 0 0,8-5 0 0 0,-10-3 0 0 0,0 1 0 0 0,0-1 0 0 0,0 0 0 0 0,0 1 0 0 0,0 0 0 0 0,-1-1 0 0 0,1 1 0 0 0,-1 0 0 0 0,2 3 0 0 0,-1-1-1 0 0,-3-4 3 0 0,0 0 0 0 0,0-1 0 0 0,0 1 0 0 0,1-1 0 0 0,-1 1 0 0 0,1 0 0 0 0,-1-1-1 0 0,0 1 1 0 0,1-1 0 0 0,-1 1 0 0 0,1-1 0 0 0,-1 1 0 0 0,1-1 0 0 0,-1 1 0 0 0,1-1 0 0 0,-1 0 0 0 0,1 1 0 0 0,0-1 0 0 0,-1 0 0 0 0,1 1 0 0 0,0-1 0 0 0,0 0-2 0 0,3 3 12 0 0,-2-3-12 0 0,-1 1 1 0 0,0 0 0 0 0,0 0-1 0 0,0-1 1 0 0,0 1 0 0 0,0 0 0 0 0,0 0-1 0 0,0 0 1 0 0,0 0 0 0 0,-1 0-1 0 0,1 1 1 0 0,0-1 0 0 0,-1 0-1 0 0,1 0 1 0 0,-1 0 0 0 0,1 1-1 0 0,-1-1 1 0 0,1 0 0 0 0,-1 1-1 0 0,0-1 1 0 0,0 0-1 0 0,3 7 8 0 0,8 12 30 0 0,-9-17-36 0 0,0-1 0 0 0,0 1 0 0 0,0 0-1 0 0,0 0 1 0 0,-1 0 0 0 0,1 0 0 0 0,-1 1 0 0 0,0-1 0 0 0,0 0 0 0 0,0 1 0 0 0,-1-1-1 0 0,1 1-1 0 0,-2 0 0 0 0,1 1 0 0 0,0 0 0 0 0,1-1 0 0 0,-1 1 0 0 0,1-1 0 0 0,-1 1 0 0 0,1 0 0 0 0,1-1 0 0 0,-1 0 0 0 0,1 1 0 0 0,0-1 0 0 0,0 0 0 0 0,0 1 0 0 0,-1-2-5 0 0,0-1 0 0 0,0 1 0 0 0,-1 0 0 0 0,1 0 0 0 0,-1 0 0 0 0,0 0 0 0 0,0 0 0 0 0,0 0 0 0 0,0-1 0 0 0,0 1 0 0 0,-1 1 5 0 0,1 8-25 0 0,0 7 7 0 0,0 24-76 0 0,-3-26 81 0 0,-2-1-15 0 0,3-9 19 0 0,0-1 0 0 0,1 1 0 0 0,0 0 0 0 0,0-1-1 0 0,0 1 1 0 0,1 0 9 0 0,-1 0-19 0 0,1 0 0 0 0,-1-1 0 0 0,0 1-1 0 0,-1 0 1 0 0,0-1 0 0 0,0 1 19 0 0,-2 9-35 0 0,-2 11-21 0 0,-2 2-9 0 0,1-3-32 0 0,-8 31-68 0 0,11-38 124 0 0,-1-1-1 0 0,0 0 1 0 0,-1 1 0 0 0,-4 5 41 0 0,-1 1-97 0 0,-6 23 97 0 0,16-45 3 0 0,-15 34-2 0 0,13-32-3 0 0,1 0 1 0 0,-1 1 0 0 0,1-1-1 0 0,0 1 1 0 0,0 0-1 0 0,1-1 1 0 0,0 1 0 0 0,0 0-1 0 0,0 4 2 0 0,1-8-4 0 0,0 0 0 0 0,-1-1 0 0 0,1 1-1 0 0,0 0 1 0 0,-1-1 0 0 0,1 1 0 0 0,-1 0-1 0 0,1-1 1 0 0,-1 1 0 0 0,0-1 0 0 0,1 1-1 0 0,-1-1 1 0 0,0 0 0 0 0,0 1 4 0 0,-4 6-1 0 0,4-6 0 0 0,1-1 0 0 0,-1 1 0 0 0,1-1 0 0 0,-1 1-1 0 0,1 0 1 0 0,0 0 0 0 0,0-1 0 0 0,0 1 0 0 0,0 0-1 0 0,0-1 2 0 0,0 2-6 0 0,0 0-1 0 0,0 0 0 0 0,0 0 0 0 0,0 0 0 0 0,-1-1 0 0 0,0 1 0 0 0,0 1 7 0 0,-6 4-12 0 0,7-8 12 0 0,-1 0 0 0 0,1 1 0 0 0,-1-1 0 0 0,1 0 0 0 0,0 1 0 0 0,-1-1 0 0 0,1 0 0 0 0,0 1 0 0 0,-1-1 0 0 0,1 1 0 0 0,0-1 0 0 0,-1 0 0 0 0,1 1 0 0 0,0-1 0 0 0,0 1 0 0 0,0-1 0 0 0,-1 1 0 0 0,1-1 0 0 0,0 1 0 0 0,0-1 0 0 0,0 1 0 0 0,0-1 0 0 0,0 1 0 0 0,0-1 0 0 0,0 1 0 0 0,0-1 0 0 0,0 1 0 0 0,0-1 0 0 0,0 1 0 0 0,0 31 0 0 0,0-19 11 0 0,0-11 50 0 0,0-2 39 0 0,0 0-9 0 0,0 0-10 0 0,0 3 2 0 0,0 8 10 0 0,0-11-91 0 0,0 0-1 0 0,0 0 1 0 0,0 0-1 0 0,0 0 0 0 0,0 0 1 0 0,0 0-1 0 0,0 0 1 0 0,0 0-1 0 0,0 0 0 0 0,0 0 1 0 0,0 1-1 0 0,0-1 1 0 0,0 0-1 0 0,0 0 0 0 0,0 0 1 0 0,0 0-1 0 0,0 0 1 0 0,0 0-1 0 0,0 0 1 0 0,0 0-1 0 0,0 0 0 0 0,0 0 1 0 0,0 0-1 0 0,0 1 1 0 0,0-1-1 0 0,0 0 0 0 0,1 0 1 0 0,-1 0-1 0 0,0 0 1 0 0,0 0-1 0 0,0 0 0 0 0,0 0 1 0 0,0 0-1 0 0,0 0 1 0 0,0 0-1 0 0,0 0 0 0 0,0 0 1 0 0,0 0-1 0 0,0 0 1 0 0,0 0-1 0 0,1 0 0 0 0,-1 0 1 0 0,0 0-1 0 0,0 0 1 0 0,0 0-1 0 0,0 0 0 0 0,0 0 1 0 0,0 0-1 0 0,0 0 1 0 0,0 0-1 0 0,0 0 0 0 0,0 0 1 0 0,1 0-1 0 0,-1 0 1 0 0,0 0-1 0 0,0 0 0 0 0,0 0-1 0 0,10 0 27 0 0,-2 0 21 0 0,-2 0-40 0 0,1 0 20 0 0,7 0 37 0 0,-2 1-7 0 0,4-1 16 0 0,19-14 50 0 0,-20 11-59 0 0,-13 3-62 0 0,-1 0 0 0 0,1 0 0 0 0,-1 0 0 0 0,1 0-1 0 0,-1 0 1 0 0,1 0 0 0 0,-1-1 0 0 0,0 1 0 0 0,1-1 0 0 0,-1 1-3 0 0,7-5 26 0 0,-6 4-23 0 0,-1 0 0 0 0,0 0 0 0 0,1 0-1 0 0,-1 0 1 0 0,1 1 0 0 0,0-1 0 0 0,-1 1 0 0 0,1-1 0 0 0,-1 1 0 0 0,1-1 0 0 0,0 1 0 0 0,-1 0 0 0 0,1 0-1 0 0,0 0-2 0 0,22 0 0 0 0,-14 1 0 0 0,0-1 0 0 0,0 0 0 0 0,0 0 0 0 0,0-1 0 0 0,8-2 0 0 0,-5-3 0 0 0,-12 5 0 0 0,1 0 0 0 0,-1 0 0 0 0,1 0 0 0 0,-1 1 0 0 0,1-1 0 0 0,-1 1 0 0 0,1-1 0 0 0,-1 1 0 0 0,1-1 0 0 0,-1 1 0 0 0,1 0 0 0 0,-1 0 0 0 0,1 0 0 0 0,42 0 66 0 0,-22 0-68 0 0,22 0 2 0 0,-42 0 1 0 0,0 0 0 0 0,-1 0-1 0 0,1 0 1 0 0,0 1-1 0 0,-1-1 1 0 0,1 1 0 0 0,-1-1-1 0 0,1 1 1 0 0,-1-1-1 0 0,1 1 1 0 0,-1 0 0 0 0,1 0-1 0 0,0 0 0 0 0,9 5-43 0 0,-4-4-30 0 0,2-1-51 0 0,-5-1 155 0 0,-1 0-55 0 0,1 0-64 0 0,1 0-78 0 0,-1 0-88 0 0,1 0-100 0 0,0 0-112 0 0,0 0-125 0 0,-2 0 123 0 0,0 0-63 0 0,0 0-68 0 0,0 0-70 0 0,0 0-75 0 0,0 0-77 0 0,0 0-81 0 0,-1 0-85 0 0,0 0-988 0 0,-1 0-1096 0 0</inkml:trace>
  <inkml:trace contextRef="#ctx0" brushRef="#br0" timeOffset="808.26">1279 0 8464 0 0,'0'0'190'0'0,"0"0"28"0"0,0 3 10 0 0,0 9-102 0 0,-1-2-46 0 0,1 1-26 0 0,-1-3-53 0 0,-4 2-25 0 0,-2-3 88 0 0,5-4 197 0 0,1 1-112 0 0,1 0-66 0 0,0 1-28 0 0,1-3 45 0 0,-1 30 648 0 0,0-1 103 0 0,2-17-477 0 0,4-4-90 0 0,-5-8-245 0 0,0-1 0 0 0,0 1 0 0 0,-1-1 0 0 0,1 1 0 0 0,0 0 0 0 0,-1-1-1 0 0,1 1 1 0 0,-1 0 0 0 0,1-1 0 0 0,-1 1 0 0 0,0 0 0 0 0,1 0 0 0 0,-1 0-39 0 0,-1 9 207 0 0,1-7-150 0 0,-1-1-1 0 0,1 0 1 0 0,0 0 0 0 0,0 1 0 0 0,1-1-1 0 0,-1 0 1 0 0,1 0 0 0 0,-1 0 0 0 0,1 0-1 0 0,0 1-56 0 0,4 4 112 0 0,-4-7-88 0 0,0 1-1 0 0,0-1 0 0 0,0 1 0 0 0,0-1 0 0 0,-1 1 1 0 0,1-1-1 0 0,-1 1 0 0 0,1-1 0 0 0,-1 1 1 0 0,1 0-1 0 0,-1-1 0 0 0,0 1 0 0 0,0 0 1 0 0,0 0-24 0 0,0-1 21 0 0,1 1 1 0 0,-1-1-1 0 0,0 1 1 0 0,0 0-1 0 0,1-1 0 0 0,-1 1 1 0 0,1-1-1 0 0,-1 1 1 0 0,1-1-1 0 0,0 0 1 0 0,-1 1-1 0 0,1-1 1 0 0,0 1-22 0 0,6 11 130 0 0,-2 13 43 0 0,1-10-60 0 0,-5-13-87 0 0,0 0 0 0 0,0 0 0 0 0,0 1 0 0 0,0-1 0 0 0,0 1 0 0 0,-1-1 0 0 0,1 0 1 0 0,-1 2-27 0 0,0 30 95 0 0,0 42 200 0 0,0-52-236 0 0,0 1-36 0 0,1-13-9 0 0,0 0 0 0 0,1 0 0 0 0,1 0 0 0 0,2 8-14 0 0,-4-17 4 0 0,1 6-1 0 0,0 0 1 0 0,-1 0 0 0 0,-1 0-1 0 0,1 0 1 0 0,-2 0-1 0 0,0 5-3 0 0,0 20 44 0 0,1-17-35 0 0,-1-5-9 0 0,1 0 1 0 0,1 0 0 0 0,1 6-1 0 0,9 16 0 0 0,-6-4 0 0 0,6 3 0 0 0,-8-14 0 0 0,-1-9 0 0 0,0-1 0 0 0,0 1 0 0 0,1-1 0 0 0,3 7 0 0 0,-2-5 0 0 0,-1 1 0 0 0,0-1 0 0 0,-1 1 0 0 0,0-1 0 0 0,-1 1 0 0 0,0 0 0 0 0,-1 7 0 0 0,0-11-1 0 0,1 0 1 0 0,1 0 0 0 0,0 0 0 0 0,0 0 0 0 0,0 0 0 0 0,5 8 0 0 0,-4-9 2 0 0,0 1-1 0 0,-1 0 1 0 0,1 0 0 0 0,-2 0 0 0 0,1 0 0 0 0,-1 9-2 0 0,-1-3 22 0 0,0-9-17 0 0,-1 1 0 0 0,2-1 1 0 0,-1 1-1 0 0,1-1 0 0 0,0 1 1 0 0,0-1-6 0 0,5 10 0 0 0,-5-13 1 0 0,0 0 1 0 0,1 1-1 0 0,-2-1 1 0 0,1 0-1 0 0,0 1 1 0 0,0-1-1 0 0,-1 1 1 0 0,0 1-2 0 0,1 21 54 0 0,-1-23-53 0 0,0 0 0 0 0,1 0 0 0 0,-1 0 1 0 0,1 0-1 0 0,0 0 0 0 0,0 0 0 0 0,1 2-1 0 0,4 8 30 0 0,-5-10 3 0 0,0 0 1 0 0,0 0 0 0 0,-1-1-1 0 0,1 1 1 0 0,-1 0 0 0 0,0 0 0 0 0,0 0-1 0 0,0 0 1 0 0,0-1 0 0 0,-1 4-34 0 0,1 15 250 0 0,0-21-242 0 0,1 1 0 0 0,-1-1 1 0 0,0 1-1 0 0,0-1 0 0 0,0 0 0 0 0,1 1 0 0 0,-1-1 0 0 0,0 1 0 0 0,0-1 0 0 0,1 1 1 0 0,-1-1-1 0 0,0 0 0 0 0,1 1 0 0 0,-1-1 0 0 0,1 0 0 0 0,-1 1 0 0 0,0-1 0 0 0,1 0 1 0 0,-1 0-1 0 0,1 1 0 0 0,-1-1 0 0 0,1 0 0 0 0,-1 0 0 0 0,1 0 0 0 0,-1 0 1 0 0,1 1-1 0 0,-1-1 0 0 0,1 0 0 0 0,-1 0 0 0 0,1 0 0 0 0,-1 0 0 0 0,1 0 0 0 0,-1 0-8 0 0,3 0 192 0 0,-3 2 0 0 0,0 0-183 0 0,-1 0 34 0 0,1 1 128 0 0,-1 0 74 0 0,-3 4 419 0 0,3-5-489 0 0,0 0-36 0 0,-1-1-49 0 0,1 1-66 0 0,0-1-80 0 0,0 1-96 0 0,-2 0 232 0 0,3-2 0 0 0,0 0-2 0 0,0 0-6 0 0,0 0 13 0 0,0 0-16 0 0,0 0-5 0 0,0 0 3 0 0,0 3 10 0 0,0-3-71 0 0,0 1-1 0 0,0 0 0 0 0,0 0 1 0 0,0-1-1 0 0,0 1 0 0 0,0 0 1 0 0,0-1-1 0 0,-1 1 0 0 0,1 0 1 0 0,0-1-1 0 0,0 1 0 0 0,-1-1 1 0 0,1 1-1 0 0,0 0 0 0 0,-1-1-5 0 0,-9 4 62 0 0,-14-5-17 0 0,14 1-5 0 0,-32 0-15 0 0,31 3 23 0 0,6-1-40 0 0,3 0-7 0 0,-1-1 1 0 0,0 0-1 0 0,0 1 0 0 0,0-1 1 0 0,0 0-1 0 0,0 0 1 0 0,0-1-1 0 0,0 1 0 0 0,0-1 1 0 0,0 1-1 0 0,0-1 0 0 0,-2 0-1 0 0,-4-1 18 0 0,5 1-13 0 0,0-1-1 0 0,1 1 1 0 0,-1 0 0 0 0,0 0 0 0 0,1 1-1 0 0,-1-1 1 0 0,1 1 0 0 0,-1 0-1 0 0,-1 0-4 0 0,-15 6 10 0 0,-32 10 48 0 0,46-15-59 0 0,0-1 0 0 0,0 0 0 0 0,0 0 0 0 0,-3-1 1 0 0,-2 0 0 0 0,1 1 0 0 0,-1-1 0 0 0,0 2 0 0 0,1 0 0 0 0,-1 0 0 0 0,1 1 0 0 0,0 0 0 0 0,-6 3 0 0 0,16-6 0 0 0,-11 4 0 0 0,9-2 0 0 0,-1-1 0 0 0,0 0 0 0 0,-1 0 0 0 0,1 0 0 0 0,0 0 0 0 0,0 0 0 0 0,0-1 0 0 0,0 0 0 0 0,-1 1 0 0 0,-1-1 0 0 0,-74 0 0 0 0,52 0 0 0 0,25 0 1 0 0,1 0-1 0 0,-1 0 0 0 0,0-1 0 0 0,0 1 0 0 0,0 0 0 0 0,0-1 0 0 0,0 1 0 0 0,0-1 0 0 0,0 0 0 0 0,1 0 0 0 0,-1 0 1 0 0,0 0-1 0 0,-1-1 0 0 0,2 1-1 0 0,-1 1-1 0 0,1-1 1 0 0,0 0 0 0 0,-1 0 0 0 0,1 1 0 0 0,-1-1 0 0 0,0 1 0 0 0,1-1 0 0 0,-1 1-1 0 0,1 0 1 0 0,-1-1 0 0 0,0 1 0 0 0,-1 0 1 0 0,-4 0-33 0 0,1-3-35 0 0,2-3-98 0 0,3 5 154 0 0,1 1 0 0 0,0-1 0 0 0,0 1 0 0 0,0 0 0 0 0,-1-1 0 0 0,1 1 1 0 0,0 0-1 0 0,0-1 0 0 0,-1 1 0 0 0,1 0 0 0 0,0-1 0 0 0,-1 1 1 0 0,1 0-1 0 0,0 0 0 0 0,-1-1 0 0 0,1 1 0 0 0,0 0 0 0 0,-1 0 1 0 0,1 0-1 0 0,-1 0 0 0 0,1-1 0 0 0,0 1 0 0 0,-1 0 0 0 0,1 0 0 0 0,-1 0 1 0 0,1 0-1 0 0,-1 0 0 0 0,1 0 0 0 0,0 0 0 0 0,-1 0 0 0 0,1 0 12 0 0,-6-2-280 0 0,0-5 75 0 0,4 5 97 0 0,0 0-33 0 0,0 1-397 0 0,1-1 105 0 0,1 1 91 0 0,-1-1 80 0 0,1 0 4 0 0,0 0 95 0 0,1-3-119 0 0,-1 5 192 0 0,0 0-37 0 0,0-1-75 0 0,0-1-1374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4.6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10912 0 0,'0'0'248'0'0,"0"0"34"0"0,0 0 20 0 0,0 0-38 0 0,0 0-98 0 0,0 0-38 0 0,0 0 134 0 0,2 0 242 0 0,10 0-117 0 0,0 0 64 0 0,23 0 1194 0 0,-19 0-992 0 0,-5 0-317 0 0,0 0-53 0 0,2 0-54 0 0,1 0-93 0 0,2 0-106 0 0,2 0-123 0 0,-15 0 92 0 0,0 0 0 0 0,0 0 1 0 0,-1 0-1 0 0,1-1 0 0 0,0 1 0 0 0,0-1 0 0 0,1 0 1 0 0,6-9-88 0 0,-4 8 22 0 0,14 0-10 0 0,-12 1 13 0 0,-1 2-28 0 0,1-1-46 0 0,0 0-58 0 0,-1 0-70 0 0,1 1-65 0 0,-1-1-86 0 0,0 0-94 0 0,-1 0-106 0 0,23 0-658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2:20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 9272 0 0,'0'0'208'0'0,"2"3"33"0"0,9 7 14 0 0,-7-1-94 0 0,-5-2-78 0 0,0-4-71 0 0,1-2-12 0 0,0 0 0 0 0,0 1 0 0 0,0-1 0 0 0,0 0 0 0 0,1 0 0 0 0,-1 1 0 0 0,0-1 0 0 0,1 0 0 0 0,-1 0 0 0 0,0 1 0 0 0,1-1 0 0 0,0 0 0 0 0,-1 0 0 0 0,1 0 0 0 0,0 0 0 0 0,-1 0 0 0 0,1 0 0 0 0,0 0 0 0 0,0 0 0 0 0,0 0 0 0 0,0 0 0 0 0,0 0 0 0 0,0 0 0 0 0,0-1 0 0 0,1 2 0 0 0,5 2 24 0 0,-3 0 44 0 0,0 3 99 0 0,-1 1 52 0 0,4 10 269 0 0,0-9-302 0 0,1 0 177 0 0,-3 2-59 0 0,-2 0-48 0 0,0 1-36 0 0,-2-8-138 0 0,0 0 0 0 0,0 0-1 0 0,0 0 1 0 0,1 0 0 0 0,-1 0 0 0 0,1-1 0 0 0,1 3-82 0 0,4 5 238 0 0,-2-2-33 0 0,-4-6-143 0 0,0 0 0 0 0,-1 0 0 0 0,1 1 0 0 0,-1-1 0 0 0,1 0 1 0 0,-1 0-1 0 0,0 0 0 0 0,0 2-62 0 0,0 1 115 0 0,0-1 1 0 0,1 1 0 0 0,0 0 0 0 0,1 4-116 0 0,-1-7 60 0 0,0 1-1 0 0,0 0 1 0 0,1-1 0 0 0,-1 1-1 0 0,1-1 1 0 0,2 3-60 0 0,4 9 229 0 0,-3-2-42 0 0,-4-8-97 0 0,0 1-1 0 0,0 0 0 0 0,-1-1 0 0 0,0 1 1 0 0,0 5-90 0 0,0 4 148 0 0,1 2 16 0 0,6 7 130 0 0,-1-3-29 0 0,-5-7-125 0 0,-1-5 87 0 0,0-1-64 0 0,0 6 8 0 0,0 8 0 0 0,0-13-72 0 0,0 0 53 0 0,0 0 80 0 0,0-1 63 0 0,0 0 104 0 0,0-4-156 0 0,0 1 34 0 0,0-1 35 0 0,0 0 37 0 0,-2-7-119 0 0,0 2-204 0 0,1 0 0 0 0,0 0 0 0 0,0-1 0 0 0,0 1 0 0 0,0 0 0 0 0,1-1 0 0 0,-1 1 0 0 0,0-1 0 0 0,0 1 0 0 0,1-1 0 0 0,-1-1-26 0 0,-1-26 298 0 0,1 24-250 0 0,0 0 0 0 0,1 0-1 0 0,-2-1 1 0 0,1 1-1 0 0,-2-4-47 0 0,-4-15 139 0 0,6 7-96 0 0,1-1-3 0 0,-1 5-9 0 0,1 0 0 0 0,1 0-1 0 0,1-6-30 0 0,3-5 38 0 0,-2 14-32 0 0,-1-1 1 0 0,0 0 0 0 0,-1 1-1 0 0,0-3-6 0 0,-1 10 0 0 0,-1-5 0 0 0,1 0 0 0 0,0 0 0 0 0,0 0 0 0 0,1 0 0 0 0,0 0 0 0 0,1 0 0 0 0,0 0 0 0 0,0 0 0 0 0,0 0 0 0 0,4-7 0 0 0,-2 6 0 0 0,0 0 0 0 0,-1-1 0 0 0,0 1 0 0 0,-1-1 0 0 0,0 0 0 0 0,1 1 0 0 0,0-1 0 0 0,1 1 0 0 0,0 0 0 0 0,16-27-2 0 0,2 3-38 0 0,-17 26 22 0 0,11-12 13 0 0,-10 14-10 0 0,0 1 0 0 0,0 0-1 0 0,1 0 1 0 0,-1 0 0 0 0,5-1 15 0 0,-6 2-3 0 0,-1 2-4 0 0,0 0-1 0 0,0 0 1 0 0,0 0-1 0 0,0 1 1 0 0,0-1-1 0 0,0 1 1 0 0,0 0-1 0 0,0 0 1 0 0,0 1-1 0 0,2 0 8 0 0,14 0-9 0 0,-17-1 5 0 0,-1 0-1 0 0,1 0 0 0 0,0 0 1 0 0,-1 1-1 0 0,1-1 0 0 0,0 1 1 0 0,-1 0-1 0 0,1-1 0 0 0,-1 1 1 0 0,1 1-1 0 0,0-1 5 0 0,2 3-4 0 0,0-1 0 0 0,0 1 0 0 0,-1 0-1 0 0,1 0 1 0 0,-1 1 4 0 0,10 9-40 0 0,-4-6 36 0 0,-1 1 0 0 0,0 1-1 0 0,-1 0 1 0 0,0 0-1 0 0,-1 1 1 0 0,0 0 0 0 0,0 1 4 0 0,10 24-45 0 0,-2-1 34 0 0,16 36 13 0 0,-23-54-2 0 0,-1 1 0 0 0,0 0 0 0 0,0 8 0 0 0,9 34 0 0 0,-15-56 0 0 0,0-1 0 0 0,0 1 0 0 0,-1-1 0 0 0,1 1 0 0 0,-1 0 0 0 0,0-1 0 0 0,0 1 0 0 0,0 0 0 0 0,-1 1 0 0 0,1 4 0 0 0,-1 7 2 0 0,1 2-17 0 0,3-2-38 0 0,2-8 37 0 0,-2-3-16 0 0,0 0-33 0 0,-1 2-47 0 0,-1 0-58 0 0,-1 6-234 0 0,0-10-11 0 0,0-3 125 0 0,1 1 150 0 0,0 0-36 0 0,1 1-44 0 0,0 0-37 0 0,2 2-186 0 0,-1-1-45 0 0,-1-1-199 0 0,-2-2-386 0 0,0 0-752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5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0 161 9616 0 0,'0'0'216'0'0,"0"0"32"0"0,3 0 12 0 0,-3 0-249 0 0,1 0 0 0 0,0 0 1 0 0,-1 0-1 0 0,1 0 1 0 0,-1 0-1 0 0,1-1 0 0 0,-1 1 1 0 0,1 0-1 0 0,-1 0 1 0 0,1 0-1 0 0,-1 0 0 0 0,1-1 1 0 0,-1 1-1 0 0,1 0 1 0 0,-1 0-1 0 0,1-1 0 0 0,-1 1 1 0 0,1 0-12 0 0,1-5 53 0 0,-1-3-35 0 0,2-8-18 0 0,-2 13 29 0 0,2 0 52 0 0,3-3 196 0 0,6-8 366 0 0,-8 8-392 0 0,1-7 429 0 0,6 8-4 0 0,-6-5-44 0 0,5 4-21 0 0,-4-4-3 0 0,-1 7-309 0 0,0 1-38 0 0,0-5-10 0 0,-5 7-239 0 0,0-1 0 0 0,0 1 0 0 0,1-1 0 0 0,-1 1 0 0 0,0-1-1 0 0,0 1 1 0 0,1 0 0 0 0,-1-1 0 0 0,0 1 0 0 0,1 0 0 0 0,-1-1-1 0 0,1 1 1 0 0,-1 0 0 0 0,1-1 0 0 0,-1 1 0 0 0,0 0 0 0 0,1 0-1 0 0,-1 0 1 0 0,1-1 0 0 0,-1 1 0 0 0,1 0 0 0 0,-1 0 0 0 0,1 0 0 0 0,-1 0-1 0 0,1 0 1 0 0,-1 0 0 0 0,1 0 0 0 0,-1 0 0 0 0,1 0 0 0 0,-1 0-1 0 0,1 0 1 0 0,0 0-12 0 0,12-2 217 0 0,-3-4-47 0 0,-2 1-48 0 0,5 0 148 0 0,-8-2-89 0 0,-5 7-169 0 0,0 0 0 0 0,0-1 0 0 0,1 1-1 0 0,-1-1 1 0 0,0 1 0 0 0,1-1 0 0 0,-1 1-1 0 0,0 0 1 0 0,1-1 0 0 0,-1 1 0 0 0,0 0 0 0 0,1-1-1 0 0,-1 1 1 0 0,1 0 0 0 0,-1 0 0 0 0,1-1 0 0 0,-1 1-1 0 0,0 0 1 0 0,1 0 0 0 0,-1 0 0 0 0,1 0 0 0 0,-1 0-1 0 0,1-1 1 0 0,-1 1 0 0 0,1 0 0 0 0,-1 0 0 0 0,1 0-1 0 0,-1 0 1 0 0,1 0 0 0 0,-1 0 0 0 0,1 1-1 0 0,0-1-11 0 0,6 0 152 0 0,2-1-40 0 0,6 0 9 0 0,-12 1-104 0 0,0 0 1 0 0,0 0 0 0 0,0 0 0 0 0,0 0-1 0 0,0 1 1 0 0,0-1 0 0 0,0 1 0 0 0,0 0-1 0 0,2 0-17 0 0,-1 2 21 0 0,13 5 24 0 0,-9-3-53 0 0,-3 6-62 0 0,6-6 2 0 0,-6 8 15 0 0,8 16 42 0 0,-12-20 12 0 0,-2-2-2 0 0,1 12 1 0 0,-1 15 0 0 0,1-32 0 0 0,-1 0 0 0 0,1 1 0 0 0,-1-1 0 0 0,0 0 0 0 0,0 0 0 0 0,0 0 0 0 0,0 0 0 0 0,0 0 0 0 0,0 0 0 0 0,-1 0 0 0 0,1-1 0 0 0,-1 1 0 0 0,0 0 0 0 0,0 0 0 0 0,1 0 0 0 0,-1 0 0 0 0,1 0 0 0 0,-1 0 0 0 0,1 1 0 0 0,0-1 0 0 0,0 0 0 0 0,0 0 0 0 0,0 1 0 0 0,0-1 0 0 0,0 1 0 0 0,1-1 0 0 0,-1 1 0 0 0,1-1 0 0 0,-1 1 0 0 0,1-1 0 0 0,-1 1 0 0 0,0-1 0 0 0,0 1 0 0 0,0-1 0 0 0,0 0 0 0 0,0 0 0 0 0,-1 0 0 0 0,1 1 0 0 0,-1-1 0 0 0,0-1 0 0 0,1 1 0 0 0,-1 0 1 0 0,0 0-1 0 0,1 0 0 0 0,-1 0 0 0 0,1 0 0 0 0,0 1 0 0 0,-1-1 0 0 0,1 0 0 0 0,0 1 0 0 0,0-1 0 0 0,1 0 0 0 0,-1 1 0 0 0,0-1 0 0 0,1 1 0 0 0,-1-1-1 0 0,1 1 1 0 0,-1-1-1 0 0,0 1 0 0 0,1-1 0 0 0,-1 1 0 0 0,-1-1 0 0 0,1 0 0 0 0,0 0 0 0 0,0 0 0 0 0,-1 1 1 0 0,1-1-1 0 0,-1 0 0 0 0,0 0 1 0 0,0-1-6 0 0,1 1 1 0 0,-1 0-1 0 0,1 0 0 0 0,-1 0 1 0 0,1 0-1 0 0,0 1 0 0 0,-1-1 1 0 0,1 0-1 0 0,0 1 6 0 0,-3 7-13 0 0,-9 6-30 0 0,-1-3 43 0 0,12-10 32 0 0,4-6-64 0 0,12-7 21 0 0,1 7 1 0 0,-13 3 6 0 0,0 0 0 0 0,0-1 0 0 0,-1 1 0 0 0,1 0 0 0 0,0-1 0 0 0,0 1 0 0 0,-1-1 0 0 0,1 1 0 0 0,0-1 0 0 0,-1 0 0 0 0,1 0 0 0 0,-1 0 0 0 0,1 0 4 0 0,-1 0 0 0 0,1 0 0 0 0,0 0 0 0 0,-1 0 0 0 0,1 1-1 0 0,-1-1 1 0 0,1 0 0 0 0,0 1 0 0 0,0-1 0 0 0,-1 1 0 0 0,1 0 0 0 0,0-1 0 0 0,0 1-1 0 0,0 0 1 0 0,13 0 0 0 0,-8 0 0 0 0,0-1 0 0 0,0 2 0 0 0,0-1 0 0 0,0 1 0 0 0,3 1 0 0 0,27 14 0 0 0,-13-3 0 0 0,-3 0 0 0 0,-9-5 0 0 0,1 0 0 0 0,-2 1 0 0 0,1 0 0 0 0,-1 1 0 0 0,0 0 0 0 0,7 10 0 0 0,4 3 0 0 0,-20-21-3 0 0,-1 0 0 0 0,0-1 0 0 0,1 1 0 0 0,-1 0 0 0 0,0 0 0 0 0,0 0 0 0 0,0 0-1 0 0,0 0 1 0 0,0 2 3 0 0,4 22 37 0 0,-4 3 50 0 0,-2-3 33 0 0,0-7 10 0 0,1-19-125 0 0,0 1 0 0 0,0-1 0 0 0,0 0 1 0 0,0 1-1 0 0,0-1 0 0 0,0 0 0 0 0,0 1 0 0 0,0-1 0 0 0,0 0 1 0 0,0 1-1 0 0,0-1 0 0 0,0 0 0 0 0,0 1 0 0 0,0-1 0 0 0,-1 0 1 0 0,1 0-1 0 0,0 1 0 0 0,0-1 0 0 0,0 0 0 0 0,0 1 1 0 0,-1-1-1 0 0,1 0 0 0 0,0 0 0 0 0,0 0 0 0 0,0 1 0 0 0,-1-1-5 0 0,-11 19 188 0 0,10-15-141 0 0,0 0 0 0 0,0 0 1 0 0,-1-1-1 0 0,1 1 0 0 0,-4 3-47 0 0,-7 8 144 0 0,11-10-105 0 0,2-4-30 0 0,-1 0-1 0 0,1-1 1 0 0,0 1-1 0 0,-1 0 1 0 0,1-1-1 0 0,0 1 1 0 0,-1-1-1 0 0,1 1 1 0 0,-1-1-1 0 0,1 1 1 0 0,0-1-1 0 0,-1 1 1 0 0,0-1-1 0 0,1 1 1 0 0,-1-1-1 0 0,1 1 1 0 0,-1-1-1 0 0,1 0 1 0 0,-1 1-1 0 0,0-1 1 0 0,1 0-1 0 0,-1 0-8 0 0,-4 3 29 0 0,-3 2 22 0 0,6-4-39 0 0,1 0-1 0 0,0 0 0 0 0,-1-1 0 0 0,1 1 1 0 0,-1 0-1 0 0,0-1 0 0 0,1 1 1 0 0,-1 0-1 0 0,1-1 0 0 0,-1 0 1 0 0,0 1-1 0 0,1-1 0 0 0,-1 0 0 0 0,0 0-11 0 0,-9 2 67 0 0,-2 4-29 0 0,12-5-34 0 0,-1 0 0 0 0,1 0 0 0 0,-1 0 0 0 0,1-1 0 0 0,-1 1 0 0 0,0 0 0 0 0,1-1 0 0 0,-1 1 0 0 0,0-1 1 0 0,0 0-1 0 0,1 1 0 0 0,-1-1 0 0 0,0 0-4 0 0,-22 0 18 0 0,0 0-65 0 0,9 0-40 0 0,2 0-57 0 0,10-1 58 0 0,0-1-8 0 0,-1-2-54 0 0,-1-1-40 0 0,4 4 98 0 0,-1-1-144 0 0,1 1 45 0 0,-2 0-80 0 0,1 1 150 0 0,-4 0-251 0 0,5 1 213 0 0,0-1-61 0 0,1 0-11 0 0,-1 0-57 0 0,1 0-39 0 0,-1 0-427 0 0,1 0 111 0 0,-1 0-52 0 0,1 0-808 0 0,0 0-630 0 0,0 0-1198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5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11864 0 0,'0'0'266'0'0,"0"0"44"0"0,0 0 12 0 0,1 0-132 0 0,1 0-92 0 0,3 0-27 0 0,1 3-43 0 0,-4 3 5 0 0,-2-2 51 0 0,0-2 90 0 0,0-1 206 0 0,0-1 362 0 0,0 0 33 0 0,0 0-16 0 0,0 0-101 0 0,3 2-46 0 0,7 9-11 0 0,-7-9-254 0 0,-3-1-156 0 0,0-1-53 0 0,0 0-3 0 0,0 0 20 0 0,0 0-25 0 0,0 0-65 0 0,0 0-58 0 0,0 0-46 0 0,0 0-76 0 0,0 0-108 0 0,0 0-8 0 0,0 0 56 0 0,0 0-48 0 0,0 0 57 0 0,0 0-32 0 0,0 0-150 0 0,0 0-39 0 0,0 0-1018 0 0,0 0-60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6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8752 0 0,'0'0'197'0'0,"0"0"24"0"0,0 0 19 0 0,0 0 50 0 0,0 0 152 0 0,0 0 66 0 0,3-3 18 0 0,7-7 6 0 0,-8 8-263 0 0,0 1-61 0 0,-1 0-53 0 0,1 1-45 0 0,0 0-24 0 0,0 0-37 0 0,3 0 20 0 0,-4 1-13 0 0,1-1 50 0 0,3 0 200 0 0,0-1-49 0 0,-1 1-45 0 0,0-1-41 0 0,-1 0-12 0 0,1 0-43 0 0,0-1-6 0 0,-1 0-52 0 0,5-2 6 0 0,-2 2 23 0 0,1 1 62 0 0,3 0 104 0 0,1 0 24 0 0,1-6 35 0 0,1 1-18 0 0,-2 4-50 0 0,1 2-33 0 0,-3-3-60 0 0,-6 2-103 0 0,1-1 0 0 0,-1 1 0 0 0,0-1 0 0 0,0 0 0 0 0,0 0 0 0 0,0-1-48 0 0,6-3 130 0 0,2-1 59 0 0,1 4-16 0 0,4 2-30 0 0,1 0-26 0 0,4-9 75 0 0,5 4-20 0 0,-13 0-111 0 0,-12 5-58 0 0,1 0 1 0 0,-1 1-1 0 0,1-1 0 0 0,-1 0 0 0 0,1 1 0 0 0,-1-1 1 0 0,1 1-1 0 0,0-1 0 0 0,-1 1 0 0 0,1 0 0 0 0,0-1 0 0 0,-1 1 1 0 0,1 0-1 0 0,0 0-3 0 0,13 0 37 0 0,39 0 58 0 0,-29 0-23 0 0,4 0 44 0 0,-28 0-115 0 0,0 0-1 0 0,0 0 1 0 0,0 0 0 0 0,0 0 0 0 0,0 0-1 0 0,-1 0 1 0 0,1 0 0 0 0,0 1 0 0 0,0-1-1 0 0,0 0 1 0 0,0 0 0 0 0,-1 1 0 0 0,1-1-1 0 0,1 1 0 0 0,3 12 16 0 0,5 0 59 0 0,-7-10-6 0 0,-3-3-5 0 0,0 2 7 0 0,0 3-20 0 0,0 11 166 0 0,0-12-174 0 0,0-2-33 0 0,0 0 96 0 0,0 1-29 0 0,0 0-54 0 0,0-1-13 0 0,1 0 0 0 0,-1 0-1 0 0,0 0 1 0 0,0 0 0 0 0,-1-1-1 0 0,1 1 1 0 0,0 0-1 0 0,0 0 1 0 0,-1 0 0 0 0,1-1-1 0 0,-2 2-9 0 0,-4 2 39 0 0,5-5-38 0 0,1 0 0 0 0,0 0 0 0 0,-1 1-1 0 0,1-1 1 0 0,-1 0 0 0 0,1 1 0 0 0,0-1 0 0 0,-1 0-1 0 0,1 1 1 0 0,-1-1 0 0 0,1 0 0 0 0,0 1-1 0 0,0-1 1 0 0,-1 1 0 0 0,1-1 0 0 0,0 0 0 0 0,0 1-1 0 0,-1-1 1 0 0,1 1 0 0 0,0-1 0 0 0,0 1 0 0 0,0-1-1 0 0,0 1 1 0 0,0-1 0 0 0,0 1 0 0 0,0-1-1 0 0,0 1 1 0 0,0-1 0 0 0,0 1 0 0 0,0-1 0 0 0,0 1-1 0 0,0 0 0 0 0,0 20 0 0 0,0 8-57 0 0,0 39 206 0 0,0 2-81 0 0,0-2-54 0 0,0 91-45 0 0,0-61 76 0 0,0-41 42 0 0,0 1 64 0 0,0-55-41 0 0,0-3 2 0 0,0 0 3 0 0,0 0 12 0 0,0 0 7 0 0,0 0 2 0 0,0 0-8 0 0,0 0-34 0 0,0 0-20 0 0,0 0-2 0 0,0 0-37 0 0,0 0-67 0 0,0 0-57 0 0,0 0-99 0 0,0 0-18 0 0,0 0 69 0 0,0 0 10 0 0,0 0-47 0 0,0 0-150 0 0,0 0-275 0 0,0 0 345 0 0,0 0-15 0 0,0 0-67 0 0,0 0 118 0 0,0 0-38 0 0,0 0-42 0 0,0 0-40 0 0,0 0-443 0 0,0 0 117 0 0,0 0-54 0 0,0 0-835 0 0,0 0-649 0 0,0 0-1237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7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95 11488 0 0,'0'0'248'0'0,"0"-2"-6"0"0,1-4-178 0 0,1-1-37 0 0,8-7 9 0 0,-7 12 63 0 0,0 1-35 0 0,4 0 8 0 0,-1 0-11 0 0,5-5 53 0 0,2-1 45 0 0,-1 0 47 0 0,-1 1 48 0 0,-9 5-212 0 0,-1 1 0 0 0,0-1 0 0 0,1 1 0 0 0,-1 0 0 0 0,0-1 0 0 0,1 1-1 0 0,-1 0 1 0 0,1 0 0 0 0,-1 0 0 0 0,1 0-42 0 0,16-2 408 0 0,-4-3-203 0 0,-5 3-59 0 0,-1 0 1 0 0,0 0-1 0 0,8 0-146 0 0,6 1 233 0 0,-6 0-57 0 0,-1-5-49 0 0,1-1-15 0 0,0 6 41 0 0,-4 1 31 0 0,0 0-62 0 0,8 0-16 0 0,13 0-39 0 0,-19 0-15 0 0,1 0 52 0 0,0 0 76 0 0,-2 0 66 0 0,1 0 99 0 0,0 0 118 0 0,-7 0-181 0 0,0 0 35 0 0,5 3-172 0 0,2 7-46 0 0,-11-8-18 0 0,-3-2 17 0 0,0 0 71 0 0,0 0 30 0 0,0 0 7 0 0,0 0 2 0 0,2-2 0 0 0,1-1-130 0 0,-2 1-44 0 0,4-3-17 0 0,-1 4 25 0 0,1 0 42 0 0,2 0 64 0 0,3 1 83 0 0,3 0 101 0 0,-3 0-311 0 0,-4 2 32 0 0,4 9 14 0 0,-7-9 13 0 0,-3 1-3 0 0,0-3-77 0 0,0 1 2 0 0,0-1 0 0 0,0 1 0 0 0,0 0 0 0 0,0-1 0 0 0,0 1 0 0 0,0 0 0 0 0,0 0 0 0 0,0-1 0 0 0,1 1 0 0 0,-1-1 0 0 0,0 1 0 0 0,0 0 0 0 0,1-1 0 0 0,-1 1 0 0 0,0 0-2 0 0,1-1 4 0 0,0 0 0 0 0,-1 1 1 0 0,1-1-1 0 0,-1 0 0 0 0,1 0 0 0 0,0 1 1 0 0,-1-1-1 0 0,1 0 0 0 0,0 0 0 0 0,-1 0 1 0 0,1 0-1 0 0,0 0 0 0 0,-1 0 0 0 0,1 0 1 0 0,0 0-5 0 0,-1 0 0 0 0,3 0 72 0 0,-3 3 20 0 0,0 7 10 0 0,0-7 2 0 0,0 0-17 0 0,0 26-58 0 0,0-5 59 0 0,1-10-49 0 0,5 1-18 0 0,0-5 9 0 0,-6-9-28 0 0,1 1 0 0 0,-1-1 0 0 0,1 1 0 0 0,-1 0 0 0 0,0-1 0 0 0,0 1 1 0 0,0 0-1 0 0,0 0 0 0 0,0-1 0 0 0,0 1-2 0 0,0-2 0 0 0,0 9 15 0 0,-1-6-12 0 0,1 0 1 0 0,0 0-1 0 0,0 0 1 0 0,0 0-1 0 0,0 0 1 0 0,0 0-1 0 0,1-1 1 0 0,-1 1-1 0 0,1 0 1 0 0,0 0-1 0 0,0 1-3 0 0,4 6-4 0 0,0 0 0 0 0,-1 1 0 0 0,0-1 0 0 0,2 11 4 0 0,-2 2-46 0 0,-3 5-44 0 0,0-20 68 0 0,0 0-1 0 0,0 0 0 0 0,1 0 0 0 0,0 0 0 0 0,3 7 23 0 0,-4-12-3 0 0,0 0 6 0 0,0 0 0 0 0,0 0 0 0 0,-1 1-1 0 0,0-1 1 0 0,1 0 0 0 0,-1 0 0 0 0,0 1 0 0 0,0 0-3 0 0,1 13 50 0 0,5-2-3 0 0,-5-12-38 0 0,1 1-1 0 0,-1-1 0 0 0,0 0 0 0 0,0 1 1 0 0,-1-1-1 0 0,1 1 0 0 0,-1 0 0 0 0,0-1 1 0 0,0 1-9 0 0,-1 32 11 0 0,0 19-4 0 0,6-20 39 0 0,-1-20-36 0 0,3 20-7 0 0,-5-3 54 0 0,-2-20-47 0 0,0-4 4 0 0,-1 0 0 0 0,2 0 0 0 0,-1 0 0 0 0,3 8-14 0 0,2-1 10 0 0,-3-12-4 0 0,-1 0 0 0 0,0 0 0 0 0,0 1 0 0 0,0-1 0 0 0,0 0 0 0 0,-1 0 0 0 0,1 0 0 0 0,-1 1 0 0 0,0 2-6 0 0,0 32 49 0 0,0 2 61 0 0,0 11 77 0 0,0 23 144 0 0,0-73-319 0 0,0 1 0 0 0,0 0 0 0 0,1-1-1 0 0,-1 1 1 0 0,0 0 0 0 0,1-1 0 0 0,-1 1 0 0 0,1-1 0 0 0,0 1-1 0 0,-1-1 1 0 0,1 1 0 0 0,0-1 0 0 0,0 1 0 0 0,0-1 0 0 0,0 0 0 0 0,0 1-1 0 0,0-1 1 0 0,1 0-12 0 0,1 3 97 0 0,-2-1-43 0 0,-2 6-14 0 0,1-6-9 0 0,0 10 66 0 0,0-10-8 0 0,0-1-1 0 0,0 9 2 0 0,-1-4-21 0 0,1-5-44 0 0,0-1-24 0 0,5 7 13 0 0,4 8 51 0 0,-8-14-60 0 0,0 0 0 0 0,-1 0 0 0 0,1 0 0 0 0,-1 0 0 0 0,1 0 0 0 0,-1 0 0 0 0,0 0 0 0 0,1 0 0 0 0,-1 0 0 0 0,0 0 0 0 0,0 0 0 0 0,-1 1 0 0 0,1 0-5 0 0,-1 30 15 0 0,1-17-1 0 0,0-3 52 0 0,0-8 1 0 0,0 6-34 0 0,0-9 62 0 0,0-2-3 0 0,0 0-37 0 0,0 0-82 0 0,0 0 39 0 0,0 0-47 0 0,0 0-61 0 0,0 0-93 0 0,0 0-10 0 0,0 0 53 0 0,0 0-29 0 0,0 0-103 0 0,0 0-273 0 0,0 0-496 0 0,0 0 623 0 0,0 0 38 0 0,0 0-47 0 0,0 0 165 0 0,0 0-38 0 0,0 0-43 0 0,0 0-40 0 0,0 0-37 0 0,0 0-32 0 0,0 0-285 0 0,0 0-54 0 0,0 0-916 0 0,0 0-704 0 0,0 0-1348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7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12176 0 0,'0'0'273'0'0,"0"0"40"0"0,3-2 23 0 0,0-2-229 0 0,-2 3-95 0 0,-1 1 0 0 0,0-1 0 0 0,1 1-1 0 0,-1-1 1 0 0,1 1 0 0 0,-1-1 0 0 0,1 1 0 0 0,-1 0-1 0 0,1-1 1 0 0,-1 1 0 0 0,1 0 0 0 0,-1-1 0 0 0,1 1 0 0 0,-1 0-1 0 0,1 0 1 0 0,0-1 0 0 0,0 1-12 0 0,31-2 106 0 0,-27 2-122 0 0,1 0 67 0 0,2 1 78 0 0,-1-1 59 0 0,2-1 96 0 0,3-2 201 0 0,-4-2-190 0 0,2-1 123 0 0,4 4 94 0 0,-8 2-455 0 0,1 0 55 0 0,0 0 48 0 0,0 0 40 0 0,6 0 277 0 0,18 0 778 0 0,-21 0-918 0 0,0 0-60 0 0,-5 0-150 0 0,1 0-33 0 0,0 0-38 0 0,-1 0-43 0 0,0 0-38 0 0,0 0-36 0 0,0 0-37 0 0,-1 0-42 0 0,1 0-42 0 0,-1 0-47 0 0,1 0-48 0 0,0 0-52 0 0,-1 0-54 0 0,1 0-56 0 0,-1 0-59 0 0,1 0-63 0 0,-1 0-63 0 0,1 0-68 0 0,-1 0-70 0 0,0 0-72 0 0,-2 0-1326 0 0,-1 0-1225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7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12808 0 0,'0'0'374'0'0,"0"0"-132"0"0,0 0-110 0 0,0 0 101 0 0,0 0-59 0 0,0 0 184 0 0,0 0 331 0 0,0 0 30 0 0,0 0-10 0 0,0 0-70 0 0,3 0-30 0 0,1 0-369 0 0,0 1-55 0 0,0 1-15 0 0,2 2 36 0 0,2 0 74 0 0,-1-1-1 0 0,-1-2 48 0 0,2 0 115 0 0,4-1 1 0 0,0 1-135 0 0,1-1-42 0 0,0-1-48 0 0,-3-2-54 0 0,-1-2-56 0 0,-8 4-85 0 0,0 0-1 0 0,1 0 1 0 0,-1 0-1 0 0,1 1 1 0 0,-1-1 0 0 0,1 0-1 0 0,-1 1 1 0 0,1-1-1 0 0,0 1 1 0 0,-1 0-1 0 0,1-1 1 0 0,-1 1-1 0 0,1 0 1 0 0,0 0-23 0 0,23-3 101 0 0,5-5-67 0 0,-24 6-18 0 0,3 0-13 0 0,0 1-79 0 0,-1 1-93 0 0,0-3-99 0 0,-5 2 76 0 0,2-2 64 0 0,-1 0 46 0 0,-1 1-21 0 0,-1 1-46 0 0,1 0-80 0 0,0 0-39 0 0,-1 1-85 0 0,1-1-97 0 0,0 1-109 0 0,-1 0 87 0 0,-1 0-67 0 0,1 0-59 0 0,0 0-51 0 0,-1 0-189 0 0,1 0-51 0 0,1 0-227 0 0,0 0-613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42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1 7912 0 0,'0'0'232'0'0,"0"0"-66"0"0,0 0-20 0 0,0 0 41 0 0,0 0 147 0 0,0 0 275 0 0,0 0 21 0 0,0 0-10 0 0,0 0-51 0 0,-3 0-22 0 0,1 0-466 0 0,0 0 39 0 0,-1 0 118 0 0,-6 0 410 0 0,3 1-328 0 0,2-1-191 0 0,3 1-109 0 0,-1-1-35 0 0,-5 5 215 0 0,-2 3 226 0 0,0 0 58 0 0,2-3-193 0 0,0-3-97 0 0,-1-1-68 0 0,-7 2 250 0 0,-1 9 46 0 0,-1 1 8 0 0,-1-9-58 0 0,-1-1-101 0 0,7 1-61 0 0,-4 2 46 0 0,-10-1 80 0 0,10 1-185 0 0,13-5-127 0 0,0 1 0 0 0,-1-1 0 0 0,1 0 0 0 0,0 0 0 0 0,-1-1 0 0 0,1 1 0 0 0,-1-1 0 0 0,-1 1-24 0 0,4-2 13 0 0,-1 1 0 0 0,0 1-1 0 0,1-1 1 0 0,-1 0 0 0 0,0 0-1 0 0,1 1 1 0 0,-1-1 0 0 0,0 1-1 0 0,1-1 1 0 0,-1 1 0 0 0,1 0 0 0 0,-1 0-1 0 0,1-1 1 0 0,-1 1-13 0 0,-11 6 79 0 0,-3-6 0 0 0,-1-1 7 0 0,6 4 5 0 0,3 1-29 0 0,6-4-49 0 0,1 0 1 0 0,0 0-1 0 0,-1-1 0 0 0,1 1 1 0 0,-1 0-1 0 0,1 0 1 0 0,-1-1-1 0 0,0 1 1 0 0,1-1-1 0 0,-1 0 0 0 0,0 1 1 0 0,1-1-1 0 0,-1 0 1 0 0,0 0-14 0 0,-45 0 238 0 0,31 3-166 0 0,3 7-1 0 0,9-4-10 0 0,5 4-52 0 0,-1-10-3 0 0,0 0-5 0 0,0 0 0 0 0,0 0-1 0 0,0 0 1 0 0,1 0 0 0 0,-1 0 0 0 0,0 1-1 0 0,0-1 1 0 0,0 0 0 0 0,0 0 0 0 0,0 0-1 0 0,0 0 1 0 0,0 0 0 0 0,0 0 0 0 0,0 0-1 0 0,0 0 1 0 0,0 0 0 0 0,0 0 0 0 0,-1 1-1 0 0,1-1 1 0 0,0 0 0 0 0,0 0 0 0 0,0 0-1 0 0,0 0 1 0 0,0 0 0 0 0,0 0 0 0 0,0 0-1 0 0,0 0 1 0 0,0 0 0 0 0,0 0 0 0 0,0 0-1 0 0,0 0 1 0 0,0 0 0 0 0,0 1 0 0 0,0-1-1 0 0,0 0 1 0 0,0 0 0 0 0,-1 0 0 0 0,1 0-1 0 0,0 0 1 0 0,0 0 0 0 0,0 0-1 0 0,0 0 1 0 0,0 0 0 0 0,0 0 0 0 0,0 0-1 0 0,0 0 1 0 0,0 0 0 0 0,0 0 0 0 0,-1 0-1 0 0,1 0 1 0 0,0 0 0 0 0,0 0 0 0 0,0 0-1 0 0,0 0 1 0 0,0 0 0 0 0,0 0 0 0 0,0 0-1 0 0,0 0 0 0 0,-1 0 0 0 0,0 0 1 0 0,1 0 0 0 0,-1 0 0 0 0,0 0-1 0 0,1 0 1 0 0,-1 0 0 0 0,0 0-1 0 0,1 0 1 0 0,-1 0 0 0 0,0 1 0 0 0,1-1-1 0 0,-1 0 1 0 0,0 1 0 0 0,1-1-1 0 0,-1 0 0 0 0,1 1 1 0 0,-1-1 0 0 0,1 1 0 0 0,0 0-1 0 0,0-1 1 0 0,-1 1 0 0 0,1 0-1 0 0,0-1 1 0 0,0 1 0 0 0,0 0 0 0 0,0-1-1 0 0,0 1 1 0 0,-1 0 0 0 0,1-1-1 0 0,1 1 1 0 0,-1 0-1 0 0,0 8 50 0 0,0 16-47 0 0,-1-24-3 0 0,1 0 0 0 0,0 0 0 0 0,0-1 0 0 0,0 1 0 0 0,0 0 0 0 0,1 0 0 0 0,-1 0 0 0 0,0 0 0 0 0,0-1 0 0 0,0 1 0 0 0,1 0 0 0 0,-1 0 0 0 0,0 0 0 0 0,1 0 0 0 0,10 4 0 0 0,-11-4 1 0 0,1 0 0 0 0,-1 0 0 0 0,0-1-1 0 0,1 1 1 0 0,-1 0 0 0 0,0 0 0 0 0,0 0 0 0 0,0 0-1 0 0,0-1 1 0 0,1 1 0 0 0,-1 0 0 0 0,0 0-1 0 0,0 0 1 0 0,-1 0-1 0 0,1 0 3 0 0,0 0 0 0 0,0 0 0 0 0,0 0 0 0 0,0 0 0 0 0,0 0 0 0 0,0-1 0 0 0,1 1 0 0 0,-1 0 0 0 0,0 0 1 0 0,0 0-1 0 0,0 0 0 0 0,1-1 0 0 0,-1 1 0 0 0,1 1-3 0 0,0-2 1 0 0,-1 0 1 0 0,1 1-1 0 0,-1-1 0 0 0,1 0 1 0 0,0 0-1 0 0,-1 1 1 0 0,1-1-1 0 0,0 0 1 0 0,-1 0-1 0 0,1 0 0 0 0,0 0 1 0 0,-1 0-1 0 0,1 0 1 0 0,0 0-1 0 0,-1 0-1 0 0,1 0 1 0 0,-1 0 0 0 0,0 0-1 0 0,0 0 1 0 0,0 0 0 0 0,0 0 0 0 0,0 0-1 0 0,0 0 1 0 0,0 0 0 0 0,0 0 0 0 0,0 0-1 0 0,0 0 1 0 0,1 0 0 0 0,-1 0 0 0 0,0 0-1 0 0,0 0 1 0 0,0 0 0 0 0,0 0 0 0 0,0 0-1 0 0,0 0 1 0 0,0 0 0 0 0,0 0 0 0 0,0 0-1 0 0,0 0 1 0 0,1 0 0 0 0,-1 0 0 0 0,0 0-1 0 0,0 1 1 0 0,0-1 0 0 0,0 0 0 0 0,0 0-1 0 0,0 0 1 0 0,0 0 0 0 0,0 0 0 0 0,0 0-1 0 0,0 0 1 0 0,0 0 0 0 0,0 0-1 0 0,0 0 1 0 0,0 0 0 0 0,0 0 0 0 0,0 1-1 0 0,0-1 1 0 0,0 0 0 0 0,0 0 0 0 0,0 0-1 0 0,0 0 1 0 0,0 0 0 0 0,0 0 0 0 0,0 0-1 0 0,0 0 1 0 0,0 0 0 0 0,0 0 0 0 0,0 1-1 0 0,0-1 1 0 0,0 0 0 0 0,0 0 0 0 0,0 0-1 0 0,0 13 10 0 0,0-12-10 0 0,0 0 0 0 0,0 0 0 0 0,0-1 0 0 0,0 1 0 0 0,0 0 0 0 0,0 0 0 0 0,0 0 0 0 0,0 0 0 0 0,1 0 0 0 0,-1-1 0 0 0,0 1 0 0 0,1 0 0 0 0,-1 0 0 0 0,1 0 0 0 0,9 4 0 0 0,-9-4 1 0 0,-1 0 0 0 0,0-1 0 0 0,1 1-1 0 0,-1-1 1 0 0,0 1 0 0 0,0 0-1 0 0,1-1 1 0 0,-1 1 0 0 0,0 0 0 0 0,0 0-1 0 0,0-1 1 0 0,0 1 0 0 0,0 0-1 0 0,0-1 1 0 0,0 1-1 0 0,0-1 0 0 0,0 5 43 0 0,0 6-22 0 0,0-9-5 0 0,0-2-35 0 0,0 0-46 0 0,0 0-88 0 0,0 0-133 0 0,0 0 145 0 0,0 0 56 0 0,0 0-34 0 0,0 0-12 0 0,0 0-33 0 0,0 0-39 0 0,0 0-43 0 0,0 0-46 0 0,0 0-45 0 0,0 0-41 0 0,0 0-35 0 0,0 0-268 0 0,0 0-61 0 0,0 0-47 0 0,0 0-35 0 0,0 0-1475 0 0,0 0-1304 0 0</inkml:trace>
  <inkml:trace contextRef="#ctx0" brushRef="#br0" timeOffset="1312.97">16 253 5072 0 0,'0'0'144'0'0,"0"0"-31"0"0,0 0-1 0 0,0 0 42 0 0,0 0 132 0 0,0 0 242 0 0,0 0 16 0 0,0 0-24 0 0,0 0-128 0 0,0 0-59 0 0,0 0-11 0 0,0 0 6 0 0,3 3 33 0 0,7 7 14 0 0,-8-8-163 0 0,0-1-57 0 0,0 0-48 0 0,0-1-37 0 0,1 0-23 0 0,1-1 5 0 0,-3 1 0 0 0,-1 0 3 0 0,3 0 315 0 0,-3 0-2 0 0,0 0 0 0 0,3 3-19 0 0,7 7-77 0 0,-7-7-31 0 0,-3-3-7 0 0,2 2 2 0 0,9 9 16 0 0,-10-9-108 0 0,1 0-39 0 0,-1 2 16 0 0,-2 4-17 0 0,0-8-66 0 0,1 2 216 0 0,0-2-4 0 0,0 3-2 0 0,0-2-243 0 0,0 3 96 0 0,-1 2 89 0 0,2 10 352 0 0,2-11-388 0 0,-2-4-139 0 0,0 0 1 0 0,0 0 0 0 0,0 0 0 0 0,0 1 0 0 0,0-1 0 0 0,0 1 0 0 0,0-1 0 0 0,0 1 0 0 0,-1-1 0 0 0,1 1 0 0 0,0 1-16 0 0,1 12 103 0 0,-2-1-5 0 0,0-12-91 0 0,1-1 1 0 0,-1 1 0 0 0,0-1 0 0 0,1 1 0 0 0,-1-1 0 0 0,1 1 0 0 0,-1-1 0 0 0,1 1 0 0 0,0-1 0 0 0,0 1 0 0 0,-1-1 0 0 0,1 1-8 0 0,1-1 9 0 0,-1 1 1 0 0,0 0-1 0 0,0-1 0 0 0,-1 1 1 0 0,1 0-1 0 0,0 0 1 0 0,-1 0-1 0 0,1 0 0 0 0,-1 0 1 0 0,1 0-1 0 0,-1 0 1 0 0,0 1-10 0 0,-1 9 57 0 0,1-8-40 0 0,0 0 1 0 0,0 0-1 0 0,0 0 1 0 0,0 0-1 0 0,1 0 1 0 0,-1 0-1 0 0,1 0 1 0 0,1 2-18 0 0,2 4 10 0 0,3 8 13 0 0,-5 1 45 0 0,-1-11-36 0 0,0 0-1 0 0,0 0 0 0 0,1 0 1 0 0,0 0-1 0 0,2 3-31 0 0,3 14 73 0 0,-1-10-35 0 0,-5-12-27 0 0,0 0 0 0 0,0 0 0 0 0,0 0-1 0 0,0 1 1 0 0,0-1 0 0 0,0 0 0 0 0,-1 1 0 0 0,0-1-1 0 0,0 0 1 0 0,0 3-11 0 0,0 1 10 0 0,0 1 0 0 0,1-1-1 0 0,1 8-9 0 0,8 8 64 0 0,-4 3-32 0 0,4-4 46 0 0,-4 6 4 0 0,-1-12-42 0 0,1 1 14 0 0,-4 0 12 0 0,-2-13-52 0 0,0-1 0 0 0,1 1 0 0 0,-1-1 0 0 0,1 1-1 0 0,0-1 1 0 0,0 0 0 0 0,0 1 0 0 0,1 0-14 0 0,4 12 67 0 0,-1 10 35 0 0,1-13-34 0 0,-5-11-56 0 0,0-1-1 0 0,0 0 1 0 0,0 1-1 0 0,-1-1 1 0 0,1 1-1 0 0,-1-1 1 0 0,1 1-1 0 0,-1-1 1 0 0,1 1-1 0 0,-1-1 1 0 0,0 1-1 0 0,0 0 1 0 0,0-1-12 0 0,0 6 66 0 0,0-5-40 0 0,0 1 0 0 0,0-1 0 0 0,0 0 0 0 0,0 0 0 0 0,0 0 0 0 0,0 0 0 0 0,1 1 0 0 0,-1-1 0 0 0,1 0 0 0 0,0 1-26 0 0,4 5 85 0 0,-4-7-66 0 0,0 1 0 0 0,0-1-1 0 0,-1 0 1 0 0,1 1 0 0 0,0-1 0 0 0,-1 1 0 0 0,1 0 0 0 0,0-1-1 0 0,-1 1 1 0 0,0-1 0 0 0,1 1 0 0 0,-1 0 0 0 0,0-1-1 0 0,0 1-18 0 0,0 9 139 0 0,0 35 609 0 0,0-26-519 0 0,0-18-165 0 0,0 1-10 0 0,3 10-44 0 0,7 3-10 0 0,-7 0 0 0 0,-3-14-19 0 0,0 4 52 0 0,0-4-58 0 0,0 0-59 0 0,0 1-83 0 0,2-3-91 0 0,9 0 2 0 0,-9 0 67 0 0,-1 0-42 0 0,-1 0 63 0 0,0 0-33 0 0,0 0-149 0 0,0 0-39 0 0,0 0-1017 0 0,0 0-59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50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9440 0 0,'0'0'216'0'0,"0"0"32"0"0,0 0 9 0 0,0 0-109 0 0,0-2-77 0 0,1-4-36 0 0,4 1-24 0 0,-2 3 10 0 0,1-1 34 0 0,-1-2 113 0 0,-1-1 64 0 0,9 1 274 0 0,-6-5 7 0 0,6 4 0 0 0,-6-4-21 0 0,8 5-10 0 0,-6 0-262 0 0,2-3 229 0 0,0 0 39 0 0,-2 3-211 0 0,0 3-110 0 0,1 1-82 0 0,4-1 171 0 0,-3-3-49 0 0,4-1-8 0 0,7 2-42 0 0,17 5 127 0 0,-17-1-128 0 0,-17 0-154 0 0,0 0 1 0 0,1 1-1 0 0,-1-1 1 0 0,0 1-1 0 0,0 0 0 0 0,1 0 1 0 0,-1 0-1 0 0,0 0 1 0 0,2 2-3 0 0,5 1 1 0 0,13 6-1 0 0,-22-9 0 0 0,1 0 0 0 0,-1 1 0 0 0,-1-1 0 0 0,1 0 0 0 0,0 0 0 0 0,0 1 0 0 0,0-1 0 0 0,-1 0 0 0 0,1 1 0 0 0,0 0 0 0 0,3 7 0 0 0,9 8 0 0 0,-11-16 0 0 0,-1 0 0 0 0,0 0 0 0 0,0 0 0 0 0,1 1 0 0 0,-1-1 0 0 0,0 1 0 0 0,0-1 0 0 0,0 1 0 0 0,0-1 0 0 0,-1 1 0 0 0,1-1 0 0 0,0 1 0 0 0,-1 0 0 0 0,1-1 0 0 0,-1 1 0 0 0,1 0 0 0 0,-1 0 0 0 0,0-1 0 0 0,0 2 0 0 0,0 41 0 0 0,0-40 0 0 0,0-1 0 0 0,0 0 0 0 0,-1 0 0 0 0,1 1 0 0 0,-1-1 0 0 0,0 0 0 0 0,0 0 0 0 0,0 0 0 0 0,0 0 0 0 0,-2 2 0 0 0,-1 6 0 0 0,-1 4 0 0 0,4-11 0 0 0,0 0 0 0 0,0 0 0 0 0,-1 0 0 0 0,1-1 0 0 0,-1 1 0 0 0,0 0 0 0 0,0-1 0 0 0,-1 1 0 0 0,1-1 0 0 0,-1 0 0 0 0,1 0 0 0 0,-1 0 0 0 0,-1 1 0 0 0,-1 1 0 0 0,1 0 0 0 0,0 0 0 0 0,0 1 0 0 0,1-1 0 0 0,-1 1 0 0 0,1 0 0 0 0,-1-1 0 0 0,0 0 0 0 0,0 1 0 0 0,0-1 0 0 0,0 0 0 0 0,-4 2 0 0 0,4-4 0 0 0,1 0 0 0 0,0 0-1 0 0,0 1 1 0 0,0-1 0 0 0,0 1 0 0 0,1 0 0 0 0,-3 6 1 0 0,4-7-1 0 0,0-1 0 0 0,0 0 0 0 0,0 1 0 0 0,-1-1 0 0 0,1 0 0 0 0,-1 0 0 0 0,1 0 0 0 0,-1 0 0 0 0,0 0 0 0 0,-11 13 0 0 0,11-10 0 0 0,1-4 0 0 0,1 0 0 0 0,0-1 0 0 0,0 1 0 0 0,-1 0 0 0 0,1-1 0 0 0,0 1 0 0 0,-1-1 0 0 0,1 1 0 0 0,-1-1 0 0 0,1 1 0 0 0,-1-1 0 0 0,1 1 0 0 0,-1-1 0 0 0,1 1 0 0 0,-1-1 0 0 0,1 1 0 0 0,-1-1 0 0 0,0 0 0 0 0,1 1 0 0 0,-1-1 0 0 0,1 0 0 0 0,-1 0 0 0 0,-4 3 0 0 0,-9 7 12 0 0,18-13 48 0 0,3-4-48 0 0,-2 3 38 0 0,1 4-37 0 0,-1-1-3 0 0,-2-7 25 0 0,-3 8-34 0 0,0 0-1 0 0,0 0 1 0 0,0 0-1 0 0,0-1 1 0 0,0 1 0 0 0,0 0-1 0 0,0 0 1 0 0,0 0-1 0 0,0 0 1 0 0,0-1 0 0 0,0 1-1 0 0,0 0 1 0 0,0 0-1 0 0,0 0 1 0 0,0 0-1 0 0,0-1 1 0 0,1 1 0 0 0,-1 0-1 0 0,0 0 1 0 0,0 0-1 0 0,0 0 1 0 0,0 0 0 0 0,0 0-1 0 0,0-1 1 0 0,1 1-1 0 0,-1 0 1 0 0,0 0 0 0 0,0 0-1 0 0,0 0 1 0 0,0 0-1 0 0,1 0 1 0 0,-1 0 0 0 0,0 0-1 0 0,0 0 1 0 0,0 0-1 0 0,0 0 1 0 0,1 0-1 0 0,-1 0 1 0 0,0 0 0 0 0,0 0-1 0 0,30-2 74 0 0,-28 2-72 0 0,1 0 0 0 0,0 0 0 0 0,0 1 0 0 0,0-1 0 0 0,0 0 0 0 0,-1 1-1 0 0,2 0-1 0 0,7 10 0 0 0,1-8 0 0 0,-10-2 0 0 0,1-1 0 0 0,-1 1 0 0 0,0 0 0 0 0,1-1 0 0 0,-1 1 0 0 0,0 0 0 0 0,0 1 0 0 0,0-1 0 0 0,0 0 0 0 0,0 0 0 0 0,0 1 0 0 0,2 1 0 0 0,3 5 0 0 0,-4-5 0 0 0,0 0 0 0 0,1 1 0 0 0,-1-1 0 0 0,1-1 0 0 0,-1 1 0 0 0,1 0 0 0 0,1 0 0 0 0,-1 0 0 0 0,1 0 0 0 0,-1 0 0 0 0,0 1 0 0 0,0 0 0 0 0,-1 0 0 0 0,1 0 0 0 0,-1 0 0 0 0,1 2 0 0 0,19 22 11 0 0,-12-14 45 0 0,0 9 88 0 0,-1 0-33 0 0,-1-7-20 0 0,-4-2 66 0 0,-3 1 74 0 0,-2 2 80 0 0,0-13-245 0 0,0 8 175 0 0,1 10 160 0 0,-5-9-175 0 0,-1-4-103 0 0,-3 6 106 0 0,0 0-7 0 0,3-7-110 0 0,0 6 59 0 0,-6-9-19 0 0,7 2-57 0 0,0-3-4 0 0,0-2-16 0 0,-5-2 39 0 0,1 0-71 0 0,-20 0 127 0 0,19 0-151 0 0,-6-3 47 0 0,9 1-45 0 0,3 0 1 0 0,-20-23 15 0 0,1 4-39 0 0,15 14-33 0 0,5 4-106 0 0,0 0 49 0 0,2 0 30 0 0,0-1 26 0 0,0 0 5 0 0,-1 2-19 0 0,-10-11-181 0 0,9 10-18 0 0,1 0 84 0 0,0-1 31 0 0,2-1 0 0 0,0 4 49 0 0,-1 1 16 0 0,0-2-236 0 0,0-1 64 0 0,0 1 54 0 0,0 1 43 0 0,0-1-38 0 0,0 0-36 0 0,0 1 101 0 0,0 0-122 0 0,0 0 70 0 0,0 0-41 0 0,0 1-83 0 0,0-1-39 0 0,0 0-432 0 0,0 1 116 0 0,1 0-52 0 0,0 0-810 0 0,4 0-630 0 0,4 0-1200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55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9960 0 0,'0'0'222'0'0,"0"0"30"0"0,0 0 20 0 0,0 0-24 0 0,0 0-97 0 0,0 0-45 0 0,0 2 109 0 0,0 2-81 0 0,0-1 43 0 0,0 8 436 0 0,1-7-391 0 0,0-1-92 0 0,0-1-95 0 0,5 2 305 0 0,-5-4-317 0 0,-1 0 1 0 0,1 1 0 0 0,-1-1 0 0 0,1 0 0 0 0,-1 0 0 0 0,0 1-1 0 0,1-1 1 0 0,-1 0 0 0 0,1 1 0 0 0,-1-1 0 0 0,0 1 0 0 0,0-1 0 0 0,1 0-1 0 0,-1 1 1 0 0,0-1 0 0 0,0 1 0 0 0,1-1 0 0 0,-1 1 0 0 0,0-1-1 0 0,0 1 1 0 0,0-1 0 0 0,0 1 0 0 0,0-1 0 0 0,1 1 0 0 0,-1-1-1 0 0,0 1 1 0 0,0-1 0 0 0,0 1 0 0 0,-1-1 0 0 0,1 1 0 0 0,0-1 0 0 0,0 1-24 0 0,0 6 263 0 0,0 8 269 0 0,3-6-210 0 0,2 0-116 0 0,1 3 89 0 0,-4-1-67 0 0,-1 2 46 0 0,1 0-61 0 0,0-2-57 0 0,2 0-49 0 0,0 4-29 0 0,1 14 86 0 0,1-14-60 0 0,-5-12-82 0 0,1 1 0 0 0,-1-1-1 0 0,0 1 1 0 0,-1-1 0 0 0,1 1 0 0 0,0-1 0 0 0,-1 1-1 0 0,0-1 1 0 0,0 1-22 0 0,1 6 47 0 0,0 1 0 0 0,0-1 0 0 0,1 1 0 0 0,1-1 0 0 0,0 1-47 0 0,5 23 114 0 0,-5-19-71 0 0,-1 1-12 0 0,2 0-1 0 0,0 0 1 0 0,1 0 0 0 0,6 13-31 0 0,-8-23 1 0 0,-1 1 0 0 0,1-1 0 0 0,-1 1 0 0 0,-1 0 0 0 0,1 0 0 0 0,-1 0 0 0 0,0 0 0 0 0,-1 0 0 0 0,1-1 0 0 0,-2 3-1 0 0,1-3 0 0 0,1-1 0 0 0,-1 1 0 0 0,1-1 0 0 0,0 1 0 0 0,0-1 0 0 0,0 1 0 0 0,1-1 0 0 0,-1 0 0 0 0,1 0 0 0 0,1 0 0 0 0,0 2 0 0 0,1 1 0 0 0,-1 0 0 0 0,0-1 0 0 0,-1 1 0 0 0,0 1 0 0 0,0-1 0 0 0,-1 2 0 0 0,1 1 0 0 0,1 0 0 0 0,-1 0 0 0 0,2-1 0 0 0,0 2 0 0 0,1 4 0 0 0,0 1 0 0 0,1 11 0 0 0,-3-12 5 0 0,1 1 1 0 0,4 10-6 0 0,-4-16 13 0 0,-1-1-1 0 0,0 1 1 0 0,0 0 0 0 0,-1 1-13 0 0,-1-4 0 0 0,1 1 1 0 0,0-1-1 0 0,0 0 1 0 0,1 0-1 0 0,0 0 0 0 0,1 1 0 0 0,0 0 8 0 0,-1 1 0 0 0,1-1 1 0 0,-2 1-1 0 0,1 0-8 0 0,-1-1 8 0 0,1 1 0 0 0,0-1-1 0 0,0 1 1 0 0,1-1-8 0 0,0 0 9 0 0,0 0 0 0 0,-1 1 0 0 0,0-1 0 0 0,-1 1-9 0 0,1 0 9 0 0,-1-1 0 0 0,1 1 0 0 0,1-1 0 0 0,0 0-9 0 0,12 29 4 0 0,-4-2 39 0 0,-11-33-36 0 0,9 19 4 0 0,-9-20-11 0 0,0 0 0 0 0,0 0 0 0 0,0 0 0 0 0,0 0 0 0 0,0 0 0 0 0,-1 0 0 0 0,1 1 0 0 0,-1-1 0 0 0,1 0 0 0 0,-1 1-1 0 0,0 1 1 0 0,0-3 4 0 0,1 1-1 0 0,-1 0 0 0 0,0-1 1 0 0,0 1-1 0 0,1 0 0 0 0,-1-1 1 0 0,1 1-1 0 0,-1-1 0 0 0,1 1 0 0 0,0-1 1 0 0,0 1-1 0 0,0-1 0 0 0,-1 1 1 0 0,2-1-4 0 0,2 7 37 0 0,-1 5 37 0 0,0-7 28 0 0,-3-6 24 0 0,0 0-55 0 0,1 0-44 0 0,-1 1-37 0 0,1-1-63 0 0,2 3-170 0 0,-1-2 203 0 0,-1 0 66 0 0,0 0 97 0 0,0-1-2 0 0,-1 1 44 0 0,1 0 49 0 0,-1 0 52 0 0,1-1 59 0 0,-1 1 63 0 0,1 0 67 0 0,-1 0 72 0 0,-3-1-453 0 0,0-1-65 0 0,-5 6 13 0 0,-10 4 33 0 0,15-7-55 0 0,-3-1 0 0 0,-16-1 0 0 0,-23 0 165 0 0,0 0 39 0 0,-165 0 923 0 0,190 0-1041 0 0,-5 0-25 0 0,24 0-60 0 0,-1 0 0 0 0,0 0 0 0 0,1 0 0 0 0,-1 0 0 0 0,0 0 0 0 0,1 1 0 0 0,-1-1 0 0 0,0 1 0 0 0,1-1 0 0 0,-1 1 0 0 0,1 0 0 0 0,-1 0 0 0 0,1-1 0 0 0,-1 2-1 0 0,-10 4-1 0 0,6-5 1 0 0,1 0 0 0 0,0 0 0 0 0,0 0 0 0 0,0-1 0 0 0,-1 0 0 0 0,1 0 0 0 0,0 0 0 0 0,-2-1 0 0 0,-36 0 0 0 0,5 1 2 0 0,35 0-62 0 0,-4 0-64 0 0,5-2 42 0 0,-1-1 55 0 0,-1-1-29 0 0,0 0-53 0 0,2 2-105 0 0,1 2-234 0 0,1 0-422 0 0,0-1 511 0 0,0 1 17 0 0,-1-1-57 0 0,0 1 149 0 0,1-1-40 0 0,-2 0-212 0 0,1-1-84 0 0,-1 0-72 0 0,0 1-61 0 0,0-2-373 0 0,0 1-68 0 0,0 0-1196 0 0,2 2-1318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19:04:55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10688 0 0,'0'0'314'0'0,"0"0"-6"0"0,0 0-116 0 0,0 0-48 0 0,0 0 151 0 0,3 0 272 0 0,0 0-383 0 0,1 0 72 0 0,1 0 88 0 0,9 0 526 0 0,-9 0-595 0 0,-2 0-96 0 0,0 0-36 0 0,0 0-45 0 0,-1 0-51 0 0,3 3 553 0 0,7 4-146 0 0,2-3-102 0 0,2-2-104 0 0,-1-2-107 0 0,-14 0-131 0 0,9 0 127 0 0,-8 0-103 0 0,0 0-1 0 0,0 1 0 0 0,0-1 1 0 0,0-1-1 0 0,0 1 0 0 0,0 0 1 0 0,0 0-1 0 0,0-1 0 0 0,0 1 1 0 0,0-1-1 0 0,0 0-33 0 0,6-4 71 0 0,-6 4-63 0 0,-1 0 1 0 0,1 0 0 0 0,-1 1-1 0 0,0-1 1 0 0,1 0 0 0 0,0 0 0 0 0,-1 1-1 0 0,1-1 1 0 0,-1 1 0 0 0,1 0-1 0 0,0-1 1 0 0,-1 1 0 0 0,1 0-1 0 0,0 0 1 0 0,1 0-9 0 0,22 0 25 0 0,34 0 116 0 0,-23 0-124 0 0,-15 0-70 0 0,-1 0-64 0 0,0 0-78 0 0,1 0-94 0 0,-14 0-56 0 0,-3 2-104 0 0,-1 1-179 0 0,-1 5-379 0 0,-2-5-427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2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2642-7417-41B6-91DA-28BB5B1A152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5505-EBB9-4DE5-A11D-E081F80F7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9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1" Type="http://schemas.openxmlformats.org/officeDocument/2006/relationships/image" Target="../media/image17.png"/><Relationship Id="rId42" Type="http://schemas.openxmlformats.org/officeDocument/2006/relationships/customXml" Target="../ink/ink20.xml"/><Relationship Id="rId63" Type="http://schemas.openxmlformats.org/officeDocument/2006/relationships/image" Target="../media/image38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6.png"/><Relationship Id="rId170" Type="http://schemas.openxmlformats.org/officeDocument/2006/relationships/customXml" Target="../ink/ink84.xml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107" Type="http://schemas.openxmlformats.org/officeDocument/2006/relationships/image" Target="../media/image60.png"/><Relationship Id="rId11" Type="http://schemas.openxmlformats.org/officeDocument/2006/relationships/image" Target="../media/image12.png"/><Relationship Id="rId32" Type="http://schemas.openxmlformats.org/officeDocument/2006/relationships/customXml" Target="../ink/ink15.xml"/><Relationship Id="rId53" Type="http://schemas.openxmlformats.org/officeDocument/2006/relationships/image" Target="../media/image33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1.png"/><Relationship Id="rId5" Type="http://schemas.openxmlformats.org/officeDocument/2006/relationships/image" Target="../media/image3.png"/><Relationship Id="rId95" Type="http://schemas.openxmlformats.org/officeDocument/2006/relationships/image" Target="../media/image54.png"/><Relationship Id="rId160" Type="http://schemas.openxmlformats.org/officeDocument/2006/relationships/customXml" Target="../ink/ink79.xml"/><Relationship Id="rId181" Type="http://schemas.openxmlformats.org/officeDocument/2006/relationships/image" Target="../media/image97.png"/><Relationship Id="rId22" Type="http://schemas.openxmlformats.org/officeDocument/2006/relationships/customXml" Target="../ink/ink10.xml"/><Relationship Id="rId43" Type="http://schemas.openxmlformats.org/officeDocument/2006/relationships/image" Target="../media/image28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6.png"/><Relationship Id="rId85" Type="http://schemas.openxmlformats.org/officeDocument/2006/relationships/image" Target="../media/image49.png"/><Relationship Id="rId150" Type="http://schemas.openxmlformats.org/officeDocument/2006/relationships/customXml" Target="../ink/ink74.xml"/><Relationship Id="rId171" Type="http://schemas.openxmlformats.org/officeDocument/2006/relationships/image" Target="../media/image92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12" Type="http://schemas.openxmlformats.org/officeDocument/2006/relationships/customXml" Target="../ink/ink5.xml"/><Relationship Id="rId33" Type="http://schemas.openxmlformats.org/officeDocument/2006/relationships/image" Target="../media/image23.png"/><Relationship Id="rId108" Type="http://schemas.openxmlformats.org/officeDocument/2006/relationships/customXml" Target="../ink/ink53.xml"/><Relationship Id="rId129" Type="http://schemas.openxmlformats.org/officeDocument/2006/relationships/image" Target="../media/image71.png"/><Relationship Id="rId54" Type="http://schemas.openxmlformats.org/officeDocument/2006/relationships/customXml" Target="../ink/ink26.xml"/><Relationship Id="rId75" Type="http://schemas.openxmlformats.org/officeDocument/2006/relationships/image" Target="../media/image44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7.png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44" Type="http://schemas.openxmlformats.org/officeDocument/2006/relationships/customXml" Target="../ink/ink21.xml"/><Relationship Id="rId65" Type="http://schemas.openxmlformats.org/officeDocument/2006/relationships/image" Target="../media/image39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2.png"/><Relationship Id="rId172" Type="http://schemas.openxmlformats.org/officeDocument/2006/relationships/customXml" Target="../ink/ink85.xml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13" Type="http://schemas.openxmlformats.org/officeDocument/2006/relationships/image" Target="../media/image13.png"/><Relationship Id="rId109" Type="http://schemas.openxmlformats.org/officeDocument/2006/relationships/image" Target="../media/image61.png"/><Relationship Id="rId34" Type="http://schemas.openxmlformats.org/officeDocument/2006/relationships/customXml" Target="../ink/ink16.xml"/><Relationship Id="rId55" Type="http://schemas.openxmlformats.org/officeDocument/2006/relationships/image" Target="../media/image34.png"/><Relationship Id="rId76" Type="http://schemas.openxmlformats.org/officeDocument/2006/relationships/customXml" Target="../ink/ink37.xml"/><Relationship Id="rId97" Type="http://schemas.openxmlformats.org/officeDocument/2006/relationships/image" Target="../media/image55.png"/><Relationship Id="rId120" Type="http://schemas.openxmlformats.org/officeDocument/2006/relationships/customXml" Target="../ink/ink59.xml"/><Relationship Id="rId141" Type="http://schemas.openxmlformats.org/officeDocument/2006/relationships/image" Target="../media/image77.png"/><Relationship Id="rId7" Type="http://schemas.openxmlformats.org/officeDocument/2006/relationships/image" Target="../media/image10.png"/><Relationship Id="rId162" Type="http://schemas.openxmlformats.org/officeDocument/2006/relationships/customXml" Target="../ink/ink80.xml"/><Relationship Id="rId183" Type="http://schemas.openxmlformats.org/officeDocument/2006/relationships/image" Target="../media/image9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66" Type="http://schemas.openxmlformats.org/officeDocument/2006/relationships/customXml" Target="../ink/ink32.xml"/><Relationship Id="rId87" Type="http://schemas.openxmlformats.org/officeDocument/2006/relationships/image" Target="../media/image50.png"/><Relationship Id="rId110" Type="http://schemas.openxmlformats.org/officeDocument/2006/relationships/customXml" Target="../ink/ink54.xml"/><Relationship Id="rId115" Type="http://schemas.openxmlformats.org/officeDocument/2006/relationships/image" Target="../media/image64.png"/><Relationship Id="rId131" Type="http://schemas.openxmlformats.org/officeDocument/2006/relationships/image" Target="../media/image72.png"/><Relationship Id="rId136" Type="http://schemas.openxmlformats.org/officeDocument/2006/relationships/customXml" Target="../ink/ink67.xml"/><Relationship Id="rId157" Type="http://schemas.openxmlformats.org/officeDocument/2006/relationships/image" Target="../media/image85.png"/><Relationship Id="rId178" Type="http://schemas.openxmlformats.org/officeDocument/2006/relationships/customXml" Target="../ink/ink88.xml"/><Relationship Id="rId61" Type="http://schemas.openxmlformats.org/officeDocument/2006/relationships/image" Target="../media/image37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93.png"/><Relationship Id="rId194" Type="http://schemas.openxmlformats.org/officeDocument/2006/relationships/customXml" Target="../ink/ink96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56" Type="http://schemas.openxmlformats.org/officeDocument/2006/relationships/customXml" Target="../ink/ink27.xml"/><Relationship Id="rId77" Type="http://schemas.openxmlformats.org/officeDocument/2006/relationships/image" Target="../media/image45.png"/><Relationship Id="rId100" Type="http://schemas.openxmlformats.org/officeDocument/2006/relationships/customXml" Target="../ink/ink49.xml"/><Relationship Id="rId105" Type="http://schemas.openxmlformats.org/officeDocument/2006/relationships/image" Target="../media/image59.png"/><Relationship Id="rId126" Type="http://schemas.openxmlformats.org/officeDocument/2006/relationships/customXml" Target="../ink/ink62.xml"/><Relationship Id="rId147" Type="http://schemas.openxmlformats.org/officeDocument/2006/relationships/image" Target="../media/image80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72" Type="http://schemas.openxmlformats.org/officeDocument/2006/relationships/customXml" Target="../ink/ink35.xml"/><Relationship Id="rId93" Type="http://schemas.openxmlformats.org/officeDocument/2006/relationships/image" Target="../media/image53.png"/><Relationship Id="rId98" Type="http://schemas.openxmlformats.org/officeDocument/2006/relationships/customXml" Target="../ink/ink48.xml"/><Relationship Id="rId121" Type="http://schemas.openxmlformats.org/officeDocument/2006/relationships/image" Target="../media/image67.png"/><Relationship Id="rId142" Type="http://schemas.openxmlformats.org/officeDocument/2006/relationships/customXml" Target="../ink/ink70.xml"/><Relationship Id="rId163" Type="http://schemas.openxmlformats.org/officeDocument/2006/relationships/image" Target="../media/image88.png"/><Relationship Id="rId184" Type="http://schemas.openxmlformats.org/officeDocument/2006/relationships/customXml" Target="../ink/ink91.xml"/><Relationship Id="rId189" Type="http://schemas.openxmlformats.org/officeDocument/2006/relationships/image" Target="../media/image101.png"/><Relationship Id="rId25" Type="http://schemas.openxmlformats.org/officeDocument/2006/relationships/image" Target="../media/image19.png"/><Relationship Id="rId46" Type="http://schemas.openxmlformats.org/officeDocument/2006/relationships/customXml" Target="../ink/ink22.xml"/><Relationship Id="rId67" Type="http://schemas.openxmlformats.org/officeDocument/2006/relationships/image" Target="../media/image40.png"/><Relationship Id="rId116" Type="http://schemas.openxmlformats.org/officeDocument/2006/relationships/customXml" Target="../ink/ink57.xml"/><Relationship Id="rId137" Type="http://schemas.openxmlformats.org/officeDocument/2006/relationships/image" Target="../media/image75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62" Type="http://schemas.openxmlformats.org/officeDocument/2006/relationships/customXml" Target="../ink/ink30.xml"/><Relationship Id="rId83" Type="http://schemas.openxmlformats.org/officeDocument/2006/relationships/image" Target="../media/image48.png"/><Relationship Id="rId88" Type="http://schemas.openxmlformats.org/officeDocument/2006/relationships/customXml" Target="../ink/ink43.xml"/><Relationship Id="rId111" Type="http://schemas.openxmlformats.org/officeDocument/2006/relationships/image" Target="../media/image62.png"/><Relationship Id="rId132" Type="http://schemas.openxmlformats.org/officeDocument/2006/relationships/customXml" Target="../ink/ink65.xml"/><Relationship Id="rId153" Type="http://schemas.openxmlformats.org/officeDocument/2006/relationships/image" Target="../media/image83.png"/><Relationship Id="rId174" Type="http://schemas.openxmlformats.org/officeDocument/2006/relationships/customXml" Target="../ink/ink86.xml"/><Relationship Id="rId179" Type="http://schemas.openxmlformats.org/officeDocument/2006/relationships/image" Target="../media/image96.png"/><Relationship Id="rId195" Type="http://schemas.openxmlformats.org/officeDocument/2006/relationships/image" Target="../media/image10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15" Type="http://schemas.openxmlformats.org/officeDocument/2006/relationships/image" Target="../media/image14.png"/><Relationship Id="rId36" Type="http://schemas.openxmlformats.org/officeDocument/2006/relationships/customXml" Target="../ink/ink17.xml"/><Relationship Id="rId57" Type="http://schemas.openxmlformats.org/officeDocument/2006/relationships/image" Target="../media/image35.png"/><Relationship Id="rId106" Type="http://schemas.openxmlformats.org/officeDocument/2006/relationships/customXml" Target="../ink/ink52.xml"/><Relationship Id="rId127" Type="http://schemas.openxmlformats.org/officeDocument/2006/relationships/image" Target="../media/image70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52" Type="http://schemas.openxmlformats.org/officeDocument/2006/relationships/customXml" Target="../ink/ink25.xml"/><Relationship Id="rId73" Type="http://schemas.openxmlformats.org/officeDocument/2006/relationships/image" Target="../media/image43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customXml" Target="../ink/ink60.xml"/><Relationship Id="rId143" Type="http://schemas.openxmlformats.org/officeDocument/2006/relationships/image" Target="../media/image78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1.png"/><Relationship Id="rId185" Type="http://schemas.openxmlformats.org/officeDocument/2006/relationships/image" Target="../media/image99.png"/><Relationship Id="rId9" Type="http://schemas.openxmlformats.org/officeDocument/2006/relationships/image" Target="../media/image11.png"/><Relationship Id="rId180" Type="http://schemas.openxmlformats.org/officeDocument/2006/relationships/customXml" Target="../ink/ink89.xml"/><Relationship Id="rId26" Type="http://schemas.openxmlformats.org/officeDocument/2006/relationships/customXml" Target="../ink/ink12.xml"/><Relationship Id="rId47" Type="http://schemas.openxmlformats.org/officeDocument/2006/relationships/image" Target="../media/image30.png"/><Relationship Id="rId68" Type="http://schemas.openxmlformats.org/officeDocument/2006/relationships/customXml" Target="../ink/ink33.xml"/><Relationship Id="rId89" Type="http://schemas.openxmlformats.org/officeDocument/2006/relationships/image" Target="../media/image51.png"/><Relationship Id="rId112" Type="http://schemas.openxmlformats.org/officeDocument/2006/relationships/customXml" Target="../ink/ink55.xml"/><Relationship Id="rId133" Type="http://schemas.openxmlformats.org/officeDocument/2006/relationships/image" Target="../media/image73.png"/><Relationship Id="rId154" Type="http://schemas.openxmlformats.org/officeDocument/2006/relationships/customXml" Target="../ink/ink76.xml"/><Relationship Id="rId175" Type="http://schemas.openxmlformats.org/officeDocument/2006/relationships/image" Target="../media/image94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37" Type="http://schemas.openxmlformats.org/officeDocument/2006/relationships/image" Target="../media/image25.png"/><Relationship Id="rId58" Type="http://schemas.openxmlformats.org/officeDocument/2006/relationships/customXml" Target="../ink/ink28.xml"/><Relationship Id="rId79" Type="http://schemas.openxmlformats.org/officeDocument/2006/relationships/image" Target="../media/image46.png"/><Relationship Id="rId102" Type="http://schemas.openxmlformats.org/officeDocument/2006/relationships/customXml" Target="../ink/ink50.xml"/><Relationship Id="rId123" Type="http://schemas.openxmlformats.org/officeDocument/2006/relationships/image" Target="../media/image68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9.png"/><Relationship Id="rId186" Type="http://schemas.openxmlformats.org/officeDocument/2006/relationships/customXml" Target="../ink/ink92.xml"/><Relationship Id="rId27" Type="http://schemas.openxmlformats.org/officeDocument/2006/relationships/image" Target="../media/image20.png"/><Relationship Id="rId48" Type="http://schemas.openxmlformats.org/officeDocument/2006/relationships/customXml" Target="../ink/ink23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4.png"/><Relationship Id="rId176" Type="http://schemas.openxmlformats.org/officeDocument/2006/relationships/customXml" Target="../ink/ink87.xml"/><Relationship Id="rId197" Type="http://schemas.openxmlformats.org/officeDocument/2006/relationships/image" Target="../media/image105.png"/><Relationship Id="rId201" Type="http://schemas.openxmlformats.org/officeDocument/2006/relationships/image" Target="../media/image107.png"/><Relationship Id="rId17" Type="http://schemas.openxmlformats.org/officeDocument/2006/relationships/image" Target="../media/image15.png"/><Relationship Id="rId38" Type="http://schemas.openxmlformats.org/officeDocument/2006/relationships/customXml" Target="../ink/ink18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customXml" Target="../ink/ink82.xml"/><Relationship Id="rId187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.xml"/><Relationship Id="rId49" Type="http://schemas.openxmlformats.org/officeDocument/2006/relationships/image" Target="../media/image31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customXml" Target="../ink/ink77.xml"/><Relationship Id="rId177" Type="http://schemas.openxmlformats.org/officeDocument/2006/relationships/image" Target="../media/image95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18" Type="http://schemas.openxmlformats.org/officeDocument/2006/relationships/customXml" Target="../ink/ink8.xml"/><Relationship Id="rId39" Type="http://schemas.openxmlformats.org/officeDocument/2006/relationships/image" Target="../media/image26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9.png"/><Relationship Id="rId146" Type="http://schemas.openxmlformats.org/officeDocument/2006/relationships/customXml" Target="../ink/ink72.xml"/><Relationship Id="rId167" Type="http://schemas.openxmlformats.org/officeDocument/2006/relationships/image" Target="../media/image90.png"/><Relationship Id="rId188" Type="http://schemas.openxmlformats.org/officeDocument/2006/relationships/customXml" Target="../ink/ink93.xml"/><Relationship Id="rId71" Type="http://schemas.openxmlformats.org/officeDocument/2006/relationships/image" Target="../media/image42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0.xml"/><Relationship Id="rId21" Type="http://schemas.openxmlformats.org/officeDocument/2006/relationships/image" Target="../media/image119.png"/><Relationship Id="rId42" Type="http://schemas.openxmlformats.org/officeDocument/2006/relationships/customXml" Target="../ink/ink122.xml"/><Relationship Id="rId63" Type="http://schemas.openxmlformats.org/officeDocument/2006/relationships/image" Target="../media/image140.png"/><Relationship Id="rId84" Type="http://schemas.openxmlformats.org/officeDocument/2006/relationships/customXml" Target="../ink/ink143.xml"/><Relationship Id="rId138" Type="http://schemas.openxmlformats.org/officeDocument/2006/relationships/image" Target="../media/image177.png"/><Relationship Id="rId159" Type="http://schemas.openxmlformats.org/officeDocument/2006/relationships/customXml" Target="../ink/ink181.xml"/><Relationship Id="rId170" Type="http://schemas.openxmlformats.org/officeDocument/2006/relationships/image" Target="../media/image193.png"/><Relationship Id="rId191" Type="http://schemas.openxmlformats.org/officeDocument/2006/relationships/image" Target="../media/image203.png"/><Relationship Id="rId205" Type="http://schemas.openxmlformats.org/officeDocument/2006/relationships/image" Target="../media/image209.png"/><Relationship Id="rId226" Type="http://schemas.openxmlformats.org/officeDocument/2006/relationships/image" Target="../media/image219.png"/><Relationship Id="rId247" Type="http://schemas.openxmlformats.org/officeDocument/2006/relationships/customXml" Target="../ink/ink226.xml"/><Relationship Id="rId107" Type="http://schemas.openxmlformats.org/officeDocument/2006/relationships/customXml" Target="../ink/ink155.xml"/><Relationship Id="rId11" Type="http://schemas.openxmlformats.org/officeDocument/2006/relationships/image" Target="../media/image114.png"/><Relationship Id="rId32" Type="http://schemas.openxmlformats.org/officeDocument/2006/relationships/customXml" Target="../ink/ink117.xml"/><Relationship Id="rId53" Type="http://schemas.openxmlformats.org/officeDocument/2006/relationships/image" Target="../media/image135.png"/><Relationship Id="rId74" Type="http://schemas.openxmlformats.org/officeDocument/2006/relationships/customXml" Target="../ink/ink138.xml"/><Relationship Id="rId128" Type="http://schemas.openxmlformats.org/officeDocument/2006/relationships/image" Target="../media/image172.png"/><Relationship Id="rId149" Type="http://schemas.openxmlformats.org/officeDocument/2006/relationships/customXml" Target="../ink/ink176.xml"/><Relationship Id="rId5" Type="http://schemas.openxmlformats.org/officeDocument/2006/relationships/image" Target="../media/image1110.png"/><Relationship Id="rId95" Type="http://schemas.openxmlformats.org/officeDocument/2006/relationships/image" Target="../media/image156.png"/><Relationship Id="rId160" Type="http://schemas.openxmlformats.org/officeDocument/2006/relationships/image" Target="../media/image188.png"/><Relationship Id="rId181" Type="http://schemas.openxmlformats.org/officeDocument/2006/relationships/customXml" Target="../ink/ink192.xml"/><Relationship Id="rId216" Type="http://schemas.openxmlformats.org/officeDocument/2006/relationships/customXml" Target="../ink/ink210.xml"/><Relationship Id="rId237" Type="http://schemas.openxmlformats.org/officeDocument/2006/relationships/customXml" Target="../ink/ink221.xml"/><Relationship Id="rId22" Type="http://schemas.openxmlformats.org/officeDocument/2006/relationships/customXml" Target="../ink/ink112.xml"/><Relationship Id="rId43" Type="http://schemas.openxmlformats.org/officeDocument/2006/relationships/image" Target="../media/image130.png"/><Relationship Id="rId64" Type="http://schemas.openxmlformats.org/officeDocument/2006/relationships/customXml" Target="../ink/ink133.xml"/><Relationship Id="rId118" Type="http://schemas.openxmlformats.org/officeDocument/2006/relationships/image" Target="../media/image167.png"/><Relationship Id="rId139" Type="http://schemas.openxmlformats.org/officeDocument/2006/relationships/customXml" Target="../ink/ink171.xml"/><Relationship Id="rId85" Type="http://schemas.openxmlformats.org/officeDocument/2006/relationships/image" Target="../media/image151.png"/><Relationship Id="rId150" Type="http://schemas.openxmlformats.org/officeDocument/2006/relationships/image" Target="../media/image183.png"/><Relationship Id="rId171" Type="http://schemas.openxmlformats.org/officeDocument/2006/relationships/customXml" Target="../ink/ink187.xml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227" Type="http://schemas.openxmlformats.org/officeDocument/2006/relationships/customXml" Target="../ink/ink216.xml"/><Relationship Id="rId248" Type="http://schemas.openxmlformats.org/officeDocument/2006/relationships/image" Target="../media/image230.png"/><Relationship Id="rId12" Type="http://schemas.openxmlformats.org/officeDocument/2006/relationships/customXml" Target="../ink/ink107.xml"/><Relationship Id="rId33" Type="http://schemas.openxmlformats.org/officeDocument/2006/relationships/image" Target="../media/image125.png"/><Relationship Id="rId108" Type="http://schemas.openxmlformats.org/officeDocument/2006/relationships/image" Target="../media/image162.png"/><Relationship Id="rId129" Type="http://schemas.openxmlformats.org/officeDocument/2006/relationships/customXml" Target="../ink/ink166.xml"/><Relationship Id="rId54" Type="http://schemas.openxmlformats.org/officeDocument/2006/relationships/customXml" Target="../ink/ink128.xml"/><Relationship Id="rId75" Type="http://schemas.openxmlformats.org/officeDocument/2006/relationships/image" Target="../media/image146.png"/><Relationship Id="rId96" Type="http://schemas.openxmlformats.org/officeDocument/2006/relationships/customXml" Target="../ink/ink149.xml"/><Relationship Id="rId140" Type="http://schemas.openxmlformats.org/officeDocument/2006/relationships/image" Target="../media/image178.png"/><Relationship Id="rId161" Type="http://schemas.openxmlformats.org/officeDocument/2006/relationships/customXml" Target="../ink/ink182.xml"/><Relationship Id="rId182" Type="http://schemas.openxmlformats.org/officeDocument/2006/relationships/image" Target="../media/image199.png"/><Relationship Id="rId217" Type="http://schemas.openxmlformats.org/officeDocument/2006/relationships/image" Target="../media/image215.png"/><Relationship Id="rId6" Type="http://schemas.openxmlformats.org/officeDocument/2006/relationships/customXml" Target="../ink/ink104.xml"/><Relationship Id="rId238" Type="http://schemas.openxmlformats.org/officeDocument/2006/relationships/image" Target="../media/image225.png"/><Relationship Id="rId23" Type="http://schemas.openxmlformats.org/officeDocument/2006/relationships/image" Target="../media/image120.png"/><Relationship Id="rId119" Type="http://schemas.openxmlformats.org/officeDocument/2006/relationships/customXml" Target="../ink/ink161.xml"/><Relationship Id="rId44" Type="http://schemas.openxmlformats.org/officeDocument/2006/relationships/customXml" Target="../ink/ink123.xml"/><Relationship Id="rId65" Type="http://schemas.openxmlformats.org/officeDocument/2006/relationships/image" Target="../media/image141.png"/><Relationship Id="rId86" Type="http://schemas.openxmlformats.org/officeDocument/2006/relationships/customXml" Target="../ink/ink144.xml"/><Relationship Id="rId130" Type="http://schemas.openxmlformats.org/officeDocument/2006/relationships/image" Target="../media/image173.png"/><Relationship Id="rId151" Type="http://schemas.openxmlformats.org/officeDocument/2006/relationships/customXml" Target="../ink/ink177.xml"/><Relationship Id="rId172" Type="http://schemas.openxmlformats.org/officeDocument/2006/relationships/image" Target="../media/image194.png"/><Relationship Id="rId193" Type="http://schemas.openxmlformats.org/officeDocument/2006/relationships/image" Target="../media/image204.png"/><Relationship Id="rId207" Type="http://schemas.openxmlformats.org/officeDocument/2006/relationships/image" Target="../media/image210.png"/><Relationship Id="rId228" Type="http://schemas.openxmlformats.org/officeDocument/2006/relationships/image" Target="../media/image220.png"/><Relationship Id="rId13" Type="http://schemas.openxmlformats.org/officeDocument/2006/relationships/image" Target="../media/image115.png"/><Relationship Id="rId109" Type="http://schemas.openxmlformats.org/officeDocument/2006/relationships/customXml" Target="../ink/ink156.xml"/><Relationship Id="rId34" Type="http://schemas.openxmlformats.org/officeDocument/2006/relationships/customXml" Target="../ink/ink118.xml"/><Relationship Id="rId55" Type="http://schemas.openxmlformats.org/officeDocument/2006/relationships/image" Target="../media/image136.png"/><Relationship Id="rId76" Type="http://schemas.openxmlformats.org/officeDocument/2006/relationships/customXml" Target="../ink/ink139.xml"/><Relationship Id="rId97" Type="http://schemas.openxmlformats.org/officeDocument/2006/relationships/image" Target="../media/image157.png"/><Relationship Id="rId120" Type="http://schemas.openxmlformats.org/officeDocument/2006/relationships/image" Target="../media/image168.png"/><Relationship Id="rId141" Type="http://schemas.openxmlformats.org/officeDocument/2006/relationships/customXml" Target="../ink/ink172.xml"/><Relationship Id="rId7" Type="http://schemas.openxmlformats.org/officeDocument/2006/relationships/image" Target="../media/image112.png"/><Relationship Id="rId162" Type="http://schemas.openxmlformats.org/officeDocument/2006/relationships/image" Target="../media/image189.png"/><Relationship Id="rId183" Type="http://schemas.openxmlformats.org/officeDocument/2006/relationships/customXml" Target="../ink/ink193.xml"/><Relationship Id="rId218" Type="http://schemas.openxmlformats.org/officeDocument/2006/relationships/customXml" Target="../ink/ink211.xml"/><Relationship Id="rId239" Type="http://schemas.openxmlformats.org/officeDocument/2006/relationships/customXml" Target="../ink/ink222.xml"/><Relationship Id="rId24" Type="http://schemas.openxmlformats.org/officeDocument/2006/relationships/customXml" Target="../ink/ink113.xml"/><Relationship Id="rId45" Type="http://schemas.openxmlformats.org/officeDocument/2006/relationships/image" Target="../media/image131.png"/><Relationship Id="rId66" Type="http://schemas.openxmlformats.org/officeDocument/2006/relationships/customXml" Target="../ink/ink134.xml"/><Relationship Id="rId87" Type="http://schemas.openxmlformats.org/officeDocument/2006/relationships/image" Target="../media/image152.png"/><Relationship Id="rId110" Type="http://schemas.openxmlformats.org/officeDocument/2006/relationships/image" Target="../media/image163.png"/><Relationship Id="rId131" Type="http://schemas.openxmlformats.org/officeDocument/2006/relationships/customXml" Target="../ink/ink167.xml"/><Relationship Id="rId152" Type="http://schemas.openxmlformats.org/officeDocument/2006/relationships/image" Target="../media/image184.png"/><Relationship Id="rId173" Type="http://schemas.openxmlformats.org/officeDocument/2006/relationships/customXml" Target="../ink/ink188.xml"/><Relationship Id="rId194" Type="http://schemas.openxmlformats.org/officeDocument/2006/relationships/customXml" Target="../ink/ink199.xml"/><Relationship Id="rId208" Type="http://schemas.openxmlformats.org/officeDocument/2006/relationships/customXml" Target="../ink/ink206.xml"/><Relationship Id="rId229" Type="http://schemas.openxmlformats.org/officeDocument/2006/relationships/customXml" Target="../ink/ink217.xml"/><Relationship Id="rId240" Type="http://schemas.openxmlformats.org/officeDocument/2006/relationships/image" Target="../media/image226.png"/><Relationship Id="rId14" Type="http://schemas.openxmlformats.org/officeDocument/2006/relationships/customXml" Target="../ink/ink108.xml"/><Relationship Id="rId35" Type="http://schemas.openxmlformats.org/officeDocument/2006/relationships/image" Target="../media/image126.png"/><Relationship Id="rId56" Type="http://schemas.openxmlformats.org/officeDocument/2006/relationships/customXml" Target="../ink/ink129.xml"/><Relationship Id="rId77" Type="http://schemas.openxmlformats.org/officeDocument/2006/relationships/image" Target="../media/image147.png"/><Relationship Id="rId100" Type="http://schemas.openxmlformats.org/officeDocument/2006/relationships/image" Target="../media/image158.png"/><Relationship Id="rId8" Type="http://schemas.openxmlformats.org/officeDocument/2006/relationships/customXml" Target="../ink/ink105.xml"/><Relationship Id="rId98" Type="http://schemas.openxmlformats.org/officeDocument/2006/relationships/customXml" Target="../ink/ink150.xml"/><Relationship Id="rId121" Type="http://schemas.openxmlformats.org/officeDocument/2006/relationships/customXml" Target="../ink/ink162.xml"/><Relationship Id="rId142" Type="http://schemas.openxmlformats.org/officeDocument/2006/relationships/image" Target="../media/image179.png"/><Relationship Id="rId163" Type="http://schemas.openxmlformats.org/officeDocument/2006/relationships/customXml" Target="../ink/ink183.xml"/><Relationship Id="rId184" Type="http://schemas.openxmlformats.org/officeDocument/2006/relationships/customXml" Target="../ink/ink194.xml"/><Relationship Id="rId219" Type="http://schemas.openxmlformats.org/officeDocument/2006/relationships/image" Target="../media/image216.png"/><Relationship Id="rId230" Type="http://schemas.openxmlformats.org/officeDocument/2006/relationships/image" Target="../media/image221.png"/><Relationship Id="rId25" Type="http://schemas.openxmlformats.org/officeDocument/2006/relationships/image" Target="../media/image121.png"/><Relationship Id="rId46" Type="http://schemas.openxmlformats.org/officeDocument/2006/relationships/customXml" Target="../ink/ink124.xml"/><Relationship Id="rId67" Type="http://schemas.openxmlformats.org/officeDocument/2006/relationships/image" Target="../media/image142.png"/><Relationship Id="rId88" Type="http://schemas.openxmlformats.org/officeDocument/2006/relationships/customXml" Target="../ink/ink145.xml"/><Relationship Id="rId111" Type="http://schemas.openxmlformats.org/officeDocument/2006/relationships/customXml" Target="../ink/ink157.xml"/><Relationship Id="rId132" Type="http://schemas.openxmlformats.org/officeDocument/2006/relationships/image" Target="../media/image174.png"/><Relationship Id="rId153" Type="http://schemas.openxmlformats.org/officeDocument/2006/relationships/customXml" Target="../ink/ink178.xml"/><Relationship Id="rId174" Type="http://schemas.openxmlformats.org/officeDocument/2006/relationships/image" Target="../media/image195.png"/><Relationship Id="rId195" Type="http://schemas.openxmlformats.org/officeDocument/2006/relationships/image" Target="../media/image205.png"/><Relationship Id="rId209" Type="http://schemas.openxmlformats.org/officeDocument/2006/relationships/image" Target="../media/image211.png"/><Relationship Id="rId220" Type="http://schemas.openxmlformats.org/officeDocument/2006/relationships/customXml" Target="../ink/ink212.xml"/><Relationship Id="rId241" Type="http://schemas.openxmlformats.org/officeDocument/2006/relationships/customXml" Target="../ink/ink223.xml"/><Relationship Id="rId15" Type="http://schemas.openxmlformats.org/officeDocument/2006/relationships/image" Target="../media/image116.png"/><Relationship Id="rId36" Type="http://schemas.openxmlformats.org/officeDocument/2006/relationships/customXml" Target="../ink/ink119.xml"/><Relationship Id="rId57" Type="http://schemas.openxmlformats.org/officeDocument/2006/relationships/image" Target="../media/image137.png"/><Relationship Id="rId10" Type="http://schemas.openxmlformats.org/officeDocument/2006/relationships/customXml" Target="../ink/ink106.xml"/><Relationship Id="rId31" Type="http://schemas.openxmlformats.org/officeDocument/2006/relationships/image" Target="../media/image124.png"/><Relationship Id="rId52" Type="http://schemas.openxmlformats.org/officeDocument/2006/relationships/customXml" Target="../ink/ink127.xml"/><Relationship Id="rId73" Type="http://schemas.openxmlformats.org/officeDocument/2006/relationships/image" Target="../media/image145.png"/><Relationship Id="rId78" Type="http://schemas.openxmlformats.org/officeDocument/2006/relationships/customXml" Target="../ink/ink140.xml"/><Relationship Id="rId94" Type="http://schemas.openxmlformats.org/officeDocument/2006/relationships/customXml" Target="../ink/ink148.xml"/><Relationship Id="rId99" Type="http://schemas.openxmlformats.org/officeDocument/2006/relationships/customXml" Target="../ink/ink151.xml"/><Relationship Id="rId101" Type="http://schemas.openxmlformats.org/officeDocument/2006/relationships/customXml" Target="../ink/ink152.xml"/><Relationship Id="rId122" Type="http://schemas.openxmlformats.org/officeDocument/2006/relationships/image" Target="../media/image169.png"/><Relationship Id="rId143" Type="http://schemas.openxmlformats.org/officeDocument/2006/relationships/customXml" Target="../ink/ink173.xml"/><Relationship Id="rId148" Type="http://schemas.openxmlformats.org/officeDocument/2006/relationships/image" Target="../media/image182.png"/><Relationship Id="rId164" Type="http://schemas.openxmlformats.org/officeDocument/2006/relationships/image" Target="../media/image190.png"/><Relationship Id="rId169" Type="http://schemas.openxmlformats.org/officeDocument/2006/relationships/customXml" Target="../ink/ink186.xml"/><Relationship Id="rId185" Type="http://schemas.openxmlformats.org/officeDocument/2006/relationships/image" Target="../media/image200.png"/><Relationship Id="rId9" Type="http://schemas.openxmlformats.org/officeDocument/2006/relationships/image" Target="../media/image113.png"/><Relationship Id="rId180" Type="http://schemas.openxmlformats.org/officeDocument/2006/relationships/image" Target="../media/image198.png"/><Relationship Id="rId210" Type="http://schemas.openxmlformats.org/officeDocument/2006/relationships/customXml" Target="../ink/ink207.xml"/><Relationship Id="rId215" Type="http://schemas.openxmlformats.org/officeDocument/2006/relationships/image" Target="../media/image214.png"/><Relationship Id="rId236" Type="http://schemas.openxmlformats.org/officeDocument/2006/relationships/image" Target="../media/image224.png"/><Relationship Id="rId26" Type="http://schemas.openxmlformats.org/officeDocument/2006/relationships/customXml" Target="../ink/ink114.xml"/><Relationship Id="rId231" Type="http://schemas.openxmlformats.org/officeDocument/2006/relationships/customXml" Target="../ink/ink218.xml"/><Relationship Id="rId47" Type="http://schemas.openxmlformats.org/officeDocument/2006/relationships/image" Target="../media/image132.png"/><Relationship Id="rId68" Type="http://schemas.openxmlformats.org/officeDocument/2006/relationships/customXml" Target="../ink/ink135.xml"/><Relationship Id="rId89" Type="http://schemas.openxmlformats.org/officeDocument/2006/relationships/image" Target="../media/image153.png"/><Relationship Id="rId112" Type="http://schemas.openxmlformats.org/officeDocument/2006/relationships/image" Target="../media/image164.png"/><Relationship Id="rId133" Type="http://schemas.openxmlformats.org/officeDocument/2006/relationships/customXml" Target="../ink/ink168.xml"/><Relationship Id="rId154" Type="http://schemas.openxmlformats.org/officeDocument/2006/relationships/image" Target="../media/image185.png"/><Relationship Id="rId175" Type="http://schemas.openxmlformats.org/officeDocument/2006/relationships/customXml" Target="../ink/ink189.xml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09.xml"/><Relationship Id="rId221" Type="http://schemas.openxmlformats.org/officeDocument/2006/relationships/customXml" Target="../ink/ink213.xml"/><Relationship Id="rId242" Type="http://schemas.openxmlformats.org/officeDocument/2006/relationships/image" Target="../media/image227.png"/><Relationship Id="rId37" Type="http://schemas.openxmlformats.org/officeDocument/2006/relationships/image" Target="../media/image127.png"/><Relationship Id="rId58" Type="http://schemas.openxmlformats.org/officeDocument/2006/relationships/customXml" Target="../ink/ink130.xml"/><Relationship Id="rId79" Type="http://schemas.openxmlformats.org/officeDocument/2006/relationships/image" Target="../media/image148.png"/><Relationship Id="rId102" Type="http://schemas.openxmlformats.org/officeDocument/2006/relationships/image" Target="../media/image159.png"/><Relationship Id="rId123" Type="http://schemas.openxmlformats.org/officeDocument/2006/relationships/customXml" Target="../ink/ink163.xml"/><Relationship Id="rId144" Type="http://schemas.openxmlformats.org/officeDocument/2006/relationships/image" Target="../media/image180.png"/><Relationship Id="rId90" Type="http://schemas.openxmlformats.org/officeDocument/2006/relationships/customXml" Target="../ink/ink146.xml"/><Relationship Id="rId165" Type="http://schemas.openxmlformats.org/officeDocument/2006/relationships/customXml" Target="../ink/ink184.xml"/><Relationship Id="rId186" Type="http://schemas.openxmlformats.org/officeDocument/2006/relationships/customXml" Target="../ink/ink195.xml"/><Relationship Id="rId211" Type="http://schemas.openxmlformats.org/officeDocument/2006/relationships/image" Target="../media/image212.png"/><Relationship Id="rId232" Type="http://schemas.openxmlformats.org/officeDocument/2006/relationships/image" Target="../media/image222.png"/><Relationship Id="rId27" Type="http://schemas.openxmlformats.org/officeDocument/2006/relationships/image" Target="../media/image122.png"/><Relationship Id="rId48" Type="http://schemas.openxmlformats.org/officeDocument/2006/relationships/customXml" Target="../ink/ink125.xml"/><Relationship Id="rId69" Type="http://schemas.openxmlformats.org/officeDocument/2006/relationships/image" Target="../media/image143.png"/><Relationship Id="rId113" Type="http://schemas.openxmlformats.org/officeDocument/2006/relationships/customXml" Target="../ink/ink158.xml"/><Relationship Id="rId134" Type="http://schemas.openxmlformats.org/officeDocument/2006/relationships/image" Target="../media/image175.png"/><Relationship Id="rId80" Type="http://schemas.openxmlformats.org/officeDocument/2006/relationships/customXml" Target="../ink/ink141.xml"/><Relationship Id="rId155" Type="http://schemas.openxmlformats.org/officeDocument/2006/relationships/customXml" Target="../ink/ink179.xml"/><Relationship Id="rId176" Type="http://schemas.openxmlformats.org/officeDocument/2006/relationships/image" Target="../media/image196.png"/><Relationship Id="rId197" Type="http://schemas.openxmlformats.org/officeDocument/2006/relationships/image" Target="../media/image85.png"/><Relationship Id="rId201" Type="http://schemas.openxmlformats.org/officeDocument/2006/relationships/image" Target="../media/image207.png"/><Relationship Id="rId222" Type="http://schemas.openxmlformats.org/officeDocument/2006/relationships/image" Target="../media/image217.png"/><Relationship Id="rId243" Type="http://schemas.openxmlformats.org/officeDocument/2006/relationships/customXml" Target="../ink/ink224.xml"/><Relationship Id="rId17" Type="http://schemas.openxmlformats.org/officeDocument/2006/relationships/image" Target="../media/image117.png"/><Relationship Id="rId38" Type="http://schemas.openxmlformats.org/officeDocument/2006/relationships/customXml" Target="../ink/ink120.xml"/><Relationship Id="rId59" Type="http://schemas.openxmlformats.org/officeDocument/2006/relationships/image" Target="../media/image138.png"/><Relationship Id="rId103" Type="http://schemas.openxmlformats.org/officeDocument/2006/relationships/customXml" Target="../ink/ink153.xml"/><Relationship Id="rId124" Type="http://schemas.openxmlformats.org/officeDocument/2006/relationships/image" Target="../media/image170.png"/><Relationship Id="rId70" Type="http://schemas.openxmlformats.org/officeDocument/2006/relationships/customXml" Target="../ink/ink136.xml"/><Relationship Id="rId91" Type="http://schemas.openxmlformats.org/officeDocument/2006/relationships/image" Target="../media/image154.png"/><Relationship Id="rId145" Type="http://schemas.openxmlformats.org/officeDocument/2006/relationships/customXml" Target="../ink/ink174.xml"/><Relationship Id="rId166" Type="http://schemas.openxmlformats.org/officeDocument/2006/relationships/image" Target="../media/image191.png"/><Relationship Id="rId187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8.xml"/><Relationship Id="rId233" Type="http://schemas.openxmlformats.org/officeDocument/2006/relationships/customXml" Target="../ink/ink219.xml"/><Relationship Id="rId28" Type="http://schemas.openxmlformats.org/officeDocument/2006/relationships/customXml" Target="../ink/ink115.xml"/><Relationship Id="rId49" Type="http://schemas.openxmlformats.org/officeDocument/2006/relationships/image" Target="../media/image133.png"/><Relationship Id="rId114" Type="http://schemas.openxmlformats.org/officeDocument/2006/relationships/image" Target="../media/image165.png"/><Relationship Id="rId60" Type="http://schemas.openxmlformats.org/officeDocument/2006/relationships/customXml" Target="../ink/ink131.xml"/><Relationship Id="rId81" Type="http://schemas.openxmlformats.org/officeDocument/2006/relationships/image" Target="../media/image149.png"/><Relationship Id="rId135" Type="http://schemas.openxmlformats.org/officeDocument/2006/relationships/customXml" Target="../ink/ink169.xml"/><Relationship Id="rId156" Type="http://schemas.openxmlformats.org/officeDocument/2006/relationships/image" Target="../media/image186.png"/><Relationship Id="rId177" Type="http://schemas.openxmlformats.org/officeDocument/2006/relationships/customXml" Target="../ink/ink190.xml"/><Relationship Id="rId198" Type="http://schemas.openxmlformats.org/officeDocument/2006/relationships/customXml" Target="../ink/ink201.xml"/><Relationship Id="rId202" Type="http://schemas.openxmlformats.org/officeDocument/2006/relationships/customXml" Target="../ink/ink203.xml"/><Relationship Id="rId223" Type="http://schemas.openxmlformats.org/officeDocument/2006/relationships/customXml" Target="../ink/ink214.xml"/><Relationship Id="rId244" Type="http://schemas.openxmlformats.org/officeDocument/2006/relationships/image" Target="../media/image228.png"/><Relationship Id="rId18" Type="http://schemas.openxmlformats.org/officeDocument/2006/relationships/customXml" Target="../ink/ink110.xml"/><Relationship Id="rId39" Type="http://schemas.openxmlformats.org/officeDocument/2006/relationships/image" Target="../media/image128.png"/><Relationship Id="rId50" Type="http://schemas.openxmlformats.org/officeDocument/2006/relationships/customXml" Target="../ink/ink126.xml"/><Relationship Id="rId104" Type="http://schemas.openxmlformats.org/officeDocument/2006/relationships/image" Target="../media/image160.png"/><Relationship Id="rId125" Type="http://schemas.openxmlformats.org/officeDocument/2006/relationships/customXml" Target="../ink/ink164.xml"/><Relationship Id="rId146" Type="http://schemas.openxmlformats.org/officeDocument/2006/relationships/image" Target="../media/image181.png"/><Relationship Id="rId167" Type="http://schemas.openxmlformats.org/officeDocument/2006/relationships/customXml" Target="../ink/ink185.xml"/><Relationship Id="rId188" Type="http://schemas.openxmlformats.org/officeDocument/2006/relationships/customXml" Target="../ink/ink196.xml"/><Relationship Id="rId71" Type="http://schemas.openxmlformats.org/officeDocument/2006/relationships/image" Target="../media/image144.png"/><Relationship Id="rId92" Type="http://schemas.openxmlformats.org/officeDocument/2006/relationships/customXml" Target="../ink/ink147.xml"/><Relationship Id="rId213" Type="http://schemas.openxmlformats.org/officeDocument/2006/relationships/image" Target="../media/image213.png"/><Relationship Id="rId234" Type="http://schemas.openxmlformats.org/officeDocument/2006/relationships/image" Target="../media/image223.png"/><Relationship Id="rId2" Type="http://schemas.openxmlformats.org/officeDocument/2006/relationships/customXml" Target="../ink/ink103.xml"/><Relationship Id="rId29" Type="http://schemas.openxmlformats.org/officeDocument/2006/relationships/image" Target="../media/image123.png"/><Relationship Id="rId40" Type="http://schemas.openxmlformats.org/officeDocument/2006/relationships/customXml" Target="../ink/ink121.xml"/><Relationship Id="rId115" Type="http://schemas.openxmlformats.org/officeDocument/2006/relationships/customXml" Target="../ink/ink159.xml"/><Relationship Id="rId136" Type="http://schemas.openxmlformats.org/officeDocument/2006/relationships/image" Target="../media/image176.png"/><Relationship Id="rId157" Type="http://schemas.openxmlformats.org/officeDocument/2006/relationships/customXml" Target="../ink/ink180.xml"/><Relationship Id="rId178" Type="http://schemas.openxmlformats.org/officeDocument/2006/relationships/image" Target="../media/image197.png"/><Relationship Id="rId61" Type="http://schemas.openxmlformats.org/officeDocument/2006/relationships/image" Target="../media/image139.png"/><Relationship Id="rId82" Type="http://schemas.openxmlformats.org/officeDocument/2006/relationships/customXml" Target="../ink/ink142.xml"/><Relationship Id="rId199" Type="http://schemas.openxmlformats.org/officeDocument/2006/relationships/image" Target="../media/image206.png"/><Relationship Id="rId203" Type="http://schemas.openxmlformats.org/officeDocument/2006/relationships/image" Target="../media/image208.png"/><Relationship Id="rId19" Type="http://schemas.openxmlformats.org/officeDocument/2006/relationships/image" Target="../media/image118.png"/><Relationship Id="rId224" Type="http://schemas.openxmlformats.org/officeDocument/2006/relationships/image" Target="../media/image218.png"/><Relationship Id="rId245" Type="http://schemas.openxmlformats.org/officeDocument/2006/relationships/customXml" Target="../ink/ink225.xml"/><Relationship Id="rId30" Type="http://schemas.openxmlformats.org/officeDocument/2006/relationships/customXml" Target="../ink/ink116.xml"/><Relationship Id="rId105" Type="http://schemas.openxmlformats.org/officeDocument/2006/relationships/customXml" Target="../ink/ink154.xml"/><Relationship Id="rId126" Type="http://schemas.openxmlformats.org/officeDocument/2006/relationships/image" Target="../media/image171.png"/><Relationship Id="rId147" Type="http://schemas.openxmlformats.org/officeDocument/2006/relationships/customXml" Target="../ink/ink175.xml"/><Relationship Id="rId168" Type="http://schemas.openxmlformats.org/officeDocument/2006/relationships/image" Target="../media/image192.png"/><Relationship Id="rId51" Type="http://schemas.openxmlformats.org/officeDocument/2006/relationships/image" Target="../media/image134.png"/><Relationship Id="rId72" Type="http://schemas.openxmlformats.org/officeDocument/2006/relationships/customXml" Target="../ink/ink137.xml"/><Relationship Id="rId93" Type="http://schemas.openxmlformats.org/officeDocument/2006/relationships/image" Target="../media/image155.png"/><Relationship Id="rId189" Type="http://schemas.openxmlformats.org/officeDocument/2006/relationships/image" Target="../media/image202.png"/><Relationship Id="rId214" Type="http://schemas.openxmlformats.org/officeDocument/2006/relationships/customXml" Target="../ink/ink209.xml"/><Relationship Id="rId235" Type="http://schemas.openxmlformats.org/officeDocument/2006/relationships/customXml" Target="../ink/ink220.xml"/><Relationship Id="rId116" Type="http://schemas.openxmlformats.org/officeDocument/2006/relationships/image" Target="../media/image166.png"/><Relationship Id="rId137" Type="http://schemas.openxmlformats.org/officeDocument/2006/relationships/customXml" Target="../ink/ink170.xml"/><Relationship Id="rId158" Type="http://schemas.openxmlformats.org/officeDocument/2006/relationships/image" Target="../media/image187.png"/><Relationship Id="rId20" Type="http://schemas.openxmlformats.org/officeDocument/2006/relationships/customXml" Target="../ink/ink111.xml"/><Relationship Id="rId41" Type="http://schemas.openxmlformats.org/officeDocument/2006/relationships/image" Target="../media/image129.png"/><Relationship Id="rId62" Type="http://schemas.openxmlformats.org/officeDocument/2006/relationships/customXml" Target="../ink/ink132.xml"/><Relationship Id="rId83" Type="http://schemas.openxmlformats.org/officeDocument/2006/relationships/image" Target="../media/image150.png"/><Relationship Id="rId179" Type="http://schemas.openxmlformats.org/officeDocument/2006/relationships/customXml" Target="../ink/ink191.xml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225" Type="http://schemas.openxmlformats.org/officeDocument/2006/relationships/customXml" Target="../ink/ink215.xml"/><Relationship Id="rId246" Type="http://schemas.openxmlformats.org/officeDocument/2006/relationships/image" Target="../media/image229.png"/><Relationship Id="rId106" Type="http://schemas.openxmlformats.org/officeDocument/2006/relationships/image" Target="../media/image161.png"/><Relationship Id="rId127" Type="http://schemas.openxmlformats.org/officeDocument/2006/relationships/customXml" Target="../ink/ink16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.png"/><Relationship Id="rId18" Type="http://schemas.openxmlformats.org/officeDocument/2006/relationships/customXml" Target="../ink/ink234.xml"/><Relationship Id="rId26" Type="http://schemas.openxmlformats.org/officeDocument/2006/relationships/customXml" Target="../ink/ink238.xml"/><Relationship Id="rId39" Type="http://schemas.openxmlformats.org/officeDocument/2006/relationships/image" Target="../media/image248.png"/><Relationship Id="rId21" Type="http://schemas.openxmlformats.org/officeDocument/2006/relationships/image" Target="../media/image239.png"/><Relationship Id="rId34" Type="http://schemas.openxmlformats.org/officeDocument/2006/relationships/customXml" Target="../ink/ink242.xml"/><Relationship Id="rId42" Type="http://schemas.openxmlformats.org/officeDocument/2006/relationships/customXml" Target="../ink/ink246.xml"/><Relationship Id="rId47" Type="http://schemas.openxmlformats.org/officeDocument/2006/relationships/image" Target="../media/image252.png"/><Relationship Id="rId50" Type="http://schemas.openxmlformats.org/officeDocument/2006/relationships/customXml" Target="../ink/ink250.xml"/><Relationship Id="rId55" Type="http://schemas.openxmlformats.org/officeDocument/2006/relationships/image" Target="../media/image256.png"/><Relationship Id="rId7" Type="http://schemas.openxmlformats.org/officeDocument/2006/relationships/image" Target="../media/image232.png"/><Relationship Id="rId2" Type="http://schemas.openxmlformats.org/officeDocument/2006/relationships/customXml" Target="../ink/ink227.xml"/><Relationship Id="rId16" Type="http://schemas.openxmlformats.org/officeDocument/2006/relationships/customXml" Target="../ink/ink233.xml"/><Relationship Id="rId29" Type="http://schemas.openxmlformats.org/officeDocument/2006/relationships/image" Target="../media/image243.png"/><Relationship Id="rId11" Type="http://schemas.openxmlformats.org/officeDocument/2006/relationships/image" Target="../media/image234.png"/><Relationship Id="rId24" Type="http://schemas.openxmlformats.org/officeDocument/2006/relationships/customXml" Target="../ink/ink237.xml"/><Relationship Id="rId32" Type="http://schemas.openxmlformats.org/officeDocument/2006/relationships/customXml" Target="../ink/ink241.xml"/><Relationship Id="rId37" Type="http://schemas.openxmlformats.org/officeDocument/2006/relationships/image" Target="../media/image247.png"/><Relationship Id="rId40" Type="http://schemas.openxmlformats.org/officeDocument/2006/relationships/customXml" Target="../ink/ink245.xml"/><Relationship Id="rId45" Type="http://schemas.openxmlformats.org/officeDocument/2006/relationships/image" Target="../media/image251.png"/><Relationship Id="rId53" Type="http://schemas.openxmlformats.org/officeDocument/2006/relationships/image" Target="../media/image255.png"/><Relationship Id="rId58" Type="http://schemas.openxmlformats.org/officeDocument/2006/relationships/customXml" Target="../ink/ink254.xml"/><Relationship Id="rId5" Type="http://schemas.openxmlformats.org/officeDocument/2006/relationships/image" Target="../media/image2310.png"/><Relationship Id="rId61" Type="http://schemas.openxmlformats.org/officeDocument/2006/relationships/image" Target="../media/image259.png"/><Relationship Id="rId19" Type="http://schemas.openxmlformats.org/officeDocument/2006/relationships/image" Target="../media/image238.png"/><Relationship Id="rId9" Type="http://schemas.openxmlformats.org/officeDocument/2006/relationships/image" Target="../media/image233.png"/><Relationship Id="rId14" Type="http://schemas.openxmlformats.org/officeDocument/2006/relationships/customXml" Target="../ink/ink232.xml"/><Relationship Id="rId22" Type="http://schemas.openxmlformats.org/officeDocument/2006/relationships/customXml" Target="../ink/ink236.xml"/><Relationship Id="rId27" Type="http://schemas.openxmlformats.org/officeDocument/2006/relationships/image" Target="../media/image242.png"/><Relationship Id="rId30" Type="http://schemas.openxmlformats.org/officeDocument/2006/relationships/customXml" Target="../ink/ink240.xml"/><Relationship Id="rId35" Type="http://schemas.openxmlformats.org/officeDocument/2006/relationships/image" Target="../media/image246.png"/><Relationship Id="rId43" Type="http://schemas.openxmlformats.org/officeDocument/2006/relationships/image" Target="../media/image250.png"/><Relationship Id="rId48" Type="http://schemas.openxmlformats.org/officeDocument/2006/relationships/customXml" Target="../ink/ink249.xml"/><Relationship Id="rId56" Type="http://schemas.openxmlformats.org/officeDocument/2006/relationships/customXml" Target="../ink/ink253.xml"/><Relationship Id="rId8" Type="http://schemas.openxmlformats.org/officeDocument/2006/relationships/customXml" Target="../ink/ink229.xml"/><Relationship Id="rId51" Type="http://schemas.openxmlformats.org/officeDocument/2006/relationships/image" Target="../media/image254.png"/><Relationship Id="rId12" Type="http://schemas.openxmlformats.org/officeDocument/2006/relationships/customXml" Target="../ink/ink231.xml"/><Relationship Id="rId17" Type="http://schemas.openxmlformats.org/officeDocument/2006/relationships/image" Target="../media/image237.png"/><Relationship Id="rId25" Type="http://schemas.openxmlformats.org/officeDocument/2006/relationships/image" Target="../media/image241.png"/><Relationship Id="rId33" Type="http://schemas.openxmlformats.org/officeDocument/2006/relationships/image" Target="../media/image245.png"/><Relationship Id="rId38" Type="http://schemas.openxmlformats.org/officeDocument/2006/relationships/customXml" Target="../ink/ink244.xml"/><Relationship Id="rId46" Type="http://schemas.openxmlformats.org/officeDocument/2006/relationships/customXml" Target="../ink/ink248.xml"/><Relationship Id="rId59" Type="http://schemas.openxmlformats.org/officeDocument/2006/relationships/image" Target="../media/image258.png"/><Relationship Id="rId20" Type="http://schemas.openxmlformats.org/officeDocument/2006/relationships/customXml" Target="../ink/ink235.xml"/><Relationship Id="rId41" Type="http://schemas.openxmlformats.org/officeDocument/2006/relationships/image" Target="../media/image249.png"/><Relationship Id="rId54" Type="http://schemas.openxmlformats.org/officeDocument/2006/relationships/customXml" Target="../ink/ink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8.xml"/><Relationship Id="rId15" Type="http://schemas.openxmlformats.org/officeDocument/2006/relationships/image" Target="../media/image236.png"/><Relationship Id="rId23" Type="http://schemas.openxmlformats.org/officeDocument/2006/relationships/image" Target="../media/image240.png"/><Relationship Id="rId28" Type="http://schemas.openxmlformats.org/officeDocument/2006/relationships/customXml" Target="../ink/ink239.xml"/><Relationship Id="rId36" Type="http://schemas.openxmlformats.org/officeDocument/2006/relationships/customXml" Target="../ink/ink243.xml"/><Relationship Id="rId49" Type="http://schemas.openxmlformats.org/officeDocument/2006/relationships/image" Target="../media/image253.png"/><Relationship Id="rId57" Type="http://schemas.openxmlformats.org/officeDocument/2006/relationships/image" Target="../media/image257.png"/><Relationship Id="rId10" Type="http://schemas.openxmlformats.org/officeDocument/2006/relationships/customXml" Target="../ink/ink230.xml"/><Relationship Id="rId31" Type="http://schemas.openxmlformats.org/officeDocument/2006/relationships/image" Target="../media/image244.png"/><Relationship Id="rId44" Type="http://schemas.openxmlformats.org/officeDocument/2006/relationships/customXml" Target="../ink/ink247.xml"/><Relationship Id="rId52" Type="http://schemas.openxmlformats.org/officeDocument/2006/relationships/customXml" Target="../ink/ink251.xml"/><Relationship Id="rId60" Type="http://schemas.openxmlformats.org/officeDocument/2006/relationships/customXml" Target="../ink/ink2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4849" y="2319928"/>
            <a:ext cx="872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Useful Functions to Know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14DDC5-DEB5-43EE-8866-F491C799F2BF}"/>
                  </a:ext>
                </a:extLst>
              </p14:cNvPr>
              <p14:cNvContentPartPr/>
              <p14:nvPr/>
            </p14:nvContentPartPr>
            <p14:xfrm>
              <a:off x="851650" y="380462"/>
              <a:ext cx="57240" cy="39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14DDC5-DEB5-43EE-8866-F491C799F2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010" y="362462"/>
                <a:ext cx="92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755E2A-C30D-477E-982A-3731249B0359}"/>
                  </a:ext>
                </a:extLst>
              </p14:cNvPr>
              <p14:cNvContentPartPr/>
              <p14:nvPr/>
            </p14:nvContentPartPr>
            <p14:xfrm>
              <a:off x="2572810" y="561902"/>
              <a:ext cx="176400" cy="19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755E2A-C30D-477E-982A-3731249B03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4810" y="543902"/>
                <a:ext cx="212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CD22093-E9BE-4415-A5E5-C4B0F485A76B}"/>
                  </a:ext>
                </a:extLst>
              </p14:cNvPr>
              <p14:cNvContentPartPr/>
              <p14:nvPr/>
            </p14:nvContentPartPr>
            <p14:xfrm>
              <a:off x="1970530" y="323222"/>
              <a:ext cx="443880" cy="444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CD22093-E9BE-4415-A5E5-C4B0F485A7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530" y="305207"/>
                <a:ext cx="479520" cy="479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B7591E-C347-4DB6-913A-18FD1415EE7D}"/>
                  </a:ext>
                </a:extLst>
              </p14:cNvPr>
              <p14:cNvContentPartPr/>
              <p14:nvPr/>
            </p14:nvContentPartPr>
            <p14:xfrm>
              <a:off x="1010050" y="544982"/>
              <a:ext cx="671400" cy="255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B7591E-C347-4DB6-913A-18FD1415EE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401" y="527342"/>
                <a:ext cx="707059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B8AAC1-ACE9-4B71-BA8B-79AA7A6CF088}"/>
                  </a:ext>
                </a:extLst>
              </p14:cNvPr>
              <p14:cNvContentPartPr/>
              <p14:nvPr/>
            </p14:nvContentPartPr>
            <p14:xfrm>
              <a:off x="499570" y="334022"/>
              <a:ext cx="244440" cy="46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B8AAC1-ACE9-4B71-BA8B-79AA7A6CF0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930" y="316022"/>
                <a:ext cx="2800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532472-5614-4996-845F-0BA2E0DB9762}"/>
                  </a:ext>
                </a:extLst>
              </p14:cNvPr>
              <p14:cNvContentPartPr/>
              <p14:nvPr/>
            </p14:nvContentPartPr>
            <p14:xfrm>
              <a:off x="3560650" y="556142"/>
              <a:ext cx="534600" cy="210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532472-5614-4996-845F-0BA2E0DB97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2998" y="538502"/>
                <a:ext cx="570264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1D1BF36-5EDF-448B-85D3-8ECA47AD778B}"/>
                  </a:ext>
                </a:extLst>
              </p14:cNvPr>
              <p14:cNvContentPartPr/>
              <p14:nvPr/>
            </p14:nvContentPartPr>
            <p14:xfrm>
              <a:off x="2873050" y="436982"/>
              <a:ext cx="529200" cy="318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1D1BF36-5EDF-448B-85D3-8ECA47AD7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5410" y="419322"/>
                <a:ext cx="564840" cy="3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186587-6BB9-4908-9FBB-73B70568EDB6}"/>
                  </a:ext>
                </a:extLst>
              </p14:cNvPr>
              <p14:cNvContentPartPr/>
              <p14:nvPr/>
            </p14:nvContentPartPr>
            <p14:xfrm>
              <a:off x="1338548" y="2186042"/>
              <a:ext cx="52200" cy="352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186587-6BB9-4908-9FBB-73B70568ED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20548" y="2168042"/>
                <a:ext cx="878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434EE0-E8FE-4CDA-9137-DA83AA69C1AE}"/>
                  </a:ext>
                </a:extLst>
              </p14:cNvPr>
              <p14:cNvContentPartPr/>
              <p14:nvPr/>
            </p14:nvContentPartPr>
            <p14:xfrm>
              <a:off x="1736708" y="2298722"/>
              <a:ext cx="233280" cy="21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434EE0-E8FE-4CDA-9137-DA83AA69C1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9068" y="2280722"/>
                <a:ext cx="268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A1D41BC-2B2E-4604-8573-F49B29E767C4}"/>
                  </a:ext>
                </a:extLst>
              </p14:cNvPr>
              <p14:cNvContentPartPr/>
              <p14:nvPr/>
            </p14:nvContentPartPr>
            <p14:xfrm>
              <a:off x="2145668" y="2288282"/>
              <a:ext cx="199080" cy="619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A1D41BC-2B2E-4604-8573-F49B29E767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27668" y="2270282"/>
                <a:ext cx="23472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A2B8EF2-9CBD-4E11-8A88-4B184B29EDE7}"/>
                  </a:ext>
                </a:extLst>
              </p14:cNvPr>
              <p14:cNvContentPartPr/>
              <p14:nvPr/>
            </p14:nvContentPartPr>
            <p14:xfrm>
              <a:off x="3400988" y="2305202"/>
              <a:ext cx="170640" cy="187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A2B8EF2-9CBD-4E11-8A88-4B184B29ED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82988" y="2287202"/>
                <a:ext cx="206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87BA11-92C0-4CE7-A53E-A76F6EBCF74C}"/>
                  </a:ext>
                </a:extLst>
              </p14:cNvPr>
              <p14:cNvContentPartPr/>
              <p14:nvPr/>
            </p14:nvContentPartPr>
            <p14:xfrm>
              <a:off x="4501868" y="2259482"/>
              <a:ext cx="438480" cy="267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87BA11-92C0-4CE7-A53E-A76F6EBCF7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84228" y="2241482"/>
                <a:ext cx="474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208F789-518A-427C-8627-59D8AFABD037}"/>
                  </a:ext>
                </a:extLst>
              </p14:cNvPr>
              <p14:cNvContentPartPr/>
              <p14:nvPr/>
            </p14:nvContentPartPr>
            <p14:xfrm>
              <a:off x="3695108" y="2134922"/>
              <a:ext cx="603720" cy="386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208F789-518A-427C-8627-59D8AFABD0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77457" y="2116922"/>
                <a:ext cx="639381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CCAFA12-1B7D-438E-BF95-C1DBF07268F0}"/>
                  </a:ext>
                </a:extLst>
              </p14:cNvPr>
              <p14:cNvContentPartPr/>
              <p14:nvPr/>
            </p14:nvContentPartPr>
            <p14:xfrm>
              <a:off x="2798708" y="2083802"/>
              <a:ext cx="478080" cy="443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CCAFA12-1B7D-438E-BF95-C1DBF07268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1068" y="2065802"/>
                <a:ext cx="5137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8D0CA7-50C0-4472-B4AC-FF8B833EA920}"/>
                  </a:ext>
                </a:extLst>
              </p14:cNvPr>
              <p14:cNvContentPartPr/>
              <p14:nvPr/>
            </p14:nvContentPartPr>
            <p14:xfrm>
              <a:off x="1537988" y="2265602"/>
              <a:ext cx="34560" cy="261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8D0CA7-50C0-4472-B4AC-FF8B833EA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19988" y="2247602"/>
                <a:ext cx="70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1D8990-7763-4C5B-8617-002F0AE3AC8C}"/>
                  </a:ext>
                </a:extLst>
              </p14:cNvPr>
              <p14:cNvContentPartPr/>
              <p14:nvPr/>
            </p14:nvContentPartPr>
            <p14:xfrm>
              <a:off x="469508" y="2134562"/>
              <a:ext cx="687960" cy="46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1D8990-7763-4C5B-8617-002F0AE3AC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1877" y="2116562"/>
                <a:ext cx="723581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FDEA55-5D84-40F2-B775-8913B681BA65}"/>
                  </a:ext>
                </a:extLst>
              </p14:cNvPr>
              <p14:cNvContentPartPr/>
              <p14:nvPr/>
            </p14:nvContentPartPr>
            <p14:xfrm>
              <a:off x="5122690" y="352022"/>
              <a:ext cx="63000" cy="347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FDEA55-5D84-40F2-B775-8913B681BA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05050" y="334022"/>
                <a:ext cx="986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18E8BBE-9F96-4F1A-98EB-A4708EA31EC8}"/>
                  </a:ext>
                </a:extLst>
              </p14:cNvPr>
              <p14:cNvContentPartPr/>
              <p14:nvPr/>
            </p14:nvContentPartPr>
            <p14:xfrm>
              <a:off x="5668090" y="357782"/>
              <a:ext cx="96840" cy="386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18E8BBE-9F96-4F1A-98EB-A4708EA31E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090" y="339782"/>
                <a:ext cx="1324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50C64E2-0498-4D46-B0C3-BC5DF5935DF6}"/>
                  </a:ext>
                </a:extLst>
              </p14:cNvPr>
              <p14:cNvContentPartPr/>
              <p14:nvPr/>
            </p14:nvContentPartPr>
            <p14:xfrm>
              <a:off x="5923690" y="505022"/>
              <a:ext cx="108360" cy="23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50C64E2-0498-4D46-B0C3-BC5DF5935D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05690" y="487382"/>
                <a:ext cx="144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EBF018E-97E1-45A2-8207-30412CADB0B0}"/>
                  </a:ext>
                </a:extLst>
              </p14:cNvPr>
              <p14:cNvContentPartPr/>
              <p14:nvPr/>
            </p14:nvContentPartPr>
            <p14:xfrm>
              <a:off x="5946370" y="596102"/>
              <a:ext cx="96840" cy="17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EBF018E-97E1-45A2-8207-30412CADB0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8370" y="57846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C4C261-99E8-46C7-94B8-C736EC48E04F}"/>
                  </a:ext>
                </a:extLst>
              </p14:cNvPr>
              <p14:cNvContentPartPr/>
              <p14:nvPr/>
            </p14:nvContentPartPr>
            <p14:xfrm>
              <a:off x="5349850" y="442742"/>
              <a:ext cx="176400" cy="227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C4C261-99E8-46C7-94B8-C736EC48E0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32210" y="425102"/>
                <a:ext cx="212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3021307-A58B-459E-9CB7-F18C82B0A3FC}"/>
                  </a:ext>
                </a:extLst>
              </p14:cNvPr>
              <p14:cNvContentPartPr/>
              <p14:nvPr/>
            </p14:nvContentPartPr>
            <p14:xfrm>
              <a:off x="4747930" y="278222"/>
              <a:ext cx="244440" cy="461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3021307-A58B-459E-9CB7-F18C82B0A3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29930" y="260222"/>
                <a:ext cx="2800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770B6E3-4A5D-4641-8A49-66F2D679FBDF}"/>
                  </a:ext>
                </a:extLst>
              </p14:cNvPr>
              <p14:cNvContentPartPr/>
              <p14:nvPr/>
            </p14:nvContentPartPr>
            <p14:xfrm>
              <a:off x="6508690" y="374702"/>
              <a:ext cx="210600" cy="401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770B6E3-4A5D-4641-8A49-66F2D679FB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0690" y="356702"/>
                <a:ext cx="2462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7632757-2649-433D-A366-2650831463AB}"/>
                  </a:ext>
                </a:extLst>
              </p14:cNvPr>
              <p14:cNvContentPartPr/>
              <p14:nvPr/>
            </p14:nvContentPartPr>
            <p14:xfrm>
              <a:off x="7235530" y="329342"/>
              <a:ext cx="170640" cy="460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7632757-2649-433D-A366-2650831463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17530" y="311342"/>
                <a:ext cx="2062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CD95FC2-F0F4-46D5-B7CD-BCB8D89FB012}"/>
                  </a:ext>
                </a:extLst>
              </p14:cNvPr>
              <p14:cNvContentPartPr/>
              <p14:nvPr/>
            </p14:nvContentPartPr>
            <p14:xfrm>
              <a:off x="6917290" y="499622"/>
              <a:ext cx="165240" cy="239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CD95FC2-F0F4-46D5-B7CD-BCB8D89FB0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99650" y="481622"/>
                <a:ext cx="200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2182C18-B833-49F9-A8D7-8D785E2B2807}"/>
                  </a:ext>
                </a:extLst>
              </p14:cNvPr>
              <p14:cNvContentPartPr/>
              <p14:nvPr/>
            </p14:nvContentPartPr>
            <p14:xfrm>
              <a:off x="6098108" y="2123402"/>
              <a:ext cx="51840" cy="380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2182C18-B833-49F9-A8D7-8D785E2B28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0468" y="2105402"/>
                <a:ext cx="87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6999173-2F97-41E8-B520-7C5CF03BD2F6}"/>
                  </a:ext>
                </a:extLst>
              </p14:cNvPr>
              <p14:cNvContentPartPr/>
              <p14:nvPr/>
            </p14:nvContentPartPr>
            <p14:xfrm>
              <a:off x="6564308" y="2094962"/>
              <a:ext cx="96480" cy="432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6999173-2F97-41E8-B520-7C5CF03BD2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46308" y="2076962"/>
                <a:ext cx="132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15125B1-66C5-4376-82E2-8F747F30D773}"/>
                  </a:ext>
                </a:extLst>
              </p14:cNvPr>
              <p14:cNvContentPartPr/>
              <p14:nvPr/>
            </p14:nvContentPartPr>
            <p14:xfrm>
              <a:off x="6280268" y="2237162"/>
              <a:ext cx="153720" cy="261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15125B1-66C5-4376-82E2-8F747F30D7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62628" y="2219162"/>
                <a:ext cx="189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C5F9A83-EF15-4F14-9628-F32ECE478DFC}"/>
                  </a:ext>
                </a:extLst>
              </p14:cNvPr>
              <p14:cNvContentPartPr/>
              <p14:nvPr/>
            </p14:nvContentPartPr>
            <p14:xfrm>
              <a:off x="5661428" y="2089202"/>
              <a:ext cx="290160" cy="466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C5F9A83-EF15-4F14-9628-F32ECE478D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43428" y="2071202"/>
                <a:ext cx="3258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ABBC46-B7C0-48AC-93B1-30F4F6A1AE7E}"/>
                  </a:ext>
                </a:extLst>
              </p14:cNvPr>
              <p14:cNvContentPartPr/>
              <p14:nvPr/>
            </p14:nvContentPartPr>
            <p14:xfrm>
              <a:off x="8137508" y="1997762"/>
              <a:ext cx="210600" cy="478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ABBC46-B7C0-48AC-93B1-30F4F6A1AE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19868" y="1979762"/>
                <a:ext cx="24624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9AB68F9-F2A0-4A19-8E45-3DF69FDD3561}"/>
                  </a:ext>
                </a:extLst>
              </p14:cNvPr>
              <p14:cNvContentPartPr/>
              <p14:nvPr/>
            </p14:nvContentPartPr>
            <p14:xfrm>
              <a:off x="7808108" y="2157602"/>
              <a:ext cx="165240" cy="250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9AB68F9-F2A0-4A19-8E45-3DF69FDD35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90108" y="2139602"/>
                <a:ext cx="200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12FEE93-6216-4CF7-9AD3-45E8446D9507}"/>
                  </a:ext>
                </a:extLst>
              </p14:cNvPr>
              <p14:cNvContentPartPr/>
              <p14:nvPr/>
            </p14:nvContentPartPr>
            <p14:xfrm>
              <a:off x="7461788" y="1998482"/>
              <a:ext cx="159120" cy="392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12FEE93-6216-4CF7-9AD3-45E8446D95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43829" y="1980499"/>
                <a:ext cx="194680" cy="427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93B5945-DC47-4942-95D8-032674AD1A69}"/>
                  </a:ext>
                </a:extLst>
              </p14:cNvPr>
              <p14:cNvContentPartPr/>
              <p14:nvPr/>
            </p14:nvContentPartPr>
            <p14:xfrm>
              <a:off x="6882188" y="2276762"/>
              <a:ext cx="154080" cy="91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93B5945-DC47-4942-95D8-032674AD1A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4507" y="2258762"/>
                <a:ext cx="189803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22BE7A-4208-421E-93CA-58D7ADF02D71}"/>
                  </a:ext>
                </a:extLst>
              </p14:cNvPr>
              <p14:cNvContentPartPr/>
              <p14:nvPr/>
            </p14:nvContentPartPr>
            <p14:xfrm>
              <a:off x="1942090" y="1288742"/>
              <a:ext cx="74520" cy="187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22BE7A-4208-421E-93CA-58D7ADF02D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24450" y="1271102"/>
                <a:ext cx="110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0B8C540-C5AE-43B9-837B-12398C4800CD}"/>
                  </a:ext>
                </a:extLst>
              </p14:cNvPr>
              <p14:cNvContentPartPr/>
              <p14:nvPr/>
            </p14:nvContentPartPr>
            <p14:xfrm>
              <a:off x="3446890" y="1254542"/>
              <a:ext cx="154080" cy="362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0B8C540-C5AE-43B9-837B-12398C4800C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8890" y="1236542"/>
                <a:ext cx="189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DFF3A45-A203-4D43-8070-75FBFB34237B}"/>
                  </a:ext>
                </a:extLst>
              </p14:cNvPr>
              <p14:cNvContentPartPr/>
              <p14:nvPr/>
            </p14:nvContentPartPr>
            <p14:xfrm>
              <a:off x="3708610" y="1260302"/>
              <a:ext cx="142200" cy="160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DFF3A45-A203-4D43-8070-75FBFB3423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90610" y="1242662"/>
                <a:ext cx="177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BD1451C-09BB-49FC-94E2-932BBC015DAD}"/>
                  </a:ext>
                </a:extLst>
              </p14:cNvPr>
              <p14:cNvContentPartPr/>
              <p14:nvPr/>
            </p14:nvContentPartPr>
            <p14:xfrm>
              <a:off x="3946930" y="1220342"/>
              <a:ext cx="182520" cy="1598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BD1451C-09BB-49FC-94E2-932BBC015D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28930" y="1202342"/>
                <a:ext cx="2181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D6E5E7F-FEB7-49D5-8B73-1FB8AF9ED973}"/>
                  </a:ext>
                </a:extLst>
              </p14:cNvPr>
              <p14:cNvContentPartPr/>
              <p14:nvPr/>
            </p14:nvContentPartPr>
            <p14:xfrm>
              <a:off x="2595490" y="1135742"/>
              <a:ext cx="749880" cy="312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D6E5E7F-FEB7-49D5-8B73-1FB8AF9ED9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77490" y="1117742"/>
                <a:ext cx="7855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A435F1-BD68-4D76-9A7E-0590A014EF68}"/>
                  </a:ext>
                </a:extLst>
              </p14:cNvPr>
              <p14:cNvContentPartPr/>
              <p14:nvPr/>
            </p14:nvContentPartPr>
            <p14:xfrm>
              <a:off x="2163850" y="1129982"/>
              <a:ext cx="204840" cy="318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A435F1-BD68-4D76-9A7E-0590A014EF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45850" y="1112342"/>
                <a:ext cx="240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261548F-616B-4B21-A743-23672BD1193E}"/>
                  </a:ext>
                </a:extLst>
              </p14:cNvPr>
              <p14:cNvContentPartPr/>
              <p14:nvPr/>
            </p14:nvContentPartPr>
            <p14:xfrm>
              <a:off x="1465090" y="1300262"/>
              <a:ext cx="358200" cy="432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261548F-616B-4B21-A743-23672BD119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47450" y="1282622"/>
                <a:ext cx="3938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43E0DB2-3B15-47C4-AD26-AF69FF337147}"/>
                  </a:ext>
                </a:extLst>
              </p14:cNvPr>
              <p14:cNvContentPartPr/>
              <p14:nvPr/>
            </p14:nvContentPartPr>
            <p14:xfrm>
              <a:off x="698290" y="1135742"/>
              <a:ext cx="664920" cy="329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43E0DB2-3B15-47C4-AD26-AF69FF33714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650" y="1117742"/>
                <a:ext cx="7005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CC0D28F-82CC-47DC-85B1-CC5C4FD0CB00}"/>
                  </a:ext>
                </a:extLst>
              </p14:cNvPr>
              <p14:cNvContentPartPr/>
              <p14:nvPr/>
            </p14:nvContentPartPr>
            <p14:xfrm>
              <a:off x="7059490" y="1231862"/>
              <a:ext cx="148320" cy="149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CC0D28F-82CC-47DC-85B1-CC5C4FD0CB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41490" y="1213862"/>
                <a:ext cx="1839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13A281A-7793-482E-B62B-88AAC58B8F04}"/>
                  </a:ext>
                </a:extLst>
              </p14:cNvPr>
              <p14:cNvContentPartPr/>
              <p14:nvPr/>
            </p14:nvContentPartPr>
            <p14:xfrm>
              <a:off x="7411570" y="1237982"/>
              <a:ext cx="193320" cy="233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13A281A-7793-482E-B62B-88AAC58B8F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93930" y="1219982"/>
                <a:ext cx="2289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4D5BACC-7AE4-4015-AADE-3A46694AD6CC}"/>
                  </a:ext>
                </a:extLst>
              </p14:cNvPr>
              <p14:cNvContentPartPr/>
              <p14:nvPr/>
            </p14:nvContentPartPr>
            <p14:xfrm>
              <a:off x="8201050" y="1084622"/>
              <a:ext cx="45720" cy="284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4D5BACC-7AE4-4015-AADE-3A46694AD6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3050" y="1066622"/>
                <a:ext cx="81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243C1D8-A293-446A-B60E-C4DE64D26232}"/>
                  </a:ext>
                </a:extLst>
              </p14:cNvPr>
              <p14:cNvContentPartPr/>
              <p14:nvPr/>
            </p14:nvContentPartPr>
            <p14:xfrm>
              <a:off x="8621170" y="1067702"/>
              <a:ext cx="375480" cy="26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243C1D8-A293-446A-B60E-C4DE64D262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03530" y="1049702"/>
                <a:ext cx="411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1F7F15-A53C-4655-8FB5-55DA53667B63}"/>
                  </a:ext>
                </a:extLst>
              </p14:cNvPr>
              <p14:cNvContentPartPr/>
              <p14:nvPr/>
            </p14:nvContentPartPr>
            <p14:xfrm>
              <a:off x="7718290" y="1232222"/>
              <a:ext cx="363960" cy="102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1F7F15-A53C-4655-8FB5-55DA53667B6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00290" y="1214582"/>
                <a:ext cx="3996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65B5131-B3B0-475D-A5C0-EEA0949A89D3}"/>
                  </a:ext>
                </a:extLst>
              </p14:cNvPr>
              <p14:cNvContentPartPr/>
              <p14:nvPr/>
            </p14:nvContentPartPr>
            <p14:xfrm>
              <a:off x="6554410" y="1237982"/>
              <a:ext cx="312480" cy="165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65B5131-B3B0-475D-A5C0-EEA0949A8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36750" y="1219982"/>
                <a:ext cx="348161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93AA13-2AF4-4494-92C1-5FAD8BB4EB0D}"/>
                  </a:ext>
                </a:extLst>
              </p14:cNvPr>
              <p14:cNvContentPartPr/>
              <p14:nvPr/>
            </p14:nvContentPartPr>
            <p14:xfrm>
              <a:off x="5906410" y="1254902"/>
              <a:ext cx="392400" cy="165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93AA13-2AF4-4494-92C1-5FAD8BB4EB0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88770" y="1237262"/>
                <a:ext cx="428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EC45C39-3D44-431C-A5DE-03E90FC56776}"/>
                  </a:ext>
                </a:extLst>
              </p14:cNvPr>
              <p14:cNvContentPartPr/>
              <p14:nvPr/>
            </p14:nvContentPartPr>
            <p14:xfrm>
              <a:off x="5349850" y="1084622"/>
              <a:ext cx="454680" cy="347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EC45C39-3D44-431C-A5DE-03E90FC567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32210" y="1066603"/>
                <a:ext cx="49032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2CA3FF-0548-4B44-82AA-C3E5BAD62982}"/>
                  </a:ext>
                </a:extLst>
              </p14:cNvPr>
              <p14:cNvContentPartPr/>
              <p14:nvPr/>
            </p14:nvContentPartPr>
            <p14:xfrm>
              <a:off x="4821370" y="1169582"/>
              <a:ext cx="284760" cy="227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2CA3FF-0548-4B44-82AA-C3E5BAD629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03370" y="1151942"/>
                <a:ext cx="320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E155040-A1B2-44AA-B931-DD7DC4F38D94}"/>
                  </a:ext>
                </a:extLst>
              </p14:cNvPr>
              <p14:cNvContentPartPr/>
              <p14:nvPr/>
            </p14:nvContentPartPr>
            <p14:xfrm>
              <a:off x="4463890" y="1118462"/>
              <a:ext cx="244800" cy="250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E155040-A1B2-44AA-B931-DD7DC4F38D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46224" y="1100822"/>
                <a:ext cx="280492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A4A62F3-BF49-45C5-B31F-64088BFC29E4}"/>
                  </a:ext>
                </a:extLst>
              </p14:cNvPr>
              <p14:cNvContentPartPr/>
              <p14:nvPr/>
            </p14:nvContentPartPr>
            <p14:xfrm>
              <a:off x="9831130" y="1260662"/>
              <a:ext cx="6480" cy="118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A4A62F3-BF49-45C5-B31F-64088BFC29E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13130" y="1243022"/>
                <a:ext cx="42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B9E33CD-FFAF-4FC2-86A3-436431B614AA}"/>
                  </a:ext>
                </a:extLst>
              </p14:cNvPr>
              <p14:cNvContentPartPr/>
              <p14:nvPr/>
            </p14:nvContentPartPr>
            <p14:xfrm>
              <a:off x="9433330" y="1056182"/>
              <a:ext cx="193680" cy="250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B9E33CD-FFAF-4FC2-86A3-436431B614A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15657" y="1038542"/>
                <a:ext cx="229386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40C3D3F-0F60-49CD-854E-09D2F46429C1}"/>
                  </a:ext>
                </a:extLst>
              </p14:cNvPr>
              <p14:cNvContentPartPr/>
              <p14:nvPr/>
            </p14:nvContentPartPr>
            <p14:xfrm>
              <a:off x="606308" y="2969762"/>
              <a:ext cx="188280" cy="302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40C3D3F-0F60-49CD-854E-09D2F46429C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8308" y="2951762"/>
                <a:ext cx="2239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8CC1CE4-9A02-47FE-AD9D-7910C873274F}"/>
                  </a:ext>
                </a:extLst>
              </p14:cNvPr>
              <p14:cNvContentPartPr/>
              <p14:nvPr/>
            </p14:nvContentPartPr>
            <p14:xfrm>
              <a:off x="1577588" y="2992442"/>
              <a:ext cx="34560" cy="30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8CC1CE4-9A02-47FE-AD9D-7910C873274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59588" y="2974442"/>
                <a:ext cx="70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EC2121E-CAC3-4051-B2F5-F3C1F5146EB3}"/>
                  </a:ext>
                </a:extLst>
              </p14:cNvPr>
              <p14:cNvContentPartPr/>
              <p14:nvPr/>
            </p14:nvContentPartPr>
            <p14:xfrm>
              <a:off x="1719788" y="2998202"/>
              <a:ext cx="681840" cy="273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EC2121E-CAC3-4051-B2F5-F3C1F5146E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01788" y="2980202"/>
                <a:ext cx="7174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0C8741A-3D54-4E01-BBC5-042FBFDDBAFF}"/>
                  </a:ext>
                </a:extLst>
              </p14:cNvPr>
              <p14:cNvContentPartPr/>
              <p14:nvPr/>
            </p14:nvContentPartPr>
            <p14:xfrm>
              <a:off x="974948" y="3105842"/>
              <a:ext cx="506520" cy="1540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0C8741A-3D54-4E01-BBC5-042FBFDDBAF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308" y="3087842"/>
                <a:ext cx="542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4447CB3-6CC8-4518-A4E8-1B1F763D8694}"/>
                  </a:ext>
                </a:extLst>
              </p14:cNvPr>
              <p14:cNvContentPartPr/>
              <p14:nvPr/>
            </p14:nvContentPartPr>
            <p14:xfrm>
              <a:off x="2753348" y="3083162"/>
              <a:ext cx="11880" cy="102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4447CB3-6CC8-4518-A4E8-1B1F763D869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35348" y="3065162"/>
                <a:ext cx="475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9558BE-6480-48E5-A706-789D1C52DE25}"/>
                  </a:ext>
                </a:extLst>
              </p14:cNvPr>
              <p14:cNvContentPartPr/>
              <p14:nvPr/>
            </p14:nvContentPartPr>
            <p14:xfrm>
              <a:off x="2753348" y="2998202"/>
              <a:ext cx="360" cy="6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9558BE-6480-48E5-A706-789D1C52DE2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35348" y="2981202"/>
                <a:ext cx="36000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1632AF2-3DF0-4834-8A08-3CEECA1CB2CE}"/>
                  </a:ext>
                </a:extLst>
              </p14:cNvPr>
              <p14:cNvContentPartPr/>
              <p14:nvPr/>
            </p14:nvContentPartPr>
            <p14:xfrm>
              <a:off x="2884028" y="3055082"/>
              <a:ext cx="153720" cy="176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1632AF2-3DF0-4834-8A08-3CEECA1CB2C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66028" y="3037082"/>
                <a:ext cx="189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DABB1B8-CA06-470B-8B3B-924A60608242}"/>
                  </a:ext>
                </a:extLst>
              </p14:cNvPr>
              <p14:cNvContentPartPr/>
              <p14:nvPr/>
            </p14:nvContentPartPr>
            <p14:xfrm>
              <a:off x="3656228" y="3077762"/>
              <a:ext cx="113760" cy="387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DABB1B8-CA06-470B-8B3B-924A606082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38588" y="3059762"/>
                <a:ext cx="1494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08435E5-74DE-4423-B0FB-4C5EC784CA42}"/>
                  </a:ext>
                </a:extLst>
              </p14:cNvPr>
              <p14:cNvContentPartPr/>
              <p14:nvPr/>
            </p14:nvContentPartPr>
            <p14:xfrm>
              <a:off x="4581788" y="3032042"/>
              <a:ext cx="171360" cy="398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08435E5-74DE-4423-B0FB-4C5EC784CA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64148" y="3014042"/>
                <a:ext cx="2070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CC253FE-28D0-4393-9344-A1F72F22AB90}"/>
                  </a:ext>
                </a:extLst>
              </p14:cNvPr>
              <p14:cNvContentPartPr/>
              <p14:nvPr/>
            </p14:nvContentPartPr>
            <p14:xfrm>
              <a:off x="8381588" y="2943842"/>
              <a:ext cx="146160" cy="15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CC253FE-28D0-4393-9344-A1F72F22AB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63948" y="2925842"/>
                <a:ext cx="181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E896FBF-9DD6-4F8A-ADCB-363A4621E265}"/>
                  </a:ext>
                </a:extLst>
              </p14:cNvPr>
              <p14:cNvContentPartPr/>
              <p14:nvPr/>
            </p14:nvContentPartPr>
            <p14:xfrm>
              <a:off x="8626028" y="2947802"/>
              <a:ext cx="160200" cy="209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E896FBF-9DD6-4F8A-ADCB-363A4621E2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08028" y="2929802"/>
                <a:ext cx="195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F5F0AB7-1F87-474D-8BC6-5DF9664374B6}"/>
                  </a:ext>
                </a:extLst>
              </p14:cNvPr>
              <p14:cNvContentPartPr/>
              <p14:nvPr/>
            </p14:nvContentPartPr>
            <p14:xfrm>
              <a:off x="8972348" y="2930162"/>
              <a:ext cx="102960" cy="96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F5F0AB7-1F87-474D-8BC6-5DF9664374B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4348" y="2912162"/>
                <a:ext cx="138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313E54F-BED6-458D-9F85-4BEB191E14A9}"/>
                  </a:ext>
                </a:extLst>
              </p14:cNvPr>
              <p14:cNvContentPartPr/>
              <p14:nvPr/>
            </p14:nvContentPartPr>
            <p14:xfrm>
              <a:off x="9194108" y="2929802"/>
              <a:ext cx="147960" cy="108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313E54F-BED6-458D-9F85-4BEB191E14A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176468" y="2911802"/>
                <a:ext cx="183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02582B3-1686-4BBA-858C-BF20EA74351D}"/>
                  </a:ext>
                </a:extLst>
              </p14:cNvPr>
              <p14:cNvContentPartPr/>
              <p14:nvPr/>
            </p14:nvContentPartPr>
            <p14:xfrm>
              <a:off x="9466628" y="2799122"/>
              <a:ext cx="51840" cy="2617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02582B3-1686-4BBA-858C-BF20EA74351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48628" y="2781122"/>
                <a:ext cx="874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B093561-FF13-479E-B1BE-931EA48F3847}"/>
                  </a:ext>
                </a:extLst>
              </p14:cNvPr>
              <p14:cNvContentPartPr/>
              <p14:nvPr/>
            </p14:nvContentPartPr>
            <p14:xfrm>
              <a:off x="10926068" y="3009362"/>
              <a:ext cx="6120" cy="6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B093561-FF13-479E-B1BE-931EA48F38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908068" y="29913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BF48CC2-110E-4EBF-92FF-4F41E02E4625}"/>
                  </a:ext>
                </a:extLst>
              </p14:cNvPr>
              <p14:cNvContentPartPr/>
              <p14:nvPr/>
            </p14:nvContentPartPr>
            <p14:xfrm>
              <a:off x="10488668" y="2793722"/>
              <a:ext cx="233280" cy="232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BF48CC2-110E-4EBF-92FF-4F41E02E462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71028" y="2775750"/>
                <a:ext cx="268920" cy="26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00D672-58AE-427E-A7B5-4F5A4F8E82FF}"/>
                  </a:ext>
                </a:extLst>
              </p14:cNvPr>
              <p14:cNvContentPartPr/>
              <p14:nvPr/>
            </p14:nvContentPartPr>
            <p14:xfrm>
              <a:off x="9835628" y="2748362"/>
              <a:ext cx="420480" cy="2617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00D672-58AE-427E-A7B5-4F5A4F8E82F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17988" y="2730362"/>
                <a:ext cx="456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31505A-B665-4513-AEA1-30E97CBE7EDA}"/>
                  </a:ext>
                </a:extLst>
              </p14:cNvPr>
              <p14:cNvContentPartPr/>
              <p14:nvPr/>
            </p14:nvContentPartPr>
            <p14:xfrm>
              <a:off x="7762028" y="2980922"/>
              <a:ext cx="358920" cy="131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31505A-B665-4513-AEA1-30E97CBE7E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44370" y="2962922"/>
                <a:ext cx="394596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460B914-7586-4F31-A63B-0EBC7FD2207A}"/>
                  </a:ext>
                </a:extLst>
              </p14:cNvPr>
              <p14:cNvContentPartPr/>
              <p14:nvPr/>
            </p14:nvContentPartPr>
            <p14:xfrm>
              <a:off x="6518948" y="2873282"/>
              <a:ext cx="994320" cy="290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460B914-7586-4F31-A63B-0EBC7FD220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00948" y="2855282"/>
                <a:ext cx="1029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27E5A4A-0513-46C6-BD62-715E20CAA45C}"/>
                  </a:ext>
                </a:extLst>
              </p14:cNvPr>
              <p14:cNvContentPartPr/>
              <p14:nvPr/>
            </p14:nvContentPartPr>
            <p14:xfrm>
              <a:off x="5292068" y="2941322"/>
              <a:ext cx="880560" cy="306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27E5A4A-0513-46C6-BD62-715E20CAA4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274428" y="2923322"/>
                <a:ext cx="916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18F0CD6-40AA-446C-A281-F8AFA351A029}"/>
                  </a:ext>
                </a:extLst>
              </p14:cNvPr>
              <p14:cNvContentPartPr/>
              <p14:nvPr/>
            </p14:nvContentPartPr>
            <p14:xfrm>
              <a:off x="4900028" y="3032042"/>
              <a:ext cx="285120" cy="204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18F0CD6-40AA-446C-A281-F8AFA351A02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82388" y="3014042"/>
                <a:ext cx="3207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E24BD05-670A-4E4F-BB90-1142D0592501}"/>
                  </a:ext>
                </a:extLst>
              </p14:cNvPr>
              <p14:cNvContentPartPr/>
              <p14:nvPr/>
            </p14:nvContentPartPr>
            <p14:xfrm>
              <a:off x="3894548" y="3037802"/>
              <a:ext cx="370080" cy="192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E24BD05-670A-4E4F-BB90-1142D059250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76891" y="3019802"/>
                <a:ext cx="405755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70DEF35-4724-40BC-9800-6DB15AF6523C}"/>
                  </a:ext>
                </a:extLst>
              </p14:cNvPr>
              <p14:cNvContentPartPr/>
              <p14:nvPr/>
            </p14:nvContentPartPr>
            <p14:xfrm>
              <a:off x="3139628" y="2952842"/>
              <a:ext cx="409320" cy="278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70DEF35-4724-40BC-9800-6DB15AF6523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21628" y="2934842"/>
                <a:ext cx="444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1CDADFD-F790-4960-A7A5-3EA2720F63BE}"/>
                  </a:ext>
                </a:extLst>
              </p14:cNvPr>
              <p14:cNvContentPartPr/>
              <p14:nvPr/>
            </p14:nvContentPartPr>
            <p14:xfrm>
              <a:off x="1169890" y="4645742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1CDADFD-F790-4960-A7A5-3EA2720F63B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51890" y="4627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7D2D233-27FC-491D-B2BA-B1F740F6957F}"/>
                  </a:ext>
                </a:extLst>
              </p14:cNvPr>
              <p14:cNvContentPartPr/>
              <p14:nvPr/>
            </p14:nvContentPartPr>
            <p14:xfrm>
              <a:off x="1272130" y="4338302"/>
              <a:ext cx="193320" cy="330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7D2D233-27FC-491D-B2BA-B1F740F6957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254130" y="4320662"/>
                <a:ext cx="2289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13BA7B9-815D-44AD-9215-56D2B27E2C62}"/>
                  </a:ext>
                </a:extLst>
              </p14:cNvPr>
              <p14:cNvContentPartPr/>
              <p14:nvPr/>
            </p14:nvContentPartPr>
            <p14:xfrm>
              <a:off x="595690" y="4219862"/>
              <a:ext cx="455400" cy="476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13BA7B9-815D-44AD-9215-56D2B27E2C6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78036" y="4201862"/>
                <a:ext cx="491068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A2FC053-95F9-4D39-BCF7-4B09A00EF558}"/>
                  </a:ext>
                </a:extLst>
              </p14:cNvPr>
              <p14:cNvContentPartPr/>
              <p14:nvPr/>
            </p14:nvContentPartPr>
            <p14:xfrm>
              <a:off x="1631770" y="4174142"/>
              <a:ext cx="208440" cy="4716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A2FC053-95F9-4D39-BCF7-4B09A00EF5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614130" y="4156502"/>
                <a:ext cx="2440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A7760A5-37BE-499C-A6E8-36E5B9BDA906}"/>
                  </a:ext>
                </a:extLst>
              </p14:cNvPr>
              <p14:cNvContentPartPr/>
              <p14:nvPr/>
            </p14:nvContentPartPr>
            <p14:xfrm>
              <a:off x="2129650" y="4412822"/>
              <a:ext cx="119520" cy="11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A7760A5-37BE-499C-A6E8-36E5B9BDA90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111650" y="4394822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D4BC0E2-EE7F-43D3-879A-0AC6DEF014A7}"/>
                  </a:ext>
                </a:extLst>
              </p14:cNvPr>
              <p14:cNvContentPartPr/>
              <p14:nvPr/>
            </p14:nvContentPartPr>
            <p14:xfrm>
              <a:off x="2191930" y="4515062"/>
              <a:ext cx="102600" cy="29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D4BC0E2-EE7F-43D3-879A-0AC6DEF014A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74290" y="4497062"/>
                <a:ext cx="138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A642187-FE9D-4AAE-A070-7E37E29D762D}"/>
                  </a:ext>
                </a:extLst>
              </p14:cNvPr>
              <p14:cNvContentPartPr/>
              <p14:nvPr/>
            </p14:nvContentPartPr>
            <p14:xfrm>
              <a:off x="607570" y="5452142"/>
              <a:ext cx="227520" cy="5342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A642187-FE9D-4AAE-A070-7E37E29D762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9570" y="5434502"/>
                <a:ext cx="263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B449C40-B64F-4D06-A08C-A9619A20604D}"/>
                  </a:ext>
                </a:extLst>
              </p14:cNvPr>
              <p14:cNvContentPartPr/>
              <p14:nvPr/>
            </p14:nvContentPartPr>
            <p14:xfrm>
              <a:off x="948130" y="5553662"/>
              <a:ext cx="187920" cy="341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B449C40-B64F-4D06-A08C-A9619A20604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0130" y="5536022"/>
                <a:ext cx="2235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72D50B9-BE14-4557-ACD7-32DEC1DE21C4}"/>
                  </a:ext>
                </a:extLst>
              </p14:cNvPr>
              <p14:cNvContentPartPr/>
              <p14:nvPr/>
            </p14:nvContentPartPr>
            <p14:xfrm>
              <a:off x="1266370" y="5900702"/>
              <a:ext cx="360" cy="6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72D50B9-BE14-4557-ACD7-32DEC1DE21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48370" y="58830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A931037-2460-48E9-9342-C75AB856C095}"/>
                  </a:ext>
                </a:extLst>
              </p14:cNvPr>
              <p14:cNvContentPartPr/>
              <p14:nvPr/>
            </p14:nvContentPartPr>
            <p14:xfrm>
              <a:off x="2129650" y="5668142"/>
              <a:ext cx="85680" cy="11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A931037-2460-48E9-9342-C75AB856C09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111650" y="5650142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2A4984A-6B06-4707-BEA1-6BADF9900628}"/>
                  </a:ext>
                </a:extLst>
              </p14:cNvPr>
              <p14:cNvContentPartPr/>
              <p14:nvPr/>
            </p14:nvContentPartPr>
            <p14:xfrm>
              <a:off x="2197690" y="5775782"/>
              <a:ext cx="51480" cy="118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2A4984A-6B06-4707-BEA1-6BADF990062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180050" y="5758142"/>
                <a:ext cx="87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A85DEBE-8B69-4EE7-8D89-DD9853557721}"/>
                  </a:ext>
                </a:extLst>
              </p14:cNvPr>
              <p14:cNvContentPartPr/>
              <p14:nvPr/>
            </p14:nvContentPartPr>
            <p14:xfrm>
              <a:off x="1385530" y="5429462"/>
              <a:ext cx="534240" cy="573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A85DEBE-8B69-4EE7-8D89-DD985355772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67890" y="5411462"/>
                <a:ext cx="56988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88EBA67-E1AA-43AB-A61E-E6EEB2E5D471}"/>
                  </a:ext>
                </a:extLst>
              </p14:cNvPr>
              <p14:cNvContentPartPr/>
              <p14:nvPr/>
            </p14:nvContentPartPr>
            <p14:xfrm>
              <a:off x="6139330" y="4292942"/>
              <a:ext cx="114120" cy="68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88EBA67-E1AA-43AB-A61E-E6EEB2E5D4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21690" y="4274942"/>
                <a:ext cx="149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D884646-F869-480C-A5BF-1B2AB2CDF04C}"/>
                  </a:ext>
                </a:extLst>
              </p14:cNvPr>
              <p14:cNvContentPartPr/>
              <p14:nvPr/>
            </p14:nvContentPartPr>
            <p14:xfrm>
              <a:off x="6378010" y="4122302"/>
              <a:ext cx="188640" cy="256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D884646-F869-480C-A5BF-1B2AB2CDF04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60010" y="4104662"/>
                <a:ext cx="224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6AEE5FC-E9B0-4897-BADE-C4A905D1A7DB}"/>
                  </a:ext>
                </a:extLst>
              </p14:cNvPr>
              <p14:cNvContentPartPr/>
              <p14:nvPr/>
            </p14:nvContentPartPr>
            <p14:xfrm>
              <a:off x="6701650" y="4321742"/>
              <a:ext cx="11880" cy="11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6AEE5FC-E9B0-4897-BADE-C4A905D1A7D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83650" y="43041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DFB866D-A7BF-41EB-A695-2488CDEF8A56}"/>
                  </a:ext>
                </a:extLst>
              </p14:cNvPr>
              <p14:cNvContentPartPr/>
              <p14:nvPr/>
            </p14:nvContentPartPr>
            <p14:xfrm>
              <a:off x="6815050" y="4111862"/>
              <a:ext cx="176760" cy="267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DFB866D-A7BF-41EB-A695-2488CDEF8A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797410" y="4093862"/>
                <a:ext cx="212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CC30CA8-CFDD-47E2-B8CF-9D1F6AB5CEF0}"/>
                  </a:ext>
                </a:extLst>
              </p14:cNvPr>
              <p14:cNvContentPartPr/>
              <p14:nvPr/>
            </p14:nvContentPartPr>
            <p14:xfrm>
              <a:off x="7161730" y="3975422"/>
              <a:ext cx="250920" cy="4377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CC30CA8-CFDD-47E2-B8CF-9D1F6AB5CEF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143730" y="3957782"/>
                <a:ext cx="2865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F00201D-32B6-4F89-844B-DB8491E43052}"/>
                  </a:ext>
                </a:extLst>
              </p14:cNvPr>
              <p14:cNvContentPartPr/>
              <p14:nvPr/>
            </p14:nvContentPartPr>
            <p14:xfrm>
              <a:off x="7820530" y="4196822"/>
              <a:ext cx="114120" cy="118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F00201D-32B6-4F89-844B-DB8491E4305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802530" y="417918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66B3CD8-FD9D-49F7-B054-909E000BBBC0}"/>
                  </a:ext>
                </a:extLst>
              </p14:cNvPr>
              <p14:cNvContentPartPr/>
              <p14:nvPr/>
            </p14:nvContentPartPr>
            <p14:xfrm>
              <a:off x="7854730" y="4287902"/>
              <a:ext cx="102600" cy="180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66B3CD8-FD9D-49F7-B054-909E000BBBC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36730" y="4269902"/>
                <a:ext cx="1382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5CB57E0-8637-4F2B-8973-CC08C4010BE6}"/>
                  </a:ext>
                </a:extLst>
              </p14:cNvPr>
              <p14:cNvContentPartPr/>
              <p14:nvPr/>
            </p14:nvContentPartPr>
            <p14:xfrm>
              <a:off x="5758810" y="4020782"/>
              <a:ext cx="171000" cy="420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5CB57E0-8637-4F2B-8973-CC08C4010BE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740810" y="4003142"/>
                <a:ext cx="2066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3EC89C0-1C10-4480-AF7F-AA89191E12B1}"/>
                  </a:ext>
                </a:extLst>
              </p14:cNvPr>
              <p14:cNvContentPartPr/>
              <p14:nvPr/>
            </p14:nvContentPartPr>
            <p14:xfrm>
              <a:off x="6411850" y="5287262"/>
              <a:ext cx="154080" cy="2790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3EC89C0-1C10-4480-AF7F-AA89191E12B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94210" y="5269262"/>
                <a:ext cx="1897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3DC75A4-99C9-4C19-9F74-43F0317AA007}"/>
                  </a:ext>
                </a:extLst>
              </p14:cNvPr>
              <p14:cNvContentPartPr/>
              <p14:nvPr/>
            </p14:nvContentPartPr>
            <p14:xfrm>
              <a:off x="7383130" y="5145422"/>
              <a:ext cx="221760" cy="489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3DC75A4-99C9-4C19-9F74-43F0317AA00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365490" y="5127782"/>
                <a:ext cx="2574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860A7F4-C824-4F81-8BF4-E5F40FE7638E}"/>
                  </a:ext>
                </a:extLst>
              </p14:cNvPr>
              <p14:cNvContentPartPr/>
              <p14:nvPr/>
            </p14:nvContentPartPr>
            <p14:xfrm>
              <a:off x="7945450" y="5287262"/>
              <a:ext cx="142200" cy="64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860A7F4-C824-4F81-8BF4-E5F40FE7638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927450" y="5269622"/>
                <a:ext cx="177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9511EC2-43AC-4EBB-A47A-556805EDC8E0}"/>
                  </a:ext>
                </a:extLst>
              </p14:cNvPr>
              <p14:cNvContentPartPr/>
              <p14:nvPr/>
            </p14:nvContentPartPr>
            <p14:xfrm>
              <a:off x="7973890" y="5401022"/>
              <a:ext cx="131040" cy="17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9511EC2-43AC-4EBB-A47A-556805EDC8E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955890" y="5383382"/>
                <a:ext cx="166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ED09492-3696-4BFE-B946-D4362E9C2F2A}"/>
                  </a:ext>
                </a:extLst>
              </p14:cNvPr>
              <p14:cNvContentPartPr/>
              <p14:nvPr/>
            </p14:nvContentPartPr>
            <p14:xfrm>
              <a:off x="5895250" y="5264582"/>
              <a:ext cx="358200" cy="4777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ED09492-3696-4BFE-B946-D4362E9C2F2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877250" y="5246942"/>
                <a:ext cx="39384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02B1132-5758-4F1B-8990-4B37AB4F3F18}"/>
                  </a:ext>
                </a:extLst>
              </p14:cNvPr>
              <p14:cNvContentPartPr/>
              <p14:nvPr/>
            </p14:nvContentPartPr>
            <p14:xfrm>
              <a:off x="6775450" y="5178902"/>
              <a:ext cx="336240" cy="3636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02B1132-5758-4F1B-8990-4B37AB4F3F1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757810" y="5160902"/>
                <a:ext cx="37188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6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A09706-6726-4311-861A-69D1578BBB7C}"/>
                  </a:ext>
                </a:extLst>
              </p14:cNvPr>
              <p14:cNvContentPartPr/>
              <p14:nvPr/>
            </p14:nvContentPartPr>
            <p14:xfrm>
              <a:off x="1714930" y="539222"/>
              <a:ext cx="15372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A09706-6726-4311-861A-69D1578BB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290" y="521582"/>
                <a:ext cx="189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06349B-203F-4B7B-AB3A-F8242D13A2CC}"/>
                  </a:ext>
                </a:extLst>
              </p14:cNvPr>
              <p14:cNvContentPartPr/>
              <p14:nvPr/>
            </p14:nvContentPartPr>
            <p14:xfrm>
              <a:off x="1970530" y="499622"/>
              <a:ext cx="17280" cy="250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06349B-203F-4B7B-AB3A-F8242D13A2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2890" y="481622"/>
                <a:ext cx="529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0E8DBF-C0F1-43E2-8548-CAD0E3A773B3}"/>
                  </a:ext>
                </a:extLst>
              </p14:cNvPr>
              <p14:cNvContentPartPr/>
              <p14:nvPr/>
            </p14:nvContentPartPr>
            <p14:xfrm>
              <a:off x="3583690" y="527702"/>
              <a:ext cx="170640" cy="210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0E8DBF-C0F1-43E2-8548-CAD0E3A773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5690" y="509702"/>
                <a:ext cx="206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ABEF80B-D0E9-4A4F-A8D8-312C0C4287FE}"/>
                  </a:ext>
                </a:extLst>
              </p14:cNvPr>
              <p14:cNvContentPartPr/>
              <p14:nvPr/>
            </p14:nvContentPartPr>
            <p14:xfrm>
              <a:off x="4503490" y="493862"/>
              <a:ext cx="148320" cy="25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ABEF80B-D0E9-4A4F-A8D8-312C0C4287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5850" y="476222"/>
                <a:ext cx="183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A12EAF-4498-436B-87EF-547688C082BA}"/>
                  </a:ext>
                </a:extLst>
              </p14:cNvPr>
              <p14:cNvContentPartPr/>
              <p14:nvPr/>
            </p14:nvContentPartPr>
            <p14:xfrm>
              <a:off x="4747570" y="487742"/>
              <a:ext cx="312840" cy="28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A12EAF-4498-436B-87EF-547688C082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9930" y="470102"/>
                <a:ext cx="348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8E3BF5-FCFA-43CF-80E1-8C7B61068B96}"/>
                  </a:ext>
                </a:extLst>
              </p14:cNvPr>
              <p14:cNvContentPartPr/>
              <p14:nvPr/>
            </p14:nvContentPartPr>
            <p14:xfrm>
              <a:off x="3907690" y="340502"/>
              <a:ext cx="465840" cy="41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8E3BF5-FCFA-43CF-80E1-8C7B61068B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9690" y="322862"/>
                <a:ext cx="5014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2F4F1F-859A-41BC-BC04-D990E4110795}"/>
                  </a:ext>
                </a:extLst>
              </p14:cNvPr>
              <p14:cNvContentPartPr/>
              <p14:nvPr/>
            </p14:nvContentPartPr>
            <p14:xfrm>
              <a:off x="3006970" y="294782"/>
              <a:ext cx="412200" cy="449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2F4F1F-859A-41BC-BC04-D990E41107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8986" y="276796"/>
                <a:ext cx="447809" cy="48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730AC4-EC1D-4BD2-8875-F66AF4BF1F63}"/>
                  </a:ext>
                </a:extLst>
              </p14:cNvPr>
              <p14:cNvContentPartPr/>
              <p14:nvPr/>
            </p14:nvContentPartPr>
            <p14:xfrm>
              <a:off x="2203450" y="317822"/>
              <a:ext cx="363960" cy="47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730AC4-EC1D-4BD2-8875-F66AF4BF1F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5810" y="300182"/>
                <a:ext cx="3996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682CFC-8ADB-4B6B-B782-C05137B018B0}"/>
                  </a:ext>
                </a:extLst>
              </p14:cNvPr>
              <p14:cNvContentPartPr/>
              <p14:nvPr/>
            </p14:nvContentPartPr>
            <p14:xfrm>
              <a:off x="476890" y="283262"/>
              <a:ext cx="1125000" cy="506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682CFC-8ADB-4B6B-B782-C05137B018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8890" y="265622"/>
                <a:ext cx="116064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DAF9F2-4383-4627-92C0-177214E0FCE8}"/>
                  </a:ext>
                </a:extLst>
              </p14:cNvPr>
              <p14:cNvContentPartPr/>
              <p14:nvPr/>
            </p14:nvContentPartPr>
            <p14:xfrm>
              <a:off x="340450" y="1016582"/>
              <a:ext cx="4987080" cy="51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DAF9F2-4383-4627-92C0-177214E0FC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810" y="998582"/>
                <a:ext cx="5022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CFFC8A-880E-44A5-A397-0D96F17BA53C}"/>
                  </a:ext>
                </a:extLst>
              </p14:cNvPr>
              <p14:cNvContentPartPr/>
              <p14:nvPr/>
            </p14:nvContentPartPr>
            <p14:xfrm>
              <a:off x="845890" y="1271822"/>
              <a:ext cx="216360" cy="620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CFFC8A-880E-44A5-A397-0D96F17BA5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250" y="1254182"/>
                <a:ext cx="2520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CFD306-DCC8-4804-8089-4E5F285F5D49}"/>
                  </a:ext>
                </a:extLst>
              </p14:cNvPr>
              <p14:cNvContentPartPr/>
              <p14:nvPr/>
            </p14:nvContentPartPr>
            <p14:xfrm>
              <a:off x="1277530" y="148782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CFD306-DCC8-4804-8089-4E5F285F5D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9890" y="1470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1055EE-36A4-4C82-B174-4A0717B1608F}"/>
                  </a:ext>
                </a:extLst>
              </p14:cNvPr>
              <p14:cNvContentPartPr/>
              <p14:nvPr/>
            </p14:nvContentPartPr>
            <p14:xfrm>
              <a:off x="1289050" y="1629662"/>
              <a:ext cx="6120" cy="17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1055EE-36A4-4C82-B174-4A0717B160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1410" y="161202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24591FD-8BFF-42B3-8370-6779B719A20F}"/>
                  </a:ext>
                </a:extLst>
              </p14:cNvPr>
              <p14:cNvContentPartPr/>
              <p14:nvPr/>
            </p14:nvContentPartPr>
            <p14:xfrm>
              <a:off x="3521050" y="1216382"/>
              <a:ext cx="176400" cy="169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24591FD-8BFF-42B3-8370-6779B719A2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03410" y="1198382"/>
                <a:ext cx="212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1C703D-534C-49B1-8909-D83562EB5966}"/>
                  </a:ext>
                </a:extLst>
              </p14:cNvPr>
              <p14:cNvContentPartPr/>
              <p14:nvPr/>
            </p14:nvContentPartPr>
            <p14:xfrm>
              <a:off x="2987170" y="1334462"/>
              <a:ext cx="301320" cy="45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1C703D-534C-49B1-8909-D83562EB59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9530" y="1316822"/>
                <a:ext cx="3369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A7E37D-86CC-417E-B796-BEF0AD1134C6}"/>
                  </a:ext>
                </a:extLst>
              </p14:cNvPr>
              <p14:cNvContentPartPr/>
              <p14:nvPr/>
            </p14:nvContentPartPr>
            <p14:xfrm>
              <a:off x="1635370" y="1289102"/>
              <a:ext cx="932400" cy="505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A7E37D-86CC-417E-B796-BEF0AD1134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17730" y="1271102"/>
                <a:ext cx="9680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F56E257-A479-4DB0-BB7A-F4E94FF68352}"/>
                  </a:ext>
                </a:extLst>
              </p14:cNvPr>
              <p14:cNvContentPartPr/>
              <p14:nvPr/>
            </p14:nvContentPartPr>
            <p14:xfrm>
              <a:off x="5276050" y="1641182"/>
              <a:ext cx="108720" cy="130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F56E257-A479-4DB0-BB7A-F4E94FF683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58410" y="1623542"/>
                <a:ext cx="144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BC47CEC-6A78-4800-AA94-0DF6C8E2178E}"/>
                  </a:ext>
                </a:extLst>
              </p14:cNvPr>
              <p14:cNvContentPartPr/>
              <p14:nvPr/>
            </p14:nvContentPartPr>
            <p14:xfrm>
              <a:off x="5508610" y="1468022"/>
              <a:ext cx="131400" cy="315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BC47CEC-6A78-4800-AA94-0DF6C8E217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90970" y="1450022"/>
                <a:ext cx="167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26A5F7F-9C11-42B9-9E28-AD5F441E6A03}"/>
                  </a:ext>
                </a:extLst>
              </p14:cNvPr>
              <p14:cNvContentPartPr/>
              <p14:nvPr/>
            </p14:nvContentPartPr>
            <p14:xfrm>
              <a:off x="5974810" y="1419782"/>
              <a:ext cx="210600" cy="295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26A5F7F-9C11-42B9-9E28-AD5F441E6A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56810" y="1401782"/>
                <a:ext cx="246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7FE55A-A593-4632-9413-A2DBFB13DD3E}"/>
                  </a:ext>
                </a:extLst>
              </p14:cNvPr>
              <p14:cNvContentPartPr/>
              <p14:nvPr/>
            </p14:nvContentPartPr>
            <p14:xfrm>
              <a:off x="6286930" y="1609502"/>
              <a:ext cx="182160" cy="367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7FE55A-A593-4632-9413-A2DBFB13DD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69290" y="1591862"/>
                <a:ext cx="21780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3D5E7B0-46D6-4C62-BA1B-3FD3B154BB6E}"/>
                  </a:ext>
                </a:extLst>
              </p14:cNvPr>
              <p14:cNvContentPartPr/>
              <p14:nvPr/>
            </p14:nvContentPartPr>
            <p14:xfrm>
              <a:off x="4912450" y="1465142"/>
              <a:ext cx="267480" cy="285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3D5E7B0-46D6-4C62-BA1B-3FD3B154B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4810" y="1447142"/>
                <a:ext cx="3031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1B5D3C-D069-4AED-A0DF-E79BBD0DCEF5}"/>
                  </a:ext>
                </a:extLst>
              </p14:cNvPr>
              <p14:cNvContentPartPr/>
              <p14:nvPr/>
            </p14:nvContentPartPr>
            <p14:xfrm>
              <a:off x="4151410" y="1488902"/>
              <a:ext cx="642240" cy="300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1B5D3C-D069-4AED-A0DF-E79BBD0DCE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33420" y="1470924"/>
                <a:ext cx="677860" cy="336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A7C430-5629-4843-B22D-4AA4C286A6CE}"/>
                  </a:ext>
                </a:extLst>
              </p14:cNvPr>
              <p14:cNvContentPartPr/>
              <p14:nvPr/>
            </p14:nvContentPartPr>
            <p14:xfrm>
              <a:off x="7360450" y="1430942"/>
              <a:ext cx="85680" cy="330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A7C430-5629-4843-B22D-4AA4C286A6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2810" y="1413302"/>
                <a:ext cx="1213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3B6A669-FA52-4C4D-8B3D-C8C7C8F4E284}"/>
                  </a:ext>
                </a:extLst>
              </p14:cNvPr>
              <p14:cNvContentPartPr/>
              <p14:nvPr/>
            </p14:nvContentPartPr>
            <p14:xfrm>
              <a:off x="7553410" y="1533182"/>
              <a:ext cx="176400" cy="182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3B6A669-FA52-4C4D-8B3D-C8C7C8F4E2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35770" y="1515542"/>
                <a:ext cx="212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0B31EC2-AB17-4AF7-98FE-CE0410250CF3}"/>
                  </a:ext>
                </a:extLst>
              </p14:cNvPr>
              <p14:cNvContentPartPr/>
              <p14:nvPr/>
            </p14:nvContentPartPr>
            <p14:xfrm>
              <a:off x="7820530" y="1397102"/>
              <a:ext cx="96840" cy="380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0B31EC2-AB17-4AF7-98FE-CE0410250C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2530" y="1379102"/>
                <a:ext cx="132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83B95E4-7B0C-43B1-9E58-693D000B9506}"/>
                  </a:ext>
                </a:extLst>
              </p14:cNvPr>
              <p14:cNvContentPartPr/>
              <p14:nvPr/>
            </p14:nvContentPartPr>
            <p14:xfrm>
              <a:off x="8144170" y="1522022"/>
              <a:ext cx="119520" cy="23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83B95E4-7B0C-43B1-9E58-693D000B95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26530" y="1504022"/>
                <a:ext cx="155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4600F0D-122F-4E6F-B2B1-81704D1D9395}"/>
                  </a:ext>
                </a:extLst>
              </p14:cNvPr>
              <p14:cNvContentPartPr/>
              <p14:nvPr/>
            </p14:nvContentPartPr>
            <p14:xfrm>
              <a:off x="8184130" y="1618502"/>
              <a:ext cx="96840" cy="17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4600F0D-122F-4E6F-B2B1-81704D1D93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66130" y="160050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92AFCD-801B-4E0A-9092-8162FBD1CE30}"/>
                  </a:ext>
                </a:extLst>
              </p14:cNvPr>
              <p14:cNvContentPartPr/>
              <p14:nvPr/>
            </p14:nvContentPartPr>
            <p14:xfrm>
              <a:off x="8587330" y="1498982"/>
              <a:ext cx="187920" cy="222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92AFCD-801B-4E0A-9092-8162FBD1CE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9330" y="1481342"/>
                <a:ext cx="223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200399F-87EA-418A-9EC1-795F431EDD7C}"/>
                  </a:ext>
                </a:extLst>
              </p14:cNvPr>
              <p14:cNvContentPartPr/>
              <p14:nvPr/>
            </p14:nvContentPartPr>
            <p14:xfrm>
              <a:off x="9024370" y="1203782"/>
              <a:ext cx="74880" cy="32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200399F-87EA-418A-9EC1-795F431EDD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6730" y="1186142"/>
                <a:ext cx="1105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410971D-909F-4E12-BAB2-50846CF760F6}"/>
                  </a:ext>
                </a:extLst>
              </p14:cNvPr>
              <p14:cNvContentPartPr/>
              <p14:nvPr/>
            </p14:nvContentPartPr>
            <p14:xfrm>
              <a:off x="9075490" y="1709222"/>
              <a:ext cx="63000" cy="68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410971D-909F-4E12-BAB2-50846CF760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57850" y="1691582"/>
                <a:ext cx="98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067BBDA-1932-4CF7-994A-418DBACF5B68}"/>
                  </a:ext>
                </a:extLst>
              </p14:cNvPr>
              <p14:cNvContentPartPr/>
              <p14:nvPr/>
            </p14:nvContentPartPr>
            <p14:xfrm>
              <a:off x="7014130" y="1283342"/>
              <a:ext cx="244440" cy="443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067BBDA-1932-4CF7-994A-418DBACF5B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96130" y="1265342"/>
                <a:ext cx="28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DA9FCAE-9E8E-4AC1-9042-2A2CB50DC4AE}"/>
                  </a:ext>
                </a:extLst>
              </p14:cNvPr>
              <p14:cNvContentPartPr/>
              <p14:nvPr/>
            </p14:nvContentPartPr>
            <p14:xfrm>
              <a:off x="9672010" y="1470902"/>
              <a:ext cx="34560" cy="187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DA9FCAE-9E8E-4AC1-9042-2A2CB50DC4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54370" y="1452902"/>
                <a:ext cx="70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852CBEE-07CF-467D-8501-19FE824E9FA3}"/>
                  </a:ext>
                </a:extLst>
              </p14:cNvPr>
              <p14:cNvContentPartPr/>
              <p14:nvPr/>
            </p14:nvContentPartPr>
            <p14:xfrm>
              <a:off x="9848050" y="1444262"/>
              <a:ext cx="108360" cy="192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852CBEE-07CF-467D-8501-19FE824E9FA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30050" y="1426622"/>
                <a:ext cx="144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99555E8-0F73-4369-95E0-EA98884D7B17}"/>
                  </a:ext>
                </a:extLst>
              </p14:cNvPr>
              <p14:cNvContentPartPr/>
              <p14:nvPr/>
            </p14:nvContentPartPr>
            <p14:xfrm>
              <a:off x="9728890" y="1368662"/>
              <a:ext cx="6120" cy="6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99555E8-0F73-4369-95E0-EA98884D7B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10890" y="13506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3D86495-B0EB-475A-98E2-DCBA7A78E196}"/>
                  </a:ext>
                </a:extLst>
              </p14:cNvPr>
              <p14:cNvContentPartPr/>
              <p14:nvPr/>
            </p14:nvContentPartPr>
            <p14:xfrm>
              <a:off x="10756690" y="1521662"/>
              <a:ext cx="210600" cy="187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3D86495-B0EB-475A-98E2-DCBA7A78E1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39050" y="1503662"/>
                <a:ext cx="246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DB22FB-3AED-49A3-B809-6644BD14E66F}"/>
                  </a:ext>
                </a:extLst>
              </p14:cNvPr>
              <p14:cNvContentPartPr/>
              <p14:nvPr/>
            </p14:nvContentPartPr>
            <p14:xfrm>
              <a:off x="10245490" y="1334462"/>
              <a:ext cx="409320" cy="3524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DB22FB-3AED-49A3-B809-6644BD14E6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27850" y="1316822"/>
                <a:ext cx="444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44FD69D-5C8D-4672-9AD6-4E616F828171}"/>
                  </a:ext>
                </a:extLst>
              </p14:cNvPr>
              <p14:cNvContentPartPr/>
              <p14:nvPr/>
            </p14:nvContentPartPr>
            <p14:xfrm>
              <a:off x="2674690" y="2191982"/>
              <a:ext cx="318600" cy="335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44FD69D-5C8D-4672-9AD6-4E616F8281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57050" y="2174342"/>
                <a:ext cx="354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0F16B97-4C1A-4F29-A14A-EE915EF93473}"/>
                  </a:ext>
                </a:extLst>
              </p14:cNvPr>
              <p14:cNvContentPartPr/>
              <p14:nvPr/>
            </p14:nvContentPartPr>
            <p14:xfrm>
              <a:off x="2078530" y="2152382"/>
              <a:ext cx="324000" cy="346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0F16B97-4C1A-4F29-A14A-EE915EF934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60530" y="2134401"/>
                <a:ext cx="359640" cy="38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286E68D-233A-47A9-83C4-67FFB2CFC399}"/>
                  </a:ext>
                </a:extLst>
              </p14:cNvPr>
              <p14:cNvContentPartPr/>
              <p14:nvPr/>
            </p14:nvContentPartPr>
            <p14:xfrm>
              <a:off x="885130" y="2197742"/>
              <a:ext cx="1028880" cy="432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286E68D-233A-47A9-83C4-67FFB2CFC3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7130" y="2180102"/>
                <a:ext cx="10645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B3D9A44-21F8-4DC6-9FAA-6AE4DD6CF985}"/>
                  </a:ext>
                </a:extLst>
              </p14:cNvPr>
              <p14:cNvContentPartPr/>
              <p14:nvPr/>
            </p14:nvContentPartPr>
            <p14:xfrm>
              <a:off x="4617250" y="2339942"/>
              <a:ext cx="119520" cy="193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B3D9A44-21F8-4DC6-9FAA-6AE4DD6CF98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99610" y="2321942"/>
                <a:ext cx="155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7E75BFA-1F96-468D-94F1-769D06478EAF}"/>
                  </a:ext>
                </a:extLst>
              </p14:cNvPr>
              <p14:cNvContentPartPr/>
              <p14:nvPr/>
            </p14:nvContentPartPr>
            <p14:xfrm>
              <a:off x="4850170" y="2328062"/>
              <a:ext cx="102600" cy="205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7E75BFA-1F96-468D-94F1-769D06478E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2170" y="2310062"/>
                <a:ext cx="138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48C251C-C798-4869-80FD-3A3839D19A91}"/>
                  </a:ext>
                </a:extLst>
              </p14:cNvPr>
              <p14:cNvContentPartPr/>
              <p14:nvPr/>
            </p14:nvContentPartPr>
            <p14:xfrm>
              <a:off x="5582770" y="2293862"/>
              <a:ext cx="216360" cy="227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48C251C-C798-4869-80FD-3A3839D19A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65130" y="2276222"/>
                <a:ext cx="252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72F0D5-9A70-488E-8C0D-53CAD3A8D607}"/>
                  </a:ext>
                </a:extLst>
              </p14:cNvPr>
              <p14:cNvContentPartPr/>
              <p14:nvPr/>
            </p14:nvContentPartPr>
            <p14:xfrm>
              <a:off x="5100010" y="2237702"/>
              <a:ext cx="187920" cy="370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72F0D5-9A70-488E-8C0D-53CAD3A8D6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82370" y="2219702"/>
                <a:ext cx="2235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11298AB-DE01-4E47-945B-765CF56F69DA}"/>
                  </a:ext>
                </a:extLst>
              </p14:cNvPr>
              <p14:cNvContentPartPr/>
              <p14:nvPr/>
            </p14:nvContentPartPr>
            <p14:xfrm>
              <a:off x="4191010" y="2197382"/>
              <a:ext cx="273240" cy="335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11298AB-DE01-4E47-945B-765CF56F69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73010" y="2179742"/>
                <a:ext cx="308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C4416F2-E9A1-4454-85E4-5DF46489103C}"/>
                  </a:ext>
                </a:extLst>
              </p14:cNvPr>
              <p14:cNvContentPartPr/>
              <p14:nvPr/>
            </p14:nvContentPartPr>
            <p14:xfrm>
              <a:off x="3350770" y="2186582"/>
              <a:ext cx="562680" cy="318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C4416F2-E9A1-4454-85E4-5DF46489103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32782" y="2168602"/>
                <a:ext cx="598297" cy="3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8D4CF0-9F23-4965-BA16-E733E776C4E4}"/>
                  </a:ext>
                </a:extLst>
              </p14:cNvPr>
              <p14:cNvContentPartPr/>
              <p14:nvPr/>
            </p14:nvContentPartPr>
            <p14:xfrm>
              <a:off x="7689850" y="2260022"/>
              <a:ext cx="147960" cy="234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8D4CF0-9F23-4965-BA16-E733E776C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71850" y="2242382"/>
                <a:ext cx="1836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BEC72BD-C538-4A5D-9452-7FF8FE5DA8F0}"/>
                  </a:ext>
                </a:extLst>
              </p14:cNvPr>
              <p14:cNvContentPartPr/>
              <p14:nvPr/>
            </p14:nvContentPartPr>
            <p14:xfrm>
              <a:off x="8161090" y="2283062"/>
              <a:ext cx="12960" cy="147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BEC72BD-C538-4A5D-9452-7FF8FE5DA8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43090" y="2265062"/>
                <a:ext cx="48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40450C-E195-4D2A-8C01-9521BB3B3380}"/>
                  </a:ext>
                </a:extLst>
              </p14:cNvPr>
              <p14:cNvContentPartPr/>
              <p14:nvPr/>
            </p14:nvContentPartPr>
            <p14:xfrm>
              <a:off x="8178370" y="2220422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40450C-E195-4D2A-8C01-9521BB3B33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0370" y="22027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215D515-6A4C-415F-A646-81E4D315D600}"/>
                  </a:ext>
                </a:extLst>
              </p14:cNvPr>
              <p14:cNvContentPartPr/>
              <p14:nvPr/>
            </p14:nvContentPartPr>
            <p14:xfrm>
              <a:off x="8325610" y="2271902"/>
              <a:ext cx="160560" cy="192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215D515-6A4C-415F-A646-81E4D315D60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307610" y="2253902"/>
                <a:ext cx="196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E491C96-EC61-47A4-8012-8F8091273BF4}"/>
                  </a:ext>
                </a:extLst>
              </p14:cNvPr>
              <p14:cNvContentPartPr/>
              <p14:nvPr/>
            </p14:nvContentPartPr>
            <p14:xfrm>
              <a:off x="8837170" y="2288102"/>
              <a:ext cx="97560" cy="165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E491C96-EC61-47A4-8012-8F8091273BF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819170" y="2270462"/>
                <a:ext cx="133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FE1FFA0-8801-4FF2-A67B-223D23C0F0F1}"/>
                  </a:ext>
                </a:extLst>
              </p14:cNvPr>
              <p14:cNvContentPartPr/>
              <p14:nvPr/>
            </p14:nvContentPartPr>
            <p14:xfrm>
              <a:off x="9035890" y="2277302"/>
              <a:ext cx="165240" cy="369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FE1FFA0-8801-4FF2-A67B-223D23C0F0F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018250" y="2259302"/>
                <a:ext cx="2008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07BC361-1A61-48A5-9A24-D8A8D21FB80E}"/>
                  </a:ext>
                </a:extLst>
              </p14:cNvPr>
              <p14:cNvContentPartPr/>
              <p14:nvPr/>
            </p14:nvContentPartPr>
            <p14:xfrm>
              <a:off x="9297250" y="2311142"/>
              <a:ext cx="147960" cy="142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07BC361-1A61-48A5-9A24-D8A8D21FB80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79250" y="2293502"/>
                <a:ext cx="183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A9D4E9A-17FD-4B0A-B55F-4D8690469ED4}"/>
                  </a:ext>
                </a:extLst>
              </p14:cNvPr>
              <p14:cNvContentPartPr/>
              <p14:nvPr/>
            </p14:nvContentPartPr>
            <p14:xfrm>
              <a:off x="9558250" y="2265782"/>
              <a:ext cx="182160" cy="168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A9D4E9A-17FD-4B0A-B55F-4D8690469E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540610" y="2248142"/>
                <a:ext cx="2178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15ED31D-67FE-4EE6-BD61-9C9858CAF270}"/>
                  </a:ext>
                </a:extLst>
              </p14:cNvPr>
              <p14:cNvContentPartPr/>
              <p14:nvPr/>
            </p14:nvContentPartPr>
            <p14:xfrm>
              <a:off x="9853810" y="2242742"/>
              <a:ext cx="136800" cy="217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15ED31D-67FE-4EE6-BD61-9C9858CAF27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835810" y="2225102"/>
                <a:ext cx="172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6A2259D-4DE4-4135-9641-B2555DF12B45}"/>
                  </a:ext>
                </a:extLst>
              </p14:cNvPr>
              <p14:cNvContentPartPr/>
              <p14:nvPr/>
            </p14:nvContentPartPr>
            <p14:xfrm>
              <a:off x="8581570" y="2140862"/>
              <a:ext cx="131040" cy="307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6A2259D-4DE4-4135-9641-B2555DF12B4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563570" y="2123222"/>
                <a:ext cx="1666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13EF4AD-9F13-44BB-ADE9-11B0D91E412C}"/>
                  </a:ext>
                </a:extLst>
              </p14:cNvPr>
              <p14:cNvContentPartPr/>
              <p14:nvPr/>
            </p14:nvContentPartPr>
            <p14:xfrm>
              <a:off x="6695530" y="2152382"/>
              <a:ext cx="903960" cy="318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13EF4AD-9F13-44BB-ADE9-11B0D91E412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677883" y="2134382"/>
                <a:ext cx="939614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72B1FAD-0A20-4324-BE08-6991B9CD8782}"/>
                  </a:ext>
                </a:extLst>
              </p14:cNvPr>
              <p14:cNvContentPartPr/>
              <p14:nvPr/>
            </p14:nvContentPartPr>
            <p14:xfrm>
              <a:off x="6218530" y="2305022"/>
              <a:ext cx="341280" cy="330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72B1FAD-0A20-4324-BE08-6991B9CD878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200890" y="2287382"/>
                <a:ext cx="3769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4E4D254-31CB-48CA-9841-5C5C8C73D565}"/>
                  </a:ext>
                </a:extLst>
              </p14:cNvPr>
              <p14:cNvContentPartPr/>
              <p14:nvPr/>
            </p14:nvContentPartPr>
            <p14:xfrm>
              <a:off x="11034970" y="2231582"/>
              <a:ext cx="393120" cy="199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4E4D254-31CB-48CA-9841-5C5C8C73D56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017330" y="2213942"/>
                <a:ext cx="4287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C248418-D8BD-4342-8451-839E2DA5E50C}"/>
                  </a:ext>
                </a:extLst>
              </p14:cNvPr>
              <p14:cNvContentPartPr/>
              <p14:nvPr/>
            </p14:nvContentPartPr>
            <p14:xfrm>
              <a:off x="10364650" y="2089742"/>
              <a:ext cx="569160" cy="324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C248418-D8BD-4342-8451-839E2DA5E50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347010" y="2072082"/>
                <a:ext cx="604800" cy="3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8B6BEF8-4DFC-406C-A846-14D596451647}"/>
                  </a:ext>
                </a:extLst>
              </p14:cNvPr>
              <p14:cNvContentPartPr/>
              <p14:nvPr/>
            </p14:nvContentPartPr>
            <p14:xfrm>
              <a:off x="920050" y="3089462"/>
              <a:ext cx="193320" cy="216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8B6BEF8-4DFC-406C-A846-14D59645164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02050" y="3071822"/>
                <a:ext cx="228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867AA31-7483-47EF-BA0C-4F1786EAC1B2}"/>
                  </a:ext>
                </a:extLst>
              </p14:cNvPr>
              <p14:cNvContentPartPr/>
              <p14:nvPr/>
            </p14:nvContentPartPr>
            <p14:xfrm>
              <a:off x="1442410" y="2987222"/>
              <a:ext cx="1188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867AA31-7483-47EF-BA0C-4F1786EAC1B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24770" y="296958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028E9C0-C0EB-4C8D-A582-EBF8E6DA5258}"/>
                  </a:ext>
                </a:extLst>
              </p14:cNvPr>
              <p14:cNvContentPartPr/>
              <p14:nvPr/>
            </p14:nvContentPartPr>
            <p14:xfrm>
              <a:off x="1930930" y="3100622"/>
              <a:ext cx="153720" cy="199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028E9C0-C0EB-4C8D-A582-EBF8E6DA525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912930" y="3082622"/>
                <a:ext cx="189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E04AA30-0448-4692-A45E-6525C95A96B8}"/>
                  </a:ext>
                </a:extLst>
              </p14:cNvPr>
              <p14:cNvContentPartPr/>
              <p14:nvPr/>
            </p14:nvContentPartPr>
            <p14:xfrm>
              <a:off x="2294170" y="3100982"/>
              <a:ext cx="188640" cy="176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E04AA30-0448-4692-A45E-6525C95A96B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76530" y="3082982"/>
                <a:ext cx="224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886E0C6-F2F8-4280-BA9A-693601874C79}"/>
                  </a:ext>
                </a:extLst>
              </p14:cNvPr>
              <p14:cNvContentPartPr/>
              <p14:nvPr/>
            </p14:nvContentPartPr>
            <p14:xfrm>
              <a:off x="4020370" y="3163262"/>
              <a:ext cx="159840" cy="114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886E0C6-F2F8-4280-BA9A-693601874C7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002370" y="3145262"/>
                <a:ext cx="195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EB05EA-119D-4DD3-B901-A1273B263BEE}"/>
                  </a:ext>
                </a:extLst>
              </p14:cNvPr>
              <p14:cNvContentPartPr/>
              <p14:nvPr/>
            </p14:nvContentPartPr>
            <p14:xfrm>
              <a:off x="4884370" y="3083702"/>
              <a:ext cx="114120" cy="200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EB05EA-119D-4DD3-B901-A1273B263BE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66370" y="3066062"/>
                <a:ext cx="149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4E3C900-8BED-4BBE-92C7-D2FE0EF592D0}"/>
                  </a:ext>
                </a:extLst>
              </p14:cNvPr>
              <p14:cNvContentPartPr/>
              <p14:nvPr/>
            </p14:nvContentPartPr>
            <p14:xfrm>
              <a:off x="5406010" y="3095222"/>
              <a:ext cx="165960" cy="153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4E3C900-8BED-4BBE-92C7-D2FE0EF592D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88370" y="3077222"/>
                <a:ext cx="201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F0116D8-A1DD-4B13-8628-0CE83BD9DD06}"/>
                  </a:ext>
                </a:extLst>
              </p14:cNvPr>
              <p14:cNvContentPartPr/>
              <p14:nvPr/>
            </p14:nvContentPartPr>
            <p14:xfrm>
              <a:off x="5923690" y="3106382"/>
              <a:ext cx="108720" cy="159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F0116D8-A1DD-4B13-8628-0CE83BD9DD0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905690" y="3088742"/>
                <a:ext cx="1443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1CF7DC3-5580-4670-8340-FFD6A7593E4A}"/>
                  </a:ext>
                </a:extLst>
              </p14:cNvPr>
              <p14:cNvContentPartPr/>
              <p14:nvPr/>
            </p14:nvContentPartPr>
            <p14:xfrm>
              <a:off x="6156250" y="3129062"/>
              <a:ext cx="108360" cy="3639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1CF7DC3-5580-4670-8340-FFD6A7593E4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138610" y="3111422"/>
                <a:ext cx="1440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E9894D1-2A24-4A2E-A663-4209A233C3ED}"/>
                  </a:ext>
                </a:extLst>
              </p14:cNvPr>
              <p14:cNvContentPartPr/>
              <p14:nvPr/>
            </p14:nvContentPartPr>
            <p14:xfrm>
              <a:off x="6389170" y="3072542"/>
              <a:ext cx="147960" cy="159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E9894D1-2A24-4A2E-A663-4209A233C3E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371530" y="3054902"/>
                <a:ext cx="183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BCCDC62-C1A4-4612-AC12-86CB49B242FE}"/>
                  </a:ext>
                </a:extLst>
              </p14:cNvPr>
              <p14:cNvContentPartPr/>
              <p14:nvPr/>
            </p14:nvContentPartPr>
            <p14:xfrm>
              <a:off x="6632890" y="3077942"/>
              <a:ext cx="86400" cy="152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BCCDC62-C1A4-4612-AC12-86CB49B242F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614890" y="3060302"/>
                <a:ext cx="122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31E764-EF13-4CFE-8342-71968C86F596}"/>
                  </a:ext>
                </a:extLst>
              </p14:cNvPr>
              <p14:cNvContentPartPr/>
              <p14:nvPr/>
            </p14:nvContentPartPr>
            <p14:xfrm>
              <a:off x="6832330" y="3197462"/>
              <a:ext cx="612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31E764-EF13-4CFE-8342-71968C86F59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814330" y="31794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9532304-4D08-406A-B7B9-68416AFAFFC9}"/>
                  </a:ext>
                </a:extLst>
              </p14:cNvPr>
              <p14:cNvContentPartPr/>
              <p14:nvPr/>
            </p14:nvContentPartPr>
            <p14:xfrm>
              <a:off x="5213770" y="2890742"/>
              <a:ext cx="17280" cy="6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9532304-4D08-406A-B7B9-68416AFAFFC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195770" y="28727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2DD537D-B9D2-4A8A-9287-979EAF9F24DD}"/>
                  </a:ext>
                </a:extLst>
              </p14:cNvPr>
              <p14:cNvContentPartPr/>
              <p14:nvPr/>
            </p14:nvContentPartPr>
            <p14:xfrm>
              <a:off x="5673490" y="2941862"/>
              <a:ext cx="153720" cy="3070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2DD537D-B9D2-4A8A-9287-979EAF9F24D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55850" y="2923862"/>
                <a:ext cx="189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2446080-2C3B-456F-8F1A-D08DE5C022EF}"/>
                  </a:ext>
                </a:extLst>
              </p14:cNvPr>
              <p14:cNvContentPartPr/>
              <p14:nvPr/>
            </p14:nvContentPartPr>
            <p14:xfrm>
              <a:off x="5236450" y="3061022"/>
              <a:ext cx="45720" cy="187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2446080-2C3B-456F-8F1A-D08DE5C022E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218450" y="3043416"/>
                <a:ext cx="81360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9A7A67B-6C51-4A00-8DBE-3BA97637595C}"/>
                  </a:ext>
                </a:extLst>
              </p14:cNvPr>
              <p14:cNvContentPartPr/>
              <p14:nvPr/>
            </p14:nvContentPartPr>
            <p14:xfrm>
              <a:off x="4282090" y="2981462"/>
              <a:ext cx="505800" cy="324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9A7A67B-6C51-4A00-8DBE-3BA97637595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264450" y="2963822"/>
                <a:ext cx="5414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033F40D-AC35-478B-A97D-74EE3AB44669}"/>
                  </a:ext>
                </a:extLst>
              </p14:cNvPr>
              <p14:cNvContentPartPr/>
              <p14:nvPr/>
            </p14:nvContentPartPr>
            <p14:xfrm>
              <a:off x="3225850" y="3106382"/>
              <a:ext cx="676800" cy="447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033F40D-AC35-478B-A97D-74EE3AB4466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207860" y="3088742"/>
                <a:ext cx="712421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8CBD702-F3FF-4E2D-8A3F-FA1C1CA06322}"/>
                  </a:ext>
                </a:extLst>
              </p14:cNvPr>
              <p14:cNvContentPartPr/>
              <p14:nvPr/>
            </p14:nvContentPartPr>
            <p14:xfrm>
              <a:off x="2594770" y="3112142"/>
              <a:ext cx="500760" cy="176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8CBD702-F3FF-4E2D-8A3F-FA1C1CA0632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577130" y="3094502"/>
                <a:ext cx="536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34156AA-1DC4-46AC-B31B-1C4591EA9305}"/>
                  </a:ext>
                </a:extLst>
              </p14:cNvPr>
              <p14:cNvContentPartPr/>
              <p14:nvPr/>
            </p14:nvContentPartPr>
            <p14:xfrm>
              <a:off x="1435930" y="3083342"/>
              <a:ext cx="234360" cy="2224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34156AA-1DC4-46AC-B31B-1C4591EA930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418263" y="3065673"/>
                <a:ext cx="270055" cy="25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C09ECDE-441D-44BA-8EF2-DE67B3EC3F90}"/>
                  </a:ext>
                </a:extLst>
              </p14:cNvPr>
              <p14:cNvContentPartPr/>
              <p14:nvPr/>
            </p14:nvContentPartPr>
            <p14:xfrm>
              <a:off x="2691610" y="3964262"/>
              <a:ext cx="80640" cy="4831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C09ECDE-441D-44BA-8EF2-DE67B3EC3F9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673970" y="3946262"/>
                <a:ext cx="1162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A450CF1-6F62-4D1F-BD50-91ECABB6B4F2}"/>
                  </a:ext>
                </a:extLst>
              </p14:cNvPr>
              <p14:cNvContentPartPr/>
              <p14:nvPr/>
            </p14:nvContentPartPr>
            <p14:xfrm>
              <a:off x="3032530" y="4151462"/>
              <a:ext cx="102600" cy="122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A450CF1-6F62-4D1F-BD50-91ECABB6B4F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014890" y="4133822"/>
                <a:ext cx="138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C783685-D8BC-4EEA-8FEA-59F9A7B96D01}"/>
                  </a:ext>
                </a:extLst>
              </p14:cNvPr>
              <p14:cNvContentPartPr/>
              <p14:nvPr/>
            </p14:nvContentPartPr>
            <p14:xfrm>
              <a:off x="3083650" y="4242182"/>
              <a:ext cx="85680" cy="122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C783685-D8BC-4EEA-8FEA-59F9A7B96D0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066010" y="4224542"/>
                <a:ext cx="1213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C827879-0E7E-44F7-A6E1-1C289DC96F70}"/>
                  </a:ext>
                </a:extLst>
              </p14:cNvPr>
              <p14:cNvContentPartPr/>
              <p14:nvPr/>
            </p14:nvContentPartPr>
            <p14:xfrm>
              <a:off x="2214970" y="3918542"/>
              <a:ext cx="329760" cy="472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C827879-0E7E-44F7-A6E1-1C289DC96F7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196970" y="3900902"/>
                <a:ext cx="3654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610B950-5AA6-427E-B696-1F2738A50186}"/>
                  </a:ext>
                </a:extLst>
              </p14:cNvPr>
              <p14:cNvContentPartPr/>
              <p14:nvPr/>
            </p14:nvContentPartPr>
            <p14:xfrm>
              <a:off x="1853170" y="3832862"/>
              <a:ext cx="237240" cy="5292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610B950-5AA6-427E-B696-1F2738A5018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835503" y="3815222"/>
                <a:ext cx="272934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70D953F-18B8-413A-B8D8-C12880FFA70A}"/>
                  </a:ext>
                </a:extLst>
              </p14:cNvPr>
              <p14:cNvContentPartPr/>
              <p14:nvPr/>
            </p14:nvContentPartPr>
            <p14:xfrm>
              <a:off x="3521050" y="4111862"/>
              <a:ext cx="233280" cy="1933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70D953F-18B8-413A-B8D8-C12880FFA70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503410" y="4093862"/>
                <a:ext cx="2689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2785564-849D-43AF-9688-DD11F78DCFA1}"/>
                  </a:ext>
                </a:extLst>
              </p14:cNvPr>
              <p14:cNvContentPartPr/>
              <p14:nvPr/>
            </p14:nvContentPartPr>
            <p14:xfrm>
              <a:off x="4003810" y="4162982"/>
              <a:ext cx="612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2785564-849D-43AF-9688-DD11F78DCFA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986170" y="41449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CB1034B-DF6F-44A4-9CC5-BA0B0AD1FAD9}"/>
                  </a:ext>
                </a:extLst>
              </p14:cNvPr>
              <p14:cNvContentPartPr/>
              <p14:nvPr/>
            </p14:nvContentPartPr>
            <p14:xfrm>
              <a:off x="4247530" y="3918542"/>
              <a:ext cx="86040" cy="432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CB1034B-DF6F-44A4-9CC5-BA0B0AD1FAD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229530" y="3900902"/>
                <a:ext cx="1216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0AE14A3-A859-4E40-9728-5956DFDA88B4}"/>
                  </a:ext>
                </a:extLst>
              </p14:cNvPr>
              <p14:cNvContentPartPr/>
              <p14:nvPr/>
            </p14:nvContentPartPr>
            <p14:xfrm>
              <a:off x="4446970" y="4134542"/>
              <a:ext cx="102600" cy="187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0AE14A3-A859-4E40-9728-5956DFDA88B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428970" y="4116542"/>
                <a:ext cx="138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4702F0D-70E9-451C-8231-9CA0AF894A61}"/>
                  </a:ext>
                </a:extLst>
              </p14:cNvPr>
              <p14:cNvContentPartPr/>
              <p14:nvPr/>
            </p14:nvContentPartPr>
            <p14:xfrm>
              <a:off x="4707970" y="4196822"/>
              <a:ext cx="114120" cy="11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4702F0D-70E9-451C-8231-9CA0AF894A6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690330" y="417918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2140E93-7EC7-4CAA-A1A8-454585B06C48}"/>
                  </a:ext>
                </a:extLst>
              </p14:cNvPr>
              <p14:cNvContentPartPr/>
              <p14:nvPr/>
            </p14:nvContentPartPr>
            <p14:xfrm>
              <a:off x="4975090" y="4009622"/>
              <a:ext cx="17280" cy="284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2140E93-7EC7-4CAA-A1A8-454585B06C4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957090" y="3991622"/>
                <a:ext cx="52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FEDBFE8-583B-4982-A808-D9B6870717F1}"/>
                  </a:ext>
                </a:extLst>
              </p14:cNvPr>
              <p14:cNvContentPartPr/>
              <p14:nvPr/>
            </p14:nvContentPartPr>
            <p14:xfrm>
              <a:off x="5122690" y="3918542"/>
              <a:ext cx="131400" cy="4546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FEDBFE8-583B-4982-A808-D9B6870717F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105050" y="3900902"/>
                <a:ext cx="1670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5FD46EA-2008-45D2-9678-559F0B5E10A4}"/>
                  </a:ext>
                </a:extLst>
              </p14:cNvPr>
              <p14:cNvContentPartPr/>
              <p14:nvPr/>
            </p14:nvContentPartPr>
            <p14:xfrm>
              <a:off x="5412490" y="4179902"/>
              <a:ext cx="612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5FD46EA-2008-45D2-9678-559F0B5E10A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394490" y="41622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D367DDA-FC9A-455E-A27E-8849810C952E}"/>
                  </a:ext>
                </a:extLst>
              </p14:cNvPr>
              <p14:cNvContentPartPr/>
              <p14:nvPr/>
            </p14:nvContentPartPr>
            <p14:xfrm>
              <a:off x="5685010" y="3918542"/>
              <a:ext cx="79560" cy="426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D367DDA-FC9A-455E-A27E-8849810C952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667370" y="3900902"/>
                <a:ext cx="1152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B61175C-916C-40E5-BE04-42DB22CB9C8B}"/>
                  </a:ext>
                </a:extLst>
              </p14:cNvPr>
              <p14:cNvContentPartPr/>
              <p14:nvPr/>
            </p14:nvContentPartPr>
            <p14:xfrm>
              <a:off x="5889490" y="4089182"/>
              <a:ext cx="160200" cy="1800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B61175C-916C-40E5-BE04-42DB22CB9C8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871490" y="4071182"/>
                <a:ext cx="195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8DE2E53-7CCC-4CCE-957B-FA7BE1BABB94}"/>
                  </a:ext>
                </a:extLst>
              </p14:cNvPr>
              <p14:cNvContentPartPr/>
              <p14:nvPr/>
            </p14:nvContentPartPr>
            <p14:xfrm>
              <a:off x="7155970" y="4054982"/>
              <a:ext cx="28800" cy="11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8DE2E53-7CCC-4CCE-957B-FA7BE1BABB9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138330" y="4037342"/>
                <a:ext cx="6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9A1E6A1-78E6-4819-B7D0-9ADCA8EA07AD}"/>
                  </a:ext>
                </a:extLst>
              </p14:cNvPr>
              <p14:cNvContentPartPr/>
              <p14:nvPr/>
            </p14:nvContentPartPr>
            <p14:xfrm>
              <a:off x="6167770" y="3827822"/>
              <a:ext cx="668520" cy="517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9A1E6A1-78E6-4819-B7D0-9ADCA8EA07A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149770" y="3809822"/>
                <a:ext cx="704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2F36E5D-7C9C-4B5C-A837-BAD8A9C04966}"/>
                  </a:ext>
                </a:extLst>
              </p14:cNvPr>
              <p14:cNvContentPartPr/>
              <p14:nvPr/>
            </p14:nvContentPartPr>
            <p14:xfrm>
              <a:off x="7434250" y="4316342"/>
              <a:ext cx="28800" cy="17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2F36E5D-7C9C-4B5C-A837-BAD8A9C0496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416610" y="4298342"/>
                <a:ext cx="64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EB59F79-D026-4B3E-B768-8A7E0EB41C90}"/>
                  </a:ext>
                </a:extLst>
              </p14:cNvPr>
              <p14:cNvContentPartPr/>
              <p14:nvPr/>
            </p14:nvContentPartPr>
            <p14:xfrm>
              <a:off x="7587610" y="4316342"/>
              <a:ext cx="102600" cy="17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EB59F79-D026-4B3E-B768-8A7E0EB41C9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569970" y="4298342"/>
                <a:ext cx="138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CA84503-583E-4D97-869F-2234AF053C9E}"/>
                  </a:ext>
                </a:extLst>
              </p14:cNvPr>
              <p14:cNvContentPartPr/>
              <p14:nvPr/>
            </p14:nvContentPartPr>
            <p14:xfrm>
              <a:off x="7951210" y="4060742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CA84503-583E-4D97-869F-2234AF053C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33210" y="4042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D7B2E3B-45C5-4088-9472-BD06B5D9590B}"/>
                  </a:ext>
                </a:extLst>
              </p14:cNvPr>
              <p14:cNvContentPartPr/>
              <p14:nvPr/>
            </p14:nvContentPartPr>
            <p14:xfrm>
              <a:off x="8252170" y="3901622"/>
              <a:ext cx="154080" cy="299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D7B2E3B-45C5-4088-9472-BD06B5D9590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234170" y="3883622"/>
                <a:ext cx="1897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5F23026-9B48-4440-B3E0-E2A9090A0919}"/>
                  </a:ext>
                </a:extLst>
              </p14:cNvPr>
              <p14:cNvContentPartPr/>
              <p14:nvPr/>
            </p14:nvContentPartPr>
            <p14:xfrm>
              <a:off x="8604250" y="4106102"/>
              <a:ext cx="11880" cy="6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5F23026-9B48-4440-B3E0-E2A9090A091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586610" y="40881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4E7CC89-03A7-4454-9160-6460E7B830BC}"/>
                  </a:ext>
                </a:extLst>
              </p14:cNvPr>
              <p14:cNvContentPartPr/>
              <p14:nvPr/>
            </p14:nvContentPartPr>
            <p14:xfrm>
              <a:off x="8894050" y="3907382"/>
              <a:ext cx="187920" cy="3016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4E7CC89-03A7-4454-9160-6460E7B830B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876050" y="3889742"/>
                <a:ext cx="223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1B0873D-ED7C-4008-8DE5-E5CD4C0BC542}"/>
                  </a:ext>
                </a:extLst>
              </p14:cNvPr>
              <p14:cNvContentPartPr/>
              <p14:nvPr/>
            </p14:nvContentPartPr>
            <p14:xfrm>
              <a:off x="9234610" y="4094582"/>
              <a:ext cx="45720" cy="11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1B0873D-ED7C-4008-8DE5-E5CD4C0BC54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216970" y="4076942"/>
                <a:ext cx="81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DBCBA5E-6057-4679-9598-7C01E42657E0}"/>
                  </a:ext>
                </a:extLst>
              </p14:cNvPr>
              <p14:cNvContentPartPr/>
              <p14:nvPr/>
            </p14:nvContentPartPr>
            <p14:xfrm>
              <a:off x="9581290" y="3930062"/>
              <a:ext cx="23040" cy="312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DBCBA5E-6057-4679-9598-7C01E42657E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563290" y="3912062"/>
                <a:ext cx="58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294B570-6F66-4470-9E73-9568AD8CB66B}"/>
                  </a:ext>
                </a:extLst>
              </p14:cNvPr>
              <p14:cNvContentPartPr/>
              <p14:nvPr/>
            </p14:nvContentPartPr>
            <p14:xfrm>
              <a:off x="1550050" y="6104822"/>
              <a:ext cx="148320" cy="1825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294B570-6F66-4470-9E73-9568AD8CB66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532050" y="6086822"/>
                <a:ext cx="1839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C86F4E8-317C-44D1-86CE-BB1E4FF090F4}"/>
                  </a:ext>
                </a:extLst>
              </p14:cNvPr>
              <p14:cNvContentPartPr/>
              <p14:nvPr/>
            </p14:nvContentPartPr>
            <p14:xfrm>
              <a:off x="2010490" y="5923382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C86F4E8-317C-44D1-86CE-BB1E4FF090F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992490" y="5905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BD32D74-B97B-4DCB-8B76-464A1B34D353}"/>
                  </a:ext>
                </a:extLst>
              </p14:cNvPr>
              <p14:cNvContentPartPr/>
              <p14:nvPr/>
            </p14:nvContentPartPr>
            <p14:xfrm>
              <a:off x="2651650" y="6042902"/>
              <a:ext cx="81000" cy="2390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BD32D74-B97B-4DCB-8B76-464A1B34D35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633650" y="6024902"/>
                <a:ext cx="116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EAC6E7F-F6BF-4D77-A959-5097C7159156}"/>
                  </a:ext>
                </a:extLst>
              </p14:cNvPr>
              <p14:cNvContentPartPr/>
              <p14:nvPr/>
            </p14:nvContentPartPr>
            <p14:xfrm>
              <a:off x="3282730" y="6031382"/>
              <a:ext cx="109080" cy="1990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EAC6E7F-F6BF-4D77-A959-5097C715915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64730" y="6013742"/>
                <a:ext cx="144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084B719-DE79-4924-8B5A-CC6699B84D27}"/>
                  </a:ext>
                </a:extLst>
              </p14:cNvPr>
              <p14:cNvContentPartPr/>
              <p14:nvPr/>
            </p14:nvContentPartPr>
            <p14:xfrm>
              <a:off x="3475690" y="5912222"/>
              <a:ext cx="91080" cy="27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084B719-DE79-4924-8B5A-CC6699B84D2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457690" y="5894222"/>
                <a:ext cx="126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FD9F406-091D-4A91-B34C-D5D58EDB56DE}"/>
                  </a:ext>
                </a:extLst>
              </p14:cNvPr>
              <p14:cNvContentPartPr/>
              <p14:nvPr/>
            </p14:nvContentPartPr>
            <p14:xfrm>
              <a:off x="3685930" y="6070622"/>
              <a:ext cx="131040" cy="1767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FD9F406-091D-4A91-B34C-D5D58EDB56D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667930" y="6052982"/>
                <a:ext cx="1666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2D890F1-23BC-47FC-9448-BCF57B205C30}"/>
                  </a:ext>
                </a:extLst>
              </p14:cNvPr>
              <p14:cNvContentPartPr/>
              <p14:nvPr/>
            </p14:nvContentPartPr>
            <p14:xfrm>
              <a:off x="3952690" y="6002942"/>
              <a:ext cx="360" cy="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2D890F1-23BC-47FC-9448-BCF57B205C3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935050" y="5985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EA2C407-FD3E-470A-B109-0AE9E10598E1}"/>
                  </a:ext>
                </a:extLst>
              </p14:cNvPr>
              <p14:cNvContentPartPr/>
              <p14:nvPr/>
            </p14:nvContentPartPr>
            <p14:xfrm>
              <a:off x="3964210" y="6139382"/>
              <a:ext cx="360" cy="6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EA2C407-FD3E-470A-B109-0AE9E10598E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946210" y="61213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5D7DFC8-E99E-4BAA-A8AC-90A95C8C263F}"/>
                  </a:ext>
                </a:extLst>
              </p14:cNvPr>
              <p14:cNvContentPartPr/>
              <p14:nvPr/>
            </p14:nvContentPartPr>
            <p14:xfrm>
              <a:off x="2816890" y="6037142"/>
              <a:ext cx="386280" cy="193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5D7DFC8-E99E-4BAA-A8AC-90A95C8C263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798907" y="6019142"/>
                <a:ext cx="421887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60756F0-46BF-4A8D-9BE8-6C8AD2932D63}"/>
                  </a:ext>
                </a:extLst>
              </p14:cNvPr>
              <p14:cNvContentPartPr/>
              <p14:nvPr/>
            </p14:nvContentPartPr>
            <p14:xfrm>
              <a:off x="2430250" y="5878022"/>
              <a:ext cx="148680" cy="3866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60756F0-46BF-4A8D-9BE8-6C8AD2932D6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412250" y="5860022"/>
                <a:ext cx="1843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70C775C-8344-4B86-8520-64F5D3E325B5}"/>
                  </a:ext>
                </a:extLst>
              </p14:cNvPr>
              <p14:cNvContentPartPr/>
              <p14:nvPr/>
            </p14:nvContentPartPr>
            <p14:xfrm>
              <a:off x="1827970" y="6076742"/>
              <a:ext cx="324720" cy="483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70C775C-8344-4B86-8520-64F5D3E325B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809990" y="6059089"/>
                <a:ext cx="360321" cy="519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0FD9A80-7C50-47EC-A1BE-33630933E1E8}"/>
                  </a:ext>
                </a:extLst>
              </p14:cNvPr>
              <p14:cNvContentPartPr/>
              <p14:nvPr/>
            </p14:nvContentPartPr>
            <p14:xfrm>
              <a:off x="1260610" y="5974502"/>
              <a:ext cx="182160" cy="3355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0FD9A80-7C50-47EC-A1BE-33630933E1E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242610" y="5956862"/>
                <a:ext cx="2178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4689DCE-3CF9-4D1D-812E-E7257CA9429F}"/>
                  </a:ext>
                </a:extLst>
              </p14:cNvPr>
              <p14:cNvContentPartPr/>
              <p14:nvPr/>
            </p14:nvContentPartPr>
            <p14:xfrm>
              <a:off x="453850" y="5957582"/>
              <a:ext cx="722160" cy="3758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4689DCE-3CF9-4D1D-812E-E7257CA9429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36201" y="5939942"/>
                <a:ext cx="757818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C849C07-63A4-4E8A-8C37-82C96E6E928F}"/>
                  </a:ext>
                </a:extLst>
              </p14:cNvPr>
              <p14:cNvContentPartPr/>
              <p14:nvPr/>
            </p14:nvContentPartPr>
            <p14:xfrm>
              <a:off x="5338330" y="5798462"/>
              <a:ext cx="165240" cy="222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C849C07-63A4-4E8A-8C37-82C96E6E928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320330" y="5780822"/>
                <a:ext cx="200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79F6CD6-6B8D-4995-B87F-45F690A38F13}"/>
                  </a:ext>
                </a:extLst>
              </p14:cNvPr>
              <p14:cNvContentPartPr/>
              <p14:nvPr/>
            </p14:nvContentPartPr>
            <p14:xfrm>
              <a:off x="5804170" y="5486342"/>
              <a:ext cx="46080" cy="261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79F6CD6-6B8D-4995-B87F-45F690A38F1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786530" y="5468342"/>
                <a:ext cx="81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A41E5A5-A785-4C54-B318-815415F344DF}"/>
                  </a:ext>
                </a:extLst>
              </p14:cNvPr>
              <p14:cNvContentPartPr/>
              <p14:nvPr/>
            </p14:nvContentPartPr>
            <p14:xfrm>
              <a:off x="5855290" y="5980262"/>
              <a:ext cx="51480" cy="17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A41E5A5-A785-4C54-B318-815415F344D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837650" y="5962262"/>
                <a:ext cx="87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A74917D-B0E3-4FE2-BBD4-3F1C6CEA41AF}"/>
                  </a:ext>
                </a:extLst>
              </p14:cNvPr>
              <p14:cNvContentPartPr/>
              <p14:nvPr/>
            </p14:nvContentPartPr>
            <p14:xfrm>
              <a:off x="6298090" y="5639702"/>
              <a:ext cx="312840" cy="119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A74917D-B0E3-4FE2-BBD4-3F1C6CEA41A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280450" y="5621702"/>
                <a:ext cx="348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7AFDFF8-696F-4292-BF89-83119712B9E6}"/>
                  </a:ext>
                </a:extLst>
              </p14:cNvPr>
              <p14:cNvContentPartPr/>
              <p14:nvPr/>
            </p14:nvContentPartPr>
            <p14:xfrm>
              <a:off x="6309610" y="5855342"/>
              <a:ext cx="278640" cy="125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7AFDFF8-696F-4292-BF89-83119712B9E6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91970" y="5837702"/>
                <a:ext cx="314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D018D61-5F3B-49DF-9AA7-A91CB665DF39}"/>
                  </a:ext>
                </a:extLst>
              </p14:cNvPr>
              <p14:cNvContentPartPr/>
              <p14:nvPr/>
            </p14:nvContentPartPr>
            <p14:xfrm>
              <a:off x="8560690" y="5111222"/>
              <a:ext cx="231480" cy="915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D018D61-5F3B-49DF-9AA7-A91CB665DF3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543050" y="5093582"/>
                <a:ext cx="2671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2805D2E-5D78-4806-9F7B-6CC3C0E05C88}"/>
                  </a:ext>
                </a:extLst>
              </p14:cNvPr>
              <p14:cNvContentPartPr/>
              <p14:nvPr/>
            </p14:nvContentPartPr>
            <p14:xfrm>
              <a:off x="7133290" y="5417942"/>
              <a:ext cx="1107720" cy="608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2805D2E-5D78-4806-9F7B-6CC3C0E05C8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115290" y="5399942"/>
                <a:ext cx="11433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571D9A2-01D9-492C-90C8-C4811BB20084}"/>
                  </a:ext>
                </a:extLst>
              </p14:cNvPr>
              <p14:cNvContentPartPr/>
              <p14:nvPr/>
            </p14:nvContentPartPr>
            <p14:xfrm>
              <a:off x="8996290" y="5077382"/>
              <a:ext cx="733320" cy="1051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571D9A2-01D9-492C-90C8-C4811BB2008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978299" y="5059382"/>
                <a:ext cx="768943" cy="10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66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08D6B5-B838-4217-B32A-DF79B3934FCD}"/>
                  </a:ext>
                </a:extLst>
              </p14:cNvPr>
              <p14:cNvContentPartPr/>
              <p14:nvPr/>
            </p14:nvContentPartPr>
            <p14:xfrm>
              <a:off x="533770" y="346262"/>
              <a:ext cx="732960" cy="33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08D6B5-B838-4217-B32A-DF79B3934F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770" y="328622"/>
                <a:ext cx="768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829096-CD0F-4A62-BEAB-A132C8A266B0}"/>
                  </a:ext>
                </a:extLst>
              </p14:cNvPr>
              <p14:cNvContentPartPr/>
              <p14:nvPr/>
            </p14:nvContentPartPr>
            <p14:xfrm>
              <a:off x="2657410" y="312062"/>
              <a:ext cx="91800" cy="41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829096-CD0F-4A62-BEAB-A132C8A266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9410" y="294422"/>
                <a:ext cx="1274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5367BB-34A3-47E7-84B7-82A10221396A}"/>
                  </a:ext>
                </a:extLst>
              </p14:cNvPr>
              <p14:cNvContentPartPr/>
              <p14:nvPr/>
            </p14:nvContentPartPr>
            <p14:xfrm>
              <a:off x="2936050" y="493862"/>
              <a:ext cx="142200" cy="3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5367BB-34A3-47E7-84B7-82A1022139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8410" y="476222"/>
                <a:ext cx="1778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8E8440-56A5-41EE-80BF-BA688E43C915}"/>
                  </a:ext>
                </a:extLst>
              </p14:cNvPr>
              <p14:cNvContentPartPr/>
              <p14:nvPr/>
            </p14:nvContentPartPr>
            <p14:xfrm>
              <a:off x="2941810" y="630302"/>
              <a:ext cx="1310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8E8440-56A5-41EE-80BF-BA688E43C9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3810" y="612302"/>
                <a:ext cx="166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D3D9B6-9CE0-4E89-9EED-198649FD7DC0}"/>
                  </a:ext>
                </a:extLst>
              </p14:cNvPr>
              <p14:cNvContentPartPr/>
              <p14:nvPr/>
            </p14:nvContentPartPr>
            <p14:xfrm>
              <a:off x="2261770" y="420062"/>
              <a:ext cx="208800" cy="278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D3D9B6-9CE0-4E89-9EED-198649FD7D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4130" y="402422"/>
                <a:ext cx="244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315ACE-855E-46C9-BF37-AF3312882811}"/>
                  </a:ext>
                </a:extLst>
              </p14:cNvPr>
              <p14:cNvContentPartPr/>
              <p14:nvPr/>
            </p14:nvContentPartPr>
            <p14:xfrm>
              <a:off x="1703770" y="192902"/>
              <a:ext cx="420480" cy="49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315ACE-855E-46C9-BF37-AF33128828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5770" y="175275"/>
                <a:ext cx="456120" cy="52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4B79ED-5045-47C5-9A62-8E195D81B8D5}"/>
                  </a:ext>
                </a:extLst>
              </p14:cNvPr>
              <p14:cNvContentPartPr/>
              <p14:nvPr/>
            </p14:nvContentPartPr>
            <p14:xfrm>
              <a:off x="3697090" y="181742"/>
              <a:ext cx="363960" cy="585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4B79ED-5045-47C5-9A62-8E195D81B8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9450" y="163742"/>
                <a:ext cx="3996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0AA9FD-418E-41AC-901C-A6326F08CF7D}"/>
                  </a:ext>
                </a:extLst>
              </p14:cNvPr>
              <p14:cNvContentPartPr/>
              <p14:nvPr/>
            </p14:nvContentPartPr>
            <p14:xfrm>
              <a:off x="4361650" y="465422"/>
              <a:ext cx="312840" cy="17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0AA9FD-418E-41AC-901C-A6326F08CF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4010" y="447782"/>
                <a:ext cx="348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7B5FA5-6751-4EFA-AF75-E69B2AF5C43D}"/>
                  </a:ext>
                </a:extLst>
              </p14:cNvPr>
              <p14:cNvContentPartPr/>
              <p14:nvPr/>
            </p14:nvContentPartPr>
            <p14:xfrm>
              <a:off x="4454890" y="595742"/>
              <a:ext cx="196920" cy="203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7B5FA5-6751-4EFA-AF75-E69B2AF5C4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37250" y="578102"/>
                <a:ext cx="232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27EDA2D-6909-4D05-A9D9-128CB74E9374}"/>
                  </a:ext>
                </a:extLst>
              </p14:cNvPr>
              <p14:cNvContentPartPr/>
              <p14:nvPr/>
            </p14:nvContentPartPr>
            <p14:xfrm>
              <a:off x="4901290" y="67982"/>
              <a:ext cx="205200" cy="716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27EDA2D-6909-4D05-A9D9-128CB74E93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290" y="49982"/>
                <a:ext cx="24084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BAAF5D-7AF5-4C77-A8EF-DF1E90D1DD82}"/>
                  </a:ext>
                </a:extLst>
              </p14:cNvPr>
              <p14:cNvContentPartPr/>
              <p14:nvPr/>
            </p14:nvContentPartPr>
            <p14:xfrm>
              <a:off x="4355890" y="73382"/>
              <a:ext cx="324360" cy="267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BAAF5D-7AF5-4C77-A8EF-DF1E90D1DD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8230" y="55742"/>
                <a:ext cx="360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D46D8DA-B9E8-4D6E-BE71-1A219F443044}"/>
                  </a:ext>
                </a:extLst>
              </p14:cNvPr>
              <p14:cNvContentPartPr/>
              <p14:nvPr/>
            </p14:nvContentPartPr>
            <p14:xfrm>
              <a:off x="5372530" y="749462"/>
              <a:ext cx="360" cy="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46D8DA-B9E8-4D6E-BE71-1A219F4430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4890" y="7318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F495FC9-0737-4290-AF32-AD8BDE3ECC39}"/>
                  </a:ext>
                </a:extLst>
              </p14:cNvPr>
              <p14:cNvContentPartPr/>
              <p14:nvPr/>
            </p14:nvContentPartPr>
            <p14:xfrm>
              <a:off x="6167770" y="527342"/>
              <a:ext cx="159480" cy="16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F495FC9-0737-4290-AF32-AD8BDE3ECC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9770" y="509702"/>
                <a:ext cx="195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BAAD1A-21DB-43A4-BDA0-AF91C22FA20D}"/>
                  </a:ext>
                </a:extLst>
              </p14:cNvPr>
              <p14:cNvContentPartPr/>
              <p14:nvPr/>
            </p14:nvContentPartPr>
            <p14:xfrm>
              <a:off x="6457570" y="324662"/>
              <a:ext cx="119520" cy="408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BAAD1A-21DB-43A4-BDA0-AF91C22FA2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9570" y="306662"/>
                <a:ext cx="1551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84745F-AD07-466B-984B-4F0E90A8BD1F}"/>
                  </a:ext>
                </a:extLst>
              </p14:cNvPr>
              <p14:cNvContentPartPr/>
              <p14:nvPr/>
            </p14:nvContentPartPr>
            <p14:xfrm>
              <a:off x="5690770" y="283622"/>
              <a:ext cx="250200" cy="42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84745F-AD07-466B-984B-4F0E90A8BD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72770" y="265982"/>
                <a:ext cx="285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C62348-0A90-40BF-9A44-177ABB8C3F76}"/>
                  </a:ext>
                </a:extLst>
              </p14:cNvPr>
              <p14:cNvContentPartPr/>
              <p14:nvPr/>
            </p14:nvContentPartPr>
            <p14:xfrm>
              <a:off x="7530730" y="385142"/>
              <a:ext cx="131040" cy="296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C62348-0A90-40BF-9A44-177ABB8C3F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3090" y="367502"/>
                <a:ext cx="166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A46B1F-4591-44CC-A8EC-6482F978BDD7}"/>
                  </a:ext>
                </a:extLst>
              </p14:cNvPr>
              <p14:cNvContentPartPr/>
              <p14:nvPr/>
            </p14:nvContentPartPr>
            <p14:xfrm>
              <a:off x="7786330" y="295142"/>
              <a:ext cx="153720" cy="438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A46B1F-4591-44CC-A8EC-6482F978BD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68690" y="277502"/>
                <a:ext cx="1893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3B3D68-81DF-4C9F-9E34-7ABEF361442D}"/>
                  </a:ext>
                </a:extLst>
              </p14:cNvPr>
              <p14:cNvContentPartPr/>
              <p14:nvPr/>
            </p14:nvContentPartPr>
            <p14:xfrm>
              <a:off x="6974170" y="266342"/>
              <a:ext cx="437760" cy="483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3B3D68-81DF-4C9F-9E34-7ABEF36144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56530" y="248355"/>
                <a:ext cx="473400" cy="519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472D57-A27A-417A-AE1D-214A2AC1D26B}"/>
                  </a:ext>
                </a:extLst>
              </p14:cNvPr>
              <p14:cNvContentPartPr/>
              <p14:nvPr/>
            </p14:nvContentPartPr>
            <p14:xfrm>
              <a:off x="8342890" y="300902"/>
              <a:ext cx="307080" cy="38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472D57-A27A-417A-AE1D-214A2AC1D2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25250" y="282902"/>
                <a:ext cx="342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2776A9D-FDC9-4629-844B-48785865B5E7}"/>
                  </a:ext>
                </a:extLst>
              </p14:cNvPr>
              <p14:cNvContentPartPr/>
              <p14:nvPr/>
            </p14:nvContentPartPr>
            <p14:xfrm>
              <a:off x="9086290" y="192182"/>
              <a:ext cx="205560" cy="461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2776A9D-FDC9-4629-844B-48785865B5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68290" y="174542"/>
                <a:ext cx="2412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1F499F-97D8-47B6-8DD6-B4ED9C545BDC}"/>
                  </a:ext>
                </a:extLst>
              </p14:cNvPr>
              <p14:cNvContentPartPr/>
              <p14:nvPr/>
            </p14:nvContentPartPr>
            <p14:xfrm>
              <a:off x="9416410" y="397382"/>
              <a:ext cx="14220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1F499F-97D8-47B6-8DD6-B4ED9C545B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8770" y="379382"/>
                <a:ext cx="177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19C0E96-FA26-4C78-B2C7-C3C1809D22E7}"/>
                  </a:ext>
                </a:extLst>
              </p14:cNvPr>
              <p14:cNvContentPartPr/>
              <p14:nvPr/>
            </p14:nvContentPartPr>
            <p14:xfrm>
              <a:off x="9433330" y="516542"/>
              <a:ext cx="131040" cy="12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19C0E96-FA26-4C78-B2C7-C3C1809D22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15690" y="498902"/>
                <a:ext cx="1666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1C3E4AF-0878-49A7-A40B-74CDBE7814FA}"/>
                  </a:ext>
                </a:extLst>
              </p14:cNvPr>
              <p14:cNvContentPartPr/>
              <p14:nvPr/>
            </p14:nvContentPartPr>
            <p14:xfrm>
              <a:off x="9745810" y="164102"/>
              <a:ext cx="193320" cy="563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1C3E4AF-0878-49A7-A40B-74CDBE7814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28170" y="146102"/>
                <a:ext cx="2289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E19D614-5825-41B8-9A6D-F0FC92798127}"/>
                  </a:ext>
                </a:extLst>
              </p14:cNvPr>
              <p14:cNvContentPartPr/>
              <p14:nvPr/>
            </p14:nvContentPartPr>
            <p14:xfrm>
              <a:off x="10148290" y="334742"/>
              <a:ext cx="166320" cy="284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E19D614-5825-41B8-9A6D-F0FC927981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30290" y="317102"/>
                <a:ext cx="201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D74A51-8651-40E2-B9F0-3FD6C8978281}"/>
                  </a:ext>
                </a:extLst>
              </p14:cNvPr>
              <p14:cNvContentPartPr/>
              <p14:nvPr/>
            </p14:nvContentPartPr>
            <p14:xfrm>
              <a:off x="10444570" y="607622"/>
              <a:ext cx="18000" cy="136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D74A51-8651-40E2-B9F0-3FD6C89782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26570" y="589622"/>
                <a:ext cx="53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FE8CD44-1735-4439-89E0-1D230CF136B3}"/>
                  </a:ext>
                </a:extLst>
              </p14:cNvPr>
              <p14:cNvContentPartPr/>
              <p14:nvPr/>
            </p14:nvContentPartPr>
            <p14:xfrm>
              <a:off x="10603330" y="317822"/>
              <a:ext cx="57240" cy="255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FE8CD44-1735-4439-89E0-1D230CF136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85690" y="300182"/>
                <a:ext cx="92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B8DAEB7-E5B2-46EF-B1AC-F67FA7A5EEA1}"/>
                  </a:ext>
                </a:extLst>
              </p14:cNvPr>
              <p14:cNvContentPartPr/>
              <p14:nvPr/>
            </p14:nvContentPartPr>
            <p14:xfrm>
              <a:off x="10858930" y="590342"/>
              <a:ext cx="23040" cy="114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B8DAEB7-E5B2-46EF-B1AC-F67FA7A5EE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41290" y="572702"/>
                <a:ext cx="58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31964F3-7A9C-43C6-8562-2C892047301E}"/>
                  </a:ext>
                </a:extLst>
              </p14:cNvPr>
              <p14:cNvContentPartPr/>
              <p14:nvPr/>
            </p14:nvContentPartPr>
            <p14:xfrm>
              <a:off x="11080690" y="289022"/>
              <a:ext cx="193320" cy="313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31964F3-7A9C-43C6-8562-2C89204730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062690" y="271022"/>
                <a:ext cx="2289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5C4CB4-60F0-4C10-AD43-3E2592B6C977}"/>
                  </a:ext>
                </a:extLst>
              </p14:cNvPr>
              <p14:cNvContentPartPr/>
              <p14:nvPr/>
            </p14:nvContentPartPr>
            <p14:xfrm>
              <a:off x="11495050" y="96422"/>
              <a:ext cx="568440" cy="699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5C4CB4-60F0-4C10-AD43-3E2592B6C9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77410" y="78422"/>
                <a:ext cx="60408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0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66036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6</cp:revision>
  <dcterms:created xsi:type="dcterms:W3CDTF">2018-03-22T18:59:40Z</dcterms:created>
  <dcterms:modified xsi:type="dcterms:W3CDTF">2020-03-04T17:47:20Z</dcterms:modified>
</cp:coreProperties>
</file>