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1CF26-74F3-4A2B-9568-45F13302CA0C}" v="7" dt="2020-03-02T22:50:25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EE21CF26-74F3-4A2B-9568-45F13302CA0C}"/>
    <pc:docChg chg="addSld delSld modSld sldOrd">
      <pc:chgData name="Kimberly Brehm" userId="8c2b6ab9-3f19-41de-a892-34e3c36865ec" providerId="ADAL" clId="{EE21CF26-74F3-4A2B-9568-45F13302CA0C}" dt="2020-03-02T22:50:25.443" v="63"/>
      <pc:docMkLst>
        <pc:docMk/>
      </pc:docMkLst>
      <pc:sldChg chg="del">
        <pc:chgData name="Kimberly Brehm" userId="8c2b6ab9-3f19-41de-a892-34e3c36865ec" providerId="ADAL" clId="{EE21CF26-74F3-4A2B-9568-45F13302CA0C}" dt="2020-03-02T22:35:23.116" v="4" actId="47"/>
        <pc:sldMkLst>
          <pc:docMk/>
          <pc:sldMk cId="792997592" sldId="256"/>
        </pc:sldMkLst>
      </pc:sldChg>
      <pc:sldChg chg="addSp delSp modSp">
        <pc:chgData name="Kimberly Brehm" userId="8c2b6ab9-3f19-41de-a892-34e3c36865ec" providerId="ADAL" clId="{EE21CF26-74F3-4A2B-9568-45F13302CA0C}" dt="2020-03-02T22:42:01.238" v="59"/>
        <pc:sldMkLst>
          <pc:docMk/>
          <pc:sldMk cId="886995243" sldId="257"/>
        </pc:sldMkLst>
        <pc:picChg chg="add del mod">
          <ac:chgData name="Kimberly Brehm" userId="8c2b6ab9-3f19-41de-a892-34e3c36865ec" providerId="ADAL" clId="{EE21CF26-74F3-4A2B-9568-45F13302CA0C}" dt="2020-03-02T22:42:01.238" v="59"/>
          <ac:picMkLst>
            <pc:docMk/>
            <pc:sldMk cId="886995243" sldId="257"/>
            <ac:picMk id="2" creationId="{27A973DB-56F2-4AF9-B5B0-57E112E07F43}"/>
          </ac:picMkLst>
        </pc:picChg>
        <pc:picChg chg="del">
          <ac:chgData name="Kimberly Brehm" userId="8c2b6ab9-3f19-41de-a892-34e3c36865ec" providerId="ADAL" clId="{EE21CF26-74F3-4A2B-9568-45F13302CA0C}" dt="2020-03-02T22:40:41.581" v="58"/>
          <ac:picMkLst>
            <pc:docMk/>
            <pc:sldMk cId="886995243" sldId="257"/>
            <ac:picMk id="3" creationId="{0746979D-A80F-40C1-AA91-BE8798622B04}"/>
          </ac:picMkLst>
        </pc:picChg>
        <pc:picChg chg="add mod">
          <ac:chgData name="Kimberly Brehm" userId="8c2b6ab9-3f19-41de-a892-34e3c36865ec" providerId="ADAL" clId="{EE21CF26-74F3-4A2B-9568-45F13302CA0C}" dt="2020-03-02T22:42:01.238" v="59"/>
          <ac:picMkLst>
            <pc:docMk/>
            <pc:sldMk cId="886995243" sldId="257"/>
            <ac:picMk id="6" creationId="{A1F206D0-8FC8-4C1A-AE8D-8723A06BDB52}"/>
          </ac:picMkLst>
        </pc:picChg>
        <pc:inkChg chg="del">
          <ac:chgData name="Kimberly Brehm" userId="8c2b6ab9-3f19-41de-a892-34e3c36865ec" providerId="ADAL" clId="{EE21CF26-74F3-4A2B-9568-45F13302CA0C}" dt="2020-03-02T22:40:41.581" v="58"/>
          <ac:inkMkLst>
            <pc:docMk/>
            <pc:sldMk cId="886995243" sldId="257"/>
            <ac:inkMk id="4" creationId="{54D79644-DC86-4713-8FE4-E27A7EA59301}"/>
          </ac:inkMkLst>
        </pc:inkChg>
        <pc:inkChg chg="add">
          <ac:chgData name="Kimberly Brehm" userId="8c2b6ab9-3f19-41de-a892-34e3c36865ec" providerId="ADAL" clId="{EE21CF26-74F3-4A2B-9568-45F13302CA0C}" dt="2020-03-02T22:42:01.238" v="59"/>
          <ac:inkMkLst>
            <pc:docMk/>
            <pc:sldMk cId="886995243" sldId="257"/>
            <ac:inkMk id="5" creationId="{57578109-EF15-435A-8982-CCB652C041CC}"/>
          </ac:inkMkLst>
        </pc:inkChg>
      </pc:sldChg>
      <pc:sldChg chg="addSp delSp modSp">
        <pc:chgData name="Kimberly Brehm" userId="8c2b6ab9-3f19-41de-a892-34e3c36865ec" providerId="ADAL" clId="{EE21CF26-74F3-4A2B-9568-45F13302CA0C}" dt="2020-03-02T22:50:03.451" v="61"/>
        <pc:sldMkLst>
          <pc:docMk/>
          <pc:sldMk cId="1038419090" sldId="258"/>
        </pc:sldMkLst>
        <pc:picChg chg="del">
          <ac:chgData name="Kimberly Brehm" userId="8c2b6ab9-3f19-41de-a892-34e3c36865ec" providerId="ADAL" clId="{EE21CF26-74F3-4A2B-9568-45F13302CA0C}" dt="2020-03-02T22:50:03.451" v="61"/>
          <ac:picMkLst>
            <pc:docMk/>
            <pc:sldMk cId="1038419090" sldId="258"/>
            <ac:picMk id="2" creationId="{5025E980-DC0A-41D6-9D1A-5AFE0DA82153}"/>
          </ac:picMkLst>
        </pc:picChg>
        <pc:picChg chg="add mod">
          <ac:chgData name="Kimberly Brehm" userId="8c2b6ab9-3f19-41de-a892-34e3c36865ec" providerId="ADAL" clId="{EE21CF26-74F3-4A2B-9568-45F13302CA0C}" dt="2020-03-02T22:50:03.451" v="61"/>
          <ac:picMkLst>
            <pc:docMk/>
            <pc:sldMk cId="1038419090" sldId="258"/>
            <ac:picMk id="5" creationId="{99EE4C18-B837-4A2F-B726-9BC72EC10E26}"/>
          </ac:picMkLst>
        </pc:picChg>
        <pc:inkChg chg="del">
          <ac:chgData name="Kimberly Brehm" userId="8c2b6ab9-3f19-41de-a892-34e3c36865ec" providerId="ADAL" clId="{EE21CF26-74F3-4A2B-9568-45F13302CA0C}" dt="2020-03-02T22:50:03.451" v="61"/>
          <ac:inkMkLst>
            <pc:docMk/>
            <pc:sldMk cId="1038419090" sldId="258"/>
            <ac:inkMk id="3" creationId="{58F7C24C-3EAC-4D82-817C-B3BD278965CD}"/>
          </ac:inkMkLst>
        </pc:inkChg>
        <pc:inkChg chg="add">
          <ac:chgData name="Kimberly Brehm" userId="8c2b6ab9-3f19-41de-a892-34e3c36865ec" providerId="ADAL" clId="{EE21CF26-74F3-4A2B-9568-45F13302CA0C}" dt="2020-03-02T22:50:03.451" v="61"/>
          <ac:inkMkLst>
            <pc:docMk/>
            <pc:sldMk cId="1038419090" sldId="258"/>
            <ac:inkMk id="4" creationId="{4476026F-8935-4F48-9294-EF278931D60B}"/>
          </ac:inkMkLst>
        </pc:inkChg>
      </pc:sldChg>
      <pc:sldChg chg="addSp delSp modSp">
        <pc:chgData name="Kimberly Brehm" userId="8c2b6ab9-3f19-41de-a892-34e3c36865ec" providerId="ADAL" clId="{EE21CF26-74F3-4A2B-9568-45F13302CA0C}" dt="2020-03-02T22:45:22.505" v="60"/>
        <pc:sldMkLst>
          <pc:docMk/>
          <pc:sldMk cId="3161427467" sldId="259"/>
        </pc:sldMkLst>
        <pc:picChg chg="add mod">
          <ac:chgData name="Kimberly Brehm" userId="8c2b6ab9-3f19-41de-a892-34e3c36865ec" providerId="ADAL" clId="{EE21CF26-74F3-4A2B-9568-45F13302CA0C}" dt="2020-03-02T22:45:22.505" v="60"/>
          <ac:picMkLst>
            <pc:docMk/>
            <pc:sldMk cId="3161427467" sldId="259"/>
            <ac:picMk id="3" creationId="{5E5E0B87-F9F4-4128-BEE2-AB4496771B9A}"/>
          </ac:picMkLst>
        </pc:picChg>
        <pc:picChg chg="del">
          <ac:chgData name="Kimberly Brehm" userId="8c2b6ab9-3f19-41de-a892-34e3c36865ec" providerId="ADAL" clId="{EE21CF26-74F3-4A2B-9568-45F13302CA0C}" dt="2020-03-02T22:45:22.505" v="60"/>
          <ac:picMkLst>
            <pc:docMk/>
            <pc:sldMk cId="3161427467" sldId="259"/>
            <ac:picMk id="4" creationId="{7CFEAF3C-F916-4272-AC26-E210DCFFFDD4}"/>
          </ac:picMkLst>
        </pc:picChg>
        <pc:inkChg chg="add">
          <ac:chgData name="Kimberly Brehm" userId="8c2b6ab9-3f19-41de-a892-34e3c36865ec" providerId="ADAL" clId="{EE21CF26-74F3-4A2B-9568-45F13302CA0C}" dt="2020-03-02T22:45:22.505" v="60"/>
          <ac:inkMkLst>
            <pc:docMk/>
            <pc:sldMk cId="3161427467" sldId="259"/>
            <ac:inkMk id="2" creationId="{8D161FAD-5A62-424D-ABCB-35FE52C701A4}"/>
          </ac:inkMkLst>
        </pc:inkChg>
        <pc:inkChg chg="del">
          <ac:chgData name="Kimberly Brehm" userId="8c2b6ab9-3f19-41de-a892-34e3c36865ec" providerId="ADAL" clId="{EE21CF26-74F3-4A2B-9568-45F13302CA0C}" dt="2020-03-02T22:45:22.505" v="60"/>
          <ac:inkMkLst>
            <pc:docMk/>
            <pc:sldMk cId="3161427467" sldId="259"/>
            <ac:inkMk id="5" creationId="{BFE08262-09B6-4EDF-9A67-2849F6364F7A}"/>
          </ac:inkMkLst>
        </pc:inkChg>
      </pc:sldChg>
      <pc:sldChg chg="addSp delSp modSp add">
        <pc:chgData name="Kimberly Brehm" userId="8c2b6ab9-3f19-41de-a892-34e3c36865ec" providerId="ADAL" clId="{EE21CF26-74F3-4A2B-9568-45F13302CA0C}" dt="2020-03-02T22:37:10.801" v="35"/>
        <pc:sldMkLst>
          <pc:docMk/>
          <pc:sldMk cId="4186269951" sldId="260"/>
        </pc:sldMkLst>
        <pc:spChg chg="mod">
          <ac:chgData name="Kimberly Brehm" userId="8c2b6ab9-3f19-41de-a892-34e3c36865ec" providerId="ADAL" clId="{EE21CF26-74F3-4A2B-9568-45F13302CA0C}" dt="2020-03-02T22:35:40.565" v="34" actId="1076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EE21CF26-74F3-4A2B-9568-45F13302CA0C}" dt="2020-03-02T22:35:26.907" v="8" actId="20577"/>
          <ac:spMkLst>
            <pc:docMk/>
            <pc:sldMk cId="4186269951" sldId="260"/>
            <ac:spMk id="113" creationId="{EB37F254-1F37-4D6F-B88B-E4B0ADE1D2AD}"/>
          </ac:spMkLst>
        </pc:spChg>
        <pc:picChg chg="del">
          <ac:chgData name="Kimberly Brehm" userId="8c2b6ab9-3f19-41de-a892-34e3c36865ec" providerId="ADAL" clId="{EE21CF26-74F3-4A2B-9568-45F13302CA0C}" dt="2020-03-02T22:37:10.801" v="35"/>
          <ac:picMkLst>
            <pc:docMk/>
            <pc:sldMk cId="4186269951" sldId="260"/>
            <ac:picMk id="2" creationId="{1F9CEB5E-0817-4704-9F31-3563949F300C}"/>
          </ac:picMkLst>
        </pc:picChg>
        <pc:picChg chg="add mod">
          <ac:chgData name="Kimberly Brehm" userId="8c2b6ab9-3f19-41de-a892-34e3c36865ec" providerId="ADAL" clId="{EE21CF26-74F3-4A2B-9568-45F13302CA0C}" dt="2020-03-02T22:37:10.801" v="35"/>
          <ac:picMkLst>
            <pc:docMk/>
            <pc:sldMk cId="4186269951" sldId="260"/>
            <ac:picMk id="3" creationId="{BA312982-A303-421F-8163-C06AFBE1160C}"/>
          </ac:picMkLst>
        </pc:picChg>
      </pc:sldChg>
      <pc:sldChg chg="addSp delSp modSp add ord">
        <pc:chgData name="Kimberly Brehm" userId="8c2b6ab9-3f19-41de-a892-34e3c36865ec" providerId="ADAL" clId="{EE21CF26-74F3-4A2B-9568-45F13302CA0C}" dt="2020-03-02T22:50:25.443" v="63"/>
        <pc:sldMkLst>
          <pc:docMk/>
          <pc:sldMk cId="3505249617" sldId="261"/>
        </pc:sldMkLst>
        <pc:spChg chg="mod">
          <ac:chgData name="Kimberly Brehm" userId="8c2b6ab9-3f19-41de-a892-34e3c36865ec" providerId="ADAL" clId="{EE21CF26-74F3-4A2B-9568-45F13302CA0C}" dt="2020-03-02T22:38:41.486" v="57" actId="20577"/>
          <ac:spMkLst>
            <pc:docMk/>
            <pc:sldMk cId="3505249617" sldId="261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EE21CF26-74F3-4A2B-9568-45F13302CA0C}" dt="2020-03-02T22:50:25.443" v="63"/>
          <ac:picMkLst>
            <pc:docMk/>
            <pc:sldMk cId="3505249617" sldId="261"/>
            <ac:picMk id="4" creationId="{C8A5D018-274F-4E4D-AF1E-22650E0C6382}"/>
          </ac:picMkLst>
        </pc:picChg>
        <pc:picChg chg="add mod">
          <ac:chgData name="Kimberly Brehm" userId="8c2b6ab9-3f19-41de-a892-34e3c36865ec" providerId="ADAL" clId="{EE21CF26-74F3-4A2B-9568-45F13302CA0C}" dt="2020-03-02T22:50:25.443" v="63"/>
          <ac:picMkLst>
            <pc:docMk/>
            <pc:sldMk cId="3505249617" sldId="261"/>
            <ac:picMk id="5" creationId="{2FFD34CC-9BCE-4C0D-9DBA-96DA7D50EEAB}"/>
          </ac:picMkLst>
        </pc:picChg>
        <pc:picChg chg="del">
          <ac:chgData name="Kimberly Brehm" userId="8c2b6ab9-3f19-41de-a892-34e3c36865ec" providerId="ADAL" clId="{EE21CF26-74F3-4A2B-9568-45F13302CA0C}" dt="2020-03-02T22:50:16.373" v="62"/>
          <ac:picMkLst>
            <pc:docMk/>
            <pc:sldMk cId="3505249617" sldId="261"/>
            <ac:picMk id="6" creationId="{9DC1C84C-C6AD-418C-BEC6-7BD79BF368E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5:59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907 123 5936 0 0,'0'0'169'0'0,"0"0"-28"0"0,0 0 18 0 0,0 0 80 0 0,0 0 225 0 0,0 0 414 0 0,0 0 33 0 0,0 0-23 0 0,0 0-127 0 0,0 0-51 0 0,3 0-8 0 0,-3 0-520 0 0,1 0-89 0 0,0 0-68 0 0,-1 0-34 0 0,2 0-103 0 0,-1 0 108 0 0,0 0 79 0 0,-1 0 5 0 0,1 0 34 0 0,-1 0 21 0 0,1 0 35 0 0,0 0 38 0 0,-1 0 41 0 0,1 0 45 0 0,0 0 49 0 0,-1 0 51 0 0,1 0 55 0 0,-1-3-23 0 0,0 2-391 0 0,1-1 39 0 0,-1-1 172 0 0,1 0 84 0 0,3-4 541 0 0,-3 5-639 0 0,1 0-43 0 0,-1 0-62 0 0,0 0-69 0 0,0 0-85 0 0,0 1-99 0 0,-1 0 143 0 0,0 1-1 0 0,1-1 0 0 0,-1 1 0 0 0,0 0 0 0 0,0-1 1 0 0,0 1-1 0 0,0-1 0 0 0,1 1 0 0 0,-1-1 0 0 0,0 1 1 0 0,0-1-1 0 0,0 1 0 0 0,0 0 0 0 0,0-1 0 0 0,0 1 0 0 0,0-1 1 0 0,0 1-1 0 0,0-1 0 0 0,-1 1 0 0 0,1-1 0 0 0,0 1 1 0 0,0 0-1 0 0,0-1 0 0 0,0 1 0 0 0,-1-1 0 0 0,1 1 1 0 0,0 0-1 0 0,0-1 0 0 0,-1 1 0 0 0,1-1 0 0 0,0 1 1 0 0,-1 0-1 0 0,1 0 0 0 0,0-1 0 0 0,-1 1 0 0 0,1 0 0 0 0,0-1 1 0 0,-1 1-1 0 0,1 0-16 0 0,-6-6 212 0 0,3-3-88 0 0,3 9-118 0 0,1-1 0 0 0,-1 1-1 0 0,0-1 1 0 0,0 1 0 0 0,0 0-1 0 0,0-1 1 0 0,0 1 0 0 0,0-1-1 0 0,0 1 1 0 0,0-1-1 0 0,-1 1 1 0 0,1-1 0 0 0,0 1-1 0 0,0-1 1 0 0,0 1 0 0 0,0-1-1 0 0,-1 1 1 0 0,1 0 0 0 0,0-1-1 0 0,0 1 1 0 0,-1-1 0 0 0,1 1-1 0 0,0 0 1 0 0,-1-1-1 0 0,1 1 1 0 0,0 0 0 0 0,-1-1-1 0 0,1 1 1 0 0,0 0 0 0 0,-1 0-1 0 0,1-1 1 0 0,-1 1-6 0 0,-5-4 82 0 0,1-6 39 0 0,-23-6 119 0 0,13 9-116 0 0,0-1-9 0 0,1 5-16 0 0,-7 3-14 0 0,13 1-44 0 0,-6-1 41 0 0,10-1-61 0 0,0 1 1 0 0,0 0-1 0 0,0 1 0 0 0,0-1 0 0 0,1 1 1 0 0,-1-1-1 0 0,-1 1-21 0 0,-15 9 147 0 0,-7-5 11 0 0,12-1-78 0 0,-32 9 133 0 0,32-8-181 0 0,1 1-37 0 0,-1 2 5 0 0,7-4 0 0 0,0 1 0 0 0,-1-2 0 0 0,0 1 0 0 0,-3 0 0 0 0,-5 0 0 0 0,10-3 0 0 0,0 1 0 0 0,0 0 0 0 0,0 0 0 0 0,0 1 0 0 0,-1 1 0 0 0,-88 48-3 0 0,58-29-90 0 0,32-19 65 0 0,1 0 2 0 0,-2 4-15 0 0,-7 6-40 0 0,6-7 68 0 0,5-4 10 0 0,0 0 1 0 0,0 0 0 0 0,0 1-1 0 0,0-1 1 0 0,1 1-1 0 0,-1 0 3 0 0,0 11-26 0 0,3-6 79 0 0,0-5-3 0 0,0 0 36 0 0,3 9-11 0 0,10 2-61 0 0,4 0-26 0 0,4-6-34 0 0,-11-5-4 0 0,2 1-44 0 0,9 4-67 0 0,1-6 60 0 0,-18-3 99 0 0,0 0-1 0 0,1 1 0 0 0,-1-1 1 0 0,0 1-1 0 0,1-1 0 0 0,-1 1 1 0 0,0 1-1 0 0,0-1 0 0 0,1 1 3 0 0,12 3 0 0 0,13 1 0 0 0,-15-2 0 0 0,-1-1 0 0 0,1-1 0 0 0,0 0 0 0 0,5-1 0 0 0,6 0 0 0 0,1 2 0 0 0,-1 0 0 0 0,3 2 0 0 0,-1 0 0 0 0,108 21 0 0 0,-119-24 0 0 0,-7 0 0 0 0,0-1 0 0 0,0 1 0 0 0,0 1 0 0 0,0 0 0 0 0,1 1 0 0 0,74 33 0 0 0,-73-31 0 0 0,-1 1 0 0 0,1 0 0 0 0,-1 0 0 0 0,-1 1 0 0 0,10 8 0 0 0,7 6 0 0 0,-8-8 0 0 0,-13-6 0 0 0,0 1 0 0 0,0 0 0 0 0,0 0 0 0 0,-1 0 0 0 0,-1 1 0 0 0,0 0 0 0 0,0 0 0 0 0,0 1 0 0 0,-3-8 3 0 0,-1 0-1 0 0,1 0 0 0 0,-1 0 0 0 0,0 0 0 0 0,0 0 0 0 0,0 0 0 0 0,0 0 1 0 0,0 0-1 0 0,-1 0 0 0 0,1-1 0 0 0,-1 1 0 0 0,0 0 0 0 0,0 0 1 0 0,0 0-1 0 0,0-1 0 0 0,0 1 0 0 0,0 0-2 0 0,-3 6 17 0 0,1-1 10 0 0,0 0 1 0 0,-1-1-1 0 0,0 1 0 0 0,0-1 1 0 0,0 0-1 0 0,-1 0 0 0 0,-1 1-27 0 0,-24 25 157 0 0,25-28-109 0 0,-1-1 0 0 0,1 0 0 0 0,-1 0-1 0 0,-4 2-47 0 0,-1 1 57 0 0,8-5-32 0 0,-1 1 1 0 0,1-2 0 0 0,-1 1-1 0 0,1 0 1 0 0,-1-1 0 0 0,0 0-1 0 0,0 0 1 0 0,0 1-26 0 0,-8 1 59 0 0,-3 2 11 0 0,12-3-57 0 0,0-1-1 0 0,0 0 0 0 0,-1 0 1 0 0,1 0-1 0 0,0-1 1 0 0,-1 1-1 0 0,1-1 1 0 0,-1 0-1 0 0,1 1-12 0 0,-29-1 88 0 0,-45 0 51 0 0,73-1-132 0 0,-1 1 1 0 0,1 0-1 0 0,-1-1 0 0 0,1 0 0 0 0,-1 0 1 0 0,1 0-1 0 0,0 0 0 0 0,-1-1 0 0 0,1 0 1 0 0,0 0-1 0 0,-3-2-7 0 0,3 2 2 0 0,1 0 1 0 0,-1 0-1 0 0,0 0 1 0 0,0 1-1 0 0,0-1 1 0 0,-4 0-3 0 0,5 1 0 0 0,1 1-1 0 0,-1-1 1 0 0,0 0 0 0 0,1 0 0 0 0,-1 0 0 0 0,1-1 0 0 0,-1 1 0 0 0,1 0 0 0 0,0-1 0 0 0,0 0-1 0 0,-1 0 1 0 0,1 0 0 0 0,-4-4 7 0 0,-1 0-35 0 0,-7-7-119 0 0,-2-7-215 0 0,15 18 364 0 0,0 0-37 0 0,1 1-35 0 0,-1-1-34 0 0,-1-1-200 0 0,1 0-120 0 0,-1 0-108 0 0,1 0-100 0 0,0 1-87 0 0,-1-1-78 0 0,1 0-285 0 0,-1 0-84 0 0,0-3-1261 0 0,1-4-1376 0 0</inkml:trace>
  <inkml:trace contextRef="#ctx0" brushRef="#br0" timeOffset="585.29">1436 501 7744 0 0,'13'0'174'0'0,"-11"0"29"0"0,-2 0 12 0 0,1 0-74 0 0,1 0-10 0 0,3 0 382 0 0,1 0-52 0 0,-1 0-48 0 0,1 0-46 0 0,-1 0-43 0 0,0 0-39 0 0,1 0-35 0 0,-1 0-34 0 0,7 0 166 0 0,1 0-113 0 0,1 0-57 0 0,19 0 187 0 0,-20 0-195 0 0,-2 0 43 0 0,1 0 83 0 0,-6-1-230 0 0,0 0 1 0 0,-1 0-1 0 0,1 0 1 0 0,-1 0-1 0 0,4-2-100 0 0,8-2 214 0 0,0 3-50 0 0,-1 2 49 0 0,-2 0-64 0 0,1 0-33 0 0,20 0 92 0 0,-20 0-104 0 0,-9-1-68 0 0,-1 0 1 0 0,1 1-1 0 0,-1-2 0 0 0,0 1 1 0 0,4-2-37 0 0,-4 1 36 0 0,0 1 0 0 0,0-1 0 0 0,1 1 0 0 0,-1 0 0 0 0,4 1-36 0 0,9 0 126 0 0,6 0 19 0 0,-6-3-76 0 0,-5-3-54 0 0,-12 5-21 0 0,1 0 1 0 0,-1 0-1 0 0,0 1 1 0 0,1-1-1 0 0,-1 1 0 0 0,1-1 1 0 0,-1 1-1 0 0,1-1 1 0 0,-1 1-1 0 0,1 0 0 0 0,-1 0 1 0 0,1-1-1 0 0,-1 1 6 0 0,12 1-69 0 0,14 0 11 0 0,-26-1 58 0 0,1 0-1 0 0,-1 0 1 0 0,0 0 0 0 0,1 0 0 0 0,-1 0-1 0 0,0-1 1 0 0,1 1 0 0 0,-1 0 0 0 0,0-1-1 0 0,0 1 1 0 0,1-1 0 0 0,-1 1 0 0 0,0-1 0 0 0,3-5 0 0 0,-3 5 0 0 0,-1 1 0 0 0,0-1 0 0 0,0 1 0 0 0,1 0 0 0 0,-1-1 0 0 0,0 1 0 0 0,0-1 0 0 0,1 1 0 0 0,-1 0 0 0 0,1-1 0 0 0,-1 1 0 0 0,0 0 0 0 0,1 0 0 0 0,-1-1 0 0 0,1 1 0 0 0,-1 0 0 0 0,0 0 0 0 0,1 0 0 0 0,-1-1 0 0 0,1 1 0 0 0,-1 0 0 0 0,1 0 0 0 0,-1 0 0 0 0,1 0 0 0 0,-1 0 0 0 0,1 0 0 0 0,-1 0 0 0 0,1 0 0 0 0,-1 0 0 0 0,0 0 0 0 0,1 0 0 0 0,0 0 0 0 0,11 0 12 0 0,-9 0 52 0 0,-3 0 22 0 0,0 0-16 0 0,-3 0-2 0 0,3 0-65 0 0,-1 0 0 0 0,1 0 1 0 0,-1 0-1 0 0,1 0 1 0 0,-1 0-1 0 0,1 0 0 0 0,-1 0 1 0 0,0 0-1 0 0,1-1 1 0 0,-1 1-1 0 0,1 0 0 0 0,-1 0 1 0 0,1-1-1 0 0,0 1 1 0 0,-1 0-1 0 0,1-1 0 0 0,-1 1 1 0 0,1 0-1 0 0,-1-1 1 0 0,1 1-1 0 0,0-1 0 0 0,-1 1 1 0 0,1-1-1 0 0,0 0-3 0 0,-1 1 3 0 0,1-1 0 0 0,-1 1 0 0 0,1-1-1 0 0,-1 1 1 0 0,1-1 0 0 0,-1 0 0 0 0,1 1-1 0 0,-1 0 1 0 0,1-1 0 0 0,-1 1 0 0 0,1-1-1 0 0,-1 1 1 0 0,0 0 0 0 0,1-1 0 0 0,-1 1-1 0 0,0 0 1 0 0,1 0 0 0 0,-1 0 0 0 0,0-1-1 0 0,0 1 1 0 0,1 0 0 0 0,-1 0 0 0 0,0 0-1 0 0,1 0 1 0 0,-1 0-3 0 0,-12 1 34 0 0,9-1-19 0 0,0 1 0 0 0,0-1-1 0 0,0 0 1 0 0,0 0 0 0 0,0 0 0 0 0,0 0-1 0 0,0-1 1 0 0,0 0 0 0 0,1 0 0 0 0,-3 0-15 0 0,2-6 18 0 0,3 7-16 0 0,1 0 0 0 0,0-1 0 0 0,0 1-1 0 0,-1-1 1 0 0,1 1 0 0 0,0 0 0 0 0,-1-1-1 0 0,1 1 1 0 0,0-1 0 0 0,-1 1 0 0 0,1 0 0 0 0,0 0-1 0 0,-1-1 1 0 0,1 1 0 0 0,-1 0 0 0 0,1 0 0 0 0,0-1-1 0 0,-1 1 1 0 0,1 0 0 0 0,-1 0 0 0 0,1 0 0 0 0,-1 0-1 0 0,1 0 1 0 0,-1 0 0 0 0,1 0 0 0 0,-1 0 0 0 0,1 0-1 0 0,-1 0 1 0 0,1 0 0 0 0,-1 0 0 0 0,1 0 0 0 0,-1 0-3 0 0,-68 0 90 0 0,5 0 70 0 0,62 0-150 0 0,0 0 1 0 0,0 0-1 0 0,0 1 0 0 0,0-1 0 0 0,0 0 0 0 0,1 1 0 0 0,-1-1 0 0 0,0 1 0 0 0,0 0 0 0 0,1-1 0 0 0,-1 1 0 0 0,0 0 0 0 0,-1 1-9 0 0,2-1 7 0 0,0 0 0 0 0,-1 0 0 0 0,1-1 0 0 0,0 1 0 0 0,-1 0 0 0 0,1-1 0 0 0,-1 1 0 0 0,1-1 0 0 0,-1 0-1 0 0,1 1 1 0 0,-1-1 0 0 0,0 0 0 0 0,0 0-7 0 0,0 0 5 0 0,1 0-1 0 0,-1 0 0 0 0,0 1 1 0 0,1-1-1 0 0,-1 0 0 0 0,1 1 1 0 0,-1-1-1 0 0,1 1 0 0 0,-1-1 1 0 0,1 1-1 0 0,0 0 0 0 0,-1 0 1 0 0,0 0-5 0 0,0 0 5 0 0,1 0 0 0 0,-1 0 0 0 0,1 0 1 0 0,-1 0-1 0 0,0 0 0 0 0,0-1 0 0 0,1 1 0 0 0,-1-1 1 0 0,0 1-1 0 0,0-1 0 0 0,0 0 0 0 0,0 0 0 0 0,-1 0-5 0 0,-2 1 12 0 0,0-1-1 0 0,0 1 0 0 0,0 0 0 0 0,0 0 0 0 0,0 1 0 0 0,0-1 0 0 0,0 1 0 0 0,1 0 0 0 0,-1 0 0 0 0,1 1 0 0 0,-1 0 0 0 0,1-1 0 0 0,0 1 0 0 0,-3 4-11 0 0,-4 1 38 0 0,-1-1 78 0 0,9-6-69 0 0,-1 1 1 0 0,1 0-1 0 0,0 0 1 0 0,0 0-1 0 0,0 1 1 0 0,-1 0-48 0 0,-5 6 190 0 0,-1 0-71 0 0,2-1-68 0 0,-1 1-34 0 0,-3 3-42 0 0,0 1-39 0 0,-8 13-98 0 0,12-9 101 0 0,6-11 59 0 0,0-1 0 0 0,-1 1 0 0 0,0-1 0 0 0,0 0 0 0 0,0 0 2 0 0,1-2 6 0 0,0 0 0 0 0,0 0 0 0 0,0 0-1 0 0,1 0 1 0 0,-1 0 0 0 0,1 1 0 0 0,0-1 0 0 0,0 0 0 0 0,0 1 0 0 0,1-1 0 0 0,-1 1 0 0 0,1-1 0 0 0,-1 4-6 0 0,1 63 133 0 0,0-67-126 0 0,1-1 1 0 0,-1 0-1 0 0,0 1 0 0 0,0-1 0 0 0,1 0 1 0 0,-1 0-1 0 0,1 1 0 0 0,0-1 1 0 0,0 0-1 0 0,0 0 0 0 0,0 0 0 0 0,1 2-7 0 0,7 16 93 0 0,-7-16-82 0 0,-1-1 0 0 0,1 1 0 0 0,0 0 0 0 0,0-1 0 0 0,0 1 0 0 0,1-1-11 0 0,1 2 22 0 0,-1-1 0 0 0,1 1 0 0 0,0-1-1 0 0,0 0 1 0 0,1 0 0 0 0,-1-1 0 0 0,1 0-1 0 0,0 1 1 0 0,0-1 0 0 0,0-1-1 0 0,4 2-21 0 0,7 1 73 0 0,16 8 29 0 0,-26-10-81 0 0,0-1 0 0 0,0 0 0 0 0,1 0 0 0 0,-1 0-1 0 0,1-1 1 0 0,0 0 0 0 0,2 0-21 0 0,50 0 137 0 0,-36-1-101 0 0,-3-1-4 0 0,1-1 0 0 0,0-1 1 0 0,5-3-33 0 0,7 0 60 0 0,12-6-2 0 0,-2-3-47 0 0,-21 7-26 0 0,8 2 44 0 0,-13 3-28 0 0,-1-1-42 0 0,-5 0-21 0 0,1-2-36 0 0,-3 2-139 0 0,0-1-47 0 0,9-4-396 0 0,-1 1-19 0 0,21-11-1000 0 0,-8 4 341 0 0</inkml:trace>
  <inkml:trace contextRef="#ctx0" brushRef="#br0" timeOffset="1202.53">2721 455 8984 0 0,'-12'0'200'0'0,"9"0"33"0"0,3 0 15 0 0,-2-2-36 0 0,-2-2-179 0 0,-5-5-23 0 0,-6-7 13 0 0,8 9 47 0 0,5 5 23 0 0,1 2 34 0 0,-4-2 122 0 0,-25-3 989 0 0,17-6-625 0 0,12 10-353 0 0,-1 0-59 0 0,0 0-53 0 0,1 1-43 0 0,-1 0-25 0 0,0 0-36 0 0,-3 1 12 0 0,4-1-7 0 0,-1 0 49 0 0,-9-1 303 0 0,-2 1-21 0 0,5 0-157 0 0,0 1-69 0 0,1 1-36 0 0,-4 3-8 0 0,-6 1 67 0 0,2-4 38 0 0,0 1 12 0 0,-1 10-5 0 0,-1 1-39 0 0,-6 1 9 0 0,13 1-32 0 0,-7-3-129 0 0,-7 5-18 0 0,10-2 28 0 0,10-8-36 0 0,0-1 0 0 0,1 1 0 0 0,0 0 0 0 0,-1 2-5 0 0,-9 23 44 0 0,8-22-31 0 0,0 0 1 0 0,1 1-1 0 0,0-1 0 0 0,1 1 1 0 0,0 0-1 0 0,0 2-13 0 0,0 26-5 0 0,3-23 5 0 0,-1-5 0 0 0,1-1 0 0 0,0 1 0 0 0,1-1 0 0 0,2 12 0 0 0,-3-22 0 0 0,0-1 0 0 0,1 1 0 0 0,-1 0 0 0 0,1 0 0 0 0,-1 0 0 0 0,1 0 0 0 0,-1-1 0 0 0,1 1 0 0 0,-1 0 0 0 0,1 0 0 0 0,0-1 0 0 0,-1 1 0 0 0,1-1 0 0 0,0 1 0 0 0,0-1 0 0 0,0 1 0 0 0,-1-1 0 0 0,1 1 0 0 0,0-1 0 0 0,0 1 0 0 0,0-1 0 0 0,0 0 0 0 0,9 6 0 0 0,-4 4 11 0 0,-6-9-8 0 0,1 1 0 0 0,-1-1 0 0 0,1-1 0 0 0,-1 1 0 0 0,1 0 0 0 0,-1 0 0 0 0,1 0 0 0 0,0 0 0 0 0,-1 0 0 0 0,1 0 0 0 0,0-1 0 0 0,0 1 0 0 0,0 0 0 0 0,-1 0 0 0 0,1-1 1 0 0,1 1-4 0 0,11 3 34 0 0,22-5 116 0 0,-25 1-115 0 0,12 0 68 0 0,1 0-15 0 0,-20-1-71 0 0,1 1-1 0 0,-1 0 1 0 0,0-1-1 0 0,0 1 1 0 0,1-1-1 0 0,-1 0 1 0 0,3-1-17 0 0,1-2 31 0 0,0 1 1 0 0,0-1-1 0 0,0-1 1 0 0,1-1-32 0 0,20-12 85 0 0,-16 11-54 0 0,-1 0 1 0 0,0-1-1 0 0,0-1 1 0 0,-1 0-1 0 0,8-9-31 0 0,11-7 69 0 0,-25 23-68 0 0,-1 0 0 0 0,0-1 0 0 0,0 0 0 0 0,0 0 0 0 0,0 1 1 0 0,0-2-1 0 0,-1 1 0 0 0,1 0 0 0 0,-1-1 0 0 0,0 1 0 0 0,1-3-1 0 0,10-27 52 0 0,-10 25-36 0 0,0 1-1 0 0,0-1 0 0 0,1 0 1 0 0,0-1-16 0 0,0 3 10 0 0,0 0 0 0 0,-1-1 0 0 0,0 0 0 0 0,-1 1 0 0 0,0-1 0 0 0,0 0 0 0 0,0-2-10 0 0,4-11 4 0 0,-5 16-4 0 0,0 1 0 0 0,0-1 0 0 0,-1 1 0 0 0,1-1 0 0 0,-1 1 0 0 0,0-1 0 0 0,0 1 0 0 0,0-1 0 0 0,-1-1 0 0 0,1-4 0 0 0,0 7 3 0 0,0 1-1 0 0,0-1 0 0 0,0 0 0 0 0,1 0 0 0 0,-1 0 0 0 0,1 1 0 0 0,-1-1 0 0 0,1 0 0 0 0,-1 1 0 0 0,1-1 0 0 0,1-1-2 0 0,2-8 31 0 0,-7 7-24 0 0,1-2-4 0 0,9-14-3 0 0,-4 8-13 0 0,-3 9-54 0 0,1 12 0 0 0,5-3 48 0 0,-5-5 19 0 0,-1-1 0 0 0,1 0 0 0 0,0 1 0 0 0,-1-1 0 0 0,0 1-1 0 0,1-1 1 0 0,-1 1 0 0 0,1-1 0 0 0,-1 1 0 0 0,1-1-1 0 0,-1 1 1 0 0,0-1 0 0 0,1 1 0 0 0,-1-1 0 0 0,0 1 0 0 0,0 0-1 0 0,0-1 1 0 0,1 1 0 0 0,-1 0 0 0 0,0-1 0 0 0,0 1 0 0 0,0-1-1 0 0,0 1 1 0 0,0 0 0 0 0,0-1 0 0 0,0 1 0 0 0,0 53-85 0 0,0-2 44 0 0,0-45 41 0 0,1-1 0 0 0,-1 0 0 0 0,2 1 0 0 0,0 4 0 0 0,1-2 0 0 0,-1 0 0 0 0,0 0 0 0 0,-1 0 0 0 0,1 9 0 0 0,-2 50 12 0 0,0-35 29 0 0,0 4 34 0 0,2-6-24 0 0,3 1 66 0 0,-2-14 71 0 0,0 1 0 0 0,-1 15-188 0 0,-1-27 49 0 0,-1 0 0 0 0,1 0 0 0 0,1 0-1 0 0,-1-1 1 0 0,1 1 0 0 0,2 5-49 0 0,-2-7 26 0 0,1 11 99 0 0,-3 4-16 0 0,-1-11-54 0 0,1 5 38 0 0,1-3-34 0 0,-1-7-44 0 0,1-1 0 0 0,-1 1 1 0 0,1 0-1 0 0,0-1 0 0 0,0 1 0 0 0,0-1 0 0 0,1 1 0 0 0,-1-1 0 0 0,3 3-15 0 0,0 6 64 0 0,-5 19 14 0 0,0-16 2 0 0,2-12-64 0 0,1-3-54 0 0,1 0-106 0 0,-1-1 34 0 0,7-9-279 0 0,-6 6 193 0 0,0-1-94 0 0,-2 2 46 0 0,1 0-59 0 0,0-1-67 0 0,1 1-74 0 0,-2 1 29 0 0,1-1-60 0 0,-1 1-54 0 0,1-1-45 0 0,-1 0-168 0 0,1-1-45 0 0,0 0-203 0 0,2-3-543 0 0</inkml:trace>
  <inkml:trace contextRef="#ctx0" brushRef="#br0" timeOffset="1464.79">3281 365 10080 0 0,'0'0'230'0'0,"0"0"30"0"0,0 2 18 0 0,-1 4-120 0 0,-1-2-83 0 0,-3-1-34 0 0,0-1-35 0 0,3 5 15 0 0,2-1 55 0 0,0-4-14 0 0,0-1 0 0 0,0 1-1 0 0,0 0 1 0 0,1-1 0 0 0,-1 1 0 0 0,1 0-1 0 0,-1-1 1 0 0,1 1 0 0 0,0 0 0 0 0,-1-1-1 0 0,1 1 1 0 0,0-1 0 0 0,0 1-62 0 0,4 7 437 0 0,-3-3-177 0 0,-1 1 39 0 0,-1 0-30 0 0,0-1-50 0 0,1-1-45 0 0,0 1-38 0 0,1 0-16 0 0,-1 0-36 0 0,4 11 57 0 0,-3-12-86 0 0,2 14 161 0 0,-4 6-2 0 0,-1-6-40 0 0,3-6-14 0 0,9 7 175 0 0,-6 5 8 0 0,5-5-11 0 0,-7-7-194 0 0,3 5 85 0 0,2-3-45 0 0,-2-5-96 0 0,-2 1 54 0 0,-2-6-70 0 0,-1-1 1 0 0,1 0 0 0 0,0 0-1 0 0,0 0 1 0 0,1 0 0 0 0,-1 0-1 0 0,1-1 1 0 0,1 2-67 0 0,5 3 157 0 0,7 3 180 0 0,-10-8-216 0 0,-1 0-43 0 0,-1-1-68 0 0,3 1 244 0 0,-1-2-89 0 0,0 0-47 0 0,2-2-12 0 0,-4 0-43 0 0,0 1 33 0 0,21-3 340 0 0,-15 0-264 0 0,-2-4-36 0 0,-3 2 25 0 0,0 2-55 0 0,-1 1-34 0 0,1 0-34 0 0,0 0-14 0 0,-1-1 30 0 0,7-13 157 0 0,-2 1-77 0 0,4-1 11 0 0,-3 0-41 0 0,-3 6-43 0 0,4-12 43 0 0,-5 2-43 0 0,-5 15-49 0 0,0 1 0 0 0,1 0 1 0 0,-1 0-1 0 0,1-1 0 0 0,0 1 0 0 0,0 0 0 0 0,0 0-12 0 0,1-1 17 0 0,0 0 1 0 0,0 0-1 0 0,0-1 0 0 0,0-3-17 0 0,9-38 1 0 0,-6 16 1 0 0,-1 16-6 0 0,-1 6-14 0 0,-2 1-32 0 0,-1 1-30 0 0,0-2-44 0 0,-1 2 168 0 0,-1 0-106 0 0,1 0-103 0 0,0 3 36 0 0,0 0-35 0 0,0 0-38 0 0,0 0-41 0 0,0 0-43 0 0,0 0-46 0 0,0 0-51 0 0,0 1-51 0 0,1-1-56 0 0,-1 1-58 0 0,0 0-62 0 0,1 0-63 0 0,-1 0-68 0 0,1 0-70 0 0,3-5-1616 0 0,5-1-1376 0 0</inkml:trace>
  <inkml:trace contextRef="#ctx0" brushRef="#br0" timeOffset="2005.99">3931 576 5960 0 0,'0'0'132'0'0,"0"0"17"0"0,0 0 12 0 0,2 0-17 0 0,6 0-117 0 0,-1 0 6 0 0,4 0 33 0 0,-9 0 90 0 0,-2 0 182 0 0,3 0 313 0 0,3 0-136 0 0,0 0-109 0 0,-1 0-94 0 0,-1 0-78 0 0,0 0-66 0 0,0-1-47 0 0,12-4 244 0 0,-10 2-173 0 0,1 0 110 0 0,-6 2-217 0 0,1 1 1 0 0,0-1 0 0 0,0 1 0 0 0,0-1 0 0 0,0 1-1 0 0,-1 0 1 0 0,1 0 0 0 0,0 0 0 0 0,0 0-1 0 0,0 0 1 0 0,1 0-86 0 0,8 1 364 0 0,-5-2-230 0 0,-1-1-42 0 0,3-3 28 0 0,-7 4-95 0 0,0 0 0 0 0,1 0-1 0 0,-1 1 1 0 0,1-1 0 0 0,-1 0-1 0 0,0 1 1 0 0,1-1 0 0 0,0 1-1 0 0,-1-1 1 0 0,1 1-1 0 0,-1 0 1 0 0,1-1 0 0 0,-1 1-1 0 0,1 0-24 0 0,5 0 101 0 0,-5 1-60 0 0,0-1-1 0 0,0 0 1 0 0,0 0-1 0 0,0 0 1 0 0,0-1 0 0 0,1 1-1 0 0,-1 0 1 0 0,0-1-1 0 0,0 1 1 0 0,1-1-41 0 0,5-4 153 0 0,6-3 143 0 0,0 0-6 0 0,-5 3-148 0 0,3 0 52 0 0,-7-5-40 0 0,9 2 18 0 0,-2 1-62 0 0,-9 2 12 0 0,-2-2-79 0 0,0 2-10 0 0,9-8 57 0 0,-8 8-6 0 0,-3-27 129 0 0,1 32-207 0 0,0-1 0 0 0,0 1 0 0 0,0-1 1 0 0,0 1-1 0 0,0-1 0 0 0,-1 1 0 0 0,1 0 0 0 0,0-1 0 0 0,0 1 1 0 0,-1-1-1 0 0,1 1 0 0 0,0-1 0 0 0,0 1 0 0 0,-1 0 0 0 0,1-1 1 0 0,0 1-1 0 0,-1 0 0 0 0,1-1 0 0 0,-1 1 0 0 0,1 0-6 0 0,-6-5 36 0 0,5 0-10 0 0,1 0 9 0 0,-4-1 53 0 0,-22-19 123 0 0,21 22-89 0 0,0 4-75 0 0,0 0-12 0 0,0-5 63 0 0,4 3-90 0 0,1 0-3 0 0,-1 1 0 0 0,1-1 0 0 0,-1 0 0 0 0,0 0 0 0 0,0 1 0 0 0,1-1 0 0 0,-1 0 0 0 0,0 1-1 0 0,0-1 1 0 0,0 1 0 0 0,0-1 0 0 0,0 1 0 0 0,0-1 0 0 0,0 1 0 0 0,0 0 0 0 0,0 0 0 0 0,0-1 0 0 0,0 1-1 0 0,0 0 1 0 0,0 0 0 0 0,0 0 0 0 0,0 0 0 0 0,0 0 0 0 0,0 0 0 0 0,0 0 0 0 0,0 0 0 0 0,0 1 0 0 0,0-1-5 0 0,-7 5 33 0 0,7-4-30 0 0,-1 0 0 0 0,1 0-1 0 0,0-1 1 0 0,-1 1 0 0 0,1 0 0 0 0,-1-1-1 0 0,1 1 1 0 0,-1-1 0 0 0,1 1 0 0 0,-1-1-1 0 0,0 0 1 0 0,1 1 0 0 0,-1-1 0 0 0,0 0-3 0 0,2 0 0 0 0,-1-1 1 0 0,1 1 0 0 0,0 0 0 0 0,-1 0 0 0 0,1 0 0 0 0,-1 0 0 0 0,1 0-1 0 0,-1 0 1 0 0,1 0 0 0 0,-1 0 0 0 0,1 1 0 0 0,-1-1 0 0 0,1 0 0 0 0,-1 0 0 0 0,1 0-1 0 0,-1 0 1 0 0,1 1 0 0 0,0-1 0 0 0,-1 0 0 0 0,1 0 0 0 0,-1 1 0 0 0,1-1 0 0 0,0 0-1 0 0,-1 1 1 0 0,1-1 0 0 0,0 0 0 0 0,-1 1 0 0 0,1-1 0 0 0,0 0 0 0 0,0 1-1 0 0,-1-1 1 0 0,1 1-1 0 0,-4 5 33 0 0,-7 1-21 0 0,10-7-12 0 0,0 0 0 0 0,0 1 0 0 0,0-1 0 0 0,0 1 0 0 0,0-1 0 0 0,0 1 0 0 0,0-1 0 0 0,0 1 0 0 0,1 0 0 0 0,-1 0 0 0 0,0-1 0 0 0,0 1 0 0 0,1 0 0 0 0,-1 0 0 0 0,0 0 0 0 0,1 0 0 0 0,-19 36 0 0 0,-8 29 0 0 0,26-62 0 0 0,0-1 0 0 0,1 1 1 0 0,-1-1-1 0 0,1 1 1 0 0,0-1-1 0 0,0 1 1 0 0,0 0-1 0 0,0-1 1 0 0,1 1-1 0 0,-1-1 1 0 0,1 1-1 0 0,0-1 0 0 0,0 1 1 0 0,0-1-1 0 0,2 3 0 0 0,-1-2 7 0 0,-1 0 0 0 0,0 0-1 0 0,0 0 1 0 0,0 0 0 0 0,0 0-1 0 0,-1 0 1 0 0,1 0-7 0 0,-1-1 2 0 0,1 0 1 0 0,-1 1-1 0 0,1-1 1 0 0,0 0-1 0 0,0 0 0 0 0,0 0 1 0 0,0 0-1 0 0,1 0 1 0 0,-1 0-1 0 0,1 0 1 0 0,0-1-1 0 0,-1 1 1 0 0,2 0-3 0 0,8 15 32 0 0,-10-13-29 0 0,1-1 0 0 0,0-1 0 0 0,0 1 0 0 0,0 0 0 0 0,0 0 0 0 0,1-1 0 0 0,0 1 0 0 0,0-1-1 0 0,0 0 1 0 0,0 0 0 0 0,0 0 0 0 0,0 0 0 0 0,1 0 0 0 0,-1-1 0 0 0,1 0 0 0 0,3 2-3 0 0,3 2 24 0 0,17 11 0 0 0,-10-9 36 0 0,1 0 1 0 0,11 2-61 0 0,-26-9 5 0 0,0 0 0 0 0,1 0 1 0 0,-1-1-1 0 0,1 1 0 0 0,-1-1 1 0 0,1 0-1 0 0,-1 0 0 0 0,1 0 1 0 0,1-1-6 0 0,4 1 16 0 0,-5 0-13 0 0,1 1 0 0 0,-1-1 0 0 0,1-1 0 0 0,-1 1 0 0 0,0 0 0 0 0,1-1 0 0 0,-1 0 0 0 0,0 0 0 0 0,1 0 0 0 0,-1-1 0 0 0,0 1 0 0 0,0-1 0 0 0,3-2-4 0 0,15-4-158 0 0,-1-1 8 0 0,-3-4-54 0 0,-14 11 153 0 0,0 0-45 0 0,-1 0-33 0 0,-1-1-36 0 0,0-1-36 0 0,0-1 29 0 0,8-12-491 0 0,-8 9 434 0 0,-1 3 10 0 0,-1 2 35 0 0,1 0-48 0 0,-1-1-57 0 0,1 1-67 0 0,0 1 17 0 0,0 0-45 0 0,0 0-39 0 0,0 0-35 0 0,1 0-130 0 0,0 0-34 0 0,3-3-1366 0 0</inkml:trace>
  <inkml:trace contextRef="#ctx0" brushRef="#br0" timeOffset="2358.73">4475 334 7256 0 0,'0'3'165'0'0,"0"3"-57"0"0,0-3-64 0 0,-1 0 1 0 0,1 0-1 0 0,0 0 0 0 0,0 0 1 0 0,0 0-1 0 0,1 0 1 0 0,-1 1-1 0 0,1-1 1 0 0,0 0-1 0 0,0 0-44 0 0,5 2 40 0 0,-6-5-41 0 0,1 0 1 0 0,-1 0 0 0 0,1 0 0 0 0,-1 1 0 0 0,1-1 0 0 0,-1 0-1 0 0,0 1 1 0 0,1-1 0 0 0,-1 0 0 0 0,0 1 0 0 0,1-1 0 0 0,-1 0 0 0 0,0 1-1 0 0,0-1 1 0 0,1 1 0 0 0,-1-1 0 0 0,0 0 0 0 0,0 1 0 0 0,0-1 0 0 0,0 1-1 0 0,1-1 1 0 0,-1 1 0 0 0,0-1 0 0 0,0 1 0 0 0,0-1 0 0 0,0 1 0 0 0,0-1-1 0 0,0 1 1 0 0,0-1 0 0 0,0 1 0 0 0,0-1 0 0 0,-1 1 0 0 0,1 0-2 0 0,1 1 1 0 0,-1 0-1 0 0,0-1 0 0 0,0 1 1 0 0,1-1-1 0 0,-1 0 1 0 0,1 1-1 0 0,-1-1 0 0 0,1 1 1 0 0,-1-1-1 0 0,1 0 1 0 0,0 1-1 0 0,0-1 2 0 0,2 5 36 0 0,0 1 50 0 0,-1 5 130 0 0,1 1 89 0 0,4 2 241 0 0,-3-7-164 0 0,0 4 77 0 0,0-2-166 0 0,1 0-36 0 0,-3-2-32 0 0,-1-1 23 0 0,0 1 76 0 0,0 3 72 0 0,1-2-112 0 0,2 1-41 0 0,4 2 52 0 0,-2-4-46 0 0,-2-3-85 0 0,-2 1 37 0 0,5 8 318 0 0,-1 0-89 0 0,4 10 236 0 0,-2-8-163 0 0,1-4 13 0 0,-4-5-210 0 0,1-1 38 0 0,4 4 87 0 0,-8-8-100 0 0,-2-2-47 0 0,0 0-11 0 0,0 0-5 0 0,0 0-17 0 0,0 0-10 0 0,0-2-1 0 0,0-2-148 0 0,0-8 79 0 0,3 0-35 0 0,6-3 15 0 0,1-4 37 0 0,-4 5-99 0 0,-2 2-47 0 0,-4 8-36 0 0,2 0 0 0 0,-1 1 1 0 0,0-1-1 0 0,1 0 1 0 0,-1 1-1 0 0,1-1 1 0 0,0 1-1 0 0,1-1-6 0 0,-1 1 9 0 0,-1-1 0 0 0,1 1 0 0 0,-1-1 0 0 0,1 1 0 0 0,-1-1 0 0 0,0 0 0 0 0,-1 0-9 0 0,10-25 17 0 0,-4 19-17 0 0,0 0 0 0 0,1 1 0 0 0,3-5 0 0 0,16-21 0 0 0,-20 25 8 0 0,1 0-32 0 0,0-1 1 0 0,9-9 23 0 0,-14 19-8 0 0,-1-1 0 0 0,1 0 0 0 0,0 0 0 0 0,0 0 0 0 0,0 1 0 0 0,0-1 0 0 0,0 1 0 0 0,0-1 0 0 0,0 1 0 0 0,0 0 0 0 0,1 0 0 0 0,-1 0 0 0 0,1 0 0 0 0,-1 0-1 0 0,0 1 1 0 0,1-1 0 0 0,1 1 8 0 0,-3 0-1 0 0,0 0 0 0 0,-1 0 0 0 0,1 0 0 0 0,0 0 0 0 0,0 0 0 0 0,0 0-1 0 0,0 0 1 0 0,-1-1 0 0 0,1 1 0 0 0,0 0 0 0 0,0 0 0 0 0,-1-1 0 0 0,1 1-1 0 0,1-1 2 0 0,1-3 0 0 0,-3 4 0 0 0,0 0-1 0 0,0 0 0 0 0,0 0 0 0 0,0 0 0 0 0,1 0 1 0 0,-1-1-1 0 0,0 1 0 0 0,0 0 0 0 0,0 0 0 0 0,0 0 0 0 0,0 0 1 0 0,0 0-1 0 0,0 0 0 0 0,0 0 0 0 0,0 0 0 0 0,1-1 1 0 0,-1 1-1 0 0,0 0 0 0 0,0 0 0 0 0,0 0 0 0 0,0 0 1 0 0,0 0-1 0 0,1 0 0 0 0,-1 0 0 0 0,0 0 0 0 0,0 0 0 0 0,0 0 1 0 0,0 0-1 0 0,0 0 0 0 0,0 0 0 0 0,1 0 0 0 0,-1 0 1 0 0,0 0-1 0 0,0 0 0 0 0,0 0 0 0 0,0 0 0 0 0,0 0 1 0 0,1 0-1 0 0,-1 0 0 0 0,0 0 0 0 0,0 0 0 0 0,0 1 1 0 0,0-1-1 0 0,0 0 0 0 0,0 0 0 0 0,1 0 0 0 0,-1 0 0 0 0,0 0 1 0 0,0 0-1 0 0,0 0 0 0 0,0 0 1 0 0,8 5-25 0 0,-3-2 19 0 0,-4-3 3 0 0,-1 0 0 0 0,1 0-1 0 0,-1 0 1 0 0,1 1 0 0 0,0-1 0 0 0,-1 0 0 0 0,1 1 0 0 0,-1-1 0 0 0,1 1 0 0 0,-1-1 0 0 0,1 1 0 0 0,-1-1 0 0 0,1 1-1 0 0,-1-1 1 0 0,0 1 0 0 0,1-1 0 0 0,-1 1 0 0 0,0-1 0 0 0,1 1 0 0 0,-1 0 0 0 0,0-1 0 0 0,1 1 3 0 0,1 4-24 0 0,23 25-108 0 0,-19-16 83 0 0,0 5 33 0 0,-3-9 4 0 0,-2-7 4 0 0,0 0 0 0 0,0 0 0 0 0,-1 0 0 0 0,1 0 0 0 0,-1 1 0 0 0,0-1 1 0 0,0 0-1 0 0,0 1 8 0 0,1 12-17 0 0,5-1-20 0 0,-5-12 34 0 0,0 0-1 0 0,0 0 1 0 0,0 1 0 0 0,0-1-1 0 0,0 0 1 0 0,-1 1 0 0 0,1-1 0 0 0,-1 0-1 0 0,0 1 4 0 0,0 132 0 0 0,2-121 0 0 0,4-6-17 0 0,-2-5-46 0 0,-1-2-109 0 0,-3-2-77 0 0,2 0-342 0 0,0 0 446 0 0,0 0 16 0 0,-1 0-14 0 0,1 0-45 0 0,-1 0-10 0 0,0 0-44 0 0,0 0-52 0 0,0 0-57 0 0,-1 0-62 0 0,1 0-57 0 0,-1 0-51 0 0,1 0-45 0 0,-1 0-163 0 0,0 0-44 0 0,0 0-197 0 0,0 0-533 0 0</inkml:trace>
  <inkml:trace contextRef="#ctx0" brushRef="#br0" timeOffset="2703.37">5685 259 9792 0 0,'0'0'222'0'0,"0"0"30"0"0,-3-3 18 0 0,-3-3-117 0 0,0 2-80 0 0,-2 1-43 0 0,-12 3-16 0 0,8 3 46 0 0,6-1 17 0 0,1 1 44 0 0,1 0 56 0 0,1-1 66 0 0,1 0 115 0 0,0-1-82 0 0,1-1-69 0 0,-1 1-60 0 0,0-1-32 0 0,0 0-49 0 0,-3-1 31 0 0,4 1-21 0 0,0 0 66 0 0,-4 0 97 0 0,1 1-45 0 0,-1-1-40 0 0,1 1-33 0 0,-4 2 67 0 0,-3 3-23 0 0,8-5-70 0 0,-4 3 171 0 0,1 0-76 0 0,1 1-39 0 0,0 2-26 0 0,-2 0-15 0 0,1-3 18 0 0,0-1-12 0 0,-7 4 70 0 0,10-6-156 0 0,0 1 1 0 0,1 0 0 0 0,-1 0 0 0 0,1 0 0 0 0,0 0-1 0 0,0 1 1 0 0,0-1 0 0 0,0 0 0 0 0,0 1 0 0 0,-1 1-31 0 0,-20 31 244 0 0,1 1-50 0 0,10-16-73 0 0,6-2-34 0 0,-4 7 11 0 0,6-12-50 0 0,5 8-29 0 0,0-13-7 0 0,-1 18 65 0 0,0 27-74 0 0,-1-52 0 0 0,1 0 0 0 0,0 0-1 0 0,1 0 1 0 0,-1 1-1 0 0,0-1 1 0 0,0 0-1 0 0,0 0 1 0 0,1 1 0 0 0,-1-1-1 0 0,1 0 1 0 0,-1 0-1 0 0,1 0 1 0 0,-1 0-1 0 0,1 0 1 0 0,0 0-1 0 0,-1 0 1 0 0,1 0 0 0 0,0 0-1 0 0,0 0 1 0 0,0 0-1 0 0,0 0 1 0 0,0 0-1 0 0,0-1 1 0 0,0 1 0 0 0,1 0-4 0 0,10 4 55 0 0,-4 8-28 0 0,-6-12-21 0 0,0 1 0 0 0,0-1 0 0 0,0 1 0 0 0,0-1-1 0 0,1 0 1 0 0,-1 0 0 0 0,0 0 0 0 0,1 0 0 0 0,-1 0-1 0 0,1-1-4 0 0,5 2-40 0 0,1-1-1 0 0,0 0 1 0 0,5 0 40 0 0,5-1-112 0 0,-8 0 5 0 0,0 0-42 0 0,-1-1-52 0 0,0 1-61 0 0,-1 0-41 0 0,0-1-66 0 0,-2 1-74 0 0,1 0-79 0 0,-6 0 164 0 0,0 0-51 0 0,0 0-44 0 0,0 0-40 0 0,0 0-142 0 0,0 0-39 0 0,0 0-172 0 0,1 0-464 0 0</inkml:trace>
  <inkml:trace contextRef="#ctx0" brushRef="#br0" timeOffset="3118.89">5987 516 6392 0 0,'0'0'141'0'0,"0"0"23"0"0,0 0 12 0 0,3 0-24 0 0,4 0-125 0 0,-3 1-27 0 0,-1-1 1 0 0,0 0-1 0 0,1 0 1 0 0,-1 0-1 0 0,1 0 1 0 0,-1-1-1 0 0,0 0 0 0 0,1 1 1 0 0,1-2-1 0 0,2-2 7 0 0,-2 1 38 0 0,0 0 55 0 0,1 1 73 0 0,1 2 92 0 0,0-1 56 0 0,0-1-36 0 0,1-3 93 0 0,-3 0-39 0 0,-3 4-77 0 0,-1 0-50 0 0,0 0-44 0 0,1 1-38 0 0,-1-1-19 0 0,1 1-39 0 0,-1 0-23 0 0,1 0-23 0 0,2 0 27 0 0,-2-1 83 0 0,6-4 117 0 0,1 0 97 0 0,4 3 83 0 0,-5 1-181 0 0,-1-1-56 0 0,-1-2-18 0 0,1-5 12 0 0,-2-3 80 0 0,5 7-12 0 0,-5-5 8 0 0,9 1 101 0 0,-3 3-103 0 0,-8 3-25 0 0,-2 0-86 0 0,0 0-57 0 0,-1 0-52 0 0,0-1-16 0 0,0 2 39 0 0,11-11 114 0 0,-9 10-61 0 0,-1-1-63 0 0,-2-4-13 0 0,1 8-26 0 0,0-2 92 0 0,0-1-4 0 0,0 2-85 0 0,0-1 0 0 0,0 1 0 0 0,-1-1 0 0 0,1 1 0 0 0,-1 0 0 0 0,1-1 0 0 0,-1 1 0 0 0,1-1 0 0 0,-1 1 1 0 0,0 0-1 0 0,1 0 0 0 0,-1-1 0 0 0,-1 1-21 0 0,-3-5 54 0 0,3 3 134 0 0,-12 0 364 0 0,6-1-239 0 0,3 1-149 0 0,-1 1-38 0 0,0 0-44 0 0,0 1-52 0 0,-6 4 144 0 0,2 2-47 0 0,-1 0-43 0 0,-2-3-45 0 0,7-2-11 0 0,5 0-25 0 0,-1 0 0 0 0,0 0 0 0 0,1 0 0 0 0,-1 0 0 0 0,1 0 0 0 0,-1 0 0 0 0,0 0 0 0 0,1 1 0 0 0,-1-1 0 0 0,1 0 0 0 0,-1 1 0 0 0,-1 0-3 0 0,-1 5 0 0 0,4-5 1 0 0,0-1-1 0 0,0 1 0 0 0,-1-1 1 0 0,1 0-1 0 0,0 1 0 0 0,0-1 1 0 0,-1 0-1 0 0,1 1 0 0 0,0-1 1 0 0,-1 0-1 0 0,1 1 0 0 0,-1-1 1 0 0,1 0-1 0 0,0 1 1 0 0,-1-1-1 0 0,1 0 0 0 0,-1 0 1 0 0,1 0-1 0 0,-1 1 0 0 0,1-1 1 0 0,-1 0-1 0 0,1 0 0 0 0,0 0 1 0 0,-1 0-1 0 0,1 0 0 0 0,-1 0 1 0 0,1 0-1 0 0,-1 0 0 0 0,1 0 1 0 0,-1 0-1 0 0,1 0 0 0 0,-1 0 0 0 0,-1 0 5 0 0,1 0-1 0 0,-1 0 1 0 0,1 0-1 0 0,-1 0 1 0 0,1 1-1 0 0,-1-1 1 0 0,1 0-1 0 0,-1 1 1 0 0,1-1-1 0 0,-1 2-4 0 0,1-2 1 0 0,0 1-1 0 0,0-1 1 0 0,0 1 0 0 0,0 0-1 0 0,0 0 1 0 0,1-1 0 0 0,-1 1-1 0 0,0 0 1 0 0,0 0 0 0 0,1 0-1 0 0,-1 0 1 0 0,1 0-1 0 0,-1 0 0 0 0,-4 11 0 0 0,-5-7 0 0 0,-8 23 0 0 0,6-13 0 0 0,-3 15 0 0 0,10-17 0 0 0,-1-10 0 0 0,6-3 0 0 0,-1 1 0 0 0,1-1 0 0 0,0 0 0 0 0,-1 0 0 0 0,1 0 0 0 0,0 0 0 0 0,-1 0 0 0 0,1 1 0 0 0,0-1 0 0 0,-1 0 0 0 0,1 0 0 0 0,0 0 0 0 0,0 1 0 0 0,-1-1 0 0 0,1 0 0 0 0,0 0 0 0 0,0 1 0 0 0,-1-1 0 0 0,1 0 0 0 0,0 1 0 0 0,0-1 0 0 0,0 0 0 0 0,0 1 0 0 0,-1-1 0 0 0,1 0 0 0 0,0 1 0 0 0,0-1 0 0 0,0 1 0 0 0,0-1 0 0 0,0 0 0 0 0,0 1 0 0 0,0-1 0 0 0,0 0 0 0 0,0 1 0 0 0,0-1 0 0 0,0 0 0 0 0,0 1 0 0 0,0-1 0 0 0,1 0 0 0 0,-1 1 0 0 0,0-1 0 0 0,0 1 0 0 0,0-1 0 0 0,0 0 0 0 0,1 0 0 0 0,-1 1 0 0 0,0-1 0 0 0,0 0 0 0 0,1 1 0 0 0,3 6 0 0 0,-3-5 0 0 0,0-1 0 0 0,0 0 0 0 0,0 1 0 0 0,-1-1 0 0 0,1 1 0 0 0,0-1 0 0 0,-1 1 0 0 0,1-1 0 0 0,-1 1 0 0 0,0-1 0 0 0,1 1 0 0 0,-1-1 0 0 0,0 1 0 0 0,0 0 0 0 0,0 2 0 0 0,0 1 0 0 0,0-1 0 0 0,1 1 0 0 0,-1-1 0 0 0,1 1 0 0 0,0-1 0 0 0,1 3 0 0 0,-1-5 0 0 0,0 0 0 0 0,0 0 0 0 0,0-1 0 0 0,0 1 0 0 0,1 0 0 0 0,-1-1 0 0 0,0 1 0 0 0,1-1 0 0 0,-1 1 0 0 0,1-1 0 0 0,0 0 0 0 0,-1 1 0 0 0,1-1 0 0 0,0 0 0 0 0,0 0 0 0 0,0 0 0 0 0,0 0 0 0 0,0 0 0 0 0,-1 1 0 0 0,1-1 0 0 0,-1 0 0 0 0,0 1 0 0 0,1-1 0 0 0,-1 1 0 0 0,0 0 0 0 0,0-1 0 0 0,0 1 0 0 0,0 0 0 0 0,0 0 0 0 0,0 0 0 0 0,12 19 0 0 0,-9-18 0 0 0,0 0 0 0 0,0 0 0 0 0,0 0 0 0 0,1 0 0 0 0,-1-1 0 0 0,1 1 0 0 0,0-1 0 0 0,1 0 0 0 0,13 6 0 0 0,-11-3 1 0 0,-7-4 3 0 0,0 0 0 0 0,1 0 1 0 0,-1 0-1 0 0,1-1 0 0 0,-1 1 0 0 0,1 0 1 0 0,-1-1-1 0 0,1 1 0 0 0,-1-1 0 0 0,1 0 1 0 0,-1 1-1 0 0,1-1 0 0 0,0 0 0 0 0,-1 0-4 0 0,3 0 2 0 0,-1 0-1 0 0,0 1 0 0 0,0-1 1 0 0,0 1-1 0 0,0 0 0 0 0,0 0 0 0 0,0 0 1 0 0,0 0-1 0 0,2 1-1 0 0,5 3 0 0 0,-9-5 0 0 0,0 0 0 0 0,0 1 0 0 0,0-1 0 0 0,0 0 0 0 0,0 0 0 0 0,0 0 0 0 0,0 0 0 0 0,0 0 0 0 0,0 0 0 0 0,0 0 0 0 0,0 0 0 0 0,0 0 0 0 0,0 0 0 0 0,0 0 0 0 0,0-1 0 0 0,0 1 0 0 0,0 0 0 0 0,0-1 0 0 0,0 1 0 0 0,0-1 0 0 0,0 1 0 0 0,0-1 0 0 0,-1 1 0 0 0,2-2 0 0 0,8-3 0 0 0,3 2-4 0 0,2 3-67 0 0,0 0-68 0 0,-2-2-73 0 0,-7-1 43 0 0,3 0 7 0 0,-3 1 37 0 0,-1 0 14 0 0,-2 1-17 0 0,0 0-45 0 0,0 1-15 0 0,1-1-48 0 0,-1 1-54 0 0,0 0-63 0 0,-1 0-17 0 0,0 0-53 0 0,0 0-47 0 0,0 0-41 0 0,0 0-149 0 0,0 0-39 0 0,1 0-180 0 0,0 0-483 0 0</inkml:trace>
  <inkml:trace contextRef="#ctx0" brushRef="#br0" timeOffset="3523.96">7212 93 11544 0 0,'0'-13'264'0'0,"0"10"34"0"0,-3 1 20 0 0,-5-5-101 0 0,-2-1-104 0 0,7 7-103 0 0,1-1 1 0 0,-1 0 0 0 0,0 1 0 0 0,0 0 0 0 0,0 0 0 0 0,0 0 0 0 0,0 0-1 0 0,0 0 1 0 0,0 0 0 0 0,-1 1 0 0 0,0-1-11 0 0,-3 1 346 0 0,2-1-100 0 0,0-1-49 0 0,-1-1-21 0 0,-1-1-30 0 0,2 2-2 0 0,-20-2 283 0 0,16 5-243 0 0,0 2 57 0 0,3-1-150 0 0,-4 3 167 0 0,7-4-170 0 0,0 0-1 0 0,-1 0 1 0 0,1 0-1 0 0,0 0 1 0 0,-1-1-1 0 0,1 0 0 0 0,0 0 1 0 0,-3 0-88 0 0,-8 1 106 0 0,10 1-69 0 0,-1-1-1 0 0,0 1 1 0 0,1 0 0 0 0,-1 0-1 0 0,-1 1-36 0 0,4-2 14 0 0,0-1-1 0 0,-1 1 0 0 0,1 0 1 0 0,0-1-1 0 0,0 1 1 0 0,-1-1-1 0 0,1 0 1 0 0,0 0-1 0 0,0 0 1 0 0,-3 0-14 0 0,-11 1 54 0 0,9 2-7 0 0,1 0 0 0 0,-1 0 0 0 0,-5 4-47 0 0,-4 2 63 0 0,5-5-19 0 0,2 1-26 0 0,-16 19-5 0 0,11-5 33 0 0,3 2-37 0 0,8-16-11 0 0,3-4 2 0 0,-1 0 0 0 0,1 0 0 0 0,-1 0 0 0 0,1 0 0 0 0,-1 0 0 0 0,1 0 0 0 0,0 0 0 0 0,0 0 0 0 0,0 0 0 0 0,-1 0 0 0 0,1 0 0 0 0,0 0 0 0 0,0 0 0 0 0,0 0 0 0 0,0 0 0 0 0,1 1 0 0 0,0 26 0 0 0,-1-20 0 0 0,-1-6 0 0 0,1 1 0 0 0,0 0 0 0 0,0 0 0 0 0,0-1 0 0 0,0 1 0 0 0,0 0 0 0 0,1-1 0 0 0,-1 1 0 0 0,1 0 0 0 0,0-1 0 0 0,0 1 0 0 0,0-1 0 0 0,0 1 0 0 0,0-1 0 0 0,0 1 0 0 0,1-1 0 0 0,-1 0 0 0 0,1 0 0 0 0,1 2 0 0 0,17 26 0 0 0,20 0 0 0 0,-35-25 0 0 0,0-1 0 0 0,0 0 0 0 0,0-1 0 0 0,0 1 0 0 0,0-1 0 0 0,1 0 0 0 0,-1 1 0 0 0,0-1 0 0 0,0 1 0 0 0,0 0 0 0 0,0 1 0 0 0,-3-4 0 0 0,-1 1 0 0 0,1 0 0 0 0,0-1 0 0 0,0 0 0 0 0,0 1 0 0 0,1-1 0 0 0,-1 0 0 0 0,0 0 0 0 0,0 0 0 0 0,1-1 0 0 0,-1 1 0 0 0,0-1 0 0 0,1 1 0 0 0,-1-1 0 0 0,1 1 0 0 0,-1 0 0 0 0,0-1 0 0 0,1 1 0 0 0,-1 0 0 0 0,0 0 0 0 0,0 0 0 0 0,0 0 0 0 0,1 1 0 0 0,-1-1 0 0 0,-1 1 0 0 0,1-1 0 0 0,0 1 0 0 0,3 2 0 0 0,0 0 0 0 0,-1 0 0 0 0,2 0 0 0 0,4 3 0 0 0,-4-4 0 0 0,-1 0 0 0 0,0 1 0 0 0,0 0 0 0 0,0 0 0 0 0,0 0 0 0 0,7 8 14 0 0,0-2 56 0 0,-2 2 51 0 0,-2 1 50 0 0,-5 1 47 0 0,-3-4-63 0 0,0-1 48 0 0,-1 10 358 0 0,-1-13-380 0 0,-1 0-37 0 0,-1-2-51 0 0,-1 0-68 0 0,0-2 40 0 0,5-2-51 0 0,-1 1 0 0 0,0-1 0 0 0,1 0 1 0 0,-1 0-1 0 0,1 1 0 0 0,-1-1 0 0 0,0 0 0 0 0,1 1 0 0 0,-1-1 0 0 0,1 1 0 0 0,-1-1 0 0 0,1 1 0 0 0,0-1 0 0 0,-1 1 0 0 0,1-1 0 0 0,-1 1 0 0 0,1-1 0 0 0,0 1 0 0 0,-1 0 0 0 0,1-1 0 0 0,0 1 0 0 0,0 0-14 0 0,-3 4 54 0 0,-7 9 132 0 0,-5-2-33 0 0,-1-2-47 0 0,2-4-60 0 0,-9 3 43 0 0,20-8-77 0 0,-1 1 1 0 0,0-1-1 0 0,0 0 0 0 0,0 1 0 0 0,0-2 0 0 0,0 1 1 0 0,0 0-1 0 0,-3-1-12 0 0,-9 0 2 0 0,-18 0 61 0 0,21 0-72 0 0,12 0-8 0 0,-1 0 1 0 0,1 0-1 0 0,-1-1 0 0 0,1 1 1 0 0,-1 0-1 0 0,1-1 0 0 0,-1 1 1 0 0,1-1-1 0 0,0 1 1 0 0,-1-1-1 0 0,1 0 0 0 0,0 0 1 0 0,-1 1 16 0 0,-10-7-152 0 0,9 7 44 0 0,-6-1 18 0 0,5 1-4 0 0,0 0-52 0 0,1 0-96 0 0,2 0 77 0 0,-1 0-33 0 0,0 0-38 0 0,0 0-40 0 0,1 0-43 0 0,-1 0-47 0 0,0-1-50 0 0,1 1-54 0 0,-1-1-56 0 0,0 1-60 0 0,1-1-63 0 0,-1 0-67 0 0,-4-3-1628 0 0,-3-4-1330 0 0</inkml:trace>
  <inkml:trace contextRef="#ctx0" brushRef="#br0" timeOffset="4484.5">0 1589 6072 0 0,'0'0'133'0'0,"3"0"23"0"0,-2 0-139 0 0,1 0-1 0 0,-1 0 1 0 0,1-1 0 0 0,-1 1 0 0 0,1 0-1 0 0,-1-1 1 0 0,1 0 0 0 0,-1 1-1 0 0,0-1 1 0 0,1 0 0 0 0,-1 0-1 0 0,0 0-16 0 0,12-5 115 0 0,-2 4-87 0 0,14 0-3 0 0,-2-4 52 0 0,-3 1 42 0 0,1 3 49 0 0,-7 2 139 0 0,0 0-67 0 0,0 1-39 0 0,-1-1-49 0 0,22-3 189 0 0,-13-2-170 0 0,0 0-36 0 0,12 2 17 0 0,-11 3-57 0 0,-7 1 3 0 0,0-1 0 0 0,0-1 0 0 0,4-2-98 0 0,6-1 152 0 0,1-2 32 0 0,42-8 321 0 0,-25 11-221 0 0,-19 3-101 0 0,1 0 85 0 0,1-1-1 0 0,1-1-267 0 0,52-8 491 0 0,-21 2-205 0 0,-31 4-192 0 0,-1 1-44 0 0,99-2 221 0 0,-87-1-87 0 0,21-7-184 0 0,-21 4 200 0 0,32-3-200 0 0,-19 7 85 0 0,63-8 115 0 0,-25 0 80 0 0,-60 12-174 0 0,29-5 120 0 0,21-14 117 0 0,-23 14-117 0 0,-28 4-111 0 0,52-8 216 0 0,9 5-3 0 0,68-9 194 0 0,-31 3-144 0 0,54 6 74 0 0,-135 1-341 0 0,16-2 168 0 0,14 3-279 0 0,276 3 543 0 0,-114 0-141 0 0,-73-7-159 0 0,-2-1 2 0 0,-9 0 19 0 0,-1 1-57 0 0,-98 7-146 0 0,117-3 135 0 0,-117-1-136 0 0,117-4 111 0 0,-3 0-27 0 0,7 1 1 0 0,-74 8-64 0 0,20 0 126 0 0,2-6-207 0 0,-79 2 42 0 0,134-6 108 0 0,169 9 141 0 0,-175-8-115 0 0,-14 1-19 0 0,12-1 0 0 0,-7 0-34 0 0,275 8 181 0 0,-289-7-201 0 0,2-1-8 0 0,-104 8-85 0 0,98-2 81 0 0,-94-3-50 0 0,93-3 159 0 0,90 8 309 0 0,-186 0-447 0 0,-1 0-50 0 0,-8-1 39 0 0,25-6-51 0 0,-30 3 18 0 0,22 1-18 0 0,164 3 296 0 0,-149 0-249 0 0,-2 0-62 0 0,-49-2 17 0 0,7-4 46 0 0,-21 4-30 0 0,0 1 0 0 0,0-1 1 0 0,0 1-1 0 0,0 0 1 0 0,2 1-19 0 0,-2 0-3 0 0,46 0 124 0 0,-51 0-117 0 0,0 0 0 0 0,-1 0 0 0 0,1-1 0 0 0,-1 1 0 0 0,1 0 0 0 0,0-1 0 0 0,-1 1 0 0 0,1-1 0 0 0,-1 0 0 0 0,1 1-1 0 0,-1-1 1 0 0,0 0 0 0 0,1 0 0 0 0,-1 0 0 0 0,0 0 0 0 0,0 0 0 0 0,1 0 0 0 0,-1-1-4 0 0,2 0 28 0 0,-3 2-85 0 0,0 0-79 0 0,0 0-112 0 0,-3 0-272 0 0,2 0 329 0 0,-1 0 35 0 0,-7 0-436 0 0,6 0 344 0 0,0 0-86 0 0,1 0 26 0 0,0 0-73 0 0,0 0-82 0 0,1 0-95 0 0,0 0 70 0 0,1 0-64 0 0,-1 0-54 0 0,1 0-50 0 0,0 0-186 0 0,0 0-47 0 0,0 0-225 0 0,-1 0-609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0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378 491 6824 0 0,'0'0'149'0'0,"0"0"23"0"0,0 0 13 0 0,-3 0-21 0 0,-10 0-212 0 0,1 0 66 0 0,2 0 61 0 0,1 0 54 0 0,-2 0 156 0 0,1 0 87 0 0,0 0 67 0 0,-3 0 46 0 0,6 0-216 0 0,1 2-55 0 0,1 1-45 0 0,1 0-35 0 0,-4 1 35 0 0,-1 1 37 0 0,0-2-39 0 0,-3 1 28 0 0,0 0-45 0 0,-4 1 37 0 0,12-3-139 0 0,0 0 1 0 0,1 0-1 0 0,-1 1 1 0 0,1-1-1 0 0,-1 1 1 0 0,1 0-1 0 0,0 0 1 0 0,0 0-1 0 0,0 1 1 0 0,0 0-53 0 0,-8 7 174 0 0,-28 33 399 0 0,27-29-425 0 0,3 2-37 0 0,-14 20 135 0 0,11-18-147 0 0,1 1-38 0 0,6-10-32 0 0,2-4-7 0 0,-1 0 0 0 0,1 1 0 0 0,0 0 0 0 0,0 0 0 0 0,1 0 0 0 0,0 0 0 0 0,0 0 0 0 0,1 1 1 0 0,0-1-1 0 0,0 4-22 0 0,1-6 17 0 0,-1 1 0 0 0,1-1 1 0 0,-1 0-1 0 0,-1 0 1 0 0,1 0-1 0 0,-1 1-17 0 0,0-1 17 0 0,1 0-1 0 0,-1 0 1 0 0,1 1-1 0 0,0-1 1 0 0,1 1 0 0 0,-1 1-17 0 0,1-3 3 0 0,0 1 1 0 0,1-1 0 0 0,-1 0 0 0 0,1 1 0 0 0,0-1 0 0 0,1 0-1 0 0,-1 0 1 0 0,0 0 0 0 0,1 0 0 0 0,0 0 0 0 0,0 0 0 0 0,2 3-4 0 0,4 4 10 0 0,1-1 0 0 0,0 0 0 0 0,7 6-10 0 0,-14-14 0 0 0,1 1 0 0 0,1 0 0 0 0,0 0 0 0 0,0 0 0 0 0,0-1 0 0 0,0 1 0 0 0,0-1 0 0 0,1 0 0 0 0,-1 0 0 0 0,1 0 0 0 0,-1-1 0 0 0,1 0 0 0 0,0 0 0 0 0,-1 0 0 0 0,1 0 0 0 0,0-1 0 0 0,0 1 0 0 0,0-1 0 0 0,0-1 0 0 0,-1 1 0 0 0,1-1 0 0 0,0 1 0 0 0,0-2 0 0 0,9-3 1 0 0,-11 4-2 0 0,1-1-1 0 0,-1 1 1 0 0,0 0-1 0 0,0 1 1 0 0,1-1-1 0 0,-1 0 1 0 0,1 1-1 0 0,-1 0 1 0 0,1 0 1 0 0,19-4-42 0 0,-15 1 33 0 0,-1 0 1 0 0,1 0 0 0 0,-1-1 0 0 0,0 0 0 0 0,4-4 8 0 0,-9 7-4 0 0,20-16-132 0 0,-3-3 27 0 0,-10 9 44 0 0,4-2-38 0 0,2-5-10 0 0,1-11 89 0 0,-2 3 14 0 0,1-2-36 0 0,-12 20 44 0 0,-1 1-1 0 0,1-1 1 0 0,-2 0 0 0 0,2-5 2 0 0,0-34-5 0 0,-3 14-34 0 0,0 29 31 0 0,1-9-12 0 0,-1-1 34 0 0,0-24 121 0 0,0 26-32 0 0,0-1 1 0 0,-1 1-1 0 0,-1-2-103 0 0,-8-21 264 0 0,5-6-8 0 0,0 19-131 0 0,3 12-67 0 0,0 0 1 0 0,0 0-1 0 0,1 0 1 0 0,0-6-59 0 0,2-22 135 0 0,-1-21 58 0 0,-3 20-99 0 0,-2 16-43 0 0,2 14-17 0 0,1-1-1 0 0,1 1 1 0 0,0 0 0 0 0,0-9-34 0 0,0-7 53 0 0,0 13-17 0 0,1-1-1 0 0,0 0 1 0 0,1 0 0 0 0,0 1 0 0 0,2-3-36 0 0,0 2 34 0 0,4-22 47 0 0,-5 22-10 0 0,-2-2 51 0 0,0 11-65 0 0,0 1-36 0 0,0 0 28 0 0,0 0 39 0 0,0-2 61 0 0,0 2-24 0 0,0 3-48 0 0,0 5-28 0 0,3 11-52 0 0,1-8 3 0 0,-3-7 0 0 0,0 0 0 0 0,0 1 0 0 0,0-1 0 0 0,0 1 0 0 0,-1-1 0 0 0,1 1 0 0 0,-1-1 0 0 0,1 1 0 0 0,-1-1 0 0 0,1 1 0 0 0,-1-1 0 0 0,0 1 0 0 0,0 0 0 0 0,0-1 0 0 0,0 3 0 0 0,0-1 0 0 0,0 1 0 0 0,1-1 0 0 0,-1 0 0 0 0,1 1 0 0 0,0-1 0 0 0,0 0 0 0 0,0 1 0 0 0,0-1 0 0 0,1 0 0 0 0,-1 1 0 0 0,0-1 0 0 0,1 1 0 0 0,-1 0 0 0 0,0-1 0 0 0,-1 1 0 0 0,1 0 0 0 0,-1 0 0 0 0,0-1 0 0 0,0 1 0 0 0,0 0 0 0 0,1 5 0 0 0,-1 0 0 0 0,2-1 0 0 0,-1 0 0 0 0,3 7 0 0 0,-2-5 0 0 0,0-1 0 0 0,-1 0 0 0 0,0 0 0 0 0,0 9 0 0 0,0-10 0 0 0,-1 1 0 0 0,1-1 0 0 0,1 1 0 0 0,-1-1 0 0 0,2 1 0 0 0,-1 0 0 0 0,0 1 0 0 0,-1-1 0 0 0,1 0 0 0 0,-2 0 0 0 0,1 2 0 0 0,-1 8 0 0 0,2 0 0 0 0,3 15 0 0 0,-2-14 0 0 0,0 0 0 0 0,-1 17 0 0 0,-2-26 0 0 0,1 1 0 0 0,1 0 0 0 0,-1-1 0 0 0,2 1 0 0 0,0 0 0 0 0,-1 1 0 0 0,-1 0 0 0 0,0 0 0 0 0,0 1 0 0 0,0 4 1 0 0,1 0 1 0 0,2 10-2 0 0,2 6-13 0 0,-4-1-44 0 0,-2-31 51 0 0,0 0 1 0 0,0 0 0 0 0,0 0-1 0 0,1 0 1 0 0,-1-1-1 0 0,1 1 1 0 0,-1 0 0 0 0,1 0-1 0 0,-1-1 1 0 0,1 1-1 0 0,0 0 1 0 0,0-1 0 0 0,1 2 5 0 0,-1-1-4 0 0,0-1 0 0 0,0 0 1 0 0,-1 1-1 0 0,1-1 1 0 0,0 1-1 0 0,-1-1 0 0 0,1 1 1 0 0,-1-1-1 0 0,0 1 0 0 0,1-1 1 0 0,-1 1-1 0 0,0-1 1 0 0,0 2 3 0 0,0 23 9 0 0,0 6 48 0 0,0-31-78 0 0,0 0-25 0 0,0-1-29 0 0,0 0-43 0 0,0 1-22 0 0,0-1-43 0 0,0 0-51 0 0,0 0-55 0 0,0 0-62 0 0,0 0-55 0 0,0 0-50 0 0,0 0-44 0 0,0 0-149 0 0,0 0-43 0 0,0 0-180 0 0,0 0-482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36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394 151 8328 0 0,'-13'-12'241'0'0,"11"9"-45"0"0,1-1-97 0 0,0 0-68 0 0,2 0-52 0 0,0 1 48 0 0,-1 3-27 0 0,0-1 1 0 0,0 1-1 0 0,0-1 1 0 0,0 1-1 0 0,0-1 0 0 0,0 1 1 0 0,0-1-1 0 0,0 1 1 0 0,0-1-1 0 0,0 1 0 0 0,0-1 1 0 0,0 1-1 0 0,0 0 1 0 0,-1-1-1 0 0,1 1 0 0 0,0-1 1 0 0,0 1-1 0 0,0-1 1 0 0,-1 1-1 0 0,1 0 0 0 0,0-1 1 0 0,-1 1-1 0 0,1-1 1 0 0,0 1-1 0 0,-1 0 0 0 0,1-1 1 0 0,0 1-1 0 0,-1 0 0 0 0,1 0 1 0 0,-1-1-1 0 0,1 1 1 0 0,-1 0-1 0 0,-5-5-2 0 0,2-1 37 0 0,0-1 77 0 0,0 0 58 0 0,1 2 73 0 0,2 4 11 0 0,0 0-46 0 0,0-1-42 0 0,0 1-37 0 0,1 0-15 0 0,0-1-36 0 0,-1 1-22 0 0,1-2-13 0 0,0 0 38 0 0,0 1 71 0 0,-1 1-111 0 0,1 0 1 0 0,-1 0-1 0 0,0 0 1 0 0,1 0-1 0 0,-1 0 1 0 0,0 1-1 0 0,0-1 1 0 0,0 0-1 0 0,0 1 1 0 0,1-1-1 0 0,-1 1 1 0 0,0-1-1 0 0,0 1 1 0 0,0-1-1 0 0,0 1 0 0 0,-1-1-40 0 0,-8-5 496 0 0,5-4-21 0 0,-6 5-10 0 0,7-2-154 0 0,1 3-68 0 0,-5 2-54 0 0,3 0 72 0 0,-1-3-192 0 0,-1 1 81 0 0,3 3-34 0 0,0 0 0 0 0,0 1 0 0 0,0-1-1 0 0,0 1 1 0 0,0-1 0 0 0,-1 1-117 0 0,-8 0 212 0 0,13 0-210 0 0,-5 3 188 0 0,4-2-176 0 0,-1 0 0 0 0,1 0 0 0 0,0 0 0 0 0,-1 0 0 0 0,1 0-1 0 0,-1 0 1 0 0,1 0 0 0 0,-1 0 0 0 0,1 0 0 0 0,-1-1 0 0 0,0 1 0 0 0,1-1-1 0 0,-1 1 1 0 0,0-1 0 0 0,0 0-14 0 0,-3 3 82 0 0,-20 13 41 0 0,7-7-87 0 0,18-9-35 0 0,-5 2 15 0 0,4-1-11 0 0,1-1 0 0 0,-1 0 0 0 0,1 0 0 0 0,-1 1 0 0 0,0-1-1 0 0,1 0 1 0 0,-1 1 0 0 0,1-1 0 0 0,-1 0 0 0 0,1 1 0 0 0,-1-1-1 0 0,1 1 1 0 0,-1-1 0 0 0,1 1 0 0 0,0-1 0 0 0,-1 1 0 0 0,1 0-1 0 0,0-1 1 0 0,-1 1 0 0 0,1-1 0 0 0,0 1 0 0 0,-1 0-5 0 0,-1 4 10 0 0,-23 25 54 0 0,20-20-51 0 0,4-8-7 0 0,1 0-1 0 0,-2 0 1 0 0,1 1 0 0 0,0-1-1 0 0,0 0 1 0 0,-1 0 0 0 0,1-1-1 0 0,-1 1 1 0 0,0 0-6 0 0,-2 3 1 0 0,0 1 1 0 0,0-1 0 0 0,1 1-1 0 0,-1 0 1 0 0,1-1 0 0 0,0 2-2 0 0,1-2 1 0 0,-3 26-1 0 0,0-24-1 0 0,4-5 0 0 0,0-1 0 0 0,0 0 0 0 0,0 1 0 0 0,1-1 0 0 0,-1 1 0 0 0,0-1 0 0 0,1 1 0 0 0,-1-1 1 0 0,1 1-1 0 0,0-1 0 0 0,-1 1 0 0 0,1 0 0 0 0,0-1 0 0 0,0 1 0 0 0,0 0 1 0 0,0 12-38 0 0,-1 17 3 0 0,4-5 35 0 0,8-6 0 0 0,-6 5 0 0 0,5-4 0 0 0,-5 6 10 0 0,20 64 97 0 0,-23-80-100 0 0,-1-7 1 0 0,0 0-1 0 0,0-1 1 0 0,0 1 0 0 0,1 0 0 0 0,-1-1 0 0 0,1 0 0 0 0,-1 1-1 0 0,1-1 1 0 0,2 2-8 0 0,0 3 11 0 0,-1 0-1 0 0,1 0 0 0 0,-1 1 1 0 0,-1-1-1 0 0,0 1 1 0 0,0 0-1 0 0,0 5-10 0 0,8 29 17 0 0,-4-28 21 0 0,-5-12-26 0 0,0 0 0 0 0,0 0-1 0 0,0 0 1 0 0,0 0 0 0 0,0 1-1 0 0,-1-1 1 0 0,1 0 0 0 0,-1 2-12 0 0,0-2 16 0 0,0 1 1 0 0,0-1-1 0 0,0 0 1 0 0,0 0-1 0 0,1 0 1 0 0,0 0-1 0 0,-1 0 1 0 0,1 0-1 0 0,0 0 1 0 0,1 0-1 0 0,-1 0 1 0 0,2 3-17 0 0,-1-1 19 0 0,0-1 8 0 0,-1 1-1 0 0,0-1 1 0 0,-1 1 0 0 0,1-1 0 0 0,-1 1 0 0 0,0 0-1 0 0,0-1 1 0 0,-1 1 0 0 0,1 0-27 0 0,-1 7 75 0 0,1-10-9 0 0,0-2-284 0 0,0 0 88 0 0,-1 0 77 0 0,1 0 64 0 0,-1 0 63 0 0,0 0 48 0 0,-2 0 409 0 0,2 0-348 0 0,0 0-115 0 0,0 0-44 0 0,0 0-46 0 0,1 0-50 0 0,-1 0-57 0 0,0 0-62 0 0,0 0-93 0 0,1 0-89 0 0,-1 0-98 0 0,1 0-106 0 0,-1 0-116 0 0,1 0-124 0 0,0 0 359 0 0,0 0-33 0 0,0 0-36 0 0,0 0-37 0 0,0 0-1411 0 0,0 0-1120 0 0</inkml:trace>
  <inkml:trace contextRef="#ctx0" brushRef="#br0" timeOffset="512.39">938 151 11056 0 0,'-1'-1'28'0'0,"-1"0"0"0"0,1-1 0 0 0,0 1 1 0 0,-1-1-1 0 0,1 1 0 0 0,0-1 0 0 0,0 0 1 0 0,0 1-1 0 0,1-1 0 0 0,-1 0 0 0 0,0-1-28 0 0,0-2 115 0 0,0-1 45 0 0,1-2 63 0 0,0-1 78 0 0,-3-3-203 0 0,-7-9-93 0 0,5 12-1 0 0,-5-4 32 0 0,8 10 98 0 0,0 1-43 0 0,2-1-25 0 0,0 1-22 0 0,0-1-7 0 0,-1 1 20 0 0,-1 1 5 0 0,-1 1-31 0 0,1 0 13 0 0,-1 0 34 0 0,1-2 35 0 0,-1 0 59 0 0,-7-8 28 0 0,3 6 26 0 0,1 6-107 0 0,0 8-15 0 0,5-8-52 0 0,0-2-45 0 0,0 1 0 0 0,0-1-1 0 0,0 1 1 0 0,0-1 0 0 0,0 0-1 0 0,-1 1 1 0 0,1-1 0 0 0,0 0-1 0 0,0 0 1 0 0,0 0 0 0 0,0 0-1 0 0,-1 0-6 0 0,-11 2 14 0 0,0 8-2 0 0,8-6 40 0 0,-2-4-40 0 0,2 1 0 0 0,-25 24 80 0 0,20-20-71 0 0,7-4-16 0 0,1 0-1 0 0,0 0 0 0 0,0 0 0 0 0,0 0 1 0 0,0 1-1 0 0,0-1 0 0 0,0 0 0 0 0,0 1 1 0 0,0 0-5 0 0,-8 9 19 0 0,5-6 8 0 0,0 1-1 0 0,0-1 1 0 0,-1 0-1 0 0,0 0 1 0 0,-2 1-27 0 0,-4-2 23 0 0,4 0 10 0 0,-17 20 23 0 0,14-7-46 0 0,4-6 33 0 0,-21 7-32 0 0,26-15-11 0 0,-1 0 1 0 0,1 0 0 0 0,0 0-1 0 0,0 0 1 0 0,0 0 0 0 0,0 2-1 0 0,0-2 8 0 0,1 0 0 0 0,-1 0 0 0 0,0 1 1 0 0,0-1-1 0 0,-1-1 0 0 0,0 2-8 0 0,-1 1 11 0 0,1 0-1 0 0,0 0 1 0 0,0 0 0 0 0,0 1 0 0 0,0-1 0 0 0,1 1-1 0 0,0 0 1 0 0,-1 4-11 0 0,1-5-1 0 0,2-5 1 0 0,-3 10 15 0 0,-1-1 0 0 0,1 1-1 0 0,1 0 1 0 0,0 0 0 0 0,1 0-1 0 0,-1 0 1 0 0,2 1 0 0 0,0 5-15 0 0,-2 18 0 0 0,1-17 0 0 0,1-1 0 0 0,0 1 0 0 0,1-1 0 0 0,1 1 0 0 0,0-1 0 0 0,9 20 30 0 0,-7-27-7 0 0,-1 1 0 0 0,0-1 0 0 0,-1 1 1 0 0,0-1-1 0 0,0 1 0 0 0,-1 1-23 0 0,1 6 98 0 0,4 1-19 0 0,-2-8-33 0 0,2 7 65 0 0,-1-1-20 0 0,-1-1 30 0 0,2 3 45 0 0,0-3-52 0 0,13 28 345 0 0,-14-13-122 0 0,11-11-78 0 0,-9-12-194 0 0,-5-5-69 0 0,1 0 68 0 0,-3-2 0 0 0,0 0 6 0 0,0 0 15 0 0,0 0-40 0 0,0 0-71 0 0,0 0-66 0 0,0 0-42 0 0,0 0-134 0 0,0 0-229 0 0,0 0 377 0 0,0 0 11 0 0,0 0-14 0 0,0 0-41 0 0,0-1-11 0 0,0 1-41 0 0,0-1-47 0 0,0 1-52 0 0,0-1-57 0 0,0 0-52 0 0,0 0-48 0 0,0-1-40 0 0,0 1-148 0 0,0-1-41 0 0,0 0-179 0 0,0-1-484 0 0</inkml:trace>
  <inkml:trace contextRef="#ctx0" brushRef="#br0" timeOffset="825.14">1 529 6000 0 0,'0'0'174'0'0,"0"0"-39"0"0,0 0 5 0 0,0 0 63 0 0,0 0 183 0 0,0 0 340 0 0,0 0 30 0 0,0 0-6 0 0,0 0-36 0 0,0 0-12 0 0,0 0-4 0 0,2 0-40 0 0,21 0 143 0 0,1 0-104 0 0,0 0-95 0 0,1 0-90 0 0,0 0-82 0 0,-1 0-77 0 0,1 0-68 0 0,-1 0-63 0 0,-18 0-133 0 0,0 0 1 0 0,0-1 0 0 0,0 0 0 0 0,0-1 0 0 0,4-1-90 0 0,13-2 204 0 0,6 0-30 0 0,-7 1 101 0 0,18-5-275 0 0,-16 2 89 0 0,3-1 206 0 0,25-5-295 0 0,-15 8 89 0 0,-16 2-45 0 0,0-1 0 0 0,3-1-44 0 0,-3 0 47 0 0,0 0-1 0 0,12 1-46 0 0,6-2 28 0 0,1-4-35 0 0,-13 2-51 0 0,38-4-10 0 0,-41 9 12 0 0,8-2-100 0 0,-16 3 30 0 0,-1-1-40 0 0,20-7-312 0 0,-22 8 292 0 0,-4 1-29 0 0,-4 1 33 0 0,0-1-55 0 0,1 0-65 0 0,-1 1-76 0 0,0-1-1 0 0,-1 0-54 0 0,1 0-48 0 0,-1 0-42 0 0,2-1-151 0 0,-1 0-41 0 0,2 0-184 0 0,3-1-494 0 0</inkml:trace>
  <inkml:trace contextRef="#ctx0" brushRef="#br0" timeOffset="1311.76">1119 726 6240 0 0,'0'0'182'0'0,"0"0"-44"0"0,0 0-1 0 0,0 0 56 0 0,0 0 171 0 0,0 0 319 0 0,0 0 21 0 0,0 0-287 0 0,0 0-167 0 0,0 0-37 0 0,0 0 58 0 0,0 0 134 0 0,3 0-18 0 0,5-2-125 0 0,3-3 58 0 0,2-1 63 0 0,-2 4-36 0 0,-2 1-79 0 0,-2-2-42 0 0,4-7 130 0 0,-10 9-314 0 0,1-1 1 0 0,0 1-1 0 0,-1-1 1 0 0,1 1 0 0 0,0 0-1 0 0,0-1 1 0 0,0 1-1 0 0,0 0 1 0 0,0 0 0 0 0,1 0-43 0 0,9-2 153 0 0,3-1 56 0 0,0-7 49 0 0,-3 3-57 0 0,-1 1-54 0 0,1 1-53 0 0,-1-3-50 0 0,7-9 36 0 0,24-24-20 0 0,-40 40-54 0 0,-1 0 0 0 0,1 0 0 0 0,-1 0 0 0 0,1 0 0 0 0,-1 0 0 0 0,0 0-1 0 0,0 0 1 0 0,0-1 0 0 0,0 1 0 0 0,-1 0 0 0 0,1-1 0 0 0,0 1 0 0 0,-1 0 0 0 0,0-1-6 0 0,1-36 108 0 0,-2 20-21 0 0,1 17-78 0 0,0 0 0 0 0,0 0 0 0 0,-1 0 0 0 0,1 0 1 0 0,-1 0-1 0 0,1 0 0 0 0,-1 0 0 0 0,0 0 1 0 0,0 1-1 0 0,0-1 0 0 0,0 0 0 0 0,0 0 0 0 0,0 1 1 0 0,0-1-1 0 0,-1 1 0 0 0,1-1 0 0 0,-1 1 0 0 0,1 0 1 0 0,-1-1-1 0 0,0 0-9 0 0,-11-4 23 0 0,1 4-38 0 0,12 1 15 0 0,-1 1 0 0 0,1 0 0 0 0,-1 0 0 0 0,1 0 0 0 0,-1 0 0 0 0,1 0 0 0 0,-1 0 0 0 0,1 0 0 0 0,-1 0 0 0 0,1 0 0 0 0,-1 0 0 0 0,1 1 0 0 0,-1-1 0 0 0,1 0 0 0 0,0 0 0 0 0,-1 0 0 0 0,1 0 0 0 0,-1 1 0 0 0,1-1 0 0 0,-1 0 0 0 0,1 0 0 0 0,0 1 0 0 0,-1-1 0 0 0,1 0 0 0 0,0 1 0 0 0,-1-1 0 0 0,1 1 0 0 0,0-1 0 0 0,0 0 0 0 0,-1 1 0 0 0,1-1 0 0 0,0 1 0 0 0,-5 5 0 0 0,-22 12 10 0 0,14-6 26 0 0,-4 4-17 0 0,4 1-36 0 0,-5 16-63 0 0,12-22 80 0 0,1 1 0 0 0,0 0 0 0 0,1 0 0 0 0,0 0 0 0 0,1 2 0 0 0,-3 14 0 0 0,0-13 0 0 0,6-14 0 0 0,-1 0 0 0 0,0 1 0 0 0,1-1 0 0 0,-1 1 0 0 0,0-1 0 0 0,1 1 0 0 0,0 0 0 0 0,-1-1 0 0 0,1 1 0 0 0,0-1 0 0 0,0 1 0 0 0,0 0 0 0 0,0-1 0 0 0,0 1 0 0 0,0-1 0 0 0,0 1 0 0 0,1-1 0 0 0,-1 2 0 0 0,10 17 0 0 0,-4 5 0 0 0,-5-19 9 0 0,1-1 0 0 0,1 0 0 0 0,-1 0 0 0 0,1 0 0 0 0,0 0 1 0 0,0 0-1 0 0,0-1 0 0 0,4 4-9 0 0,-1-3 11 0 0,-1 0 0 0 0,1-1 1 0 0,0 0-1 0 0,0 0 0 0 0,0-1 1 0 0,6 3-12 0 0,14 9 11 0 0,-21-12-11 0 0,1 0 1 0 0,-1 0 0 0 0,0-1-1 0 0,7 3 0 0 0,19 3 37 0 0,-17-5-10 0 0,-4-1-11 0 0,0 0-1 0 0,0-1 0 0 0,0-1 1 0 0,0 1-1 0 0,0-2-15 0 0,17 0 2 0 0,-10 0-46 0 0,0 1-55 0 0,-12 0 18 0 0,0 0 44 0 0,7-2 44 0 0,-7 1-42 0 0,-2-1-24 0 0,0 1-38 0 0,0-1-62 0 0,1 0-66 0 0,0 0-77 0 0,0-1-90 0 0,-1 1 61 0 0,-1 1-52 0 0,1-1-44 0 0,-1 1-39 0 0,2-1-138 0 0,-1 0-39 0 0,1 0-166 0 0,3-1-446 0 0</inkml:trace>
  <inkml:trace contextRef="#ctx0" brushRef="#br0" timeOffset="1655.25">1724 499 7992 0 0,'0'2'22'0'0,"0"0"-1"0"0,1-1 1 0 0,-1 1 0 0 0,0 0 0 0 0,1-1 0 0 0,-1 1 0 0 0,1 0 0 0 0,-1-1-1 0 0,1 1 1 0 0,0-1 0 0 0,0 1 0 0 0,0-1 0 0 0,0 1-22 0 0,4 8 85 0 0,-3 2-54 0 0,-1 1 31 0 0,1-2 103 0 0,0-2 43 0 0,4 11 350 0 0,-4-15-389 0 0,0 4 125 0 0,-1-1-61 0 0,-1 4 107 0 0,2 5 83 0 0,3-2 42 0 0,0-3-80 0 0,-2 6 113 0 0,-4-3 82 0 0,1 6 256 0 0,3-9-378 0 0,2-4-219 0 0,0 1 90 0 0,-2 4 77 0 0,-3 0 62 0 0,0-11-52 0 0,0-2-28 0 0,0 0-5 0 0,0 0-5 0 0,0 0-30 0 0,0 0-18 0 0,0 0-2 0 0,0 0-22 0 0,0 0-96 0 0,0 0-39 0 0,0-2-10 0 0,-3-8-38 0 0,-1 1-49 0 0,3 7-65 0 0,0 1 1 0 0,0-1 0 0 0,0 0-1 0 0,0 1 1 0 0,0-1 0 0 0,1 0-1 0 0,-1 0 1 0 0,1 0 0 0 0,-1 1-1 0 0,1-1 1 0 0,0 0-1 0 0,0-1-9 0 0,0-34 121 0 0,0-20-52 0 0,0 28-13 0 0,0 25-55 0 0,0 0 0 0 0,1 0 0 0 0,-1 0 0 0 0,1 1 0 0 0,0-1 0 0 0,0 0 0 0 0,1 1 0 0 0,-1-1 0 0 0,1 1 0 0 0,1-3-1 0 0,2-7 11 0 0,5 8 32 0 0,5-23-33 0 0,-6 6-10 0 0,-9 21 0 0 0,1-1-1 0 0,-1 1 0 0 0,1-1 1 0 0,-1 1-1 0 0,1 0 1 0 0,-1-1-1 0 0,1 1 0 0 0,0 0 1 0 0,0 0-1 0 0,0 0 1 0 0,0 0-1 0 0,0 0 0 0 0,0-1 1 0 0,0 2-1 0 0,0-1 1 0 0,0 0-1 0 0,0 0 0 0 0,0 0 1 0 0,1 0-1 0 0,-1 1 1 0 0,0-1-1 0 0,1 1 0 0 0,-1-1 1 0 0,1 0 0 0 0,14-7-54 0 0,17-16 12 0 0,-21 14-8 0 0,-11 8 39 0 0,1 1-1 0 0,0-1 0 0 0,0 1 0 0 0,-1 0 0 0 0,1-1 0 0 0,0 1 0 0 0,0 0 0 0 0,1 0 0 0 0,-1 1 0 0 0,0-1 0 0 0,0 0 1 0 0,0 1-1 0 0,0-1 0 0 0,1 1 12 0 0,9-3-58 0 0,3-2-26 0 0,3-1-22 0 0,-5 4 4 0 0,-7 2 25 0 0,0 0-34 0 0,1 0-41 0 0,-1 0-50 0 0,0 0-57 0 0,0 0-66 0 0,0 0-72 0 0,0 0-83 0 0,-3 0 112 0 0,1 0-43 0 0,-1 0-44 0 0,0 0-47 0 0,0 0-50 0 0,0 0-51 0 0,-1 0-53 0 0,1 0-57 0 0,1 0-1408 0 0,-3 0-1194 0 0</inkml:trace>
  <inkml:trace contextRef="#ctx0" brushRef="#br0" timeOffset="2019.94">2314 635 8576 0 0,'0'0'197'0'0,"0"0"24"0"0,0 0 17 0 0,2 0-38 0 0,2 0-178 0 0,1 0 39 0 0,2 0 46 0 0,-1 1 57 0 0,-2 1 67 0 0,-1 1 11 0 0,1 0 268 0 0,3-9-81 0 0,-6 6-419 0 0,0-2 257 0 0,1 1-64 0 0,0 1-56 0 0,-1-1-47 0 0,1 1-29 0 0,0 0-40 0 0,3 1-25 0 0,-4-1 24 0 0,0 0 51 0 0,0 0-74 0 0,9 0 228 0 0,4-2 206 0 0,-7 0-246 0 0,-2-2-59 0 0,-1 1-92 0 0,-2-1-49 0 0,0-1 60 0 0,-1 5-42 0 0,-1-1 1 0 0,0 0-1 0 0,0 1 1 0 0,1-1-1 0 0,-1 1 0 0 0,0-1 1 0 0,1 1-1 0 0,-1-1 0 0 0,1 0 1 0 0,-1 1-1 0 0,0 0 0 0 0,1-1 1 0 0,-1 1-1 0 0,1-1 0 0 0,-1 1 1 0 0,1-1-1 0 0,0 1 0 0 0,-1 0 1 0 0,1 0-1 0 0,-1-1 0 0 0,1 1 1 0 0,0 0-14 0 0,4-3 54 0 0,22-12 255 0 0,-18 1-195 0 0,-2 3-41 0 0,-4 6 28 0 0,-2 0-59 0 0,0 0-9 0 0,5 1 24 0 0,-6 4-53 0 0,1-1-1 0 0,-1 1 1 0 0,1 0 0 0 0,-1 0-1 0 0,0-1 1 0 0,1 1 0 0 0,-1 0 0 0 0,0-1-1 0 0,1 1 1 0 0,-1 0 0 0 0,0-1-1 0 0,1 1 1 0 0,-1-1 0 0 0,0 1 0 0 0,0 0-1 0 0,1-1 1 0 0,-1 1 0 0 0,0-1-1 0 0,0 1 1 0 0,0-1 0 0 0,0 1-1 0 0,1-1 1 0 0,-1 1 0 0 0,0 0 0 0 0,0-1-1 0 0,0 1 1 0 0,0-1 0 0 0,0 1-1 0 0,0-1 1 0 0,0 1 0 0 0,-1-1 0 0 0,1 0-4 0 0,0-5 40 0 0,1 3-29 0 0,-1 1 0 0 0,0 0 0 0 0,0 0 1 0 0,0 0-1 0 0,-1 0 0 0 0,1 0 0 0 0,0 0 0 0 0,-1 0 0 0 0,1 0 1 0 0,-1-1-12 0 0,-4-5 30 0 0,4 7-23 0 0,0 0 0 0 0,0-1 0 0 0,1 1 0 0 0,-1 0 0 0 0,0-1 0 0 0,1 1 0 0 0,-1-1 0 0 0,1 1 0 0 0,-1-1 0 0 0,1 0 0 0 0,-1 1 0 0 0,1-1 0 0 0,0 1 0 0 0,0-1-7 0 0,0-3 6 0 0,0 1 1 0 0,0-1 0 0 0,0 1 0 0 0,-1 0 0 0 0,0-1 0 0 0,0 1 0 0 0,-1-3-7 0 0,1 5 1 0 0,0 0 0 0 0,0 0 0 0 0,0 0 0 0 0,0 1 0 0 0,0-1 0 0 0,-1 0 0 0 0,1 1 0 0 0,-1-1 0 0 0,1 1 0 0 0,-1 0 0 0 0,1-1 0 0 0,-1 1 0 0 0,0 0 0 0 0,0 0 0 0 0,0 0 0 0 0,0 0-1 0 0,1 0 0 0 0,0 1 0 0 0,0-1 0 0 0,0 0 0 0 0,0 0 0 0 0,0 0 0 0 0,0 1 0 0 0,0-1 0 0 0,1 0 0 0 0,-1 0 0 0 0,0 0 0 0 0,0 0 0 0 0,1 0 0 0 0,-1 0 0 0 0,1-1 0 0 0,-1 1 0 0 0,1 0 0 0 0,0 1 0 0 0,0-1 0 0 0,-1 0 0 0 0,1 1 0 0 0,0-1 0 0 0,-1 0 0 0 0,1 1 0 0 0,-1-1 0 0 0,1 0 0 0 0,-1 1 0 0 0,1-1 0 0 0,-1 1 0 0 0,1-1 0 0 0,-1 1 0 0 0,0-1 0 0 0,1 1 0 0 0,-1-1 0 0 0,0 1 0 0 0,1 0 0 0 0,-1-1 0 0 0,0 1 0 0 0,1 0 0 0 0,-1 0 0 0 0,0 0 0 0 0,0-1 0 0 0,1 1 0 0 0,-1 0 0 0 0,0 0 0 0 0,0 0 0 0 0,-8 0 0 0 0,7 0 0 0 0,-1-1 0 0 0,0 1 0 0 0,1 0 0 0 0,-1 0 0 0 0,0 0 0 0 0,0 1 0 0 0,1-1 0 0 0,-1 1 0 0 0,0-1 0 0 0,1 1 0 0 0,-1 0 0 0 0,1 0 0 0 0,-1 0 0 0 0,1 0 0 0 0,-1 1 0 0 0,1-1 0 0 0,0 1 0 0 0,0-1 0 0 0,-2 2 0 0 0,-11 15 10 0 0,-1 4 37 0 0,2-5 141 0 0,-16 17-188 0 0,16-14 9 0 0,2 13-62 0 0,10-28 41 0 0,1-2 10 0 0,0 1 1 0 0,0-1-1 0 0,1 1 0 0 0,-1-1 1 0 0,1 1-1 0 0,0-1 0 0 0,0 0 0 0 0,0 1 1 0 0,1 1 1 0 0,-1 4 2 0 0,0-6-2 0 0,0 1 0 0 0,1-1 0 0 0,-1 0 0 0 0,1 0 0 0 0,-1 0 0 0 0,1 0 0 0 0,0 0 0 0 0,0 0 0 0 0,0 0 0 0 0,2 2 0 0 0,1 5 0 0 0,-1-2 10 0 0,1 0 1 0 0,0 0-1 0 0,1-1 1 0 0,-1 1 0 0 0,2-1-1 0 0,2 4-10 0 0,6 7 27 0 0,-13-15-22 0 0,1-1 1 0 0,0 0-1 0 0,0 0 0 0 0,0 0 0 0 0,0 0 0 0 0,0 0 1 0 0,0 0-1 0 0,1 0 0 0 0,0 0-5 0 0,0 0 1 0 0,1 0 0 0 0,0-1-1 0 0,0 1 1 0 0,0-1 0 0 0,0 0 0 0 0,0 0-1 0 0,4 0 0 0 0,11 3 2 0 0,-3 0-2 0 0,-10-2 9 0 0,1 0 0 0 0,-1-1-1 0 0,0 0 1 0 0,1 0 0 0 0,-1 0 0 0 0,1-1-9 0 0,4 1 3 0 0,0 0 1 0 0,0 0-1 0 0,0 1 0 0 0,0 1-3 0 0,-1-1-1 0 0,-1 0 0 0 0,1 0 1 0 0,9-1 0 0 0,13-3-68 0 0,-7-4-100 0 0,-17 4 87 0 0,0 1-1 0 0,1-1 1 0 0,-1 1-1 0 0,1 0 1 0 0,1 1 81 0 0,20-2-383 0 0,0-11-7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36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45 409 6992 0 0,'0'0'157'0'0,"0"0"23"0"0,0 0 12 0 0,0 0-63 0 0,0 0-13 0 0,0 0 41 0 0,0 0 130 0 0,0 0 247 0 0,0 0 11 0 0,0 0-33 0 0,0 0-319 0 0,0 0-37 0 0,0 0 116 0 0,0 3-14 0 0,0 0-170 0 0,0-1-45 0 0,0-1-1 0 0,0 1 0 0 0,0 0 0 0 0,0 0 1 0 0,0-1-1 0 0,0 1 0 0 0,0 0 0 0 0,1 0 1 0 0,-1-1-1 0 0,1 1 0 0 0,0 1-42 0 0,5 1 197 0 0,-5-4-184 0 0,-1 0 0 0 0,0 1-1 0 0,1-1 1 0 0,-1 0 0 0 0,1 0 0 0 0,-1 1 0 0 0,0-1-1 0 0,1 0 1 0 0,-1 1 0 0 0,0-1 0 0 0,1 0 0 0 0,-1 1-1 0 0,0-1 1 0 0,0 1 0 0 0,1-1 0 0 0,-1 1 0 0 0,0-1-1 0 0,0 0 1 0 0,0 1 0 0 0,1-1 0 0 0,-1 1 0 0 0,0-1-1 0 0,0 1 1 0 0,0-1 0 0 0,0 1 0 0 0,0-1 0 0 0,0 1-1 0 0,0-1 1 0 0,0 1 0 0 0,0-1 0 0 0,0 1 0 0 0,-1-1-13 0 0,1 12 232 0 0,0-9-173 0 0,-1 0 1 0 0,1 0-1 0 0,0 0 0 0 0,0 0 0 0 0,1 0 0 0 0,-1 0 0 0 0,0 0 0 0 0,1 0 0 0 0,0 0 1 0 0,0 1-60 0 0,4 3 119 0 0,0 3 56 0 0,-2 6 35 0 0,-3-11-150 0 0,1 0 0 0 0,0 0 0 0 0,0 0 0 0 0,0 0 0 0 0,2 4-60 0 0,-1-4 60 0 0,-1 0 0 0 0,1 1 0 0 0,-1-1 0 0 0,0 1 0 0 0,0 3-60 0 0,0 16 211 0 0,5 7-17 0 0,-3-23-129 0 0,-1 0-1 0 0,-1 1 1 0 0,0 0 0 0 0,0 6-65 0 0,0-4 71 0 0,0 1 1 0 0,1-1 0 0 0,0 1 0 0 0,4 7-72 0 0,-6-17 17 0 0,5 25 135 0 0,1-14-50 0 0,-5-11-79 0 0,0 1 0 0 0,1-1-1 0 0,-2 0 1 0 0,1 0 0 0 0,0 1-1 0 0,-1-1 1 0 0,1 1 0 0 0,-1-1-1 0 0,0 1-22 0 0,0 10 77 0 0,0 29 259 0 0,0-27-231 0 0,2-2 26 0 0,3-5-33 0 0,1 3-9 0 0,-5-6-79 0 0,0 3 40 0 0,-1 35 348 0 0,0-35-344 0 0,0-4 43 0 0,0-2-1 0 0,0 9-1 0 0,0 1-7 0 0,0-11-7 0 0,0-2-1 0 0,0 0-2 0 0,0 0-6 0 0,0 0 13 0 0,0-2-26 0 0,-2-11-37 0 0,-9-12 130 0 0,11 23-135 0 0,-1 1-1 0 0,1-1 1 0 0,0 0-1 0 0,-1 1 0 0 0,1-1 1 0 0,0 0-1 0 0,0 1 0 0 0,0-1 1 0 0,1-1-17 0 0,-1 2 10 0 0,0 0 0 0 0,0 0 0 0 0,0 0 0 0 0,0 0 1 0 0,0 0-1 0 0,0 0 0 0 0,0-1 0 0 0,0 1 0 0 0,-1 0 1 0 0,1 0-1 0 0,0 0 0 0 0,-1 0 0 0 0,1 0 0 0 0,-1 0 0 0 0,1 0-10 0 0,-5-7 58 0 0,-1-4 4 0 0,4-1-75 0 0,2-5-56 0 0,-1-26-141 0 0,2 31 178 0 0,1 2 44 0 0,5-1-11 0 0,-7 10-2 0 0,1 1 0 0 0,0 0 0 0 0,0-1 0 0 0,-1 1 0 0 0,1 0 0 0 0,-1-1 0 0 0,1 1 0 0 0,-1-1 0 0 0,1 1 0 0 0,-1-1 0 0 0,0 1 0 0 0,0-1 0 0 0,0 1 1 0 0,3-15-48 0 0,9 1 24 0 0,18-15-36 0 0,-22 22 60 0 0,-5 5-7 0 0,0 0-1 0 0,0 1 1 0 0,0-1 0 0 0,0 1 0 0 0,1-1 0 0 0,-1 1 0 0 0,1 0 0 0 0,-1 1 0 0 0,1-1-1 0 0,1 0 8 0 0,10-8-10 0 0,0 8-33 0 0,-13 2 42 0 0,-1 0 1 0 0,1 0-1 0 0,-1 0 0 0 0,1 1 0 0 0,0-1 1 0 0,-1 0-1 0 0,1 1 0 0 0,-1 0 0 0 0,1-1 1 0 0,-1 1-1 0 0,0 0 0 0 0,1 0 1 0 0,-1 0-1 0 0,1 0 1 0 0,5 3-1 0 0,8-1 1 0 0,-2-3-13 0 0,-13 0 12 0 0,0 0 0 0 0,0 0 0 0 0,0 0 0 0 0,0 0 0 0 0,0 0 1 0 0,1 0-1 0 0,-1 0 0 0 0,0 0 0 0 0,0 0 0 0 0,0 0 0 0 0,0 0 0 0 0,0 0 0 0 0,0 0 0 0 0,0 0 0 0 0,0 0 0 0 0,0 0 0 0 0,0 0 0 0 0,0 0 0 0 0,1 0 0 0 0,-1 0 0 0 0,0 0 1 0 0,0 0-1 0 0,0 0 0 0 0,0 0 0 0 0,0 0 0 0 0,0 0 0 0 0,0 0 0 0 0,0 0 0 0 0,0 0 0 0 0,0 0 0 0 0,0 0 0 0 0,0 0 0 0 0,0 0 0 0 0,0 0 0 0 0,1 1 0 0 0,-1-1 1 0 0,0 0-1 0 0,0 0 0 0 0,0 0 0 0 0,0 0 0 0 0,0 0 0 0 0,0 0 0 0 0,0 0 0 0 0,0 0 0 0 0,0 0 0 0 0,0 0 0 0 0,0 0 0 0 0,0 1 0 0 0,0-1 0 0 0,0 0 0 0 0,0 0 0 0 0,0 0 1 0 0,0 0-1 0 0,0 0 0 0 0,0 0 0 0 0,0 0 0 0 0,0 0 1 0 0,0 2-1 0 0,0 0 0 0 0,0 0 0 0 0,1-1 1 0 0,-1 1-1 0 0,1 0 0 0 0,0-1 0 0 0,-1 1 1 0 0,1-1-1 0 0,0 1 0 0 0,0-1 0 0 0,0 1 0 0 0,0-1 1 0 0,0 1-1 0 0,0-1 0 0 0,1 0 0 0 0,-1 1 0 0 0,1-1 1 0 0,10 14 0 0 0,-11-12 0 0 0,0 0 0 0 0,0-1 0 0 0,-1 1 0 0 0,1 0 0 0 0,-1 0 0 0 0,0 0 0 0 0,0 0 0 0 0,0-1 0 0 0,0 1 0 0 0,0 0 0 0 0,-1 1 0 0 0,1 4 0 0 0,-2 20 0 0 0,1-26 0 0 0,0 0 0 0 0,1-1 0 0 0,-1 1 0 0 0,0 0 0 0 0,0-1 0 0 0,0 1 0 0 0,0 0 0 0 0,-1-1 0 0 0,1 1 0 0 0,0-1 0 0 0,-1 1 0 0 0,-11 18 0 0 0,12-18 0 0 0,0 0 0 0 0,0 0 0 0 0,0 0 0 0 0,0-1 0 0 0,0 1 0 0 0,0-1 0 0 0,0 1 0 0 0,0 0 0 0 0,-1-1 0 0 0,1 0 0 0 0,-1 1 0 0 0,1-1 0 0 0,-2 1 0 0 0,1-1 0 0 0,0 0 0 0 0,0 0 0 0 0,0 0 0 0 0,0 1 0 0 0,0-1 0 0 0,0 1 0 0 0,0 0 0 0 0,1-1 0 0 0,-1 1 0 0 0,1 0 0 0 0,-1 1 0 0 0,-6 5 0 0 0,-4 0 0 0 0,5 3 0 0 0,7-10 0 0 0,0 0 0 0 0,-1 0 0 0 0,1 0 0 0 0,-1 0 0 0 0,1 0 0 0 0,-1 0 0 0 0,0-1 0 0 0,1 1 0 0 0,-1 0 0 0 0,0 0 0 0 0,1 0 0 0 0,-1-1 0 0 0,0 1 0 0 0,0 0 0 0 0,0-1 0 0 0,0 1 0 0 0,-9 4 4 0 0,8-4 1 0 0,0 0 1 0 0,-1 0-1 0 0,1 0 1 0 0,0 0 0 0 0,0 0-1 0 0,0 1 1 0 0,0-1-1 0 0,1 1 1 0 0,-1 0-6 0 0,1-1 0 0 0,0 0 1 0 0,-1 1-1 0 0,1-1 1 0 0,0 0-1 0 0,0 0 1 0 0,-1 0 0 0 0,1 0-1 0 0,0 0 1 0 0,-1 0-1 0 0,1-1 1 0 0,-1 1-1 0 0,1 0 1 0 0,-1-1-1 0 0,1 1 1 0 0,-1-1-1 0 0,0 0 1 0 0,1 1-1 0 0,-1-1 1 0 0,0 0-1 0 0,0 0 0 0 0,1 0 3 0 0,-1 0-1 0 0,0 0 1 0 0,1 1-1 0 0,-1-1 1 0 0,0 0-1 0 0,1 1 1 0 0,-1 0-1 0 0,0-1 1 0 0,1 1-1 0 0,-1 0 1 0 0,1 0-1 0 0,-1-1 0 0 0,1 2-2 0 0,-1-2 3 0 0,1 1-1 0 0,-1 0 1 0 0,1 0-1 0 0,-1 0 1 0 0,1-1-1 0 0,-1 1 1 0 0,0 0-1 0 0,1-1 1 0 0,-1 0-1 0 0,0 1 1 0 0,1-1-1 0 0,-1 0 0 0 0,0 0-2 0 0,-25 0-15 0 0,18 0-28 0 0,2 0-39 0 0,2-2-40 0 0,-2-5 41 0 0,1 4-28 0 0,-1 1-42 0 0,-1 1-72 0 0,4 0 121 0 0,0 0-50 0 0,1-1-69 0 0,0-1-86 0 0,1 0 45 0 0,1 1-51 0 0,-1 0-56 0 0,1-1-63 0 0,-1 0-190 0 0,1 0-112 0 0,-1 1-120 0 0,1 0 378 0 0,0 1-33 0 0,-1-1-1381 0 0,1 2-1064 0 0</inkml:trace>
  <inkml:trace contextRef="#ctx0" brushRef="#br0" timeOffset="333.46">514 651 6624 0 0,'0'0'192'0'0,"0"0"-46"0"0,0 0 0 0 0,0 0 57 0 0,0 0 178 0 0,0 2 323 0 0,1 6-257 0 0,2-1-66 0 0,1-1-52 0 0,1-1-40 0 0,-4-4-37 0 0,0 0-48 0 0,0 1-41 0 0,-1-1-37 0 0,1 0-17 0 0,-1 1-36 0 0,0-1-21 0 0,0 2-18 0 0,0 0 32 0 0,1-1 75 0 0,11 14 453 0 0,0-1-6 0 0,-9 0-126 0 0,1-1-37 0 0,1-6-171 0 0,2-1-34 0 0,5 9 197 0 0,-7-6-220 0 0,-1-2-63 0 0,5 4 15 0 0,3 0 11 0 0,-7-8-95 0 0,0 0 1 0 0,-1 1-1 0 0,0-1 1 0 0,0 1-1 0 0,0 0 0 0 0,1 2-65 0 0,-3-3 44 0 0,-2-3-33 0 0,0 0-1 0 0,1-1 1 0 0,-1 1 0 0 0,0-1-1 0 0,0 1 1 0 0,1 0 0 0 0,-1-1-1 0 0,1 1 1 0 0,-1-1 0 0 0,0 1-1 0 0,1-1 1 0 0,-1 1 0 0 0,1-1-1 0 0,-1 0 1 0 0,1 1 0 0 0,0-1-1 0 0,-1 1 1 0 0,1-1 0 0 0,-1 0-1 0 0,1 0 1 0 0,0 1 0 0 0,0-1-11 0 0,3 2 43 0 0,-3-1-36 0 0,0-1 0 0 0,-1 1 0 0 0,1-1 0 0 0,0 1 0 0 0,0-1 0 0 0,-1 1 0 0 0,1-1 0 0 0,-1 1 0 0 0,1-1 0 0 0,-1 1 1 0 0,1 0-1 0 0,-1 0 0 0 0,1-1 0 0 0,-1 1 0 0 0,1 0 0 0 0,-1 0 0 0 0,0-1 0 0 0,1 1 0 0 0,-1 1-7 0 0,0-2 5 0 0,0 1-1 0 0,1 0 1 0 0,-1-1 0 0 0,0 1-1 0 0,0 0 1 0 0,1-1-1 0 0,-1 1 1 0 0,1-1-1 0 0,-1 1 1 0 0,0 0-1 0 0,1-1 1 0 0,-1 1 0 0 0,1-1-1 0 0,-1 1 1 0 0,1-1-1 0 0,0 1-4 0 0,1-1 10 0 0,0 1-1 0 0,0 0 1 0 0,0 0-1 0 0,0-1 1 0 0,0 0-1 0 0,0 1 1 0 0,0-1-1 0 0,1 0 1 0 0,-1 0-1 0 0,0 0 1 0 0,0 0-10 0 0,3 3 114 0 0,5 7-12 0 0,-6-8-11 0 0,0-1-47 0 0,5-4-31 0 0,-8 3-5 0 0,11-10-99 0 0,-9 7-34 0 0,0 2 49 0 0,1 1 25 0 0,1 1-2 0 0,-4-1 29 0 0,6 0-295 0 0,-1-1 81 0 0,1-2-3 0 0,0-4-69 0 0,-4 3 152 0 0,-2 0-10 0 0,0 1 11 0 0,0 2-16 0 0,-1-1-57 0 0,1 0-71 0 0,0 1-84 0 0,0 1 52 0 0,0-1-44 0 0,0 1-40 0 0,0-1-34 0 0,0 1-131 0 0,1 0-34 0 0,3 0-1352 0 0</inkml:trace>
  <inkml:trace contextRef="#ctx0" brushRef="#br0" timeOffset="679.5">847 621 6504 0 0,'0'0'141'0'0,"0"0"23"0"0,0 0 13 0 0,0 0-50 0 0,0 0 1 0 0,0 0 55 0 0,0 0 166 0 0,0 0 303 0 0,0 0 20 0 0,0 0-21 0 0,0 2-117 0 0,0 8-48 0 0,0-10-478 0 0,0 0 0 0 0,0 1 1 0 0,0-1-1 0 0,0 0 1 0 0,-1 0-1 0 0,1 0 0 0 0,0 0 1 0 0,0 0-1 0 0,0 0 1 0 0,0 0-1 0 0,0 0 0 0 0,0 0 1 0 0,0 0-1 0 0,0 1 1 0 0,0-1-1 0 0,0 0 0 0 0,1 0 1 0 0,-1 0-1 0 0,0 0 1 0 0,0 0-1 0 0,0 0 0 0 0,0 0 1 0 0,0 0-1 0 0,0 0 1 0 0,0 0-1 0 0,0 0 0 0 0,0 0 1 0 0,0 1-1 0 0,0-1 1 0 0,0 0-1 0 0,0 0 0 0 0,0 0 1 0 0,0 0-1 0 0,0 0 1 0 0,0 0-1 0 0,0 0 0 0 0,1 0 1 0 0,-1 0-1 0 0,0 0 1 0 0,0 0-1 0 0,0 0 0 0 0,0 0 1 0 0,0 0-1 0 0,0 0 1 0 0,0 0-1 0 0,0 0 0 0 0,0 0 1 0 0,0 0-1 0 0,0 0 1 0 0,1 0-1 0 0,-1 0 0 0 0,0 0 1 0 0,0 0-1 0 0,0 0 1 0 0,0 0-1 0 0,0 0 0 0 0,0 0-8 0 0,1 0 21 0 0,-1 0-1 0 0,0 0 1 0 0,1 0-1 0 0,-1 0 1 0 0,1 0-1 0 0,-1 0 1 0 0,1 0-1 0 0,-1 1 1 0 0,0-1 0 0 0,1 0-1 0 0,-1 0 1 0 0,0 0-1 0 0,1 1 1 0 0,-1-1-1 0 0,0 0 1 0 0,1 0-1 0 0,-1 1 1 0 0,0-1-1 0 0,1 0 1 0 0,-1 1-1 0 0,0-1 1 0 0,0 0-1 0 0,1 1-20 0 0,3 12 439 0 0,-3 4-49 0 0,-1 2-66 0 0,0 1-63 0 0,1-6-117 0 0,5-2-2 0 0,-5-11-120 0 0,0 1 1 0 0,0-1-1 0 0,-1 1 0 0 0,1-1 0 0 0,0 1 0 0 0,-1-1 0 0 0,1 1 0 0 0,-1-1 0 0 0,0 1 0 0 0,1 0 0 0 0,-1-1 0 0 0,0 1 1 0 0,0-1-1 0 0,0 1-22 0 0,0 54 416 0 0,-2-40-258 0 0,-3 1-31 0 0,-1-2-36 0 0,5-7-22 0 0,-1 1 1 0 0,2 0-1 0 0,-1 0 1 0 0,1 0-1 0 0,0 0 1 0 0,2 6-70 0 0,-1 18 256 0 0,-1-26-174 0 0,0-1-1 0 0,-1 0 1 0 0,0 1 0 0 0,-1 2-82 0 0,1-3 59 0 0,-3 8 46 0 0,1-1-38 0 0,0 8-21 0 0,2 0-43 0 0,0-3-4 0 0,-1 1 0 0 0,-3 14 1 0 0,2-16 12 0 0,1-1 0 0 0,0 15-12 0 0,1-22 48 0 0,1 1 0 0 0,-2-1-1 0 0,1 0 1 0 0,-3 8-48 0 0,-1 7 84 0 0,0 19 83 0 0,-1-21-58 0 0,5-16-62 0 0,-1 0 0 0 0,1 0 0 0 0,0 0 0 0 0,0 0 0 0 0,1 0 0 0 0,-1 1-47 0 0,1 2 82 0 0,-1 0 0 0 0,0 0 0 0 0,-2 7-82 0 0,-4 12 210 0 0,3-12-18 0 0,4-3-74 0 0,-1 6 19 0 0,-5-4-30 0 0,1 1 33 0 0,3-2 30 0 0,1-3-25 0 0,-5 1 6 0 0,0 0-14 0 0,4-2-18 0 0,2-3-47 0 0,0-6-50 0 0,1 1-1 0 0,-1-1 0 0 0,0 1 1 0 0,0 0-1 0 0,0-1 0 0 0,-1 1 1 0 0,1-1-1 0 0,0 1 0 0 0,-1-1 1 0 0,1 1-1 0 0,0-1 0 0 0,-2 2-21 0 0,-4 2 91 0 0,6-5-87 0 0,-1 0 1 0 0,1 0 0 0 0,-1 0-1 0 0,1 1 1 0 0,0-1-1 0 0,-1 0 1 0 0,1 0-1 0 0,0 1 1 0 0,-1-1 0 0 0,1 0-1 0 0,0 0 1 0 0,0 1-1 0 0,-1-1 1 0 0,1 0-1 0 0,0 1 1 0 0,0-1 0 0 0,0 1-1 0 0,-1-1 1 0 0,1 0-1 0 0,0 1 1 0 0,0-1-1 0 0,0 0 1 0 0,0 1-1 0 0,0-1 1 0 0,0 1 0 0 0,0-1-1 0 0,0 0 1 0 0,0 1-1 0 0,0-1 1 0 0,0 1-1 0 0,0-1-4 0 0,0 3 104 0 0,0-3-6 0 0,0 0-25 0 0,0 0 4 0 0,0 0 1 0 0,0 0-33 0 0,0 0-94 0 0,0 0-18 0 0,0 0-10 0 0,0 0-41 0 0,0 0-112 0 0,0 0-208 0 0,0 0 330 0 0,0 0 2 0 0,0 0-21 0 0,0 0-47 0 0,0 0-16 0 0,0 0-48 0 0,0 0-55 0 0,0 0-61 0 0,0 0-67 0 0,0 0-61 0 0,0 0-56 0 0,0 0-47 0 0,0 0-171 0 0,0 0-47 0 0,0 0-207 0 0,0 0-556 0 0</inkml:trace>
  <inkml:trace contextRef="#ctx0" brushRef="#br0" timeOffset="6857.6">2268 530 6880 0 0,'0'0'157'0'0,"0"0"23"0"0,0 0 11 0 0,0-2-31 0 0,-3-9-128 0 0,-2 9-21 0 0,0-1 66 0 0,3-1 66 0 0,2-2 166 0 0,0 6-309 0 0,0 0 10 0 0,0 0 0 0 0,0 0 1 0 0,0 0-1 0 0,0 0 0 0 0,0 0 1 0 0,0 0-1 0 0,0 0 0 0 0,0 0 1 0 0,0 0-1 0 0,0-1 0 0 0,0 1 1 0 0,0 0-1 0 0,0 0 0 0 0,0 0 1 0 0,0 0-1 0 0,0 0 1 0 0,0 0-1 0 0,0 0 0 0 0,0 0 1 0 0,0 0-1 0 0,0 0 0 0 0,0 0 1 0 0,0-1-1 0 0,0 1 0 0 0,0 0 1 0 0,0 0-1 0 0,0 0 0 0 0,-1 0 1 0 0,1 0-1 0 0,0 0 0 0 0,0 0 1 0 0,0 0-1 0 0,0 0 0 0 0,0 0 1 0 0,0 0-1 0 0,0 0 0 0 0,0 0 1 0 0,0 0-1 0 0,0 0 0 0 0,0 0 1 0 0,0 0-1 0 0,-1 0 0 0 0,1 0 1 0 0,0 0-1 0 0,0 0 0 0 0,0 0 1 0 0,0 0-1 0 0,0 0 0 0 0,0 0 1 0 0,0 0-1 0 0,0 0 0 0 0,0 0 1 0 0,0 0-1 0 0,0 0 0 0 0,-1 0 1 0 0,1 0-1 0 0,0 0-10 0 0,0 0 40 0 0,-1 0-1 0 0,0 0 1 0 0,1 0-1 0 0,-1-1 1 0 0,0 1 0 0 0,1 0-1 0 0,-1 0 1 0 0,1 0 0 0 0,-1-1-1 0 0,1 1 1 0 0,-1 0-1 0 0,0-1 1 0 0,1 1 0 0 0,-1 0-1 0 0,1-1 1 0 0,-1 1-1 0 0,1-1 1 0 0,0 1 0 0 0,-1-1-1 0 0,1 1 1 0 0,-1-1-1 0 0,1 1 1 0 0,0-1-40 0 0,-5-4 428 0 0,-3 3-52 0 0,3-1 98 0 0,-5-7-8 0 0,8 9-253 0 0,1 0-51 0 0,-1 0-43 0 0,0 1-36 0 0,-1-1 8 0 0,-2 2-67 0 0,3-1 8 0 0,1 1 40 0 0,-7-3 134 0 0,2-4 12 0 0,3 3-74 0 0,-1 0 64 0 0,-1 2-14 0 0,-1 0 56 0 0,2 1-166 0 0,1 1 0 0 0,0-1 0 0 0,-1 0 1 0 0,1 1-1 0 0,0-1 0 0 0,-1 1 0 0 0,1 0-84 0 0,-4 3 159 0 0,0 1-35 0 0,4-3 57 0 0,0 0-82 0 0,-1-2-53 0 0,-1-1-29 0 0,3 1 38 0 0,-13 3 140 0 0,2 5-61 0 0,1 3-49 0 0,1 1-37 0 0,1-1-26 0 0,7-7-12 0 0,-1 0 0 0 0,1 0 0 0 0,1 0 0 0 0,-1 1 0 0 0,0-1 0 0 0,1 1 0 0 0,0 0 0 0 0,0 1-10 0 0,-7 13-2 0 0,4-8 2 0 0,1-5 0 0 0,1-1 0 0 0,0 1 0 0 0,1 0 0 0 0,0 0 0 0 0,0 0 0 0 0,0 0 0 0 0,0 0 0 0 0,1 0 0 0 0,0 6 0 0 0,1-10 0 0 0,-1-1 0 0 0,1 1 0 0 0,0-1 0 0 0,0 1 0 0 0,-1-1 0 0 0,1 1 0 0 0,-1-1 0 0 0,1 0 0 0 0,-1 1 0 0 0,1-1 0 0 0,-1 0 0 0 0,0 1 0 0 0,0-1 0 0 0,-5 12 0 0 0,5-7 0 0 0,0 1 0 0 0,0-1 0 0 0,1 1 0 0 0,0 0 0 0 0,0 4 0 0 0,0 0 0 0 0,0-9 0 0 0,0 0 0 0 0,1-1 0 0 0,-1 1 0 0 0,0 0 0 0 0,0 0 0 0 0,1-1 0 0 0,-1 1 0 0 0,1 0 0 0 0,-1-1 0 0 0,1 1 0 0 0,0-1 0 0 0,0 1 0 0 0,0-1 0 0 0,0 1 0 0 0,0 0 0 0 0,0-1 0 0 0,0 1 0 0 0,0-1 0 0 0,-1 1 0 0 0,1 0 0 0 0,0-1 0 0 0,-1 1 0 0 0,1 0 0 0 0,-1-1 0 0 0,0 1 0 0 0,0 0 0 0 0,1-1 0 0 0,-1 1 0 0 0,0 1 0 0 0,0 0-1 0 0,0 0 1 0 0,0 1-1 0 0,1-1 1 0 0,0 0-1 0 0,0 1 1 0 0,0 0 0 0 0,16 32 54 0 0,-11-23-41 0 0,-1-1-13 0 0,5-7 20 0 0,-3 6 69 0 0,-7-10-83 0 0,0 0 1 0 0,1 0-1 0 0,-1 0 1 0 0,1 0 0 0 0,-1 0-1 0 0,1 0 1 0 0,0 0-1 0 0,-1 0 1 0 0,1-1 0 0 0,0 1-1 0 0,-1 0 1 0 0,1 0-1 0 0,0-1 1 0 0,0 1 0 0 0,0 0-1 0 0,0-1-6 0 0,29 16 182 0 0,-25-15-144 0 0,-1 0 1 0 0,0 0 0 0 0,1-1-1 0 0,-1 1 1 0 0,1-1 0 0 0,-1 0-1 0 0,1 0 1 0 0,-1 0 0 0 0,1-1-1 0 0,-1 0 1 0 0,0 1 0 0 0,4-2-39 0 0,0-3 49 0 0,-7 4-38 0 0,0 0-1 0 0,0 0 0 0 0,1 0 1 0 0,-1 1-1 0 0,1-1 1 0 0,-1 0-1 0 0,1 1 1 0 0,-1-1-1 0 0,1 1 1 0 0,-1 0-1 0 0,1-1 1 0 0,0 1-1 0 0,-1 0 0 0 0,1 0-9 0 0,0 0 9 0 0,-1 0 1 0 0,1 0 0 0 0,-1-1 0 0 0,1 1 0 0 0,0 0 0 0 0,-1-1-1 0 0,1 1 1 0 0,-1-1 0 0 0,1 0 0 0 0,-1 1 0 0 0,1-1 0 0 0,-1 0-1 0 0,1 0-10 0 0,16-16 93 0 0,5-4-17 0 0,-16 16-69 0 0,7-6 14 0 0,-5-4 41 0 0,-7 12-54 0 0,1 0 0 0 0,-1 0 0 0 0,0 0 0 0 0,1 0 0 0 0,0 0 0 0 0,-1 1 0 0 0,2-1-9 0 0,0-1 12 0 0,0 0 0 0 0,1-1 0 0 0,-2 1 0 0 0,3-3-11 0 0,-2 0 12 0 0,2 0-3 0 0,-2-1-1 0 0,1 1 0 0 0,-1-1 0 0 0,0-1 0 0 0,2-6-8 0 0,-4 9 3 0 0,6-22-3 0 0,-6 4 51 0 0,-2-36 23 0 0,0 45-74 0 0,0 4-16 0 0,0 22-61 0 0,0 7 2 0 0,0 12 17 0 0,3-5 44 0 0,3-13 11 0 0,-5-10-2 0 0,0-1 1 0 0,0 0 0 0 0,-1 1-1 0 0,1-1 1 0 0,-1 0 0 0 0,1 1-1 0 0,-1-1 1 0 0,1 1 0 0 0,-1-1-1 0 0,0 1 1 0 0,0-1 0 0 0,1 1 0 0 0,-1-1 4 0 0,0 42-13 0 0,0-41 13 0 0,0 0 0 0 0,0 0 0 0 0,0 0 0 0 0,0-1 0 0 0,1 1 0 0 0,-1 0 0 0 0,1 0 0 0 0,-1 0 0 0 0,1-1 0 0 0,0 1 0 0 0,0 0 0 0 0,0-1 0 0 0,1 2 1 0 0,-1-1-1 0 0,-1-1 0 0 0,1 0 0 0 0,0 1 0 0 0,0-1 0 0 0,-1 1 0 0 0,1-1 0 0 0,-1 1 0 0 0,1-1 0 0 0,-1 1 0 0 0,0-1 0 0 0,0 1 0 0 0,1-1 0 0 0,-1 2 0 0 0,0-2 0 0 0,0 1 0 0 0,0-1 0 0 0,0 0 0 0 0,0 0 0 0 0,0 0 0 0 0,0 1 0 0 0,1-1 0 0 0,-1 0 0 0 0,0 0 0 0 0,1 0 0 0 0,-1 1 0 0 0,1-1 0 0 0,-1 0 0 0 0,1 0 0 0 0,0 0 0 0 0,0 0 0 0 0,-1 0 0 0 0,1 0 0 0 0,0 0 0 0 0,0 0 0 0 0,0-1 0 0 0,0 1 0 0 0,0 0 0 0 0,0 0 0 0 0,1 0-1 0 0,4 2 1 0 0,-5-3 0 0 0,-1 0 0 0 0,1 0 0 0 0,-1 0 0 0 0,1 0 0 0 0,-1 1 0 0 0,1-1 0 0 0,-1 0 0 0 0,1 0 0 0 0,-1 1 0 0 0,0-1 0 0 0,1 0 0 0 0,-1 1 0 0 0,0-1 0 0 0,1 0 0 0 0,-1 1 0 0 0,0-1 0 0 0,1 0 0 0 0,-1 1 0 0 0,0-1 0 0 0,0 1 0 0 0,1-1 0 0 0,-1 1 0 0 0,0-1 0 0 0,0 1 0 0 0,0-1 0 0 0,0 1 0 0 0,0-1 0 0 0,0 1 0 0 0,1-1 0 0 0,-1 1 0 0 0,0-1 0 0 0,0 1 0 0 0,-1-1 0 0 0,1 0 0 0 0,0 1 0 0 0,0-1 0 0 0,0 1 0 0 0,0-1 0 0 0,0 1 0 0 0,0 0 0 0 0,0 0 0 0 0,0 0 0 0 0,0 0 0 0 0,0-1 0 0 0,0 1 0 0 0,0 0 0 0 0,0 0 0 0 0,0 0 0 0 0,1-1 0 0 0,-1 1 0 0 0,0 0 0 0 0,1 0 0 0 0,-1 0 0 0 0,11 4-21 0 0,4 20-215 0 0,-13-22 137 0 0,-1 0 35 0 0,0 3-14 0 0,-1-2 35 0 0,1-2-17 0 0,3 4-114 0 0,2 0-168 0 0,-6-6 342 0 0,1 2-247 0 0,1-1 42 0 0,0 0-103 0 0,0 0 69 0 0,1-1-7 0 0,-1-1 81 0 0,-1 1-75 0 0,0 1 15 0 0,0 0-68 0 0,0-1-55 0 0,-1 1-46 0 0,1 0-41 0 0,-1 1-35 0 0,0-1-136 0 0,0 1-34 0 0,0 3-1405 0 0</inkml:trace>
  <inkml:trace contextRef="#ctx0" brushRef="#br0" timeOffset="8460.6">3583 636 4144 0 0,'0'0'119'0'0,"0"-3"1"0"0,-2-7-95 0 0,-4 8 0 0 0,2 2 66 0 0,2 0 97 0 0,1-3 221 0 0,0-3-23 0 0,-1 1-39 0 0,-2-3 117 0 0,-2 2-46 0 0,4 4 69 0 0,2 2-198 0 0,0-1-48 0 0,-3-1 59 0 0,-7-8 140 0 0,8 7-21 0 0,-1 3 2 0 0,0 0-304 0 0,0-1 45 0 0,-7-3 488 0 0,7 2-411 0 0,0-1-86 0 0,1 2-124 0 0,1 0-40 0 0,0-1 210 0 0,-1 1-48 0 0,0 1-42 0 0,1-1-33 0 0,-3 1 1 0 0,-1 1-68 0 0,4-1 15 0 0,0 0 37 0 0,-14 3 160 0 0,2 7 20 0 0,10-8-81 0 0,1-1-59 0 0,-1 0-38 0 0,-1-1-34 0 0,0 0-8 0 0,2 1 27 0 0,-5 4 43 0 0,0 0 0 0 0,0 0 0 0 0,1 1 0 0 0,0 0-1 0 0,0 0 1 0 0,0 1-91 0 0,-7 11 282 0 0,9-8-110 0 0,3-8-135 0 0,0 0 1 0 0,0 0 0 0 0,0 1-1 0 0,-1-1 1 0 0,1 0 0 0 0,-1 0-1 0 0,1-1 1 0 0,-1 1 0 0 0,1 0-38 0 0,-9 9 150 0 0,3 0-53 0 0,2 1-30 0 0,-1 6-18 0 0,1 3 10 0 0,-1-6-13 0 0,5-12-37 0 0,0 0 0 0 0,0 0 0 0 0,0 1 0 0 0,0-1 1 0 0,0 0-1 0 0,1 0 0 0 0,-1 1 0 0 0,1 1-9 0 0,0-3 1 0 0,0 1 0 0 0,0-1 0 0 0,0 1 0 0 0,0 0 0 0 0,-1-1 0 0 0,0 1 0 0 0,1-1 0 0 0,-1 1 0 0 0,0-1 0 0 0,0 1-1 0 0,0-1 1 0 0,-1 1-1 0 0,1-1 0 0 0,0 0 0 0 0,0 0 0 0 0,0 1 0 0 0,1-1 0 0 0,-1 0 0 0 0,0 0 0 0 0,1 0 0 0 0,0 1 0 0 0,-1-1 0 0 0,1 0 0 0 0,0 1 0 0 0,0 0 0 0 0,0 3 0 0 0,0-4 0 0 0,-1 0 0 0 0,1 1 0 0 0,0-1 0 0 0,1 0 0 0 0,-1 0 0 0 0,0 0 0 0 0,1 0 0 0 0,-1 0 0 0 0,1 0 0 0 0,0 1 0 0 0,24 42 0 0 0,-25-44 2 0 0,0 0 0 0 0,1 0 0 0 0,-1 0 0 0 0,0-1-1 0 0,1 1 1 0 0,-1 0 0 0 0,1 0 0 0 0,-1 0 0 0 0,1-1 0 0 0,-1 1 0 0 0,1 0 0 0 0,0-1 0 0 0,-1 1 0 0 0,1-1 0 0 0,0 1 0 0 0,-1 0 0 0 0,1-1 0 0 0,0 1 0 0 0,0-1 0 0 0,0 0 0 0 0,-1 1 0 0 0,1-1 0 0 0,0 0 0 0 0,0 1 0 0 0,0-1 0 0 0,0 0 0 0 0,0 0 0 0 0,0 0 0 0 0,-1 0 0 0 0,1 0 0 0 0,0 0 0 0 0,0 0 0 0 0,0 0 0 0 0,0 0 0 0 0,0 0 0 0 0,0-1-2 0 0,6 1 3 0 0,17 0 49 0 0,12 0-50 0 0,-33 0-2 0 0,1-1 0 0 0,-1 0 0 0 0,0 0 0 0 0,0 0 0 0 0,0 0 0 0 0,0 0 0 0 0,0 0 0 0 0,0-1 0 0 0,0 0 0 0 0,0 0 0 0 0,-1 1 0 0 0,1-2 0 0 0,16-7 0 0 0,-8 5 22 0 0,-1-1-35 0 0,6-5-56 0 0,-1-2-41 0 0,10-13-131 0 0,-14 11 140 0 0,-3 2-53 0 0,-3-3-19 0 0,2 0-42 0 0,0 7 30 0 0,-1 1 52 0 0,-4 5 80 0 0,0 1 1 0 0,0-1 0 0 0,0 0 0 0 0,-1 0 0 0 0,1 0 0 0 0,-1 0 0 0 0,1-1 52 0 0,1-7-194 0 0,-2-3-93 0 0,1 0 17 0 0,2-1-90 0 0,3-11-302 0 0,-8 8 300 0 0,-7-16-250 0 0,1 8 219 0 0,-8-35-458 0 0,4 34 499 0 0,3 10 194 0 0,2-2 44 0 0,3 0 29 0 0,2 12 43 0 0,0 0 0 0 0,-1 0 0 0 0,0 0 0 0 0,0 0 1 0 0,0 0-1 0 0,-3-5 42 0 0,2 5-40 0 0,0 0 0 0 0,1 0 0 0 0,0 0 0 0 0,0 0 0 0 0,1-1 1 0 0,-1-2 39 0 0,1 3-41 0 0,0-1 1 0 0,-1 1 0 0 0,0 0 0 0 0,0 0 0 0 0,-1 0 0 0 0,-1-3 40 0 0,1 5-30 0 0,1-1 0 0 0,0 1 1 0 0,0-1-1 0 0,0 1 0 0 0,1-1 1 0 0,0 0-1 0 0,0 0 0 0 0,0-1 30 0 0,0-11-27 0 0,2 0 61 0 0,-1 0 57 0 0,-1 9 9 0 0,1 0-1 0 0,-2 0 1 0 0,1-1 0 0 0,-2-3-100 0 0,-3-14 227 0 0,4-4 35 0 0,1 27-236 0 0,1 0 0 0 0,0 0 0 0 0,-1 1 0 0 0,0-1 0 0 0,0 0 0 0 0,0 1 0 0 0,-1-1 0 0 0,1 0 0 0 0,-1 1 0 0 0,-1-3-26 0 0,2 4-40 0 0,1 0 43 0 0,-1-3 105 0 0,0 0 71 0 0,1-5 312 0 0,1 6-335 0 0,-1 2 259 0 0,0 2-13 0 0,0 0-55 0 0,0 0-24 0 0,0 0-3 0 0,0 0-22 0 0,0 0-88 0 0,0 0-40 0 0,2 2-8 0 0,1 2-119 0 0,9 8 86 0 0,-9-8-109 0 0,-1-1 0 0 0,0 0 0 0 0,0 1 0 0 0,0-1 0 0 0,-1 1 0 0 0,1 0 0 0 0,-1 1-20 0 0,10 13 47 0 0,-9-14-30 0 0,1 0 0 0 0,-1 0 0 0 0,1 0 1 0 0,-1 1-1 0 0,0 1-17 0 0,4 15 69 0 0,-5-14-40 0 0,1 0 1 0 0,1 0-1 0 0,-1 0 1 0 0,2 2-30 0 0,0-1 46 0 0,-1 1 0 0 0,0 0-1 0 0,2 8-45 0 0,-3-7 59 0 0,1 0-1 0 0,0-1 1 0 0,4 10-59 0 0,-1-4 88 0 0,-1 0-1 0 0,0 0 1 0 0,-1 0 0 0 0,1 14-88 0 0,-2-15 54 0 0,1 8 102 0 0,0 4 22 0 0,2 8 75 0 0,0-8 2 0 0,1 1 0 0 0,3 13 38 0 0,-2-3-99 0 0,0-4 19 0 0,-5-24-127 0 0,-1 1 0 0 0,0 0-1 0 0,-1 0 1 0 0,0 0 0 0 0,0 1-86 0 0,-1-4 67 0 0,1 0 1 0 0,0 0 0 0 0,0 0 0 0 0,1-1 0 0 0,0 1 0 0 0,2 5-68 0 0,-2-7 41 0 0,1 11 136 0 0,-3 4-79 0 0,-1-11-65 0 0,1 0-131 0 0,0-3 77 0 0,0 0 66 0 0,0 7 238 0 0,0-7-200 0 0,0 1-84 0 0,0 1-105 0 0,0 2-106 0 0,0-5 58 0 0,0 1-37 0 0,0 1-40 0 0,0 1-42 0 0,0 0-46 0 0,0 2-48 0 0,3-10-622 0 0,9 0-16 0 0</inkml:trace>
  <inkml:trace contextRef="#ctx0" brushRef="#br0" timeOffset="7421.92">2994 636 7312 0 0,'0'0'165'0'0,"0"0"22"0"0,0 0 9 0 0,-3-3-20 0 0,-7-6-41 0 0,4 4-38 0 0,1 5 42 0 0,5 1-135 0 0,0-1 0 0 0,0 0 0 0 0,0 0 0 0 0,-1 0 0 0 0,1 0-1 0 0,0 0 1 0 0,0 0 0 0 0,0 0 0 0 0,0 0 0 0 0,0 0 0 0 0,0 0 0 0 0,0 0-1 0 0,0 0 1 0 0,-1 0 0 0 0,1 0 0 0 0,0 0 0 0 0,0 0 0 0 0,0 0 0 0 0,0 0 0 0 0,0 0-1 0 0,0 0 1 0 0,0 0 0 0 0,0 0 0 0 0,-1 0 0 0 0,1 0 0 0 0,0 0 0 0 0,0 0-1 0 0,0 0 1 0 0,0 0 0 0 0,0 0 0 0 0,0 0 0 0 0,0 0 0 0 0,0-1 0 0 0,0 1 0 0 0,-1 0-1 0 0,1 0 1 0 0,0 0 0 0 0,0 0 0 0 0,0 0 0 0 0,0 0 0 0 0,0 0 0 0 0,0 0-1 0 0,0 0 1 0 0,0-1 0 0 0,0 1 0 0 0,0 0-4 0 0,-4-6 357 0 0,3 6-333 0 0,1-1 0 0 0,0 1 0 0 0,0-1 0 0 0,-1 1 0 0 0,1-1 0 0 0,0 1 0 0 0,0 0 0 0 0,-1-1 0 0 0,1 1 1 0 0,0 0-1 0 0,-1-1 0 0 0,1 1 0 0 0,-1 0 0 0 0,1 0 0 0 0,0-1 0 0 0,-1 1 0 0 0,1 0 0 0 0,-1 0 0 0 0,1 0 0 0 0,-1 0 0 0 0,1-1 0 0 0,-1 1 0 0 0,1 0 0 0 0,-1 0 0 0 0,1 0 0 0 0,-1 0 0 0 0,1 0 0 0 0,0 0 1 0 0,-1 0-1 0 0,1 0 0 0 0,-1 0 0 0 0,0 1-24 0 0,-14-1 550 0 0,2 0-96 0 0,8-3-44 0 0,-3-3-190 0 0,-7 1 255 0 0,4 4-201 0 0,4 1-130 0 0,0 0-63 0 0,-1 0-44 0 0,7 0-36 0 0,-1-1 18 0 0,1 2-1 0 0,-1-1 1 0 0,1 0-1 0 0,-1 0 1 0 0,1 0-1 0 0,-1 1 1 0 0,1-1-1 0 0,-1 1 1 0 0,1-1-1 0 0,0 1 1 0 0,-1 0-1 0 0,1-1 1 0 0,0 1-1 0 0,0 0 1 0 0,-1 0-19 0 0,-3 4 36 0 0,0-1 78 0 0,-2-4-74 0 0,1 1-18 0 0,-5 7 2 0 0,5-1 21 0 0,-16 16-34 0 0,18-14-12 0 0,-1 2 2 0 0,0 0-5 0 0,1-5 11 0 0,1-1 1 0 0,0 1 0 0 0,1 0-1 0 0,0 0 1 0 0,0 0-1 0 0,0 0 1 0 0,0 0-1 0 0,1 0 1 0 0,0 6-8 0 0,1-10 0 0 0,0 1 0 0 0,-1-1 0 0 0,1 1 0 0 0,0-1 0 0 0,-1 0 0 0 0,1 1 0 0 0,-1-1 0 0 0,0 0 0 0 0,0 1 0 0 0,0-1 0 0 0,-1 2 0 0 0,1-2 0 0 0,0 0 0 0 0,0 1 0 0 0,0-1 0 0 0,0 0 0 0 0,0 1 0 0 0,1-1 0 0 0,-1 0 0 0 0,1 1 0 0 0,0-1 0 0 0,-1 1 0 0 0,1 1 0 0 0,0-2 0 0 0,0 0 0 0 0,0-1 0 0 0,-1 1 0 0 0,1 0 0 0 0,0-1 0 0 0,-1 1 0 0 0,0-1 0 0 0,1 1 0 0 0,-1 0 0 0 0,-1 0 0 0 0,-2 9 0 0 0,8 1 0 0 0,-3-11 0 0 0,0 1 0 0 0,0-1 0 0 0,0 1 0 0 0,-1-1 0 0 0,1 1 0 0 0,-1 0 0 0 0,1-1 0 0 0,-1 1 0 0 0,0 0 0 0 0,0 1 0 0 0,0 42 14 0 0,3-30 61 0 0,7-2 36 0 0,-7-11 61 0 0,-1-2 0 0 0,33 0 737 0 0,-24 0-669 0 0,1 0-91 0 0,2-2 21 0 0,-13 1-159 0 0,0 1 1 0 0,0-1-1 0 0,0 1 0 0 0,0-1 1 0 0,0 0-1 0 0,0 1 0 0 0,0-1 1 0 0,0 0-1 0 0,-1 0 0 0 0,1 1 1 0 0,0-1-1 0 0,0 0 1 0 0,-1 0-1 0 0,1 0 0 0 0,0-1-11 0 0,1-3 40 0 0,-2 5-30 0 0,0-1 0 0 0,1 1 0 0 0,-1-1-1 0 0,0 0 1 0 0,1 1 0 0 0,-1-1-1 0 0,0 1 1 0 0,1-1 0 0 0,-1 1-1 0 0,1-1 1 0 0,-1 1 0 0 0,1-1-1 0 0,-1 1 1 0 0,1-1 0 0 0,-1 1-1 0 0,1 0 1 0 0,-1-1 0 0 0,1 1-1 0 0,-1 0 1 0 0,1-1 0 0 0,0 1-1 0 0,0 0-9 0 0,3-3 27 0 0,2 0-17 0 0,-2-1 0 0 0,1 0 0 0 0,0 0 0 0 0,-1 0-1 0 0,1 0 1 0 0,-1-1 0 0 0,0 0 0 0 0,2-4-10 0 0,-1-1 10 0 0,-4 7-12 0 0,0 1 1 0 0,0 0-1 0 0,0 0 1 0 0,0 0-1 0 0,0 0 0 0 0,1 0 1 0 0,-1 0-1 0 0,1 0 1 0 0,0 0 1 0 0,3-3-24 0 0,13-16-77 0 0,-8 0-13 0 0,3-3-58 0 0,-1 5-60 0 0,-4 0-55 0 0,2-3-160 0 0,5 2-75 0 0,-9 13 339 0 0,-1-1-44 0 0,1-2-87 0 0,2-5-200 0 0,-6 10 306 0 0,-1 3 107 0 0,0 0 0 0 0,-1 0 1 0 0,1 0-1 0 0,-1 0 0 0 0,0 0 0 0 0,0 0 1 0 0,0 0-1 0 0,0 0 0 0 0,0-1 1 0 0,0 0 100 0 0,0-3-305 0 0,0-9-359 0 0</inkml:trace>
  <inkml:trace contextRef="#ctx0" brushRef="#br0" timeOffset="7721.57">2918 31 5456 0 0,'0'0'158'0'0,"0"0"-36"0"0,0 0 2 0 0,0 0 50 0 0,0 0 156 0 0,0 0 284 0 0,0 0 24 0 0,0 0-264 0 0,0 0-155 0 0,0 0-39 0 0,0 0 39 0 0,0 0 98 0 0,0 3-18 0 0,-1 8-8 0 0,1-6-180 0 0,-1-1 1 0 0,1 1 0 0 0,0-1-1 0 0,0 1 1 0 0,1 0 0 0 0,-1-1-1 0 0,1 1 1 0 0,0-1 0 0 0,0 2-112 0 0,10 6 325 0 0,-11-12-314 0 0,0 1 0 0 0,0-1-1 0 0,0 0 1 0 0,1 0 0 0 0,-1 0 0 0 0,0 1-1 0 0,0-1 1 0 0,0 0 0 0 0,1 1 0 0 0,-1-1-1 0 0,0 0 1 0 0,0 0 0 0 0,0 1 0 0 0,0-1 0 0 0,0 0-1 0 0,0 1 1 0 0,0-1 0 0 0,0 0 0 0 0,0 1-1 0 0,0-1 1 0 0,0 0 0 0 0,0 0 0 0 0,0 1-1 0 0,0-1 1 0 0,0 0 0 0 0,0 1-11 0 0,0 2 39 0 0,0-1 1 0 0,1 1-1 0 0,-1 0 1 0 0,1 0-1 0 0,0-1 0 0 0,0 1 1 0 0,0 1-40 0 0,7 13 239 0 0,-5-3-28 0 0,-2-1-91 0 0,0 3 3 0 0,9 4 69 0 0,-5 8-6 0 0,-1-13-94 0 0,2 7 63 0 0,-4 4 42 0 0,2 8 35 0 0,4 1 61 0 0,-7-31-262 0 0,2 18 154 0 0,-3-1-71 0 0,2 9-19 0 0,3-8-36 0 0,-3-12-30 0 0,0 1-1 0 0,0-1 1 0 0,-1 0 0 0 0,0 3-29 0 0,-1-7 24 0 0,0 0 0 0 0,1 0 0 0 0,0 0 0 0 0,0 0 0 0 0,1 0 0 0 0,0 1-24 0 0,3 15 108 0 0,0 21 101 0 0,-6 31 225 0 0,0-27-193 0 0,0-30-148 0 0,2 25 189 0 0,1-28-193 0 0,4-1 16 0 0,-5-12-89 0 0,0 0 1 0 0,0 0-1 0 0,0 1 1 0 0,-1-1-1 0 0,1 1 1 0 0,-1-1-1 0 0,1 1 1 0 0,-1-1-1 0 0,0 1 1 0 0,1-1-1 0 0,-1 1 1 0 0,0-1 0 0 0,0 1-17 0 0,0-1-149 0 0,0 0 46 0 0,0 0 43 0 0,0 1 38 0 0,0-1 38 0 0,0 1 40 0 0,0 1 84 0 0,0-1 45 0 0,0 2 131 0 0,0-1-132 0 0,1 0-74 0 0,-1-1-58 0 0,0 0-66 0 0,0 0-64 0 0,0 0-74 0 0,0 0-84 0 0,0 0-32 0 0,0-1-72 0 0,0 1-78 0 0,-1-1-83 0 0,1 1-90 0 0,0-1-96 0 0,0 1-102 0 0,0-1-108 0 0,0-1-1062 0 0,0 0-1116 0 0</inkml:trace>
  <inkml:trace contextRef="#ctx0" brushRef="#br0" timeOffset="12170.44">6592 409 4384 0 0,'0'0'127'0'0,"0"-2"-1"0"0,0-11-99 0 0,0 4-14 0 0,2 5 37 0 0,5 0 137 0 0,-7 4-170 0 0,1 0 0 0 0,-1-1 0 0 0,0 1 0 0 0,1 0 0 0 0,-1 0 0 0 0,1-1 0 0 0,-1 1 0 0 0,0 0 0 0 0,1-1 0 0 0,-1 1 0 0 0,0 0 0 0 0,1-1 0 0 0,-1 1 0 0 0,0-1 0 0 0,0 1 0 0 0,0 0 0 0 0,1-1 0 0 0,-1 1 0 0 0,0-1 0 0 0,0 1 0 0 0,0-1 0 0 0,0 1 0 0 0,0-1 0 0 0,0 1 0 0 0,1-1 0 0 0,-1 1 0 0 0,0-1 0 0 0,-1 1 0 0 0,1 0 0 0 0,0-1 0 0 0,0 1 0 0 0,0-1-16 0 0,0-12 373 0 0,0 0-35 0 0,0-1-49 0 0,0 0-62 0 0,0 5-117 0 0,0 0-38 0 0,0 1-42 0 0,0 0-46 0 0,0 5 85 0 0,0 0 74 0 0,0-7 17 0 0,0 8 6 0 0,3 2-25 0 0,1 0 67 0 0,7 0 633 0 0,-7 0-564 0 0,-2 0-190 0 0,0 0-49 0 0,-1 0-57 0 0,0 0-68 0 0,1 0 278 0 0,-2 0-6 0 0,0-3 0 0 0,0 3-176 0 0,0-1 0 0 0,0 1-1 0 0,0-1 1 0 0,0 1 0 0 0,0 0-1 0 0,0-1 1 0 0,0 1 0 0 0,0-1-1 0 0,0 1 1 0 0,1-1 0 0 0,-1 1-1 0 0,0-1 1 0 0,0 1-1 0 0,0-1 1 0 0,1 1 0 0 0,-1 0-1 0 0,0-1 1 0 0,0 1 0 0 0,1-1-1 0 0,-1 1 1 0 0,0 0 0 0 0,1-1-1 0 0,-1 1 1 0 0,0 0 0 0 0,1 0-1 0 0,-1-1 1 0 0,1 1 0 0 0,-1 0-1 0 0,0 0 1 0 0,1-1 0 0 0,-1 1-1 0 0,1 0 1 0 0,-1 0-1 0 0,1 0 1 0 0,-1 0 0 0 0,1 0-1 0 0,-1 0 1 0 0,1 0 0 0 0,-1 0-1 0 0,1 0 1 0 0,-1 0 0 0 0,1 0-10 0 0,1 0 208 0 0,-2-6 0 0 0,0 0 133 0 0,2-5 570 0 0,-1 8-650 0 0,1 0-86 0 0,0 3-130 0 0,0-1-34 0 0,0 1-38 0 0,0 0-42 0 0,1 0 274 0 0,-3 0-12 0 0,0 0-7 0 0,0 0-2 0 0,0 0-6 0 0,0 0-22 0 0,0 0-10 0 0,0 0-2 0 0,0 0-7 0 0,0 0-28 0 0,0 0-11 0 0,2 2-2 0 0,8 8 0 0 0,-7-7-13 0 0,-2 1-37 0 0,-2 4-11 0 0,1-5-7 0 0,0 75 304 0 0,0 46 89 0 0,0-69-210 0 0,0-44-151 0 0,1 0 0 0 0,1 0 0 0 0,0 0 1 0 0,1 0-61 0 0,-1-1 59 0 0,0-1 1 0 0,-1 1 0 0 0,1 9-60 0 0,-3-1 74 0 0,1-13-40 0 0,0 1 1 0 0,0 0-1 0 0,0 0 0 0 0,1 0 0 0 0,0-1 1 0 0,0 4-35 0 0,5 5 91 0 0,-5-11-70 0 0,0 0-1 0 0,0 1 0 0 0,0-1 0 0 0,0 0 0 0 0,0 1 0 0 0,-1-1 0 0 0,1 0 0 0 0,-1 1 0 0 0,0-1-20 0 0,0 28 148 0 0,0 72 606 0 0,0-100-665 0 0,1 3 23 0 0,-2 3-90 0 0,0-4-13 0 0,1-1 25 0 0,0-1 23 0 0,1 0 36 0 0,-2-3-296 0 0,-6-1-167 0 0,4 2 143 0 0,2-1 84 0 0,0 0-33 0 0,1 0-41 0 0,0 0-45 0 0,0 0-121 0 0,-1 0-58 0 0,1 0-51 0 0,-1 0-47 0 0,1 0-157 0 0,0 0-45 0 0,0 0-192 0 0,0 0-514 0 0</inkml:trace>
  <inkml:trace contextRef="#ctx0" brushRef="#br0" timeOffset="12418.69">6471 606 8952 0 0,'0'0'200'0'0,"0"0"33"0"0,0 0 15 0 0,2 0-36 0 0,2 0-176 0 0,-1 0-35 0 0,-1 0 0 0 0,0 0-1 0 0,0 0 1 0 0,1 0 0 0 0,-1 0 0 0 0,0-1-1 0 0,0 1 1 0 0,0-1 0 0 0,2 0-1 0 0,4-4 41 0 0,-3 3 27 0 0,0-1 33 0 0,0 1 36 0 0,2 2 36 0 0,1-1 106 0 0,0 0-68 0 0,-1-2-23 0 0,3-1 23 0 0,0 0 28 0 0,8-2 130 0 0,0 2-91 0 0,0 0-77 0 0,0 0-61 0 0,6-2-14 0 0,-8 3-28 0 0,0-2 1 0 0,6-3-99 0 0,-3 0 118 0 0,-5 2-11 0 0,-1 1 0 0 0,13-4-107 0 0,11-1 97 0 0,-14 3-71 0 0,-2 1-38 0 0,-18 5 50 0 0,0 0-39 0 0,-1 0-39 0 0,0 0-36 0 0,3 0-177 0 0,-2-1-124 0 0,0 0-110 0 0,0 1-96 0 0,1-2-81 0 0,0 0-67 0 0,-1 2 285 0 0,7-5-1170 0 0,8-4-926 0 0</inkml:trace>
  <inkml:trace contextRef="#ctx0" brushRef="#br0" timeOffset="12837.88">7182 333 7312 0 0,'-7'0'39'0'0,"-9"0"-10"0"0,9 0 13 0 0,1 0 45 0 0,-1 0 68 0 0,19 3 41 0 0,-11-2-185 0 0,0-1 0 0 0,0 1 0 0 0,0-1 0 0 0,0 1 0 0 0,0 0 0 0 0,0 0 0 0 0,-1-1 0 0 0,1 1 0 0 0,0 0 0 0 0,-1 0 0 0 0,1 0 0 0 0,0 0 0 0 0,-1 0 0 0 0,1 0 0 0 0,-1 0 0 0 0,1 1-11 0 0,1 10 38 0 0,1-1 34 0 0,3-6 113 0 0,1 0 13 0 0,-6-3-150 0 0,1-1 1 0 0,-1 1-1 0 0,0 0 0 0 0,0 0 1 0 0,1 0-1 0 0,-1 0 0 0 0,0 0 1 0 0,-1 0-1 0 0,1 1-48 0 0,2 6 229 0 0,-3-3-75 0 0,1-1 35 0 0,0 6 153 0 0,5 0 13 0 0,0 2-22 0 0,-4 0-43 0 0,-2-1-129 0 0,-1-8-105 0 0,1 0 1 0 0,0 0 0 0 0,0 0-1 0 0,0 0 1 0 0,1 1 0 0 0,0-1-1 0 0,-1 0 1 0 0,1 0 0 0 0,1 0-1 0 0,-1 0 1 0 0,1-1-1 0 0,-1 1 1 0 0,1 0 0 0 0,0-1-1 0 0,1 2-56 0 0,-1-2 28 0 0,0 0-1 0 0,0 1 1 0 0,-1-1-1 0 0,0 1 0 0 0,1 0 1 0 0,-1-1-1 0 0,0 1 1 0 0,-1 0-1 0 0,1 0 0 0 0,0 0-27 0 0,-1 41 321 0 0,0-13-38 0 0,4-1 70 0 0,0-15-186 0 0,-2-10-89 0 0,0 1 1 0 0,-1-1-1 0 0,0 0 1 0 0,0 1-1 0 0,0-1 0 0 0,-1 1-78 0 0,-1 6 92 0 0,1-8-62 0 0,-1-1 0 0 0,1 0 0 0 0,0 1-1 0 0,0-1 1 0 0,0 0 0 0 0,1 1 0 0 0,0-1-1 0 0,-1 0 1 0 0,3 4-30 0 0,1 0 44 0 0,-3-7-32 0 0,0 1 0 0 0,0-1 0 0 0,0 0 0 0 0,0 1 0 0 0,-1-1 0 0 0,1 1-1 0 0,-1-1 1 0 0,1 1 0 0 0,-1-1 0 0 0,1 1 0 0 0,-1 0 0 0 0,0-1 0 0 0,0 1 0 0 0,0 0-12 0 0,0 10 127 0 0,0-9 1 0 0,3-1 1 0 0,7 8 7 0 0,-8-7 7 0 0,-2-3 1 0 0,0 0 12 0 0,0-3 49 0 0,0-19 274 0 0,0 9-306 0 0,0 1-76 0 0,0 7-105 0 0,0 2-46 0 0,0 3 54 0 0,0-2 0 0 0,0 1 0 0 0,0-1 0 0 0,1 0 0 0 0,-1 1 0 0 0,0-1 0 0 0,1 1 0 0 0,-1-1 0 0 0,0 0 0 0 0,1 1 0 0 0,0-1 0 0 0,-1 1 0 0 0,1 0 0 0 0,0-1 0 0 0,0 1 0 0 0,5-11 0 0 0,-5 7 0 0 0,0 1 0 0 0,-1 0 0 0 0,0 0 0 0 0,0 0 0 0 0,0 0 0 0 0,0-1 0 0 0,0 1 0 0 0,0-1 0 0 0,0 1 0 0 0,0 0 0 0 0,0 0 0 0 0,1 0 0 0 0,-1 0 0 0 0,1 0 0 0 0,0 0 0 0 0,2-3 0 0 0,17-23 0 0 0,-13 11 0 0 0,-6 15 0 0 0,1 0 0 0 0,-1 0 0 0 0,1 0 0 0 0,-1 1 0 0 0,1-1 0 0 0,2-2 0 0 0,14-19 0 0 0,-15 22-3 0 0,1 0 0 0 0,-1 1 1 0 0,1-1-1 0 0,0 1 0 0 0,0 0 1 0 0,1 0 2 0 0,-5 2 0 0 0,25-16-75 0 0,-20 11 46 0 0,-5 5 27 0 0,0-1 0 0 0,0 1 0 0 0,0 0 0 0 0,0 0 1 0 0,0-1-1 0 0,1 1 0 0 0,-1 0 0 0 0,0 0 0 0 0,0-1 0 0 0,0 1 0 0 0,1 0 0 0 0,-1 0 0 0 0,0 0 1 0 0,0-1-1 0 0,0 1 0 0 0,1 0 0 0 0,-1 0 0 0 0,0 0 0 0 0,1 0 0 0 0,-1 0 0 0 0,0 0 0 0 0,0-1 1 0 0,1 1-1 0 0,-1 0 0 0 0,0 0 2 0 0,3 1-9 0 0,-1-1 0 0 0,1 1 0 0 0,-1 0 0 0 0,0 0 0 0 0,1 0 1 0 0,-1 0-1 0 0,0 1 0 0 0,0-1 0 0 0,0 0 9 0 0,2 2-1 0 0,1 1-1 0 0,-1-1 1 0 0,-1 1 0 0 0,1-1-1 0 0,0 1 1 0 0,-1 0 0 0 0,0 0-1 0 0,0 1 1 0 0,0-1 0 0 0,0 1-1 0 0,-1-1 1 0 0,0 1 0 0 0,1 1 1 0 0,5 17-35 0 0,-1-1-56 0 0,-5-6 61 0 0,-2-14 32 0 0,0 1 1 0 0,0 0-1 0 0,0-1 1 0 0,1 1 0 0 0,-1 0-1 0 0,1-1 1 0 0,0 1-1 0 0,-1-1 1 0 0,1 1 0 0 0,0-1-1 0 0,1 1 1 0 0,-1-1-3 0 0,0 0 9 0 0,0 1 0 0 0,0-1 0 0 0,0 0 0 0 0,0 0 0 0 0,-1 0 0 0 0,1 0 0 0 0,-1 1 0 0 0,1-1 0 0 0,-1 0 0 0 0,0 1 0 0 0,0-1 1 0 0,0 1-10 0 0,0 20 58 0 0,0 27-142 0 0,0-48 40 0 0,0-2-57 0 0,0 0-36 0 0,0 0-131 0 0,0 0-230 0 0,0 0 274 0 0,0 0 107 0 0,0 0-37 0 0,0 0-8 0 0,0 0-38 0 0,0 0-41 0 0,0 0-47 0 0,0 0-52 0 0,0 0-47 0 0,0 0-41 0 0,0 0-38 0 0,0 0-134 0 0,0 0-36 0 0,0 0-1399 0 0</inkml:trace>
  <inkml:trace contextRef="#ctx0" brushRef="#br0" timeOffset="13223.33">7696 606 6448 0 0,'2'0'141'0'0,"-1"0"-133"0"0,-1-1 0 0 0,1 1 1 0 0,-1 0-1 0 0,0 0 0 0 0,1 1 0 0 0,-1-1 0 0 0,1 0 0 0 0,-1 0 0 0 0,1 0 0 0 0,-1 0 1 0 0,1 0-1 0 0,-1 0 0 0 0,1 1 0 0 0,-1-1 0 0 0,0 0 0 0 0,1 0 0 0 0,-1 0 0 0 0,1 1 1 0 0,-1-1-1 0 0,0 0 0 0 0,1 1 0 0 0,-1-1 0 0 0,0 0 0 0 0,1 1 0 0 0,-1-1 0 0 0,0 1 1 0 0,0-1-1 0 0,1 0 0 0 0,-1 1 0 0 0,0-1 0 0 0,0 1 0 0 0,0-1 0 0 0,1 1 0 0 0,-1-1 1 0 0,0 1-1 0 0,0-1 0 0 0,0 0 0 0 0,0 1 0 0 0,0-1 0 0 0,0 1 0 0 0,0-1 0 0 0,0 1-8 0 0,0-1 3 0 0,0 0 0 0 0,0 0 0 0 0,0 1-1 0 0,0-1 1 0 0,0 0 0 0 0,0 0 0 0 0,0 0 0 0 0,0 0-1 0 0,-1 0 1 0 0,1 0 0 0 0,0 0 0 0 0,0 0-1 0 0,1 0 1 0 0,-1 0 0 0 0,0 0 0 0 0,0 1-1 0 0,0-1 1 0 0,0 0 0 0 0,0 0 0 0 0,0 0-1 0 0,0 0 1 0 0,0 0 0 0 0,0 0 0 0 0,0 0-1 0 0,0 0 1 0 0,0 0 0 0 0,0 0 0 0 0,0 0 0 0 0,0 0-1 0 0,0 1 1 0 0,0-1 0 0 0,0 0 0 0 0,0 0-1 0 0,0 0 1 0 0,0 0 0 0 0,1 0 0 0 0,-1 0-1 0 0,0 0 1 0 0,0 0 0 0 0,0 0 0 0 0,0 0-1 0 0,0 0 1 0 0,0 0 0 0 0,0 0 0 0 0,0 0-1 0 0,0 0 1 0 0,0 0 0 0 0,0 0 0 0 0,1 0-1 0 0,-1 0 1 0 0,0 0 0 0 0,0 0 0 0 0,0 0 0 0 0,0 0-1 0 0,0 0 1 0 0,0 0 0 0 0,0 0-3 0 0,6 0-96 0 0,1 0 66 0 0,0 0 58 0 0,1 1 50 0 0,3-1 97 0 0,1 0 59 0 0,26 0 704 0 0,-24-1-579 0 0,-7 0-192 0 0,-1-1-48 0 0,6-4 205 0 0,-3 2 5 0 0,5 2 78 0 0,-6 1-245 0 0,1-1 40 0 0,23-8 557 0 0,-19 5-471 0 0,-1-1-74 0 0,-7 4-150 0 0,0 0-35 0 0,3-2 197 0 0,-2 1-86 0 0,-1 1-61 0 0,2-3-27 0 0,-3 1 10 0 0,1-4 19 0 0,-3 4-54 0 0,26-14 41 0 0,-22 12-59 0 0,3-2 45 0 0,-8 6-31 0 0,1 0 0 0 0,0 0 0 0 0,0 0 0 0 0,-1 0 0 0 0,0 0 0 0 0,1 0 0 0 0,-1-1 0 0 0,1-1-23 0 0,-1-4 36 0 0,2 3 42 0 0,4-5-33 0 0,-6 7-13 0 0,0 0 0 0 0,0-1-1 0 0,0 1 1 0 0,-1 0 0 0 0,1 0 0 0 0,-1-1-1 0 0,0 1 1 0 0,0-1-32 0 0,0 1 121 0 0,0 2-2 0 0,0-1-51 0 0,0-7 31 0 0,0 4 21 0 0,-2-5-96 0 0,-8 7-10 0 0,-9 4 171 0 0,2 3-73 0 0,-2 4-40 0 0,16-6-60 0 0,-1 0 1 0 0,0 1-1 0 0,1-1 0 0 0,-1 1 1 0 0,-1 2-13 0 0,-25 15 11 0 0,12 3-11 0 0,-4-6-1 0 0,18-14 3 0 0,-1 0 0 0 0,1 0 0 0 0,0 1 0 0 0,0-1 0 0 0,0 1 0 0 0,1 0 1 0 0,-1 0-1 0 0,0 2-2 0 0,-41 64 216 0 0,42-66-205 0 0,0 0-1 0 0,1 1 1 0 0,0-1 0 0 0,0 1 0 0 0,0-1 0 0 0,0 3-11 0 0,-4 11 29 0 0,-3-3 21 0 0,8-13-44 0 0,-10 16 11 0 0,11-17-13 0 0,-1 0 0 0 0,1 0 0 0 0,0 1 0 0 0,-1-1 0 0 0,1 0 0 0 0,0 0 0 0 0,0 0 0 0 0,0 0 0 0 0,0 1 0 0 0,0-1 0 0 0,0 0 0 0 0,0 0 0 0 0,0 0 0 0 0,0 0 0 0 0,0 1 1 0 0,1-1-1 0 0,-1 0 0 0 0,1 0-4 0 0,3 7 13 0 0,-3-7-13 0 0,0 1 1 0 0,0-1-1 0 0,0 1 0 0 0,0-1 0 0 0,-1 0 0 0 0,1 1 0 0 0,-1-1 1 0 0,1 1-1 0 0,-1 0 0 0 0,1-1 0 0 0,-1 1 0 0 0,0-1 0 0 0,0 1 1 0 0,0 0-1 0 0,0-1 0 0 0,1 1 0 0 0,-1 0 1 0 0,0 0-1 0 0,1-1 0 0 0,-1 1 0 0 0,1 0 1 0 0,-1-1-1 0 0,1 1 0 0 0,0 0 1 0 0,-1-1-1 0 0,2 2 0 0 0,-1-1 14 0 0,1 0 0 0 0,0 0 1 0 0,0 0-1 0 0,-1 0 0 0 0,1 0 0 0 0,0 0 0 0 0,1 0 1 0 0,-1-1-1 0 0,0 1 0 0 0,3 1-14 0 0,9 3 78 0 0,5 0-16 0 0,-10-3-27 0 0,17 1 98 0 0,-2-5-40 0 0,-13 0-55 0 0,3 1 19 0 0,-10 1-50 0 0,0-1-1 0 0,0 0 0 0 0,-1-1 0 0 0,1 1 0 0 0,0-1 1 0 0,0 1-1 0 0,0-1-6 0 0,11-5 38 0 0,-12 5-33 0 0,0 0 1 0 0,0 0-1 0 0,1 0 0 0 0,-1 0 0 0 0,0 0 0 0 0,0 1 1 0 0,1-1-1 0 0,1 1-5 0 0,19 0 59 0 0,-20-1-58 0 0,0 1 0 0 0,-1-1-1 0 0,1 0 1 0 0,-1 0 0 0 0,1 0 0 0 0,-1 0 0 0 0,1 0 0 0 0,-1-1 0 0 0,4-2-1 0 0,-3 2-62 0 0,1 0-96 0 0,-1 1-86 0 0,0-1-77 0 0,0 1-67 0 0,0-1-55 0 0,0 1-46 0 0,0 0-36 0 0,5-2-1153 0 0,-1 1-206 0 0,2 2-1068 0 0</inkml:trace>
  <inkml:trace contextRef="#ctx0" brushRef="#br0" timeOffset="9132.85">4173 545 6768 0 0,'0'0'149'0'0,"0"0"23"0"0,0 0 12 0 0,0 1-58 0 0,0 1-4 0 0,0-1-68 0 0,0 1 51 0 0,0 2 119 0 0,0 6 583 0 0,0-6-514 0 0,1-1-124 0 0,0-1-132 0 0,-1-1-38 0 0,5 7 295 0 0,1 2 95 0 0,-4 3 49 0 0,-2-7-213 0 0,0-4-151 0 0,-1 1 0 0 0,1-1 0 0 0,0 0 0 0 0,0 0 0 0 0,1 0 1 0 0,-1 0-1 0 0,0 0 0 0 0,1 0 0 0 0,-1 0 0 0 0,2 1-74 0 0,8 14 464 0 0,-5 9-70 0 0,1-11-105 0 0,-2-7-98 0 0,1 4 39 0 0,1 4-25 0 0,7 14 236 0 0,-7-18-281 0 0,-2 2 23 0 0,-5 6-29 0 0,0-11-92 0 0,3 12 69 0 0,6 0-15 0 0,-5-15-96 0 0,-2-5-14 0 0,-1 1 0 0 0,1-1 0 0 0,-1 1 0 0 0,0-1 0 0 0,0 1 0 0 0,1 0 0 0 0,-1-1 0 0 0,0 1 0 0 0,0 0 0 0 0,0-1-6 0 0,0 35 38 0 0,0-31-50 0 0,0-3-43 0 0,0-2-83 0 0,0 0-150 0 0,0 0 151 0 0,0 0-32 0 0,0 0-59 0 0,0 0-109 0 0,0 0-126 0 0,0 0-113 0 0,0 0 83 0 0,0 0-43 0 0,0 0-626 0 0,0 0-491 0 0,0 0-934 0 0</inkml:trace>
  <inkml:trace contextRef="#ctx0" brushRef="#br0" timeOffset="9373.5">4037 303 6648 0 0,'0'0'149'0'0,"0"0"23"0"0,0 0 12 0 0,0 0 23 0 0,0 0 70 0 0,0 0 38 0 0,0 0 5 0 0,0 0-35 0 0,0 0-145 0 0,0 0-63 0 0,2 0-11 0 0,11 0-13 0 0,2 0-42 0 0</inkml:trace>
  <inkml:trace contextRef="#ctx0" brushRef="#br0" timeOffset="9717.11">4611 485 6072 0 0,'0'0'133'0'0,"0"0"23"0"0,0 0 12 0 0,0 2-23 0 0,0 2-111 0 0,0-4-31 0 0,13 24-10 0 0,-12-20 30 0 0,1 0 44 0 0,-1 4 171 0 0,-1 1 62 0 0,-1 11 514 0 0,1-12-496 0 0,-1-1-77 0 0,1 0 84 0 0,0 5 139 0 0,3 0-112 0 0,2-5-164 0 0,1 5 128 0 0,-4 1-58 0 0,-3-3-112 0 0,0 2 29 0 0,1 1 48 0 0,1 0 51 0 0,2-3 52 0 0,2-2-138 0 0,0 2 77 0 0,-2 3 56 0 0,-3-5-174 0 0,0 1 59 0 0,0 21 629 0 0,0-17-527 0 0,0-7-174 0 0,0 1-52 0 0,0-5 104 0 0,0-2-1 0 0,0 0 6 0 0,0 0 1 0 0,0 0 0 0 0,0 0-8 0 0,0 0-34 0 0,0 0-12 0 0,0 0-2 0 0,-3 0-7 0 0,3 0-124 0 0,-1 0-1 0 0,1 0 1 0 0,-1 0 0 0 0,1 0-1 0 0,-1 0 1 0 0,1 0 0 0 0,-1 0-1 0 0,1 0 1 0 0,-1 0 0 0 0,1 0 0 0 0,0 0-1 0 0,-1-1 1 0 0,1 1 0 0 0,-1 0-1 0 0,1 0 1 0 0,-1 0 0 0 0,1-1-1 0 0,0 1 1 0 0,-1 0 0 0 0,1-1 0 0 0,0 1-1 0 0,-1 0 1 0 0,1-1 0 0 0,0 1-1 0 0,-1 0 1 0 0,1-1 0 0 0,0 1-1 0 0,0-1 1 0 0,-1 1 0 0 0,1 0-1 0 0,0-1 1 0 0,0 1 0 0 0,0-1 0 0 0,0 1-1 0 0,0-1 1 0 0,-1 1 0 0 0,1-1-1 0 0,0 1 1 0 0,0-1 0 0 0,0 1-1 0 0,0-1 1 0 0,1 1-5 0 0,-4-5 90 0 0,2 3-83 0 0,0 1 0 0 0,0 0 1 0 0,0 0-1 0 0,0 0 0 0 0,0-1 1 0 0,0 1-1 0 0,1-1 1 0 0,-1 1-1 0 0,0 0 0 0 0,1-1 1 0 0,-1-1-8 0 0,-2-25 73 0 0,3 11-49 0 0,0-28 48 0 0,3 21-75 0 0,7 4 4 0 0,-7 8-1 0 0,-3 10 0 0 0,1-1 0 0 0,-1 1 0 0 0,1 0 0 0 0,0 0 0 0 0,-1 0 0 0 0,1 0 0 0 0,0 0 0 0 0,0 0 0 0 0,0 0 0 0 0,1 0 0 0 0,-1 0 0 0 0,0 0 0 0 0,1 0 0 0 0,0 1 0 0 0,5-6 0 0 0,-5 5-7 0 0,0 0 0 0 0,0 0 1 0 0,0 0-1 0 0,0 0 0 0 0,0 0 1 0 0,0-1-1 0 0,0 1 0 0 0,-1-1 1 0 0,0 1-1 0 0,1-2 7 0 0,1-7-12 0 0,-3 10 10 0 0,0 0 0 0 0,0 0 0 0 0,0 0-1 0 0,1 0 1 0 0,-1 0 0 0 0,0 0-1 0 0,1 1 1 0 0,-1-1 0 0 0,0 0-1 0 0,1 0 1 0 0,-1 0 0 0 0,1 1 0 0 0,-1-1-1 0 0,1 0 1 0 0,-1 0 0 0 0,1 1-1 0 0,0-1 1 0 0,-1 1 0 0 0,1-1 0 0 0,0 0-1 0 0,0 1 1 0 0,-1-1 0 0 0,1 1-1 0 0,0 0 1 0 0,0-1 0 0 0,0 1 0 0 0,0 0 2 0 0,9-6-15 0 0,25-14-46 0 0,-34 20 61 0 0,1-1 0 0 0,-1 1 0 0 0,0-1 0 0 0,0 1 0 0 0,0-1 0 0 0,0 1 0 0 0,1 0 0 0 0,-1 0 0 0 0,0 0 0 0 0,0 0 0 0 0,1 0 0 0 0,-1 0 0 0 0,0 0 0 0 0,0 0 0 0 0,0 0 0 0 0,1 0 0 0 0,-1 1 0 0 0,0-1 0 0 0,0 0 0 0 0,1 1 0 0 0,0 0 0 0 0,1 1 0 0 0,0 0 0 0 0,-1-1 0 0 0,1 1 0 0 0,-1 0 0 0 0,2 2 0 0 0,12 9-16 0 0,-6-9-31 0 0,-9-4 44 0 0,1 1 1 0 0,-1-1-1 0 0,0 0 0 0 0,0 1 0 0 0,0-1 1 0 0,0 1-1 0 0,0-1 0 0 0,0 1 0 0 0,0 0 1 0 0,-1-1-1 0 0,1 1 0 0 0,0 0 0 0 0,0 0 1 0 0,0 0-1 0 0,-1 0 0 0 0,1 0 0 0 0,0-1 1 0 0,0 2 2 0 0,3 8-45 0 0,-3-8 41 0 0,0 1 0 0 0,0-1 0 0 0,0 0 0 0 0,1 0 0 0 0,-1 0 0 0 0,0 0 0 0 0,1 0 0 0 0,-1-1 1 0 0,1 1 3 0 0,1 1 0 0 0,-1 0 0 0 0,0 0 0 0 0,0 0 0 0 0,0 0 0 0 0,0 1 0 0 0,0 0 0 0 0,0-1 0 0 0,0 1 0 0 0,0-1 0 0 0,0 0 0 0 0,0 0 0 0 0,0 0 0 0 0,1 1 0 0 0,-1-3 0 0 0,-1 0 0 0 0,0 0 0 0 0,0 0 0 0 0,0 0 0 0 0,0 0 0 0 0,0 1 0 0 0,0-1 0 0 0,0 0 0 0 0,0 1 0 0 0,0-1 0 0 0,-1 0 0 0 0,1 1 0 0 0,0-1 0 0 0,-1 1 0 0 0,1-1 0 0 0,-1 1 0 0 0,0-1 0 0 0,0 1 0 0 0,1-1 0 0 0,-1 1 0 0 0,0-1 0 0 0,0 1 0 0 0,0-1 0 0 0,2 27-14 0 0,2-13-10 0 0,2 6-55 0 0,-3 4-44 0 0,-3-14-14 0 0,1-4 17 0 0,0-2-11 0 0,1 1-39 0 0,-1-3-7 0 0,1 1-39 0 0,1-1-43 0 0,-1 1-49 0 0,-1-4 75 0 0,0 1-35 0 0,-1 0-358 0 0,1-1 88 0 0,-1 0-46 0 0,0 0-687 0 0,0 0-538 0 0,0 0-1024 0 0</inkml:trace>
  <inkml:trace contextRef="#ctx0" brushRef="#br0" timeOffset="10395.17">5398 454 6592 0 0,'0'0'149'0'0,"-3"-2"23"0"0,1 0-107 0 0,1 1-35 0 0,1 1-66 0 0,-1-1 2 0 0,-2-2 117 0 0,0 0 28 0 0,-1-1 62 0 0,-2-2 72 0 0,-2-2 83 0 0,7 7-43 0 0,-1-1-56 0 0,1 1-50 0 0,0 0-43 0 0,0 0-21 0 0,0 0-40 0 0,-1-1 15 0 0,0 0-5 0 0,1 1 60 0 0,-1-1 212 0 0,0 1-99 0 0,0 0-84 0 0,0 1-67 0 0,0 0-43 0 0,-2 1-30 0 0,3-1 29 0 0,1 0 16 0 0,-5 3 341 0 0,3-2-360 0 0,0 1 35 0 0,-1 1 55 0 0,-2 2 118 0 0,-1 1 113 0 0,2-2-170 0 0,2-2-91 0 0,0 0-70 0 0,-2 2 267 0 0,0 0-50 0 0,0 0-8 0 0,0 0-54 0 0,1-1-45 0 0,0 0-35 0 0,1 0-54 0 0,0 0 0 0 0,0 1 0 0 0,1-1 0 0 0,-1 0 0 0 0,1 1 0 0 0,0-1 0 0 0,-1 2-71 0 0,-11 18 104 0 0,1-3-12 0 0,4-3-26 0 0,0 6-45 0 0,-6 13-26 0 0,13-35 6 0 0,1 0 1 0 0,-1 0-1 0 0,1 0 1 0 0,-1 0-1 0 0,1 1 1 0 0,0-1 0 0 0,0 0-1 0 0,-1 0 1 0 0,1 0-1 0 0,0 1 1 0 0,0 0-2 0 0,1 0 13 0 0,-1 0-1 0 0,1 0 1 0 0,-1 0 0 0 0,1 0 0 0 0,0 0 0 0 0,0 0-1 0 0,0 0 1 0 0,0 1-13 0 0,6 10 55 0 0,-5 10 19 0 0,-2-23-72 0 0,0 1 1 0 0,0-1 0 0 0,0 0-1 0 0,0 1 1 0 0,0-1 0 0 0,0 0 0 0 0,0 1-1 0 0,0-1 1 0 0,0 0 0 0 0,0 1-1 0 0,0-1 1 0 0,0 0 0 0 0,0 0 0 0 0,0 1-1 0 0,1-1 1 0 0,-1 0 0 0 0,0 1-1 0 0,0-1 1 0 0,0 0 0 0 0,0 0 0 0 0,1 1-1 0 0,-1-1 1 0 0,0 0 0 0 0,0 0 0 0 0,0 0-1 0 0,1 1-2 0 0,14 24 82 0 0,10-10 80 0 0,-22-13-19 0 0,1 0-62 0 0,4-3-8 0 0,-5 1-19 0 0,24 0 343 0 0,-22-3-205 0 0,11-6 18 0 0,1-1 11 0 0,-9 1-113 0 0,-3-3-1 0 0,5 7-32 0 0,-9 3-61 0 0,1 0-1 0 0,-1 0 1 0 0,0-1-1 0 0,0 1 1 0 0,0 0-1 0 0,0-1 1 0 0,0 1-1 0 0,0-1-13 0 0,0 1 5 0 0,-1 0-1 0 0,1-1 1 0 0,0 1-1 0 0,0 0 1 0 0,1 0-1 0 0,-1 0 1 0 0,0 0-1 0 0,1-1-4 0 0,8-2 0 0 0,5-22 11 0 0,-14 23 9 0 0,0 0-1 0 0,0-1 1 0 0,0 1 0 0 0,-1 0-1 0 0,1 0 1 0 0,-1 0 0 0 0,0 0-1 0 0,-1-1 1 0 0,1-2-20 0 0,-1-9 58 0 0,3 1-48 0 0,8 0-10 0 0,-2 2 1 0 0,-2 11-10 0 0,-6 2 6 0 0,1 1 0 0 0,-1-1 1 0 0,1 1-1 0 0,-1-1 1 0 0,0 1-1 0 0,1-1 0 0 0,-1 1 1 0 0,0-1-1 0 0,1 1 1 0 0,-1-1-1 0 0,0 1 0 0 0,0-1 1 0 0,1 1-1 0 0,-1-1 1 0 0,0 1-1 0 0,0 0 0 0 0,0-1 3 0 0,2 3-31 0 0,8 2-37 0 0,-3 7 14 0 0,3 4 45 0 0,-8-15 9 0 0,-1 1 0 0 0,0-1 0 0 0,1 1 0 0 0,-1-1 0 0 0,0 1 0 0 0,0 0 0 0 0,0-1 0 0 0,0 1 0 0 0,0 0 0 0 0,0 0-1 0 0,4 23 1 0 0,1-12 0 0 0,-5-12 0 0 0,0 0 0 0 0,-1 1 0 0 0,1-1 0 0 0,0 0 0 0 0,-1 1 0 0 0,1-1 0 0 0,-1 1 0 0 0,1-1 0 0 0,-1 1 0 0 0,0-1 0 0 0,0 1 0 0 0,0-1 0 0 0,0 1 0 0 0,0-1 0 0 0,1 1 0 0 0,-1-1 0 0 0,0 1 0 0 0,0-1 0 0 0,1 1 0 0 0,-1-1 0 0 0,1 1 0 0 0,-1-1 0 0 0,1 1 0 0 0,-1-1 0 0 0,1 0 0 0 0,0 1 0 0 0,0-1 1 0 0,5 11-2 0 0,-5-7-2 0 0,0-1-1 0 0,-1 0 0 0 0,1 0 1 0 0,-1 0-1 0 0,0 3 4 0 0,-1-2-12 0 0,1-1-1 0 0,1 0 1 0 0,-1 0 0 0 0,1 0 0 0 0,0 3 12 0 0,4 7-20 0 0,-3-10 13 0 0,-1-1 1 0 0,0 0-1 0 0,0 0 1 0 0,0 1 0 0 0,0-1-1 0 0,-1 0 1 0 0,0 1 0 0 0,1-1-1 0 0,-1 1 7 0 0,0 32 114 0 0,0 1 62 0 0,0 134 924 0 0,0-119-864 0 0,0-26-169 0 0,0 0-43 0 0,-2-3 20 0 0,-5 9-24 0 0,3-14-20 0 0,-16 75 12 0 0,-5-33 146 0 0,21-43-101 0 0,2-9-27 0 0,1-1 0 0 0,-1 0 0 0 0,-1 0 0 0 0,1 0-1 0 0,-2 1-29 0 0,-13 24 110 0 0,-12 18 108 0 0,23-41-167 0 0,0-1-1 0 0,0 0 0 0 0,0 0 1 0 0,-1-1-1 0 0,0 0 0 0 0,0 0 0 0 0,-5 3-50 0 0,-8 0 136 0 0,8 2-67 0 0,-6 5 26 0 0,2-8 5 0 0,-11-4 28 0 0,-4 5 0 0 0,4-5-5 0 0,12 1-53 0 0,13-5-64 0 0,1 0 1 0 0,-1-1 0 0 0,0 1-1 0 0,0 0 1 0 0,1-1-1 0 0,-1 1 1 0 0,0-1-1 0 0,0 0 1 0 0,0 0-1 0 0,0 1 1 0 0,0-1 0 0 0,1 0-1 0 0,-1 0 1 0 0,0-1-1 0 0,0 1 1 0 0,0 0-1 0 0,0-1-6 0 0,-14-3 40 0 0,10 2-22 0 0,-1 0 0 0 0,1 0 0 0 0,0 1-1 0 0,-1 0 1 0 0,1 1 0 0 0,-1-1-18 0 0,-4 2 11 0 0,8 0-10 0 0,1-1 1 0 0,-1 0-1 0 0,0 0 0 0 0,0 0 1 0 0,0 0-1 0 0,1 0 0 0 0,-1-1 0 0 0,0 1 1 0 0,0-1-1 0 0,1 0 0 0 0,-2 0-1 0 0,-4-4 23 0 0,7 4-20 0 0,0 0-1 0 0,-1 1 1 0 0,1-1-1 0 0,-1 0 1 0 0,1 0-1 0 0,-1 1 1 0 0,1-1-1 0 0,-1 1 1 0 0,1-1-1 0 0,-1 1 0 0 0,1 0 1 0 0,-1-1-1 0 0,0 1 1 0 0,1 0-1 0 0,-2 0-2 0 0,3 0 0 0 0,-22-2 9 0 0,21 2-7 0 0,0 0 0 0 0,0 0 1 0 0,0-1-1 0 0,0 1 1 0 0,0-1-1 0 0,0 1 0 0 0,0-1 1 0 0,0 1-1 0 0,0-1 0 0 0,0 0 1 0 0,0 1-1 0 0,0-1 0 0 0,0 0 1 0 0,0 0-1 0 0,1 0 1 0 0,-1 1-1 0 0,0-1 0 0 0,1 0 1 0 0,-1-1-3 0 0,-2-2 6 0 0,3 3-6 0 0,0 0 0 0 0,0 1 0 0 0,0-1 0 0 0,-1 0 1 0 0,1 1-1 0 0,0-1 0 0 0,-1 1 0 0 0,1-1 0 0 0,-1 1 1 0 0,1-1-1 0 0,-1 1 0 0 0,1-1 0 0 0,-1 1 0 0 0,1-1 0 0 0,-1 1 1 0 0,1 0-1 0 0,-1-1 0 0 0,1 1 0 0 0,-1 0 0 0 0,0-1 1 0 0,1 1-1 0 0,-1 0 0 0 0,-4-2 0 0 0,-10-11 0 0 0,10 7-73 0 0,-3-10-41 0 0,7 10 41 0 0,0-1-83 0 0,0-1-99 0 0,1 3 79 0 0,0 1-36 0 0,0 0-42 0 0,1-1-45 0 0,-1 1-6 0 0,0 0-41 0 0,0-1-43 0 0,0 1-48 0 0,2-6-781 0 0,-1 9 1128 0 0,0 1 0 0 0,0 0 0 0 0,-1-1 0 0 0,1 1 0 0 0,0 0 0 0 0,0 0 0 0 0,0-1 0 0 0,-1 1 0 0 0,1 0 0 0 0,0 0 0 0 0,0 0 0 0 0,0 0 0 0 0,-1 0 0 0 0,2 0 90 0 0</inkml:trace>
  <inkml:trace contextRef="#ctx0" brushRef="#br0" timeOffset="114249.87">257 1785 7800 0 0,'0'0'174'0'0,"0"0"29"0"0,0 0 13 0 0,0 2-31 0 0,-1 7-123 0 0,0-5-12 0 0,-3 2 71 0 0,-3 1 138 0 0,7-7-259 0 0,0 0 19 0 0,0 0 0 0 0,0 0-1 0 0,0 0 1 0 0,-1 1-1 0 0,1-1 1 0 0,0 0 0 0 0,0 0-1 0 0,0 1 1 0 0,-1-1 0 0 0,1 0-1 0 0,0 1 1 0 0,0-1-1 0 0,0 0 1 0 0,0 0 0 0 0,0 1-1 0 0,0-1 1 0 0,0 0-1 0 0,0 1 1 0 0,0-1 0 0 0,0 0-1 0 0,0 1 1 0 0,0-1 0 0 0,0 0-1 0 0,0 1 1 0 0,0-1-1 0 0,0 0-18 0 0,0 2 83 0 0,0 0-34 0 0,0 4 37 0 0,0-2 11 0 0,0-1-1 0 0,0 0 41 0 0,0 2 49 0 0,0 0 58 0 0,-1 3-97 0 0,0 15 199 0 0,2-9-128 0 0,2-1 35 0 0,7 20 81 0 0,-8-18-165 0 0,-1-2-3 0 0,-1 2 53 0 0,0 8 38 0 0,-1 18 101 0 0,5-4-93 0 0,1-14-75 0 0,-3-18-113 0 0,0 1 0 0 0,-1 0 0 0 0,0 0 0 0 0,0 0 1 0 0,-1 5-78 0 0,0 5 91 0 0,0 28 215 0 0,0 80 699 0 0,0-71-630 0 0,0-5-132 0 0,0-24-167 0 0,0-1-36 0 0,0-21-38 0 0,1 0 0 0 0,-1-1 0 0 0,0 1 0 0 0,1 0 0 0 0,-1-1 0 0 0,1 1 1 0 0,0 0-1 0 0,-1-1 0 0 0,1 1 0 0 0,0-1 0 0 0,1 2-2 0 0,-1-3 2 0 0,-1 1 1 0 0,1 0-1 0 0,-1 0 0 0 0,1 0 0 0 0,-1 0 0 0 0,1 0 0 0 0,-1 0 0 0 0,1 0 0 0 0,-1 0 0 0 0,0 0 1 0 0,1 0-1 0 0,-1 0 0 0 0,0 0 0 0 0,0 0 0 0 0,0 0 0 0 0,0 0 0 0 0,0 0 0 0 0,0 0 1 0 0,0 0-1 0 0,0 0 0 0 0,0 0 0 0 0,-1 0 0 0 0,1 0 0 0 0,0 1-2 0 0,-5 6 22 0 0,4-7-18 0 0,0 1 0 0 0,0-1 0 0 0,0 0 0 0 0,1 1 0 0 0,-1-1 0 0 0,0 1 0 0 0,1-1 0 0 0,-1 1 0 0 0,1 0 0 0 0,0-1 0 0 0,-1 2-4 0 0,1 0 61 0 0,0-3-10 0 0,0 0-122 0 0,0 0-72 0 0,0 0 55 0 0,0 0-66 0 0,0 0-80 0 0,0 0 70 0 0,0 0-37 0 0,0 0-40 0 0,0 0-37 0 0,0 0-379 0 0,0 0 90 0 0,0-1-51 0 0,0-1-729 0 0,0-2-573 0 0,0-4-1089 0 0</inkml:trace>
  <inkml:trace contextRef="#ctx0" brushRef="#br0" timeOffset="114928.3">0 2163 5960 0 0,'0'0'132'0'0,"0"0"17"0"0,0 0 12 0 0,0 0-48 0 0,0 0-7 0 0,0 0 38 0 0,3 0 123 0 0,8 1 204 0 0,18-1 445 0 0,-19-1-657 0 0,-3-2-47 0 0,1-1-53 0 0,4-3 104 0 0,-1 6-47 0 0,2-2 35 0 0,-5-2-134 0 0,-2-1-39 0 0,-5 5-62 0 0,1-1 0 0 0,0 1 0 0 0,-1-1 0 0 0,1 1 0 0 0,0 0 0 0 0,0-1 0 0 0,0 1 0 0 0,0 0 0 0 0,0 0 0 0 0,1 0-16 0 0,13 0 86 0 0,-13 1-68 0 0,1 0 1 0 0,-1 0 0 0 0,0-1 0 0 0,0 1 0 0 0,0 0 0 0 0,0-1-1 0 0,0 0 1 0 0,1 0-19 0 0,4-3 19 0 0,0 0-1 0 0,0 0 0 0 0,-1-1 0 0 0,3-1-18 0 0,22-14 39 0 0,-17 13-17 0 0,12-7 6 0 0,-8 7-47 0 0,-8 5-13 0 0,-7 1 11 0 0,-1 0 1 0 0,1 0 0 0 0,-1 0-1 0 0,1 0 1 0 0,-1-1-1 0 0,1 1 1 0 0,-1-1-1 0 0,0 0 1 0 0,2-1 20 0 0,3-2-10 0 0,1-1-49 0 0,10-6-163 0 0,16-11-331 0 0,-14 10 52 0 0,14-5-442 0 0,-21 11 581 0 0,-6 3 179 0 0,-6 3 99 0 0,2 1 29 0 0,0 0-8 0 0,-2-1-36 0 0,1 0-46 0 0,0-1-77 0 0,10-8-54 0 0,-1 7 44 0 0,-10 3 10 0 0,1 0 106 0 0,7 0 50 0 0,-5 2 111 0 0,-2 1-42 0 0,2 3 61 0 0,12 11 281 0 0,-14-14-104 0 0,-2 0-107 0 0,-1 1-65 0 0,-1 1-33 0 0,1-3 47 0 0,0 7 76 0 0,1-3-41 0 0,5 9 103 0 0,-2-7-74 0 0,-2 0 4 0 0,-1-1 27 0 0,0 3 64 0 0,-1-3-127 0 0,0 1 40 0 0,0 34 741 0 0,1-33-747 0 0,0-2-42 0 0,4 9 120 0 0,-3-10-115 0 0,0 1 0 0 0,-1-1-1 0 0,0 0 1 0 0,0 1 0 0 0,0-1 0 0 0,-1 1-112 0 0,0 7 208 0 0,2-2-47 0 0,0 2-12 0 0,1 5 33 0 0,1 2 27 0 0,-1-6-16 0 0,-2-2 23 0 0,-1 2 66 0 0,1-7-148 0 0,0-1 1 0 0,0 1-1 0 0,0-1 1 0 0,2 5-135 0 0,0-4 135 0 0,-2 0 1 0 0,1-1-1 0 0,-1 1 1 0 0,0 5-136 0 0,0-4 164 0 0,0-2-36 0 0,1 1-14 0 0,2 1 8 0 0,1 6 36 0 0,-3-3-89 0 0,-1 2 90 0 0,-1 3 125 0 0,0 9 260 0 0,-1-7-6 0 0,1-16-186 0 0,0-3-36 0 0,0 0-151 0 0,0 0-62 0 0,11-3 64 0 0,-2-10-62 0 0,2-2-34 0 0,-9 12-52 0 0,1-1 0 0 0,0 1 0 0 0,-1-1-1 0 0,0 0 1 0 0,0 0 0 0 0,0 0 0 0 0,0 0-1 0 0,0-2-18 0 0,8-16 24 0 0,22-26 74 0 0,-4 6-50 0 0,3 6-48 0 0,-25 26 0 0 0,-5 7 0 0 0,0 1 0 0 0,1-1 0 0 0,-1 0 0 0 0,1 1 0 0 0,0 0 0 0 0,0-1 0 0 0,0 1 0 0 0,0 0 0 0 0,0 0 0 0 0,0 0 0 0 0,3-2 0 0 0,25-11-10 0 0,-27 14 1 0 0,-1 0 1 0 0,1 1-1 0 0,0-1 1 0 0,0 1-1 0 0,0 0 0 0 0,0-1 1 0 0,-1 1-1 0 0,1 0 1 0 0,0 1-1 0 0,0-1 1 0 0,0 1-1 0 0,0-1 0 0 0,-1 1 1 0 0,2 0 8 0 0,11 27-67 0 0,-12-22 60 0 0,0 1-1 0 0,0 0 1 0 0,-1 0-1 0 0,0 1 1 0 0,0-1-1 0 0,-1 0 1 0 0,0 0-1 0 0,0 1 1 0 0,-1-1-1 0 0,0 1 0 0 0,0 6 8 0 0,0 57-13 0 0,1-58-30 0 0,6 0 20 0 0,-2-2-9 0 0,-3-1-25 0 0,-3 3-39 0 0,2 10-125 0 0,-1-23 213 0 0,0 1 0 0 0,0-1 0 0 0,1 1 0 0 0,-1-1 0 0 0,0 1 0 0 0,1-1 0 0 0,-1 1 0 0 0,0-1 0 0 0,1 1 0 0 0,-1-1 0 0 0,0 1 0 0 0,1-1 0 0 0,-1 0 0 0 0,1 1 1 0 0,-1-1-1 0 0,1 1 0 0 0,-1-1 0 0 0,1 0 0 0 0,-1 0 0 0 0,1 1 0 0 0,-1-1 0 0 0,1 0 0 0 0,-1 0 0 0 0,1 0 0 0 0,0 1 0 0 0,-1-1 0 0 0,1 0 0 0 0,-1 0 0 0 0,1 0 0 0 0,0 0 0 0 0,-1 0 1 0 0,1 0 7 0 0,3 0-65 0 0,0 0-66 0 0,4 0-196 0 0,5 0-320 0 0,-7 0 395 0 0,-1 0 47 0 0,0 0 81 0 0,-4 0 95 0 0,-1 0 1 0 0,1 0-1 0 0,-1 0 1 0 0,1 0-1 0 0,-1 0 1 0 0,1 0-1 0 0,-1 0 1 0 0,0 0-1 0 0,1 0 1 0 0,-1 0-1 0 0,1 0 1 0 0,-1 0-1 0 0,1 0 1 0 0,-1 0-1 0 0,1-1 1 0 0,-1 1-1 0 0,1 0 1 0 0,-1 0-1 0 0,0-1 1 0 0,1 1-1 0 0,-1 0 1 0 0,1 0-1 0 0,-1-1 1 0 0,0 1-1 0 0,1 0 1 0 0,-1-1-1 0 0,0 1 1 0 0,1-1-1 0 0,-1 1 1 0 0,0 0-1 0 0,0-1 1 0 0,1 0 28 0 0,3-5-453 0 0,-3 6 403 0 0,-1-1 0 0 0,1 1 0 0 0,0 0 1 0 0,0-1-1 0 0,-1 1 0 0 0,1 0 1 0 0,0 0-1 0 0,0 0 0 0 0,0 0 0 0 0,-1-1 1 0 0,1 1-1 0 0,0 0 0 0 0,0 0 1 0 0,0 1 49 0 0</inkml:trace>
  <inkml:trace contextRef="#ctx0" brushRef="#br0" timeOffset="115323.4">1315 2314 6768 0 0,'0'0'149'0'0,"0"0"23"0"0,3 3 12 0 0,9 7-25 0 0,1-7-153 0 0,-2-4 65 0 0,-5-2 30 0 0,1-1 55 0 0,-1 1 28 0 0,-1 1 54 0 0,1 0 60 0 0,1 1 68 0 0,-3 1-111 0 0,0 1-74 0 0,4 0 131 0 0,-5-1-173 0 0,1 0 39 0 0,-2-1 10 0 0,2 0 42 0 0,-1 0 51 0 0,0 0 57 0 0,17-10 226 0 0,-16 10-351 0 0,-2-1-38 0 0,2 0 79 0 0,-1-1-84 0 0,-2 2-119 0 0,0 0-14 0 0,2-2 18 0 0,0 1 73 0 0,7-3 193 0 0,3-1 20 0 0,-6 2-182 0 0,5-1 219 0 0,-7-1-140 0 0,-2 1-32 0 0,7 4-46 0 0,0-2 24 0 0,-1-8 37 0 0,-4 2-90 0 0,4-1 35 0 0,1 0-96 0 0,-8 5-6 0 0,-2-10-12 0 0,0 1-35 0 0,-1 2-33 0 0,-6 2 52 0 0,-1 2 74 0 0,7 6-85 0 0,-2-1 29 0 0,0 1-33 0 0,1 0 24 0 0,-1-2 28 0 0,-1 0 46 0 0,-9-6 7 0 0,4 8-104 0 0,9 2-24 0 0,0 0 1 0 0,-1 1 0 0 0,1-1 0 0 0,-1 0 0 0 0,1 0-1 0 0,0 1 1 0 0,0-1 0 0 0,-1 0 0 0 0,1 0-1 0 0,0 1 1 0 0,-1-1 0 0 0,1 0 0 0 0,0 1 0 0 0,0-1-1 0 0,0 1 1 0 0,-1-1 0 0 0,1 0 0 0 0,0 1 0 0 0,0-1-1 0 0,0 1 2 0 0,-4 4-25 0 0,-23 10 15 0 0,17-10 10 0 0,7-4 1 0 0,1 0 1 0 0,0 0-1 0 0,0 0 1 0 0,0 0-1 0 0,0 1 0 0 0,0-1 1 0 0,0 0-1 0 0,0 1 1 0 0,0 0-2 0 0,-16 15 75 0 0,10-10-29 0 0,0 1 0 0 0,1 0 0 0 0,-1 0 0 0 0,-3 7-46 0 0,4-4 27 0 0,4-5-15 0 0,-1 0 0 0 0,0-1-1 0 0,0 1 1 0 0,-4 3-12 0 0,6-8 4 0 0,1 1-1 0 0,-1 0 0 0 0,1 0 1 0 0,0 0-1 0 0,-1 0 0 0 0,1 0 1 0 0,0 0-1 0 0,0 0 0 0 0,0 0 1 0 0,1 0-1 0 0,-1 0 1 0 0,1 1-1 0 0,-1-1 0 0 0,1 0 1 0 0,0 0-1 0 0,-1 1 0 0 0,1-1 1 0 0,0 0-1 0 0,1 2-3 0 0,-1-3 4 0 0,0 1-1 0 0,0-1 1 0 0,-1 1 0 0 0,1 0-1 0 0,0-1 1 0 0,-1 1 0 0 0,1-1-1 0 0,0 1 1 0 0,-1-1-1 0 0,0 1 1 0 0,1-1 0 0 0,-1 1-1 0 0,0-1 1 0 0,0 1-4 0 0,-5 10 3 0 0,5-6-3 0 0,0 1 0 0 0,0 0 0 0 0,1 0 0 0 0,0-1 0 0 0,0 4 0 0 0,0 5 0 0 0,1-14 0 0 0,-1 1 0 0 0,0 0 0 0 0,0 0 0 0 0,1-1 0 0 0,-1 1 0 0 0,1-1 0 0 0,-1 1 0 0 0,1 0 0 0 0,0-1 0 0 0,-1 1 0 0 0,1-1 0 0 0,0 1 0 0 0,0-1 0 0 0,0 0 0 0 0,0 1 0 0 0,1-1 0 0 0,-1 0 0 0 0,0 0 0 0 0,1 1 0 0 0,10 13 0 0 0,-8-6 0 0 0,-3-7 0 0 0,0 0 0 0 0,0 0 0 0 0,0 1 0 0 0,0-1 0 0 0,0-1 0 0 0,0 1 0 0 0,0 0 0 0 0,1 0 0 0 0,-1 0 0 0 0,1-1 0 0 0,-1 1 0 0 0,1 0 0 0 0,0-1 0 0 0,-1 0 0 0 0,1 1 0 0 0,0-1 0 0 0,0 0 0 0 0,0 0 0 0 0,0 0 0 0 0,0 0 0 0 0,11 2 0 0 0,-11-3 0 0 0,0 1 0 0 0,1-1 0 0 0,-1 1 0 0 0,0 0 0 0 0,0-1 0 0 0,0 1 0 0 0,0 0 0 0 0,0 0 0 0 0,0 0 0 0 0,0 1 0 0 0,0-1 0 0 0,0 0 0 0 0,-1 1 0 0 0,1 0 0 0 0,1 0 0 0 0,0 0 0 0 0,0 0 0 0 0,0-1 1 0 0,0 1-1 0 0,0-1 0 0 0,0 1 0 0 0,0-1 1 0 0,0 0-1 0 0,1 0 0 0 0,-1 0 0 0 0,0-1 1 0 0,1 1-1 0 0,-1-1 0 0 0,3 0 0 0 0,2 0-9 0 0,1 0 1 0 0,-1 0-1 0 0,0-1 0 0 0,0 0 1 0 0,7-2 8 0 0,1-1-86 0 0,1-1-59 0 0,13 2-131 0 0,-24 3 277 0 0,-1-1-37 0 0,0 1-38 0 0,1 0-39 0 0,-1-1-38 0 0,1 0-39 0 0,-1 1-38 0 0,1-1-39 0 0,-1 0-39 0 0,1 0-39 0 0,0-1-39 0 0,-1 1-39 0 0,1 0-40 0 0,0-1-40 0 0,1 0-39 0 0,-1 1-41 0 0,16-6-1279 0 0,13-2-1056 0 0,-34 9 2892 0 0</inkml:trace>
  <inkml:trace contextRef="#ctx0" brushRef="#br0" timeOffset="118685.1">7832 2012 7688 0 0,'0'0'166'0'0,"-3"-3"29"0"0,-15-8 47 0 0,3 2-90 0 0,5 1-115 0 0,-9-6 26 0 0,8 9 18 0 0,0 0 34 0 0,-8-3 163 0 0,12 3-32 0 0,-3-1 161 0 0,4 5-164 0 0,-1 3 36 0 0,-1 2 6 0 0,7-3-235 0 0,-1 0-1 0 0,1 0 0 0 0,0 0 1 0 0,-1 0-1 0 0,1-1 0 0 0,-1 1 1 0 0,1-1-1 0 0,-1 1 0 0 0,1-1 0 0 0,-1 1 1 0 0,0-1-1 0 0,1 0 0 0 0,-1 0 1 0 0,0 0-50 0 0,-11 3 291 0 0,4 2-68 0 0,1 0-65 0 0,-2-1 56 0 0,2 0-61 0 0,-4 5-4 0 0,-14 20 144 0 0,7 3-100 0 0,-1-1-30 0 0,14-21-90 0 0,0-1 0 0 0,1 1 0 0 0,-4 8-73 0 0,-6 20 121 0 0,4-12 20 0 0,1 5 16 0 0,3-10-56 0 0,7-19-78 0 0,-1 1 1 0 0,1-1 0 0 0,-1 0-1 0 0,1 1 1 0 0,0-1 0 0 0,0 1 0 0 0,0-1-1 0 0,0 1 1 0 0,0-1 0 0 0,0 1-1 0 0,1-1 1 0 0,-1 0 0 0 0,1 1-24 0 0,6 14 160 0 0,-4-8-92 0 0,10 17 247 0 0,-9-21-233 0 0,1 1 0 0 0,-1-1 0 0 0,1 0 0 0 0,1 1-82 0 0,5 4 117 0 0,9 5 126 0 0,3-5-84 0 0,9-3-43 0 0,-26-7-96 0 0,0 0-1 0 0,0 0 1 0 0,1 0-1 0 0,-1-1 1 0 0,0 0 0 0 0,3-1-20 0 0,7-2 10 0 0,-9 2-7 0 0,-1 0 0 0 0,1 0-1 0 0,-1 1 1 0 0,1 0 0 0 0,2 1-3 0 0,-5-1 8 0 0,0 1 1 0 0,0 0-1 0 0,0-1 0 0 0,0 0 1 0 0,0 1-1 0 0,0-2 1 0 0,3 0-9 0 0,1-2-1 0 0,-1 0-1 0 0,1 0 1 0 0,-1-1-1 0 0,6-4 2 0 0,5-4-9 0 0,-8 7-20 0 0,12-9-44 0 0,-10 3-54 0 0,-3-1-72 0 0,-5 5 57 0 0,-1-1-32 0 0,4-10-80 0 0,10-31-401 0 0,-14 33 478 0 0,-2 0 55 0 0,-1-15-169 0 0,0-1 40 0 0,0 13 117 0 0,0 2 35 0 0,-2-18-129 0 0,-4 6 66 0 0,4 19 95 0 0,0-1 0 0 0,0 1 1 0 0,1-1-1 0 0,1 0 67 0 0,0-10-77 0 0,1 8 18 0 0,-1-1-1 0 0,-1 1 1 0 0,-1-9 59 0 0,-3 1-66 0 0,2 12 30 0 0,1-1 0 0 0,1 1 1 0 0,0 0-1 0 0,0-3 36 0 0,1-62-208 0 0,0 69 181 0 0,-1 0 0 0 0,0 0 1 0 0,0 0-1 0 0,0 1 0 0 0,-1-1 1 0 0,0-2 26 0 0,-3-9-47 0 0,3 1 46 0 0,2 8 41 0 0,0-11-111 0 0,0 14 121 0 0,0 0 94 0 0,0 2-27 0 0,0 1 36 0 0,0 0 40 0 0,0 1 45 0 0,0 1-235 0 0,0 1 0 0 0,0-1 0 0 0,0 0 0 0 0,0 1 0 0 0,0-1 0 0 0,0 1 0 0 0,0-1 0 0 0,0 0 0 0 0,0 1 0 0 0,0-1 0 0 0,0 1 0 0 0,0-1 0 0 0,0 0 0 0 0,1 1 0 0 0,-1-1 0 0 0,0 0 0 0 0,0 1 0 0 0,0-1 0 0 0,1 0 0 0 0,-1 1 0 0 0,0-1 0 0 0,1 0 0 0 0,-1 1 0 0 0,0-1 0 0 0,0 0 1 0 0,1 0-1 0 0,-1 1 0 0 0,1-1 0 0 0,-1 0 0 0 0,0 0 0 0 0,1 0-3 0 0,5 5 60 0 0,10 23 218 0 0,-9-11-101 0 0,-2-1-53 0 0,4 10 49 0 0,2-7-15 0 0,-1-4-6 0 0,-1 2 1 0 0,1 2-153 0 0,4 18 232 0 0,-8-8-43 0 0,-4-18-114 0 0,1-1 1 0 0,-1 0-1 0 0,3 3-75 0 0,-2-6 55 0 0,-1 1 1 0 0,1-1-1 0 0,-1 1 1 0 0,0 0-1 0 0,-1-1 1 0 0,0 1-1 0 0,0 0 1 0 0,-1 0 0 0 0,0 1-56 0 0,2 22 217 0 0,10 42 383 0 0,-8-58-489 0 0,1 7 82 0 0,-3-16-115 0 0,-1 0-1 0 0,1 0 0 0 0,-1 0 0 0 0,-1 0 1 0 0,1 5-78 0 0,-1 3 139 0 0,-1-6-55 0 0,1-1 1 0 0,1 0-1 0 0,-1 1 0 0 0,1-1 1 0 0,1 2-85 0 0,3 6 111 0 0,1 1 22 0 0,-5 1 20 0 0,-1-14-126 0 0,0 0 0 0 0,1 0 0 0 0,-1 0 0 0 0,1 0 0 0 0,-1 0 0 0 0,1 0 0 0 0,1 1-27 0 0,6 14 159 0 0,-7-15-120 0 0,0 1-1 0 0,0 0 1 0 0,0 0-1 0 0,-1 0 1 0 0,1 0 0 0 0,-1-1-1 0 0,0 1 1 0 0,0 0-1 0 0,-1 0 1 0 0,1 0-39 0 0,-1 13 99 0 0,3-3-49 0 0,-2-13-46 0 0,1 1 0 0 0,0-1 0 0 0,0 1 0 0 0,0-1 0 0 0,0 1 0 0 0,0-1 0 0 0,0 0 0 0 0,0 1 0 0 0,1 0-4 0 0,-2-2 0 0 0,1 2-29 0 0,0-1 34 0 0,1 6 161 0 0,-3-5-177 0 0,1 0-82 0 0,0-1-13 0 0,0 0-46 0 0,0 0-52 0 0,-1 0-59 0 0,1-1 161 0 0,1 0 2 0 0,-1 0-20 0 0,0 0-44 0 0,0 0-16 0 0,1 0-45 0 0,-1 0-51 0 0,1 0-59 0 0,0 0-63 0 0,0 0-58 0 0,0 0-52 0 0,0 0-45 0 0,1 0-162 0 0,-1 0-44 0 0,1 0-196 0 0,2 0-525 0 0</inkml:trace>
  <inkml:trace contextRef="#ctx0" brushRef="#br0" timeOffset="118948.01">8346 2042 9560 0 0,'0'0'216'0'0,"0"2"32"0"0,0 3-144 0 0,-1 19 223 0 0,2-17-257 0 0,1-2-43 0 0,2-3-27 0 0,2 3 0 0 0,-5-3 24 0 0,-1 1 43 0 0,0 5 169 0 0,0-5-112 0 0,0 0 1 0 0,0 0-1 0 0,1 0 0 0 0,-1 0 0 0 0,1 0 0 0 0,-1-1 1 0 0,1 1-1 0 0,0 2-124 0 0,9 7 704 0 0,-8-10-376 0 0,-1-1-77 0 0,0 1-66 0 0,-1 0-57 0 0,0 0-33 0 0,0 0-47 0 0,-1 2-6 0 0,1-2 9 0 0,0-1 61 0 0,0 1-293 0 0,0-1 64 0 0,0 1 60 0 0,0-1 53 0 0,0 1 59 0 0,-1 0 57 0 0,1 0 139 0 0,0 0 66 0 0,-1 4 520 0 0,1-3-611 0 0,0-1-60 0 0,0 0-89 0 0,0 0-68 0 0,0 1-79 0 0,0 0-92 0 0,0-1-51 0 0,0 1-78 0 0,0 0-85 0 0,0 0-92 0 0,1 0-99 0 0,-1 0-105 0 0,0 1-112 0 0,1 0-120 0 0,-1-4-942 0 0,0 0-1045 0 0</inkml:trace>
  <inkml:trace contextRef="#ctx0" brushRef="#br0" timeOffset="119100.83">8300 1740 7848 0 0,'1'-4'55'0'0,"0"2"-32"0"0,-2 2-11 0 0,0-2 28 0 0,-2-4 57 0 0,-1-1 14 0 0,-1-3 47 0 0,3 8-12 0 0,1-1-41 0 0,-1 0 3 0 0,0-1-116 0 0,0 1-146 0 0,1 2 57 0 0,1 1 60 0 0,-1 0 36 0 0,1 0 34 0 0,-1 0 27 0 0,1 0 35 0 0,-1 0 39 0 0,1 0 44 0 0,-1 0 14 0 0,1 1 39 0 0,-1-1 43 0 0,1 0 44 0 0,-1 0 49 0 0,1 0 51 0 0,-1 0 54 0 0,0 0 58 0 0,1 0-438 0 0</inkml:trace>
  <inkml:trace contextRef="#ctx0" brushRef="#br0" timeOffset="115839.16">2721 2012 8520 0 0,'-6'0'302'0'0,"-1"0"-73"0"0,0 0-64 0 0,0 0-54 0 0,-1 0-39 0 0,1 0-43 0 0,-28 0-57 0 0,22 0 126 0 0,11 0-42 0 0,1 0-1 0 0,-1 0 0 0 0,0 0 0 0 0,1 1 0 0 0,-1-1 1 0 0,1 0-1 0 0,-1 1 0 0 0,1 0 0 0 0,-1-1 0 0 0,1 1 0 0 0,-1 0 1 0 0,1 0-1 0 0,0 0 0 0 0,-1 0-55 0 0,-6 3 291 0 0,1 0 75 0 0,-1 0-46 0 0,-1 0-16 0 0,1 0-42 0 0,-8 5 159 0 0,-1 4-41 0 0,12-10-284 0 0,1 2-1 0 0,0-1 0 0 0,0 0 0 0 0,1 1 1 0 0,-2 2-96 0 0,-18 28 356 0 0,9-12-138 0 0,5-11-108 0 0,-2 8 81 0 0,10-17-171 0 0,1 0 1 0 0,-1 0 0 0 0,0 0 0 0 0,1 0 0 0 0,-1 0-1 0 0,1 0 1 0 0,0 0 0 0 0,0 1-21 0 0,0 0 23 0 0,0 0 1 0 0,0-1-1 0 0,-1 1 1 0 0,0 0-1 0 0,1-1 1 0 0,-1 1 0 0 0,-1 0-1 0 0,1-1 1 0 0,0 0-1 0 0,-1 1 1 0 0,-1 2-24 0 0,-1 7 102 0 0,4 1-54 0 0,-1 4-17 0 0,-5-3-20 0 0,1 1 14 0 0,3 1 30 0 0,2 41 25 0 0,0-56-80 0 0,1 0 0 0 0,-1 0 0 0 0,0 0 0 0 0,1 0 0 0 0,0 0 0 0 0,-1 0 0 0 0,1 0 0 0 0,0 0 0 0 0,0 0 0 0 0,0 0 0 0 0,0 0 0 0 0,1 0 0 0 0,-1-1 0 0 0,0 1 0 0 0,1-1 0 0 0,-1 1 0 0 0,1-1 0 0 0,0 1 0 0 0,-1-1 0 0 0,1 0 0 0 0,0 0 0 0 0,0 0 0 0 0,0 0 0 0 0,0 0 0 0 0,0 0 0 0 0,0 0 0 0 0,0-1 0 0 0,0 1 0 0 0,0-1 0 0 0,0 1 0 0 0,1-1 0 0 0,-1 0 0 0 0,-1 0 0 0 0,1 0 0 0 0,-1 1 0 0 0,1-1 0 0 0,-1 0 1 0 0,1 1-1 0 0,-1-1 0 0 0,1 1 0 0 0,-1-1 0 0 0,1 1 0 0 0,-1 0 1 0 0,0 0-1 0 0,1 0 0 0 0,10 5-13 0 0,-6-5-3 0 0,-1 0 0 0 0,0 0 0 0 0,1 0 0 0 0,-1-1 0 0 0,1 0 16 0 0,4 1-51 0 0,-1-2-1 0 0,1 1 1 0 0,-1-1 0 0 0,8-2 51 0 0,-2-1-52 0 0,1 0-67 0 0,-1 0-52 0 0,-4 1-46 0 0,-1 0-1 0 0,0-1 0 0 0,4-2 218 0 0,16-9-477 0 0</inkml:trace>
  <inkml:trace contextRef="#ctx0" brushRef="#br0" timeOffset="116654.61">3220 2057 8352 0 0,'-17'0'146'0'0,"-18"0"408"0"0,18 0-436 0 0,-4 0-72 0 0,16 0-22 0 0,1 0 45 0 0,-5 0 177 0 0,0 0 92 0 0,-12 0 553 0 0,15 0-661 0 0,-1 0-52 0 0,0 1 132 0 0,1 1-60 0 0,1 0-49 0 0,1 1-38 0 0,-4 2 47 0 0,-2-1 64 0 0,2 0-48 0 0,-4 5 60 0 0,1 3-47 0 0,-12 16 437 0 0,18-19-528 0 0,1 0-67 0 0,-1 4 79 0 0,1-3-57 0 0,0 1-30 0 0,3-8-61 0 0,0 0 1 0 0,0 1-1 0 0,1-1 0 0 0,-1 0 1 0 0,1 0-1 0 0,-1 0 0 0 0,1 2-12 0 0,0-2 13 0 0,0-1 0 0 0,0 1-1 0 0,-1 0 1 0 0,1 0 0 0 0,-1-1 0 0 0,0 1 0 0 0,0-1-1 0 0,0 1 1 0 0,0 0 0 0 0,-1 1-13 0 0,1-3 4 0 0,0 0-1 0 0,1 0 1 0 0,-1 1 0 0 0,0-1 0 0 0,1 1-1 0 0,-1-1 1 0 0,1 0 0 0 0,0 1-1 0 0,-1-1 1 0 0,1 1 0 0 0,0-1 0 0 0,0 1-1 0 0,0-1 1 0 0,0 1 0 0 0,0-1 0 0 0,0 1-1 0 0,1-1 1 0 0,-1 1 0 0 0,1 0-4 0 0,5 10 14 0 0,-6-10-8 0 0,1-1 0 0 0,0 0 1 0 0,0 1-1 0 0,-1-1 0 0 0,1 1 0 0 0,0-1 0 0 0,-1 1 1 0 0,0 0-1 0 0,1-1 0 0 0,-1 1 0 0 0,0-1 1 0 0,0 1-1 0 0,0 0 0 0 0,0-1-6 0 0,0 4 12 0 0,0-4-10 0 0,0 0 0 0 0,0-1 0 0 0,0 1 0 0 0,0 0 1 0 0,0 0-1 0 0,0 0 0 0 0,0 0 0 0 0,0 0 0 0 0,0 0 0 0 0,0 0 1 0 0,1 0-1 0 0,-1 0 0 0 0,0 0 0 0 0,1 0 0 0 0,-1 0 0 0 0,0-1 0 0 0,1 1 1 0 0,-1 0-1 0 0,1 0 0 0 0,0 0 0 0 0,-1-1 0 0 0,1 1 0 0 0,0 0 1 0 0,-1-1-1 0 0,1 1 0 0 0,0 0 0 0 0,0-1 0 0 0,-1 1 0 0 0,1-1 0 0 0,0 0 1 0 0,0 1-1 0 0,0-1 0 0 0,0 1-2 0 0,3 1 11 0 0,-1 0-1 0 0,0 1 1 0 0,0-1 0 0 0,0 1 0 0 0,-1 0-1 0 0,3 2-10 0 0,8 9 39 0 0,-3-8 18 0 0,4 0 74 0 0,5 0-13 0 0,-9-3-51 0 0,2 0 76 0 0,1-2-37 0 0,-1-1-35 0 0,-1-1-35 0 0,4 1-41 0 0,-3 0 5 0 0,-9 1 1 0 0,0-1 0 0 0,1 0 0 0 0,-1 0 1 0 0,1 0-1 0 0,-1 0 0 0 0,1-1 0 0 0,-1 0 0 0 0,1 1 0 0 0,0-2-1 0 0,7-1 17 0 0,2-1 1 0 0,0-1 0 0 0,9-5-18 0 0,-17 8-12 0 0,-1-1 0 0 0,1 0 0 0 0,-1 0-1 0 0,0 0 1 0 0,0 0 0 0 0,0-1 12 0 0,3-3-12 0 0,-4 4 14 0 0,0 0-1 0 0,0 0 0 0 0,0 0 1 0 0,0 0-1 0 0,0-1 0 0 0,-1 0-1 0 0,13-26 126 0 0,-10 14-95 0 0,-5 13-20 0 0,0 1 0 0 0,0-1 0 0 0,0 0 0 0 0,-1 1 1 0 0,1-1-1 0 0,-1 1 0 0 0,1-1 0 0 0,-1 0-11 0 0,-9-20 49 0 0,2 10-89 0 0,3 5-29 0 0,1 1-42 0 0,1 0-39 0 0,0 0 35 0 0,-3-12-107 0 0,3 9 96 0 0,0-2-196 0 0,1-8-106 0 0,3 12 216 0 0,-1-1-58 0 0,1 1-82 0 0,-1 3 73 0 0,0 1-51 0 0,1-1-58 0 0,-1 1-63 0 0,0 4 436 0 0,0 0 1 0 0,0-1 0 0 0,-1 1 0 0 0,1 0 0 0 0,0 0-1 0 0,0 0 1 0 0,0 0 0 0 0,0 0 0 0 0,0 0-1 0 0,0 0 1 0 0,0 0 0 0 0,0 0 0 0 0,0 0 0 0 0,0 0-1 0 0,0-1 1 0 0,0 1 0 0 0,0 0 0 0 0,0 0-1 0 0,1 0 1 0 0,-1 0 0 0 0,0 0 0 0 0,0 0 0 0 0,0 0-1 0 0,0 0 1 0 0,0 0 0 0 0,0 0 0 0 0,0 0-1 0 0,0 0 1 0 0,0-1 0 0 0,0 1 0 0 0,0 0 0 0 0,0 0-1 0 0,0 0 1 0 0,0 0 0 0 0,0 0 0 0 0,0 0-1 0 0,0 0 1 0 0,1 0 0 0 0,-1 0 0 0 0,0 0 0 0 0,0 0-1 0 0,0 0 1 0 0,0 0 0 0 0,0 0 0 0 0,0 0-1 0 0,0 0 1 0 0,0 0 0 0 0,0 0 0 0 0,0 0 0 0 0,1 0-1 0 0,-1 0 1 0 0,0 0 0 0 0,0 0 0 0 0,0 0-1 0 0,0 0 1 0 0,0 0 0 0 0,0 0 14 0 0,10 0-829 0 0,-7 0-37 0 0,-1 0-140 0 0,2 0 636 0 0,-3 0 207 0 0,1 0 0 0 0,0 0 0 0 0,0 0 1 0 0,-1 0-1 0 0,1 0 0 0 0,0 0 1 0 0,0 0-1 0 0,-1 1 0 0 0,1-1 1 0 0,0 1-1 0 0,0 0 163 0 0,1 2-360 0 0,-1 0 36 0 0,-1 0 30 0 0,1-1 42 0 0,2-1 44 0 0,2-1 49 0 0,10 3-274 0 0,-5 6 93 0 0,-6-4 215 0 0,0 1 37 0 0,-1 1 40 0 0,-1 0 44 0 0,1-1 50 0 0,0 1 51 0 0,0-1 57 0 0,1-1 60 0 0,2 2-3 0 0,7 7 194 0 0,-8-5-92 0 0,0 2 225 0 0,1 7 328 0 0,3 6 321 0 0,-2-9-464 0 0,0-3-203 0 0,1-1-105 0 0,-3-5-220 0 0,-2 0 35 0 0,-3-4-107 0 0,0 1-1 0 0,0-1 0 0 0,-1 1 0 0 0,1-1 0 0 0,-1 1 0 0 0,1 0 1 0 0,-1-1-1 0 0,0 1 0 0 0,0-1 0 0 0,0 4-122 0 0,3-1 465 0 0,1 0-282 0 0,0 1 33 0 0,-4-5-175 0 0,0 0 0 0 0,1 0-1 0 0,-1 0 1 0 0,1 0 0 0 0,-1 0 0 0 0,1 0-1 0 0,-1 0 1 0 0,1-1 0 0 0,0 1 0 0 0,-1 0-1 0 0,1 0 1 0 0,0-1 0 0 0,0 1 0 0 0,0 0-1 0 0,-1-1 1 0 0,1 1 0 0 0,0-1 0 0 0,0 1-1 0 0,0-1 1 0 0,0 0 0 0 0,0 1 0 0 0,0-1-1 0 0,0 0-40 0 0,2 0 418 0 0,-3 0-2 0 0,0 0-14 0 0,0 0-55 0 0,0 0-26 0 0,0 0-7 0 0,0 0-20 0 0,0 0-71 0 0,0 0-30 0 0,0 0-7 0 0,-2-3-16 0 0,2-2-56 0 0,0-4-32 0 0,1-1-25 0 0,0 7-33 0 0,-1-2-4 0 0,0-22 43 0 0,0 21-61 0 0,1 0 1 0 0,-1 0 0 0 0,1 1 0 0 0,1-1 0 0 0,-1 0 0 0 0,1 0-3 0 0,6-9 34 0 0,3-5-23 0 0,-9 15-11 0 0,1 1 0 0 0,-1 0 0 0 0,0 1 0 0 0,1-1 0 0 0,0 0-1 0 0,1 0 1 0 0,3-3 0 0 0,-2 3 0 0 0,-1-1 0 0 0,1 1 0 0 0,-2-1 0 0 0,3-3 0 0 0,-2 2 0 0 0,8-9-14 0 0,2 6-38 0 0,-8 6 49 0 0,-4 2-5 0 0,1-1 1 0 0,0 1-1 0 0,0 0 0 0 0,0 0 0 0 0,0 0 0 0 0,0 0 1 0 0,0 0-1 0 0,1 1 0 0 0,-1 0 0 0 0,0-1 1 0 0,0 1-1 0 0,3 0 8 0 0,3 0-15 0 0,-7-1 12 0 0,1 1-1 0 0,0 0 1 0 0,0 0-1 0 0,0 0 1 0 0,0 0-1 0 0,-1 0 1 0 0,1 1-1 0 0,0-1 1 0 0,0 1-1 0 0,0 0 0 0 0,0 0 4 0 0,5 3 0 0 0,17 7 1 0 0,-1 1 9 0 0,0 7-33 0 0,21 27-82 0 0,-20-20 31 0 0,-21-22 74 0 0,-1 0 0 0 0,0 1 0 0 0,0-1 0 0 0,-1 0 0 0 0,1 1 0 0 0,-1 0 0 0 0,0-1 0 0 0,0 3 0 0 0,7 12 0 0 0,-4-11 0 0 0,-4-7 0 0 0,0 0 0 0 0,-1 1 0 0 0,1-1 0 0 0,0 0 0 0 0,0 1 0 0 0,-1-1 0 0 0,1 1 0 0 0,-1-1 0 0 0,1 1 0 0 0,-1-1 0 0 0,0 1 0 0 0,0 0 0 0 0,1-1 0 0 0,-1 1-1 0 0,0-1 2 0 0,-1-1 0 0 0,1 1 0 0 0,0-1 0 0 0,0 1 0 0 0,0 0 0 0 0,1-1 0 0 0,-1 1 0 0 0,0-1 0 0 0,0 1 0 0 0,0 0 0 0 0,0-1 0 0 0,0 1 0 0 0,1-1 0 0 0,-1 1 0 0 0,0-1 0 0 0,1 1 0 0 0,-1-1 0 0 0,0 1 0 0 0,1-1 0 0 0,-1 1 0 0 0,0-1 0 0 0,1 1 0 0 0,-1-1 0 0 0,1 0 0 0 0,-1 1 0 0 0,1-1 0 0 0,0 1-1 0 0,4 4 43 0 0,-2 8 39 0 0,-3-3-47 0 0,0-8 53 0 0,0-2-4 0 0,0 0-11 0 0,0 0 2 0 0,0 0 10 0 0,0 0 3 0 0,0 0 0 0 0,2-2-14 0 0,8-12-23 0 0,-7 3 79 0 0,-1 3 31 0 0,3-4-79 0 0,7-15 101 0 0,-7 18-172 0 0,1 2-55 0 0,-2 3 15 0 0,-1 0 0 0 0,0 1-1 0 0,0-1 1 0 0,0-1 0 0 0,0 1-1 0 0,-1 0 1 0 0,0-1 0 0 0,0 1-1 0 0,1-2 30 0 0,6-12-141 0 0,-7 16 128 0 0,-1 0 1 0 0,1 0-1 0 0,0 1 1 0 0,0-1 0 0 0,1 0-1 0 0,-1 1 1 0 0,2-1 12 0 0,17-14-92 0 0,-16 10 65 0 0,-2 4 10 0 0,-1-1-1 0 0,1 0 0 0 0,0 1 0 0 0,0 0 1 0 0,0-1-1 0 0,0 1 0 0 0,0 1 0 0 0,0-1 1 0 0,0 0-1 0 0,1 1 0 0 0,-1-1 0 0 0,4 0 18 0 0,2-1-31 0 0,10-3-26 0 0,-5 0-15 0 0,3 1 10 0 0,-14 5 60 0 0,-1 0 0 0 0,0 0 0 0 0,1 0 0 0 0,-1 1 0 0 0,0-1 0 0 0,0 1 0 0 0,0-1 0 0 0,1 1 0 0 0,-1 0 2 0 0,1 0 0 0 0,8 3-24 0 0,0 0 0 0 0,0 1 0 0 0,2 1 24 0 0,-11-5 0 0 0,10 9-7 0 0,6 5-46 0 0,-13-12 47 0 0,-4-3 6 0 0,-1 0-1 0 0,1 0 1 0 0,0 1 0 0 0,-1-1 0 0 0,1 0 0 0 0,-1 1-1 0 0,1-1 1 0 0,-1 0 0 0 0,1 1 0 0 0,-1-1-1 0 0,1 1 1 0 0,-1-1 0 0 0,1 1 0 0 0,-1-1 0 0 0,1 1-1 0 0,-1-1 1 0 0,0 1 0 0 0,1 0 0 0 0,-1-1 0 0 0,0 1-1 0 0,0-1 1 0 0,1 1 0 0 0,1 4-1 0 0,23 25 1 0 0,-22-15 0 0 0,-3-13 1 0 0,0 0-1 0 0,0 0 0 0 0,0-1 0 0 0,1 1 0 0 0,-1 0 0 0 0,1-1 0 0 0,-1 1 0 0 0,1 0 0 0 0,0-1 0 0 0,-1 1 0 0 0,1-1 0 0 0,0 1 1 0 0,0-1-1 0 0,4 9 19 0 0,-2 3 38 0 0,-3-7-66 0 0,0 10-57 0 0,1-2-47 0 0,0-12 92 0 0,-1-1-1 0 0,0 1 0 0 0,1 0 1 0 0,0-1-1 0 0,-1 1 0 0 0,1-1 1 0 0,0 1-1 0 0,0-1 0 0 0,0 1 1 0 0,0-1-1 0 0,0 1 0 0 0,0-1 0 0 0,0 1 23 0 0,1 0-157 0 0,-1-2-148 0 0,-1 0-272 0 0,0 3-28 0 0,0 9-4 0 0</inkml:trace>
  <inkml:trace contextRef="#ctx0" brushRef="#br0" timeOffset="117304.3">4521 2238 9384 0 0,'0'0'208'0'0,"0"0"33"0"0,2 3 16 0 0,4 4-106 0 0,-2-1-78 0 0,1 4-25 0 0,-4-8-48 0 0,0 0 0 0 0,0 0-1 0 0,0 0 1 0 0,0 0 0 0 0,0 0 0 0 0,1 0-1 0 0,-1 0 1 0 0,1 0 0 0 0,0 0 0 0 0,4 6 47 0 0,-2 0 97 0 0,0-2 60 0 0,-1 0 77 0 0,2-3 84 0 0,1 0-40 0 0,1 0 13 0 0,1 5 118 0 0,-6-2-164 0 0,1 0-66 0 0,-2-1-55 0 0,1-1-45 0 0,-1 1-27 0 0,-1-4-69 0 0,1 0 0 0 0,-1 1 0 0 0,1-1 0 0 0,0 1 0 0 0,-1-1 0 0 0,1 0 0 0 0,0 0 0 0 0,0 1 0 0 0,0-1 0 0 0,0 1-30 0 0,9 4 301 0 0,-10-5-285 0 0,0-1 0 0 0,1 0 0 0 0,-1 0 0 0 0,1 1 0 0 0,-1-1 0 0 0,0 0 0 0 0,1 1-1 0 0,-1-1 1 0 0,0 0 0 0 0,1 1 0 0 0,-1-1 0 0 0,0 0 0 0 0,0 1 0 0 0,1-1 0 0 0,-1 1-1 0 0,0-1 1 0 0,0 0 0 0 0,0 1 0 0 0,1-1 0 0 0,-1 1 0 0 0,0-1 0 0 0,0 1 0 0 0,0-1 0 0 0,0 1-1 0 0,0-1 1 0 0,0 1 0 0 0,0-1 0 0 0,0 1 0 0 0,0-1 0 0 0,0 0 0 0 0,0 1 0 0 0,-1 0-16 0 0,4 12 323 0 0,2-4-90 0 0,0-1-81 0 0,0 1 70 0 0,6 16 205 0 0,-9-16-202 0 0,-2-7-21 0 0,0-2-39 0 0,0 0-5 0 0,0 0 16 0 0,0 0 68 0 0,0 0 32 0 0,0 0 4 0 0,0 0-36 0 0,0 0-181 0 0,2-2-36 0 0,8-11-17 0 0,5-17-10 0 0,-14 29 2 0 0,-1-1-1 0 0,1 1 1 0 0,-1 0-1 0 0,1-1 1 0 0,-1 1-1 0 0,0 0 1 0 0,0-1-1 0 0,0 1 0 0 0,0 0 1 0 0,0-1-2 0 0,2-16 45 0 0,1 8-35 0 0,10-23 4 0 0,-5 12 36 0 0,-2-1-39 0 0,-5 20-12 0 0,6-16-3 0 0,20-25-93 0 0,-18 31 80 0 0,-6 6-22 0 0,1 1-1 0 0,0 0 1 0 0,1 0 0 0 0,-1 0 0 0 0,1 1 0 0 0,0-1 0 0 0,0 1-1 0 0,5-2 40 0 0,-1 1-56 0 0,12-6 2 0 0,-19 11 46 0 0,0-1 1 0 0,0 1-1 0 0,0-1 0 0 0,0 1 1 0 0,0-1-1 0 0,0 1 1 0 0,0 0-1 0 0,0 0 0 0 0,1 0 1 0 0,0 1 7 0 0,3-1-11 0 0,9 2-42 0 0,-14-1 52 0 0,0 0 0 0 0,0-1 0 0 0,0 1 0 0 0,0 0 1 0 0,0-1-1 0 0,-1 1 0 0 0,1 0 0 0 0,0 0 0 0 0,-1 0 0 0 0,1 0 0 0 0,0 0 1 0 0,-1 0-1 0 0,1 0 0 0 0,-1 0 0 0 0,0 0 0 0 0,1 0 1 0 0,5 10 0 0 0,5-5-10 0 0,-10-6 8 0 0,0 1-1 0 0,0-1 0 0 0,0 0 1 0 0,0 1-1 0 0,0-1 0 0 0,0 1 0 0 0,0 0 1 0 0,-1-1-1 0 0,1 1 0 0 0,0 0 1 0 0,0 0-1 0 0,0-1 0 0 0,-1 1 1 0 0,1 0-1 0 0,0 0 0 0 0,-1 0 3 0 0,12 32-47 0 0,-9-23 30 0 0,0 8 6 0 0,-3-17 11 0 0,0 0 0 0 0,0 1 0 0 0,0-1 0 0 0,0 0 0 0 0,0 1 0 0 0,0-1 0 0 0,1 0 0 0 0,-1 1 0 0 0,1-1 0 0 0,-1 1 0 0 0,5 6 1 0 0,-4-7 0 0 0,0 1 0 0 0,0-1 0 0 0,0 1-1 0 0,0-1 1 0 0,-1 0 0 0 0,1 1 0 0 0,-1 0 0 0 0,1-1 0 0 0,-1 1 0 0 0,1-1 0 0 0,-1 3-1 0 0,0-2 65 0 0,0 3 63 0 0,0 15 28 0 0,0-15 4 0 0,0 0-26 0 0,0 16-97 0 0,0-16 19 0 0,0-5 19 0 0,0 0-9 0 0,0 0-2 0 0,0 0 0 0 0,0 0 0 0 0,3-3 0 0 0,22-12 64 0 0,-18 3-73 0 0,3-4-46 0 0,-7 13-9 0 0,0-1 0 0 0,0 0 0 0 0,-1 1 0 0 0,0-1 0 0 0,0 0 0 0 0,0 0 0 0 0,0-1 0 0 0,0 0 0 0 0,8-17 0 0 0,-1 9 0 0 0,12-22 0 0 0,-18 30 1 0 0,1-1-1 0 0,0 1 0 0 0,0-1 0 0 0,1 1 0 0 0,-1 0 1 0 0,1 1-1 0 0,0-1 0 0 0,0 1 0 0 0,3-1 0 0 0,6-7-29 0 0,0-1-37 0 0,-13 12 62 0 0,3-3-20 0 0,0 0 0 0 0,0 0 0 0 0,1 1 0 0 0,-1-1 0 0 0,1 1 24 0 0,-2 1-9 0 0,0 1 0 0 0,-1 0 1 0 0,1 0-1 0 0,0 1 0 0 0,-1-1 0 0 0,1 0 0 0 0,0 1 0 0 0,0 0 0 0 0,0-1 1 0 0,-1 1-1 0 0,2 1 9 0 0,3-2-11 0 0,-5 1 4 0 0,0 0 0 0 0,0 0 0 0 0,0 0 0 0 0,0 0 0 0 0,0 0 1 0 0,0 1-1 0 0,0-1 0 0 0,0 0 0 0 0,0 1 0 0 0,1 0 7 0 0,12 12-24 0 0,31 32-30 0 0,-34-30 54 0 0,-7 0 0 0 0,8 0 0 0 0,17 16 0 0 0,-24-26-1 0 0,0 2-77 0 0,8 6-196 0 0,-10-11 217 0 0,-2-1 60 0 0,0 0-38 0 0,0 0-37 0 0,-1 0-34 0 0,3 0-189 0 0,-1 1-111 0 0,0 0-102 0 0,0-1-90 0 0,0 1-80 0 0,0-1-70 0 0,1 0-59 0 0,-1 0-48 0 0,7 1-1266 0 0,8-1-1202 0 0</inkml:trace>
  <inkml:trace contextRef="#ctx0" brushRef="#br0" timeOffset="117666.05">6078 2178 3936 0 0,'-3'0'111'0'0,"1"1"-60"0"0,-2-2 12 0 0,-5-14-40 0 0,3 6-1 0 0,0 3 57 0 0,6 6-79 0 0,-7-8 211 0 0,-3-1 156 0 0,-4-2 260 0 0,2 6 84 0 0,8-1-236 0 0,0 1 58 0 0,-6 3 47 0 0,2 1-31 0 0,2-2-207 0 0,0 0-37 0 0,-9-4 481 0 0,10 7-478 0 0,0 2 46 0 0,-10 7 264 0 0,-5 1 52 0 0,7-4-313 0 0,2-3-147 0 0,10-3-184 0 0,0 0 0 0 0,0 0 0 0 0,0 0 0 0 0,0 0 0 0 0,1 1 1 0 0,-1-1-1 0 0,0 0 0 0 0,0 1 0 0 0,0-1 0 0 0,0 0 0 0 0,1 1 1 0 0,-1-1-1 0 0,0 1-26 0 0,-6 10 329 0 0,-6 6 81 0 0,-14 2 47 0 0,20-15-330 0 0,1 0 0 0 0,-1 1 0 0 0,1 0 0 0 0,-4 4-127 0 0,0 0 109 0 0,-9 10 90 0 0,5-2 25 0 0,-3 8 29 0 0,6-16-156 0 0,-3 2 41 0 0,11 2 28 0 0,2-5-48 0 0,-6 6 235 0 0,5-11-297 0 0,-1 0-55 0 0,1-1 153 0 0,2-2-2 0 0,3 1 2 0 0,2 0-75 0 0,0-1-63 0 0,-1 1 22 0 0,19 9 98 0 0,-13-8 0 0 0,15-2-10 0 0,3 0-38 0 0,-26 0-81 0 0,-1 0-1 0 0,1 0 1 0 0,0 0 0 0 0,-1 0-1 0 0,1 0 1 0 0,-1-1 0 0 0,1 1-1 0 0,-1-1 1 0 0,1 1 0 0 0,-1-1 0 0 0,1 0-1 0 0,-1 1 1 0 0,1-1 0 0 0,-1 0-1 0 0,1-1-6 0 0,6-2 30 0 0,1-1 8 0 0,15-8-1 0 0,-3 3-3 0 0,2 0 6 0 0,-9 0 14 0 0,1-4 53 0 0,15-16 170 0 0,-19 14-227 0 0,-8 8-76 0 0,-2 0-43 0 0,-1 1-29 0 0,0 5 61 0 0,-1 0-1 0 0,1 0 1 0 0,0 0 0 0 0,1 0 0 0 0,-1 0 0 0 0,0 0 0 0 0,0 0 0 0 0,1 0 0 0 0,0 0-1 0 0,0-1 38 0 0,3-5-118 0 0,2-1-113 0 0,-5 2 57 0 0,0-2-54 0 0,-1 1 34 0 0,-1-4-28 0 0,1 3 28 0 0,1 2-18 0 0,2 0-62 0 0,1 0 0 0 0,-1 2 67 0 0,0 0-51 0 0,-1-1-68 0 0,-2-1-85 0 0,0-8-556 0 0,0 0-22 0 0</inkml:trace>
  <inkml:trace contextRef="#ctx0" brushRef="#br0" timeOffset="118004.14">6169 2133 9008 0 0,'0'2'200'0'0,"-1"1"-122"0"0,1-1-42 0 0,0 0 1 0 0,0 0 0 0 0,0-1-1 0 0,0 1 1 0 0,0 0 0 0 0,0 0-1 0 0,1-1 1 0 0,-1 1 0 0 0,1 0-1 0 0,-1 0 1 0 0,1 0-37 0 0,9 3 212 0 0,-7 2-173 0 0,-1-1-35 0 0,12 18-27 0 0,-14-24 32 0 0,-1 1 26 0 0,1 2 36 0 0,0-1 78 0 0,2 1 171 0 0,8 7 281 0 0,-7-8 21 0 0,-3 2-403 0 0,0-1 81 0 0,-1-1 64 0 0,1-1 47 0 0,-1-2 1399 0 0,2-2-1319 0 0,0-1-73 0 0,0-1-101 0 0,0 2-204 0 0,0 0-36 0 0,1-1-35 0 0,0-1-78 0 0,1-1-84 0 0,0 0-94 0 0,-3 4 214 0 0,1 0 0 0 0,0 0 0 0 0,-1-1 0 0 0,1 1 0 0 0,-1 0 0 0 0,1 0 0 0 0,-1-1 0 0 0,0 1 0 0 0,0 0 0 0 0,-1-3 0 0 0,3-11 0 0 0,-2 14 2 0 0,1 0 0 0 0,0 0 1 0 0,1 0-1 0 0,-1 0 1 0 0,0 0-1 0 0,1 1 1 0 0,-1-1-1 0 0,1 0 1 0 0,-1 1-1 0 0,1-1-2 0 0,11-13 62 0 0,-3-7 10 0 0,1-1-15 0 0,-1 10-102 0 0,1 0-35 0 0,-7 9 42 0 0,1-1 1 0 0,-1 1 0 0 0,0 0 0 0 0,1 0-1 0 0,0 0 1 0 0,2-1 37 0 0,-6 5 0 0 0,1-1-1 0 0,0 1 0 0 0,-1-1 1 0 0,1 1-1 0 0,-1 0 0 0 0,1 0 1 0 0,0 0-1 0 0,-1 0 0 0 0,1 0 1 0 0,0 0 0 0 0,-2 0 0 0 0,8-1 16 0 0,-5 1-12 0 0,0-1 0 0 0,-1 1 0 0 0,1 0 0 0 0,0 0 0 0 0,0 0 0 0 0,0 1 0 0 0,0-1 0 0 0,-1 1 0 0 0,1-1 0 0 0,0 1 0 0 0,0 0-4 0 0,15 9-14 0 0,-7-7-9 0 0,-1 0-21 0 0,-1 9-35 0 0,1-1 24 0 0,10 2 30 0 0,-9-7 25 0 0,-9-4 0 0 0,0-1 0 0 0,0 1 0 0 0,0-1 0 0 0,0 1 0 0 0,-1 0 0 0 0,1 0 0 0 0,0 0 0 0 0,0 2 0 0 0,2 2 0 0 0,-2-4 1 0 0,-1 0 0 0 0,0 0 0 0 0,0 0-1 0 0,1 0 1 0 0,-1-1 0 0 0,1 1-1 0 0,-1 0 1 0 0,1-1 0 0 0,0 0-1 0 0,0 1 1 0 0,0-1 0 0 0,0 0-1 0 0,0 0 1 0 0,1 1-1 0 0,-2-1 3 0 0,0-1-1 0 0,0 1 0 0 0,0 0 1 0 0,0-1-1 0 0,0 1 1 0 0,0 0-1 0 0,0 0 0 0 0,0 0 1 0 0,-1 0-1 0 0,1 0 1 0 0,0-1-1 0 0,-1 1 1 0 0,1 1-1 0 0,-1-1 0 0 0,1 0 1 0 0,-1 0-1 0 0,1 0 1 0 0,-1 0-1 0 0,0 0 0 0 0,0 1-2 0 0,2 26 6 0 0,-2-18-6 0 0,2 5 10 0 0,2-8 7 0 0,-1-1-52 0 0,-5-4-35 0 0,-3-2-54 0 0,3 1-24 0 0,4 1-8 0 0,-2-2 156 0 0,2 2-78 0 0,0-1-2 0 0,-1 1-18 0 0,1-1-40 0 0,-1 0-14 0 0,1 0-39 0 0,-1 0-46 0 0,1 0-50 0 0,-1 0-53 0 0,1-1-51 0 0,-1 0-44 0 0,1 1-40 0 0,-1-1-138 0 0,1 0-39 0 0,0 0-169 0 0,2 0-453 0 0,-4 0 1242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29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257 454 5584 0 0,'0'0'124'0'0,"-2"0"17"0"0,-3-1-80 0 0,-19 1 131 0 0,12 3-134 0 0,8 3-76 0 0,-1 0 32 0 0,-3-5 91 0 0,3-1 69 0 0,0 1 60 0 0,-11 4 687 0 0,10-3-581 0 0,4-1-208 0 0,-1 0-39 0 0,1 0-44 0 0,1 0-54 0 0,0-1-9 0 0,-2 2 264 0 0,1-1-45 0 0,-1 1-43 0 0,2-1-36 0 0,-1 0-17 0 0,1 0-38 0 0,0 0-25 0 0,0 1-28 0 0,-2 1-2 0 0,2-3 26 0 0,-1 1 37 0 0,-4 3 100 0 0,-8 2 123 0 0,12-5-259 0 0,1 1-1 0 0,-1-1 1 0 0,0 0-1 0 0,0 1 1 0 0,0-1 0 0 0,1 1-1 0 0,-1-1 1 0 0,0 1-1 0 0,1 0 1 0 0,0 0 0 0 0,-1-1-1 0 0,1 1 1 0 0,-1 1-43 0 0,-3 7 255 0 0,0 1-41 0 0,0-1-47 0 0,-15 22 266 0 0,8-19-190 0 0,0 3-82 0 0,4 12-43 0 0,-3 3-21 0 0,7-22-70 0 0,-5 11 44 0 0,7-1 21 0 0,2-7-68 0 0,0 2 36 0 0,0 17 153 0 0,0 1 99 0 0,0-2 73 0 0,3-20-137 0 0,-1-8-182 0 0,0-1 0 0 0,0 1 0 0 0,-1 0 1 0 0,1-1-1 0 0,0 0 0 0 0,0 1 0 0 0,0-1 0 0 0,1 0 0 0 0,-1 0 1 0 0,1 0-67 0 0,1 1 107 0 0,11 2 316 0 0,2-4-124 0 0,-1-1-124 0 0,-6-2-123 0 0,-8 3-41 0 0,0-1 1 0 0,0 0-1 0 0,-1 0 0 0 0,1 0 0 0 0,0 0 1 0 0,-1-1-1 0 0,1 1 0 0 0,-1 0 0 0 0,1-1 0 0 0,-1 1-11 0 0,0-1 10 0 0,1 1 0 0 0,-1 0 0 0 0,1-1-1 0 0,-1 1 1 0 0,1 0 0 0 0,0 0-1 0 0,-1 0 1 0 0,1 0 0 0 0,0 0 0 0 0,0 0-10 0 0,25-6 97 0 0,-17 1-50 0 0,0 0 1 0 0,0-1 0 0 0,3-4-48 0 0,23-15 168 0 0,-17 14-88 0 0,-8 6-22 0 0,0-1 1 0 0,-1 0 0 0 0,9-9-59 0 0,14-26 132 0 0,-30 38-131 0 0,1 0 0 0 0,-1 0 1 0 0,0 0-1 0 0,0 0 0 0 0,-1 0 1 0 0,1 0-1 0 0,-1-1 0 0 0,0 0 1 0 0,1 0-2 0 0,12-31 12 0 0,-10 11 36 0 0,-2 17-42 0 0,-3 7-3 0 0,0 0-1 0 0,1 1 1 0 0,-1-1-1 0 0,0 0 1 0 0,1 0 0 0 0,-1 0-1 0 0,0 0 1 0 0,0 0 0 0 0,0 0-1 0 0,0 0 1 0 0,0 0 0 0 0,0 1-1 0 0,0-1 1 0 0,0 0-1 0 0,0 0 1 0 0,0 0 0 0 0,-1 0-1 0 0,1 0 1 0 0,0 0 0 0 0,0 1-1 0 0,-1-1 1 0 0,1 0-1 0 0,-1 0 1 0 0,1 0 0 0 0,-1 1-1 0 0,1-1 1 0 0,-1 0-3 0 0,1 0 1 0 0,-3-7-32 0 0,2-10 75 0 0,1 7-84 0 0,-1 6-41 0 0,-1 0-56 0 0,0 2 7 0 0,0 0-35 0 0,-1 1-39 0 0,-1-1-42 0 0,2 2-182 0 0,-1 1-101 0 0,1-1-80 0 0,-1 0-68 0 0,0-1-54 0 0,1 0-38 0 0,-4-6-1173 0 0,-3-9-1105 0 0</inkml:trace>
  <inkml:trace contextRef="#ctx0" brushRef="#br0" timeOffset="572.47">1028 30 6688 0 0,'0'0'197'0'0,"-2"0"-16"0"0,-4 0-120 0 0,2-2 34 0 0,1-2 60 0 0,1 1 46 0 0,1 0 92 0 0,0 3-255 0 0,1 0 0 0 0,-1-1 0 0 0,1 1-1 0 0,-1 0 1 0 0,1-1 0 0 0,-1 1 0 0 0,1 0 0 0 0,-1 0 0 0 0,1 0-1 0 0,-1-1 1 0 0,1 1 0 0 0,-1 0 0 0 0,0 0 0 0 0,1 0 0 0 0,-1 0-1 0 0,1 0 1 0 0,-1 0 0 0 0,0 0 0 0 0,1 0 0 0 0,-1 0-38 0 0,-4 0 583 0 0,-1 0-99 0 0,2 0-89 0 0,-1 0-75 0 0,1 0-77 0 0,0 0-44 0 0,-2 0 66 0 0,-9 0 264 0 0,9 0-319 0 0,1 0 54 0 0,-1 0-42 0 0,1-1-37 0 0,-1-2 36 0 0,0 0-43 0 0,-6-3 153 0 0,1 4-46 0 0,-4 2 117 0 0,0 0-60 0 0,0 0-74 0 0,0 0-88 0 0,2 2-29 0 0,3 4-37 0 0,9-5-99 0 0,-1-1-1 0 0,1 1 1 0 0,-1 0 0 0 0,1 0 0 0 0,-1 0-1 0 0,0-1 1 0 0,1 1 0 0 0,-1-1-1 0 0,0 0 1 0 0,1 1 0 0 0,-1-1 0 0 0,0 0-1 0 0,0 0-14 0 0,1 0 10 0 0,-1 0 0 0 0,0 1-1 0 0,1-1 1 0 0,-1 0 0 0 0,0 1 0 0 0,1-1 0 0 0,-1 1-1 0 0,1 0 1 0 0,-1-1 0 0 0,1 1 0 0 0,-1 0-1 0 0,1 0 1 0 0,-1 0 0 0 0,1 0 0 0 0,0 0-1 0 0,-1 0 1 0 0,1 1 0 0 0,0-1 0 0 0,0 0-10 0 0,-15 12 73 0 0,6-9-59 0 0,8-3-13 0 0,0 0 1 0 0,0 0-1 0 0,-1 1 0 0 0,1-1 1 0 0,0 0-1 0 0,0 1 1 0 0,1-1-1 0 0,-1 1 1 0 0,0 0-2 0 0,-5 5 24 0 0,3-5-18 0 0,1 1 0 0 0,0 1 0 0 0,0-1 0 0 0,0 0 0 0 0,1 1 0 0 0,-1 0-6 0 0,-1 6 0 0 0,3-8 0 0 0,0 0 0 0 0,0 0 0 0 0,-1 0 0 0 0,1 0 0 0 0,0 0 0 0 0,-1 0 0 0 0,1 0 0 0 0,-1 0 0 0 0,0 0 0 0 0,-1 3 0 0 0,-1 0 0 0 0,1 0 0 0 0,0 0 0 0 0,0 1 0 0 0,1-1 0 0 0,-1 1 0 0 0,1 0 0 0 0,-1 4 0 0 0,2-5 0 0 0,0-2 0 0 0,0 1 0 0 0,0-1 0 0 0,1 1 0 0 0,-1-1 0 0 0,1 1 0 0 0,0-1 0 0 0,0 0 0 0 0,0 1 0 0 0,1 1 0 0 0,-1 4 0 0 0,0 100 0 0 0,1-102 0 0 0,0 1 0 0 0,0-1 0 0 0,0 0 0 0 0,1 1 0 0 0,0-1 0 0 0,1 1 0 0 0,4 15 0 0 0,16 71 13 0 0,-16-67 27 0 0,18 34-29 0 0,-21-44-10 0 0,-2-10 9 0 0,-1 0 1 0 0,1 0-1 0 0,1 0 0 0 0,0 0 1 0 0,0 1-11 0 0,1 0 7 0 0,-2-5-6 0 0,-1 0 1 0 0,1-1-1 0 0,-1 1 0 0 0,0 0 0 0 0,0 0 0 0 0,0 0 0 0 0,0 0 1 0 0,-1 0-1 0 0,1 0 0 0 0,-1 0 0 0 0,0 0 0 0 0,0 2-1 0 0,0-1 7 0 0,1 0 0 0 0,-1-1-1 0 0,1 1 1 0 0,0 0 0 0 0,0 0-1 0 0,0-1 1 0 0,0 1 0 0 0,1-1-1 0 0,-1 1 1 0 0,3 2-7 0 0,-4-4 6 0 0,1-1 0 0 0,0 1 0 0 0,-1 0 0 0 0,0 0 0 0 0,1 0 1 0 0,-1 0-1 0 0,0 0 0 0 0,0 0 0 0 0,0 0 0 0 0,0 0 0 0 0,-1 0-6 0 0,1 8 10 0 0,0-7-4 0 0,1 1-1 0 0,-1 0 0 0 0,1 0 1 0 0,0 0-1 0 0,0-1 0 0 0,0 1 1 0 0,0 0-1 0 0,1-1 0 0 0,0 1 1 0 0,1 1-6 0 0,-3-4 0 0 0,0-1 1 0 0,1 0-1 0 0,-1 1 1 0 0,0-1 0 0 0,0 0-1 0 0,0 1 1 0 0,0-1 0 0 0,1 0-1 0 0,-1 1 1 0 0,0-1 0 0 0,0 0-1 0 0,0 1 1 0 0,0-1-1 0 0,0 0 1 0 0,0 1 0 0 0,0-1-1 0 0,0 0 1 0 0,0 1 0 0 0,0-1-1 0 0,0 1 1 0 0,0-1 0 0 0,0 0-1 0 0,0 1 1 0 0,0-1-1 0 0,0 0 1 0 0,0 1 0 0 0,0-1-1 0 0,-1 0 1 0 0,1 1 0 0 0,0-1-1 0 0,0 0 1 0 0,0 1 0 0 0,-1-1-1 0 0,1 0 1 0 0,0 0 0 0 0,0 1-1 0 0,-1-1 1 0 0,1 0-1 0 0,0 0 1 0 0,-1 1 0 0 0,1-1-1 0 0,0 0 1 0 0,-1 0 0 0 0,1 0-1 0 0,0 0 1 0 0,-1 0 0 0 0,1 1-1 0 0,0-1 1 0 0,-1 0-1 0 0,-4 3 29 0 0,3 1-54 0 0,1-2-93 0 0,1 0-93 0 0,0-1 56 0 0,0 0-38 0 0,0 0-42 0 0,0-1-39 0 0,0 1-378 0 0,0-1 85 0 0,-1 1-53 0 0,0-1-733 0 0,-3 0-577 0 0,-5 0-1093 0 0</inkml:trace>
  <inkml:trace contextRef="#ctx0" brushRef="#br0" timeOffset="946.2">575 499 9216 0 0,'0'0'208'0'0,"0"0"33"0"0,0 0 14 0 0,2 0-42 0 0,5-1-174 0 0,-2-5-36 0 0,2 0 4 0 0,2 4 51 0 0,7 2 223 0 0,-13 0-204 0 0,1-1 1 0 0,0 1 0 0 0,-1-1-1 0 0,0 1 1 0 0,1-1-1 0 0,-1 0 1 0 0,3-1-78 0 0,1-1 143 0 0,0-1 34 0 0,0 2 16 0 0,0 1-58 0 0,1 0-31 0 0,5 2-20 0 0,-2 0-16 0 0,17-1 10 0 0,39 0 228 0 0,-46 0-245 0 0,-1 0-45 0 0,3 0-71 0 0,-1 0-98 0 0,-10 0 32 0 0,-1 0-33 0 0,0 0-37 0 0,1 0-38 0 0,-8 0-42 0 0,1 0-45 0 0,-1 0-40 0 0,1 0-34 0 0,0 0-118 0 0,1 0-33 0 0,10 0-1203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28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2 544 8576 0 0,'0'3'197'0'0,"0"0"-129"0"0,0-2-63 0 0,0 2 67 0 0,0 0 1 0 0,0 1 32 0 0,0 2 41 0 0,0 2 44 0 0,0-3-144 0 0,0 5-44 0 0,-1 7-23 0 0,1-11 46 0 0,0 0 33 0 0,0-2 23 0 0,1 1 35 0 0,0-1 42 0 0,1-1 46 0 0,1 4 61 0 0,0-1-52 0 0,2 14 402 0 0,-4-15-439 0 0,-1 5 163 0 0,1-4-124 0 0,-1 1 38 0 0,1 3 165 0 0,2-3-167 0 0,0-2-36 0 0,2 3 50 0 0,4 11 458 0 0,-2-3-213 0 0,1-1-59 0 0,2-2-46 0 0,4-3-36 0 0,-4-5-73 0 0,-2-2-66 0 0,4 7 23 0 0,2-1-3 0 0,1-4 66 0 0,18-4 418 0 0,-19-1-446 0 0,-3-2-39 0 0,-2-3-46 0 0,4-1 9 0 0,-1 3-68 0 0,6-3 96 0 0,-3-3-41 0 0,-8 5-123 0 0,39-26 469 0 0,-26 19-391 0 0,0-1-20 0 0,-9 4 17 0 0,-1 0 0 0 0,0-1 0 0 0,0 0-151 0 0,5-5 82 0 0,-11 8-63 0 0,0 1 0 0 0,0 0-1 0 0,-1-1 1 0 0,1 0 0 0 0,-1 0 0 0 0,0 0-19 0 0,-1 0-4 0 0,3-8-24 0 0,-5 11 28 0 0,0 0 0 0 0,0 0 0 0 0,0 0 0 0 0,0 0 0 0 0,-1 0 0 0 0,1 0 0 0 0,-1 0 0 0 0,0 0 0 0 0,-1-2 0 0 0,-2-6-29 0 0,-2-6-104 0 0,4 9 11 0 0,2 0-48 0 0,-3-5-179 0 0,-2 3 64 0 0,0 2 81 0 0,4 6 70 0 0,0-1 36 0 0,0 1 16 0 0,-1-1 5 0 0,1-1-26 0 0,0 1-22 0 0,-1 1-48 0 0,1-1-88 0 0,-1 1-42 0 0,0 0-91 0 0,-1-1-106 0 0,0 0-119 0 0,-10-10-695 0 0</inkml:trace>
  <inkml:trace contextRef="#ctx0" brushRef="#br0" timeOffset="446.32">910 469 7072 0 0,'0'0'202'0'0,"-3"0"1"0"0,-1 0-284 0 0,1 0 38 0 0,-4 0 59 0 0,1-1 117 0 0,0 1 93 0 0,-1 0 221 0 0,-6 0 767 0 0,9 1-856 0 0,2-1-208 0 0,1 1-36 0 0,0-1-44 0 0,0 1-50 0 0,-4 6 343 0 0,5-7-342 0 0,0 0 0 0 0,0 1 0 0 0,-1-1 0 0 0,1 1 0 0 0,0-1 0 0 0,0 0 0 0 0,-1 1 0 0 0,1-1 0 0 0,0 1 0 0 0,-1-1-1 0 0,1 0 1 0 0,0 0 0 0 0,-1 1 0 0 0,1-1 0 0 0,-1 0 0 0 0,1 0 0 0 0,-1 1 0 0 0,1-1 0 0 0,0 0 0 0 0,-1 0 0 0 0,1 0 0 0 0,-1 0 0 0 0,1 0 0 0 0,-1 0 0 0 0,1 0 0 0 0,-1 0 0 0 0,1 0 0 0 0,-1 0-1 0 0,1 0 1 0 0,-1 0 0 0 0,1 0 0 0 0,-1 0-21 0 0,0 0 32 0 0,0 0-1 0 0,1 0 0 0 0,-1 0 0 0 0,0 0 1 0 0,1 0-1 0 0,-1 0 0 0 0,0 1 0 0 0,0-1 1 0 0,1 0-1 0 0,-1 0 0 0 0,0 1 1 0 0,1-1-1 0 0,-1 0 0 0 0,1 1 0 0 0,-1-1 1 0 0,0 1-1 0 0,1-1 0 0 0,-1 1 0 0 0,1-1 1 0 0,-1 1-32 0 0,-5 8 334 0 0,2-1-162 0 0,-2-1-70 0 0,3-4-44 0 0,1 0 0 0 0,0 0 0 0 0,0 0-1 0 0,0 0 1 0 0,0 0 0 0 0,0 2-58 0 0,-6 9 221 0 0,0-5-104 0 0,-1 3 43 0 0,2 8 13 0 0,1-3-26 0 0,-2-3-16 0 0,7-13-115 0 0,-1 2 11 0 0,0 0 0 0 0,1 0-1 0 0,-1-1 1 0 0,1 1 0 0 0,0 0 0 0 0,-1 2-27 0 0,-1 17 164 0 0,3-16-130 0 0,-1-1 1 0 0,0 1 0 0 0,0-1-1 0 0,-1 1 1 0 0,-1 3-35 0 0,1-2 41 0 0,0 0 1 0 0,1 0-1 0 0,-1 0 1 0 0,1 5-42 0 0,1-9 25 0 0,0 0 0 0 0,0 1 0 0 0,0-1 0 0 0,1 0 0 0 0,-1 1 0 0 0,1-1 1 0 0,1 3-26 0 0,8 21 128 0 0,-8-14-76 0 0,-2-11-38 0 0,1 1-1 0 0,-1-1 0 0 0,1 0 1 0 0,-1 0-1 0 0,1 0 0 0 0,0 1 1 0 0,0-1-1 0 0,0 0 1 0 0,0 0-1 0 0,0 0 0 0 0,0-1 1 0 0,0 1-1 0 0,1 0 1 0 0,-1 0-1 0 0,1 0-13 0 0,0-1 12 0 0,-1 1 0 0 0,1 0 0 0 0,-1 0 0 0 0,0 0 0 0 0,0 0 0 0 0,0 0 0 0 0,0 0 0 0 0,0 0 0 0 0,0 0 0 0 0,-1 0 0 0 0,1 0 0 0 0,-1 0-12 0 0,7 16 75 0 0,4-9-27 0 0,5-2 34 0 0,-13-6-58 0 0,1 1 0 0 0,-1-1-1 0 0,0 1 1 0 0,0-1 0 0 0,0 1-1 0 0,0 0 1 0 0,0 1 0 0 0,1-1-24 0 0,-3 0 14 0 0,1-1 0 0 0,0 1 1 0 0,-1-1-1 0 0,1 0 1 0 0,0 1-1 0 0,0-1 0 0 0,0 0 1 0 0,0 0-1 0 0,0-1 1 0 0,0 1-1 0 0,0 0 1 0 0,0-1-1 0 0,1 1-14 0 0,30 0 141 0 0,-15-1-119 0 0,-10-1-3 0 0,-1 0 0 0 0,1-1 0 0 0,0 1 0 0 0,-1-2 0 0 0,4 0-19 0 0,13-4 7 0 0,-19 5-46 0 0,0 1 1 0 0,-1-1 0 0 0,1-1 0 0 0,-1 1 0 0 0,1-1-1 0 0,0 0 39 0 0,9-6-177 0 0,-7 4 23 0 0,0 0-57 0 0,1 1-70 0 0,-1 0-80 0 0,-4 3 124 0 0,0-1-34 0 0,3-1-364 0 0,-2 0 90 0 0,0 1-47 0 0,3-5-693 0 0,1-3-545 0 0,2-7-1037 0 0</inkml:trace>
  <inkml:trace contextRef="#ctx0" brushRef="#br0" timeOffset="722.98">1424 0 8840 0 0,'0'0'197'0'0,"0"0"24"0"0,0 0 19 0 0,0 3-29 0 0,0 0-159 0 0,0 21-61 0 0,-1-17 32 0 0,1-1 35 0 0,0 0 35 0 0,1 0 36 0 0,1 0 38 0 0,5 7 249 0 0,4 8 277 0 0,-6-7-289 0 0,-1-1-161 0 0,-3-6-168 0 0,-1 0-38 0 0,0 8 123 0 0,-1-8-64 0 0,1 1-1 0 0,0-1 1 0 0,1 0-1 0 0,0 1 1 0 0,0 1-96 0 0,9 23 308 0 0,-5 9-16 0 0,0-19-114 0 0,-2-12-78 0 0,-1 0-1 0 0,-1 1 0 0 0,0-1 1 0 0,0 2-100 0 0,-1 33 401 0 0,0 19 129 0 0,0-34-261 0 0,2-3-4 0 0,4-1-78 0 0,-4-15-124 0 0,0-1-1 0 0,0 0 1 0 0,-1 0-1 0 0,-1 2-62 0 0,-1 16 119 0 0,1 20 105 0 0,4-18-144 0 0,1-16-70 0 0,-4-11-4 0 0,1 0 0 0 0,-1 0 0 0 0,0 0 0 0 0,-1 0 0 0 0,1 0 0 0 0,0 0 0 0 0,-1 0 0 0 0,0 0 0 0 0,0 3-6 0 0,0 98 74 0 0,0-89-74 0 0</inkml:trace>
  <inkml:trace contextRef="#ctx0" brushRef="#br0" timeOffset="942.75">1303 529 9728 0 0,'0'0'222'0'0,"0"0"30"0"0,0 0 18 0 0,0 0-117 0 0,2 0-80 0 0,4 0-104 0 0,0 0 41 0 0,7 0 110 0 0,0 0 87 0 0,19 0 362 0 0,-22 0-439 0 0,-2 0-49 0 0,-2 0-8 0 0,-1-1 1 0 0,0 1 0 0 0,0-1 0 0 0,0-1-1 0 0,1 1 1 0 0,0-1-74 0 0,12-3 169 0 0,2 2-54 0 0,-5 3-32 0 0,-8 1-34 0 0,0-1-1 0 0,1 0 1 0 0,-1-1 0 0 0,1 0 0 0 0,0 0-49 0 0,-4 0 14 0 0,25-6 82 0 0,-21 5-63 0 0,1 1 0 0 0,-1 0 0 0 0,8 0-33 0 0,4 1 54 0 0,-6 1-18 0 0,-1-2 1 0 0,0 1-1 0 0,5-2-36 0 0,-6-1 8 0 0,12-1-5 0 0,0 1 1 0 0,19 0-4 0 0,-35 3 34 0 0,-1 0-43 0 0,1 0-41 0 0,-1 0-41 0 0,-1 0-37 0 0,1 0-37 0 0,7 0-265 0 0,-1 0-123 0 0,0 0-109 0 0,1 0-94 0 0,0 0-80 0 0,14 0-764 0 0,17 0-914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26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0 619 8984 0 0,'0'0'200'0'0,"0"0"33"0"0,0 0 15 0 0,0 2-36 0 0,2 6-245 0 0,1 0 78 0 0,1 1 70 0 0,1 0 64 0 0,3 4 184 0 0,-2 1 99 0 0,-4 2-88 0 0,-2-3-70 0 0,1-6-104 0 0,1 2 47 0 0,9 14 102 0 0,-8-16-220 0 0,1 0 1 0 0,-1 1-1 0 0,1 5-129 0 0,8 44 599 0 0,-1-6-108 0 0,-7-36-320 0 0,0-1 0 0 0,0 0 0 0 0,2-1 0 0 0,1 4-171 0 0,-1-2 161 0 0,0 0 1 0 0,-1 0 0 0 0,-1 0 0 0 0,-1 1-162 0 0,1-1 125 0 0,-3 4 35 0 0,-1-16-129 0 0,0 0 1 0 0,0 1-1 0 0,1-1 0 0 0,-1 0 0 0 0,0 0 1 0 0,1 0-1 0 0,0 1 0 0 0,0-1-31 0 0,1 4 32 0 0,5 16 104 0 0,-3 7 80 0 0,-5-21-177 0 0,1-6-26 0 0,-1-1 0 0 0,1 1 0 0 0,0 0 0 0 0,0 0 0 0 0,0 0 0 0 0,1 0 0 0 0,-1-1 0 0 0,0 1 0 0 0,1 0 0 0 0,0 0 0 0 0,0 0-14 0 0,4 5 40 0 0,-4-7-30 0 0,0 1 0 0 0,0-1 0 0 0,-1 0-1 0 0,1 1 1 0 0,0-1 0 0 0,-1 1 0 0 0,1-1 0 0 0,-1 1 0 0 0,1-1 0 0 0,-1 1 0 0 0,0-1-1 0 0,1 1 1 0 0,-1 0 0 0 0,0 0-9 0 0,0 50 330 0 0,0-40-218 0 0,0-1 43 0 0,-3-11-95 0 0,3 0-59 0 0,-1 0-1 0 0,1 0 0 0 0,-1 0 1 0 0,1 0-1 0 0,-1 0 0 0 0,1 0 1 0 0,0 0-1 0 0,-1 0 0 0 0,1 0 1 0 0,-1 0-1 0 0,1 0 0 0 0,-1 0 1 0 0,1-1-1 0 0,0 1 0 0 0,-1 0 1 0 0,1 0-1 0 0,-1-1 0 0 0,1 1 1 0 0,0 0-1 0 0,-1 0 0 0 0,1-1 1 0 0,0 1-1 0 0,-1 0 0 0 0,1-1 0 0 0,0 1 1 0 0,0 0-1 0 0,-1-1 0 0 0,1 1 1 0 0,0-1-1 0 0,0 1 0 0 0,0 0 1 0 0,-1-1-1 0 0,1 1 0 0 0,0-1 1 0 0,0 1-1 0 0,0-1 0 0 0,-3-5 0 0 0,-4-3-12 0 0,1 3-34 0 0,-5-6-153 0 0,0-3-160 0 0,4-3 10 0 0,6 2 171 0 0,0-2-75 0 0,-2 8 25 0 0,-1 1-25 0 0,-3-1-77 0 0,-4-16-326 0 0,-2-19-417 0 0,9 27 647 0 0,1-4-140 0 0,3 1 98 0 0,-2-11-161 0 0,-3 8 184 0 0,2 10 141 0 0,0-2-60 0 0,2 5 70 0 0,1-2-52 0 0,-1-2 32 0 0,0-1-72 0 0,-2 0-57 0 0,1-1-40 0 0,-6-43-1345 0 0,8 41 1281 0 0,2 0 78 0 0,1 7 228 0 0,0 2 44 0 0,0-2 13 0 0,1-17-189 0 0,-5 18 232 0 0,1-10-124 0 0,3 8 28 0 0,2 5 190 0 0,0-1 72 0 0,-2-4 75 0 0,-2-6 62 0 0,2 9 8 0 0,0 2 29 0 0,2 2 68 0 0,-3 4 71 0 0,-1 0-91 0 0,0 0-75 0 0,-1 0-59 0 0,0 0-36 0 0,-1-2 13 0 0,1 3-4 0 0,0 1 3 0 0,0-3 542 0 0,3 3-237 0 0,0 0-76 0 0,0-1-65 0 0,-1 1-56 0 0,0-1-56 0 0,0 0-32 0 0,2-1 20 0 0,2-2 100 0 0,-5 2-126 0 0,1 1 40 0 0,-1-1 175 0 0,1 1-73 0 0,0 1-66 0 0,-1-1-53 0 0,1 1-32 0 0,0 0-45 0 0,3 1 2 0 0,-4-1 2 0 0,0 0 60 0 0,19 0 438 0 0,1 0-33 0 0,0 0-50 0 0,-1 0-65 0 0,-6 0-178 0 0,-1 0-40 0 0,0 0-46 0 0,-1 0-48 0 0,2 2 140 0 0,-5 3-81 0 0,3 1-41 0 0,13-1 39 0 0,-4 5-10 0 0,-9-7-72 0 0,3 1 50 0 0,0 7 74 0 0,-2 0 16 0 0,-8-7-117 0 0,-1 0-1 0 0,1 1 1 0 0,-1-1 0 0 0,0 1 0 0 0,0 0-1 0 0,0 2-88 0 0,1 3 97 0 0,2 3-22 0 0,-4-6-39 0 0,1 6 32 0 0,-3 4 36 0 0,-2 1 43 0 0,-3-5 49 0 0,2-10-139 0 0,0 1 0 0 0,0-1 0 0 0,-1 0-1 0 0,0 1 1 0 0,-2 1-57 0 0,-18 17 318 0 0,5-6-33 0 0,8-6-89 0 0,-1 0-54 0 0,-1-1-44 0 0,0-1-37 0 0,-10 5-17 0 0,11-6-38 0 0,-1-2 0 0 0,0 0 1 0 0,-4 1-7 0 0,-7 3 31 0 0,20-8-22 0 0,-1 1 0 0 0,0-1-1 0 0,0 0 1 0 0,0 0 0 0 0,0 0-1 0 0,0 0 1 0 0,0-1 0 0 0,-3 1-9 0 0,-1-1 32 0 0,1 0-38 0 0,-6 1-93 0 0,-9-5-180 0 0,-3-6 34 0 0,17 8 147 0 0,1-1-98 0 0,5 0 36 0 0,-4-4-164 0 0,-14 2-245 0 0,20 5 546 0 0,-1-1 1 0 0,1 1-1 0 0,-1 0 0 0 0,1-1 1 0 0,0 1-1 0 0,-1 0 0 0 0,1-1 1 0 0,0 1-1 0 0,-1-1 0 0 0,1 1 1 0 0,0-1-1 0 0,0 1 0 0 0,0-1 1 0 0,-1 1-1 0 0,1-1 0 0 0,0 1 1 0 0,0-1-1 0 0,0 1 0 0 0,0-1 1 0 0,0 1-1 0 0,0-1 0 0 0,0 1 1 0 0,0-1-1 0 0,0 1 0 0 0,0-1 1 0 0,0 0 22 0 0</inkml:trace>
  <inkml:trace contextRef="#ctx0" brushRef="#br0" timeOffset="378.83">484 392 7368 0 0,'0'0'165'0'0,"0"0"22"0"0,3 2 10 0 0,7 9-148 0 0,6 5 65 0 0,-14-5-61 0 0,-3-6-50 0 0,2 3 33 0 0,1-2 64 0 0,4 2 141 0 0,0-1 74 0 0,6 10 406 0 0,-9-9-520 0 0,-2 1-46 0 0,-1-3-45 0 0,0 2 78 0 0,0 0 38 0 0,0-5-134 0 0,0-1 0 0 0,1 1 0 0 0,-1-1 0 0 0,1 1 0 0 0,-1-1 0 0 0,1 1 0 0 0,0-1 0 0 0,0 0 0 0 0,1 2-92 0 0,6 6 309 0 0,-7-8-250 0 0,1-1 0 0 0,-1 1 0 0 0,0 0 0 0 0,1-1 0 0 0,-1 1 0 0 0,0 0 0 0 0,0 0 0 0 0,0 1-59 0 0,2 10 283 0 0,-2 0-38 0 0,1 1 104 0 0,3-5-77 0 0,1 3-3 0 0,-1 13 163 0 0,1-12-151 0 0,-2-4-34 0 0,-2 2 41 0 0,-1 6 137 0 0,2-1-102 0 0,1-3-94 0 0,1-3-82 0 0,-2-1 272 0 0,-2 0-97 0 0,-1-2-93 0 0,-1-2-87 0 0,0-3-89 0 0,4 3 159 0 0,-2-4-128 0 0,-1 0-59 0 0,4 2-113 0 0,-3-1 95 0 0,0-2 45 0 0,0 1 48 0 0,-1 0 36 0 0,1-1 53 0 0,-1 1 61 0 0,1 0 68 0 0,-11-12-253 0 0,6 5 22 0 0,5-3-64 0 0,-1 7-5 0 0,-2-16 52 0 0,0 12-55 0 0,0 0 6 0 0,-1 0 1 0 0,2-1 0 0 0,-1 1 0 0 0,1-1 0 0 0,0 1 0 0 0,0-1 0 0 0,1 0-22 0 0,0-9 46 0 0,0 13-40 0 0,1-1 0 0 0,-1 1 0 0 0,1-1 1 0 0,-1 1-1 0 0,1-1 0 0 0,0 1 0 0 0,1-3-6 0 0,5-8 44 0 0,5-19-31 0 0,-9 23-13 0 0,-1-8 0 0 0,-2 17 0 0 0,0 0 0 0 0,0-1 0 0 0,0 1 0 0 0,0 0 0 0 0,1-1 0 0 0,-1 1 0 0 0,0 0 0 0 0,1-1 0 0 0,-1 1 0 0 0,1-1 0 0 0,2-3 0 0 0,-1-1 0 0 0,1 0 0 0 0,1 0 0 0 0,-1 0 0 0 0,1 1 0 0 0,0-1 0 0 0,1 1 0 0 0,5-11-11 0 0,-3 4-38 0 0,21-6 37 0 0,-15 6-10 0 0,-13 12 18 0 0,0-1-1 0 0,0 1 1 0 0,0 0 0 0 0,1 0 0 0 0,-1 0 0 0 0,0-1-1 0 0,0 1 1 0 0,1 0 0 0 0,-1 0 0 0 0,0 0 0 0 0,1 0-1 0 0,-1-1 1 0 0,0 1 0 0 0,0 0 0 0 0,1 0-1 0 0,-1 0 1 0 0,0 0 0 0 0,1 0 0 0 0,-1 0 0 0 0,0 0-1 0 0,1 0 1 0 0,-1 0 0 0 0,0 0 0 0 0,0 0 0 0 0,1 0-1 0 0,-1 0 5 0 0,5 0-37 0 0,5 0-7 0 0,-4 0-7 0 0,3 0-37 0 0,5-1 13 0 0,-5-3-33 0 0,0 1-44 0 0,0-1-75 0 0,-3 1-17 0 0,2 2 51 0 0,0 1 13 0 0,4 1-36 0 0,-3-1 26 0 0,0 0-58 0 0,-2-1 54 0 0,0-1 17 0 0,3-2-23 0 0,4-1-83 0 0,17 2-295 0 0,-1 3-4 0 0</inkml:trace>
  <inkml:trace contextRef="#ctx0" brushRef="#br0" timeOffset="787.26">1512 498 8032 0 0,'0'0'182'0'0,"0"0"29"0"0,-2 0 12 0 0,-8 0-122 0 0,-6 0 17 0 0,0 1-103 0 0,7 5-26 0 0,4 2 84 0 0,2-2 60 0 0,1-1 57 0 0,2-4-167 0 0,-1-1-1 0 0,1 0 1 0 0,0 1-1 0 0,-1-1 1 0 0,1 0-1 0 0,-1 1 0 0 0,1-1 1 0 0,-1 0-1 0 0,1 0 1 0 0,-1 1-1 0 0,1-1 1 0 0,-1 0-1 0 0,1 0 1 0 0,-1 0-1 0 0,1 0 1 0 0,-1 0-1 0 0,0 0 0 0 0,1 0 1 0 0,-1 0-1 0 0,1 0 1 0 0,-1 0-1 0 0,1 0 1 0 0,-1 0-23 0 0,-10 2 374 0 0,1 2-77 0 0,-1 5-7 0 0,0 6 98 0 0,7-8-205 0 0,0-1-45 0 0,0-1-18 0 0,-3 0 10 0 0,-2 2 30 0 0,-1 9 193 0 0,1-9-206 0 0,-2 3 71 0 0,7-4-103 0 0,0 1 36 0 0,-21 23 441 0 0,19-17-384 0 0,-3 4-2 0 0,5-3-48 0 0,4-1-60 0 0,-1 3 4 0 0,-5-2-13 0 0,5-13-79 0 0,0 1 1 0 0,0-1 0 0 0,0 1 0 0 0,1-1 0 0 0,-1 1 0 0 0,1-1-1 0 0,-1 1 1 0 0,1 0 0 0 0,-1-1 0 0 0,1 1 0 0 0,0 0-1 0 0,0-1 1 0 0,0 1 0 0 0,0 0 0 0 0,0-1 0 0 0,0 1-1 0 0,1 0 1 0 0,-1-1 0 0 0,0 1 0 0 0,1 0 0 0 0,0 0-11 0 0,9 24 112 0 0,-10-25-92 0 0,1 0 1 0 0,-1 1-1 0 0,1-1 1 0 0,-1 0 0 0 0,1 1-1 0 0,0-1 1 0 0,0 0-1 0 0,-1 0 1 0 0,1 0 0 0 0,0 0-1 0 0,0 0 1 0 0,0 0 0 0 0,0 0-1 0 0,0 0 1 0 0,0 0-1 0 0,0 0 1 0 0,1 0 0 0 0,-1-1-1 0 0,1 1-20 0 0,13 10 193 0 0,-9-5-134 0 0,1-2 49 0 0,8 1 220 0 0,19-4 526 0 0,-18-1-526 0 0,-12-1-273 0 0,0 1 0 0 0,0-1 0 0 0,0 1 0 0 0,1-1 0 0 0,-1-1 1 0 0,0 1-1 0 0,0 0 0 0 0,1-2-55 0 0,2 0 86 0 0,0-1 0 0 0,0 0 0 0 0,0-1 0 0 0,4-3-86 0 0,7-8 124 0 0,-3-1-38 0 0,-2-2-45 0 0,-5 1-48 0 0,6-18 191 0 0,-1 3-71 0 0,-11 27-109 0 0,-1 0 0 0 0,0 1 0 0 0,0-1 0 0 0,-1 0 0 0 0,1-4-4 0 0,-1 3 0 0 0,0 5 0 0 0,0 0 0 0 0,0 0 0 0 0,0 0 0 0 0,0 0 0 0 0,0 0 0 0 0,0 0 0 0 0,-1 0 0 0 0,1 0 0 0 0,-1 0 0 0 0,0-1 0 0 0,-9-15-21 0 0,5-7-82 0 0,-3 6-5 0 0,2 7-33 0 0,-1 3-50 0 0,0 3-90 0 0,-5 1-283 0 0,10 3 373 0 0,1-1 11 0 0,1 2 32 0 0,-1 0-39 0 0,1-1-44 0 0,-1 1-53 0 0,-1 0-103 0 0,1 1-68 0 0,-1-1-58 0 0,0 1-50 0 0,-1-1-395 0 0,0-1-70 0 0,-3-2-912 0 0,-3-4-1088 0 0,9 8 2947 0 0</inkml:trace>
  <inkml:trace contextRef="#ctx0" brushRef="#br0" timeOffset="1395.88">1936 392 4376 0 0,'0'0'99'0'0,"0"0"11"0"0,0 0 10 0 0,2 0-14 0 0,11 0-85 0 0,-5 0-3 0 0,-4 0 48 0 0,-2 0 70 0 0,-1 0 160 0 0,-1 0 272 0 0,0 0 28 0 0,0 0 4 0 0,0 0 0 0 0,0 0 0 0 0,0 0 0 0 0,0 0-8 0 0,0 0-34 0 0,0 0-12 0 0,-3 0-2 0 0,3 0-510 0 0,-1 0 0 0 0,0 0 0 0 0,1 0-1 0 0,-1 0 1 0 0,1 0 0 0 0,-1 1 0 0 0,0-1 0 0 0,1 0 0 0 0,-1 0 0 0 0,1 1 0 0 0,-1-1 0 0 0,1 0 0 0 0,-1 1 0 0 0,1-1 0 0 0,-1 0 0 0 0,1 1 0 0 0,-1-1 0 0 0,1 1 0 0 0,-1-1 0 0 0,1 1 0 0 0,0-1 0 0 0,-1 1 0 0 0,1-1-34 0 0,-1 1 30 0 0,1-1 0 0 0,0 1 1 0 0,-1 0-1 0 0,1-1 1 0 0,0 0-1 0 0,-1 1 0 0 0,1-1 1 0 0,-1 1-1 0 0,1-1 0 0 0,-1 0 1 0 0,1 1-1 0 0,-1-1 1 0 0,0 0-1 0 0,1 1 0 0 0,-1-1 1 0 0,1 0-1 0 0,-1 0 1 0 0,0 1-1 0 0,1-1 0 0 0,-1 0 1 0 0,1 0-1 0 0,-1 0 1 0 0,0 0-31 0 0,-4 2 456 0 0,-2 5-134 0 0,-6 6 178 0 0,4-4-211 0 0,2-1-121 0 0,3-2-103 0 0,-1 3 104 0 0,1 0-41 0 0,-5 6-23 0 0,0 6-26 0 0,1 1 32 0 0,-3-4-7 0 0,6 7 66 0 0,-1-13-41 0 0,5-10-108 0 0,1-1 1 0 0,-1 0-1 0 0,0 1 0 0 0,1-1 1 0 0,-1 0-1 0 0,0 1 0 0 0,1-1 0 0 0,0 1 1 0 0,-1-1-1 0 0,1 1 0 0 0,0-1 0 0 0,0 1 1 0 0,0 0-22 0 0,0 5 103 0 0,0 1-35 0 0,0 7-23 0 0,0-2-75 0 0,0 19-120 0 0,0-31 149 0 0,0-1 1 0 0,-1 0-1 0 0,1 1 1 0 0,0-1 0 0 0,0 1-1 0 0,0-1 1 0 0,0 1 0 0 0,0-1-1 0 0,0 1 1 0 0,1-1-1 0 0,-1 1 1 0 0,0-1 0 0 0,0 1-1 0 0,0-1 1 0 0,0 1 0 0 0,0-1-1 0 0,1 0 1 0 0,-1 1-1 0 0,0-1 1 0 0,0 1 0 0 0,1-1-1 0 0,-1 0 1 0 0,0 1 0 0 0,1-1-1 0 0,-1 0 1 0 0,0 1-1 0 0,1-1 1 0 0,-1 0 0 0 0,0 1-1 0 0,1-1 1 0 0,-1 0 0 0 0,1 0 0 0 0,5 5 0 0 0,-1 1 0 0 0,-5-6 0 0 0,0 1 0 0 0,0-1 1 0 0,1 1-1 0 0,-1-1 1 0 0,0 0-1 0 0,0 1 0 0 0,1-1 1 0 0,-1 1-1 0 0,0-1 1 0 0,1 0-1 0 0,-1 1 1 0 0,0-1-1 0 0,1 0 0 0 0,-1 0 1 0 0,1 1-1 0 0,-1-1 1 0 0,1 0-1 0 0,-1 0 0 0 0,0 0 1 0 0,1 0-1 0 0,-1 1 1 0 0,1-1-1 0 0,-1 0 1 0 0,1 0-1 0 0,-1 0 0 0 0,1 0 1 0 0,-1 0-1 0 0,1 0 1 0 0,-1 0-1 0 0,1 0 0 0 0,-1 0 1 0 0,1-1-1 0 0,12 1 67 0 0,18 0 152 0 0,-23-1-173 0 0,-2 0-37 0 0,22-12 283 0 0,-3-6-73 0 0,-2-3-68 0 0,0-2-63 0 0,1-1-57 0 0,-13 9-48 0 0,-6 1-47 0 0,-5 13 48 0 0,1-1 0 0 0,-1 1 0 0 0,1 0 1 0 0,0 0-1 0 0,0-1 0 0 0,0 1 0 0 0,0 0 0 0 0,0 0 0 0 0,0 0 0 0 0,1 0 0 0 0,-1 0 0 0 0,1 0 0 0 0,0 0 16 0 0,-1 0-16 0 0,1 1-1 0 0,-1-1 0 0 0,0 0 0 0 0,1 0 0 0 0,-1 0 0 0 0,0 0 0 0 0,0 0 0 0 0,0 0 0 0 0,0 0 0 0 0,-1 0 0 0 0,1 0 0 0 0,-1-1 0 0 0,1 1 0 0 0,-1 0 17 0 0,3-11-101 0 0,4-3-82 0 0,-6 13 155 0 0,1 1-1 0 0,-1-1 1 0 0,-1 1 0 0 0,1-1-1 0 0,0 1 1 0 0,0-1 0 0 0,-1 1 0 0 0,1-4 28 0 0,-2-4-111 0 0,-3-3-42 0 0,1 3 65 0 0,-2-3-46 0 0,-6-18-231 0 0,5 12 196 0 0,1-5-21 0 0,0 2 84 0 0,-5-23 32 0 0,0 12-6 0 0,7 14 45 0 0,2 12 15 0 0,0 0 1 0 0,0 0 0 0 0,-1 0 0 0 0,0 0 0 0 0,-1 0 0 0 0,-2-5 19 0 0,3 7-16 0 0,0 0 0 0 0,0 0 0 0 0,0 0 0 0 0,0 0 0 0 0,1 0 0 0 0,0 0 0 0 0,0-1 0 0 0,0 1 0 0 0,0-1 0 0 0,1-2 16 0 0,0 2-13 0 0,-1 0 0 0 0,0 1 0 0 0,0-1 0 0 0,0 1 0 0 0,-1-1 0 0 0,0 0 13 0 0,1 1 2 0 0,-1 1 0 0 0,1-1 0 0 0,0 0 1 0 0,0 0-1 0 0,0-5-2 0 0,1 9 5 0 0,0-1 1 0 0,0 1-1 0 0,0-1 0 0 0,0 0 1 0 0,0 1-1 0 0,0-1 0 0 0,-1 1 1 0 0,1-1-1 0 0,-1 0 0 0 0,1 1-5 0 0,-10-12 3 0 0,12 12-57 0 0,6 2 71 0 0,5 23 110 0 0,-11-20-114 0 0,21 48 50 0 0,-11-25 4 0 0,1 0 47 0 0,-9-18-26 0 0,0 1 0 0 0,-1 0 0 0 0,2 10-88 0 0,9 24 225 0 0,-5-20-110 0 0,0 1 35 0 0,6 32 240 0 0,-11-39-292 0 0,2 13 115 0 0,-4-7 22 0 0,-2 86 960 0 0,0-73-837 0 0,0-3-46 0 0,-2-21-220 0 0,-3-3-44 0 0,4-9-44 0 0,0 1-1 0 0,0-1 1 0 0,0 1 0 0 0,0 0 0 0 0,1-1-1 0 0,-1 1 1 0 0,1-1 0 0 0,-1 1 0 0 0,1 0-1 0 0,0-1 1 0 0,-1 1 0 0 0,1 0-1 0 0,0 0-3 0 0,0-1 6 0 0,0 1 1 0 0,0 0-1 0 0,-1 0 0 0 0,1-1 0 0 0,0 1 0 0 0,-1 0 0 0 0,0-1 0 0 0,1 1 0 0 0,-1-1 0 0 0,0 1 0 0 0,0-1 0 0 0,1 1 0 0 0,-1-1-6 0 0,0 1-1 0 0,0-1 0 0 0,0 1 1 0 0,0-1-1 0 0,0 1 0 0 0,1-1 0 0 0,-1 1 0 0 0,0 0 1 0 0,1-1-1 0 0,0 1 0 0 0,-1 0 0 0 0,1 0 0 0 0,0-1 0 0 0,0 1 1 0 0,-1 17-54 0 0,-2-9-16 0 0,0-2-36 0 0,-3-2-62 0 0,4-4-183 0 0,2-2 189 0 0,0 0-44 0 0,0 0-75 0 0,0 0 91 0 0,0 0-38 0 0,0 0-41 0 0,0 0-39 0 0,0 0-412 0 0,0 0 103 0 0,0 0-53 0 0,0 0-785 0 0,0 0-615 0 0,0 0-1168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24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0 4928 0 0,'0'0'141'0'0,"0"0"-32"0"0,0 0 4 0 0,0 0 49 0 0,0 0 149 0 0,0 0 271 0 0,0 0 24 0 0,0 0-9 0 0,0 0-45 0 0,0 0-21 0 0,3 0-3 0 0,-2 0-313 0 0,1 0-94 0 0,-1 0-76 0 0,0 0-37 0 0,5 0-67 0 0,-4 0 80 0 0,1 0 86 0 0,-2 0-9 0 0,0 0 37 0 0,0 0 21 0 0,1 0 37 0 0,-1 0 40 0 0,0 0 44 0 0,0 0 49 0 0,0 0 50 0 0,0 0 56 0 0,0 0 58 0 0,2 3-184 0 0,7 10 8 0 0,-7 1-71 0 0,-3-13-229 0 0,-1 0 0 0 0,1-1 0 0 0,0 1 0 0 0,1 0 0 0 0,-1-1 0 0 0,0 1 0 0 0,0 0-1 0 0,0-1 1 0 0,0 1 0 0 0,0 0 0 0 0,1-1 0 0 0,-1 1 0 0 0,0-1 0 0 0,0 1 0 0 0,1 0 0 0 0,-1-1 0 0 0,1 1 0 0 0,-1-1 0 0 0,0 1 0 0 0,1-1 0 0 0,-1 1 0 0 0,1-1 0 0 0,-1 0 0 0 0,1 1 0 0 0,-1-1-1 0 0,1 1-13 0 0,0-1 14 0 0,-1 0 0 0 0,1 1 0 0 0,-1-1 0 0 0,1 1 0 0 0,-1-1 1 0 0,1 0-1 0 0,-1 1 0 0 0,1-1 0 0 0,-1 1 0 0 0,0 0 0 0 0,1-1 0 0 0,-1 1 0 0 0,0-1 0 0 0,1 1 0 0 0,-1-1 0 0 0,0 1 0 0 0,0 0 0 0 0,0-1 0 0 0,1 1 0 0 0,-1 0 0 0 0,0-1 0 0 0,0 1 0 0 0,0 0 0 0 0,0-1 0 0 0,0 1 0 0 0,0 0-14 0 0,0 20 348 0 0,0 0-52 0 0,0 0-45 0 0,0 0-37 0 0,0 1-17 0 0,0-11-92 0 0,2 1 0 0 0,0 0 0 0 0,0 0-1 0 0,1-1 1 0 0,0 2-105 0 0,2 6 138 0 0,0-3-52 0 0,-3-10-52 0 0,-1 0 1 0 0,1 1-1 0 0,-1-1 0 0 0,0 1 0 0 0,0-1 0 0 0,-1 1-34 0 0,0 34 179 0 0,0 25 228 0 0,0-37-257 0 0,0-22-102 0 0,1 0-1 0 0,0 0 1 0 0,0 0-1 0 0,1-1 1 0 0,0 1-1 0 0,2 5-47 0 0,-2-7 27 0 0,2 21 205 0 0,-5-3-77 0 0,0-12-111 0 0,1 37 0 0 0,0-45-303 0 0,0-1 104 0 0,-1 0 89 0 0,1 0 76 0 0,-1 1 83 0 0,0-1 64 0 0,-2 4 463 0 0,2-5-465 0 0,0 1-40 0 0,1-1-55 0 0,-1 0-73 0 0,1 0-43 0 0,0 0-44 0 0,0-1-49 0 0,0 1-53 0 0,0-1-132 0 0,1 1-100 0 0,-1-1-109 0 0,1 1-118 0 0,0-1 283 0 0,0 0-33 0 0,-1 0-34 0 0,1 0-36 0 0,0 0-35 0 0,0 0-39 0 0,0 0-38 0 0,0 0-40 0 0,-1 0-1373 0 0,0 0-1128 0 0</inkml:trace>
  <inkml:trace contextRef="#ctx0" brushRef="#br0" timeOffset="392.53">0 469 5072 0 0,'0'0'144'0'0,"3"0"1"0"0,20-1 286 0 0,-23 1-418 0 0,1-1 0 0 0,-1 1 0 0 0,0 0 0 0 0,0 0 1 0 0,0 0-1 0 0,1 0 0 0 0,-1 0 0 0 0,0 0 0 0 0,0 0 0 0 0,0-1 0 0 0,1 1 0 0 0,-1 0 0 0 0,0 0 0 0 0,0 0 0 0 0,0 0 0 0 0,0-1 0 0 0,1 1 0 0 0,-1 0 0 0 0,0 0 0 0 0,0 0 0 0 0,0-1 0 0 0,0 1 0 0 0,0 0 0 0 0,0 0 0 0 0,0-1 0 0 0,0 1 0 0 0,0 0 0 0 0,0 0 0 0 0,0-1 0 0 0,0 1 0 0 0,0 0-13 0 0,3-8 310 0 0,7-5 296 0 0,-8 12-327 0 0,-1 0-66 0 0,1 0-57 0 0,-1 1-48 0 0,1-1-28 0 0,0 1-41 0 0,3 1-7 0 0,-3 0 10 0 0,-1-1 51 0 0,-1 0-69 0 0,1 0 0 0 0,0 0-1 0 0,-1 0 1 0 0,1 0-1 0 0,0-1 1 0 0,-1 1-1 0 0,1 0 1 0 0,0 0-1 0 0,0 0 1 0 0,-1-1-1 0 0,1 1 1 0 0,-1 0-1 0 0,1-1 1 0 0,0 1 0 0 0,-1 0-1 0 0,1-1 1 0 0,-1 1-24 0 0,6-9 363 0 0,-1 1-117 0 0,3 1-42 0 0,4 2 196 0 0,-7-5 0 0 0,8 5 0 0 0,-3-1-171 0 0,0 0-56 0 0,13-7 133 0 0,-10 8-118 0 0,-3 2-52 0 0,17-12 186 0 0,-19 10-218 0 0,-1 0-14 0 0,1 1-39 0 0,-1 0 1 0 0,1 1 0 0 0,0 0 0 0 0,2 0-52 0 0,22-10 93 0 0,-17 5-58 0 0,-7 3-23 0 0,1 1-1 0 0,-1 0 1 0 0,1 1 0 0 0,3-1-12 0 0,-1 1 16 0 0,-7 3-10 0 0,0-1-1 0 0,-1 0 0 0 0,1 0 1 0 0,-1-1-1 0 0,1 1 0 0 0,-1-1 1 0 0,1 0-1 0 0,-1 1 0 0 0,2-3-5 0 0,6-3-25 0 0,18-8 58 0 0,-19 10-47 0 0,-1 1-33 0 0,2 0-59 0 0,1 0-73 0 0,0 0-91 0 0,0-1-107 0 0,-8 4-26 0 0,2-2-103 0 0,-2 1 71 0 0,0 0-38 0 0,3-2-557 0 0,1-2-435 0 0,1-3-831 0 0,-8 9 2295 0 0</inkml:trace>
  <inkml:trace contextRef="#ctx0" brushRef="#br0" timeOffset="858.94">680 106 6048 0 0,'0'0'133'0'0,"0"0"23"0"0,0 0 11 0 0,3 0-27 0 0,1 1-133 0 0,0 1 96 0 0,0 3 112 0 0,1 3 216 0 0,0 0-29 0 0,-2-4-178 0 0,-2-3 73 0 0,0 1-55 0 0,0-1-49 0 0,0 0-43 0 0,-1 1-19 0 0,0-1-43 0 0,1 1-26 0 0,-1 0-21 0 0,0 1 32 0 0,0-2-12 0 0,0 0 35 0 0,11 12 351 0 0,-10-11-392 0 0,1-1-1 0 0,0 1 1 0 0,-1 0 0 0 0,1 0 0 0 0,-1-1-1 0 0,0 1 1 0 0,1 0 0 0 0,-1 0 0 0 0,0 2-55 0 0,4 21 414 0 0,6-4-11 0 0,-6 4-30 0 0,0-11-128 0 0,-1-2-36 0 0,-1 10 59 0 0,1 6 69 0 0,3-3-39 0 0,-5-20-239 0 0,1 11 213 0 0,-3-4-98 0 0,2 5 38 0 0,3-2 12 0 0,0-3-57 0 0,-3 6 22 0 0,-2-14-120 0 0,0 0 0 0 0,1-1 1 0 0,-1 1-1 0 0,1 0 1 0 0,-1-1-1 0 0,2 4-69 0 0,4 7 223 0 0,-3-9-164 0 0,-2-1 12 0 0,0 0 1 0 0,0 0-1 0 0,0 0 0 0 0,-1 1 0 0 0,0-1 0 0 0,1 0 0 0 0,-1 0 1 0 0,-1 0-1 0 0,0 4-71 0 0,1 8 217 0 0,0-12-170 0 0,0 0 36 0 0,0 13 286 0 0,0-10-241 0 0,0-1-65 0 0,0-2-105 0 0,0-1 113 0 0,0-3 3 0 0,0-8 34 0 0,-3 0-75 0 0,-7-3-23 0 0,10 10-2 0 0,-4-5 95 0 0,5-3-76 0 0,-1 7-7 0 0,2-14 37 0 0,4 1-15 0 0,-5 13-35 0 0,0 0 1 0 0,0 0 0 0 0,0-1-1 0 0,0 1 1 0 0,0 0 0 0 0,-1-1-1 0 0,1 1 1 0 0,-1 0-1 0 0,0-1 1 0 0,1 1 0 0 0,-1-3-8 0 0,3-11-22 0 0,10-7-75 0 0,-2 4 28 0 0,-9 15 56 0 0,-1 0 0 0 0,1 0 1 0 0,0 0-1 0 0,0 0 0 0 0,1 1 1 0 0,-1-1-1 0 0,1 1 0 0 0,0-1 1 0 0,0 1-1 0 0,0 0 0 0 0,0 0 1 0 0,0 0-1 0 0,4-2 13 0 0,19-10-60 0 0,0 6 44 0 0,-23 8 11 0 0,1 0 1 0 0,0 0-1 0 0,-1 1 1 0 0,1-1 0 0 0,-1 1-1 0 0,1 0 1 0 0,0 0-1 0 0,-1 1 1 0 0,1-1 0 0 0,0 1-1 0 0,-1 0 1 0 0,1 0-1 0 0,-1 0 1 0 0,1 0 0 0 0,-1 0-1 0 0,0 1 1 0 0,0-1 0 0 0,1 1-1 0 0,0 1 5 0 0,3 1-1 0 0,-6-4-2 0 0,0 1 0 0 0,0 0 0 0 0,0-1 0 0 0,-1 1 0 0 0,1 0 0 0 0,0 0 0 0 0,0-1 0 0 0,-1 1 0 0 0,1 0 0 0 0,0 0 0 0 0,-1 0 0 0 0,1 0 0 0 0,-1 0 0 0 0,1 0 0 0 0,-1 0 0 0 0,0 0 3 0 0,7 10-12 0 0,5-4 12 0 0,-10-4-2 0 0,0-1 0 0 0,-1 1 0 0 0,1 0 0 0 0,-1-1 0 0 0,1 1-1 0 0,-1 0 1 0 0,0 1 2 0 0,0 0-6 0 0,1 0 0 0 0,0 0 0 0 0,0-1 0 0 0,0 1 0 0 0,0-1 0 0 0,0 1 0 0 0,1-1-1 0 0,0 1 7 0 0,10 16 1 0 0,-13-18-1 0 0,1 0 0 0 0,0 0 0 0 0,0 0 0 0 0,0-1 0 0 0,0 1 0 0 0,0 0 0 0 0,0-1 0 0 0,1 1 0 0 0,-1-1 0 0 0,0 0 0 0 0,1 1 0 0 0,-1-1 0 0 0,2 1 0 0 0,2 0 0 0 0,-5-2 0 0 0,1 0 0 0 0,-1 1 0 0 0,1-1 0 0 0,0 0 0 0 0,-1 1 0 0 0,1-1 0 0 0,-1 0 0 0 0,1 1 0 0 0,-1-1 0 0 0,1 1 0 0 0,-1-1 0 0 0,1 1 0 0 0,-1-1 0 0 0,1 1 0 0 0,-1-1 0 0 0,0 1 0 0 0,1-1 0 0 0,-1 1 0 0 0,0-1 0 0 0,1 1 0 0 0,-1 0 0 0 0,0 0 0 0 0,2 3 0 0 0,11 12 0 0 0,0-4 10 0 0,0 0-45 0 0,-12-11 21 0 0,0 0 0 0 0,0-1 0 0 0,0 1 0 0 0,0-1 0 0 0,0 1 0 0 0,0-1 0 0 0,0 1 0 0 0,0-1 0 0 0,0 0 0 0 0,0 0 0 0 0,0 1 0 0 0,0-1 0 0 0,0 0 0 0 0,0 0 0 0 0,1 0 14 0 0,0 0-181 0 0,-2 0 58 0 0,0 0 7 0 0,1 0-47 0 0,1 0-142 0 0,-1 0 87 0 0,0 0 67 0 0,0 0 56 0 0,0 0 49 0 0,0 0 40 0 0,0 0 35 0 0,3 0 164 0 0,-2 0-144 0 0,0 0-85 0 0,-1 0-29 0 0,0 0-36 0 0,0 0-42 0 0,0 0-48 0 0,1 0-72 0 0,-1 0-67 0 0,0 0-74 0 0,1 0-79 0 0,-1 0-87 0 0,1 0-92 0 0,-1 0-99 0 0,1 0-106 0 0,2 0-853 0 0,5 0-964 0 0</inkml:trace>
  <inkml:trace contextRef="#ctx0" brushRef="#br0" timeOffset="1240.04">1376 499 7368 0 0,'0'0'165'0'0,"0"0"22"0"0,0 0 10 0 0,2 0-16 0 0,-1 0-179 0 0,0 0 0 0 0,-1 0 0 0 0,1 0 0 0 0,-1 0 0 0 0,1 0 0 0 0,-1 0 0 0 0,1 0 0 0 0,-1-1 0 0 0,1 1 0 0 0,-1 0 0 0 0,1 0 0 0 0,-1-1 0 0 0,1 1 0 0 0,-1 0 0 0 0,1-1-1 0 0,-1 1 1 0 0,1 0 0 0 0,-1-1 0 0 0,0 1 0 0 0,1 0 0 0 0,-1-1 0 0 0,1 1 0 0 0,-1-1 0 0 0,0 0-2 0 0,1 1 0 0 0,-1-1-1 0 0,1 0 1 0 0,-1 1 0 0 0,0-1-1 0 0,1 1 1 0 0,-1-1-1 0 0,1 1 1 0 0,0-1 0 0 0,-1 1-1 0 0,1 0 1 0 0,-1-1 0 0 0,1 1-1 0 0,0 0 1 0 0,-1-1-1 0 0,1 1 1 0 0,0 0 0 0 0,-1 0-1 0 0,1-1 1 0 0,0 1 0 0 0,-1 0-1 0 0,1 0 1 0 0,0 0-1 0 0,0 0 1 0 0,-1 0 0 0 0,1 0 0 0 0,3 0 14 0 0,4 0 93 0 0,-1 0 80 0 0,-6-1-120 0 0,1 1 1 0 0,-1 0-1 0 0,1-1 0 0 0,-1 1 1 0 0,1-1-1 0 0,-1 1 1 0 0,1-1-1 0 0,-1 0 1 0 0,0 1-1 0 0,1-1 0 0 0,-1 0 1 0 0,1-1-68 0 0,8-7 259 0 0,-5 5-24 0 0,0 1 0 0 0,1-1 0 0 0,0 1 0 0 0,2-1-235 0 0,-1 0 176 0 0,-1 1-32 0 0,-6 3-140 0 0,15-2 369 0 0,-14 2-348 0 0,-1 0 1 0 0,1 0-1 0 0,0 0 0 0 0,0 0 1 0 0,0 0-1 0 0,-1 0 1 0 0,1 0-1 0 0,0 0 1 0 0,0-1-1 0 0,0 1 1 0 0,-1 0-1 0 0,1-1 0 0 0,0 1 1 0 0,0 0-1 0 0,0-1-25 0 0,2-4 183 0 0,1-2-35 0 0,6-9 125 0 0,4 5-27 0 0,-13 11-219 0 0,0-1 0 0 0,0 1 0 0 0,0-1 0 0 0,0 1-1 0 0,0 0 1 0 0,0-1 0 0 0,1 1 0 0 0,-1 0 0 0 0,0 0 0 0 0,0-1 0 0 0,1 1-27 0 0,-2 0 3 0 0,0 0 0 0 0,0 0 0 0 0,0 0 0 0 0,0 0 0 0 0,0 1 0 0 0,0-1 0 0 0,1 0 1 0 0,-1 0-1 0 0,0 0 0 0 0,0 0 0 0 0,0 0 0 0 0,0 0 0 0 0,0 0 0 0 0,0 0 0 0 0,0 0 0 0 0,0 0 1 0 0,0-1-1 0 0,0 1 0 0 0,1 0 0 0 0,-1 0 0 0 0,0 0 0 0 0,0 0 0 0 0,0 0 0 0 0,0 0 0 0 0,0 0 1 0 0,0 0-1 0 0,0 0 0 0 0,0 0 0 0 0,0 0 0 0 0,0 0 0 0 0,0 0 0 0 0,0 0 0 0 0,0 0 0 0 0,0 0 1 0 0,0 0-1 0 0,1 0 0 0 0,-1-1 0 0 0,0 1 0 0 0,0 0 0 0 0,0 0 0 0 0,0 0 0 0 0,0 0 0 0 0,0 0 1 0 0,0 0-1 0 0,0 0 0 0 0,0 0 0 0 0,0 0 0 0 0,0 0 0 0 0,0 0 0 0 0,0-1 0 0 0,0 1 0 0 0,0 0 1 0 0,0 0-1 0 0,0 0 0 0 0,0 0 0 0 0,0 0 0 0 0,-1 0-3 0 0,2-1 16 0 0,-1-1 0 0 0,0 1 0 0 0,0 0 0 0 0,0-1 1 0 0,1 1-1 0 0,-1 0 0 0 0,1 0 0 0 0,-1-1 0 0 0,1 1 0 0 0,-1 0 0 0 0,2-1-16 0 0,16-18 186 0 0,-14 15-128 0 0,0 3 88 0 0,0 1-74 0 0,3 2-11 0 0,-7-1-38 0 0,0 0-21 0 0,0 0 1 0 0,1 0 0 0 0,-1 0-1 0 0,0 0 1 0 0,0 0 0 0 0,0 0-1 0 0,0 0 1 0 0,0 0 0 0 0,0 0-1 0 0,0 0 1 0 0,0 0 0 0 0,0 0-1 0 0,0 0 1 0 0,0 0 0 0 0,1 0-1 0 0,-1 0 1 0 0,0 0 0 0 0,0 0-1 0 0,0 0 1 0 0,0 0 0 0 0,0 0-1 0 0,0 0 1 0 0,0 0 0 0 0,0 0-1 0 0,0 0 1 0 0,0 0 0 0 0,0 0-1 0 0,0 0 1 0 0,1 0 0 0 0,-1 0-1 0 0,0 0 1 0 0,0-1 0 0 0,0 1-1 0 0,0 0 1 0 0,0 0 0 0 0,0 0-1 0 0,0 0 1 0 0,0 0 0 0 0,0 0-1 0 0,0 0 1 0 0,0 0 0 0 0,0 0-1 0 0,0 0 1 0 0,0 0 0 0 0,0-1-1 0 0,0 1 1 0 0,0 0 0 0 0,0 0-1 0 0,0 0 1 0 0,0 0 0 0 0,0 0-1 0 0,0 0 1 0 0,0 0 0 0 0,0 0-1 0 0,0 0 1 0 0,0 0 0 0 0,0-1-3 0 0,2-6 92 0 0,2 4-41 0 0,2-2-42 0 0,-5 5-9 0 0,-1-1 0 0 0,1 0 0 0 0,-1 0 0 0 0,0 1 0 0 0,0-1 0 0 0,1 0 0 0 0,-1 0 0 0 0,0 0 0 0 0,0 1 0 0 0,0-1 0 0 0,0 0 0 0 0,0 0 0 0 0,0 0 0 0 0,0 0 0 0 0,0-29 0 0 0,-3 14 0 0 0,-7 1 0 0 0,1 0 0 0 0,4 14 0 0 0,2 2 0 0 0,-12-1-12 0 0,-6 0-47 0 0,15 1 66 0 0,2 1-5 0 0,-11 10 41 0 0,11-7-29 0 0,0 1 0 0 0,0-1 1 0 0,1 1-1 0 0,-1 0 0 0 0,1 0 0 0 0,0 0-14 0 0,1 0-2 0 0,-7 16 34 0 0,0-2 42 0 0,7-17-63 0 0,0-1-1 0 0,1 1 1 0 0,-1-1-1 0 0,1 1 1 0 0,0 0-1 0 0,-1-1 1 0 0,1 1-1 0 0,1 0 1 0 0,-1 0-1 0 0,0 0 1 0 0,1-1-1 0 0,-1 1 1 0 0,1 0-1 0 0,0 0 1 0 0,0 2-11 0 0,-3 17 85 0 0,-9 4-3 0 0,0-1 15 0 0,9-2 15 0 0,2-13-70 0 0,0-6-18 0 0,1 1 0 0 0,0-1-1 0 0,-1 1 1 0 0,2-1 0 0 0,-1 1-1 0 0,1 0 1 0 0,-1-1 0 0 0,1 1 0 0 0,1 2-24 0 0,1-3 24 0 0,-1 0 1 0 0,1-1 0 0 0,0 1-1 0 0,0 0 1 0 0,1-1 0 0 0,2 2-25 0 0,-4-3 8 0 0,0 0 0 0 0,0 0 0 0 0,0-1 1 0 0,0 1-1 0 0,0-1 0 0 0,1 0 1 0 0,-1 1-1 0 0,0-1 0 0 0,1 0 1 0 0,-1 0-1 0 0,1-1 0 0 0,-1 1 1 0 0,3 0-9 0 0,8 1 55 0 0,-4 3-35 0 0,-8-4-18 0 0,1 0-1 0 0,-1 0 0 0 0,1 0 0 0 0,0 0 1 0 0,0-1-1 0 0,-1 1 0 0 0,1-1 0 0 0,0 1 1 0 0,0-1-1 0 0,0 1 0 0 0,-1-1 0 0 0,1 0 1 0 0,2 0-2 0 0,29 1 51 0 0,-11 0-48 0 0,0-1 0 0 0,0-1 0 0 0,10-3-3 0 0,6-6 0 0 0,-11 7-8 0 0,-9 0-30 0 0,0 1-33 0 0,1-2-43 0 0,2-1-50 0 0,34-10-276 0 0,-7 0-21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40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7464 0 0,'0'0'216'0'0,"0"0"-61"0"0,0 2-20 0 0,1 10 330 0 0,-1-8-274 0 0,1 1 0 0 0,-1-1 0 0 0,0 1 0 0 0,0 0 0 0 0,-1-1 0 0 0,1 1 0 0 0,-1-1 0 0 0,0 1 0 0 0,-1 0-191 0 0,-2 3 260 0 0,-2 1 109 0 0,4 7 88 0 0,2-10-337 0 0,0 1 35 0 0,0 19 453 0 0,0-14-371 0 0,0-1-57 0 0,0-3-96 0 0,-2 7 152 0 0,-5 1 17 0 0,2-6-83 0 0,1 0-23 0 0,2-4-99 0 0,-1 5 64 0 0,-1 1 40 0 0,2 2 44 0 0,1 1 50 0 0,-2-2-49 0 0,-2-4-88 0 0,4-7-97 0 0,0-1 0 0 0,0 1 0 0 0,0-1 0 0 0,1 1 0 0 0,-1 0 0 0 0,1-1 0 0 0,-1 1 0 0 0,1-1 0 0 0,-1 1 0 0 0,1 0 0 0 0,0 0 0 0 0,0-1 0 0 0,-1 1-12 0 0,2-1 4 0 0,-1-1 0 0 0,0 1-1 0 0,0-1 1 0 0,0 0 0 0 0,0 1 0 0 0,0-1-1 0 0,0 1 1 0 0,0-1 0 0 0,0 1 0 0 0,0-1-1 0 0,0 1 1 0 0,0-1 0 0 0,-1 1 0 0 0,1-1-1 0 0,0 1 1 0 0,0-1 0 0 0,0 1 0 0 0,-1-1-1 0 0,1 0 1 0 0,0 1 0 0 0,0-1 0 0 0,-1 1-1 0 0,1-1 1 0 0,0 0 0 0 0,-1 1 0 0 0,1-1-1 0 0,0 0 1 0 0,-1 0 0 0 0,1 1 0 0 0,-1-1-1 0 0,1 0 1 0 0,-1 1-4 0 0,-5 3 54 0 0,3 6 19 0 0,3-8-74 0 0,0-2-92 0 0,0 0-90 0 0,0 0 45 0 0,0 0-36 0 0,0 0-41 0 0,0 0-36 0 0,0 0-353 0 0,0 0 78 0 0,0 0-52 0 0,0 0-688 0 0,0 0-548 0 0,0 0-1036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41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333 545 6048 0 0,'-2'0'133'0'0,"-3"-1"-58"0"0,-23 2 279 0 0,20 1-292 0 0,4 4-62 0 0,4-5 0 0 0,0-1 0 0 0,-1 1 0 0 0,1-1 0 0 0,0 1 0 0 0,0-1 0 0 0,-1 0 0 0 0,1 1 0 0 0,0-1 0 0 0,-1 0 0 0 0,1 1 0 0 0,0-1 0 0 0,-1 0 0 0 0,1 1 0 0 0,-1-1 0 0 0,1 0 0 0 0,0 0 0 0 0,-1 0 0 0 0,1 1 0 0 0,-1-1 0 0 0,1 0 0 0 0,-1 0 0 0 0,1 0 0 0 0,-1 0 0 0 0,1 0 0 0 0,-1 0 0 0 0,1 0 0 0 0,-1 0 0 0 0,1 0 0 0 0,-1 0 0 0 0,1 0 0 0 0,-1 0 0 0 0,1 0 0 0 0,-13 2 49 0 0,3 4 105 0 0,2-2 51 0 0,-5 3 186 0 0,-3 1 111 0 0,0 1-74 0 0,1 1-102 0 0,8-3-209 0 0,-1 0-35 0 0,-15 16 256 0 0,1-1-83 0 0,-26 26 130 0 0,41-41-358 0 0,-7 10 24 0 0,4 5 23 0 0,0-4-26 0 0,7-14-34 0 0,1 0-1 0 0,-1 0 1 0 0,1 0 0 0 0,0 1 0 0 0,-1 1-14 0 0,-2 19 11 0 0,-1-12-11 0 0,5-12 0 0 0,0 1 0 0 0,1-1 0 0 0,-1 0 0 0 0,0 1 0 0 0,1-1 0 0 0,-1 1 0 0 0,1-1 0 0 0,-1 1 0 0 0,1-1 0 0 0,0 1 0 0 0,0-1 0 0 0,0 1 0 0 0,-1-1 0 0 0,1 90 0 0 0,1-89 0 0 0,-1-1 0 0 0,0 1 0 0 0,0-1 0 0 0,0 1 0 0 0,1 0 0 0 0,-1-1 0 0 0,1 1 0 0 0,-1-1 0 0 0,1 1 0 0 0,0-1 0 0 0,0 1 0 0 0,-1-1 0 0 0,1 1 0 0 0,0-1 0 0 0,0 0 0 0 0,0 0 0 0 0,1 1 0 0 0,-1-1 0 0 0,0 0 0 0 0,1 0 0 0 0,20 22 20 0 0,-19-20 28 0 0,2-1 5 0 0,-3-1-33 0 0,0-1 1 0 0,0 1-1 0 0,0 0 1 0 0,0-1-1 0 0,0 1 1 0 0,0-1-1 0 0,1 0 0 0 0,-1 0 1 0 0,0 0-1 0 0,0 0 1 0 0,0 0-1 0 0,0 0 1 0 0,1 0-1 0 0,-1-1 1 0 0,2 0-21 0 0,29-13 271 0 0,-27 11-210 0 0,10-6 50 0 0,17-14 74 0 0,-21 12-72 0 0,6-12 79 0 0,-5-1-56 0 0,1-2-43 0 0,9-7-338 0 0,-13 19 83 0 0,3-5-63 0 0,-11 15 184 0 0,0 0 0 0 0,0 0 0 0 0,-1 0 0 0 0,1-1 0 0 0,-1 1 0 0 0,0-1 0 0 0,0-1 41 0 0,4-13-98 0 0,1 4 28 0 0,-5 12 57 0 0,0 0 0 0 0,0 0 0 0 0,0 0-1 0 0,0-1 1 0 0,0 1 0 0 0,-1-1-1 0 0,1 1 1 0 0,-1 0 0 0 0,0-1 13 0 0,0 0-15 0 0,0 0 0 0 0,0 0 1 0 0,0 0-1 0 0,1-1 0 0 0,0-2 15 0 0,0 5-1 0 0,0 0 1 0 0,0 0-1 0 0,0 0 0 0 0,-1 0 0 0 0,1-1 0 0 0,-1 1 0 0 0,0 0 0 0 0,0 0 0 0 0,0-1 0 0 0,0 1 1 0 0,0 0-1 0 0,0-1 0 0 0,0 1 0 0 0,-1 0 0 0 0,1 0 0 0 0,-1 0 0 0 0,0-1 1 0 0,-1-5 1 0 0,-8-43-1 0 0,7 34 0 0 0,0 0 0 0 0,-2-1 0 0 0,0 2 0 0 0,-1-3 0 0 0,-3-9 0 0 0,2 0 0 0 0,0-1 0 0 0,2-5 0 0 0,3 1 15 0 0,2 24-5 0 0,0 0-1 0 0,-1 0 1 0 0,0 0-1 0 0,0 0-9 0 0,-1-1 7 0 0,-2-7-6 0 0,1 0 0 0 0,1 0 1 0 0,0-7-2 0 0,1-5-7 0 0,1 19-3 0 0,-1 0 1 0 0,2 1 0 0 0,-1-1 0 0 0,1 0-1 0 0,2-6 10 0 0,1 2-11 0 0,-2 7 11 0 0,0 1 0 0 0,-1 0 0 0 0,0-1 1 0 0,0 1-1 0 0,0 0 0 0 0,-1-2 0 0 0,0 1-2 0 0,0 5 4 0 0,0 0-1 0 0,0 0 0 0 0,0 0 1 0 0,0 0-1 0 0,0 0 0 0 0,0 0 1 0 0,1 0-1 0 0,-1 0 0 0 0,1 0 1 0 0,0-1-2 0 0,9-12 58 0 0,-7 2 13 0 0,-3 10 20 0 0,2 6-11 0 0,29 31-15 0 0,-26-24-9 0 0,-2 0 43 0 0,3 11 129 0 0,4 7-4 0 0,-4 0-22 0 0,4-8-87 0 0,-5 8-34 0 0,4 9 6 0 0,2 1 41 0 0,9 38 195 0 0,-18-63-237 0 0,0 1 0 0 0,-1-1 0 0 0,-1 0 0 0 0,0 1 0 0 0,-1 5-86 0 0,-1 16 186 0 0,2 10 60 0 0,0 18 51 0 0,0 7 49 0 0,0-19-35 0 0,0-41-250 0 0,-1-1 0 0 0,0 0 1 0 0,-1 1-1 0 0,-1 0-61 0 0,1 0 62 0 0,0 1 1 0 0,0 0-1 0 0,1-1 0 0 0,0 4-62 0 0,-1 3 82 0 0,-2-7-37 0 0,4-9-43 0 0,-1-1 0 0 0,1 1-1 0 0,0-1 1 0 0,0 1 0 0 0,-1 0 0 0 0,1-1-1 0 0,0 1 1 0 0,0-1 0 0 0,0 1 0 0 0,0 0-1 0 0,0-1 1 0 0,-1 1 0 0 0,1-1 0 0 0,0 1 0 0 0,0 0-1 0 0,0-1 1 0 0,1 1 0 0 0,-1-1 0 0 0,0 1-1 0 0,0 0 1 0 0,0-1 0 0 0,0 1 0 0 0,1-1 0 0 0,-1 1-1 0 0,0-1 1 0 0,0 1 0 0 0,1-1 0 0 0,-1 1-1 0 0,0-1 1 0 0,1 1 0 0 0,-1-1 0 0 0,1 1 0 0 0,-1-1-1 0 0,1 1 1 0 0,-1-1 0 0 0,1 0-2 0 0,1 11 67 0 0,-2-9 10 0 0,0-2-5 0 0,0 3 13 0 0,0 7-15 0 0,0-8-80 0 0,0-2-91 0 0,0 0-90 0 0,0 0 49 0 0,0 0-38 0 0,0 0-41 0 0,0 0-37 0 0,0 0-359 0 0,0 0 79 0 0,0 0-52 0 0,0 0-704 0 0,0 0-560 0 0,0 0-1062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42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8864 0 0,'0'0'200'0'0,"0"0"33"0"0,0 0 14 0 0,2 2-41 0 0,4 4-144 0 0,-2-2 23 0 0,-2-2 189 0 0,-1 0-60 0 0,-1-1-51 0 0,1 1-44 0 0,-1 0-21 0 0,0 0-37 0 0,-1 3 51 0 0,1-4-40 0 0,0 0 50 0 0,1 6 205 0 0,0-1-41 0 0,4 4 186 0 0,0-3-166 0 0,-2 8 93 0 0,-3 4-36 0 0,1-4-134 0 0,-1 0-42 0 0,-1-2-51 0 0,-2-2-63 0 0,-3 2 49 0 0,5-12-104 0 0,1 1 1 0 0,-1-1-1 0 0,0 0 1 0 0,1 1-1 0 0,-1-1 1 0 0,1 1-1 0 0,-1-1 0 0 0,1 1 1 0 0,-1-1-1 0 0,1 1 1 0 0,0-1-1 0 0,0 1 1 0 0,0-1-19 0 0,-2 10 118 0 0,-3 0 11 0 0,-2 2 2 0 0,6 0-13 0 0,1-10-93 0 0,0-1-9 0 0,0 0-1 0 0,0 1 1 0 0,0-1-1 0 0,-1 0 1 0 0,1 0-1 0 0,0 1 1 0 0,-1-1 0 0 0,1 0-1 0 0,-2 2-15 0 0,-3 5 111 0 0,-4 0 91 0 0,-1 8-15 0 0,0 0 2 0 0,0-5 3 0 0,0-2-86 0 0,7-8-2 0 0,3-2-3 0 0,-2 3-25 0 0,0-1-78 0 0,0 0-31 0 0,0 0-39 0 0,0-1-53 0 0,1 1-68 0 0,0-1-82 0 0,0 0 40 0 0,0-1-40 0 0,1 1-380 0 0,-1-1 86 0 0,1 0-55 0 0,0 1-743 0 0,0-1-594 0 0,0 0-1126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44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0 8576 0 0,'0'0'197'0'0,"0"0"24"0"0,0 0 17 0 0,0 3-38 0 0,-1 2 129 0 0,1 1-35 0 0,0 7 196 0 0,0-5-260 0 0,-1 0-35 0 0,1 9 108 0 0,0 3-60 0 0,4 6-15 0 0,26 95 604 0 0,-23-100-702 0 0,5 7 11 0 0,2 5 4 0 0,-6-7-17 0 0,-5-7-51 0 0,-2-9-13 0 0,1 0 0 0 0,1 1 0 0 0,0-1 0 0 0,2 6-64 0 0,2 1 67 0 0,0-1 49 0 0,-1 0 0 0 0,2 8-116 0 0,6 34 288 0 0,-1 0 468 0 0,5 5-756 0 0,-14-47 142 0 0,-4-4-53 0 0,1 5 20 0 0,5-2 8 0 0,-5-12-91 0 0,0 0 0 0 0,0 0 0 0 0,0 1 0 0 0,0-1 0 0 0,0 0 0 0 0,-1 0 0 0 0,1 1 0 0 0,-1 0-26 0 0,0 27 209 0 0,0-29-119 0 0,0 1-5 0 0,0-2-38 0 0,0 3-93 0 0,0-2 91 0 0,0 0 100 0 0,0 0-20 0 0,0-1 41 0 0,-1-1-138 0 0,-1 0-42 0 0,-7 0-220 0 0,5 0 116 0 0,1 0-56 0 0,0 0-31 0 0,0 0-67 0 0,1 0-80 0 0,1 0-93 0 0,1 0 88 0 0,-1 0-53 0 0,1 0-47 0 0,-1 0-42 0 0,1 0-145 0 0,0 0-42 0 0,0 0-176 0 0,0 0-476 0 0</inkml:trace>
  <inkml:trace contextRef="#ctx0" brushRef="#br0" timeOffset="579.6">0 363 6968 0 0,'0'5'144'0'0,"0"8"129"0"0,0-4-30 0 0,0-4-46 0 0,0 0 61 0 0,0-1 76 0 0,0 0 89 0 0,3-4-51 0 0,7 0-163 0 0,1 0-52 0 0,3 0-21 0 0,4 0-2 0 0,-16 0-118 0 0,14-2 142 0 0,-7-4-49 0 0,-1 2-43 0 0,9-4 84 0 0,-1 3-44 0 0,-9 3-68 0 0,-1 0-1 0 0,0-1 0 0 0,0 1 0 0 0,1-1 1 0 0,-2 0-1 0 0,3-2-37 0 0,26-12 98 0 0,-27 14-76 0 0,0 0 0 0 0,0-1 0 0 0,0 0 0 0 0,-1 0-1 0 0,1 0 1 0 0,4-5-22 0 0,1-4 13 0 0,-9 9-6 0 0,0 0 0 0 0,1 1 0 0 0,-1 0-1 0 0,1 0 1 0 0,-1 0 0 0 0,1 0-1 0 0,0 0 1 0 0,4-1-7 0 0,0-1 9 0 0,1 0-1 0 0,-1 0 1 0 0,0-1 0 0 0,0 0-1 0 0,-1-1 1 0 0,3-2-9 0 0,-4 3-32 0 0,0 0 1 0 0,1 1-1 0 0,0 0 1 0 0,0 0-1 0 0,4-2 32 0 0,10-7-107 0 0,0 1 17 0 0,-2 1-75 0 0,7-1-76 0 0,11-7-77 0 0,-24 17 250 0 0,7 3 44 0 0,-5 1-28 0 0,-2 1 42 0 0,-11 0 6 0 0,0 0 0 0 0,0 0 1 0 0,-1 0-1 0 0,1 0 0 0 0,0 1 1 0 0,-1-1-1 0 0,1 0 0 0 0,-1 1 1 0 0,0-1-1 0 0,0 0 0 0 0,0 1 1 0 0,0 0-1 0 0,0 1 4 0 0,9 18 5 0 0,-4-14 27 0 0,1 3 65 0 0,-5 5 59 0 0,-2-7-82 0 0,-1 11 69 0 0,5-3 43 0 0,5 14 157 0 0,9 28 309 0 0,-14-50-538 0 0,-1 0 0 0 0,-1 0 0 0 0,2 5-114 0 0,-1 18 264 0 0,-3-25-202 0 0,1 0 0 0 0,0 0-1 0 0,0 0 1 0 0,1-1-1 0 0,0 1 1 0 0,0-1 0 0 0,0 1-1 0 0,2 0-61 0 0,-1-1 60 0 0,-1 1-1 0 0,0-1 1 0 0,0 1-1 0 0,0-1 1 0 0,-1 1 0 0 0,0 0-1 0 0,0-1 1 0 0,0 2-60 0 0,-1-2 50 0 0,1 0 1 0 0,0 0-1 0 0,0 0 1 0 0,0-1 0 0 0,1 1-1 0 0,0-1 1 0 0,0 1 0 0 0,0-1-1 0 0,1 1-50 0 0,10 28 249 0 0,-8-6-92 0 0,5-8-28 0 0,-5 5-7 0 0,1-12-42 0 0,-5-12-64 0 0,-1 0-1 0 0,1 1 0 0 0,0-1 1 0 0,0 0-1 0 0,-1 1 0 0 0,1-1 1 0 0,-1 1-1 0 0,0-1 0 0 0,1 1 1 0 0,-1-1-1 0 0,0 1 0 0 0,0-1 1 0 0,0 1-16 0 0,0 2 46 0 0,0-1 1 0 0,0 1-1 0 0,1-1 1 0 0,-1 1-1 0 0,1 0 1 0 0,0-1-1 0 0,0 1-46 0 0,8 10 177 0 0,-7-12 26 0 0,-2-2 12 0 0,0 0 1 0 0,0 0-10 0 0,0 0-36 0 0,0 0-12 0 0,0 0-4 0 0,0-2-6 0 0,1 0-133 0 0,-1 1 0 0 0,0-1 0 0 0,0 1 1 0 0,1 0-1 0 0,-1-1 0 0 0,1 1 1 0 0,-1 0-1 0 0,1-1 0 0 0,0 1 1 0 0,-1 0-1 0 0,1-1-15 0 0,6-12 91 0 0,-6 5-34 0 0,1 0 0 0 0,-2 0 0 0 0,1 0 0 0 0,-2-1 0 0 0,1 0-57 0 0,0-4 25 0 0,-1 11-20 0 0,2 0 0 0 0,-1-1 0 0 0,0 1 1 0 0,1 0-1 0 0,0 0 0 0 0,-1 0 0 0 0,1 0 0 0 0,0 0 1 0 0,2-2-6 0 0,2-10 23 0 0,0-7-22 0 0,-3 11 12 0 0,1 0-1 0 0,0 0 1 0 0,0 0-1 0 0,1 1 1 0 0,1 0-1 0 0,3-7-12 0 0,1 0-11 0 0,6-7 26 0 0,-3 10-36 0 0,-11 13 11 0 0,0 0-1 0 0,0 0 0 0 0,1 0 1 0 0,-1 0-1 0 0,0 0 1 0 0,1 1-1 0 0,-1-1 1 0 0,1 0-1 0 0,-1 1 0 0 0,1-1 1 0 0,0 1 10 0 0,9-1-114 0 0,0 5-46 0 0,17 11 55 0 0,-21-3 42 0 0,4 4 30 0 0,10 7-41 0 0,-18-19 73 0 0,0 0 0 0 0,0 0 1 0 0,0 0-1 0 0,0 0 0 0 0,-1 1 0 0 0,0-1 1 0 0,1 2 0 0 0,6 14 0 0 0,-8-18 0 0 0,0 0 0 0 0,0 0 0 0 0,0 0 0 0 0,0 1 0 0 0,0-1 0 0 0,-1 0 0 0 0,1 0 0 0 0,-1 0 0 0 0,1 1 0 0 0,-1-1 0 0 0,0 0 0 0 0,0 2 0 0 0,1 1 0 0 0,-1-1 0 0 0,1 1 0 0 0,0-1 1 0 0,0 0-1 0 0,0 1 0 0 0,1-1 0 0 0,-1 0 1 0 0,1 0-1 0 0,0 0 0 0 0,8 14-39 0 0,-4-5-38 0 0,-5-12 8 0 0,-1 1 48 0 0,0 1 100 0 0,0-2-52 0 0,0 0-50 0 0,0 1-34 0 0,1-1-43 0 0,-1 1-24 0 0,1 0-43 0 0,0 0-46 0 0,0 1-53 0 0,0-2 24 0 0,0 1-37 0 0,1 2-382 0 0,0 0 89 0 0,-1-1-52 0 0,2 3-738 0 0,-1-2-583 0 0,-1-3-1106 0 0</inkml:trace>
  <inkml:trace contextRef="#ctx0" brushRef="#br0" timeOffset="1057.03">1391 575 7920 0 0,'0'0'174'0'0,"0"0"29"0"0,0 0 13 0 0,5 2-31 0 0,11 5-121 0 0,-7-4-10 0 0,2-1 45 0 0,1-1 107 0 0,0-1 93 0 0,0 0 83 0 0,-1 0 88 0 0,-6-3 55 0 0,7-4-130 0 0,-4 3-146 0 0,-2 0 46 0 0,0-7 138 0 0,-2 3-184 0 0,3 2-46 0 0,6 1 114 0 0,-8-5-49 0 0,5 5-10 0 0,-4-6-35 0 0,-2 3-128 0 0,4 1-35 0 0,-4 5-31 0 0,-3 2-23 0 0,0 0 1 0 0,-1 0-1 0 0,1-1 0 0 0,-1 1 0 0 0,1 0 0 0 0,0-1 1 0 0,-1 1-1 0 0,1-1 0 0 0,-1 1 0 0 0,1 0 0 0 0,-1-1 1 0 0,1 1-1 0 0,-1-1 0 0 0,0 1 0 0 0,1-1 1 0 0,-1 1-1 0 0,0-1 0 0 0,1 0 0 0 0,-1 1 0 0 0,0-1 1 0 0,1 1-1 0 0,-1-1-6 0 0,2-4 24 0 0,8-8 60 0 0,-6 7-17 0 0,-5-3-63 0 0,1 7 9 0 0,0-4 8 0 0,0 0 12 0 0,0-13 62 0 0,0 4 0 0 0,0 5-41 0 0,0-2-20 0 0,0 7-17 0 0,-3-1 36 0 0,-7-11-13 0 0,5 7 0 0 0,-7-5-26 0 0,3 5 1 0 0,2 3 16 0 0,1 1 0 0 0,-1-1-1 0 0,0 1 1 0 0,-3-1-31 0 0,10 6 2 0 0,-1 1 0 0 0,0 0 0 0 0,1 0 0 0 0,-1 0 0 0 0,0-1 0 0 0,1 1 0 0 0,-1 0 0 0 0,0 0 1 0 0,1 0-1 0 0,-1 0 0 0 0,0 0 0 0 0,0 0 0 0 0,1 0 0 0 0,-1 0 0 0 0,0 0 0 0 0,1 0 0 0 0,-1 1 0 0 0,0-1 0 0 0,1 0 0 0 0,-1 0 0 0 0,0 1-2 0 0,-29 14 24 0 0,0 10 56 0 0,19-18-35 0 0,11-6-43 0 0,-1 0-1 0 0,1 0 1 0 0,-1-1 0 0 0,1 1-1 0 0,-1 0 1 0 0,1 0-1 0 0,0 0 1 0 0,-1 0-1 0 0,1-1 1 0 0,0 1 0 0 0,0 0-1 0 0,0 0 1 0 0,0 0-2 0 0,-3 10 1 0 0,-12 25 9 0 0,10-24 8 0 0,0-1 0 0 0,-1 1 0 0 0,-6 8-18 0 0,8-13 4 0 0,1-1 1 0 0,-1 1-1 0 0,1 0 1 0 0,0 1-1 0 0,1-1 1 0 0,0 0-1 0 0,-1 8-4 0 0,-1-1 22 0 0,3-4-6 0 0,-1 1 1 0 0,2-1-1 0 0,-1 0 1 0 0,1 1-1 0 0,1 3-16 0 0,0 11 22 0 0,-1-18 3 0 0,1 0 1 0 0,0 0-1 0 0,0 0 1 0 0,1-1-1 0 0,0 1 1 0 0,2 5-26 0 0,-2-7 19 0 0,13 30 204 0 0,-12-23-170 0 0,-2-8-32 0 0,0 0 0 0 0,0 0 1 0 0,1 0-1 0 0,-1-1 0 0 0,1 1 1 0 0,0-1-1 0 0,0 1 1 0 0,0-1-22 0 0,4 7 43 0 0,-6-8-32 0 0,1 1 1 0 0,0-1-1 0 0,1 0 0 0 0,-1 0 0 0 0,0 0 1 0 0,1 0-1 0 0,-1 0 0 0 0,1 0 1 0 0,-1-1-1 0 0,1 1 0 0 0,0 0 0 0 0,0-1 1 0 0,0 0-1 0 0,0 1 0 0 0,0-1 1 0 0,1 1-12 0 0,9 1 54 0 0,-9-3-41 0 0,-1 1 0 0 0,0-1 0 0 0,0 1 1 0 0,0-1-1 0 0,1 1 0 0 0,-1 0 1 0 0,0 0-1 0 0,0 0 0 0 0,0 0 0 0 0,0 1 1 0 0,-1-1-1 0 0,1 0 0 0 0,0 1 1 0 0,0-1-14 0 0,0 1 16 0 0,0 0 1 0 0,0-1 0 0 0,0 1 0 0 0,1-1 0 0 0,-1 1 0 0 0,0-1 0 0 0,1 0 0 0 0,-1 0 0 0 0,1 0 0 0 0,-1-1 0 0 0,1 1 0 0 0,0 0 0 0 0,-1-1 0 0 0,2 0-17 0 0,41 0 260 0 0,-21 0-126 0 0,-4-4-64 0 0,-17 3-68 0 0,0 0-1 0 0,0-1 1 0 0,0 0 0 0 0,0 1-1 0 0,0-1 1 0 0,0-1-2 0 0,16-9 0 0 0,-16 11 41 0 0,-1 0-60 0 0,0-1-57 0 0,0 1-54 0 0,1 0-150 0 0,0 0-98 0 0,-1-1-91 0 0,1 1-80 0 0,0-1-72 0 0,0 1-63 0 0,0-1-54 0 0,1-1-44 0 0,6-3-1283 0 0,8-3-1184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08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76 6504 0 0,'0'0'190'0'0,"0"-2"-10"0"0,0-4-120 0 0,-2 2 32 0 0,0 2 14 0 0,-1 1 34 0 0,-2-1 202 0 0,0-5 186 0 0,5 7-495 0 0,0-1 1 0 0,0 1-1 0 0,-1 0 0 0 0,1-1 1 0 0,0 1-1 0 0,0 0 0 0 0,0-1 1 0 0,-1 1-1 0 0,1 0 1 0 0,0 0-1 0 0,-1-1 0 0 0,1 1 1 0 0,0 0-1 0 0,-1 0 0 0 0,1-1 1 0 0,0 1-1 0 0,-1 0 0 0 0,1 0 1 0 0,0 0-1 0 0,-1-1 0 0 0,1 1 1 0 0,-1 0-1 0 0,1 0 0 0 0,0 0 1 0 0,-1 0-1 0 0,1 0 0 0 0,-1 0 1 0 0,1 0-1 0 0,0 0 0 0 0,-1 0 1 0 0,1 0-34 0 0,-3 0 773 0 0,1-2-112 0 0,1 1-573 0 0,-2-2 67 0 0,-4-2 93 0 0,4 4-108 0 0,-1 0 32 0 0,1 0 67 0 0,-2 0 84 0 0,0 1 102 0 0,-3-2-95 0 0,-3-4 32 0 0,3 1-144 0 0,-5 0 208 0 0,9-1-157 0 0,0 2-31 0 0,-6 2-47 0 0,-29 2 504 0 0,23 0-437 0 0,-2 0-46 0 0,9 0-148 0 0,1 0-34 0 0,-3 1 22 0 0,9 0-48 0 0,0 0 0 0 0,0 0 0 0 0,0 0 0 0 0,0 0-1 0 0,1 0 1 0 0,-1 0 0 0 0,1 1 0 0 0,-1-1 0 0 0,1 0 0 0 0,-2 2-4 0 0,-21 19 125 0 0,6-11-68 0 0,16-10-51 0 0,0 0 0 0 0,0 0-1 0 0,0 0 1 0 0,1 0 0 0 0,-1 0 0 0 0,1 0 0 0 0,-1 0-1 0 0,1 1 1 0 0,-2 0-6 0 0,-13 16 73 0 0,0 0 1 0 0,-9 15-74 0 0,-7 14 29 0 0,30-44-31 0 0,0-1 2 0 0,1 0 0 0 0,-1 1 0 0 0,1 0 0 0 0,-1-1 0 0 0,1 1 0 0 0,0 0 0 0 0,0-1 0 0 0,0 1 0 0 0,0 0 0 0 0,0 0 0 0 0,1 0 0 0 0,-1 0 0 0 0,1 0 0 0 0,0 0 0 0 0,0 1 0 0 0,0-2 0 0 0,0 0 0 0 0,-1 0 0 0 0,1 0 0 0 0,0 0 0 0 0,-1-1 0 0 0,0 1 0 0 0,1 0 0 0 0,-1 0 0 0 0,0 0 0 0 0,0-1 0 0 0,0 1 0 0 0,0 0 0 0 0,0-1 0 0 0,0 0 0 0 0,1-1 0 0 0,-1 1 0 0 0,1 0 0 0 0,-1 0 0 0 0,1 0 0 0 0,-1 0 0 0 0,1 0 0 0 0,0-1 0 0 0,0 1 0 0 0,-1 0 0 0 0,1 0 0 0 0,0 0 0 0 0,0 0 0 0 0,0 0 0 0 0,0 0 0 0 0,0 0 0 0 0,0 0 0 0 0,0 0 0 0 0,0 0 0 0 0,0 0 0 0 0,0 0 0 0 0,1 0 0 0 0,-1 0 0 0 0,1 0 0 0 0,3 7 0 0 0,-3-7 0 0 0,0 0 0 0 0,0 1 0 0 0,0-1 0 0 0,-1 0 0 0 0,1 1 0 0 0,0-1 0 0 0,-1 1 0 0 0,1-1 0 0 0,-1 1 0 0 0,0 0 0 0 0,1-1 0 0 0,-1 1 0 0 0,0-1 0 0 0,0 1 0 0 0,0-1 0 0 0,0 1 0 0 0,0-1 0 0 0,0 0 0 0 0,0 0 0 0 0,0 1 0 0 0,1-1 0 0 0,-1 0 0 0 0,0 0 0 0 0,1 0 0 0 0,-1 1 0 0 0,1-1 0 0 0,-1 0 0 0 0,1 0 0 0 0,-1 0 0 0 0,1 0 0 0 0,0 0 0 0 0,0 0 0 0 0,0 0 0 0 0,-1 0 0 0 0,1 0 0 0 0,0 0 0 0 0,0-1 0 0 0,0 1 0 0 0,0 0 0 0 0,1 0 0 0 0,11 4 0 0 0,-11-1 0 0 0,3 2 0 0 0,18-1 0 0 0,-12 1 0 0 0,-11-5 0 0 0,1-1 0 0 0,0 1 0 0 0,-1-1 0 0 0,1 1 0 0 0,0-1 0 0 0,0 1 0 0 0,-1-1 0 0 0,1 0 0 0 0,0 1 0 0 0,0-1 0 0 0,0 0 0 0 0,-1 0 0 0 0,1 1 0 0 0,0-1 0 0 0,0 0 0 0 0,0 0 0 0 0,0 0 0 0 0,0 0 0 0 0,-1 0 0 0 0,1 0 0 0 0,0 0 0 0 0,0-1 0 0 0,0 1 0 0 0,0 0 0 0 0,0 0 0 0 0,0-1 0 0 0,6-3 0 0 0,-5 3 0 0 0,-1 0 0 0 0,0 0 0 0 0,1 0 0 0 0,-1 0 0 0 0,1 1 0 0 0,-1-1 0 0 0,1 0 0 0 0,-1 1 0 0 0,1 0 0 0 0,-1-1 0 0 0,1 1 0 0 0,0 0 0 0 0,-1 0 0 0 0,1 0 0 0 0,1 0 0 0 0,5 0 0 0 0,13 1 17 0 0,-8-5 26 0 0,-5 0-33 0 0,17-7 45 0 0,-20 9-52 0 0,0-1 0 0 0,0 1-1 0 0,0-1 1 0 0,0 0 0 0 0,0-1-3 0 0,0 1 9 0 0,0-1 1 0 0,-1 1-1 0 0,1-1 0 0 0,-1 0 0 0 0,0 0 0 0 0,0-1 1 0 0,-1 1-1 0 0,4-6-9 0 0,-5 5 16 0 0,-2 5-14 0 0,0-1 1 0 0,1 0 0 0 0,-1 1-1 0 0,0-1 1 0 0,1 1 0 0 0,-1-1-1 0 0,0 0 1 0 0,1 1 0 0 0,-1-1-1 0 0,1 1 1 0 0,-1-1 0 0 0,1 1-1 0 0,-1 0 1 0 0,1-1 0 0 0,-1 1-1 0 0,1-1 1 0 0,-1 1 0 0 0,1 0-1 0 0,-1-1 1 0 0,1 1 0 0 0,0 0-1 0 0,0 0-2 0 0,3-3 6 0 0,-2 2 0 0 0,1 0 0 0 0,-1 0 0 0 0,0-1 1 0 0,-1 1-1 0 0,1-1 0 0 0,0 1 0 0 0,0-1 0 0 0,-1 0 0 0 0,1 0 1 0 0,-1 0-1 0 0,1 0 0 0 0,-1 0 0 0 0,1 0-6 0 0,10-31 46 0 0,-1 1 12 0 0,-6 24-49 0 0,-4 7-8 0 0,0 0 0 0 0,0-1 0 0 0,-1 1 0 0 0,1 0 0 0 0,0-1 0 0 0,-1 1 0 0 0,1-1 0 0 0,-1 1 0 0 0,1-1 0 0 0,-1 1 0 0 0,0-1 0 0 0,1 0 0 0 0,-1 1-1 0 0,0-1 0 0 0,0-13 48 0 0,2 0-25 0 0,8 0 20 0 0,-7-1-33 0 0,-4 11-10 0 0,2 4 0 0 0,12-23 0 0 0,-11 12-10 0 0,-2 10-12 0 0,3 4 1 0 0,-2-1 20 0 0,0 0 0 0 0,0 1 0 0 0,0-1 1 0 0,0 1-1 0 0,0-1 0 0 0,0 1 0 0 0,0 0 0 0 0,-1-1 0 0 0,1 1 0 0 0,-1 0 0 0 0,1 0 0 0 0,-1-1 1 0 0,1 2 0 0 0,0 29 1 0 0,-1-29-2 0 0,0-1 1 0 0,0 0 0 0 0,0 1 0 0 0,1-1 0 0 0,-1 0 0 0 0,0 0 0 0 0,1 1 0 0 0,0-1 0 0 0,-1 0 0 0 0,1 0 0 0 0,0 0 0 0 0,0 0 0 0 0,0 1 0 0 0,1-1 0 0 0,-1 1 0 0 0,0-1 0 0 0,0 1 0 0 0,0-1 0 0 0,-1 1 0 0 0,1-1 0 0 0,0 1 0 0 0,-1-1 0 0 0,0 1 0 0 0,0 0 0 0 0,0-1 0 0 0,0 2 0 0 0,-2 21 18 0 0,1-23-8 0 0,0 0 1 0 0,0 0 0 0 0,1 0-1 0 0,-1 0 1 0 0,1 0-1 0 0,-1 0 1 0 0,1 0-1 0 0,0 1 1 0 0,0-1-1 0 0,0 0 1 0 0,0 0 0 0 0,0 0-1 0 0,0 1 1 0 0,0-1-1 0 0,1 0 1 0 0,-1 0-1 0 0,1 0 1 0 0,0 0 0 0 0,0 1-11 0 0,0-1 5 0 0,3 24 178 0 0,-5-3-53 0 0,0-11-73 0 0,1 32 317 0 0,0-28-256 0 0,3-11-44 0 0,7 8-2 0 0,-8-1-1 0 0,-2-9-6 0 0,0-3-30 0 0,0 0-114 0 0,0 0 8 0 0,0 0-84 0 0,0 0 46 0 0,0 0-33 0 0,0 0-37 0 0,0 0-43 0 0,0 0-46 0 0,0 0-43 0 0,0 0-40 0 0,0 0-36 0 0,0 0-252 0 0,0 1-60 0 0,0-1-46 0 0,0 1-35 0 0,0 3-1400 0 0,0 5-1241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43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318 419 5208 0 0,'0'0'116'0'0,"0"0"17"0"0,0 0 11 0 0,-2 0-19 0 0,-4 0-81 0 0,2 0 30 0 0,2 0 75 0 0,-1-2 176 0 0,2 1-220 0 0,1 1-37 0 0,-1-1-20 0 0,1 0-44 0 0,-2-1-35 0 0,1 1 45 0 0,0-1 58 0 0,0 1 84 0 0,0 0 57 0 0,-1 0 93 0 0,1 0 106 0 0,-1 0 124 0 0,0 0-280 0 0,-1 1-36 0 0,-2-1 126 0 0,0 1-101 0 0,-1 1-69 0 0,-11 0 223 0 0,10-3-141 0 0,0-2-77 0 0,1 2-36 0 0,3 1-71 0 0,0-1 1 0 0,0 1-1 0 0,0 1 1 0 0,0-1 0 0 0,-1 0-1 0 0,1 1 1 0 0,0 0-75 0 0,-7-1 227 0 0,-3 1 89 0 0,10 0-155 0 0,-1 0-42 0 0,-1 0-1 0 0,-5 0 93 0 0,3 0 1 0 0,2 0-29 0 0,1 0 65 0 0,-1 0 81 0 0,0 0 95 0 0,4 0-414 0 0,-1 0 1 0 0,0 1-1 0 0,0-1 0 0 0,1 0 1 0 0,-1 1-1 0 0,0 0 1 0 0,0-1-1 0 0,1 1 0 0 0,-1 0 1 0 0,1 0-1 0 0,-1 0 0 0 0,0 0 1 0 0,1 0-1 0 0,0 0 0 0 0,-1 0 1 0 0,1 0-1 0 0,0 1 1 0 0,-1-1-11 0 0,-3 6 53 0 0,0 0 0 0 0,0 0 0 0 0,-2 4-53 0 0,-14 18 65 0 0,18-25-61 0 0,0 0 1 0 0,0 1-1 0 0,0 0 1 0 0,0 0 0 0 0,1-1-1 0 0,0 1 1 0 0,0 1-1 0 0,0-1 1 0 0,1 0 0 0 0,0 0-1 0 0,0 1 1 0 0,-1 3-5 0 0,-2 13 9 0 0,-1-6-9 0 0,3-10 0 0 0,1 1 0 0 0,-1-1 0 0 0,1 0 0 0 0,0 1 0 0 0,0-1 0 0 0,1 1 0 0 0,0 7 0 0 0,1-6 0 0 0,-1-1 0 0 0,0 1 0 0 0,-1-1 0 0 0,0 1 0 0 0,0 0 0 0 0,-4 8 0 0 0,3-10 0 0 0,0 1 0 0 0,1-1 0 0 0,0 0 0 0 0,0 1 0 0 0,0-1 0 0 0,1 1 0 0 0,0 7 0 0 0,-1-6 0 0 0,1-1 0 0 0,0 1 0 0 0,1-1 0 0 0,0 0 0 0 0,0 2 0 0 0,4 7 0 0 0,-3-9 0 0 0,0-1 0 0 0,-1 1 0 0 0,0-1 0 0 0,0 1 0 0 0,0 2 0 0 0,-1-7 0 0 0,0-1 0 0 0,0 1 0 0 0,0 0 0 0 0,1-1 0 0 0,-1 1 0 0 0,0 0 0 0 0,1-1 0 0 0,-1 1 0 0 0,1-1 0 0 0,-1 1 0 0 0,1-1 0 0 0,0 1 0 0 0,0-1 0 0 0,0 0 0 0 0,5 12 0 0 0,-3-1 0 0 0,-3-10 0 0 0,0 0 0 0 0,1 1 0 0 0,0-1 0 0 0,-1 0 0 0 0,1 0 0 0 0,0 0 0 0 0,0 0 0 0 0,0 0 0 0 0,0 0 0 0 0,0 0 0 0 0,1 0 0 0 0,-1 0 0 0 0,1-1 0 0 0,-1 1 0 0 0,4 2 5 0 0,-2 1-13 0 0,0 2 35 0 0,4 8 45 0 0,-6-13-58 0 0,-1-1-11 0 0,1 0 0 0 0,-1-1 0 0 0,0 1 1 0 0,0-1-1 0 0,1 1 0 0 0,-1-1 0 0 0,0 1 0 0 0,1-1 0 0 0,-1 1 0 0 0,1-1 0 0 0,-1 1 0 0 0,1-1 0 0 0,-1 1 1 0 0,1-1-1 0 0,-1 0 0 0 0,1 1 0 0 0,-1-1 0 0 0,1 0 0 0 0,-1 1 0 0 0,1-1-3 0 0,4 1 4 0 0,-1 0 0 0 0,1-1 0 0 0,0 1 0 0 0,-1-1 0 0 0,6 0-4 0 0,0 0 4 0 0,-8 1 11 0 0,1-1 1 0 0,0 0 0 0 0,-1 0-1 0 0,1 0 1 0 0,0 0-1 0 0,-1 0 1 0 0,1-1 0 0 0,0 1-1 0 0,-1-1 1 0 0,1 0 0 0 0,1 0-16 0 0,13-27 173 0 0,-14 26-155 0 0,-1-1 0 0 0,0 0 1 0 0,0 0-1 0 0,0 0 0 0 0,0-1 1 0 0,0 0-19 0 0,0 1 18 0 0,0-1 0 0 0,0 1 0 0 0,0 0 0 0 0,0 0 0 0 0,0 0 1 0 0,1-1-19 0 0,7-9 47 0 0,-4-6-20 0 0,-4 6-16 0 0,8-17 42 0 0,-5 2-26 0 0,5 8 26 0 0,-5-6-39 0 0,1 12-19 0 0,-5 11-2 0 0,0 0 0 0 0,0-1 1 0 0,0 1-1 0 0,0 0 0 0 0,0-1 0 0 0,-1 1 0 0 0,1 0 0 0 0,-1-1 0 0 0,0 1 7 0 0,1-24-39 0 0,0 15 6 0 0,-1 1-1 0 0,0 0 0 0 0,0-1 1 0 0,-2 1-1 0 0,-1-9 34 0 0,-2 0-58 0 0,5 18 56 0 0,0-1-1 0 0,1 1 1 0 0,-1 0 0 0 0,0 0-1 0 0,1-1 1 0 0,-1 1-1 0 0,1 0 1 0 0,0 0 0 0 0,0-1 2 0 0,-1 1-2 0 0,2-3-10 0 0,-1 0-1 0 0,0 0 1 0 0,-1 0 0 0 0,1 0-1 0 0,-1 0 1 0 0,0 0 0 0 0,-1 0-1 0 0,1-2 13 0 0,-1-9-29 0 0,1 1-24 0 0,0 2-14 0 0,0 11-10 0 0,0 2-1 0 0,0 0 12 0 0,1 8-31 0 0,4-3 45 0 0,2-1 19 0 0,-2 11 5 0 0,-2-5 2 0 0,9 23-88 0 0,-10-30 108 0 0,-1 1-1 0 0,1-1 1 0 0,-1 1 0 0 0,1-1-1 0 0,-1 1 1 0 0,0-1-1 0 0,0 1 1 0 0,-1 0-1 0 0,1-1 1 0 0,-1 1 0 0 0,0 3 6 0 0,1 5-3 0 0,0-1 0 0 0,1 1 1 0 0,0 0-1 0 0,1 0 1 0 0,1 0 2 0 0,1 7-10 0 0,0-4-15 0 0,-3-12 22 0 0,-1 0 0 0 0,0 0-1 0 0,0 0 1 0 0,0 0 0 0 0,-1 0 0 0 0,1 0 0 0 0,-1 0 0 0 0,0 0 0 0 0,1 1 3 0 0,-2-2 0 0 0,2 0 0 0 0,-1 1 0 0 0,0-1 0 0 0,0 0 0 0 0,1 1 0 0 0,-1-1 0 0 0,1 0 0 0 0,0 0 0 0 0,-1 0 0 0 0,1 1 0 0 0,0-1 0 0 0,1 0 0 0 0,-1 0 0 0 0,0 1 0 0 0,0-1 0 0 0,0 1 0 0 0,0-1 0 0 0,0 1 0 0 0,-1-1 0 0 0,1 1 0 0 0,-1 0 0 0 0,1-1 0 0 0,-1 1 0 0 0,0-1 0 0 0,0 2 0 0 0,-1 5 0 0 0,1-6 0 0 0,-1 1 0 0 0,1-1 0 0 0,0 1 0 0 0,1-1 0 0 0,-1 1 0 0 0,0-1 0 0 0,1 1 0 0 0,0-1 0 0 0,0 2 0 0 0,0-2-1 0 0,2 5 3 0 0,-1-1 0 0 0,0 0 0 0 0,0 1 1 0 0,-1-1-1 0 0,0 1 0 0 0,0-1-2 0 0,-1-5-12 0 0,0-1-78 0 0,1 0-80 0 0,0 0 42 0 0,-1 0-32 0 0,1 0-77 0 0,0 0-46 0 0,1 0-42 0 0,-1 0-37 0 0,2 2-455 0 0,-1-1-89 0 0,-2-1 682 0 0,2 1-1437 0 0,-1-2-952 0 0</inkml:trace>
  <inkml:trace contextRef="#ctx0" brushRef="#br0" timeOffset="391.63">575 389 7200 0 0,'-7'17'83'0'0,"0"2"86"0"0,6-17-138 0 0,1 1-1 0 0,-1-1 1 0 0,1 1-1 0 0,0-1 1 0 0,-1 1-1 0 0,1-1 1 0 0,0 1 0 0 0,1-1-1 0 0,-1 1 1 0 0,0-1-1 0 0,1 0 1 0 0,-1 1-1 0 0,1-1 1 0 0,0 1-1 0 0,0 0-30 0 0,4 4 36 0 0,-5-6-36 0 0,1 1 0 0 0,0-1-1 0 0,0 1 1 0 0,0-1 0 0 0,-1 1 0 0 0,1-1 0 0 0,0 1 0 0 0,-1-1 0 0 0,1 1-1 0 0,-1-1 1 0 0,0 1 0 0 0,0 0 0 0 0,0-1 0 0 0,1 1 0 0 0,-2 0 0 0 0,2 1-3 0 0,-1 0 0 0 0,0 0 0 0 0,0 0 0 0 0,1 0 1 0 0,0 0-1 0 0,0 0 0 0 0,0 2 3 0 0,3 3 32 0 0,0 1 48 0 0,0 5 306 0 0,-4-1-71 0 0,1 6 70 0 0,0-16-294 0 0,3 14 245 0 0,-1-10-158 0 0,0 2 92 0 0,-1-5-94 0 0,0 1 32 0 0,2 3 35 0 0,-1-2-58 0 0,2 14 268 0 0,-4-9-208 0 0,-1-4-52 0 0,0 1 51 0 0,0 1 16 0 0,1-2-88 0 0,1-1-50 0 0,2 2-29 0 0,0 0 17 0 0,-2 0 46 0 0,-1-1 64 0 0,0 3 111 0 0,-1 3-46 0 0,0 0-69 0 0,0-11-31 0 0,0-2-7 0 0,0 0-9 0 0,0 0-28 0 0,0 0-11 0 0,0 0-2 0 0,0 0 0 0 0,0 0 0 0 0,2-2 0 0 0,0 0-111 0 0,-1 1 0 0 0,0-1 1 0 0,0 0-1 0 0,0 1 1 0 0,0-1-1 0 0,0 0 1 0 0,0 1-1 0 0,-1-1 1 0 0,1 0-1 0 0,0 0 1 0 0,-1 0-1 0 0,0 0 0 0 0,1-1-17 0 0,0-18 123 0 0,-1 6-74 0 0,0 1-39 0 0,3-5 40 0 0,10-8-20 0 0,-1 2-20 0 0,-1-1 42 0 0,-8 18-51 0 0,1 2-1 0 0,0-1 0 0 0,1 0 0 0 0,0 1 0 0 0,0 0 1 0 0,6-6-1 0 0,6-15-16 0 0,7 14-72 0 0,-20 11 80 0 0,-2 1 0 0 0,0 0 1 0 0,0 0 0 0 0,0 1-1 0 0,0-1 1 0 0,0 1 0 0 0,0-1-1 0 0,0 1 1 0 0,0 0 0 0 0,0 0-1 0 0,0 0 1 0 0,0 0 0 0 0,0 0-1 0 0,0 1 1 0 0,0-1 0 0 0,1 1 7 0 0,0 0-4 0 0,-1-1-1 0 0,1 1 1 0 0,-1 0 0 0 0,1 1 0 0 0,-1-1-1 0 0,0 0 1 0 0,0 1 0 0 0,1-1 0 0 0,-1 1 0 0 0,1 1 4 0 0,5 4-1 0 0,-6-3-9 0 0,1-1 0 0 0,1 0 0 0 0,-1 0 0 0 0,0 0 0 0 0,1-1 1 0 0,0 1 9 0 0,0 0-2 0 0,0 0 1 0 0,0 0-1 0 0,0 0 1 0 0,0 0 0 0 0,0 1-1 0 0,-1 0 1 0 0,1 0 0 0 0,-1 0-1 0 0,1 2 2 0 0,18 20 1 0 0,-14-19-1 0 0,-5-4 0 0 0,0 0 0 0 0,0 0 0 0 0,0 0 0 0 0,0 1 0 0 0,-1-1 0 0 0,1 1 0 0 0,1 6 0 0 0,-3-8 0 0 0,0 0 0 0 0,0 1 0 0 0,1-1 0 0 0,-1 0 0 0 0,0 0 0 0 0,1 0 0 0 0,-1 0 0 0 0,1-1 0 0 0,0 1 0 0 0,8 14 11 0 0,-3-4 38 0 0,-1-8-38 0 0,-5-4-11 0 0,-1 1 0 0 0,1-1 0 0 0,-1 0 0 0 0,1 0 0 0 0,-1 1 0 0 0,0-1 0 0 0,1 0 0 0 0,-1 1 0 0 0,0-1 0 0 0,1 0 0 0 0,-1 1 0 0 0,0-1 0 0 0,1 1 0 0 0,-1-1 0 0 0,0 0 0 0 0,0 1 0 0 0,0-1 0 0 0,1 1 0 0 0,-1-1 0 0 0,0 1 0 0 0,0-1 0 0 0,0 1 0 0 0,0-1 0 0 0,0 0 0 0 0,0 1 0 0 0,0-1 0 0 0,0 1 0 0 0,0-1 0 0 0,0 1 1 0 0,0-1-1 0 0,0 1 0 0 0,0 0 0 0 0,0 11-26 0 0,0-12 24 0 0,0 0 0 0 0,0 1 0 0 0,0-1 0 0 0,0 0-1 0 0,0 0 1 0 0,0 0 0 0 0,0 0 0 0 0,0 0 0 0 0,0 0 0 0 0,0 0 0 0 0,0 0-1 0 0,0 0 1 0 0,0 0 0 0 0,0 0 0 0 0,0 1 0 0 0,0-1 0 0 0,0 0-1 0 0,0 0 1 0 0,0 0 0 0 0,0 0 0 0 0,0 0 0 0 0,0 0 0 0 0,0 0 0 0 0,0 0-1 0 0,0 0 1 0 0,0 0 0 0 0,0 0 0 0 0,0 0 0 0 0,0 1 0 0 0,0-1-1 0 0,0 0 1 0 0,0 0 0 0 0,0 0 0 0 0,0 0 0 0 0,1 0 0 0 0,-1 0 0 0 0,0 0-1 0 0,0 0 1 0 0,0 0 0 0 0,0 0 0 0 0,0 0 0 0 0,0 0 0 0 0,0 0-1 0 0,0 0 1 0 0,0 0 0 0 0,0 0 0 0 0,0 0 0 0 0,1 0 0 0 0,-1 0 0 0 0,0 0-1 0 0,0 0 1 0 0,0 0 0 0 0,0 0 0 0 0,0 0 0 0 0,0 0 0 0 0,0 0 0 0 0,0 0 2 0 0,2 0 13 0 0,0 0-49 0 0,0 1-46 0 0,0-1-45 0 0,-1 1-41 0 0,1-1-40 0 0,0 1-37 0 0,0 0-35 0 0,1 1-375 0 0,0 0-110 0 0,-1 0-93 0 0,1 0-74 0 0,-2 0-911 0 0,0-1-1047 0 0</inkml:trace>
  <inkml:trace contextRef="#ctx0" brushRef="#br0" timeOffset="889.68">1392 389 6824 0 0,'-3'0'149'0'0,"3"0"-142"0"0,0 0 1 0 0,-1 0-1 0 0,1 0 0 0 0,-1 0 1 0 0,1 0-1 0 0,0 0 0 0 0,-1 0 1 0 0,1 0-1 0 0,-1 0 0 0 0,1 0 1 0 0,0 0-1 0 0,-1 1 0 0 0,1-1 1 0 0,-1 0-1 0 0,1 0 0 0 0,0 0 1 0 0,-1 1-1 0 0,1-1 0 0 0,0 0 1 0 0,-1 0-1 0 0,1 1 0 0 0,0-1 1 0 0,0 0-1 0 0,-1 0 0 0 0,1 1 0 0 0,0-1 1 0 0,0 0-1 0 0,-1 1 0 0 0,1-1 1 0 0,0 1-1 0 0,0-1-7 0 0,-5 7 130 0 0,-4-2 16 0 0,-2 0-97 0 0,9-5-48 0 0,-1 1-1 0 0,1 0 0 0 0,0 0 1 0 0,0 0-1 0 0,-1 0 0 0 0,1 1 0 0 0,0-1 1 0 0,0 1-1 0 0,-5 10-2 0 0,2-4 15 0 0,-1 0 45 0 0,-2 2 186 0 0,-6 20 471 0 0,10-20-525 0 0,0 0-80 0 0,0-2 18 0 0,-5 12 188 0 0,7 0-23 0 0,0 1-112 0 0,-3 7-5 0 0,-2 2 0 0 0,6-6 3 0 0,1-11-86 0 0,-1 2 54 0 0,0 45 493 0 0,3-42-499 0 0,0-5-95 0 0,-1-9-26 0 0,1-1 1 0 0,-1 1 0 0 0,1 0 0 0 0,0 0 0 0 0,0-1-1 0 0,0 1 1 0 0,0-1 0 0 0,0 0 0 0 0,1 1-1 0 0,0-1 1 0 0,0 0 0 0 0,0 0-21 0 0,10 2 56 0 0,-11-1-47 0 0,3 2 9 0 0,20-2 58 0 0,-8-4 7 0 0,-6-4 63 0 0,-6-6 22 0 0,8 5 7 0 0,4-5-18 0 0,20-18 144 0 0,-16 8-55 0 0,-5 3-74 0 0,1-8-5 0 0,-4 4-10 0 0,-4 5-25 0 0,-2-1-40 0 0,2-20-4 0 0,-6 16-84 0 0,-2-1 0 0 0,0-14-4 0 0,-1 30 0 0 0,-1 0 0 0 0,0 0 0 0 0,0 0 0 0 0,0 0 0 0 0,-2-4 0 0 0,-3-13 0 0 0,3 4 0 0 0,2 12 2 0 0,0 0 0 0 0,0 0 0 0 0,-1 0 0 0 0,0 0 0 0 0,0 0 0 0 0,-3-5-2 0 0,-7-13 36 0 0,1-1 0 0 0,1-1 1 0 0,2 1-1 0 0,0-6-36 0 0,-6-31-11 0 0,9 48-70 0 0,0 0-1 0 0,-6-13 82 0 0,-3-8-107 0 0,8 14 65 0 0,4-10 10 0 0,2 28 25 0 0,0 0-1 0 0,0 0 0 0 0,0 0 0 0 0,-1 0 0 0 0,0 1 1 0 0,0-2 7 0 0,-5-8-15 0 0,5 12 11 0 0,1 0 0 0 0,-1-1 0 0 0,0 1 0 0 0,1 0 0 0 0,-1-1 0 0 0,0 1 1 0 0,1-1-1 0 0,0 1 0 0 0,-1-1 0 0 0,1 1 0 0 0,0-1 0 0 0,0 1 0 0 0,0-1 4 0 0,-1-5-24 0 0,1 3-137 0 0,1 9 28 0 0,1 1 155 0 0,8 12-32 0 0,-5 7 10 0 0,5-5 0 0 0,-4 8 0 0 0,19 65 53 0 0,-22-74-44 0 0,-2-12-6 0 0,0 0-1 0 0,0 0 0 0 0,1 0 0 0 0,0 0 0 0 0,0 0 1 0 0,3 5-3 0 0,0 0 24 0 0,0 0 1 0 0,-1 0-1 0 0,-1 0 1 0 0,2 13-25 0 0,6 21 52 0 0,-1-26-9 0 0,-5-1-33 0 0,-4-14-9 0 0,0-1-1 0 0,0 1 0 0 0,1-1 0 0 0,-1 0 0 0 0,1 0 0 0 0,0 1 0 0 0,1 0 0 0 0,-1-1 0 0 0,0 0 0 0 0,0-1 0 0 0,0 1 0 0 0,0 0 0 0 0,-1 0 0 0 0,1 4 0 0 0,-1-5 0 0 0,-1 0 0 0 0,1-1 0 0 0,0 1 0 0 0,0-1 0 0 0,1 1 0 0 0,-1-1 0 0 0,0 1 0 0 0,1-1 0 0 0,-1 0 0 0 0,1 1 0 0 0,0-1 0 0 0,0 0 0 0 0,3 4-43 0 0,-3-5-14 0 0,0 1-39 0 0,-1 0-18 0 0,0-1-39 0 0,0 1-43 0 0,0-1-49 0 0,-1 1-53 0 0,1-1-48 0 0,-1 1-44 0 0,1-1-37 0 0,-1 1-129 0 0,0 0-37 0 0,0 3-1317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8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9016 0 0,'0'0'265'0'0,"0"3"-4"0"0,0 5-367 0 0,0 0 64 0 0,0 0 60 0 0,0 0 57 0 0,0 1 51 0 0,0-1 48 0 0,0 0 44 0 0,0 0 39 0 0,0 9 346 0 0,0-1 103 0 0,0 3 169 0 0,0 24 1269 0 0,0-27-1424 0 0,0-4-212 0 0,0 0-50 0 0,0 0-61 0 0,0 0-73 0 0,2 1 49 0 0,3-4-102 0 0,-4-8-234 0 0,0 1 0 0 0,0-1-1 0 0,0 1 1 0 0,0 0-1 0 0,0 0 1 0 0,-1-1-1 0 0,1 1 1 0 0,-1 0-1 0 0,1 0 1 0 0,-1 0 0 0 0,0-1-1 0 0,0 1 1 0 0,0 2-37 0 0,0-3-175 0 0,0 1 52 0 0,0-1 46 0 0,0 0 43 0 0,0 1 40 0 0,1-1 44 0 0,-1 1 87 0 0,0 0 49 0 0,0 1 126 0 0,0-1-135 0 0,0 0-76 0 0,0 0-64 0 0,0 0-67 0 0,0 1-69 0 0,0-1-79 0 0,0 1-90 0 0,0-1-32 0 0,0 1-77 0 0,0 0-84 0 0,0 0-89 0 0,0 1-96 0 0,0-1-102 0 0,0 1-109 0 0,-1 1-115 0 0,1-5-1236 0 0,0 0-1260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9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1 214 8496 0 0,'0'0'190'0'0,"0"0"28"0"0,0 2 10 0 0,0 2-146 0 0,-1 8 38 0 0,4 0-78 0 0,14 24-62 0 0,-12-24 51 0 0,-2-2 48 0 0,1 1 192 0 0,1-1 44 0 0,8 15 730 0 0,-9-17-700 0 0,1 1-41 0 0,-3 6 168 0 0,1 0-60 0 0,1-7-219 0 0,2 2 78 0 0,-4 2 56 0 0,-2-11-308 0 0,0 0 1 0 0,0-1-1 0 0,0 1 1 0 0,0 0-1 0 0,0-1 1 0 0,0 1-1 0 0,1 0 1 0 0,-1-1-1 0 0,0 1 1 0 0,0 0-1 0 0,0-1 1 0 0,1 1-1 0 0,-1-1 1 0 0,0 1-1 0 0,1-1 1 0 0,-1 1-1 0 0,0 0 1 0 0,1-1-1 0 0,-1 1 1 0 0,1-1-1 0 0,-1 1 1 0 0,1-1-1 0 0,-1 0 1 0 0,1 1-1 0 0,-1-1 1 0 0,1 1-20 0 0,-1-1 18 0 0,1 0 1 0 0,0 1-1 0 0,-1-1 1 0 0,1 0-1 0 0,-1 1 1 0 0,0-1-1 0 0,1 1 0 0 0,-1-1 1 0 0,1 1-1 0 0,-1-1 1 0 0,0 1-1 0 0,1 0 1 0 0,-1-1-1 0 0,0 1 1 0 0,1-1-1 0 0,-1 1 1 0 0,0 0-1 0 0,0-1 0 0 0,0 1 1 0 0,0 0-1 0 0,0-1 1 0 0,1 1-1 0 0,-1 0 1 0 0,0-1-1 0 0,-1 1 1 0 0,1 0-19 0 0,0 11 320 0 0,0-9 0 0 0,0-3 0 0 0,0 0 0 0 0,0 0-16 0 0,0 0-70 0 0,0 0-37 0 0,0 0-5 0 0,0 0-61 0 0,0 0 0 0 0,0 0 58 0 0,0 0 172 0 0,0-3 311 0 0,0-7 28 0 0,0 8-310 0 0,-2 2-226 0 0,-2-1-143 0 0,0 0-49 0 0,1-4-140 0 0,1-13-373 0 0,2 12 407 0 0,0-3-100 0 0,-2 3 122 0 0,-3-3 58 0 0,2 1 48 0 0,2 5 16 0 0,0 0 1 0 0,0 0 0 0 0,1 0 0 0 0,-1 1 0 0 0,1-1 0 0 0,-1 0 0 0 0,1-3-11 0 0,-1-10 55 0 0,-5-1-37 0 0,1 3-17 0 0,0-47-1 0 0,0 45 1 0 0,3 10 8 0 0,0 0 0 0 0,1 0-1 0 0,0-1 1 0 0,0 1 0 0 0,0-1 0 0 0,1 1-9 0 0,0-85 74 0 0,0 89-77 0 0,0 1-1 0 0,0-1 1 0 0,1 1 0 0 0,-1-1-1 0 0,0 0 1 0 0,1 1-1 0 0,-1-1 1 0 0,1 1-1 0 0,0-1 1 0 0,-1 1-1 0 0,1 0 1 0 0,0-1-1 0 0,0 1 1 0 0,0-1 3 0 0,4-5-32 0 0,-2 0 23 0 0,-2 4 9 0 0,0 1-1 0 0,0-1 1 0 0,0 0-1 0 0,1 1 1 0 0,0-1-1 0 0,-1 1 1 0 0,1 0 0 0 0,0-1-1 0 0,0 1 1 0 0,0 0-1 0 0,0 0 1 0 0,0 0-1 0 0,1 1 1 0 0,-1-1-1 0 0,1 0 1 0 0,20-9-5 0 0,27-8-87 0 0,-24 14-19 0 0,-3 6 68 0 0,-9 0 36 0 0,-11-1 3 0 0,0 0 0 0 0,0 0 0 0 0,0 0 0 0 0,0 1 0 0 0,0-1 0 0 0,0 1 0 0 0,0-1 0 0 0,0 1 0 0 0,-1 0 0 0 0,1 0 0 0 0,0 1 0 0 0,-1-1 0 0 0,1 0 0 0 0,0 1 0 0 0,-1 0 0 0 0,1 0 4 0 0,1 0-7 0 0,0 1 0 0 0,0-1 1 0 0,0-1-1 0 0,1 1 0 0 0,-1-1 1 0 0,0 0-1 0 0,1 0 7 0 0,0 1 1 0 0,1-1-1 0 0,-1 1 1 0 0,0 0-1 0 0,0 0 1 0 0,0 0 0 0 0,0 1-1 0 0,1 0 0 0 0,5 4 19 0 0,-5-3-11 0 0,-1-1 1 0 0,1 1 0 0 0,0 1-1 0 0,3 3-8 0 0,-5-4 0 0 0,1 0 0 0 0,0 0 0 0 0,0 0 0 0 0,0-1 0 0 0,1 0 0 0 0,-1 1 0 0 0,1-1 0 0 0,-1 1 0 0 0,0 0 0 0 0,-1 0 0 0 0,1 0 0 0 0,8 9-16 0 0,2 1 51 0 0,6 9 74 0 0,-4 0-2 0 0,-10-8-75 0 0,-5-8-21 0 0,-1-4-12 0 0,11 20 68 0 0,-8-17-28 0 0,-2-2-22 0 0,0 0 0 0 0,0 0-1 0 0,-1 0 1 0 0,1 1 0 0 0,-1-1 0 0 0,0 0 0 0 0,1 4-17 0 0,-1 2 62 0 0,-1 2 39 0 0,0 9-37 0 0,0-21-61 0 0,0 0-1 0 0,0 1 1 0 0,0-1-1 0 0,0 0 1 0 0,0 0-1 0 0,0 1 1 0 0,0-1-1 0 0,0 0 1 0 0,0 1-1 0 0,0-1 0 0 0,0 0 1 0 0,0 1-1 0 0,0-1 1 0 0,0 0-1 0 0,0 1 1 0 0,0-1-1 0 0,1 0 1 0 0,-1 0-1 0 0,0 1 1 0 0,0-1-1 0 0,0 0 1 0 0,1 0-1 0 0,-1 1 0 0 0,0-1 1 0 0,0 0-1 0 0,1 0-2 0 0,9 10 64 0 0,-8-5-10 0 0,-2 5-65 0 0,0-7-101 0 0,0-3-45 0 0,0 2-17 0 0,0 0 189 0 0,0 0-43 0 0,1 1-131 0 0,0-1-63 0 0,0 1-56 0 0,3 4-770 0 0,-2-5 665 0 0,-1 0 232 0 0,0-1 40 0 0,0 0 47 0 0,0 0 56 0 0,1 1-1234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9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11464 0 0,'0'0'333'0'0,"0"0"0"0"0,0 0-118 0 0,0 0-51 0 0,0 0 175 0 0,0 0 311 0 0,0 2 29 0 0,0 1 322 0 0,0-1-121 0 0,0 1-113 0 0,0-1-107 0 0,0 0-99 0 0,0 0-92 0 0,0 1-85 0 0,0-1-77 0 0,0 0-85 0 0,0 0-56 0 0,0 0-49 0 0,0 0-44 0 0,0 1-33 0 0,0 0-81 0 0,0 8-311 0 0,0-7 269 0 0,0-2 94 0 0,0 0 49 0 0,0 0 59 0 0,0 0 69 0 0,0 0-103 0 0,0 1-11 0 0,0-2-5 0 0,0 0-49 0 0,0 1-50 0 0,0-1-51 0 0,0 1-54 0 0,0 0-52 0 0,0 0-55 0 0,0 0-56 0 0,0-1-57 0 0,0 1-58 0 0,0 0-58 0 0,0 0-61 0 0,0-1-60 0 0,0 1-63 0 0,0-1-63 0 0,0 0-65 0 0,0 0-408 0 0,0 0-36 0 0,0 0-2573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7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9256 0 0,'0'0'266'0'0,"0"0"1"0"0,0 0-199 0 0,0 2-40 0 0,0-1-28 0 0,0 0 1 0 0,0-1-1 0 0,0 1 1 0 0,0-1-1 0 0,0 1 0 0 0,0-1 1 0 0,0 1-1 0 0,0-1 1 0 0,1 1-1 0 0,-1-1 0 0 0,0 1 1 0 0,0-1-1 0 0,1 1 1 0 0,-1-1-1 0 0,0 1 1 0 0,1-1-1 0 0,-1 1 0 0 0,0-1 1 0 0,1 0-1 0 0,-1 1 1 0 0,1-1-1 0 0,-1 1 0 0 0,1-1 1 0 0,-1 0-1 0 0,1 1 1 0 0,0-1 0 0 0,-1 1 0 0 0,1-1 0 0 0,-1 0 0 0 0,1 1 0 0 0,-1-1 0 0 0,1 1 1 0 0,-1 0-1 0 0,1-1 0 0 0,-1 1 0 0 0,1-1 0 0 0,-1 1 0 0 0,0 0 0 0 0,1-1 0 0 0,-1 1 0 0 0,0 0 1 0 0,0-1-1 0 0,0 1 0 0 0,1 0 0 0 0,-1-1 0 0 0,0 1 0 0 0,0 0 0 0 0,0 0 0 0 0,0-1 0 0 0,0 1-1 0 0,0 1 15 0 0,0-1 0 0 0,0 1-1 0 0,0-1 1 0 0,1 1 0 0 0,-1-1-1 0 0,0 1 1 0 0,1-1 0 0 0,-1 1-1 0 0,1-1 1 0 0,0 0 0 0 0,-1 1 0 0 0,1-1-1 0 0,0 0-14 0 0,5 12 112 0 0,-2-1-29 0 0,2 6 64 0 0,2-3 11 0 0,0 2 55 0 0,-3 2 60 0 0,0 1 52 0 0,7 2 124 0 0,-9-15-368 0 0,0 0 0 0 0,-1-1 0 0 0,0 1 0 0 0,0 0-1 0 0,-1 0 1 0 0,0 0 0 0 0,0 0 0 0 0,-1 0 0 0 0,0 2-81 0 0,1-3 65 0 0,-1 0 0 0 0,1 0 0 0 0,0 0 0 0 0,0 0 0 0 0,2 4-65 0 0,3 13 154 0 0,-1 17 106 0 0,0-17-36 0 0,-3-13-79 0 0,0 0 0 0 0,0 0 1 0 0,-1 0-1 0 0,0 3-145 0 0,-1-5 134 0 0,1-1 1 0 0,0 1-1 0 0,0 0 1 0 0,0-1-1 0 0,2 4-134 0 0,-1-4 110 0 0,0 0-1 0 0,-1 0 0 0 0,0 0 0 0 0,0 0 1 0 0,0 2-110 0 0,-1-1 97 0 0,1-1 0 0 0,0 1 0 0 0,0-1 0 0 0,1 0 1 0 0,0 1-98 0 0,0 0 91 0 0,0-1 1 0 0,-1 0-1 0 0,1 1 1 0 0,-2-1 0 0 0,1 2-92 0 0,-1 79 729 0 0,0-85-576 0 0,-1-1-37 0 0,1 0-47 0 0,0 1-29 0 0,0-1-23 0 0,1 1 30 0 0,-1 0 89 0 0,0-3-34 0 0,0 0-20 0 0,0 0-2 0 0,0 0 0 0 0,0 0 0 0 0,0 0 0 0 0,0-3 0 0 0,0-18 30 0 0,0 6-42 0 0,0 1-26 0 0,0-3-23 0 0,0-4-2 0 0,0 18-30 0 0,0 0 0 0 0,1 0 0 0 0,-1 0 0 0 0,1 0 0 0 0,-1 0-1 0 0,1 0 1 0 0,0 0 0 0 0,1 0 0 0 0,-1 0 13 0 0,4-12-40 0 0,-1-3-6 0 0,-3 13 20 0 0,0 1 0 0 0,0-1 1 0 0,0 1-1 0 0,1-1 0 0 0,-1 1 0 0 0,1 0 1 0 0,0-1-1 0 0,1 1 26 0 0,0-1-58 0 0,0 0 0 0 0,-1 0 0 0 0,1 0 0 0 0,-1-1 0 0 0,0-1 58 0 0,-1 4-26 0 0,0 0-1 0 0,0 0 0 0 0,0 0 1 0 0,1 0-1 0 0,-1 0 0 0 0,1 0 1 0 0,0 0-1 0 0,-1 1 0 0 0,1-1 1 0 0,0 1-1 0 0,1-1 0 0 0,-1 1 1 0 0,0 0-1 0 0,1 0 0 0 0,-1 0 1 0 0,3-1 26 0 0,6-4-53 0 0,-5 3 8 0 0,0 1 0 0 0,-1-1 0 0 0,1-1-1 0 0,3-3 46 0 0,6-4-109 0 0,0 9 10 0 0,-13 3 92 0 0,0 1-1 0 0,0-1 0 0 0,0 0 0 0 0,-1 1 0 0 0,1-1 0 0 0,0 1 0 0 0,0-1 0 0 0,-1 1 0 0 0,1 0 0 0 0,0 0 0 0 0,-1 0 0 0 0,1 0 0 0 0,0 0 0 0 0,0 1 8 0 0,20 20-57 0 0,-11-9 28 0 0,14 12-40 0 0,-21-17 73 0 0,0 4-6 0 0,1-6 2 0 0,-5-5 0 0 0,1 0 0 0 0,0-1 0 0 0,-1 1 0 0 0,1 0 0 0 0,-1 0 0 0 0,1-1 0 0 0,-1 1 0 0 0,1 0 0 0 0,-1 0 0 0 0,0 0 0 0 0,1 0 0 0 0,-1-1 0 0 0,0 1 0 0 0,0 0 0 0 0,1 0 0 0 0,-1 0 0 0 0,0 0 0 0 0,0 0 0 0 0,0 0 0 0 0,0 0 0 0 0,0 0 0 0 0,0 0 0 0 0,-1-1 0 0 0,1 1 0 0 0,0 0 0 0 0,0 0 0 0 0,-1 0 0 0 0,-3 7 0 0 0,3-7 0 0 0,0 0 0 0 0,0 1 0 0 0,0-1 0 0 0,0 1 0 0 0,1-1 0 0 0,-1 1 0 0 0,1-1 0 0 0,-1 1 0 0 0,1-1 0 0 0,-1 1 0 0 0,1-1 0 0 0,0 1 0 0 0,0 0 0 0 0,0-1 0 0 0,0 1 0 0 0,0-1-1 0 0,0 0 1 0 0,-1 1-1 0 0,1-1 0 0 0,0 0 1 0 0,0 0-1 0 0,-1 1 0 0 0,1-1 1 0 0,-1 0-1 0 0,1 0 1 0 0,-1 0-1 0 0,1 1 0 0 0,-1-1 1 0 0,-1 1 8 0 0,1-1-1 0 0,-1 1 0 0 0,1-1 1 0 0,-1 1-1 0 0,0-1 1 0 0,0 0-1 0 0,1 0 0 0 0,-1 0 1 0 0,0 0-1 0 0,-1 0-7 0 0,0 1 16 0 0,0-1 0 0 0,0 1-1 0 0,1-1 1 0 0,-1 1 0 0 0,0 0-1 0 0,-1 2-15 0 0,-23 13 76 0 0,22-11-44 0 0,5-5-30 0 0,-1 0 0 0 0,0-1 1 0 0,1 1-1 0 0,-1 0 0 0 0,0-1 0 0 0,1 1 0 0 0,-1 0 1 0 0,0-1-1 0 0,0 1 0 0 0,1-1 0 0 0,-1 0 0 0 0,0 1 1 0 0,0-1-1 0 0,0 0 0 0 0,0 1 0 0 0,1-1 0 0 0,-1 0 1 0 0,0 0-1 0 0,-1 0-2 0 0,-3 2 15 0 0,-24 7 35 0 0,6-7 18 0 0,-18-2-8 0 0,32 0-90 0 0,-2 0-40 0 0,5 0-11 0 0,-5-4-2 0 0,8 2 16 0 0,1 0-51 0 0,0 1 3 0 0,0 0-37 0 0,0 0-41 0 0,0-1-46 0 0,0 2-86 0 0,0-1-61 0 0,0 0-55 0 0,0 1-47 0 0,0-1-35 0 0,0 1-33 0 0,-1-2-630 0 0,-3-2-837 0 0,-3-4-1147 0 0</inkml:trace>
  <inkml:trace contextRef="#ctx0" brushRef="#br0" timeOffset="395.3">484 424 8808 0 0,'0'0'197'0'0,"3"0"24"0"0,-1 0-169 0 0,1 0 2 0 0,-1 0 3 0 0,2 0 49 0 0,3 0 76 0 0,1 0-149 0 0,6 3-23 0 0,-7 0 13 0 0,-1 0 47 0 0,3 1 146 0 0,-4-2-57 0 0,1-2 34 0 0,1 1 131 0 0,-5-1-211 0 0,0 0 0 0 0,0 0-1 0 0,0 0 1 0 0,0 0 0 0 0,0 0 0 0 0,0-1 0 0 0,0 1-1 0 0,0-1 1 0 0,0 1 0 0 0,1-1-113 0 0,5-4 354 0 0,2 0 109 0 0,2 2 41 0 0,0 4-73 0 0,-9-1-312 0 0,0 0 0 0 0,0 1 0 0 0,0-1 0 0 0,0 0 0 0 0,0-1 0 0 0,0 1 0 0 0,0-1 0 0 0,0 1 0 0 0,0-1 1 0 0,1 0-120 0 0,4-4 223 0 0,3-1 94 0 0,-2 4-67 0 0,-4 0 112 0 0,8-8-16 0 0,-1 7-155 0 0,-7 1-42 0 0,10-24 102 0 0,-5 21-218 0 0,-10 5-29 0 0,1-1 0 0 0,-1 0 0 0 0,0 0 0 0 0,1 1 0 0 0,-1-1 0 0 0,0 0-1 0 0,0 0 1 0 0,1 0 0 0 0,-1 1 0 0 0,0-1 0 0 0,0 0 0 0 0,0 0 0 0 0,0 0 0 0 0,0 0-4 0 0,0-30 82 0 0,0 16-34 0 0,-3 0-36 0 0,0 10-11 0 0,0-2 5 0 0,-6-11 41 0 0,8 17-46 0 0,1 0 0 0 0,-1 0-1 0 0,0 0 1 0 0,0 0 0 0 0,0 0 0 0 0,0 0 0 0 0,0 0 0 0 0,0 0 0 0 0,0 0 0 0 0,0 0 0 0 0,0 0-1 0 0,-1 0 0 0 0,-13-1-12 0 0,13 2 5 0 0,0 0 0 0 0,0 1 0 0 0,-1-1 0 0 0,1 1 0 0 0,0-1-1 0 0,0 1 1 0 0,0 0 0 0 0,0 0 0 0 0,0 0 0 0 0,0 0-1 0 0,0 0 1 0 0,0 0 0 0 0,1 1 0 0 0,-1-1 0 0 0,0 1 0 0 0,1-1-1 0 0,-1 1 1 0 0,0 1 7 0 0,-5 5-52 0 0,1 1 0 0 0,0 0 0 0 0,-2 5 52 0 0,-3 4-55 0 0,2 3 40 0 0,0 1 14 0 0,-1-5 1 0 0,5 9 0 0 0,-1-11 5 0 0,5-12 4 0 0,0 0 0 0 0,0 0 0 0 0,0 0 1 0 0,0 0-1 0 0,0 1 0 0 0,1-1 0 0 0,0 0 0 0 0,-1 2-9 0 0,1 10 58 0 0,-1-12-49 0 0,1-1-1 0 0,0 1 1 0 0,0 0-1 0 0,0 0 1 0 0,0 0 0 0 0,0-1-1 0 0,1 1 1 0 0,-1 0-1 0 0,1 0 1 0 0,1 2-9 0 0,13 23 80 0 0,-5-23-16 0 0,-5 5-8 0 0,23 5 45 0 0,-12-11-18 0 0,13-5-15 0 0,-14 0 5 0 0,-4 2-25 0 0,14-1 6 0 0,-15-3-7 0 0,7-7-15 0 0,-5 6-2 0 0,7-1-9 0 0,-4-4-61 0 0,6-1-35 0 0,-2 2-34 0 0,-1-4-54 0 0,-8 3-61 0 0,6-1-41 0 0,-3 2 52 0 0,-5 2 42 0 0,-2 0-1 0 0,1-3-38 0 0,6-16-294 0 0,-10 17 211 0 0,0 2 57 0 0,1 1 13 0 0,3-1-34 0 0,3-4-145 0 0,-6 3 229 0 0,-3 3 19 0 0,0 1-15 0 0,0-1-47 0 0,0 1-24 0 0,0 0-53 0 0,0 0-61 0 0,1-1-69 0 0,-1 1-75 0 0,1 0-83 0 0,1 0-92 0 0,-1 0-97 0 0,5-3-865 0 0,2-3-911 0 0</inkml:trace>
  <inkml:trace contextRef="#ctx0" brushRef="#br0" timeOffset="751.1">1180 288 7688 0 0,'0'0'166'0'0,"2"0"29"0"0,4 1-23 0 0,-3 2-55 0 0,0 2-45 0 0,-2 0-35 0 0,-1 27-42 0 0,-1-16 37 0 0,1-2 92 0 0,1-6 34 0 0,2-1 78 0 0,0 0-23 0 0,-1-1-42 0 0,4 11 254 0 0,-5-9-219 0 0,-1 2 76 0 0,0-4-101 0 0,0 0 33 0 0,0 5 175 0 0,0-2-104 0 0,0-2-87 0 0,0 9 207 0 0,1-8-148 0 0,0-3-36 0 0,5 8 317 0 0,0-1-40 0 0,-5-2-63 0 0,-1-3-143 0 0,0-5-195 0 0,0 0 1 0 0,0 0-1 0 0,0 0 0 0 0,0 0 1 0 0,0 0-1 0 0,0 0 0 0 0,1 0 1 0 0,-1 0-1 0 0,1 0 1 0 0,0 1-98 0 0,4 6 315 0 0,0 0 33 0 0,-3 1-38 0 0,-2-7-11 0 0,0-1-13 0 0,0 8-3 0 0,0-7 3 0 0,0-3 2 0 0,0 0 0 0 0,0 0-8 0 0,0 0-33 0 0,0 0-14 0 0,0 0-1 0 0,0 0-12 0 0,3-3-52 0 0,2-1-105 0 0,-3 1-11 0 0,1 1 0 0 0,-1-1 1 0 0,1 1-1 0 0,-1-1 0 0 0,0 0 0 0 0,0 0 0 0 0,1-3-52 0 0,1-8 55 0 0,-4-32 79 0 0,0 19-96 0 0,0 26-34 0 0,0-1-1 0 0,0 0 1 0 0,0 1 0 0 0,0-1-1 0 0,0 1 1 0 0,1-1-1 0 0,-1 0 1 0 0,1 1 0 0 0,-1-1-1 0 0,1 1 1 0 0,0-1 0 0 0,-1 1-1 0 0,1 0 1 0 0,0-1-4 0 0,5-10 2 0 0,-5 9-2 0 0,0 0 0 0 0,-1-1 0 0 0,1 1 0 0 0,-1 0 0 0 0,0-1 0 0 0,0 1 0 0 0,0 0 0 0 0,-1-3 0 0 0,0 2 0 0 0,1 0 0 0 0,0-1 0 0 0,0 1 0 0 0,0-1 0 0 0,1 1 0 0 0,-1 0 0 0 0,1-1 0 0 0,0 1 0 0 0,0-1 0 0 0,3-5 0 0 0,-2 7 0 0 0,-1 1 0 0 0,0-1 0 0 0,0 0 0 0 0,0-1 0 0 0,0 1 0 0 0,0 0 0 0 0,-1 0 0 0 0,1 0 0 0 0,-1-2 0 0 0,0 3 0 0 0,0 0 0 0 0,0 1 0 0 0,0-1 0 0 0,1 1 0 0 0,-1-1 0 0 0,1 1 0 0 0,-1-1 0 0 0,1 1-1 0 0,-1-1 1 0 0,1 1 0 0 0,0-1 0 0 0,0 1 0 0 0,0 0 0 0 0,0-1 0 0 0,3-6-9 0 0,7-14-45 0 0,-6 9 18 0 0,0 3-26 0 0,-3 7 44 0 0,1 1-1 0 0,0-1 1 0 0,-1 1 0 0 0,1-1 0 0 0,0 1 0 0 0,1 0 0 0 0,-1 0-1 0 0,0 0 1 0 0,1 1 0 0 0,2-2 18 0 0,0 0-34 0 0,9-3-73 0 0,3 0 9 0 0,-8 3 41 0 0,8 1-83 0 0,-17 2 125 0 0,0 0 0 0 0,1 0 0 0 0,-1 0 0 0 0,1 0 0 0 0,-1-1 1 0 0,0 1-1 0 0,0 0 0 0 0,1-1 0 0 0,-1 1 0 0 0,1-1 15 0 0,11-5-106 0 0,-10 5 82 0 0,0 0-1 0 0,0 0 1 0 0,0 0-1 0 0,0 0 1 0 0,1 1 0 0 0,-1-1-1 0 0,0 1 25 0 0,20 0-178 0 0,-19 0-9 0 0,0 0 44 0 0,0 0 39 0 0,0 0 33 0 0,3 0 7 0 0,13 0 73 0 0,-12 0-72 0 0,-2 0-44 0 0,-1 0-71 0 0,1 0-89 0 0,-1 0-105 0 0,-1 0 31 0 0,0 0-67 0 0,1 0-76 0 0,-1 0-81 0 0,0 0-87 0 0,1 0-93 0 0,-1 0-100 0 0,1 0-106 0 0,5 0-1078 0 0,8 0-1139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5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4384 0 0,'19'0'84'0'0,"-13"0"-22"0"0,1 0 45 0 0,4 2-80 0 0,-2 14-49 0 0,-5-8 62 0 0,-2-4 38 0 0,5 11 446 0 0,0-1 74 0 0,11 24 1086 0 0,-11-25-1186 0 0,2 0-76 0 0,-7-8-354 0 0,1-1 35 0 0,0 4 103 0 0,1 0 44 0 0,5 13 388 0 0,0-6-291 0 0,-7-11-274 0 0,0 0 0 0 0,0 0 0 0 0,-1 0 0 0 0,1 1-1 0 0,-1-1 1 0 0,0 0 0 0 0,0 3-73 0 0,4 12 288 0 0,2-4 27 0 0,-3-6-102 0 0,0 2 43 0 0,10 13 116 0 0,-8-15-188 0 0,0 1 44 0 0,3 8 229 0 0,-1-1-76 0 0,5 9 133 0 0,-12-24-444 0 0,-1 1-30 0 0,0 1 8 0 0,0-1 40 0 0,2 0 46 0 0,0-1 76 0 0,8 8 64 0 0,-7-7-2 0 0,-3-3-4 0 0,0 0-18 0 0,0 0-8 0 0,0 0-2 0 0,0 0-14 0 0,0 0-56 0 0,0 0-31 0 0,-3 0-3 0 0,-7 0-6 0 0,7 0-30 0 0,4-7 14 0 0,-1 5-102 0 0,0 0 1 0 0,0 0 0 0 0,0 0-1 0 0,0 0 1 0 0,0 0-1 0 0,0 0 1 0 0,-1 0 0 0 0,1 0-1 0 0,-1 0 1 0 0,0-1-13 0 0,-4-5 32 0 0,4 7-29 0 0,0 0 1 0 0,1-1-1 0 0,-1 1 0 0 0,0-1 1 0 0,0 1-1 0 0,1-1 1 0 0,-1 1-1 0 0,1-1 0 0 0,-1 1 1 0 0,1-1-1 0 0,0 0 0 0 0,-1 1 1 0 0,1-1-1 0 0,0 1 0 0 0,0-2-3 0 0,0-47 127 0 0,0 22-101 0 0,0 3-35 0 0,1 13 22 0 0,0 0-1 0 0,1 0 1 0 0,0 0-1 0 0,1 1 0 0 0,1-2-12 0 0,1-6 2 0 0,-2 7-5 0 0,1-1 0 0 0,0 1-1 0 0,1 0 1 0 0,0 1-1 0 0,2-2 4 0 0,6-8-78 0 0,-9 14 60 0 0,1-1 0 0 0,1 1 0 0 0,-1 0 0 0 0,1 0 0 0 0,0 1 18 0 0,-5 5-5 0 0,0-1 0 0 0,0 1 0 0 0,0 0 0 0 0,1 0 0 0 0,-1 0 0 0 0,0 0 0 0 0,1 0 0 0 0,-1 0 0 0 0,1 0-1 0 0,-1 0 1 0 0,1 1 0 0 0,-1-1 0 0 0,1 1 0 0 0,-1-1 0 0 0,1 1 0 0 0,-1-1 0 0 0,1 1 0 0 0,0 0 0 0 0,-1 0 0 0 0,1 0 5 0 0,0 0-7 0 0,0-1 1 0 0,-1 1-1 0 0,1 0 0 0 0,0-1 1 0 0,-1 1-1 0 0,1-1 1 0 0,0 1-1 0 0,-1-1 0 0 0,1 0 1 0 0,0 0 6 0 0,10-3-21 0 0,-8 5 6 0 0,1 1 1 0 0,0 0-1 0 0,0 0 0 0 0,-1 0 0 0 0,1 0 0 0 0,-1 1 0 0 0,0 0 1 0 0,3 2 14 0 0,-3-2-15 0 0,7 3 4 0 0,-8-5 5 0 0,0 1 0 0 0,0 0-1 0 0,0 0 1 0 0,0 0 0 0 0,0 0-1 0 0,-1 0 1 0 0,1 1 0 0 0,0-1-1 0 0,-1 1 1 0 0,0 0 0 0 0,0 0 6 0 0,5 7-11 0 0,-3-4 10 0 0,-1 0 1 0 0,1 0-1 0 0,0-1 0 0 0,4 4 1 0 0,-1-2-10 0 0,-2 0-1 0 0,1 0 0 0 0,-1 0 0 0 0,0 0 1 0 0,0 1 10 0 0,8 12-10 0 0,32 51 9 0 0,-17-38 1 0 0,-24-23 0 0 0,-3-8 0 0 0,0 0 0 0 0,0 0 0 0 0,1 0 0 0 0,-1 0 0 0 0,0 0 0 0 0,1 0 0 0 0,-1 0 1 0 0,1 0-1 0 0,0 0-1 0 0,15 26 1 0 0,-7-23 0 0 0,-5 7 0 0 0,5 3-13 0 0,-7-6-53 0 0,-3-5-79 0 0,0-2-121 0 0,0-1-290 0 0,0-1-505 0 0,2 0-41 0 0,11 0-8 0 0</inkml:trace>
  <inkml:trace contextRef="#ctx0" brushRef="#br0" timeOffset="315.15">893 26 6688 0 0,'0'4'88'0'0,"0"12"165"0"0,-1-12-199 0 0,-1 0-33 0 0,-2 0-5 0 0,-1 0 43 0 0,2 1 45 0 0,2 4 47 0 0,4 4 48 0 0,-1-7-98 0 0,2 5 147 0 0,-1 1 102 0 0,0 2 115 0 0,-3-7-184 0 0,1 1 33 0 0,-1 0 5 0 0,2-1-77 0 0,0 0-27 0 0,2 3 25 0 0,0 1 32 0 0,0-1 91 0 0,-1-2-100 0 0,-1 1-37 0 0,2 1 24 0 0,-2-2-52 0 0,1-1 29 0 0,-1-2-33 0 0,3 8 269 0 0,1 0-10 0 0,-1-1-50 0 0,2 4-80 0 0,10 7 229 0 0,19 14 398 0 0,-23-24-639 0 0,-6-7-153 0 0,26 13 566 0 0,-28-17-623 0 0,25 3 514 0 0,-23 0-489 0 0,3 1 74 0 0,-9-6-186 0 0,0 1 0 0 0,-1-1 0 0 0,1 0 0 0 0,0 0 0 0 0,-1 0 0 0 0,1 0 0 0 0,0 0 0 0 0,-1 0 0 0 0,1 0 0 0 0,0 0 0 0 0,-1 0 0 0 0,1 0 0 0 0,0 0 0 0 0,0 0 0 0 0,-1-1 0 0 0,1 1-1 0 0,-1 0 1 0 0,1-1-14 0 0,7-3 138 0 0,-7 3-109 0 0,1 0-1 0 0,-1 0 0 0 0,1 0 0 0 0,-1 0 1 0 0,0 1-1 0 0,1-1 0 0 0,-1 1 0 0 0,1-1 1 0 0,0 1-1 0 0,-1-1 0 0 0,1 1 0 0 0,-1 0 1 0 0,1 0-1 0 0,0 0-28 0 0,-2 0 10 0 0,1 0-1 0 0,-1 0 1 0 0,1 0 0 0 0,-1 0 0 0 0,1 0 0 0 0,-1 0 0 0 0,1 0 0 0 0,-1 0-1 0 0,0 0 1 0 0,1 0 0 0 0,-1 0 0 0 0,1 0 0 0 0,-1 0 0 0 0,1 0 0 0 0,-1-1-1 0 0,1 1 1 0 0,-1 0 0 0 0,1 0 0 0 0,-1-1 0 0 0,0 1 0 0 0,1 0 0 0 0,-1 0-1 0 0,0-1 1 0 0,1 1 0 0 0,-1 0 0 0 0,0-1 0 0 0,1 1 0 0 0,-1 0 0 0 0,0-1-1 0 0,1 1 1 0 0,-1-1 0 0 0,0 0-10 0 0,4-5 151 0 0,7 0 54 0 0,-10 6-196 0 0,0-1 1 0 0,0 1-1 0 0,0-1 0 0 0,0 1 1 0 0,0-1-1 0 0,0 1 1 0 0,0-1-1 0 0,0 0 0 0 0,-1 1 1 0 0,1-1-1 0 0,0 0 1 0 0,0 0-1 0 0,-1 1 0 0 0,1-1 1 0 0,0 0-1 0 0,0 0-9 0 0,4-12 101 0 0,5 8-5 0 0,3-19 46 0 0,-11 20-124 0 0,-1 0-4 0 0,0 0-1 0 0,0-1 0 0 0,0 1 1 0 0,-1-1-1 0 0,0 1 0 0 0,0-1 1 0 0,0 1-1 0 0,0-1 0 0 0,-1 1 1 0 0,1-1-1 0 0,-1 1 0 0 0,-1-3-13 0 0,-3-2-16 0 0,-5-12 47 0 0,6 13-43 0 0,0 1-34 0 0,0-1-47 0 0,1 0-60 0 0,-8-4-98 0 0,9 10 213 0 0,1 0 1 0 0,-1 1-1 0 0,1-1 0 0 0,-1 0 0 0 0,1 0 1 0 0,-1 0-1 0 0,1 0 0 0 0,0 0 0 0 0,-1-2 38 0 0,-3-21-334 0 0,2 17 159 0 0,0 1-40 0 0,-1-1-88 0 0,-1-4-70 0 0,2 3 214 0 0,0 2 9 0 0,1 0-61 0 0,-1-1-83 0 0,1-1-102 0 0,2 5 152 0 0,-1 0-32 0 0,1-1-37 0 0,0 1-38 0 0,0 0-42 0 0,1 0-43 0 0,0 0-46 0 0,1 0-50 0 0,11-11-1118 0 0</inkml:trace>
  <inkml:trace contextRef="#ctx0" brushRef="#br0" timeOffset="893.27">1422 56 9416 0 0,'9'11'145'0'0,"7"18"333"0"0,-13-24-395 0 0,-1 3 36 0 0,-2 0-34 0 0,3 9-19 0 0,11 18-86 0 0,-9-23 52 0 0,1-1 49 0 0,-4-3 126 0 0,-1-1 73 0 0,1 11 318 0 0,-2-17-583 0 0,2 3 74 0 0,-1 2 37 0 0,4 6 217 0 0,1 3 182 0 0,5 2 355 0 0,-10-15-522 0 0,0 0-81 0 0,0-1-71 0 0,0 1-60 0 0,-1 0-32 0 0,0 0-50 0 0,-1 3 26 0 0,1-4-17 0 0,0 0 67 0 0,0 6 223 0 0,0 1-64 0 0,0-1-68 0 0,0-1-72 0 0,0-4 105 0 0,0-2-29 0 0,0 3-12 0 0,0 0-200 0 0,-1 0 42 0 0,1-1 166 0 0,0-6 415 0 0,0 0-425 0 0,0 0-43 0 0,0 1-93 0 0,1 1-37 0 0,-1-1-39 0 0,1 1-33 0 0,-1 0-37 0 0,1 0-41 0 0,4-5 111 0 0,-4 5-4 0 0,0 1-1 0 0,0 0 1 0 0,-1-1-1 0 0,1 1 1 0 0,0-1-1 0 0,-1 1 1 0 0,1-1-1 0 0,-1 1 1 0 0,1-1-1 0 0,-1 0 1 0 0,0 1 0 0 0,1-1-1 0 0,-1 1 1 0 0,0-1-1 0 0,0-1-4 0 0,0 0 5 0 0,0 0-1 0 0,0 0 1 0 0,1 0-1 0 0,-1 0 1 0 0,1 0-1 0 0,0 1 0 0 0,0-3-4 0 0,7-13 49 0 0,-7 16-51 0 0,0 0-1 0 0,0 0 0 0 0,-1 0 1 0 0,1-1-1 0 0,-1 1 0 0 0,0 0 1 0 0,0 0-1 0 0,1-1 1 0 0,-1 1-1 0 0,-1-2 3 0 0,2-12-54 0 0,9-5-27 0 0,-5-4-14 0 0,6 5-88 0 0,-8 8 79 0 0,1-3-49 0 0,6-1-42 0 0,-4 10 80 0 0,-3 3 51 0 0,0 0 0 0 0,1-1 0 0 0,-1 1 1 0 0,1 0-1 0 0,2-1 64 0 0,-4 3-14 0 0,-1 0 1 0 0,0 1 0 0 0,0-1-1 0 0,1 1 1 0 0,-1-1-1 0 0,0 1 1 0 0,1 0 0 0 0,-1-1-1 0 0,0 1 1 0 0,1 0 0 0 0,-1 0-1 0 0,0 0 1 0 0,1 0-1 0 0,-1 0 1 0 0,0 0 0 0 0,1 0-1 0 0,-1 1 1 0 0,0-1-1 0 0,1 0 1 0 0,-1 1 0 0 0,0-1-1 0 0,2 2 14 0 0,2 0-19 0 0,-2 0 1 0 0,3 5-16 0 0,10 9-35 0 0,-14-14 66 0 0,-1 0-1 0 0,1 0 0 0 0,-1 0 1 0 0,0 0-1 0 0,1 0 0 0 0,-1 0 1 0 0,0 0-1 0 0,0 1 0 0 0,0-1 1 0 0,-1 0-1 0 0,1 0 0 0 0,0 1 1 0 0,-1-1 3 0 0,0 1-3 0 0,1-1 0 0 0,0 1 1 0 0,-1-1-1 0 0,1 0 0 0 0,0 0 0 0 0,0 1 1 0 0,0-1-1 0 0,1 0 0 0 0,-1 0 1 0 0,0 0-1 0 0,1 0 0 0 0,-1 0 0 0 0,1 0 4 0 0,2 3 4 0 0,-1 0 0 0 0,1 0 0 0 0,-1 0 1 0 0,-1 0-1 0 0,1 1 0 0 0,-1 0 1 0 0,0-1-1 0 0,1 6-5 0 0,-1-6 11 0 0,0 12 22 0 0,-2-15-23 0 0,0-1 0 0 0,0 0 0 0 0,0 1 1 0 0,0-1-1 0 0,1 0 0 0 0,-1 1 0 0 0,0-1 0 0 0,1 0 0 0 0,-1 1 0 0 0,1-1-10 0 0,9 12 108 0 0,-10-13-104 0 0,0 0 0 0 0,1 1 0 0 0,-1-1 0 0 0,0 0 0 0 0,0 0 0 0 0,0 1 0 0 0,1-1 0 0 0,-1 0 0 0 0,0 0 0 0 0,0 1 0 0 0,0-1 0 0 0,0 0 0 0 0,0 1 0 0 0,1-1 0 0 0,-1 0 0 0 0,0 0 0 0 0,0 1 0 0 0,0-1 0 0 0,0 0 0 0 0,0 1 0 0 0,0-1 0 0 0,0 0 0 0 0,0 1 0 0 0,0-1 0 0 0,0 0 0 0 0,-1 1-4 0 0,4 19 106 0 0,4-13-15 0 0,-7-6-87 0 0,1-1 1 0 0,-1 0-1 0 0,1 0 1 0 0,-1 1-1 0 0,0-1 1 0 0,1 0-1 0 0,-1 1 1 0 0,0-1 0 0 0,1 0-1 0 0,-1 1 1 0 0,0-1-1 0 0,1 1 1 0 0,-1-1-1 0 0,0 1 1 0 0,0-1-1 0 0,0 1 1 0 0,0-1-1 0 0,1 0 1 0 0,-1 1 0 0 0,0-1-1 0 0,0 1 1 0 0,0-1-1 0 0,0 1 1 0 0,0-1-1 0 0,0 1 1 0 0,0-1-1 0 0,0 1 1 0 0,0-1-1 0 0,0 1-4 0 0,0 6 60 0 0,0 8 156 0 0,0-11-177 0 0,0-2-34 0 0,0 0 91 0 0,0-2 0 0 0,0 0-5 0 0,0 0-18 0 0,0 0 13 0 0,0 0 3 0 0,0 0-20 0 0,0 0-1 0 0,0 0-62 0 0,1 0-1 0 0,0 0 0 0 0,-1 0 0 0 0,1 0 0 0 0,0 0 1 0 0,-1 0-1 0 0,1 0 0 0 0,-1 0 0 0 0,1 0 0 0 0,0 0 1 0 0,-1-1-1 0 0,1 1 0 0 0,0 0 0 0 0,-1 0 0 0 0,1-1 1 0 0,-1 1-1 0 0,1 0 0 0 0,-1-1 0 0 0,1 1-5 0 0,1-10 46 0 0,-2 9-44 0 0,0-1 0 0 0,0 0 0 0 0,0 1 0 0 0,0-1 0 0 0,1 1 0 0 0,-1-1 0 0 0,0 1 0 0 0,1-1-1 0 0,0 1 1 0 0,-1-1-2 0 0,5-6 1 0 0,-4 7 3 0 0,0 0-1 0 0,0-1 1 0 0,-1 1 0 0 0,1-1 0 0 0,0 1 0 0 0,-1-1-1 0 0,1 1 1 0 0,-1-1 0 0 0,1 1 0 0 0,-1-1-1 0 0,0 1 1 0 0,1-1 0 0 0,-1 1 0 0 0,0-1-4 0 0,0-56-3 0 0,0 56-3 0 0,0 1-1 0 0,0-1 1 0 0,0 0-1 0 0,0 1 1 0 0,1-1-1 0 0,-1 0 1 0 0,0 1 0 0 0,1-1-1 0 0,0 1 1 0 0,-1-1-1 0 0,1 1 1 0 0,0-1-1 0 0,-1 1 1 0 0,2 0 6 0 0,3-12-41 0 0,0-12-23 0 0,2 13 22 0 0,-7 10 36 0 0,1 1-1 0 0,0 0 1 0 0,0-1-1 0 0,-1 1 0 0 0,1 0 1 0 0,-1-1-1 0 0,1 1 1 0 0,-1-1-1 0 0,1 1 0 0 0,-1-1 1 0 0,0 1-1 0 0,0-1 0 0 0,0 1 7 0 0,2-15-58 0 0,-1 14 51 0 0,-1-1 1 0 0,1 1-1 0 0,0 0 1 0 0,0 0-1 0 0,0 0 0 0 0,0 0 1 0 0,0 0-1 0 0,0 0 1 0 0,1 0-1 0 0,-1 0 1 0 0,1 0 6 0 0,11-5-78 0 0,-8-3-2 0 0,7 5 0 0 0,6-4 14 0 0,-12 5 47 0 0,-4 3 23 0 0,3 2-15 0 0,10 1-37 0 0,30 24-62 0 0,-38-23 91 0 0,-1 1 25 0 0,-4 6 72 0 0,-2-8-60 0 0,1 0 0 0 0,-1 0 1 0 0,1 0-1 0 0,-1 0 0 0 0,1 0 0 0 0,-1 0 0 0 0,1 0 0 0 0,0 0 0 0 0,0-1 0 0 0,0 1 1 0 0,0 0-1 0 0,0-1 0 0 0,1 1 0 0 0,-1-1 0 0 0,0 1 0 0 0,1-1 0 0 0,-1 1 0 0 0,1-1 1 0 0,-1 0-1 0 0,1 1-18 0 0,11 10 85 0 0,-4 3-68 0 0,-4 8-17 0 0,2-18 0 0 0,-4-2 0 0 0,12 24 0 0 0,-12-16 0 0 0,-3-8 0 0 0,1 0 0 0 0,-1 0 0 0 0,1-1 0 0 0,0 1 0 0 0,-1 0 0 0 0,1-1 0 0 0,0 1 0 0 0,1 0 0 0 0,-1-1 0 0 0,0 1 0 0 0,1-1 0 0 0,-1 1 0 0 0,2 12 0 0 0,-3-15 0 0 0,0 1 0 0 0,0 0 0 0 0,0 0 0 0 0,0 0 0 0 0,0-1 0 0 0,0 1 0 0 0,0 0 0 0 0,0 0 0 0 0,0 0 0 0 0,1-1 0 0 0,-1 1 0 0 0,0 0 0 0 0,1 0 0 0 0,-1-1 0 0 0,1 1 0 0 0,9 4-34 0 0,5 21-340 0 0,-13-25 268 0 0,-2 0-68 0 0,0-1-85 0 0,0 0 78 0 0,0 0-40 0 0,0 0-43 0 0,0 0-41 0 0,0 0-37 0 0,0 0-34 0 0,0 0-244 0 0,0 0-56 0 0,0 0-795 0 0,0 0-628 0 0,0 0-1190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53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6768 0 0,'3'0'138'0'0,"-1"0"-45"0"0,-1 0-19 0 0,0-1-55 0 0,-4 1-26 0 0,-1 0 60 0 0,2 0 40 0 0,-1 1 66 0 0,0-1 83 0 0,1 0 99 0 0,0 0 116 0 0,1 1-180 0 0,0-1 36 0 0,0 0 36 0 0,1 0 41 0 0,0 1 40 0 0,-1-1 45 0 0,2 5-325 0 0,4 7 315 0 0,-2-6-271 0 0,-2-3-150 0 0,0-1-49 0 0,-7 13 261 0 0,7-12-209 0 0,0-1 0 0 0,0 1 0 0 0,-1 0 0 0 0,2-1 0 0 0,-1 1 0 0 0,0-1 0 0 0,0 1 0 0 0,1-1 0 0 0,0 1-47 0 0,9 19 289 0 0,-6 6-65 0 0,5 4-3 0 0,-6-13-123 0 0,-3-9-20 0 0,1 1 0 0 0,0-1 0 0 0,1 0 1 0 0,3 6-79 0 0,-3-5 67 0 0,1 0 1 0 0,-2 1-1 0 0,0-1 0 0 0,0 3-67 0 0,3 13 132 0 0,5 8 75 0 0,-5 5 1 0 0,0-18-76 0 0,-3-16-85 0 0,0 0 0 0 0,-1 0 0 0 0,0 0-1 0 0,0 0 1 0 0,-1 1 0 0 0,0 0-47 0 0,1 2 70 0 0,-1 0 0 0 0,1-1-1 0 0,2 9-69 0 0,5 10 170 0 0,-5-11-18 0 0,-2-3-54 0 0,0 6 17 0 0,4-4-30 0 0,1 2 29 0 0,-4-1 26 0 0,-3-6-75 0 0,0-5-25 0 0,1-1 0 0 0,-1 1 1 0 0,1-1-1 0 0,1 1 0 0 0,-1-1 1 0 0,0 1-1 0 0,1 0 0 0 0,0-1 1 0 0,1 3-41 0 0,-1-6 3 0 0,-1 0 2 0 0,1 0 0 0 0,-1-1-1 0 0,1 1 1 0 0,-1 0-1 0 0,1 0 1 0 0,-1 0-1 0 0,0-1 1 0 0,1 1-1 0 0,-1 0 1 0 0,0 0-1 0 0,0 0 1 0 0,1 0-1 0 0,-1 0 1 0 0,0 0-1 0 0,0 0 1 0 0,0 0 0 0 0,0 0-1 0 0,0 0 1 0 0,0-1-1 0 0,-1 1 1 0 0,1 0-1 0 0,0 0 1 0 0,0 0-1 0 0,-1 0 1 0 0,1 0-1 0 0,0 0 1 0 0,-1-1-1 0 0,1 1 1 0 0,-1 0-1 0 0,1 0 1 0 0,-1 0-5 0 0,0 0 4 0 0,0 10 42 0 0,8 2-18 0 0,-3-6-17 0 0,-4-7-8 0 0,1 1 0 0 0,-1-1 0 0 0,0 1 1 0 0,0 0-1 0 0,1-1 0 0 0,-1 1 0 0 0,0 0 0 0 0,0 0 0 0 0,0-1 1 0 0,0 1-1 0 0,0 0 0 0 0,0-1 0 0 0,0 1 0 0 0,0 0 0 0 0,0-1 1 0 0,-1 1-1 0 0,1 0 0 0 0,0-1 0 0 0,0 1 0 0 0,0 0 1 0 0,-1 0-4 0 0,-9 14 66 0 0,8-3-40 0 0,2-10-248 0 0,0 0 91 0 0,0-1 77 0 0,0 1 64 0 0,0-1 51 0 0,0 0 37 0 0,0 5 514 0 0,0-4-499 0 0,0 0-94 0 0,0-1-68 0 0,0 0-53 0 0,0 0-61 0 0,0 0-69 0 0,0 0-100 0 0,0 0-95 0 0,0 0-105 0 0,0 1-115 0 0,0-1-121 0 0,0 0 334 0 0,0-1-33 0 0,0 1-36 0 0,0 0-36 0 0,0-1-37 0 0,0 1-39 0 0,0-1-1166 0 0,0 0-1002 0 0</inkml:trace>
  <inkml:trace contextRef="#ctx0" brushRef="#br0" timeOffset="337.36">0 424 6824 0 0,'0'0'149'0'0,"0"0"23"0"0,0 0 13 0 0,3 0-21 0 0,4 0-106 0 0,-4 0-10 0 0,-1 0 69 0 0,-2 0 134 0 0,3-3 221 0 0,4-3-162 0 0,20-8 550 0 0,-19 9-636 0 0,-7 5-221 0 0,29-5 832 0 0,-19 0-583 0 0,-1 1-69 0 0,3 0-27 0 0,7-1 19 0 0,2-2 31 0 0,-5 2 6 0 0,11-5 12 0 0,0 5-67 0 0,-8-5-28 0 0,5 5-7 0 0,-5-5-12 0 0,5 5-47 0 0,-10-1-48 0 0,-12 5-6 0 0,0 0-1 0 0,0 0 1 0 0,1 0 0 0 0,-1 0-1 0 0,0 0 1 0 0,0 1-1 0 0,1-1 1 0 0,1 1-9 0 0,4 0 8 0 0,3 0-86 0 0,-1-2-112 0 0,7-9-162 0 0,-14 11 276 0 0,0-1-1 0 0,0 0 1 0 0,0 1 0 0 0,0 0 0 0 0,4 0 76 0 0</inkml:trace>
  <inkml:trace contextRef="#ctx0" brushRef="#br0" timeOffset="742.03">484 469 3456 0 0,'0'0'76'0'0,"0"0"16"0"0,2 3 4 0 0,13 7-14 0 0,13 5-68 0 0,-28-15-14 0 0,13 5 0 0 0,-10-2-6 0 0,-2 0 41 0 0,1 0 47 0 0,0-1 47 0 0,1-1 50 0 0,4 0 51 0 0,-7-1-187 0 0,1 0-1 0 0,-1 0 1 0 0,1 0-1 0 0,0 0 1 0 0,-1 0-1 0 0,1 0 1 0 0,0 0-1 0 0,-1 0 1 0 0,1 0-1 0 0,0 1 0 0 0,-1-1 1 0 0,1 0-1 0 0,-1 0 1 0 0,1 1-1 0 0,0-1 1 0 0,-1 0-1 0 0,1 1 1 0 0,-1-1-1 0 0,1 1 1 0 0,-1-1-1 0 0,1 0 1 0 0,-1 1-1 0 0,0 0 1 0 0,1-1-1 0 0,-1 1 1 0 0,1-1-43 0 0,-1 1 43 0 0,0-1 0 0 0,1 1 0 0 0,-1-1 1 0 0,1 1-1 0 0,-1-1 0 0 0,0 1 0 0 0,1-1 0 0 0,-1 1 1 0 0,1-1-1 0 0,0 1 0 0 0,-1-1 0 0 0,1 0 0 0 0,-1 0 1 0 0,1 1-1 0 0,-1-1 0 0 0,1 0 0 0 0,0 0 0 0 0,-1 1 1 0 0,1-1-1 0 0,0 0 0 0 0,-1 0 0 0 0,1 0 1 0 0,0 0-1 0 0,-1 0 0 0 0,1 0 0 0 0,0 0-43 0 0,12 0 578 0 0,1 0-43 0 0,-4 0-213 0 0,-1 0-34 0 0,5 0 95 0 0,-7 0-244 0 0,-1 0-40 0 0,7-2 225 0 0,0-4 8 0 0,-2 0-41 0 0,0 5-29 0 0,-6 0-116 0 0,0 0-37 0 0,0-1-15 0 0,1-1 0 0 0,7-4 67 0 0,-7 6-72 0 0,2 1 36 0 0,4-4-20 0 0,-8 2-20 0 0,-1-1 0 0 0,1 0 0 0 0,0 0 0 0 0,-1 0 0 0 0,3-3-85 0 0,-2 2 54 0 0,0-1 76 0 0,-4-1-105 0 0,1 2-28 0 0,3 3 3 0 0,-4 1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0,0-1 0 0 0,0 1 0 0 0,0 0 0 0 0,0 0 0 0 0,0 0 0 0 0,0 0 0 0 0,0 0 0 0 0,0 0 0 0 0,0 0 0 0 0,0 0 0 0 0,0 0 0 0 0,0 0 0 0 0,0 0 0 0 0,0 0 0 0 0,0-1 0 0 0,0 1 0 0 0,0 0 0 0 0,0 0 0 0 0,0 0 0 0 0,-6-15 0 0 0,1 3 0 0 0,-5 6 0 0 0,5-6 0 0 0,-5-3 0 0 0,7 10 0 0 0,3 4 1 0 0,0 1-1 0 0,0-1 0 0 0,-1 1 0 0 0,1-1 1 0 0,0 0-1 0 0,-1 1 0 0 0,1-1 0 0 0,0 1 1 0 0,-1-1-1 0 0,1 1 0 0 0,-1-1 1 0 0,1 1-1 0 0,-1-1 0 0 0,1 1 0 0 0,-1 0 1 0 0,1-1-1 0 0,-1 1 0 0 0,1 0 0 0 0,-1-1 1 0 0,0 1-1 0 0,1 0 0 0 0,-1-1 0 0 0,-4-1 8 0 0,4 2-4 0 0,0-1 0 0 0,0 0-1 0 0,1 1 1 0 0,-1-1 0 0 0,0 0-1 0 0,0 0 1 0 0,0 1 0 0 0,1-1-1 0 0,-1 0 1 0 0,1 0 0 0 0,-1 0-1 0 0,0 0 1 0 0,1 0 0 0 0,0 0-1 0 0,-1 0 1 0 0,1 0-4 0 0,-7-10 28 0 0,-5 6 25 0 0,-11-8-34 0 0,20 11-33 0 0,-17-8-47 0 0,19 9 46 0 0,0 0 11 0 0,0 1 0 0 0,1 0 0 0 0,-1-1 0 0 0,0 1 0 0 0,0-1 0 0 0,0 1 0 0 0,0 0 0 0 0,0 0 0 0 0,0 0 0 0 0,0-1 0 0 0,0 1 0 0 0,0 0 0 0 0,-1 0 4 0 0,1 1-3 0 0,0-1-1 0 0,1 0 1 0 0,-1 0 0 0 0,0 1 0 0 0,1-1 0 0 0,-1 0 0 0 0,0 1 0 0 0,1-1 0 0 0,-1 0-1 0 0,0 1 1 0 0,1-1 0 0 0,-1 1 0 0 0,1-1 0 0 0,-1 2 3 0 0,-6 8-73 0 0,6-9 69 0 0,0 0-1 0 0,1 0 0 0 0,-1 0 0 0 0,0 0 1 0 0,0 0-1 0 0,0 0 0 0 0,1 0 1 0 0,-1 0-1 0 0,0-1 0 0 0,0 1 0 0 0,0 0 1 0 0,-1-1-1 0 0,1 1 0 0 0,0-1 1 0 0,0 1 4 0 0,0-1-3 0 0,1 0 1 0 0,-1 1 0 0 0,0-1 0 0 0,0 0-1 0 0,1 1 1 0 0,-1-1 0 0 0,0 0 0 0 0,1 1-1 0 0,-1-1 1 0 0,1 1 0 0 0,-1-1 0 0 0,1 1-1 0 0,-1 0 1 0 0,1-1 0 0 0,-1 1 0 0 0,1-1-1 0 0,-1 1 1 0 0,1 0 0 0 0,0-1 0 0 0,-1 1-1 0 0,1 0 1 0 0,0 0 0 0 0,0-1 0 0 0,-1 1-1 0 0,1 0 1 0 0,0 0 0 0 0,0-1 0 0 0,0 1-1 0 0,0 1 3 0 0,0-1-3 0 0,0 1 0 0 0,0 0-1 0 0,-1-1 1 0 0,1 1 0 0 0,0 0 0 0 0,-1-1-1 0 0,0 1 1 0 0,1 0 0 0 0,-1-1-1 0 0,0 1 1 0 0,0-1 0 0 0,1 1 0 0 0,-2-1 3 0 0,1 1-4 0 0,1-1 1 0 0,-1 1 0 0 0,0-1 0 0 0,0 1-1 0 0,1-1 1 0 0,-1 1 0 0 0,0 0-1 0 0,1-1 1 0 0,0 1 0 0 0,-1 0 0 0 0,1-1-1 0 0,0 1 1 0 0,0 0 3 0 0,-1 36-58 0 0,0-7 68 0 0,0-19 11 0 0,1-1 0 0 0,1 1 0 0 0,0-1 0 0 0,2 10-21 0 0,3-6 36 0 0,-5-13-23 0 0,0 1 1 0 0,0 0-1 0 0,0 0 1 0 0,0 0-1 0 0,0 0 1 0 0,-1 0-1 0 0,1 1 1 0 0,-1-1-1 0 0,0 3-13 0 0,1 5 39 0 0,1-1-1 0 0,0 1 0 0 0,1 0 0 0 0,0-1 1 0 0,2 2-39 0 0,-3-7 18 0 0,-2-3-10 0 0,1 0 0 0 0,0 0 0 0 0,0-1 0 0 0,0 1 0 0 0,0 0 0 0 0,1-1 0 0 0,-1 1 0 0 0,0-1 0 0 0,1 1 0 0 0,-1-1-8 0 0,1 0 8 0 0,-1 1 0 0 0,0-1 0 0 0,1 1 0 0 0,-1-1 0 0 0,0 1 0 0 0,0-1 0 0 0,0 1 0 0 0,0 0 0 0 0,0 0 0 0 0,0 0-8 0 0,4 20 77 0 0,7-12-21 0 0,-4-1-46 0 0,2 2 14 0 0,3-3 43 0 0,-6-3-28 0 0,5 1 23 0 0,-5-5-1 0 0,2 0 39 0 0,16 5 8 0 0,2 1-26 0 0,-11-8-80 0 0,-12 0-38 0 0,-1 0 34 0 0,5-3 73 0 0,-3 1-81 0 0,-2 2-35 0 0,0 0-38 0 0,1-1-101 0 0,1 0-101 0 0,0 0-124 0 0,0 0-115 0 0,0 0 69 0 0,-1 0-42 0 0,5-2-588 0 0,1-1-140 0 0,4-2-686 0 0,-8 4 1087 0 0</inkml:trace>
  <inkml:trace contextRef="#ctx0" brushRef="#br0" timeOffset="1144.74">1043 348 6272 0 0,'-9'10'94'0'0,"6"-8"-18"0"0,0 2 59 0 0,6-2 40 0 0,7 11-29 0 0,-8 1-109 0 0,1 2-44 0 0,3-8 30 0 0,-2-4 60 0 0,-3-2 147 0 0,0-1-40 0 0,1 2 85 0 0,-2 0-87 0 0,0 1-67 0 0,0-1-17 0 0,1-1 52 0 0,24 28 1318 0 0,-9 2-171 0 0,-1-1-93 0 0,0-2-151 0 0,0 0-67 0 0,-13-14-600 0 0,-2-14-368 0 0,0 0 1 0 0,0 0-1 0 0,0-1 1 0 0,0 1-1 0 0,0 0 0 0 0,0 0 1 0 0,0 0-1 0 0,0 0 1 0 0,1-1-1 0 0,-1 1 0 0 0,0 0 1 0 0,0 0-1 0 0,1-1 1 0 0,-1 1-1 0 0,1 0-24 0 0,5 3 226 0 0,-6-4-212 0 0,1 1 0 0 0,-1-1 0 0 0,1 0 0 0 0,-1 0 0 0 0,0 1 0 0 0,1-1 0 0 0,-1 0 0 0 0,1 1 0 0 0,-1-1 0 0 0,0 0 0 0 0,0 1 0 0 0,1-1 0 0 0,-1 1 0 0 0,0-1 0 0 0,1 0 0 0 0,-1 1 0 0 0,0-1 0 0 0,0 1 0 0 0,0-1 0 0 0,0 1 0 0 0,1-1 1 0 0,-1 1-1 0 0,0-1 0 0 0,0 0 0 0 0,0 1 0 0 0,0-1 0 0 0,0 1 0 0 0,0-1 0 0 0,0 1 0 0 0,0-1 0 0 0,0 1 0 0 0,-1 0-14 0 0,1 2 37 0 0,0 1 64 0 0,0 11 372 0 0,0-10-350 0 0,0-2 101 0 0,0-3-34 0 0,0 0-20 0 0,0 0-2 0 0,0 0-2 0 0,0 0-13 0 0,0 0-8 0 0,0 0-1 0 0,-2 0-8 0 0,0 0-114 0 0,0-1-1 0 0,1 1 1 0 0,-1 0-1 0 0,0-1 1 0 0,1 0-1 0 0,-1 1 1 0 0,0-1-1 0 0,1 0 1 0 0,-1 0-1 0 0,1 1 1 0 0,-2-2-22 0 0,-4-3 27 0 0,2 3-3 0 0,5 2-21 0 0,-1 0 0 0 0,0-1 0 0 0,1 1 0 0 0,-1 0 0 0 0,1-1 0 0 0,-1 1-1 0 0,1 0 1 0 0,-1-1 0 0 0,0 1 0 0 0,1-1 0 0 0,0 1 0 0 0,-1-1 0 0 0,1 1 0 0 0,-1-1 0 0 0,1 1 0 0 0,-1-1 0 0 0,1 1 0 0 0,0-1 0 0 0,0 1 0 0 0,-1-1 0 0 0,1 0 0 0 0,0 0-3 0 0,-3-3 7 0 0,-1-4 25 0 0,3 7-27 0 0,0-1-1 0 0,0 1 1 0 0,0 0 0 0 0,0-1-1 0 0,1 1 1 0 0,-1-1-1 0 0,1 1 1 0 0,-1-1-1 0 0,1 1 1 0 0,-1-1 0 0 0,1 0-1 0 0,0 1 1 0 0,0-1-1 0 0,0 0-4 0 0,-2-8 49 0 0,-4-2-18 0 0,5 10-26 0 0,0 1 0 0 0,0-1 1 0 0,1 1-1 0 0,-1-1 0 0 0,0 1 0 0 0,1-1 0 0 0,-1 0 0 0 0,1 1 0 0 0,-1-1 1 0 0,1 0-1 0 0,0 1 0 0 0,0-1 0 0 0,0 0-5 0 0,0-31 80 0 0,0 6-67 0 0,1 19-13 0 0,0 0 0 0 0,0 0 0 0 0,1 1 0 0 0,1-1 0 0 0,-1 1 0 0 0,1-1 0 0 0,0 1 0 0 0,1 0 0 0 0,2-4 0 0 0,0-1 0 0 0,1 3-1 0 0,7-5-57 0 0,-11 12 38 0 0,0-1-1 0 0,-1 0 0 0 0,1 0 1 0 0,0 0-1 0 0,-1 0 1 0 0,2-2 20 0 0,-2 0-20 0 0,-2 4 15 0 0,0 1 0 0 0,1-1 0 0 0,-1 0-1 0 0,0 1 1 0 0,1-1 0 0 0,-1 1 0 0 0,0-1 0 0 0,1 0 0 0 0,-1 1 0 0 0,1-1 0 0 0,-1 1 0 0 0,1 0 0 0 0,-1-1 0 0 0,1 1 0 0 0,-1-1 0 0 0,1 1 0 0 0,-1 0 0 0 0,1-1 0 0 0,-1 1 0 0 0,1 0 0 0 0,0 0 0 0 0,0-1 5 0 0,3-1-41 0 0,4-3-83 0 0,0-3-34 0 0,7-4-200 0 0,-6 7 145 0 0,1 1-39 0 0,1-1-90 0 0,0 0-38 0 0,8-9-470 0 0,-13 9 566 0 0,-5 3 145 0 0,1 0-36 0 0,0 1-7 0 0,-1 0-37 0 0,1 0-43 0 0,-1 0-49 0 0,1 1-53 0 0,-1-1-48 0 0,1 1-43 0 0,-1-1-38 0 0,1 1-140 0 0,0 0-38 0 0,3 0-1473 0 0</inkml:trace>
  <inkml:trace contextRef="#ctx0" brushRef="#br0" timeOffset="1743.91">1542 424 7136 0 0,'0'0'165'0'0,"0"3"22"0"0,1 0-146 0 0,-1-1 0 0 0,1 1 1 0 0,0 0-1 0 0,0 0 0 0 0,0 0 0 0 0,0 0 1 0 0,2 1-42 0 0,3 8 86 0 0,-3-6-69 0 0,2 3-33 0 0,1 2 26 0 0,-4-3 94 0 0,-2-6 57 0 0,2 1 185 0 0,3 3-7 0 0,10 20 898 0 0,-12-20-1003 0 0,-1-1-38 0 0,-2-5-190 0 0,5 30 1185 0 0,0-22-900 0 0,0 2 93 0 0,-2 0 82 0 0,-1-5 53 0 0,3 0-292 0 0,1 7 130 0 0,-5-6-158 0 0,-1 0 103 0 0,1-2-99 0 0,-1 0 40 0 0,0 0 47 0 0,0 0 51 0 0,0-2-199 0 0,0 0-64 0 0,1 0-48 0 0,0 1-79 0 0,0-2 60 0 0,1 0 57 0 0,-1 0 86 0 0,0-1 78 0 0,1 1 110 0 0,-1-1-124 0 0,0 0 34 0 0,0 0 38 0 0,0 0 39 0 0,-2 0-324 0 0,0 0-1 0 0,1 0 0 0 0,-1 0 0 0 0,1 0 0 0 0,-1-1 1 0 0,1 1-1 0 0,-1 0 0 0 0,1 0 0 0 0,-1 0 1 0 0,1-1-1 0 0,-1 1 0 0 0,1 0 0 0 0,-1 0 0 0 0,1-1 1 0 0,-1 1-1 0 0,1 0 0 0 0,-1-1 0 0 0,1 1 0 0 0,0-1 1 0 0,-1 1-1 0 0,1-1 0 0 0,0 1 0 0 0,-1-1 0 0 0,1 1 1 0 0,0-1-1 0 0,-1 1 0 0 0,1-1 0 0 0,0 1 0 0 0,0-1 1 0 0,0 1-1 0 0,0-1 0 0 0,0 0-4 0 0,-1-2 11 0 0,1 0 0 0 0,-1 0 0 0 0,1-1 0 0 0,0 1 0 0 0,1 0 0 0 0,-1 0 0 0 0,1-2-11 0 0,1-8 48 0 0,2-1-1 0 0,3-8-47 0 0,-2-14 13 0 0,-1 26-13 0 0,-3 8 0 0 0,1-1 0 0 0,-1 0 0 0 0,0 0 0 0 0,0 0 0 0 0,-1 0 0 0 0,1 0 0 0 0,0 0 0 0 0,-1 0 0 0 0,0 0 0 0 0,0-3 0 0 0,0 2 0 0 0,0-1 0 0 0,1 0 0 0 0,0 1 0 0 0,-1 0 0 0 0,1-1 0 0 0,1 1 0 0 0,-1-1 0 0 0,1 1 0 0 0,-1 0 0 0 0,1 0 0 0 0,2-3 0 0 0,-1 3 0 0 0,-1 0 0 0 0,0 0 0 0 0,-1 0 0 0 0,1 0 0 0 0,-1 0 0 0 0,2-3 0 0 0,2-9-24 0 0,7 0-61 0 0,5-12-110 0 0,-6 22 119 0 0,-10 5 74 0 0,0 1 0 0 0,0 0 0 0 0,0-1 0 0 0,0 1 0 0 0,0-1-1 0 0,0 0 1 0 0,0 1 0 0 0,-1-1 0 0 0,1 0 0 0 0,0 1 0 0 0,0-1-1 0 0,0 0 1 0 0,-1 0 0 0 0,1 0 0 0 0,0 1 0 0 0,-1-2 2 0 0,1 1-3 0 0,-1 1 0 0 0,0-1-1 0 0,0 0 1 0 0,1 0 0 0 0,-1 0 0 0 0,1 0 0 0 0,-1 1 0 0 0,0-1 0 0 0,1 0 0 0 0,0 0 0 0 0,-1 1-1 0 0,1-1 1 0 0,-1 0 0 0 0,1 1 0 0 0,0-1 0 0 0,-1 1 0 0 0,1-1 0 0 0,0 1 0 0 0,0-1 0 0 0,0 1-1 0 0,-1-1 1 0 0,1 1 0 0 0,0 0 0 0 0,0-1 0 0 0,0 1 0 0 0,0 0 0 0 0,0 0 0 0 0,-1 0 0 0 0,1 0-1 0 0,0 0 1 0 0,0 0 0 0 0,0 0 0 0 0,0 0 0 0 0,0 0 0 0 0,0 0 0 0 0,0 0 0 0 0,0 0 0 0 0,-1 1-1 0 0,1-1 1 0 0,0 0 0 0 0,0 1 0 0 0,0-1 0 0 0,-1 1 0 0 0,1-1 0 0 0,0 1 3 0 0,14 11-26 0 0,6 1-24 0 0,-19-12 48 0 0,-1 0 0 0 0,1 0 0 0 0,0 0 0 0 0,0 0 1 0 0,-1 0-1 0 0,1 0 0 0 0,-1 0 0 0 0,1 0 0 0 0,-1 1 0 0 0,1-1 0 0 0,-1 1 1 0 0,0-1-1 0 0,1 2 2 0 0,11 26-92 0 0,2 4 46 0 0,-13-29 46 0 0,1 1 0 0 0,-1-1 0 0 0,1 0 0 0 0,1 0 0 0 0,2 3 0 0 0,-5-6 1 0 0,1 0 0 0 0,-1 0-1 0 0,0 1 1 0 0,0-1-1 0 0,0 0 1 0 0,0 0-1 0 0,0 1 1 0 0,0-1-1 0 0,0 1 1 0 0,-1-1-1 0 0,1 1 1 0 0,0-1-1 0 0,-1 1 1 0 0,1-1-1 0 0,-1 1 1 0 0,0 0 0 0 0,1-1-1 0 0,-1 1 1 0 0,0 0-1 0 0,0-1 0 0 0,3 17 43 0 0,5 1-26 0 0,-6-15-9 0 0,1 6 122 0 0,-3 1-18 0 0,0-10-103 0 0,0 0 0 0 0,0 0 0 0 0,0 0 0 0 0,0 0 0 0 0,0 0 0 0 0,0-1 0 0 0,0 1 0 0 0,0 0 0 0 0,0 0 0 0 0,0 0 0 0 0,0 0 0 0 0,1-1 0 0 0,-1 1 0 0 0,0 0 0 0 0,1 0-9 0 0,9 12 160 0 0,-7-10-42 0 0,-2 1-71 0 0,-3 4-52 0 0,2-8 16 0 0,0 8 60 0 0,0-1 106 0 0,0-15-42 0 0,0-12-139 0 0,0-20 22 0 0,0 20 28 0 0,1 15-45 0 0,-1 1 0 0 0,1-1 0 0 0,0 1 0 0 0,0-1 0 0 0,1 1 0 0 0,-1-1 0 0 0,1 1 0 0 0,0 0 0 0 0,0 0 0 0 0,2-3-1 0 0,7-15 0 0 0,-9 15 0 0 0,0 0-1 0 0,1 1 0 0 0,0-1 0 0 0,0 1 0 0 0,0 0 0 0 0,1 0 1 0 0,0 0-1 0 0,0 0 1 0 0,16-15-60 0 0,-8 8 40 0 0,-8 8 11 0 0,0 1-1 0 0,0-1 0 0 0,1 1 1 0 0,0 0-1 0 0,0 0 0 0 0,1 0 10 0 0,7-1-12 0 0,-11 2-2 0 0,7-4-24 0 0,-8 6 38 0 0,0 1-1 0 0,0-1 1 0 0,0 1 0 0 0,0 0-1 0 0,-1 0 1 0 0,1 0-1 0 0,0-1 1 0 0,0 1 0 0 0,0 0-1 0 0,0 0 1 0 0,0 0-1 0 0,0 0 1 0 0,0 1-1 0 0,0-1 1 0 0,0 0 0 0 0,0 0-1 0 0,0 1 1 0 0,0-1-1 0 0,0 1 1 0 0,12 5-3 0 0,-12-5-2 0 0,0-1 1 0 0,1 1 0 0 0,-1 0-1 0 0,0-1 1 0 0,1 1 0 0 0,-1-1-1 0 0,1 1 1 0 0,-1-1 0 0 0,1 1-1 0 0,-1-1 1 0 0,1 0 0 0 0,-1 0-1 0 0,1 0 5 0 0,0 0 0 0 0,0 1-1 0 0,1-1 0 0 0,-1 1 0 0 0,0-1 0 0 0,0 1 1 0 0,1 0-1 0 0,-1 0 0 0 0,0 0 0 0 0,0 0 0 0 0,0 0 0 0 0,0 1 1 0 0,-1-1-1 0 0,1 0 0 0 0,1 2 1 0 0,26 27 76 0 0,-14-14-3 0 0,-1 3-89 0 0,-4 3-40 0 0,-2-3-20 0 0,-3-11 61 0 0,-4-7 16 0 0,0 0 0 0 0,0 1-1 0 0,-1-1 1 0 0,1 1-1 0 0,0-1 1 0 0,0 1 0 0 0,-1-1-1 0 0,1 1 1 0 0,-1-1-1 0 0,0 1 1 0 0,1-1 0 0 0,-1 1-1 0 0,0 0 1 0 0,0-1-1 0 0,0 2 0 0 0,0-3 0 0 0,0 3 7 0 0,0-1 0 0 0,0 1 0 0 0,0 0 0 0 0,0-1 0 0 0,1 1 0 0 0,-1 0-1 0 0,1 1-6 0 0,6 1 14 0 0,-4-3-5 0 0,11 22 45 0 0,-12-20-55 0 0,0-1 3 0 0,-2 3-2 0 0,0 15 36 0 0,0-19-94 0 0,0 1 35 0 0,0 7 64 0 0,0-7-94 0 0,0 0-86 0 0,0 0-32 0 0,0-1-71 0 0,0 0-85 0 0,0 0-95 0 0,0 0 21 0 0,0-1-64 0 0,0 1-58 0 0,0-1-49 0 0,0 1-170 0 0,0 0-50 0 0,0 0-206 0 0,0 1-552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1.95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485 107 7424 0 0,'0'0'166'0'0,"-2"0"29"0"0,-8 0 12 0 0,10 0-204 0 0,0 0 0 0 0,-1 0 0 0 0,1 0 0 0 0,0 0 0 0 0,0 0 0 0 0,0 0 0 0 0,0 0 0 0 0,0 0 0 0 0,0 0 0 0 0,0 0 0 0 0,0 0 0 0 0,0 0 0 0 0,0 0 0 0 0,0 0 0 0 0,-1 0 0 0 0,1 0 0 0 0,0 0 0 0 0,0 0 1 0 0,0 0-1 0 0,0 0 0 0 0,0 0 0 0 0,0 0 0 0 0,0-1 0 0 0,0 1 0 0 0,0 0 0 0 0,0 0 0 0 0,0 0 0 0 0,0 0 0 0 0,-1 0 0 0 0,1 0 0 0 0,0 0 0 0 0,0 0 0 0 0,0 0 0 0 0,0 0 0 0 0,0 0 0 0 0,0 0 0 0 0,0 0 0 0 0,0 0 0 0 0,0-1 0 0 0,0 1 0 0 0,0 0 0 0 0,0 0 1 0 0,0 0-1 0 0,0 0 0 0 0,0 0 0 0 0,0 0 0 0 0,0 0 0 0 0,0 0 0 0 0,0 0 0 0 0,0 0 0 0 0,0 0 0 0 0,0-1 0 0 0,0 1 0 0 0,0 0 0 0 0,0 0 0 0 0,0 0 0 0 0,0 0-3 0 0,0-6 53 0 0,0 2 23 0 0,0 2 78 0 0,0 1 178 0 0,-2-1 297 0 0,1 1-604 0 0,-1-1 88 0 0,0 0 35 0 0,-1 0 36 0 0,-5-7 512 0 0,4 5-430 0 0,1 1-65 0 0,0 1-107 0 0,1-1 298 0 0,-1 3-10 0 0,-3-1-261 0 0,1-1 41 0 0,-10-10 437 0 0,5 4-250 0 0,4 3-186 0 0,3 5-87 0 0,0 0-34 0 0,-1 0 10 0 0,1-1 43 0 0,1 0 51 0 0,-1-2 81 0 0,-11-6 90 0 0,0 6-40 0 0,3 1-72 0 0,-2-4 40 0 0,11 5-209 0 0,0 0-1 0 0,1 0 1 0 0,-1 0-1 0 0,0 0 0 0 0,0 0 1 0 0,0 1-1 0 0,0-1 1 0 0,-1 1-1 0 0,1 0-35 0 0,0-1 33 0 0,0 1 0 0 0,0 0-1 0 0,0 1 1 0 0,0-1 0 0 0,0 0 0 0 0,0 1 0 0 0,0-1 0 0 0,-1 1-33 0 0,-7 2 92 0 0,-23 9 156 0 0,30-10-233 0 0,0 0 1 0 0,-1 0-1 0 0,1-1 1 0 0,-1 0 0 0 0,0 1-1 0 0,1-2 1 0 0,-1 1-1 0 0,0 0 1 0 0,0-1 0 0 0,-2 1-16 0 0,4-1 7 0 0,0 0 0 0 0,0 0 1 0 0,1 0-1 0 0,-1 1 1 0 0,0-1-1 0 0,1 0 1 0 0,-1 1-1 0 0,1-1 1 0 0,-1 1-1 0 0,0 0 0 0 0,0 0-7 0 0,-10 9 43 0 0,-3 3-15 0 0,5-9 20 0 0,7-3-39 0 0,1 0 1 0 0,0 0-1 0 0,0 0 0 0 0,0 1 1 0 0,0-1-1 0 0,0 0 1 0 0,0 1-1 0 0,0-1 1 0 0,0 1-10 0 0,-9 11 10 0 0,7-8-10 0 0,-1-1 0 0 0,1 1 0 0 0,0-1 0 0 0,-1 0 0 0 0,0-1 1 0 0,-2 2-1 0 0,0-2 0 0 0,5-2 0 0 0,-1 0 0 0 0,0 1 0 0 0,1-1 0 0 0,-1 1 0 0 0,1-1 0 0 0,-1 1 0 0 0,1 0 0 0 0,0-1 0 0 0,0 1 0 0 0,0 0 0 0 0,0 1 0 0 0,0-1 0 0 0,0 0 0 0 0,0 1 0 0 0,0 0 0 0 0,-13 27 0 0 0,10-17 0 0 0,-1-9-4 0 0,5-4 2 0 0,1 0 1 0 0,0 1-1 0 0,-1-1 0 0 0,1 0 0 0 0,-1 0 1 0 0,1 1-1 0 0,0-1 0 0 0,-1 0 0 0 0,1 1 0 0 0,0-1 1 0 0,-1 0-1 0 0,1 1 0 0 0,0-1 0 0 0,-1 1 1 0 0,1-1-1 0 0,0 0 0 0 0,0 1 0 0 0,0-1 1 0 0,0 1-1 0 0,-1-1 0 0 0,1 1 0 0 0,0-1 0 0 0,0 1 1 0 0,0-1-1 0 0,0 1 0 0 0,0-1 0 0 0,0 1 1 0 0,0-1-1 0 0,0 1 0 0 0,0-1 0 0 0,0 0 1 0 0,0 1 1 0 0,0 30-23 0 0,3-16-20 0 0,0-13 42 0 0,-1 1 0 0 0,1 0 0 0 0,0-1 0 0 0,0 0 0 0 0,0 1 0 0 0,0-1 0 0 0,0-1 0 0 0,1 1 0 0 0,-1 0 0 0 0,3 0 1 0 0,1 1 0 0 0,8 0 0 0 0,0-1 0 0 0,3 9 0 0 0,-6-8 0 0 0,-8-2 0 0 0,0 0 0 0 0,-1 0 0 0 0,1 1 0 0 0,0-1 0 0 0,-1 1 0 0 0,1 0 0 0 0,-1 0 0 0 0,1 0 0 0 0,0 0 0 0 0,0 1 1 0 0,0-2 0 0 0,0 1 0 0 0,1 0 0 0 0,-1-1 0 0 0,0 0 0 0 0,1 0 0 0 0,-1 0 0 0 0,1 0 0 0 0,-1-1 0 0 0,5 0-1 0 0,8 3 42 0 0,-15-2-40 0 0,0 1-1 0 0,0-1 1 0 0,0 0-1 0 0,-1 0 1 0 0,1 1-1 0 0,0-1 0 0 0,-1 1 1 0 0,2 0-2 0 0,13 13 0 0 0,-6-10 0 0 0,-7-3 0 0 0,0-1 0 0 0,-1 1 0 0 0,1-1 0 0 0,-1 1 0 0 0,1 0 0 0 0,-1 0 0 0 0,0 0 0 0 0,1 0 0 0 0,-1 0 0 0 0,0 0 0 0 0,1 3 0 0 0,12 25 0 0 0,-13-26 1 0 0,-1 1 0 0 0,-1-1 0 0 0,1 1 0 0 0,0-1 1 0 0,-1 0-1 0 0,0 1 0 0 0,0-1 0 0 0,-1 1 1 0 0,1-1-1 0 0,-1 1 0 0 0,0-1 0 0 0,-1 3-1 0 0,0-2 20 0 0,1-1-9 0 0,-1-1 0 0 0,0 1 0 0 0,0-1 1 0 0,0 1-1 0 0,0-1 0 0 0,-2 2-11 0 0,-8 4 31 0 0,-6 3 5 0 0,-10 15 44 0 0,15-17-41 0 0,0 0 0 0 0,-1-1 1 0 0,0 0-1 0 0,-1-2 1 0 0,-4 3-40 0 0,15-8 5 0 0,-2-1 0 0 0,-15-1-5 0 0,9 0 11 0 0,12 0-10 0 0,0 0 0 0 0,-1 0-1 0 0,1 0 1 0 0,0 0 0 0 0,0 0 0 0 0,0 0-1 0 0,0 0 1 0 0,0 0 0 0 0,0 0 0 0 0,0 0-1 0 0,0 0 1 0 0,0 0 0 0 0,0 0 0 0 0,0 0-1 0 0,-1 0 1 0 0,1 0 0 0 0,0 0 0 0 0,0 0-1 0 0,0 0 1 0 0,0 0 0 0 0,0 0 0 0 0,0 0-1 0 0,0 0 1 0 0,0-1 0 0 0,0 1 0 0 0,0 0-1 0 0,0 0 1 0 0,0 0 0 0 0,-1 0 0 0 0,1 0-1 0 0,0 0 1 0 0,0 0 0 0 0,0 0 0 0 0,0 0-1 0 0,0 0 1 0 0,0 0 0 0 0,0 0 0 0 0,0 0-1 0 0,0 0 1 0 0,0-1 0 0 0,0 1 0 0 0,0 0-1 0 0,0 0 1 0 0,0 0 0 0 0,0 0 0 0 0,0 0-1 0 0,0 0 1 0 0,0 0 0 0 0,0 0 0 0 0,0 0-1 0 0,0 0 1 0 0,0-1 0 0 0,0 1 0 0 0,0 0-1 0 0,0 0 1 0 0,0 0 0 0 0,0 0-1 0 0,0-13-6 0 0,0 1-71 0 0,0 12 76 0 0,0 0 0 0 0,0 0 0 0 0,0 0-1 0 0,0-1 1 0 0,0 1 0 0 0,0 0 0 0 0,0 0-1 0 0,0 0 1 0 0,0 0 0 0 0,0 0 0 0 0,0 0 0 0 0,0 0-1 0 0,0 0 1 0 0,0 0 0 0 0,0 0 0 0 0,0-1-1 0 0,0 1 1 0 0,0 0 0 0 0,0 0 0 0 0,0 0 0 0 0,0 0-1 0 0,0 0 1 0 0,0 0 0 0 0,0 0 0 0 0,0 0 0 0 0,0 0-1 0 0,0 0 1 0 0,0 0 0 0 0,1 0 0 0 0,-1 0-1 0 0,0-1 1 0 0,0 1 0 0 0,0 0 0 0 0,0 0 0 0 0,0 0-1 0 0,0 0 1 0 0,0 0 0 0 0,0 0 0 0 0,0 0-1 0 0,0 0 1 0 0,0 0 0 0 0,0 0 0 0 0,1 0 0 0 0,-1 0-1 0 0,0 0 1 0 0,0 0 0 0 0,0 0 0 0 0,0 0 0 0 0,0 0-1 0 0,0 0 1 0 0,0 0 0 0 0,0 0 0 0 0,0 0-1 0 0,0 0 1 0 0,0 0 0 0 0,1 0 0 0 0,-1 0 1 0 0,6 0 1 0 0,-2 0-17 0 0,-1 0-1 0 0,1 0 1 0 0,0 0-1 0 0,0 1 1 0 0,-1-1-1 0 0,1 1 1 0 0,0 0-1 0 0,-1 0 1 0 0,1 0 16 0 0,11 9-13 0 0,-8-3-9 0 0,-4-4 17 0 0,0 0 0 0 0,1 1-1 0 0,-2-1 1 0 0,1 0 0 0 0,0 1-1 0 0,-1 0 7 0 0,2 3-17 0 0,0 1 1 0 0,-1 0-1 0 0,0 1 1 0 0,1 1 15 0 0,-4-6-2 0 0,1 0 0 0 0,0 0 0 0 0,-1 0 0 0 0,0 0 0 0 0,0 0 1 0 0,0 0-1 0 0,0 0 0 0 0,-1-1 0 0 0,1 1 0 0 0,-1 0 0 0 0,0 0 1 0 0,0 0 1 0 0,0-2-5 0 0,-2 6-6 0 0,1-1 0 0 0,0 1 0 0 0,0-1 0 0 0,1 1 0 0 0,-1 7 11 0 0,1-9 0 0 0,1 0 0 0 0,-1-1 0 0 0,-1 1 0 0 0,1 0 0 0 0,-1-1 0 0 0,0 1 0 0 0,0-1 0 0 0,-1 0 0 0 0,1 0 0 0 0,-1 0 0 0 0,0 0 0 0 0,-4 4 0 0 0,6-7 0 0 0,-3 4 1 0 0,0 1 0 0 0,1 0 0 0 0,0 0 0 0 0,1 0 0 0 0,0 0 0 0 0,0 1 0 0 0,-1 6-1 0 0,2-6 8 0 0,-1-1 0 0 0,0 0 0 0 0,0 0 0 0 0,-1 0 0 0 0,1 0 0 0 0,-2 0 0 0 0,-3 6-8 0 0,5-9 0 0 0,0 0 1 0 0,0 0-1 0 0,1 1 0 0 0,-1-1 0 0 0,1 0 0 0 0,0 1 0 0 0,0 1 0 0 0,-4 13 0 0 0,4-17 0 0 0,0 1 0 0 0,0-1 0 0 0,0 0 0 0 0,1 0 0 0 0,-1 0 0 0 0,1 1 0 0 0,0-1 0 0 0,0 0 0 0 0,0 0 0 0 0,0 1 0 0 0,0-1 0 0 0,0 0 0 0 0,0 0 0 0 0,1 1 0 0 0,-1-1 0 0 0,1 0 0 0 0,0 1 0 0 0,1 4 0 0 0,-1 0 0 0 0,0 0 0 0 0,-1-1 0 0 0,0 1 0 0 0,0 4 0 0 0,0-6 0 0 0,0 0 0 0 0,0 0 0 0 0,0 0 0 0 0,1 1 0 0 0,1 3 0 0 0,13 27 0 0 0,-13-31 0 0 0,0-1 0 0 0,1 1 0 0 0,-1 0 0 0 0,1-1 0 0 0,0 1 0 0 0,1-1 0 0 0,1 2 0 0 0,31 31 0 0 0,-23-24 0 0 0,-9-10 0 0 0,0 0 0 0 0,0 0 0 0 0,0 0 0 0 0,0 0 0 0 0,1-1 0 0 0,-1 0 0 0 0,1 0 0 0 0,0 0 0 0 0,0 0 0 0 0,0-1 0 0 0,-1 0 0 0 0,1 0 0 0 0,0 0 0 0 0,5 0 0 0 0,-8-1-1 0 0,-1 0 1 0 0,1 0-1 0 0,-1 0 1 0 0,1 0 0 0 0,0 1-1 0 0,-1-1 1 0 0,1 1 0 0 0,-1-1-1 0 0,1 1 1 0 0,-1-1-1 0 0,1 1 1 0 0,-1 0 0 0 0,1 0-1 0 0,-1 0 1 0 0,5 2-32 0 0,0 0-37 0 0,2-1-83 0 0,1-2-34 0 0,-1 0-39 0 0,1-2-48 0 0,-1 1-54 0 0,1-2-60 0 0,-2 1-67 0 0,1-1-75 0 0,-3 2 62 0 0,-3 0 115 0 0,0 0-43 0 0,0 1-39 0 0,0 0-34 0 0,0-1-132 0 0,0 1-34 0 0,3 0-1384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2.6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305 198 7080 0 0,'0'0'157'0'0,"0"-2"23"0"0,-3-11 13 0 0,-9-2-22 0 0,4 6-248 0 0,2-3 100 0 0,0-1 85 0 0,0-1 71 0 0,-1-4 170 0 0,-6-2 297 0 0,-2 10-6 0 0,3-10-11 0 0,9 14-209 0 0,1 1-111 0 0,1 0-89 0 0,0 2-72 0 0,0-1-32 0 0,-3-2 58 0 0,1 4-93 0 0,0 0 37 0 0,-8-3 245 0 0,3 1-122 0 0,-1-2 21 0 0,8 5-100 0 0,-1 0-37 0 0,-1-1 33 0 0,-1 2-80 0 0,-1 1-41 0 0,3-1 57 0 0,-17 2 311 0 0,9 0-194 0 0,1 3-102 0 0,1 2-82 0 0,-12 14 70 0 0,8-7-47 0 0,11-13-47 0 0,0 1-1 0 0,0-1 1 0 0,1 1-1 0 0,-1 0 1 0 0,0-1 0 0 0,0 1-1 0 0,1 0 1 0 0,-1 0-1 0 0,1 0-2 0 0,-9 21 22 0 0,-1-6-22 0 0,7-14 0 0 0,1 1 0 0 0,0-1 0 0 0,0 0 0 0 0,1 1 0 0 0,-1 0 0 0 0,1-1 0 0 0,-1 2 0 0 0,-3 22 0 0 0,0-12 0 0 0,3-12 0 0 0,1 0 0 0 0,0 0 0 0 0,0 1 0 0 0,0-1 0 0 0,1 0 0 0 0,-1 1 0 0 0,1-1 0 0 0,0 0 0 0 0,0 1 0 0 0,-1 4 0 0 0,0-1 0 0 0,0 0 0 0 0,0 1 0 0 0,-1-1 0 0 0,0 1 0 0 0,0-1 0 0 0,0 1 0 0 0,1-1 0 0 0,0 1 0 0 0,0-1 0 0 0,0 2 0 0 0,1 18 0 0 0,-1-16 0 0 0,0 1 0 0 0,1-1 0 0 0,1 0 0 0 0,0 1 0 0 0,2 7 0 0 0,7 1 0 0 0,-7-7 0 0 0,-3-11 1 0 0,1 0 0 0 0,-1 0 0 0 0,1 1 0 0 0,0-1 0 0 0,-1 0-1 0 0,1 0 1 0 0,0 0 0 0 0,0 0 0 0 0,0 0 0 0 0,1 0 0 0 0,-1 0 0 0 0,0 0 0 0 0,1-1 0 0 0,0 1-1 0 0,15 26 139 0 0,11-13 5 0 0,-17-10-91 0 0,6 5 54 0 0,-17-10-105 0 0,0 0 0 0 0,0 1 0 0 0,0-1 0 0 0,0 0 0 0 0,1 0 0 0 0,-1 0 0 0 0,0 0 0 0 0,0 0 0 0 0,0 0 0 0 0,0 1 0 0 0,1-1 0 0 0,-1 0 0 0 0,0 0 0 0 0,0 0 0 0 0,0 0 0 0 0,0 0 0 0 0,1 0 0 0 0,-1 0 0 0 0,0 0 0 0 0,0 0 1 0 0,0 0-1 0 0,1 0 0 0 0,-1 0 0 0 0,0 0 0 0 0,0 0 0 0 0,0 0 0 0 0,1 0 0 0 0,-1 0 0 0 0,0 0 0 0 0,0 0 0 0 0,0 0 0 0 0,1 0 0 0 0,-1 0 0 0 0,0-1 0 0 0,0 1 0 0 0,0 0 0 0 0,0 0 0 0 0,1 0 0 0 0,-1 0 0 0 0,0 0 0 0 0,0 0 1 0 0,0-1-1 0 0,0 1-2 0 0,20-10 88 0 0,-11 7 17 0 0,-4 2-57 0 0,2 0-8 0 0,25-27 183 0 0,-14 18-145 0 0,-11 6-35 0 0,0 0 0 0 0,-1 0 0 0 0,1-1 0 0 0,-1 0 0 0 0,0 0 0 0 0,5-6-43 0 0,-3-7 88 0 0,-6 14-63 0 0,-1 0 1 0 0,1 0-1 0 0,-1 0 1 0 0,1 0 0 0 0,3-3-26 0 0,2-4 34 0 0,1-1 3 0 0,0 1 0 0 0,-1-2 0 0 0,5-11-37 0 0,9-41 87 0 0,-20 61-88 0 0,3-14 12 0 0,-4 16-6 0 0,0 0 0 0 0,0 0 0 0 0,-1 0 0 0 0,1 1 0 0 0,0-1 0 0 0,-1 0 0 0 0,0 0 0 0 0,1 1 0 0 0,-1-1-1 0 0,0-1-3 0 0,0 0 0 0 0,0 0 1 0 0,0 1-1 0 0,1-1 1 0 0,-1 0 0 0 0,1 0-1 0 0,0 0 1 0 0,0 0-1 0 0,0 0 1 0 0,0 0 0 0 0,0 0-1 0 0,1 0 1 0 0,-1 0 0 0 0,1 0-1 0 0,1-1-1 0 0,8-11 43 0 0,-8 0-32 0 0,-2 14-11 0 0,0 0 0 0 0,0 0 0 0 0,0 0 0 0 0,0 0 0 0 0,0 1 0 0 0,0-1 0 0 0,0 0 0 0 0,0 0 0 0 0,1 0 0 0 0,-1 1 0 0 0,0-1 0 0 0,1 0 0 0 0,-1 0 0 0 0,1 0 0 0 0,9-2-15 0 0,-5 3-44 0 0,5 0 33 0 0,-10 0 25 0 0,0 0 0 0 0,0 0 0 0 0,0 0 0 0 0,0 0 0 0 0,0 0 0 0 0,0 0 1 0 0,0 0-1 0 0,1 0 0 0 0,-1 0 0 0 0,0 0 0 0 0,0 0 0 0 0,0 0 1 0 0,0 0-1 0 0,0 0 0 0 0,0 0 0 0 0,0 0 0 0 0,0 0 0 0 0,0 0 1 0 0,0 0-1 0 0,1 0 0 0 0,-1 0 0 0 0,0 0 0 0 0,0 0 0 0 0,0 1 0 0 0,0-1 1 0 0,0 0-1 0 0,0 0 0 0 0,0 0 0 0 0,0 0 0 0 0,0 0 0 0 0,0 0 1 0 0,0 0-1 0 0,0 0 0 0 0,0 0 0 0 0,0 0 0 0 0,0 0 0 0 0,0 0 1 0 0,0 0-1 0 0,1 0 0 0 0,-1 1 0 0 0,0-1 0 0 0,0 0 0 0 0,0 0 0 0 0,0 0 1 0 0,0 0-1 0 0,0 0 0 0 0,0 0 0 0 0,0 0 0 0 0,0 0 0 0 0,0 0 1 0 0,0 0-1 0 0,0 1 0 0 0,0-1 0 0 0,0 0 0 0 0,-1 0 0 0 0,1 0 1 0 0,0 0 0 0 0,0 4-9 0 0,0-2 9 0 0,0 0-1 0 0,0 1 1 0 0,0-1-1 0 0,0 0 1 0 0,0 0 0 0 0,1 1-1 0 0,-1-1 1 0 0,1 0 0 0 0,0 2 0 0 0,24 41 0 0 0,-20-15 0 0 0,-3-26 0 0 0,0-1 0 0 0,-1 0 0 0 0,1 1 0 0 0,-1 0 0 0 0,0-1 0 0 0,0 1 0 0 0,0 0 0 0 0,0 0 0 0 0,-1-1 0 0 0,1 4 0 0 0,-1-4 4 0 0,0-1 1 0 0,0 1 0 0 0,0-1 0 0 0,0 1 0 0 0,1-1-1 0 0,-1 1 1 0 0,1-1 0 0 0,0 0 0 0 0,-1 1 0 0 0,1-1-1 0 0,0 0 1 0 0,1 2-5 0 0,3 8 59 0 0,-2 9 40 0 0,-2-14-50 0 0,0 1 0 0 0,0 0 0 0 0,1 0-1 0 0,0-1 1 0 0,3 8-49 0 0,-5-13 15 0 0,4 15 133 0 0,-5-1-34 0 0,0 0-2 0 0,4 1 31 0 0,-1-12-115 0 0,6 19 109 0 0,-5 5 82 0 0,-3-20-151 0 0,0 3-17 0 0,0 12 37 0 0,0-23-83 0 0,0 0 0 0 0,0-1 0 0 0,0 1 0 0 0,0 0-1 0 0,0 0 1 0 0,0 0 0 0 0,0-1 0 0 0,0 1 0 0 0,1 0 0 0 0,-1 0 0 0 0,0 0-1 0 0,1-1 1 0 0,-1 1 0 0 0,1 0-5 0 0,9 2-3 0 0,-8-3-55 0 0,-2 0-1 0 0,0 0-33 0 0,0 0-15 0 0,0 0-33 0 0,0 0-38 0 0,0 0-41 0 0,0 0-45 0 0,0 0-43 0 0,0 0-39 0 0,0 0-35 0 0,0 0-248 0 0,0 0-60 0 0,0 0-45 0 0,0 0-33 0 0,0 0-1377 0 0,0 0-1221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3.1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7080 0 0,'0'0'157'0'0,"0"0"23"0"0,0 3 13 0 0,3 10-22 0 0,1-5-136 0 0,4 6-41 0 0,0 0 30 0 0,-3-5 63 0 0,-3-3 90 0 0,-1-1 38 0 0,-1 7 296 0 0,-1-10-377 0 0,1 1 0 0 0,0 0 0 0 0,0-1 0 0 0,0 1 0 0 0,1 0 0 0 0,-1-1 0 0 0,1 1 0 0 0,0 1-134 0 0,9 14 530 0 0,-3-7-215 0 0,0 1 59 0 0,-5-3-77 0 0,0 1 49 0 0,-3 2-110 0 0,0-2 20 0 0,1 3 59 0 0,1 0 57 0 0,2 0 51 0 0,1-3-213 0 0,1 0-23 0 0,-3-3-18 0 0,-1 1 24 0 0,0 2 64 0 0,-1-7-184 0 0,0 0 1 0 0,0 0 0 0 0,1 0 0 0 0,-1 0 0 0 0,1 0 0 0 0,0 0 0 0 0,0 2-74 0 0,7 12 391 0 0,-7-13-263 0 0,0 1 1 0 0,0-1-1 0 0,0 1 1 0 0,-1-1-1 0 0,1 1 1 0 0,-1 0-1 0 0,-1-1 1 0 0,1 1 0 0 0,-1 0-129 0 0,1 7 325 0 0,0-10-5 0 0,0-2-7 0 0,0 3-17 0 0,0 1 200 0 0,0-1-93 0 0,0-3-84 0 0,0-1-74 0 0,0-1-65 0 0,0-1-56 0 0,0-2-47 0 0,0 0-37 0 0,0-4-32 0 0,0-11-51 0 0,0 15 76 0 0,0 3 49 0 0,0-62 33 0 0,0-26-74 0 0,0 83-41 0 0,1 0 0 0 0,0 0 0 0 0,0 0 0 0 0,1 0 0 0 0,0 1 0 0 0,2-6 0 0 0,-3 7 0 0 0,0 1 0 0 0,0 1 1 0 0,0-1-1 0 0,0 0 0 0 0,-1 1 0 0 0,1-1 0 0 0,-1 0 0 0 0,0-1 0 0 0,0 3-1 0 0,0 1 1 0 0,0-1-1 0 0,0 1 0 0 0,0-1 0 0 0,0 0 1 0 0,0 1-1 0 0,1-1 0 0 0,-1 1 0 0 0,1-1 1 0 0,-1 1-1 0 0,1-1 0 0 0,-1 1 1 0 0,1 0-1 0 0,0-1 0 0 0,0 1 0 0 0,0 0 1 0 0,0-1-1 0 0,0 1 0 0 0,0 0 0 0 0,0 0 1 0 0,1-1 0 0 0,3-3-20 0 0,20-20-46 0 0,-10 12 18 0 0,-14 13 46 0 0,0-1-1 0 0,-1 1 0 0 0,1 0 0 0 0,0 0 0 0 0,0 0 0 0 0,-1-1 0 0 0,1 1 0 0 0,0 0 0 0 0,-1 0 0 0 0,1 0 0 0 0,0 0 1 0 0,0 0-1 0 0,-1 0 0 0 0,1 0 0 0 0,0 1 0 0 0,0-1 0 0 0,-1 0 0 0 0,1 0 0 0 0,0 1 0 0 0,-1-1 0 0 0,1 0 1 0 0,0 1-1 0 0,0-1 3 0 0,14 14-98 0 0,0-1 85 0 0,-7-8-3 0 0,-6-5 13 0 0,-1 1 0 0 0,1 0-1 0 0,-1 0 1 0 0,1 0 0 0 0,-1 0 0 0 0,0 0 0 0 0,1 1-1 0 0,-1-1 1 0 0,0 0 0 0 0,0 0 0 0 0,0 1 0 0 0,0-1-1 0 0,0 1 1 0 0,0-1 0 0 0,0 1 0 0 0,-1-1 0 0 0,1 1-1 0 0,-1-1 1 0 0,1 1 0 0 0,-1 1 3 0 0,11 15-40 0 0,-9-16 38 0 0,0 1 0 0 0,0-1 0 0 0,-1 1 0 0 0,1 0 0 0 0,-1 0 0 0 0,1 0 0 0 0,-1 0 0 0 0,0 0-1 0 0,0 0 1 0 0,0 0 0 0 0,-1 0 0 0 0,1 1 0 0 0,-1 0 2 0 0,0 68-70 0 0,0-41 76 0 0,0-17-11 0 0,0-4 26 0 0,0-1-38 0 0,0 3-36 0 0,0 6-53 0 0,0-16-68 0 0,0 0 69 0 0,-1 0 59 0 0,1-1 47 0 0,-1 0 45 0 0,-3 3 184 0 0,3-3-165 0 0,-1 0-73 0 0,1 0-37 0 0,0 0-33 0 0,1-1-39 0 0,-1 1-43 0 0,0 0-48 0 0,1 0-53 0 0,-1 0-178 0 0,0 1-115 0 0,1-1 230 0 0,0 0-32 0 0,0 0-35 0 0,0 0-35 0 0,0-14-1167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0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0 9272 0 0,'0'0'208'0'0,"0"0"33"0"0,0 0 14 0 0,0 0 23 0 0,0 0 96 0 0,0 0 39 0 0,0 0 10 0 0,-3 3-26 0 0,2-2-362 0 0,0 1 0 0 0,0-1 0 0 0,-1 1 0 0 0,2-1 0 0 0,-1 1-1 0 0,0-1 1 0 0,0 1 0 0 0,0 0 0 0 0,1-1 0 0 0,-1 1 0 0 0,1 0 0 0 0,-1 0 0 0 0,1 1-35 0 0,-2 28 472 0 0,2-28-433 0 0,-1 7 95 0 0,-5 2 9 0 0,0 1 0 0 0,4 0-13 0 0,2 59 361 0 0,0 7-62 0 0,1-68-376 0 0,0 0 0 0 0,0 0 0 0 0,3 10-53 0 0,3 16 115 0 0,-6-7-5 0 0,-1-23-86 0 0,0 86 299 0 0,0-29-65 0 0,0-11 17 0 0,0 0 79 0 0,1-49-201 0 0,-1 0-74 0 0,2 1-52 0 0,4 6-51 0 0,-4-7 121 0 0,-1-2 8 0 0,0 0 50 0 0,0 1 56 0 0,0-1 67 0 0,-1 1 74 0 0,1-1 83 0 0,-1-3-417 0 0,0-1 0 0 0,0 0 0 0 0,1 1 1 0 0,0-1-1 0 0,-1 0 0 0 0,1 1 0 0 0,0-1 0 0 0,-1 0 0 0 0,2 0-18 0 0,5-13 90 0 0,-5 5-88 0 0,-3-10 59 0 0,1-9 7 0 0,3 2-51 0 0,-2 23-17 0 0,1-4 0 0 0,0 1 0 0 0,1-1 0 0 0,0 0 0 0 0,1-2 0 0 0,6-8 0 0 0,-7 6 0 0 0,-2 9 0 0 0,-1 1 0 0 0,1 0 0 0 0,-1 0 0 0 0,1 0 0 0 0,0-1 0 0 0,0 1 0 0 0,0 0 0 0 0,0 0 0 0 0,0 0 0 0 0,0 0 0 0 0,0 1 0 0 0,1-1 0 0 0,-1 0 0 0 0,1 0 0 0 0,0-1 0 0 0,1 0 0 0 0,-1 0 0 0 0,0 0 0 0 0,0 0 0 0 0,0 0 0 0 0,0-2 0 0 0,0 2 0 0 0,0 0 0 0 0,-1 0 0 0 0,1-1 0 0 0,1 1 0 0 0,-1 1 0 0 0,1-2 0 0 0,4-4 0 0 0,-4 5 0 0 0,0 0 0 0 0,0 0 0 0 0,1 0 0 0 0,-1 0 0 0 0,1 1 0 0 0,-1-1 0 0 0,11-4 8 0 0,5-2-39 0 0,9-5-35 0 0,-12 10 0 0 0,1 5 37 0 0,14 9 1 0 0,-22-7-2 0 0,2 1 25 0 0,0 0 1 0 0,0 1 0 0 0,2 1 4 0 0,-11-5-1 0 0,28 24 55 0 0,-15-20-44 0 0,0 8-24 0 0,-7-4-49 0 0,-4 1 82 0 0,-2-6 25 0 0,-2 1-1 0 0,1-1 0 0 0,-1 0 0 0 0,1 1 0 0 0,-1-1 0 0 0,0 3-43 0 0,0 1 39 0 0,-3 8-23 0 0,2-15-16 0 0,0 1 0 0 0,0-1 0 0 0,0 1 0 0 0,-1-1 0 0 0,1 0 0 0 0,0 1 0 0 0,-1-1 0 0 0,1 0 0 0 0,-1 0 0 0 0,0 1 0 0 0,-4 2-1 0 0,-18 11 25 0 0,-7-2 81 0 0,25-10-84 0 0,1 0 0 0 0,-1 0 0 0 0,0 0-1 0 0,-2 3-20 0 0,-17 10 46 0 0,8-9-47 0 0,0-3 3 0 0,12-4 6 0 0,0 1-1 0 0,1 0 0 0 0,-1 1 0 0 0,1-1 1 0 0,0 1-1 0 0,-1 0 0 0 0,1 0 0 0 0,-1 0-7 0 0,-1 2 5 0 0,0-1 0 0 0,-1 1 0 0 0,1-2 0 0 0,-1 1 0 0 0,0-1 0 0 0,0 0 0 0 0,-2 0-5 0 0,-11 4 37 0 0,16-5-35 0 0,1 0-1 0 0,0 0 0 0 0,-1-1 1 0 0,1 1-1 0 0,-1-1 0 0 0,1 0 0 0 0,-1 0 1 0 0,1 0-1 0 0,-2-1-1 0 0,-7 1 0 0 0,-76 0 0 0 0,86 0-3 0 0,0 0 0 0 0,0-1 0 0 0,0 1 0 0 0,0 0 0 0 0,1-1 0 0 0,-1 1 0 0 0,0-1 0 0 0,0 1 0 0 0,0-1 0 0 0,1 0-1 0 0,-1 0 1 0 0,1 1 0 0 0,-2-2 3 0 0,1 1-8 0 0,1 0-1 0 0,0 0 1 0 0,-1 0-1 0 0,1 1 0 0 0,-1-1 1 0 0,1 0-1 0 0,-1 1 0 0 0,1 0 1 0 0,-1-1-1 0 0,1 1 1 0 0,-1 0-1 0 0,1 0 0 0 0,-2-1 9 0 0,-7 0-69 0 0,6-4-90 0 0,0-1-87 0 0,-6 1-194 0 0,9 3 413 0 0,-1 0-75 0 0,1 1-77 0 0,1-1-80 0 0,-1 1-56 0 0,0 0-74 0 0,0 0-74 0 0,0 0-77 0 0,0 0-78 0 0,-1 1-80 0 0,0-1-81 0 0,0 1-84 0 0,0 0-1214 0 0,1 0-1171 0 0</inkml:trace>
  <inkml:trace contextRef="#ctx0" brushRef="#br0" timeOffset="598.39">787 409 9184 0 0,'0'0'208'0'0,"-3"2"33"0"0,-7 8 14 0 0,8-5-42 0 0,2 8-177 0 0,0-2 76 0 0,0-2 64 0 0,0 0 52 0 0,0 4 280 0 0,0 15 818 0 0,0-18-961 0 0,0 1-80 0 0,0-5-85 0 0,1 0-32 0 0,6 9 236 0 0,-2-4-120 0 0,-1-2-40 0 0,-2-3-182 0 0,3 9 181 0 0,-3-11-146 0 0,-1 1 0 0 0,1-1 1 0 0,0 0-1 0 0,0 0 0 0 0,1 0 0 0 0,-1 0 0 0 0,1 0 1 0 0,1 0-98 0 0,4 7 231 0 0,-1 1-51 0 0,-1 0-52 0 0,3-1-61 0 0,-2-4-20 0 0,-3-4-25 0 0,-1 0 0 0 0,0 0-1 0 0,0 0 1 0 0,0 1 0 0 0,-1-1 0 0 0,1 1-22 0 0,-1 1-2 0 0,-1-2 7 0 0,1 0 1 0 0,-1 0 0 0 0,0 0 0 0 0,1-1 0 0 0,0 1 0 0 0,0 0-1 0 0,0-1 1 0 0,0 1 0 0 0,0-1 0 0 0,0 0 0 0 0,1 0 0 0 0,-1 0 0 0 0,1 0-1 0 0,1 1-5 0 0,8-1 13 0 0,-9-2 45 0 0,-1 0-15 0 0,-1 0-45 0 0,-1 1 1 0 0,0-1-1 0 0,1 0 1 0 0,-1 0 0 0 0,1 0-1 0 0,-1 0 1 0 0,0-1-1 0 0,1 1 1 0 0,-1 0-1 0 0,1 0 1 0 0,-1 0-1 0 0,0 0 1 0 0,1 0-1 0 0,-1 0 1 0 0,1-1-1 0 0,-1 1 1 0 0,0 0 0 0 0,1 0-1 0 0,-1-1 1 0 0,0 1-1 0 0,0 0 1 0 0,1 0-1 0 0,-1-1 1 0 0,0 1-1 0 0,1 0 1 0 0,-1-1-1 0 0,0 1 1 0 0,0 0 0 0 0,0-1-1 0 0,1 1 1 0 0,-1-1 1 0 0,4-5-22 0 0,1 3-18 0 0,0 1-34 0 0,11-26-476 0 0,-11-2-68 0 0,-1 22 476 0 0,2-2-53 0 0,-4-2-48 0 0,-1 3 94 0 0,0 2 42 0 0,1 1 19 0 0,2-3 0 0 0,0 1-4 0 0,-2 1-3 0 0,-1 1-22 0 0,-1-3-43 0 0,0-3-56 0 0,1 2 58 0 0,-1 7 107 0 0,1-1 0 0 0,-1 1 0 0 0,1 0 0 0 0,0 0 0 0 0,0-1 0 0 0,0 1 0 0 0,0 0 51 0 0,5-9-203 0 0,-3 1 67 0 0,-2-5 33 0 0,0 0 21 0 0,6 2-11 0 0,-7 13 79 0 0,1 0-1 0 0,0-1 1 0 0,-1 1 0 0 0,1 0 0 0 0,0 0 0 0 0,-1-1-1 0 0,0 1 1 0 0,1-1 0 0 0,-1 1 0 0 0,0 0 0 0 0,1-1 14 0 0,1-3-86 0 0,-1 3 78 0 0,1 1-1 0 0,-1 0 0 0 0,0-1 0 0 0,0 1 1 0 0,0-1-1 0 0,0 1 0 0 0,-1-1 1 0 0,1 1-1 0 0,0-1 0 0 0,0 1 0 0 0,-1-1 1 0 0,1 0-1 0 0,-1 1 0 0 0,0-1 1 0 0,1-1 8 0 0,-1 1-76 0 0,0 2-51 0 0,0-3-22 0 0,0-4 44 0 0,0 5 50 0 0,0-1-36 0 0,0 3 117 0 0,0 0 73 0 0,0 0 125 0 0,0 0 22 0 0,0 0 24 0 0,0 0 96 0 0,0 0 39 0 0,0 0 10 0 0,0 0-27 0 0,0 0-118 0 0,0 0-50 0 0,0 0-10 0 0,0 2-5 0 0,0 10-17 0 0,1-8-123 0 0,-1 1 0 0 0,1-1 0 0 0,-1 1 0 0 0,-1 0-1 0 0,1-1 1 0 0,-1 1 0 0 0,1-1 0 0 0,-1 1 0 0 0,-1 0-65 0 0,-3 3 92 0 0,0 1 44 0 0,3 7 35 0 0,1-11-115 0 0,1 0 1 0 0,-1 0 0 0 0,0 0 0 0 0,-1 0 0 0 0,-1 4-57 0 0,-3 14 174 0 0,4-7-108 0 0,2-6-25 0 0,-1 0 1 0 0,0 0 0 0 0,-1 0-1 0 0,0 0 1 0 0,-1 0-42 0 0,-5 23 137 0 0,4-15-39 0 0,-2 8 88 0 0,3 3 94 0 0,2-10-98 0 0,-2-3-32 0 0,-6 12 64 0 0,1-7-123 0 0,1 4-36 0 0,2 15-45 0 0,-5-7-10 0 0,5-3 35 0 0,-5 3 140 0 0,7-14-76 0 0,2-12-44 0 0,0 0 1 0 0,0 0-1 0 0,-1 0 0 0 0,0 0 0 0 0,0 0 0 0 0,-3 5-55 0 0,-9 13 175 0 0,8-14-97 0 0,0 1 1 0 0,0-1-1 0 0,1 1 0 0 0,-1 8-78 0 0,2-3 75 0 0,3-12-52 0 0,0-1 0 0 0,0 1 1 0 0,0-1-1 0 0,-1 1 1 0 0,1-1-1 0 0,-1 1 0 0 0,0-1 1 0 0,-1 0-24 0 0,-6 10 103 0 0,5-9-60 0 0,1-1-1 0 0,0 1 0 0 0,0 0 0 0 0,1 0 0 0 0,-2 3-42 0 0,-3 13 197 0 0,-5 4-5 0 0,11-23-183 0 0,-2 2 12 0 0,0 0 0 0 0,0 0 0 0 0,0-1 0 0 0,-1 1 0 0 0,-1 1-21 0 0,1-2 25 0 0,2 0 14 0 0,2-3-98 0 0,0 0-9 0 0,0 0-9 0 0,0 0-56 0 0,0 0-25 0 0,3-29-1205 0 0,2 14 368 0 0,2 3 56 0 0,-2 5 419 0 0,0-1-41 0 0,0 1 49 0 0,10-21-1133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4.08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1 108 7200 0 0,'0'0'165'0'0,"0"0"22"0"0,0 0 6 0 0,2 0-28 0 0,8-3-131 0 0,-5-3 29 0 0,-2 2 116 0 0,4 2 125 0 0,-7 2-293 0 0,1 0-1 0 0,-1 0 0 0 0,0 0 1 0 0,0 0-1 0 0,0 0 1 0 0,0 0-1 0 0,0 0 0 0 0,0 0 1 0 0,0 0-1 0 0,0 0 0 0 0,0 0 1 0 0,0 0-1 0 0,0 0 0 0 0,1 0 1 0 0,-1 0-1 0 0,0 0 1 0 0,0 0-1 0 0,0 0 0 0 0,0 0 1 0 0,0 0-1 0 0,0 0 0 0 0,0 0 1 0 0,0 0-1 0 0,0 0 0 0 0,0 0 1 0 0,0 0-1 0 0,1 0 1 0 0,-1 0-1 0 0,0-1 0 0 0,0 1 1 0 0,0 0-1 0 0,0 0 0 0 0,0 0 1 0 0,0 0-1 0 0,0 0 0 0 0,0 0 1 0 0,0 0-1 0 0,0 0 1 0 0,0 0-1 0 0,0 0 0 0 0,0 0 1 0 0,0 0-1 0 0,0-1 0 0 0,0 1 1 0 0,0 0-1 0 0,0 0 0 0 0,0 0 1 0 0,0 0-1 0 0,0 0 1 0 0,0 0-1 0 0,0 0 0 0 0,0 0 1 0 0,0 0-1 0 0,0 0 0 0 0,0 0 1 0 0,0-1-1 0 0,0 1-10 0 0,0-1 137 0 0,0-3-9 0 0,0 3-71 0 0,0 0 35 0 0,0 0 31 0 0,0 0 44 0 0,0-1 55 0 0,0 1 61 0 0,5 1 263 0 0,15-3-30 0 0,-10-9-4 0 0,-6 8-387 0 0,3-1 8 0 0,-2 3-10 0 0,1-1 78 0 0,-2 1-58 0 0,0 0 32 0 0,7-3-17 0 0,2 0 94 0 0,15-7 310 0 0,-16 7-351 0 0,-1-2-42 0 0,-2 1-103 0 0,-6 3 48 0 0,0 2-48 0 0,1 1-33 0 0,1 1-24 0 0,0-1 20 0 0,80 0 68 0 0,-85 0-96 0 0,1 0 0 0 0,-1 0-1 0 0,0 0 1 0 0,0 0 0 0 0,0 0 0 0 0,0 0-1 0 0,0 0 1 0 0,0 0 0 0 0,0 0 0 0 0,0 0-1 0 0,0 0 1 0 0,0 0 0 0 0,1 0 0 0 0,-1 0-1 0 0,0 0 1 0 0,0 0 0 0 0,0 0 0 0 0,0 0-1 0 0,0 0 1 0 0,0 0 0 0 0,0 0 0 0 0,0 0-1 0 0,0 0 1 0 0,0 0 0 0 0,0 0 0 0 0,0 0-1 0 0,1 0 1 0 0,-1 0 0 0 0,0 0 0 0 0,0 1-1 0 0,0-1 1 0 0,0 0 0 0 0,0 0 0 0 0,0 0-1 0 0,0 0 1 0 0,0 0 0 0 0,0 0 0 0 0,0 0-1 0 0,0 0 1 0 0,0 0 0 0 0,0 0 0 0 0,0 0-1 0 0,0 0 1 0 0,0 1 0 0 0,0-1 0 0 0,0 0-1 0 0,0 0 1 0 0,0 0 0 0 0,0 0 0 0 0,0 0-1 0 0,0 0 1 0 0,0 0 0 0 0,0 0 0 0 0,0 0-1 0 0,0 0 1 0 0,0 0 0 0 0,0 1-1 0 0,0-1 0 0 0,0 1 1 0 0,0-1-1 0 0,0 0 0 0 0,0 1 1 0 0,0-1-1 0 0,0 1 0 0 0,0-1 0 0 0,0 1 1 0 0,0-1-1 0 0,0 1 0 0 0,0-1 1 0 0,0 0-1 0 0,1 1 0 0 0,-1-1 1 0 0,0 1-1 0 0,0-1 0 0 0,1 0 1 0 0,-1 1-1 0 0,0-1 0 0 0,0 0 1 0 0,1 1-1 0 0,-1-1 0 0 0,0 0 1 0 0,1 1-1 0 0,-1-1 0 0 0,0 0 1 0 0,1 0-1 0 0,-1 1 0 0 0,1-1 1 0 0,-1 0-1 0 0,0 0 0 0 0,1 0 1 0 0,-1 1-1 0 0,1-1 0 0 0,-1 0 1 0 0,1 0-1 0 0,5 3-1 0 0,-5-3 1 0 0,0 1 0 0 0,0 0 0 0 0,0 0 0 0 0,1-1 0 0 0,-1 1 0 0 0,-1 0 0 0 0,1 0 0 0 0,0 0 0 0 0,0 0 0 0 0,0 0 0 0 0,0 0 0 0 0,0 1 0 0 0,14 29 0 0 0,-13-28-2 0 0,-1 3 1 0 0,-2 15 20 0 0,2-11 16 0 0,-1-6-14 0 0,0-1-1 0 0,0 1 0 0 0,0-1 0 0 0,0 1 0 0 0,0-1 1 0 0,-1 1-1 0 0,1-1 0 0 0,-2 4-20 0 0,-1-1 29 0 0,0 0 18 0 0,0 0-1 0 0,0-1 0 0 0,0 1 0 0 0,-1 0 0 0 0,0-1 1 0 0,-1 1-47 0 0,2-3 29 0 0,0 1 1 0 0,0-1 0 0 0,1 1 0 0 0,-1 0 0 0 0,1 0 0 0 0,0 1-30 0 0,-10 15 101 0 0,2 2-26 0 0,-1 1 13 0 0,2-10-65 0 0,6-9-14 0 0,0-1 0 0 0,0 1 0 0 0,1 0 0 0 0,0 0 0 0 0,0 0 0 0 0,0 0 0 0 0,0 0 0 0 0,0 2-9 0 0,-8 15 35 0 0,-2-3-11 0 0,7-5 29 0 0,-2-9-36 0 0,7-4-15 0 0,0 0 0 0 0,-1 0 0 0 0,1 1 0 0 0,-1-1 0 0 0,1 0 0 0 0,0 1 0 0 0,-1-1 0 0 0,1 0 0 0 0,0 1-1 0 0,-1-1 1 0 0,1 0 0 0 0,0 1 0 0 0,-1-1 0 0 0,1 0 0 0 0,0 1 0 0 0,0-1 0 0 0,-1 1 0 0 0,1-1 0 0 0,0 1 0 0 0,0-1 0 0 0,0 1 0 0 0,0-1 0 0 0,0 1 0 0 0,0-1 0 0 0,0 0 0 0 0,0 1 0 0 0,0-1 0 0 0,0 1 0 0 0,0-1 0 0 0,0 1 0 0 0,0-1 0 0 0,0 1-2 0 0,0 0 1 0 0,0-1-1 0 0,1 1 1 0 0,-1-1-1 0 0,0 1 1 0 0,0-1-1 0 0,0 1 1 0 0,0-1 0 0 0,0 1-1 0 0,0-1 1 0 0,0 1-1 0 0,0-1 1 0 0,-1 1-1 0 0,1-1 1 0 0,0 1-1 0 0,0-1 1 0 0,0 1 0 0 0,0-1-1 0 0,-1 0 1 0 0,1 1-1 0 0,0-1 1 0 0,0 1-1 0 0,-1-1 1 0 0,1 0-1 0 0,0 1 1 0 0,-1-1 0 0 0,1 1-1 0 0,0-1 1 0 0,-1 0-1 0 0,1 0 1 0 0,-1 1-1 0 0,1-1 1 0 0,0 0-1 0 0,-1 0 1 0 0,1 1-1 0 0,-1-1 1 0 0,1 0 0 0 0,-1 0-1 0 0,1 0 1 0 0,-1 0-1 0 0,1 0 1 0 0,-1 0-1 0 0,1 0 1 0 0,-1 0-1 0 0,1 0 1 0 0,-1 0 0 0 0,0 0-1 0 0,1 0 0 0 0,0 0 1 0 0,0 0 0 0 0,0 0 0 0 0,0 0 0 0 0,0 0 0 0 0,0 0-1 0 0,0 0 1 0 0,0 0 0 0 0,0 0 0 0 0,0 0 0 0 0,0 0 0 0 0,-1 0-1 0 0,1 0 1 0 0,0 0 0 0 0,0 0 0 0 0,0 0 0 0 0,0 0 0 0 0,0 0 0 0 0,0 0-1 0 0,0 0 1 0 0,0 0 0 0 0,0 0 0 0 0,0 0 0 0 0,0 0 0 0 0,0 0-1 0 0,-1 1 1 0 0,1-1 0 0 0,0 0 0 0 0,0 0 0 0 0,0 0 0 0 0,0 0-1 0 0,0 0 1 0 0,0 0 0 0 0,0 0 0 0 0,0 0 0 0 0,0 0 0 0 0,0 0 0 0 0,0 0-1 0 0,0 0 1 0 0,0 0 0 0 0,0 1 0 0 0,0-1 0 0 0,0 0 0 0 0,0 0-1 0 0,0 0 1 0 0,0 0 0 0 0,0 0 0 0 0,0 0 0 0 0,0 0 0 0 0,0 0-1 0 0,0 0 1 0 0,0 0 0 0 0,0 0 0 0 0,0 1 0 0 0,0-1 0 0 0,0 0-1 0 0,0 0 1 0 0,0 3 5 0 0,0-1 0 0 0,-1 0-1 0 0,1-1 0 0 0,0 1 1 0 0,0 0-1 0 0,1 0 0 0 0,-1-1 1 0 0,0 1-1 0 0,0 0 0 0 0,1 0 1 0 0,-1-1-1 0 0,1 2-5 0 0,10 2 21 0 0,-6 5 33 0 0,7-5 12 0 0,3 8 14 0 0,-11-9-55 0 0,1-1 0 0 0,2 1 13 0 0,8 2 37 0 0,7 7 9 0 0,1 0-67 0 0,-10-8 26 0 0,-8 5-33 0 0,-2-9-10 0 0,0 0 0 0 0,6 14 0 0 0,-4-7 3 0 0,0 1-10 0 0,-3 20 78 0 0,-2-5 14 0 0,0 12 1 0 0,-3-22-38 0 0,-6 0-16 0 0,5-8 32 0 0,5 3-60 0 0,-1-6 5 0 0,0 0 2 0 0,-1 28 33 0 0,0-29-44 0 0,1 0 1 0 0,0-1 0 0 0,-1 1-1 0 0,1 0 1 0 0,-1 0 0 0 0,0-1 0 0 0,0 1-1 0 0,1-1 1 0 0,-1 1 0 0 0,0 0 0 0 0,0-1-1 0 0,-1 0 1 0 0,1 2-1 0 0,-3 4 54 0 0,7 2-58 0 0,-2-8 7 0 0,9 14-3 0 0,-8 0 0 0 0,-3-3 0 0 0,1-11 0 0 0,0 0 0 0 0,0 0 0 0 0,0 0 0 0 0,0 0 0 0 0,0 0 0 0 0,0 0 0 0 0,0 0 0 0 0,0 0 0 0 0,0 0 0 0 0,0 0 0 0 0,1 0 0 0 0,-1 0 0 0 0,0 0 0 0 0,1-1 0 0 0,-1 1 0 0 0,1 0 0 0 0,-1 0 0 0 0,5 6 0 0 0,1 0 0 0 0,0-1 0 0 0,5 6 0 0 0,1 0 0 0 0,-8-7 0 0 0,0 0 0 0 0,1-1 0 0 0,-1 0 0 0 0,1 0 0 0 0,0 0 0 0 0,2 1 0 0 0,-3-3 0 0 0,-3-2 0 0 0,0 0 0 0 0,-1 1 0 0 0,1-1 0 0 0,0 0 0 0 0,-1 1 0 0 0,1-1 0 0 0,-1 0 0 0 0,1 1 0 0 0,-1-1 0 0 0,1 1 0 0 0,-1-1 0 0 0,1 1 0 0 0,-1-1 0 0 0,1 1 0 0 0,-1-1 0 0 0,0 1 0 0 0,1-1 0 0 0,-1 1 0 0 0,0-1 0 0 0,1 1 0 0 0,-1 0 0 0 0,0 0 0 0 0,2 3 0 0 0,2 2 0 0 0,-1-1 0 0 0,1 0 0 0 0,0-1 0 0 0,0 1 0 0 0,1-1 0 0 0,-1 0 0 0 0,5 3 0 0 0,-3-1 0 0 0,1 0 0 0 0,-1 0 0 0 0,0 0 0 0 0,-1 1 0 0 0,1 0 0 0 0,1 4 0 0 0,-3-5 0 0 0,-1 0 0 0 0,1 0 0 0 0,1-1 0 0 0,3 4 0 0 0,-5-6 0 0 0,-1 0 0 0 0,1 0 0 0 0,-1 0 0 0 0,1 0 0 0 0,-1 0 0 0 0,0 1 0 0 0,0-1 0 0 0,0 1 0 0 0,-1-1 0 0 0,1 1 0 0 0,-1 0 0 0 0,0-1 0 0 0,1 3 0 0 0,2 8 0 0 0,-1-8 0 0 0,-1-1 0 0 0,1 0 0 0 0,0 0 0 0 0,0 0 0 0 0,2 1 0 0 0,-2-3 1 0 0,-1 1 1 0 0,1 0-1 0 0,-1-1 0 0 0,0 1 0 0 0,1 0 1 0 0,-2 0-1 0 0,1 1 0 0 0,0-1 0 0 0,-1 0 1 0 0,0 1-1 0 0,0-1 0 0 0,0 5-1 0 0,-1 1 44 0 0,1-6-30 0 0,-1 1 0 0 0,0-1-1 0 0,-1 0 1 0 0,1 1 0 0 0,-1-1 0 0 0,0 2-14 0 0,-9 15 53 0 0,5 4 160 0 0,-2-10-7 0 0,-1 5 100 0 0,4-13-218 0 0,1 0 0 0 0,-1-1-1 0 0,1 1 1 0 0,-2-1-1 0 0,1 0 1 0 0,-1 0-1 0 0,0 0 1 0 0,0 0-1 0 0,-6 4-87 0 0,-23 18 341 0 0,17-15-220 0 0,1-3-44 0 0,-1 0 83 0 0,1-3-33 0 0,-16 3 40 0 0,10-3-105 0 0,0 2-37 0 0,21-8-19 0 0,-1 0-1 0 0,0-1 1 0 0,0 1-1 0 0,0-1 1 0 0,1 0-1 0 0,-1 1 1 0 0,0-1-1 0 0,0 0 1 0 0,0 0-6 0 0,-23-4 10 0 0,12-1-15 0 0,-6-6-115 0 0,4 2-1 0 0,9 7 65 0 0,1 0-47 0 0,1 0-51 0 0,0 0-53 0 0,1 0-56 0 0,0-1-57 0 0,0-1-60 0 0,2-1-63 0 0,0-1-65 0 0,0-1-66 0 0,1-21-1027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4.4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31 8928 0 0,'0'0'200'0'0,"0"0"33"0"0,0 0 14 0 0,0 0-86 0 0,0 0-17 0 0,0 0 49 0 0,0 0 161 0 0,0 0 299 0 0,0 0 19 0 0,0 2-7 0 0,2 4-315 0 0,3-2 63 0 0,14 0 532 0 0,9-3 230 0 0,-10-2-481 0 0,-9 0-360 0 0,-2 1-66 0 0,-2-2 90 0 0,2-4-179 0 0,16-7 327 0 0,-10 6-274 0 0,-13 7-230 0 0,15-2 159 0 0,0-1-54 0 0,0-7-10 0 0,0 8-17 0 0,-9 2-68 0 0,0 0-6 0 0,13 0-78 0 0,-18 0-13 0 0,0 0 35 0 0,2 0 24 0 0,-1 0 10 0 0,-1 0-38 0 0,0 0-37 0 0,0 0-57 0 0,0 0-27 0 0,0 0-56 0 0,0 0-63 0 0,1 0-71 0 0,-2 0-581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4.7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7744 0 0,'0'0'174'0'0,"0"0"29"0"0,0 0 12 0 0,0 3-35 0 0,0-2-228 0 0,0 0 94 0 0,0 1 79 0 0,0-1 67 0 0,0 1 47 0 0,0 0 39 0 0,0 4 735 0 0,0-3-607 0 0,0-1-61 0 0,0 0-108 0 0,0-1-162 0 0,0 0-59 0 0,0-1-68 0 0,0 1-74 0 0,0 1 789 0 0,2-2-20 0 0,0 0-561 0 0,0 0 71 0 0,0 0 47 0 0,0 0 39 0 0,5 0 646 0 0,-4 1-540 0 0,-2-1-171 0 0,1 0-34 0 0,-1 0-36 0 0,1 1-57 0 0,-1-1-66 0 0,0 1-77 0 0,1 2 250 0 0,0 0-2 0 0,-1 0-6 0 0,1-1-7 0 0,0-1-19 0 0,1-1 36 0 0,0 0 42 0 0,2 1 49 0 0,-3-1-182 0 0,1 0 54 0 0,2 0 69 0 0,0 0 41 0 0,17 0 619 0 0,-14-1-533 0 0,0 0-87 0 0,-5 1-163 0 0,-1-1-41 0 0,10-9 275 0 0,-8 8-124 0 0,-1 0-81 0 0,1 2-52 0 0,1 1-30 0 0,-3-1 37 0 0,17 0 116 0 0,2 0-39 0 0,-20 0-124 0 0,-1 1 1 0 0,0-1 0 0 0,1 0-1 0 0,-1 0 1 0 0,0 0-1 0 0,0 0 1 0 0,1 0 0 0 0,-1 0-1 0 0,0 0 1 0 0,1-1 0 0 0,-1 1-1 0 0,0 0 1 0 0,1 0-1 0 0,-1 0 1 0 0,0 0 0 0 0,0 0-1 0 0,1 0 1 0 0,-1 0-1 0 0,0-1 1 0 0,0 1 0 0 0,1 0-1 0 0,-1 0 1 0 0,0 0 0 0 0,0-1-1 0 0,1 1 1 0 0,-1 0-3 0 0,3-4-5 0 0,-3 3 8 0 0,1 1-1 0 0,-1-1 1 0 0,0 1 0 0 0,1 0 0 0 0,-1-1 0 0 0,1 1 0 0 0,-1-1-1 0 0,1 1 1 0 0,-1 0 0 0 0,1-1 0 0 0,-1 1 0 0 0,1 0 0 0 0,-1-1-1 0 0,1 1 1 0 0,-1 0 0 0 0,1 0 0 0 0,0 0-3 0 0,10-2-7 0 0,9 1-63 0 0,-17 1-59 0 0,1 0-44 0 0,1 0-262 0 0,-3 0 38 0 0,-1 0-241 0 0,-1 0-465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8.1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366 32 5456 0 0,'0'0'158'0'0,"-3"0"-4"0"0,0 0-129 0 0,-2 0-21 0 0,-2 0 36 0 0,-6 0 41 0 0,6-1 183 0 0,5 1-181 0 0,1-1 0 0 0,-1 1-1 0 0,1-1 1 0 0,-1 1-1 0 0,1-1 1 0 0,0 0 0 0 0,-1 1-1 0 0,1-1 1 0 0,0 0-1 0 0,-1 0-82 0 0,-2-4 322 0 0,2 4 85 0 0,0 0-93 0 0,1 0-80 0 0,-1 1-68 0 0,0 0-38 0 0,0 0-57 0 0,-3 0 21 0 0,4 1-16 0 0,0-1 74 0 0,-6 0 173 0 0,5 0-226 0 0,0 0-1 0 0,0 1 1 0 0,0-2-1 0 0,0 1 0 0 0,0 0 1 0 0,0 0-1 0 0,0-1 1 0 0,0 1-1 0 0,0-1 1 0 0,-1 0-97 0 0,-5-3 270 0 0,7 3-182 0 0,-1 0 1 0 0,0 0 0 0 0,0 0-1 0 0,0 0 1 0 0,0 0-1 0 0,1 0 1 0 0,-1 1 0 0 0,-1-1-1 0 0,1 1 1 0 0,0-1-1 0 0,-1 1-88 0 0,-11 3 332 0 0,7 2-168 0 0,-5 1 106 0 0,1-4-48 0 0,5-2-114 0 0,-8 1 172 0 0,13-1-265 0 0,0 1 1 0 0,0-1-1 0 0,0 1 0 0 0,1-1 0 0 0,-1 1 1 0 0,0-1-1 0 0,0 1 0 0 0,1 0 0 0 0,-1-1 1 0 0,1 1-1 0 0,-1 0 0 0 0,0 0 1 0 0,1 0-1 0 0,-1-1 0 0 0,1 1 0 0 0,-1 0 1 0 0,1 0-1 0 0,0 0 0 0 0,-1 0-15 0 0,-1 2 40 0 0,0 0-1 0 0,0 1 1 0 0,-1-1-1 0 0,0-1 0 0 0,0 1 1 0 0,-2 2-40 0 0,-6 6 75 0 0,2 0-65 0 0,5-1-10 0 0,3-7 0 0 0,0-1 0 0 0,0 0 0 0 0,-1 0 0 0 0,1 0 0 0 0,0 0 0 0 0,-1 0 0 0 0,1 0 0 0 0,-1 0 0 0 0,1 0 0 0 0,-5 3 0 0 0,1 0 0 0 0,0 1 0 0 0,0-1 0 0 0,0 1 0 0 0,1 0 0 0 0,0 1 0 0 0,0-1 0 0 0,-1 6 0 0 0,-31 83 0 0 0,34-88 0 0 0,0-1 0 0 0,0 0 0 0 0,0 0 0 0 0,1 0 0 0 0,0 0 0 0 0,0 1 0 0 0,0-1 0 0 0,1 5 0 0 0,-1-1 0 0 0,0-6 0 0 0,1 1 0 0 0,0-1 0 0 0,0 1 0 0 0,0 0 0 0 0,0-1 0 0 0,1 1 0 0 0,0-1 0 0 0,-1 1 0 0 0,2 2 0 0 0,29 53 0 0 0,-19-45 0 0 0,3-2 0 0 0,-11-12 1 0 0,0 0 0 0 0,-1 0 0 0 0,1 0 0 0 0,0-1 0 0 0,0 0 1 0 0,0 1-1 0 0,0-1 0 0 0,-1 0 0 0 0,1-1 0 0 0,2 0-1 0 0,13 0 79 0 0,-16 1-71 0 0,-1 0 1 0 0,1 0-1 0 0,-1 0 0 0 0,1-1 0 0 0,0 1 0 0 0,-1-1 0 0 0,0 1 1 0 0,1-1-1 0 0,-1 0 0 0 0,1 0 0 0 0,0-1-8 0 0,2-1 23 0 0,-1-1 0 0 0,1 1 0 0 0,-1-1 0 0 0,1 0 1 0 0,-1-1-24 0 0,17-16 100 0 0,10-15-12 0 0,-25 29-66 0 0,0-1 0 0 0,-1 0 0 0 0,0 0 0 0 0,-1 0 0 0 0,1-1 0 0 0,0-4-22 0 0,-2 6 4 0 0,0 0 0 0 0,0 0 0 0 0,1 0 0 0 0,2-2-4 0 0,6-15 10 0 0,-7 7 28 0 0,1 0-23 0 0,-2 6-14 0 0,5-9-29 0 0,-8 18 20 0 0,0 0 0 0 0,0 0 1 0 0,0 0-1 0 0,0-1 0 0 0,0 1 1 0 0,0 0-1 0 0,-1 0 0 0 0,1 0 1 0 0,-1-1-1 0 0,0 1 0 0 0,0 0 1 0 0,0-2 7 0 0,0-8-43 0 0,0-22-163 0 0,0-39-207 0 0,0 58 403 0 0,1 14 10 0 0,-1 0 0 0 0,0 1 0 0 0,0-1 0 0 0,0 0 0 0 0,0 0 0 0 0,-1 0 0 0 0,1 0 0 0 0,0 1 0 0 0,0-1 0 0 0,0 0 0 0 0,-1 0 0 0 0,1 1 0 0 0,0-1 0 0 0,-1-1 0 0 0,-9-3-11 0 0,7-5-42 0 0,5 20-5 0 0,3-1 46 0 0,-4-7 20 0 0,0-1-1 0 0,0 1 0 0 0,0 0 1 0 0,0-1-1 0 0,0 1 1 0 0,-1 0-1 0 0,1 0 1 0 0,-1 0-1 0 0,1 0 1 0 0,-1-1-1 0 0,0 1 1 0 0,0 1-8 0 0,0 4 32 0 0,0-5-21 0 0,0 0 0 0 0,0 0-1 0 0,0 0 1 0 0,0 0-1 0 0,0 0 1 0 0,0 0 0 0 0,1 0-1 0 0,-1 0 1 0 0,1 0-1 0 0,0 1-10 0 0,1 1 21 0 0,0-1 1 0 0,-1 1-1 0 0,1 0 0 0 0,-1-1 0 0 0,0 1 0 0 0,0 0 0 0 0,0 0 1 0 0,-1-1-1 0 0,1 3-21 0 0,0 16 131 0 0,0-7-29 0 0,5-1-25 0 0,0 2 17 0 0,-4 2 41 0 0,-3-9-77 0 0,1 11 57 0 0,3-4 6 0 0,1-6-74 0 0,3 8 22 0 0,-5-3 15 0 0,-2-13-74 0 0,0-1 1 0 0,0 1-1 0 0,0 0 0 0 0,1 0 0 0 0,-1-1 0 0 0,1 1 1 0 0,-1 0-1 0 0,1-1 0 0 0,0 1 0 0 0,-1-1 0 0 0,1 1 1 0 0,0-1-1 0 0,0 1-10 0 0,0-1 3 0 0,0 1 1 0 0,0-1-1 0 0,0 1 1 0 0,0-1-1 0 0,-1 1 0 0 0,1-1 1 0 0,-1 1-1 0 0,1 0 1 0 0,-1-1-1 0 0,0 1 1 0 0,1 0-1 0 0,-1 0 1 0 0,0-1-4 0 0,0 2 4 0 0,-1-1 1 0 0,1 0 0 0 0,0 1-1 0 0,1-1 1 0 0,-1 1 0 0 0,0-1-1 0 0,1 0 1 0 0,-1 1 0 0 0,1-1-1 0 0,0 0 1 0 0,-1 0 0 0 0,1 0-1 0 0,0 1 1 0 0,0-1 0 0 0,1 0-1 0 0,-1 0 1 0 0,0 0 0 0 0,1 0-5 0 0,1 3 64 0 0,-3 5 24 0 0,0-7-12 0 0,0-3-59 0 0,0 0-84 0 0,0 0-102 0 0,0 0-220 0 0,0 0-393 0 0,0 0-46 0 0,0 0-10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8.4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 1 10368 0 0,'-1'13'100'0'0,"0"-1"15"0"0,1 1 38 0 0,1-1 38 0 0,2-2 42 0 0,2-2-92 0 0,0 2-31 0 0,-2 3-73 0 0,-3-2-1 0 0,0 1 70 0 0,0 0 60 0 0,0 0 53 0 0,0 8 249 0 0,0 1 94 0 0,0 47 1489 0 0,0-53-1650 0 0,0-1-42 0 0,0 0-47 0 0,0 1-69 0 0,0-1-81 0 0,0-1-95 0 0,-3 0 27 0 0,-2-3-62 0 0,0-2-31 0 0,3-3-35 0 0,2-1-93 0 0,0-1-95 0 0,0-2 60 0 0,0 1-41 0 0,0-2 202 0 0,0 1-245 0 0,0 1-42 0 0,0-1-38 0 0,0 1-34 0 0,0 0-235 0 0,0 0-56 0 0,0 3-771 0 0,0 1-604 0 0,0 3-1150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9.34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305 78 5528 0 0,'0'0'124'0'0,"0"0"17"0"0,-2-3 11 0 0,-11-7-20 0 0,-2 8-105 0 0,8 1-7 0 0,1-1 42 0 0,1 0 46 0 0,1-1 46 0 0,0 0 6 0 0,0 1 34 0 0,-9-3 582 0 0,8-5 31 0 0,1 7-395 0 0,-2-1-86 0 0,-1 1-67 0 0,1 0-48 0 0,2 1-52 0 0,-7-3 221 0 0,3 1-100 0 0,-1-2 76 0 0,7 4-127 0 0,1 1-53 0 0,-1 0-48 0 0,0 1-38 0 0,0 0-23 0 0,0 0-34 0 0,-2 1-3 0 0,2-1 6 0 0,1 0 43 0 0,-3 0 32 0 0,0 0 41 0 0,-13 0 452 0 0,10 0-386 0 0,1 0-81 0 0,4 0-114 0 0,-1 0-38 0 0,-2 3 179 0 0,2 0-114 0 0,2-2-30 0 0,-5 5 40 0 0,-11 11 90 0 0,9-10-129 0 0,5-4-11 0 0,0 0 0 0 0,0 0-1 0 0,0 1 1 0 0,0-1-1 0 0,1 1 1 0 0,-1 0-10 0 0,-27 56 11 0 0,29-58-11 0 0,0 0 0 0 0,1-1 0 0 0,-1 1 0 0 0,1 0 0 0 0,0 0 0 0 0,0 0 0 0 0,-1 0 0 0 0,1 0 0 0 0,0 0 0 0 0,1 0 0 0 0,-1 0 0 0 0,0 8 0 0 0,0-6 0 0 0,0-1 0 0 0,-1 1 0 0 0,0 0 0 0 0,0 0 0 0 0,0-1 0 0 0,0 1 0 0 0,0 0 0 0 0,-1-1 0 0 0,1 1 0 0 0,-2 2 0 0 0,1-2 0 0 0,1 0 0 0 0,0 1 0 0 0,1 0 1 0 0,-1-1-1 0 0,1 1 0 0 0,0-1 0 0 0,0 1 0 0 0,0-1 1 0 0,1 4-1 0 0,0 2 8 0 0,1 15 42 0 0,6 3-44 0 0,-5-21 2 0 0,27 69 126 0 0,-28-69-124 0 0,-2-6-6 0 0,1 1 0 0 0,-1-1 0 0 0,0 0 0 0 0,1 0 0 0 0,-1 1 0 0 0,1-1 0 0 0,-1 0 0 0 0,1 0 1 0 0,-1 0-1 0 0,1 0 0 0 0,0 0 0 0 0,0 0 0 0 0,-1 0 0 0 0,1 0 0 0 0,0 0 0 0 0,0 0 0 0 0,0 0 0 0 0,0 0 0 0 0,0-1 0 0 0,0 1 1 0 0,0 0-5 0 0,4 1 7 0 0,-4-2-5 0 0,-1 1 1 0 0,1-1 0 0 0,0 0 0 0 0,-1 0-1 0 0,1 1 1 0 0,-1-1 0 0 0,1 0-1 0 0,0 1 1 0 0,-1-1 0 0 0,1 1-1 0 0,-1-1 1 0 0,0 1 0 0 0,1-1 0 0 0,-1 1-1 0 0,1-1 1 0 0,-1 1 0 0 0,0-1-1 0 0,1 1 1 0 0,-1 0 0 0 0,0-1 0 0 0,1 1-1 0 0,-1 0-2 0 0,2 4 16 0 0,-1-4-14 0 0,-1 0 0 0 0,1 0 0 0 0,0 0 0 0 0,0 0 0 0 0,0 0 0 0 0,0 0 0 0 0,0 0 0 0 0,0 0 0 0 0,0 0 0 0 0,0-1 0 0 0,0 1 0 0 0,1 0-2 0 0,13 2 55 0 0,0-3 0 0 0,-11 1-42 0 0,1-1-1 0 0,-1 1 0 0 0,0-1 1 0 0,0 0-1 0 0,0-1 0 0 0,1 1 1 0 0,-1-1-1 0 0,0 0 1 0 0,3-1-13 0 0,21-13 133 0 0,-10-13-30 0 0,-15 24-80 0 0,0 0 0 0 0,0 0 0 0 0,0 0 1 0 0,0-1-1 0 0,-1 1 0 0 0,1-1 0 0 0,-1 0 1 0 0,0-1-24 0 0,6-13 82 0 0,-3 11-53 0 0,-4 7-25 0 0,0 0-1 0 0,0-1 0 0 0,0 1 1 0 0,-1-1-1 0 0,1 1 0 0 0,0-1 1 0 0,-1 1-1 0 0,1-1 0 0 0,-1 1 1 0 0,0-1-1 0 0,1 1 1 0 0,-1-1-1 0 0,0 0 0 0 0,0 1 1 0 0,0-2-4 0 0,0-14 59 0 0,1-28 30 0 0,-4 21-93 0 0,-3 9 4 0 0,5 12 0 0 0,-1 0 0 0 0,1 0 0 0 0,0 0 0 0 0,1 0 0 0 0,-1-1 0 0 0,1 1 0 0 0,-1 0 0 0 0,1-2 0 0 0,0 1 0 0 0,1-1 0 0 0,-1 1 0 0 0,0-1 0 0 0,-1 1 0 0 0,1 0 0 0 0,-1-1 0 0 0,0 1 0 0 0,0 0 0 0 0,0-1 0 0 0,-1 1 0 0 0,1 0 0 0 0,-1 0 0 0 0,-2-3 0 0 0,3 4 0 0 0,1 0 0 0 0,-1 0 0 0 0,0 0 0 0 0,1 0 0 0 0,0 0 0 0 0,-1 0 0 0 0,1 0 0 0 0,1 0 0 0 0,-1 0 0 0 0,0-1 0 0 0,1-7 0 0 0,-1 10 0 0 0,0 0 0 0 0,0 1 0 0 0,0-1 0 0 0,0 0 0 0 0,0 1 0 0 0,0-1 0 0 0,0 0 0 0 0,0 1 0 0 0,0-1 0 0 0,1 1 0 0 0,-1-1 0 0 0,0 0 0 0 0,0 1 0 0 0,1-1 0 0 0,-1 1 0 0 0,0-1 0 0 0,1 0 0 0 0,-1 1 0 0 0,1-1 0 0 0,-1 1 0 0 0,1 0 0 0 0,-1-1 0 0 0,1 1 0 0 0,-1-1 0 0 0,1 1 0 0 0,-1 0 0 0 0,1-1 0 0 0,-1 1 0 0 0,1-1 0 0 0,0 1 0 0 0,-1 0 0 0 0,1-1 0 0 0,-1 1 0 0 0,0-1 0 0 0,1 1 0 0 0,-1-1 0 0 0,1 1 0 0 0,-1-1 0 0 0,0 0 0 0 0,1 1 0 0 0,-1-1 0 0 0,0 1 0 0 0,0-1 0 0 0,0 0 0 0 0,1 1 0 0 0,-1-1 0 0 0,0 1 0 0 0,0-1 0 0 0,0 0 0 0 0,0 1 0 0 0,0-1 0 0 0,0 0 0 0 0,0 0 0 0 0,0-11-12 0 0,0 9-47 0 0,2 6 4 0 0,5 8 36 0 0,2 3-39 0 0,1-9 34 0 0,3 19-30 0 0,-11-20 55 0 0,10 29-39 0 0,-9-23 22 0 0,-2-7 15 0 0,0 1 0 0 0,-1-1 0 0 0,1 1 0 0 0,-1-1-1 0 0,1 1 1 0 0,-1-1 0 0 0,0 1 0 0 0,-1-1 0 0 0,1 1 0 0 0,-1 1 1 0 0,1-2 0 0 0,-1 1 0 0 0,1 0 0 0 0,0-1 0 0 0,0 1 0 0 0,0-1 0 0 0,1 1 0 0 0,-1-1 0 0 0,1 1 0 0 0,0 0 1 0 0,0 0-1 0 0,11 21-1 0 0,-1-3 19 0 0,-10-19-8 0 0,-1 0-1 0 0,1-1 0 0 0,0 1 0 0 0,0 0 0 0 0,-1-1 0 0 0,0 1 0 0 0,1 2-9 0 0,0 13 78 0 0,6-3-24 0 0,-2 0 2 0 0,-3 0 24 0 0,-2-13-66 0 0,0-1-1 0 0,0 1 1 0 0,0 0 0 0 0,1-1-1 0 0,-1 1 1 0 0,1 0 0 0 0,-1-1 0 0 0,1 1-1 0 0,0-1 1 0 0,-1 1 0 0 0,1-1-1 0 0,0 1 1 0 0,0-1-14 0 0,0 1 15 0 0,0-1 0 0 0,0 1 0 0 0,0-1-1 0 0,0 1 1 0 0,-1 0 0 0 0,1-1 0 0 0,-1 1 0 0 0,1-1-1 0 0,-1 1 1 0 0,0 0 0 0 0,1 0 0 0 0,-1-1 0 0 0,0 1-15 0 0,0 13 116 0 0,0 0-40 0 0,0-14-72 0 0,0 0 1 0 0,0 0 0 0 0,0 0 0 0 0,0-1 0 0 0,0 1 0 0 0,0 0 0 0 0,0 0 0 0 0,0 0 0 0 0,0 0 0 0 0,1-1 0 0 0,-1 1 0 0 0,0 0 0 0 0,1 0 0 0 0,-1 0-5 0 0,10 4 75 0 0,-8-2-96 0 0,-1 0-92 0 0,-1-1-89 0 0,0-1 53 0 0,0 0-37 0 0,0-1 186 0 0,0 1-226 0 0,0-1-38 0 0,0 1-365 0 0,0-1 83 0 0,0 1-53 0 0,0-1-710 0 0,0 0-566 0 0,0 0-1070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0.3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348 681 8176 0 0,'-2'0'182'0'0,"-1"0"-117"0"0,2 0-60 0 0,-2 0 63 0 0,-5 0 102 0 0,2 0-32 0 0,-1 0 43 0 0,-8 0-142 0 0,6-1-17 0 0,3-1 60 0 0,-2-2 129 0 0,3 1-19 0 0,0 0 42 0 0,-1 1 41 0 0,-1 2 38 0 0,-2 0 193 0 0,-5 1 76 0 0,5-2-224 0 0,3 0-94 0 0,2-1-39 0 0,-1-4 84 0 0,5 6-289 0 0,0-1-1 0 0,0 1 0 0 0,-1-1 1 0 0,1 1-1 0 0,0-1 0 0 0,0 1 1 0 0,-1 0-1 0 0,1-1 0 0 0,0 1 1 0 0,-1 0-1 0 0,1-1 0 0 0,-1 1 1 0 0,1 0-1 0 0,0 0 0 0 0,-1-1 1 0 0,1 1-1 0 0,-1 0 0 0 0,1 0 0 0 0,-1 0 1 0 0,1 0-1 0 0,0-1 0 0 0,-1 1 1 0 0,1 0-1 0 0,-1 0 0 0 0,1 0 1 0 0,-1 0-1 0 0,1 0 0 0 0,-1 0 1 0 0,1 0-1 0 0,-1 0 0 0 0,1 0 1 0 0,-1 1-20 0 0,-5-2 195 0 0,-7 1 105 0 0,4 3-82 0 0,5 3-66 0 0,4-5-142 0 0,0-1-1 0 0,-1 1 1 0 0,1-1-1 0 0,0 1 0 0 0,-1-1 1 0 0,1 0-1 0 0,0 1 1 0 0,0-1-1 0 0,-1 0 0 0 0,1 1 1 0 0,-1-1-1 0 0,1 0 1 0 0,0 1-1 0 0,-1-1 0 0 0,1 0 1 0 0,-1 0-1 0 0,1 0 1 0 0,0 1-1 0 0,-1-1 0 0 0,1 0 1 0 0,-1 0-1 0 0,1 0 1 0 0,-1 0-1 0 0,1 0 0 0 0,-1 0 1 0 0,1 0-1 0 0,-1 0 1 0 0,1 0-1 0 0,-1 0 0 0 0,1 0 1 0 0,-1 0-1 0 0,1 0-9 0 0,-15 3 157 0 0,2 4-36 0 0,10-4-95 0 0,0 0 0 0 0,0 0 0 0 0,0 0 1 0 0,0 1-1 0 0,0-1 0 0 0,0 3-26 0 0,-10 17 67 0 0,1 7-15 0 0,4-7 16 0 0,6-17-55 0 0,-1 0 0 0 0,0 0 0 0 0,-1 0 0 0 0,1-1 0 0 0,-2 1-13 0 0,1 1 27 0 0,-2 6-9 0 0,0-1 0 0 0,1 1 0 0 0,-3 12-18 0 0,5-17 22 0 0,-2 27-10 0 0,-5-9-12 0 0,9-26 0 0 0,1 1 1 0 0,0 0 0 0 0,0 0-1 0 0,-1 0 1 0 0,1 0 0 0 0,0 0-1 0 0,0 0 1 0 0,0 0 0 0 0,0 0-1 0 0,0-1 1 0 0,0 1 0 0 0,0 0-1 0 0,0 0 1 0 0,0 0 0 0 0,1 0-1 0 0,-1 0 1 0 0,0 0 0 0 0,1 0-1 0 0,9 12 58 0 0,-1-5-2 0 0,5 1-43 0 0,-13-9-12 0 0,0 0 0 0 0,1 1 0 0 0,-1-1 0 0 0,0 0 0 0 0,0 0 0 0 0,1 1 0 0 0,-1-1 0 0 0,0 0 0 0 0,0 0-1 0 0,1-1 1 0 0,-1 1 0 0 0,0 0 0 0 0,0 0 0 0 0,1-1 0 0 0,-1 1 0 0 0,0 0 0 0 0,0-1 0 0 0,0 1 0 0 0,1-1-1 0 0,5-3 41 0 0,19-7 153 0 0,-19 8-152 0 0,0-1 0 0 0,0 0 0 0 0,0 0 0 0 0,0 0-42 0 0,5-4 10 0 0,0-1-58 0 0,-1 2-97 0 0,3-6-108 0 0,-4-1 48 0 0,1-2-20 0 0,6 4-10 0 0,-4 3-33 0 0,-6 3 78 0 0,-1-2-50 0 0,-1 1 41 0 0,6-13-170 0 0,-8 13 230 0 0,0 1-35 0 0,0-3-161 0 0,-1 4 118 0 0,-1 1-38 0 0,0 0-4 0 0,-1 1-35 0 0,1-4-387 0 0,0 0-209 0 0,1 0-82 0 0,2-1-573 0 0,5-2-863 0 0</inkml:trace>
  <inkml:trace contextRef="#ctx0" brushRef="#br0" timeOffset="335.68">227 61 7568 0 0,'0'-25'166'0'0,"0"20"29"0"0,0 5 14 0 0,3 0-25 0 0,7-3-146 0 0,-8-3-18 0 0,-2 2 53 0 0,0 4-73 0 0,0-2 152 0 0,0 2 175 0 0,0-3 294 0 0,0-7 19 0 0,0 8-23 0 0,0 2-122 0 0,0 0-58 0 0,0 0-11 0 0,0 2-38 0 0,0 10-162 0 0,-1-8-171 0 0,1 1 0 0 0,-1-1 1 0 0,1 1-1 0 0,1-1 0 0 0,-1 1 0 0 0,1 0 0 0 0,-1-1 0 0 0,1 0 0 0 0,1 2-55 0 0,4 7 130 0 0,-5-11-99 0 0,0 1 0 0 0,0 0 0 0 0,0 0-1 0 0,-1 0 1 0 0,1 0 0 0 0,-1 0 0 0 0,1 2-31 0 0,-1 6 97 0 0,0 3 38 0 0,2 1-27 0 0,1-1-35 0 0,7 13-3 0 0,-7-20-67 0 0,0 0 1 0 0,-1-1-1 0 0,0 1 0 0 0,0 0 1 0 0,-1 0-1 0 0,0 0 0 0 0,1 7-3 0 0,-2-4 26 0 0,1-1 0 0 0,0 1-1 0 0,1-1 1 0 0,1 5-26 0 0,2 10 56 0 0,4 31 260 0 0,-2 16-316 0 0,-5-16 197 0 0,-2 2 71 0 0,0 0 42 0 0,0 0 47 0 0,0-1 53 0 0,0 0 59 0 0,0 1 63 0 0,0 0 70 0 0,0 0 74 0 0,-1-56-641 0 0,-1 1-42 0 0,-3 3-50 0 0,0 0-42 0 0,3-3-156 0 0,2-2 184 0 0,0 0-12 0 0,0 0-24 0 0,0 0-47 0 0,0 0-20 0 0,0 0-47 0 0,0 0-56 0 0,0 0-61 0 0,0 0-66 0 0,0 0-62 0 0,0 0-55 0 0,0 0-47 0 0,0 0-168 0 0,0 0-48 0 0,0 0-201 0 0,0 0-545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09.67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0 258 7344 0 0,'0'0'216'0'0,"3"0"-11"0"0,4 0 145 0 0,0 0 92 0 0,1 0 52 0 0,9 0 732 0 0,-6 0-545 0 0,-5 0-388 0 0,-1 0-50 0 0,1 0-63 0 0,0 0-72 0 0,0-1 156 0 0,0 0-39 0 0,9-6 316 0 0,-4 2-189 0 0,-1 1-74 0 0,-1 1-95 0 0,2 0-17 0 0,-3 0-16 0 0,-1 0 22 0 0,1 0 59 0 0,1-1-11 0 0,-1 0-50 0 0,2 1-20 0 0,5 1 8 0 0,-5 2-40 0 0,-2-1-33 0 0,8-6 52 0 0,-2 2-15 0 0,1 3 50 0 0,-4 1-67 0 0,1-5 2 0 0,-11 5-93 0 0,1 0 1 0 0,-1 0-1 0 0,1 0 0 0 0,0 0 0 0 0,-1 1 0 0 0,1-1 0 0 0,-1 1 0 0 0,1-1 0 0 0,0 1 0 0 0,-1-1 0 0 0,1 1 0 0 0,0 0 1 0 0,0 0-15 0 0,36 0 97 0 0,-25 0-119 0 0,-1 0-76 0 0,-1 0-65 0 0,-1 0-91 0 0,0 0-109 0 0,-6 0 135 0 0,1 0-33 0 0,-2 0-407 0 0</inkml:trace>
  <inkml:trace contextRef="#ctx0" brushRef="#br0" timeOffset="361.15">227 1 9184 0 0,'0'0'208'0'0,"0"0"33"0"0,0 0 14 0 0,-2 2-42 0 0,-2 2-180 0 0,-3 5-23 0 0,5 0 12 0 0,2-3 57 0 0,0-6-74 0 0,0 16 730 0 0,0 0-84 0 0,0-2-78 0 0,0 0-72 0 0,0 1-66 0 0,0 0-61 0 0,0 1-53 0 0,0 1-49 0 0,0-13-215 0 0,0 0 0 0 0,1 0 0 0 0,0 0 0 0 0,0-1 0 0 0,0 1 0 0 0,0 0 0 0 0,0-1 0 0 0,1 1 0 0 0,-1-1 0 0 0,3 3-57 0 0,-1 8 172 0 0,-3 7-30 0 0,-1-13-74 0 0,1 10 123 0 0,0 6 14 0 0,3-6-81 0 0,3-5-14 0 0,-5-12-94 0 0,-1 1 1 0 0,1-1-1 0 0,0 0 1 0 0,-1 1-1 0 0,1-1 1 0 0,-1 1-1 0 0,1-1 0 0 0,-1 1 1 0 0,1-1-1 0 0,-1 1 1 0 0,0-1-1 0 0,0 1 1 0 0,0-1-17 0 0,0 10 83 0 0,-1-7-66 0 0,1-1 0 0 0,0 0 0 0 0,0 0 0 0 0,0 0-1 0 0,0 0 1 0 0,1 0 0 0 0,-1 0 0 0 0,1 0 0 0 0,0 0 0 0 0,0 1-17 0 0,1 1 25 0 0,2 2 6 0 0,5 11 54 0 0,1-6 0 0 0,-8-7-38 0 0,-1-1-90 0 0,-1-1-93 0 0,1-1-91 0 0,-1-1 63 0 0,1 0-39 0 0,0-1-43 0 0,0 1-39 0 0,0-1-37 0 0,0 0-33 0 0,1 1-231 0 0,0-1-54 0 0,3 0-754 0 0,1 0-592 0 0,3 0-1124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4.8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1 7368 0 0,'-1'11'126'0'0,"1"-8"-84"0"0,-1 0 1 0 0,1 0-1 0 0,0 1 0 0 0,0-1 1 0 0,1 0-1 0 0,-1 0 0 0 0,1 0 1 0 0,-1 0-1 0 0,1 0 0 0 0,0 0-42 0 0,10 24 161 0 0,-9 9-103 0 0,-3-21-29 0 0,1 1 51 0 0,-1 11 115 0 0,0-17-61 0 0,1 0 0 0 0,1 1 1 0 0,0-1-1 0 0,2 10-134 0 0,3-6 220 0 0,-3-4-59 0 0,-1-3-20 0 0,-1 1 10 0 0,0 1 40 0 0,-1 12 5 0 0,0 41 466 0 0,0-45-508 0 0,0-1-69 0 0,0-15-73 0 0,0 1 0 0 0,0 0 0 0 0,-1 0 0 0 0,1 0 0 0 0,0 0 0 0 0,-1-1 0 0 0,1 1 0 0 0,-1 0 0 0 0,0 0 0 0 0,1-1 0 0 0,-1 1 0 0 0,0 0-1 0 0,-1 1-11 0 0,1-2 11 0 0,0 0-1 0 0,0 1 0 0 0,1-1 0 0 0,-1 1 1 0 0,0-1-1 0 0,1 0 0 0 0,-1 1 0 0 0,1-1 0 0 0,-1 1 1 0 0,1 0-1 0 0,0-1 0 0 0,0 1 0 0 0,0 0-10 0 0,0 2 9 0 0,0 7 89 0 0,0-6-112 0 0,0-1-71 0 0,0 0-100 0 0,0-1 27 0 0,0-1-44 0 0,0 0-50 0 0,0 0-55 0 0,0 0-60 0 0,0-1-64 0 0,0 1-70 0 0,0-1-74 0 0,0 1-803 0 0,0-1-788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5.7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318 93 5296 0 0,'0'0'116'0'0,"0"0"17"0"0,0 0 12 0 0,-2 0-14 0 0,1 0-130 0 0,1 0 0 0 0,-1 0 1 0 0,1 0-1 0 0,-1 0 0 0 0,1 0 0 0 0,-1 0 0 0 0,1 0 0 0 0,-1 0 0 0 0,1 0 1 0 0,-1 0-1 0 0,1 0 0 0 0,-1-1 0 0 0,1 1 0 0 0,0 0 0 0 0,-1 0 1 0 0,1 0-1 0 0,-1-1 0 0 0,1 1 0 0 0,0 0 0 0 0,-1-1 0 0 0,1 1 0 0 0,0 0 1 0 0,-1-1-1 0 0,1 1 0 0 0,0 0 0 0 0,0-1 0 0 0,-1 1 0 0 0,1-1-1 0 0,-1-5 71 0 0,1 4 52 0 0,-3 1 144 0 0,3 1-245 0 0,0 0 0 0 0,-1 0 0 0 0,1 0-1 0 0,-1 0 1 0 0,1 0 0 0 0,0 0-1 0 0,-1 0 1 0 0,1 0 0 0 0,-1 0-1 0 0,1 0 1 0 0,0 0 0 0 0,-1 0 0 0 0,1-1-1 0 0,-1 1 1 0 0,1 0 0 0 0,0 0-1 0 0,-1 0 1 0 0,1-1 0 0 0,0 1 0 0 0,-1 0-1 0 0,1 0 1 0 0,0-1 0 0 0,0 1-1 0 0,-1 0 1 0 0,1-1 0 0 0,0 1-1 0 0,0 0 1 0 0,-1-1 0 0 0,1 1 0 0 0,0 0-1 0 0,0-1-21 0 0,-5-5 373 0 0,-1 1-5 0 0,5 5-348 0 0,1 0-1 0 0,0-1 1 0 0,-1 1 0 0 0,1 0 0 0 0,0 0-1 0 0,-1 0 1 0 0,1-1 0 0 0,0 1 0 0 0,-1 0-1 0 0,1-1 1 0 0,0 1 0 0 0,0 0 0 0 0,-1 0-1 0 0,1-1 1 0 0,0 1 0 0 0,0 0-1 0 0,-1-1 1 0 0,1 1 0 0 0,0-1 0 0 0,0 1-1 0 0,0 0 1 0 0,0-1 0 0 0,0 1 0 0 0,0-1-1 0 0,0 1 1 0 0,0 0 0 0 0,0-1 0 0 0,0 1-1 0 0,0-1 1 0 0,0 1 0 0 0,0-1-20 0 0,-3-4 428 0 0,-1 2-277 0 0,-21-12 559 0 0,18 11-577 0 0,0 1-61 0 0,7 3-72 0 0,-2-1 46 0 0,-1 1-20 0 0,-1 0 4 0 0,1 0 26 0 0,0-2 28 0 0,1 0 48 0 0,0 1-106 0 0,0-1 0 0 0,0 1 0 0 0,0-1 0 0 0,0 1 0 0 0,-1 0 0 0 0,1 0 0 0 0,0 0 0 0 0,0 0 0 0 0,-1 1 0 0 0,0-1-26 0 0,1 0 15 0 0,0 1-1 0 0,0-1 1 0 0,0 1 0 0 0,0 0-1 0 0,-1 0 1 0 0,1 0-1 0 0,0 0 1 0 0,0 0 0 0 0,0 0-1 0 0,0 1 1 0 0,0-1 0 0 0,0 1-1 0 0,0-1 1 0 0,0 1 0 0 0,0 0-15 0 0,-18 9 53 0 0,-21 10-10 0 0,31-11-13 0 0,3 5 45 0 0,-6 6 69 0 0,10-16-89 0 0,0 0 0 0 0,0 0 0 0 0,0 0-1 0 0,0 0 1 0 0,-1 4-55 0 0,-2 4 55 0 0,3-7-65 0 0,2-2 12 0 0,1-1 1 0 0,-1 0 0 0 0,0 0-1 0 0,1 0 1 0 0,0 1-1 0 0,-1-1 1 0 0,1 0 0 0 0,0 1-1 0 0,0-1 1 0 0,0 2-3 0 0,-1 12 27 0 0,-9 4-16 0 0,5 6-11 0 0,0-11 0 0 0,3-12 0 0 0,1 0 0 0 0,0 0 0 0 0,0 0 0 0 0,0 0 0 0 0,1 1 0 0 0,-1-1 0 0 0,1 0 0 0 0,0 2 0 0 0,0 58 0 0 0,0-61 0 0 0,0-1 0 0 0,0 1 0 0 0,0-1 0 0 0,0 1 0 0 0,1-1 0 0 0,-1 1 0 0 0,1-1 0 0 0,-1 0 0 0 0,1 1 0 0 0,0-1 0 0 0,-1 0 0 0 0,1 1 0 0 0,0-1 0 0 0,5 12 0 0 0,-1 12 0 0 0,-1-17 0 0 0,0 1 0 0 0,0-1 0 0 0,0-1 0 0 0,2 2 0 0 0,-2-2 0 0 0,0 0 0 0 0,0-1 0 0 0,3 9 0 0 0,-7-13 0 0 0,1 1 0 0 0,0-1 0 0 0,-1 1 0 0 0,1-1 0 0 0,0 0 0 0 0,0 0 0 0 0,0 0 0 0 0,1 1 0 0 0,-1-1 0 0 0,0 0 0 0 0,1 0 0 0 0,-1-1 0 0 0,1 1 0 0 0,0 0 0 0 0,16 26 13 0 0,-7-21 40 0 0,6 4-29 0 0,-12-7-6 0 0,0 0 0 0 0,0 0 0 0 0,1-1 0 0 0,0 1 0 0 0,0-1 0 0 0,1 0-18 0 0,-2-1 26 0 0,12 2 18 0 0,1-5 68 0 0,-10 1-18 0 0,-3-3 56 0 0,1-6-41 0 0,5-9 84 0 0,-2 10-128 0 0,2-2 35 0 0,-3-3 25 0 0,-4 6-60 0 0,7-18 134 0 0,0 7-171 0 0,-9 14-18 0 0,1 0 0 0 0,-1-1 0 0 0,1 1-1 0 0,-1 0 1 0 0,0-3-10 0 0,3-18 11 0 0,6 5-1 0 0,-6-5 33 0 0,0 10-32 0 0,-4 12-11 0 0,1 0 0 0 0,-1 0 0 0 0,0-1 0 0 0,-1 1 0 0 0,1 0 0 0 0,0 0 0 0 0,-1-1 0 0 0,0-1 0 0 0,1-21 13 0 0,-1 19-4 0 0,1 0-1 0 0,-1 0 1 0 0,-1-1-1 0 0,0 1 0 0 0,0 0 1 0 0,0-2-9 0 0,-2-3 0 0 0,0 3 0 0 0,1 0 0 0 0,0-1 0 0 0,1 1 0 0 0,0-1 0 0 0,0-6 0 0 0,1-75-20 0 0,-1 86-5 0 0,2 3 10 0 0,3-4-24 0 0,5-11-49 0 0,-9 11 78 0 0,1-1 15 0 0,3 2 53 0 0,5-2-45 0 0,-5 9-11 0 0,-5 6-3 0 0,1-2 1 0 0,0-4 0 0 0,0 1 0 0 0,0-1 0 0 0,0 0 0 0 0,0 0 0 0 0,0 0 0 0 0,0 0 0 0 0,1 0 0 0 0,-1 0 0 0 0,1 0 0 0 0,0 1 0 0 0,3 4 0 0 0,-3-5 5 0 0,0-1-1 0 0,0 0 0 0 0,0 1 1 0 0,0-1-1 0 0,-1 1 0 0 0,1-1 0 0 0,0 1 1 0 0,-1-1-1 0 0,0 1 0 0 0,1-1 1 0 0,-1 1-1 0 0,0 0 0 0 0,0-1 1 0 0,0 1-1 0 0,0 1-4 0 0,0 8 31 0 0,0-5-7 0 0,0 1 0 0 0,0 0 0 0 0,0-1 0 0 0,1 1 0 0 0,1 4-24 0 0,8 9 77 0 0,-4 1-31 0 0,0 12-23 0 0,-3-16-9 0 0,-2 4 30 0 0,-1-18-31 0 0,0 0 0 0 0,0 1 0 0 0,1-1 0 0 0,-1 0 1 0 0,1 0-1 0 0,-1 1 0 0 0,1-1 0 0 0,0 0-13 0 0,1 2 15 0 0,0 2 14 0 0,0-1-1 0 0,0 1 1 0 0,0 0-1 0 0,-1 0 1 0 0,0 0 0 0 0,0 5-29 0 0,-1 98 384 0 0,0-38-72 0 0,0-57-252 0 0,0-3-38 0 0,0-9 8 0 0,0-3-92 0 0,0 0-46 0 0,0 0 74 0 0,0 0-17 0 0,0 0-23 0 0,0 0-39 0 0,0 0-17 0 0,0 0-39 0 0,0 0-45 0 0,0 0-50 0 0,0 0-54 0 0,0 0-51 0 0,0 0-44 0 0,0 0-39 0 0,0 0-134 0 0,0 0-39 0 0,0 0-163 0 0,0 0-434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03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351 303 5840 0 0,'0'0'132'0'0,"0"0"17"0"0,0 0 11 0 0,0-3-21 0 0,0-3-87 0 0,0 2 44 0 0,0 2 99 0 0,0 2 228 0 0,-2 0 393 0 0,1 0-773 0 0,1 0-1 0 0,-1 0 0 0 0,1 0 1 0 0,-1 0-1 0 0,1 0 0 0 0,-1 0 1 0 0,1 0-1 0 0,-1 0 0 0 0,1-1 1 0 0,-1 1-1 0 0,1 0 0 0 0,0 0 1 0 0,-1 0-1 0 0,1 0 1 0 0,-1-1-1 0 0,1 1 0 0 0,0 0 1 0 0,-1 0-1 0 0,1-1 0 0 0,-1 1 1 0 0,1 0-1 0 0,0-1 0 0 0,-1 1 1 0 0,1-1-1 0 0,0 1 0 0 0,0 0 1 0 0,-1-1-1 0 0,1 1-42 0 0,-1-7 481 0 0,1 5 195 0 0,0 2-61 0 0,-2-3-9 0 0,-10-5-103 0 0,11 8-463 0 0,0-1-1 0 0,0 1 1 0 0,0 0 0 0 0,0-1-1 0 0,0 1 1 0 0,0-1 0 0 0,1 0 0 0 0,-1 1-1 0 0,0-1 1 0 0,0 0 0 0 0,0 1-1 0 0,1-1 1 0 0,-1 0 0 0 0,1 0 0 0 0,-1 0-1 0 0,0 1 1 0 0,1-1 0 0 0,-1 0-1 0 0,1 0 1 0 0,0 0 0 0 0,-1 0 0 0 0,1 0-1 0 0,0 0-39 0 0,-3-4 386 0 0,-7-5-26 0 0,7 7-176 0 0,1 2-68 0 0,-1 0-45 0 0,-1 1-44 0 0,1 0-8 0 0,1 0 34 0 0,-11-10 149 0 0,10 7-5 0 0,3 3-12 0 0,-2 0-7 0 0,-23 0 167 0 0,22 0-204 0 0,1 0-11 0 0,-2 0-82 0 0,2 0-26 0 0,-1 0 1 0 0,1 0-1 0 0,0 0 0 0 0,0 0 1 0 0,-1 0-1 0 0,1 0 0 0 0,0 1 1 0 0,0-1-1 0 0,-2 2-22 0 0,-33 20 204 0 0,13-2-109 0 0,3-4-83 0 0,19-15-11 0 0,1 0-1 0 0,-1 1 1 0 0,0-1-1 0 0,0 0 1 0 0,0 1 0 0 0,1-1-1 0 0,-1 1 1 0 0,1-1-1 0 0,-1 1 1 0 0,1 0-1 0 0,0-1 1 0 0,-1 1-1 0 0,1 0 1 0 0,0 0 0 0 0,0 0-1 0 0,0 0 1 0 0,1 0-1 0 0,-1 1 0 0 0,-3 5 13 0 0,0 0 0 0 0,0 0 0 0 0,-1 0 0 0 0,-1 1-13 0 0,-14 23 2 0 0,9-6-2 0 0,2 1 0 0 0,0 0 0 0 0,-2 18 0 0 0,8-33 0 0 0,1 1-2 0 0,0 0 0 0 0,1 0 0 0 0,1 1 1 0 0,0-1-1 0 0,1 7 2 0 0,0 14-51 0 0,-1-9 39 0 0,-1-16 12 0 0,1-1 0 0 0,0 1 0 0 0,0 0 0 0 0,1-1 0 0 0,0 1 0 0 0,1 3 0 0 0,3 3 0 0 0,-3-12 0 0 0,-1 0 0 0 0,0 0 0 0 0,0 0 0 0 0,0 0 0 0 0,-1 1 0 0 0,1-1 0 0 0,-1 0 0 0 0,1 2 0 0 0,-2-2 0 0 0,1-1 1 0 0,1 1 0 0 0,-1 0-1 0 0,0 0 1 0 0,1-1 0 0 0,-1 1-1 0 0,1-1 1 0 0,0 1 0 0 0,0 0-1 0 0,0-1 1 0 0,0 0 0 0 0,0 1-1 0 0,1-1 1 0 0,-1 0 0 0 0,1 1 0 0 0,1 1-1 0 0,9 14 42 0 0,3 12-31 0 0,-12-23-11 0 0,-2-7 0 0 0,-1 1 0 0 0,0 0 0 0 0,1-1 0 0 0,-1 1 0 0 0,0-1 0 0 0,1 1 0 0 0,-1 0 0 0 0,1-1 0 0 0,-1 1 0 0 0,1-1 0 0 0,-1 1 0 0 0,1-1 0 0 0,-1 0 0 0 0,1 1 0 0 0,-1-1 0 0 0,1 0 0 0 0,0 1 0 0 0,-1-1 0 0 0,1 0 0 0 0,-1 0 0 0 0,1 1 0 0 0,0-1 0 0 0,-1 0 0 0 0,1 0 0 0 0,0 0 0 0 0,0 0 0 0 0,0 0 0 0 0,1 1 0 0 0,68 24 0 0 0,-67-24 0 0 0,1 0 0 0 0,-1 0 0 0 0,1-1 0 0 0,-1 1 0 0 0,0-1 0 0 0,1 0 0 0 0,-1 0 0 0 0,1 0 0 0 0,1-1 0 0 0,7 1 0 0 0,6-2 1 0 0,5-6 44 0 0,-1 0-3 0 0,1-5 19 0 0,-3 1-54 0 0,-4 3-55 0 0,-1-2 34 0 0,-3 3-2 0 0,1-3-104 0 0,-10 3-64 0 0,3-6-74 0 0,-4 11 147 0 0,1 1 42 0 0,4-5-30 0 0,-5 5 41 0 0,1-1-49 0 0,-1 1-5 0 0,0-1-43 0 0,0 1-13 0 0,0 0-39 0 0,-1-1-46 0 0,1 0-48 0 0,-1 0-49 0 0,1 1-60 0 0,-1 0-52 0 0,1 0-46 0 0,1-2-355 0 0,1-1-63 0 0,2-5-850 0 0,3-8-997 0 0</inkml:trace>
  <inkml:trace contextRef="#ctx0" brushRef="#br0" timeOffset="408.03">608 303 7200 0 0,'0'0'165'0'0,"0"0"22"0"0,0 0 6 0 0,0 2-28 0 0,3 11-131 0 0,3 0 2 0 0,-2-3 66 0 0,0 1 144 0 0,-3-4 73 0 0,3 3 395 0 0,-1-6-516 0 0,2 1-44 0 0,4 3 188 0 0,-7-6-262 0 0,0 0-1 0 0,0-1 1 0 0,0 1 0 0 0,0 0 0 0 0,-1 0 0 0 0,1 0-1 0 0,-1 1 1 0 0,1-1 0 0 0,-1 0 0 0 0,1 3-80 0 0,1 10 409 0 0,-1 1-145 0 0,-1-11-127 0 0,1 1 1 0 0,1 0 0 0 0,-1-1 0 0 0,1 0 0 0 0,1 3-138 0 0,3 2 161 0 0,-1 0-53 0 0,3 9 184 0 0,-7-13-171 0 0,0 0-1 0 0,-1-1 0 0 0,0 1 0 0 0,0 4-120 0 0,0 7 399 0 0,-1 1 0 0 0,-1 4-399 0 0,0 7 377 0 0,1-25-327 0 0,0-1 0 0 0,0 0 0 0 0,0 1 0 0 0,-1-1 1 0 0,1 0-1 0 0,-1 1 0 0 0,-1 1-50 0 0,2-3 39 0 0,-1 0 0 0 0,0 0 0 0 0,-1 0 0 0 0,1-1 0 0 0,0 1 0 0 0,0 0 0 0 0,-1-1 1 0 0,0 2-40 0 0,1-3 13 0 0,1 0 1 0 0,-1 1 0 0 0,1-1 0 0 0,-1 1-1 0 0,1-1 1 0 0,-1 1 0 0 0,1-1 0 0 0,-1 1-1 0 0,1-1 1 0 0,-1 1 0 0 0,1-1 0 0 0,0 1 0 0 0,-1-1-1 0 0,1 1 1 0 0,0 0 0 0 0,-1-1 0 0 0,1 1-1 0 0,0-1 1 0 0,0 1 0 0 0,0 0 0 0 0,0-1-1 0 0,0 1 1 0 0,0 0 0 0 0,0-1 0 0 0,0 1-1 0 0,0 0 1 0 0,0 0 0 0 0,0-1 0 0 0,0 1 0 0 0,0-1-1 0 0,0 1 1 0 0,1 0-14 0 0,1 13 232 0 0,-3-12-194 0 0,1 1 1 0 0,-1-1 0 0 0,1 1 0 0 0,-1-1 0 0 0,0 1 0 0 0,0-1-1 0 0,0 1 1 0 0,-1-1-39 0 0,2-2 0 0 0,-2 5 161 0 0,-1-1-67 0 0,0 0-44 0 0,0 0-51 0 0,0-1-8 0 0,2-1 32 0 0,0-1 30 0 0,1 2 43 0 0,-1-1 24 0 0,1 1 44 0 0,0 0 50 0 0,0 1 56 0 0,0 6 40 0 0,0-7-35 0 0,0-3-154 0 0,0-3-42 0 0,-1-25 148 0 0,0-20-6 0 0,1 40-182 0 0,1-1 0 0 0,-1 0 0 0 0,3-7-39 0 0,2 0 32 0 0,-3 10-17 0 0,-1-1-1 0 0,1 1 0 0 0,-1 0 0 0 0,0-1 1 0 0,-1 1-1 0 0,1-1-14 0 0,0 0 5 0 0,0-1 1 0 0,0 1-1 0 0,1 0 0 0 0,0-1 1 0 0,1 1-1 0 0,0 0 1 0 0,0 0-1 0 0,2-4-5 0 0,4-8 27 0 0,-4 9-22 0 0,0 0-1 0 0,0 0 0 0 0,6-7-4 0 0,8-14-1 0 0,-16 27 1 0 0,-1 0 0 0 0,1 0 0 0 0,0 0 0 0 0,0 0 0 0 0,0 1 0 0 0,0 0 0 0 0,1-1 0 0 0,0 1 0 0 0,-1 0 0 0 0,1 1 0 0 0,0-1 0 0 0,0 1 0 0 0,1-1 0 0 0,-1 1 0 0 0,17-11 0 0 0,-19 12 0 0 0,-1 0 0 0 0,0 0 0 0 0,1 0 0 0 0,-1 0 0 0 0,0 0 0 0 0,0 0 0 0 0,0-1 0 0 0,0 1 0 0 0,0 0 0 0 0,0-1 0 0 0,0 1 0 0 0,-1-1 0 0 0,1 1 0 0 0,0-1 0 0 0,-1 1 0 0 0,1-1 0 0 0,-1 0 0 0 0,0 1 0 0 0,1-1 0 0 0,-1 0 0 0 0,3-9 0 0 0,4 5 0 0 0,1 2 0 0 0,3-4 0 0 0,-5 4 0 0 0,0 0 0 0 0,0 0 0 0 0,0 0 0 0 0,2 0 0 0 0,-7 4-1 0 0,0-1 0 0 0,0 0 0 0 0,0 1 0 0 0,0-1 0 0 0,-1 0 0 0 0,1 0 0 0 0,0 0-1 0 0,0 0 1 0 0,0 0 0 0 0,-1 0 0 0 0,1 0 0 0 0,0 0 0 0 0,-1 0 0 0 0,1 0 0 0 0,-1 0 1 0 0,6-8-61 0 0,-5 8 54 0 0,-1 1 0 0 0,1-1 0 0 0,-1 1 0 0 0,1 0 0 0 0,0-1 1 0 0,-1 1-1 0 0,1 0 0 0 0,0-1 0 0 0,-1 1 0 0 0,1 0 0 0 0,0 0 0 0 0,-1 0 0 0 0,1 0 0 0 0,0 0 1 0 0,-1 0-1 0 0,1 0 0 0 0,0 0 7 0 0,6 0 67 0 0,-2 0-66 0 0,-1 0-52 0 0,0 0-65 0 0,0 0-44 0 0,0 0-67 0 0,0 0-78 0 0,-1 0-88 0 0,0 0-8 0 0,0 0-73 0 0,0 0-80 0 0,0 0-85 0 0,0 0-91 0 0,0 0-97 0 0,-1 0-101 0 0,1 0-110 0 0,-1 0-966 0 0,-2 0-1126 0 0</inkml:trace>
  <inkml:trace contextRef="#ctx0" brushRef="#br0" timeOffset="871.19">1107 515 4952 0 0,'0'0'108'0'0,"0"0"17"0"0,0 0 11 0 0,3 0-17 0 0,3 0-79 0 0,-2 0 24 0 0,-2 0 66 0 0,-2 0 150 0 0,3 2 255 0 0,7 8 17 0 0,-8-7-4 0 0,8-3 326 0 0,-3 0-342 0 0,-1 0-146 0 0,-1 0-72 0 0,-1 0-120 0 0,0 0-73 0 0,-1 0-84 0 0,-1 0-94 0 0,3 0 507 0 0,-3 0-2 0 0,7 0-79 0 0,13 1 59 0 0,-21-1-383 0 0,1 0 0 0 0,0 0 0 0 0,0 0 0 0 0,0 0 0 0 0,0 0-1 0 0,0 0 1 0 0,0-1 0 0 0,0 1 0 0 0,0-1 0 0 0,0 1 0 0 0,0-1 0 0 0,0 0-45 0 0,3-9 286 0 0,9 2 86 0 0,-3 1-109 0 0,-8 4-93 0 0,0 0-33 0 0,1-2 50 0 0,0-1-61 0 0,-1-3-42 0 0,-2 5-11 0 0,1-1 26 0 0,2 1-66 0 0,-1 0-7 0 0,1 0 0 0 0,-1 1-1 0 0,1 0 1 0 0,0-1-1 0 0,2 0-25 0 0,0 2 31 0 0,-5 1-27 0 0,-1 1-1 0 0,0 0 0 0 0,1 0 0 0 0,-1 0 0 0 0,1 0 0 0 0,-1 0 1 0 0,1-1-1 0 0,-1 1 0 0 0,0 0 0 0 0,1 0 0 0 0,-1-1 0 0 0,0 1 1 0 0,1 0-1 0 0,-1 0 0 0 0,0-1 0 0 0,1 1 0 0 0,-1 0 0 0 0,0-1 1 0 0,0 1-1 0 0,1-1 0 0 0,-1 1 0 0 0,0 0 0 0 0,0-1 1 0 0,0 1-1 0 0,1-1 0 0 0,-1 1 0 0 0,0-1 0 0 0,0 1 0 0 0,0 0 1 0 0,0-1-1 0 0,0 1 0 0 0,0-1 0 0 0,0 1 0 0 0,0-1 0 0 0,0 1 1 0 0,0-1-4 0 0,2-4 72 0 0,24-20 97 0 0,-23 20-55 0 0,-4 0-73 0 0,0 0-2 0 0,5 0 74 0 0,-1 2-82 0 0,0 0-10 0 0,0 1-1 0 0,-1-1 1 0 0,1 0 0 0 0,-1 0 0 0 0,1 0 0 0 0,0-2-21 0 0,-15-10 158 0 0,5 10-66 0 0,7 5-85 0 0,0 0 0 0 0,-1 0 1 0 0,1-1-1 0 0,-1 1 1 0 0,1 0-1 0 0,0 0 1 0 0,-1-1-1 0 0,1 1 1 0 0,0 0-1 0 0,-1-1 0 0 0,1 1 1 0 0,0 0-1 0 0,-1-1 1 0 0,1 1-1 0 0,0-1 1 0 0,0 1-1 0 0,-1-1 0 0 0,1 1 1 0 0,0 0-1 0 0,0-1 1 0 0,0 1-1 0 0,0-1 1 0 0,0 1-1 0 0,0-1 0 0 0,0 1 1 0 0,0-1-1 0 0,0 1 1 0 0,0-1-1 0 0,0 1 1 0 0,0-1-1 0 0,0 1 1 0 0,0-1-8 0 0,-2-9 158 0 0,-4 5-44 0 0,-4 4-41 0 0,-6 1-36 0 0,-10 1-35 0 0,-2-1 150 0 0,23 2-80 0 0,-11 14-15 0 0,6-7-37 0 0,8-8-21 0 0,1 1 1 0 0,-1-1-1 0 0,1 0 1 0 0,0 1-1 0 0,0-1 1 0 0,-1 1-1 0 0,1-1 1 0 0,0 1-1 0 0,0 0 1 0 0,0 1 0 0 0,-4 10 0 0 0,1-11 0 0 0,-3 3 0 0 0,2 18 0 0 0,3-16-5 0 0,-1 0 0 0 0,-1-1 0 0 0,-3 7 5 0 0,-2 2-59 0 0,-8 18-99 0 0,3-4 91 0 0,3 4 104 0 0,8-25-3 0 0,-2 27 87 0 0,1-26-114 0 0,3-8-8 0 0,0 1 0 0 0,0-1 1 0 0,0 1-1 0 0,0 0 1 0 0,1 0-1 0 0,-1-1 0 0 0,0 1 1 0 0,1 0-1 0 0,0 0 0 0 0,-1 0 1 0 0,1 0-1 0 0,0 0 0 0 0,0-1 1 0 0,0 1-1 0 0,0 0 0 0 0,0 0 1 0 0,1 0-1 0 0,-1 0 1 0 0,1 1 0 0 0,3 7-26 0 0,-3-7 18 0 0,1 0 1 0 0,-1 0 0 0 0,0 0-1 0 0,0 0 1 0 0,0 0 0 0 0,-1 0-1 0 0,1 0 1 0 0,-1 0 0 0 0,0 3 7 0 0,0-5-5 0 0,1 1 1 0 0,-1 0-1 0 0,0 0 1 0 0,0-1-1 0 0,1 1 1 0 0,-1 0-1 0 0,1-1 1 0 0,0 1-1 0 0,-1-1 1 0 0,1 1-1 0 0,0-1 1 0 0,0 1-1 0 0,0-1 5 0 0,0 1 0 0 0,0-1 0 0 0,0 1 0 0 0,-1-1 0 0 0,1 1 0 0 0,0-1-1 0 0,-1 1 1 0 0,1 0 0 0 0,-1-1 0 0 0,1 1 0 0 0,-1 0 0 0 0,0-1 0 0 0,0 1 0 0 0,0 0 0 0 0,0-1 0 0 0,0 0 0 0 0,0-1 0 0 0,0 1 0 0 0,0 0 0 0 0,0 0 0 0 0,1 0 0 0 0,-1-1 0 0 0,0 1 0 0 0,0 0 0 0 0,0 0 0 0 0,1 0 0 0 0,-1-1 0 0 0,0 1 0 0 0,1 0 0 0 0,-1-1 0 0 0,1 1 0 0 0,-1 0 0 0 0,1-1 0 0 0,-1 1 0 0 0,23 14 0 0 0,-8-2 0 0 0,-14-11-3 0 0,1-1 1 0 0,0 1-1 0 0,-1 0 0 0 0,1-1 0 0 0,0 0 0 0 0,0 1 0 0 0,0-1 0 0 0,0 0 0 0 0,0 0 1 0 0,0 0 2 0 0,3 0-29 0 0,0 0 0 0 0,0 0 0 0 0,0 0 0 0 0,0-1 0 0 0,-1 0 0 0 0,2 0 29 0 0,21-1-162 0 0,-12 1 44 0 0,-1 0-35 0 0,-2 0 37 0 0,-5 0-8 0 0,1 0-1 0 0,0 0 0 0 0,0-1 0 0 0,7-1 125 0 0,-8 0-87 0 0,-3 0-3 0 0,0 1-19 0 0,-1 0-43 0 0,0 0 5 0 0,-1 0-34 0 0,1 0-39 0 0,-1 0-42 0 0,0 0-70 0 0,0 1-49 0 0,0-1-44 0 0,0 1-37 0 0,0 0-136 0 0,0 0-37 0 0,3-1-1402 0 0</inkml:trace>
  <inkml:trace contextRef="#ctx0" brushRef="#br0" timeOffset="1407.97">1908 378 8176 0 0,'0'0'182'0'0,"0"0"29"0"0,0 0 13 0 0,-2 0-32 0 0,-12 0-219 0 0,2 0 103 0 0,2 0 88 0 0,2 0 72 0 0,2 0 25 0 0,0 0 34 0 0,-15 0 770 0 0,10 0-632 0 0,0 2-187 0 0,-1 4 35 0 0,11-5-248 0 0,-1 0 0 0 0,1 0 0 0 0,-1 0 0 0 0,1-1-1 0 0,-1 1 1 0 0,0 0 0 0 0,1-1 0 0 0,-1 0 0 0 0,0 1 0 0 0,1-1 0 0 0,-1 0-1 0 0,0 0 1 0 0,0 1-33 0 0,2-1 15 0 0,-1 0 0 0 0,0 0-1 0 0,0 0 1 0 0,1 0 0 0 0,-1 0-1 0 0,0 0 1 0 0,0 0 0 0 0,1 1 0 0 0,-1-1-1 0 0,0 0 1 0 0,0 1 0 0 0,1-1-1 0 0,-1 0 1 0 0,0 1 0 0 0,1-1-1 0 0,-1 1 1 0 0,1-1 0 0 0,-1 1-1 0 0,1-1 1 0 0,-1 1 0 0 0,1 0 0 0 0,-1-1-1 0 0,1 1 1 0 0,-1-1 0 0 0,1 1-1 0 0,0 0 1 0 0,-1 0 0 0 0,1-1-1 0 0,0 2-14 0 0,-1-1 16 0 0,1 0 0 0 0,-1 0 0 0 0,1 0 1 0 0,-1 0-1 0 0,0 0 0 0 0,1 0 0 0 0,-1 0 0 0 0,0 0 0 0 0,0 0 0 0 0,0 0 0 0 0,0-1 0 0 0,0 1 0 0 0,0 0 0 0 0,0 0 0 0 0,0-1-16 0 0,-11 5 167 0 0,9-1-114 0 0,-2 2 34 0 0,-5-3-26 0 0,10-3-55 0 0,-1 0 0 0 0,0 0 0 0 0,1 0-1 0 0,-1 0 1 0 0,0 0 0 0 0,1 1 0 0 0,-1-1 0 0 0,0 0 0 0 0,1 0 0 0 0,-1 1-1 0 0,0-1 1 0 0,1 0 0 0 0,-1 1 0 0 0,1-1 0 0 0,-1 1 0 0 0,1-1 0 0 0,-1 1-6 0 0,-6 12 109 0 0,6-8-88 0 0,-5 10 62 0 0,5-10-50 0 0,-1-1 0 0 0,0 0 0 0 0,0 0 1 0 0,0 0-1 0 0,0 0 0 0 0,-1 0 0 0 0,0 0 1 0 0,0 1-34 0 0,-9 6 74 0 0,1 5-20 0 0,9-14-48 0 0,1 1 0 0 0,0 0 0 0 0,0-1 0 0 0,0 1 0 0 0,1 0 0 0 0,-1-1-1 0 0,1 1 1 0 0,-1 0 0 0 0,1 0 0 0 0,0 0 0 0 0,0 0-6 0 0,1 9 12 0 0,-1 8 12 0 0,-3-4 21 0 0,-2-6-33 0 0,4-7-7 0 0,0 0 1 0 0,0-1-1 0 0,0 1 1 0 0,0 0-1 0 0,0 0 1 0 0,0 0-1 0 0,1 1 1 0 0,-1-1-1 0 0,1 0 1 0 0,0 2-6 0 0,0 4 8 0 0,-1-5-1 0 0,1-1-1 0 0,0 1 0 0 0,0-1 0 0 0,0 1 0 0 0,0-1 0 0 0,1 1 1 0 0,-1-1-1 0 0,1 1 0 0 0,1 1-6 0 0,2 5 11 0 0,-3-7-11 0 0,1-1 0 0 0,-1 1 0 0 0,0 0 0 0 0,0 0 0 0 0,-1 1 0 0 0,1-1 0 0 0,0 0 0 0 0,-1 0 0 0 0,0 2 0 0 0,0-3 1 0 0,0-1 1 0 0,0 0 0 0 0,0 0 0 0 0,0 0-1 0 0,0 0 1 0 0,0 0 0 0 0,1 0 0 0 0,-1 0-1 0 0,0 0 1 0 0,1 0 0 0 0,-1 1 0 0 0,0-1-1 0 0,1 0 1 0 0,0 0 0 0 0,-1-1 0 0 0,1 1 0 0 0,-1 0-1 0 0,1 0 1 0 0,0 0 0 0 0,0 0 0 0 0,-1 0-1 0 0,1-1 1 0 0,0 1 0 0 0,0 0 0 0 0,0-1-1 0 0,0 1 1 0 0,0-1 0 0 0,0 1 0 0 0,0-1-1 0 0,0 1 1 0 0,0-1 0 0 0,0 0 0 0 0,1 1-2 0 0,8 3 6 0 0,-3 1-6 0 0,-5-4 1 0 0,-1 0-1 0 0,0 0 1 0 0,1-1 0 0 0,-1 1 0 0 0,0 0-1 0 0,1-1 1 0 0,-1 1 0 0 0,1-1 0 0 0,0 1-1 0 0,-1-1 1 0 0,1 0 0 0 0,-1 1-1 0 0,1-1 1 0 0,0 0-1 0 0,12 0 38 0 0,-7 0-21 0 0,0 0-1 0 0,-1 0 0 0 0,1 0 1 0 0,0-1-1 0 0,3-1-16 0 0,5-4 21 0 0,5-3 49 0 0,-16 7-60 0 0,1 0 0 0 0,-1 0 0 0 0,0-1 0 0 0,0 0 0 0 0,0 1-1 0 0,0-1 1 0 0,2-3-10 0 0,19-14 88 0 0,-19 17-69 0 0,-1-1-1 0 0,0 0 1 0 0,0-1-1 0 0,0 1 1 0 0,0-1-1 0 0,-1 0 1 0 0,2-3-19 0 0,11-17 84 0 0,-10 17-56 0 0,-4 3-3 0 0,1-1 0 0 0,-1 1 1 0 0,1 0-1 0 0,-1-1 0 0 0,1-4-25 0 0,1-9 90 0 0,-4 14-63 0 0,0 1 0 0 0,0-1 0 0 0,1 1-1 0 0,-1-1 1 0 0,1 1 0 0 0,0 0 0 0 0,1-2-27 0 0,9-17 172 0 0,-9 1-66 0 0,-3 20-104 0 0,0-1 1 0 0,0 1-1 0 0,0-1 0 0 0,0 1 1 0 0,1-1-1 0 0,-1 1 0 0 0,1-1 1 0 0,0 1-1 0 0,0-1 0 0 0,0 1 0 0 0,0 0 1 0 0,0-2-3 0 0,1 2 0 0 0,-1 0-1 0 0,0 0 1 0 0,0-1 0 0 0,-1 1 0 0 0,1-1 0 0 0,0 1-1 0 0,-1 0 1 0 0,1-1 0 0 0,-1 1 0 0 0,0-1 0 0 0,0 0 0 0 0,0 0 0 0 0,0-69 68 0 0,0 38-72 0 0,3 9 4 0 0,7 7 0 0 0,-8 5-12 0 0,-2 11-50 0 0,3 4-3 0 0,6 11 72 0 0,3 12 114 0 0,-3-5-94 0 0,-4-12-27 0 0,-4-7 0 0 0,-1 0 0 0 0,1 1 0 0 0,0-1 0 0 0,0 1 0 0 0,0-1 0 0 0,-1 1 0 0 0,1-1 0 0 0,-1 1 0 0 0,1-1 0 0 0,-1 1 0 0 0,0 0 0 0 0,0-1 0 0 0,0 1 0 0 0,1-1 0 0 0,-2 2 0 0 0,3 6 0 0 0,-1-1 0 0 0,1 0 0 0 0,1 0 0 0 0,-1 1 0 0 0,1-1 0 0 0,3 4 0 0 0,3 12 0 0 0,-8-21 0 0 0,0 0 0 0 0,0 1 0 0 0,-1-1 0 0 0,1 1 0 0 0,-1-1 0 0 0,0 1 0 0 0,0-1 0 0 0,0 1 0 0 0,-1 1 0 0 0,1 4 0 0 0,0 57 0 0 0,0-60-1 0 0,2 0 1 0 0,-1 0 0 0 0,0-1-1 0 0,1 1 1 0 0,0 0 0 0 0,0 0 0 0 0,1-1-1 0 0,0 0 1 0 0,2 4 0 0 0,1 4-9 0 0,-3 2-38 0 0,-1 0 34 0 0,14 15 13 0 0,-6-17-31 0 0,-8-11-36 0 0,-2-2-33 0 0,0 0-154 0 0,0 0 123 0 0,0 0-44 0 0,0 0-69 0 0,0 0 79 0 0,0 0-35 0 0,0 0-37 0 0,0 0-34 0 0,0 0-364 0 0,0 0 90 0 0,0 0-47 0 0,0 0-696 0 0,0 0-545 0 0,0 0-1039 0 0</inkml:trace>
  <inkml:trace contextRef="#ctx0" brushRef="#br0" timeOffset="1723.43">2362 31 7800 0 0,'2'0'41'0'0,"3"0"-11"0"0,-2 0 15 0 0,-1 0 49 0 0,1 0 73 0 0,-3-3 49 0 0,3-9-31 0 0,3 3-130 0 0,-2 5 17 0 0,-2 2 73 0 0,-2 1 167 0 0,0 1 279 0 0,0 0 17 0 0,0 1-338 0 0,-1 0-61 0 0,1 0-54 0 0,0 0-46 0 0,0 1-26 0 0,0 0-41 0 0,1 3-14 0 0,-1-4 8 0 0,0 1 64 0 0,2 8 174 0 0,4 2 37 0 0,0 0-16 0 0,-5-1-48 0 0,-1 24 131 0 0,0 1-56 0 0,0-1-49 0 0,0 0-42 0 0,0 30 111 0 0,0-10-115 0 0,0 73 248 0 0,0-48-107 0 0,3-57-237 0 0,2-1-37 0 0,-3-15-64 0 0,0 0 0 0 0,-1 1 0 0 0,0-1-1 0 0,0 1 1 0 0,-1 0-30 0 0,0 4 37 0 0,-1-8-23 0 0,1-1 0 0 0,0 1 0 0 0,0-1 0 0 0,0 1 0 0 0,1-1 0 0 0,-1 1 0 0 0,1-1 0 0 0,0 0 0 0 0,0 2-14 0 0,1 1 0 0 0,0 0 16 0 0,0 1-1 0 0,0-1 0 0 0,0 1 1 0 0,-1-1-1 0 0,0 1 1 0 0,-1-1-1 0 0,1 1-15 0 0,-2 4 44 0 0,1-8-40 0 0,-1 1-1 0 0,1-1 0 0 0,0 0 1 0 0,0 0-1 0 0,1 0 1 0 0,-1 0-1 0 0,1 0 1 0 0,-1 0-1 0 0,1 0 1 0 0,0 1-4 0 0,9 11 48 0 0,-7-3-26 0 0,-3-9-7 0 0,0-3-40 0 0,0 0-81 0 0,0 0-60 0 0,0 0-237 0 0,0 0 302 0 0,0 0 5 0 0,0 0-14 0 0,0 0-39 0 0,0 0-12 0 0,0 0-38 0 0,0 0-45 0 0,0 0-49 0 0,0 0-55 0 0,0 0-49 0 0,0 0-44 0 0,0 0-39 0 0,0 0-140 0 0,0 0-38 0 0,0 0-169 0 0,0 0-454 0 0</inkml:trace>
  <inkml:trace contextRef="#ctx0" brushRef="#br0" timeOffset="2122.08">2377 469 7344 0 0,'0'0'216'0'0,"0"-2"-11"0"0,1-3-254 0 0,1 1 53 0 0,2 1 48 0 0,0 2 41 0 0,8 0 200 0 0,3 2 106 0 0,-12 0-264 0 0,0-1 0 0 0,1 0 0 0 0,-1 0 0 0 0,1 0 0 0 0,-1 0 0 0 0,1 0 0 0 0,-1-1-1 0 0,0 0 1 0 0,1 1 0 0 0,0-1-135 0 0,3-4 235 0 0,1 1 46 0 0,11-7 382 0 0,-5 5-300 0 0,11 1 110 0 0,10-10 70 0 0,-25 11-451 0 0,8-3 63 0 0,-3 6 18 0 0,-4-1-90 0 0,1-4-9 0 0,-11 5-65 0 0,0 0-1 0 0,1 0 1 0 0,-1 0-1 0 0,1 1 1 0 0,0-1-1 0 0,-1 0 1 0 0,1 1-1 0 0,0 0 1 0 0,-1-1-1 0 0,1 1 1 0 0,0 0-1 0 0,-1 0 1 0 0,1-1-9 0 0,5 2 31 0 0,5-1-59 0 0,-1-3-113 0 0,5-7-108 0 0,-1 7-20 0 0</inkml:trace>
  <inkml:trace contextRef="#ctx0" brushRef="#br0" timeOffset="2454.71">2846 605 7568 0 0,'0'0'166'0'0,"0"0"29"0"0,0 0 14 0 0,2 3-25 0 0,12 13-142 0 0,-14-11-24 0 0,0-5-17 0 0,0 0 1 0 0,0 0-1 0 0,0 0 0 0 0,0 0 0 0 0,0 0 1 0 0,0 0-1 0 0,0 1 0 0 0,0-1 0 0 0,0 0 1 0 0,0 0-1 0 0,0 0 0 0 0,0 0 0 0 0,0 0 1 0 0,0 0-1 0 0,0 0 0 0 0,0 1 0 0 0,0-1 1 0 0,0 0-1 0 0,0 0 0 0 0,0 0 0 0 0,0 0 1 0 0,0 0-1 0 0,0 0 0 0 0,0 0 0 0 0,0 0 1 0 0,0 1-1 0 0,0-1 0 0 0,0 0 0 0 0,0 0 1 0 0,0 0-1 0 0,0 0 0 0 0,0 0 0 0 0,0 0 1 0 0,0 0-1 0 0,0 0 0 0 0,0 0 0 0 0,1 0 1 0 0,-1 1-1 0 0,0-1 0 0 0,0 0 0 0 0,0 0 1 0 0,0 0-1 0 0,0 0 0 0 0,0 0 0 0 0,0 0 1 0 0,0 0-2 0 0,3 2 8 0 0,1-1 106 0 0,1-1 130 0 0,4 0 257 0 0,0 0-4 0 0,-3 0-201 0 0,-2 1-97 0 0,-1 0-64 0 0,10 9 297 0 0,-12-9-242 0 0,1 0-43 0 0,1 1 39 0 0,1-2-93 0 0,1-1-47 0 0,-4 1-8 0 0,1 0 36 0 0,9 0 220 0 0,3 1-56 0 0,8-5 20 0 0,-16 2-222 0 0,10-3 79 0 0,-3 2 3 0 0,-2 1 22 0 0,1 1 47 0 0,1-1 27 0 0,-3-3-41 0 0,-2 0-50 0 0,4 0 109 0 0,-8-1-138 0 0,-3 5-90 0 0,-1 1 0 0 0,0-1 0 0 0,0 1 0 0 0,1-1 0 0 0,-1 1 0 0 0,0 0 0 0 0,0-1 0 0 0,1 1 0 0 0,-1 0 0 0 0,0-1 0 0 0,1 1 0 0 0,-1 0 0 0 0,1-1 0 0 0,-1 1 0 0 0,0 0 0 0 0,1 0 0 0 0,-1 0 0 0 0,1-1 0 0 0,-1 1 0 0 0,1 0 0 0 0,-1 0 0 0 0,1 0 0 0 0,-1 0 0 0 0,1 0 0 0 0,-1 0 0 0 0,1 0 0 0 0,-1 0 0 0 0,1 0 0 0 0,-1 0 0 0 0,0 0 0 0 0,1 0 0 0 0,0 0-4 0 0,0 0 9 0 0,1 0 1 0 0,-1 0-1 0 0,1 0 0 0 0,-1 0 0 0 0,1-1 1 0 0,-1 1-1 0 0,1-1 0 0 0,-1 1 0 0 0,1-1 0 0 0,0 0-9 0 0,-1 1 5 0 0,0-1-1 0 0,0 0 0 0 0,0 1 1 0 0,-1-1-1 0 0,1 0 0 0 0,0 1 0 0 0,0-1 1 0 0,0 0-1 0 0,-1 0 0 0 0,1 0 1 0 0,-1 0-1 0 0,1 0 0 0 0,0 0-4 0 0,1-4 8 0 0,-2 5-7 0 0,0-1-1 0 0,1 0 1 0 0,-1 1-1 0 0,0-1 1 0 0,0 1-1 0 0,1-1 0 0 0,-1 1 1 0 0,1-1-1 0 0,-1 1 1 0 0,0-1-1 0 0,1 1 1 0 0,-1-1-1 0 0,1 1 1 0 0,-1-1-1 0 0,1 1 0 0 0,-1 0 1 0 0,1-1-1 0 0,0 1 1 0 0,-1 0-1 0 0,1-1 1 0 0,-1 1-1 0 0,1 0 0 0 0,4-3 8 0 0,10-9 56 0 0,-13 11-55 0 0,-1 0 1 0 0,0-1 0 0 0,0 1-1 0 0,1 0 1 0 0,-1-1-1 0 0,0 1 1 0 0,0-1 0 0 0,0 1-1 0 0,-1-1 1 0 0,1 1 0 0 0,0-1-1 0 0,-1 0 1 0 0,1 1 0 0 0,-1-1-1 0 0,1 0 1 0 0,-1 0 0 0 0,0 0-10 0 0,0 0 72 0 0,0-1-12 0 0,0 3-60 0 0,1-6 11 0 0,-1 0 1 0 0,0 1-1 0 0,-1-1 1 0 0,1 0-1 0 0,-2-3-11 0 0,-3 4 59 0 0,-6 5 39 0 0,2 0-20 0 0,9 0-77 0 0,0 0 0 0 0,-1 0 0 0 0,1 0 0 0 0,0 0 0 0 0,0 0 0 0 0,0 0 0 0 0,0 0 0 0 0,0 0 0 0 0,0 0 0 0 0,0 0 0 0 0,0 0 0 0 0,0 0 0 0 0,0 0 0 0 0,0 0 0 0 0,-1 0 0 0 0,1 0 0 0 0,0 0 0 0 0,0 0 1 0 0,0 0-1 0 0,0 0 0 0 0,0 0 0 0 0,0 0 0 0 0,0 0 0 0 0,0 0 0 0 0,0 0 0 0 0,0 0 0 0 0,0 0 0 0 0,0 0 0 0 0,-1 0 0 0 0,1 0 0 0 0,0 0 0 0 0,0 0 0 0 0,0 0 0 0 0,0 0 0 0 0,0 0 0 0 0,0-1 0 0 0,0 1 1 0 0,0 0-1 0 0,0 0 0 0 0,0 0 0 0 0,0 0 0 0 0,0 0 0 0 0,0 0 0 0 0,0 0 0 0 0,0 0 0 0 0,0 0 0 0 0,0 0 0 0 0,0 0 0 0 0,0-1 0 0 0,0 1 0 0 0,0 0 0 0 0,0 0 0 0 0,0 0 0 0 0,0 0 0 0 0,0 0 1 0 0,0 0-1 0 0,0 0-1 0 0,0-1 0 0 0,0 1 1 0 0,0-1-1 0 0,0 1 1 0 0,0-1-1 0 0,0 1 1 0 0,0-1-1 0 0,0 1 1 0 0,0-1-1 0 0,0 1 1 0 0,0-1-1 0 0,0 1 1 0 0,-1-1-1 0 0,1 1 1 0 0,0-1-1 0 0,0 1 1 0 0,-1 0-1 0 0,1-1 1 0 0,0 1-1 0 0,0-1 1 0 0,-1 1-1 0 0,1 0 1 0 0,-1-1 0 0 0,1 1-1 0 0,0 0 1 0 0,-1-1-1 0 0,1 1 1 0 0,-1 0-1 0 0,1 0 1 0 0,0-1-1 0 0,-1 1 1 0 0,1 0-1 0 0,-1 0 1 0 0,1 0-1 0 0,-1 0 1 0 0,1 0-1 0 0,-1 0 1 0 0,1 0-1 0 0,-1-1 1 0 0,1 1-1 0 0,-1 0 1 0 0,1 1-1 0 0,-1-1 1 0 0,1 0-1 0 0,-1 0 1 0 0,1 0 0 0 0,-1 0-1 0 0,-14 3 48 0 0,-15 12-36 0 0,24-13-12 0 0,0 1 0 0 0,0 0 0 0 0,0 1 0 0 0,1-1 0 0 0,-1 1 0 0 0,1 0 0 0 0,-1 1 0 0 0,3-2 0 0 0,-1-1 0 0 0,0 1 0 0 0,0 0 0 0 0,0-1 0 0 0,-2 1 0 0 0,4-1 0 0 0,-1-1 0 0 0,0 1 0 0 0,0-1 0 0 0,1 1 0 0 0,-1 0 0 0 0,1 0 0 0 0,0 0 0 0 0,0 0 0 0 0,-1 0 0 0 0,1 0 0 0 0,0 1 0 0 0,1-1 0 0 0,-2 2 0 0 0,-1 6 0 0 0,3-8 0 0 0,0 0 0 0 0,0 0 0 0 0,0 1 0 0 0,-1-1 0 0 0,1 0 0 0 0,0 0 0 0 0,-1-1 0 0 0,1 1 0 0 0,-1 0 0 0 0,-11 14 18 0 0,11-2 50 0 0,2-12-58 0 0,-1 0-1 0 0,1-1 0 0 0,0 1 1 0 0,0 0-1 0 0,-1 0 1 0 0,1-1-1 0 0,-1 1 0 0 0,0-1 1 0 0,1 1-1 0 0,-1 0 0 0 0,0-1 1 0 0,0 0-1 0 0,0 1-9 0 0,-4 8 30 0 0,3 3-36 0 0,1 2-77 0 0,0 14-47 0 0,5-13 121 0 0,-2-11 18 0 0,2 2 13 0 0,-1 0 1 0 0,1 0-1 0 0,1 0 1 0 0,-1-1-1 0 0,1 1-22 0 0,11 5 21 0 0,-6-7-26 0 0,-8-4-4 0 0,0 0 1 0 0,0 0 0 0 0,1 0-1 0 0,-1 0 1 0 0,0 0 0 0 0,0 1-1 0 0,-1-1 1 0 0,1 1 0 0 0,0 0 8 0 0,6 6-12 0 0,-7-6 8 0 0,1 0 0 0 0,-1-1 0 0 0,0 1 0 0 0,1-1 0 0 0,-1 1 0 0 0,1-1 0 0 0,0 1 0 0 0,-1-1 0 0 0,1 0 0 0 0,0 0 0 0 0,0 0 0 0 0,0 0 0 0 0,0 0 0 0 0,0-1 0 0 0,0 1 0 0 0,0 0 0 0 0,0-1 0 0 0,0 0 0 0 0,0 1 0 0 0,0-1 0 0 0,1 0 4 0 0,25 0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6.9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1 154 6768 0 0,'0'0'149'0'0,"0"0"23"0"0,0-3 12 0 0,0 3-180 0 0,0 0 0 0 0,0-1 0 0 0,0 1 0 0 0,0 0 0 0 0,0 0 0 0 0,0-1 0 0 0,-1 1 0 0 0,1 0 0 0 0,0-1 0 0 0,0 1 0 0 0,0 0 0 0 0,0 0 0 0 0,1-1 0 0 0,-1 1 0 0 0,0 0 0 0 0,0 0 0 0 0,0-1 0 0 0,0 1 0 0 0,0 0 0 0 0,0 0 0 0 0,0-1 0 0 0,0 1 0 0 0,0 0 0 0 0,1 0 0 0 0,-1 0 0 0 0,0-1 0 0 0,0 1 0 0 0,0 0 0 0 0,1 0 0 0 0,-1 0 0 0 0,0-1 0 0 0,0 1 0 0 0,1 0-4 0 0,0-1 4 0 0,0 0 0 0 0,0 0 0 0 0,0 0 0 0 0,1 0 0 0 0,-1 0-1 0 0,0 0 1 0 0,0 0 0 0 0,0 0 0 0 0,-1 0 0 0 0,1-1 0 0 0,0 1 0 0 0,0 0 0 0 0,-1-1 0 0 0,1 1 0 0 0,0-2-4 0 0,5-5 21 0 0,-2 4 54 0 0,-4 4-75 0 0,2-3 355 0 0,0 0-115 0 0,-2 1-68 0 0,0-1-58 0 0,0 1-20 0 0,1 0 55 0 0,4-2 185 0 0,0 1-41 0 0,4-1 71 0 0,-3-3-58 0 0,-4 2-155 0 0,-1 5-118 0 0,-1-1-1 0 0,0 0 1 0 0,0 1 0 0 0,1-1 0 0 0,-1 1 0 0 0,0-1 0 0 0,1 0 0 0 0,-1 1 0 0 0,0-1 0 0 0,1 1 0 0 0,-1-1-1 0 0,1 1 1 0 0,-1 0 0 0 0,1-1 0 0 0,-1 1 0 0 0,1-1 0 0 0,0 1 0 0 0,-1 0 0 0 0,1-1 0 0 0,-1 1 0 0 0,1 0-1 0 0,0 0-32 0 0,4-3 127 0 0,-2 1-12 0 0,0 0-1 0 0,0 0 0 0 0,0-1 0 0 0,0 0 1 0 0,0 1-1 0 0,1-4-114 0 0,-1 3 106 0 0,-1 0-1 0 0,1 1 1 0 0,0-1 0 0 0,0 0 0 0 0,0 1-1 0 0,3-2-105 0 0,6-2 337 0 0,-1 0-72 0 0,-4 3-105 0 0,1 0 59 0 0,1 2-46 0 0,2 1-10 0 0,6 1 26 0 0,-1-1-5 0 0,-9 0-108 0 0,5 0 1 0 0,-1 3-50 0 0,4 9 21 0 0,-11-7-35 0 0,-1 0 0 0 0,0 0 0 0 0,1 1 0 0 0,-2-1 0 0 0,1 1 0 0 0,-1-1 1 0 0,0 1-1 0 0,1 4-13 0 0,-1-5-3 0 0,-1-2 10 0 0,0 1-1 0 0,-1-1 0 0 0,1 0 0 0 0,-1 0 1 0 0,0 0-1 0 0,1 0 0 0 0,-1 0 1 0 0,-1 1-7 0 0,3 13 3 0 0,4-3 0 0 0,-5-12 0 0 0,-1 0 0 0 0,1-1 0 0 0,0 1 0 0 0,-1 0 0 0 0,1 0 0 0 0,-1 0 0 0 0,1-1-1 0 0,-1 1 1 0 0,0 0 0 0 0,0 0 0 0 0,1 0 0 0 0,-2 0 0 0 0,1 0 0 0 0,0 0 0 0 0,0-1 0 0 0,0 1 0 0 0,-1 1-3 0 0,-4 11 9 0 0,3-11-9 0 0,1 0 1 0 0,0 0-1 0 0,0 0 0 0 0,0 0 0 0 0,1 0 0 0 0,-1 0 0 0 0,1 0 0 0 0,-1 0 1 0 0,1 4-1 0 0,0 3 8 0 0,-1 0 1 0 0,-1 0-1 0 0,0 0 1 0 0,-1 2-9 0 0,-1 6 19 0 0,1-4-13 0 0,0-1 1 0 0,-1 0 0 0 0,-3 5-7 0 0,-9 17 44 0 0,8-20-35 0 0,4-7-6 0 0,0 1 0 0 0,0-1 0 0 0,0 1 0 0 0,0 3-3 0 0,4-9 2 0 0,-3 8 5 0 0,1 0 1 0 0,-2-1-1 0 0,1 1 0 0 0,-2 0 1 0 0,1-1-1 0 0,-1 0 1 0 0,-1 1-8 0 0,-2 0 10 0 0,0 1 1 0 0,1 0 0 0 0,1 1-1 0 0,0-1 1 0 0,0 1 0 0 0,-1 10-11 0 0,3-16 7 0 0,1 0 0 0 0,-1 0 1 0 0,0-1-1 0 0,-2 2-7 0 0,2-2 11 0 0,0 1 1 0 0,0 0-1 0 0,0 0 0 0 0,0 1-11 0 0,3-5 7 0 0,1 0-2 0 0,-1-1-1 0 0,0 0 0 0 0,1 1 1 0 0,-1-1-1 0 0,0 0 0 0 0,-1 0 1 0 0,1 0-1 0 0,0 0 1 0 0,0 0-1 0 0,-1 0 0 0 0,0 0 1 0 0,1 0-1 0 0,-1 0-4 0 0,-1 1 8 0 0,1 0 0 0 0,0 0 0 0 0,0 0 0 0 0,0 0 0 0 0,0 0 0 0 0,0 2-8 0 0,0-2 3 0 0,0 0 0 0 0,0 1 0 0 0,0-1 0 0 0,0 0 0 0 0,0 0 0 0 0,-2 0-3 0 0,3-1 4 0 0,0-1 1 0 0,0 0-1 0 0,-1 0 1 0 0,1 1-1 0 0,0-1 1 0 0,0 0-1 0 0,0 1 1 0 0,0-1-1 0 0,0 1 1 0 0,1 0 0 0 0,-1-1-1 0 0,0 1 1 0 0,1 0-1 0 0,-1-1 1 0 0,1 1-1 0 0,0 0 1 0 0,-1 0-5 0 0,-1 3 85 0 0,-8 5 11 0 0,7-7-6 0 0,3-3 10 0 0,0 0 52 0 0,0 0 28 0 0,0 0 4 0 0,0 0 1 0 0,0 0 6 0 0,0 0 1 0 0,3-3-1 0 0,-2 2-167 0 0,0 0-1 0 0,0 0 0 0 0,0 0 0 0 0,1 0 0 0 0,-1 0 0 0 0,0 0 1 0 0,1 1-1 0 0,-1-1 0 0 0,1 0 0 0 0,-1 1 0 0 0,2-1-23 0 0,3 0 100 0 0,0 0 44 0 0,1 1 61 0 0,2 0 75 0 0,-4-1-163 0 0,0 0-39 0 0,4-4-6 0 0,-7 4-72 0 0,-1 0 1 0 0,1 0-1 0 0,0 0 1 0 0,-1 0-1 0 0,1 0 1 0 0,0 1-1 0 0,0-1 1 0 0,-1 1-1 0 0,1-1 0 0 0,0 1 1 0 0,0 0-1 0 0,1 0 0 0 0,4 0 1 0 0,-5 0 0 0 0,0 0 0 0 0,0 0 0 0 0,0 0 1 0 0,0 0-1 0 0,0 0 0 0 0,0 0 0 0 0,0-1 0 0 0,0 1 0 0 0,0-1 0 0 0,1 0-1 0 0,5-4 25 0 0,-7 4-16 0 0,0 0 0 0 0,1 1-1 0 0,-1-1 1 0 0,1 0 0 0 0,-1 0 0 0 0,1 1 0 0 0,-1-1 0 0 0,1 1-1 0 0,-1-1 1 0 0,1 1 0 0 0,-1 0 0 0 0,1 0 0 0 0,0-1-1 0 0,-1 1-8 0 0,20 0 117 0 0,-1 0-59 0 0,75 0-57 0 0,-92 0-11 0 0,-1 0-1 0 0,1 0 0 0 0,-1 0 0 0 0,1 0 0 0 0,-1-1 0 0 0,1 0 0 0 0,-1 1 0 0 0,0-1 0 0 0,0 0 0 0 0,1 0 0 0 0,1-1 11 0 0,8-3-150 0 0,-4 3 18 0 0,2 1-52 0 0,-5 1 33 0 0,0 0-114 0 0,0 0-101 0 0,-1 0-90 0 0,1 0-190 0 0,0 0-90 0 0,1 0-233 0 0,2 0-583 0 0,0 0-543 0 0,1 0-1186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8.0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91 0 7512 0 0,'1'9'105'0'0,"6"4"276"0"0,-4-10-310 0 0,-1 0-59 0 0,0 0 129 0 0,0 0-73 0 0,-2 1-51 0 0,-1 1-42 0 0,1-3 39 0 0,-1 5-14 0 0,1-5 0 0 0,0 0 0 0 0,0 0 0 0 0,0 1 0 0 0,0-1 0 0 0,0 0 0 0 0,1 0 0 0 0,-1 0 0 0 0,0 0 0 0 0,1 0 0 0 0,0 1 0 0 0,3 6 9 0 0,0-1 75 0 0,-1 5 152 0 0,-1 2 91 0 0,-2 39 1256 0 0,0-17-568 0 0,0-7-214 0 0,0 0-56 0 0,-1-15-427 0 0,-1-1-69 0 0,-1 3-20 0 0,-4 9 36 0 0,2-7-81 0 0,1-3-46 0 0,2-10-59 0 0,0 1 0 0 0,0-1-1 0 0,1 1 1 0 0,0 0 0 0 0,0 2-79 0 0,1 4 175 0 0,-3-3-50 0 0,2-7-91 0 0,0-1 0 0 0,0 1 0 0 0,-1 0 0 0 0,1-1 0 0 0,-1 1 0 0 0,0-1 0 0 0,0 2-34 0 0,-4 4 112 0 0,0 2 53 0 0,1 0 11 0 0,1-1-42 0 0,-1 4 5 0 0,3-9-105 0 0,0 0 0 0 0,0-1 0 0 0,0 1 0 0 0,0-1 0 0 0,-1 0 0 0 0,1 0 1 0 0,-2 1-35 0 0,-12 13 102 0 0,8-10-73 0 0,7-6-46 0 0,-2 2 16 0 0,1-1-53 0 0,2-2-86 0 0,0 1-89 0 0,0-1 65 0 0,0 0-38 0 0,0 0-43 0 0,0 0-39 0 0,0 0-389 0 0,0 0 90 0 0,0 0-54 0 0,0 0-753 0 0,0 0-597 0 0,0 0-1130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8.6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395 137 7200 0 0,'-2'0'165'0'0,"-4"-1"-86"0"0,4-1-2 0 0,0 0-17 0 0,-2-3 38 0 0,-2 2 1 0 0,-2-2 33 0 0,8 5-131 0 0,-9-4 31 0 0,-15-9-31 0 0,14 5 76 0 0,7 6 224 0 0,1 0-104 0 0,-1 2-62 0 0,-1 0-50 0 0,1 0-12 0 0,0-1 37 0 0,-4-4 141 0 0,-3 0 107 0 0,-3 2 65 0 0,6 4-184 0 0,-8 6 395 0 0,9-4-376 0 0,-1 0-49 0 0,2-2-108 0 0,0-1-40 0 0,-3 1 48 0 0,1 0-35 0 0,-11 6 28 0 0,8-3-45 0 0,-7 3 78 0 0,2 0-39 0 0,4 0-35 0 0,1 0 1 0 0,1 0-1 0 0,-1 1 0 0 0,1 0 1 0 0,-3 4-62 0 0,10-10 7 0 0,1-1-1 0 0,0 1 1 0 0,-1 0 0 0 0,1 0 0 0 0,0 0 0 0 0,0 0 0 0 0,0 0 0 0 0,0 0 0 0 0,0 0 0 0 0,1 0-1 0 0,-1 0 1 0 0,1 1-7 0 0,-7 14 16 0 0,-14 3 27 0 0,16-3-30 0 0,3-9-5 0 0,-8 12 35 0 0,5 8-16 0 0,4-24-20 0 0,-1 4 15 0 0,0 0 0 0 0,-1-1 1 0 0,0 1-1 0 0,-1 2-22 0 0,-6 13 85 0 0,9-17-70 0 0,0 0 0 0 0,0 1 0 0 0,1-1 0 0 0,0 1 0 0 0,0 1-15 0 0,-1 2 30 0 0,0 8 17 0 0,2-6 13 0 0,0-2 19 0 0,2-2 35 0 0,7 5 85 0 0,-8-8 8 0 0,-2-5-201 0 0,0 1 1 0 0,0-1 0 0 0,0 1-1 0 0,0-1 1 0 0,0 1 0 0 0,0-1-1 0 0,0 1 1 0 0,0-1 0 0 0,1 0-1 0 0,-1 1 1 0 0,0-1 0 0 0,0 1-1 0 0,0-1 1 0 0,0 0 0 0 0,1 1-1 0 0,-1-1 1 0 0,0 0 0 0 0,0 1-1 0 0,1-1 1 0 0,-1 0 0 0 0,0 1-1 0 0,1-1 1 0 0,-1 0 0 0 0,0 1-1 0 0,1-1 1 0 0,-1 0-7 0 0,22 3 65 0 0,-2-3 57 0 0,-6 0 30 0 0,-13 0-135 0 0,1-1 0 0 0,-1 1 0 0 0,1 0 1 0 0,0 0-1 0 0,-1-1 0 0 0,1 1 1 0 0,-1-1-1 0 0,1 1 0 0 0,-1-1 1 0 0,1 0-1 0 0,-1 1 0 0 0,0-1 1 0 0,1 0-1 0 0,-1 0-17 0 0,7-4 72 0 0,2 1 23 0 0,-9 3-86 0 0,1 1 0 0 0,-1 0-1 0 0,0-1 1 0 0,0 1 0 0 0,0-1 0 0 0,0 1 0 0 0,0-1-1 0 0,0 0 1 0 0,0 1 0 0 0,-1-1 0 0 0,1 0 0 0 0,0 1-1 0 0,0-1 1 0 0,0 0 0 0 0,-1 0 0 0 0,1 0 0 0 0,0 0 0 0 0,0-1-9 0 0,3-8 81 0 0,-3 8-66 0 0,0 0 0 0 0,0 0 1 0 0,0 0-1 0 0,1 0 1 0 0,-1 0-1 0 0,0 0 1 0 0,1 0-1 0 0,-1 0 1 0 0,1 0-16 0 0,4-3 10 0 0,-1 0 1 0 0,0-1-1 0 0,0 0 1 0 0,0 0-1 0 0,-1 0 1 0 0,0 0-1 0 0,0-1 1 0 0,1-4-11 0 0,10-25 41 0 0,-12 30-26 0 0,0 0 0 0 0,-1-1-1 0 0,0 1 1 0 0,0-1 0 0 0,0 0 0 0 0,-1 0 0 0 0,0 0-1 0 0,0 0 1 0 0,0 0 0 0 0,-1-1-15 0 0,0 4 2 0 0,1 0 1 0 0,0 0-1 0 0,0-1 1 0 0,0 1-1 0 0,2-4-2 0 0,-2 5 5 0 0,0 1-1 0 0,0-1 0 0 0,0 0 1 0 0,0 0-1 0 0,-1 0 0 0 0,1 0 0 0 0,-1 0 1 0 0,0 0-1 0 0,0 0 0 0 0,0 0 1 0 0,0 0-1 0 0,-1-3-4 0 0,-4-9 10 0 0,4 14-10 0 0,0-1 0 0 0,0 0 0 0 0,0 0 0 0 0,1 1 0 0 0,-1-1 0 0 0,1 0 0 0 0,-1 0 0 0 0,1 0 0 0 0,0 0 0 0 0,0 1 0 0 0,0-1 0 0 0,0 0 0 0 0,0 0 0 0 0,0 0 0 0 0,0 0 1 0 0,1 0-1 0 0,-1 0 0 0 0,6-13 1 0 0,-1-2 15 0 0,-3 1 41 0 0,-3 6-15 0 0,0-15 100 0 0,1 23-114 0 0,0 0-1 0 0,0-1 1 0 0,1 1 0 0 0,-1-1 0 0 0,1 1-1 0 0,-1-1 1 0 0,1 1 0 0 0,1-2-28 0 0,8-9 104 0 0,-7 8-205 0 0,-4-4 9 0 0,1 8 75 0 0,0 1 14 0 0,0 0 1 0 0,0 0-1 0 0,0 0 0 0 0,0 0 0 0 0,0 0 0 0 0,0 0 1 0 0,0 0-1 0 0,0 0 0 0 0,0 0 0 0 0,0 0 1 0 0,0-1-1 0 0,0 1 0 0 0,0 0 0 0 0,0 0 0 0 0,0 0 1 0 0,0 0-1 0 0,0 0 0 0 0,0 0 0 0 0,0 0 1 0 0,0 0-1 0 0,0 0 0 0 0,0 0 0 0 0,0 0 0 0 0,0-1 1 0 0,0 1-1 0 0,0 0 0 0 0,0 0 0 0 0,0 0 0 0 0,0 0 1 0 0,0 0-1 0 0,0 0 0 0 0,0 0 0 0 0,0 0 1 0 0,-1 0-1 0 0,1 0 0 0 0,0 0 0 0 0,0 0 0 0 0,0 0 1 0 0,0 0-1 0 0,0 0 0 0 0,0 0 0 0 0,0 0 0 0 0,0 0 1 0 0,0 0-1 0 0,0 0 0 0 0,0 0 0 0 0,-1 0 1 0 0,1 0-1 0 0,0 0 0 0 0,0 0 0 0 0,0 0 0 0 0,0 0 1 0 0,0 0-1 0 0,0 0 0 0 0,0 0 0 0 0,0 0 1 0 0,0 0 2 0 0,-1 0-4 0 0,1 0 1 0 0,0 0-1 0 0,0 0 1 0 0,0 0-1 0 0,0 0 1 0 0,-1 0-1 0 0,1 0 1 0 0,0 0 0 0 0,0 0-1 0 0,0 1 1 0 0,-1-1-1 0 0,1 0 1 0 0,0 0-1 0 0,0 0 1 0 0,0-1 0 0 0,-1 1-1 0 0,1 0 1 0 0,0 0-1 0 0,0 0 1 0 0,0 0-1 0 0,0 0 1 0 0,-1 0-1 0 0,1 0 1 0 0,0 0 0 0 0,0 0-1 0 0,0 0 1 0 0,-1 0-1 0 0,1-1 1 0 0,0 1-1 0 0,0 0 1 0 0,0 0 0 0 0,0 0-1 0 0,0 0 1 0 0,0 0-1 0 0,-1-1 1 0 0,1 1-1 0 0,0 0 1 0 0,0 0-1 0 0,0 0 1 0 0,0 0 0 0 0,0-1-1 0 0,0 1 1 0 0,0 0-1 0 0,0 0 1 0 0,0 0-1 0 0,0-1 1 0 0,0 1 0 0 0,0 0 3 0 0,7-9-91 0 0,-5 7-4 0 0,-2 2 6 0 0,0 5 26 0 0,1 3 72 0 0,-1 20 27 0 0,-3-6 31 0 0,-1-15-57 0 0,3-6-10 0 0,0 1 1 0 0,0 0-1 0 0,0-1 0 0 0,1 1 0 0 0,-1-1 1 0 0,0 1-1 0 0,1 0 0 0 0,-1-1 0 0 0,1 1 1 0 0,0 0-1 0 0,-1 0 0 0 0,1 0 0 0 0,0-1 0 0 0,0 1 1 0 0,0 0-1 0 0,0 0 0 0 0,0-1 0 0 0,1 1 1 0 0,0 2-1 0 0,0-1 0 0 0,1 0 0 0 0,0 0 0 0 0,-1 1 0 0 0,0-1 0 0 0,1 1 0 0 0,-1 0 0 0 0,-1-1 0 0 0,1 1 0 0 0,0 0 0 0 0,-1-1 0 0 0,0 4 0 0 0,1-1 0 0 0,-1-1 0 0 0,1 1 0 0 0,0-1 0 0 0,0 1 0 0 0,1-1 0 0 0,0 1 0 0 0,0-1 0 0 0,-1 0 0 0 0,0 0 0 0 0,0 0 0 0 0,0-1 0 0 0,0 6 0 0 0,-1 0 0 0 0,0-8 0 0 0,0 0 0 0 0,-1-1 0 0 0,2 1 0 0 0,-1 0 0 0 0,0 0 0 0 0,0 0 0 0 0,0 0 0 0 0,1 0 0 0 0,-1 0 0 0 0,1 0 0 0 0,0 0 0 0 0,1 2 0 0 0,0 0 0 0 0,0 0 0 0 0,-1 0 0 0 0,0 0 0 0 0,1 0 0 0 0,-1 1 0 0 0,0-1 0 0 0,-1 0 0 0 0,1 1 0 0 0,-1-1 0 0 0,0 1 0 0 0,0-1 0 0 0,-1 1 0 0 0,1-3 0 0 0,1 0 0 0 0,-1-1 0 0 0,0 1 0 0 0,0 0 0 0 0,1-1 0 0 0,-1 1 0 0 0,1 0 0 0 0,0-1 0 0 0,-1 1 1 0 0,1-1-1 0 0,0 1 0 0 0,0-1 0 0 0,0 1 0 0 0,0-1-1 0 0,0 1-1 0 0,0-1 1 0 0,-1 1 0 0 0,1-1 0 0 0,0 1-1 0 0,-1 0 1 0 0,1-1 0 0 0,-1 1 0 0 0,1 0 0 0 0,-1-1-1 0 0,0 1 1 0 0,0 0 0 0 0,0 0 1 0 0,1-1-5 0 0,-1 1-1 0 0,0-1 1 0 0,0 1 0 0 0,0-1 0 0 0,1 1-1 0 0,-1-1 1 0 0,1 1 0 0 0,-1-1 0 0 0,1 0-1 0 0,0 1 1 0 0,-1-1 0 0 0,1 0 0 0 0,0 1 5 0 0,5 10 9 0 0,-3 11 61 0 0,-3-18-2 0 0,0-2-15 0 0,0 18-46 0 0,0-17-41 0 0,0-2-47 0 0,0-2-38 0 0,0 0-174 0 0,0 0-24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9.8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1 153 7136 0 0,'0'0'208'0'0,"0"-3"-10"0"0,1-28 503 0 0,-1 30-669 0 0,0 1-1 0 0,0-1 1 0 0,0 1-1 0 0,0-1 1 0 0,0 1-1 0 0,0 0 1 0 0,0-1-1 0 0,1 1 1 0 0,-1-1-1 0 0,0 1 1 0 0,0 0-1 0 0,1-1 1 0 0,-1 1-1 0 0,0 0 1 0 0,0-1-1 0 0,1 1 1 0 0,-1 0-1 0 0,0-1 1 0 0,1 1-1 0 0,-1 0 1 0 0,0 0-1 0 0,1-1-31 0 0,5-4 401 0 0,-3 1-87 0 0,1-2-42 0 0,3-8 185 0 0,-5 10-279 0 0,1-2 91 0 0,1 2-56 0 0,0 1-12 0 0,2 2 32 0 0,4-2 53 0 0,0-10 276 0 0,0 7-384 0 0,3 0 58 0 0,-9 5-155 0 0,0-1 0 0 0,-1 1 0 0 0,1-1 0 0 0,0 0 0 0 0,-1 0 0 0 0,1-1 0 0 0,-1 1 0 0 0,1-1-81 0 0,9-7 238 0 0,-11 9-192 0 0,1 0 0 0 0,0 0-1 0 0,0 0 1 0 0,0 0 0 0 0,0 1 0 0 0,0-1-1 0 0,0 1 1 0 0,0 0 0 0 0,0 0 0 0 0,1 0-46 0 0,9 0 213 0 0,3 1 118 0 0,-13-1-287 0 0,0 0 1 0 0,0 0 0 0 0,0 1 0 0 0,-1-1 0 0 0,1 1 0 0 0,0 0-1 0 0,0 0-44 0 0,18 10 219 0 0,-12-4-107 0 0,-1 1 0 0 0,0-1-1 0 0,2 4-111 0 0,2 1 143 0 0,-7-7-126 0 0,-1 1 0 0 0,0-1 0 0 0,0 1 0 0 0,3 4-17 0 0,-1 1 22 0 0,-4-8-21 0 0,1 1 1 0 0,-2-1 0 0 0,1 1 0 0 0,0-1 0 0 0,-1 1 0 0 0,0 0 0 0 0,0 0 0 0 0,1 0-2 0 0,1 8 19 0 0,2 3 53 0 0,-3-12-53 0 0,-1 0 0 0 0,0 1 0 0 0,0-1 0 0 0,0 0 0 0 0,-1 0 0 0 0,1 1 0 0 0,-1-1 0 0 0,1 2-19 0 0,-1 10 104 0 0,0 0-39 0 0,0 48 77 0 0,-1-61-134 0 0,1-1 1 0 0,0 1-1 0 0,0-1 0 0 0,0 1 1 0 0,-1-1-1 0 0,1 1 0 0 0,-1 0 1 0 0,1-1-1 0 0,-1 0 1 0 0,0 1-1 0 0,0-1 0 0 0,1 1 1 0 0,-1-1-1 0 0,0 0-8 0 0,-4 7 47 0 0,3-3-20 0 0,1-4-20 0 0,1-1 0 0 0,0 1 0 0 0,0-1 0 0 0,-1 1-1 0 0,1 0 1 0 0,0-1 0 0 0,-1 1 0 0 0,1-1 0 0 0,0 1 0 0 0,-1-1 0 0 0,1 1 0 0 0,-1-1 0 0 0,1 1 0 0 0,-1-1-1 0 0,1 0 1 0 0,-1 1 0 0 0,0-1 0 0 0,1 0 0 0 0,-1 1 0 0 0,1-1 0 0 0,-1 0 0 0 0,0 1-7 0 0,-4 1 27 0 0,4-2-20 0 0,0 1-1 0 0,1 0 0 0 0,-1-1 1 0 0,0 1-1 0 0,0 0 0 0 0,0 0 1 0 0,1-1-1 0 0,-1 1 0 0 0,0 0 1 0 0,1 0-1 0 0,-1 0 0 0 0,1 0 1 0 0,-1 0-1 0 0,1 0 0 0 0,-1 0 1 0 0,1 0-7 0 0,-6 10 66 0 0,-6-4-12 0 0,-4 4-28 0 0,14-9-16 0 0,0 0-1 0 0,0 0 0 0 0,0-1 0 0 0,-1 1 0 0 0,1 0 0 0 0,-1-1 0 0 0,1 0 0 0 0,-1 1 0 0 0,1-1 0 0 0,-3 1-9 0 0,-28 12 53 0 0,21-3-66 0 0,9-9-67 0 0,3-2-68 0 0,3 3-20 0 0,7 7-6 0 0,-7-8 38 0 0,0-1 64 0 0,1-1 43 0 0,1 0 27 0 0,-2-1-30 0 0,-1 1 5 0 0,1 1 1 0 0,0-1-1 0 0,-1 1 1 0 0,1 0-1 0 0,0-1 1 0 0,-1 1-1 0 0,1 0 1 0 0,1 2 26 0 0,8 2-48 0 0,-4 0 69 0 0,2 2-4 0 0,15 18 89 0 0,-15-14-87 0 0,2 4-45 0 0,1 11-53 0 0,-5-7 28 0 0,0-5 46 0 0,-5-7 3 0 0,1 0-1 0 0,-1-1 1 0 0,0 1-1 0 0,0 1 3 0 0,-2-4 15 0 0,0 1 0 0 0,0-1 1 0 0,-1 0-1 0 0,1 1 0 0 0,-1 2-15 0 0,0 5 82 0 0,1-8-68 0 0,-1 1 1 0 0,1-1-1 0 0,-1 1 1 0 0,-1 0-1 0 0,1-1 0 0 0,-1 1 1 0 0,1-1-1 0 0,-1 1 1 0 0,-1 0-15 0 0,-2 3 10 0 0,-3 4 14 0 0,6-2 22 0 0,0-1 10 0 0,1-8-37 0 0,-1 0 0 0 0,1 1 0 0 0,-1-1 0 0 0,1 0 0 0 0,-1 0 0 0 0,1 1 0 0 0,-1-1 0 0 0,0 0 0 0 0,0 0 0 0 0,0 1-19 0 0,-6 6 37 0 0,7-8-38 0 0,-17 16 98 0 0,8-8-48 0 0,1-4-26 0 0,-4 0-2 0 0,4 1 5 0 0,7-4-23 0 0,0 0 0 0 0,-1 0 0 0 0,1 0 0 0 0,0-1-1 0 0,-1 1 1 0 0,1 0 0 0 0,-1-1 0 0 0,1 1 0 0 0,-1-1 0 0 0,1 0 0 0 0,-1 1 0 0 0,0-1 0 0 0,1 0-1 0 0,-1 0-2 0 0,0 0 1 0 0,0 0-1 0 0,1 0 0 0 0,-1 1 0 0 0,0-1 1 0 0,1 0-1 0 0,-1 1 0 0 0,0 0 0 0 0,1-1 1 0 0,-1 1-1 0 0,1 0 0 0 0,-1 0 0 0 0,1-1 1 0 0,-1 2-1 0 0,1-1-3 0 0,-1-1 0 0 0,1 1 0 0 0,-1 0 0 0 0,1 0 0 0 0,-1-1 0 0 0,1 1 0 0 0,-1 0 0 0 0,0-1 0 0 0,1 0 0 0 0,-1 1 0 0 0,0-1 0 0 0,0 0 0 0 0,1 0 2 0 0,-6 0-69 0 0,-3 1-67 0 0,-4-4-110 0 0,10 0 189 0 0,1 2-42 0 0,1 0-46 0 0,-1-1-75 0 0,1 1-18 0 0,0 0-65 0 0,0 0-74 0 0,0 0-83 0 0,-1 0-90 0 0,1 0-100 0 0,0 0-107 0 0,-1-1-116 0 0,-3-2-1043 0 0,-3-4-1086 0 0,9 8 2923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0.58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166 756 9312 0 0,'0'0'268'0'0,"0"0"4"0"0,0 0-203 0 0,0-2-41 0 0,0 0 47 0 0,0 0-58 0 0,0-5-136 0 0,0 4 104 0 0,0 1 50 0 0,0-1 45 0 0,0 1 70 0 0,0 0 78 0 0,0-1 93 0 0,0 1 107 0 0,-2 2-17 0 0,0 0-352 0 0,1 0 46 0 0,-3 0 138 0 0,-4 0 434 0 0,5 0-480 0 0,0 1-81 0 0,1-1-61 0 0,1 1-76 0 0,0 0-90 0 0,-4 9 235 0 0,-6-4-61 0 0,10-6-61 0 0,0 1-1 0 0,0-1 1 0 0,0 1 0 0 0,0-1 0 0 0,0 1 0 0 0,0-1-1 0 0,0 1 1 0 0,0 0 0 0 0,1-1 0 0 0,-1 1 0 0 0,0 0-1 0 0,0 0 1 0 0,1-1 0 0 0,-1 1 0 0 0,0 0 0 0 0,1 0-2 0 0,-6 12 64 0 0,3-11-52 0 0,-4 4-8 0 0,2 14-4 0 0,-1-15 0 0 0,2-3 0 0 0,-1 13 0 0 0,3-10 0 0 0,0 0 0 0 0,0-1 0 0 0,0 1 0 0 0,-1-1 0 0 0,0 0 0 0 0,0 0 0 0 0,0 0 0 0 0,0 0 0 0 0,-1 0 0 0 0,2-2 0 0 0,0 0 0 0 0,1-1 0 0 0,0 1 0 0 0,0 0 0 0 0,-1 0 0 0 0,1 0 0 0 0,0 0 0 0 0,0 0 0 0 0,1 0 0 0 0,-1 0 0 0 0,0 1 0 0 0,1-1 0 0 0,-1 0 0 0 0,1 1 0 0 0,-3 9 0 0 0,-7 8 0 0 0,5 5 0 0 0,-1-10 0 0 0,5-12 0 0 0,0 0 0 0 0,0 0 0 0 0,0 1 0 0 0,0-1 0 0 0,0 0 0 0 0,1 1 0 0 0,-1-1 0 0 0,1 1 0 0 0,0-1 0 0 0,0 58 0 0 0,3-46 0 0 0,-3-14 0 0 0,0-1 0 0 0,1 1 0 0 0,-1-1 0 0 0,0 1 1 0 0,1 0-1 0 0,-1-1 0 0 0,1 1 0 0 0,-1-1 0 0 0,0 1 1 0 0,1-1-1 0 0,0 1 0 0 0,-1-1 0 0 0,1 1 0 0 0,-1-1 1 0 0,1 0-1 0 0,0 1 0 0 0,0-1 3 0 0,0 0 0 0 0,-1 0 0 0 0,1 0-1 0 0,0 0 1 0 0,0 0 0 0 0,0 0 0 0 0,0 0 0 0 0,0-1 0 0 0,-1 1 0 0 0,1 0 0 0 0,0 0 0 0 0,0-1-1 0 0,0 1 1 0 0,0 0 0 0 0,-1-1 0 0 0,1 1-3 0 0,1-1 5 0 0,0 0-1 0 0,0 0 1 0 0,0 0-1 0 0,0 1 1 0 0,0-1 0 0 0,0 1-1 0 0,0-1 1 0 0,0 1-1 0 0,1 0-4 0 0,-2 0 4 0 0,1 0 0 0 0,-1 0 0 0 0,1-1 0 0 0,-1 1 0 0 0,1 0 0 0 0,0-1-1 0 0,-1 1 1 0 0,1-1 0 0 0,-1 0 0 0 0,0 1 0 0 0,1-1 0 0 0,-1 0 0 0 0,1 0 0 0 0,-1 0-4 0 0,7-4 9 0 0,-1 2 15 0 0,6-4 2 0 0,-11 6-25 0 0,1-1-1 0 0,-1 0 0 0 0,1 0 1 0 0,-1 0-1 0 0,0 0 0 0 0,1-1 1 0 0,-1 1-1 0 0,0 0 0 0 0,0-1 1 0 0,0-1-1 0 0,13-19 0 0 0,0 13 0 0 0,-11 6-5 0 0,-1-1 0 0 0,0 0 0 0 0,0 0 0 0 0,0 0 0 0 0,-1-1 5 0 0,11-17-73 0 0,-11 19 36 0 0,1-1 0 0 0,-1 0 0 0 0,1 0-1 0 0,-1 0 1 0 0,-1 0 0 0 0,1 0 0 0 0,0-2 37 0 0,-1 2-28 0 0,0 1 1 0 0,0 0-1 0 0,1-1 1 0 0,-1 1-1 0 0,1 0 0 0 0,0 0 1 0 0,1 0 27 0 0,7-15-139 0 0,-2-7-13 0 0,4-7-14 0 0,-1 2-11 0 0,-6 0-36 0 0,-4 7-244 0 0,-2-19 457 0 0,0 3-232 0 0,2 5 191 0 0,0-4 44 0 0,-2 20 22 0 0,0 0 0 0 0,-1-5-25 0 0,-24-122 75 0 0,24 98-77 0 0,2 39 13 0 0,0-1-1 0 0,-1 0 0 0 0,-1-4-10 0 0,-2-8 82 0 0,1 11-26 0 0,1 1 0 0 0,1 0-1 0 0,0 0 1 0 0,0-3-56 0 0,1-4 80 0 0,1 11-44 0 0,-1 0 1 0 0,0 0-1 0 0,-1 0 0 0 0,1 1 0 0 0,-1-1 1 0 0,-1-2-37 0 0,-3-7 79 0 0,4 12-63 0 0,-1 0 0 0 0,1 0 0 0 0,0-1 0 0 0,1 1 1 0 0,-1 0-1 0 0,0 0 0 0 0,1-1 0 0 0,0-1-16 0 0,0-7 70 0 0,0-6 33 0 0,0 7-7 0 0,0 2 32 0 0,0-1 67 0 0,0 7-70 0 0,0 3-44 0 0,0 0-10 0 0,0 0 29 0 0,2 3 44 0 0,0-1-122 0 0,-1 0-1 0 0,0 0 1 0 0,0 0-1 0 0,1 0 1 0 0,-1 0 0 0 0,0 0-1 0 0,-1 0 1 0 0,1 0-1 0 0,0 1 1 0 0,-1-1 0 0 0,1 2-22 0 0,2 9 81 0 0,3 2-5 0 0,-1 0-13 0 0,-3 3-42 0 0,-2-11-21 0 0,1 0 0 0 0,0 0 0 0 0,0 0 0 0 0,1 0 0 0 0,0-1 0 0 0,2 6 0 0 0,-2-7 0 0 0,-1-2 0 0 0,-1 1 0 0 0,1-1 0 0 0,0 1 0 0 0,-1-1 0 0 0,0 0 0 0 0,1 1 0 0 0,-2-1 0 0 0,1 1 0 0 0,0 1 0 0 0,-1 7 0 0 0,1 79 43 0 0,0 50 106 0 0,-1-113 27 0 0,-5 23-176 0 0,2-17 208 0 0,0 32-208 0 0,2-32 68 0 0,-3 2 38 0 0,-1 3 52 0 0,4 0 54 0 0,1-33-178 0 0,1 0 0 0 0,-1-1 0 0 0,0 1 1 0 0,-1-1-1 0 0,1 1 0 0 0,-1 0-34 0 0,0-2 23 0 0,1 1 0 0 0,0 0 0 0 0,-1 0 0 0 0,2 0 0 0 0,-1 4-23 0 0,1 12 74 0 0,0 2-20 0 0,0-21-50 0 0,0-1-4 0 0,0 1 1 0 0,0 0 0 0 0,0-1 0 0 0,-1 1 0 0 0,1 0 0 0 0,0-1 0 0 0,-1 1 0 0 0,1-1 0 0 0,-1 1 0 0 0,1-1-1 0 0,-1 1 1 0 0,0-1 0 0 0,0 1 0 0 0,0-1 0 0 0,0 1-1 0 0,-4 6 11 0 0,3 7 37 0 0,2-3-26 0 0,0-9-8 0 0,0-3-44 0 0,0 0-57 0 0,0 0-124 0 0,0 0-227 0 0,0 0-36 0 0,0 0-6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1.41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106 1 7920 0 0,'0'0'174'0'0,"0"0"29"0"0,0 0 13 0 0,0 2-31 0 0,0 6-285 0 0,0-1 80 0 0,0-1 68 0 0,0-1 58 0 0,0 0 69 0 0,0-1 45 0 0,0 8 635 0 0,0-8-516 0 0,0 0-170 0 0,0-1-35 0 0,0 3 107 0 0,1-1-33 0 0,1 0 8 0 0,2 1 66 0 0,2 7 234 0 0,-4-7-306 0 0,-2 1 37 0 0,0 1-56 0 0,1 2 73 0 0,-1 21 604 0 0,0-18-536 0 0,-1-6-182 0 0,1-1-35 0 0,-1 0-43 0 0,0-1-50 0 0,-5 10 225 0 0,1-1-1 0 0,3 2-44 0 0,2-6-52 0 0,-2-2-41 0 0,0-1-21 0 0,-2 1-3 0 0,-2 7 75 0 0,5-7-63 0 0,1 2 41 0 0,-1-4-44 0 0,1 1 0 0 0,-2 0 0 0 0,1-1 0 0 0,-3 7-94 0 0,-4 13 191 0 0,6-21-160 0 0,1-3-11 0 0,0 0-1 0 0,0 0 1 0 0,0 0-1 0 0,0 0 1 0 0,-1 0 0 0 0,1 0-1 0 0,-1 0 1 0 0,1-1-1 0 0,-2 2-19 0 0,-8 10 115 0 0,8-6-71 0 0,-9 19 2 0 0,9-15-26 0 0,3-10-18 0 0,0 0-1 0 0,0 0 1 0 0,0-1-1 0 0,0 1 1 0 0,-1 0-1 0 0,1 0 1 0 0,0 0-1 0 0,-1 0 1 0 0,1 0-1 0 0,0-1 1 0 0,-1 1-1 0 0,1 0 1 0 0,-1 0-1 0 0,0-1 1 0 0,1 1-1 0 0,-1 0 1 0 0,1-1-1 0 0,-1 1 1 0 0,0 0-1 0 0,0-1 1 0 0,1 1-1 0 0,-1-1 1 0 0,0 0-1 0 0,0 1 1 0 0,0-1-1 0 0,1 1 0 0 0,-2-1-1 0 0,1 1 0 0 0,0-1-1 0 0,0 1 0 0 0,0 0 0 0 0,0 0 1 0 0,0 0-1 0 0,0-1 0 0 0,0 1 0 0 0,1 0 1 0 0,-1 0-1 0 0,0 0 0 0 0,0 0 0 0 0,1 1 1 0 0,-1-1-1 0 0,1 0 0 0 0,-1 0 0 0 0,1 0 1 0 0,-1 0-1 0 0,1 1 0 0 0,0-1 0 0 0,-1 0 1 0 0,1 0-1 0 0,0 1 0 0 0,0-1 1 0 0,0 1-59 0 0,0-1-88 0 0,0-1-92 0 0,0 0 67 0 0,0 0-39 0 0,0 0-43 0 0,0 0-42 0 0,0 0-36 0 0,0 0-35 0 0,0 0-238 0 0,0 0-57 0 0,0 0-780 0 0,0 0-618 0 0,0 0-1172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2.00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 0 9016 0 0,'0'0'265'0'0,"0"0"-4"0"0,0 1-162 0 0,0 1 9 0 0,0-1-18 0 0,0 0-43 0 0,0 1-17 0 0,0-1 14 0 0,0 0 16 0 0,0 0 34 0 0,0 0 56 0 0,0 1 60 0 0,0-1 71 0 0,0 1 80 0 0,-2-2 452 0 0,2 0-660 0 0,0 0-39 0 0,-1 0 13 0 0,1 0-104 0 0,-1 0-54 0 0,-2 0-196 0 0,2 0 198 0 0,0 1 58 0 0,0-1 40 0 0,1 0 46 0 0,-1 0 55 0 0,0 0 35 0 0,1-1 54 0 0,-1 1 60 0 0,1 0 65 0 0,-1 0 72 0 0,1 0 76 0 0,-1 0 81 0 0,1 0 87 0 0,1 0-512 0 0,-1 1-41 0 0,0 1 43 0 0,0 2-91 0 0,-1 1-56 0 0,1-3-6 0 0,0-1 44 0 0,0-1-256 0 0,0 1 58 0 0,0-1 51 0 0,0 1 46 0 0,0-1 48 0 0,0 1 45 0 0,0 0 62 0 0,1 0 120 0 0,-1 0 51 0 0,0 0-143 0 0,0-1-77 0 0,0 1-63 0 0,0-1-64 0 0,0 1-66 0 0,0 0-75 0 0,0-1-84 0 0,0 1-28 0 0,0-1-70 0 0,0 1-78 0 0,0-1-83 0 0,0 1-87 0 0,-1 0-94 0 0,1-1-100 0 0,0 1-105 0 0,0-1-1125 0 0,0 0-1154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2.2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10912 0 0,'0'0'248'0'0,"0"0"34"0"0,0 0 20 0 0,0 0-38 0 0,0 1-199 0 0,0 1-37 0 0,0 15 220 0 0,0-12 35 0 0,0-2-127 0 0,0-1 604 0 0,0-2 37 0 0,0 0-13 0 0,0 0-95 0 0,-3 3-45 0 0,3-3-535 0 0,-1 1-46 0 0,-4 3 48 0 0,2-2 12 0 0,2-1-3 0 0,0 1 48 0 0,0-1 60 0 0,1 1 67 0 0,0-2-120 0 0,0 0 33 0 0,0 0 87 0 0,0 0-21 0 0,0 0-126 0 0,0 0-98 0 0,0 0-63 0 0,0 0-90 0 0,0 0-151 0 0,0 0 118 0 0,0 0-62 0 0,0 0-87 0 0,0 0 90 0 0,0 0-41 0 0,0 0-45 0 0,0 0-43 0 0,0 0-38 0 0,0 0-35 0 0,0 0-256 0 0,0 0-58 0 0,1 0-46 0 0,0 0-33 0 0,3 0-1413 0 0,5 0-1248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2.6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12408 0 0,'0'0'281'0'0,"0"0"40"0"0,0 0 22 0 0,0 0-143 0 0,0 0-97 0 0,0 0-41 0 0,0 3-23 0 0,0 3 87 0 0,0-1-44 0 0,0 0-14 0 0,0-1-15 0 0,0-3 3 0 0,0 0 49 0 0,0 0 44 0 0,0 0 66 0 0,0 2 76 0 0,0 0 91 0 0,0 7 455 0 0,0-10-823 0 0,0 0 1 0 0,0 0-1 0 0,0 0 1 0 0,0 0-1 0 0,0 1 1 0 0,0-1-1 0 0,0 0 1 0 0,0 0-1 0 0,0 0 1 0 0,0 0-1 0 0,0 0 1 0 0,0 0-1 0 0,0 0 1 0 0,0 0-1 0 0,0 0 1 0 0,0 0-1 0 0,0 0 1 0 0,0 1-1 0 0,0-1 1 0 0,0 0-1 0 0,0 0 1 0 0,0 0-1 0 0,0 0 1 0 0,0 0-1 0 0,0 0 1 0 0,0 0-1 0 0,1 0 1 0 0,-1 0-1 0 0,0 0 1 0 0,0 0-1 0 0,0 0 1 0 0,0 0-1 0 0,0 0 1 0 0,0 1-1 0 0,0-1 1 0 0,0 0-1 0 0,0 0 1 0 0,0 0-1 0 0,0 0 1 0 0,0 0-1 0 0,1 0 1 0 0,-1 0-1 0 0,0 0 1 0 0,0 0-1 0 0,0 0 1 0 0,0 0-1 0 0,0 0 1 0 0,0 0-1 0 0,0 0 1 0 0,0 0-1 0 0,0 0 1 0 0,0 0-1 0 0,0 0 1 0 0,1 0-1 0 0,-1 0 1 0 0,0 0-1 0 0,0 0-14 0 0,1 0-3 0 0,0 0 39 0 0,-1 0 38 0 0,1 0 34 0 0,1 0 200 0 0,-1 0 107 0 0,1 1 75 0 0,-1 0 61 0 0,4 1 1436 0 0,-3-1-1170 0 0,-1-1-436 0 0,0 1-32 0 0,0 0-41 0 0,-1-1-48 0 0,1 1-51 0 0,0 0-65 0 0,0-1-73 0 0,0 1-80 0 0,-1-1-88 0 0,1 1-95 0 0,-1 0-105 0 0,1-1-110 0 0,1 3 412 0 0,-1-3-63 0 0,-1 0-90 0 0,0 0-195 0 0,0 0-344 0 0,0 0 520 0 0,0 0 17 0 0,0-1-18 0 0,0 1-51 0 0,0 0-14 0 0,0-1-52 0 0,0 1-60 0 0,0-1-69 0 0,0 0-72 0 0,0 0-69 0 0,0 0-59 0 0,0 0-54 0 0,0 0-192 0 0,0-1-52 0 0,0 0-233 0 0,0-1-629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8.9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0 227 9376 0 0,'0'0'273'0'0,"0"0"-5"0"0,1 0-200 0 0,1 0-40 0 0,15 0 136 0 0,-9 0 119 0 0,-3-2 203 0 0,7-6 23 0 0,11 3 113 0 0,3 4-26 0 0,-7 2-132 0 0,-7-1-93 0 0,-1 0 65 0 0,-2 0-11 0 0,1 1-77 0 0,2-1-26 0 0,0 0-75 0 0,2 0-26 0 0,2-3 16 0 0,-4-3-30 0 0,-2 1-70 0 0,4 3-76 0 0,20 2-47 0 0,-8 0-36 0 0,-4 0-40 0 0,-1 0-59 0 0,-6 0 11 0 0</inkml:trace>
  <inkml:trace contextRef="#ctx0" brushRef="#br0" timeOffset="290.64">182 1 9440 0 0,'0'0'216'0'0,"0"0"32"0"0,0 0 9 0 0,0 0-109 0 0,0 2-77 0 0,-1 4-26 0 0,-4-1-38 0 0,-2-1-15 0 0,4 0 32 0 0,0 2 51 0 0,-1 1 54 0 0,1 0 55 0 0,1-3 24 0 0,-1 5 238 0 0,2 16 662 0 0,1-15-740 0 0,1-1-33 0 0,-1 1-60 0 0,2 4-44 0 0,4 7 192 0 0,0 1-17 0 0,-4-8-202 0 0,-2-5-52 0 0,1-1-43 0 0,1-1-21 0 0,2 1-6 0 0,2 7 62 0 0,-5-7-54 0 0,0 2 37 0 0,-1-4-69 0 0,1 0 0 0 0,1 0 0 0 0,-1 0 0 0 0,1 0 0 0 0,0-1 0 0 0,0 1 0 0 0,1-1 0 0 0,0 1 0 0 0,2 3-58 0 0,1 3 86 0 0,-3 3 5 0 0,-1 0-60 0 0,3-7-10 0 0,-4-7-19 0 0,0 1 1 0 0,0-1-1 0 0,0 0 0 0 0,-1 1 1 0 0,1-1-1 0 0,0 1 0 0 0,-1-1 1 0 0,1 1-1 0 0,-1-1 0 0 0,0 1 1 0 0,1 0-1 0 0,-1-1 0 0 0,0 1 0 0 0,0 0-1 0 0,0-2-1 0 0,0 1 0 0 0,0 0 0 0 0,0 0 0 0 0,0 0 0 0 0,0 0 0 0 0,0-1 0 0 0,0 1 0 0 0,0 0 0 0 0,1 0 0 0 0,-1 0 0 0 0,0-1 0 0 0,0 1 0 0 0,1 0 0 0 0,0 0 0 0 0,1 1-20 0 0,1-1-50 0 0,-2-1-17 0 0,0 1-43 0 0,1-1-51 0 0,-1 1-61 0 0,0 0-106 0 0,-1 1-78 0 0,1 0-66 0 0,-1-1-57 0 0,1 3-401 0 0,1-1-78 0 0,2 3-959 0 0,4 3-1135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1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16 6952 0 0,'0'0'201'0'0,"0"0"-46"0"0,0 0-3 0 0,0 0 58 0 0,0-2 181 0 0,0 1-344 0 0,0 1 0 0 0,0-1-1 0 0,-1 1 1 0 0,1-1 0 0 0,0 1 0 0 0,0-1-1 0 0,0 1 1 0 0,0-1 0 0 0,0 1 0 0 0,-1-1-1 0 0,1 1 1 0 0,0-1 0 0 0,0 1 0 0 0,-1-1-1 0 0,1 1 1 0 0,0-1 0 0 0,-1 1 0 0 0,1 0-1 0 0,0-1 1 0 0,-1 1 0 0 0,1 0 0 0 0,-1-1-1 0 0,1 1 1 0 0,0 0 0 0 0,-1 0 0 0 0,1-1-1 0 0,-1 1 1 0 0,1 0 0 0 0,-1 0 0 0 0,1 0-1 0 0,-1 0 1 0 0,1-1 0 0 0,-1 1-47 0 0,-10-1 828 0 0,-1 2 66 0 0,3-1-42 0 0,1 0-481 0 0,0 0-53 0 0,0 0-52 0 0,0 0-47 0 0,-1 0-45 0 0,1 0-42 0 0,1 0-40 0 0,0 0-36 0 0,6 0-45 0 0,0 0 1 0 0,0 0-1 0 0,1 0 0 0 0,-1 0 0 0 0,0 0 0 0 0,0 1 0 0 0,1-1 0 0 0,-1 0 0 0 0,0 0 1 0 0,1 1-1 0 0,-1-1 0 0 0,0 0 0 0 0,1 1 0 0 0,-1-1 0 0 0,0 1 0 0 0,1-1 1 0 0,-1 1-1 0 0,1-1 0 0 0,-1 1 0 0 0,1-1 0 0 0,-1 1 0 0 0,1 0 0 0 0,-1-1 1 0 0,1 1-1 0 0,-1 0 0 0 0,1-1 0 0 0,0 1 0 0 0,0 0 0 0 0,-1 0-11 0 0,1 0 10 0 0,-1 0 0 0 0,1 0 0 0 0,-1 0 0 0 0,0 1-1 0 0,1-1 1 0 0,-1 0 0 0 0,0-1 0 0 0,0 1 0 0 0,0 0 0 0 0,1 0 0 0 0,-1 0-1 0 0,0 0 1 0 0,0-1 0 0 0,0 1 0 0 0,0 0-10 0 0,-12 4 107 0 0,8 5-3 0 0,-5-5-19 0 0,9-4-81 0 0,0-1 0 0 0,0 0-1 0 0,1 1 1 0 0,-1-1 0 0 0,0 0 0 0 0,0 1-1 0 0,0-1 1 0 0,0 1 0 0 0,1 0 0 0 0,-1-1-1 0 0,0 1 1 0 0,1-1 0 0 0,-1 1 0 0 0,0 0-1 0 0,1 0 1 0 0,-1-1 0 0 0,1 1 0 0 0,-1 0-1 0 0,1 0 1 0 0,0 0 0 0 0,-1 0 0 0 0,1 0-4 0 0,-3 11 30 0 0,2-9-26 0 0,1-1-1 0 0,-1 0 1 0 0,1 0-1 0 0,-1 0 1 0 0,0 1-1 0 0,0-1 1 0 0,0 0-1 0 0,0 0 1 0 0,0 0-1 0 0,0 0 1 0 0,0-1-1 0 0,-1 1 1 0 0,1 0 0 0 0,-1 0-4 0 0,-9 14 62 0 0,2 1-44 0 0,-11 10-18 0 0,14-7 0 0 0,4-9 0 0 0,-11 24 17 0 0,11-30-10 0 0,-1 0 1 0 0,1 1 0 0 0,0-1-1 0 0,1 1 1 0 0,-1 0 0 0 0,1-1 0 0 0,0 1-1 0 0,0 3-7 0 0,1 51 74 0 0,0-58-74 0 0,0-1 0 0 0,0 1 0 0 0,1 0 0 0 0,-1-1 0 0 0,0 1 0 0 0,1 0 0 0 0,-1-1 0 0 0,0 1 0 0 0,1-1 0 0 0,0 1 0 0 0,-1-1 0 0 0,1 1 0 0 0,0-1 0 0 0,0 0 0 0 0,0 1 0 0 0,4 6 0 0 0,4 7-3 0 0,-5-13 4 0 0,1-1 14 0 0,0 1 4 0 0,-3 0-16 0 0,-1-1 0 0 0,1 0 0 0 0,0 0 0 0 0,0-1 0 0 0,-1 1 0 0 0,1 0 0 0 0,0-1 0 0 0,0 1 1 0 0,0-1-1 0 0,0 1 0 0 0,0-1 0 0 0,0 0 0 0 0,0 0 0 0 0,0 0 0 0 0,-1 0 0 0 0,1 0 0 0 0,0 0 0 0 0,0-1 0 0 0,1 1-3 0 0,32-15 64 0 0,-30 13-63 0 0,16-5 65 0 0,-17 5-40 0 0,0 0-1 0 0,0 1 1 0 0,-1-1-1 0 0,1 0 1 0 0,-1-1-1 0 0,1 1 1 0 0,2-3-26 0 0,9-11 104 0 0,1 1-40 0 0,13-15 26 0 0,-25 26-72 0 0,-1-1 0 0 0,1-1 0 0 0,-1 1 0 0 0,-1 0 0 0 0,1-1 0 0 0,-1 1 0 0 0,0-1 0 0 0,1-4-18 0 0,-1 4 3 0 0,-1 1 15 0 0,0 0 0 0 0,0 0 0 0 0,0-1 0 0 0,-1 1 0 0 0,0-1 0 0 0,0 1 0 0 0,0 0 0 0 0,-1-2-18 0 0,0-4 16 0 0,1-8-41 0 0,0-3 65 0 0,0-27 128 0 0,0 35-154 0 0,0-1-42 0 0,0-1-71 0 0,0 0-91 0 0,0 1-109 0 0,0 7 103 0 0,0 1-36 0 0,0 5 33 0 0,0 1-14 0 0,0 1-54 0 0,0 0-112 0 0,0 0-131 0 0,0 0-117 0 0,0 0 93 0 0,0 0-43 0 0,0 0-671 0 0,0 0-524 0 0,0 0-996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7.3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393 696 8032 0 0,'-12'0'182'0'0,"12"0"-178"0"0,0 0 0 0 0,-1 0 0 0 0,1 0-1 0 0,0 0 1 0 0,0 0 0 0 0,0 0-1 0 0,0 0 1 0 0,0 1 0 0 0,0-1-1 0 0,0 0 1 0 0,0 0 0 0 0,0 0-1 0 0,0 0 1 0 0,0-1 0 0 0,-1 1 0 0 0,1 0-1 0 0,0 0 1 0 0,0 0 0 0 0,0 0-1 0 0,0 0 1 0 0,0 0 0 0 0,0 0-1 0 0,0 0 1 0 0,0 0 0 0 0,0 0 0 0 0,0 0-1 0 0,0 0 1 0 0,0 0 0 0 0,-1 0-1 0 0,1 0 1 0 0,0 0 0 0 0,0 0-1 0 0,0 0 1 0 0,0 0 0 0 0,0 0-1 0 0,0-1 1 0 0,0 1 0 0 0,0 0 0 0 0,0 0-1 0 0,0 0 1 0 0,0 0 0 0 0,0 0-1 0 0,0 0 1 0 0,0 0 0 0 0,0 0-1 0 0,0 0 1 0 0,0 0 0 0 0,0 0 0 0 0,0-1-1 0 0,0 1 1 0 0,0 0 0 0 0,0 0-1 0 0,0 0 1 0 0,0 0 0 0 0,0 0-1 0 0,0 0 1 0 0,0 0-4 0 0,0-1 8 0 0,0 0-1 0 0,0 0 1 0 0,0 1-1 0 0,-1-1 1 0 0,1 0-1 0 0,0 0 1 0 0,-1 1-1 0 0,1-1 1 0 0,0 0-1 0 0,-1 1 1 0 0,1-1-1 0 0,-1 1 1 0 0,1-1-1 0 0,-1 0 1 0 0,0 1-1 0 0,1-1 1 0 0,-1 1-1 0 0,1-1 1 0 0,-1 1-1 0 0,0-1 1 0 0,1 1-8 0 0,-22-11 168 0 0,6 2-81 0 0,3 0-53 0 0,5 2 20 0 0,0 2 89 0 0,-2 0 107 0 0,-6-2 184 0 0,7 3-201 0 0,-1-1-59 0 0,3 1 39 0 0,5 3-173 0 0,1 0-1 0 0,0 0 0 0 0,-1 0 0 0 0,1 0 0 0 0,-1 1 1 0 0,1-1-1 0 0,-1 0 0 0 0,1 1 0 0 0,-1 0 0 0 0,1-1 1 0 0,-1 1-1 0 0,0 0 0 0 0,1 0 0 0 0,-1 0-39 0 0,-9-2 216 0 0,-2-5 28 0 0,2 2-34 0 0,3 3-38 0 0,3 5-31 0 0,-3 3-83 0 0,0-1 0 0 0,-1 0 0 0 0,1 0 1 0 0,-2-1-59 0 0,10-4 0 0 0,-4 2 22 0 0,3-1-16 0 0,0-1 0 0 0,1 0 0 0 0,-1 0 0 0 0,0 1-1 0 0,1-1 1 0 0,-1 0 0 0 0,1 1 0 0 0,-1-1 0 0 0,1 1-1 0 0,-1-1 1 0 0,1 1 0 0 0,-1-1 0 0 0,1 0 0 0 0,-1 1-1 0 0,1 0 1 0 0,0-1 0 0 0,-1 1 0 0 0,1-1 0 0 0,0 1 0 0 0,0-1-1 0 0,-1 1 1 0 0,1 0-6 0 0,-2 4 24 0 0,-2 0-9 0 0,1 0 1 0 0,-1-1 0 0 0,0 1 0 0 0,0-1 0 0 0,0 0-1 0 0,-1 0 1 0 0,-3 3-16 0 0,3-4 10 0 0,1 1-1 0 0,0 0 0 0 0,-1 0 1 0 0,1 1-1 0 0,1-1 0 0 0,-1 1 1 0 0,-2 3-10 0 0,-12 30 0 0 0,-9 28 0 0 0,24-49 0 0 0,6-2 0 0 0,9 1 0 0 0,-6-11 8 0 0,-3-1 3 0 0,0-1 0 0 0,1 1 0 0 0,-1-1 0 0 0,1 0 1 0 0,4 2-12 0 0,-7-4 1 0 0,1-1 0 0 0,-1 1 0 0 0,1-1 0 0 0,-1 1 0 0 0,1-1 0 0 0,0 0 0 0 0,-1 0 0 0 0,1 0 0 0 0,0 0 0 0 0,-1 0-1 0 0,9 0 21 0 0,-5 1-18 0 0,-1 0 1 0 0,1-1 0 0 0,-1 0-1 0 0,1 0 1 0 0,0-1 0 0 0,-1 1-1 0 0,1-1 1 0 0,-1 0 0 0 0,3-1-4 0 0,11-8 10 0 0,-6 7 11 0 0,6-2 7 0 0,-5-4-38 0 0,-1-1-70 0 0,8 1 43 0 0,-3 3-33 0 0,-7 0-47 0 0,-2-2-48 0 0,0-1-77 0 0,7-16-324 0 0,0 7-30 0 0</inkml:trace>
  <inkml:trace contextRef="#ctx0" brushRef="#br0" timeOffset="365.4">333 16 6448 0 0,'0'0'141'0'0,"0"0"23"0"0,0-3 13 0 0,0-7 53 0 0,0 8-88 0 0,0 2 116 0 0,0 0 216 0 0,0 6 82 0 0,0 1-97 0 0,0 1-86 0 0,0 0-78 0 0,0 1-69 0 0,0-1-58 0 0,0-1-51 0 0,0 0-41 0 0,2 6 140 0 0,4-3-43 0 0,-2-2-50 0 0,1 0 35 0 0,-1 1-13 0 0,3 4 22 0 0,-4-2-17 0 0,-3 5-10 0 0,2 0-12 0 0,-1-12-80 0 0,1-1 0 0 0,0 1 1 0 0,0 0-1 0 0,0 0 0 0 0,2 1-48 0 0,-2-2 26 0 0,-1-1 0 0 0,1 1 0 0 0,0 0 0 0 0,-1 0 1 0 0,0 0-1 0 0,1 0 0 0 0,-1 0-26 0 0,4 58 432 0 0,3-31-218 0 0,7 34 205 0 0,-10-22-212 0 0,-6-13-73 0 0,0 10 110 0 0,5 1 58 0 0,0-22-198 0 0,3 14 92 0 0,-5-9-19 0 0,-2 2 11 0 0,1-14-90 0 0,-1-1-1 0 0,0 0 0 0 0,0 1 0 0 0,-2-1 1 0 0,0 4-98 0 0,-3 1 110 0 0,-1 2 42 0 0,5-1 32 0 0,1-11-221 0 0,-1 1 56 0 0,1 4 90 0 0,0 1 67 0 0,-1 11 226 0 0,1-12-260 0 0,0 1-41 0 0,0 0-90 0 0,0-3-90 0 0,0 1-99 0 0,1-1-115 0 0,-1-4 98 0 0,1-1-35 0 0,-1-3-708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16.1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0 288 5904 0 0,'0'0'169'0'0,"0"0"-34"0"0,0 0 2 0 0,1 0 56 0 0,1 0 171 0 0,2 0-94 0 0,0 1-44 0 0,1 1 3 0 0,2 2 69 0 0,0 1-5 0 0,-3-3-67 0 0,1-1-3 0 0,-1 0 43 0 0,0-1-5 0 0,0 0 42 0 0,1-2 49 0 0,0 0 55 0 0,2-2-119 0 0,3-2 132 0 0,6 4 86 0 0,-9 2-365 0 0,1 0 38 0 0,22 0 514 0 0,-17 0-423 0 0,-1 0-39 0 0,-3-1-7 0 0,-1 0-59 0 0,-1-1-28 0 0,2-2-9 0 0,6-1 36 0 0,-1 3-21 0 0,9 2 163 0 0,0-1-3 0 0,-10-1-187 0 0,2-3-23 0 0,-12 3-86 0 0,0 1-1 0 0,0 0 0 0 0,1 0 0 0 0,-1 0 0 0 0,0 1 0 0 0,0-1 1 0 0,1 1-1 0 0,0-1-6 0 0,-2 1 3 0 0,0 0 1 0 0,0 0-1 0 0,0 0 1 0 0,0 0-1 0 0,0-1 1 0 0,-1 1-1 0 0,1-1 1 0 0,0 1-1 0 0,0-1 0 0 0,-1 0 1 0 0,1 0-1 0 0,0 0 1 0 0,1-1-4 0 0,-2 2 2 0 0,0-1-1 0 0,1 0 1 0 0,-1 0 0 0 0,0 0-1 0 0,1 1 1 0 0,-1-1 0 0 0,1 1-1 0 0,-1-1 1 0 0,1 1 0 0 0,-1 0-1 0 0,1 0 1 0 0,0-1 0 0 0,0 1-2 0 0,-1 0-1 0 0,0 0 0 0 0,-1 0 0 0 0,1 0 0 0 0,0 0 0 0 0,-1 0 0 0 0,1 0 0 0 0,0 0 0 0 0,-1 0 1 0 0,1 0-1 0 0,-1 0 0 0 0,1-1 0 0 0,0 1 0 0 0,-1 0 0 0 0,1-1 0 0 0,-1 1 0 0 0,1 0 1 0 0,-1-1-1 0 0,1 1 0 0 0,-1-1 0 0 0,1 1 0 0 0,-1 0 0 0 0,1-1 0 0 0,-1 1 0 0 0,1-1 0 0 0,-1 0 1 0 0,0 1 0 0 0,5-5-52 0 0,6 2-45 0 0,-10 3 47 0 0,1 0 1 0 0,-1 0-1 0 0,1 0 1 0 0,-1 0-1 0 0,0-1 1 0 0,1 1-1 0 0,-1-1 1 0 0,1 1-1 0 0,-1-1 1 0 0,1 1-1 0 0,-1-1 1 0 0,0 0-1 0 0,0 0 1 0 0,1 0 49 0 0,4-4-271 0 0,-3 2-273 0 0</inkml:trace>
  <inkml:trace contextRef="#ctx0" brushRef="#br0" timeOffset="338.47">242 0 7744 0 0,'-2'3'84'0'0,"-1"0"-113"0"0,1-2-1 0 0,1 1 39 0 0,0-1 33 0 0,0 0 40 0 0,0 0 26 0 0,0 0 41 0 0,0 0 48 0 0,-1 1 53 0 0,2-2-6 0 0,-1 1-53 0 0,1 0-44 0 0,0 0-39 0 0,0 1-19 0 0,0 0-32 0 0,1 3 32 0 0,-1-3-25 0 0,0-1 55 0 0,-1 14 565 0 0,1-3-253 0 0,-1 0-33 0 0,3-1-39 0 0,1-1-43 0 0,1 2-46 0 0,-3-3-53 0 0,-5 9 106 0 0,3-14-281 0 0,-1 5 117 0 0,2 0-50 0 0,2-1-23 0 0,4 3-2 0 0,-2-3 2 0 0,-1 8 104 0 0,-3 4-22 0 0,-1-8-72 0 0,1 6 18 0 0,0-1 38 0 0,0 10 162 0 0,0 37 499 0 0,0-43-602 0 0,0 0-45 0 0,0 0-67 0 0,0 0-58 0 0,0 2-68 0 0,0 1-80 0 0,0-24-273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6.5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380 62 6504 0 0,'0'0'141'0'0,"0"0"23"0"0,0 0 13 0 0,3 0-19 0 0,7-3-126 0 0,-8-3-11 0 0,-1 2 54 0 0,-1 4-75 0 0,0-2 156 0 0,0 2 178 0 0,-1-1-116 0 0,1 1-35 0 0,-1-2 97 0 0,1 1-135 0 0,0 0-46 0 0,0-1 5 0 0,0-2-17 0 0,0 3-22 0 0,-1 0 48 0 0,-1 0 39 0 0,-1 1-57 0 0,1 1 20 0 0,-1-2 58 0 0,1 0 69 0 0,-1-2 118 0 0,2 2-355 0 0,0 0 37 0 0,-3-2 129 0 0,2 0-15 0 0,-10-9 556 0 0,9 9-566 0 0,1 1-49 0 0,0 0 203 0 0,0 1-80 0 0,0 1-66 0 0,0-1-53 0 0,0 1-32 0 0,-2 1 16 0 0,3-1-7 0 0,1 1 2 0 0,-8-1 365 0 0,0 0-79 0 0,1 0-69 0 0,0 0-55 0 0,-2 0 11 0 0,-16 0 298 0 0,14 0-276 0 0,1 0 48 0 0,-1 0 106 0 0,3 2-376 0 0,4 2-46 0 0,4-3-9 0 0,-1 0 0 0 0,1-1 0 0 0,-1 1-1 0 0,1-1 1 0 0,-1 1 0 0 0,1-1 0 0 0,-1 1-1 0 0,1-1 1 0 0,-1 1 0 0 0,1-1 0 0 0,-1 0-1 0 0,0 1 1 0 0,1-1 0 0 0,-1 0 0 0 0,0 1-1 0 0,1-1 1 0 0,-1 0 0 0 0,0 0 0 0 0,1 0-1 0 0,-1 1 1 0 0,0-1 0 0 0,0 0 0 0 0,1 0-1 0 0,-1 0 1 0 0,0 0 2 0 0,-4-1-7 0 0,3 1 4 0 0,-21 13 3 0 0,18-10-2 0 0,5-3 4 0 0,-1 0 0 0 0,0 0 0 0 0,1 0 0 0 0,-1 1 0 0 0,0-1 0 0 0,1 0 0 0 0,-1 1 0 0 0,1-1 0 0 0,-1 1-1 0 0,1-1 1 0 0,-1 1 0 0 0,1-1 0 0 0,-1 1 0 0 0,1-1 0 0 0,0 1 0 0 0,-1-1 0 0 0,1 1 0 0 0,0-1 0 0 0,-1 1 0 0 0,1 0 0 0 0,0-1 0 0 0,0 1-2 0 0,-3 4 12 0 0,2-3-11 0 0,0-1 0 0 0,0 1 0 0 0,-1-1 0 0 0,1 0 0 0 0,-1 1 0 0 0,1-1 0 0 0,-1 0-1 0 0,1 0 1 0 0,-1 0 0 0 0,0 0 0 0 0,0 0 0 0 0,1 0 0 0 0,-2 0-1 0 0,-18 12-16 0 0,4 2-43 0 0,10-11 51 0 0,5-2 7 0 0,0-1 1 0 0,0 0 0 0 0,1 0-1 0 0,-1 1 1 0 0,0-1-1 0 0,1 1 1 0 0,-1 0-1 0 0,1-1 1 0 0,-1 1-1 0 0,1 0 1 0 0,0 0-1 0 0,-1 0 1 0 0,1 0 0 0 0,0 1 0 0 0,-2 1 0 0 0,1-1 0 0 0,0 0 1 0 0,-1 0-1 0 0,0 0 1 0 0,1 0-1 0 0,-4 1 0 0 0,3-1 11 0 0,0-1 1 0 0,1 1-1 0 0,-1 0 1 0 0,1 0-1 0 0,-1 0 0 0 0,-1 3-11 0 0,-8 19 68 0 0,-6 10-86 0 0,17-32 3 0 0,0 0 1 0 0,1-1-1 0 0,-1 1 1 0 0,1 0-1 0 0,-1 0 1 0 0,1-1-1 0 0,0 1 1 0 0,0 0-1 0 0,0 0 1 0 0,1 2 14 0 0,-1 10 7 0 0,0-4 19 0 0,-1-5-5 0 0,1-1-1 0 0,0 1 1 0 0,0-1 0 0 0,0 0-1 0 0,1 1 1 0 0,-1-1-1 0 0,1 0 1 0 0,1 2-21 0 0,0-2 14 0 0,5 16-41 0 0,-5-17 9 0 0,-1 0-1 0 0,1-1 1 0 0,0 1 0 0 0,0 0-1 0 0,0-1 1 0 0,1 1 0 0 0,2 2 18 0 0,20 18-67 0 0,-17-20 71 0 0,4 0-5 0 0,-4 1 1 0 0,-7-4 1 0 0,0 0 0 0 0,1 0 0 0 0,-1 0 0 0 0,0-1 0 0 0,1 1 0 0 0,-1 0 0 0 0,1-1 0 0 0,0 1 0 0 0,-1-1 0 0 0,1 0 0 0 0,-1 1 0 0 0,1-1 0 0 0,0 0 0 0 0,-1 0 1 0 0,2 0-2 0 0,4 0 7 0 0,-3 1 22 0 0,1-1 1 0 0,-1 0-1 0 0,1 0 1 0 0,-1-1-1 0 0,1 1 0 0 0,-1-1 1 0 0,3-1-30 0 0,3-2 36 0 0,8-2 33 0 0,-3 4 29 0 0,-12 2-82 0 0,-1-1 1 0 0,1 1 0 0 0,-1-1 0 0 0,0 0 0 0 0,1 0-1 0 0,-1 0 1 0 0,0 0 0 0 0,1 0 0 0 0,-1 0 0 0 0,0-1-1 0 0,0 1 1 0 0,0-1 0 0 0,0 1 0 0 0,0-1 0 0 0,0 0-1 0 0,-1 0 1 0 0,2-1-17 0 0,5-7 94 0 0,0 0-1 0 0,6-11-93 0 0,-8 12 39 0 0,9-9 40 0 0,0 1-47 0 0,-8 6-6 0 0,-4 5-14 0 0,0 0 0 0 0,1 1 0 0 0,0 0 1 0 0,1 0-1 0 0,2-3-12 0 0,-6 7 2 0 0,2-2 6 0 0,1-1 1 0 0,-1 0 0 0 0,0 0-1 0 0,0 0 1 0 0,0 0 0 0 0,0-1-1 0 0,-1 1 1 0 0,1-1 0 0 0,-1 0-9 0 0,21-29 77 0 0,-17 26-61 0 0,0 1 1 0 0,0-2 0 0 0,-1 1-1 0 0,-1-1-16 0 0,-2 6 9 0 0,-1 0 1 0 0,0 0-1 0 0,0 0 0 0 0,0 0 0 0 0,-1 0 1 0 0,1 0-1 0 0,-1 0 0 0 0,1 0 0 0 0,-1-1-9 0 0,0 3 6 0 0,0-1-1 0 0,0 0 0 0 0,0 1 0 0 0,1-1 0 0 0,-1 0 0 0 0,1 1 1 0 0,-1-1-1 0 0,1 0 0 0 0,0 1 0 0 0,0-1 0 0 0,-1 1 0 0 0,1-1 0 0 0,0 1-5 0 0,5-9 76 0 0,-4-3 55 0 0,-2 12-113 0 0,0-1 1 0 0,0 0-1 0 0,1 1 1 0 0,-1-1-1 0 0,0 1 0 0 0,1-1 1 0 0,-1 1-1 0 0,1-1 1 0 0,-1 1-1 0 0,1-1 1 0 0,0 1-1 0 0,0-1 1 0 0,0 1-1 0 0,0 0-18 0 0,4-7 84 0 0,-5 8-79 0 0,0-1-1 0 0,0 1 0 0 0,0 0 0 0 0,0 0 0 0 0,1-1 1 0 0,-1 1-1 0 0,0 0 0 0 0,0 0 0 0 0,0-1 0 0 0,0 1 1 0 0,0 0-1 0 0,0-1 0 0 0,1 1 0 0 0,-1 0 0 0 0,0 0 0 0 0,0-1 1 0 0,0 1-1 0 0,0 0 0 0 0,0-1 0 0 0,0 1 0 0 0,0 0 1 0 0,0-1-1 0 0,-1 1 0 0 0,1 0 0 0 0,0 0 0 0 0,0-1 1 0 0,0 1-1 0 0,0 0 0 0 0,0-1 0 0 0,0 1 0 0 0,-1 0 1 0 0,1 0-1 0 0,0-1 0 0 0,0 1 0 0 0,0 0-4 0 0,-1 0 1 0 0,1 0 0 0 0,-1 0 0 0 0,1 0 0 0 0,-1 0 0 0 0,1 0 0 0 0,-1 0 0 0 0,1 0 0 0 0,0 1-1 0 0,-1-1 1 0 0,1 0 0 0 0,-1 0 0 0 0,1 0 0 0 0,0 1 0 0 0,-1-1 0 0 0,1 0 0 0 0,0 0 0 0 0,-1 1 0 0 0,1-1 0 0 0,0 0 0 0 0,-1 1 0 0 0,1-1 0 0 0,0 1-1 0 0,0-1 1 0 0,-1 0 0 0 0,1 1 0 0 0,0-1 0 0 0,0 1 0 0 0,0-1 0 0 0,0 0 0 0 0,0 1 0 0 0,0-1 0 0 0,-1 1-1 0 0,0 19 0 0 0,1-17 0 0 0,0 0 0 0 0,0 0 0 0 0,0 0 0 0 0,-1-1 0 0 0,1 1 0 0 0,-1 0 0 0 0,0 0-1 0 0,0 0 1 0 0,-3 5 1 0 0,3-7 3 0 0,0 0 1 0 0,0 1-1 0 0,0-1 0 0 0,0 1 1 0 0,1-1-1 0 0,-1 1 0 0 0,1-1 1 0 0,-1 1-1 0 0,1-1 0 0 0,-1 1 1 0 0,1-1-1 0 0,0 1 0 0 0,0 0 0 0 0,0-1 1 0 0,0 2-5 0 0,0 76 201 0 0,0-51-176 0 0,0 1-37 0 0,2-8 19 0 0,3-1 34 0 0,-3-12 3 0 0,0 0 1 0 0,0 0-1 0 0,-1 0 1 0 0,0 7-45 0 0,-1 0 64 0 0,-1-9-31 0 0,1 0 0 0 0,0 0 0 0 0,1 0 0 0 0,-1 1 0 0 0,1-1 0 0 0,0 0-33 0 0,2 1 57 0 0,0 0-1 0 0,1-1 0 0 0,3 7-56 0 0,2 2 71 0 0,-5-5-21 0 0,-3-8-39 0 0,0 0 0 0 0,0 1 1 0 0,0-1-1 0 0,1 0 1 0 0,-1 0-1 0 0,0 0 1 0 0,1 0-1 0 0,-1-1 0 0 0,1 1-11 0 0,5 6 39 0 0,-4-5-19 0 0,0 0 1 0 0,0 0-1 0 0,1 0 0 0 0,-1 0 0 0 0,1-1 0 0 0,0 1-20 0 0,26 12 152 0 0,-28-14-141 0 0,0-1-1 0 0,0 1 1 0 0,0-1 0 0 0,0 0-1 0 0,0 1 1 0 0,0-1-1 0 0,0 0 1 0 0,0 0-1 0 0,0 0 1 0 0,0-1-11 0 0,-1 1 6 0 0,1 0 0 0 0,-1 0 0 0 0,0 0 0 0 0,0 0 0 0 0,1 0 1 0 0,-1 0-1 0 0,0 0 0 0 0,0 0 0 0 0,0 0 0 0 0,1 0 1 0 0,-1 1-1 0 0,0-1 0 0 0,0 1 0 0 0,0-1 0 0 0,0 1 0 0 0,1-1-6 0 0,1 4 9 0 0,-3-4-8 0 0,0 0-1 0 0,0 0 0 0 0,0 1 0 0 0,0-1 0 0 0,1 0 0 0 0,-1 0 0 0 0,0 0 0 0 0,0 0 0 0 0,0 0 0 0 0,0 0 0 0 0,0 0 0 0 0,0 1 1 0 0,0-1-1 0 0,0 0 0 0 0,0 0 0 0 0,1 0 0 0 0,-1 0 0 0 0,0 0 0 0 0,0 0 0 0 0,0 0 0 0 0,0 0 0 0 0,0 0 0 0 0,1 0 1 0 0,-1 0-1 0 0,0 0 0 0 0,0 0 0 0 0,0 0 0 0 0,0 0 0 0 0,0 0 0 0 0,0 0 0 0 0,1 0 0 0 0,-1 0 0 0 0,0 0 0 0 0,0 0 0 0 0,0 0 1 0 0,0 0-1 0 0,0 0 0 0 0,1 0 0 0 0,-1 0 0 0 0,0 0 0 0 0,0 0 0 0 0,0 0 0 0 0,0 0 0 0 0,0 0 0 0 0,0 0 0 0 0,1 0 1 0 0,-1-1-1 0 0,0 1 0 0 0,0 0 0 0 0,0 0 0 0 0,0 0 0 0 0,8-5 10 0 0,-6 4-3 0 0,0 1-1 0 0,0-1 1 0 0,0 1-1 0 0,1-1 1 0 0,-1 1-1 0 0,0 0 1 0 0,0 0-1 0 0,2 0-6 0 0,4 0-19 0 0,-1 0-35 0 0,0 1-103 0 0,-2-4-142 0 0,-3 1 218 0 0,0 1-9 0 0,-1-1-25 0 0,1 1-51 0 0,-1 0-20 0 0,1 0-50 0 0,-1 0-59 0 0,1 0-65 0 0,-1 0-68 0 0,1 1-65 0 0,-1-1-57 0 0,1 1-51 0 0,0 0-177 0 0,-1 0-49 0 0,1 0-215 0 0,2 0-575 0 0,-4 0 1580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8.0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11 8784 0 0,'0'0'197'0'0,"0"-3"24"0"0,0 1-271 0 0,0 1 116 0 0,0 0 100 0 0,0-1 88 0 0,0 1 143 0 0,0 1 78 0 0,0-1-2 0 0,-1 1 692 0 0,1 1-384 0 0,0-1-437 0 0,1 1-45 0 0,-1 0 9 0 0,0 0-199 0 0,0-1-35 0 0,1 2-36 0 0,-1-1-119 0 0,1 0-9 0 0,-1 0-35 0 0,1 0-37 0 0,-1 0-40 0 0,3 4 282 0 0,3 9 206 0 0,-5-11-200 0 0,0 1-1 0 0,-1-1 0 0 0,1 1 1 0 0,-1 0-1 0 0,1 0 1 0 0,-1 3-86 0 0,0 6 117 0 0,0 2 55 0 0,0 39 534 0 0,0-33-453 0 0,1 0-24 0 0,5 8 15 0 0,0 4 24 0 0,-4-8-2 0 0,-2-11-146 0 0,0 0 73 0 0,0 2 44 0 0,0 22 380 0 0,0-16-290 0 0,0-10-138 0 0,0 3 47 0 0,0-12-51 0 0,0-3 11 0 0,0 0 50 0 0,0 0 18 0 0,0 0 6 0 0,0 0-24 0 0,0 0-113 0 0,0 0-49 0 0,0 0-11 0 0,-3-3-13 0 0,-7-9-48 0 0,8-3-12 0 0,1-14 0 0 0,0 16 0 0 0,1 0 0 0 0,0 0 0 0 0,1 0 0 0 0,2-12 0 0 0,2 10-1 0 0,1-2-24 0 0,-4 1-39 0 0,-2 9 50 0 0,1 0 0 0 0,0 1 1 0 0,0-1-1 0 0,1 1 0 0 0,1-3 14 0 0,1-7-1 0 0,-1 5 1 0 0,-2 7 0 0 0,-1 0 0 0 0,1 1 0 0 0,1-1 0 0 0,-1 0 0 0 0,0 1 0 0 0,1 0 0 0 0,0-1 0 0 0,0 1 0 0 0,1-2 0 0 0,12-17 8 0 0,4 0-72 0 0,-6 7-37 0 0,0 1-62 0 0,-5 6 84 0 0,-6 5 47 0 0,1 0-1 0 0,0 1 0 0 0,-1-1 0 0 0,1 1 0 0 0,0 0 0 0 0,1-1 33 0 0,-3 2-4 0 0,1 1-1 0 0,-1-1 1 0 0,1 1-1 0 0,-1-1 1 0 0,1 1 0 0 0,-1-1-1 0 0,1 1 1 0 0,-1 0 0 0 0,1 0-1 0 0,1 0 5 0 0,-2 0 0 0 0,1-1 0 0 0,0 1 0 0 0,0 0 0 0 0,-1-1 0 0 0,1 1 0 0 0,-1-1 0 0 0,1 1 0 0 0,0-1 0 0 0,-1 0 0 0 0,2 0 0 0 0,8-3 0 0 0,0 8 1 0 0,-9-3-2 0 0,-1-1-1 0 0,1 1 0 0 0,-1 0 1 0 0,1-1-1 0 0,0 1 1 0 0,-1-1-1 0 0,1 1 1 0 0,0-1-1 0 0,-1 0 1 0 0,2 1 1 0 0,12 2-56 0 0,1 9 24 0 0,1 3-7 0 0,-10-11 32 0 0,7 8-8 0 0,-5 2-27 0 0,-6-10 35 0 0,-1-1-1 0 0,0 0 1 0 0,1 0 0 0 0,0 0-1 0 0,-1-1 1 0 0,4 3 7 0 0,-3-2-5 0 0,0-1 0 0 0,-1 1 0 0 0,1 0 0 0 0,-1 0 0 0 0,1 0-1 0 0,1 3 6 0 0,-2-3 0 0 0,-1 1 0 0 0,1 0 0 0 0,-1 1 0 0 0,1-1 0 0 0,-1 0 0 0 0,0 2 0 0 0,0-2 0 0 0,0 0 0 0 0,0 1 0 0 0,0-1 0 0 0,1 0 0 0 0,-1 0 0 0 0,2 1 0 0 0,1 3 0 0 0,-3-7 0 0 0,0 0 0 0 0,0 1 0 0 0,0-1 0 0 0,0 1 0 0 0,-1-1 0 0 0,1 0 0 0 0,0 1 0 0 0,-1 0 0 0 0,0-1 0 0 0,1 1 0 0 0,-1-1 0 0 0,0 1 0 0 0,0-1 0 0 0,0 1 0 0 0,0 35 0 0 0,0 80 38 0 0,0-99-146 0 0,0-14 37 0 0,0-1-48 0 0,0-2-10 0 0,1 0-34 0 0,-1 0-130 0 0,2-1-38 0 0,8 0-883 0 0,-10 0 1191 0 0,0 0 1 0 0,0 0 0 0 0,0 0-1 0 0,0 0 1 0 0,0 0 0 0 0,1 0-1 0 0,-1-1 1 0 0,0 1 0 0 0,0 0-1 0 0,0 0 1 0 0,0 0 0 0 0,0 0-1 0 0,0 0 1 0 0,0 0 0 0 0,0 1-1 0 0,0-1 1 0 0,0 0 0 0 0,1 0-1 0 0,-1 0 1 0 0,0 0 0 0 0,0 0-1 0 0,0 0 1 0 0,0 0 0 0 0,0 0-1 0 0,0 0 1 0 0,0 0 0 0 0,0 0-1 0 0,0 0 1 0 0,0 0 0 0 0,0 0-1 0 0,0 0 1 0 0,0 0 0 0 0,0 0-1 0 0,0 0 1 0 0,1 0 0 0 0,-1 1-1 0 0,0-1 1 0 0,0 0 0 0 0,0 0-1 0 0,0 0 1 0 0,0 0 0 0 0,0 0-1 0 0,0 0 1 0 0,0 0 0 0 0,0 0-1 0 0,0 0 1 0 0,0 0 0 0 0,0 0-1 0 0,0 1 1 0 0,0-1 0 0 0,0 0-1 0 0,0 0 1 0 0,0 0 0 0 0,0 0-1 0 0,0 0 1 0 0,0 0 0 0 0,0 0 22 0 0,0 13-1280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8.6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363 620 8696 0 0,'-3'0'197'0'0,"-1"0"-89"0"0,-24 0 402 0 0,23-1-445 0 0,2 0-41 0 0,-1-5-24 0 0,4 5 0 0 0,0 1 0 0 0,-1-1 0 0 0,1 1 0 0 0,0-1 0 0 0,-1 1 0 0 0,1 0 0 0 0,0-1 0 0 0,0 1 0 0 0,-1 0 0 0 0,1-1 0 0 0,-1 1 0 0 0,1 0 0 0 0,0-1 0 0 0,-1 1 0 0 0,1 0 0 0 0,-1 0 0 0 0,1 0 0 0 0,0-1 0 0 0,-1 1 0 0 0,1 0 0 0 0,-1 0 0 0 0,1 0 0 0 0,-1 0 0 0 0,1 0 0 0 0,-1 0 0 0 0,1 0 0 0 0,-1 0 0 0 0,1 0 0 0 0,-1 0 0 0 0,1 0 0 0 0,-1 0 0 0 0,1 0 0 0 0,-6 0 33 0 0,0 0 57 0 0,-4-1 161 0 0,7 1-172 0 0,1 0 1 0 0,0 0-1 0 0,0 0 0 0 0,0 0 0 0 0,-1 1 1 0 0,1-1-1 0 0,0 1 0 0 0,0-1 1 0 0,-2 2-80 0 0,-4 2 275 0 0,-1 2 119 0 0,-4-4 45 0 0,5-1-253 0 0,0 2-35 0 0,-8 8 77 0 0,-13 19 111 0 0,14-14-78 0 0,2-2-7 0 0,0 0-39 0 0,1 0-38 0 0,0 1-33 0 0,-10 16 60 0 0,4 2-87 0 0,6-15-51 0 0,9-14-43 0 0,0 0 0 0 0,1 1 1 0 0,-1 0-1 0 0,1-1 0 0 0,-1 4-23 0 0,-2 17 74 0 0,-5-5-2 0 0,5 5 8 0 0,-1-12-9 0 0,5-12-58 0 0,0 0 0 0 0,0 1 0 0 0,1-1 0 0 0,-1 1 0 0 0,0-1 0 0 0,1 0 0 0 0,-1 1 0 0 0,1-1 0 0 0,0 1 0 0 0,-1-1 0 0 0,1 1 0 0 0,0-1 0 0 0,0 1-13 0 0,0-1 17 0 0,0 1 0 0 0,0-1 1 0 0,0 1-1 0 0,1-1 1 0 0,-1 0-1 0 0,0 1 0 0 0,1-1 1 0 0,-1 0-1 0 0,0 1 1 0 0,1-1-1 0 0,0 0 0 0 0,-1 1 1 0 0,1-1-1 0 0,0 0-17 0 0,3 3 38 0 0,1 0-63 0 0,-3-4 27 0 0,-1 1 0 0 0,1-1 0 0 0,0 1 1 0 0,-1-1-1 0 0,1 0 0 0 0,-1 0 0 0 0,1 0 1 0 0,0 0-1 0 0,-1 0 0 0 0,1 0-2 0 0,5 0 50 0 0,-1-1 0 0 0,1 0 0 0 0,0-1 0 0 0,-1 1 0 0 0,1-1 0 0 0,-1-1 0 0 0,6-1-50 0 0,25-14 207 0 0,-13 5-101 0 0,6-2-33 0 0,-30 15-73 0 0,40-21 108 0 0,-17 8-76 0 0,-3 0-74 0 0,2-3-96 0 0,-7 3 20 0 0,9-10-162 0 0,-1 0-8 0 0,-9 11 146 0 0,-8 8 38 0 0,0-1-1 0 0,-1 1 1 0 0,1-1 0 0 0,-1 0-1 0 0,0-1 1 0 0,-1 1 0 0 0,4-6 104 0 0,2-7-326 0 0,-5 3 67 0 0,-2 2 85 0 0,2-1-56 0 0,0 2 40 0 0,-2-9-47 0 0,-3-5-64 0 0,0 15 168 0 0,0-3-36 0 0,-3-12 71 0 0,-7-18 52 0 0,8 34 30 0 0,1 1 0 0 0,0 0 1 0 0,1-1-1 0 0,0 1 0 0 0,0-3 16 0 0,1-12-54 0 0,-3 1-33 0 0,-2-1 4 0 0,1 9 4 0 0,0 0-1 0 0,2-1 1 0 0,-1-2 79 0 0,2 9-23 0 0,0 0 0 0 0,-1 1 0 0 0,0-1 1 0 0,-1 1-1 0 0,0-1 23 0 0,-1 0-9 0 0,1 0-1 0 0,1-1 1 0 0,-1 1 0 0 0,2 0 0 0 0,-1-4 9 0 0,1-118 64 0 0,0 129-57 0 0,0 0 1 0 0,0 0 0 0 0,1 0-1 0 0,-1 0 1 0 0,0 1-1 0 0,1-1 1 0 0,-1 0 0 0 0,1 0-1 0 0,0 0 1 0 0,0 1 0 0 0,-1-1-1 0 0,1 0 1 0 0,1-1-8 0 0,-1 2 7 0 0,0 0 0 0 0,0 0 0 0 0,0-1 0 0 0,-1 1 1 0 0,1-1-1 0 0,-1 1 0 0 0,1-1 0 0 0,-1 1 0 0 0,1-1 0 0 0,-1 1 0 0 0,0-1 1 0 0,0 1-1 0 0,0-2-7 0 0,0-3 27 0 0,0 4-19 0 0,0 1 1 0 0,0-1-1 0 0,0 0 1 0 0,0 1-1 0 0,0-1 0 0 0,0 1 1 0 0,0-1-1 0 0,0 0 1 0 0,1 1-1 0 0,-1-1 0 0 0,1 1 1 0 0,0-2-9 0 0,5-2 54 0 0,-1 2 41 0 0,-4-4 48 0 0,-1 4 102 0 0,0 3 10 0 0,0 0 5 0 0,0 0 17 0 0,3 3 10 0 0,7 7 1 0 0,-7-7-108 0 0,-2-1-64 0 0,-1 1-43 0 0,0-1-46 0 0,0 1-20 0 0,1-1 43 0 0,5 2 51 0 0,-5-3-95 0 0,-1-1 1 0 0,1 0-1 0 0,-1 0 0 0 0,0 1 0 0 0,1-1 0 0 0,-1 0 0 0 0,1 0 1 0 0,-1 1-1 0 0,0-1 0 0 0,1 0 0 0 0,-1 1 0 0 0,0-1 0 0 0,0 1 1 0 0,1-1-1 0 0,-1 0 0 0 0,0 1 0 0 0,0-1 0 0 0,1 1 0 0 0,-1-1 1 0 0,0 1-1 0 0,0-1 0 0 0,0 1 0 0 0,0-1 0 0 0,0 1 0 0 0,0-1 1 0 0,0 1-1 0 0,0-1 0 0 0,0 0 0 0 0,0 1 0 0 0,0-1 0 0 0,0 1 1 0 0,0 0-7 0 0,1 13 113 0 0,5 2-36 0 0,-1-1-30 0 0,-3 4 7 0 0,-2-16-41 0 0,0 1 1 0 0,0-1-1 0 0,0 0 1 0 0,0 0 0 0 0,1 0-1 0 0,-1 0 1 0 0,1 1 0 0 0,0-1-14 0 0,2 3 18 0 0,-1 1 0 0 0,0-1 0 0 0,0 0 0 0 0,-1 0 0 0 0,0 1 0 0 0,0-1 0 0 0,0 1 0 0 0,-1 2-18 0 0,-1 8 26 0 0,1-8-6 0 0,0-1 1 0 0,0 1-1 0 0,0 0 0 0 0,1-1 1 0 0,1 6-21 0 0,-1-11 6 0 0,8 33 95 0 0,-6-2 53 0 0,-3-5 30 0 0,0 27 136 0 0,0-30-160 0 0,0-2-37 0 0,0 3 33 0 0,0 55 410 0 0,0-76-494 0 0,-1 0 0 0 0,0 0 0 0 0,0 0 0 0 0,0 0 0 0 0,-2 4-72 0 0,-3 13 189 0 0,5-13-106 0 0,0 9 37 0 0,1-11-45 0 0,0 2 41 0 0,0 4 60 0 0,-1-7-82 0 0,0 1 1 0 0,0 0 0 0 0,-1-1-1 0 0,0 1 1 0 0,-3 7-95 0 0,4-13 21 0 0,-2 15 186 0 0,3 2-31 0 0,1-10-100 0 0,-1 6 38 0 0,1-12-95 0 0,-1 0 0 0 0,0 0-1 0 0,0-1 1 0 0,0 1 0 0 0,0 0-1 0 0,0 0 1 0 0,-1 0 0 0 0,1-1 0 0 0,-1 1-1 0 0,-1 2-18 0 0,-2 3 47 0 0,-1-2-21 0 0,3 0 41 0 0,1-1 50 0 0,1 3 76 0 0,0-5-123 0 0,-1 12 260 0 0,1-11-289 0 0,-2-1-84 0 0,-8 0 59 0 0,8-3 62 0 0,2-3 3 0 0,0 3-78 0 0,0-1 0 0 0,0 1 0 0 0,0-1 0 0 0,0 1-1 0 0,0-1 1 0 0,0 1 0 0 0,0-1 0 0 0,-1 1 0 0 0,1-1 0 0 0,0 1 0 0 0,0 0 0 0 0,0-1 0 0 0,0 1-1 0 0,0-1 1 0 0,-1 1 0 0 0,1-1 0 0 0,0 1 0 0 0,-1 0 0 0 0,1-1 0 0 0,0 1 0 0 0,0 0 0 0 0,-1-1-1 0 0,1 1 1 0 0,-1 0 0 0 0,1-1 0 0 0,0 1 0 0 0,-1 0 0 0 0,1 0 0 0 0,-1-1 0 0 0,1 1 0 0 0,0 0-1 0 0,-1 0 1 0 0,1 0 0 0 0,-1 0 0 0 0,1 0 0 0 0,-1 0 0 0 0,1-1 0 0 0,-1 1 0 0 0,1 0 0 0 0,-1 0-1 0 0,1 0 1 0 0,-1 1-3 0 0,-2-1-53 0 0,3-5-75 0 0,0 0 82 0 0,0 2 9 0 0,0 0-117 0 0,0 3 39 0 0,0-2-104 0 0,0 1 395 0 0,0 0-93 0 0,0 0-89 0 0,0 0-84 0 0,0-1-80 0 0,0 0-77 0 0,0 0-72 0 0,0 1-68 0 0,0-1-64 0 0,0 0-61 0 0,0 0-56 0 0,0 0-52 0 0,0 0-48 0 0,0 0-45 0 0,0 1-39 0 0,0 0-37 0 0,0-1-1474 0 0,0 1-1280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26.9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1 242 9328 0 0,'0'0'208'0'0,"0"0"33"0"0,0 0 15 0 0,0-1-108 0 0,0 0-77 0 0,1-4-108 0 0,0 1 66 0 0,2 2 61 0 0,0 0 55 0 0,1 2 49 0 0,1-1 42 0 0,6 2 342 0 0,2 0 209 0 0,-11-1-646 0 0,0 0 0 0 0,0 0 0 0 0,0 0 0 0 0,-1-1 0 0 0,1 1 0 0 0,0 0 0 0 0,0-1 1 0 0,-1 1-1 0 0,2-2-141 0 0,5-1 183 0 0,-1 0-42 0 0,13-2 208 0 0,-10 4-163 0 0,-3 1-39 0 0,2 0 36 0 0,1 0 30 0 0,-1 0-65 0 0,15 0 148 0 0,-10-2-57 0 0,-5-3-48 0 0,3-1-34 0 0,15 2-52 0 0,24 5-78 0 0,-28 0 20 0 0,-6-1 0 0 0,0 0-64 0 0,-1 0-89 0 0,0 0-117 0 0,-6 0-4 0 0,0 0-72 0 0,0 0-79 0 0,0 0-87 0 0,-8 0-95 0 0</inkml:trace>
  <inkml:trace contextRef="#ctx0" brushRef="#br0" timeOffset="340.97">273 0 7112 0 0,'0'0'157'0'0,"0"0"23"0"0,0 0 13 0 0,0 3-22 0 0,1-1-143 0 0,-2 2-35 0 0,-4-1 46 0 0,-5 3 74 0 0,4-2 113 0 0,-1 2 263 0 0,7-6-489 0 0,-2 2 944 0 0,-1 1 43 0 0,-3 3-413 0 0,2-2-255 0 0,3-2-95 0 0,0-1-55 0 0,0 1-46 0 0,1-1-40 0 0,0 1-25 0 0,0 0-33 0 0,0 3-21 0 0,1-3 22 0 0,-1-1 43 0 0,-2 9 117 0 0,-4 2 19 0 0,0 0 19 0 0,5-1-1 0 0,1 3 91 0 0,0 0-71 0 0,0 30 341 0 0,0-23-287 0 0,-1-10-200 0 0,1-4-32 0 0,0 0 0 0 0,0-1 0 0 0,0 1 0 0 0,1-1 0 0 0,1 6-65 0 0,4 3 110 0 0,-5-12-88 0 0,0 0 0 0 0,0 0-1 0 0,0 0 1 0 0,0 0 0 0 0,0 1-1 0 0,-1-1 1 0 0,1 0 0 0 0,-1 2-22 0 0,-1 10 112 0 0,1-11-82 0 0,0 0 0 0 0,-1-1 0 0 0,2 1 0 0 0,-1-1 0 0 0,0 1 0 0 0,1-1 0 0 0,-1 1 0 0 0,2 2-30 0 0,3 5 39 0 0,1 6 27 0 0,-4-2 13 0 0,-3-10-51 0 0,2-3-15 0 0,3 4 21 0 0,4 11 48 0 0,-7-15-188 0 0,-1-1 75 0 0,1 0 96 0 0,0 2 156 0 0,-1-2-163 0 0,0 0-67 0 0,0 0-100 0 0,0 0-99 0 0,0 0 58 0 0,0 0-36 0 0,0-1-38 0 0,0 1-40 0 0,0 0-43 0 0,0 0-47 0 0,0-1-639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38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7856 0 0,'-1'1'115'0'0,"1"-1"-35"0"0,-2 2-10 0 0,1-1-107 0 0,0 0-152 0 0,-1 1-3 0 0,1-1 170 0 0,1-1 36 0 0,-1 1 31 0 0,1-1 36 0 0,-1 1 41 0 0,0-1 45 0 0,1 1 12 0 0,-1-1 38 0 0,1 1 41 0 0,-1 0 45 0 0,1-1 46 0 0,-1 1 51 0 0,0 0 52 0 0,1-1 57 0 0,0 0-170 0 0,1 0-75 0 0,0-1-66 0 0,0 1-55 0 0,1 0-37 0 0,-1 0-43 0 0,5 1 58 0 0,-6-1 33 0 0,3 0 479 0 0,-3 0-7 0 0,0 0-36 0 0,0 0-139 0 0,0 0-60 0 0,0 0-9 0 0,0 0-24 0 0,0 0-85 0 0,0 0-32 0 0,0 0-7 0 0,0 0-15 0 0,0 0-51 0 0,2 3-28 0 0,8 7-4 0 0,-7-7-11 0 0,-2 0-54 0 0,-2 6-8 0 0,1-6-16 0 0,-1 8 92 0 0,1-7-91 0 0,0 0-1 0 0,0 0 0 0 0,0 0 1 0 0,0-1-1 0 0,1 1 1 0 0,-1 0-1 0 0,1 0 0 0 0,0 1-47 0 0,2 3 34 0 0,4 14 103 0 0,-4 9 76 0 0,-3-26-181 0 0,1 0 0 0 0,0 0 0 0 0,0 0 0 0 0,0-1 0 0 0,2 6-32 0 0,-1-5 24 0 0,0 0 0 0 0,-1 1 0 0 0,0-1 0 0 0,0 1 0 0 0,0 0 0 0 0,-1 0-24 0 0,0 184 620 0 0,0-126-375 0 0,0-3 34 0 0,2-48-220 0 0,4 0-31 0 0,-5-12-27 0 0,0 1 0 0 0,0-1 0 0 0,-1 0 0 0 0,1 1 0 0 0,0-1 0 0 0,-1 1 0 0 0,1-1 0 0 0,-1 1 0 0 0,1-1 0 0 0,-1 1 0 0 0,0-1 0 0 0,0 1 0 0 0,0 1-1 0 0,0-3 2 0 0,0 1 0 0 0,0 0 0 0 0,0-1 0 0 0,0 1 0 0 0,0-1 0 0 0,0 1 0 0 0,0 0-1 0 0,0-1 1 0 0,1 1 0 0 0,-1-1 0 0 0,0 1 0 0 0,0-1 0 0 0,0 1 0 0 0,1 0 0 0 0,-1-1 0 0 0,0 1-1 0 0,1-1 1 0 0,-1 1 0 0 0,0-1 0 0 0,1 1 0 0 0,-1-1 0 0 0,1 0 0 0 0,-1 1 0 0 0,1-1-1 0 0,-1 1 1 0 0,1-1 0 0 0,-1 0-2 0 0,7 7 20 0 0,-6 5 29 0 0,-3-2-25 0 0,-8-8 36 0 0,7-2-30 0 0,3 0-50 0 0,0 0-53 0 0,0 0-104 0 0,0 0-169 0 0,0 0 178 0 0,0 0 74 0 0,0 0-34 0 0,0 0-9 0 0,0 0-33 0 0,0 0-39 0 0,0 0-43 0 0,0 0-45 0 0,0 0-44 0 0,0 0-40 0 0,0 0-37 0 0,1 0-267 0 0,-1 0-61 0 0,1 0-46 0 0,0 0-35 0 0,3 0-1480 0 0,4 0-1306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38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12840 0 0,'0'26'267'0'0,"0"-17"-125"0"0,0-1 67 0 0,0-6 143 0 0,0-2-144 0 0,0 0-100 0 0,0 1 24 0 0,0 1-44 0 0,0-2-513 0 0,0 0 83 0 0,0 1 79 0 0,0-1 74 0 0,0 1 71 0 0,0-1 66 0 0,0 1 63 0 0,0-1 57 0 0,0 0 31 0 0,0 1 35 0 0,0 0 230 0 0,0 0 112 0 0,0 0 92 0 0,0 0 57 0 0,0 1 50 0 0,0 2 1647 0 0,0-2-1389 0 0,0-1-496 0 0,0 0-36 0 0,0 0-43 0 0,0 0-50 0 0,0 0-52 0 0,0 0-65 0 0,0 0-74 0 0,0 0-81 0 0,0 0-88 0 0,0 0-95 0 0,0 0-102 0 0,0 0-110 0 0,0-1-627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4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289 62 7024 0 0,'0'0'157'0'0,"-2"0"23"0"0,-8-3 12 0 0,5-7-27 0 0,-5 5-131 0 0,3-6-36 0 0,2 2 24 0 0,-1 4 46 0 0,4 4 27 0 0,-2 1-70 0 0,2 0-7 0 0,0 0 23 0 0,1 0 24 0 0,0-1 34 0 0,-1 1 17 0 0,1-1 35 0 0,0 0 39 0 0,-1 0 44 0 0,-3-4-83 0 0,0 2 81 0 0,0 1 67 0 0,-1 1 58 0 0,-5-1 302 0 0,-9 2 442 0 0,14 0-826 0 0,4 0-223 0 0,0 0 24 0 0,-1 0-1 0 0,1 0 1 0 0,0 0-1 0 0,-1 0 0 0 0,1 0 1 0 0,0 1-1 0 0,-1-1 1 0 0,1 1-1 0 0,0 0 0 0 0,0-1 1 0 0,-1 1-1 0 0,0 1-75 0 0,-4 3 155 0 0,-1 2-35 0 0,-17 8 100 0 0,18-4-147 0 0,-3 6-42 0 0,7-14-24 0 0,0 0 0 0 0,0 1 0 0 0,0 0 0 0 0,1 0 0 0 0,0 0 0 0 0,-1 1-7 0 0,-9 15 22 0 0,3 1-22 0 0,1 1 0 0 0,6-18 0 0 0,0-1 0 0 0,0 0 0 0 0,1 1 0 0 0,0 0 0 0 0,0-1 0 0 0,0 1 0 0 0,0 0 0 0 0,0 0 0 0 0,1-1 0 0 0,-1 4 0 0 0,1-4 0 0 0,0 0 0 0 0,0 0 0 0 0,-1 1 0 0 0,1-1 0 0 0,-1 0 0 0 0,0 0 0 0 0,0 0 0 0 0,0 0 0 0 0,-1 2 0 0 0,-3 10 0 0 0,3-5 0 0 0,1 0 0 0 0,0 0 0 0 0,1 0 0 0 0,1 8 0 0 0,-1 0 0 0 0,0-15 0 0 0,0 0 0 0 0,1 1 0 0 0,-1-1 0 0 0,1 0 0 0 0,0 1 0 0 0,-1-1 0 0 0,2 0 0 0 0,-1 0 0 0 0,0 1 0 0 0,5 10 0 0 0,-1 12 0 0 0,1-14 0 0 0,-5-10 0 0 0,-1-1 0 0 0,1 0 0 0 0,0 1 0 0 0,0-1 0 0 0,-1 0 0 0 0,1 1 0 0 0,-1-1 0 0 0,0 1 0 0 0,1-1 0 0 0,-1 1 0 0 0,0-1 0 0 0,0 1 0 0 0,0-1 0 0 0,0 1 0 0 0,1 0 0 0 0,-1-1 0 0 0,0 1 0 0 0,0 0 0 0 0,1-1 0 0 0,-1 1 0 0 0,1 0 0 0 0,0-1 0 0 0,-1 1 0 0 0,1-1 0 0 0,0 1 0 0 0,0-1 0 0 0,0 1 0 0 0,0-1 0 0 0,0 0 0 0 0,0 0 0 0 0,1 1 0 0 0,-1-1 0 0 0,1 0 0 0 0,10 15 0 0 0,-10-12 0 0 0,-2-3 0 0 0,1 0 0 0 0,-1-1 0 0 0,0 1 0 0 0,1 0 0 0 0,-1-1 0 0 0,0 1 0 0 0,1-1 0 0 0,-1 1 0 0 0,0-1 0 0 0,1 1 0 0 0,-1-1 0 0 0,1 1 0 0 0,-1-1 0 0 0,1 1 0 0 0,-1-1 0 0 0,1 0 0 0 0,0 1 0 0 0,-1-1 0 0 0,1 0 0 0 0,-1 1 0 0 0,1-1 0 0 0,0 0 0 0 0,4 2 0 0 0,7 8 14 0 0,-5-6 87 0 0,1-5-71 0 0,-5 1-7 0 0,3 0 13 0 0,12-1 195 0 0,-12-1-160 0 0,1-1 6 0 0,21-13 299 0 0,-20 8-245 0 0,-6 3-83 0 0,-2 4-37 0 0,1 1 0 0 0,-1-1 0 0 0,0 0 0 0 0,0 1 0 0 0,1-1 0 0 0,-1 1 0 0 0,1-1 0 0 0,-1 1 0 0 0,0-1 0 0 0,1 1 0 0 0,-1-1 0 0 0,1 1 0 0 0,-1-1 0 0 0,1 1 0 0 0,-1-1 0 0 0,1 1 0 0 0,-1 0 0 0 0,1-1 0 0 0,0 1 0 0 0,-1 0 0 0 0,1 0 0 0 0,0-1-11 0 0,4-1 44 0 0,-4 1-29 0 0,1 0 1 0 0,-1 1 0 0 0,0-1-1 0 0,1 0 1 0 0,-1 0 0 0 0,0-1-1 0 0,1 1 1 0 0,-1 0 0 0 0,1-2-16 0 0,0 1 19 0 0,-1-1 0 0 0,1 0 0 0 0,-1 0 0 0 0,0 0 0 0 0,0 0 1 0 0,0 0-1 0 0,0 0-19 0 0,7-20 137 0 0,-6 20-123 0 0,0-1 1 0 0,0 1 0 0 0,-1-1 0 0 0,0 1 0 0 0,1-1-1 0 0,-1 0 1 0 0,-1 1 0 0 0,1-1 0 0 0,-1 0 0 0 0,1-3-15 0 0,1-10 60 0 0,3 2-16 0 0,-3 12-40 0 0,-1 1 0 0 0,0 0 0 0 0,0-1 0 0 0,0 1 0 0 0,-1 0 0 0 0,1-1 0 0 0,-1 1 0 0 0,1-1 0 0 0,-1 1 0 0 0,0-1 0 0 0,0 1 0 0 0,0-2-4 0 0,0-51 135 0 0,0-33-48 0 0,0 52-19 0 0,0 35-64 0 0,0 0-1 0 0,0 0 0 0 0,0-1 1 0 0,0 1-1 0 0,0 0 0 0 0,0 0 0 0 0,-1 0 1 0 0,1 0-1 0 0,0 0 0 0 0,-1 0 1 0 0,1 0-1 0 0,0 0 0 0 0,-1 0 1 0 0,1 0-1 0 0,-1 0 0 0 0,0 0 1 0 0,0 0-4 0 0,-5-11-3 0 0,4 1-47 0 0,1-8-48 0 0,3 19 22 0 0,0 1 75 0 0,-1-1 0 0 0,0 0 1 0 0,0 1-1 0 0,0-1 0 0 0,0 1 1 0 0,0-1-1 0 0,0 1 0 0 0,0-1 1 0 0,0 1-1 0 0,0 0 0 0 0,0-1 0 0 0,0 1 1 0 0,-1 0-1 0 0,1 0 0 0 0,0 0 1 0 0,0 0-1 0 0,-1 0 0 0 0,1 0 1 0 0,-1 0-1 0 0,1 0 0 0 0,-1 0 1 0 0,1 0-1 0 0,-1 0 0 0 0,1 0 1 0 0,-1 0-1 0 0,0 0 1 0 0,2 5 0 0 0,-1-1 1 0 0,1 0-1 0 0,-1 1 0 0 0,-1-1 0 0 0,1 0 1 0 0,-1 5-1 0 0,1-2 0 0 0,0 0 0 0 0,0 0 0 0 0,1-1 0 0 0,0 1 0 0 0,2 2 0 0 0,3 14 0 0 0,-2-9 0 0 0,-4-12 1 0 0,1 0 0 0 0,-1 0 0 0 0,0 0 0 0 0,-1 0 0 0 0,1 0 1 0 0,0 0-1 0 0,-1 0 0 0 0,0 0 0 0 0,0 3-1 0 0,1 1 13 0 0,0 1 1 0 0,0-1-1 0 0,0 0 0 0 0,3 6-13 0 0,2 14 43 0 0,-4-7 23 0 0,-3-6-21 0 0,1-8-24 0 0,0 0 0 0 0,0 0 0 0 0,0 1 0 0 0,1-1 0 0 0,0 0 1 0 0,0 0-22 0 0,9 15 77 0 0,-5 4-21 0 0,1-12-41 0 0,-5-12-9 0 0,0 0 1 0 0,0 0 0 0 0,-1 1-1 0 0,1-1 1 0 0,0 1 0 0 0,-1-1-1 0 0,1 1 1 0 0,-1-1 0 0 0,0 0-1 0 0,0 1 1 0 0,1 0 0 0 0,-1-1-1 0 0,0 1-6 0 0,2 11 53 0 0,4-4-37 0 0,-2-1-15 0 0,2 5-4 0 0,-1 0 12 0 0,5 6 38 0 0,-4-10-48 0 0,0-5-37 0 0,1-2-52 0 0,-1 1-80 0 0,-1 7-194 0 0,-5-10 337 0 0,1 1 0 0 0,0-1-1 0 0,0 0 1 0 0,-1 1 0 0 0,1-1-1 0 0,0 0 1 0 0,0 0 0 0 0,0 0-1 0 0,0 1 1 0 0,-1-1 0 0 0,1 0-1 0 0,0 0 1 0 0,0 0 0 0 0,0-1 27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5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40 7400 0 0,'0'0'216'0'0,"3"0"-11"0"0,3 0-140 0 0,-2 0 26 0 0,-2 0 93 0 0,-1 0 213 0 0,-1 0 358 0 0,2 0 21 0 0,6-3-202 0 0,-3-2-86 0 0,-5 5-451 0 0,0-1-1 0 0,1 0 1 0 0,-1 1-1 0 0,1-1 0 0 0,-1 1 1 0 0,0 0-1 0 0,1-1 1 0 0,-1 1-1 0 0,1-1 1 0 0,-1 1-1 0 0,1 0 0 0 0,-1-1 1 0 0,1 1-1 0 0,0 0 1 0 0,-1-1-1 0 0,1 1 0 0 0,-1 0 1 0 0,1 0-1 0 0,0 0 1 0 0,-1 0-1 0 0,1 0 1 0 0,-1 0-1 0 0,1 0-36 0 0,4-3 531 0 0,0-1-387 0 0,0 1 42 0 0,1 0 39 0 0,0 2 34 0 0,8 0 349 0 0,3 0 98 0 0,-12 1-484 0 0,-4 0-211 0 0,0 1-1 0 0,0-1 0 0 0,0 0 1 0 0,-1 0-1 0 0,1-1 0 0 0,0 1 1 0 0,0 0-1 0 0,0 0 1 0 0,-1 0-1 0 0,1 0 0 0 0,0-1 1 0 0,0 1-1 0 0,0 0 1 0 0,0-1-11 0 0,2-3 62 0 0,0 2-4 0 0,0 3-36 0 0,6 4-20 0 0,6-3-2 0 0,-3-2-15 0 0,-9 0-65 0 0,-3 0-44 0 0,0 0-17 0 0,0 0 38 0 0,2 0-12 0 0,-1 0-16 0 0,0 0 78 0 0,0 0 54 0 0,1 0 67 0 0,-1 0-83 0 0,0 0-49 0 0,0 0-61 0 0,0 0-91 0 0,0 0-104 0 0,0 0-122 0 0,0 0 170 0 0,0 0-37 0 0,-1 0-387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19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1 182 8808 0 0,'0'0'197'0'0,"0"2"24"0"0,2 11 19 0 0,11 2-29 0 0,-6-5-174 0 0,-5-8-36 0 0,-1 1 0 0 0,0-1-1 0 0,0 1 1 0 0,0 0 0 0 0,-1-1 0 0 0,1 1-1 0 0,-1 0 1 0 0,1-1 0 0 0,-1 1-1 0 0,0 0 0 0 0,0 9 37 0 0,0-8-2 0 0,0 0 84 0 0,3 0 134 0 0,2 2-42 0 0,-2 2 51 0 0,0 2 99 0 0,-2 6 222 0 0,-1-13-151 0 0,0-3-14 0 0,-1 2-127 0 0,0 0-100 0 0,-1 1-63 0 0,-2 0-60 0 0,1 0-22 0 0,2-1 54 0 0,0 0-94 0 0,0-1 74 0 0,0 1 62 0 0,0-1 53 0 0,0 1 97 0 0,0-1 46 0 0,-1 0 793 0 0,1-1-603 0 0,0-1-97 0 0,0 0-226 0 0,0 0-84 0 0,0-1-97 0 0,0 1-80 0 0,0-1-90 0 0,0 0-97 0 0,-2-9 424 0 0,3 2-33 0 0,8-8 73 0 0,-7 15-200 0 0,0 1 1 0 0,0-1 0 0 0,0 0-1 0 0,0 0 1 0 0,-1 0 0 0 0,1 0-1 0 0,0 0 1 0 0,-1-1-1 0 0,1 1 1 0 0,-1-2-22 0 0,0 1 21 0 0,0 0 0 0 0,1 1-1 0 0,-1-1 1 0 0,1 0 0 0 0,0 0-1 0 0,-1 0 1 0 0,1 0 0 0 0,1 0-21 0 0,2-5 30 0 0,0 0 0 0 0,1 1 0 0 0,3-6-30 0 0,10-15 59 0 0,-9 12-36 0 0,0 0 0 0 0,1 1 1 0 0,0 1-1 0 0,2-1-23 0 0,29-30 1 0 0,-36 40 0 0 0,0 1 0 0 0,1-1-1 0 0,0 1 1 0 0,4-2-1 0 0,1-1 11 0 0,-8 5-3 0 0,1 0 1 0 0,-1 0-1 0 0,1 1 1 0 0,-1-1-1 0 0,1 1 1 0 0,0-1-1 0 0,0 1 1 0 0,0 0-9 0 0,8-2 12 0 0,3-3 31 0 0,-12 5-30 0 0,0 0 0 0 0,1 0 0 0 0,-1 0 0 0 0,0 0 0 0 0,0 0 0 0 0,1 1 0 0 0,-1-1-1 0 0,2 1-12 0 0,-4 0 9 0 0,1 0 0 0 0,0 0-1 0 0,0 0 1 0 0,-1 1 0 0 0,1-1-1 0 0,0 0 1 0 0,-1 1 0 0 0,1-1-1 0 0,0 1 1 0 0,-1 0 0 0 0,1 0-1 0 0,-1-1 1 0 0,1 1 0 0 0,0 1-9 0 0,-1-1 7 0 0,1 0 1 0 0,-1-1-1 0 0,1 1 1 0 0,-1 0-1 0 0,1 0 1 0 0,0-1-1 0 0,-1 1 1 0 0,1-1-1 0 0,0 1 1 0 0,-1-1 0 0 0,1 0-1 0 0,0 0 1 0 0,0 0-1 0 0,0 0-7 0 0,0 0 1 0 0,-1 0 0 0 0,1 0 0 0 0,-1 0 0 0 0,1 0 0 0 0,-1 1 0 0 0,1-1 0 0 0,-1 0 0 0 0,1 1 0 0 0,-1-1 0 0 0,1 1 0 0 0,-1-1 0 0 0,0 1 1 0 0,2 0-2 0 0,-1 1 0 0 0,0 1 1 0 0,1-1-1 0 0,-1 0 1 0 0,-1 1 0 0 0,1-1-1 0 0,1 3 0 0 0,3 4 7 0 0,6 16 33 0 0,6 10-27 0 0,-16-31-13 0 0,1 1 0 0 0,-2-1 0 0 0,1 0 0 0 0,0 0 0 0 0,-1 1 0 0 0,0-1 0 0 0,0 1 0 0 0,0-1 0 0 0,0 1 0 0 0,-1 0 0 0 0,1 53 29 0 0,-2-28 6 0 0,1-18-35 0 0,0 46 86 0 0,0-56-81 0 0,0 0 0 0 0,0 0 0 0 0,0 0 1 0 0,-1-1-1 0 0,1 1 0 0 0,0 0 0 0 0,-1 0 1 0 0,0 0-1 0 0,1-1 0 0 0,-1 1 0 0 0,0 0 0 0 0,0-1 1 0 0,-1 2-6 0 0,-3 9 46 0 0,3-2 32 0 0,2-8-65 0 0,0-1-1 0 0,0 1 1 0 0,-1 0 0 0 0,1 0 0 0 0,0-1 0 0 0,-1 1 0 0 0,0-1 0 0 0,1 1-1 0 0,-1 0 1 0 0,0-1 0 0 0,0 1 0 0 0,1-1 0 0 0,-1 1-13 0 0,0-1 12 0 0,0 1-1 0 0,0-1 1 0 0,0 1 0 0 0,0-1 0 0 0,1 1-1 0 0,-1-1 1 0 0,0 1 0 0 0,1 0 0 0 0,0-1-1 0 0,-1 1 1 0 0,1 0 0 0 0,0-1 0 0 0,0 1-12 0 0,0-1 5 0 0,0 0 1 0 0,0 0-1 0 0,0-1 1 0 0,0 1-1 0 0,0 0 1 0 0,0-1-1 0 0,-1 1 1 0 0,1 0-1 0 0,0-1 1 0 0,0 1-1 0 0,0 0 1 0 0,-1-1-1 0 0,1 1 1 0 0,-1 0-1 0 0,1-1 1 0 0,0 1-1 0 0,-1-1 1 0 0,1 1-1 0 0,-1-1 1 0 0,1 1-1 0 0,-1-1 1 0 0,1 1-1 0 0,-1-1 1 0 0,0 1 0 0 0,1-1-6 0 0,-1 0 4 0 0,1 1 1 0 0,-1-1 0 0 0,1 0-1 0 0,-1 1 1 0 0,1-1 0 0 0,0 0-1 0 0,-1 1 1 0 0,1-1 0 0 0,-1 1 0 0 0,1-1-1 0 0,0 1 1 0 0,0-1 0 0 0,-1 1-1 0 0,1-1 1 0 0,0 1 0 0 0,0-1-1 0 0,-1 1 1 0 0,1-1 0 0 0,0 1 0 0 0,0-1-1 0 0,0 1 1 0 0,0-1 0 0 0,0 1-1 0 0,0 0-4 0 0,0 2 56 0 0,0-3-101 0 0,-7 0-190 0 0,5 0 46 0 0,1 0 28 0 0,0 0-54 0 0,0 0-63 0 0,0 0-75 0 0,1 0-64 0 0,-1 0-66 0 0,1 0-60 0 0,-1 0-52 0 0,1 0-178 0 0,0 0-50 0 0,0 0-215 0 0,0 0-573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5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7312 0 0,'-13'25'165'0'0,"11"-20"22"0"0,2-5 9 0 0,0 0-55 0 0,0 0-1 0 0,0 0 59 0 0,0 0 178 0 0,0 0 326 0 0,0 0 29 0 0,0 0-32 0 0,0 0-151 0 0,0 0-62 0 0,0 0-9 0 0,0 0-24 0 0,0 0-85 0 0,0 0-32 0 0,0 0-7 0 0,0 0-14 0 0,0 0-50 0 0,0 0-18 0 0,0 0-6 0 0,0 0-4 0 0,0 0-4 0 0,2 0-2 0 0,-1 0-222 0 0,-1 0 1 0 0,1 0 0 0 0,-1 0 0 0 0,1 0-1 0 0,-1 0 1 0 0,1 0 0 0 0,-1 0 0 0 0,1 0-1 0 0,-1 0 1 0 0,1 1 0 0 0,-1-1 0 0 0,1 0-1 0 0,-1 0 1 0 0,0 0 0 0 0,1 0 0 0 0,-1 1-1 0 0,1-1 1 0 0,-1 0 0 0 0,0 1 0 0 0,1-1 0 0 0,-1 0-1 0 0,0 1 1 0 0,1-1 0 0 0,-1 0 0 0 0,0 1-1 0 0,1-1 1 0 0,-1 1 0 0 0,0-1 0 0 0,0 0-1 0 0,0 1 1 0 0,1-1 0 0 0,-1 1 0 0 0,0-1-1 0 0,0 1 1 0 0,0-1 0 0 0,0 1 0 0 0,0-1-1 0 0,0 0 1 0 0,0 1 0 0 0,0-1 0 0 0,0 1 0 0 0,0 0-11 0 0,0-1 2 0 0,0 0 1 0 0,0 0 0 0 0,0 0 0 0 0,0 0 0 0 0,0 0 0 0 0,0 0 0 0 0,0 0 0 0 0,0 0 0 0 0,0 1 0 0 0,0-1 0 0 0,0 0 0 0 0,0 0 0 0 0,0 0 0 0 0,0 0 0 0 0,0 0 0 0 0,0 0 0 0 0,0 0 0 0 0,0 0 0 0 0,0 0-1 0 0,0 0 1 0 0,0 0 0 0 0,0 1 0 0 0,0-1 0 0 0,0 0 0 0 0,0 0 0 0 0,0 0 0 0 0,0 0 0 0 0,0 0 0 0 0,0 0 0 0 0,0 0 0 0 0,1 0 0 0 0,-1 0 0 0 0,0 0 0 0 0,0 0 0 0 0,0 0 0 0 0,0 0 0 0 0,0 0 0 0 0,0 0-1 0 0,0 0 1 0 0,0 0 0 0 0,0 0 0 0 0,0 0 0 0 0,0 0 0 0 0,0 1 0 0 0,1-1 0 0 0,-1 0 0 0 0,0 0 0 0 0,0 0 0 0 0,0 0 0 0 0,0-1 0 0 0,0 1 0 0 0,0 0 0 0 0,0 0 0 0 0,0 0 0 0 0,0 0 0 0 0,0 0 0 0 0,1 0-3 0 0,2 0 49 0 0,-1 1-28 0 0,-1-1 0 0 0,1 0-1 0 0,0 0 1 0 0,0 0-1 0 0,-1 0 1 0 0,1-1-1 0 0,0 1 1 0 0,0 0-1 0 0,-1-1 1 0 0,1 1-1 0 0,1-1-20 0 0,1-6 86 0 0,-1 3-19 0 0,10 2 42 0 0,-10 2-102 0 0,15-1 101 0 0,-14 0-117 0 0,1-9 9 0 0,5 7-42 0 0,-8 3-204 0 0,0 0 67 0 0,-1 0 58 0 0,1 0 52 0 0,-1 0 42 0 0,1 0 49 0 0,0 0 51 0 0,1 0 82 0 0,-1 1-17 0 0,-1-1-90 0 0,1 0-54 0 0,-1 0-57 0 0,0 0-41 0 0,0 0-54 0 0,0 0-64 0 0,0 0-69 0 0,0 0-11 0 0,0 0-57 0 0,0 0-63 0 0,0-1-67 0 0,0 1-71 0 0,0 0-74 0 0,0 0-81 0 0,0 0-83 0 0,-1 0-1134 0 0,0 0-1092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6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0 6768 0 0,'25'13'149'0'0,"-20"-10"23"0"0,-5-3 12 0 0,-3 0-25 0 0,-4 0-138 0 0,0 0 105 0 0,1 2 60 0 0,-9 4 467 0 0,10-2-414 0 0,4-2-21 0 0,0-1-34 0 0,-1 1 97 0 0,2 0-137 0 0,0-1-45 0 0,0 1 3 0 0,0 1-23 0 0,-2-2-16 0 0,0 0 47 0 0,-20 4 505 0 0,10 0-224 0 0,7-3-171 0 0,1 0 0 0 0,0 0-1 0 0,0 0 1 0 0,0 1 0 0 0,-3 2-220 0 0,1 2 302 0 0,3 0-84 0 0,3-7-191 0 0,0 1 1 0 0,0 0 0 0 0,-1-1-1 0 0,1 1 1 0 0,-1-1-1 0 0,1 1 1 0 0,0-1 0 0 0,-1 1-1 0 0,1-1 1 0 0,-1 1-1 0 0,1-1 1 0 0,-1 1 0 0 0,1-1-1 0 0,-1 1 1 0 0,0-1-1 0 0,1 0 1 0 0,-1 1 0 0 0,1-1-1 0 0,-1 0 1 0 0,0 0-1 0 0,1 0 1 0 0,-1 1 0 0 0,0-1-1 0 0,1 0 1 0 0,-1 0-1 0 0,0 0 1 0 0,0 0-28 0 0,-1 1 37 0 0,-3 0 34 0 0,-2 2 66 0 0,-1 0 42 0 0,-20 10 521 0 0,18-6-438 0 0,3 0-101 0 0,0-3-34 0 0,6-4-94 0 0,-1 1-1 0 0,1-1 1 0 0,-1 1 0 0 0,0-1-1 0 0,0 0 1 0 0,1 1-1 0 0,-1-1 1 0 0,0 0 0 0 0,-1 0-33 0 0,-13 0 251 0 0,1 4-3 0 0,10-2-198 0 0,-24 6 165 0 0,5-5-24 0 0,11-1-93 0 0,4 3-45 0 0,7-4-49 0 0,1 0 0 0 0,-1 0-1 0 0,1 0 1 0 0,-1-1 0 0 0,1 1 0 0 0,-1 0 0 0 0,0-1-1 0 0,1 1 1 0 0,-1-1 0 0 0,0 0 0 0 0,1 1-1 0 0,-1-1 1 0 0,0 0-4 0 0,-13 2 59 0 0,0 8-45 0 0,2-5-14 0 0,13-4 0 0 0,-1 0 0 0 0,1 0 0 0 0,0-1 0 0 0,-1 1 0 0 0,1 0 0 0 0,0 0 0 0 0,0 0 0 0 0,0-1 0 0 0,-1 1 0 0 0,1 0 0 0 0,0 0 0 0 0,0 0 0 0 0,0-1 0 0 0,1 2 0 0 0,-2-1 0 0 0,1 0 0 0 0,0-1 0 0 0,0 1 0 0 0,0 0 0 0 0,0 0 0 0 0,1 0 0 0 0,-1 0 0 0 0,0-1 0 0 0,0 1 0 0 0,0 0 0 0 0,1 0 0 0 0,-1-1 0 0 0,0 1 0 0 0,1 1 0 0 0,9 3 0 0 0,-7-1 0 0 0,-1 0 0 0 0,0 0 0 0 0,0 0 0 0 0,-1 0 0 0 0,2 3 0 0 0,-6 3 1 0 0,3-8-2 0 0,4 3 1 0 0,-3-4 0 0 0,0 0 0 0 0,-1-1 0 0 0,0 1 0 0 0,1 0 0 0 0,-1 0 0 0 0,0 0 0 0 0,0-1 0 0 0,1 1 0 0 0,-1 0 0 0 0,0 0 0 0 0,0 0 0 0 0,0-1 0 0 0,0 1 0 0 0,0 0 0 0 0,0 1 0 0 0,2 13 0 0 0,3-8 0 0 0,-4-5 0 0 0,0-1 0 0 0,0 0 0 0 0,0 1 0 0 0,-1-1 0 0 0,1 1 0 0 0,0-1 0 0 0,-1 1 0 0 0,1-1 0 0 0,-1 1 0 0 0,0-1 0 0 0,1 1 0 0 0,-1 0 0 0 0,0-1 0 0 0,0 1 0 0 0,0-2 0 0 0,0 1 0 0 0,0-1 0 0 0,0 1 0 0 0,0-1 0 0 0,0 1 0 0 0,0-1 0 0 0,0 1 0 0 0,0-1 0 0 0,0 1 0 0 0,0-1 0 0 0,0 1 0 0 0,0-1 0 0 0,0 1 0 0 0,1-1 0 0 0,-1 1 0 0 0,0-1 0 0 0,0 1 0 0 0,0-1 0 0 0,1 0 0 0 0,-1 1 0 0 0,0-1 0 0 0,1 0 0 0 0,-1 1 0 0 0,0-1 0 0 0,1 0 0 0 0,-1 1 0 0 0,1-1 0 0 0,-1 0 0 0 0,1 1 0 0 0,6 6 0 0 0,-7-4 0 0 0,1 0 0 0 0,-1-1 0 0 0,1 1 1 0 0,-1 0-1 0 0,0 0 0 0 0,0 0 0 0 0,0 0 0 0 0,-1-1 0 0 0,1 2 0 0 0,-1-1 0 0 0,1 1 0 0 0,0 0 0 0 0,0 0 0 0 0,0 0 0 0 0,0-1 0 0 0,1 1 0 0 0,-1 0 0 0 0,1-1 0 0 0,0 1 0 0 0,1 1-1 0 0,-2-4 1 0 0,1-1 0 0 0,-1 1 0 0 0,1 0 0 0 0,-1 0 0 0 0,1 0 0 0 0,-1-1 0 0 0,1 1 0 0 0,-1 0 0 0 0,0 0 0 0 0,1 0 0 0 0,-1 0 0 0 0,0 0 0 0 0,0 0 0 0 0,0 0 0 0 0,0-1 0 0 0,0 1 0 0 0,0 0 0 0 0,0 0 0 0 0,0 0 0 0 0,0 0 0 0 0,0 0 0 0 0,0 0 0 0 0,0 0 0 0 0,-1 0 0 0 0,1 0 0 0 0,0-1 0 0 0,-1 1 0 0 0,1 0 0 0 0,-1 0 0 0 0,1 0 0 0 0,-1-1 0 0 0,0 2 0 0 0,1-1 0 0 0,-1 0 0 0 0,1 0 0 0 0,0 0 0 0 0,-1 0 0 0 0,1 0 0 0 0,0 0 0 0 0,0 0 0 0 0,0 0 0 0 0,0 0 0 0 0,0 0 0 0 0,0 0 0 0 0,0 1 0 0 0,1-1 0 0 0,-1 0 0 0 0,0 0 0 0 0,0 0 0 0 0,1 0 0 0 0,-1 0 0 0 0,1 0 0 0 0,-1 0 0 0 0,1-1 0 0 0,-1 1 0 0 0,1 0 0 0 0,0 0 0 0 0,0 0 0 0 0,-1 1 0 0 0,1-1 0 0 0,0 0 0 0 0,0 1 0 0 0,0-1 0 0 0,0 1 0 0 0,-1 0 0 0 0,1-1 0 0 0,-1 1 0 0 0,0 0 0 0 0,1-1 0 0 0,-1 2 0 0 0,0 58 0 0 0,3-46 0 0 0,-3-14 2 0 0,1 0-1 0 0,0 0 0 0 0,0 0 1 0 0,-1 0-1 0 0,1 0 0 0 0,0 0 1 0 0,0 0-1 0 0,0 0 1 0 0,0 0-1 0 0,0 0 0 0 0,0-1 1 0 0,1 1-3 0 0,0 0 14 0 0,0 0-1 0 0,0-1 1 0 0,0 1-1 0 0,0-1 0 0 0,0 0 1 0 0,0 1-1 0 0,1-1 1 0 0,-1 0-1 0 0,0 0 0 0 0,0-1 1 0 0,0 1-1 0 0,0 0 0 0 0,0-1 1 0 0,0 1-1 0 0,0-1 1 0 0,0 0-1 0 0,1 0-12 0 0,10-5 52 0 0,-6 3-53 0 0,11 1 11 0 0,-3-1-10 0 0,-7-1 0 0 0,-7 3 0 0 0,0 0 0 0 0,1 0 0 0 0,-1 0 0 0 0,0 0 0 0 0,1 1 0 0 0,-1-1 0 0 0,1 1 0 0 0,-1-1 0 0 0,1 1 0 0 0,0-1 0 0 0,-1 1 0 0 0,1 0 0 0 0,-1 0 0 0 0,1 0 0 0 0,1 0 0 0 0,3-1 0 0 0,2 2 0 0 0,8 11 0 0 0,-15-11 0 0 0,-1-1 0 0 0,1 1 0 0 0,0-1 0 0 0,0 0 0 0 0,-1 0 0 0 0,1 1 0 0 0,0-1 0 0 0,0 0 0 0 0,0 0 0 0 0,-1 0 0 0 0,1 0 0 0 0,0 0 0 0 0,0 0 0 0 0,0 0 0 0 0,0 0 0 0 0,14 2 0 0 0,12 13 0 0 0,-19-2 0 0 0,-5-11 0 0 0,0 0 0 0 0,0 0 0 0 0,0 0 0 0 0,1 0 0 0 0,-1-1 0 0 0,0 0 0 0 0,1 1 0 0 0,-1-1 0 0 0,2 0 0 0 0,-2-1 0 0 0,1 1 0 0 0,-1 0 0 0 0,0 0 0 0 0,0 0 0 0 0,0 0 0 0 0,0 0 0 0 0,-1 1 0 0 0,1-1 0 0 0,0 1 0 0 0,0 0 0 0 0,-1 0 0 0 0,1 0 0 0 0,-1 0 0 0 0,0 0 0 0 0,0 0 0 0 0,0 1 0 0 0,1 0 0 0 0,2 7 0 0 0,-4-7 0 0 0,0-1 0 0 0,0 0 0 0 0,0 0 0 0 0,0 0 0 0 0,0 0 0 0 0,1 0 0 0 0,-1 0 0 0 0,1 0 0 0 0,0 0 0 0 0,10 9 12 0 0,10 11 30 0 0,-20-20-37 0 0,-1-1 1 0 0,0 1-1 0 0,0 0 1 0 0,0-1-1 0 0,0 1 1 0 0,0 0-1 0 0,-1-1 1 0 0,1 1-1 0 0,-1 0 1 0 0,1 0 0 0 0,-1 0-1 0 0,1 0 1 0 0,-1-1-1 0 0,0 2-5 0 0,3 15 27 0 0,9 7 39 0 0,-10-22-51 0 0,0 0 0 0 0,0 1-1 0 0,0-1 1 0 0,-1 0 0 0 0,1 1-1 0 0,-1-1 1 0 0,0 1-1 0 0,0 0 1 0 0,0-1 0 0 0,-1 1-1 0 0,1 0 1 0 0,-1-1 0 0 0,0 1-1 0 0,0 0 1 0 0,-1 3-15 0 0,1-4 15 0 0,0-2-11 0 0,0-1 0 0 0,1 1 0 0 0,-2 0 0 0 0,1-1 1 0 0,0 1-1 0 0,0 0 0 0 0,0-1 0 0 0,0 1 0 0 0,0 0 0 0 0,0-1 0 0 0,-1 1 0 0 0,1-1 0 0 0,0 1 0 0 0,-1 0 0 0 0,1-1 0 0 0,0 1 0 0 0,-1-1 1 0 0,1 1-1 0 0,0-1 0 0 0,-1 1 0 0 0,1-1 0 0 0,-1 1 0 0 0,1-1 0 0 0,-1 0 0 0 0,1 1 0 0 0,-1-1-4 0 0,0 0 4 0 0,1 1 0 0 0,-1-1 1 0 0,1 1-1 0 0,-1-1 0 0 0,1 0 0 0 0,-1 1 0 0 0,1-1 0 0 0,-1 1 0 0 0,1-1 0 0 0,0 1 1 0 0,-1 0-1 0 0,1-1 0 0 0,0 1 0 0 0,-1-1 0 0 0,1 1 0 0 0,0 0 0 0 0,0-1 0 0 0,0 1 1 0 0,-1-1-1 0 0,1 1 0 0 0,0 0 0 0 0,0-1 0 0 0,0 1 0 0 0,0 0 0 0 0,0-1 0 0 0,0 1-4 0 0,0 1 9 0 0,0-1-1 0 0,0 1 0 0 0,0 0 1 0 0,-1-1-1 0 0,1 1 0 0 0,0-1 1 0 0,-1 1-1 0 0,0-1 0 0 0,1 1 0 0 0,-1-1 1 0 0,0 1-1 0 0,0-1 0 0 0,1 0 1 0 0,-1 1-1 0 0,0-1 0 0 0,0 0 1 0 0,-1 0-1 0 0,1 1-8 0 0,-3 3 122 0 0,3 2-73 0 0,1-1-10 0 0,-13 9 73 0 0,0 0-4 0 0,3 1-26 0 0,8-14-79 0 0,0-1 0 0 0,0 1 0 0 0,0 0-1 0 0,0-1 1 0 0,-1 1 0 0 0,1-1 0 0 0,-3 1-3 0 0,3-1 4 0 0,-26 14 60 0 0,13-2-16 0 0,14-11-45 0 0,-1-1 0 0 0,1 1 0 0 0,-1-1 0 0 0,0 1 0 0 0,0-1 0 0 0,0 0-1 0 0,0 1 1 0 0,0-1 0 0 0,0 0 0 0 0,0 0-3 0 0,-24 4 43 0 0,12 0-33 0 0,10-3-10 0 0,1-1 0 0 0,0 0 0 0 0,0 0 0 0 0,0 0 0 0 0,0-1 0 0 0,-1 1 0 0 0,1-1 0 0 0,-2 1 0 0 0,3-1 0 0 0,1 0 0 0 0,-1 0 0 0 0,1 0 0 0 0,-1 0 0 0 0,0 0 0 0 0,1 1-1 0 0,-1-1 1 0 0,1 1 0 0 0,-1-1 0 0 0,1 1 0 0 0,-1 0 0 0 0,1-1 0 0 0,-1 1 0 0 0,1 0 0 0 0,-11 5-39 0 0,6-4-60 0 0,1-1 48 0 0,-15 0 16 0 0,11-1-26 0 0,4 0-17 0 0,-1-1-44 0 0,1 1-52 0 0,-1 0-62 0 0,0 0-72 0 0,1 0-82 0 0,3 0 117 0 0,1 0-40 0 0,-1 0-36 0 0,1 0-34 0 0,-2-1-246 0 0,1 1-56 0 0,-2-2-802 0 0,-2-2-617 0 0,-3-4-1192 0 0,9 8 3266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8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90 560 3912 0 0,'0'0'83'0'0,"0"0"11"0"0,0 0 13 0 0,0-3-4 0 0,3-7-82 0 0,3 8 3 0 0,-2 2 64 0 0,-4 0-88 0 0,2 0 182 0 0,-2 0 213 0 0,0 0 368 0 0,0 0 34 0 0,0 0-20 0 0,0 0-122 0 0,-2-3-58 0 0,-8-7-11 0 0,7 8-245 0 0,3 2-142 0 0,0 0-37 0 0,0 2 32 0 0,0-1-182 0 0,0-1 1 0 0,0 1 0 0 0,0-1 0 0 0,0 1-1 0 0,0-1 1 0 0,0 1 0 0 0,0-1 0 0 0,0 1 0 0 0,0-1-1 0 0,0 0 1 0 0,0 1 0 0 0,-1-1 0 0 0,1 1-1 0 0,0-1 1 0 0,0 1 0 0 0,-1-1 0 0 0,1 0-1 0 0,0 1 1 0 0,0-1 0 0 0,-1 1 0 0 0,1-1-1 0 0,0 0 1 0 0,-1 0 0 0 0,1 1 0 0 0,0-1-1 0 0,-1 0 1 0 0,1 1 0 0 0,-1-1 0 0 0,1 0 0 0 0,-1 0-1 0 0,1 0 1 0 0,0 1 0 0 0,-1-1 0 0 0,1 0-1 0 0,-1 0 1 0 0,1 0 0 0 0,-1 0 0 0 0,1 0-1 0 0,-1 0 1 0 0,1 0 0 0 0,-1 0 0 0 0,0 0-13 0 0,1 0 4 0 0,0 0 0 0 0,0 0 1 0 0,0 0-1 0 0,0 0 0 0 0,0 0 0 0 0,0 0 1 0 0,0 0-1 0 0,0 0 0 0 0,0 0 0 0 0,0 0 1 0 0,0 0-1 0 0,-1 0 0 0 0,1 0 1 0 0,0 0-1 0 0,0 0 0 0 0,0 0 0 0 0,0 0 1 0 0,0 0-1 0 0,0 0 0 0 0,0 0 1 0 0,0 0-1 0 0,0 0 0 0 0,0 0 0 0 0,0 0 1 0 0,-1 0-1 0 0,1 0 0 0 0,0 0 1 0 0,0 0-1 0 0,0 0 0 0 0,0 0 0 0 0,0 0 1 0 0,0 0-1 0 0,0 0 0 0 0,0 1 0 0 0,0-1 1 0 0,0 0-1 0 0,0 0 0 0 0,0 0 1 0 0,0 0-1 0 0,0 0 0 0 0,0 0 0 0 0,0 0 1 0 0,0 0-1 0 0,0 0 0 0 0,0 0 1 0 0,0 0-1 0 0,0 1 0 0 0,0-1 0 0 0,0 0 1 0 0,0 0-1 0 0,0 0 0 0 0,0 0 1 0 0,0 0-1 0 0,0 0 0 0 0,0 0 0 0 0,0 0 1 0 0,0 0-5 0 0,-3 12 176 0 0,-9 3-5 0 0,-1 1-2 0 0,6-1-19 0 0,0 0-55 0 0,-9 28 36 0 0,13-27-82 0 0,2 6-33 0 0,2-19-16 0 0,-1 0 0 0 0,0 0 0 0 0,0-1-1 0 0,-1 1 1 0 0,1 0 0 0 0,0 0 0 0 0,-1 0 0 0 0,-5 7 1 0 0,5-9 1 0 0,1 0 0 0 0,-1-1 0 0 0,1 1 0 0 0,-1 0 0 0 0,1 0 0 0 0,-1-1 0 0 0,1 1 0 0 0,0 0 0 0 0,-1 0 0 0 0,1 0 0 0 0,0-1 0 0 0,0 1 0 0 0,0 0 0 0 0,-1 0 0 0 0,1 0 0 0 0,0 0 0 0 0,0-1 0 0 0,0 1 0 0 0,0 0 0 0 0,0 0 0 0 0,0 0 0 0 0,1 0 0 0 0,-1 0 0 0 0,0-1 0 0 0,0 1 0 0 0,1 1-2 0 0,4 5 11 0 0,-5-5-11 0 0,1-1 0 0 0,0 0 0 0 0,0 1 0 0 0,0-1 0 0 0,-1 1 0 0 0,1-1 0 0 0,0 1 0 0 0,-1-1 0 0 0,0 1 0 0 0,1-1 0 0 0,-1 1 0 0 0,0-1 0 0 0,0 1 0 0 0,0 0 0 0 0,0 2 0 0 0,3 18 22 0 0,-2-20-15 0 0,0 1-1 0 0,0-1 1 0 0,0 0-1 0 0,1 0 0 0 0,-1 0 1 0 0,1 0-1 0 0,0 0 0 0 0,-1 0 1 0 0,2 1-7 0 0,10 7 66 0 0,-11-9-64 0 0,1-1 0 0 0,0 1-1 0 0,0 0 1 0 0,0-1 0 0 0,-1 0 0 0 0,1 0-1 0 0,0 0 1 0 0,0 0 0 0 0,0 0-1 0 0,0 0 1 0 0,-1-1 0 0 0,1 1 0 0 0,0-1-1 0 0,1 0-1 0 0,13-27 70 0 0,-14 25-58 0 0,-1 0 0 0 0,0 0 0 0 0,0 0 1 0 0,0 0-1 0 0,0 0 0 0 0,0-2-12 0 0,0 2 1 0 0,0 0 0 0 0,0-1 0 0 0,0 1 0 0 0,0 0 1 0 0,0 0-1 0 0,1 0-1 0 0,1-1 3 0 0,-1 0-1 0 0,0 0 1 0 0,0 0 0 0 0,0 0 0 0 0,-1 0 0 0 0,1 0 0 0 0,-1-1 0 0 0,0 1 0 0 0,-1-1 0 0 0,1 0-3 0 0,7-30-67 0 0,-4 14-17 0 0,1 0-42 0 0,-4 16 104 0 0,0-1-9 0 0,0-1 0 0 0,0 0 0 0 0,0 1 1 0 0,-1-1-1 0 0,0 0 0 0 0,0-6 31 0 0,-1-68-199 0 0,0 26 167 0 0,-1 45 46 0 0,0 0 0 0 0,0 0 0 0 0,-1 0 0 0 0,0 0 0 0 0,-1 0-14 0 0,-5-23 57 0 0,4 15-42 0 0,2 9-15 0 0,0 0 0 0 0,0-1 0 0 0,1 1 0 0 0,0 0 0 0 0,1-3 0 0 0,0-7-7 0 0,0 4-15 0 0,0 1 0 0 0,0-1-1 0 0,-3-7 23 0 0,-3-1-14 0 0,5 17 14 0 0,-1 0 0 0 0,1 0 0 0 0,0 0 0 0 0,0 0 0 0 0,1-4 0 0 0,-1 3 0 0 0,0 0 0 0 0,0 0 0 0 0,0 0 0 0 0,0 0 0 0 0,-1 0 0 0 0,-2-5 0 0 0,2 8 0 0 0,1 0 0 0 0,0 1 0 0 0,0 0 0 0 0,1-1 1 0 0,-1 1-1 0 0,1-1 0 0 0,0 1 1 0 0,0-1-1 0 0,0 1 0 0 0,1-2 0 0 0,-1-5 8 0 0,0-12 100 0 0,0 14-4 0 0,0 6 50 0 0,0 2-2 0 0,0 0 0 0 0,0 0 0 0 0,0 0 0 0 0,0 0 0 0 0,0 2-26 0 0,0 24-55 0 0,0 30-23 0 0,3-35 21 0 0,1-5-28 0 0,-2-10-24 0 0,0 1 0 0 0,0-1-1 0 0,-1 0 1 0 0,0 1 0 0 0,-1-1 0 0 0,1 1-17 0 0,-1 4 40 0 0,1 0 0 0 0,1 0 0 0 0,0 0 0 0 0,0 0-40 0 0,1-1 54 0 0,-1-1-1 0 0,-1 1 1 0 0,1 9-54 0 0,-3 2 81 0 0,1-9-12 0 0,0-1-1 0 0,1 1 1 0 0,1 8-69 0 0,3 2 130 0 0,-3-12-45 0 0,0 0 1 0 0,0 1-1 0 0,-1-1 1 0 0,0 2-86 0 0,-1 27 258 0 0,0-1 45 0 0,0 87 808 0 0,0-71-668 0 0,0 1-74 0 0,0-28-229 0 0,0 1-37 0 0,-3-13-87 0 0,-7-3-32 0 0,8-10-41 0 0,2-1-87 0 0,0-1-93 0 0,0 0 68 0 0,0 0-41 0 0,0 0-42 0 0,0 0-41 0 0,0 0-37 0 0,0 0-34 0 0,0 0-237 0 0,0 1-56 0 0,0 1-776 0 0,0 2-614 0 0,0 4-1166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8.8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229 573 7632 0 0,'0'0'166'0'0,"0"0"29"0"0,0 0 14 0 0,-2 0-25 0 0,-5-1-118 0 0,4-1-9 0 0,-2-4 198 0 0,5 6-231 0 0,0-1-1 0 0,0 1 1 0 0,0-1-1 0 0,-1 1 0 0 0,1 0 1 0 0,0-1-1 0 0,-1 1 1 0 0,1-1-1 0 0,0 1 1 0 0,-1 0-1 0 0,1-1 1 0 0,0 1-1 0 0,-1 0 0 0 0,1 0 1 0 0,-1-1-1 0 0,1 1 1 0 0,0 0-1 0 0,-1 0 1 0 0,1 0-1 0 0,-1 0 1 0 0,1-1-1 0 0,-1 1 0 0 0,1 0 1 0 0,-1 0-1 0 0,1 0 1 0 0,-1 0-1 0 0,1 0 1 0 0,-1 0-1 0 0,1 0 0 0 0,-1 0 1 0 0,1 0-1 0 0,-1 1-23 0 0,1-1 27 0 0,-1 0-1 0 0,1 0 0 0 0,-1 0 0 0 0,1 0 0 0 0,-1 0 0 0 0,1 0 1 0 0,-1 0-1 0 0,1 0 0 0 0,-1 0 0 0 0,1 0 0 0 0,-1 0 0 0 0,1 0 1 0 0,-1 0-1 0 0,1 0 0 0 0,-1 0 0 0 0,1-1 0 0 0,-1 1 0 0 0,1 0 1 0 0,-1 0-1 0 0,1-1 0 0 0,0 1 0 0 0,-1 0 0 0 0,1 0 1 0 0,-1-1-1 0 0,1 1 0 0 0,0 0 0 0 0,-1-1 0 0 0,1 1 0 0 0,0-1 1 0 0,0 1-1 0 0,-1 0 0 0 0,1-1 0 0 0,0 1 0 0 0,0-1 0 0 0,-1 1 1 0 0,1-1-1 0 0,0 1 0 0 0,0-1 0 0 0,0 1 0 0 0,0-1 0 0 0,0 1 1 0 0,0-1-1 0 0,0 1 0 0 0,0-1 0 0 0,0 1 0 0 0,0-1-26 0 0,0 1 13 0 0,0 0-1 0 0,0 0 1 0 0,0 0-1 0 0,0 0 1 0 0,0 0-1 0 0,0 0 0 0 0,0-1 1 0 0,0 1-1 0 0,0 0 1 0 0,0 0-1 0 0,0 0 1 0 0,0 0-1 0 0,0 0 1 0 0,0 0-1 0 0,0 0 0 0 0,0 0 1 0 0,0 0-1 0 0,0 0 1 0 0,0 0-1 0 0,0-1 1 0 0,0 1-1 0 0,0 0 1 0 0,0 0-1 0 0,0 0 0 0 0,0 0 1 0 0,0 0-1 0 0,0 0 1 0 0,0 0-1 0 0,0 0 1 0 0,0 0-1 0 0,-1 0 1 0 0,1 0-1 0 0,0 0 0 0 0,0 0 1 0 0,0 0-1 0 0,0 0 1 0 0,0-1-1 0 0,0 1 1 0 0,0 0-1 0 0,0 0 1 0 0,0 0-1 0 0,0 0 0 0 0,0 0 1 0 0,0 0-1 0 0,-1 0 1 0 0,1 0-1 0 0,0 0 1 0 0,0 0-1 0 0,0 0 1 0 0,0 0-1 0 0,0 0 0 0 0,0 0 1 0 0,0 0-1 0 0,0 0 1 0 0,0 0-1 0 0,0 0 1 0 0,-1 1-13 0 0,-28-1 1584 0 0,18 0-979 0 0,9 0-429 0 0,-1 2-1 0 0,-15 9 91 0 0,3-2-88 0 0,5-1-90 0 0,-2 3-3 0 0,9-9-66 0 0,0 1 0 0 0,-1 0 0 0 0,1 0 0 0 0,0 0 0 0 0,1 1 0 0 0,-1-1 0 0 0,0 1 0 0 0,1-1 0 0 0,0 1 1 0 0,-1 1-20 0 0,-2 22 66 0 0,-35 125 12 0 0,38-143-78 0 0,1 0 0 0 0,0 1 0 0 0,0-1 0 0 0,1 1 0 0 0,1-1 0 0 0,-1 1 0 0 0,1-1 0 0 0,2 6 0 0 0,1 1 0 0 0,-1-9 0 0 0,-2-1 0 0 0,1 1 0 0 0,-1-1 0 0 0,0 1 0 0 0,0 2 0 0 0,-1-6 3 0 0,0 0 0 0 0,0-1 0 0 0,0 1 1 0 0,0 0-1 0 0,1-1 0 0 0,0 1 1 0 0,-1 0-1 0 0,1-1 0 0 0,0 1 0 0 0,0-1 1 0 0,0 1-1 0 0,1-1 0 0 0,-1 0 1 0 0,0 1-1 0 0,1-1 0 0 0,1 2-3 0 0,9 14 12 0 0,-9-13-12 0 0,-3-4 0 0 0,0-1 0 0 0,0 1 0 0 0,1-1 0 0 0,-1 1 0 0 0,0 0 0 0 0,1-1 0 0 0,-1 1 0 0 0,0-1 0 0 0,1 1 0 0 0,-1-1 0 0 0,1 1 0 0 0,-1-1 0 0 0,1 1 0 0 0,-1-1 0 0 0,1 0 0 0 0,-1 1 0 0 0,1-1 0 0 0,-1 0 0 0 0,1 1 0 0 0,0-1 0 0 0,-1 0 0 0 0,1 1 0 0 0,4 1 0 0 0,3 3 0 0 0,-7-4 1 0 0,0-1 0 0 0,1 1 0 0 0,-1 0 0 0 0,1 0 0 0 0,-1-1-1 0 0,0 1 1 0 0,1 0 0 0 0,-1-1 0 0 0,1 0 0 0 0,0 1 0 0 0,-1-1 0 0 0,1 0 0 0 0,-1 0 0 0 0,1 0-1 0 0,12 1 58 0 0,19-2 104 0 0,-30 0-153 0 0,-1 1 0 0 0,0-1 0 0 0,0 0 0 0 0,0 1 0 0 0,0-1 1 0 0,0 0-1 0 0,0 0 0 0 0,0 0 0 0 0,0 0 0 0 0,0-1 0 0 0,0 1 0 0 0,-1 0 1 0 0,2-2-10 0 0,17-12 69 0 0,-17 13-62 0 0,0 0 0 0 0,-1 0 0 0 0,1 0-1 0 0,-1 0 1 0 0,0 0 0 0 0,0 0 0 0 0,1-1-7 0 0,7-23 11 0 0,10 6-11 0 0,-10-5 0 0 0,11 5-27 0 0,-20 18 16 0 0,-1 0 0 0 0,1 0 1 0 0,0 1-1 0 0,0-1 0 0 0,-1 0 0 0 0,1 0 1 0 0,-1 0-1 0 0,0-1 11 0 0,2-7-54 0 0,11-24-164 0 0,-3 8 24 0 0,-9 21 147 0 0,0 1 0 0 0,0 0 0 0 0,0-1 0 0 0,-1 1 0 0 0,1-5 47 0 0,-1-85-928 0 0,0 73 695 0 0,0-2-36 0 0,-2 1-67 0 0,0 1 0 0 0,-6-22 336 0 0,2 10-220 0 0,-19-103-636 0 0,17 82 653 0 0,-4-23-79 0 0,7 52 227 0 0,-3 0 35 0 0,4 7 20 0 0,0 0 0 0 0,1-1 0 0 0,1 1 0 0 0,0-1 0 0 0,2 1 0 0 0,0-6 0 0 0,0 23 3 0 0,0-1 0 0 0,0 0 1 0 0,0 0-1 0 0,-1 0 0 0 0,1 0 0 0 0,0 0 1 0 0,-1 1-1 0 0,0-1 0 0 0,1 0 1 0 0,-1 0-1 0 0,0 1 0 0 0,0-1 1 0 0,-1-1-4 0 0,1 2 10 0 0,0 0 0 0 0,1-1 1 0 0,-1 1-1 0 0,0-1 1 0 0,1 1-1 0 0,-1-1 1 0 0,1 1-1 0 0,-1-1 1 0 0,1 1-1 0 0,-1-1 0 0 0,1 1 1 0 0,0-1-1 0 0,0 0-10 0 0,0-1 94 0 0,0 1-48 0 0,0-7-39 0 0,0 5 21 0 0,0 2 21 0 0,0 1 35 0 0,0-1 54 0 0,0 0 62 0 0,0 0 71 0 0,0 1 82 0 0,0 2-341 0 0,0 1 1 0 0,1-1-1 0 0,-1 1 1 0 0,0-1-1 0 0,1 1 1 0 0,-1-1-1 0 0,1 1 1 0 0,0-1-1 0 0,-1 1 1 0 0,1-1-1 0 0,0 0 1 0 0,0 1-13 0 0,0-1 12 0 0,0 1 0 0 0,0 0 0 0 0,0-1 0 0 0,0 1 0 0 0,-1 0 0 0 0,1 0 0 0 0,0-1 0 0 0,-1 1 0 0 0,0 0 0 0 0,1 0 0 0 0,-1 0 0 0 0,0 1-12 0 0,0 11 32 0 0,0 15 26 0 0,3-14-48 0 0,7 5 33 0 0,-5 7-19 0 0,-4-23-17 0 0,2 8 11 0 0,0 0 0 0 0,-1 0 1 0 0,0 1-1 0 0,-1 8-18 0 0,0-8 36 0 0,0 1 0 0 0,1-1 0 0 0,0 0 0 0 0,1 1-36 0 0,-1-4 46 0 0,0 1 0 0 0,-1 1 1 0 0,1 8-47 0 0,-2-6 49 0 0,1-1 1 0 0,0-1-1 0 0,2 1 1 0 0,-1 1-50 0 0,4 19 105 0 0,-4-8-6 0 0,-2 87 373 0 0,0 0 85 0 0,0 22 195 0 0,0 65 464 0 0,2-186-1108 0 0,4-2-50 0 0,-5-10-55 0 0,-1-1-1 0 0,1 1 0 0 0,-1 0 1 0 0,1 0-1 0 0,-1 0 0 0 0,1-1 1 0 0,-1 1-1 0 0,1 0 0 0 0,-1 0 1 0 0,0 0-1 0 0,0 0 0 0 0,1 0 1 0 0,-1 0-1 0 0,0 0 0 0 0,0 0 1 0 0,0 0-1 0 0,0 0 0 0 0,0 0 1 0 0,0 0-1 0 0,0 0 0 0 0,0 0 1 0 0,-1 0-1 0 0,1 0 0 0 0,0 0 1 0 0,-1 0-4 0 0,-4 7 35 0 0,4-7-28 0 0,1 1-1 0 0,-1-1 1 0 0,0 0 0 0 0,0 1-1 0 0,0-1 1 0 0,1 1 0 0 0,-1-1-1 0 0,1 1 1 0 0,-1 0 0 0 0,1-1-1 0 0,0 2-5 0 0,0-2 2 0 0,0-1-1 0 0,0 0 0 0 0,0 0 1 0 0,-1 0-1 0 0,1 0 0 0 0,0 0 1 0 0,0 0-1 0 0,0 0 0 0 0,0 0 1 0 0,0 0-1 0 0,0 0 0 0 0,0 0 1 0 0,0 1-1 0 0,0-1 0 0 0,0 0 0 0 0,0 0 1 0 0,0 0-1 0 0,1 0 0 0 0,-1 0 1 0 0,0 0-1 0 0,0 0 0 0 0,0 0 1 0 0,0 0-1 0 0,0 0 0 0 0,0 0 1 0 0,0 0-1 0 0,0 1 0 0 0,0-1 0 0 0,0 0 1 0 0,0 0-1 0 0,0 0 0 0 0,0 0 1 0 0,0 0-1 0 0,0 0 0 0 0,0 0 1 0 0,0 0-1 0 0,1 0 0 0 0,-1 0 1 0 0,0 0-1 0 0,0 0 0 0 0,0 0 1 0 0,0 0-1 0 0,0 0 0 0 0,0 0 0 0 0,0 0 1 0 0,0 0-1 0 0,0 0 0 0 0,0 0 1 0 0,0 0-1 0 0,1 0 0 0 0,-1 0 1 0 0,0 0-1 0 0,0 0 0 0 0,0 0 1 0 0,0 0-1 0 0,0 0 0 0 0,0 0-1 0 0,4 0 79 0 0,-2 0-56 0 0,-1 0-96 0 0,-1 0-120 0 0,-2-1-71 0 0,0 0-65 0 0,-1-2-124 0 0,1-5-285 0 0,2 6-460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9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 9760 0 0,'0'0'222'0'0,"0"0"30"0"0,0 0 18 0 0,0 0 31 0 0,3 0 124 0 0,0 0-244 0 0,1-1 36 0 0,0 0 80 0 0,2-3 194 0 0,2 0 157 0 0,-1 1-251 0 0,-1 2-113 0 0,1 0-61 0 0,-2 1-43 0 0,0-2-37 0 0,4-3 64 0 0,4-1 9 0 0,-2 4-36 0 0,8 2 118 0 0,0 0-97 0 0,0 0-88 0 0,-3 0-83 0 0,-11-2 47 0 0,-1-2 76 0 0,0 2-119 0 0,1 0-120 0 0,1 0-118 0 0,-1 1-119 0 0,1 0-120 0 0,-1 0-118 0 0,0 1-120 0 0,-2 0-677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9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8520 0 0,'0'0'190'0'0,"0"0"28"0"0,0 0 11 0 0,0 0-66 0 0,0 0-9 0 0,0 0 57 0 0,0 0 181 0 0,0 0 335 0 0,0 0 29 0 0,0 0-27 0 0,0 0-129 0 0,0 0-59 0 0,0 0-11 0 0,0 0-13 0 0,0 0-45 0 0,2 0-21 0 0,10 3-33 0 0,1 7 53 0 0,-11-9-271 0 0,0 0-45 0 0,-1 0-40 0 0,1-1-34 0 0,2 0 15 0 0,1 0-51 0 0,-4-1-7 0 0,0 1 38 0 0,12-2 257 0 0,-3-3-79 0 0,-9 4-225 0 0,1 0 1 0 0,-1 0 0 0 0,1 0-1 0 0,-1 0 1 0 0,1 1-1 0 0,-1-1 1 0 0,1 1-1 0 0,0-1 1 0 0,-1 1-1 0 0,1 0 1 0 0,0-1 0 0 0,-1 1-1 0 0,1 0-29 0 0,26 0 309 0 0,-23-2-177 0 0,-4 0-122 0 0,1 1-1 0 0,-1 0 0 0 0,0 0 0 0 0,1 0 0 0 0,-1 0 1 0 0,1 0-1 0 0,-1 1 0 0 0,1-1 0 0 0,0 0 0 0 0,-1 1 1 0 0,1-1-1 0 0,-1 1 0 0 0,2-1-9 0 0,18 0 44 0 0,-11-1-1 0 0,-5-4-93 0 0,-1 2-38 0 0,-4 4 76 0 0,1-1 0 0 0,0 1 0 0 0,-1 0 0 0 0,1-1 0 0 0,0 1 0 0 0,-1 0 0 0 0,1 0 1 0 0,0-1-1 0 0,-1 1 0 0 0,1 0 0 0 0,0 0 0 0 0,0 0 0 0 0,-1 0 0 0 0,1 0 0 0 0,0 0 12 0 0,2 0-57 0 0,0 0-17 0 0,-2 0-27 0 0,1 0-49 0 0,0 0-22 0 0,-1 0-49 0 0,1 0-56 0 0,-1 0-65 0 0,1 0-67 0 0,-1 0-65 0 0,1 0-56 0 0,-1 0-50 0 0,1 0-171 0 0,0 0-49 0 0,0 0-207 0 0,1 0-557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1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1 259 4864 0 0,'0'0'141'0'0,"2"0"-6"0"0,8-3-107 0 0,-7-3-6 0 0,-3 2 59 0 0,0 4-81 0 0,0-2 166 0 0,2-1 195 0 0,3-3-19 0 0,0-2 57 0 0,-3 3-85 0 0,-1-1 49 0 0,1 1 337 0 0,8-5-227 0 0,6-5 168 0 0,-15 13-430 0 0,0 1-40 0 0,0-2 72 0 0,0 0-88 0 0,-1 0-80 0 0,0-1-20 0 0,1 2 62 0 0,13-17 412 0 0,-10 15-380 0 0,0 0-1 0 0,0 1 0 0 0,0-1 0 0 0,0 1 1 0 0,5-3-149 0 0,-5 4 112 0 0,3-2 140 0 0,-3-3-85 0 0,-2 2-129 0 0,2 0 8 0 0,-1 0 0 0 0,1 1-1 0 0,0-1 1 0 0,1 0 0 0 0,-1 1 0 0 0,1 0 0 0 0,0 0 0 0 0,4-2-46 0 0,10-3 195 0 0,-14 7-140 0 0,0 0 0 0 0,0 0 0 0 0,-1 0 0 0 0,1-1 0 0 0,-1 0 0 0 0,0 0 1 0 0,0 0-1 0 0,2-1-55 0 0,-5 2 13 0 0,1 1 0 0 0,0-1 0 0 0,-1 1 1 0 0,1 0-1 0 0,0 0 0 0 0,0-1 0 0 0,0 1 1 0 0,0 1-1 0 0,0-1 0 0 0,0 0 1 0 0,0 0-1 0 0,1 1 0 0 0,-1-1 0 0 0,0 1 1 0 0,0 0-1 0 0,1-1 0 0 0,-1 1 0 0 0,0 0 1 0 0,2 1-14 0 0,1-4 60 0 0,8-7-48 0 0,2 8-2 0 0,-8 1 11 0 0,-5 1-5 0 0,0 0-1 0 0,0 0 0 0 0,0 0 1 0 0,0 0-1 0 0,0 0 1 0 0,0 1-1 0 0,0-1 0 0 0,0 1 1 0 0,0-1-1 0 0,1 1-15 0 0,6 4 64 0 0,-8-4-47 0 0,0 0 0 0 0,1 0 1 0 0,-1 0-1 0 0,1-1 0 0 0,-1 1 1 0 0,1 0-1 0 0,-1-1 0 0 0,1 1 1 0 0,-1-1-1 0 0,1 0 1 0 0,1 1-18 0 0,2 1 96 0 0,8 11-134 0 0,-1-1-62 0 0,-8-6-32 0 0,-3 1 86 0 0,-1-2 20 0 0,5 3 10 0 0,-4-7 16 0 0,0 0 0 0 0,0 1 0 0 0,0-1-1 0 0,-1 1 1 0 0,1-1 0 0 0,0 1 0 0 0,-1-1 0 0 0,1 1 0 0 0,-1-1-1 0 0,0 1 1 0 0,1-1 0 0 0,-1 1 0 0 0,0 0 0 0 0,0-1 0 0 0,0 1 0 0 0,0 0 0 0 0,0-1 0 0 0,1 1 0 0 0,-1 0 0 0 0,0 0 0 0 0,1-1 0 0 0,0 1 0 0 0,-1-1 0 0 0,1 1 0 0 0,0 0 0 0 0,0-1 0 0 0,-1 0 0 0 0,2 1 0 0 0,3 8 21 0 0,-3 3 44 0 0,-2 3 76 0 0,0-1-38 0 0,0 0-36 0 0,0-1-34 0 0,0 15-67 0 0,0 3-121 0 0,-2-16 82 0 0,-3-2 60 0 0,-1 1 28 0 0,6-13-12 0 0,-2 6 41 0 0,0 0 1 0 0,0-1-1 0 0,-1 1 0 0 0,-3 4-44 0 0,-1 8 69 0 0,1 6-54 0 0,-1 1-33 0 0,1-11-34 0 0,-3 4 24 0 0,-1-2 28 0 0,7-14 0 0 0,0 0 0 0 0,1 0 0 0 0,0 0 0 0 0,0 1 0 0 0,-1 1 0 0 0,-1 6 0 0 0,4-8 0 0 0,-1 0 0 0 0,-1 0 0 0 0,1-1 0 0 0,-1 1 0 0 0,1 0 0 0 0,-1-1 0 0 0,0 1 0 0 0,-1-1 0 0 0,1 0 0 0 0,1 0 0 0 0,-1-1 0 0 0,0 1 0 0 0,1 0 0 0 0,0 0 0 0 0,0-1 0 0 0,0 1 0 0 0,0 0 0 0 0,0 0 0 0 0,0 0 0 0 0,1 1 0 0 0,-1-1 0 0 0,1 2 0 0 0,0 0 0 0 0,-1-1 0 0 0,0 1 0 0 0,0-1 0 0 0,0 1 0 0 0,0-1 0 0 0,-1 1 0 0 0,0-1 0 0 0,0 0 0 0 0,0 0 0 0 0,-2 3 0 0 0,-7 15 0 0 0,-3 15 0 0 0,11-31 0 0 0,0 0 0 0 0,0 1 0 0 0,1 0 0 0 0,0-1 0 0 0,0 1 0 0 0,1 0 0 0 0,0 0 0 0 0,0 0 0 0 0,1 5 0 0 0,0-11 0 0 0,-1 1 0 0 0,1-1 0 0 0,0 1 0 0 0,0 0 0 0 0,-1-1 0 0 0,1 1 0 0 0,-1-1 0 0 0,1 1 0 0 0,-1-1 0 0 0,0 1 0 0 0,1-1 0 0 0,-1 0 0 0 0,0 1 0 0 0,0-1 0 0 0,-4 7 0 0 0,3 7 0 0 0,2-9 0 0 0,0-4 0 0 0,0-1 0 0 0,0 1 0 0 0,0 0 0 0 0,0-1 0 0 0,0 1 0 0 0,0-1 0 0 0,0 1 0 0 0,-1-1 0 0 0,1 1 0 0 0,0 0 0 0 0,-1-1 0 0 0,0 2 0 0 0,-9-1 22 0 0,7-2 90 0 0,3 0 16 0 0,0 3-6 0 0,0 7 3 0 0,0-8 23 0 0,0-2 11 0 0,0 0 1 0 0,0 0-3 0 0,0 0-10 0 0,0 0-3 0 0,0 0 0 0 0,0 0 1 0 0,0 0 6 0 0,0 0 1 0 0,0 0 0 0 0,0 0 0 0 0,0 0 0 0 0,0 0 0 0 0,8 1 53 0 0,17-1 244 0 0,-14 0-282 0 0,-2-1-35 0 0,-4-1-80 0 0,0-4 3 0 0,-5 5-52 0 0,0 1 0 0 0,0-1 1 0 0,0 1-1 0 0,1 0 0 0 0,-1-1 1 0 0,0 1-1 0 0,1-1 0 0 0,-1 1 1 0 0,0 0-1 0 0,1-1 1 0 0,-1 1-1 0 0,0 0 0 0 0,1 0 1 0 0,-1-1-1 0 0,1 1 0 0 0,-1 0 1 0 0,1 0-1 0 0,-1-1 1 0 0,0 1-1 0 0,1 0 0 0 0,-1 0 1 0 0,1 0-1 0 0,-1 0 0 0 0,1 0 1 0 0,-1 0-1 0 0,1 0 1 0 0,-1 0-1 0 0,1 0 0 0 0,-1 0 1 0 0,1 0-1 0 0,-1 0 0 0 0,1 0-3 0 0,6 1 37 0 0,-5-1-24 0 0,0 0-1 0 0,0 0 0 0 0,0 0 1 0 0,0 0-1 0 0,0 0 0 0 0,0-1 1 0 0,0 1-1 0 0,0-1 0 0 0,0 1 0 0 0,1-1-12 0 0,1-1 16 0 0,-1 0 0 0 0,0 0 0 0 0,1 1 0 0 0,0 0 0 0 0,-1 0 0 0 0,1 0 0 0 0,0 0 0 0 0,0 0 0 0 0,-1 1 0 0 0,4-1-16 0 0,6-1 54 0 0,0-4-29 0 0,-11 5-24 0 0,-1 0 0 0 0,0 1 0 0 0,1-1 0 0 0,-1 0 0 0 0,0 1 0 0 0,1-1 0 0 0,-1 1 0 0 0,1-1 0 0 0,0 1 0 0 0,-1-1 0 0 0,1 1 0 0 0,-1 0 0 0 0,2 0-1 0 0,27 0 8 0 0,42 0 80 0 0,-47 0-87 0 0,-4 0-33 0 0,0 0-40 0 0,-1 0-50 0 0,0 0-61 0 0,-18 0-38 0 0,-1-2-242 0 0,-1-3 131 0 0,2 1-87 0 0,0 3 203 0 0,0 0-74 0 0,0-1-104 0 0,1 1-68 0 0,-1 0 183 0 0,0 0-35 0 0,-1 1-66 0 0,1-1-46 0 0,-1 0-41 0 0,1-1-38 0 0,0 1-140 0 0,-1-1-37 0 0,5-3-1488 0 0,-6 5 2168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1.4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13448 0 0,'0'0'298'0'0,"0"0"46"0"0,0 0 24 0 0,0 0-151 0 0,0 0-103 0 0,0 0 26 0 0,0 0-48 0 0,0 0 105 0 0,0 0 213 0 0,0 0 382 0 0,0 0 37 0 0,0 0-336 0 0,0 0-192 0 0,0 0 25 0 0,0 2-42 0 0,0-1-260 0 0,0-1 1 0 0,0 1 0 0 0,0-1-1 0 0,0 1 1 0 0,0-1-1 0 0,0 1 1 0 0,0-1 0 0 0,0 1-1 0 0,0-1 1 0 0,0 1-1 0 0,0-1 1 0 0,-1 0 0 0 0,1 1-1 0 0,0-1 1 0 0,0 1-1 0 0,-1-1 1 0 0,1 0 0 0 0,0 1-1 0 0,0-1 1 0 0,-1 1-1 0 0,1-1 1 0 0,0 0 0 0 0,-1 1-1 0 0,1-1 1 0 0,-1 0-1 0 0,1 0 1 0 0,0 1 0 0 0,-1-1-1 0 0,1 0 1 0 0,-1 0-1 0 0,1 0 1 0 0,0 1 0 0 0,-1-1-1 0 0,1 0 1 0 0,-1 0-1 0 0,1 0 1 0 0,-1 0 0 0 0,1 0-1 0 0,-1 0 1 0 0,1 0-1 0 0,-1 0 1 0 0,0 0-25 0 0,-1 0 292 0 0,2 0-131 0 0,0 0-44 0 0,0 0 1 0 0,-3 1 33 0 0,-1-1-78 0 0,-2 1-25 0 0,4 10 65 0 0,-1-6-34 0 0,-3 1-67 0 0,2-2-87 0 0,2-2-108 0 0,2-2-236 0 0,0 0-424 0 0,0 0 641 0 0,0 0 34 0 0,0 0-9 0 0,0 0-45 0 0,0 0-7 0 0,0 0-46 0 0,0 0-52 0 0,0 0-60 0 0,0 0-63 0 0,0 0-59 0 0,0 0-53 0 0,0 0-46 0 0,0 0-173 0 0,0 0-46 0 0,0 0-208 0 0,0 0-568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3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8928 0 0,'0'0'200'0'0,"0"0"33"0"0,0 0 14 0 0,0 3-41 0 0,0 37-124 0 0,0-33 23 0 0,0-3-13 0 0,0 0 35 0 0,3 1 254 0 0,3 4-142 0 0,-2 1-36 0 0,-2 9 128 0 0,1-9 12 0 0,-1-6-270 0 0,6 15 174 0 0,-6-11-114 0 0,-1 1 57 0 0,0 2 39 0 0,5 1 46 0 0,0 0 20 0 0,-4-1-30 0 0,-1-1 0 0 0,5 2 34 0 0,0 0 11 0 0,-4-1-23 0 0,-2-10-263 0 0,0-1 0 0 0,0 1 0 0 0,0 0 0 0 0,0-1 0 0 0,0 1 0 0 0,0 0 0 0 0,0-1 1 0 0,0 1-1 0 0,0 0 0 0 0,1-1 0 0 0,-1 1 0 0 0,0-1 0 0 0,0 1 0 0 0,1 0 0 0 0,-1-1 0 0 0,0 1 0 0 0,1-1 0 0 0,-1 1 0 0 0,1-1 0 0 0,-1 1 1 0 0,1-1-1 0 0,-1 1 0 0 0,1-1 0 0 0,-1 0 0 0 0,1 1 0 0 0,-1-1-24 0 0,6 6 363 0 0,-4 3-148 0 0,-2-5-202 0 0,0-1 85 0 0,0-1 71 0 0,0 0 56 0 0,0-2 218 0 0,0-3 294 0 0,0-1-324 0 0,0 0-74 0 0,0 1-176 0 0,0 0-64 0 0,0 0-76 0 0,0 0-61 0 0,0 0-69 0 0,0 1-76 0 0,0-19 245 0 0,0-31-60 0 0,0 50-2 0 0,0 1 0 0 0,0-1 0 0 0,0 1 0 0 0,1-1 0 0 0,-1 1 0 0 0,1-1 0 0 0,-1 1 0 0 0,1-1 0 0 0,-1 1 0 0 0,1-1 0 0 0,0 1 0 0 0,-1 0 0 0 0,1 0 0 0 0,6-12 0 0 0,-6-3 0 0 0,-2 14 0 0 0,1-1 0 0 0,0 1 0 0 0,0 0 0 0 0,1-1 0 0 0,-1 1 0 0 0,0 0 0 0 0,1 0 0 0 0,-1-1 0 0 0,1 1 0 0 0,1-2 0 0 0,1-3 3 0 0,10-18-35 0 0,-2 14-69 0 0,7 2-29 0 0,-5 3 56 0 0,-11 5 57 0 0,0 0-1 0 0,1 1 1 0 0,0-1 0 0 0,-1 1 0 0 0,1-1-1 0 0,-1 1 1 0 0,1 0 0 0 0,1 0 17 0 0,21 1-85 0 0,-19 0 58 0 0,4-2 1 0 0,-1 1 34 0 0,-7-1 10 0 0,1 1 1 0 0,-1 0-1 0 0,1 0 1 0 0,-1 0-1 0 0,1 0 0 0 0,-1 0 1 0 0,1 1-1 0 0,-1-1 1 0 0,1 1-1 0 0,-1 0 0 0 0,2 0-18 0 0,3 3 54 0 0,1 0-39 0 0,5 3-49 0 0,-1 1-44 0 0,11 12-117 0 0,-13-5 116 0 0,-1 2 146 0 0,3 7 132 0 0,-2-5-78 0 0,-8-3-172 0 0,1-1-65 0 0,1-10 91 0 0,2 2-84 0 0,5 6-141 0 0,-7-8 169 0 0,-3-4-81 0 0,-1 1 39 0 0,1 0-19 0 0,0-1 113 0 0,-1 0 34 0 0,1 1 55 0 0,0 0 42 0 0,0 2 230 0 0,0-3-268 0 0,-1 0-55 0 0,1 0-57 0 0,0 1-60 0 0,0-1-72 0 0,-1 0-82 0 0,1 0-27 0 0,0 0-71 0 0,0 0-76 0 0,0 1-84 0 0,1-1-88 0 0,-1 1-96 0 0,0-1-101 0 0,1 1-107 0 0,2 2-1127 0 0,5 4-1155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3.8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122 514 8696 0 0,'-2'0'197'0'0,"-3"0"-89"0"0,-23 0 402 0 0,23 1-445 0 0,3 1-41 0 0,-4 10-24 0 0,-6 3 33 0 0,5-6 45 0 0,-1 5 104 0 0,0 0 10 0 0,1-5-93 0 0,5-8-80 0 0,1 0 0 0 0,0 1 1 0 0,-1-1-1 0 0,1 1 1 0 0,0-1-1 0 0,0 1 0 0 0,0 0 1 0 0,0-1-1 0 0,0 1 1 0 0,1 0-1 0 0,-1 1-19 0 0,-1 25 139 0 0,1-25-128 0 0,1 1 1 0 0,-1 0 0 0 0,1 0 0 0 0,-1 0-1 0 0,0-1 1 0 0,0 1 0 0 0,-1 0 0 0 0,1-1-1 0 0,-1 1 1 0 0,-1 1-12 0 0,1-1 10 0 0,1 2-10 0 0,1 15 65 0 0,0-11-25 0 0,0 16 16 0 0,3-19-8 0 0,7-2-16 0 0,-6 1 11 0 0,-4-6-42 0 0,1 1 1 0 0,-1-1 0 0 0,0 1-1 0 0,0-1 1 0 0,1 0-1 0 0,-1 1 1 0 0,0-1 0 0 0,1 0-1 0 0,-1 1 1 0 0,0-1 0 0 0,1 0-1 0 0,-1 1 1 0 0,0-1 0 0 0,1 0-1 0 0,-1 0 1 0 0,1 1 0 0 0,-1-1-1 0 0,1 0 1 0 0,-1 0 0 0 0,1 0-1 0 0,-1 0 1 0 0,0 1 0 0 0,1-1-1 0 0,-1 0 1 0 0,1 0 0 0 0,-1 0-1 0 0,1 0 1 0 0,-1 0 0 0 0,1 0-1 0 0,-1 0 1 0 0,1-1 0 0 0,0 1-2 0 0,-1 0 3 0 0,1 0 0 0 0,0 0 1 0 0,0 1-1 0 0,-1-1 1 0 0,1 0-1 0 0,0 0 0 0 0,0 0 1 0 0,-1 1-1 0 0,1-1 1 0 0,0 0-1 0 0,-1 1 0 0 0,1-1 1 0 0,0 0-1 0 0,-1 1 0 0 0,1-1 1 0 0,-1 1-1 0 0,1-1 1 0 0,-1 1-1 0 0,1 0 0 0 0,-1-1 1 0 0,1 1-1 0 0,-1 0-3 0 0,8 5 45 0 0,0-8 18 0 0,0-3 3 0 0,7-3 74 0 0,7-4 88 0 0,-9 7-74 0 0,-8-6 13 0 0,5 5-1 0 0,-8 6-155 0 0,-1 0 1 0 0,0-1-1 0 0,0 1 1 0 0,0-1 0 0 0,-1 1-1 0 0,1-1 1 0 0,0 0-1 0 0,0 1 1 0 0,0-1-1 0 0,0 0 1 0 0,0 1-1 0 0,-1-1 1 0 0,1 0 0 0 0,0 0-1 0 0,-1 0 1 0 0,1 0-12 0 0,2-14 161 0 0,-1 0-52 0 0,9 2-33 0 0,-10 11-66 0 0,1 1 1 0 0,0-1-1 0 0,-1 0 0 0 0,1 0 1 0 0,-1 1-1 0 0,0-1 1 0 0,0 0-1 0 0,1 0 1 0 0,-1-2-11 0 0,4-21 66 0 0,10-11 1 0 0,-14 34-66 0 0,2-5 12 0 0,-1-1-1 0 0,0 1 1 0 0,0-1-1 0 0,-1 0 1 0 0,1-7-13 0 0,-2 12 2 0 0,0 0-1 0 0,1 0 1 0 0,-1-1 0 0 0,1 1-1 0 0,-1 0 1 0 0,1 0 0 0 0,0 0-1 0 0,1-1-1 0 0,2-15-2 0 0,-9-9-30 0 0,4 23 30 0 0,0-1 0 0 0,0 0 0 0 0,0 1 0 0 0,0-5 2 0 0,0-17 140 0 0,1 15 3 0 0,-1 0 0 0 0,-1 0 1 0 0,-3-10-144 0 0,-1 3 110 0 0,-2-2 46 0 0,4 2-48 0 0,1-16 6 0 0,3 25-89 0 0,-1 1 1 0 0,0-1-1 0 0,-1 1 0 0 0,0 0 0 0 0,-1-2-25 0 0,-1-7 32 0 0,-11-58 186 0 0,14 55-118 0 0,1 8-16 0 0,-4-3 50 0 0,3 13-115 0 0,-2-4 31 0 0,1-1 0 0 0,0 1 0 0 0,0 0 0 0 0,1-1 0 0 0,0 0 1 0 0,0 1-51 0 0,1 4 72 0 0,1 3-68 0 0,0 0 0 0 0,-1 0 1 0 0,1 0-1 0 0,-1 0 0 0 0,1 1 1 0 0,-1-1-1 0 0,1 0 0 0 0,-1 0 1 0 0,1 0-1 0 0,-1 1 0 0 0,1-1 0 0 0,-1 0 1 0 0,1 1-1 0 0,-1-1 0 0 0,0 0 1 0 0,1 1-1 0 0,-1-1 0 0 0,1 0 1 0 0,-1 1-1 0 0,0-1 0 0 0,0 1 1 0 0,1-1-1 0 0,-1 1 0 0 0,0-1 1 0 0,1 1-5 0 0,3 17 51 0 0,-4 30-23 0 0,0-31-7 0 0,0-8-22 0 0,2 0 1 0 0,-1 0 0 0 0,1 0 0 0 0,1 0 0 0 0,-1 0-1 0 0,2 0 1 0 0,-1 0 0 0 0,1-1 0 0 0,4 6 0 0 0,-2-2 3 0 0,0 0 1 0 0,-1 0 0 0 0,-1 1-1 0 0,0-1 1 0 0,0 2-4 0 0,-1 4 30 0 0,-2-7 0 0 0,1-1 1 0 0,1 0-1 0 0,0 0 1 0 0,2 6-31 0 0,-2-8 18 0 0,0-1 0 0 0,-1 1 0 0 0,0 0 0 0 0,0 0 0 0 0,-1-1 0 0 0,0 1 0 0 0,0 0 0 0 0,-1 6-18 0 0,1-2 34 0 0,0 1 0 0 0,1-1 0 0 0,1 0 0 0 0,2 8-34 0 0,-4-16 8 0 0,4 24 64 0 0,5-8-2 0 0,-5 8-15 0 0,0-13-44 0 0,1 1 15 0 0,-4-2 38 0 0,-1 1-10 0 0,6 3-38 0 0,-3-8-6 0 0,-3-9-7 0 0,-1-1 0 0 0,0 1 0 0 0,0 0 0 0 0,1 0 0 0 0,-1 0 0 0 0,0 0 0 0 0,0 0 0 0 0,0 0 0 0 0,0 0 0 0 0,0 0 0 0 0,0 0 0 0 0,0 0 0 0 0,0-1 0 0 0,0 1 0 0 0,-1 0 0 0 0,1 0 0 0 0,0 0 0 0 0,-1 0-3 0 0,-2 4 16 0 0,0 0-28 0 0,2 0-58 0 0,2 3-95 0 0,0-5-91 0 0,0-2-171 0 0,-6 4-124 0 0,4-4 490 0 0,1 0-3 0 0,-1 0 0 0 0,1-1 0 0 0,0 1-1 0 0,-1 0 1 0 0,1 0 0 0 0,0-1 0 0 0,0 1 0 0 0,0 0 0 0 0,0 0-1 0 0,-1 0 1 0 0,1 0 0 0 0,0-1 0 0 0,0 1 0 0 0,1 1 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1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47 8264 0 0,'0'0'182'0'0,"0"0"29"0"0,0 0 14 0 0,-3 2-27 0 0,-7 11-158 0 0,9-8 2 0 0,1 1 61 0 0,-4 0 65 0 0,-1 1-22 0 0,1 0 32 0 0,3-4-85 0 0,0 1-1 0 0,1-1 1 0 0,-1 0 0 0 0,1 0 0 0 0,-1 1 0 0 0,1-1-1 0 0,0 1-92 0 0,3 1 320 0 0,-2-3-272 0 0,1 0 0 0 0,-1 0 0 0 0,0 0 0 0 0,0 0 0 0 0,0 0-1 0 0,0 0 1 0 0,0 0 0 0 0,0 1 0 0 0,0-1 0 0 0,-1 0 0 0 0,1 1 0 0 0,-1-1-1 0 0,0 1 1 0 0,0-1 0 0 0,0 1-48 0 0,0 6 118 0 0,0-1-37 0 0,0-6-70 0 0,2 13 213 0 0,5 0 8 0 0,-2-4-77 0 0,-1-2-20 0 0,0 2-61 0 0,0 0 67 0 0,3 4 88 0 0,6 9 159 0 0,-4-3-154 0 0,-6-11-92 0 0,2 2 78 0 0,5 5 43 0 0,-5-8-53 0 0,0 1-1 0 0,-1 0 1 0 0,3 7-210 0 0,3 5 174 0 0,-5-12-3 0 0,1-3-60 0 0,-1 2-6 0 0,-4-4-21 0 0,-1 2 52 0 0,1-5-105 0 0,-1 0 0 0 0,1 0-1 0 0,-1 0 1 0 0,1 0 0 0 0,0 0 0 0 0,0 0 0 0 0,0 0 0 0 0,1 1-31 0 0,4 11 140 0 0,-4-6-92 0 0,-2-6 48 0 0,0-2 0 0 0,0 0 5 0 0,0 0 22 0 0,0 0 4 0 0,0 0 1 0 0,-3-2-4 0 0,-7-9-16 0 0,6 6 7 0 0,5 0-72 0 0,0 0-7 0 0,-4 0 65 0 0,-3-3-71 0 0,1 0-1 0 0,0 0 1 0 0,0-1 0 0 0,1 0-30 0 0,4 8 0 0 0,-1 0 6 0 0,0-1 0 0 0,1 0 0 0 0,-1 0 0 0 0,1 0 0 0 0,0 0 0 0 0,0 0 0 0 0,-1 1 0 0 0,1-1 0 0 0,0 0 0 0 0,1 0 0 0 0,-1-1-6 0 0,0-6 0 0 0,0 4 1 0 0,-1 0 0 0 0,0 0 0 0 0,0 0-1 0 0,0 0 1 0 0,-2-4-1 0 0,1 4 8 0 0,1-1 1 0 0,-1 1-1 0 0,1-1 0 0 0,0 1 0 0 0,1-1 1 0 0,-1 0-9 0 0,1-49 13 0 0,0-26 48 0 0,0 75-61 0 0,1 0 0 0 0,0 1 0 0 0,0-1 0 0 0,0 1 0 0 0,1-1 0 0 0,0 0 0 0 0,0 1 0 0 0,-1 1 0 0 0,0-1 0 0 0,0 0 0 0 0,0 0 0 0 0,0-5 0 0 0,-1 9-2 0 0,0-1 0 0 0,0 1-1 0 0,0-1 1 0 0,1 0-1 0 0,-1 1 1 0 0,0-1-1 0 0,1 1 1 0 0,-1-1-1 0 0,1 1 1 0 0,-1-1-1 0 0,1 1 1 0 0,0-1-1 0 0,0 1 1 0 0,0-1-1 0 0,0 0 3 0 0,4-5-23 0 0,1-7 14 0 0,-1 2-2 0 0,4-8-58 0 0,1 5 13 0 0,-7 3 32 0 0,-3 12 23 0 0,-1 0 0 0 0,1-1 0 0 0,0 1 0 0 0,0 0 0 0 0,0 0 1 0 0,0 0-1 0 0,0 0 0 0 0,0 0 0 0 0,0 0 0 0 0,0 0 0 0 0,0 0 0 0 0,0 0 0 0 0,0 0 0 0 0,0-1 0 0 0,0 1 0 0 0,0 0 0 0 0,0 0 0 0 0,0 0 0 0 0,0 0 0 0 0,0 0 0 0 0,1 0 1 0 0,-1 0-1 0 0,0 0 0 0 0,0 0 0 0 0,0 0 0 0 0,0 0 0 0 0,0 0 0 0 0,0-1 0 0 0,0 1 0 0 0,0 0 0 0 0,0 0 0 0 0,0 0 0 0 0,0 0 0 0 0,0 0 0 0 0,0 0 0 0 0,0 0 1 0 0,0 0-1 0 0,1 0 0 0 0,-1 0 0 0 0,0 0 0 0 0,0 0 0 0 0,0 0 0 0 0,0 0 0 0 0,0 0 0 0 0,0 0 0 0 0,0 0 0 0 0,0 0 0 0 0,0 0 0 0 0,0 0 0 0 0,0 0 0 0 0,1 0 0 0 0,-1 0 1 0 0,0 0-1 0 0,0 0 0 0 0,0 0 0 0 0,0 0 0 0 0,0 0 1 0 0,15 3-27 0 0,-5 1 6 0 0,-7-3 14 0 0,0 1 1 0 0,0-1 0 0 0,0 0 0 0 0,0 0 0 0 0,0-1-1 0 0,0 1 1 0 0,0 0 0 0 0,1-1 0 0 0,1 0 6 0 0,-3 0-4 0 0,0 1 0 0 0,0-1 0 0 0,0 0 0 0 0,-1 1 1 0 0,1-1-1 0 0,0 1 0 0 0,0 0 0 0 0,0-1 0 0 0,-1 1 0 0 0,1 0 0 0 0,0 0 1 0 0,-1 0-1 0 0,1 0 0 0 0,0 1 4 0 0,20 21-18 0 0,-10-11-30 0 0,-11-11 47 0 0,0 1 0 0 0,1 0-1 0 0,-1 0 1 0 0,0-1 0 0 0,0 1 0 0 0,0 0 0 0 0,0 0 0 0 0,0 0-1 0 0,0 1 1 0 0,0-1 0 0 0,-1 0 0 0 0,1 0 1 0 0,6 15 0 0 0,13 4 0 0 0,-12-3 0 0 0,-7-14 0 0 0,1 0 0 0 0,-1 0 0 0 0,1 0 0 0 0,0 0 0 0 0,2 3 0 0 0,8 18 0 0 0,6 10 0 0 0,-16-32 0 0 0,0 1 0 0 0,0-1 0 0 0,-1 0 0 0 0,0 0 0 0 0,1 1 0 0 0,-1-1 0 0 0,0 0 0 0 0,-1 1 0 0 0,1 0 0 0 0,1 38 0 0 0,-2-39 0 0 0,0 0 0 0 0,0-1 0 0 0,0 1 0 0 0,1 0 0 0 0,-1-1 0 0 0,1 1 0 0 0,0 1 0 0 0,6 3 0 0 0,-7-7 0 0 0,1 1 0 0 0,-1-1 0 0 0,1 0 0 0 0,-1 1 0 0 0,0-1 0 0 0,1 0 0 0 0,-1 1 0 0 0,0-1 0 0 0,1 0 0 0 0,-1 1 0 0 0,0-1 0 0 0,0 1 0 0 0,1-1 0 0 0,-1 1 0 0 0,0-1 0 0 0,0 0 0 0 0,0 1 0 0 0,0-1 0 0 0,1 1 0 0 0,-1-1 0 0 0,0 1 0 0 0,0-1 0 0 0,0 1 0 0 0,0-1 0 0 0,0 1 0 0 0,0-1 0 0 0,0 1 0 0 0,0-1 0 0 0,-1 1 0 0 0,-1 14 11 0 0,-8-2 46 0 0,6-8 21 0 0,5 5-66 0 0,-1-10-4 0 0,0 2 56 0 0,0-2 8 0 0,-2 0 13 0 0,0 1-63 0 0,-2-1-6 0 0,0-5 16 0 0,-1-6 37 0 0,0 3-28 0 0,4 7-34 0 0,0 0 0 0 0,0-1 1 0 0,1 1-1 0 0,-1 0 1 0 0,0-1-1 0 0,1 1 0 0 0,-1-1 1 0 0,0 1-1 0 0,1-1 0 0 0,0 0 1 0 0,-1 1-1 0 0,1-1 0 0 0,0 1 1 0 0,0-1-8 0 0,0-12 27 0 0,0-15 37 0 0,-2 14-51 0 0,-4 0 24 0 0,5 12-34 0 0,0 0 1 0 0,0 0-1 0 0,0 0 0 0 0,0-1 0 0 0,0 1 1 0 0,1 0-1 0 0,-1-1 0 0 0,1 1 0 0 0,0-1-3 0 0,-1-8 0 0 0,1 9 0 0 0,0-1 0 0 0,0 1 0 0 0,0-1 0 0 0,0 1 0 0 0,0-1 0 0 0,1 1 0 0 0,-1-1 0 0 0,1 1 0 0 0,0-2 0 0 0,9-31 1 0 0,-8 23-5 0 0,2 1 0 0 0,0-1 1 0 0,0 1-1 0 0,3-5 4 0 0,-5 14-12 0 0,0-1 1 0 0,1 1 0 0 0,-1 0-1 0 0,1 0 1 0 0,0 1 0 0 0,2-3 11 0 0,-2 3-3 0 0,0-1 0 0 0,0 0 0 0 0,-1 0 0 0 0,1 0 0 0 0,-1 0 0 0 0,2-2 3 0 0,0-5-34 0 0,-3 9 33 0 0,-1 0 1 0 0,0 0-1 0 0,1 0 0 0 0,-1 0 0 0 0,0 0 1 0 0,1 0-1 0 0,0 0 0 0 0,-1 0 0 0 0,1 0 0 0 0,-1 0 1 0 0,1 0-1 0 0,0 0 0 0 0,0 0 0 0 0,-1 1 1 0 0,1-1-1 0 0,0 0 0 0 0,0 1 0 0 0,0-1 0 0 0,0 0 1 0 0,0 1-1 0 0,0-1 0 0 0,0 1 0 0 0,0 0 0 0 0,0-1 1 0 0,0 1-1 0 0,0 0 0 0 0,0-1 0 0 0,0 1 1 0 0,1 0-1 0 0,-1 0 0 0 0,0 0 0 0 0,0 0 0 0 0,1 0 1 0 0,-1 0-2 0 0,1 0-1 0 0,0 1 1 0 0,-1-1-1 0 0,1 0 0 0 0,-1 1 1 0 0,1-1-1 0 0,-1 1 1 0 0,1-1-1 0 0,-1 1 0 0 0,1 0 1 0 0,-1-1-1 0 0,1 1 1 0 0,-1 0-1 0 0,0 0 3 0 0,7 4-24 0 0,2-1 13 0 0,-8-3 10 0 0,0 0-1 0 0,1 0 0 0 0,-1 1 1 0 0,0-1-1 0 0,0 0 1 0 0,0 1-1 0 0,0-1 1 0 0,-1 1-1 0 0,1 0 2 0 0,23 17-61 0 0,-9-8 45 0 0,-11-3 3 0 0,-3-4 48 0 0,2-2 55 0 0,2 4 152 0 0,-1 17 234 0 0,8 2 254 0 0,-9-19-614 0 0,-1 0-72 0 0,0 0-94 0 0,-1 1-116 0 0,2 5-42 0 0,0 3-121 0 0,6 1-100 0 0,-3-8 193 0 0,-3 0 73 0 0,-2 0 60 0 0,0 0 46 0 0,1 5 31 0 0,1 1 21 0 0,2 0 0 0 0,0 0 0 0 0,3 5 5 0 0,-7-16-3 0 0,-1 3 9 0 0,-2 15-50 0 0,4-8-243 0 0,-1-9 143 0 0,-1-1-52 0 0,1-1-22 0 0,0 0-58 0 0,-1 0-70 0 0,1 0-79 0 0,-1-2 47 0 0,-1 1-58 0 0,1-1-50 0 0,-1 1-44 0 0,0-1-156 0 0,0 0-43 0 0,1 0-189 0 0,-1 0-505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5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62 258 8272 0 0,'0'0'241'0'0,"2"0"-10"0"0,4-1-182 0 0,-1-4-41 0 0,-1-2-17 0 0,1 5 21 0 0,0-1 72 0 0,-3 0 41 0 0,1-4 239 0 0,7 2 260 0 0,-5-1-179 0 0,-1 1 52 0 0,2 3-203 0 0,-3 2-117 0 0,0-2 30 0 0,2-3-71 0 0,3-3 134 0 0,7-8 236 0 0,-8 8-267 0 0,-2 0-46 0 0,-3 2-103 0 0,-2 2-41 0 0,0 3-46 0 0,0 1 1 0 0,0 0 0 0 0,0 0-1 0 0,0 0 1 0 0,0 0 0 0 0,0 0-1 0 0,0 0 1 0 0,0 0 0 0 0,0 0 0 0 0,0 0-1 0 0,0 0 1 0 0,0 0 0 0 0,0-1-1 0 0,0 1 1 0 0,0 0 0 0 0,0 0-1 0 0,0 0 1 0 0,0 0 0 0 0,0 0 0 0 0,0 0-1 0 0,0 0 1 0 0,0 0 0 0 0,0 0-1 0 0,0 0 1 0 0,0 0 0 0 0,1-1-1 0 0,-1 1 1 0 0,0 0 0 0 0,0 0-1 0 0,0 0 1 0 0,0 0 0 0 0,0 0 0 0 0,0 0-1 0 0,0 0 1 0 0,0 0 0 0 0,0 0-1 0 0,0 0 1 0 0,0 0 0 0 0,0 0-1 0 0,0 0 1 0 0,1 0 0 0 0,-1 0 0 0 0,0 0-1 0 0,0 0 1 0 0,0 0 0 0 0,0 0-1 0 0,0 0 1 0 0,0 0 0 0 0,0 0-1 0 0,0 0 1 0 0,0 0 0 0 0,0 0-1 0 0,1 0 1 0 0,-1 0 0 0 0,0 0 0 0 0,0 0-1 0 0,0 0-3 0 0,0 0 10 0 0,1 0-1 0 0,-1 0 1 0 0,1 0-1 0 0,-1 0 1 0 0,1 0-1 0 0,-1-1 1 0 0,0 1-1 0 0,1 0 0 0 0,-1 0 1 0 0,1 0-1 0 0,-1-1 1 0 0,0 1-1 0 0,1 0 1 0 0,-1 0-1 0 0,0-1 1 0 0,1 1-1 0 0,-1 0 1 0 0,0-1-1 0 0,1 1 1 0 0,-1 0-1 0 0,0-1 1 0 0,0 1-1 0 0,1-1 1 0 0,-1 1-1 0 0,0-1-9 0 0,4-16 269 0 0,-4-31 363 0 0,-1 27-262 0 0,-1 9-234 0 0,-8-1 18 0 0,7 10-52 0 0,2 0-34 0 0,1 1-21 0 0,0-1-19 0 0,-1-2 32 0 0,-6 1 56 0 0,7 4-109 0 0,0 0 0 0 0,-1-1 0 0 0,1 1 0 0 0,-1 0 0 0 0,1 0 0 0 0,0 0 0 0 0,-1-1 0 0 0,1 1 0 0 0,0 0 0 0 0,0-1 0 0 0,-1 1 0 0 0,1 0 0 0 0,0 0 0 0 0,0-1 1 0 0,-1 1-1 0 0,1-1 0 0 0,0 1 0 0 0,0 0 0 0 0,0-1 0 0 0,0 1 0 0 0,-1 0 0 0 0,1-1 0 0 0,0 1 0 0 0,0-1 0 0 0,0 1 0 0 0,0 0 0 0 0,0-1 0 0 0,0 1 0 0 0,0-1 0 0 0,0 1 1 0 0,0-1-8 0 0,0 1 2 0 0,0 0 1 0 0,0 0-1 0 0,0 0 1 0 0,0 0 0 0 0,0 0-1 0 0,0 0 1 0 0,0 0 0 0 0,0 0-1 0 0,0 0 1 0 0,0-1 0 0 0,0 1-1 0 0,0 0 1 0 0,0 0 0 0 0,0 0-1 0 0,0 0 1 0 0,0 0-1 0 0,0 0 1 0 0,0 0 0 0 0,0 0-1 0 0,0 0 1 0 0,0 0 0 0 0,0 0-1 0 0,0-1 1 0 0,0 1 0 0 0,0 0-1 0 0,0 0 1 0 0,0 0 0 0 0,0 0-1 0 0,0 0 1 0 0,0 0-1 0 0,0 0 1 0 0,0 0 0 0 0,0 0-1 0 0,0 0 1 0 0,0 0 0 0 0,-1 0-1 0 0,1 0 1 0 0,0 0 0 0 0,0 0-1 0 0,0 0 1 0 0,0 0 0 0 0,0 0-1 0 0,0 0 1 0 0,0 0-1 0 0,0 0 1 0 0,0 0 0 0 0,0 0-1 0 0,-1 0 1 0 0,1 0 0 0 0,0 0-1 0 0,0 0 1 0 0,0 0 0 0 0,0 0-1 0 0,0 0 1 0 0,0 0 0 0 0,0 0-1 0 0,0 0-2 0 0,-10 0 63 0 0,-5 0-31 0 0,12 0 32 0 0,0 2-8 0 0,-20 23 3 0 0,11-6-37 0 0,5-7-20 0 0,4-8-2 0 0,1 0 0 0 0,-1 0 0 0 0,1 1 0 0 0,0-1 0 0 0,1 1-1 0 0,-1 2 2 0 0,0-3-1 0 0,1 1 0 0 0,-1-1 0 0 0,0 1 0 0 0,-1-1 0 0 0,1 0 0 0 0,-2 2 0 0 0,2-2 0 0 0,0 0 0 0 0,0 0 0 0 0,0 0 0 0 0,1 1 0 0 0,-1-1 0 0 0,1 0 0 0 0,0 1 0 0 0,0 0 0 0 0,-1 1 0 0 0,1-1 0 0 0,-1 0 0 0 0,0 0 0 0 0,-1 0 0 0 0,1 0 0 0 0,-2 1 0 0 0,2-2-1 0 0,0 1 1 0 0,0-1 0 0 0,0 0 0 0 0,1 1 0 0 0,-1 0 0 0 0,1-1 0 0 0,0 1 0 0 0,0 0 0 0 0,1 5 0 0 0,-1 49 3 0 0,1-38 5 0 0,3-16 35 0 0,9 5-22 0 0,9 0 31 0 0,-12-5-50 0 0,-6-4 0 0 0,-1 0 1 0 0,0-1-1 0 0,0 1 1 0 0,0-1 0 0 0,1 1-1 0 0,-1-1 1 0 0,0 0-1 0 0,1 0 1 0 0,-1 0 0 0 0,2 0-3 0 0,12 1 27 0 0,-4 5-17 0 0,-10-5-9 0 0,-1 0-1 0 0,0 0 1 0 0,1-1 0 0 0,-1 1 0 0 0,1 0 0 0 0,-1-1-1 0 0,1 1 1 0 0,0-1 0 0 0,-1 0 0 0 0,1 1 0 0 0,-1-1 0 0 0,1 0-1 0 0,0 0 1 0 0,0 0-1 0 0,18-2 29 0 0,1-3-51 0 0,-14 2-19 0 0,1 2 0 0 0,0-1 1 0 0,0 1-1 0 0,8 0 41 0 0,-9 1-6 0 0,-3-1-34 0 0,0 1-28 0 0,-1 0-42 0 0,-1-1-22 0 0,1 0-41 0 0,-1 1-47 0 0,1-1-52 0 0,-1 0 1 0 0,0 0-44 0 0,1 0-46 0 0,-1-1-50 0 0,0 1-53 0 0,1-1-56 0 0,0 0-60 0 0,0 1-62 0 0,7-5-1310 0 0,7-4-1109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7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10384 0 0,'0'0'301'0'0,"0"2"4"0"0,0 6-235 0 0,0 1-34 0 0,0 22-3 0 0,0-18 17 0 0,0 1 74 0 0,0-1 110 0 0,0-11-210 0 0,0 0 0 0 0,1-1 0 0 0,-1 1 0 0 0,0-1 0 0 0,0 1-1 0 0,1-1 1 0 0,-1 0 0 0 0,1 1 0 0 0,0-1 0 0 0,-1 1 0 0 0,1-1 0 0 0,0 0 0 0 0,0 1-24 0 0,5 10 169 0 0,-4 6 52 0 0,-2-4-1 0 0,0-3 11 0 0,2 0 22 0 0,4 1 33 0 0,0 0 5 0 0,-5-2-26 0 0,1 1-10 0 0,4 0 34 0 0,0 2 20 0 0,-4 0-36 0 0,-3-10-220 0 0,1 0 0 0 0,1-1-1 0 0,-1 1 1 0 0,0 0 0 0 0,1 0 0 0 0,-1-1 0 0 0,1 2-53 0 0,6 3 302 0 0,-6-6-287 0 0,-1-1 0 0 0,0 0 0 0 0,1 1 0 0 0,-1-1 0 0 0,1 0 0 0 0,-1 1 0 0 0,0-1 0 0 0,1 0 0 0 0,-1 1 0 0 0,0-1 0 0 0,0 0 0 0 0,1 1 0 0 0,-1-1 0 0 0,0 1-1 0 0,0-1 1 0 0,0 1 0 0 0,1-1 0 0 0,-1 1 0 0 0,0-1 0 0 0,0 1 0 0 0,0-1 0 0 0,0 1 0 0 0,0-1 0 0 0,0 1 0 0 0,0-1 0 0 0,0 1 0 0 0,0-1 0 0 0,0 1-1 0 0,0-1-13 0 0,0 13 343 0 0,0-13-340 0 0,0 0 0 0 0,0 0 0 0 0,0 0 1 0 0,0 0-1 0 0,0 0 0 0 0,0 0 0 0 0,-1 0 1 0 0,1 0-1 0 0,0 0 0 0 0,0 1 1 0 0,0-1-1 0 0,0 0 0 0 0,0 0 0 0 0,0 0 1 0 0,1 0-1 0 0,-1 0 0 0 0,0 0 1 0 0,0 0-1 0 0,0 0 0 0 0,0 0 0 0 0,0 0 1 0 0,0 1-1 0 0,0-1 0 0 0,0 0 1 0 0,0 0-1 0 0,0 0 0 0 0,0 0 0 0 0,0 0 1 0 0,0 0-1 0 0,0 0 0 0 0,0 0 0 0 0,0 0 1 0 0,0 0-1 0 0,0 0 0 0 0,0 0 1 0 0,1 0-1 0 0,-1 0 0 0 0,0 0 0 0 0,0 0 1 0 0,0 0-1 0 0,0 0 0 0 0,0 0 1 0 0,0 0-1 0 0,0 0 0 0 0,0 0 0 0 0,0 0 1 0 0,0 0-1 0 0,0 0 0 0 0,1 0 1 0 0,-1 0-1 0 0,0 0 0 0 0,0 0 0 0 0,0 0 1 0 0,0 0-1 0 0,0 0 0 0 0,0 0 1 0 0,0 0-6 0 0,10 0 204 0 0,-7 0-10 0 0,-3 0-15 0 0,0 0-62 0 0,0 0-27 0 0,0 0-8 0 0,0 0-1 0 0,0 0 0 0 0,0 0 0 0 0,0 0 0 0 0,-3 0 0 0 0,2 0-66 0 0,0 0-1 0 0,0 0 0 0 0,-1 0 0 0 0,1 0 0 0 0,0-1 0 0 0,0 1 0 0 0,-1-1 0 0 0,1 1 0 0 0,0 0 0 0 0,0-1 0 0 0,0 0 1 0 0,0 1-1 0 0,0-1 0 0 0,0 0 0 0 0,0 0 0 0 0,0 0-13 0 0,-5-6 30 0 0,4-8 50 0 0,0 4-29 0 0,-4 0-21 0 0,1 3-17 0 0,4 6-4 0 0,-7-13 40 0 0,2 2-41 0 0,5 10-4 0 0,0 0 0 0 0,0 0 0 0 0,1 1 0 0 0,-1-1 0 0 0,1 0 0 0 0,0 0 0 0 0,0 0 0 0 0,0 0 0 0 0,0 0 0 0 0,0 1 0 0 0,1-2-4 0 0,-1-4 16 0 0,0-15-3 0 0,-1 16-12 0 0,1-1 1 0 0,0 1 0 0 0,0-1 0 0 0,1 1-1 0 0,0 0 1 0 0,1-2-2 0 0,1 2 18 0 0,0 1 0 0 0,0-1 0 0 0,4-5-18 0 0,2-4-1 0 0,-4 6-2 0 0,-5 9 0 0 0,0 0 0 0 0,0-1 0 0 0,1 1 1 0 0,-1 0-1 0 0,1 0 0 0 0,-1 0 0 0 0,1 0 1 0 0,0 0-1 0 0,-1 1 0 0 0,1-1 0 0 0,0 0 1 0 0,0 0-1 0 0,-1 0 0 0 0,1 0 0 0 0,0 1 1 0 0,0-1-1 0 0,0 0 0 0 0,1 0 3 0 0,10-4-11 0 0,-7-5 11 0 0,23-5-17 0 0,33-15-331 0 0,-60 29 333 0 0,0 1 0 0 0,0 0 0 0 0,1-1 0 0 0,-1 1-1 0 0,0 0 1 0 0,1-1 0 0 0,-1 1 0 0 0,0 0 0 0 0,1 0 0 0 0,0 0 15 0 0,15-2-165 0 0,-7-2 88 0 0,0 0 30 0 0,-2 1-24 0 0,-1 2-39 0 0,1 0-62 0 0,2 0-286 0 0,0-4-272 0 0,3-1 15 0 0,12 3-401 0 0,-7 3-10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8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273 258 7824 0 0,'0'0'230'0'0,"0"-3"-16"0"0,-1-12-197 0 0,-2 6 81 0 0,0 5 67 0 0,0 2 53 0 0,0 0 61 0 0,1-6 182 0 0,-1 3 177 0 0,1 2-601 0 0,-1 1 37 0 0,-2-1 172 0 0,0 1 109 0 0,-2 1 84 0 0,0 0 162 0 0,-16 0 872 0 0,17 1-1190 0 0,-11-1 21 0 0,0 0 28 0 0,6 2-146 0 0,3 0-82 0 0,1 2-66 0 0,-1 1 30 0 0,7-3-53 0 0,-1 0 0 0 0,1 0 0 0 0,0 0 0 0 0,-1-1 0 0 0,1 1 0 0 0,-1 0 0 0 0,1-1 0 0 0,-1 1-1 0 0,1-1 1 0 0,-1 0 0 0 0,0 1 0 0 0,1-1 0 0 0,-1 0 0 0 0,0 0-15 0 0,1 0 11 0 0,-1 1-1 0 0,0-1 1 0 0,0 0 0 0 0,0 1-1 0 0,1-1 1 0 0,-1 1 0 0 0,0 0-1 0 0,1-1 1 0 0,-1 1 0 0 0,1 0-1 0 0,-1 0 1 0 0,0 0 0 0 0,1 0-1 0 0,0 0 1 0 0,-1 1 0 0 0,1-1 0 0 0,0 0-1 0 0,-1 1-10 0 0,-13 10 80 0 0,2-7-69 0 0,9 1-11 0 0,4-5 0 0 0,0-1 0 0 0,0 0 0 0 0,-1 1 0 0 0,1-1 0 0 0,0 1 0 0 0,-1-1 0 0 0,1 0 0 0 0,0 1 0 0 0,-1-1 0 0 0,1 0 0 0 0,0 1 0 0 0,-1-1 0 0 0,1 0 0 0 0,0 0 0 0 0,-1 1 0 0 0,1-1 0 0 0,-1 0 0 0 0,1 0 0 0 0,-1 0 0 0 0,1 1 0 0 0,-1-1 0 0 0,1 0 0 0 0,0 0 0 0 0,-1 0 0 0 0,1 0 0 0 0,-1 0 0 0 0,1 0 0 0 0,-1 0 0 0 0,1 0 0 0 0,-1 0 0 0 0,1 0 0 0 0,-1 0 0 0 0,-4-1 0 0 0,4 1 0 0 0,1 0 0 0 0,0 0 0 0 0,0 0 0 0 0,-1 0 0 0 0,1 0 0 0 0,0 0 0 0 0,0 0 0 0 0,-1 0 0 0 0,1 0 0 0 0,0 0 0 0 0,0 0 0 0 0,-1 0 0 0 0,1 0 0 0 0,0 0 0 0 0,0 0 0 0 0,-1 0 0 0 0,1 0 0 0 0,0 0 0 0 0,0 0 0 0 0,-1 0 0 0 0,1 0 0 0 0,0 0 0 0 0,0 1 0 0 0,0-1 0 0 0,-1 0 0 0 0,1 0 0 0 0,0 0 0 0 0,0 0 0 0 0,0 1 0 0 0,-1-1 0 0 0,1 0 0 0 0,0 0 0 0 0,0 0 0 0 0,0 1 0 0 0,0-1 0 0 0,0 0 0 0 0,-2 28 0 0 0,-1-13 0 0 0,-4 0 0 0 0,14 0 0 0 0,-4-9-7 0 0,0 1 0 0 0,1-1 0 0 0,0 0 1 0 0,0-1-1 0 0,0 1 0 0 0,1-1 1 0 0,-1 1-1 0 0,1-1 0 0 0,6 4 7 0 0,5 6-11 0 0,-4-4 11 0 0,1-1 0 0 0,-1 0 0 0 0,9 4 0 0 0,-12-7 0 0 0,0 0 0 0 0,-1 0 0 0 0,0 1 0 0 0,4 6 0 0 0,5 4 0 0 0,-15-16 5 0 0,0 0 0 0 0,0 0 0 0 0,0 0 0 0 0,-1 1 0 0 0,1-1 0 0 0,-1 1 0 0 0,1 2-5 0 0,6 18 93 0 0,3 8 71 0 0,-7-24-61 0 0,3 7 122 0 0,-6-13-204 0 0,-1 0 0 0 0,0 1-1 0 0,1-1 1 0 0,-1 0 0 0 0,0 0-1 0 0,0 0 1 0 0,0 1 0 0 0,0-1-1 0 0,0 0 1 0 0,0 1 0 0 0,0-1-1 0 0,0 0 1 0 0,0 0 0 0 0,-1 1-1 0 0,1-1 1 0 0,0 0 0 0 0,-1 0-1 0 0,1 0 1 0 0,-1 0-21 0 0,0 1 16 0 0,1-1-1 0 0,-1 0 1 0 0,0 0 0 0 0,0 0 0 0 0,0 0-1 0 0,1 0 1 0 0,-1-1 0 0 0,0 1 0 0 0,0 0 0 0 0,0 0-1 0 0,-1-1 1 0 0,1 1 0 0 0,0 0 0 0 0,0-1-1 0 0,0 1 1 0 0,0-1 0 0 0,-1 0 0 0 0,1 1-1 0 0,0-1 1 0 0,0 0 0 0 0,-1 0 0 0 0,1 1 0 0 0,0-1-17 0 0,1 0 4 0 0,0 0 0 0 0,0-1 0 0 0,-1 1 0 0 0,1 0 0 0 0,0 0 0 0 0,0 0 0 0 0,0 0 0 0 0,0 0 0 0 0,0 0 0 0 0,0 0 0 0 0,0 0 0 0 0,0 0 0 0 0,0 0 0 0 0,0 0 0 0 0,0 0 0 0 0,-1 0 0 0 0,1 0 0 0 0,0 0-1 0 0,0 0 1 0 0,0 1 0 0 0,0-1 0 0 0,0 0 0 0 0,0 0 0 0 0,0 0 0 0 0,0 0 0 0 0,0 0 0 0 0,0 0 0 0 0,0 0 0 0 0,0 0 0 0 0,-1 0 0 0 0,1 0 0 0 0,0 0 0 0 0,0 0 0 0 0,0 0 0 0 0,0 0 0 0 0,0 0 0 0 0,0 0-1 0 0,0 1 1 0 0,0-1 0 0 0,0 0 0 0 0,0 0 0 0 0,0 0 0 0 0,0 0 0 0 0,0 0 0 0 0,0 0 0 0 0,0 0 0 0 0,0 0 0 0 0,0 0 0 0 0,0 0 0 0 0,0 1 0 0 0,0-1 0 0 0,0 0 0 0 0,0 0 0 0 0,0 0 0 0 0,0 0 0 0 0,0 0-1 0 0,0 0-2 0 0,0 1 15 0 0,0 0-1 0 0,0 1 0 0 0,0-1 0 0 0,0 0 0 0 0,-1 0 1 0 0,1 0-1 0 0,0 0 0 0 0,-1 0 0 0 0,1 0 0 0 0,0 0 1 0 0,-1 0-1 0 0,0 0 0 0 0,1 0 0 0 0,-1 0 0 0 0,0 0 1 0 0,1 0-1 0 0,-1 0 0 0 0,0-1 0 0 0,0 1 0 0 0,0 0 1 0 0,1 0-1 0 0,-1-1 0 0 0,0 1 0 0 0,0-1 0 0 0,0 1 1 0 0,0-1-1 0 0,0 1 0 0 0,0-1 0 0 0,-1 1 0 0 0,1-1 0 0 0,0 0-14 0 0,-8 4 120 0 0,-19 11 262 0 0,24-8-308 0 0,4-7-71 0 0,0 1-1 0 0,-1-1 1 0 0,1 0 0 0 0,0 1-1 0 0,0-1 1 0 0,-1 1 0 0 0,1-1-1 0 0,0 0 1 0 0,-1 1 0 0 0,1-1-1 0 0,0 0 1 0 0,-1 1 0 0 0,1-1-1 0 0,-1 0 1 0 0,1 0 0 0 0,0 1 0 0 0,-1-1-1 0 0,1 0 1 0 0,-1 0 0 0 0,1 0-1 0 0,-1 0 1 0 0,1 0 0 0 0,-1 0-1 0 0,1 1 1 0 0,-1-1 0 0 0,1 0-1 0 0,-1 0 1 0 0,1 0 0 0 0,-1-1-1 0 0,1 1 1 0 0,0 0 0 0 0,-1 0-3 0 0,-42 0 109 0 0,25 0-124 0 0,4-3-79 0 0,7-1 5 0 0,0-1-38 0 0,1-1-43 0 0,0 1-49 0 0,0-1-58 0 0,2 0-62 0 0,0 2-40 0 0,0 0-66 0 0,4 4 179 0 0,-1-1-36 0 0,0 0-397 0 0,1 0 102 0 0,-1 0-48 0 0,-1-2-753 0 0,0-2 164 0 0,-1-1-37 0 0,-4-9-1309 0 0</inkml:trace>
  <inkml:trace contextRef="#ctx0" brushRef="#br0" timeOffset="389.11">605 0 12120 0 0,'0'0'356'0'0,"0"0"-130"0"0,0 0-103 0 0,0 0 106 0 0,0 0-52 0 0,0 0 186 0 0,0 0 341 0 0,0 0 31 0 0,0 0-303 0 0,0 0-183 0 0,0 0-51 0 0,0 0 28 0 0,3 3 82 0 0,7 7-20 0 0,-8-7-42 0 0,-1 1-110 0 0,0-1-67 0 0,-2 2-33 0 0,0-2 48 0 0,4 10 164 0 0,2-4-48 0 0,0-1-58 0 0,-2-2-6 0 0,0 0-37 0 0,3 5 19 0 0,-3-4-77 0 0,2 9 44 0 0,-7 6-50 0 0,1 1 31 0 0,4-6 70 0 0,-2-15-126 0 0,0 0 9 0 0,0 0 0 0 0,-1 1 0 0 0,1-1 0 0 0,-1 0 0 0 0,1 0 0 0 0,-1 1 0 0 0,0-1 0 0 0,0 0 0 0 0,0 1-19 0 0,-5 18 159 0 0,4-13-104 0 0,-1 1-1 0 0,1 0 0 0 0,1-1 1 0 0,0 1-1 0 0,0 0 0 0 0,1 2-54 0 0,0 14 106 0 0,-1 2 12 0 0,0 13 32 0 0,-3-4-43 0 0,-3-13-32 0 0,5-17-45 0 0,-1 0 0 0 0,1 0 0 0 0,0 0 0 0 0,0 0 0 0 0,1 4-30 0 0,0 5 55 0 0,0-8-25 0 0,0 1 1 0 0,0-1 0 0 0,-1 0 0 0 0,1 1-1 0 0,-2 1-30 0 0,-2 6 49 0 0,2-8-25 0 0,0-1 0 0 0,0 0 0 0 0,1 1 0 0 0,0-1-1 0 0,1 1 1 0 0,-1-1-24 0 0,1 9 46 0 0,-1 8 59 0 0,5 2 48 0 0,4-3-62 0 0,9 14 130 0 0,-15-21-120 0 0,-2-14-94 0 0,0 0 1 0 0,0-1-1 0 0,0 1 0 0 0,0 0 0 0 0,0 0 0 0 0,1 0 0 0 0,-1-1 0 0 0,0 1 1 0 0,0 0-1 0 0,0 0 0 0 0,1 0 0 0 0,-1-1 0 0 0,0 1 0 0 0,1 0 0 0 0,-1 0-7 0 0,14 7 94 0 0,-3-1-69 0 0,-7-2 37 0 0,-4 0-46 0 0,1 0-7 0 0,13 3 49 0 0,-2-1-39 0 0,-7-3 30 0 0,5-5-39 0 0,-10 1-5 0 0,9 0 39 0 0,30 0 37 0 0,-39 0-81 0 0,1 0 1 0 0,0 0-1 0 0,-1 0 0 0 0,1 0 0 0 0,0 0 0 0 0,-1 0 0 0 0,1-1 0 0 0,0 1 0 0 0,-1 0 1 0 0,1 0-1 0 0,-1 0 0 0 0,1-1 0 0 0,0 1 0 0 0,-1 0 0 0 0,1-1 0 0 0,-1 1 1 0 0,1 0-1 0 0,-1-1 0 0 0,1 1 0 0 0,-1-1 0 0 0,1 1 0 0 0,-1-1 0 0 0,1 1 0 0 0,-1-1 1 0 0,0 1-1 0 0,1-1 0 0 0,-1 1-2 0 0,0-1 0 0 0,1 0 1 0 0,-1 1-1 0 0,1-1 0 0 0,-1 1 1 0 0,1-1-1 0 0,-1 1 0 0 0,1 0 1 0 0,-1-1-1 0 0,1 1 0 0 0,-1 0 1 0 0,1-1-1 0 0,-1 1 0 0 0,1 0 1 0 0,0-1-1 0 0,-1 1 0 0 0,1 0 1 0 0,-1 0-1 0 0,1 0 0 0 0,0 0 1 0 0,-1-1-1 0 0,1 1 0 0 0,0 0 1 0 0,-1 0-1 0 0,1 0 0 0 0,0 1 2 0 0,10-3-152 0 0,-11 1 140 0 0,0 1 1 0 0,1 0-1 0 0,-1-1 0 0 0,0 1 0 0 0,1 0 0 0 0,-1-1 0 0 0,0 1 1 0 0,1 0-1 0 0,-1-1 0 0 0,0 1 0 0 0,0-1 0 0 0,0 1 0 0 0,1-1 1 0 0,-1 1-1 0 0,0 0 0 0 0,0-1 0 0 0,0 1 0 0 0,0-1 0 0 0,0 1 1 0 0,0-1-1 0 0,0 1 0 0 0,0-1 0 0 0,0 1 0 0 0,0-1 0 0 0,0 1 12 0 0,3-5-248 0 0,0 2 184 0 0,2 0-44 0 0,7-4-196 0 0,3-2-187 0 0,-10 6 305 0 0,-4 1-24 0 0,0 1 43 0 0,0-2-64 0 0,0 0 111 0 0,-2-2-32 0 0,0 4 30 0 0,1 1 21 0 0,0-2-212 0 0,0 1 32 0 0,0-1-188 0 0,0 0 109 0 0,0 1 93 0 0,0-1 57 0 0,0 1 72 0 0,0 0 51 0 0,0-1-57 0 0,0 1 4 0 0,0-1 5 0 0,0 1-54 0 0,0-14-1365 0 0</inkml:trace>
  <inkml:trace contextRef="#ctx0" brushRef="#br0" timeOffset="678.97">409 424 11312 0 0,'0'0'332'0'0,"0"0"-4"0"0,0 0-255 0 0,0 0-12 0 0,2 2 33 0 0,8 8 2 0 0,-7-7-12 0 0,-1-2-43 0 0,2-1-37 0 0,-1-1 26 0 0,0 1 54 0 0,1 1 44 0 0,0 0 70 0 0,-1 1-106 0 0,8 4 80 0 0,-1-2-22 0 0,-2-3 32 0 0,0-3 77 0 0,0-3-55 0 0,-7 4-169 0 0,1 0-1 0 0,-1 0 1 0 0,0 0 0 0 0,1 1-1 0 0,-1-1 1 0 0,1 0-1 0 0,-1 1 1 0 0,1-1 0 0 0,-1 1-1 0 0,1 0 1 0 0,0-1 0 0 0,-1 1-1 0 0,1 0 1 0 0,-1 0 0 0 0,2 0-35 0 0,9 0 121 0 0,-5 1-20 0 0,1-1-1 0 0,0-1 1 0 0,0 1 0 0 0,7-3-101 0 0,1-1 131 0 0,-9 2-55 0 0,-1 0 0 0 0,1 1 0 0 0,-1-1 0 0 0,1 2 1 0 0,2-1-77 0 0,8-1 212 0 0,-1-3-39 0 0,-1-1-46 0 0,0 3-53 0 0,11 2 142 0 0,-15 1-148 0 0,1 0-49 0 0,-1 1-74 0 0,-3-1-38 0 0,0 0-53 0 0,-1 1-61 0 0,1-1-69 0 0,-7 0 39 0 0,1 0-40 0 0,-1 0-37 0 0,1 0-32 0 0,1-1-227 0 0,-1 1-56 0 0,4-2-747 0 0,5-2-598 0 0,6-4-1132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6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560 197 6504 0 0,'0'0'190'0'0,"-3"-3"-10"0"0,-5-8-142 0 0,-1-2-36 0 0,1 10 82 0 0,6 2 57 0 0,1-1 161 0 0,1 1-253 0 0,0 0 0 0 0,0 0 0 0 0,0 0 0 0 0,0 0 0 0 0,0 0 0 0 0,-1 0 0 0 0,1 0 0 0 0,0 0 0 0 0,-1 0 0 0 0,1 0 0 0 0,-1 0 0 0 0,0 0 0 0 0,1 0 0 0 0,-1 0 0 0 0,1 0 0 0 0,-1 0 0 0 0,0 0 0 0 0,0 0-49 0 0,-18-12 856 0 0,16 12-744 0 0,0-1-1 0 0,0 1 1 0 0,1-1 0 0 0,-1 0 0 0 0,1 0-1 0 0,0 0 1 0 0,-1 0 0 0 0,1 0 0 0 0,0 0-1 0 0,0 0 1 0 0,1-1 0 0 0,-1 0-112 0 0,-3-7 472 0 0,0 0-5 0 0,-3 2-89 0 0,-2 4-8 0 0,2 0-76 0 0,-4-5 67 0 0,9 7-253 0 0,1 0-1 0 0,-1 0 0 0 0,1 0 0 0 0,-1 0 0 0 0,0 0 1 0 0,-2 0-108 0 0,-8-5 426 0 0,6 2-154 0 0,0-2 58 0 0,-1 1-140 0 0,6 5-131 0 0,0 0 0 0 0,0 0 0 0 0,0 0 0 0 0,-1 1 0 0 0,1-1 0 0 0,0 1 0 0 0,0-1 0 0 0,-1 1 0 0 0,-1 0-59 0 0,-7-1 131 0 0,10 1-121 0 0,0 0 0 0 0,1 0 0 0 0,-1 0-1 0 0,0 0 1 0 0,0 0 0 0 0,1 0 0 0 0,-1-1 0 0 0,0 1-1 0 0,1 0 1 0 0,-1-1 0 0 0,0 1 0 0 0,1 0 0 0 0,-1-1-1 0 0,0 1 1 0 0,1-1 0 0 0,-1 1 0 0 0,1-1-1 0 0,-1 1 1 0 0,1-1 0 0 0,-1 0 0 0 0,1 1 0 0 0,-1-1-10 0 0,1 1 5 0 0,0-1 0 0 0,0 1 0 0 0,-1-1 1 0 0,1 1-1 0 0,0 0 0 0 0,-1-1 1 0 0,1 1-1 0 0,0 0 0 0 0,-1-1 0 0 0,1 1 1 0 0,0 0-1 0 0,-1 0 0 0 0,1-1 1 0 0,0 1-1 0 0,-1 0 0 0 0,1 0 0 0 0,-1 0 1 0 0,1-1-1 0 0,-1 1 0 0 0,1 0 0 0 0,0 0 1 0 0,-1 0-1 0 0,1 0 0 0 0,-1 0 1 0 0,1 0-1 0 0,-1 0 0 0 0,1 0 0 0 0,-1 0 1 0 0,1 0-1 0 0,-1 0 0 0 0,1 0 1 0 0,0 0-1 0 0,-1 1 0 0 0,1-1 0 0 0,-1 0 1 0 0,1 0-1 0 0,-1 0 0 0 0,1 1 1 0 0,0-1-6 0 0,-13 10 34 0 0,8-7 13 0 0,-2-2-40 0 0,1 0-7 0 0,-21 14 0 0 0,22-5 0 0 0,-6-4 0 0 0,10-5 0 0 0,0-1 0 0 0,0 0 0 0 0,0 1 0 0 0,0-1 0 0 0,0 1 0 0 0,0 0 0 0 0,0-1 0 0 0,0 1 0 0 0,1 0 0 0 0,-1-1 0 0 0,0 1 0 0 0,0 0 0 0 0,1 0 0 0 0,-1 0 0 0 0,0 0 0 0 0,0 0 0 0 0,-14 29 0 0 0,14-26 0 0 0,0 0 0 0 0,0 0 0 0 0,1 0 0 0 0,-1 0 0 0 0,1 1 0 0 0,0-1 0 0 0,0 0 0 0 0,0 0 0 0 0,1 4 0 0 0,0 7 0 0 0,-1 46 0 0 0,0-58 0 0 0,0 0 0 0 0,1 0 0 0 0,-1 0 0 0 0,1 0 0 0 0,0 0 0 0 0,-1 0 0 0 0,1 0 0 0 0,1 0 0 0 0,-1 0 0 0 0,4 12 0 0 0,1 11 0 0 0,9 26 0 0 0,-5-26 0 0 0,-6-14 0 0 0,0-1 0 0 0,3 11 0 0 0,-5-10 0 0 0,-1-5 0 0 0,1 1 0 0 0,0-1 0 0 0,0 0 0 0 0,0 0 0 0 0,1 0 0 0 0,0 1 0 0 0,0-1 0 0 0,0-1 0 0 0,-1 1 1 0 0,0 0-1 0 0,0 0 1 0 0,-1 0-1 0 0,1 6 0 0 0,1 6 14 0 0,7 14 50 0 0,11 51 61 0 0,-12-47-48 0 0,-4-10-7 0 0,1-12-30 0 0,-5-12-35 0 0,0 1 0 0 0,1-1 0 0 0,-2 0 0 0 0,1 0 0 0 0,0 0 0 0 0,-1 1 0 0 0,1-1-1 0 0,-1 2-4 0 0,0-2 12 0 0,0 0 0 0 0,0 0-1 0 0,0 1 1 0 0,1-1-1 0 0,-1 0 1 0 0,1 0-1 0 0,0 0 1 0 0,-1 0-1 0 0,2 0 1 0 0,-1 0-1 0 0,0 0 1 0 0,2 2-12 0 0,0 1 21 0 0,-3-1-9 0 0,1 2 1 0 0,3-2 45 0 0,6 8-34 0 0,-8 0 31 0 0,-2-11 17 0 0,0-2-35 0 0,0 0-40 0 0,0 0-52 0 0,0 0-43 0 0,0 0-156 0 0,0 0 121 0 0,0 0-49 0 0,0 0-74 0 0,0 0 81 0 0,0 0-35 0 0,0 0-40 0 0,0 0-38 0 0,0 0-384 0 0,0 0 94 0 0,-1-1-51 0 0,0 0-738 0 0,-3-3-491 0 0,-5-5-1284 0 0</inkml:trace>
  <inkml:trace contextRef="#ctx0" brushRef="#br0" timeOffset="583.62">0 499 7312 0 0,'0'0'165'0'0,"0"0"22"0"0,0 0 9 0 0,3 0-20 0 0,-2 0-193 0 0,1 0 45 0 0,2 0 136 0 0,-1 0-3 0 0,6 0 371 0 0,-6 0-331 0 0,-1 0-68 0 0,-1 0-65 0 0,4-2 602 0 0,9-8 19 0 0,0 7-165 0 0,-6 3-251 0 0,-1-1-77 0 0,0-2-35 0 0,1 0-3 0 0,0-1 4 0 0,-1 2 5 0 0,0 0 36 0 0,1 2 80 0 0,0 0 27 0 0,-2-2-64 0 0,1 0-16 0 0,3-1 33 0 0,5-3 121 0 0,12 1 375 0 0,-19 3-488 0 0,-1-1-54 0 0,-1 1-41 0 0,0 0-43 0 0,3 0 5 0 0,3 1-49 0 0,-6 0-42 0 0,-1 1 0 0 0,0-1 1 0 0,0 0-1 0 0,1 0 1 0 0,-1-1-1 0 0,1 0-47 0 0,12-3 127 0 0,2 3-35 0 0,-9 2-54 0 0,-8 1-33 0 0,0-1 0 0 0,-1 0-1 0 0,1 0 1 0 0,0 0 0 0 0,0 0 0 0 0,-1 0 0 0 0,1-1 0 0 0,0 1-1 0 0,0-1 1 0 0,-1 0 0 0 0,2 0-5 0 0,23-10 52 0 0,9 10-64 0 0,-32 1-125 0 0,-1 0 44 0 0,1 0 40 0 0,0 0 32 0 0,5 0 64 0 0,14 0 203 0 0,-14 0-232 0 0,-3 0-70 0 0,1 0-76 0 0,0 0-94 0 0,0 0-113 0 0,-2 0 19 0 0,-1 0-72 0 0,1 0-78 0 0,-1 0-86 0 0,1 0-91 0 0,-1 0-98 0 0,0 0-104 0 0,1 0-111 0 0,1 0-880 0 0,3 0-1037 0 0</inkml:trace>
  <inkml:trace contextRef="#ctx0" brushRef="#br0" timeOffset="843.33">786 424 8208 0 0,'13'0'182'0'0,"-13"0"-178"0"0,0 0 0 0 0,0 0 0 0 0,0-1-1 0 0,0 1 1 0 0,1 0 0 0 0,-1 0-1 0 0,0 0 1 0 0,0 0 0 0 0,0 0-1 0 0,0 0 1 0 0,0 0 0 0 0,0 0-1 0 0,0 0 1 0 0,0 0 0 0 0,0 0 0 0 0,0 0-1 0 0,0 0 1 0 0,1 0 0 0 0,-1 1-1 0 0,0-1 1 0 0,0 0 0 0 0,0 0-1 0 0,0 0 1 0 0,0 0 0 0 0,0 0 0 0 0,0 0-1 0 0,0 0 1 0 0,0 0 0 0 0,0 0-1 0 0,0 0 1 0 0,0 0 0 0 0,0 0-1 0 0,1 0 1 0 0,-1 0 0 0 0,0 0-1 0 0,0 0 1 0 0,0 1 0 0 0,0-1 0 0 0,0 0-1 0 0,0 0 1 0 0,0 0 0 0 0,0 0-1 0 0,0 0 1 0 0,0 0 0 0 0,0 0-1 0 0,0 0 1 0 0,0 0 0 0 0,0 0 0 0 0,0 0-1 0 0,0 1 1 0 0,0-1 0 0 0,0 0-1 0 0,0 0 1 0 0,0 0 0 0 0,0 0-1 0 0,0 0 1 0 0,0 0-4 0 0,0 2 29 0 0,0 0-1 0 0,1-1 1 0 0,-1 1 0 0 0,1 0-1 0 0,-1-1 1 0 0,1 1-1 0 0,0 0 1 0 0,0-1 0 0 0,0 2-29 0 0,6 11 158 0 0,-5-3-119 0 0,-2-4-9 0 0,0 0 55 0 0,0 0 51 0 0,0-1 43 0 0,0 6 206 0 0,0-1 79 0 0,0 26 1260 0 0,0-20-1060 0 0,0-9-381 0 0,0 1-50 0 0,0 0-62 0 0,0 0-71 0 0,0-6-17 0 0,0 1 0 0 0,1 0 0 0 0,0 0-1 0 0,-1 0 1 0 0,1-1 0 0 0,1 1 0 0 0,-1-1 0 0 0,0 1-1 0 0,1-1 1 0 0,1 3-83 0 0,-2-4 41 0 0,0-1 0 0 0,-1 1 0 0 0,1 0 0 0 0,0-1 0 0 0,-1 1 0 0 0,0 0 0 0 0,1-1 0 0 0,-1 1-1 0 0,0 0 1 0 0,0-1 0 0 0,0 1 0 0 0,0 0 0 0 0,0 0 0 0 0,0-1 0 0 0,-1 1 0 0 0,1 1-41 0 0,-7 14 349 0 0,1-2-139 0 0,3 2-100 0 0,3-7-82 0 0,0-8-28 0 0,0-2-81 0 0,0 0-28 0 0,0 0-40 0 0,0 0-236 0 0,0 0-532 0 0,0 0-60 0 0</inkml:trace>
  <inkml:trace contextRef="#ctx0" brushRef="#br0" timeOffset="997.79">771 303 9152 0 0,'0'0'208'0'0,"0"-3"33"0"0,0-7 14 0 0,0 10-252 0 0,0 0 1 0 0,0 0 0 0 0,0 0 0 0 0,1 0-1 0 0,-1 0 1 0 0,0 0 0 0 0,0-1 0 0 0,0 1-1 0 0,0 0 1 0 0,0 0 0 0 0,0 0 0 0 0,0 0-1 0 0,0 0 1 0 0,0 0 0 0 0,0 0 0 0 0,0 0-1 0 0,0 0 1 0 0,-1 0 0 0 0,1 0 0 0 0,0-1-1 0 0,0 1 1 0 0,0 0 0 0 0,0 0 0 0 0,0 0-1 0 0,0 0 1 0 0,0 0 0 0 0,0 0 0 0 0,0 0-1 0 0,0 0 1 0 0,0 0 0 0 0,0 0-1 0 0,0 0 1 0 0,0 0 0 0 0,0 0 0 0 0,0 0-1 0 0,0 0 1 0 0,-1-1 0 0 0,1 1 0 0 0,0 0-1 0 0,0 0 1 0 0,0 0 0 0 0,0 0 0 0 0,0 0-1 0 0,0 0 1 0 0,0 0 0 0 0,0 0 0 0 0,0 0-1 0 0,0 0 1 0 0,0 0 0 0 0,-1 0 0 0 0,1 0-1 0 0,0 0 1 0 0,0 0 0 0 0,0 0 0 0 0,0 0-1 0 0,0 0 1 0 0,0 1-4 0 0,-10-1 75 0 0,7 0 82 0 0,3 0 22 0 0,0 0-139 0 0,0 0-82 0 0,0 0-71 0 0,0 0-95 0 0,0 0-113 0 0,0 0-100 0 0,0 0 51 0 0,0 0-39 0 0,0 0-489 0 0,0 0-392 0 0,0 0-742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4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15 5584 0 0,'0'0'12'0'0,"0"-1"-1"0"0,0 0 1 0 0,0 0 0 0 0,0 0 0 0 0,0 0 0 0 0,0 1-1 0 0,0-1 1 0 0,1 0 0 0 0,-1 0 0 0 0,0 0 0 0 0,0 1 0 0 0,1-1-1 0 0,-1 0 1 0 0,1 0-12 0 0,-1 0 11 0 0,1 1 0 0 0,0 0 0 0 0,0-1 0 0 0,-1 1 0 0 0,1 0 0 0 0,0 0 0 0 0,0-1 1 0 0,0 1-1 0 0,0 0 0 0 0,-1 0 0 0 0,1 0 0 0 0,0 0 0 0 0,0 0 0 0 0,0 0-11 0 0,8 1 56 0 0,-3 1 42 0 0,0 2 102 0 0,1 2 234 0 0,-4-4 404 0 0,-3-2 33 0 0,2 3-16 0 0,8 10-51 0 0,-8-6-493 0 0,-1 1 44 0 0,-1-1-39 0 0,2-1-36 0 0,4 3 191 0 0,-2-1-156 0 0,-1-2-62 0 0,0 0-40 0 0,2 4 116 0 0,-4-5-204 0 0,1-1 0 0 0,-1 1 0 0 0,0 0 0 0 0,-1-1 0 0 0,1 1-1 0 0,-1 2-124 0 0,1 3 213 0 0,-1 1 58 0 0,1 5 3 0 0,5 9 92 0 0,-4-17-202 0 0,0 0 0 0 0,0 0 0 0 0,-1-1 0 0 0,0 9-164 0 0,-1 2 233 0 0,0 5-19 0 0,3 9-44 0 0,1-10-67 0 0,-1-12-51 0 0,-1 0 0 0 0,-1 0 0 0 0,0 1 0 0 0,0 4-52 0 0,-1 5 63 0 0,-1 13 73 0 0,5-8 3 0 0,0-7-51 0 0,2 8 49 0 0,-4 4 51 0 0,-2 17 57 0 0,0 62 477 0 0,0-69-553 0 0,0-39-163 0 0,0 1-1 0 0,0-1 0 0 0,0 1 0 0 0,0-1 1 0 0,0 1-1 0 0,0-1 0 0 0,0 1 0 0 0,0-1 1 0 0,1 0-1 0 0,-1 1 0 0 0,1-1 0 0 0,-1 0 1 0 0,1 1-1 0 0,-1-1 0 0 0,1 0 0 0 0,0 1 1 0 0,0-1-6 0 0,0 0 2 0 0,-1 0 0 0 0,1 0 0 0 0,0 1 0 0 0,-1-1 0 0 0,1 0 0 0 0,0 0 0 0 0,-1 0 0 0 0,0 1 1 0 0,1-1-1 0 0,-1 0 0 0 0,0 1-2 0 0,2 9 0 0 0,-1 0 0 0 0,-1 0 1 0 0,0 4-1 0 0,0-12-70 0 0,0-3 2 0 0,0 0 15 0 0,0 0-27 0 0,0 0-58 0 0,0 0-147 0 0,0 0-259 0 0,0 0 412 0 0,0 0 13 0 0,0 0-15 0 0,0 0-42 0 0,0 0-11 0 0,0 0-42 0 0,0 0-50 0 0,0 0-54 0 0,0 0-59 0 0,0 0-55 0 0,0 0-49 0 0,0 0-43 0 0,0 0-155 0 0,0 0-43 0 0,0 0-188 0 0,0 0-507 0 0</inkml:trace>
  <inkml:trace contextRef="#ctx0" brushRef="#br0" timeOffset="557.24">1 454 10016 0 0,'0'0'230'0'0,"0"0"30"0"0,2 0 18 0 0,4-1-120 0 0,-2-1-83 0 0,0-4-22 0 0,-3 6-53 0 0,-1-1 0 0 0,0 1 0 0 0,0-1-1 0 0,1 1 1 0 0,-1 0 0 0 0,0-1 0 0 0,0 1 0 0 0,1-1-1 0 0,-1 1 1 0 0,1 0 0 0 0,-1 0 0 0 0,0-1-1 0 0,1 1 1 0 0,-1 0 0 0 0,0-1 0 0 0,1 1 0 0 0,-1 0-1 0 0,1 0 1 0 0,-1 0 0 0 0,1 0 0 0 0,-1-1 0 0 0,1 1-1 0 0,-1 0 1 0 0,1 0 0 0 0,-1 0 0 0 0,1 0 0 0 0,-1 0-1 0 0,1 0 1 0 0,-1 0 0 0 0,0 0 0 0 0,1 0 0 0 0,0 1 0 0 0,9-3 34 0 0,-7-3 70 0 0,1-1 63 0 0,12 1 144 0 0,-3-1-150 0 0,9-8 137 0 0,0 0-54 0 0,-9 8-177 0 0,10-2 70 0 0,-1-1-40 0 0,21-8 5 0 0,-10 3-74 0 0,-18 7 8 0 0,-1 0-1 0 0,0-1 1 0 0,6-5-36 0 0,17-10 42 0 0,-31 20-41 0 0,1 0 0 0 0,0 0 0 0 0,0 0 1 0 0,5 0-2 0 0,-1 0-2 0 0,-7 3 0 0 0,-1-1 0 0 0,1 0 0 0 0,0-1 0 0 0,-1 1 0 0 0,1 0 0 0 0,-1-1 0 0 0,0 0 0 0 0,1 0 0 0 0,1-1 2 0 0,1-1-20 0 0,17-11-105 0 0,-8 8 10 0 0,1 0-47 0 0,-11 6 141 0 0,5-3-47 0 0,1 0-35 0 0,-7 3 46 0 0,0-1 0 0 0,0 0 0 0 0,-1 0 0 0 0,1 0 0 0 0,0 0 1 0 0,-1 0-1 0 0,3-3 57 0 0,10-8-231 0 0,-2 11 31 0 0,0-1 4 0 0,0-7-25 0 0,-11 8 40 0 0,0 0 81 0 0,0 2 57 0 0,3 1 6 0 0,-3-1-29 0 0,1 1-4 0 0,0-1-32 0 0,7 5-321 0 0,-7-2 271 0 0,-1-1 69 0 0,1 0 76 0 0,2 1-119 0 0,1 1-65 0 0,-5 7 46 0 0,0 4 5 0 0,3 0 39 0 0,1 0 15 0 0,-4 0-28 0 0,-2-12 106 0 0,0 0 0 0 0,1 0 0 0 0,-1 1 0 0 0,1-1 0 0 0,0 0 0 0 0,0 0 0 0 0,0-1 0 0 0,0 1 0 0 0,0 0 8 0 0,5 13-33 0 0,-3 4-8 0 0,-1 1 36 0 0,-3 0 49 0 0,0 1 64 0 0,1-2 46 0 0,-1-1 67 0 0,1 43 345 0 0,0 1 104 0 0,0-31-282 0 0,0 0 41 0 0,0 1 46 0 0,0-1 52 0 0,2-21-298 0 0,4 1 17 0 0,0 0-14 0 0,-5-1-27 0 0,-1-11-193 0 0,0 1 0 0 0,0-1 0 0 0,0 1 1 0 0,0-1-1 0 0,0 1 0 0 0,0-1 1 0 0,0 1-1 0 0,0-1 0 0 0,0 1 0 0 0,0-1 1 0 0,0 1-1 0 0,0-1 0 0 0,0 1 1 0 0,0-1-1 0 0,0 1 0 0 0,1-1 1 0 0,-1 1-1 0 0,0-1 0 0 0,0 0 0 0 0,0 1 1 0 0,1-1-1 0 0,-1 1 0 0 0,0-1 1 0 0,1 0-1 0 0,-1 1 0 0 0,0-1 0 0 0,1 0 1 0 0,-1 1-1 0 0,1-1 0 0 0,-1 0 1 0 0,0 1-1 0 0,1-1 0 0 0,-1 0 0 0 0,1 0 1 0 0,-1 0-1 0 0,1 1 0 0 0,-1-1 1 0 0,1 0-1 0 0,-1 0 0 0 0,1 0 0 0 0,-1 0 1 0 0,1 0-1 0 0,-1 0 0 0 0,1 0 1 0 0,-1 0-1 0 0,1 0-12 0 0,1 0 231 0 0,-2 0-27 0 0,0 0-4 0 0,0 0 13 0 0,0 0 55 0 0,0 0 20 0 0,0-4-44 0 0,0 1-78 0 0,0-1-63 0 0,0 1-43 0 0,1-9 13 0 0,1 8-15 0 0,3-4-14 0 0,-4 7-36 0 0,-1-1 0 0 0,1 1 0 0 0,0 0 1 0 0,0-1-1 0 0,0 1 0 0 0,-1-1 0 0 0,1 1 0 0 0,-1-1 1 0 0,1 1-1 0 0,-1-1 0 0 0,0 0 0 0 0,0 1 0 0 0,0-1 1 0 0,1 0-9 0 0,0-13 55 0 0,6-2-40 0 0,-3 7-13 0 0,14-38 1 0 0,-10 26-14 0 0,1-4-41 0 0,-4 18 50 0 0,-1 0 1 0 0,1 0-1 0 0,0 1 1 0 0,1-1 0 0 0,-1 1-1 0 0,2 1 1 0 0,-1-1-1 0 0,4-2 2 0 0,-5 4 0 0 0,-3 3 0 0 0,-1 1 1 0 0,1 0-1 0 0,0-1 1 0 0,-1 1 0 0 0,1 0-1 0 0,0 0 1 0 0,0 0 0 0 0,-1 0-1 0 0,1 0 1 0 0,0 0 0 0 0,0 1-1 0 0,0-1 1 0 0,0 1-1 0 0,0-1 1 0 0,0 1 0 0 0,0 0-1 0 0,1 0 0 0 0,16 0-60 0 0,-9 0-14 0 0,-8 0 64 0 0,-1 0 1 0 0,0 0 0 0 0,0 0 0 0 0,0 0 0 0 0,0 0 0 0 0,0 1 0 0 0,1-1-1 0 0,-1 0 1 0 0,0 1 0 0 0,0-1 0 0 0,0 1 0 0 0,0 0 0 0 0,0-1 0 0 0,0 1 0 0 0,0 0-1 0 0,0-1 1 0 0,0 1 9 0 0,0 1-3 0 0,0-1 1 0 0,0 0-1 0 0,-1 0 0 0 0,1 0 0 0 0,0 0 0 0 0,-1 0 0 0 0,1 1 0 0 0,-1-1 0 0 0,1 0 1 0 0,-1 0-1 0 0,0 1 0 0 0,1-1 0 0 0,-1 0 0 0 0,0 1 0 0 0,0-1 0 0 0,0 1 1 0 0,0-1 2 0 0,0 0 0 0 0,0 1 0 0 0,0 0 0 0 0,1-1 0 0 0,-1 1 0 0 0,0-1 0 0 0,1 0 0 0 0,-1 1 0 0 0,1-1 0 0 0,-1 1 0 0 0,1-1 0 0 0,0 0 0 0 0,0 1 0 0 0,0-1 0 0 0,5 12 0 0 0,-1 12 0 0 0,1-12 0 0 0,-5-12 0 0 0,0 0 0 0 0,-1 0 0 0 0,1 1 0 0 0,0-1 0 0 0,-1 1 0 0 0,1-1 0 0 0,-1 1 0 0 0,0-1 0 0 0,1 1 0 0 0,-1-1 0 0 0,0 1 0 0 0,0-1 0 0 0,0 1 0 0 0,0 42-7 0 0,0 2-58 0 0,3-31 35 0 0,7-2-140 0 0,-7-9-37 0 0,-3 4-91 0 0,0-6 150 0 0,0-1-76 0 0,-1-1 58 0 0,1 1-66 0 0,0-1-35 0 0,0 1-361 0 0,0-1 87 0 0,0 1-49 0 0,0-1-693 0 0,0 0-547 0 0,0 0-1036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52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9560 0 0,'0'0'216'0'0,"0"0"32"0"0,0 0 10 0 0,0 0-107 0 0,0 2-78 0 0,0 5-32 0 0,0 2 76 0 0,0 2 96 0 0,0 2 190 0 0,3-5-27 0 0,1 3-188 0 0,10 26 347 0 0,-10-26-409 0 0,-1-2-47 0 0,1 3 72 0 0,-1-2-47 0 0,0 3 10 0 0,1 3-24 0 0,0-7-23 0 0,7 20 141 0 0,-6-13-30 0 0,0 0 0 0 0,1 8-178 0 0,-1 2 190 0 0,5 17 48 0 0,-7-25-159 0 0,-2-8-16 0 0,1 0-1 0 0,0 0 1 0 0,1-1 0 0 0,0 1-1 0 0,1 1-62 0 0,-1-1 67 0 0,0 0 0 0 0,0 0 0 0 0,-1 4-67 0 0,5 15 165 0 0,4 12 42 0 0,18 52 375 0 0,-24-58-231 0 0,5-10-205 0 0,-8-19-130 0 0,-1 1-3 0 0,-1 13-12 0 0,0-7 11 0 0,0-11 46 0 0,0-2-28 0 0,0 0-41 0 0,0 0-58 0 0,0 0-47 0 0,0 0-183 0 0,0 0 219 0 0,0 0-2 0 0,0 0-20 0 0,0 0-40 0 0,0-1-16 0 0,0 1-40 0 0,0-1-48 0 0,0 1-53 0 0,0-1-56 0 0,0 0-54 0 0,0 0-47 0 0,0 0-41 0 0,0-1-145 0 0,0 0-41 0 0,0 0-177 0 0,0-1-472 0 0</inkml:trace>
  <inkml:trace contextRef="#ctx0" brushRef="#br0" timeOffset="273.44">61 76 7056 0 0,'0'0'157'0'0,"0"0"23"0"0,0 0 12 0 0,-3 0-27 0 0,-3 0-116 0 0,2 0 14 0 0,2 0 106 0 0,4-3 64 0 0,1 1-100 0 0,0-2 81 0 0,8-6 553 0 0,-7 6-494 0 0,0 1-124 0 0,-3 2-121 0 0,1 0-39 0 0,8-4 290 0 0,3-1 0 0 0,-6 2-144 0 0,23-1 469 0 0,-22 0-468 0 0,4-1 87 0 0,-1 4-40 0 0,4 1 43 0 0,-7-2-122 0 0,-1 0-34 0 0,8-3 46 0 0,0 4 10 0 0,-7 2-113 0 0,12 0 172 0 0,-13 0-201 0 0,-1 0-80 0 0,0 0-103 0 0,-3 0 54 0 0,0 0-34 0 0,-1 0-39 0 0,1 0-40 0 0,-2 0-17 0 0,-1 0-42 0 0,1 0-38 0 0,-1 0-33 0 0,0 0-115 0 0,0 0-33 0 0,0 0-1187 0 0</inkml:trace>
  <inkml:trace contextRef="#ctx0" brushRef="#br0" timeOffset="624.54">91 318 9520 0 0,'0'0'276'0'0,"0"0"2"0"0,0 0-108 0 0,0 0-47 0 0,0 0 130 0 0,0 0 233 0 0,0 0 24 0 0,2 0-12 0 0,9 0-117 0 0,1 0-68 0 0,1 0-64 0 0,-2 1-56 0 0,-2 0-51 0 0,6 5 133 0 0,-3-2-104 0 0,6-1-33 0 0,-16-3-126 0 0,-1 0 1 0 0,1 0 0 0 0,0 0-1 0 0,-1-1 1 0 0,1 1 0 0 0,0 0 0 0 0,-1-1-1 0 0,1 1 1 0 0,-1-1 0 0 0,1 1-1 0 0,-1-1 1 0 0,1 0 0 0 0,-1 0 0 0 0,0 0-13 0 0,12-5 70 0 0,9 3 12 0 0,2 5 41 0 0,5-1 59 0 0,-24-1-137 0 0,-1 0-1 0 0,0-1 0 0 0,1 0 1 0 0,-1 1-1 0 0,4-3-44 0 0,0 1-52 0 0,10-4 89 0 0,-9 4-121 0 0,-3 1-28 0 0,0 0-62 0 0,1 1-74 0 0,0 0-86 0 0,-5 0 115 0 0,1 0-36 0 0,2 0-344 0 0,-1 0 82 0 0,0 0-47 0 0,3 0-666 0 0,1 0-524 0 0,2 0-998 0 0</inkml:trace>
  <inkml:trace contextRef="#ctx0" brushRef="#br0" timeOffset="968.04">650 424 8952 0 0,'0'4'45'0'0,"0"-1"38"0"0,0 10 290 0 0,0-8-247 0 0,0-2-82 0 0,0-1-34 0 0,3 13 202 0 0,2-7-166 0 0,-5-7-46 0 0,1 0-1 0 0,0 1 1 0 0,0-1 0 0 0,0 1 0 0 0,-1-1 0 0 0,1 0-1 0 0,0 1 1 0 0,-1 0 0 0 0,0-1 0 0 0,1 1-1 0 0,-1-1 1 0 0,0 1 0 0 0,0-1 0 0 0,0 1 0 0 0,1 5 31 0 0,1-1 55 0 0,3 4 200 0 0,-4-9-232 0 0,0 1-1 0 0,0-1 0 0 0,0 1 1 0 0,-1-1-1 0 0,1 1 1 0 0,0 0-1 0 0,-1-1 1 0 0,0 1-1 0 0,1 0 1 0 0,-1-1-1 0 0,0 1 1 0 0,1 0-1 0 0,-1 0-53 0 0,-1 4 269 0 0,1-4-180 0 0,0 1-1 0 0,0-1 0 0 0,0 0 0 0 0,0 0 1 0 0,0 0-1 0 0,1 0 0 0 0,-1 0 1 0 0,1 0-1 0 0,-1 0 0 0 0,1 1-88 0 0,4 5 225 0 0,1 3 109 0 0,-4 0-73 0 0,-2-5-73 0 0,0 10 327 0 0,0-6-267 0 0,0-4-159 0 0,0-1-106 0 0,-3 0 132 0 0,-7 5-33 0 0,8-7-123 0 0,2-3-58 0 0,0 0 32 0 0,0 0-62 0 0,0 1-72 0 0,0 0-115 0 0,0-1 316 0 0,0 1-210 0 0,0 0-33 0 0,-1 1-330 0 0,1 0 76 0 0,0-1-44 0 0,-2 2-640 0 0,-2-1-504 0 0,-5-1-958 0 0</inkml:trace>
  <inkml:trace contextRef="#ctx0" brushRef="#br0" timeOffset="969.04">635 288 9360 0 0,'0'-3'208'0'0,"0"3"-196"0"0,0-1-1 0 0,0 1 1 0 0,0-1 0 0 0,0 1 0 0 0,0-1 0 0 0,0 1 0 0 0,0-1-1 0 0,0 1 1 0 0,0-1 0 0 0,0 1 0 0 0,0-1 0 0 0,0 1 0 0 0,-1 0-1 0 0,1-1 1 0 0,0 1 0 0 0,0-1 0 0 0,-1 1 0 0 0,1 0 0 0 0,0-1 0 0 0,-1 1-1 0 0,1-1 1 0 0,0 1 0 0 0,-1 0 0 0 0,1 0 0 0 0,0-1 0 0 0,-1 1-1 0 0,1 0 1 0 0,-1 0 0 0 0,1-1 0 0 0,0 1 0 0 0,-1 0 0 0 0,1 0-1 0 0,-1 0 1 0 0,1 0 0 0 0,-1-1 0 0 0,1 1 0 0 0,-1 0 0 0 0,1 0 0 0 0,-1 0-1 0 0,1 0 1 0 0,-1 0 0 0 0,1 0-12 0 0,-3 0 148 0 0,1-2-77 0 0,-15-12-21 0 0,12 14-48 0 0,5 0-2 0 0,0 0 0 0 0,0 0 0 0 0,0 0-1 0 0,0 0 1 0 0,0 0 0 0 0,0 0 0 0 0,0 1 0 0 0,0-1 0 0 0,0 0-1 0 0,-1 0 1 0 0,1 0 0 0 0,0 0 0 0 0,0 0 0 0 0,0 0-1 0 0,0 0 1 0 0,0 0 0 0 0,0 0 0 0 0,0 0 0 0 0,-1 0 0 0 0,1 0-1 0 0,0 0 1 0 0,0 0 0 0 0,0 0 0 0 0,0 0 0 0 0,0 0-1 0 0,0-1 1 0 0,0 1 0 0 0,0 0 0 0 0,-1 0 0 0 0,1 0-1 0 0,0 0 1 0 0,0 0 0 0 0,0 0 0 0 0,0 0 0 0 0,0 0 0 0 0,0 0-1 0 0,0 0 1 0 0,0 0 0 0 0,0 0 0 0 0,0-1 0 0 0,0 1-1 0 0,0 0 1 0 0,-1 0 0 0 0,1 0 0 0 0,0 0 0 0 0,0 0 0 0 0,-1-2 65 0 0,0 1 65 0 0,1-3 244 0 0,0 2-289 0 0,0 0-34 0 0,0 0-44 0 0,0 2-87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7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77 5672 0 0,'-13'-13'165'0'0,"11"8"-10"0"0,2 5-155 0 0,-1-7 56 0 0,-1 1 42 0 0,1 4-41 0 0,-1-3 94 0 0,-1 0 56 0 0,0 1 46 0 0,0-1 37 0 0,-2 0 229 0 0,-3 1 314 0 0,3 2-11 0 0,0-3-674 0 0,0 2 109 0 0,-1 1 86 0 0,-1 1 61 0 0,-15-1 863 0 0,11 2-759 0 0,6 0-355 0 0,4 0-108 0 0,0 0 0 0 0,0 0-1 0 0,0 0 1 0 0,0 0-1 0 0,0 1 1 0 0,-1-1 0 0 0,1 0-1 0 0,0 1 1 0 0,0-1-1 0 0,0 0 1 0 0,0 1 0 0 0,0-1-1 0 0,0 1 1 0 0,0 0-1 0 0,0-1 1 0 0,0 1 0 0 0,0 0-1 0 0,1 0-44 0 0,-5 3 133 0 0,-1 2-45 0 0,-19 19 207 0 0,21-20-184 0 0,4 3-77 0 0,-1-1-8 0 0,-3 3 3 0 0,2-7-18 0 0,1 0 1 0 0,0 0-1 0 0,0 0 1 0 0,0 0-1 0 0,0 0 0 0 0,0 0 1 0 0,1 0-1 0 0,0 0 1 0 0,-1 3-12 0 0,1-5 3 0 0,0 1 1 0 0,0-1 0 0 0,0 1 0 0 0,-1-1 0 0 0,1 1-1 0 0,0-1 1 0 0,-1 1 0 0 0,1-1 0 0 0,-1 1-1 0 0,0-1 1 0 0,1 0 0 0 0,-1 1 0 0 0,0-1-4 0 0,-5 12 43 0 0,5 3-25 0 0,0 0 12 0 0,-2-6 18 0 0,1-6-47 0 0,0 0 0 0 0,0 0 0 0 0,0 1 0 0 0,1-1 1 0 0,0 0-1 0 0,0 0 0 0 0,0 1 0 0 0,0-1 1 0 0,1 1-1 0 0,0-1 0 0 0,0 1 0 0 0,0-1 1 0 0,0 1-2 0 0,0 55 0 0 0,0-57 0 0 0,0-1 0 0 0,0 1 0 0 0,1-1 0 0 0,-1 1 0 0 0,1-1 0 0 0,-1 0 0 0 0,1 1 0 0 0,0-1 0 0 0,0 0 0 0 0,0 1 0 0 0,1 1 0 0 0,-1-2 0 0 0,0 0 0 0 0,0 0 0 0 0,0 1 0 0 0,0-1 0 0 0,-1 0 0 0 0,1 1 0 0 0,-1-1 0 0 0,1 0 0 0 0,-1 1 0 0 0,0-1 0 0 0,0 3 0 0 0,0-4 0 0 0,0 0 0 0 0,0 1 1 0 0,0-1-1 0 0,0 0 1 0 0,1 0-1 0 0,-1 1 1 0 0,0-1-1 0 0,0 0 0 0 0,1 0 1 0 0,-1 0-1 0 0,1 0 1 0 0,-1 1-1 0 0,1-1 1 0 0,0 0-1 0 0,-1 0 0 0 0,1 0 1 0 0,0 0-1 0 0,0 0 1 0 0,-1 0-1 0 0,1-1 1 0 0,0 1-1 0 0,0 0 0 0 0,0 0 1 0 0,0-1-1 0 0,1 2 0 0 0,3 0 11 0 0,-4-2-6 0 0,-1 0-1 0 0,1 1 0 0 0,0-1 1 0 0,-1 0-1 0 0,1 0 0 0 0,-1 1 1 0 0,1-1-1 0 0,-1 1 0 0 0,1-1 1 0 0,-1 0-1 0 0,1 1 0 0 0,-1-1 1 0 0,1 1-1 0 0,-1-1 0 0 0,1 1 1 0 0,-1 0-1 0 0,0-1 0 0 0,1 1 1 0 0,-1-1-1 0 0,0 1 0 0 0,0 0 1 0 0,1 0-5 0 0,1 3 19 0 0,8 9 53 0 0,-3-10 25 0 0,1-3-67 0 0,-5-1-5 0 0,24 1 215 0 0,-24 0-112 0 0,-2 1-8 0 0,1-1-49 0 0,10-3 62 0 0,-7 0-78 0 0,9-4 153 0 0,-13 6-191 0 0,0 1 0 0 0,-1-1-1 0 0,1 1 1 0 0,0-1 0 0 0,0 1-1 0 0,-1-1 1 0 0,1 0 0 0 0,-1 1-1 0 0,1-1 1 0 0,0 0 0 0 0,-1 0-1 0 0,1 1 1 0 0,-1-1 0 0 0,0 0-1 0 0,1 0 1 0 0,-1 0 0 0 0,0 0-1 0 0,1 0 1 0 0,-1 0 0 0 0,0 1 0 0 0,0-1-1 0 0,0-1-16 0 0,3-12 138 0 0,9-2 3 0 0,-10 15-128 0 0,-1-1 0 0 0,0 1 0 0 0,1 0 0 0 0,-1-1-1 0 0,0 1 1 0 0,0-1 0 0 0,0 1 0 0 0,0-1 0 0 0,0 0 0 0 0,-1 1-1 0 0,1-1 1 0 0,0 0 0 0 0,-1 0 0 0 0,1 1 0 0 0,-1-1 0 0 0,0 0-1 0 0,1-1-11 0 0,-2-2 8 0 0,1 1 0 0 0,0-1 1 0 0,0 1-1 0 0,1-1 0 0 0,-1 1 1 0 0,1 0-1 0 0,0-1 0 0 0,0 1 1 0 0,1 0-1 0 0,-1 0 0 0 0,1 0 1 0 0,0 0-1 0 0,0-1-9 0 0,-1 2 9 0 0,0 1 1 0 0,0-1-1 0 0,-1 0 1 0 0,1 0 0 0 0,-1 0-1 0 0,0 1 1 0 0,0-1-1 0 0,0 0 1 0 0,0 0-1 0 0,0 0 1 0 0,-1 0-10 0 0,1-6 15 0 0,0-15 67 0 0,0-90 70 0 0,0 113-152 0 0,0 0-1 0 0,0 0 0 0 0,0 0 0 0 0,0 1 1 0 0,0-1-1 0 0,0 0 0 0 0,-1 0 0 0 0,1 0 1 0 0,0 1-1 0 0,0-1 0 0 0,0 0 0 0 0,-1 0 1 0 0,1 1-1 0 0,-1-2 1 0 0,-9 0-56 0 0,8 2-22 0 0,2 2-2 0 0,4 14 8 0 0,10 10 53 0 0,-5-10-30 0 0,2 8 38 0 0,8 25 11 0 0,-18-46 0 0 0,0-1 0 0 0,0 1 0 0 0,-1-1 0 0 0,1 0 0 0 0,0 1 0 0 0,0-1 0 0 0,0 0 0 0 0,1 0 0 0 0,-1 0 0 0 0,0 0 0 0 0,1 0 0 0 0,-1 0 0 0 0,1 0 0 0 0,0 0-1 0 0,1 1 1 0 0,-1 0 0 0 0,0 0 0 0 0,0 0 0 0 0,0 0 0 0 0,0 0 0 0 0,0 2 0 0 0,0-2 0 0 0,0 0 0 0 0,0 0 0 0 0,0 1 0 0 0,0-1 0 0 0,0 0 1 0 0,1 0-1 0 0,-1-1 0 0 0,-1-1 0 0 0,1 1 0 0 0,-1-1 0 0 0,0 1 0 0 0,0-1 0 0 0,0 1 0 0 0,0 0 0 0 0,0-1 1 0 0,1 3-1 0 0,0 1-4 0 0,0-1 1 0 0,1 1 0 0 0,0-1 0 0 0,0 1 0 0 0,1-1 0 0 0,-1 0 0 0 0,1 0 0 0 0,0-1 0 0 0,1 2 3 0 0,11 5-125 0 0,-5-3-42 0 0,-8-4 81 0 0,-2 1 65 0 0,1-1 16 0 0,0-2-59 0 0,0 0-23 0 0,0 0-49 0 0,2-1-60 0 0,1 0-70 0 0,-6 0 127 0 0,2 0 66 0 0,0 0 52 0 0,2 0 83 0 0,-1 1-68 0 0,-1-1-59 0 0,1 0-89 0 0,-1 0-80 0 0,0-1-112 0 0,0 1 125 0 0,-1 0-36 0 0,0 0-38 0 0,0 0-40 0 0,0 0-6 0 0,0 0-44 0 0,0 0-41 0 0,0 0-36 0 0,0 0-131 0 0,0 0-35 0 0,0 0-1377 0 0</inkml:trace>
  <inkml:trace contextRef="#ctx0" brushRef="#br0" timeOffset="393.53">545 62 8984 0 0,'3'2'200'0'0,"-2"-1"-151"0"0,1 1-23 0 0,0 1 3 0 0,1-1 39 0 0,-1 0 49 0 0,1 1 75 0 0,-4 2-37 0 0,1 2-71 0 0,1-4-68 0 0,-1-2-18 0 0,0 1 1 0 0,0-1-1 0 0,0 1 1 0 0,0 0-1 0 0,1-1 1 0 0,-1 1-1 0 0,1-1 1 0 0,-1 1-1 0 0,1-1 1 0 0,-1 0-1 0 0,1 1 1 0 0,0-1-1 0 0,1 1 2 0 0,3 9 18 0 0,-2 5 62 0 0,-4-12-36 0 0,1 2 36 0 0,-1 5 129 0 0,1 2 87 0 0,1 0 74 0 0,2-2 65 0 0,7 6 95 0 0,-5 8 12 0 0,1-12-185 0 0,-1-4-28 0 0,-3 2 73 0 0,-2 13 448 0 0,0 13 380 0 0,0-37-1197 0 0,0 1-1 0 0,0 0 1 0 0,0 0 0 0 0,0 0 0 0 0,0-1 0 0 0,0 1 0 0 0,0 0 0 0 0,0 0 0 0 0,1-1 0 0 0,-1 1 0 0 0,0 0 0 0 0,0-1 0 0 0,1 1 0 0 0,-1 0 0 0 0,1 0-33 0 0,-1-1 24 0 0,1 1 0 0 0,-1-1 0 0 0,1 0-1 0 0,-1 0 1 0 0,1 1 0 0 0,-1-1 0 0 0,1 0-1 0 0,-1 0 1 0 0,1 0 0 0 0,-1 1 0 0 0,1-1 0 0 0,-1 0-1 0 0,1 0 1 0 0,-1 0 0 0 0,1 0 0 0 0,-1 0-1 0 0,1 0 1 0 0,-1 0-24 0 0,3 0 389 0 0,-3 1-217 0 0,0 0-36 0 0,1 2 46 0 0,-1-1-79 0 0,-1 1-63 0 0,1-2 0 0 0,0 0 29 0 0,0 2 175 0 0,0-3-55 0 0,0 0-12 0 0,-3 0-31 0 0,1 0-63 0 0,-6 0 32 0 0,8 0-112 0 0,0 0 0 0 0,0 0 0 0 0,0 0 0 0 0,0 0 0 0 0,0 0 0 0 0,0 0 0 0 0,0 0 0 0 0,0 0 0 0 0,0 0 0 0 0,0 0 0 0 0,-1 0 0 0 0,1 0 0 0 0,0 0 0 0 0,0 0 0 0 0,0 0 0 0 0,0 0 0 0 0,0 0-1 0 0,0 0 1 0 0,0 0 0 0 0,0 0 0 0 0,0 0 0 0 0,0 0 0 0 0,0 0 0 0 0,-1 0 0 0 0,1 0 0 0 0,0 0 0 0 0,0 0 0 0 0,0 0 0 0 0,0 0 0 0 0,0-1 0 0 0,0 1 0 0 0,0 0 0 0 0,0 0 0 0 0,0 0 0 0 0,0 0 0 0 0,0 0-1 0 0,0 0 1 0 0,0 0 0 0 0,0 0 0 0 0,0 0 0 0 0,0 0 0 0 0,0 0 0 0 0,0 0 0 0 0,0-1 0 0 0,0 1 0 0 0,0 0 0 0 0,0 0 0 0 0,0 0 0 0 0,0 0 0 0 0,0 0 0 0 0,0 0 0 0 0,0 0 0 0 0,0 0 0 0 0,0 0 0 0 0,0 0-1 0 0,0 0 1 0 0,0-1-3 0 0,0 1 10 0 0,0-1 0 0 0,0 1 0 0 0,0-1 0 0 0,0 1 0 0 0,0-1-1 0 0,0 0 1 0 0,0 1 0 0 0,1-1 0 0 0,-1 1 0 0 0,0-1-1 0 0,0 1 1 0 0,1-1 0 0 0,-1 1 0 0 0,0-1 0 0 0,1 1 0 0 0,-1 0-1 0 0,0-1 1 0 0,1 1 0 0 0,-1-1 0 0 0,0 1 0 0 0,1 0 0 0 0,-1-1-1 0 0,1 1 1 0 0,0-1-10 0 0,4-4 112 0 0,-2-5-40 0 0,-4-2-17 0 0,1 8-39 0 0,0 0 1 0 0,0 0-1 0 0,0 0 0 0 0,0 1 1 0 0,1-1-1 0 0,-1 0 0 0 0,1 0 1 0 0,0-1-17 0 0,2-3 6 0 0,1-6-4 0 0,1 2-1 0 0,0-1 0 0 0,6-11-1 0 0,-9 21 0 0 0,1-1 0 0 0,-1 0 0 0 0,-1 0 0 0 0,1 0 0 0 0,-1 0 0 0 0,2-4 0 0 0,-3 5 0 0 0,1 1 0 0 0,0-1 0 0 0,0 1 0 0 0,0-1 0 0 0,0 1 0 0 0,0-1 0 0 0,1 1 0 0 0,-1-1 0 0 0,1 1 0 0 0,-1 0 0 0 0,1 0 0 0 0,0-1 0 0 0,56-55-13 0 0,-52 55-48 0 0,3 4 51 0 0,-8-1 4 0 0,14-1-46 0 0,8 1 29 0 0,-14 3-16 0 0,19 12 15 0 0,-21-3-24 0 0,4 4 36 0 0,-6-10 11 0 0,13 15-3 0 0,-8 0-51 0 0,1 8 37 0 0,14 23 18 0 0,-21-45-8 0 0,-3-4-10 0 0,-1 0 0 0 0,1 0 0 0 0,0 0 0 0 0,-1 0 0 0 0,0 0 0 0 0,0 0 0 0 0,0 0 0 0 0,0 0 0 0 0,0 2 18 0 0,-1 11-182 0 0,2-9 36 0 0,1-1-47 0 0,8 6-239 0 0,-9-11-185 0 0,1 0 82 0 0,-1 0 73 0 0,1 0 61 0 0,-1-1 11 0 0,1 0 46 0 0,2 0-645 0 0,-3-1 531 0 0,0 1 150 0 0,-1 0-40 0 0,0 0-126 0 0,2 0-1653 0 0,-1 0-1202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3:42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7200 0 0,'0'0'165'0'0,"0"0"22"0"0,0 0 6 0 0,0 0 36 0 0,0 0 131 0 0,0 0 59 0 0,0 0 12 0 0,0 0-13 0 0,0 0-54 0 0,0 0-20 0 0,0 0-6 0 0,3 0-9 0 0,-3 0-310 0 0,1 0-1 0 0,-1 1 1 0 0,1-1 0 0 0,0 0-1 0 0,-1 0 1 0 0,1 0-1 0 0,-1 0 1 0 0,1 1 0 0 0,-1-1-1 0 0,1 0 1 0 0,-1 0 0 0 0,1 1-1 0 0,-1-1 1 0 0,1 0 0 0 0,-1 1-1 0 0,1-1 1 0 0,-1 1-1 0 0,1-1-18 0 0,6 11 293 0 0,1 1-42 0 0,-6-9-61 0 0,0-1-73 0 0,-2 1-48 0 0,0 1-49 0 0,0 0-11 0 0,1-2 38 0 0,4 5 25 0 0,-4-5-57 0 0,0-1 0 0 0,-1 0 0 0 0,1 1 1 0 0,0-1-1 0 0,0 1 0 0 0,-1-1 0 0 0,1 1 0 0 0,-1-1 0 0 0,1 1 0 0 0,-1-1 0 0 0,0 1 0 0 0,0 0 1 0 0,1-1-1 0 0,-1 1-15 0 0,0 0 19 0 0,0-1-1 0 0,0 1 1 0 0,0-1 0 0 0,0 1 0 0 0,1-1 0 0 0,-1 1 0 0 0,1-1 0 0 0,-1 1 0 0 0,1-1 0 0 0,0 1-1 0 0,-1-1 1 0 0,1 0 0 0 0,1 2-19 0 0,3 7 163 0 0,-2 6 62 0 0,-3-11-146 0 0,1 1-1 0 0,0-1 1 0 0,0 1 0 0 0,1-1-1 0 0,0 4-78 0 0,4 8 167 0 0,-4 0-94 0 0,-1 1 1 0 0,5-3-26 0 0,0 0-4 0 0,-4 3 25 0 0,-2-7-27 0 0,-1-3 0 0 0,1 0 0 0 0,1 0 1 0 0,-1 0-1 0 0,2 7-42 0 0,4-1 55 0 0,0 3 21 0 0,-5 0 26 0 0,-1-3-18 0 0,0 28 254 0 0,3-28-233 0 0,2 1 20 0 0,-4-12-101 0 0,1 0 0 0 0,-1 1 0 0 0,0-1 1 0 0,-1 0-1 0 0,1 0 0 0 0,0 1 0 0 0,-1-1 0 0 0,0 2-24 0 0,0 17 139 0 0,0 1-20 0 0,2-10-28 0 0,4 0-2 0 0,-5-12-78 0 0,0 1 0 0 0,0-1-1 0 0,-1 1 1 0 0,1-1-1 0 0,0 0 1 0 0,-1 1 0 0 0,1-1-1 0 0,-1 1 1 0 0,1-1-1 0 0,-1 1 1 0 0,0 0 0 0 0,0-1-1 0 0,0 2-10 0 0,0 16 117 0 0,0 15 50 0 0,0 1 27 0 0,0-32-136 0 0,0-1 16 0 0,0 1-84 0 0,-1 1-20 0 0,1-1 82 0 0,1-1 77 0 0,2 1 111 0 0,7 7-219 0 0,-5-7 22 0 0,8-1-33 0 0,-6 3-9 0 0,-5-4 0 0 0,-1 0-1 0 0,0 0 1 0 0,1 0 0 0 0,-1-1-1 0 0,1 1 1 0 0,-1 0 0 0 0,1-1 0 0 0,-1 1-1 0 0,1-1 1 0 0,-1 0 0 0 0,1 1 0 0 0,-1-1-1 0 0,1 0 1 0 0,0 0-1 0 0,13 2 43 0 0,-7 3-34 0 0,-7-4-9 0 0,0 0 0 0 0,1 0 0 0 0,-1 0 0 0 0,0-1 1 0 0,1 1-1 0 0,-1 0 0 0 0,1-1 0 0 0,-1 1 0 0 0,1-1 0 0 0,0 0 0 0 0,-1 1 0 0 0,1-1 0 0 0,-1 0 0 0 0,1 0 0 0 0,7 0-41 0 0,53 0-215 0 0,-35 0 90 0 0,-12 0 37 0 0,0 0-34 0 0,0 0-41 0 0,0 0-48 0 0,-3 0 1 0 0,1 0-41 0 0,-1 0-45 0 0,1 0-50 0 0,0 0-52 0 0,0 0-58 0 0,0 0-59 0 0,0 0-65 0 0,-1 0-35 0 0</inkml:trace>
  <inkml:trace contextRef="#ctx0" brushRef="#br0" timeOffset="451.61">832 499 7856 0 0,'0'0'174'0'0,"0"0"29"0"0,0 0 13 0 0,2 0-31 0 0,8 0-89 0 0,-8 0-1 0 0,-1 0 106 0 0,-1 0 166 0 0,2-2 8 0 0,0-1-262 0 0,1 0-52 0 0,-1 0 21 0 0,1 1 45 0 0,0 0 76 0 0,-3 2-15 0 0,5 2-15 0 0,-1-3-61 0 0,-1-2-32 0 0,0-3-4 0 0,0 2 38 0 0,7 1 93 0 0,-10 3-204 0 0,0 0 1 0 0,0 0 0 0 0,0 0-1 0 0,0 0 1 0 0,0 0 0 0 0,0 0-1 0 0,0 0 1 0 0,0 0-1 0 0,0 0 1 0 0,1 0 0 0 0,-1 0-1 0 0,0 0 1 0 0,0 0 0 0 0,0 0-1 0 0,0 0 1 0 0,0 0 0 0 0,0 0-1 0 0,0 0 1 0 0,0 0 0 0 0,0 0-1 0 0,0 0 1 0 0,1 0 0 0 0,-1 0-1 0 0,0 0 1 0 0,0 0 0 0 0,0 0-1 0 0,0 0 1 0 0,0 0-1 0 0,0 0 1 0 0,0 0 0 0 0,0 0-1 0 0,0 0 1 0 0,0-1 0 0 0,0 1-1 0 0,0 0 1 0 0,0 0 0 0 0,0 0-1 0 0,0 0 1 0 0,0 0 0 0 0,0 0-1 0 0,0 0 1 0 0,0 0 0 0 0,0 0-1 0 0,0 0 1 0 0,0 0 0 0 0,0-1-1 0 0,0 1 1 0 0,0 0-1 0 0,0 0 1 0 0,0 0 0 0 0,0 0-1 0 0,0 0 1 0 0,0 0 0 0 0,0 0-1 0 0,0 0 1 0 0,0 0 0 0 0,0 0-4 0 0,0-5 122 0 0,0-6 221 0 0,0 7-220 0 0,0 0-56 0 0,0 2-90 0 0,0 0 153 0 0,0-1-22 0 0,1-8-26 0 0,-2-11 145 0 0,-3 15-142 0 0,-4 4-53 0 0,8 3-31 0 0,-1 1 0 0 0,1-1 0 0 0,0 0 0 0 0,0 0 0 0 0,0 0 0 0 0,0 0 0 0 0,0 0 1 0 0,0 0-1 0 0,0 0 0 0 0,0 0 0 0 0,0 0 0 0 0,0 0 0 0 0,0 0 0 0 0,-1 0 0 0 0,1 0 1 0 0,0 0-1 0 0,0 0 0 0 0,0 0 0 0 0,0 0 0 0 0,0 0 0 0 0,0-1 0 0 0,0 1 0 0 0,0 0 1 0 0,0 0-1 0 0,0 0 0 0 0,0 0 0 0 0,0 0 0 0 0,-1 0 0 0 0,1 0 0 0 0,0 0 0 0 0,0 0 1 0 0,0 0-1 0 0,0 0 0 0 0,0 0 0 0 0,0 0 0 0 0,0 0 0 0 0,0 0 0 0 0,0 0 0 0 0,0-1 1 0 0,0 1-1 0 0,0 0 0 0 0,0 0 0 0 0,0 0 0 0 0,0 0 0 0 0,0 0 0 0 0,0 0 0 0 0,0 0 1 0 0,0 0-1 0 0,0 0 0 0 0,0 0 0 0 0,0-1 0 0 0,0 1 0 0 0,0 0 0 0 0,0 0 0 0 0,0 0 1 0 0,0 0-1 0 0,0 0-1 0 0,-2-13 53 0 0,-7 2-32 0 0,2 5 39 0 0,-5-4 8 0 0,-3 7-4 0 0,5 3-77 0 0,-5 0-135 0 0,12 0 123 0 0,-2 3-55 0 0,-20 22 74 0 0,21-20 53 0 0,3 2-37 0 0,1-2-1 0 0,-12 19 46 0 0,4-12-49 0 0,3-2-7 0 0,3-7 1 0 0,1 1 0 0 0,1 0 0 0 0,-1 0 0 0 0,0 0 0 0 0,1-1 0 0 0,0 1 0 0 0,0 0 0 0 0,0 0 0 0 0,0 0 0 0 0,1 1 0 0 0,0 15 0 0 0,-1 8 0 0 0,0-24 3 0 0,0 0 0 0 0,1-1 1 0 0,0 1-1 0 0,-1 0 1 0 0,1 0-1 0 0,1 0 0 0 0,0 2-3 0 0,12 23 83 0 0,-7-16-16 0 0,-2 17 185 0 0,-3-26-213 0 0,1 0-1 0 0,0 0 1 0 0,1 0 0 0 0,-1 0 0 0 0,0-1-1 0 0,1 0 1 0 0,1 1-39 0 0,-1 0 41 0 0,0-1 0 0 0,0 0 0 0 0,-1 1 0 0 0,0-1 0 0 0,0 1 0 0 0,0 0 1 0 0,1 2-42 0 0,-1-1 37 0 0,-1-1 21 0 0,0 0 0 0 0,0 0 0 0 0,0 0 0 0 0,1 0 0 0 0,0 0 0 0 0,1 1-58 0 0,8 4 93 0 0,3-2 6 0 0,0 0-42 0 0,15 9 45 0 0,-26-15-84 0 0,-1 0 1 0 0,1-1 0 0 0,-1 1 0 0 0,1-1 0 0 0,-1 0 0 0 0,1 1 0 0 0,0-2 0 0 0,3 1-19 0 0,3-1 27 0 0,-10 2-25 0 0,1-1 0 0 0,0 0 0 0 0,-1 0 1 0 0,1 0-1 0 0,0-1 0 0 0,-1 1 0 0 0,1 0 0 0 0,0 0 0 0 0,-1 0 0 0 0,1 0 0 0 0,0-1 0 0 0,-1 1 0 0 0,1 0 0 0 0,-1 0 0 0 0,1-1 0 0 0,-1 1 0 0 0,1-1 1 0 0,-1 1-1 0 0,1 0 0 0 0,-1-1 0 0 0,1 1 0 0 0,-1-1 0 0 0,1 1 0 0 0,-1-1 0 0 0,1 0-2 0 0,5-5 37 0 0,3 4-44 0 0,-7 2 2 0 0,-1 0 1 0 0,1 0 0 0 0,-1 0-1 0 0,1-1 1 0 0,0 1 0 0 0,-1 0-1 0 0,1-1 1 0 0,-1 0 0 0 0,1 1 0 0 0,-1-1-1 0 0,1 0 1 0 0,-1 1 0 0 0,0-1-1 0 0,1 0 1 0 0,-1 0 0 0 0,0 0 0 0 0,0-1-1 0 0,1 1 5 0 0,2-5-223 0 0,-4 1 47 0 0,0 3 73 0 0,1 0 3 0 0,11-3-468 0 0,4-8-28 0 0</inkml:trace>
  <inkml:trace contextRef="#ctx0" brushRef="#br0" timeOffset="918.59">1376 46 7200 0 0,'0'0'165'0'0,"0"0"22"0"0,0 0 6 0 0,-2 0-28 0 0,-5 0-115 0 0,3 0 19 0 0,2 0 70 0 0,2 0 159 0 0,0 0 270 0 0,0 0 22 0 0,0 0-34 0 0,0 0-378 0 0,0 0 48 0 0,0 0 108 0 0,0 0-12 0 0,0 0 4 0 0,0 2 29 0 0,0 3-267 0 0,0 1 109 0 0,0 17 710 0 0,0-19-753 0 0,0-1-47 0 0,2 2 239 0 0,9 5-2 0 0,-9-8-120 0 0,-1 1-86 0 0,0 0-58 0 0,-1 1-60 0 0,0-1-13 0 0,1-1 46 0 0,3 6 23 0 0,-3-7-61 0 0,0 0 0 0 0,0 1 0 0 0,0-1 0 0 0,0 1 0 0 0,-1-1 0 0 0,1 1 0 0 0,-1-1 0 0 0,1 1 0 0 0,-1-1 0 0 0,1 1 0 0 0,-1 0 0 0 0,0-1 0 0 0,0 1 0 0 0,0-1 1 0 0,0 2-16 0 0,0 6 56 0 0,-1 11 66 0 0,5-4 46 0 0,6 12 46 0 0,-5 0 2 0 0,0-14-78 0 0,0 2-35 0 0,-3 2-62 0 0,-1-9-29 0 0,-1 0 1 0 0,1-1-1 0 0,1 1 0 0 0,0 0 1 0 0,0 0-13 0 0,0-1 12 0 0,0 1 0 0 0,-1 0 0 0 0,1 0 1 0 0,-2 0-1 0 0,1 0-12 0 0,-2 5 27 0 0,1-5-14 0 0,0 0-1 0 0,0 0 1 0 0,1-1-1 0 0,1 6-12 0 0,2 3 19 0 0,-1-7-5 0 0,-1-1-1 0 0,-1 1 1 0 0,1 0 0 0 0,-1 7-14 0 0,-2-3 41 0 0,1-6-10 0 0,0-1 0 0 0,0 1 0 0 0,1-1 0 0 0,0 0 0 0 0,0 2-31 0 0,3 5 44 0 0,3 20 67 0 0,-5-4 46 0 0,-2-22-112 0 0,1 0 1 0 0,1 0 0 0 0,0-1 0 0 0,0 1 0 0 0,3 6-46 0 0,-5-11 10 0 0,10 18 138 0 0,-9-19-130 0 0,0-1 0 0 0,0 1 0 0 0,0 1-1 0 0,0-1 1 0 0,0 0 0 0 0,-1 0 0 0 0,1 0 0 0 0,-1 0 0 0 0,1 0 0 0 0,-1 1-1 0 0,0 1-17 0 0,0-3 13 0 0,0 1-1 0 0,0-1 0 0 0,1 1 0 0 0,-1 0 0 0 0,0-1 0 0 0,1 1 0 0 0,-1-1 0 0 0,1 1 0 0 0,0-1 0 0 0,-1 1 0 0 0,1-1 1 0 0,0 0-1 0 0,0 1 0 0 0,0-1-12 0 0,4 7 48 0 0,0 1 11 0 0,-3-6-41 0 0,-1 1 1 0 0,1-1-1 0 0,-1 0 1 0 0,1 1-1 0 0,-1-1 0 0 0,0 1 1 0 0,0-1-1 0 0,0 4-18 0 0,-1-7 1 0 0,0 0 0 0 0,0 0 0 0 0,0 0 0 0 0,0 0 0 0 0,0 0 0 0 0,0 0 0 0 0,0 0 0 0 0,0 0 0 0 0,0 0 0 0 0,0 0 0 0 0,0 1 0 0 0,0-1 0 0 0,0 0 0 0 0,0 0-1 0 0,0 0 1 0 0,0 0 0 0 0,0 0 0 0 0,0 0 0 0 0,0 0 0 0 0,0 0 0 0 0,0 0 0 0 0,0 0 0 0 0,0 0 0 0 0,0 1 0 0 0,0-1 0 0 0,0 0 0 0 0,0 0 0 0 0,1 0 0 0 0,-1 0 0 0 0,0 0-1 0 0,0 0 1 0 0,0 0 0 0 0,0 0 0 0 0,0 0 0 0 0,0 0 0 0 0,0 0 0 0 0,0 0 0 0 0,0 0 0 0 0,0 0 0 0 0,0 0 0 0 0,0 0 0 0 0,1 0 0 0 0,-1 0 0 0 0,0 0 0 0 0,0 0-1 0 0,0 0 1 0 0,0 0 0 0 0,0 0 0 0 0,0 0 0 0 0,0 0 0 0 0,0 0 0 0 0,0 0 0 0 0,0 0 0 0 0,0 0 0 0 0,1 0 0 0 0,-1 0 0 0 0,0 0-1 0 0,10 3 21 0 0,-8 7 32 0 0,-2-10-52 0 0,0 0 0 0 0,0 0 0 0 0,0 0 0 0 0,0 0 0 0 0,0 0 0 0 0,0 0 0 0 0,0 0 0 0 0,0 0 0 0 0,0 1 0 0 0,0-1 0 0 0,0 0 0 0 0,0 0 0 0 0,0 0 0 0 0,0 0-1 0 0,0 0 1 0 0,0 0 0 0 0,0 0 0 0 0,0 0 0 0 0,0 0 0 0 0,0 0 0 0 0,0 0 0 0 0,0 1 0 0 0,0-1 0 0 0,0 0 0 0 0,0 0 0 0 0,1 0 0 0 0,-1 0 0 0 0,0 0 0 0 0,0 0 0 0 0,0 0-1 0 0,0 0 1 0 0,0 0 0 0 0,0 0 0 0 0,0 0 0 0 0,0 0 0 0 0,0 0 0 0 0,0 0 0 0 0,0 0 0 0 0,0 0 0 0 0,0 0 0 0 0,1 0 0 0 0,-1 0 0 0 0,0 0 0 0 0,0 0 0 0 0,0 0-1 0 0,0 0 1 0 0,0 0 0 0 0,0 0 0 0 0,0 0 0 0 0,0 0 0 0 0,0 0 0 0 0,0 0 0 0 0,1 0 0 0 0,-1 0 0 0 0,0 0 0 0 0,0 0 0 0 0,0 0-1 0 0,3 0 6 0 0,3 0-3 0 0,10 0-48 0 0,-14 0-56 0 0,-1 0-48 0 0,1-2-213 0 0,0 0 300 0 0,0 0-16 0 0,0 1-22 0 0,-1 0-43 0 0,1 0-16 0 0,-1 0-43 0 0,1 0-47 0 0,0 0-53 0 0,-1 0 6 0 0,1 1-45 0 0,-1-1-46 0 0,0 1-52 0 0,1 0-53 0 0,-1-1-57 0 0,1 1-60 0 0,-1 0-63 0 0,1 0-1373 0 0,-1 0-1155 0 0</inkml:trace>
  <inkml:trace contextRef="#ctx0" brushRef="#br0" timeOffset="1153.11">1210 424 11312 0 0,'-3'0'332'0'0,"-4"-2"-103"0"0,4-2-73 0 0,-2-3-95 0 0,-1 5-36 0 0,2 2 20 0 0,4 0-45 0 0,-2 0 91 0 0,2 0 106 0 0,0 0 181 0 0,0 0 20 0 0,0 0-12 0 0,0 0-54 0 0,2-3-20 0 0,2 0-186 0 0,1-1 0 0 0,0 1 0 0 0,0 1 1 0 0,0-1-1 0 0,0 1 0 0 0,4-2-126 0 0,11-5 261 0 0,-2-1-69 0 0,-6 6-103 0 0,-8 3-65 0 0,-1 0 0 0 0,1 0 1 0 0,0 0-1 0 0,0-1 0 0 0,-1 0 0 0 0,1 1 0 0 0,-1-1 0 0 0,1-1-24 0 0,6-2 28 0 0,1 1 1 0 0,-1 0-1 0 0,1 1 0 0 0,0 0 1 0 0,0 1-1 0 0,10-2-28 0 0,-5 1 17 0 0,12-2-15 0 0,6-2-52 0 0,-21 4 25 0 0,-4 2 4 0 0,0 0 0 0 0,0 0 0 0 0,0 1 0 0 0,0 0 21 0 0,8 0-53 0 0,-1-2-49 0 0,-4 0-18 0 0,0-1-34 0 0,0 0-51 0 0,1 1-50 0 0,1 0-59 0 0,2 2-63 0 0,26 0-467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3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615 48 7344 0 0,'0'0'165'0'0,"0"0"22"0"0,0 0 9 0 0,3-3-20 0 0,9-7-140 0 0,-3 8-13 0 0,-5 2 63 0 0,-4 0-86 0 0,2-1 178 0 0,-1-1 205 0 0,1-6 200 0 0,-2 7-542 0 0,0 1 1 0 0,1 0 0 0 0,-1-1-1 0 0,0 1 1 0 0,1 0-1 0 0,-1-1 1 0 0,1 1 0 0 0,-1 0-1 0 0,0 0 1 0 0,1-1-1 0 0,-1 1 1 0 0,1 0-1 0 0,-1 0 1 0 0,1 0 0 0 0,-1 0-1 0 0,1 0 1 0 0,-1-1-1 0 0,1 1 1 0 0,-1 0 0 0 0,1 0-1 0 0,-1 0 1 0 0,1 0-42 0 0,2 0 754 0 0,-3 0-55 0 0,0 0-24 0 0,0-4-320 0 0,2 0 53 0 0,4-3 944 0 0,-5 6-960 0 0,-1 0-33 0 0,-2 2-48 0 0,-1 1-62 0 0,-1 0-83 0 0,-12 7 111 0 0,1 0-86 0 0,-2-2-45 0 0,-4-1-32 0 0,14-5-81 0 0,0 1 1 0 0,0 0-1 0 0,0 1 0 0 0,-2 1-33 0 0,-31 13 96 0 0,-17 3 5 0 0,33-12-69 0 0,9-4-10 0 0,0 0 0 0 0,-9 1-22 0 0,10-3 21 0 0,1 1-1 0 0,-1 0 0 0 0,1 1 0 0 0,-3 1-20 0 0,-35 14 71 0 0,14-10-62 0 0,19-6-9 0 0,11-3 9 0 0,-1 1-1 0 0,1 1 1 0 0,0-1 0 0 0,1 1-1 0 0,-1 0 1 0 0,0 1-1 0 0,-1 1-8 0 0,-11 4 19 0 0,-1-1 58 0 0,6-3 55 0 0,0-1-1 0 0,0 0 1 0 0,-10 1-132 0 0,-2-3 99 0 0,22-1-101 0 0,3 0-46 0 0,1 0-72 0 0,0 2-9 0 0,-3 8 17 0 0,1-8 98 0 0,0 0 54 0 0,0-1 54 0 0,1 3 185 0 0,2-3-203 0 0,0 1-37 0 0,2-1-51 0 0,2 2-65 0 0,27 12 64 0 0,-21-13-11 0 0,-10-2 19 0 0,0 0 0 0 0,0 1 0 0 0,0-1 0 0 0,0 0 0 0 0,0 0-1 0 0,0 1 1 0 0,-1-1 0 0 0,1 0 0 0 0,0 1 0 0 0,0-1 0 0 0,0 1 0 0 0,-1-1-1 0 0,1 1 6 0 0,7 9-97 0 0,-7-7 72 0 0,1 0-1 0 0,1 0 0 0 0,-1 0 1 0 0,0-1-1 0 0,1 1 0 0 0,-1-1 1 0 0,2 1 25 0 0,12 14-75 0 0,-15-16 75 0 0,0 1 0 0 0,0-1 0 0 0,-1 0 0 0 0,1 1 0 0 0,0-1 0 0 0,-1 1 0 0 0,1-1 0 0 0,-1 1 0 0 0,1-1 0 0 0,-1 1-1 0 0,0-1 1 0 0,0 1 0 0 0,0 1 0 0 0,0 4 0 0 0,0-5 0 0 0,0 0 0 0 0,0 0 0 0 0,0 0 0 0 0,0 0 0 0 0,0 0 0 0 0,0 0 0 0 0,1 0 0 0 0,-1 0 0 0 0,1 0 0 0 0,0 1 0 0 0,1 1 0 0 0,0 0 0 0 0,0 0 0 0 0,-1 0 0 0 0,1 0 0 0 0,-1 1 0 0 0,0-1 0 0 0,0 0 0 0 0,-1 1 0 0 0,1-1 0 0 0,-1 1 0 0 0,0-1 0 0 0,0 1 0 0 0,0 0 0 0 0,0 116 0 0 0,-1-120 1 0 0,1 0 0 0 0,0 0 0 0 0,1 0 0 0 0,-1 1 0 0 0,0-1 0 0 0,0 0 0 0 0,0 0 0 0 0,1 1 0 0 0,-1-1 0 0 0,1 0 0 0 0,-1 0 0 0 0,1 0 0 0 0,-1 0 0 0 0,1 0 0 0 0,0 0 0 0 0,-1 0 0 0 0,1 0 0 0 0,0 0 0 0 0,0 0 0 0 0,0 0 0 0 0,0 0 0 0 0,0 0 0 0 0,0-1 0 0 0,0 1-1 0 0,1 0 0 0 0,10 4 116 0 0,-7 5 7 0 0,8-5-10 0 0,2 3-19 0 0,-14-8-93 0 0,0-1 0 0 0,0 1 1 0 0,0 0-1 0 0,0-1 0 0 0,1 1 0 0 0,-1-1 1 0 0,0 0-1 0 0,-1 1 0 0 0,1-1 0 0 0,0 0 1 0 0,0 1-1 0 0,0-1 0 0 0,0 0 0 0 0,0 0 1 0 0,0 0-2 0 0,0-1 1 0 0,0 1 1 0 0,1-1 0 0 0,0 1 0 0 0,-1 0-1 0 0,1 0 1 0 0,0-1 0 0 0,0 1 0 0 0,-1 0-1 0 0,2 0-1 0 0,9-2 33 0 0,3-2 37 0 0,3-4 35 0 0,-5 0-23 0 0,31-20 82 0 0,-37 25-150 0 0,0 0 0 0 0,1 1 0 0 0,-1 0 0 0 0,1 0 0 0 0,1 0-14 0 0,15-3 39 0 0,0 1-1 0 0,12 0-38 0 0,1 3-1 0 0,-29 2 1 0 0,1-1 0 0 0,-1 2 0 0 0,0-1 0 0 0,0 1 0 0 0,0 0 0 0 0,-1 1 0 0 0,1 0 0 0 0,0 0 0 0 0,0 1 0 0 0,3 1 0 0 0,20 8 0 0 0,-27-12 0 0 0,0 2 0 0 0,0-1 0 0 0,1 0 0 0 0,-1 1 0 0 0,0 0 0 0 0,0 0 0 0 0,-1 0 0 0 0,1 0 0 0 0,0 1 0 0 0,-1-1 0 0 0,1 1 0 0 0,-1 0 0 0 0,0 0 0 0 0,0 0 0 0 0,1 2 0 0 0,3 6 0 0 0,-4-5 0 0 0,1 0 0 0 0,0-1 0 0 0,0 1 0 0 0,4 3 0 0 0,-6-7 0 0 0,-1-1 0 0 0,1 1 0 0 0,-1 0 0 0 0,0 0 0 0 0,0 0 0 0 0,0 0 0 0 0,0 0 0 0 0,0 0 0 0 0,0 0 0 0 0,0 0 0 0 0,-1 0 0 0 0,1 1 0 0 0,-1-1 0 0 0,1 0 0 0 0,2 11 0 0 0,3 2 0 0 0,-5-14 0 0 0,-1 0 0 0 0,1 1 0 0 0,0-1 0 0 0,-1 1 0 0 0,1-1 0 0 0,-1 1 0 0 0,1-1 0 0 0,-1 1 0 0 0,0 0 0 0 0,0-1 0 0 0,0 1 0 0 0,0-1 0 0 0,0 1 0 0 0,0 0 0 0 0,0-1 0 0 0,0 1 0 0 0,-1-1 0 0 0,1 2 0 0 0,-6 9 4 0 0,1-3 20 0 0,3 5 36 0 0,2-10-43 0 0,-1 1 0 0 0,1-1-1 0 0,-1 0 1 0 0,0 0 0 0 0,0 0-1 0 0,-1 0 1 0 0,1 0 0 0 0,-1-1-1 0 0,0 1 1 0 0,0 0-1 0 0,0-1 1 0 0,0 1 0 0 0,0-1-1 0 0,-3 3-16 0 0,-12 10 113 0 0,-2-3 43 0 0,13-10-88 0 0,1 0-1 0 0,0 1 1 0 0,0-1 0 0 0,0 1 0 0 0,1 0-1 0 0,-5 5-67 0 0,-11 10 228 0 0,3-8-105 0 0,-8 2-79 0 0,14-6-48 0 0,-1-1 1 0 0,1-1-1 0 0,-2 0 0 0 0,-6 2 4 0 0,2-3-35 0 0,-4 1 20 0 0,-1 3 56 0 0,15-5-10 0 0,0 0 0 0 0,0 0 0 0 0,0-1 1 0 0,0-1-1 0 0,0 1 0 0 0,-1-1 0 0 0,-5 0-31 0 0,-20 0 57 0 0,-1-2-78 0 0,15 1-34 0 0,2 0-37 0 0,-2-2 26 0 0,9 0-26 0 0,1-3-38 0 0,-1-2-65 0 0,6 5 123 0 0,1 0 0 0 0,-1 0 0 0 0,1 1 0 0 0,-1-1 0 0 0,0 1 0 0 0,-2-1 72 0 0,1 1-10 0 0,1-1-48 0 0,0 1-48 0 0,1 0-47 0 0,-1 0-47 0 0,1 0-47 0 0,1-1-44 0 0,-1 1-46 0 0,1-1-45 0 0,0 0-43 0 0,0 0-44 0 0,0 0-43 0 0,0-1-42 0 0,-1 0-42 0 0,1 0-41 0 0,0 0-40 0 0,-4-5-1591 0 0,-3-2-1278 0 0,9 10 3544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5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197 117 9328 0 0,'0'0'208'0'0,"3"0"33"0"0,7-3 15 0 0,-8-3-108 0 0,-2 0-77 0 0,0 0-37 0 0,3-1-24 0 0,3 5 5 0 0,-2 2 40 0 0,-2-1 60 0 0,-2-1 129 0 0,0-23 671 0 0,0 22-454 0 0,-2 1-10 0 0,-8-8-3 0 0,7 7-137 0 0,2 0-106 0 0,0 1-67 0 0,2-1-64 0 0,-1 1-27 0 0,-1 0 59 0 0,-1 0-11 0 0,-1 3-46 0 0,0-1 15 0 0,1-1 45 0 0,0 0 50 0 0,-1-1 82 0 0,2 1-196 0 0,-12-9 263 0 0,6 9-97 0 0,2 0-52 0 0,0 1 46 0 0,-10-5 86 0 0,3 0-92 0 0,0 9-26 0 0,11-3-152 0 0,-1 0 0 0 0,1-1-1 0 0,-1 1 1 0 0,1 0 0 0 0,-1-1 0 0 0,0 1-1 0 0,1-1 1 0 0,-1 1 0 0 0,0-1 0 0 0,-1 0-21 0 0,1 0 39 0 0,-1 1 0 0 0,0-1 0 0 0,1 1 0 0 0,-1-1 0 0 0,0 1 0 0 0,1 0 0 0 0,-1 0 0 0 0,-1 2-39 0 0,-8 2 80 0 0,4 0-87 0 0,3-1 33 0 0,-1 0 0 0 0,1 0 0 0 0,0 0 0 0 0,0 1-1 0 0,-2 4-25 0 0,-3 3 24 0 0,-5 19-24 0 0,13-16 0 0 0,1-1 11 0 0,2 21-52 0 0,-1-34 39 0 0,0 0 0 0 0,0 1 0 0 0,1-1 0 0 0,-1 0 0 0 0,0 0 0 0 0,1 1 0 0 0,-1-1 0 0 0,1 0 0 0 0,0 0 0 0 0,-1 0 0 0 0,1 1 0 0 0,0-1 0 0 0,0 0 0 0 0,-1 0 0 0 0,1 0 0 0 0,0 0 0 0 0,0 0 0 0 0,0-1 0 0 0,0 1 0 0 0,0 0 0 0 0,1 0 2 0 0,2 1 0 0 0,-3-2 0 0 0,0 1 0 0 0,-1-1 0 0 0,1 0 0 0 0,0 0 0 0 0,-1 1 0 0 0,1-1 0 0 0,-1 1 0 0 0,1-1 0 0 0,-1 0 0 0 0,1 1 0 0 0,-1-1 0 0 0,1 1 0 0 0,-1-1 0 0 0,1 1 0 0 0,-1-1 0 0 0,0 1 0 0 0,1-1 0 0 0,-1 1 0 0 0,0 0 0 0 0,1-1 0 0 0,-1 1 0 0 0,0 0 0 0 0,2 4 0 0 0,1-2-5 0 0,-1 1-1 0 0,1-1 1 0 0,0 0-1 0 0,0 0 0 0 0,0 0 1 0 0,0 0-1 0 0,1 0 1 0 0,-1-1-1 0 0,1 1 0 0 0,-1-1 1 0 0,2 0 5 0 0,12 6-3 0 0,-9-4 3 0 0,0 0 0 0 0,0 0 0 0 0,-1 0 0 0 0,1 1 0 0 0,-1 0 0 0 0,4 4 0 0 0,7 4 0 0 0,-13-9 0 0 0,0 0 0 0 0,-1 0 0 0 0,0 0 1 0 0,3 3-1 0 0,-5-4-1 0 0,1-1 1 0 0,0 1 0 0 0,-1 0 0 0 0,1-1 0 0 0,0 1 0 0 0,1-1 0 0 0,-1 0 0 0 0,8 3 0 0 0,-10-5 0 0 0,0 0 0 0 0,0 1 0 0 0,0-1 0 0 0,0 0 0 0 0,0 1 0 0 0,0-1 0 0 0,0 1 0 0 0,0 0 0 0 0,0-1 0 0 0,0 1 0 0 0,0 0 0 0 0,0 0 0 0 0,-1-1 0 0 0,1 1 0 0 0,0 0 0 0 0,-1 0 0 0 0,1 0 0 0 0,0 1 0 0 0,14 28 15 0 0,-13-15 39 0 0,-2-14-50 0 0,0 0-1 0 0,0-1 0 0 0,0 1 1 0 0,0 0-1 0 0,0 0 1 0 0,0 0-1 0 0,1-1 1 0 0,-1 1-1 0 0,0 0 0 0 0,0 0 1 0 0,1 0-1 0 0,-1-1 1 0 0,0 1-1 0 0,1 0 0 0 0,-1 0-3 0 0,6 2 82 0 0,-6-3-77 0 0,0 0 1 0 0,1 0-1 0 0,-1 0 0 0 0,0 1 1 0 0,1-1-1 0 0,-1 0 0 0 0,0 0 1 0 0,1 0-1 0 0,-1 0 0 0 0,0 1 1 0 0,1-1-1 0 0,-1 0 0 0 0,0 0 1 0 0,0 1-1 0 0,1-1 0 0 0,-1 0 1 0 0,0 0-1 0 0,0 1 0 0 0,1-1 1 0 0,-1 0-1 0 0,0 1 0 0 0,0-1 1 0 0,0 0-1 0 0,0 1 0 0 0,0-1 1 0 0,1 0-1 0 0,-1 1 0 0 0,0-1 1 0 0,0 1-1 0 0,0-1 0 0 0,0 0 1 0 0,0 1-1 0 0,0-1 0 0 0,0 0 0 0 0,0 1 1 0 0,0-1-1 0 0,-1 0 0 0 0,1 1 1 0 0,0-1-1 0 0,0 1 0 0 0,0-1 1 0 0,0 0-1 0 0,0 1 0 0 0,-1-1 1 0 0,1 0-1 0 0,0 0 0 0 0,0 1 1 0 0,0-1-1 0 0,-1 0-5 0 0,-1 4 53 0 0,-11 20 242 0 0,3-19-147 0 0,4 6-17 0 0,5-10-122 0 0,1 0 0 0 0,0 0-1 0 0,-1 0 1 0 0,1 0 0 0 0,-1 0 0 0 0,1 0 0 0 0,-1 0 0 0 0,0-1 0 0 0,1 1 0 0 0,-1 0 0 0 0,0 0 0 0 0,0 0 0 0 0,0-1 0 0 0,1 1 0 0 0,-1 0-1 0 0,-1-1-8 0 0,-16 9 147 0 0,6-3-104 0 0,3-3-31 0 0,-15-2 71 0 0,9-2-72 0 0,5 2-11 0 0,6-1 0 0 0,-1 1 0 0 0,1-1 0 0 0,-1 0 0 0 0,0 0 0 0 0,1 0 0 0 0,-1-1 0 0 0,1 0 0 0 0,-1 0 0 0 0,-2-1 0 0 0,2 0 19 0 0,-3-2-66 0 0,-1-1-66 0 0,-1-1-80 0 0,-3-4-142 0 0,8 4 156 0 0,1 3-39 0 0,2 1-74 0 0,1 1 97 0 0,0 0-38 0 0,1 0-41 0 0,-1 1-40 0 0,0-1-416 0 0,1 0 106 0 0,0 1-54 0 0,0-2-793 0 0,0-2-619 0 0,0-5-1182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1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16 7400 0 0,'0'-13'216'0'0,"-1"11"-57"0"0,-1 2-12 0 0,-2 0 25 0 0,-5 0 217 0 0,1 1 47 0 0,8-1-406 0 0,0 0 0 0 0,-1 1 1 0 0,1-1-1 0 0,-1 0 0 0 0,1 0 0 0 0,0 1 0 0 0,-1-1 1 0 0,1 0-1 0 0,0 0 0 0 0,-1 1 0 0 0,1-1 0 0 0,0 0 1 0 0,-1 1-1 0 0,1-1 0 0 0,0 1 0 0 0,0-1 0 0 0,-1 0 1 0 0,1 1-1 0 0,0-1 0 0 0,0 1 0 0 0,0-1 0 0 0,0 1 1 0 0,0-1-1 0 0,-1 0 0 0 0,1 1 0 0 0,0-1 0 0 0,0 1 1 0 0,0-1-1 0 0,0 1 0 0 0,0-1-30 0 0,0 0 12 0 0,0 0-1 0 0,1 1 1 0 0,-1-1 0 0 0,0 0-1 0 0,0 0 1 0 0,0 0-1 0 0,0 0 1 0 0,0 0 0 0 0,0 0-1 0 0,0 0 1 0 0,0 0 0 0 0,0 0-1 0 0,0 0 1 0 0,0 1-1 0 0,0-1 1 0 0,0 0 0 0 0,0 0-1 0 0,0 0 1 0 0,0 0 0 0 0,-1 0-1 0 0,1 0 1 0 0,0 0-1 0 0,0 0 1 0 0,0 0 0 0 0,0 0-1 0 0,0 0 1 0 0,0 0 0 0 0,0 1-1 0 0,0-1 1 0 0,0 0-1 0 0,0 0 1 0 0,0 0 0 0 0,0 0-1 0 0,0 0 1 0 0,0 0 0 0 0,0 0-1 0 0,0 0 1 0 0,-1 0-1 0 0,1 0 1 0 0,0 0 0 0 0,0 0-1 0 0,0 0 1 0 0,0 0 0 0 0,0 0-1 0 0,0 0 1 0 0,0 0-1 0 0,0 0 1 0 0,0 0 0 0 0,0 0-1 0 0,-1 0 1 0 0,1 0 0 0 0,0 0-1 0 0,0 0 1 0 0,0 0-1 0 0,0 0 1 0 0,0 0 0 0 0,0 0-12 0 0,-3 0 158 0 0,-1 1 44 0 0,-5 3 560 0 0,5-1-491 0 0,1-1-99 0 0,2-1-140 0 0,0 0-45 0 0,-1 1 198 0 0,1-1-35 0 0,-2 0 56 0 0,1 0-84 0 0,-2-1-85 0 0,0 0-20 0 0,2 0 67 0 0,-2 3-40 0 0,0 1 55 0 0,0 0 35 0 0,-7 6 222 0 0,7-7-271 0 0,1-1-36 0 0,-2 0 3 0 0,4-2-42 0 0,1 0 0 0 0,-1 1 1 0 0,1-1-1 0 0,-1 0 0 0 0,0 1 1 0 0,1-1-1 0 0,-1 0 1 0 0,1 1-1 0 0,-1-1 0 0 0,1 1 1 0 0,-1-1-1 0 0,1 1 0 0 0,-1-1 1 0 0,1 1-1 0 0,0-1 1 0 0,-1 1-1 0 0,1-1 0 0 0,0 1 1 0 0,-1-1-1 0 0,1 1 0 0 0,0 0 1 0 0,-1 0-11 0 0,-1 3 38 0 0,-23 27 213 0 0,9 0-190 0 0,2-2-35 0 0,13-27-26 0 0,0-1 0 0 0,1 1 0 0 0,-1 0 0 0 0,1 0 0 0 0,0-1 0 0 0,0 1 0 0 0,-1 0 0 0 0,1 0 0 0 0,0 0 0 0 0,0-1 0 0 0,1 3 0 0 0,-1-1 0 0 0,0-1 0 0 0,0 1 0 0 0,0-1 0 0 0,0 1 0 0 0,0 0 0 0 0,-1-1 0 0 0,1 1 0 0 0,-1 1 0 0 0,-3 3 0 0 0,3-5 0 0 0,0-1 0 0 0,0 1 0 0 0,0-1 0 0 0,1 1 0 0 0,-1 0 0 0 0,0-1 0 0 0,1 1 0 0 0,-1 0 0 0 0,1-1 0 0 0,0 1 0 0 0,-1 0 0 0 0,1 0 0 0 0,0 0 0 0 0,0-1 0 0 0,0 1 0 0 0,0 0 0 0 0,1 0 0 0 0,-1-1 0 0 0,1 3 0 0 0,3 4 0 0 0,-3-7 0 0 0,0 0 0 0 0,0 0 0 0 0,0 1 0 0 0,0-1 0 0 0,-1 1 0 0 0,1-1 0 0 0,-1 1 0 0 0,1-1 0 0 0,-1 1 0 0 0,1-1 0 0 0,-1 1 0 0 0,0 0 0 0 0,0-1 0 0 0,0 1 0 0 0,0 13 0 0 0,0-14 0 0 0,0 0 0 0 0,0 0 0 0 0,0-1 0 0 0,0 1 0 0 0,0 0 0 0 0,0 0 0 0 0,0 0 0 0 0,1-1 0 0 0,-1 1 0 0 0,0 0 0 0 0,0 0 0 0 0,1 0 0 0 0,-1-1 0 0 0,1 2 0 0 0,11 3 0 0 0,-5-1-3 0 0,-7-3 4 0 0,1-1 0 0 0,0 1-1 0 0,-1 0 1 0 0,1-1 0 0 0,0 1 0 0 0,0-1-1 0 0,0 1 1 0 0,-1-1 0 0 0,1 1 0 0 0,0-1-1 0 0,0 0 1 0 0,0 0 0 0 0,0 1-1 0 0,0-1 1 0 0,0 0 0 0 0,-1 0 0 0 0,1 0-1 0 0,0 0 1 0 0,0 0 0 0 0,0 0 0 0 0,0 0-1 0 0,0 0 1 0 0,0 0 0 0 0,0 0-1 0 0,0-1 1 0 0,0 1 0 0 0,0 0-1 0 0,6-5 35 0 0,-5 4-27 0 0,-1 0 1 0 0,0 0 0 0 0,1 1 0 0 0,-1-1-1 0 0,1 0 1 0 0,-1 1 0 0 0,1-1 0 0 0,-1 1-1 0 0,1-1 1 0 0,-1 1 0 0 0,1 0 0 0 0,-1-1-1 0 0,1 1 1 0 0,0 0-9 0 0,0 0 9 0 0,0 0-1 0 0,-1 0 0 0 0,1-1 1 0 0,0 1-1 0 0,0-1 0 0 0,0 1 1 0 0,0-1-1 0 0,-1 0 1 0 0,1 0-1 0 0,0 0 0 0 0,-1 0 1 0 0,1 0-1 0 0,-1 0 0 0 0,2 0-8 0 0,19-22 107 0 0,-11 11-41 0 0,-6 7-42 0 0,-1 1 0 0 0,0-1 0 0 0,-1-1 0 0 0,1 1 0 0 0,-1 0-24 0 0,0-1 20 0 0,1 1 1 0 0,-1 0 0 0 0,1 0 0 0 0,0 0 0 0 0,1 0-21 0 0,-4 4 6 0 0,1-1 1 0 0,-1 0 0 0 0,0 0 0 0 0,1 1 0 0 0,-1-1 0 0 0,0 0 0 0 0,0 0 0 0 0,0-1 0 0 0,0 1 0 0 0,-1 0 0 0 0,1 0 0 0 0,-1 0 0 0 0,1 0 0 0 0,-1-1-7 0 0,3-9 31 0 0,3-1 8 0 0,-5 12-37 0 0,0-1 0 0 0,0 1 0 0 0,0 0 0 0 0,-1-1 0 0 0,1 1 0 0 0,-1-1-1 0 0,1 1 1 0 0,-1-1 0 0 0,0 1 0 0 0,1-1 0 0 0,-1 1 0 0 0,0-1 0 0 0,0 1-2 0 0,2-17 12 0 0,8-7 52 0 0,-8 21-41 0 0,-2 0 0 0 0,1 0 0 0 0,0 0 0 0 0,-1 0 0 0 0,0 0 1 0 0,0-1-1 0 0,0 1 0 0 0,-1 0-23 0 0,1-4 51 0 0,0 8-50 0 0,0-1 0 0 0,0 1 0 0 0,0 0 1 0 0,0 0-1 0 0,0 0 0 0 0,0 0 0 0 0,0 0 1 0 0,0 0-1 0 0,0 0 0 0 0,0 0 0 0 0,0 0 1 0 0,0 0-1 0 0,0 0 0 0 0,0-1 0 0 0,0 1 1 0 0,0 0-1 0 0,0 0 0 0 0,0 0 1 0 0,0 0-1 0 0,0 0 0 0 0,0 0 0 0 0,0 0 1 0 0,0 0-1 0 0,0 0 0 0 0,0 0 0 0 0,0 0 1 0 0,0-1-1 0 0,0 1 0 0 0,0 0 0 0 0,0 0 1 0 0,0 0-1 0 0,-1 0 0 0 0,1 0 0 0 0,0 0 1 0 0,0 0-1 0 0,0 0 0 0 0,0 0 1 0 0,0 0-1 0 0,0 0 0 0 0,0 0 0 0 0,0 0 1 0 0,0 0-1 0 0,0 0 0 0 0,0 0 0 0 0,-1 0 1 0 0,1 0-1 0 0,0 0 0 0 0,0 0 0 0 0,0 0 1 0 0,0 0-1 0 0,0 0 0 0 0,0 0 0 0 0,0 0 1 0 0,0 0-1 0 0,0 0 0 0 0,0 0 1 0 0,-1 0-2 0 0,1 0 1 0 0,0 0 1 0 0,0 0 0 0 0,0 0-1 0 0,0 1 1 0 0,-1-1 0 0 0,1 0-1 0 0,0 0 1 0 0,0 0 0 0 0,0 0-1 0 0,-1 0 1 0 0,1 0 0 0 0,0 0 0 0 0,0 0-1 0 0,0 0 1 0 0,0 0 0 0 0,-1 0-1 0 0,1 0 1 0 0,0 0 0 0 0,0 0-1 0 0,0 0 1 0 0,-1-1 0 0 0,1 1 0 0 0,0 0-1 0 0,0 0 1 0 0,0 0 0 0 0,0 0-1 0 0,-1 0 1 0 0,1 0 0 0 0,0 0-1 0 0,0-1 1 0 0,0 1 0 0 0,0 0 0 0 0,0 0-1 0 0,-1 0 1 0 0,1 0 0 0 0,0 0-1 0 0,0-1 1 0 0,0 1 0 0 0,0 0-1 0 0,0 0 1 0 0,0 0 0 0 0,0-1 0 0 0,0 1-1 0 0,0 0 1 0 0,0 0 0 0 0,0 0-1 0 0,0-1 1 0 0,0 1-2 0 0,6-9 63 0 0,-3 7 9 0 0,-6 2-12 0 0,-7 0-38 0 0,10 0-21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1 0 0 0,0-1 0 0 0,0 0-1 0 0,0 0 1 0 0,0 0 0 0 0,0 0 0 0 0,0 0-1 0 0,0 0 1 0 0,0 0 0 0 0,0 0 0 0 0,0 0-1 0 0,0 0 1 0 0,0 0 0 0 0,0 0 0 0 0,0 1-1 0 0,0-1 1 0 0,0 0 0 0 0,0 0 0 0 0,0 0-1 0 0,0 0 1 0 0,0 0 0 0 0,0 0 0 0 0,0 0-1 0 0,0 0 1 0 0,0 0 0 0 0,0 0-1 0 0,0 61 11 0 0,0-33-11 0 0,-1-21 0 0 0,2 3 0 0 0,11 5 0 0 0,4 13 0 0 0,-14-13 0 0 0,-2-14 0 0 0,0 0 0 0 0,0 0 0 0 0,0 0 0 0 0,0-1 0 0 0,0 1 0 0 0,0 0 0 0 0,0 0 0 0 0,1-1 0 0 0,-1 1 0 0 0,0 0 0 0 0,0 0 0 0 0,1 0 0 0 0,-1-1 0 0 0,1 1 0 0 0,-1 0 0 0 0,0-1 0 0 0,1 1 0 0 0,-1 0 0 0 0,1-1 0 0 0,24 16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8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10032 0 0,'0'0'297'0'0,"0"0"-9"0"0,0 3-140 0 0,0 21 338 0 0,0 2 113 0 0,0 1 109 0 0,0-1 102 0 0,1-20-616 0 0,0-2-52 0 0,1 1-19 0 0,2 2 14 0 0,0 0 42 0 0,-2-1 9 0 0,-1 0 40 0 0,0 1 85 0 0,-1-5-504 0 0,0-1 43 0 0,0 1 40 0 0,0 0 37 0 0,0 0 37 0 0,0-1 34 0 0,0 3 93 0 0,0-2 18 0 0,0 1 38 0 0,0 1 244 0 0,0 0 217 0 0,0-1-81 0 0,0-1 40 0 0,0 1 788 0 0,0-3-717 0 0,0-1-68 0 0,0-2-98 0 0,0 1-284 0 0,0 0-36 0 0,0-1-40 0 0,0 0-45 0 0,0-1-47 0 0,0-1-53 0 0,-1-9 154 0 0,1-5-22 0 0,3-5-29 0 0,12-12 60 0 0,2-5-106 0 0,-6 22 20 0 0,-5 8-36 0 0,-5 9-10 0 0,0-1 0 0 0,1 0 1 0 0,0 1-1 0 0,-1-1 0 0 0,1 1 0 0 0,0 0 0 0 0,0-1 1 0 0,0 1-1 0 0,0 0 0 0 0,0 0 0 0 0,3-2 0 0 0,17-4 0 0 0,-1-1 0 0 0,4-7-4 0 0,-2 4-45 0 0,-21 11 45 0 0,1 1-1 0 0,0-1 1 0 0,-1 0 0 0 0,1 1-1 0 0,0 0 1 0 0,0 0 0 0 0,-1 0-1 0 0,1 0 1 0 0,0 0 0 0 0,-1 0-1 0 0,1 1 1 0 0,0-1 0 0 0,-1 1-1 0 0,1 0 1 0 0,0 0 0 0 0,-1 0-1 0 0,1 0 1 0 0,-1 0 0 0 0,0 0-1 0 0,3 2 5 0 0,-2-1 0 0 0,15 7-76 0 0,-8-3 46 0 0,0 3 13 0 0,0 2-50 0 0,-9-9 66 0 0,1-1-1 0 0,-1 0 1 0 0,0 1 0 0 0,0-1 0 0 0,0 0 0 0 0,0 1 0 0 0,-1-1 0 0 0,1 1 0 0 0,0 0 0 0 0,-1-1-1 0 0,1 1 1 0 0,-1 0 0 0 0,1-1 0 0 0,-1 1 1 0 0,1 35-36 0 0,-1-8 10 0 0,0 13 8 0 0,0-39-80 0 0,0-3-37 0 0,0 0 36 0 0,0 1-6 0 0,0 0 94 0 0,0 0 52 0 0,0 2 232 0 0,0-1-202 0 0,0 0-102 0 0,0-1-39 0 0,0 0-46 0 0,0 0-32 0 0,0-1-46 0 0,0 1-51 0 0,0-1-56 0 0,0 1-60 0 0,0-1-65 0 0,0 0-70 0 0,0 0-75 0 0,0 0-812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0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92 8264 0 0,'0'0'182'0'0,"0"0"29"0"0,0 0 14 0 0,2 0-27 0 0,11-2-158 0 0,-4-5-19 0 0,-5 3 55 0 0,-3 3 133 0 0,0 0-37 0 0,2 0 78 0 0,0 0-79 0 0,1 1-63 0 0,-1 0-14 0 0,-1-1 47 0 0,6-3 178 0 0,2-2 138 0 0,3 4 49 0 0,-7 1-345 0 0,-1 0-38 0 0,4-4 45 0 0,3-1-11 0 0,4 5-18 0 0,0 1 14 0 0,-5-4 11 0 0,6-4 69 0 0,-14 7-194 0 0,0 0 0 0 0,1 0 0 0 0,-1 1 0 0 0,0-1 1 0 0,0 1-1 0 0,1 0 0 0 0,1 0-39 0 0,7 0 105 0 0,8 1 86 0 0,-4-5 15 0 0,-6 0-116 0 0,8-3 50 0 0,0 5 32 0 0,-2 3-37 0 0,30-1 241 0 0,-34-1-290 0 0,-3-1-53 0 0,-2-5 61 0 0,-6 6-90 0 0,-1 1 0 0 0,0 0 0 0 0,0-1 0 0 0,1 1 0 0 0,-1 0 0 0 0,0-1-1 0 0,1 1 1 0 0,-1-1 0 0 0,1 1 0 0 0,-1 0 0 0 0,0 0 0 0 0,1-1 0 0 0,-1 1 0 0 0,1 0 0 0 0,-1 0-1 0 0,1 0 1 0 0,-1-1 0 0 0,1 1 0 0 0,-1 0 0 0 0,1 0 0 0 0,-1 0 0 0 0,0 0 0 0 0,1 0-1 0 0,-1 0 1 0 0,1 0 0 0 0,-1 0 0 0 0,1 0 0 0 0,-1 0 0 0 0,1 0-4 0 0,12 0 31 0 0,-11 0 27 0 0,-2 3-3 0 0,1 26-119 0 0,0-14 64 0 0,-5-1 57 0 0,1-9-33 0 0,2-2-14 0 0,-1 1 1 0 0,0-1-1 0 0,0 1 1 0 0,0-1-1 0 0,0 0 1 0 0,-2 2-11 0 0,-6 4 46 0 0,6-5-26 0 0,0-1-1 0 0,1 1 1 0 0,-1-1-1 0 0,1 1 0 0 0,0 0 1 0 0,0 0-1 0 0,0 0 0 0 0,0 2-19 0 0,-14 21 96 0 0,-4-1-35 0 0,13-17-42 0 0,1 0-1 0 0,0 1 0 0 0,0 0 1 0 0,-2 5-19 0 0,-7 13 23 0 0,2-10 29 0 0,3-6-9 0 0,-1 6-22 0 0,1-1 9 0 0,-1-4 30 0 0,1 0-6 0 0,11-11-53 0 0,-1-1 1 0 0,1 0-1 0 0,-1 1 0 0 0,1-1 1 0 0,-1 0-1 0 0,1 1 1 0 0,0-1-1 0 0,0 0 1 0 0,-1 1-1 0 0,1-1 1 0 0,0 1-2 0 0,-2 13-16 0 0,-6 1-48 0 0,8-16 63 0 0,1 1 0 0 0,-1 0 0 0 0,0-1 1 0 0,0 1-1 0 0,1 0 0 0 0,-1-1 0 0 0,0 1 1 0 0,1 0-1 0 0,-1-1 0 0 0,0 1 1 0 0,1-1-1 0 0,-1 1 0 0 0,1-1 0 0 0,-1 1 1 0 0,1-1-1 0 0,0 1 0 0 0,-1-1 0 0 0,1 1 1 0 0,-1-1-1 0 0,1 0 0 0 0,0 1 1 0 0,-1-1 0 0 0,31 15 0 0 0,-19-11 7 0 0,9-5 65 0 0,-7 1-26 0 0,57 0 69 0 0,-53-2-58 0 0,-1-5-36 0 0,-7 3-19 0 0,-9 4-2 0 0,0-1 0 0 0,0 1 0 0 0,0 0 0 0 0,0 0 0 0 0,0 0 0 0 0,0-1 0 0 0,0 1 0 0 0,0 0 0 0 0,0 0 0 0 0,0 0 0 0 0,0 1 0 0 0,0-1 0 0 0,0 0 0 0 0,0 0 0 0 0,0 0 0 0 0,0 1 0 0 0,0-1 0 0 0,0 1 0 0 0,0-1 0 0 0,0 1 0 0 0,0-1 0 0 0,0 1 0 0 0,0-1 0 0 0,0 1 0 0 0,10 5 0 0 0,14-3 0 0 0,-24-3 0 0 0,1 0 0 0 0,0 0 0 0 0,-1 0 0 0 0,1 0 0 0 0,0 0 0 0 0,-1 0 0 0 0,1 1 0 0 0,-1-1 0 0 0,1 1 0 0 0,0-1 0 0 0,-2 1 0 0 0,1-1 0 0 0,0 1 0 0 0,0 0 0 0 0,0-1 0 0 0,0 1 0 0 0,0 0 0 0 0,0 0 0 0 0,-1 0 0 0 0,1 0 0 0 0,0-1 0 0 0,-1 1 0 0 0,1 0 0 0 0,-1 0 0 0 0,1 0 0 0 0,-1 0 0 0 0,1 1 0 0 0,4 24 0 0 0,-2-18 1 0 0,-3-7-3 0 0,1-1-1 0 0,-1 1 1 0 0,1 0 0 0 0,-1 0 0 0 0,0 0-1 0 0,0 0 1 0 0,0 0 0 0 0,1 0 0 0 0,-1-1-1 0 0,0 1 1 0 0,0 0 0 0 0,0 0 0 0 0,0 0 0 0 0,-1 0-1 0 0,1 0 1 0 0,0 0 0 0 0,0 0 0 0 0,0 0-1 0 0,-1-1 1 0 0,1 1 0 0 0,0 0 0 0 0,-1 0-1 0 0,1 0 1 0 0,-1-1 0 0 0,1 1 0 0 0,-1 0-1 0 0,0 0 3 0 0,1-1 0 0 0,-1 2-2 0 0,1 0 1 0 0,-1 0 0 0 0,1 0 0 0 0,0 0 0 0 0,-1-1 0 0 0,1 1 0 0 0,0 0 0 0 0,0 0 0 0 0,0 0 0 0 0,0 0 0 0 0,0 0 1 0 0,1 8 0 0 0,-4 18 0 0 0,-2-12-1 0 0,3-13 3 0 0,1-1-1 0 0,0 1 1 0 0,0 0 0 0 0,0 0-1 0 0,1 0 1 0 0,-1 1-1 0 0,1 2-1 0 0,-3-1 43 0 0,-7 7-32 0 0,7 3-11 0 0,6 1 0 0 0,22 14 0 0 0,-24-28 0 0 0,0 0 0 0 0,1 0 0 0 0,-1 0 0 0 0,0 0 0 0 0,1 0 0 0 0,-1 0 0 0 0,1 0 0 0 0,0-1 0 0 0,0 1 0 0 0,-1 0 0 0 0,2 0 0 0 0,6 5 0 0 0,1 8 0 0 0,1-8 0 0 0,-9-6 4 0 0,0 0-1 0 0,0 0 1 0 0,0 0-1 0 0,0 1 1 0 0,-1-1-1 0 0,1 0 1 0 0,0 1-1 0 0,0-1 1 0 0,-1 1-1 0 0,1 0 1 0 0,-1 0-1 0 0,0-1 1 0 0,1 1-1 0 0,-1 0 1 0 0,1 2-4 0 0,1 8 9 0 0,-3-9-9 0 0,1-1 0 0 0,-1 0 0 0 0,1 0 0 0 0,-1 0 1 0 0,1 0-1 0 0,0 1 0 0 0,0-1 0 0 0,0 0 0 0 0,0 0 0 0 0,0-1 0 0 0,1 1 0 0 0,-1 0 0 0 0,1 0 1 0 0,-1 0-1 0 0,6 4 0 0 0,-4-4 0 0 0,-1 0 0 0 0,0 0 0 0 0,0 0 0 0 0,0 0 0 0 0,0 1 0 0 0,0-1 0 0 0,-1 1 0 0 0,1-1 0 0 0,-1 1 0 0 0,1 0 0 0 0,1 10 0 0 0,-3-11 0 0 0,1 0 0 0 0,-1 1 0 0 0,1-1 0 0 0,0 0 0 0 0,-1 0 0 0 0,1 0 0 0 0,0 0 0 0 0,0 0 0 0 0,1 0 0 0 0,-1 0 0 0 0,0 0 0 0 0,0 0 0 0 0,1-1 0 0 0,0 1 0 0 0,-1 0 0 0 0,1 0 0 0 0,0 1 0 0 0,-1-1 0 0 0,1 0 0 0 0,-1 0 0 0 0,0 1 0 0 0,0-1 0 0 0,0 1 0 0 0,0-1 0 0 0,0 1 0 0 0,-1-1 0 0 0,1 1 0 0 0,-1 0 0 0 0,1 0 0 0 0,-1 9 0 0 0,1-1 0 0 0,-2 11 0 0 0,0 2 0 0 0,1-22 0 0 0,0 0 0 0 0,-1 0 0 0 0,1 0 1 0 0,-1 0-1 0 0,1 0 0 0 0,-1 0 1 0 0,0 0-1 0 0,1 0 0 0 0,-2 1 0 0 0,-9 15 57 0 0,0 1 73 0 0,5-3 39 0 0,5-14-147 0 0,0 0-1 0 0,0 0 0 0 0,0 0 1 0 0,0 0-1 0 0,-1 0 0 0 0,1-1 1 0 0,0 1-1 0 0,-1 0 1 0 0,1-1-1 0 0,-1 1 0 0 0,0-1 1 0 0,1 0-1 0 0,-1 1 1 0 0,0-1-1 0 0,0 0 0 0 0,0 0-21 0 0,-17 7 195 0 0,-6 3-22 0 0,21-9-138 0 0,0 1 0 0 0,0-1 0 0 0,0 0 0 0 0,0-1 0 0 0,0 1 0 0 0,0-1 0 0 0,0 0 0 0 0,-1 0 0 0 0,1 0 0 0 0,-1-1-35 0 0,-12 2 130 0 0,1 4-42 0 0,1 0-5 0 0,-2-5 37 0 0,-1-1-25 0 0,-4 0-34 0 0,-39 0 43 0 0,58 0-103 0 0,0 0 0 0 0,-1 0 0 0 0,1 0 0 0 0,0-1-1 0 0,0 0 1 0 0,0 1 0 0 0,0-1 0 0 0,0 0 0 0 0,0-1-1 0 0,-1 0 0 0 0,-7-2-13 0 0,6 2 75 0 0,0 0-58 0 0,0-1-60 0 0,0 1-60 0 0,0 0-62 0 0,1-1-63 0 0,0 1-64 0 0,0 0-65 0 0,1 0 26 0 0,0 0-42 0 0,0 0-44 0 0,1 1-44 0 0,-1-1-44 0 0,0 1-46 0 0,0 0-45 0 0,0 0-47 0 0,-5-1-1536 0 0,-2 1-1249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8.2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878 622 7368 0 0,'0'-3'165'0'0,"0"3"-157"0"0,1 0 0 0 0,-1-1 0 0 0,0 1 0 0 0,0-1 0 0 0,0 1 0 0 0,0 0-1 0 0,-1-1 1 0 0,1 1 0 0 0,0-1 0 0 0,0 1 0 0 0,0 0 0 0 0,0-1 0 0 0,0 1 0 0 0,0 0 0 0 0,-1-1 0 0 0,1 1-1 0 0,0-1 1 0 0,0 1 0 0 0,-1 0 0 0 0,1-1 0 0 0,0 1 0 0 0,0 0 0 0 0,-1 0 0 0 0,1-1 0 0 0,0 1 0 0 0,-1 0-1 0 0,1 0 1 0 0,0-1 0 0 0,-1 1 0 0 0,1 0 0 0 0,-1 0-8 0 0,-5-5 139 0 0,5 5-126 0 0,1-1 0 0 0,0 0 0 0 0,-1 0 0 0 0,1 1 0 0 0,0-1 0 0 0,0 0 0 0 0,-1 0 0 0 0,1 0 0 0 0,0 1 0 0 0,0-1 0 0 0,0 0 0 0 0,0 0-1 0 0,0 0 1 0 0,0 0-13 0 0,-1-8 39 0 0,-5 3-46 0 0,0-1 29 0 0,4-2 67 0 0,1 1 161 0 0,-4 3 278 0 0,-1 1-63 0 0,1-6 267 0 0,-1 7-370 0 0,1 1-36 0 0,3-3-62 0 0,-1 0-43 0 0,-7 0 174 0 0,5-5-13 0 0,-5 4-23 0 0,6 0-170 0 0,4 6-178 0 0,0-1-1 0 0,-1 1 1 0 0,1 0 0 0 0,0-1-1 0 0,0 1 1 0 0,-1-1 0 0 0,1 1-1 0 0,0 0 1 0 0,-1-1-1 0 0,1 1 1 0 0,0 0 0 0 0,-1-1-1 0 0,1 1 1 0 0,-1 0 0 0 0,1 0-1 0 0,-1-1 1 0 0,1 1-1 0 0,0 0 1 0 0,-1 0 0 0 0,1 0-1 0 0,-1 0 1 0 0,1 0 0 0 0,-1-1-1 0 0,1 1 1 0 0,-1 0 0 0 0,1 0-1 0 0,-1 0 1 0 0,1 0-1 0 0,-1 0 1 0 0,1 1 0 0 0,-1-1-1 0 0,1 0-10 0 0,-1 0 14 0 0,0 0 0 0 0,1 0 0 0 0,-1 0 0 0 0,0 0 0 0 0,1 0 0 0 0,-1 0-1 0 0,0 0 1 0 0,1-1 0 0 0,-1 1 0 0 0,0 0 0 0 0,1 0 0 0 0,-1 0 0 0 0,1-1 0 0 0,-1 1-1 0 0,0 0 1 0 0,1-1 0 0 0,-1 1 0 0 0,1-1 0 0 0,-1 1 0 0 0,1 0 0 0 0,-1-1 0 0 0,1 1-1 0 0,0-1 1 0 0,-1 1 0 0 0,1-1 0 0 0,-1 0-14 0 0,1 1 13 0 0,0-1 1 0 0,-1 1-1 0 0,1-1 0 0 0,0 1 0 0 0,-1-1 1 0 0,1 1-1 0 0,-1-1 0 0 0,1 1 0 0 0,-1-1 1 0 0,1 1-1 0 0,-1 0 0 0 0,0-1 0 0 0,1 1 1 0 0,-1 0-1 0 0,1 0 0 0 0,-1-1 0 0 0,0 1 1 0 0,1 0-1 0 0,-1 0 0 0 0,0 0 0 0 0,1 0 1 0 0,-1 0-1 0 0,0 0 0 0 0,1 0 0 0 0,-1 0 1 0 0,0 0-14 0 0,-7-1 175 0 0,-9 1 199 0 0,10 0-239 0 0,1 1-44 0 0,2 1-94 0 0,-1 5 58 0 0,5-7-52 0 0,0 0 0 0 0,0 1 1 0 0,-1-1-1 0 0,1 1 0 0 0,0-1 0 0 0,0 0 0 0 0,-1 1 0 0 0,1-1 0 0 0,0 0 1 0 0,-1 1-1 0 0,1-1 0 0 0,-1 0 0 0 0,1 1 0 0 0,0-1 0 0 0,-1 0 0 0 0,1 0 0 0 0,-1 1 1 0 0,1-1-1 0 0,-1 0 0 0 0,1 0 0 0 0,-1 0 0 0 0,1 0 0 0 0,0 0 0 0 0,-1 0 1 0 0,1 0-1 0 0,-1 0 0 0 0,1 0 0 0 0,-1 0 0 0 0,1 0 0 0 0,-1 0 0 0 0,1 0 1 0 0,-1 0-4 0 0,-15 3 54 0 0,5 5-35 0 0,7-4-19 0 0,1 0 0 0 0,0 0 0 0 0,1 0 0 0 0,-1 0 0 0 0,1 1 0 0 0,-1-1 10 0 0,1 1 1 0 0,0-1-1 0 0,-1-1 1 0 0,0 1-1 0 0,-1 0-10 0 0,2-1 2 0 0,0 0 0 0 0,0-1 0 0 0,0 1 0 0 0,0 0-1 0 0,0 0 1 0 0,0 1-2 0 0,0 0 0 0 0,1-1 0 0 0,-1 1 0 0 0,-1-1 0 0 0,1 1 0 0 0,0-1 0 0 0,-2 1 0 0 0,3-3 0 0 0,-1 1 0 0 0,1 0 0 0 0,-1 0 0 0 0,1 0 0 0 0,0 0 0 0 0,0 0 0 0 0,0 0 0 0 0,0 0 0 0 0,0 0 0 0 0,1 0 0 0 0,-1 0 0 0 0,0 0 0 0 0,1 1 0 0 0,0-1 0 0 0,-3 11 0 0 0,-13 22 0 0 0,12-25 0 0 0,3-7 1 0 0,-1 0 0 0 0,1 0 0 0 0,0 0 1 0 0,0 0-1 0 0,1 0 0 0 0,-1 0 0 0 0,0 0 0 0 0,1 0 0 0 0,0 3-1 0 0,0-5 4 0 0,0 1 0 0 0,-1-1 0 0 0,1 1 0 0 0,0-1 0 0 0,0 1-1 0 0,-1-1 1 0 0,1 1 0 0 0,-1-1 0 0 0,0 0 0 0 0,1 1 0 0 0,-1-1 0 0 0,0 0 0 0 0,0 1-4 0 0,-5 10 13 0 0,3 12 27 0 0,3 21-25 0 0,1-28-16 0 0,-1 46 1 0 0,0-61-4 0 0,0 0 1 0 0,0-1-1 0 0,0 1 1 0 0,1 0-1 0 0,-1-1 1 0 0,1 1-1 0 0,-1 0 1 0 0,1-1-1 0 0,0 1 1 0 0,-1-1-1 0 0,1 1 1 0 0,0-1 0 0 0,0 1 3 0 0,5 10-37 0 0,-4-2 43 0 0,-2-8 0 0 0,0 0 1 0 0,0-1-1 0 0,0 1 1 0 0,1-1-1 0 0,-1 1 1 0 0,1 0 0 0 0,-1-1-1 0 0,1 1 1 0 0,-1-1-1 0 0,1 0 1 0 0,0 1-1 0 0,0-1 1 0 0,0 0-1 0 0,0 1-6 0 0,3 6 22 0 0,12 22 79 0 0,-14-23-69 0 0,-1-7-30 0 0,-1 1 1 0 0,0-1-1 0 0,0 0 1 0 0,0 1-1 0 0,0-1 0 0 0,1 1 1 0 0,-1-1-1 0 0,0 1 1 0 0,0-1-1 0 0,1 0 0 0 0,-1 1 1 0 0,0-1-1 0 0,1 1 0 0 0,-1-1 1 0 0,0 0-1 0 0,1 0 1 0 0,-1 1-1 0 0,1-1 0 0 0,-1 0 1 0 0,1 0-1 0 0,-1 1 1 0 0,0-1-1 0 0,1 0 0 0 0,-1 0 1 0 0,1 0-1 0 0,-1 0 1 0 0,1 1-1 0 0,-1-1 0 0 0,1 0 1 0 0,-1 0-1 0 0,1 0 1 0 0,-1 0-1 0 0,1 0 0 0 0,-1 0 1 0 0,1-1-1 0 0,-1 1 0 0 0,1 0 1 0 0,-1 0-3 0 0,2 0 6 0 0,0 0-1 0 0,-1 1 1 0 0,1-1 0 0 0,0 1 0 0 0,-1-1-1 0 0,1 1 1 0 0,-1 0 0 0 0,1-1-1 0 0,-1 1 1 0 0,1 0 0 0 0,0 1-6 0 0,-1-2 8 0 0,0 1 0 0 0,0 0 0 0 0,0-1 0 0 0,0 1 0 0 0,0-1 1 0 0,-1 1-1 0 0,1-1 0 0 0,0 1 0 0 0,0-1 0 0 0,0 0 0 0 0,1 1 0 0 0,-1-1 0 0 0,0 0 0 0 0,0 0 0 0 0,0 0 0 0 0,0 0 1 0 0,0 0-1 0 0,0 0 0 0 0,0 0 0 0 0,0 0 0 0 0,0 0 0 0 0,0-1 0 0 0,0 1 0 0 0,1 0-8 0 0,5-5 50 0 0,-6 4-39 0 0,1 0 0 0 0,-1 0 0 0 0,0 0 0 0 0,1 1 1 0 0,-1-1-1 0 0,1 0 0 0 0,-1 1 0 0 0,1-1 0 0 0,0 1 0 0 0,-1 0 0 0 0,1-1 0 0 0,-1 1 0 0 0,1 0 0 0 0,0 0 0 0 0,0 0-11 0 0,7 1 48 0 0,11-1 62 0 0,-6-3 22 0 0,-9 0-89 0 0,-1 1 10 0 0,1 0 0 0 0,0 0 0 0 0,-1 0 0 0 0,0-1 0 0 0,1 0 0 0 0,-1 0 0 0 0,0 0 0 0 0,-1-1 0 0 0,1 1 0 0 0,-1-1 0 0 0,1 0 0 0 0,0-1-53 0 0,0-4 121 0 0,10-15 132 0 0,-5 3-144 0 0,-6 11-49 0 0,2-2 36 0 0,2 0-2 0 0,9-24 185 0 0,-14 33-259 0 0,-1-1 1 0 0,-1 1 0 0 0,1 0 0 0 0,-1-1 0 0 0,1 1-1 0 0,-1-2-20 0 0,0-40 324 0 0,0 7-90 0 0,0-12-49 0 0,0-16-102 0 0,0 65-87 0 0,0 0-1 0 0,0 0 1 0 0,0 1 0 0 0,0-1 0 0 0,0 0 0 0 0,0 0-1 0 0,0 0 1 0 0,0 1 0 0 0,1-1 0 0 0,-1 0 0 0 0,0 0-1 0 0,0 0 1 0 0,1 1 0 0 0,0-2 4 0 0,9 0-25 0 0,-8 2-29 0 0,1 0 1 0 0,9 0 30 0 0,3 2-25 0 0,-12 1 40 0 0,0 0-1 0 0,-1-1 1 0 0,1 1-1 0 0,-1 0 1 0 0,0 0-1 0 0,0 0 1 0 0,0 1-1 0 0,0-1 1 0 0,0 0-1 0 0,0 4 9 0 0,1-1 1 0 0,-2-5-1 0 0,-1 1 0 0 0,1-1 0 0 0,-1 0 0 0 0,0 1 0 0 0,1-1 0 0 0,-1 0 0 0 0,0 1 0 0 0,0-1 0 0 0,0 0 0 0 0,0 1 0 0 0,2 16 0 0 0,0-12 0 0 0,0 0 0 0 0,0 0 0 0 0,0 1 0 0 0,0-1 0 0 0,-1 1 0 0 0,0 0 0 0 0,-1-1 0 0 0,1 1 0 0 0,-1 36 0 0 0,0-41 0 0 0,0 1 0 0 0,0-1 0 0 0,0 1 0 0 0,0-1 0 0 0,1 1 0 0 0,-1-1 0 0 0,1 1 0 0 0,0-1 0 0 0,0 0 0 0 0,-1 1-1 0 0,2-1 1 0 0,-1 2 0 0 0,1-2 1 0 0,-1 0 1 0 0,0 0-1 0 0,0 1 0 0 0,-1-1 0 0 0,1 0 0 0 0,0 1 0 0 0,-1-1 0 0 0,1 1 0 0 0,-1-1 0 0 0,0 1 0 0 0,0-1 0 0 0,0 2-1 0 0,0 1 12 0 0,1 0-1 0 0,0 0 1 0 0,0 0 0 0 0,0 0-1 0 0,2 4-11 0 0,-1-4 9 0 0,-1 1 1 0 0,1-1-1 0 0,-1 1 0 0 0,0-1 0 0 0,0 1 1 0 0,-1 0-10 0 0,0 0 5 0 0,1-1 1 0 0,0 1-1 0 0,0-1 1 0 0,0 1 0 0 0,0-1-1 0 0,1 0 1 0 0,0 0-1 0 0,0 0 1 0 0,0 0-1 0 0,1 0 1 0 0,0 0 0 0 0,1 2-6 0 0,16 29 61 0 0,-18-27-87 0 0,-2-5-102 0 0,0-2-284 0 0,0 1 86 0 0,0-2 74 0 0,0 1 64 0 0,0-1 38 0 0,0 0 50 0 0,0 2-79 0 0,0-1 75 0 0,0-1 6 0 0,0 0-36 0 0,0 15-1006 0 0</inkml:trace>
  <inkml:trace contextRef="#ctx0" brushRef="#br0" timeOffset="1608.47">561 47 5904 0 0,'0'0'132'0'0,"0"0"17"0"0,-3 0 11 0 0,-7-2-21 0 0,5-8-111 0 0,-9 1-30 0 0,8 6 29 0 0,1 0 57 0 0,4 1 152 0 0,-1 1-41 0 0,0 0 87 0 0,-1 0-88 0 0,-1 1-69 0 0,1 0-16 0 0,0 0 51 0 0,-9-10 607 0 0,10 8-412 0 0,1 1-85 0 0,-1 0-72 0 0,0 1-60 0 0,0 0-38 0 0,0 0-50 0 0,-2 1-11 0 0,2-1 13 0 0,1 0 66 0 0,-15 0 484 0 0,-1 0-76 0 0,0 0-71 0 0,1 0-62 0 0,-4 0 7 0 0,0 0-67 0 0,-10 0 69 0 0,0 0-77 0 0,28 0-314 0 0,1 0 1 0 0,-1 0-1 0 0,1 1 0 0 0,-1-1 1 0 0,1 0-1 0 0,-1 1 0 0 0,1-1 1 0 0,-1 1-1 0 0,1-1 0 0 0,0 1 1 0 0,-1 0-1 0 0,1 0 0 0 0,0 0-11 0 0,-12 5 62 0 0,-3-5-6 0 0,14-1-45 0 0,0-1 1 0 0,-1 1 0 0 0,1 1 0 0 0,0-1 0 0 0,-1 0-1 0 0,1 0 1 0 0,0 1 0 0 0,0-1 0 0 0,-1 1 0 0 0,-1 1-12 0 0,-41 23 158 0 0,15-20 9 0 0,-1 20 40 0 0,22-20-137 0 0,6-4-54 0 0,1 0 1 0 0,0 0-1 0 0,0 0 0 0 0,0 0 0 0 0,0 0 0 0 0,0 1 0 0 0,0-1 0 0 0,0 1 1 0 0,0 0-17 0 0,-25 15 224 0 0,20-6-125 0 0,7-10-95 0 0,0 0 0 0 0,-1 0 0 0 0,1 0 0 0 0,-1 0 0 0 0,1 0 1 0 0,-1 0-1 0 0,0 0 0 0 0,1 0 0 0 0,-1 0 0 0 0,0-1 0 0 0,1 1 0 0 0,-1 0 0 0 0,0 0 1 0 0,0-1-1 0 0,0 1 0 0 0,0 0-4 0 0,-4 1 4 0 0,4-2-1 0 0,1 0 0 0 0,-1 1-1 0 0,1-1 1 0 0,-1 0 0 0 0,0 1 0 0 0,1-1 0 0 0,-1 0 0 0 0,1 1 0 0 0,-1-1-1 0 0,1 0 1 0 0,-1 1 0 0 0,1-1 0 0 0,-1 1 0 0 0,1-1 0 0 0,0 1 0 0 0,-1 0-1 0 0,1-1 1 0 0,0 1 0 0 0,-1-1 0 0 0,1 1 0 0 0,0 0 0 0 0,0 0-3 0 0,-3 3 17 0 0,-9 12 20 0 0,11-15-35 0 0,-1 0 1 0 0,1 0-1 0 0,0 1 0 0 0,0-1 1 0 0,0 0-1 0 0,0 1 0 0 0,0-1 1 0 0,0 1-1 0 0,0 0 0 0 0,0-1 0 0 0,0 1 1 0 0,1 0-1 0 0,-1-1 0 0 0,1 1 1 0 0,-1 0-1 0 0,1 0 0 0 0,0-1 1 0 0,0 2-3 0 0,-1-1 4 0 0,1-1-2 0 0,0-1 0 0 0,0 1 0 0 0,-1 0 0 0 0,1-1 0 0 0,0 1 0 0 0,0 0 0 0 0,0-1 0 0 0,0 1 0 0 0,0-1 0 0 0,0 1 0 0 0,0 0 0 0 0,0-1 0 0 0,1 1 0 0 0,-1 0 0 0 0,0-1 0 0 0,0 1 0 0 0,1-1 1 0 0,-1 1-1 0 0,0 0 0 0 0,0-1 0 0 0,1 1 0 0 0,-1-1 0 0 0,1 1 0 0 0,-1-1-2 0 0,8 9 81 0 0,1-1 1 0 0,-1 0-1 0 0,1-1 0 0 0,10 6-81 0 0,-2-4 83 0 0,-14-7-80 0 0,-1-2 5 0 0,-1 1 1 0 0,1 0 0 0 0,0-1 0 0 0,0 0 0 0 0,-1 1 0 0 0,1-1 0 0 0,0 0 0 0 0,0 0 0 0 0,0 0-1 0 0,-1 0 1 0 0,3 0-9 0 0,-1-1 13 0 0,-1 1-1 0 0,1 0 1 0 0,0 0-1 0 0,-1 0 1 0 0,1 1-1 0 0,-1-1 0 0 0,1 1 1 0 0,1 0-13 0 0,6 2 34 0 0,8 3 34 0 0,-3 0 25 0 0,6 3 24 0 0,1-6-44 0 0,-20-2-72 0 0,0-1 0 0 0,0 0-1 0 0,0 0 1 0 0,0 1 0 0 0,0-1 0 0 0,0 1-1 0 0,0 0 1 0 0,0-1 0 0 0,0 1 0 0 0,0 0 0 0 0,0 0-1 0 0,0 0 1 0 0,-1 0 0 0 0,1 1 0 0 0,0-1-1 0 0,-1 0 1 0 0,1 1 0 0 0,-1-1 0 0 0,1 1-1 0 0,-1 0 1 0 0,1 0-1 0 0,6 7 2 0 0,7 6-2 0 0,-3 0 0 0 0,-10-11-27 0 0,-2 0 38 0 0,-2 2 60 0 0,-1 1 45 0 0,-7 4 159 0 0,2-4-134 0 0,5-4-103 0 0,0 0-36 0 0,2-1 11 0 0,-1-1 0 0 0,1 0 0 0 0,0 0 0 0 0,0 0 0 0 0,0 0 0 0 0,-1 0 0 0 0,1 0 0 0 0,0 0 0 0 0,-1 0 0 0 0,1 0 0 0 0,-1-1 0 0 0,1 1 0 0 0,-1 0 0 0 0,0-1 0 0 0,1 0 0 0 0,-1 1 0 0 0,1-1 0 0 0,-1 0 0 0 0,0 0 0 0 0,0 0-13 0 0,1 0 14 0 0,-1 1 0 0 0,0-1 0 0 0,1 0-1 0 0,-1 0 1 0 0,1 1 0 0 0,-1-1-1 0 0,1 1 1 0 0,-1-1 0 0 0,1 1-1 0 0,-1 0 1 0 0,1-1 0 0 0,0 1-1 0 0,-1 0 1 0 0,1 0-14 0 0,-7 4 43 0 0,-20 9 23 0 0,0 0-46 0 0,-7 3-21 0 0,34-16 1 0 0,0-1 1 0 0,0 1-1 0 0,0 0 0 0 0,0-1 0 0 0,0 1 0 0 0,-1 0 0 0 0,1 0 0 0 0,0-1 0 0 0,1 1 0 0 0,-1 0 0 0 0,0 0 0 0 0,0 0 0 0 0,0 0 0 0 0,1 0 0 0 0,-1 0 0 0 0,0 1 0 0 0,1-1 0 0 0,0 0-1 0 0,-1-1 1 0 0,1 1 0 0 0,0 0-1 0 0,0 0 1 0 0,0 0 0 0 0,0-1 0 0 0,0 1-1 0 0,0 0 1 0 0,1 0 0 0 0,-1 0 0 0 0,0-1-1 0 0,0 1 1 0 0,0 0 0 0 0,1 3-9 0 0,2 1-39 0 0,0-3 42 0 0,14 17-70 0 0,-12-13 69 0 0,0 5-33 0 0,5 6 0 0 0,-5-9-13 0 0,5 17 39 0 0,-9-24 14 0 0,0 7 0 0 0,2 0 0 0 0,-1 0 0 0 0,1 0 0 0 0,2 4 0 0 0,-4-9 0 0 0,0 0 0 0 0,0-1 0 0 0,-1 1 0 0 0,0 0 0 0 0,1 0 0 0 0,-1 0 0 0 0,0-1 0 0 0,0 1 0 0 0,0 0 0 0 0,-1 0 0 0 0,1 0 0 0 0,-1 0 0 0 0,0-1 0 0 0,0 2 0 0 0,-5 9-3 0 0,5-12-1 0 0,0 0 1 0 0,1 1-1 0 0,-1-1 0 0 0,0 0 0 0 0,1 1 0 0 0,-1-1 0 0 0,1 1 0 0 0,0-1 1 0 0,-1 1-1 0 0,1-1 0 0 0,0 1 0 0 0,0-1 0 0 0,0 1 4 0 0,0 0-1 0 0,0 0 1 0 0,-1 1-1 0 0,1-1 0 0 0,0 0 0 0 0,-1 1 1 0 0,1-1-1 0 0,-1 0 0 0 0,0 0 0 0 0,0 1 1 0 0,0-1-1 0 0,0 0 0 0 0,0 0 0 0 0,0 0 1 0 0,0 0-1 0 0,-1 0 0 0 0,0 0 1 0 0,0 1 2 0 0,0 0 0 0 0,0 0 0 0 0,0 0 0 0 0,0 1 0 0 0,1-1 0 0 0,-2 4-2 0 0,0 5 21 0 0,2-8-17 0 0,0 0 0 0 0,-1-1 0 0 0,1 1 0 0 0,-1 0 0 0 0,1-1 0 0 0,-1 1 0 0 0,0-1 0 0 0,-1 1-4 0 0,-9 21 0 0 0,-6 11 0 0 0,16-32 0 0 0,0 0 0 0 0,0 0 0 0 0,0 0 0 0 0,1 0 0 0 0,-1 0 0 0 0,1 1 0 0 0,0-1 0 0 0,0 1 0 0 0,1-1 0 0 0,-1 1 0 0 0,1 3 0 0 0,0-6 0 0 0,0 0 0 0 0,0-1 0 0 0,0 1 0 0 0,-1 0 0 0 0,1-1 0 0 0,0 1 0 0 0,-1 0 0 0 0,1-1 0 0 0,-1 1 0 0 0,0 0 0 0 0,1-1 0 0 0,-1 1 0 0 0,0-1 0 0 0,-1 1 0 0 0,1 0 0 0 0,1-1 0 0 0,-1 1 0 0 0,0-1 0 0 0,0 1 0 0 0,0-1 0 0 0,1 1 0 0 0,-1 0 0 0 0,1-1 0 0 0,0 1 0 0 0,-1 0 0 0 0,1 0 0 0 0,0-1 0 0 0,0 1 0 0 0,0 0 0 0 0,0 2-1 0 0,0 0 0 0 0,1 0 0 0 0,0 0 0 0 0,0-1 0 0 0,0 1 0 0 0,0 0 0 0 0,0-1 0 0 0,1 1 0 0 0,-1-1 0 0 0,2 3 1 0 0,-2-4-4 0 0,-1-1-1 0 0,1 0 1 0 0,-1 0 0 0 0,1 1 0 0 0,-1-1 0 0 0,0 0-1 0 0,0 1 1 0 0,0-1 0 0 0,0 0 0 0 0,0 2 4 0 0,3 14-12 0 0,10 6 12 0 0,-1-3 0 0 0,-8-10 0 0 0,-3-8 0 0 0,0 0 0 0 0,0 0 0 0 0,0 1 0 0 0,1-1 0 0 0,-1 0 0 0 0,0 0 0 0 0,1-1 0 0 0,0 1 0 0 0,-1 0 0 0 0,5 3 1 0 0,17 18 0 0 0,-6-9-34 0 0,-3-4-38 0 0,-1-4-56 0 0,-5-3-7 0 0,1 1 45 0 0,-5-2 22 0 0,-1-1-69 0 0,0 1-99 0 0,-1-1 70 0 0,0 0-37 0 0,0-1-42 0 0,1 1-46 0 0,-1 0-82 0 0,1-1-55 0 0,-1 1-51 0 0,1-1-45 0 0,0 0-152 0 0,1 1-45 0 0,0-1-185 0 0,2 0-499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6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136 424 8784 0 0,'0'0'197'0'0,"0"0"24"0"0,0 0 19 0 0,-2 0 54 0 0,-2 0-106 0 0,-3 0-7 0 0,4 0-79 0 0,-2 0 93 0 0,3 0-43 0 0,0 0 43 0 0,-1 0 50 0 0,1 0 57 0 0,2 1 23 0 0,0 1-140 0 0,-1 4-5 0 0,-4-2 14 0 0,-2 1-49 0 0,-1 9 85 0 0,1-3-88 0 0,-1-1-7 0 0,3 1-94 0 0,1-2-12 0 0,-8 12 62 0 0,10-17-67 0 0,0 0 0 0 0,-1 0-1 0 0,1-1 1 0 0,-1 1 0 0 0,0 0 0 0 0,-1 0-24 0 0,3-3 7 0 0,0 0 0 0 0,0 0 0 0 0,0 1 0 0 0,-1-1 1 0 0,1 0-1 0 0,0 0 0 0 0,0 1 0 0 0,1-1 0 0 0,-1 1 1 0 0,0-1-1 0 0,0 1 0 0 0,1-1 0 0 0,-1 1 0 0 0,1-1 1 0 0,-1 1-1 0 0,1 0 0 0 0,0-1 0 0 0,-1 1 0 0 0,1-1 1 0 0,0 1-8 0 0,-1 14 60 0 0,-5-1-16 0 0,5-13-40 0 0,-1 0 1 0 0,1 0-1 0 0,1 1 0 0 0,-1-1 1 0 0,0 0-1 0 0,1 1 0 0 0,-1-1 1 0 0,1 0-1 0 0,-1 1 0 0 0,1-1 1 0 0,0 3-5 0 0,0 41 278 0 0,0-4 92 0 0,3-37-165 0 0,7 5 123 0 0,-8-7 51 0 0,7-3 120 0 0,0 0-109 0 0,2 0-39 0 0,12 0 378 0 0,-14 0-411 0 0,-3-1-151 0 0,-2 1-40 0 0,-1-2-14 0 0,2-1 13 0 0,3-4 25 0 0,1 2-5 0 0,11-8-32 0 0,-10-2-4 0 0,-1 8-66 0 0,2-3 21 0 0,-3-3 12 0 0,5-3 13 0 0,-12 15-84 0 0,0 0-1 0 0,0 0 0 0 0,1 0 1 0 0,-1 0-1 0 0,0-1 1 0 0,0 1-1 0 0,0-1 0 0 0,0 1 1 0 0,-1-1-1 0 0,1 1 0 0 0,0-1 1 0 0,-1 1-1 0 0,1-1 1 0 0,-1 1-1 0 0,1-1 0 0 0,-1 0 1 0 0,0 1-1 0 0,1-1 0 0 0,-1 0-5 0 0,0 0 9 0 0,0-1 0 0 0,1 1 0 0 0,-1 0 0 0 0,1 0-1 0 0,-1 0 1 0 0,1 0 0 0 0,0 0 0 0 0,0 0 0 0 0,0 0-1 0 0,1-1-8 0 0,-1 2 4 0 0,0-1 0 0 0,0 1-1 0 0,-1 0 1 0 0,1-1 0 0 0,0 1-1 0 0,-1 0 1 0 0,1-1 0 0 0,-1 1-1 0 0,1-1 1 0 0,-1 1 0 0 0,0-1-1 0 0,0 1 1 0 0,1-1 0 0 0,-1 1-1 0 0,0-1 1 0 0,0 1 0 0 0,-1-1-1 0 0,1 1 1 0 0,0-1 0 0 0,0 1-1 0 0,-1-1 1 0 0,1 1 0 0 0,-1-1-1 0 0,0 0-3 0 0,-3-5 0 0 0,3 5-1 0 0,0 1 0 0 0,0 0 0 0 0,0-1 0 0 0,0 1 0 0 0,1-1 0 0 0,-1 1 0 0 0,1-1 0 0 0,-1 1 0 0 0,1-1 0 0 0,-1 1 0 0 0,1-1 0 0 0,0 0 0 0 0,0 1 0 0 0,0-1 1 0 0,-3-11-91 0 0,-2 4-92 0 0,0 1-2 0 0,0-3-122 0 0,1 2 7 0 0,-2 1 36 0 0,5 7 52 0 0,0-1 36 0 0,-1 0-83 0 0,2-1 74 0 0,0-1 50 0 0,0 1 10 0 0,-1 0-41 0 0,0 2 24 0 0,0-1 59 0 0,-1-1-23 0 0,0 1 14 0 0,1 1 6 0 0,0 0-34 0 0,0 0-44 0 0,0 0-50 0 0,0 0-108 0 0,-1-1-90 0 0,2 2-476 0 0</inkml:trace>
  <inkml:trace contextRef="#ctx0" brushRef="#br0" timeOffset="426.22">892 182 7584 0 0,'0'-2'222'0'0,"0"-8"-53"0"0,0 0-94 0 0,0-28-68 0 0,0 30 26 0 0,0 1 37 0 0,0 5-4 0 0,0 0 0 0 0,0 1 0 0 0,0-1 0 0 0,-1 0 0 0 0,1 0 1 0 0,-1 1-1 0 0,1-1 0 0 0,-1 1 0 0 0,0-1 0 0 0,0 1 0 0 0,1-1 0 0 0,-1 1 0 0 0,0-1-66 0 0,-5-8 468 0 0,5 4-192 0 0,0-1 42 0 0,1 7-275 0 0,0-1-1 0 0,0 0 1 0 0,0 1-1 0 0,0-1 1 0 0,0 0-1 0 0,0 1 1 0 0,0-1-1 0 0,0 0 1 0 0,0 1-1 0 0,-1-1 1 0 0,1 1-1 0 0,0-1 1 0 0,0 0-1 0 0,-1 1 1 0 0,1-1-1 0 0,-1 1 1 0 0,1-1-1 0 0,0 1 1 0 0,-1-1-1 0 0,1 1 1 0 0,-1-1 0 0 0,1 1-1 0 0,-1-1 1 0 0,1 1-1 0 0,-1 0 1 0 0,1-1-43 0 0,-1 1 45 0 0,0 0 1 0 0,1-1 0 0 0,-1 1 0 0 0,1-1-1 0 0,-1 1 1 0 0,1-1 0 0 0,-1 1-1 0 0,1-1 1 0 0,0 1 0 0 0,-1-1 0 0 0,1 1-1 0 0,0-1 1 0 0,-1 1 0 0 0,1-1 0 0 0,0 0-1 0 0,0 1 1 0 0,-1-1 0 0 0,1 0 0 0 0,0 1-1 0 0,0-1 1 0 0,0 1 0 0 0,0-1-1 0 0,0 0 1 0 0,0 1 0 0 0,0-1 0 0 0,0 0-46 0 0,0 1 33 0 0,0-1 1 0 0,0 1-1 0 0,0-1 1 0 0,0 1 0 0 0,0-1-1 0 0,0 1 1 0 0,0-1 0 0 0,0 1-1 0 0,0-1 1 0 0,0 1-1 0 0,0-1 1 0 0,0 1 0 0 0,0-1-1 0 0,0 1 1 0 0,0 0 0 0 0,-1-1-1 0 0,1 1 1 0 0,0-1-1 0 0,0 1 1 0 0,-1-1 0 0 0,1 1-1 0 0,0 0 1 0 0,0-1 0 0 0,-1 1-1 0 0,1 0 1 0 0,-1-1-1 0 0,1 1 1 0 0,0 0 0 0 0,-1 0-1 0 0,1-1 1 0 0,-1 1-1 0 0,1 0-33 0 0,-7-5 466 0 0,5 3-286 0 0,0-2-13 0 0,1 1-32 0 0,-1 2-12 0 0,0 0-16 0 0,-1 0 33 0 0,0 1 42 0 0,-2 0 49 0 0,1 0-142 0 0,-2 0 74 0 0,-20 0 584 0 0,15 0-485 0 0,5 0-167 0 0,1 0-63 0 0,-10 2 43 0 0,0 11-1 0 0,-13 5-58 0 0,11 9-16 0 0,-14 4 0 0 0,30-30 0 0 0,-1 1 0 0 0,1 0 0 0 0,0 0 0 0 0,-1-1 0 0 0,1 1 0 0 0,0 0 0 0 0,0 0 0 0 0,0 1 0 0 0,1-1-1 0 0,-1 0 1 0 0,0 0 0 0 0,1 0 0 0 0,-1 0 0 0 0,1 1 0 0 0,-3 9-9 0 0,-10 14-40 0 0,1-1 44 0 0,10-8 5 0 0,2-14 0 0 0,0 0 0 0 0,0 0 0 0 0,0 0 0 0 0,0 0 0 0 0,-1 1 0 0 0,0-1 0 0 0,1 0 0 0 0,-1 0 0 0 0,-2 5-1 0 0,0 1-1 0 0,1-1 1 0 0,0 0-1 0 0,1 1 1 0 0,0-1-1 0 0,0 1 1 0 0,1 8 1 0 0,0 39-54 0 0,0 82 54 0 0,0-129 0 0 0,1 0 0 0 0,0 1 0 0 0,1-1 0 0 0,1 4 0 0 0,0-2 0 0 0,-1-1 0 0 0,-1 0 0 0 0,0 1 0 0 0,0 5 0 0 0,-2-7 0 0 0,1-5 0 0 0,0-1 0 0 0,0 1 0 0 0,0-1 0 0 0,0 1 0 0 0,0-1 0 0 0,1 1 0 0 0,-1-1 0 0 0,1 1 0 0 0,1 0 0 0 0,2 7 1 0 0,-3-8 0 0 0,1-1 1 0 0,-1 1-1 0 0,0 0 0 0 0,0 0 0 0 0,-1 1 1 0 0,1-1-1 0 0,0 0 0 0 0,-1 0 1 0 0,0 2-2 0 0,0-3 4 0 0,0 0 1 0 0,1-1-1 0 0,-1 1 1 0 0,0 0 0 0 0,1 0-1 0 0,-1-1 1 0 0,1 1-1 0 0,-1-1 1 0 0,1 1-1 0 0,0 0 1 0 0,0-1 0 0 0,0 0-1 0 0,0 1-4 0 0,0-1 4 0 0,0 1 1 0 0,0-1-1 0 0,-1 1 0 0 0,1-1 0 0 0,0 1 0 0 0,-1 0 0 0 0,1-1 0 0 0,-1 1 0 0 0,1 0 0 0 0,-1-1 1 0 0,0 1-1 0 0,0 0 0 0 0,0 0-4 0 0,0 1-67 0 0,0-1 47 0 0,0 0 38 0 0,0 5 163 0 0,0-4-191 0 0,0 1-62 0 0,0 0-62 0 0,0 1-80 0 0,0 2-94 0 0,0 1-107 0 0,0-8 165 0 0,0 0-38 0 0,0 0-391 0 0,0 0 93 0 0,-1-1-53 0 0,0 0-753 0 0,-3-4-593 0 0,-5-3-1128 0 0</inkml:trace>
  <inkml:trace contextRef="#ctx0" brushRef="#br0" timeOffset="845.49">363 485 10304 0 0,'0'0'233'0'0,"0"0"39"0"0,0 0 15 0 0,1 0-125 0 0,1 0-84 0 0,7 0-50 0 0,0 0 46 0 0,0 0 39 0 0,1 0 34 0 0,9 0 209 0 0,27 0 593 0 0,-32 0-699 0 0,0 0-49 0 0,3 0-54 0 0,-9 0-118 0 0,0 0-37 0 0,0-1 68 0 0,-1 1 0 0 0,1-1 0 0 0,-1-1 0 0 0,0 0 0 0 0,2 0-60 0 0,-2 0 50 0 0,0 0 0 0 0,1 1 1 0 0,-1 0-1 0 0,0 0 0 0 0,2 1-50 0 0,49 0 264 0 0,-33 0-219 0 0,-12 0-64 0 0,0 0-43 0 0,0 0-51 0 0,-1 0-58 0 0,18-3-288 0 0,-6-2 96 0 0,0 0 58 0 0,21 2-285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03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12 8864 0 0,'0'-3'-41'0'0,"0"1"49"0"0,0 1 45 0 0,1-1 42 0 0,-1 1 38 0 0,0 0 34 0 0,1 0 257 0 0,0 1-17 0 0,0 0 45 0 0,3 3 1023 0 0,-3-1-957 0 0,0 0-36 0 0,0 1 69 0 0,1 0-199 0 0,-2-2-222 0 0,1 1-35 0 0,-1 0-22 0 0,1 1-120 0 0,-1-2-27 0 0,0 0-36 0 0,0 1-37 0 0,0-1-40 0 0,1 6 368 0 0,0 0-41 0 0,1 0-16 0 0,1 2 10 0 0,3 6 60 0 0,-1 15 184 0 0,-4-26-336 0 0,3 14 161 0 0,0 0-40 0 0,-1 15 81 0 0,-1-7-50 0 0,4 4 0 0 0,0-1-4 0 0,-5-3-3 0 0,-1 105 435 0 0,2-104-471 0 0,4 3-5 0 0,0-2-13 0 0,-4-4-3 0 0,-2 40 216 0 0,0-27-212 0 0,-2-17-19 0 0,-5-4-35 0 0,2-2-13 0 0,3 1 19 0 0,2 46 89 0 0,0-53-189 0 0,-2-4-80 0 0,0-2-18 0 0,-1-2-38 0 0,-2 1-225 0 0,2-1-513 0 0,3 0 676 0 0,0 0 43 0 0,0-1-2 0 0,0 1-39 0 0,-1 0-1 0 0,1-1-39 0 0,0 1-43 0 0,-1-1-50 0 0,0 0-11 0 0,0 1-41 0 0,-1-2-500 0 0,1 0 302 0 0,-1 1-35 0 0,0-2-363 0 0,0 1-36 0 0,0 1 392 0 0</inkml:trace>
  <inkml:trace contextRef="#ctx0" brushRef="#br0" timeOffset="310.44">0 299 10680 0 0,'5'0'409'0'0,"0"0"-67"0"0,-1-1-62 0 0,-1 0-56 0 0,2 0 21 0 0,-2 0-91 0 0,0-1-72 0 0,0 0-50 0 0,6-2-37 0 0,-4 2 44 0 0,3 1 98 0 0,-3 1-17 0 0,0 0 45 0 0,30-1 269 0 0,-8-4-181 0 0,-1-4-38 0 0,10-4 75 0 0,-11 7-126 0 0,-3 1-53 0 0,-1-2-62 0 0,-5 2 36 0 0,0 0 1 0 0,10-1-86 0 0,-1 0 53 0 0,-2-2-39 0 0,-14 5-94 0 0,0 0 48 0 0,16-4 38 0 0,-17 5-29 0 0,-1 0-38 0 0,1 0-51 0 0,-1-1-67 0 0,-2 1 16 0 0,0 0-40 0 0,0 0-45 0 0,0 0-49 0 0,-2 0-24 0 0,0 1-49 0 0,0-1-45 0 0,0 1-38 0 0,0-1-134 0 0,1 0-38 0 0,0 0-161 0 0,3-1-435 0 0</inkml:trace>
  <inkml:trace contextRef="#ctx0" brushRef="#br0" timeOffset="628.54">681 526 8032 0 0,'0'0'233'0'0,"0"2"44"0"0,1 9 116 0 0,3-5-95 0 0,1 0-9 0 0,2 1 50 0 0,3 4 141 0 0,-8-10-279 0 0,-1 0-39 0 0,1 0 67 0 0,1-1-86 0 0,-1-1-74 0 0,1 0-2 0 0,-1 1 73 0 0,1 1 84 0 0,-2 0-64 0 0,0 1 38 0 0,0-1-148 0 0,13 8 360 0 0,-13-8-392 0 0,-1-1 0 0 0,1 0 0 0 0,0 0 0 0 0,-1 0 0 0 0,1 0 0 0 0,0 0 0 0 0,-1 1 0 0 0,1-1 0 0 0,0-1 0 0 0,0 1 0 0 0,-1 0 0 0 0,1 0 0 0 0,0 0 0 0 0,-1 0 0 0 0,1 0 0 0 0,0-1 0 0 0,-1 1 0 0 0,1 0-18 0 0,7-5 174 0 0,1 0 70 0 0,4 2 46 0 0,-2 2-83 0 0,1-5 8 0 0,0 0-13 0 0,-1 4-20 0 0,-3 1-54 0 0,-2-1-38 0 0,2-4-12 0 0,-1 0-46 0 0,9-7-3 0 0,-11 11-20 0 0,-1 0 8 0 0,0 0 0 0 0,1 0 0 0 0,-1-1 0 0 0,-1 0 0 0 0,1 1 0 0 0,1-3-17 0 0,4-6 20 0 0,-4-2-20 0 0,2 10 14 0 0,-7 3-13 0 0,0 0 0 0 0,0 0 0 0 0,0 0-1 0 0,1 0 1 0 0,-1 0 0 0 0,0 0 0 0 0,0 0 0 0 0,0 0 0 0 0,1 0 0 0 0,-1-1 0 0 0,0 1-1 0 0,0 0 1 0 0,0 0 0 0 0,0 0 0 0 0,0 0 0 0 0,1 0 0 0 0,-1 0 0 0 0,0 0 0 0 0,0 0 0 0 0,0-1-1 0 0,0 1 1 0 0,0 0 0 0 0,0 0 0 0 0,1 0 0 0 0,-1 0 0 0 0,0 0 0 0 0,0-1 0 0 0,0 1 0 0 0,0 0-1 0 0,0 0 1 0 0,0 0 0 0 0,0 0 0 0 0,0-1 0 0 0,0 1 0 0 0,0 0 0 0 0,0 0-1 0 0,2-26 18 0 0,0 11-8 0 0,6 0 33 0 0,-9 14-42 0 0,1 0 1 0 0,0 0-1 0 0,0 0 1 0 0,-1 0-1 0 0,1 1 1 0 0,-1-1-1 0 0,1 0 1 0 0,0 0-1 0 0,-1 0 1 0 0,0 1 0 0 0,1-1-1 0 0,-1 0 1 0 0,1 1-1 0 0,-1-1 1 0 0,0 0-2 0 0,-3-4 50 0 0,4 0-39 0 0,-1 0-12 0 0,0 5 1 0 0,1-1 0 0 0,-1 1 0 0 0,0 0 0 0 0,0-1 0 0 0,1 1 0 0 0,-1 0 0 0 0,0 0 0 0 0,0 0 0 0 0,0 0 0 0 0,0-1 0 0 0,1 1 0 0 0,-1 0 0 0 0,0 0 0 0 0,-1 1 0 0 0,-13 1-14 0 0,0 11-51 0 0,3-1 12 0 0,7-8 41 0 0,0 0-1 0 0,1 0 1 0 0,0 1 0 0 0,0-1 0 0 0,0 1-1 0 0,-1 2 13 0 0,-25 54 4 0 0,29-59 5 0 0,1 0 0 0 0,-1 0 0 0 0,0 0-1 0 0,1 0 1 0 0,-1 1 0 0 0,1-1 0 0 0,0 0-1 0 0,0 2-8 0 0,1 20-9 0 0,0-9-45 0 0,-1-7 40 0 0,0 10 80 0 0,0-16-45 0 0,0 0 0 0 0,0 0 0 0 0,1 0 0 0 0,-1 1 0 0 0,1-1 0 0 0,-1 0 0 0 0,1 0 0 0 0,0 0 0 0 0,0 0 0 0 0,0 0 0 0 0,0-1 0 0 0,0 1 0 0 0,0 0 0 0 0,0 0 0 0 0,1-1 0 0 0,1 3-21 0 0,-1-1 49 0 0,1 0 0 0 0,-1 0 1 0 0,0 0-1 0 0,0 1 0 0 0,2 3-49 0 0,-2-3 51 0 0,0-1-1 0 0,0 1 0 0 0,0-1 0 0 0,1 1 1 0 0,2 2-51 0 0,-4-5 13 0 0,0 0 0 0 0,1 1 1 0 0,-1-1-1 0 0,1 0 0 0 0,-1 0 0 0 0,1 0 1 0 0,-1-1-1 0 0,1 1 0 0 0,0 0 1 0 0,0 0-14 0 0,23 4 126 0 0,-11 0-107 0 0,-11-4-27 0 0,1 1-1 0 0,-1-1 0 0 0,0 0 0 0 0,0-1 0 0 0,1 1 1 0 0,-1 0-1 0 0,1-1 0 0 0,-1 0 0 0 0,1 0 9 0 0,13 1-43 0 0,14-1-81 0 0,-6-3-59 0 0,-5-7-39 0 0,-13 8 136 0 0,-1 1-22 0 0,-3 1 4 0 0,0-1-38 0 0,0 0-44 0 0,0 1-52 0 0,1-2-141 0 0,-1 1-82 0 0,-1-1-71 0 0,1 0-58 0 0,0 0-169 0 0,0 0-46 0 0,3 0-1015 0 0,3 2-1032 0 0</inkml:trace>
  <inkml:trace contextRef="#ctx0" brushRef="#br0" timeOffset="861.27">1300 450 9552 0 0,'0'0'276'0'0,"0"3"2"0"0,0 3-205 0 0,0 12-24 0 0,0 1 21 0 0,0-10 295 0 0,0-1-50 0 0,0 20 566 0 0,0-16-476 0 0,0-5-130 0 0,0 0 38 0 0,0-1-18 0 0,0-1 38 0 0,0 1 43 0 0,0 0 47 0 0,0 0 54 0 0,0 0 59 0 0,0 0 63 0 0,0 0 69 0 0,0-4-185 0 0,0-2-55 0 0,0 0-20 0 0,0 0-7 0 0,0 0-6 0 0,0 0-23 0 0,0 0-11 0 0,0 0-1 0 0,0 0-30 0 0,0-2-130 0 0,0-10-64 0 0,-1 8-92 0 0,1-1 1 0 0,0 1-1 0 0,0-1 0 0 0,0 1 0 0 0,0-1 1 0 0,1 0-1 0 0,-1 1 0 0 0,1-1 0 0 0,1 0-44 0 0,8-13 136 0 0,-5-7 0 0 0,5 3-16 0 0,20-27-68 0 0,-27 45-34 0 0,4-5-16 0 0,0 0 1 0 0,0 1-1 0 0,1 0 1 0 0,5-5-3 0 0,5-3 0 0 0,-6 7-6 0 0,0 2-82 0 0,-9 5 52 0 0,0 1 0 0 0,1-1-1 0 0,-1 0 1 0 0,-1 0 0 0 0,1-1-1 0 0,1 0 37 0 0,7-6-106 0 0,1 2-67 0 0,-3 2 4 0 0,-1 1-56 0 0,-3 2 22 0 0,25-3-1041 0 0,-22 0 926 0 0,-3 2 46 0 0,0 0-102 0 0,-3 2 139 0 0,1 1-40 0 0,1-1-42 0 0,0 1-49 0 0,11 0-1274 0 0,0 0-50 0 0</inkml:trace>
  <inkml:trace contextRef="#ctx0" brushRef="#br0" timeOffset="1392.92">1754 541 9384 0 0,'0'0'208'0'0,"0"0"33"0"0,0 2 16 0 0,0 11-76 0 0,0-8-101 0 0,0 3-74 0 0,0-1 27 0 0,0 3 38 0 0,0-4 93 0 0,0 1 189 0 0,0-5 310 0 0,0 1 17 0 0,0-1 157 0 0,0 0-87 0 0,0-1-82 0 0,0 0-78 0 0,0 0-74 0 0,0-1-70 0 0,0 0-64 0 0,0-1-62 0 0,0 0-55 0 0,0 0-52 0 0,0 0-48 0 0,0-1-43 0 0,0 0-39 0 0,0 0-34 0 0,0-3-38 0 0,0-1-103 0 0,0-10-261 0 0,0 11 290 0 0,0 1 57 0 0,0 1 49 0 0,0 1 47 0 0,0 0 55 0 0,0 0 63 0 0,0 0-195 0 0,0 1 0 0 0,0-1 0 0 0,1 1 0 0 0,-1-1 0 0 0,0 0 0 0 0,1 1 0 0 0,-1-1 0 0 0,1 1 0 0 0,0-1 0 0 0,-1 1 1 0 0,1 0-1 0 0,0-1 0 0 0,0 1 0 0 0,0-1-13 0 0,4-5 50 0 0,10-34 117 0 0,-3 7-82 0 0,-10 30-82 0 0,0 0 0 0 0,0 0 0 0 0,0 0 0 0 0,1 0 0 0 0,-1 1 0 0 0,1-1-1 0 0,1 0-2 0 0,14-24 0 0 0,-5 23 0 0 0,2-7 0 0 0,-3-1-16 0 0,-12 13 15 0 0,1 0 0 0 0,-1 0 0 0 0,0 0 0 0 0,0-1 0 0 0,0 1 0 0 0,0 0 0 0 0,0 0-1 0 0,0 0 1 0 0,0 0 0 0 0,0 0 0 0 0,0 0 0 0 0,0 0 0 0 0,0 0 0 0 0,0 0 0 0 0,1 0-1 0 0,-1-1 1 0 0,0 1 0 0 0,0 0 0 0 0,0 0 0 0 0,0 0 0 0 0,0 0 0 0 0,0 0 0 0 0,0 0-1 0 0,0 0 1 0 0,1 0 0 0 0,-1 0 0 0 0,0 0 0 0 0,0 0 0 0 0,0 0 0 0 0,0 0 0 0 0,0 0 0 0 0,0 0-1 0 0,0 0 1 0 0,1 0 0 0 0,-1 0 0 0 0,0 0 0 0 0,0 0 0 0 0,0 0 0 0 0,0 0 0 0 0,0 0-1 0 0,0 0 1 0 0,0 1 0 0 0,1-1 0 0 0,-1 0 0 0 0,0 0 0 0 0,0 0 0 0 0,0 0 0 0 0,0 0-1 0 0,0 0 1 0 0,0 0 0 0 0,0 0 0 0 0,0 0 0 0 0,0 0 0 0 0,0 1 0 0 0,0-1 0 0 0,0 0-1 0 0,0 0 2 0 0,11 10-29 0 0,-6-6-29 0 0,2-4 46 0 0,-2 1 2 0 0,-4 0 5 0 0,0-1-1 0 0,1 1 0 0 0,-1 0 1 0 0,0 0-1 0 0,0 0 1 0 0,0 0-1 0 0,0 0 1 0 0,-1 0-1 0 0,1 0 1 0 0,0 0-1 0 0,0 0 0 0 0,0 1 6 0 0,8 16-73 0 0,4 7 68 0 0,-5-8-7 0 0,-4 0-34 0 0,-5 11 39 0 0,1-12 6 0 0,0 9-8 0 0,0 5 97 0 0,0 33 169 0 0,0-60-165 0 0,0-3-8 0 0,0 0 26 0 0,0 0-4 0 0,0 0-2 0 0,0 0-1 0 0,0 0-7 0 0,2-3-7 0 0,14-21 59 0 0,-7 5-104 0 0,-9 19-44 0 0,9-22 73 0 0,0 1-50 0 0,3 3 36 0 0,2-6-37 0 0,5-9-11 0 0,1 10 42 0 0,14-3-43 0 0,-25 20-14 0 0,0-1-1 0 0,0-1 1 0 0,1 0 4 0 0,-8 6-6 0 0,0 0 0 0 0,0 1-1 0 0,1-1 1 0 0,-1 1 0 0 0,0-1 0 0 0,1 1 0 0 0,-1 0 0 0 0,1 0 0 0 0,-1 0 0 0 0,1 1 0 0 0,0-1 0 0 0,-1 0 0 0 0,1 1-1 0 0,0 0 1 0 0,-1 0 0 0 0,1 0 0 0 0,0 0 0 0 0,0 0 0 0 0,1 0 6 0 0,4 1-12 0 0,-5-1 4 0 0,-1 0 0 0 0,1 1 0 0 0,-1 0 0 0 0,0-1 0 0 0,0 1 1 0 0,1 0-1 0 0,-1 0 0 0 0,0 0 0 0 0,0 0 0 0 0,0 1 0 0 0,0-1 0 0 0,0 1 0 0 0,0-1 1 0 0,-1 1-1 0 0,1-1 0 0 0,0 1 0 0 0,-1 0 0 0 0,1 0 0 0 0,-1 0 0 0 0,0 0 0 0 0,1 2 8 0 0,10 19-80 0 0,-9-16 80 0 0,-1-3-3 0 0,-1 1-1 0 0,0-1 0 0 0,-1 1 1 0 0,1 0-1 0 0,-1-1 0 0 0,0 1 1 0 0,0-1-1 0 0,0 1 0 0 0,-1 2 4 0 0,0 3-20 0 0,1-8 19 0 0,0-1 0 0 0,0 1 1 0 0,0-1-1 0 0,-1 1 0 0 0,1 0 0 0 0,0-1 0 0 0,-1 1 1 0 0,1-1-1 0 0,-1 1 0 0 0,1-1 0 0 0,-1 1 0 0 0,0-1 1 0 0,0 1-1 0 0,0-1 1 0 0,-5 11-12 0 0,5 4-17 0 0,1-13 24 0 0,1-1 0 0 0,-1 0 0 0 0,-1 0 0 0 0,1 1 0 0 0,0-1 0 0 0,0 0 0 0 0,-1 1-1 0 0,1-1 1 0 0,-1 0 0 0 0,-1 2 5 0 0,-2 4-39 0 0,3-7 28 0 0,0 0 0 0 0,0 1 0 0 0,0-1 0 0 0,0 1 0 0 0,1-1 0 0 0,-1 0 0 0 0,1 1 0 0 0,-1 0 0 0 0,1-1 0 0 0,-1 1 0 0 0,1-1 0 0 0,0 1 0 0 0,0 0 0 0 0,0-1 0 0 0,0 2 11 0 0,0 1-31 0 0,0 12 4 0 0,0-9-9 0 0,0 2-72 0 0,0-1-108 0 0,0 0-76 0 0,0-5 101 0 0,0 1-35 0 0,0 0-37 0 0,0-1-39 0 0,0 1-44 0 0,0-1-45 0 0,0-2-9 0 0,0 1-58 0 0,0-1-53 0 0,0 1-47 0 0,0 0-162 0 0,0 0-45 0 0,0 0-197 0 0,0 1-530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2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62 6592 0 0,'0'1'19'0'0,"0"0"0"0"0,0 0 0 0 0,0 1 0 0 0,0-1 0 0 0,0 0 0 0 0,0 0 0 0 0,-1 0 0 0 0,1 0 0 0 0,0 0 0 0 0,-1 0 0 0 0,0 1-19 0 0,-3 4 172 0 0,0-1-17 0 0,0 0 39 0 0,4-5-50 0 0,0 0 118 0 0,0 0 220 0 0,0 0 20 0 0,0 0-13 0 0,0 0-60 0 0,0 0-21 0 0,0 0-6 0 0,0 0-8 0 0,-1-2-192 0 0,1-1-39 0 0,1 0 68 0 0,1 0-81 0 0,7-1 64 0 0,-7 4-80 0 0,3-2 215 0 0,5-9-44 0 0,-7 9-17 0 0,-1-1-6 0 0,11-9-23 0 0,-1-1-73 0 0,-9 11-80 0 0,0 0-37 0 0,-1 2-22 0 0,1 0-23 0 0,1-1 29 0 0,1-9 85 0 0,2 6-55 0 0,-7 3-79 0 0,1 1 1 0 0,-1 0-1 0 0,0 0 1 0 0,1 0-1 0 0,-1-1 1 0 0,0 1-1 0 0,1 0 1 0 0,-1 0-1 0 0,0-1 1 0 0,1 1-1 0 0,-1 0 1 0 0,0 0-1 0 0,0-1 1 0 0,1 1-1 0 0,-1-1 1 0 0,0 1-1 0 0,0 0 0 0 0,0-1 1 0 0,1 1-1 0 0,-1 0 1 0 0,0-1-1 0 0,0 1 1 0 0,0-1-1 0 0,0 1 1 0 0,0 0-1 0 0,0-1 1 0 0,0 1-1 0 0,0-1 1 0 0,0 1-1 0 0,0 0 1 0 0,0-1-5 0 0,0-2 104 0 0,3 3-7 0 0,4 0-48 0 0,0 0 8 0 0,6 0 52 0 0,-8 0-107 0 0,-4 0 5 0 0,1 0 0 0 0,0 0 0 0 0,0 0 0 0 0,0 0 0 0 0,0 0 0 0 0,-1 0 0 0 0,1 0 0 0 0,0 1 0 0 0,0-1 1 0 0,0 1-1 0 0,1 0-7 0 0,2 9 0 0 0,-4-10 0 0 0,-1 1 0 0 0,1-1 0 0 0,0 1 0 0 0,0-1 0 0 0,0 0 0 0 0,-1 0 0 0 0,1 0 0 0 0,0 1 0 0 0,0-1 0 0 0,0 0 0 0 0,-1 0 0 0 0,1 0 0 0 0,0 0 0 0 0,1 0 0 0 0,13 2 0 0 0,-14-1 0 0 0,0-1 0 0 0,0 1 0 0 0,0 0 0 0 0,0 0 0 0 0,0 0 0 0 0,0 0 0 0 0,0 0 0 0 0,0 0 0 0 0,0 0 0 0 0,0 0 0 0 0,-1 0 0 0 0,1 1 0 0 0,14 28 0 0 0,-13-26 0 0 0,-1 0 0 0 0,0 0 0 0 0,-1 0 0 0 0,1 0 0 0 0,-1 1 0 0 0,0-1 0 0 0,0 0 0 0 0,0 0 0 0 0,-1 4 0 0 0,0 7 0 0 0,1 46 0 0 0,0-59 0 0 0,0-1 0 0 0,0 1 0 0 0,-1-1 0 0 0,1 1 0 0 0,0-1 0 0 0,-1 1 0 0 0,1-1 0 0 0,-1 1 1 0 0,0-1-1 0 0,1 1 0 0 0,-1-1 0 0 0,0 1 0 0 0,0-1 0 0 0,0 0 0 0 0,-4 7 9 0 0,-1 5 30 0 0,-11 21-10 0 0,10-20 10 0 0,2-2-28 0 0,-5-7-11 0 0,-5 23 0 0 0,0 2 0 0 0,0 0 0 0 0,12-14 0 0 0,4-1 0 0 0,0-11 0 0 0,-1 0 0 0 0,0 1 0 0 0,0-1 0 0 0,0 0 0 0 0,0 0 0 0 0,-1 0 0 0 0,1 0 0 0 0,-1 1 0 0 0,-1 2 0 0 0,-8 8 0 0 0,7 0 0 0 0,3 31 0 0 0,0-31 0 0 0,-2 0 0 0 0,-9 0 12 0 0,9-2 46 0 0,2-9-4 0 0,0 1 93 0 0,0-1 59 0 0,0 3 348 0 0,0-3-287 0 0,0-2-186 0 0,0-1-53 0 0,0 1-62 0 0,0-1-75 0 0,0-1 111 0 0,0 0 0 0 0,0 0 0 0 0,0 0 0 0 0,0 0 0 0 0,0 0 0 0 0,0 0 0 0 0,0 0 0 0 0,0 1 0 0 0,0-1 1 0 0,0 0-1 0 0,0 0 0 0 0,0 0 0 0 0,0 0 0 0 0,0 0 0 0 0,0 0 0 0 0,0 0 0 0 0,0 0 0 0 0,0 0 1 0 0,0 0-1 0 0,0 0 0 0 0,0 1 0 0 0,0-1 0 0 0,0 0 0 0 0,0 0 0 0 0,0 0 0 0 0,0 0 0 0 0,0 0 0 0 0,0 0 1 0 0,0 0-1 0 0,0 0 0 0 0,0 0 0 0 0,0 0 0 0 0,1 0 0 0 0,-1 0 0 0 0,0 0 0 0 0,0 0 0 0 0,0 0 1 0 0,0 0-1 0 0,0 0 0 0 0,0 1 0 0 0,0-1 0 0 0,0 0 0 0 0,0 0 0 0 0,0 0 0 0 0,0 0 0 0 0,1 0 0 0 0,-1 0 1 0 0,0 0-1 0 0,0 0 0 0 0,0 0 0 0 0,0 0 0 0 0,0 0 0 0 0,0 0 0 0 0,0-1 0 0 0,0 1 0 0 0,0 0 1 0 0,0 0-3 0 0,1 0 7 0 0,0 0 0 0 0,-1 1 0 0 0,1-1 1 0 0,0 0-1 0 0,-1 0 0 0 0,1 0 0 0 0,-1 0 1 0 0,1 1-1 0 0,0-1 0 0 0,-1 0 0 0 0,1 0 1 0 0,-1 1-1 0 0,1-1 0 0 0,-1 0 0 0 0,1 1 1 0 0,-1-1-1 0 0,1 1 0 0 0,-1-1 0 0 0,1 1 1 0 0,-1-1-1 0 0,0 1 0 0 0,1-1 0 0 0,-1 1-7 0 0,0-1 6 0 0,1 1 0 0 0,-1 0 0 0 0,0-1 0 0 0,1 1 0 0 0,-1-1 0 0 0,1 0 0 0 0,-1 1 0 0 0,1-1 0 0 0,-1 1 0 0 0,1-1 0 0 0,-1 0 0 0 0,1 1 0 0 0,-1-1 0 0 0,1 0 0 0 0,0 0 0 0 0,-1 1 0 0 0,1-1 0 0 0,-1 0 0 0 0,1 0 0 0 0,0 0 0 0 0,-1 0 0 0 0,1 0-1 0 0,0 0-5 0 0,1 0 88 0 0,1 3 2 0 0,9 7 4 0 0,-8-9-77 0 0,-1 0 0 0 0,1 0-1 0 0,-1-1 1 0 0,1 0-1 0 0,-1 1 1 0 0,1-1-1 0 0,-1 0 1 0 0,1-1-1 0 0,0 1-16 0 0,6 0 22 0 0,-10-1-19 0 0,1 1 0 0 0,0 0 0 0 0,0 0 0 0 0,0 0 0 0 0,0 1 0 0 0,-1-1 0 0 0,1 0 1 0 0,0 0-1 0 0,0 0 0 0 0,0 0 0 0 0,-1 1 0 0 0,1-1 0 0 0,0 0 0 0 0,0 1-3 0 0,0 0 0 0 0,-1-1 0 0 0,1 0 1 0 0,-1 1-1 0 0,1-1 1 0 0,-1 0-1 0 0,1 1 0 0 0,-1-1 1 0 0,1 0-1 0 0,0 1 0 0 0,-1-1 1 0 0,1 0-1 0 0,-1 0 0 0 0,1 0 1 0 0,0 0-1 0 0,-1 0 0 0 0,1 1 1 0 0,0-1-1 0 0,-1 0 0 0 0,1 0 1 0 0,0-1-1 0 0,-1 1 0 0 0,1 0 1 0 0,-1 0-1 0 0,1 0 0 0 0,0 0 1 0 0,-1-1-1 0 0,1 1 0 0 0,-1 0 1 0 0,1 0-1 0 0,0-1 0 0 0,-1 1 1 0 0,1-1-1 0 0,12-2-1 0 0,-9 3-7 0 0,-2 0 14 0 0,0 0 1 0 0,0 0-1 0 0,0 0 1 0 0,-1 0 0 0 0,1 0-1 0 0,0 0 1 0 0,0 0 0 0 0,0-1-1 0 0,0 1 1 0 0,-1-1-1 0 0,3 0-6 0 0,-2-9-37 0 0,-1 8-24 0 0,3 1-71 0 0,2 2 48 0 0,6 0-33 0 0,1-1-42 0 0,0-1-54 0 0,-1-2-66 0 0,-8 1 141 0 0,2-1-54 0 0,1-1-39 0 0,-1 1-45 0 0,-2 0-46 0 0,-2 0 180 0 0,0 1-94 0 0,-1-1-88 0 0,1 0-79 0 0,-1 1 65 0 0,0 0-35 0 0,1-2-467 0 0,1 1-107 0 0,1 0-84 0 0,2 1-690 0 0,3 1-962 0 0,-9 1 2659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2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13248 0 0,'-2'9'60'0'0,"-5"10"62"0"0,1-7-13 0 0,1-2 32 0 0,-2-2 69 0 0,4-5 156 0 0,3-3-156 0 0,0 0-102 0 0,0 0 96 0 0,0 0-40 0 0,0 0 174 0 0,0 0 312 0 0,0 2 29 0 0,0 0-621 0 0,0 0 71 0 0,1-1 60 0 0,-1 1 49 0 0,1 1 336 0 0,2 3 930 0 0,-1-4-1109 0 0,-1 0-79 0 0,0 0-105 0 0,0-2-156 0 0,-1 1-39 0 0,1 0-43 0 0,0-1-46 0 0,-1 1-50 0 0,1-1-54 0 0,1 3 506 0 0,-2-3-23 0 0,0 3-96 0 0,0-1-141 0 0,0 10 300 0 0,0-7-265 0 0,0-1-106 0 0,0-3-46 0 0,0 0-38 0 0,0 1-93 0 0,0-2 69 0 0,0 0 30 0 0,0 0-37 0 0,0 0-16 0 0,0 0-38 0 0,0 0-43 0 0,0 0-48 0 0,0 0-52 0 0,0 0-49 0 0,0 0-46 0 0,0 0-41 0 0,0 0-291 0 0,0 0-69 0 0,0 0-52 0 0,0 0-39 0 0,0 0-340 0 0,0 0-34 0 0,0 0-2670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5.3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7696 0 0,'0'0'225'0'0,"0"3"-8"0"0,0 8-169 0 0,-1 19-53 0 0,2-21 30 0 0,2-1 38 0 0,-1-4 17 0 0,0 0 40 0 0,1 2 65 0 0,2 3 144 0 0,3 5 232 0 0,-3-6-265 0 0,0 22 806 0 0,7-15-592 0 0,-4-6-195 0 0,-4-2-77 0 0,-1 1-10 0 0,-2 1 36 0 0,-1-6-190 0 0,0 0-1 0 0,0 0 1 0 0,0 0-1 0 0,0 0 1 0 0,1 0 0 0 0,0 0-1 0 0,0 2-73 0 0,0-3 55 0 0,0 0-1 0 0,0 0 0 0 0,0 0 1 0 0,0 0-1 0 0,1-1 1 0 0,-1 1-1 0 0,0 0 1 0 0,2 0-55 0 0,2 4 163 0 0,-1 1 38 0 0,1 8 285 0 0,-4 19 646 0 0,-1-20-706 0 0,2-4-46 0 0,4-5-77 0 0,-5-4-285 0 0,-1-1 1 0 0,1 0-1 0 0,-1 1 0 0 0,0-1 0 0 0,1 0 0 0 0,-1 1 0 0 0,1-1 0 0 0,-1 1 0 0 0,0-1 0 0 0,1 0 1 0 0,-1 1-1 0 0,0-1 0 0 0,1 1 0 0 0,-1-1 0 0 0,0 1 0 0 0,0-1 0 0 0,0 1 0 0 0,1 0 1 0 0,-1-1-1 0 0,0 1 0 0 0,0-1 0 0 0,0 1 0 0 0,0-1 0 0 0,0 1-18 0 0,0 2 289 0 0,0-3-18 0 0,0 0-74 0 0,0 0-34 0 0,0 0-10 0 0,0 0-5 0 0,0 0-17 0 0,0 0-10 0 0,0 0-1 0 0,-5 0-17 0 0,1-1-48 0 0,4 1-54 0 0,-1-1 1 0 0,1 1-1 0 0,-1 0 0 0 0,1 0 1 0 0,0 0-1 0 0,-1-1 0 0 0,1 1 0 0 0,0 0 1 0 0,-1-1-1 0 0,1 1 0 0 0,0 0 0 0 0,0-1 1 0 0,-1 1-1 0 0,1 0 0 0 0,0-1 1 0 0,0 1-1 0 0,0 0 0 0 0,-1-1 0 0 0,1 1 1 0 0,0-1-1 0 0,0 1 0 0 0,0 0 1 0 0,0-1-1 0 0,0 1 0 0 0,0-1 0 0 0,0 1 1 0 0,0-1-1 0 0,0 1 0 0 0,0 0 1 0 0,0-1-1 0 0,0 1 0 0 0,0-1-1 0 0,-3-4 59 0 0,2 4-55 0 0,0 0-1 0 0,0 0 1 0 0,0-1 0 0 0,0 1 0 0 0,0 0-1 0 0,1 0 1 0 0,-1-1 0 0 0,0 1 0 0 0,1-1 0 0 0,-1 1-1 0 0,0-2-3 0 0,-1-25 37 0 0,1 17-37 0 0,0 5 0 0 0,1 1 0 0 0,0-1 0 0 0,0 1 0 0 0,0 0 0 0 0,1-1 0 0 0,0 1 0 0 0,0 0 0 0 0,0-2 0 0 0,3-3 0 0 0,-2 7 0 0 0,-1 0 0 0 0,0 1 0 0 0,0-1 0 0 0,0-1 0 0 0,0 1 0 0 0,0 0 0 0 0,-1 0 0 0 0,1 0 0 0 0,-1-2 0 0 0,0 2 0 0 0,1 1 0 0 0,-1-1 0 0 0,1 1 0 0 0,0-1 0 0 0,0 1 0 0 0,0 0 0 0 0,0-1 0 0 0,0 1 0 0 0,0 0 0 0 0,1 0 0 0 0,-1 0 0 0 0,1 0 0 0 0,-1 0 0 0 0,1 0 0 0 0,1-2 0 0 0,0 1 0 0 0,1 0 0 0 0,-1 0 0 0 0,1 0 0 0 0,-1 0 0 0 0,1 1 0 0 0,1-1 0 0 0,8-2 0 0 0,-9-2 0 0 0,-4 7 0 0 0,0-1 0 0 0,1 1 0 0 0,-1 0 0 0 0,0-1 0 0 0,1 1 0 0 0,-1-1 0 0 0,0 1 0 0 0,0 0 0 0 0,1-1 0 0 0,-1 1 0 0 0,1 0 0 0 0,-1-1 0 0 0,0 1 0 0 0,1 0 0 0 0,-1 0 0 0 0,1 0 0 0 0,-1-1 0 0 0,0 1 0 0 0,1 0 0 0 0,-1 0 0 0 0,1 0 0 0 0,-1 0 0 0 0,1 0 0 0 0,-1 0 0 0 0,1-1 0 0 0,-1 1 0 0 0,1 0 0 0 0,-1 1 0 0 0,1-1 0 0 0,-1 0 0 0 0,1 0 0 0 0,-1 0 0 0 0,12-1-7 0 0,-8 1-3 0 0,0 0 1 0 0,0 0-1 0 0,0 0 0 0 0,-1 0 0 0 0,1 1 1 0 0,0-1-1 0 0,0 1 0 0 0,1 0 10 0 0,1 1-17 0 0,22 8-29 0 0,-26-9 40 0 0,0 0-1 0 0,0-1 1 0 0,-1 1 0 0 0,1 0 0 0 0,-1 0 0 0 0,1 0-1 0 0,0 0 1 0 0,-1 1 0 0 0,0-1 0 0 0,1 0 0 0 0,-1 1-1 0 0,0-1 1 0 0,1 1 6 0 0,2 8-46 0 0,-3-8 37 0 0,0 1-1 0 0,0-1 1 0 0,0 0 0 0 0,1 0-1 0 0,-1 0 1 0 0,0 0-1 0 0,1 0 1 0 0,0 0-1 0 0,-1-1 10 0 0,12 11-51 0 0,8 8-75 0 0,-12-6-62 0 0,-4-4 14 0 0,-4-8 135 0 0,0 0-1 0 0,0 0 0 0 0,0 0 1 0 0,0 1-1 0 0,1-1 0 0 0,-1-1 1 0 0,0 1-1 0 0,1 0 0 0 0,0 0 40 0 0,7 8-175 0 0,-6-4 0 0 0,-1 0-33 0 0,-1 2-75 0 0,-1-4 121 0 0,1-1 36 0 0,2 6-194 0 0,-1-6 151 0 0,0 1-124 0 0,-1-2 91 0 0,0 0-45 0 0,1-1-55 0 0,-1 2-59 0 0,-1-2-13 0 0,1 1-51 0 0,-1-1-45 0 0,1 1-40 0 0,-1-1-146 0 0,0 1-39 0 0,0 0-177 0 0,0 2-478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5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212 409 8232 0 0,'-6'7'93'0'0,"3"-4"-21"0"0,1 0 0 0 0,0-1 0 0 0,-1 0-1 0 0,0 0 1 0 0,1 1 0 0 0,-1-1 0 0 0,0-1-1 0 0,-1 2-71 0 0,-3-1 94 0 0,0-1-39 0 0,2-1-9 0 0,-33 0-52 0 0,23 2 52 0 0,5 3 94 0 0,2 0 38 0 0,4-3-77 0 0,3-1-76 0 0,0-1 1 0 0,1 0 0 0 0,-1 0-1 0 0,1 1 1 0 0,-1-1 0 0 0,1 0 0 0 0,-1 1-1 0 0,0-1 1 0 0,1 1 0 0 0,-1-1 0 0 0,1 0-1 0 0,-1 1 1 0 0,1-1 0 0 0,0 1-1 0 0,-1 0 1 0 0,1-1 0 0 0,0 1 0 0 0,-1-1-1 0 0,1 1 1 0 0,0-1 0 0 0,-1 1 0 0 0,1 0-26 0 0,-2 4 105 0 0,-7 6 172 0 0,-2 0-106 0 0,1-2-86 0 0,0 5-5 0 0,-11 31 147 0 0,19-41-211 0 0,1-1 0 0 0,-1 1 0 0 0,1 0 1 0 0,-1-1-1 0 0,1 1 0 0 0,0 0 1 0 0,1 0-1 0 0,-1 0 0 0 0,0 1-16 0 0,1 17 91 0 0,0 30 71 0 0,0-28-64 0 0,0-23-90 0 0,0 1 1 0 0,0 0-1 0 0,1 0 1 0 0,-1 0-1 0 0,1-1 1 0 0,-1 1-1 0 0,1 0 1 0 0,0 0-1 0 0,0-1 0 0 0,0 1 1 0 0,0-1-1 0 0,0 1 1 0 0,0-1-1 0 0,0 1 1 0 0,0-1-1 0 0,0 0 1 0 0,2 2-9 0 0,-2-2 7 0 0,1 0 1 0 0,-1 1 0 0 0,0-1-1 0 0,0 0 1 0 0,0 1 0 0 0,0-1 0 0 0,0 1-1 0 0,0 0 1 0 0,0-1 0 0 0,0 1-1 0 0,-1 0 1 0 0,1-1 0 0 0,0 1 0 0 0,-1 0-1 0 0,0 0 1 0 0,1 0 0 0 0,-1 1-8 0 0,0-2 0 0 0,1 1 1 0 0,-1-1-1 0 0,1 1 0 0 0,-1-1 1 0 0,1 0-1 0 0,0 0 1 0 0,-1 1-1 0 0,1-1 1 0 0,0 0-1 0 0,0 0 1 0 0,0 0-1 0 0,0 0 1 0 0,0 0-1 0 0,0 0 1 0 0,0 0-1 0 0,0 0 0 0 0,1 0 1 0 0,-1 0-1 0 0,0-1 1 0 0,1 1-1 0 0,-1 0 1 0 0,0-1-1 0 0,1 1 1 0 0,0-1-1 0 0,3 3 1 0 0,12 1 25 0 0,11-5 88 0 0,-12 0-86 0 0,-15 1-18 0 0,1 0-1 0 0,0 0 1 0 0,-1 0 0 0 0,1-1 0 0 0,-1 1 0 0 0,1-1 0 0 0,-1 1 0 0 0,1-1 0 0 0,-1 1 0 0 0,1-1 0 0 0,-1 0 0 0 0,0 0 0 0 0,1 0-1 0 0,-1 0-9 0 0,7-3 54 0 0,-3 1-24 0 0,-5 3-23 0 0,1 0 1 0 0,0 0-1 0 0,-1-1 0 0 0,1 1 1 0 0,-1 0-1 0 0,1-1 1 0 0,-1 1-1 0 0,1 0 1 0 0,0-1-1 0 0,-1 1 1 0 0,0-1-1 0 0,1 1 1 0 0,-1-1-1 0 0,1 1 0 0 0,-1-1 1 0 0,1 1-1 0 0,-1-1 1 0 0,0 1-1 0 0,0-1 1 0 0,1 0-1 0 0,-1 1 1 0 0,0-1-8 0 0,3-4 30 0 0,0 1 3 0 0,0-1 1 0 0,0 1-1 0 0,0 0 1 0 0,1 0 0 0 0,0 1-1 0 0,0-1 1 0 0,3-2-34 0 0,22-20 163 0 0,-28 24-155 0 0,0 0 0 0 0,1 0 0 0 0,-1 1 0 0 0,0-1 0 0 0,0 0 0 0 0,0 0 0 0 0,0-1 0 0 0,0 1 0 0 0,0 0 0 0 0,-1 0 0 0 0,1 0 0 0 0,-1 0 0 0 0,0-1 0 0 0,1-1-8 0 0,-2-5 22 0 0,1 5-14 0 0,-1 1-1 0 0,1-1 0 0 0,0 1 0 0 0,1-1 0 0 0,-1 1 0 0 0,0-1 1 0 0,1 1-1 0 0,0-1 0 0 0,0-1-7 0 0,3-5 24 0 0,-2 8-19 0 0,-1-1-1 0 0,0 0 0 0 0,0 0 0 0 0,0 0 1 0 0,0 0-1 0 0,0 0 0 0 0,-1 0 0 0 0,0 0 0 0 0,1 0 1 0 0,-1-3-5 0 0,0-3-2 0 0,1 5 4 0 0,-1 1-1 0 0,0-1 0 0 0,0 1 1 0 0,0-1-1 0 0,0 1 0 0 0,-1-1 1 0 0,0 1-1 0 0,1 0 0 0 0,-2-2-1 0 0,-8-23 43 0 0,5 0-22 0 0,-5 8 22 0 0,5 0-27 0 0,3 13 1 0 0,0 0-1 0 0,0 0 1 0 0,-1 0 0 0 0,-1-3-17 0 0,-7-24 115 0 0,4 13-18 0 0,-5-2 35 0 0,8 16-100 0 0,0 1 1 0 0,1-1 0 0 0,0-1-1 0 0,0 1 1 0 0,1 0 0 0 0,0-1 0 0 0,0 1-1 0 0,-1-8-32 0 0,-4-16 139 0 0,-18-30 147 0 0,21 44-206 0 0,4 12-56 0 0,-1 0 1 0 0,0 1-1 0 0,-1-1 0 0 0,1 1 0 0 0,-1 0 0 0 0,0-1 0 0 0,0 1 1 0 0,0-1-25 0 0,-1 2 26 0 0,1-1 1 0 0,0 1 0 0 0,1-1 0 0 0,-1 0 0 0 0,1 0 0 0 0,-1 0 0 0 0,1 0 0 0 0,0 0-1 0 0,1 0 1 0 0,-1 0 0 0 0,1 0 0 0 0,0 0 0 0 0,0 0 0 0 0,0 0 0 0 0,0-2-27 0 0,0-5 101 0 0,-2 6 11 0 0,-8-5-8 0 0,7 7-32 0 0,3 3-3 0 0,6 0 40 0 0,1 0-63 0 0,-7 0-46 0 0,0 0 1 0 0,0 0 0 0 0,0 0 0 0 0,0 0 0 0 0,0 0 0 0 0,0 0 0 0 0,1 0 0 0 0,-1 0 0 0 0,0 0 0 0 0,0 0 0 0 0,0 0 0 0 0,0 0 0 0 0,0 0 0 0 0,0 0 0 0 0,0 0-1 0 0,0 0 1 0 0,0 0 0 0 0,0 0 0 0 0,1 0 0 0 0,-1 0 0 0 0,0 0 0 0 0,0 0 0 0 0,0 0 0 0 0,0 0 0 0 0,0 0 0 0 0,0 0 0 0 0,0 0 0 0 0,0 0 0 0 0,0 0 0 0 0,0 0 0 0 0,0 1-1 0 0,0-1 1 0 0,0 0 0 0 0,0 0 0 0 0,0 0 0 0 0,1 0 0 0 0,-1 0 0 0 0,0 0 0 0 0,0 0 0 0 0,0 0 0 0 0,0 0 0 0 0,0 0 0 0 0,0 0 0 0 0,0 1 0 0 0,0-1 0 0 0,0 0-1 0 0,0 0 1 0 0,0 0 0 0 0,0 0 0 0 0,0 0 0 0 0,0 0 0 0 0,0 0 0 0 0,0 0 0 0 0,0 0 0 0 0,0 0 0 0 0,0 0 0 0 0,-1 1-1 0 0,4 7 20 0 0,9 0 68 0 0,4 3 5 0 0,-4 2-22 0 0,8 17 37 0 0,-7-10-20 0 0,2 5 46 0 0,-2 0-1 0 0,2 7-133 0 0,3 5 118 0 0,12 36 111 0 0,-26-62-168 0 0,-1 0-1 0 0,0 0 0 0 0,2 11-60 0 0,2 9 106 0 0,1-6-7 0 0,-5-15-45 0 0,0 0 1 0 0,0 0-1 0 0,-1 3-54 0 0,5 17 139 0 0,-3-14-62 0 0,-2-10-45 0 0,0 0 0 0 0,-1 0 1 0 0,0 1-1 0 0,0-1 1 0 0,0 1-1 0 0,-1-1-32 0 0,1 4 47 0 0,-1-1 0 0 0,2 0 0 0 0,-1 0 0 0 0,2 5-47 0 0,0-4 57 0 0,-1 0 0 0 0,-1 1 0 0 0,1-1 0 0 0,-2 7-57 0 0,0-8 27 0 0,0 46 144 0 0,0-31-141 0 0,0-1 57 0 0,0-11-61 0 0,0-2-36 0 0,0-6-27 0 0,-3 3 59 0 0,2-5-54 0 0,-1 0-68 0 0,0-1-100 0 0,1 0-29 0 0,0 0-83 0 0,-1 0-96 0 0,1 0-107 0 0,1 1-120 0 0,-1-1 268 0 0,1-1-34 0 0,0 1-36 0 0,-1 0-38 0 0,1 1-39 0 0,0-1-41 0 0,0 1-1664 0 0,0-2-1264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6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31 7632 0 0,'0'3'166'0'0,"0"-3"-155"0"0,0 1 0 0 0,0-1 0 0 0,0 1-1 0 0,0-1 1 0 0,0 1 0 0 0,0-1-1 0 0,0 1 1 0 0,0-1 0 0 0,0 1-1 0 0,-1-1 1 0 0,1 1 0 0 0,0-1 0 0 0,0 0-1 0 0,0 1 1 0 0,-1-1 0 0 0,1 1-1 0 0,0-1 1 0 0,0 0 0 0 0,-1 1 0 0 0,1-1-1 0 0,0 1 1 0 0,-1-1 0 0 0,1 0-1 0 0,0 0 1 0 0,-1 1 0 0 0,1-1 0 0 0,-1 0-1 0 0,1 0 1 0 0,0 1 0 0 0,-1-1-11 0 0,-1 0 17 0 0,1 0 0 0 0,0 1 0 0 0,-1-1 0 0 0,1 0 0 0 0,0 0 0 0 0,-1-1 0 0 0,1 1 0 0 0,0 0 0 0 0,-1 0 0 0 0,1-1 0 0 0,0 1 0 0 0,-1-1-17 0 0,-19-8 104 0 0,1-2-82 0 0,10 6-48 0 0,5 3 9 0 0,-1 1 65 0 0,0 1 54 0 0,1 0 45 0 0,-5 1 154 0 0,-3-4 224 0 0,6-2-260 0 0,5 4-176 0 0,0 0 0 0 0,0 0 0 0 0,0 0 1 0 0,1 0-1 0 0,-1 0 0 0 0,0 1 0 0 0,0-1 0 0 0,0 0 0 0 0,0 1 0 0 0,0 0 0 0 0,-2-1-89 0 0,-9 5 363 0 0,5 0-174 0 0,-2 2 72 0 0,-3-4 61 0 0,12-2-285 0 0,-1 0-1 0 0,0 0 0 0 0,1 1 1 0 0,-1-1-1 0 0,0 0 1 0 0,1 1-1 0 0,-1-1 0 0 0,1 1 1 0 0,-1-1-1 0 0,0 2-36 0 0,-12 9 286 0 0,5 5-65 0 0,1 2-51 0 0,-3 5 21 0 0,-3 3-49 0 0,3 12-34 0 0,8-24-68 0 0,0 15 23 0 0,3 1-45 0 0,0-21-19 0 0,0 0 1 0 0,0 0 0 0 0,-2 9 0 0 0,-4 4 3 0 0,5-16 7 0 0,-1 0 0 0 0,1 0 0 0 0,0 0 0 0 0,0 0 0 0 0,1 5-10 0 0,0 79 11 0 0,0-86-11 0 0,0-1 0 0 0,0 1 0 0 0,1-1 0 0 0,-1 0 0 0 0,1 1 0 0 0,0-1 0 0 0,0 0 0 0 0,0 0 0 0 0,1 1 0 0 0,3 10 0 0 0,0 11 0 0 0,-4-21 1 0 0,1 0 0 0 0,-1 0 1 0 0,1 0-1 0 0,0-1 0 0 0,0 1 1 0 0,0 0-1 0 0,0-1 0 0 0,0 0 1 0 0,1 0-1 0 0,0 1 0 0 0,-1-2 1 0 0,2 2-2 0 0,1-2 19 0 0,-5-2-16 0 0,1 1 0 0 0,-1-1 0 0 0,1 0 0 0 0,0 0 1 0 0,-1 1-1 0 0,1-1 0 0 0,-1 0 0 0 0,1 1 0 0 0,-1-1 1 0 0,1 1-1 0 0,-1-1 0 0 0,1 1 0 0 0,-1-1 0 0 0,1 1 0 0 0,-1-1 1 0 0,0 1-1 0 0,1-1 0 0 0,-1 1 0 0 0,0 0 0 0 0,1-1 1 0 0,-1 1-1 0 0,0 0-3 0 0,3 3 7 0 0,-3-3-2 0 0,1 0 1 0 0,-1 0-1 0 0,1 0 1 0 0,0 0-1 0 0,0 0 1 0 0,-1 0 0 0 0,1 0-1 0 0,0 0 1 0 0,0-1-1 0 0,0 1 1 0 0,0 0 0 0 0,0 0-6 0 0,14 3 110 0 0,-10-7-7 0 0,6-4-19 0 0,3-1 54 0 0,-9-2 44 0 0,7 3 40 0 0,4-4-16 0 0,-2-4-9 0 0,-1-2-38 0 0,3-4-7 0 0,4-11 29 0 0,-8 14-76 0 0,-3 3-51 0 0,-3-3-30 0 0,-3 6-12 0 0,7-9 36 0 0,-5-6-16 0 0,20-62 252 0 0,-24 86-269 0 0,0 0 0 0 0,0 0 0 0 0,-1 0 1 0 0,1 0-1 0 0,-1 0 0 0 0,0 0 0 0 0,0-1 1 0 0,0 1-16 0 0,1-14 62 0 0,5 5-3 0 0,-5 11-49 0 0,0-1-1 0 0,0 1 0 0 0,-1-1 1 0 0,1 1-1 0 0,0-1 1 0 0,-1 1-1 0 0,1-1 1 0 0,-1 1-1 0 0,0-1 1 0 0,1 1-1 0 0,-1-1 1 0 0,0 0-1 0 0,0 1 1 0 0,0-1-11 0 0,0-16 66 0 0,0-7 36 0 0,0-18 151 0 0,0 41-150 0 0,0 2 2 0 0,0 0-2 0 0,0 0-13 0 0,0 2-21 0 0,0 0-64 0 0,0-1 0 0 0,0 0 0 0 0,1 1 0 0 0,-1-1 0 0 0,0 0 0 0 0,1 1-1 0 0,-1-1 1 0 0,1 0 0 0 0,-1 0 0 0 0,1 1 0 0 0,0-1 0 0 0,0 1-4 0 0,1 0 5 0 0,-1-1-1 0 0,0 1 1 0 0,-1 0-1 0 0,1 0 1 0 0,0 0 0 0 0,0 0-1 0 0,-1 0 1 0 0,1 0-1 0 0,-1 0 1 0 0,1-1 0 0 0,-1 1-1 0 0,0 1 1 0 0,0 0-5 0 0,1 4 17 0 0,0 1-1 0 0,0 0 1 0 0,1-1 0 0 0,0 1-1 0 0,2 2-16 0 0,3 15 37 0 0,13 53 28 0 0,15 38-45 0 0,-26-96 27 0 0,-3-5-41 0 0,-1 10-6 0 0,-2-18 17 0 0,0 0 0 0 0,0-1 0 0 0,5 7-17 0 0,0 2 13 0 0,-3-2-34 0 0,2-9-51 0 0,-7-4 64 0 0,1 0 0 0 0,-1 1 1 0 0,1-1-1 0 0,-1 0 0 0 0,0 0 1 0 0,1 0-1 0 0,-1 1 1 0 0,0-1-1 0 0,0 0 0 0 0,1 1 1 0 0,-1-1-1 0 0,0 0 0 0 0,1 1 1 0 0,-1-1-1 0 0,0 0 0 0 0,0 1 1 0 0,0-1-1 0 0,1 0 0 0 0,-1 1 1 0 0,0-1-1 0 0,0 0 1 0 0,0 1-1 0 0,0-1 0 0 0,0 1 1 0 0,0-1-1 0 0,0 0 0 0 0,0 1 1 0 0,0-1-1 0 0,0 1 0 0 0,0-1 1 0 0,0 1 7 0 0,0 1-110 0 0,1-1-65 0 0,-1-1-85 0 0,1 1 79 0 0,0 0-38 0 0,-1 0-44 0 0,1-1-40 0 0,0 2-37 0 0,1-1-33 0 0,0 0-242 0 0,0 1-56 0 0,2 1-788 0 0,2-1-612 0 0,3-2-1176 0 0,-9 0 3217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4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 11168 0 0,'-12'-12'330'0'0,"9"9"-8"0"0,3 3-245 0 0,0 0-61 0 0,0 0-93 0 0,0 0-15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8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335 417 9960 0 0,'-11'-5'75'0'0,"0"1"46"0"0,4 3 12 0 0,-1-1 1 0 0,1 1-1 0 0,-1 0 0 0 0,1 1-133 0 0,-11-1 205 0 0,8 1-115 0 0,-2 0-34 0 0,3 0-40 0 0,-3 0 6 0 0,-2 0 49 0 0,-2 0 52 0 0,0 0 57 0 0,8 0 48 0 0,-2 6 80 0 0,7-4-193 0 0,0 1 48 0 0,-2 0 63 0 0,-1 1 80 0 0,0-1-204 0 0,1-1-60 0 0,1 0 16 0 0,-3 1 31 0 0,-1 2 52 0 0,5-4-114 0 0,0 0-3 0 0,0 1-1 0 0,0-1 0 0 0,0 1 0 0 0,0 0 0 0 0,0 0 1 0 0,0 0-1 0 0,1 0 0 0 0,-1 0 0 0 0,1 1 0 0 0,-1-1 0 0 0,1 1 1 0 0,0-1-24 0 0,-3 7 52 0 0,-8 15-14 0 0,8-14-18 0 0,0 0 0 0 0,1 1 0 0 0,0-1 0 0 0,1 1 0 0 0,0 0 0 0 0,0 7-20 0 0,-3 4 22 0 0,2-6 11 0 0,2-10-25 0 0,0 1 0 0 0,1-1-1 0 0,0 0 1 0 0,0 1 0 0 0,0-1 0 0 0,1 1-8 0 0,-1 20 0 0 0,0-16 2 0 0,1 1 0 0 0,0-1 0 0 0,0 0 0 0 0,1 1 0 0 0,2 7-2 0 0,0-12 15 0 0,0 0-1 0 0,1-1 1 0 0,3 7-15 0 0,2 2 10 0 0,-7-10-9 0 0,-1-3 6 0 0,0 1-1 0 0,0-1 1 0 0,1 1-1 0 0,-1-1 1 0 0,1 1-1 0 0,0-1 0 0 0,-1 0 1 0 0,1 0-1 0 0,0 0-6 0 0,-1-1 4 0 0,0-1-1 0 0,0 1 0 0 0,0-1 0 0 0,1 1 0 0 0,-1-1 0 0 0,0 1 0 0 0,0-1 0 0 0,0 0 1 0 0,0 0-1 0 0,0 1 0 0 0,0-1 0 0 0,0 0 0 0 0,1 0 0 0 0,-1 0 0 0 0,0 0 1 0 0,0-1-1 0 0,0 1 0 0 0,0 0 0 0 0,0 0 0 0 0,0-1 0 0 0,1 1 0 0 0,-1 0 0 0 0,0-1 1 0 0,0 1-1 0 0,0-1 0 0 0,0 0-3 0 0,17-9 67 0 0,-6 7-37 0 0,-9 2-23 0 0,-1 1 0 0 0,0-1 0 0 0,0 1 1 0 0,1-1-1 0 0,-1 0 0 0 0,0 0 0 0 0,0 1 0 0 0,0-2 0 0 0,0 1 0 0 0,0 0 0 0 0,0 0 0 0 0,-1-1 0 0 0,1 1 0 0 0,0-1-7 0 0,26-29 139 0 0,-5-2-44 0 0,-3-2-42 0 0,0-2-41 0 0,-3 8 35 0 0,-12 23-36 0 0,-1 1 0 0 0,-1-2 0 0 0,1 1 0 0 0,-1 0 0 0 0,0-1 0 0 0,0-3-11 0 0,2-50 64 0 0,0 44-55 0 0,-3 10 0 0 0,0 0 1 0 0,-1 0-1 0 0,0 0 0 0 0,0-1 0 0 0,0 1 0 0 0,-1-4-9 0 0,-2-9 24 0 0,0 1-1 0 0,-1 0 1 0 0,-1-1-1 0 0,-5-11-23 0 0,1 0 58 0 0,4 13-21 0 0,3 10-28 0 0,-1 0 0 0 0,0 0 0 0 0,0 0 0 0 0,-1 0 1 0 0,0-1-10 0 0,-5-6 33 0 0,4 7-7 0 0,1 0 1 0 0,0 1-1 0 0,0-1 1 0 0,0-1-1 0 0,1 1 1 0 0,0 0-27 0 0,-1-12 52 0 0,2 12-24 0 0,0 0 1 0 0,0 0 0 0 0,-1 0-1 0 0,0 0 1 0 0,-1 0 0 0 0,-2-5-29 0 0,-1-3 57 0 0,1 1 0 0 0,0-1 1 0 0,1 0-1 0 0,0-2-57 0 0,1 2 35 0 0,0-25 58 0 0,3 26 15 0 0,0 15-3 0 0,0 7 49 0 0,0-6-153 0 0,0 0 0 0 0,0 1 0 0 0,1-1 0 0 0,-1 0 0 0 0,1 1 1 0 0,-1-1-1 0 0,1 0 0 0 0,0 0 0 0 0,-1 1 0 0 0,1-1 1 0 0,0 0-1 0 0,1 0 0 0 0,-1 0 0 0 0,0 0 0 0 0,1 0 1 0 0,0 0-2 0 0,0 1 8 0 0,0 0 1 0 0,0 0 0 0 0,0 0 0 0 0,0 1 0 0 0,-1-1 0 0 0,2 4-9 0 0,2 21 12 0 0,5 4 0 0 0,-7-13 10 0 0,-2-12-15 0 0,0 1-1 0 0,0-1 0 0 0,1 0 0 0 0,0 0 0 0 0,1-1 1 0 0,2 6-7 0 0,-2-3 8 0 0,1 0 0 0 0,-1 0 0 0 0,-1 0 0 0 0,0 0 0 0 0,0 0 0 0 0,0 4-8 0 0,-1-3 8 0 0,1 0 1 0 0,0 0 0 0 0,1 0-1 0 0,1 2-8 0 0,0-1 18 0 0,-1 0 0 0 0,0 0 0 0 0,2 11-18 0 0,-3-10 17 0 0,1-1 1 0 0,0 0 0 0 0,4 11-18 0 0,-3-12 3 0 0,-1 1 0 0 0,0 0-1 0 0,-1 0 1 0 0,0 1-3 0 0,0 1 0 0 0,0 0 0 0 0,1-1 0 0 0,1 1 0 0 0,1 2 0 0 0,-1-5 0 0 0,-1 0 0 0 0,-1 0 0 0 0,1 3 0 0 0,3 17-1 0 0,4 2 1 0 0,-6-9-7 0 0,0-1 31 0 0,0-6-51 0 0,-1-2-51 0 0,2 2-73 0 0,5 9-155 0 0,-7-7-20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9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243 515 8696 0 0,'0'0'197'0'0,"-2"2"24"0"0,-2 1-189 0 0,0 0 0 0 0,1-1 0 0 0,-1 0 0 0 0,0 0 0 0 0,0 0-1 0 0,0 0 1 0 0,0-1 0 0 0,0 0 0 0 0,-2 1-32 0 0,-24 9 160 0 0,12 1-121 0 0,14-8-19 0 0,-1 0 35 0 0,-6 1 134 0 0,9-4-139 0 0,0 0-1 0 0,1 0 0 0 0,-1 0 0 0 0,0 0 1 0 0,0 0-1 0 0,1 0 0 0 0,-1 0 1 0 0,1 0-1 0 0,-1 1 0 0 0,1-1 0 0 0,0 1 1 0 0,-1-1-1 0 0,1 2-49 0 0,-2 3 202 0 0,0 0-42 0 0,0 4 69 0 0,-6 10 103 0 0,3-10-194 0 0,-7 9 94 0 0,0 1-59 0 0,8-12-96 0 0,1 1 0 0 0,-1-1 0 0 0,2 1 0 0 0,-1 0 0 0 0,-1 8-77 0 0,0 13 46 0 0,4-27-40 0 0,-2 9 6 0 0,0 1 0 0 0,1-1 0 0 0,0 0 0 0 0,0 9-12 0 0,2-12 2 0 0,-1 0 0 0 0,0 0 0 0 0,-1 0 0 0 0,-2 8-2 0 0,2-11 5 0 0,1-1 0 0 0,-1 1 0 0 0,1 0 0 0 0,1 0 0 0 0,-1-1 0 0 0,1 1 0 0 0,0 0 0 0 0,0 0 0 0 0,1 0 1 0 0,-1 0-1 0 0,2 0-5 0 0,0 2 0 0 0,1 0 0 0 0,0-1 0 0 0,3 5 0 0 0,5 11 0 0 0,0 3 0 0 0,-7-19 0 0 0,-2-2 0 0 0,-1-4 0 0 0,-1-1 1 0 0,0 1-1 0 0,0-1 0 0 0,1 1 0 0 0,-1 0 0 0 0,0-1 1 0 0,1 1-1 0 0,-1-1 0 0 0,0 1 0 0 0,1-1 0 0 0,-1 1 0 0 0,1-1 1 0 0,-1 1-1 0 0,1-1 0 0 0,-1 0 0 0 0,1 1 0 0 0,0-1 1 0 0,-1 0-1 0 0,1 1 0 0 0,-1-1 0 0 0,1 0 0 0 0,0 1 0 0 0,4 1 6 0 0,2 2 15 0 0,-5-3-19 0 0,-1 0 1 0 0,0 0-1 0 0,1 0 0 0 0,-1 0 1 0 0,1-1-1 0 0,-1 1 0 0 0,1 0 1 0 0,-1-1-1 0 0,1 0 0 0 0,-1 1 1 0 0,1-1-1 0 0,-1 0 0 0 0,1 0 1 0 0,0 0-3 0 0,1 1 0 0 0,0-1 0 0 0,-1 0 0 0 0,1-1 0 0 0,0 1 0 0 0,0 0 0 0 0,0-1 0 0 0,0 0 0 0 0,-1 1 0 0 0,1-1 0 0 0,0 0 0 0 0,-1 0 0 0 0,1-1 0 0 0,-1 1 0 0 0,1-1 0 0 0,-1 1 0 0 0,3-3 0 0 0,14-8 0 0 0,-8 6 0 0 0,0-1 0 0 0,-1 0 0 0 0,9-9 0 0 0,1-9 0 0 0,6 5 0 0 0,-6-8 0 0 0,-13 19-1 0 0,25-37-12 0 0,-13 8-79 0 0,-16 28 62 0 0,0 0 0 0 0,0 0 0 0 0,-1-3 30 0 0,4-17-86 0 0,-1 14 35 0 0,-3 10 25 0 0,0 0 0 0 0,-1-1 0 0 0,0 1 0 0 0,0 0 1 0 0,0-1-1 0 0,-1 1 26 0 0,0-67-240 0 0,0 40 96 0 0,-3 3 13 0 0,-2 4 38 0 0,0 9 39 0 0,4 10 35 0 0,-1-5-15 0 0,-1 0 0 0 0,0 1 0 0 0,-1-1 1 0 0,0 0 33 0 0,-3-11-36 0 0,1 1 0 0 0,1-2 1 0 0,-2-19 35 0 0,-1-6-21 0 0,-2 14 21 0 0,5-8 21 0 0,0 19 29 0 0,0-1 40 0 0,2-2 54 0 0,3 16-7 0 0,0-1-43 0 0,0-8-6 0 0,0-26 42 0 0,0 32-38 0 0,0 0 57 0 0,0 2 46 0 0,0 0 73 0 0,0 1 85 0 0,0-1 100 0 0,0 10-92 0 0,0 2-264 0 0,0 0 6 0 0,0 0 29 0 0,0 0-17 0 0,0 0 5 0 0,0 2 34 0 0,0 2-89 0 0,0-2-33 0 0,0 1 0 0 0,0-1-1 0 0,0 0 1 0 0,0 0-1 0 0,0 1 1 0 0,1-1-1 0 0,-1 0 1 0 0,1 0 0 0 0,0 2-32 0 0,4 4 81 0 0,-5-7-66 0 0,1 0 0 0 0,0 1-1 0 0,0-1 1 0 0,0 1 0 0 0,-1-1-1 0 0,1 0 1 0 0,0 1-1 0 0,-1 0 1 0 0,1-1 0 0 0,-1 1-1 0 0,0-1 1 0 0,0 1 0 0 0,0 0-1 0 0,1-1 1 0 0,-2 2-15 0 0,2 7 55 0 0,0 0 1 0 0,1 0-1 0 0,0 0 1 0 0,2 7-56 0 0,4 17 117 0 0,3-3-29 0 0,-7-21-43 0 0,-1 0 0 0 0,1 0 1 0 0,-1 4-46 0 0,2 29 112 0 0,10 35 120 0 0,7 56 219 0 0,-18-103-208 0 0,-2 26-243 0 0,-2-29 88 0 0,0-3 21 0 0,0 0-1 0 0,3 5-108 0 0,1 1 78 0 0,0-3 55 0 0,-1 0 0 0 0,-2 4-133 0 0,-1 124 658 0 0,0-55-252 0 0,1-95-373 0 0,-1-1-1 0 0,1 1 0 0 0,0 0 1 0 0,0 0-1 0 0,1-1 0 0 0,1 4-32 0 0,-2-5 14 0 0,1 1 0 0 0,-1-1 0 0 0,0 1 0 0 0,-1-1 0 0 0,1 1 0 0 0,-1 0-14 0 0,1 10 16 0 0,-1-12-5 0 0,0 1-1 0 0,0 0 1 0 0,0 0 0 0 0,-1 0-1 0 0,1-1 1 0 0,-1 1-1 0 0,0 1-10 0 0,-2 3 11 0 0,3-7-11 0 0,-1-1 0 0 0,1 1 1 0 0,0 0-1 0 0,-1 0 0 0 0,1 0 0 0 0,0 0 0 0 0,0 0 1 0 0,-1 0-1 0 0,1-1 0 0 0,0 1 0 0 0,0 0 0 0 0,0 0 1 0 0,0 0-1 0 0,1 0 0 0 0,-1 0 0 0 0,0 0 0 0 0,0 0 1 0 0,0 0-1 0 0,1-1 0 0 0,-1 1 0 0 0,0 0 0 0 0,1 0 1 0 0,-1 0-1 0 0,1-1 0 0 0,-1 1 0 0 0,1 0 0 0 0,0 0 0 0 0,-1-1 0 0 0,0 1 0 0 0,0-1 0 0 0,1 0 0 0 0,-1 1 0 0 0,0-1 0 0 0,0 0 0 0 0,0 1 0 0 0,1-1 0 0 0,-1 0 0 0 0,0 1 0 0 0,0-1 0 0 0,0 0 0 0 0,0 1 0 0 0,0-1-1 0 0,0 0 1 0 0,0 1 0 0 0,0-1 0 0 0,0 0 0 0 0,0 1 0 0 0,0-1 0 0 0,0 1 0 0 0,0-1 0 0 0,0 0 0 0 0,0 1 0 0 0,0-1 0 0 0,0 0 0 0 0,0 1 0 0 0,-1-1 0 0 0,1 0-1 0 0,0 1 1 0 0,0-1 0 0 0,0 0 0 0 0,-1 1 0 0 0,1-1 0 0 0,0 0 0 0 0,0 1 0 0 0,-1-1 0 0 0,1 0 0 0 0,0 0 0 0 0,0 0 0 0 0,-1 1 0 0 0,1-1 0 0 0,0 0 0 0 0,-1 0 0 0 0,1 0-1 0 0,0 0 1 0 0,-1 1 0 0 0,-5 0-37 0 0,4-1-49 0 0,1 0-40 0 0,1 0-175 0 0,0 0 221 0 0,0 0-8 0 0,0 0-24 0 0,0 0-47 0 0,0 0-20 0 0,0 0-47 0 0,0 0-56 0 0,0 0-63 0 0,0 0-66 0 0,0 0-62 0 0,0 0-55 0 0,0 0-49 0 0,0 0-169 0 0,0 0-49 0 0,0 0-204 0 0,0 0-551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9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78 10016 0 0,'0'2'54'0'0,"0"4"-13"0"0,0-4 18 0 0,0 0 62 0 0,0 1 94 0 0,-3-3 63 0 0,-7 0-133 0 0,2 0-43 0 0,-8 0 169 0 0,13 0-167 0 0,0 0 50 0 0,-2-2 375 0 0,0-2-299 0 0,1 1 0 0 0,-1 0 0 0 0,0 0 0 0 0,0 1 0 0 0,0-1 0 0 0,-4-1-230 0 0,-11-5 553 0 0,16 8-432 0 0,-10-6 186 0 0,4 0 76 0 0,5-3-10 0 0,-7 3 7 0 0,-4-3-38 0 0,14 8-290 0 0,0 0 1 0 0,0 1 0 0 0,0-1 0 0 0,0 1-1 0 0,0 0 1 0 0,-1-1 0 0 0,1 1 0 0 0,-1 0-1 0 0,1 0 1 0 0,-1 1 0 0 0,1-1 0 0 0,-1 0 0 0 0,1 1-1 0 0,-2 0-52 0 0,-18-1 354 0 0,-2 2-53 0 0,11-1-165 0 0,0 1-34 0 0,0 1-35 0 0,-2 11-54 0 0,10-8-20 0 0,1-2 21 0 0,1 1 0 0 0,-1-1 1 0 0,1 1-1 0 0,0 0 0 0 0,-2 3-14 0 0,-10 23 0 0 0,12-15 0 0 0,2 17 0 0 0,0-19 0 0 0,0 1 0 0 0,2-1 0 0 0,-1 1 0 0 0,2-1 0 0 0,1 7 0 0 0,7 0 0 0 0,-5 0 0 0 0,-3-13 0 0 0,0 0 0 0 0,0 0 0 0 0,0 0 0 0 0,2 3 0 0 0,1 0 0 0 0,-1 1 0 0 0,-1 0 0 0 0,0 0 0 0 0,1 6 0 0 0,7 26 0 0 0,20 23 0 0 0,-14-26 0 0 0,6-7 0 0 0,-17-13 0 0 0,-4-10 0 0 0,2 3 0 0 0,0-1 0 0 0,1 0 0 0 0,2 3 0 0 0,-2-6 0 0 0,-1 1 0 0 0,0 0 0 0 0,0 1 0 0 0,-1 0 0 0 0,2 19 11 0 0,0-15 20 0 0,-3-12-27 0 0,-1 1 0 0 0,0-1 0 0 0,0 0 0 0 0,0 0 1 0 0,-1 0-1 0 0,1 1 0 0 0,-1-1 0 0 0,1 2-4 0 0,0 13 39 0 0,5-3-24 0 0,0 0 0 0 0,-4 0 23 0 0,-2-10-30 0 0,0 1 0 0 0,0 13 40 0 0,0 9-22 0 0,0-26-78 0 0,0-2-81 0 0,-3 0-40 0 0,1 0 37 0 0,-1-1-45 0 0,0-1 85 0 0,-2-4-44 0 0,3 4 61 0 0,1 0-44 0 0,-1-1-10 0 0,1 1-42 0 0,0 0-49 0 0,-1 0-54 0 0,1-1-63 0 0,-1 1-68 0 0,-1-1-76 0 0,1 1-83 0 0,-11-11-897 0 0</inkml:trace>
  <inkml:trace contextRef="#ctx0" brushRef="#br0" timeOffset="528.2">0 501 7968 0 0,'0'-5'72'0'0,"0"-5"-61"0"0,0 7 20 0 0,0 1 47 0 0,0 2 67 0 0,0 3 90 0 0,1-1-125 0 0,1-2 124 0 0,2 0-72 0 0,-2 1-84 0 0,0-1 1 0 0,0 0-1 0 0,1 0 0 0 0,-1 0 1 0 0,0-1-1 0 0,0 1 1 0 0,1 0-1 0 0,-1-1 1 0 0,2 0-79 0 0,3-4 205 0 0,3 0 87 0 0,5 2 57 0 0,-5 2-227 0 0,0-1 60 0 0,23-10 520 0 0,-15 5-372 0 0,-9 4-218 0 0,0 1-50 0 0,16-4 186 0 0,3-1 34 0 0,-16 4-147 0 0,1-2 41 0 0,20-5-8 0 0,22-5-13 0 0,-25 13-89 0 0,3-1-52 0 0,83-22-14 0 0,-108 24 0 0 0,1 0 0 0 0,-1 0 0 0 0,0 1 0 0 0,6 1 0 0 0,-7-1 0 0 0,0 0 0 0 0,0 0 0 0 0,0 0 0 0 0,0-1 0 0 0,4-1 0 0 0,5-3 0 0 0,-10 3 0 0 0,0 1 0 0 0,1-1 0 0 0,-1 1 0 0 0,0 0 0 0 0,1 1 0 0 0,0-1 0 0 0,98 1 0 0 0,-104 0 0 0 0,0 0 0 0 0,0 0 0 0 0,0 0 0 0 0,-1 0 0 0 0,1 0 0 0 0,0 0 0 0 0,0 0 0 0 0,0 1 0 0 0,-1-1 0 0 0,1 0 0 0 0,0 0 0 0 0,0 1 0 0 0,0-1 0 0 0,0 1 0 0 0,-1 0 0 0 0,1-1 0 0 0,-1 1 0 0 0,0 0 0 0 0,1 0 0 0 0,-1-1 0 0 0,0 1 0 0 0,0 0 0 0 0,0 0 0 0 0,1 0 0 0 0,-1-1 0 0 0,0 1 0 0 0,0 0 0 0 0,0 0 0 0 0,-1 0 0 0 0,1 23 82 0 0,-3-2-3 0 0,-5-9 9 0 0,-1-5 11 0 0,-3 4 65 0 0,8-9-119 0 0,1-1-19 0 0,1 0-1 0 0,0 1 0 0 0,-1-1 0 0 0,1 0 1 0 0,0 1-1 0 0,0-1 0 0 0,1 1 1 0 0,-1 0-1 0 0,-1 2-25 0 0,-2 20 159 0 0,-5-5 1 0 0,5 5-4 0 0,0-10-61 0 0,4-12-75 0 0,-1 0 0 0 0,1 0 0 0 0,0 1 0 0 0,1-1 0 0 0,-1 0 0 0 0,0 1 0 0 0,1-1 1 0 0,0 0-1 0 0,0 1-20 0 0,-1 1 32 0 0,1 1 1 0 0,-1-1-1 0 0,0 0 1 0 0,0 0-1 0 0,-1 0 1 0 0,0 2-33 0 0,-3 11 72 0 0,3 2-67 0 0,2-13-5 0 0,1 0 0 0 0,0 0 0 0 0,0-1 0 0 0,1 1 0 0 0,-1 0 0 0 0,4 5 0 0 0,-4-7 0 0 0,0-2 0 0 0,0 1 0 0 0,0 0 0 0 0,0-1 0 0 0,-1 1 0 0 0,1 0 0 0 0,-1-1 0 0 0,0 3 0 0 0,0-5 0 0 0,0 1 0 0 0,0-1 0 0 0,0 1 0 0 0,0 0 0 0 0,0-1 0 0 0,0 1 0 0 0,1-1 0 0 0,-1 1 0 0 0,0-1 0 0 0,1 1 0 0 0,0-1 0 0 0,-1 1 0 0 0,1-1 0 0 0,0 0 0 0 0,0 1 0 0 0,0-1 0 0 0,0 0 0 0 0,0 1 0 0 0,0-1 0 0 0,0 0 0 0 0,1 1 0 0 0,0 0 0 0 0,0 1 0 0 0,0-1 0 0 0,0 1 0 0 0,0 0 0 0 0,-1 0 0 0 0,1 2 0 0 0,-1-3-1 0 0,0-1 0 0 0,0 1 0 0 0,0 0 0 0 0,0 0 0 0 0,1 0 0 0 0,-1-1 1 0 0,0 1-1 0 0,1 0 0 0 0,-1-1 0 0 0,1 1 1 0 0,0-1-5 0 0,-1 0 0 0 0,0-1 0 0 0,0 1 0 0 0,0-1 0 0 0,0 1 0 0 0,1-1 0 0 0,-1 0 0 0 0,0 1 0 0 0,0-1 0 0 0,1 0 0 0 0,-1 0 0 0 0,0 0 0 0 0,1 0 5 0 0,0 0-8 0 0,-1 0 0 0 0,1 1 0 0 0,-1-1-1 0 0,1 0 1 0 0,-1 1 0 0 0,0-1 0 0 0,1 1 0 0 0,-1-1 0 0 0,1 1-1 0 0,-1 0 1 0 0,0-1 0 0 0,0 1 0 0 0,1 1 8 0 0,10 4-2 0 0,-5-6 53 0 0,2-1 50 0 0,1-4-3 0 0,8-1 79 0 0,-3 4 51 0 0,-2 1-71 0 0,-1-3-41 0 0,12-10 25 0 0,-13 5-55 0 0,-1-1 1 0 0,10-10-87 0 0,-4 2 150 0 0,-14 16-130 0 0,-1 0 1 0 0,1 0-1 0 0,0 0 0 0 0,-1 0 1 0 0,1-1-1 0 0,-1 1 0 0 0,0-1 0 0 0,0 1 1 0 0,0-1-1 0 0,0 1 0 0 0,0-1 0 0 0,0-1-20 0 0,0 0 33 0 0,0 0 0 0 0,0 0 0 0 0,1 0 0 0 0,0 0 0 0 0,0 0 0 0 0,2-3-33 0 0,-1 2 18 0 0,-1-1-1 0 0,1 0 0 0 0,-1 0 0 0 0,-1 0 1 0 0,1 0-1 0 0,-1 0 0 0 0,0 0 0 0 0,0-1 0 0 0,-1 1 1 0 0,0 0-1 0 0,0 0 0 0 0,-1-3-17 0 0,1 2 13 0 0,-1-1 4 0 0,0 0-1 0 0,-1 0 0 0 0,0 1 0 0 0,0-1 0 0 0,-1 0 0 0 0,0 1 0 0 0,-1-4-16 0 0,-6-12 26 0 0,2 3 15 0 0,-2 3-28 0 0,-7-9-14 0 0,13 19 11 0 0,-1 1-1 0 0,0 0 0 0 0,-1 0 0 0 0,1 0 0 0 0,-1 1 0 0 0,-3-3-9 0 0,0 0-24 0 0,0 0-36 0 0,6 5 31 0 0,-1 0-1 0 0,1 1 1 0 0,-1-1 0 0 0,0 1-1 0 0,-3-2 30 0 0,-3-1-119 0 0,2-1-56 0 0,6 4-57 0 0,-1 0 75 0 0,-4 2-145 0 0,4 0 79 0 0,2-1 54 0 0,0 1-52 0 0,-1-1-32 0 0,1 0-37 0 0,-2-1-387 0 0,1 0 95 0 0,0 1-50 0 0,-1-2-741 0 0,1 1-580 0 0,2 1-1104 0 0</inkml:trace>
  <inkml:trace contextRef="#ctx0" brushRef="#br0" timeOffset="1102.33">1195 335 8576 0 0,'-3'5'46'0'0,"1"1"-25"0"0,-1-1 5 0 0,0 0 35 0 0,1-1 41 0 0,0 1 60 0 0,2-5 76 0 0,7 11-94 0 0,-1-3-72 0 0,-4 4-48 0 0,-2-9 5 0 0,1 1 53 0 0,-1-1 45 0 0,2 1 36 0 0,0 3 193 0 0,6 9 546 0 0,-6-12-702 0 0,0 0-42 0 0,3 4 173 0 0,1 1 123 0 0,-4 7 60 0 0,-3-7-292 0 0,1 2 9 0 0,0-2-34 0 0,1-2 14 0 0,2 2 60 0 0,1 1-44 0 0,0 0-28 0 0,-2-2-35 0 0,0 0 8 0 0,-2 1 46 0 0,2 5-7 0 0,4 8 179 0 0,0-1-14 0 0,-5-7-188 0 0,1 0 27 0 0,3-5-64 0 0,1 3-8 0 0,-4 0-39 0 0,0 3 54 0 0,-3 35 461 0 0,0-26-305 0 0,1-21-165 0 0,0-3-12 0 0,0 0-1 0 0,0 0-4 0 0,0 0-17 0 0,0 0-10 0 0,0 0-1 0 0,0 0 28 0 0,1-6 123 0 0,-2 2-58 0 0,-4-1 74 0 0,4 5-253 0 0,0-1 1 0 0,1 1-1 0 0,-1-1 1 0 0,1 1-1 0 0,-1-1 0 0 0,0 1 1 0 0,1-1-1 0 0,-1 0 1 0 0,1 1-1 0 0,-1-1 1 0 0,1 0-1 0 0,0 1 1 0 0,-1-1-1 0 0,1 0 0 0 0,-1 0-18 0 0,0-7 144 0 0,1-63 257 0 0,0 46-313 0 0,0 2-52 0 0,0 19-29 0 0,0 0 0 0 0,1-1-1 0 0,-1 1 1 0 0,1-1 0 0 0,0 1-1 0 0,0 0 1 0 0,0-1 0 0 0,0 1-1 0 0,1 0 1 0 0,0 0 0 0 0,0 0-1 0 0,1-3-6 0 0,8-11 60 0 0,-3-8-38 0 0,4-8-24 0 0,-9 27 2 0 0,-2 4 0 0 0,1-1 0 0 0,0 1 0 0 0,-1 0 0 0 0,1 0 0 0 0,0 0 0 0 0,0 0 0 0 0,1 0 0 0 0,-1 1 0 0 0,1-1 0 0 0,-1 1 0 0 0,1-1 0 0 0,1 0 0 0 0,7-4 0 0 0,-5 4 0 0 0,0-1 0 0 0,0 0 0 0 0,-1 0 0 0 0,4-4 0 0 0,-3 3 0 0 0,-1 0 0 0 0,1 1 0 0 0,0 0 0 0 0,0 0 0 0 0,0 1 0 0 0,6-3 0 0 0,14-9 0 0 0,-23 14 0 0 0,-1-1 0 0 0,1 0 0 0 0,-1 1 0 0 0,1-1 0 0 0,-1 1 0 0 0,1 0 0 0 0,0 0 0 0 0,0 0 0 0 0,0 0 0 0 0,-1 1 0 0 0,1-1 0 0 0,0 1 0 0 0,0-1 0 0 0,0 1 0 0 0,2 0 0 0 0,-2 0 0 0 0,0 0 0 0 0,0 0 0 0 0,0-1-1 0 0,0 1 1 0 0,0-1 0 0 0,0 0 0 0 0,0 1 0 0 0,0-1-1 0 0,0-1 1 0 0,2 0 0 0 0,5-2-8 0 0,-9 3 6 0 0,0 1-1 0 0,0 0 1 0 0,0-1 0 0 0,0 1 0 0 0,0 0 0 0 0,0 0 0 0 0,0 0-1 0 0,0 0 1 0 0,0 0 0 0 0,0 0 0 0 0,0 0 0 0 0,0 0 0 0 0,0 0-1 0 0,0 1 1 0 0,0-1 0 0 0,0 0 0 0 0,0 1 0 0 0,0-1 0 0 0,0 1 0 0 0,0-1-1 0 0,0 1 1 0 0,-1-1 0 0 0,1 1 0 0 0,1 0 2 0 0,8 5-2 0 0,13-1 2 0 0,-19-3 0 0 0,-4-1 0 0 0,2 2 0 0 0,25 6 0 0 0,-21-8 0 0 0,0 4 0 0 0,14 17 0 0 0,8-5-16 0 0,-23-10-35 0 0,-5-7 47 0 0,0 1 0 0 0,0-1 0 0 0,0 0 0 0 0,1 1 0 0 0,-1-1 0 0 0,0 0 0 0 0,0 1 0 0 0,1-1 0 0 0,-1 0 0 0 0,0 1 0 0 0,1-1 0 0 0,-1 0 0 0 0,0 0 0 0 0,0 1 0 0 0,1-1 0 0 0,-1 0 0 0 0,1 0 0 0 0,-1 0 0 0 0,0 0 1 0 0,1 1-1 0 0,-1-1 0 0 0,0 0 0 0 0,1 0 0 0 0,-1 0 0 0 0,1 0 0 0 0,-1 0 0 0 0,0 0 0 0 0,1 0 0 0 0,-1 0 0 0 0,1 0 0 0 0,-1 0 4 0 0,0 0-2 0 0,0 0 1 0 0,1 0-1 0 0,-1 0 0 0 0,0 0 1 0 0,0 0-1 0 0,0 0 1 0 0,0 0-1 0 0,0 0 1 0 0,0 0-1 0 0,0 0 0 0 0,0 0 1 0 0,0 0-1 0 0,0 0 1 0 0,0 0-1 0 0,1 0 1 0 0,-1 0-1 0 0,0 0 1 0 0,0 0-1 0 0,0 0 0 0 0,0 0 1 0 0,0 0-1 0 0,0 0 1 0 0,0 0-1 0 0,0 0 1 0 0,0 0-1 0 0,0 0 0 0 0,0 0 1 0 0,0 0-1 0 0,1 0 1 0 0,-1 0-1 0 0,0 0 1 0 0,0 0-1 0 0,0 0 0 0 0,0 1 1 0 0,0-1-1 0 0,0 0 1 0 0,0 0-1 0 0,0 0 1 0 0,0 0-1 0 0,0 0 0 0 0,0 0 1 0 0,0 0-1 0 0,0 0 1 0 0,0 0-1 0 0,0 0 1 0 0,0 0-1 0 0,0 1 1 0 0,0-1-1 0 0,0 0 0 0 0,0 0 1 0 0,0 0-1 0 0,0 0 1 0 0,0 0-1 0 0,0 0 1 0 0,0 0-1 0 0,0 0 0 0 0,0 0 2 0 0,0 1-254 0 0,0-1 79 0 0,0 0 71 0 0,0 1 63 0 0,0-1 86 0 0,0 1 109 0 0,0 1 599 0 0,0-2-638 0 0,0 1-48 0 0,0-1-63 0 0,0 1-80 0 0,0-1-95 0 0,0 1-111 0 0,0-1-75 0 0,0 1-111 0 0,0-1-122 0 0,0 1 246 0 0,0-1-35 0 0,0 0-35 0 0,0 1-37 0 0,0-1-40 0 0,0 0-38 0 0,0 1-43 0 0,0-1-41 0 0,0 1-45 0 0,0-1-45 0 0,0 0-1601 0 0,0 0-1305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7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319 136 8720 0 0,'-7'-2'68'0'0,"-2"-1"-71"0"0,1-1 8 0 0,1 2 90 0 0,1 0 88 0 0,2 1-46 0 0,0 0 36 0 0,-12 0 16 0 0,4 5-124 0 0,9 2-45 0 0,3-2 53 0 0,0-2 79 0 0,-2-2 173 0 0,-10 0 266 0 0,-5-1 115 0 0,5 1-270 0 0,3 1-127 0 0,1 2-72 0 0,-17 8 297 0 0,14-6-329 0 0,-1 0-30 0 0,2-1-81 0 0,2-2 0 0 0,-4 3 54 0 0,12-5-138 0 0,-1 0 1 0 0,0 1-1 0 0,0-1 0 0 0,0 1 1 0 0,1 0-1 0 0,-1-1 0 0 0,0 1 1 0 0,1-1-1 0 0,-1 1 1 0 0,0 0-1 0 0,1 0 0 0 0,-1-1 1 0 0,1 1-1 0 0,-1 0 0 0 0,1 1-10 0 0,-8 10 144 0 0,-3-2-31 0 0,-1 0-39 0 0,-1 7 6 0 0,7-6 61 0 0,-1 1 1 0 0,-3 11-142 0 0,-1 2 89 0 0,8-18-86 0 0,0 0 0 0 0,0 1-1 0 0,1-1 1 0 0,1 0 0 0 0,-1 1 0 0 0,1-1 0 0 0,0 6-3 0 0,1 55-1 0 0,0-36 11 0 0,0-30-6 0 0,0 0 1 0 0,1-1-1 0 0,-1 1 0 0 0,0 0 0 0 0,1 0 0 0 0,-1-1 0 0 0,0 1 1 0 0,1-1-1 0 0,0 1 0 0 0,-1 0 0 0 0,1-1-4 0 0,10 13 10 0 0,-9-13-10 0 0,-1 0 0 0 0,0 1-1 0 0,0-1 1 0 0,0 0 0 0 0,0 0 0 0 0,0 1 0 0 0,0-1 0 0 0,0 1 0 0 0,0-1 0 0 0,-1 1-1 0 0,1 0 1 0 0,0-1 0 0 0,-1 1 0 0 0,1 0 0 0 0,-1-1 0 0 0,0 1 0 0 0,0 0 0 0 0,1 0 0 0 0,-1-1 0 0 0,0 0 1 0 0,0 0 0 0 0,0 0-1 0 0,1 0 1 0 0,-1 0 0 0 0,0 0-1 0 0,1 0 1 0 0,-1 0 0 0 0,1 0 0 0 0,-1 0-1 0 0,1 0 1 0 0,-1-1 0 0 0,1 1-1 0 0,0 0 1 0 0,-1 0 0 0 0,1 0-1 0 0,0-1 1 0 0,0 1 0 0 0,0-1 0 0 0,-1 1-1 0 0,1 0 1 0 0,0-1 0 0 0,0 0-1 0 0,0 1 1 0 0,0-1 0 0 0,0 1-1 0 0,10 6 46 0 0,-5-4 45 0 0,3-3-29 0 0,-9-1-49 0 0,12 1 177 0 0,0-3-77 0 0,-2 0-54 0 0,-8 2-48 0 0,1 0-1 0 0,-1-1 0 0 0,0 1 0 0 0,0 0 0 0 0,0-1 0 0 0,0 1 0 0 0,0-1 0 0 0,0 0-10 0 0,6-9 112 0 0,-4 1-37 0 0,-3 9-67 0 0,-1-1 1 0 0,1 1-1 0 0,-1 0 0 0 0,1-1 0 0 0,0 1 0 0 0,0 0 1 0 0,0-1-1 0 0,-1 1 0 0 0,1 0 0 0 0,0 0 0 0 0,1 0 1 0 0,-1 0-1 0 0,0 0 0 0 0,0 0 0 0 0,0 0 1 0 0,1 0-9 0 0,9-5 39 0 0,-8 4-25 0 0,0 1-1 0 0,0-1 0 0 0,0 0 1 0 0,0 0-1 0 0,0 0 0 0 0,-1-1 1 0 0,1 1-1 0 0,-1-1 1 0 0,1 1-1 0 0,-1-1 0 0 0,0 0-13 0 0,74-113 211 0 0,-64 102-200 0 0,-10 12-11 0 0,0 1 0 0 0,-1-1 0 0 0,1 0 0 0 0,-1 0 0 0 0,1 1 0 0 0,-1-1 0 0 0,0 0 0 0 0,0 0 0 0 0,0 0 0 0 0,0-1 0 0 0,2-9 0 0 0,-2 9 1 0 0,-1 1 0 0 0,1 0 0 0 0,-1 0 0 0 0,1 0 0 0 0,0-1-1 0 0,0 1 1 0 0,0 0 0 0 0,0 0 0 0 0,0 0 0 0 0,0 0 0 0 0,0 1 0 0 0,1-1 0 0 0,-1 0 0 0 0,1 0-1 0 0,-1 2 2 0 0,-1 0 0 0 0,1-1-1 0 0,-1 1 1 0 0,1-1 0 0 0,-1 1 0 0 0,1-1 0 0 0,-1 1 0 0 0,1-1-1 0 0,-1 1 1 0 0,1-1 0 0 0,-1 0 0 0 0,1 1 0 0 0,-1-1 0 0 0,0 1-1 0 0,1-1 1 0 0,-1 0 0 0 0,0 1 0 0 0,0-1 0 0 0,0 0 0 0 0,1 0-1 0 0,-1 1 1 0 0,0-1 0 0 0,0 0 0 0 0,0 1 0 0 0,0-1 0 0 0,0 0 0 0 0,0 0-1 0 0,0 1 1 0 0,0-1 0 0 0,-1 0 0 0 0,1 1 0 0 0,0-1 0 0 0,0 0-1 0 0,-1 1 1 0 0,1-1 0 0 0,0 0 0 0 0,-1 1 0 0 0,1-1 0 0 0,0 1-1 0 0,-1-1-1 0 0,-2-4 4 0 0,3 4-2 0 0,0 0 1 0 0,0 0-1 0 0,-1 0 0 0 0,1 0 0 0 0,0 0 0 0 0,0 0 1 0 0,0 0-1 0 0,0 0 0 0 0,0-1 0 0 0,0 1 0 0 0,0 0 1 0 0,0 0-1 0 0,1 0 0 0 0,-1 0 0 0 0,0 0 1 0 0,1 0-1 0 0,-1 0 0 0 0,1 0 0 0 0,-1 0 0 0 0,1 0 1 0 0,-1 1-1 0 0,1-1 0 0 0,-1 0 0 0 0,1 0-2 0 0,0-1 0 0 0,0 1 0 0 0,0-1 0 0 0,0 1 0 0 0,0-1 0 0 0,-1 1 0 0 0,1-1 0 0 0,0 1 0 0 0,-1-1 0 0 0,0 0 0 0 0,1 1 1 0 0,-1-2-1 0 0,-2-12 0 0 0,-9 2-14 0 0,13 12-49 0 0,7 2 48 0 0,6 27-56 0 0,-10 2 18 0 0,7-15 53 0 0,-11-13 0 0 0,1-1 0 0 0,-1 0 0 0 0,0 0 0 0 0,0 0 0 0 0,0 1 0 0 0,0-1 0 0 0,0 1 0 0 0,0-1 0 0 0,0 0 0 0 0,0 1 0 0 0,-1 0 0 0 0,1-1 0 0 0,0 1 0 0 0,-1-1 0 0 0,0 1 0 0 0,1 0 0 0 0,-1-1 0 0 0,0 1 0 0 0,0 0 0 0 0,1 1 0 0 0,-1 1 0 0 0,0-1 0 0 0,1 0 0 0 0,-1 0 0 0 0,1 0 0 0 0,0 0 0 0 0,0 0 0 0 0,0 0 0 0 0,2 2 0 0 0,1 5 0 0 0,4 13 0 0 0,-6-20 0 0 0,0 1 0 0 0,-1 0 0 0 0,0 0 0 0 0,0 0 0 0 0,0 0 0 0 0,0 0 0 0 0,-1 0 0 0 0,1 3 0 0 0,-2-4 0 0 0,1 0 0 0 0,1 0 0 0 0,-1 0 0 0 0,0 0 0 0 0,1 1 0 0 0,-1-1 0 0 0,1 0 0 0 0,0 0 0 0 0,0 0 0 0 0,0 0 0 0 0,1 0 0 0 0,1 2 0 0 0,-1 0 0 0 0,-1-3 0 0 0,0 0 0 0 0,-1 0 0 0 0,1 0 0 0 0,0 0 0 0 0,-1 0 0 0 0,0 0 0 0 0,1-1 0 0 0,-1 1 1 0 0,0 0-1 0 0,0 0 0 0 0,0 0 0 0 0,0 0 0 0 0,-1 2 0 0 0,0 25-23 0 0,3-24-89 0 0,8 5-42 0 0,-8-8 65 0 0,-1-1-64 0 0,-1-1-78 0 0,0 0 70 0 0,0 0-37 0 0,0 0-40 0 0,0 0-36 0 0,0 0-373 0 0,0 0 88 0 0,1 1-50 0 0,0 1-719 0 0,2 0 101 0 0,0 1-42 0 0,4 4-1100 0 0</inkml:trace>
  <inkml:trace contextRef="#ctx0" brushRef="#br0" timeOffset="353.05">591 0 8288 0 0,'-13'25'190'0'0,"11"-20"-11"0"0,1-1-82 0 0,0-2-58 0 0,2 2-4 0 0,0-1 43 0 0,-1-1 4 0 0,0 1 43 0 0,0 1-92 0 0,0-2-33 0 0,-1 0 1 0 0,1 1 0 0 0,0-1-1 0 0,1 0 1 0 0,-1 0 0 0 0,0 1-1 0 0,1-1 1 0 0,-1 0 0 0 0,1 2-1 0 0,10 13 0 0 0,-9-4 7 0 0,1 0 40 0 0,2-3 70 0 0,0 0 44 0 0,0 10 107 0 0,-3-13-160 0 0,0 0 0 0 0,0 0 0 0 0,0 0 0 0 0,2 3-108 0 0,7 9 225 0 0,-8-14-103 0 0,0 1 0 0 0,0 0-1 0 0,0 0 1 0 0,-1-1 0 0 0,1 5-122 0 0,0 8 222 0 0,-3-11-134 0 0,0-1 0 0 0,1 1 0 0 0,1-1 0 0 0,-1 0 0 0 0,1 1 1 0 0,0-1-89 0 0,2 10 191 0 0,1 11 246 0 0,1-12-107 0 0,-2-3-57 0 0,-1 7 79 0 0,-3-2 84 0 0,0-1-85 0 0,0-3-63 0 0,0 17 315 0 0,0-11-168 0 0,0-7-113 0 0,0 2 67 0 0,0-12-153 0 0,0-2-18 0 0,0 0-9 0 0,0 0-1 0 0,0 0-2 0 0,0-2-12 0 0,1-6-66 0 0,5-3 21 0 0,-5 9-126 0 0,0 1 1 0 0,0-1-1 0 0,0 0 1 0 0,-1 1-1 0 0,1-1 1 0 0,0 0-1 0 0,-1 0 1 0 0,1 0-1 0 0,-1 0 1 0 0,0 1 0 0 0,1-1-1 0 0,-1-1-23 0 0,1-18 127 0 0,0 18-119 0 0,1 0 1 0 0,-1-1-1 0 0,0 1 0 0 0,1 0 1 0 0,-1 0-1 0 0,1 0 0 0 0,2-2-8 0 0,-2 1 10 0 0,0 0 0 0 0,0 0 0 0 0,0 0 0 0 0,0 0 0 0 0,-1-1-1 0 0,0 1 1 0 0,0-1-10 0 0,1 0 2 0 0,-1 0-1 0 0,1-1 1 0 0,0 1 0 0 0,0 0-1 0 0,0 0 1 0 0,1 1-1 0 0,0-3-1 0 0,3-3 0 0 0,-4 7 0 0 0,0 0 0 0 0,-1 0 0 0 0,1 0 0 0 0,0 0 0 0 0,1 0 0 0 0,-1 0 0 0 0,0 1 0 0 0,1-1 0 0 0,-1 1 0 0 0,1 0 0 0 0,0 0 0 0 0,20-14 0 0 0,-16 4 0 0 0,-2 9-2 0 0,0 0 0 0 0,0 0 0 0 0,0 1 0 0 0,0 0 0 0 0,0 0 2 0 0,12 1-34 0 0,-13 2 15 0 0,1 0-1 0 0,-1 0 1 0 0,0 0-1 0 0,0 1 1 0 0,0-1-1 0 0,1 2 20 0 0,-1-1-18 0 0,-1-1-1 0 0,1 1 0 0 0,-1 0 1 0 0,0 1-1 0 0,0-1 1 0 0,0 1-1 0 0,0-1 1 0 0,0 1-1 0 0,-1 0 1 0 0,1 0-1 0 0,-1 0 0 0 0,1 2 19 0 0,2 5-54 0 0,-4-8 43 0 0,0 0-1 0 0,0 0 0 0 0,0 0 0 0 0,0 0 1 0 0,0 0-1 0 0,1 0 0 0 0,-1 0 0 0 0,1 0 0 0 0,0 0 12 0 0,-1 0-15 0 0,1-1-1 0 0,0 1 0 0 0,-1 0 0 0 0,0 0 0 0 0,1 1 0 0 0,-1-1 0 0 0,0 0 0 0 0,0 0 0 0 0,0 0 1 0 0,-1 1-1 0 0,1-1 0 0 0,-1 0 0 0 0,1 1 16 0 0,4 12-168 0 0,5 0-67 0 0,0-1-9 0 0,0 9-214 0 0,0-2-17 0 0,3-3-173 0 0,-11-3-21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14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61 9560 0 0,'0'0'216'0'0,"0"0"32"0"0,0 2 10 0 0,0 11-90 0 0,-1 2 140 0 0,0-3 64 0 0,2-5-152 0 0,0-2-74 0 0,1 1-50 0 0,3 2 72 0 0,0 1 60 0 0,-2 4 38 0 0,-2 1-16 0 0,5 3-45 0 0,0-2-50 0 0,6 38 335 0 0,1 0-55 0 0,12 52 384 0 0,-12-71-562 0 0,-11-28-216 0 0,1-1 1 0 0,-1 0-1 0 0,0 1 1 0 0,-1 0-1 0 0,1-1 1 0 0,-1 1-1 0 0,0 0 1 0 0,-1 0-1 0 0,1 0-41 0 0,-1 6 73 0 0,2 0 0 0 0,-1 0 0 0 0,2-1 0 0 0,0 1 0 0 0,0 1-73 0 0,2 6 97 0 0,0-3-28 0 0,-3-10-31 0 0,0 1 0 0 0,-1-1 0 0 0,0 1 0 0 0,0 0 1 0 0,0 2-39 0 0,1 12 130 0 0,4-9-64 0 0,-5-10-60 0 0,0 0 0 0 0,0 1 0 0 0,0-1 0 0 0,0 0 0 0 0,-1 0 0 0 0,1 0 0 0 0,-1 1 1 0 0,1-1-1 0 0,-1 0 0 0 0,0 1 0 0 0,0-1 0 0 0,0 1-6 0 0,-1 6 32 0 0,2 0-7 0 0,12 18 38 0 0,-13-26-62 0 0,1 0-1 0 0,-1 0 1 0 0,1 0 0 0 0,-1 0 0 0 0,0 0 0 0 0,1 1-1 0 0,-1-1 1 0 0,0 0 0 0 0,0 0 0 0 0,0 0 0 0 0,0 0 0 0 0,0 1-1 0 0,0-1 1 0 0,0 0 0 0 0,0 1-1 0 0,-1 22-20 0 0,1-22-67 0 0,0-1 23 0 0,-2 1-18 0 0,-2 2-58 0 0,-2 2-144 0 0,3-3-260 0 0,3-3-28 0 0</inkml:trace>
  <inkml:trace contextRef="#ctx0" brushRef="#br0" timeOffset="300.8">0 91 8952 0 0,'0'2'128'0'0,"0"1"-76"0"0,0 0-87 0 0,0 2-138 0 0,0-3 137 0 0,0 0 69 0 0,0 0 105 0 0,0 1 98 0 0,0-2-69 0 0,0 0 36 0 0,0 0 39 0 0,0 1 42 0 0,0-1 44 0 0,0 1 49 0 0,3-2-27 0 0,5 0-98 0 0,-5 1-152 0 0,0-1 1 0 0,1 0-1 0 0,-1 0 0 0 0,1 0 0 0 0,-1 0 0 0 0,0-1 0 0 0,1 1 0 0 0,-1-1 1 0 0,2 0-101 0 0,0-2 104 0 0,9-3 249 0 0,-11 5-256 0 0,1 0 0 0 0,0 0 0 0 0,-1 1 0 0 0,1-1-1 0 0,0 1 1 0 0,3 0-97 0 0,11-2 212 0 0,-12 0-104 0 0,0 0-1 0 0,0 0 1 0 0,0-1 0 0 0,0 0 0 0 0,0 0-1 0 0,0-1-107 0 0,9-5 150 0 0,-8 5-87 0 0,-1 1 0 0 0,1 0 0 0 0,0 0 0 0 0,2 1-63 0 0,10-5 102 0 0,-3-1-92 0 0,16-10 43 0 0,-4 8-79 0 0,-3-1-235 0 0,-17 7 154 0 0,-5 2 87 0 0,0 2-77 0 0,0 0-71 0 0,0 0-66 0 0,0 1-62 0 0,-1 1-56 0 0,1-1-51 0 0,-1 1-47 0 0,1 0-42 0 0,-1-1-37 0 0,4 2-619 0 0,4-1-576 0 0,8-2-976 0 0</inkml:trace>
  <inkml:trace contextRef="#ctx0" brushRef="#br0" timeOffset="575.79">121 469 9560 0 0,'0'0'216'0'0,"0"0"32"0"0,3 2 10 0 0,4 5-107 0 0,-1-4-78 0 0,8 2 73 0 0,-4-5 22 0 0,-2 0 42 0 0,1-1 81 0 0,0 0 130 0 0,-4 1-161 0 0,0 0 36 0 0,28 0 299 0 0,-12 0-280 0 0,-2 0-153 0 0,-10 0-126 0 0,0 0-37 0 0,-8 0 6 0 0,1 0 0 0 0,-1 0 0 0 0,1-1 0 0 0,0 1 0 0 0,-1 0 0 0 0,1-1 0 0 0,-1 1 0 0 0,1-1 0 0 0,-1 1 0 0 0,0-1 0 0 0,1 0 0 0 0,-1 0 0 0 0,1 0-5 0 0,0 0 4 0 0,0 0 0 0 0,-1 0 1 0 0,1 0-1 0 0,0 0 0 0 0,-1 1 0 0 0,1-1 1 0 0,0 0-1 0 0,0 1 0 0 0,-1 0 0 0 0,1-1 0 0 0,0 1 1 0 0,0 0-1 0 0,2 0-4 0 0,4-1-1 0 0,0-1 1 0 0,1 0-1 0 0,-1 0 0 0 0,0-1 0 0 0,0 0 1 0 0,4-3 0 0 0,12-3-60 0 0,-16 6-3 0 0,4-2-14 0 0,-8 3 4 0 0,-1 0-54 0 0,1 1-72 0 0,1-1-90 0 0,-2 1 33 0 0,0 1-47 0 0,0-1-42 0 0,0 0-38 0 0,4 0-476 0 0,-1 0-86 0 0,2-3-655 0 0,1-5-910 0 0</inkml:trace>
  <inkml:trace contextRef="#ctx0" brushRef="#br0" timeOffset="861.19">666 408 8520 0 0,'12'38'190'0'0,"-8"-19"-59"0"0,-5 2 154 0 0,0-5-59 0 0,4-4-170 0 0,2-4-68 0 0,1 4 17 0 0,-4 1 84 0 0,-3-5 33 0 0,1 2 25 0 0,0 1 73 0 0,1-4-15 0 0,1 0 61 0 0,9 10 292 0 0,-8-4-291 0 0,-3-11-217 0 0,0 0-1 0 0,1 1 1 0 0,-1-1 0 0 0,1 0-1 0 0,0 0 1 0 0,0 0 0 0 0,0 0-1 0 0,0 0 1 0 0,0 0 0 0 0,0 0-1 0 0,1 0 1 0 0,-1 0 0 0 0,0-1-1 0 0,1 1-49 0 0,9 14 322 0 0,-7-1-72 0 0,-1-3-72 0 0,3 1 72 0 0,1-1-43 0 0,-6-10-165 0 0,1 1 1 0 0,0 0-1 0 0,-1-1 1 0 0,1 1 0 0 0,-1 0-1 0 0,0 0 1 0 0,0 0-1 0 0,0 0 1 0 0,0 0-1 0 0,0 1 1 0 0,-1-1 0 0 0,1 3-43 0 0,-1-6 0 0 0,-1 2 23 0 0,1 1 0 0 0,0 0 1 0 0,1 0-1 0 0,-1-1 1 0 0,0 1-1 0 0,1 0 1 0 0,0 0-24 0 0,6 5 66 0 0,-6-8-65 0 0,-1 0 0 0 0,0 1 0 0 0,1-1 0 0 0,-1 0 0 0 0,0 1 0 0 0,1-1 0 0 0,-1 0 0 0 0,0 1 0 0 0,1-1 0 0 0,-1 0 1 0 0,0 1-1 0 0,1-1 0 0 0,-1 1 0 0 0,0-1 0 0 0,0 1 0 0 0,0-1 0 0 0,1 0 0 0 0,-1 1 0 0 0,0-1 0 0 0,0 1 0 0 0,0-1 0 0 0,0 1 0 0 0,0-1 1 0 0,0 1-1 0 0,0-1 0 0 0,0 1 0 0 0,0-1 0 0 0,0 1 0 0 0,0-1-1 0 0,0 4-9 0 0,0 2 50 0 0,1 2 10 0 0,-1-3-78 0 0,-1-1-65 0 0,1 0-88 0 0,0-4-9 0 0</inkml:trace>
  <inkml:trace contextRef="#ctx0" brushRef="#br0" timeOffset="862.19">741 272 9792 0 0,'0'5'76'0'0,"0"5"-86"0"0,0-5 88 0 0,0-3 5 0 0,0 0 40 0 0,0 1 47 0 0,0 1 54 0 0,0-4-71 0 0,-2 2-80 0 0,-8 8-7 0 0,7-7 28 0 0,3-3-2 0 0,0 0-85 0 0,1 0-73 0 0,-1 1-67 0 0,2 0-97 0 0,-1 1-114 0 0,2 0-101 0 0,-2 0 56 0 0,1-1-38 0 0,1 2-510 0 0,-1-1-404 0 0,-2-1-768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3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0 333 7312 0 0,'0'0'165'0'0,"0"0"22"0"0,0 0 9 0 0,3 0-20 0 0,8 0-178 0 0,-2 0 63 0 0,0 1 51 0 0,-2-1 41 0 0,0-1 72 0 0,2 0 159 0 0,3-5 240 0 0,-8 2-458 0 0,1 0-37 0 0,-3 2-64 0 0,1-2 70 0 0,0 1 46 0 0,7-7 426 0 0,-6 6-374 0 0,0 2-77 0 0,0-1-71 0 0,3 0 106 0 0,2-1 40 0 0,-1-1-45 0 0,1-2-6 0 0,1-6 44 0 0,-5 0-4 0 0,5 8-10 0 0,-2-9 31 0 0,-1 3-84 0 0,2 1 71 0 0,-4 2-80 0 0,-4 5-121 0 0,0 1 0 0 0,-1 0 1 0 0,1 0-1 0 0,-1 0 0 0 0,1 0 0 0 0,-1-1 1 0 0,0 1-1 0 0,0 0 0 0 0,0 0 0 0 0,0-1-27 0 0,0 0 34 0 0,2-2 92 0 0,0 4-111 0 0,-1 0-1 0 0,0-1 0 0 0,0 1 1 0 0,0-1-1 0 0,0 1 1 0 0,0-1-1 0 0,-1 0 1 0 0,1 1-1 0 0,0-1 0 0 0,-1 0 1 0 0,1 1-1 0 0,-1-1 1 0 0,1 0-1 0 0,-1 0 1 0 0,0 0-15 0 0,1-14 39 0 0,-1 15-36 0 0,0 0 0 0 0,0 1 0 0 0,0-1-1 0 0,0 0 1 0 0,0 1 0 0 0,0-1 0 0 0,0 0-1 0 0,-1 1 1 0 0,1-1 0 0 0,0 0 0 0 0,0 1-1 0 0,0-1 1 0 0,-1 1 0 0 0,1-1 0 0 0,0 0 0 0 0,-1 1-1 0 0,1-1 1 0 0,-1 1 0 0 0,1-1 0 0 0,0 1-1 0 0,-1-1 1 0 0,1 1 0 0 0,-1 0 0 0 0,1-1 0 0 0,-1 1-1 0 0,0-1-2 0 0,1 1 3 0 0,-1 0 0 0 0,1-1 0 0 0,-1 1 0 0 0,1-1 0 0 0,-1 1 0 0 0,1 0 0 0 0,-1-1 0 0 0,1 1 1 0 0,-1-1-1 0 0,1 0 0 0 0,0 1 0 0 0,-1-1 0 0 0,1 1 0 0 0,0-1 0 0 0,0 1 0 0 0,-1-1 0 0 0,1 0 0 0 0,0 1 0 0 0,0-1 0 0 0,0 0 0 0 0,0 1 0 0 0,0-1 0 0 0,0 0 0 0 0,0 1 0 0 0,0-1 0 0 0,0 0-3 0 0,0 0 5 0 0,0-1 0 0 0,-1 0-1 0 0,1 1 1 0 0,0-1 0 0 0,-1 1 0 0 0,1-1 0 0 0,-1 1 0 0 0,1-1 0 0 0,-1 1 0 0 0,0-1-1 0 0,1 1 1 0 0,-1 0 0 0 0,0-1 0 0 0,0 1-5 0 0,-4-7 15 0 0,0-5 59 0 0,-1 9-23 0 0,5 4-47 0 0,1 0-1 0 0,-1-1 1 0 0,1 1-1 0 0,0 0 1 0 0,-1 0-1 0 0,1 0 0 0 0,0-1 1 0 0,-1 1-1 0 0,1 0 1 0 0,0-1-1 0 0,0 1 1 0 0,-1 0-1 0 0,1-1 0 0 0,0 1 1 0 0,0 0-1 0 0,-1-1 1 0 0,1 1-1 0 0,0 0 0 0 0,0-1 1 0 0,0 1-1 0 0,0 0 1 0 0,0-1-1 0 0,0 1 1 0 0,-1-1-1 0 0,1 1 0 0 0,0 0 1 0 0,0-1-1 0 0,0 1 1 0 0,0-1-1 0 0,0 1 1 0 0,1-1-4 0 0,-4-4 88 0 0,-7-5 0 0 0,7 8 0 0 0,1-1 0 0 0,-7-4-36 0 0,7 6-36 0 0,1 1 0 0 0,0-1 0 0 0,-1 0 0 0 0,1 1 0 0 0,-1-1-1 0 0,1 1 1 0 0,-1-1 0 0 0,1 1 0 0 0,-1 0 0 0 0,1 0 0 0 0,-1-1-1 0 0,0 1 1 0 0,1 0 0 0 0,-1 0 0 0 0,1 1 0 0 0,-1-1 0 0 0,1 0-1 0 0,-1 0 1 0 0,1 1 0 0 0,-1-1 0 0 0,0 1-16 0 0,-11 9 127 0 0,11-8-34 0 0,-1 0-33 0 0,-4-2-8 0 0,2 1-23 0 0,4 0-26 0 0,0 0 0 0 0,-1-1-1 0 0,1 1 1 0 0,0 0 0 0 0,0 0-1 0 0,0 0 1 0 0,0 0 0 0 0,1 0-1 0 0,-1 0 1 0 0,0 0 0 0 0,0 0-1 0 0,0 1-2 0 0,1-1 5 0 0,-1 1-1 0 0,1-1 0 0 0,-1 0 0 0 0,1 1 1 0 0,0-1-1 0 0,0 1 0 0 0,0-1 1 0 0,0 1-1 0 0,0-1 0 0 0,0 1-4 0 0,-3 12-3 0 0,0-9-8 0 0,-3 9-75 0 0,5-10 50 0 0,0-1 0 0 0,1 1-1 0 0,-1-1 1 0 0,1 1 0 0 0,0 0 0 0 0,0 3 36 0 0,-3 10-81 0 0,-2 1 81 0 0,3-13 28 0 0,1 0-1 0 0,-1 1 1 0 0,1-1-1 0 0,0 1 1 0 0,0 2-28 0 0,1 8 109 0 0,0 0-37 0 0,0 15-17 0 0,0 58-148 0 0,0-86 93 0 0,1 0 0 0 0,-1 0 0 0 0,0 0 1 0 0,1 0-1 0 0,-1 0 0 0 0,1 0 0 0 0,0 0 1 0 0,0 0-1 0 0,0 0 0 0 0,2 2 0 0 0,1 5 11 0 0,4 13 73 0 0,-6-20-76 0 0,0 1 0 0 0,-1 0 0 0 0,0 0-1 0 0,0 0 1 0 0,0 0 0 0 0,0 0 0 0 0,-1 0 0 0 0,1 2-8 0 0,-1-4 6 0 0,0-1 0 0 0,0 0 0 0 0,0 1 0 0 0,0-1 0 0 0,0 0 0 0 0,1 1 0 0 0,-1-1 0 0 0,1 0 0 0 0,-1 0 0 0 0,1 0 0 0 0,-1 1-6 0 0,1-1 4 0 0,0 1 1 0 0,0-1 0 0 0,0 0 0 0 0,0 0 0 0 0,0 0-1 0 0,0 0 1 0 0,1 0 0 0 0,-1-1 0 0 0,0 1-1 0 0,0 0 1 0 0,1 0-5 0 0,6 4 26 0 0,2 10 27 0 0,-4-10-41 0 0,0 0 0 0 0,1 0 0 0 0,-1-1 0 0 0,2 0-12 0 0,30 16 101 0 0,-8-15-87 0 0,-26-2-9 0 0,1-1 0 0 0,-1 0 0 0 0,1-1 0 0 0,0 1 0 0 0,1 0-5 0 0,8-1-20 0 0,-1-3-131 0 0,-12 2 115 0 0,1-1 0 0 0,-1 1 1 0 0,0-1-1 0 0,1 1 0 0 0,-1-1 0 0 0,0 0 0 0 0,0 0 0 0 0,1 0 1 0 0,-1 0-1 0 0,0 0 0 0 0,0 0 0 0 0,0 0 36 0 0,0 0-19 0 0,0 0-72 0 0,0 0 1 0 0,-1 1-18 0 0,1 0-39 0 0,-1 0-14 0 0,1 0-40 0 0,-1 0-47 0 0,1 0-51 0 0,0 0-57 0 0,0 0-52 0 0,0 0-45 0 0,0 0-42 0 0,1 0-143 0 0,-1 0-41 0 0,1 0-174 0 0,1 0-469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5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378 109 6160 0 0,'0'0'133'0'0,"0"0"23"0"0,0 0 13 0 0,0-3-18 0 0,0 0-157 0 0,-1 0 83 0 0,-1-2 182 0 0,-2-2 303 0 0,2 4-354 0 0,0 1-63 0 0,0 0-102 0 0,1 1 216 0 0,0-1-45 0 0,0 1-40 0 0,0 0-36 0 0,1 0-13 0 0,0-1-37 0 0,0 1-20 0 0,0 0-16 0 0,0-2 35 0 0,0 2-18 0 0,-1 0 40 0 0,-9-4 661 0 0,5-5 29 0 0,1 7-388 0 0,-2-1-51 0 0,-1 1-45 0 0,0 0-39 0 0,3 1-61 0 0,1 0-52 0 0,0 1-35 0 0,-1-1 50 0 0,-3-1 44 0 0,2 0-2 0 0,3 1-84 0 0,0 0 35 0 0,-1 0 42 0 0,0-1 50 0 0,1 1-197 0 0,1 1 0 0 0,-1 0 1 0 0,1 0-1 0 0,-1 0 0 0 0,1 0 0 0 0,-1 0 1 0 0,0 1-1 0 0,1-1 0 0 0,-2 0-66 0 0,-20-3 532 0 0,-3 3-78 0 0,0 2-90 0 0,12 0-204 0 0,1-1-34 0 0,0 2-7 0 0,4 4-50 0 0,1-1-35 0 0,6-5-26 0 0,-32 16 81 0 0,22-12-41 0 0,-13 8-32 0 0,-8 6-16 0 0,18-5 0 0 0,2 2 0 0 0,12-7 2 0 0,6 4-59 0 0,12 7-58 0 0,-10-13 112 0 0,11 10-51 0 0,-12-11 37 0 0,0 1-1 0 0,-1-1 0 0 0,1 1 1 0 0,-1 0-1 0 0,0 1 0 0 0,2 3 18 0 0,6 13-62 0 0,9 1 58 0 0,-7-8-9 0 0,-8-9 3 0 0,0 0 0 0 0,-1 1 0 0 0,0 0 0 0 0,0 0 0 0 0,-1 0 0 0 0,1 3 11 0 0,0-1-7 0 0,0 0 1 0 0,1-1 0 0 0,0 0-1 0 0,6 6 6 0 0,6 8-38 0 0,-11-13 36 0 0,-1 1 0 0 0,0-1 0 0 0,0 1 1 0 0,-2 1-1 0 0,1-1 0 0 0,-1 1 1 0 0,1 4 1 0 0,4 3 0 0 0,-8-16 0 0 0,0-1 0 0 0,0 1 0 0 0,0 0 0 0 0,-1 0 0 0 0,1 0 0 0 0,-1 0 0 0 0,0 0 0 0 0,0 0 0 0 0,0 0 0 0 0,0 0 0 0 0,0 1 0 0 0,-1-1 0 0 0,1 10-9 0 0,0 14 86 0 0,-1-26-65 0 0,0 1 0 0 0,0-1 0 0 0,0 0 0 0 0,0 1 0 0 0,-1-1 0 0 0,1 0 0 0 0,0 1 0 0 0,0-1 0 0 0,-1 0 0 0 0,1 0 0 0 0,-1 1 0 0 0,0-1-1 0 0,1 0-10 0 0,-10 4 94 0 0,5 2-28 0 0,5-7-63 0 0,0 1-1 0 0,0-1 1 0 0,-1 0 0 0 0,1 1 0 0 0,0-1-1 0 0,0 0 1 0 0,0 1 0 0 0,-1-1 0 0 0,1 0-1 0 0,0 0 1 0 0,-1 1 0 0 0,1-1 0 0 0,0 0-1 0 0,-1 0 1 0 0,1 1 0 0 0,0-1 0 0 0,-1 0-1 0 0,1 0 1 0 0,0 0 0 0 0,-1 1 0 0 0,1-1-1 0 0,-1 0 1 0 0,1 0 0 0 0,0 0 0 0 0,-1 0-1 0 0,1 0 1 0 0,-1 0 0 0 0,1 0 0 0 0,0 0-1 0 0,-1 0 1 0 0,1 0-4 0 0,-5 2 81 0 0,-8 8-1 0 0,-2-7-2 0 0,2-2-33 0 0,-7-1 3 0 0,8 0-45 0 0,4-1-33 0 0,3-2-39 0 0,0-7-88 0 0,-7 3-22 0 0,2 2 32 0 0,4 0-25 0 0,1-1-49 0 0,2 2-74 0 0,0-1-75 0 0,1-1-75 0 0,0 2 49 0 0,-1-2-46 0 0,-9-9-832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5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2 213 6000 0 0,'0'0'174'0'0,"3"0"-7"0"0,-1 1-163 0 0,0-1 1 0 0,0 0-1 0 0,0 1 0 0 0,0-1 1 0 0,0 1-1 0 0,0 0 0 0 0,0-1 0 0 0,0 1 1 0 0,0 0-1 0 0,1 1-4 0 0,19 8-8 0 0,-7-4 26 0 0,-7-2 49 0 0,-4-2 72 0 0,2-1 159 0 0,-1-2-121 0 0,6 0 64 0 0,-2 1-32 0 0,-1 2 21 0 0,-1 0 71 0 0,-6-1-272 0 0,13 4 512 0 0,0-10-73 0 0,-13 4-446 0 0,12-1 428 0 0,-11 2-8 0 0,3 0-12 0 0,16-3-39 0 0,-16-3-157 0 0,-3 2-97 0 0,4 0 99 0 0,2 0-37 0 0,3-3 91 0 0,-6 2-50 0 0,0 1-69 0 0,-1 0-51 0 0,-1 0-42 0 0,7-6 83 0 0,-6 7-40 0 0,-2 0 73 0 0,-1 0-73 0 0,0 0-49 0 0,-1 0-47 0 0,0-1-11 0 0,1 2 37 0 0,3-6 36 0 0,-3 7-69 0 0,0 0 1 0 0,0-1-1 0 0,0 1 1 0 0,-1-1 0 0 0,1 1-1 0 0,0 0 1 0 0,-1-1-1 0 0,1 0 1 0 0,-1 1-1 0 0,0-1 1 0 0,1 1-1 0 0,-1-1 1 0 0,0 1 0 0 0,0-1-19 0 0,1-8 151 0 0,-1-13 297 0 0,-1 16-339 0 0,-1 1-57 0 0,-3-2 52 0 0,-3-6 96 0 0,-5-9 112 0 0,11 18-257 0 0,2 5-42 0 0,0-1 1 0 0,-1 0-1 0 0,1 1 1 0 0,0-1 0 0 0,0 1-1 0 0,-1-1 1 0 0,1 1-1 0 0,-1-1 1 0 0,1 0 0 0 0,0 1-1 0 0,-1-1 1 0 0,1 1-1 0 0,-1 0 1 0 0,1-1 0 0 0,-1 1-1 0 0,0-1 1 0 0,1 1-1 0 0,-1 0 1 0 0,1 0 0 0 0,-1-1-1 0 0,0 1 1 0 0,1 0-14 0 0,-5-3 48 0 0,-23-12 212 0 0,24 9-186 0 0,4 6-69 0 0,-1-1 0 0 0,1 1-1 0 0,0-1 1 0 0,0 1-1 0 0,-1 0 1 0 0,1-1-1 0 0,0 1 1 0 0,-1-1-1 0 0,1 1 1 0 0,0 0-1 0 0,-1-1 1 0 0,1 1-1 0 0,0 0 1 0 0,-1 0-1 0 0,1-1 1 0 0,-1 1-1 0 0,1 0 1 0 0,-1 0-1 0 0,1 0 1 0 0,0 0-1 0 0,-1-1 1 0 0,1 1-1 0 0,-1 0 1 0 0,1 0-1 0 0,-1 0 1 0 0,1 0-1 0 0,-1 0 1 0 0,1 0-1 0 0,-1 0 1 0 0,1 0-1 0 0,-1 0 1 0 0,0 1-5 0 0,-10-2 61 0 0,8 1-46 0 0,0-1-1 0 0,0 1 1 0 0,0 0-1 0 0,0 0 1 0 0,0 1-1 0 0,0-1 1 0 0,0 1-1 0 0,0-1 1 0 0,0 1 0 0 0,-1 0-15 0 0,-14 9 55 0 0,10-5-50 0 0,0 1 0 0 0,0-1-1 0 0,1 2 1 0 0,-4 3-5 0 0,4-3 21 0 0,4-6-18 0 0,1 1 0 0 0,0 0 1 0 0,0 0-1 0 0,0 1 0 0 0,0-1 0 0 0,0 0 1 0 0,1 1-1 0 0,-1-1 0 0 0,1 1 1 0 0,-1 1-4 0 0,-2 8 0 0 0,4-8 0 0 0,-1 0 0 0 0,-1-1 0 0 0,1 1 0 0 0,-1 0 0 0 0,1-1 0 0 0,-1 1 0 0 0,0-1-1 0 0,-1 1 1 0 0,-3 8 0 0 0,1-1 0 0 0,0 1 1 0 0,1 0-1 0 0,0 0 0 0 0,1 2 0 0 0,1-4 0 0 0,1 1 0 0 0,0-1 0 0 0,0 0 0 0 0,1 1 0 0 0,1 3 0 0 0,0 11 0 0 0,0-18 0 0 0,-1 1 0 0 0,2-1 0 0 0,-1 1 0 0 0,1-1 0 0 0,0 0 0 0 0,1 1 0 0 0,4 16-1 0 0,-6-21 1 0 0,0 0 0 0 0,0 0 1 0 0,0-1-1 0 0,1 1 0 0 0,0 0 0 0 0,-1 0 0 0 0,2 0 0 0 0,-1 0 0 0 0,0 1 0 0 0,1 0 0 0 0,-1-1 0 0 0,-1 1 0 0 0,2 2 0 0 0,-1 3 0 0 0,3 8 0 0 0,-3-15-4 0 0,1 0 0 0 0,-1 1 0 0 0,0-1 1 0 0,1 0-1 0 0,-1 0 0 0 0,1-1 0 0 0,0 2 4 0 0,8 4-56 0 0,-1 1-48 0 0,-2 1 7 0 0,-6-7 69 0 0,0 1-1 0 0,0-1 0 0 0,0 0 1 0 0,0 0-1 0 0,1 0 0 0 0,-1-1 1 0 0,3 2 28 0 0,4 0-98 0 0,2-1-34 0 0,-5-2-12 0 0,7 0 41 0 0,-8 0 35 0 0,3 0-86 0 0,-2 0-69 0 0,1 0-115 0 0,-3 0 118 0 0,0 0-39 0 0,-1 0-43 0 0,1 0-45 0 0,-2 0 11 0 0,1 0-48 0 0,-1 0-41 0 0,1 0-38 0 0,1 0-134 0 0,-1 0-36 0 0,8 0-1393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6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47 7920 0 0,'0'0'174'0'0,"0"0"29"0"0,0 0 13 0 0,0-2-31 0 0,0-11-126 0 0,-1 3-51 0 0,-1 7 2 0 0,0 3 50 0 0,-1 0 40 0 0,1 0 65 0 0,-2-2 78 0 0,0-1 95 0 0,-6-7 165 0 0,8 9-230 0 0,0 0-74 0 0,1 0-62 0 0,-1 0-50 0 0,0 1-32 0 0,-3 1-5 0 0,4 0 9 0 0,1-1 7 0 0,-5 2 350 0 0,-9 8 21 0 0,3-7-63 0 0,6-1-1 0 0,2 2-279 0 0,-15 16 433 0 0,9 2-113 0 0,6-14-355 0 0,-6 18 5 0 0,6-18-63 0 0,0-1 0 0 0,0 0 1 0 0,-4 7-2 0 0,-3 5 12 0 0,1 7 50 0 0,-2 7 16 0 0,8-28-67 0 0,1 0 1 0 0,0-1 0 0 0,0 1-1 0 0,1 0 1 0 0,-1 0 0 0 0,1 0 0 0 0,0 0-1 0 0,1 0 1 0 0,-1 2-12 0 0,1 20 8 0 0,-1-18-32 0 0,0-1 0 0 0,0 1 1 0 0,-1-1-1 0 0,0 0 0 0 0,0 0 1 0 0,-1 0-1 0 0,0 1 24 0 0,0 0-25 0 0,0-2 19 0 0,-2 11 2 0 0,5-17 4 0 0,1 0 1 0 0,-1 1-1 0 0,0-1 1 0 0,1 0 0 0 0,-1 0-1 0 0,0 0 1 0 0,1 0 0 0 0,-1 0-1 0 0,1 0 1 0 0,-1 0-1 0 0,1 0 1 0 0,0-1 0 0 0,0 1-1 0 0,-1 0 1 0 0,1 0 0 0 0,0 0-1 0 0,0 0 0 0 0,15 11 58 0 0,-3-7 0 0 0,-11-5-40 0 0,1 0 1 0 0,-1 0-1 0 0,1 0 1 0 0,-1 0 0 0 0,1-1-1 0 0,-1 1 1 0 0,1-1-1 0 0,-1 1 1 0 0,0-1-1 0 0,1 0 1 0 0,-1 0 0 0 0,0 0-1 0 0,0 0 1 0 0,1 0-19 0 0,8-8 78 0 0,1-4 14 0 0,-8 9-54 0 0,0-1-1 0 0,0 1 1 0 0,1-1 0 0 0,0 1 0 0 0,0 1-1 0 0,1-2-37 0 0,9-5 91 0 0,-2-6-17 0 0,5-6 12 0 0,-14 17-70 0 0,1-1 1 0 0,-1 1-1 0 0,0-1 0 0 0,-1 0 1 0 0,0 0-1 0 0,1 0 1 0 0,-2-1-1 0 0,1 1 0 0 0,-1-1 1 0 0,0 1-1 0 0,1-6-16 0 0,6-18 27 0 0,-7 23-28 0 0,0 1 3 0 0,0 0 0 0 0,0 0 0 0 0,-1 0 0 0 0,0 0 0 0 0,0 0 0 0 0,0-1 0 0 0,-1-4-2 0 0,0-16 51 0 0,0-2 37 0 0,0 2 68 0 0,0 35-147 0 0,-1-2-9 0 0,1-1 1 0 0,-1 1-1 0 0,2-1 0 0 0,-1 1 1 0 0,1 0-1 0 0,-1-1 1 0 0,3 6-1 0 0,1-3 0 0 0,-3-6 0 0 0,0-1 0 0 0,0 1 0 0 0,-1 0 0 0 0,1-1 0 0 0,0 1 0 0 0,0 0 0 0 0,-1 0 0 0 0,1 0 0 0 0,-1 0 0 0 0,0-1 0 0 0,0 1 0 0 0,1 0 0 0 0,-1 0 0 0 0,0 0 0 0 0,-1 0 0 0 0,1 0 0 0 0,0 0 0 0 0,0 0 0 0 0,-1 1 0 0 0,-1 1 0 0 0,0 3 0 0 0,0 0 0 0 0,0-1 0 0 0,0 1 0 0 0,1 0 0 0 0,0 0 0 0 0,0 5 0 0 0,1 30-29 0 0,0-1 37 0 0,0 48 43 0 0,0-28-75 0 0,0-7-85 0 0,0-25 12 0 0,0 1-34 0 0,0-28-242 0 0,0-2 207 0 0,0 0-25 0 0,0 0-59 0 0,0 0-113 0 0,0 0-131 0 0,0 0-119 0 0,0 0 90 0 0,0 0-44 0 0,0 0-662 0 0,0 0-517 0 0,0 0-984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7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10080 0 0,'-7'2'67'0'0,"2"4"37"0"0,0 13 172 0 0,5 10 71 0 0,1-11-172 0 0,-1-10-117 0 0,0-1-37 0 0,0-1-2 0 0,0 0 34 0 0,0 7 136 0 0,0-1 73 0 0,0 13 423 0 0,0-18-509 0 0,0-1-40 0 0,1 4 124 0 0,0-2-74 0 0,1-1-39 0 0,2 2-16 0 0,0-1-27 0 0,-2-2-3 0 0,-1 1 23 0 0,0 1 53 0 0,-1 2 29 0 0,0 0-59 0 0,0 13 143 0 0,-2-10-103 0 0,-4 0 5 0 0,0-2-25 0 0,4 0-18 0 0,2-7-72 0 0,0 2-7 0 0,0 1 12 0 0,0-2 17 0 0,0-1 36 0 0,0 0 66 0 0,-2-1 23 0 0,-8 7-7 0 0,7-8-28 0 0,3-2-12 0 0,0 0-1 0 0,0-9 83 0 0,0-2-71 0 0,-1 8-137 0 0,1-1-1 0 0,0 1 0 0 0,-1-1 1 0 0,2 1-1 0 0,-1-1 1 0 0,0 0-1 0 0,1 1 0 0 0,-1-1 1 0 0,1 1-1 0 0,1-2-50 0 0,6-12 103 0 0,-7 14-92 0 0,0 0 0 0 0,-1 0-1 0 0,1 0 1 0 0,0 0-1 0 0,-1 0 1 0 0,0 0-1 0 0,0-2-10 0 0,2-13 57 0 0,5 1-14 0 0,-3 7-25 0 0,1-5-9 0 0,-4 11-9 0 0,0 0 1 0 0,0 1 0 0 0,0-1 0 0 0,1 0 0 0 0,0 1 0 0 0,0-1 0 0 0,0 1 0 0 0,0 0 0 0 0,0-1 0 0 0,1 1 0 0 0,-1 0 0 0 0,1 0 0 0 0,1 0-1 0 0,-1-1 10 0 0,0 0 0 0 0,0 0 0 0 0,0-1 0 0 0,0 1 0 0 0,0-2-10 0 0,-1 3 0 0 0,-1 0 1 0 0,0 1-1 0 0,1-1 0 0 0,0 1 0 0 0,-1 0 1 0 0,1-1-1 0 0,0 1 0 0 0,0 0 0 0 0,0 0 1 0 0,1 0-1 0 0,-1 0 0 0 0,0 0 0 0 0,1 1 0 0 0,37-14 22 0 0,-29 12 80 0 0,-6 3-66 0 0,15-1 47 0 0,-5 5 10 0 0,-8-1-44 0 0,-4-2-41 0 0,-1 0 0 0 0,1 0-1 0 0,-1 0 1 0 0,1 0 0 0 0,-1 1-1 0 0,0-1 1 0 0,1 1 0 0 0,-1-1-1 0 0,0 1 1 0 0,0 0 0 0 0,0 0-1 0 0,0 0 1 0 0,0 0 0 0 0,0 1-1 0 0,0 0-7 0 0,1 9 11 0 0,-3-10-6 0 0,1 1 0 0 0,-1-1-1 0 0,1 0 1 0 0,-1 0 0 0 0,1 0-1 0 0,0 0 1 0 0,0 0 0 0 0,0 1-1 0 0,0-2 1 0 0,0 1 0 0 0,1 0-1 0 0,-1 0 1 0 0,1 0-1 0 0,-1 0-4 0 0,1-1 5 0 0,-1 0 0 0 0,0 0 0 0 0,0 0-1 0 0,0 0 1 0 0,0 1 0 0 0,0-1-1 0 0,0 0 1 0 0,-1 1 0 0 0,1-1-1 0 0,0 0 1 0 0,-1 1 0 0 0,1-1 0 0 0,-1 1-1 0 0,1-1 1 0 0,-1 1 0 0 0,0 0-1 0 0,1-1 1 0 0,-1 1 0 0 0,0-1-1 0 0,0 1 1 0 0,-1 1-5 0 0,1 0 14 0 0,1 1-1 0 0,-1 0 0 0 0,0 0 0 0 0,1-1 1 0 0,0 1-1 0 0,-1 0 0 0 0,2 1-13 0 0,2 5 25 0 0,-2-8-21 0 0,-1 1 0 0 0,0 0 0 0 0,0 0 0 0 0,0 0 0 0 0,0 0 0 0 0,-1 0 0 0 0,1 0 0 0 0,-1 0 0 0 0,1 1-1 0 0,-1 1-3 0 0,0 18 15 0 0,1 18-115 0 0,-1-32 37 0 0,0 0 1 0 0,0-1-1 0 0,-1 1 0 0 0,-2 8 63 0 0,-3-4-80 0 0,3-7 29 0 0,1-2-12 0 0,1 1-17 0 0,0 0-35 0 0,1 1-157 0 0,0 0-77 0 0,0 1-138 0 0,0 1-293 0 0,0-5-334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5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31 227 7688 0 0,'0'0'166'0'0,"0"0"29"0"0,0 0 14 0 0,2 0-25 0 0,-1 0-182 0 0,-1 0 0 0 0,1 0 0 0 0,0 0 0 0 0,-1 0 0 0 0,1 0 0 0 0,-1 0 0 0 0,1 0 0 0 0,-1 0 0 0 0,1-1 0 0 0,-1 1 0 0 0,1 0 0 0 0,-1 0 0 0 0,1-1 0 0 0,-1 1 0 0 0,1 0-1 0 0,-1-1 1 0 0,1 1 0 0 0,-1 0 0 0 0,0-1 0 0 0,1 1 0 0 0,-1-1 0 0 0,0 1 0 0 0,1-1 0 0 0,-1 1-2 0 0,1-1 0 0 0,-1 0-1 0 0,0 1 1 0 0,1-1-1 0 0,-1 1 1 0 0,1-1 0 0 0,-1 1-1 0 0,1-1 1 0 0,-1 1 0 0 0,1-1-1 0 0,0 1 1 0 0,-1-1 0 0 0,1 1-1 0 0,0 0 1 0 0,-1 0-1 0 0,1-1 1 0 0,0 1 0 0 0,-1 0-1 0 0,1 0 1 0 0,0-1 0 0 0,-1 1-1 0 0,1 0 1 0 0,0 0-1 0 0,-1 0 1 0 0,1 0 0 0 0,0 0 0 0 0,1 0 21 0 0,1 0 39 0 0,4 1 180 0 0,-5-1-158 0 0,0 0 0 0 0,0 0 0 0 0,-1 0 0 0 0,1-1 0 0 0,0 1 0 0 0,0 0 0 0 0,-1-1-1 0 0,1 1 1 0 0,0-1-82 0 0,6-4 285 0 0,2 0 93 0 0,0 2 86 0 0,-5 1 69 0 0,0-3-321 0 0,14-13 500 0 0,-11 14-433 0 0,0 3 52 0 0,-3-2 43 0 0,-2 0-326 0 0,2 0 51 0 0,2-5 126 0 0,12-11 375 0 0,-15 14-469 0 0,-1 1-56 0 0,2-9 129 0 0,1 8-65 0 0,-5 5-131 0 0,-1 0 0 0 0,0 0 0 0 0,1 0 0 0 0,-1 0 0 0 0,1-1 0 0 0,-1 1 0 0 0,0 0-1 0 0,0 0 1 0 0,1-1 0 0 0,-1 1 0 0 0,0 0 0 0 0,1-1 0 0 0,-1 1 0 0 0,0 0 0 0 0,0-1 0 0 0,0 1 0 0 0,1 0 0 0 0,-1-1 0 0 0,0 1 0 0 0,0-1 0 0 0,0 1-1 0 0,0 0 1 0 0,0-1 0 0 0,0 1 0 0 0,1 0 0 0 0,-1-1 0 0 0,0 1 0 0 0,0-1 0 0 0,0 1 0 0 0,0-1 0 0 0,-1 1-8 0 0,4-5 124 0 0,4-5-63 0 0,-2-12 161 0 0,-4 13-158 0 0,-1 7 8 0 0,1-2 22 0 0,-2-5-44 0 0,-2 4 22 0 0,-7-5 0 0 0,7 8 0 0 0,1-1 5 0 0,-4-2-62 0 0,-2 2 52 0 0,4 2-11 0 0,1 0 0 0 0,-1 0 1 0 0,0 0-1 0 0,0 1 0 0 0,-1 0 0 0 0,1 0-56 0 0,-9 0 79 0 0,12 0-78 0 0,-4 2 52 0 0,-3 4-24 0 0,0-1 1 0 0,0 0-1 0 0,-1 0 0 0 0,0-1-29 0 0,9-4 0 0 0,-5 3 12 0 0,4-3-10 0 0,1 0 0 0 0,-1 0 0 0 0,0 1 0 0 0,1-1 0 0 0,-1 0 0 0 0,1 1 0 0 0,-1-1 0 0 0,1 0 0 0 0,-1 1 0 0 0,1-1 0 0 0,-1 1 0 0 0,1-1-1 0 0,-1 1 1 0 0,1-1 0 0 0,-1 1 0 0 0,1-1 0 0 0,0 1 0 0 0,-1-1 0 0 0,1 1 0 0 0,0 0 0 0 0,0-1 0 0 0,-1 1-2 0 0,-1 4-2 0 0,0-2 8 0 0,-1 1 0 0 0,0-1 0 0 0,1 0 0 0 0,-1 0 0 0 0,0 0 0 0 0,-3 2-6 0 0,4-3 5 0 0,-1 1 0 0 0,0-1-1 0 0,1 1 1 0 0,0 0 0 0 0,-1 0-1 0 0,0 2-4 0 0,-15 41 0 0 0,8-22 0 0 0,-7 22 0 0 0,16-43 0 0 0,0 0 4 0 0,1 0 0 0 0,-1 0 0 0 0,0 0 0 0 0,1 0 0 0 0,0 0 0 0 0,0 1-1 0 0,0-1 1 0 0,0 0-4 0 0,-2 14 36 0 0,-3-2-18 0 0,3-12-11 0 0,1 0 1 0 0,0 0 0 0 0,0 1 0 0 0,0-1 0 0 0,1 0 0 0 0,-1 0-1 0 0,1 1 1 0 0,0 0-8 0 0,0-2 1 0 0,0 0 0 0 0,0 0 0 0 0,0 0 1 0 0,0 0-1 0 0,1 0 0 0 0,-1-1 0 0 0,1 1 0 0 0,-1 0 0 0 0,1 0 0 0 0,0-1 0 0 0,0 1 0 0 0,0 0 1 0 0,1 1-2 0 0,-1-2-1 0 0,-1 0 1 0 0,1 1 0 0 0,0-1 0 0 0,0 0 0 0 0,-1 1 0 0 0,1-1 0 0 0,-1 1 0 0 0,1-1 0 0 0,-1 1 0 0 0,0-1 0 0 0,1 1 0 0 0,-1 0-1 0 0,0 0 1 0 0,0 0 2 0 0,0 0-1 0 0,0 0 0 0 0,0 0 0 0 0,1 0 1 0 0,-1-1-1 0 0,1 1 0 0 0,0 0 0 0 0,-1 0 1 0 0,1-1-1 0 0,0 1 0 0 0,0 0 0 0 0,0-1 1 0 0,0 1-1 0 0,0-1 0 0 0,0 1 0 0 0,0-1 1 0 0,1 1-1 0 0,-1-1 0 0 0,0 0 0 0 0,1 0 1 0 0,0 0-2 0 0,4 4 11 0 0,1-1 1 0 0,0-1-1 0 0,0 1 0 0 0,5 1-11 0 0,5 2-8 0 0,-11-4 4 0 0,-4-1 9 0 0,1-1 1 0 0,0 0 0 0 0,0 1 0 0 0,0-1-1 0 0,0 0 1 0 0,0-1 0 0 0,0 1 0 0 0,1-1-1 0 0,-1 1 1 0 0,0-1 0 0 0,0 0-1 0 0,3 0-5 0 0,-1 0 0 0 0,0-1 0 0 0,0 0 0 0 0,0 0 0 0 0,0 0 0 0 0,4-2 0 0 0,-4 1 0 0 0,1 0 0 0 0,-1 1 0 0 0,1 0 0 0 0,-1 0 0 0 0,1 0 0 0 0,0 1 0 0 0,6 1-2 0 0,8-1 4 0 0,-4-4-68 0 0,-6 1-34 0 0,8-4-147 0 0,-12 6 104 0 0,-1 0 69 0 0,8-2-48 0 0,-9 1 25 0 0,0 1-66 0 0,-1-1-40 0 0,1 0-76 0 0,0 0-89 0 0,1-1-101 0 0,-3 1 103 0 0,1 1-52 0 0,-1-1-47 0 0,1 1-39 0 0,0-1-147 0 0,1 0-40 0 0,0 0-177 0 0,2-2-477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7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30 9848 0 0,'-12'0'222'0'0,"12"0"-217"0"0,0 0-1 0 0,-1 0 1 0 0,1 0-1 0 0,0 0 0 0 0,0 0 1 0 0,0 0-1 0 0,0 0 1 0 0,0 0-1 0 0,0 0 1 0 0,0 0-1 0 0,0 0 0 0 0,0 0 1 0 0,0 0-1 0 0,0 0 1 0 0,-1 0-1 0 0,1 0 1 0 0,0 0-1 0 0,0 0 0 0 0,0 0 1 0 0,0 0-1 0 0,0 0 1 0 0,0 0-1 0 0,0 0 0 0 0,0-1 1 0 0,0 1-1 0 0,0 0 1 0 0,0 0-1 0 0,0 0 1 0 0,-1 0-1 0 0,1 0 0 0 0,0 0 1 0 0,0 0-1 0 0,0 0 1 0 0,0 0-1 0 0,0 0 1 0 0,0 0-1 0 0,0 0 0 0 0,0 0 1 0 0,0 0-1 0 0,0-1 1 0 0,0 1-1 0 0,0 0 0 0 0,0 0 1 0 0,0 0-1 0 0,0 0 1 0 0,0 0-1 0 0,0 0 1 0 0,0 0-1 0 0,0 0 0 0 0,0 0 1 0 0,0 0-1 0 0,0-1 1 0 0,0 1-1 0 0,0 0 1 0 0,0 0-1 0 0,0 0 0 0 0,0 0-4 0 0,-2-10 271 0 0,-5 8-114 0 0,1 1-82 0 0,-2 1-35 0 0,-6-7-22 0 0,8 2 71 0 0,4 3 73 0 0,-1 4 186 0 0,-4 4 47 0 0,1-2-91 0 0,-1-2-12 0 0,0-2 44 0 0,-1 1-34 0 0,3 1-60 0 0,0 0-50 0 0,0 1-38 0 0,-3 2 43 0 0,4-3-94 0 0,3-1-79 0 0,0-1 0 0 0,1 0 0 0 0,-1 0 0 0 0,1 1 0 0 0,-1-1 1 0 0,0 0-1 0 0,1 1 0 0 0,-1-1 0 0 0,1 0 0 0 0,-1 1 0 0 0,1-1 0 0 0,-1 1 0 0 0,1-1 0 0 0,0 1 0 0 0,-1-1 0 0 0,1 1 0 0 0,-1 0 1 0 0,1-1-1 0 0,0 1 0 0 0,0-1 0 0 0,-1 1 0 0 0,1 0-24 0 0,-2 4 95 0 0,-9 7 182 0 0,3-3-144 0 0,2 2-47 0 0,2 2-31 0 0,3-10-35 0 0,0 1-1 0 0,0 0 0 0 0,0 0 0 0 0,-1-1 0 0 0,0 1 0 0 0,0 0 0 0 0,0-1 0 0 0,0 1-19 0 0,0 0 17 0 0,0-1 1 0 0,0 1-1 0 0,1 0 1 0 0,-1 1-1 0 0,1-1 1 0 0,0 0-1 0 0,0 0 1 0 0,1 1-1 0 0,-1-1 1 0 0,1 0-1 0 0,0 3-17 0 0,-5 29 144 0 0,1-20-85 0 0,2-10-32 0 0,0 0 0 0 0,1 1-1 0 0,-1-1 1 0 0,2 0 0 0 0,-1 1 0 0 0,1-1-27 0 0,-1 9 16 0 0,1-8-15 0 0,0 1 0 0 0,0-1-1 0 0,1 1 1 0 0,0-1 0 0 0,0 2-1 0 0,9 21 0 0 0,-5-2 0 0 0,5-8-18 0 0,-7-8-17 0 0,-2-9 25 0 0,-1-1-1 0 0,1 0 1 0 0,-1 0-1 0 0,1 0 0 0 0,0 1 1 0 0,0-1-1 0 0,0 0 1 0 0,0 0-1 0 0,0 0 1 0 0,0 0-1 0 0,0-1 1 0 0,1 1-1 0 0,-1 0 1 0 0,1 0 10 0 0,6 6-46 0 0,1 2 5 0 0,2-2 42 0 0,-3-5 35 0 0,1-2 34 0 0,-7-1-60 0 0,-1 0 0 0 0,1 1 0 0 0,-1-1 0 0 0,1 0 0 0 0,-1 1 0 0 0,1-1 1 0 0,-1 1-1 0 0,0-1 0 0 0,1 1 0 0 0,-1 0 0 0 0,0-1 0 0 0,1 1 0 0 0,-1 1-10 0 0,5 1 7 0 0,0 0-54 0 0,1-3-73 0 0,2-1-95 0 0,-5-1 54 0 0,-1 1 108 0 0,0 0 33 0 0,3-2 2 0 0,-2 1-32 0 0,0 1-45 0 0,0 0-72 0 0,-1 0-42 0 0,1 1-77 0 0,0-1-89 0 0,0 1-101 0 0,-2 0 132 0 0,-1 0-48 0 0,1 0-42 0 0,-1 0-38 0 0,1 0-135 0 0,0 0-37 0 0,3 0-1417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8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84 258 6768 0 0,'3'0'149'0'0,"0"0"-96"0"0,14-1 369 0 0,-14 1-378 0 0,-1-2-48 0 0,3-8 36 0 0,9 2-54 0 0,-8 5 47 0 0,-1-1 60 0 0,-3 2 58 0 0,-1 2 164 0 0,1 0 277 0 0,-2 0-558 0 0,1 0-1 0 0,-1 0 1 0 0,1 0-1 0 0,-1 0 1 0 0,0 0-1 0 0,1 0 0 0 0,-1 0 1 0 0,1 0-1 0 0,-1 0 1 0 0,0-1-1 0 0,1 1 1 0 0,-1 0-1 0 0,1 0 1 0 0,-1 0-1 0 0,0 0 0 0 0,1-1 1 0 0,-1 1-1 0 0,0 0 1 0 0,1 0-1 0 0,-1 0 1 0 0,0-1-1 0 0,1 1 1 0 0,-1 0-1 0 0,0-1 0 0 0,0 1 1 0 0,1 0-1 0 0,-1-1 1 0 0,0 1-1 0 0,0 0 1 0 0,0-1-1 0 0,1 1-25 0 0,3-7 373 0 0,1 3-182 0 0,1 2-55 0 0,-5 2-120 0 0,0-1 1 0 0,0 1-1 0 0,0-1 0 0 0,0 1 0 0 0,0-1 0 0 0,0 1 0 0 0,0-1 0 0 0,-1 0 0 0 0,1 1 0 0 0,0-1 0 0 0,0 0 1 0 0,0 0-1 0 0,-1 0 0 0 0,1 1 0 0 0,0-1 0 0 0,-1-1-16 0 0,5-10 227 0 0,5 7 13 0 0,-3-5 50 0 0,0-4-44 0 0,-5 10-149 0 0,-2 2-21 0 0,0-1-34 0 0,0-1 10 0 0,1 1 44 0 0,0 0 53 0 0,2 0 83 0 0,-2 1-198 0 0,1 0 1 0 0,-1 0 0 0 0,1 0 0 0 0,-1 0 0 0 0,0-1 0 0 0,0 1-1 0 0,0-1 1 0 0,0 1 0 0 0,0-1 0 0 0,-1 1 0 0 0,1-1-1 0 0,-1 0-34 0 0,1 1 26 0 0,-1 0 0 0 0,0 0 0 0 0,0 0 0 0 0,0 0 0 0 0,0 0 0 0 0,-1 0 0 0 0,1 0 0 0 0,0 0 0 0 0,-1 1 0 0 0,1-1 0 0 0,-1 0 0 0 0,0-1-26 0 0,-9-10 291 0 0,7 10-46 0 0,2 1-89 0 0,0-1-55 0 0,1-1-49 0 0,0 0-10 0 0,0 2 38 0 0,-2-1-59 0 0,-1 0 80 0 0,-1-2 78 0 0,-7-5 318 0 0,8 6-356 0 0,0 2-48 0 0,1-1 251 0 0,1 1-181 0 0,0 0-38 0 0,-2-1 33 0 0,-1 1-87 0 0,-4-2 13 0 0,5 3-20 0 0,0 0 45 0 0,-1 1 101 0 0,1 0 112 0 0,0 5-193 0 0,-9 15-38 0 0,-4-10-10 0 0,14-7-69 0 0,-1 0-1 0 0,1 0 0 0 0,-1 1 0 0 0,1-1 0 0 0,0 1 0 0 0,0 0-11 0 0,-2 6 5 0 0,0-1-1 0 0,1 1 0 0 0,-2 8-4 0 0,3-14 3 0 0,0 1 0 0 0,0-1 0 0 0,0 0 0 0 0,0 0 0 0 0,-1 0 0 0 0,1 0 0 0 0,-1 0 0 0 0,-2 2-3 0 0,-10 15 30 0 0,9-1-20 0 0,4-10-10 0 0,-23 51 0 0 0,21-44 0 0 0,3-10 0 0 0,-1 0 0 0 0,0 1 0 0 0,0-1 0 0 0,-1 0 0 0 0,-1 0 0 0 0,3-4 0 0 0,0-1 0 0 0,0 1 0 0 0,0-1 0 0 0,0 1 0 0 0,0 0 0 0 0,1-1 0 0 0,-1 1 0 0 0,1 0 0 0 0,-1-1 0 0 0,1 1 0 0 0,0 0 0 0 0,0 0 0 0 0,0-1 0 0 0,1 1 0 0 0,-1 0 0 0 0,1 0 0 0 0,-1-1 0 0 0,1 1 0 0 0,0-1 0 0 0,1 3 0 0 0,-1-1 0 0 0,0 0 0 0 0,0-1 0 0 0,-1 1 0 0 0,1 0 0 0 0,-1-1 0 0 0,0 1 0 0 0,0 1 0 0 0,0-3 0 0 0,0-1 0 0 0,0 1 0 0 0,0 0 0 0 0,0-1 0 0 0,1 1 0 0 0,-1-1 0 0 0,0 1 0 0 0,1-1 0 0 0,-1 1 0 0 0,1-1 0 0 0,-1 1 0 0 0,1-1 0 0 0,0 1 0 0 0,0-1 0 0 0,-1 0 0 0 0,1 1 0 0 0,0-1 0 0 0,0 0 0 0 0,0 0 0 0 0,0 0 0 0 0,2 1 0 0 0,3 4-2 0 0,1 0 0 0 0,0 0-1 0 0,0-1 1 0 0,0 0 0 0 0,1 0 2 0 0,13 8-42 0 0,-15-9 31 0 0,1-1 0 0 0,-1 1 0 0 0,1-1 1 0 0,7 2 10 0 0,31 8-87 0 0,-42-13 81 0 0,0 1-14 0 0,9 3-101 0 0,0-2-1 0 0,1 1 0 0 0,-1-2 1 0 0,9 1 121 0 0,12-2-280 0 0,-3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9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469 122 7512 0 0,'0'-3'58'0'0,"0"-1"-69"0"0,0 1 71 0 0,0 0 99 0 0,0 1-28 0 0,0-1 41 0 0,-3-7 7 0 0,1 8-116 0 0,-2 0-84 0 0,1 1-31 0 0,1-1 74 0 0,2 0 37 0 0,-1-1 49 0 0,1 0 59 0 0,0-2 69 0 0,0 5-211 0 0,0-1 0 0 0,0 1 0 0 0,0-1 0 0 0,0 1 0 0 0,0 0 0 0 0,0-1 0 0 0,0 1 0 0 0,0-1 0 0 0,0 1 0 0 0,0 0 0 0 0,-1-1 0 0 0,1 1 0 0 0,0-1 0 0 0,0 1 0 0 0,0 0 0 0 0,0-1 0 0 0,-1 1 0 0 0,1 0 0 0 0,0-1 0 0 0,0 1 0 0 0,-1 0 0 0 0,1-1 0 0 0,0 1 0 0 0,-1 0 0 0 0,1 0 0 0 0,0-1 0 0 0,-1 1 0 0 0,1 0 0 0 0,0 0 0 0 0,-1 0 0 0 0,1-1-25 0 0,-7-3 424 0 0,4-1-112 0 0,0-1-39 0 0,0 0 6 0 0,-5-2 96 0 0,4 6-214 0 0,2 1-35 0 0,-3-1 52 0 0,-2-1 63 0 0,5 2-132 0 0,0-1 34 0 0,-1 0 12 0 0,1 0 39 0 0,-1 0 47 0 0,0-2 53 0 0,-9-3 131 0 0,-2 3-74 0 0,-20 3 303 0 0,21 1-376 0 0,1 1 21 0 0,-3 6 27 0 0,4-1-94 0 0,1-3-31 0 0,0 0-69 0 0,-23 10 202 0 0,15-3-235 0 0,6-7-59 0 0,8-2-27 0 0,1 0 1 0 0,-1 0 0 0 0,0 1-1 0 0,0-1 1 0 0,1 1 0 0 0,-1 0-1 0 0,1 0 1 0 0,-1 0-14 0 0,-5 5 10 0 0,4-4-9 0 0,0 1 0 0 0,0-1-1 0 0,-1 1 1 0 0,1-2-1 0 0,-5 3 0 0 0,-3-2 1 0 0,11-3 3 0 0,0 1-1 0 0,0-1 1 0 0,-1 1 0 0 0,1 0 0 0 0,0-1 0 0 0,0 1-1 0 0,0 0 1 0 0,0 0 0 0 0,0 1 0 0 0,0-1-1 0 0,0 0 1 0 0,0 0 0 0 0,1 1 0 0 0,-1 0-4 0 0,-5 5 9 0 0,3-4-9 0 0,1 0 0 0 0,0 0 1 0 0,0 0-1 0 0,0 0 0 0 0,1 1 1 0 0,-1 0-1 0 0,1 1-1 0 0,2-5 1 0 0,-1 1 0 0 0,1 0 0 0 0,0-1 0 0 0,0 1 0 0 0,-1-1 0 0 0,1 1 0 0 0,0-1 0 0 0,-1 1 0 0 0,1-1 0 0 0,-1 1 0 0 0,1-1 0 0 0,-1 1 0 0 0,1-1 0 0 0,-1 1 0 0 0,1-1 0 0 0,-1 1 0 0 0,1-1 0 0 0,-1 0 0 0 0,0 0 0 0 0,1 1 0 0 0,-1-1 0 0 0,0 0 0 0 0,-4 3 0 0 0,1-2 0 0 0,1 4 0 0 0,-7 16 0 0 0,0-8-12 0 0,10-13 12 0 0,0 0-1 0 0,-1 0 0 0 0,1 0 0 0 0,0 0 0 0 0,0 0 0 0 0,0 0 1 0 0,0 0-1 0 0,0 0 0 0 0,0 0 0 0 0,0 1 0 0 0,0-1 0 0 0,0 0 1 0 0,-1 0-1 0 0,1 0 0 0 0,0 0 0 0 0,0 0 0 0 0,0 0 0 0 0,0 0 1 0 0,0 0-1 0 0,0 0 0 0 0,0 1 0 0 0,0-1 0 0 0,0 0 0 0 0,0 0 0 0 0,0 0 1 0 0,0 0-1 0 0,0 0 0 0 0,0 0 0 0 0,0 0 0 0 0,0 1 0 0 0,0-1 1 0 0,0 0-1 0 0,0 0 0 0 0,0 0 0 0 0,0 0 0 0 0,0 0 0 0 0,0 0 1 0 0,0 0-1 0 0,0 1 0 0 0,0-1 0 0 0,0 0 0 0 0,0 0 0 0 0,0 0 0 0 0,0 0 1 0 0,1 0-1 0 0,-1 0 0 0 0,0 0 0 0 0,0 0 0 0 0,0 0 0 0 0,0 1 1 0 0,0-1-1 0 0,0 0 0 0 0,0 0 0 0 0,0 0 0 0 0,0 0 0 0 0,1 0 1 0 0,-1 0-1 0 0,4 3 1 0 0,0 0 0 0 0,1 0 0 0 0,-1 0 0 0 0,1 0 0 0 0,0-1 0 0 0,0 0 0 0 0,0 0 0 0 0,0 0 0 0 0,0-1 0 0 0,0 0 0 0 0,0 0 0 0 0,1 0 0 0 0,-1 0 0 0 0,0-1 0 0 0,0 0 0 0 0,5 0 0 0 0,5 1 43 0 0,-1 5-26 0 0,2 0-3 0 0,2-4 26 0 0,-11-2-39 0 0,-1 1 0 0 0,1 1 1 0 0,0-1-1 0 0,-1 1 0 0 0,1 0 0 0 0,-1 1 0 0 0,0-1 1 0 0,0 1-1 0 0,5 3-1 0 0,-2-1 0 0 0,1-1 0 0 0,0 1 0 0 0,-1-2-1 0 0,2 1 1 0 0,7-1 0 0 0,-13-2 0 0 0,-1 0 0 0 0,1 0 0 0 0,-1 0 0 0 0,1 1 0 0 0,-1 0 0 0 0,0 0 0 0 0,1 0 0 0 0,-1 0 0 0 0,42 28 0 0 0,-45-29 0 0 0,0 0 0 0 0,0 0 0 0 0,1 0 0 0 0,-1 0 0 0 0,0 0 0 0 0,0 0 0 0 0,0 0 0 0 0,0 0 0 0 0,0 1 0 0 0,0-1 0 0 0,-1 0 0 0 0,1 1 0 0 0,0-1 0 0 0,-1 0 0 0 0,1 1 0 0 0,0 0 0 0 0,3 8 0 0 0,8 5 0 0 0,-10-13 1 0 0,-1-2-1 0 0,0 1 1 0 0,0-1-1 0 0,0 1 0 0 0,0 0 1 0 0,-1 0-1 0 0,1-1 1 0 0,0 1-1 0 0,-1 0 0 0 0,1 0 1 0 0,0 0-1 0 0,-1 0 0 0 0,1 0 1 0 0,-1 0-1 0 0,0-1 0 0 0,1 1 1 0 0,-1 1-1 0 0,0-1 0 0 0,1 0 1 0 0,-1 0-1 0 0,0 0 0 0 0,0 0 1 0 0,0 0-1 0 0,0 0 0 0 0,0 0 1 0 0,0 0-1 0 0,0 0 0 0 0,0 0 1 0 0,0 0-1 0 0,-1 1 0 0 0,-12 13 57 0 0,-4 13 81 0 0,4-23-112 0 0,-6 7 39 0 0,-5 1-35 0 0,4-4 35 0 0,18-7-59 0 0,0-1 0 0 0,0 0 1 0 0,0 0-1 0 0,0-1 0 0 0,0 1 1 0 0,0 0-1 0 0,-1-1 0 0 0,1 1 0 0 0,0-1 1 0 0,-1 1-1 0 0,1-1 0 0 0,-2 0-6 0 0,-4-1 10 0 0,5 1-10 0 0,0-1 1 0 0,0 1-1 0 0,0 0 0 0 0,0 0 1 0 0,1 0-1 0 0,-1 1 0 0 0,0-1 1 0 0,0 1-1 0 0,0-1 0 0 0,1 1 0 0 0,-2 0 0 0 0,-3 4 0 0 0,5-4-2 0 0,0 0 1 0 0,0 0-1 0 0,-1 0 1 0 0,1 0-1 0 0,0 0 1 0 0,0 0-1 0 0,-1 0 1 0 0,0-1 1 0 0,2 1-6 0 0,-1-1 1 0 0,1 0-1 0 0,0 0 1 0 0,0 0-1 0 0,-1-1 1 0 0,1 1-1 0 0,0 0 1 0 0,0 0-1 0 0,-1-1 1 0 0,1 1-1 0 0,0-1 1 0 0,0 1-1 0 0,0-1 6 0 0,-7-3-35 0 0,6 3 26 0 0,1 0 0 0 0,0 0 0 0 0,-1 0 1 0 0,1 0-1 0 0,-1 1 0 0 0,1-1 0 0 0,-1 0 1 0 0,0 1-1 0 0,1 0 0 0 0,-1-1 0 0 0,-1 1 9 0 0,1 0-84 0 0,0 1-59 0 0,0-1 59 0 0,-7-1-54 0 0,6 1-68 0 0,3 0-13 0 0,0 0-45 0 0,3 0-21 0 0,-3 0 270 0 0,1 0 0 0 0,-1 0 1 0 0,1 0-1 0 0,-1 0 1 0 0,1 0-1 0 0,-1 0 1 0 0,1-1-1 0 0,-1 1 0 0 0,1 0 1 0 0,-1 0-1 0 0,1 0 1 0 0,-1 0-1 0 0,1-1 1 0 0,-1 1-1 0 0,1 0 0 0 0,-1 0 1 0 0,0-1-1 0 0,1 1 1 0 0,-1 0-1 0 0,0-1 1 0 0,1 1-1 0 0,-1-1 0 0 0,0 1 1 0 0,1 0-1 0 0,-1-1 1 0 0,0 0 14 0 0,8-5-257 0 0,3 4 54 0 0,-7 2 160 0 0,11 0-165 0 0,-10 1 171 0 0,-1 0 46 0 0,0 1-13 0 0,1 0-16 0 0,-1 0 0 0 0,1 1 0 0 0,-1-1 0 0 0,1 1 0 0 0,-1 0 0 0 0,0 1 1 0 0,0-1-1 0 0,0 0 0 0 0,3 5 20 0 0,-5-5 1 0 0,0 0-1 0 0,0 1 1 0 0,0-1 0 0 0,-1 0 0 0 0,1 1 0 0 0,0 2-1 0 0,9 17 0 0 0,-8-19-2 0 0,-1 0 0 0 0,0 0 0 0 0,0 0 1 0 0,-1 0-1 0 0,1 0 0 0 0,-1 0 0 0 0,0 1 1 0 0,0-1-1 0 0,0 0 0 0 0,0 5 2 0 0,-1 49-165 0 0,-2-42 111 0 0,-4 1 36 0 0,1-2 17 0 0,2-4 0 0 0,3-7 8 0 0,-1-1 1 0 0,0 1-1 0 0,0 0 1 0 0,-1-1-1 0 0,1 1 1 0 0,-1-1-1 0 0,1 0 1 0 0,-1 1-1 0 0,-2 0-7 0 0,2 0 7 0 0,0 0-1 0 0,0 0 1 0 0,0 1 0 0 0,1-1-1 0 0,-1 0 1 0 0,1 0-1 0 0,0 1-6 0 0,0 1 5 0 0,-1-1-1 0 0,1 0 1 0 0,-1 0-1 0 0,0 0 1 0 0,-1 0-1 0 0,1 0 1 0 0,-2 1-5 0 0,2-2-1 0 0,0 0 0 0 0,0 0 1 0 0,0 1-1 0 0,1-1 0 0 0,0 0 1 0 0,0 1-1 0 0,0 1 1 0 0,-4 13 31 0 0,-6 2 99 0 0,6 4 10 0 0,-5-5-4 0 0,5 5 21 0 0,-1-13-13 0 0,2-3 26 0 0,2 5 48 0 0,2-7-156 0 0,0 1 38 0 0,0 22 307 0 0,0-17-280 0 0,0-11-120 0 0,0 0 1 0 0,0 0-1 0 0,0-1 1 0 0,1 1-1 0 0,-1 0 1 0 0,1-1-1 0 0,-1 1 1 0 0,1-1-1 0 0,0 1 1 0 0,0-1-1 0 0,0 1 1 0 0,-1-1-1 0 0,1 1 1 0 0,1-1-1 0 0,-1 0 0 0 0,0 1 1 0 0,0-1-1 0 0,0 0 1 0 0,1 0-8 0 0,10 15 67 0 0,-9-10-34 0 0,-3-5-30 0 0,1-1 1 0 0,-1 1-1 0 0,0-1 0 0 0,0 1 0 0 0,0-1 1 0 0,0 1-1 0 0,1-1 0 0 0,-1 0 1 0 0,0 1-1 0 0,1-1 0 0 0,-1 1 0 0 0,0-1 1 0 0,1 0-1 0 0,-1 1 0 0 0,0-1 0 0 0,1 0 1 0 0,-1 1-1 0 0,1-1 0 0 0,-1 0 1 0 0,0 0-1 0 0,1 1 0 0 0,-1-1 0 0 0,1 0 1 0 0,-1 0-1 0 0,1 0 0 0 0,-1 0 1 0 0,1 0-1 0 0,-1 0 0 0 0,1 0 0 0 0,-1 1 1 0 0,1-1-1 0 0,-1-1 0 0 0,1 1 0 0 0,-1 0 1 0 0,1 0-1 0 0,-1 0 0 0 0,1 0 1 0 0,-1 0-5 0 0,2 0 10 0 0,-1 0 0 0 0,1 0 0 0 0,-1 0 0 0 0,1 1 0 0 0,-1-1 0 0 0,1 1 0 0 0,-1-1 0 0 0,1 1 0 0 0,-1-1 0 0 0,1 1 0 0 0,-1 0-1 0 0,0-1 1 0 0,2 2-9 0 0,-2-1 9 0 0,1 0-1 0 0,-1 0 0 0 0,1 0 1 0 0,0 0-1 0 0,0-1 0 0 0,-1 1 1 0 0,1-1-1 0 0,0 1 0 0 0,0-1 1 0 0,0 1-1 0 0,-1-1 0 0 0,1 0 0 0 0,2 0-7 0 0,22 0 68 0 0,6 0 54 0 0,-30 0-119 0 0,-1 0 1 0 0,1 0 0 0 0,0-1 0 0 0,-1 1 0 0 0,1 0 0 0 0,0-1 0 0 0,-1 0 0 0 0,1 1 0 0 0,0-1 0 0 0,-1 0 0 0 0,1 0 0 0 0,-1 1 0 0 0,1-2-5 0 0,10-4 32 0 0,-2 5 26 0 0,10 1 4 0 0,3 0-55 0 0,-16 1-8 0 0,-4-3 5 0 0,20-10-40 0 0,-18 12-10 0 0,-1 0 22 0 0,-1-1-31 0 0,0 0-32 0 0,-1-2-50 0 0,9-7-41 0 0,-9 8 61 0 0,-2 2 5 0 0,0 0-45 0 0,3 0-139 0 0,7 0-256 0 0,-8 0-21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6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9792 0 0,'0'0'222'0'0,"0"0"30"0"0,0 3 18 0 0,0 64 121 0 0,0-37-184 0 0,0 4 116 0 0,0-17-109 0 0,0 1 44 0 0,2 0-43 0 0,12 29 372 0 0,-12-41-526 0 0,3 9 144 0 0,-3-12-148 0 0,-1 0-1 0 0,0 0 1 0 0,0 0 0 0 0,0 0-1 0 0,-1 1 1 0 0,1-1 0 0 0,-1 0-1 0 0,0 2-56 0 0,3 14 368 0 0,2-4-126 0 0,-3-11-169 0 0,0 0-1 0 0,0-1 1 0 0,0 1 0 0 0,1-1-1 0 0,-1 0 1 0 0,1 0-1 0 0,2 3-72 0 0,12 6 400 0 0,-5-7-50 0 0,-9-2-221 0 0,2 4 88 0 0,18-2 119 0 0,-11 1-135 0 0,-3-2-24 0 0,2-2 36 0 0,5-3 73 0 0,-3-1-59 0 0,0-2-54 0 0,-2 1-47 0 0,-6 1-74 0 0,8-3 147 0 0,-4 0-34 0 0,12-13 230 0 0,-16 13-308 0 0,8-6 58 0 0,5-1-18 0 0,-1 1-19 0 0,-4 0 2 0 0,-8 5-58 0 0,5-4 15 0 0,-7 7-58 0 0,-1 0 0 0 0,0 0-1 0 0,0 0 1 0 0,0 0 0 0 0,-1 0 0 0 0,1 0-1 0 0,-1-1 1 0 0,0 1 0 0 0,0-1-9 0 0,25-54 10 0 0,-26 57-9 0 0,0 0-1 0 0,1 0 0 0 0,-1 0 0 0 0,0 0 0 0 0,0 0 0 0 0,0-1 0 0 0,0 1 0 0 0,0 0 0 0 0,0 0 0 0 0,0 0 0 0 0,0 0 0 0 0,0 0 0 0 0,-1 0 0 0 0,1 0 1 0 0,0 0-1 0 0,-1 0 0 0 0,1 0 0 0 0,0 0 0 0 0,-1 0 0 0 0,1 0 0 0 0,-1 0 0 0 0,0 0 0 0 0,1 1 0 0 0,-1-1 0 0 0,-4-9-32 0 0,2-1-60 0 0,3-1-163 0 0,0-3-250 0 0,-2 10 59 0 0,-3 0 260 0 0,1 2 9 0 0,0-1-43 0 0,0-1-55 0 0,1 1-63 0 0,0-1-75 0 0,0 0-83 0 0,1 0-95 0 0,2 0-103 0 0,-3 0-899 0 0,-9-7-7 0 0</inkml:trace>
  <inkml:trace contextRef="#ctx0" brushRef="#br0" timeOffset="423.22">590 242 6272 0 0,'0'0'141'0'0,"0"0"23"0"0,0 3 11 0 0,0-2-157 0 0,1 6 86 0 0,8 2-55 0 0,-1-1-44 0 0,-2-4 37 0 0,1 0 90 0 0,0 0 67 0 0,-2-1 82 0 0,-4-2 10 0 0,0 0-54 0 0,1 0-48 0 0,-1 0-41 0 0,0-1-18 0 0,1 0-42 0 0,-1 0-24 0 0,2 0-15 0 0,0 0 41 0 0,-2 1-21 0 0,0-1 35 0 0,7 5 253 0 0,-7-4-295 0 0,1 0 0 0 0,-1-1 0 0 0,0 1-1 0 0,1 0 1 0 0,-1 0 0 0 0,1-1 0 0 0,-1 1 0 0 0,1-1 0 0 0,-1 1-1 0 0,1-1 1 0 0,0 0 0 0 0,-1 0 0 0 0,1 1 0 0 0,0-1-62 0 0,8 0 362 0 0,11 0 405 0 0,-2 0-234 0 0,-18 0-526 0 0,6 0 95 0 0,1-1 47 0 0,-5 1-59 0 0,1 0 1 0 0,-1-1-1 0 0,0 1 0 0 0,1-1 1 0 0,-1 0-1 0 0,0 0 0 0 0,1-1-90 0 0,6-4 245 0 0,-7 4-1 0 0,0 0-111 0 0,1 2-71 0 0,1 1-38 0 0,-2-1 50 0 0,9-2 130 0 0,-2-3-46 0 0,-2 0-65 0 0,0 1-24 0 0,3-2-34 0 0,0 1-19 0 0,-6 2 0 0 0,-5 3-13 0 0,1 0-1 0 0,0 0 1 0 0,-1-1 0 0 0,1 1-1 0 0,-1 0 1 0 0,1 0 0 0 0,0-1 0 0 0,-1 1-1 0 0,1-1 1 0 0,-1 1 0 0 0,1-1-1 0 0,-1 1 1 0 0,0-1 0 0 0,1 1-1 0 0,-1-1 1 0 0,1 1 0 0 0,-1-1 0 0 0,0 1-1 0 0,1-1 1 0 0,-1 0 0 0 0,0 1-1 0 0,0-1-2 0 0,3-4 8 0 0,1-3 26 0 0,-3 7-24 0 0,0-1 1 0 0,0 1-1 0 0,0-1 1 0 0,0 1 0 0 0,-1-1-1 0 0,1 1 1 0 0,0-1-1 0 0,-1 1 1 0 0,0-1 0 0 0,1 1-1 0 0,-1-3-10 0 0,3-1 66 0 0,-2 4-59 0 0,1-1 0 0 0,-1 0 0 0 0,0 0 1 0 0,0 0-1 0 0,0 0 0 0 0,0 0 1 0 0,0 0-1 0 0,0-1-7 0 0,0 1 0 0 0,0 0 1 0 0,-1-1-1 0 0,1 1 0 0 0,-1 0 1 0 0,1 0-1 0 0,-1 0 0 0 0,0-1 1 0 0,0 1-1 0 0,0 0 0 0 0,0-1 1 0 0,-1 1-1 0 0,1 0 1 0 0,0 0-1 0 0,-1 0 0 0 0,0-1 1 0 0,0-1-1 0 0,-9-11 0 0 0,-3-6 0 0 0,5 16 0 0 0,1 1 0 0 0,-1-9 17 0 0,-19-2 156 0 0,25 15-161 0 0,0-1 1 0 0,0 0-1 0 0,0 1 0 0 0,0 0 0 0 0,0-1 0 0 0,0 1 1 0 0,0 0-1 0 0,-1 0 0 0 0,1 0 0 0 0,-1 1-12 0 0,-3-1 26 0 0,-10 2-12 0 0,13 1-14 0 0,-1-1 0 0 0,1 1 0 0 0,0 0 0 0 0,-1 0 0 0 0,1 0 0 0 0,0 1 0 0 0,-4 3 0 0 0,-8 11 0 0 0,13-15 0 0 0,0 0 0 0 0,1 0 0 0 0,-1 1 0 0 0,1-1 0 0 0,-1 1 0 0 0,1 0 0 0 0,0-1 0 0 0,1 1 0 0 0,-1 2 0 0 0,-1 37 0 0 0,2-33 0 0 0,0 69-86 0 0,0-24 73 0 0,0-51 7 0 0,1 1 1 0 0,0-1 0 0 0,0 0-1 0 0,0 1 1 0 0,0-1-1 0 0,0 0 1 0 0,1 0 0 0 0,0 0-1 0 0,0 0 1 0 0,2 3 5 0 0,8 17 1 0 0,-10-18-2 0 0,1 0 1 0 0,0 0 0 0 0,1 0 0 0 0,-1-1 0 0 0,1 1 0 0 0,0-1 0 0 0,0 0-1 0 0,1 0 1 0 0,-1-1 0 0 0,1 1 0 0 0,1-1 0 0 0,10 11-9 0 0,-6-6-19 0 0,0-5-49 0 0,18-2-175 0 0,-25-2 173 0 0,5 0 19 0 0,-4 0-11 0 0,0 0-75 0 0,-2 0 33 0 0,0 0-34 0 0,0 0-60 0 0,1 0-53 0 0,-1 0-59 0 0,0 0-65 0 0,1 0-70 0 0,-1 0-78 0 0,1 0-83 0 0,-1 0-89 0 0,4 0-1017 0 0,3 0-979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22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 9040 0 0,'0'0'200'0'0,"0"0"33"0"0,0 0 15 0 0,0 0 5 0 0,-2 2-5 0 0,-9 8-6 0 0,9-7-34 0 0,1 1-93 0 0,1-1-65 0 0,1 2-9 0 0,-1-2 33 0 0,0 12 238 0 0,0 0-32 0 0,0 15 199 0 0,0 7-6 0 0,0 19 155 0 0,0-48-530 0 0,1-1 1 0 0,0 0 0 0 0,1 0 0 0 0,1 6-99 0 0,-1-6 108 0 0,0 1 0 0 0,0 0 0 0 0,-1 0 1 0 0,0 8-109 0 0,1 7 214 0 0,4-1-35 0 0,-4-15-111 0 0,-1 0 1 0 0,1 1 0 0 0,-1-1-1 0 0,0 1 1 0 0,-1 0-69 0 0,0 7 109 0 0,0-6-26 0 0,0 0 0 0 0,0-1 0 0 0,1 1 0 0 0,1 4-83 0 0,2 5 85 0 0,2 14 62 0 0,-4-9-20 0 0,-2-8-47 0 0,0-9-40 0 0,-1 0 1 0 0,2 0-1 0 0,-1 1 0 0 0,1-1 0 0 0,0 0 0 0 0,0 0-40 0 0,4 9 69 0 0,-3-12-59 0 0,-1 1-1 0 0,0-1 1 0 0,0 0 0 0 0,0 0 0 0 0,-1 0 0 0 0,1 1 0 0 0,-1-1 0 0 0,0 2-10 0 0,0 88 140 0 0,0-33-109 0 0,0-59-31 0 0,0 0 0 0 0,0 0 0 0 0,0-1 0 0 0,0 1 0 0 0,0 0 0 0 0,0-1 0 0 0,0 1 0 0 0,0 0 0 0 0,0 0 0 0 0,-1-1 0 0 0,1 1 0 0 0,0 0 0 0 0,-1-1 0 0 0,1 1 0 0 0,0-1 0 0 0,-1 1 1 0 0,1 0-1 0 0,-1-1 0 0 0,1 1 0 0 0,-1-1 0 0 0,1 1 0 0 0,-1-1 0 0 0,1 0 0 0 0,-1 1 0 0 0,0-1 0 0 0,1 1-1 0 0,-1-1 0 0 0,1 0 1 0 0,-1 0-1 0 0,1 1 0 0 0,-1-1 0 0 0,1 1 1 0 0,0-1-1 0 0,-1 0 0 0 0,1 1 0 0 0,0-1 0 0 0,-1 1 1 0 0,1-1-1 0 0,0 1 0 0 0,-1-1 0 0 0,1 1 0 0 0,0-1 1 0 0,0 1-1 0 0,0-1 0 0 0,0 1 0 0 0,-1-1 1 0 0,1 1-1 0 0,0 0 0 0 0,0-1 0 0 0,0 1 1 0 0,0 2-85 0 0,0-3-12 0 0,0 0 27 0 0,0 0-14 0 0,0 0-48 0 0,0 0-129 0 0,-2 2-234 0 0,-2 2 271 0 0,3-3 106 0 0,0 0-36 0 0,0 0-10 0 0,-1-1-36 0 0,2 1-43 0 0,-1-1-47 0 0,0 0-52 0 0,0-1-47 0 0,1 1-43 0 0,0-1-36 0 0,-1-1-136 0 0,1 1-37 0 0,0-4-1408 0 0</inkml:trace>
  <inkml:trace contextRef="#ctx0" brushRef="#br0" timeOffset="561.91">1 318 8232 0 0,'0'0'182'0'0,"0"0"29"0"0,0 3 14 0 0,2 7-27 0 0,3-8-163 0 0,22-1-29 0 0,-14-1 28 0 0,-6-1 24 0 0,-1 1 38 0 0,1 0-6 0 0,11 0 101 0 0,-1-1-52 0 0,-13 1-109 0 0,0 0 1 0 0,1-1-1 0 0,-1 0 0 0 0,0 0 0 0 0,0 0 1 0 0,-1 0-1 0 0,1-1 0 0 0,0 0 0 0 0,0 1 1 0 0,2-3-31 0 0,17-8 210 0 0,-1 6-52 0 0,11-6 18 0 0,20-13-104 0 0,-39 19-60 0 0,1 1 0 0 0,9-2-12 0 0,-7 3 0 0 0,-10 3 0 0 0,1-1 0 0 0,-1 0 0 0 0,0-1 0 0 0,0 1 0 0 0,1-2 0 0 0,18-8 3 0 0,-6 2-15 0 0,0 0 1 0 0,2-3 11 0 0,-14 8-71 0 0,0 0 0 0 0,1 1 1 0 0,0 0-1 0 0,1 0 71 0 0,6-2-73 0 0,9-3-21 0 0,-3-1 60 0 0,-21 9 34 0 0,12-9-12 0 0,-13 10 9 0 0,1-1 1 0 0,-1 1 0 0 0,1-1-1 0 0,-1 1 1 0 0,1 0 0 0 0,0-1 0 0 0,-1 1-1 0 0,1 0 1 0 0,-1 0 0 0 0,1 0-1 0 0,0-1 1 0 0,-1 1 0 0 0,1 0-1 0 0,0 0 1 0 0,-1 0 0 0 0,1 0-1 0 0,0 0 1 0 0,-1 0 0 0 0,1 0-1 0 0,-1 0 1 0 0,1 0 0 0 0,0 1 0 0 0,-1-1-1 0 0,1 0 3 0 0,1 0-4 0 0,14 0 4 0 0,-4 0 14 0 0,1 2 107 0 0,-10 3-82 0 0,1 1 8 0 0,6-1 44 0 0,-5 5 5 0 0,2-6-34 0 0,-7-3-58 0 0,1-1 0 0 0,-1 0 0 0 0,0 0 0 0 0,1 1 0 0 0,-1-1 1 0 0,1 0-1 0 0,-1 0 0 0 0,0 1 0 0 0,1-1 0 0 0,-1 1 0 0 0,0-1 0 0 0,1 0 0 0 0,-1 1 0 0 0,0-1 0 0 0,0 1 0 0 0,0-1 0 0 0,1 0 0 0 0,-1 1 0 0 0,0-1 0 0 0,0 1 0 0 0,0-1 0 0 0,0 1 0 0 0,0-1 0 0 0,0 1 0 0 0,0-1 0 0 0,1 1 0 0 0,-1-1 1 0 0,-1 1-1 0 0,1-1 0 0 0,0 0 0 0 0,0 1 0 0 0,0 0-4 0 0,0 6 44 0 0,0-5-29 0 0,-1 0-1 0 0,1 0 1 0 0,0 0 0 0 0,1 0 0 0 0,-1 0 0 0 0,0 0-1 0 0,0 0 1 0 0,1 0 0 0 0,0 0 0 0 0,0 1-15 0 0,15 33 206 0 0,-7-14-115 0 0,-5-10-18 0 0,-1-4-35 0 0,-1-1 1 0 0,0 0-1 0 0,0 1 1 0 0,0-1 0 0 0,-1 1-1 0 0,0-1 1 0 0,-1 7-39 0 0,1-8 34 0 0,-1 0 0 0 0,1 0 1 0 0,0-1-1 0 0,1 1 0 0 0,-1 0 1 0 0,1-1-1 0 0,0 1 0 0 0,1-1 1 0 0,-1 1-35 0 0,11 28 195 0 0,-9-17-97 0 0,-3-10-51 0 0,1 0 1 0 0,0 1-1 0 0,1-1 0 0 0,-1 0 0 0 0,2 0-47 0 0,8 27 167 0 0,-4-8-13 0 0,2-8 0 0 0,-5-8-95 0 0,-1 0 50 0 0,-2-4 13 0 0,-1 1 0 0 0,0-1 0 0 0,0 1 0 0 0,0 3-122 0 0,-1 5 159 0 0,2-2 46 0 0,4 0-4 0 0,0-2-42 0 0,-5 0-20 0 0,-1-8-126 0 0,0 2 66 0 0,0 10 362 0 0,0-10-300 0 0,0-3 145 0 0,0-2 2 0 0,0 0-27 0 0,0 0-110 0 0,0-1-57 0 0,0-2-44 0 0,0-6-17 0 0,0 7-6 0 0,-1-19 97 0 0,0 15-96 0 0,1-1 0 0 0,0 1 0 0 0,0 0 0 0 0,0-1 1 0 0,1 1-1 0 0,0 0 0 0 0,0 0 0 0 0,1-1-28 0 0,2-3 9 0 0,-3 7-8 0 0,1 0 0 0 0,-1 0 1 0 0,0 0-1 0 0,0 0 1 0 0,0 0-1 0 0,-1 0 0 0 0,1 0 1 0 0,-1 0-1 0 0,0 0 1 0 0,0-2-2 0 0,0 2 4 0 0,0 0 1 0 0,1 1 0 0 0,-1-1 0 0 0,0 1-1 0 0,1-1 1 0 0,-1 1 0 0 0,1-1 0 0 0,0 1-1 0 0,0 0 1 0 0,0-1 0 0 0,1 0-5 0 0,1-2 2 0 0,0 0-1 0 0,1 1 1 0 0,0-1-1 0 0,0 1 0 0 0,1 0-1 0 0,6-9-3 0 0,-8 9 4 0 0,0 1-1 0 0,0-1 1 0 0,1 1 0 0 0,-1 0 0 0 0,1 0 0 0 0,4-3-1 0 0,-6 5-5 0 0,0 0 0 0 0,0 0 0 0 0,0 0 0 0 0,0 1 0 0 0,0-1 0 0 0,0 0 0 0 0,1 1 0 0 0,-1 0 0 0 0,0-1 0 0 0,0 1 0 0 0,1 0 5 0 0,17 0-21 0 0,-10 3-33 0 0,-4 1 42 0 0,0 0-1 0 0,-1 0 1 0 0,0 1-1 0 0,0 0 1 0 0,0 0-1 0 0,0 0 1 0 0,2 5 12 0 0,20 21-54 0 0,-25-29 49 0 0,-1-1 0 0 0,1 1 0 0 0,-1 0 0 0 0,0 0 0 0 0,1 1 0 0 0,-1-1 0 0 0,0 0 0 0 0,0 0 0 0 0,0 0 0 0 0,-1 1 0 0 0,1-1 0 0 0,0 0 0 0 0,-1 1 5 0 0,6 15-31 0 0,3-6-22 0 0,-8-10 46 0 0,1-1-1 0 0,-1 0-1 0 0,0 0 1 0 0,0 0 0 0 0,0 0-1 0 0,0 0 1 0 0,0 0 0 0 0,0 1 0 0 0,0-1-1 0 0,-1 0 1 0 0,1 1 0 0 0,0-1-1 0 0,-1 1 1 0 0,1-1 0 0 0,-1 1 0 0 0,1-1-1 0 0,-1 1 1 0 0,0-1 0 0 0,0 1-1 0 0,0-1 1 0 0,0 1 0 0 0,0-1 0 0 0,0 1 8 0 0,0 1-15 0 0,0 0 1 0 0,0 0-1 0 0,1 0 1 0 0,-1 0-1 0 0,1 0 1 0 0,-1 0 0 0 0,2 2 14 0 0,-1-3-15 0 0,0 0 0 0 0,0 0 0 0 0,0 0 0 0 0,0-1 0 0 0,0 1 0 0 0,1 0 0 0 0,-1-1 1 0 0,1 2 14 0 0,1 0 13 0 0,0 0-33 0 0,1 3-103 0 0,-1 2-109 0 0,-1 9-423 0 0,-2-11 474 0 0,0-4-303 0 0,0-2-57 0 0,0 0-16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5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78 9072 0 0,'0'0'200'0'0,"0"0"33"0"0,0 0 15 0 0,-3 0-36 0 0,-7 0-127 0 0,8 0 127 0 0,2 0 38 0 0,0 0-2 0 0,0 0 5 0 0,0 0 23 0 0,0 0 11 0 0,0 0 1 0 0,0 0-6 0 0,0 0-20 0 0,6 0 86 0 0,1 0-61 0 0,-1 0-45 0 0,0-1-47 0 0,-1 0-46 0 0,3-4 77 0 0,1-1 97 0 0,4 4 84 0 0,-6 1-185 0 0,0-1-39 0 0,0-2 34 0 0,-1-2-46 0 0,-4 4-131 0 0,-1 0 1 0 0,1 1-1 0 0,0-1 1 0 0,-1 1-1 0 0,1 0 1 0 0,0 0-1 0 0,0-1 0 0 0,0 1 1 0 0,0 1-1 0 0,1-2-40 0 0,1 1 69 0 0,0 1 0 0 0,0-1 0 0 0,0 1 0 0 0,0 0-1 0 0,4 0-68 0 0,22-3 311 0 0,15-9 27 0 0,1-1-50 0 0,-16 9-111 0 0,-5 4-115 0 0,-2 1-36 0 0,2 0-13 0 0,3-1-17 0 0,-3 0 74 0 0,55 0 363 0 0,-37 0-309 0 0,-12 0-112 0 0,6 0-63 0 0,-35 0 130 0 0,0 0-56 0 0,-1 0-73 0 0,0 0-120 0 0,0 0 125 0 0,0 0 49 0 0,1 0 74 0 0,0 0 76 0 0,2 0 95 0 0,1 0 113 0 0,-1 0-134 0 0,-1 0 36 0 0,-4-1-260 0 0,1 1-1 0 0,-1 0 1 0 0,1 0 0 0 0,-1 0 0 0 0,1 0 0 0 0,-1 0-1 0 0,1 1 1 0 0,-1-1 0 0 0,1 0 0 0 0,-1 0 0 0 0,1 0 0 0 0,-1 0-1 0 0,1 0 1 0 0,-1 1 0 0 0,1-1 0 0 0,-1 0 0 0 0,1 1 0 0 0,-1-1-4 0 0,1 1 5 0 0,-1 0 0 0 0,1 0 1 0 0,0 0-1 0 0,-1 0 0 0 0,1 0 1 0 0,0 0-1 0 0,0 0 1 0 0,-1 0-1 0 0,1 0 0 0 0,0 0 1 0 0,0 0-1 0 0,0 0 0 0 0,0 0 1 0 0,0 0-6 0 0,0 0 0 0 0,1-1 0 0 0,-1 0 1 0 0,0 1-1 0 0,0-1 1 0 0,0 1-1 0 0,0-1 0 0 0,-1 0 1 0 0,1 1-1 0 0,0-1 0 0 0,0 1 1 0 0,0-1-1 0 0,0 0 0 0 0,0 1 1 0 0,0-1-1 0 0,-1 0 0 0 0,1 1 1 0 0,0-1-1 0 0,0 0 0 0 0,-1 1 1 0 0,1-1-1 0 0,0 0 1 0 0,0 1-1 0 0,-1-1 0 0 0,1 0 1 0 0,0 0-1 0 0,-1 1 0 0 0,1-1 1 0 0,0 0-1 0 0,-1 0 0 0 0,1 0 1 0 0,-1 1-1 0 0,-5 3 10 0 0,1 6 33 0 0,-1-5-33 0 0,5-5-10 0 0,1 0 0 0 0,-1 0 0 0 0,1 0 0 0 0,-1 1 0 0 0,1-1 0 0 0,0 0 0 0 0,-1 1 0 0 0,1-1 0 0 0,0 0 0 0 0,-1 1 0 0 0,1-1 0 0 0,0 0 0 0 0,-1 1 0 0 0,1-1 0 0 0,0 1 0 0 0,0-1 0 0 0,0 1 0 0 0,-1-1 0 0 0,1 0 0 0 0,0 1 0 0 0,0-1 0 0 0,0 1 0 0 0,0-1 0 0 0,0 1 0 0 0,0-1 0 0 0,0 1 0 0 0,0-1 0 0 0,0 1 0 0 0,0-1 0 0 0,0 1 0 0 0,0-1 0 0 0,0 1 0 0 0,-2 14 0 0 0,-3-7 0 0 0,4-7 0 0 0,0 0 0 0 0,0 1 0 0 0,0-1 0 0 0,1 1 0 0 0,-1-1 0 0 0,0 1 0 0 0,1-1 0 0 0,-1 1 0 0 0,1-1 0 0 0,0 1 0 0 0,-1-1 0 0 0,1 1 0 0 0,0 0 0 0 0,0-1 0 0 0,0 6 0 0 0,1-5 0 0 0,-1 0 0 0 0,0 0 0 0 0,0 0 0 0 0,0 1 0 0 0,-1-1 0 0 0,1 0 0 0 0,0 0 0 0 0,-1 0 0 0 0,1 0 0 0 0,-1 1 0 0 0,-4 4 0 0 0,4-6 0 0 0,0 1 0 0 0,0-1 0 0 0,0 1 0 0 0,1-1 0 0 0,-1 0 0 0 0,0 1 0 0 0,1 0 0 0 0,-1-1 0 0 0,1 1 0 0 0,0-1 0 0 0,-1 1 0 0 0,1-1 0 0 0,0 1 0 0 0,0 0 0 0 0,0 0 0 0 0,1 8 0 0 0,-1-7 0 0 0,0 1 0 0 0,0-1 0 0 0,0 1 0 0 0,0-1 0 0 0,0 1 0 0 0,-1-1 0 0 0,1 0 0 0 0,-1 1 0 0 0,-1 1 0 0 0,-8 22 11 0 0,5 1 32 0 0,-5-8-6 0 0,5 8 96 0 0,-7 17 109 0 0,-1 1-30 0 0,8-19-186 0 0,-5-6-26 0 0,5 6 0 0 0,-5 4 16 0 0,9-30-13 0 0,0 7 36 0 0,-2 0 1 0 0,1 0-1 0 0,-1 0 0 0 0,-2 4-39 0 0,1 4 97 0 0,4 13-18 0 0,1-14-28 0 0,-1-2-24 0 0,0-13-26 0 0,0 0 0 0 0,0 0 0 0 0,0 0-1 0 0,0 0 1 0 0,0 0 0 0 0,0 1 0 0 0,0-1 0 0 0,0 0 0 0 0,0 0 0 0 0,0 0 0 0 0,0 0 0 0 0,0 0 0 0 0,0 0 0 0 0,0 0 0 0 0,0 0 0 0 0,0 0 0 0 0,0 0 0 0 0,0 0-1 0 0,0 1 1 0 0,0-1 0 0 0,0 0 0 0 0,0 0 0 0 0,0 0 0 0 0,0 0 0 0 0,0 0 0 0 0,0 0 0 0 0,0 0 0 0 0,0 0 0 0 0,0 0 0 0 0,0 0 0 0 0,0 0 0 0 0,0 0 0 0 0,0 0 0 0 0,-1 0-1 0 0,1 1 1 0 0,0-1 0 0 0,0 0 0 0 0,0 0 0 0 0,0 0 0 0 0,0 0 0 0 0,0 0 0 0 0,0 0 0 0 0,0 0 0 0 0,0 0 0 0 0,0 0 0 0 0,0 0 0 0 0,-1 0 0 0 0,1 0 0 0 0,0 0-1 0 0,0 0 1 0 0,0 0 0 0 0,0 0 0 0 0,0 0 0 0 0,0 0 0 0 0,0 0 0 0 0,0 0 0 0 0,0 0-1 0 0,-10 2 29 0 0,7 8 51 0 0,3-7 12 0 0,0-3-57 0 0,0 0-50 0 0,0 0-47 0 0,0 0-86 0 0,-1 2-89 0 0,1 0 103 0 0,0 1 65 0 0,1 1 35 0 0,-1-3-50 0 0,0 2-117 0 0,0-3-32 0 0,0 0-131 0 0,0 0 22 0 0,0 0-36 0 0,0 0-990 0 0,0 0 819 0 0,0 0 325 0 0,0 0-35 0 0,0 0 11 0 0,0 0-35 0 0,0 0-40 0 0,0 0-44 0 0,0 0-49 0 0,0 0-44 0 0,0 0-40 0 0,0 0-35 0 0,0 0-146 0 0,0 0-34 0 0,0 0-1550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6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0 10656 0 0,'0'0'241'0'0,"0"0"38"0"0,0 3 10 0 0,0 4-98 0 0,1 7-57 0 0,-1-11-130 0 0,0-1 1 0 0,0 0-1 0 0,0 0 0 0 0,-1 0 0 0 0,1 0 0 0 0,-1 0 0 0 0,1 1 1 0 0,-2 0-5 0 0,-2 5 2 0 0,-2 4-1 0 0,4-1 66 0 0,2 26 887 0 0,0-26-703 0 0,0-1-85 0 0,-1-2 69 0 0,0-1-61 0 0,-2-2-48 0 0,0 0-34 0 0,2-4-73 0 0,0 1 1 0 0,1-1-1 0 0,-1 1 1 0 0,0-1-1 0 0,0 1 1 0 0,1 0-1 0 0,-1-1 1 0 0,1 1-1 0 0,-1 0 1 0 0,1-1-1 0 0,0 1 1 0 0,0 0-1 0 0,0 0 1 0 0,0 0-20 0 0,0 1 22 0 0,0 0 0 0 0,-1 0 1 0 0,1 0-1 0 0,-1 0 0 0 0,0 0 1 0 0,1 0-1 0 0,-2 2-22 0 0,-6 12 139 0 0,5-8-12 0 0,2 16 115 0 0,2-15-124 0 0,-1-1 46 0 0,1 1 61 0 0,-1-8-401 0 0,0-1 80 0 0,0 1 71 0 0,0 0 57 0 0,0 1 46 0 0,0-1 34 0 0,0 10 567 0 0,0-8-528 0 0,0 0-80 0 0,0-1-79 0 0,0-1-47 0 0,0 0-51 0 0,0 1-59 0 0,0-1-83 0 0,0 0-84 0 0,0 1-89 0 0,0-1-99 0 0,0 0-106 0 0,0 0-114 0 0,0-1-123 0 0,0 0 384 0 0,0 0-34 0 0,0-1-1344 0 0,0 0-1052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6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620 408 9848 0 0,'0'0'222'0'0,"0"0"30"0"0,0 0 19 0 0,0 0-2 0 0,0 0-35 0 0,0 0-12 0 0,0 0-4 0 0,0 0 12 0 0,0 0 62 0 0,-2 0 27 0 0,0 0-287 0 0,0 0 65 0 0,-3 0 140 0 0,-12 0 664 0 0,10 0-583 0 0,5 1-221 0 0,-1-1-36 0 0,2 1-44 0 0,0-1-50 0 0,-4 7 205 0 0,5-7-161 0 0,0 1 0 0 0,0-1 0 0 0,-1 0 0 0 0,1 1 0 0 0,0-1 0 0 0,0 1 1 0 0,-1-1-1 0 0,1 0 0 0 0,0 1 0 0 0,-1-1 0 0 0,1 0 0 0 0,-1 1 0 0 0,1-1 0 0 0,0 0 1 0 0,-1 0-1 0 0,1 0 0 0 0,-1 1 0 0 0,1-1 0 0 0,-1 0 0 0 0,1 0 0 0 0,0 0 0 0 0,-1 0 0 0 0,1 0 1 0 0,-1 0-1 0 0,1 0 0 0 0,-1 1 0 0 0,1-1 0 0 0,-1-1 0 0 0,1 1 0 0 0,-1 0 0 0 0,1 0 1 0 0,-1 0-12 0 0,0 0 15 0 0,1 0 0 0 0,-1 0 0 0 0,0 0 0 0 0,1 0 0 0 0,-1 0 1 0 0,0 0-1 0 0,1 0 0 0 0,-1 0 0 0 0,0 1 0 0 0,1-1 0 0 0,-1 0 1 0 0,1 0-1 0 0,-1 1 0 0 0,0-1 0 0 0,1 0 0 0 0,-1 1 1 0 0,1-1-1 0 0,-1 0 0 0 0,1 1 0 0 0,-1-1 0 0 0,1 1 0 0 0,-1-1 1 0 0,1 1-1 0 0,0-1 0 0 0,-1 1 0 0 0,1 0-15 0 0,-1-1 13 0 0,1 1 1 0 0,0-1-1 0 0,-1 1 0 0 0,1-1 1 0 0,-1 1-1 0 0,1-1 0 0 0,-1 1 1 0 0,1-1-1 0 0,-1 0 0 0 0,1 1 1 0 0,-1-1-1 0 0,1 0 0 0 0,-1 1 1 0 0,1-1-1 0 0,-1 0 0 0 0,0 1 1 0 0,1-1-1 0 0,-1 0 0 0 0,0 0 1 0 0,1 0-1 0 0,-1 0 1 0 0,0 0-1 0 0,1 0 0 0 0,-1 0 1 0 0,0 0-1 0 0,1 0-13 0 0,-7 0 94 0 0,5 0-63 0 0,0 0 0 0 0,0-1 0 0 0,0 2-1 0 0,0-1 1 0 0,-1 0 0 0 0,1 0 0 0 0,0 1 0 0 0,0-1 0 0 0,0 1 0 0 0,-1 0-31 0 0,-4 3 95 0 0,5-3-76 0 0,1 0 0 0 0,0 0 0 0 0,-1 0 0 0 0,1 0 0 0 0,-1-1-1 0 0,1 1 1 0 0,-1-1 0 0 0,1 1 0 0 0,-1-1 0 0 0,1 1 0 0 0,-1-1 0 0 0,1 0 0 0 0,-1 0 0 0 0,0 0-19 0 0,-5 0 73 0 0,5 0-49 0 0,0 0 0 0 0,0 0 0 0 0,0 0-1 0 0,0 0 1 0 0,0 0 0 0 0,0 0 0 0 0,0 1 0 0 0,0-1 0 0 0,0 1 0 0 0,-1 0-24 0 0,-11 5 116 0 0,10-4-91 0 0,1-1 1 0 0,0 0-1 0 0,-1-1 1 0 0,1 1 0 0 0,-1 0-1 0 0,1-1 1 0 0,-4 0-26 0 0,-9 0 104 0 0,-16 0 84 0 0,-41 0 120 0 0,67 1-273 0 0,0-1 0 0 0,1 1-1 0 0,-1 0 1 0 0,1 1-1 0 0,-1-1 1 0 0,-1 2-35 0 0,2-2 27 0 0,1 1-1 0 0,-1-1 1 0 0,0 0 0 0 0,0 0 0 0 0,0-1-1 0 0,-1 1-26 0 0,-6-2 47 0 0,-8 0 36 0 0,4 5 11 0 0,7-1-52 0 0,0 0 0 0 0,0-1 0 0 0,0 0 0 0 0,-2-1-42 0 0,-15 1 96 0 0,25-2-91 0 0,1 0-1 0 0,-1-1 0 0 0,0 2 0 0 0,1-1 0 0 0,-1 0 0 0 0,1 0 0 0 0,-1 0 0 0 0,0 0 0 0 0,1 0 0 0 0,-1 0 0 0 0,0 1 0 0 0,1-1 0 0 0,-1 0 0 0 0,1 1 0 0 0,-1-1 0 0 0,0 0 0 0 0,1 1 0 0 0,-1-1 1 0 0,1 0-1 0 0,-1 1 0 0 0,1-1 0 0 0,0 1 0 0 0,-1-1 0 0 0,1 1 0 0 0,-1-1 0 0 0,1 1-4 0 0,0 0 1 0 0,-1-1 1 0 0,1 1-1 0 0,-1-1 1 0 0,1 1-1 0 0,0-1 1 0 0,-1 1-1 0 0,1-1 1 0 0,-1 1-1 0 0,1-1 1 0 0,-1 0-1 0 0,1 1 1 0 0,-1-1-1 0 0,0 0 1 0 0,1 1-1 0 0,-1-1 1 0 0,1 0-1 0 0,-1 0 1 0 0,0 0-1 0 0,1 1 1 0 0,-1-1-1 0 0,0 0 1 0 0,1 0-1 0 0,-1 0 0 0 0,0 0 1 0 0,1 0-1 0 0,-1 0-1 0 0,-4 0 0 0 0,-3 0 3 0 0,-22 0 58 0 0,28 0 6 0 0,2-3-3 0 0,0-7-37 0 0,-1 10-26 0 0,1 0 0 0 0,0 0 0 0 0,0 0 0 0 0,0 0-1 0 0,0 0 1 0 0,0 0 0 0 0,0 0 0 0 0,0-1 0 0 0,0 1 0 0 0,0 0 0 0 0,0 0 0 0 0,0 0 0 0 0,0 0 0 0 0,0 0 0 0 0,0 0 0 0 0,0 0 0 0 0,0 0 0 0 0,0 0 0 0 0,0 0-1 0 0,0 0 1 0 0,0-1 0 0 0,1 1 0 0 0,-1 0 0 0 0,0 0 0 0 0,0 0 0 0 0,0 0 0 0 0,0 0 0 0 0,0 0 0 0 0,0 0 0 0 0,0 0 0 0 0,0 0 0 0 0,0 0 0 0 0,0 0 0 0 0,0 0 0 0 0,0 0-1 0 0,0 0 1 0 0,0 0 0 0 0,0 0 0 0 0,1-1 0 0 0,-1 1 0 0 0,0 0 0 0 0,0 0 0 0 0,0 0 0 0 0,0 0 0 0 0,0 0 0 0 0,0 0 0 0 0,0 0 0 0 0,0 0 0 0 0,0 0 0 0 0,0 0-1 0 0,0 0 1 0 0,1 0 0 0 0,-1 0 0 0 0,0 0 0 0 0,0 1 0 0 0,0-1 0 0 0,0 0-1 0 0,0 0 0 0 0,1 0 0 0 0,-1 0 0 0 0,1 0 1 0 0,-1 0-1 0 0,0 0 0 0 0,1 0 0 0 0,-1 0 0 0 0,1 0 0 0 0,-1 0 0 0 0,0 0 1 0 0,1 0-1 0 0,-1 0 0 0 0,1-1 0 0 0,-1 1 0 0 0,0 0 0 0 0,1 0 0 0 0,-1 0 0 0 0,0 0 1 0 0,1-1-1 0 0,-1 1 0 0 0,0 0 0 0 0,1 0 0 0 0,-1-1 0 0 0,0 1 0 0 0,0 0 0 0 0,1-1 1 0 0,-1 1-1 0 0,0 0 0 0 0,0-1 0 0 0,1 1 0 0 0,-1 0 0 0 0,0-1 0 0 0,0 1 0 0 0,0 0 1 0 0,0-1-1 0 0,0 1 0 0 0,0-1 0 0 0,1 1 0 0 0,-1 0 0 0 0,0-1 0 0 0,0 1 1 0 0,0-1-1 0 0,0 1 0 0 0,0 0 0 0 0,0-1 0 0 0,-1 1 0 0 0,1 0 0 0 0,0-1 0 0 0,0 0 0 0 0,0 1-3 0 0,0-1 0 0 0,0 0 0 0 0,0 0 0 0 0,0 0 0 0 0,0 1 0 0 0,0-1-1 0 0,0 0 1 0 0,0 0 0 0 0,0 0 0 0 0,0 1 0 0 0,1-1 0 0 0,-1 0 0 0 0,0 0-1 0 0,1 1 1 0 0,-1-1 0 0 0,0 0 0 0 0,1 1 0 0 0,-1-1 0 0 0,1 0 3 0 0,9-4-14 0 0,-4-6 14 0 0,-5 10 0 0 0,-1 0 0 0 0,1 0 0 0 0,-1 0 0 0 0,1 0 0 0 0,-1 0 0 0 0,1 0 0 0 0,-1 0 0 0 0,1 1 0 0 0,0-1 0 0 0,-1 0 0 0 0,1 0 0 0 0,0 0 0 0 0,0 1 0 0 0,0-1 0 0 0,0 0 0 0 0,0 1 0 0 0,0-1 0 0 0,0 1 0 0 0,0 0 0 0 0,-1-1 0 0 0,1 1 0 0 0,0-1 0 0 0,0 1 0 0 0,0-1 0 0 0,-1 0 0 0 0,1 1 0 0 0,0-1 0 0 0,0 0 0 0 0,-1 1 0 0 0,1-1 0 0 0,-1 0 0 0 0,1 0 0 0 0,-1 1 0 0 0,1-1 0 0 0,-1 0 0 0 0,1 0 0 0 0,-1 0 0 0 0,0 0 0 0 0,1 0 0 0 0,-1 0 0 0 0,0 0 0 0 0,0 0 0 0 0,0 0 0 0 0,1 0 0 0 0,-1 0 0 0 0,0 0 0 0 0,1 0 0 0 0,-1 1 0 0 0,0-1 0 0 0,1 0 0 0 0,0 0 0 0 0,-1 0 0 0 0,1 1 0 0 0,-1-1 0 0 0,1 0 0 0 0,0 0 0 0 0,-1 1 0 0 0,1-1 0 0 0,0 1 0 0 0,0-1 0 0 0,-1 0 0 0 0,1 1 0 0 0,0 0 0 0 0,0-1 0 0 0,0 1 0 0 0,0-1 0 0 0,2 0 0 0 0,-1-1 0 0 0,0 0 0 0 0,0 0 0 0 0,0-1 0 0 0,0 1 0 0 0,0 0 0 0 0,0-1 0 0 0,0 1 0 0 0,-1-1 0 0 0,1 1 0 0 0,0-4 0 0 0,4-4 0 0 0,6-10 0 0 0,-10 16 0 0 0,0 0 0 0 0,1 0 0 0 0,-1 0 0 0 0,1 0 0 0 0,0 1 0 0 0,1-2 0 0 0,-2 2 0 0 0,1 0 0 0 0,-1 0 0 0 0,0-1 0 0 0,0 1 0 0 0,0 0 0 0 0,0-1 0 0 0,-1 0 0 0 0,1 1 0 0 0,-1-1 0 0 0,0 0 0 0 0,0-2 0 0 0,10-25 0 0 0,-1 13 0 0 0,-6 6 0 0 0,-3 8 0 0 0,0 0 0 0 0,0 0 0 0 0,0 1 0 0 0,1-1 0 0 0,0 0 0 0 0,0 1 0 0 0,0-1 0 0 0,0 1 0 0 0,0 0 0 0 0,0 1 0 0 0,-1-1 0 0 0,1 0 0 0 0,-1 0 0 0 0,1 1 0 0 0,-1-1 0 0 0,0 0 0 0 0,0 0 0 0 0,-1 0 0 0 0,1 0 0 0 0,-1 0 0 0 0,1-1 0 0 0,-1-1 0 0 0,0 3 0 0 0,1 0 0 0 0,-1 0 0 0 0,0 0 0 0 0,1 1 0 0 0,-1-1 0 0 0,1 0 0 0 0,-1 0 0 0 0,1 1 0 0 0,0-1 0 0 0,0 1 0 0 0,0-1 0 0 0,0 0 0 0 0,0 1 0 0 0,0 0 0 0 0,0-1 0 0 0,1 1 0 0 0,0-1 0 0 0,0 0 0 0 0,-1 1 0 0 0,0 0 0 0 0,1-1 0 0 0,-1 1 0 0 0,0-1 0 0 0,0 1 0 0 0,0-1 0 0 0,0 1 0 0 0,-1-1 0 0 0,1 0 0 0 0,0 1 0 0 0,-1-1 0 0 0,1 0 0 0 0,-1 0 0 0 0,1 1 0 0 0,-1-1 0 0 0,0-2 0 0 0,0-2 0 0 0,0 5 0 0 0,0-1 0 0 0,0 0 0 0 0,0 1 0 0 0,0-1 0 0 0,0 1 0 0 0,0-1 0 0 0,0 0 0 0 0,0 1 0 0 0,1-1 0 0 0,-1 1 0 0 0,1-1 0 0 0,0 0 0 0 0,9-3 0 0 0,-5-6 0 0 0,5 6 0 0 0,-9 5 0 0 0,-1-1 0 0 0,0 0 0 0 0,1 0 0 0 0,-1 1 0 0 0,0-1 0 0 0,0 0 0 0 0,1 0 0 0 0,-1 0 0 0 0,0 1 0 0 0,0-1 0 0 0,0 0 0 0 0,0 0 0 0 0,0 0 0 0 0,0 0 0 0 0,0-12 11 0 0,0 11 10 0 0,2 4 1 0 0,1 1-14 0 0,2 2-1 0 0,2 2 42 0 0,3 6-28 0 0,12 31 100 0 0,-13-28-87 0 0,-4 15 46 0 0,0-20-43 0 0,-1-6-24 0 0,-1 1 1 0 0,-1-1-1 0 0,1 1 1 0 0,-1 0-1 0 0,0 0 1 0 0,0 0-1 0 0,0 0 1 0 0,-1 1-1 0 0,0 4-13 0 0,-1-9 5 0 0,1-1-1 0 0,-1 1 1 0 0,0-1-1 0 0,0 1 0 0 0,1-1 1 0 0,-1 1-1 0 0,1-1 0 0 0,-1 1 1 0 0,1-1-1 0 0,-1 0 0 0 0,1 1 1 0 0,0-1-1 0 0,0 0-4 0 0,5 12 14 0 0,-1 12 29 0 0,0-10-29 0 0,-3-12-8 0 0,-1 0 0 0 0,0 0 0 0 0,0 1 1 0 0,0-1-1 0 0,-1 0 0 0 0,1 0 0 0 0,-1 1 1 0 0,1 1-7 0 0,-2 4 13 0 0,2 0 0 0 0,-1 0 0 0 0,1 0 0 0 0,1 0 0 0 0,0-1 0 0 0,1 4-13 0 0,6 18 90 0 0,-9-30-90 0 0,2 5 15 0 0,0 2 9 0 0,0-1-1 0 0,0 1 0 0 0,0 0 0 0 0,-1 0 0 0 0,0 0 0 0 0,0 5-23 0 0,0 0 43 0 0,0 0 0 0 0,1 0 0 0 0,0 0 0 0 0,1-1 0 0 0,0 2-43 0 0,2 6 73 0 0,0-3-16 0 0,-3-10-30 0 0,0 0 0 0 0,-1 1 0 0 0,0-1 0 0 0,0 0 0 0 0,0 1 0 0 0,-1-1-27 0 0,1 2 31 0 0,-1 0 1 0 0,2 0-1 0 0,-1 0 0 0 0,3 7-31 0 0,-2-8 26 0 0,0 0 0 0 0,-1 0 0 0 0,0 0 0 0 0,0 7-26 0 0,1 3 64 0 0,5 1-13 0 0,-3-8-22 0 0,4 12 62 0 0,0 0 9 0 0,-7-3-75 0 0,-1-18-24 0 0,0 0 0 0 0,0-1 0 0 0,0 1 0 0 0,0 0 0 0 0,0 0 0 0 0,0 0-1 0 0,1 0 1 0 0,-1-1 0 0 0,0 1 0 0 0,0 0 0 0 0,1 0 0 0 0,-1-1 0 0 0,0 1-1 0 0,1 1 0 0 0,9 0 64 0 0,-7-2 24 0 0,-3 0-12 0 0,0 0-4 0 0,0 0-62 0 0,0 0-105 0 0,0 0-132 0 0,0 0 41 0 0,0 0-136 0 0,0 0-652 0 0,0 0 747 0 0,0 0 43 0 0,0 0-4 0 0,0 0-45 0 0,0 0-3 0 0,0 0-44 0 0,0 0-51 0 0,0 0-58 0 0,0 0-62 0 0,0 0-56 0 0,0 0-52 0 0,0 0-45 0 0,0 0-170 0 0,0 0-44 0 0,0 0-206 0 0,0 0-560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7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9440 0 0,'0'0'216'0'0,"0"0"32"0"0,0 0 9 0 0,0 0-90 0 0,0 0-25 0 0,0 0 40 0 0,0 3 144 0 0,0 9 560 0 0,0 1-109 0 0,0 0-99 0 0,0 0-86 0 0,0 3 20 0 0,0 1-88 0 0,0 2 17 0 0,0 11 161 0 0,3-15-577 0 0,7-2 10 0 0,-8-10-28 0 0,-1 1-48 0 0,-1 4-11 0 0,-1-5-11 0 0,1 0-80 0 0,0 0 44 0 0,0 4 101 0 0,0 0 90 0 0,0 9 334 0 0,0-12-413 0 0,0-1-54 0 0,0-1 39 0 0,0-2-69 0 0,0 0-48 0 0,0 0-59 0 0,0 0-54 0 0,0 0 14 0 0,0 0 18 0 0,0 0-29 0 0,0 0-140 0 0,0 0-62 0 0,0 0 177 0 0,0 0-43 0 0,0 0-72 0 0,0 0 87 0 0,0 0-36 0 0,0 0-39 0 0,0 0-38 0 0,0 0-394 0 0,0 0 99 0 0,0 0-51 0 0,0 0-752 0 0,0 0-588 0 0,0 0-1119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8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1 10536 0 0,'0'0'233'0'0,"0"0"39"0"0,0 0 17 0 0,0 0-27 0 0,0 0-94 0 0,0 0-39 0 0,0 0 138 0 0,0 0 245 0 0,0 0 28 0 0,0 0-224 0 0,0 0-136 0 0,0 0-41 0 0,0 0 15 0 0,0 0 49 0 0,-2 2-13 0 0,-8 9 1 0 0,7-8 17 0 0,2 1-106 0 0,2 3-9 0 0,-1-6-61 0 0,0 5 154 0 0,-1-1-41 0 0,-2-1 10 0 0,-1-1-49 0 0,-1 3 51 0 0,3 2-10 0 0,2 24 355 0 0,0-3-71 0 0,0 0-98 0 0,0-14-210 0 0,0 1-34 0 0,0-14-76 0 0,0-1-1 0 0,0 1 1 0 0,1-1-1 0 0,-1 1 1 0 0,0-1-1 0 0,1 1 1 0 0,-1-1-1 0 0,1 1 1 0 0,-1-1-1 0 0,1 1 1 0 0,0-1-1 0 0,0 0 1 0 0,0 0-13 0 0,5 12 74 0 0,-1 12 26 0 0,1-13-40 0 0,-5-10-51 0 0,-1-1 1 0 0,1 1-1 0 0,0-1 1 0 0,0 0-1 0 0,-1 1 1 0 0,1 0-1 0 0,-1-1 1 0 0,1 1-1 0 0,-1-1 1 0 0,0 1-1 0 0,0-1 1 0 0,0 1-1 0 0,0 0 0 0 0,0 0-9 0 0,0 7 37 0 0,-1 10 34 0 0,5-2 4 0 0,21 54 165 0 0,-19-54-175 0 0,-2-2-20 0 0,1 1-1 0 0,0 1 19 0 0,-1-7-33 0 0,-2-7-18 0 0,-1 0 0 0 0,0 0 0 0 0,0 0-1 0 0,0 0 1 0 0,0 0 0 0 0,0 0 0 0 0,-1 0 0 0 0,1 0-1 0 0,-1 3-11 0 0,0-3 12 0 0,0 0-1 0 0,1 0 0 0 0,-1 1 1 0 0,1-1-1 0 0,0 0 0 0 0,0 0 0 0 0,0 0 1 0 0,0 0-1 0 0,1 2-11 0 0,2 5 26 0 0,2 6 26 0 0,8 14 7 0 0,-13-28-52 0 0,9 10 14 0 0,-8-7 32 0 0,-2 5 11 0 0,0-7-32 0 0,3-3-122 0 0,7 0-10 0 0,-8 0 36 0 0,-2 0-7 0 0,0 0-38 0 0,0 0-106 0 0,0 0-194 0 0,0 0 222 0 0,0 0-39 0 0,0 0-73 0 0,0 0 99 0 0,0 0-39 0 0,0 0-42 0 0,0 0-39 0 0,0 0-37 0 0,0 0-32 0 0,0 0-250 0 0,0 0-54 0 0,0 0-810 0 0,0 0-634 0 0,0 0-1206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19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91 6952 0 0,'-3'-2'201'0'0,"-4"-4"-69"0"0,-3 2-49 0 0,0-1-59 0 0,-5-8-24 0 0,7 7 45 0 0,0 2 96 0 0,1 0 58 0 0,2 0 78 0 0,1-1 86 0 0,2 0-41 0 0,-2-3 90 0 0,-4 1-42 0 0,-7 5 344 0 0,8 1-408 0 0,-1-1-37 0 0,0-3-5 0 0,-2 0 73 0 0,0 3 76 0 0,7 2-127 0 0,1 2-130 0 0,-11 7 66 0 0,9-8-191 0 0,1 0-1 0 0,-1-1 1 0 0,0 1 0 0 0,1-1 0 0 0,-1 1 0 0 0,0-1 0 0 0,0 0-31 0 0,3 0 11 0 0,0 0 1 0 0,-1 0 0 0 0,1 0 0 0 0,-1 0-1 0 0,1 1 1 0 0,0-1 0 0 0,-1 0-1 0 0,1 1 1 0 0,0-1 0 0 0,-1 1 0 0 0,1 0-1 0 0,0-1-11 0 0,-11 11 181 0 0,-4 1 74 0 0,6-7-83 0 0,0 0 9 0 0,0 3-54 0 0,-6 9-40 0 0,-14 24-78 0 0,27-36-11 0 0,0 0 0 0 0,0 1 0 0 0,1-1 0 0 0,0 1 0 0 0,-2 5 2 0 0,-5 28-98 0 0,3-8-18 0 0,0-16 56 0 0,5-12 55 0 0,0 0 0 0 0,0 0 0 0 0,0 0 0 0 0,0 0 0 0 0,0 0 0 0 0,1 0 0 0 0,-1 0 1 0 0,1 0-1 0 0,0 3 5 0 0,-1 15 0 0 0,1-12 0 0 0,-1 0 0 0 0,1 1 0 0 0,1-1 0 0 0,0 0 0 0 0,2 10 0 0 0,12 16-80 0 0,-14-31 69 0 0,1 0 0 0 0,0 0 1 0 0,0 0-1 0 0,0-1 0 0 0,0 1 1 0 0,3 3 10 0 0,-1-2-1 0 0,1-1 0 0 0,-1 1 0 0 0,1-1 0 0 0,2 2 1 0 0,0-1 18 0 0,1 0 1 0 0,0 0 0 0 0,-1-1 0 0 0,1 0 0 0 0,1 0 0 0 0,4 1-19 0 0,9 3 194 0 0,-7-2-71 0 0,8-3 19 0 0,-21-3-113 0 0,1 0 1 0 0,-1 0 0 0 0,0 0-1 0 0,1 0 1 0 0,-1-1 0 0 0,0 0 0 0 0,0 1-1 0 0,0-1 1 0 0,1 0 0 0 0,-1 0-1 0 0,0 0 1 0 0,1-1-30 0 0,6-3 148 0 0,2 1 44 0 0,15-6 96 0 0,-16 6-109 0 0,-3-1-47 0 0,-5 3-94 0 0,0 0 0 0 0,0 0 0 0 0,0 0 0 0 0,-1 0-1 0 0,1 0 1 0 0,-1 0 0 0 0,2-2-38 0 0,3-6 146 0 0,3-1 76 0 0,-2 4-55 0 0,8-8 133 0 0,-3 0-84 0 0,-10 12-188 0 0,-1 0 0 0 0,1 0 1 0 0,-1 0-1 0 0,0 0 0 0 0,0 0 0 0 0,0 0 1 0 0,0 0-1 0 0,0 0 0 0 0,-1 0 1 0 0,1 0-1 0 0,-1 0 0 0 0,0-2-28 0 0,0-1 45 0 0,1 1 0 0 0,0 0 0 0 0,0-1 1 0 0,1 1-1 0 0,0-4-45 0 0,4-9 97 0 0,-4 1-61 0 0,-2-29 72 0 0,0 32-110 0 0,0 12 2 0 0,0 0 0 0 0,0 1 0 0 0,0-1 0 0 0,-1 1 0 0 0,1-1 0 0 0,0 0 0 0 0,-1 1 0 0 0,1-1 0 0 0,-1 1 0 0 0,1-1 0 0 0,-1 1 0 0 0,0-1 0 0 0,0 1 0 0 0,0-1 0 0 0,-5-10 0 0 0,1-13-16 0 0,2 17-18 0 0,-1 0-45 0 0,-1-2-59 0 0,-4-5-119 0 0,-4-6-112 0 0,10 14 286 0 0,0 1 34 0 0,-10-27-730 0 0,10 27 571 0 0,0-2-44 0 0,2 7 195 0 0,-3-5-164 0 0,3 5 105 0 0,-1-1-38 0 0,1 0-8 0 0,-1 1-38 0 0,1-1-42 0 0,-1 1-48 0 0,2 1 278 0 0,-1-2-333 0 0,-1 1-48 0 0,1-1-43 0 0,-1 1-37 0 0,0-1-138 0 0,1 0-36 0 0,-5-3-1425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30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0 10880 0 0,'0'0'248'0'0,"0"0"34"0"0,0 0 20 0 0,0 3-38 0 0,0 8-196 0 0,0-5-32 0 0,0-1-8 0 0,0-2 16 0 0,0-1 73 0 0,0-1 139 0 0,2 1 244 0 0,8 8 20 0 0,-9-8-320 0 0,0-1-37 0 0,1 1 63 0 0,-1 1-88 0 0,-1 1-85 0 0,0 0-19 0 0,0-2 67 0 0,5 6 88 0 0,0 1 55 0 0,-2 1 55 0 0,-1-4 51 0 0,1-3-248 0 0,0 1-1 0 0,0 0 0 0 0,0 0 1 0 0,-1 1-1 0 0,0-1 0 0 0,0 0 1 0 0,0 1-1 0 0,0 2-101 0 0,3 9 220 0 0,-4-2-74 0 0,1 0 73 0 0,3-5-44 0 0,1 3-1 0 0,-4-3-73 0 0,-1 25 286 0 0,-1-20-255 0 0,-1-6-83 0 0,1-2-35 0 0,2 10 70 0 0,4 1-22 0 0,-1-2-19 0 0,-1 14 29 0 0,-5 16-55 0 0,0-11-18 0 0,1-10 1 0 0,-1 25 12 0 0,5-19 36 0 0,0-15-36 0 0,3 11-5 0 0,-6-6 46 0 0,-1-14-43 0 0,0-4-10 0 0,0-1 0 0 0,0 1 0 0 0,0-1 1 0 0,0 1-1 0 0,0 0 0 0 0,0-1 0 0 0,0 1 1 0 0,1-1-1 0 0,-1 1 0 0 0,0-1 0 0 0,1 1 0 0 0,0 1 0 0 0,9 2 0 0 0,-10-5 0 0 0,1 1 0 0 0,-1 0 0 0 0,1 0 0 0 0,-1-1 0 0 0,0 1 0 0 0,0 0 0 0 0,0 0 0 0 0,1 0 0 0 0,-1-1 0 0 0,0 1 0 0 0,0 0 0 0 0,0 0 0 0 0,0 0 0 0 0,0 0 0 0 0,0 8-13 0 0,0-5-38 0 0,0-2-53 0 0,0-2-122 0 0,0 0-212 0 0,0 0 245 0 0,0 0-33 0 0,0 0-69 0 0,0 0 99 0 0,0 0-38 0 0,0 0-39 0 0,0 0-40 0 0,0 0-413 0 0,0 0 105 0 0,0 0-53 0 0,0 0-785 0 0,0 0-615 0 0,0 0-1169 0 0</inkml:trace>
  <inkml:trace contextRef="#ctx0" brushRef="#br0" timeOffset="560.79">1 318 9960 0 0,'0'0'222'0'0,"0"0"30"0"0,0 0 20 0 0,0 0-24 0 0,0-3-93 0 0,0 0-81 0 0,1 0 58 0 0,0-1 65 0 0,3-3 318 0 0,-2 5-358 0 0,1-1 5 0 0,-1 1-130 0 0,0 1-42 0 0,4-2 206 0 0,0 1-47 0 0,4-2 43 0 0,11-5 57 0 0,3-9 132 0 0,-6 3-110 0 0,-16 14-244 0 0,1-1 0 0 0,-1 1-1 0 0,1-1 1 0 0,-1 1 0 0 0,1 0-1 0 0,0 0 1 0 0,0 1-27 0 0,34-9 247 0 0,5-1 9 0 0,2-4-35 0 0,-17 5-165 0 0,-20 7-48 0 0,1 0-1 0 0,0 1 0 0 0,0 0 1 0 0,0 1-1 0 0,2 0-7 0 0,5-1 25 0 0,0-1 0 0 0,14-3-25 0 0,-15 2 2 0 0,0 1 0 0 0,15 0-2 0 0,-21 1 0 0 0,0 0 1 0 0,0 0 0 0 0,0 0 0 0 0,1-1-1 0 0,1-1 0 0 0,-4 2 10 0 0,1-1 0 0 0,-1 1 0 0 0,1 0 0 0 0,-1 0 0 0 0,1 0-10 0 0,54 1 85 0 0,-61 0-85 0 0,2 0 6 0 0,-1 0 0 0 0,1 0-1 0 0,-1 0 1 0 0,1 1 0 0 0,0-1 0 0 0,-1 0-1 0 0,1 0 1 0 0,-1 1 0 0 0,1-1 0 0 0,0 1-6 0 0,5 5 40 0 0,2-1-11 0 0,20-3 66 0 0,-27-2-95 0 0,8 1 22 0 0,-3 6-43 0 0,2 2-38 0 0,-4 1 45 0 0,5-5 26 0 0,-10-4-9 0 0,1 0 0 0 0,-1 0 1 0 0,0-1-1 0 0,1 1 1 0 0,-1 0-1 0 0,0 0 1 0 0,0-1-1 0 0,0 1 0 0 0,0 0 1 0 0,0 0-1 0 0,1 0 1 0 0,-1 0-1 0 0,-1-1 1 0 0,1 2-4 0 0,0 44 256 0 0,0-1-109 0 0,0 91 51 0 0,1-132-197 0 0,-1 0 0 0 0,1 1 0 0 0,0-1 0 0 0,0 0 0 0 0,0 1 0 0 0,1-1 0 0 0,-1 0 0 0 0,1 0 1 0 0,0 0-1 0 0,3 3-1 0 0,6 17 0 0 0,-9-19 0 0 0,1 4 0 0 0,0 1 0 0 0,1 0 0 0 0,2 2 0 0 0,-4-9 0 0 0,-1 0 0 0 0,1-1 0 0 0,0 0 0 0 0,0 1 0 0 0,0-1 0 0 0,0 0 0 0 0,0 0 0 0 0,0 0 0 0 0,1 0 0 0 0,-1 0 0 0 0,0-1 0 0 0,1 1 0 0 0,0-1 0 0 0,32 17 3 0 0,-13-7 36 0 0,-19-9-28 0 0,-1-2-10 0 0,0 0 0 0 0,0 1 0 0 0,-1-1 0 0 0,1 0 0 0 0,0 0 1 0 0,0 0-1 0 0,0 0 0 0 0,-1 0 0 0 0,1 0 0 0 0,0-1 0 0 0,0 1 0 0 0,-1-1 0 0 0,1 1 1 0 0,0-1-1 0 0,-1 0 0 0 0,1 1 0 0 0,0-1 0 0 0,-1 0 0 0 0,2-1-1 0 0,4-1 28 0 0,12-5 202 0 0,-3 0-44 0 0,7-9 87 0 0,-15 4-15 0 0,4 6 39 0 0,6-16 20 0 0,-7 13-166 0 0,1-1 67 0 0,-5-1 32 0 0,6-3-38 0 0,-1 0-36 0 0,-5 2-25 0 0,-2 2-37 0 0,-1 5-59 0 0,-1-8 11 0 0,-3 11-63 0 0,0-1 1 0 0,0 1 0 0 0,0-1 0 0 0,-1 1 0 0 0,1-1-1 0 0,-1 1 1 0 0,0-2-4 0 0,-6-8 28 0 0,7 12-23 0 0,-1 0 0 0 0,0-1 0 0 0,0 1 0 0 0,1 0 0 0 0,-1-1-1 0 0,1 1 1 0 0,-1-1 0 0 0,1 1 0 0 0,-1-1 0 0 0,1 1 0 0 0,0-1 0 0 0,0 1 0 0 0,0-1-5 0 0,0 0 36 0 0,-1 0 0 0 0,1-1-1 0 0,0 1 1 0 0,-1 0 0 0 0,0 0-1 0 0,1-1 1 0 0,-1 1 0 0 0,0 0 0 0 0,-1-1-36 0 0,-12-19 235 0 0,7 12-103 0 0,7 9-121 0 0,0 1-1 0 0,0-1 0 0 0,-1 1 1 0 0,1-1-1 0 0,0 1 0 0 0,0 0 1 0 0,-1-1-1 0 0,1 1 1 0 0,0-1-1 0 0,-1 1 0 0 0,1 0 1 0 0,0-1-1 0 0,-1 1 0 0 0,1 0 1 0 0,0-1-1 0 0,-1 1 0 0 0,1 0 1 0 0,-1 0-1 0 0,1 0 0 0 0,-1-1 1 0 0,1 1-11 0 0,-21-13 82 0 0,-14-17-70 0 0,34 29-12 0 0,-1-1 0 0 0,0 1 0 0 0,0 0 0 0 0,0-1 0 0 0,0 1 0 0 0,0 0 0 0 0,0 0 0 0 0,0 0 0 0 0,0 0 0 0 0,0 1 0 0 0,0-1 0 0 0,0 1 0 0 0,-1-1 0 0 0,1 1 0 0 0,-11-3 0 0 0,-7-7 0 0 0,-5 5 0 0 0,13-1-2 0 0,3 1-16 0 0,-5 3-36 0 0,-6 2-52 0 0,-4 0-58 0 0,-8 0-92 0 0,-16 0-205 0 0,40 0 212 0 0,-4 2-265 0 0,8 1 153 0 0,1 1-59 0 0,1-1 53 0 0,1-2 120 0 0,-1 0-62 0 0,0-1 61 0 0,1 1-38 0 0,-1-1-44 0 0,-1 0-47 0 0,1 0-30 0 0,1 0-50 0 0,-1 0-44 0 0,1 0-39 0 0,-1 0-151 0 0,0 0-38 0 0,0 0-183 0 0,-1 0-497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9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4896 0 0,'0'0'108'0'0,"0"0"17"0"0,0 0 10 0 0,0 0-3 0 0,0 0-18 0 0,0 0-8 0 0,0 0-2 0 0,0 0 28 0 0,0 0 117 0 0,0 2 51 0 0,0-2-651 0 0,0 1 47 0 0,0-1 46 0 0,0 0 45 0 0,0 0 43 0 0,0 1 41 0 0,0-1 40 0 0,0 0 38 0 0,0 1 36 0 0,0-1 36 0 0,0 1 117 0 0,0 0 121 0 0,0 0 107 0 0,0 0 85 0 0,0 0 78 0 0,0 0 67 0 0,0 0 55 0 0,0 0 261 0 0,0 4 1797 0 0,0-3-1586 0 0,0-1-195 0 0,0 1-104 0 0,0-1-455 0 0,0 0-40 0 0,0 0-46 0 0,0 0-48 0 0,0-1-54 0 0,0 1-57 0 0,0 0-64 0 0,0 0-65 0 0,2-1 117 0 0,3 0 135 0 0,0 0-45 0 0,-2 0-41 0 0,0 1-35 0 0,2 0 37 0 0,-1 2-87 0 0,-4-3-70 0 0,1 1-1 0 0,-1 0 1 0 0,0 0 0 0 0,1-1-1 0 0,-1 1 1 0 0,0 0-1 0 0,1 0 1 0 0,-1 0 0 0 0,0 0-1 0 0,0 0 1 0 0,0 0 0 0 0,0-1-1 0 0,0 1 1 0 0,0 1-6 0 0,0 7 124 0 0,0-8-120 0 0,3 4 109 0 0,-2-4-99 0 0,0 0-1 0 0,0 0 1 0 0,0 0-1 0 0,0 1 0 0 0,0-1 1 0 0,-1 0-1 0 0,1 1 0 0 0,0-1 1 0 0,-1 1-1 0 0,1-1 1 0 0,0 2-14 0 0,1 25 140 0 0,-2 8-73 0 0,0-4 11 0 0,0-12 41 0 0,-1-5-30 0 0,-5 0-22 0 0,0 0-7 0 0,4 3 19 0 0,2 52-37 0 0,0-21 59 0 0,1-44-98 0 0,-2-4 13 0 0,-2 6-36 0 0,-6 10-70 0 0,8-16 8 0 0,0 1 40 0 0,0 1 25 0 0,1-1-21 0 0,0-1-17 0 0,0 0-34 0 0,0 0-53 0 0,0 0-59 0 0,0 1-67 0 0,0-1-78 0 0,0-1-448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39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11376 0 0,'0'0'256'0'0,"0"0"34"0"0,0 0 21 0 0,0 0-35 0 0,0 0-108 0 0,0 0-43 0 0,0 0 133 0 0,3 0 235 0 0,-2 0-402 0 0,1 0 0 0 0,-1-1 0 0 0,1 1 0 0 0,-1 0 1 0 0,1-1-1 0 0,-1 1 0 0 0,1-1 0 0 0,-1 0 0 0 0,0 1 0 0 0,2-2-91 0 0,9-4 524 0 0,4 3-48 0 0,-12 3-372 0 0,8 0 76 0 0,0-2-60 0 0,-4-3-63 0 0,-7 4-46 0 0,0 0 1 0 0,1 0 0 0 0,-1 0-1 0 0,0 1 1 0 0,1-1-1 0 0,-1 0 1 0 0,1 1 0 0 0,-1-1-1 0 0,1 1 1 0 0,0 0 0 0 0,-1-1-1 0 0,1 1 1 0 0,-1 0 0 0 0,1 0-12 0 0,9 0 74 0 0,7 1-55 0 0,-1-5-86 0 0,-10 0 33 0 0,5-3-21 0 0,-1 6-37 0 0,-7 1-65 0 0,3 0 26 0 0,1 1 35 0 0,-3-1 1 0 0,-1 0-30 0 0,0 0-62 0 0,0-1-30 0 0,-1 0-66 0 0,0 1-77 0 0,0-2-89 0 0,-1 1 105 0 0,-1 0-50 0 0,1 0-43 0 0,-1 0-38 0 0,1 0-138 0 0,0-1-38 0 0,0 0-167 0 0,1-1-451 0 0,-3 3 1237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40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2 304 7856 0 0,'0'0'174'0'0,"0"0"29"0"0,0 0 13 0 0,0-3-31 0 0,-1 0-142 0 0,1 3-39 0 0,13-25-13 0 0,-11 19 18 0 0,0 3 21 0 0,-1 0 37 0 0,3 0 72 0 0,-1 2 42 0 0,0-1 83 0 0,-3 1-230 0 0,0 1 0 0 0,1-1 0 0 0,-1 1 0 0 0,0-1 0 0 0,1 1 0 0 0,-1-1 0 0 0,0 1 0 0 0,0-1 0 0 0,0 1-1 0 0,1-1 1 0 0,-1 1 0 0 0,0-1 0 0 0,0 0 0 0 0,0 1 0 0 0,0-1 0 0 0,0 1 0 0 0,0-1 0 0 0,0 1 0 0 0,0-1 0 0 0,0 0-34 0 0,0-4 265 0 0,1 0-72 0 0,4-3 240 0 0,-3 6-262 0 0,1-2 56 0 0,0-1 79 0 0,0-1 98 0 0,10-14 84 0 0,-4 13-153 0 0,-8 6-304 0 0,-1 0 1 0 0,1 1-1 0 0,0-1 0 0 0,-1 1 1 0 0,1-1-1 0 0,0 0 0 0 0,-1 0 1 0 0,1 1-1 0 0,-1-1 0 0 0,0 0 1 0 0,1 0-1 0 0,-1 0 0 0 0,1 1 1 0 0,-1-1-1 0 0,0 0 0 0 0,0 0 1 0 0,0 0-1 0 0,1 0 0 0 0,-1 0-31 0 0,0-1 28 0 0,1 1 0 0 0,-1-1-1 0 0,1 1 1 0 0,0-1 0 0 0,-1 0 0 0 0,1 1-1 0 0,0 0 1 0 0,0-1 0 0 0,0 1 0 0 0,0-1-1 0 0,0 1 1 0 0,1 0 0 0 0,-1 0 0 0 0,1-1-28 0 0,4-2 126 0 0,1 0 43 0 0,2-3 21 0 0,0-9 152 0 0,-2 4-102 0 0,-1 4-124 0 0,1 1 9 0 0,-4 3-60 0 0,0 1 0 0 0,0 0-1 0 0,0 0 1 0 0,0 1 0 0 0,1-1 0 0 0,0 0-65 0 0,6-1 174 0 0,0-1-35 0 0,12-4 57 0 0,6-3-9 0 0,-16 6-36 0 0,-6 0-80 0 0,4 1-11 0 0,-2 4-7 0 0,-7 1-41 0 0,1 0-1 0 0,0 0 0 0 0,0 0 0 0 0,-1-1 0 0 0,1 1 0 0 0,0-1 0 0 0,-1 1 0 0 0,1-1 0 0 0,-1 1 0 0 0,1-1 0 0 0,-1 0 0 0 0,1 0 0 0 0,-1 0-11 0 0,1 0 10 0 0,-1 0 0 0 0,1 0 0 0 0,-1 0-1 0 0,1 1 1 0 0,-1-1 0 0 0,1 0 0 0 0,0 1-1 0 0,-1-1 1 0 0,1 1 0 0 0,0 0 0 0 0,0 0-1 0 0,-1-1 1 0 0,1 1-10 0 0,43 0 198 0 0,-29 0-171 0 0,-1 0-35 0 0,-15 0 8 0 0,1 0 0 0 0,-1 0 0 0 0,1 0 0 0 0,-1 0 0 0 0,1 0 0 0 0,-1 0 0 0 0,0 0 0 0 0,1 0 0 0 0,-1 0 0 0 0,1 0 0 0 0,-1 0 0 0 0,1 0 0 0 0,-1 0 0 0 0,1 1 0 0 0,-1-1 0 0 0,1 0 0 0 0,-1 0 0 0 0,1 0 0 0 0,-1 1 0 0 0,0-1 0 0 0,1 0 0 0 0,-1 0 0 0 0,0 1 0 0 0,1-1 0 0 0,-1 0 0 0 0,0 1 0 0 0,1-1 0 0 0,-1 1 0 0 0,0-1 0 0 0,0 0 0 0 0,1 1 0 0 0,-1 0 0 0 0,4 5 0 0 0,-2-5 0 0 0,0 1 0 0 0,0-1 0 0 0,1 0 0 0 0,-1 0 0 0 0,0 0 0 0 0,0 0 0 0 0,1 0 0 0 0,-1 0 0 0 0,1 0 0 0 0,-1 0 0 0 0,1-1 0 0 0,-1 1 0 0 0,0 1 0 0 0,0-1 0 0 0,0 0 0 0 0,0 0 0 0 0,1 1 0 0 0,12 26 0 0 0,0 2-14 0 0,-14-28 7 0 0,-1-1 1 0 0,1 1 0 0 0,-1 0-1 0 0,1 0 1 0 0,-1-1 0 0 0,0 1 0 0 0,0 0-1 0 0,0 0 1 0 0,0 0 0 0 0,0-1-1 0 0,0 3 7 0 0,0-1 0 0 0,-1-1-1 0 0,1 1 1 0 0,0-1-1 0 0,1 1 1 0 0,-1 0-1 0 0,0-1 1 0 0,1 1-1 0 0,0 1 1 0 0,3 6 0 0 0,-2-7 0 0 0,-1 0 0 0 0,0 0 0 0 0,0-1 0 0 0,0 1 0 0 0,0 0 0 0 0,-1 1 0 0 0,1-1 0 0 0,-1 0 0 0 0,0 0 0 0 0,1 2 0 0 0,-1 7 0 0 0,1-7 0 0 0,-1 0 0 0 0,0 1 0 0 0,0-1 0 0 0,0 1 0 0 0,-1-1 0 0 0,1 0 0 0 0,-1 1 0 0 0,-1 0 0 0 0,-2 4 0 0 0,2-7 0 0 0,1 0 0 0 0,0 0 0 0 0,0 0 0 0 0,0 0 0 0 0,0 0 0 0 0,1 0 0 0 0,-1 0 0 0 0,1 0 0 0 0,-1 3 0 0 0,1-3 0 0 0,0 0 0 0 0,0 0 0 0 0,-1 0 0 0 0,0 0 0 0 0,1 0 0 0 0,-1 0 0 0 0,0 0 0 0 0,-1 0 0 0 0,0 2 0 0 0,-2 5 0 0 0,-5 13 0 0 0,-1-1 0 0 0,-1 0 0 0 0,-1-1 0 0 0,-9 12 0 0 0,-7 0 0 0 0,22-20 0 0 0,-1-1 0 0 0,0 0 0 0 0,-1 0 0 0 0,-1 0 0 0 0,0-1 0 0 0,-8 8 0 0 0,15-16 0 0 0,-1-1 0 0 0,1 1 0 0 0,0 0 0 0 0,0 1 0 0 0,0-1 0 0 0,0 1 0 0 0,1-1 0 0 0,-1 1 0 0 0,0-1 0 0 0,0 0 0 0 0,0 0 0 0 0,-1 0 0 0 0,0 1 0 0 0,-27 37 0 0 0,17-34 0 0 0,-2 21 0 0 0,6-9 0 0 0,8-14 0 0 0,-1 0 0 0 0,-1-1 0 0 0,1 1 0 0 0,-1-1 0 0 0,1 1 0 0 0,-1-1 0 0 0,0 0 0 0 0,-2 1 0 0 0,4-3 0 0 0,-1-1 0 0 0,1 0-1 0 0,0 1 1 0 0,0-1 0 0 0,0 1-1 0 0,0-1 1 0 0,0 1 0 0 0,0 0-1 0 0,0 0 1 0 0,0-1 0 0 0,1 1-1 0 0,-1 0 1 0 0,1 0 0 0 0,-1 0 0 0 0,0 19-49 0 0,1-21 49 0 0,0 1 0 0 0,0-1-1 0 0,0 1 1 0 0,0-1 0 0 0,1 0-1 0 0,-1 1 1 0 0,0-1 0 0 0,-1 1-1 0 0,1-1 1 0 0,0 1 0 0 0,0-1-1 0 0,0 1 1 0 0,0-1 0 0 0,0 1-1 0 0,0-1 1 0 0,-1 1 0 0 0,1-1-1 0 0,0 0 1 0 0,0 1 0 0 0,-1-1-1 0 0,1 1 1 0 0,0-1 0 0 0,0 0 0 0 0,-1 1-1 0 0,1-1 1 0 0,0 0 0 0 0,-1 1-1 0 0,1-1 1 0 0,-1 0 0 0 0,1 0-1 0 0,0 1 1 0 0,-1-1 0 0 0,-6 4 10 0 0,7-3-6 0 0,0 0 0 0 0,-1-1 0 0 0,1 1 0 0 0,0 0 0 0 0,-1 0 0 0 0,1 0-1 0 0,0-1 1 0 0,0 1 0 0 0,0 0 0 0 0,0 0 0 0 0,0 0 0 0 0,0-1 0 0 0,0 1 0 0 0,0 1-4 0 0,0-1 6 0 0,0 0 0 0 0,0-1 0 0 0,0 1-1 0 0,0 0 1 0 0,0 0 0 0 0,0 0 0 0 0,0-1 0 0 0,0 1 0 0 0,-1 0 0 0 0,1 0 0 0 0,0 0 0 0 0,0-1 0 0 0,-1 1-1 0 0,0 0-5 0 0,1 0 53 0 0,-1 0-39 0 0,-2 0-67 0 0,1-1 76 0 0,0 0 88 0 0,1 0-9 0 0,0 0 38 0 0,-1 0 138 0 0,2 3-182 0 0,0 7-4 0 0,0-8-17 0 0,0-2-10 0 0,0 0-1 0 0,0 0 3 0 0,0 0 10 0 0,2 3 1 0 0,8 7-12 0 0,-7-8 1 0 0,-3-2 10 0 0,2 0-10 0 0,9 0-43 0 0,-6 0 19 0 0,5 0-22 0 0,-5 0 22 0 0,7 0-33 0 0,3 0-10 0 0,1 0 0 0 0,-1 0 0 0 0,0-2 0 0 0,0-8 0 0 0,0 7 0 0 0,-6 4 0 0 0,0-2 0 0 0,18-11 0 0 0,-23 10 0 0 0,0 1 0 0 0,1 0 0 0 0,-1 1 0 0 0,0-1 0 0 0,0 1 0 0 0,0 0 0 0 0,0 0 0 0 0,1 0 0 0 0,2 1 0 0 0,9 0 0 0 0,59-1 0 0 0,-73 0 0 0 0,-1 0 0 0 0,0 0 0 0 0,0 0 0 0 0,0 0-1 0 0,0 0 1 0 0,0 0 0 0 0,0 1 0 0 0,0-1-1 0 0,0 0 1 0 0,0 1 0 0 0,0-1 0 0 0,0 0 0 0 0,0 1-1 0 0,0-1 1 0 0,0 1 0 0 0,0 0 0 0 0,0 0 0 0 0,11 5 3 0 0,-7-5 12 0 0,-1 0 0 0 0,1 0 0 0 0,0-1 0 0 0,-1 0 0 0 0,3 0-15 0 0,-6 0 3 0 0,0 0 0 0 0,-1 0 0 0 0,1 0 0 0 0,0 0 0 0 0,0 0 0 0 0,0 0 0 0 0,-1 0 0 0 0,1 0 1 0 0,0 1-1 0 0,0-1 0 0 0,0 0 0 0 0,-1 1 0 0 0,1-1 0 0 0,0 1-3 0 0,3 5 9 0 0,0-1-5 0 0,9-4-80 0 0,-3 2 61 0 0,-5 7 15 0 0,-1-8 27 0 0,2-1-39 0 0,18-1-157 0 0,-15-1 78 0 0,-6 1-217 0 0,-1 1 109 0 0,1-1 92 0 0,-1 1 75 0 0,0-1 54 0 0,0 1 34 0 0,3 2 212 0 0,-3-2-190 0 0,0 0-64 0 0,-1 0-39 0 0,1 0-48 0 0,-1 0-59 0 0,1 0-67 0 0,0-1-77 0 0,-1 1-86 0 0,1 0-95 0 0,0-1 94 0 0,-1 0-48 0 0,1 1-53 0 0,-1-1-54 0 0,1 0-58 0 0,0 0-61 0 0,0 0-62 0 0,-1 0-66 0 0,4 0-1315 0 0,3 0-1173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40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11256 0 0,'0'0'256'0'0,"0"0"34"0"0,0 0 21 0 0,0 0-35 0 0,0 0-120 0 0,0 0-50 0 0,0 2 109 0 0,0 24 639 0 0,2-21-446 0 0,14 19 44 0 0,-7-6-218 0 0,-9-18-232 0 0,3 15 207 0 0,-1 1 56 0 0,3-9-129 0 0,0 3 58 0 0,-2 3 50 0 0,-2-2-47 0 0,5 1-3 0 0,0 0-35 0 0,-4-2-21 0 0,0 3 18 0 0,3-4-34 0 0,-4-7-107 0 0,0-1 0 0 0,0 1 0 0 0,0-1 0 0 0,0 1 0 0 0,-1 0 0 0 0,1 0 1 0 0,0-1-1 0 0,-1 1 0 0 0,0 0 0 0 0,1 0 0 0 0,-1 0 0 0 0,0 0 0 0 0,0 1-15 0 0,0 0 10 0 0,0 0 0 0 0,0-1 0 0 0,0 1 0 0 0,1 0 0 0 0,-1-1 0 0 0,1 1-1 0 0,0 1-9 0 0,9 6 64 0 0,-10-7-56 0 0,1-1 0 0 0,0 1-1 0 0,-1 0 1 0 0,0-1 0 0 0,0 1-1 0 0,0 0 1 0 0,0 1-8 0 0,0-4 0 0 0,0 30 13 0 0,0-15-45 0 0,0-12-123 0 0,0-3-63 0 0,0 0 101 0 0,0 0-59 0 0,0 0-80 0 0,0 0 79 0 0,0 0-37 0 0,0 0-41 0 0,0 0-40 0 0,0 0-396 0 0,0 0 96 0 0,0 0-53 0 0,0 0-763 0 0,0 0-599 0 0,0 0-1142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41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9408 0 0,'0'0'273'0'0,"0"0"-5"0"0,0 0-109 0 0,0 0-49 0 0,0 0 113 0 0,0 0 202 0 0,0 0 21 0 0,0 0-188 0 0,0 0-118 0 0,0 0-41 0 0,0 0-6 0 0,0 0 10 0 0,0 0-20 0 0,0 0 18 0 0,0 0 90 0 0,0 0 38 0 0,2 3 10 0 0,-1-2-165 0 0,0-1-38 0 0,0 1-37 0 0,1 2-65 0 0,-1-2 95 0 0,0 0 51 0 0,1 0 48 0 0,-1 1 67 0 0,0-1 77 0 0,1 1 90 0 0,0-2-282 0 0,8 0-57 0 0,-7 0 11 0 0,-3 0-94 0 0,0 0-48 0 0,0 0-10 0 0,0 0 36 0 0,0 0-2 0 0,0 0-38 0 0,0 0-112 0 0,0 0-207 0 0,2 0-20 0 0,11 0-3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42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91 7800 0 0,'0'0'174'0'0,"0"0"29"0"0,0 0 13 0 0,3-2-31 0 0,-1-1-159 0 0,0 1-25 0 0,7-1 25 0 0,5-4 33 0 0,-6 2 93 0 0,2 0 154 0 0,2 2 115 0 0,-2 2-109 0 0,-3-2-46 0 0,-1-1-41 0 0,-1-1-37 0 0,-5 5-175 0 0,1 0 0 0 0,-1 0 1 0 0,0 0-1 0 0,0-1 0 0 0,0 1 1 0 0,1 0-1 0 0,-1 0 0 0 0,0 0 1 0 0,1-1-1 0 0,-1 1 0 0 0,0 0 1 0 0,0 0-1 0 0,1 0 0 0 0,-1 0 1 0 0,0 0-1 0 0,1 0 0 0 0,-1 0 1 0 0,0 0-1 0 0,1 0 0 0 0,-1 0 1 0 0,0 0-1 0 0,0 0 0 0 0,1 0 1 0 0,-1 0-1 0 0,0 0 0 0 0,1 0-13 0 0,2 0 45 0 0,-1 0 0 0 0,1-1-1 0 0,0 1 1 0 0,0-1 0 0 0,-1 0-1 0 0,1 0 1 0 0,1 0-45 0 0,13-7 267 0 0,-15 8-230 0 0,0-1 0 0 0,0 1 0 0 0,-1-1 0 0 0,1 1-1 0 0,0-1 1 0 0,0 1 0 0 0,0 0 0 0 0,0 0 0 0 0,0 0-1 0 0,0 0 1 0 0,0 1-37 0 0,8-1 131 0 0,3-2-5 0 0,8-3 106 0 0,2-2 19 0 0,-7 6-118 0 0,-10 0-74 0 0,-1 1 0 0 0,1-1 0 0 0,-1 0 0 0 0,1-1 0 0 0,-1 1 1 0 0,1-1-60 0 0,-1 0 64 0 0,0 1 0 0 0,0-1 0 0 0,0 1 0 0 0,-1 1 1 0 0,6-1-65 0 0,48 1 479 0 0,1 0-101 0 0,-3 0-83 0 0,-5 0-63 0 0,-50 0-230 0 0,-1-1 0 0 0,0 1 1 0 0,0 0-1 0 0,1 0 1 0 0,-1 0-1 0 0,0 0 1 0 0,1 0-1 0 0,-1 0 1 0 0,0 0-1 0 0,1 0 1 0 0,-1 1-1 0 0,0-1 1 0 0,1 0-1 0 0,-1 0 0 0 0,0 0 1 0 0,0 0-1 0 0,1 0 1 0 0,-1 0-1 0 0,0 1 1 0 0,0-1-1 0 0,1 0 1 0 0,-1 0-1 0 0,0 0 1 0 0,0 1-1 0 0,1-1 1 0 0,-1 0-3 0 0,10 10 64 0 0,-5-7-11 0 0,5-1-42 0 0,-7 8 29 0 0,-3-8-22 0 0,0 1 1 0 0,0 0-1 0 0,1-1 0 0 0,-2 1 1 0 0,1 0-1 0 0,0-1 0 0 0,0 1 1 0 0,-1 0-1 0 0,0-1 1 0 0,0 3-19 0 0,-10 1 60 0 0,10-6-55 0 0,0 0-1 0 0,0 1 0 0 0,0-1 0 0 0,0 1 0 0 0,0-1 1 0 0,0 1-1 0 0,1 0 0 0 0,-1-1 0 0 0,0 1 0 0 0,0 0 1 0 0,0 0-1 0 0,1-1 0 0 0,-1 1 0 0 0,0 0 0 0 0,1 0 1 0 0,-1 0-5 0 0,-9 14 65 0 0,-6-2-11 0 0,-6 5 8 0 0,19-16-56 0 0,0 0 0 0 0,0 0 0 0 0,0 0 0 0 0,0 0 0 0 0,0 0 1 0 0,-1-1-1 0 0,1 1 0 0 0,-1-1 0 0 0,1 0 0 0 0,-1 0 0 0 0,1 0 0 0 0,-2 0-6 0 0,-27 9 31 0 0,-23 19 96 0 0,-23 17 109 0 0,35-18 4 0 0,35-23-120 0 0,2-1-43 0 0,0 2-26 0 0,-1 2-20 0 0,-1 2 16 0 0,3-5-24 0 0,-1 0 4 0 0,-1 2 52 0 0,-3 6-15 0 0,7 0 0 0 0,6-8-10 0 0,18 16-45 0 0,-12-12 46 0 0,-4-6-46 0 0,-1 1-1 0 0,1-1 1 0 0,0-1 0 0 0,0 1 0 0 0,0-1 0 0 0,4 2-9 0 0,11 5 29 0 0,-5 4-29 0 0,-7-6 0 0 0,-5-4 0 0 0,0 0 0 0 0,0 0 0 0 0,0 0 0 0 0,0 1 0 0 0,-1-1 0 0 0,1 1 0 0 0,2 9 0 0 0,1-9 0 0 0,-5-4 0 0 0,-1 0 0 0 0,1 1 0 0 0,-1-1 0 0 0,0 0 0 0 0,1 0 0 0 0,-1 1 0 0 0,0-1 0 0 0,1 0 0 0 0,-1 1 0 0 0,0-1 0 0 0,1 0 0 0 0,-1 1 0 0 0,0-1 0 0 0,1 1 0 0 0,-1-1 0 0 0,0 0 0 0 0,0 1 0 0 0,0-1 0 0 0,1 1 0 0 0,-1-1 0 0 0,0 1 0 0 0,0-1 0 0 0,0 1 0 0 0,0-1 0 0 0,0 1 0 0 0,0-1 0 0 0,0 1 0 0 0,0-1 0 0 0,0 0 0 0 0,0 1 0 0 0,0-1 0 0 0,0 1 0 0 0,0 60 11 0 0,0-60-4 0 0,-1 1-1 0 0,1 0 1 0 0,0 0-1 0 0,0-1 1 0 0,-1 1-1 0 0,1 0 1 0 0,-1-1-1 0 0,0 1 1 0 0,1-1-1 0 0,-1 1 1 0 0,0-1-1 0 0,0 1 1 0 0,0-1-7 0 0,0 1 7 0 0,0-1 0 0 0,0 1 1 0 0,0-1-1 0 0,1 1 1 0 0,-1 0-1 0 0,1-1 1 0 0,-1 1-1 0 0,1-1 1 0 0,-1 1-1 0 0,1 0 1 0 0,0 0-1 0 0,0-1 0 0 0,-1 1-7 0 0,1 0 8 0 0,0 0-1 0 0,0-1 0 0 0,0 1 1 0 0,-1 0-1 0 0,1-1 0 0 0,-1 1 1 0 0,1 0-1 0 0,-1-1 0 0 0,1 1 1 0 0,-1-1-1 0 0,0 1 0 0 0,0-1 1 0 0,0 1-8 0 0,0-1 2 0 0,0 1 1 0 0,0-1-1 0 0,0 1 1 0 0,1-1-1 0 0,-1 1 1 0 0,0-1-1 0 0,1 1 1 0 0,-1 0-1 0 0,1-1 1 0 0,0 1-1 0 0,0 0 1 0 0,-1 0-1 0 0,1-1-2 0 0,0 5 1 0 0,0 0 4 0 0,0 13 43 0 0,0 11-38 0 0,0-29-10 0 0,0 0 0 0 0,0 1 0 0 0,0-1 0 0 0,1 0 0 0 0,-1 0 0 0 0,0 1 0 0 0,0-1 0 0 0,1 0 0 0 0,-1 0 0 0 0,0 0 0 0 0,1 1 0 0 0,0-1 0 0 0,-1 0 0 0 0,1 0 0 0 0,-1 0 0 0 0,1 0 0 0 0,0 0 0 0 0,0 0 0 0 0,0 0 0 0 0,0-1 0 0 0,-1 1 0 0 0,1 0 0 0 0,0 0 0 0 0,0 0 0 0 0,1 0 0 0 0,11 4 0 0 0,-8 5 11 0 0,19 3 44 0 0,-20-11-57 0 0,-2-1 3 0 0,0 0-1 0 0,0-1 0 0 0,1 1 0 0 0,-1-1 0 0 0,0 1 0 0 0,0-1 0 0 0,1 0 0 0 0,-1 0 0 0 0,0 0 0 0 0,3 0 0 0 0,11 1 10 0 0,-14 0-2 0 0,0 0 0 0 0,0 0 0 0 0,0 0 0 0 0,0 1-1 0 0,0-1 1 0 0,-1 0 0 0 0,1 1 0 0 0,0 0 0 0 0,1 1-8 0 0,9 7 81 0 0,8-2 37 0 0,6-2-12 0 0,2 0-15 0 0,-17 1-78 0 0,-2 1-43 0 0,6 5-59 0 0,10-1-24 0 0,-4-2 35 0 0,-7-2 87 0 0,1 3 42 0 0,22 18 164 0 0,-26-19-184 0 0,-1 1-43 0 0,-3-5-29 0 0,-4-4 24 0 0,-1 0 0 0 0,0 0 0 0 0,0 0 0 0 0,0 0 1 0 0,0 1-1 0 0,0-1 0 0 0,-1 1 0 0 0,1-1 1 0 0,-1 1-1 0 0,1 1 17 0 0,3 21-82 0 0,1-13 70 0 0,-5-11 18 0 0,0 0-1 0 0,0 1 0 0 0,-1-1 0 0 0,1 1 1 0 0,0-1-1 0 0,-1 1 0 0 0,0-1 0 0 0,1 1 1 0 0,-1 0-1 0 0,0-1 0 0 0,1 1 0 0 0,-1-1 1 0 0,0 1-1 0 0,0 0-5 0 0,0 9 31 0 0,1 18 58 0 0,-5-9 43 0 0,1-9-75 0 0,-12 30 162 0 0,13-37-178 0 0,-1 1 0 0 0,1 0-1 0 0,-1 0 1 0 0,0-1 0 0 0,-1 1-1 0 0,1-1 1 0 0,-2 1-41 0 0,4-4 21 0 0,-1 1-1 0 0,1 0 0 0 0,0 0 1 0 0,0-1-1 0 0,-1 1 1 0 0,1 0-1 0 0,1 0 1 0 0,-1 0-1 0 0,0 1 0 0 0,0-1 1 0 0,1 0-1 0 0,-1 0-20 0 0,-6 15 136 0 0,5-14-112 0 0,0-1-1 0 0,0 0 0 0 0,-1 1 0 0 0,1-1 1 0 0,-1-1-1 0 0,1 1 0 0 0,-2 0-23 0 0,-16 14 124 0 0,-11 13 33 0 0,-1-3 56 0 0,-4-4 66 0 0,-4-6 77 0 0,30-11-294 0 0,-7 1 29 0 0,-1-4 15 0 0,13-2-74 0 0,0 1 1 0 0,0 0-1 0 0,0 0 1 0 0,0 0-1 0 0,-4 2-32 0 0,4-1 29 0 0,-1 0 1 0 0,1-1-1 0 0,-1 0 0 0 0,1 0 0 0 0,-1 0 0 0 0,0-1-29 0 0,-12 0 68 0 0,-29 0 178 0 0,35 0-206 0 0,1 0-43 0 0,9 0 8 0 0,0 0 0 0 0,1 0 0 0 0,-1 0 0 0 0,1 0 0 0 0,-1-1 0 0 0,0 1 0 0 0,1 0 0 0 0,-1-1 0 0 0,1 1 0 0 0,-1-1 0 0 0,1 0 0 0 0,-1 0 0 0 0,1 1 0 0 0,-1-1-5 0 0,-10-5 17 0 0,8 5-6 0 0,-1 0 1 0 0,0 0-1 0 0,0 1 1 0 0,0 0 0 0 0,-1 0-12 0 0,-9 0-17 0 0,5 0-51 0 0,5-2-13 0 0,2-1 13 0 0,-1 1 49 0 0,-3-2 91 0 0,-1 2 80 0 0,-10 0 277 0 0,15 2-299 0 0,3 0-88 0 0,0 0-55 0 0,0 0-70 0 0,-2 0-63 0 0,-9 0 11 0 0,11 0 133 0 0,0 0 0 0 0,0 0 0 0 0,0 0-1 0 0,0 0 1 0 0,0 0 0 0 0,0 0 0 0 0,0 0 0 0 0,0 0 0 0 0,0 0 0 0 0,0 0 0 0 0,0 0-1 0 0,-1 0 1 0 0,1 0 0 0 0,0 0 0 0 0,0 0 0 0 0,0 0 0 0 0,0 0 0 0 0,0 0 0 0 0,0 0-1 0 0,0 0 1 0 0,0 0 0 0 0,0 0 0 0 0,0 0 0 0 0,0 0 0 0 0,-1 0 0 0 0,1 0 0 0 0,0 0-1 0 0,0 0 1 0 0,0 0 0 0 0,0 0 0 0 0,0-1 0 0 0,0 1 0 0 0,0 0 0 0 0,0 0 0 0 0,0 0-1 0 0,0 0 1 0 0,0 0 0 0 0,0 0 0 0 0,0 0 0 0 0,0 0 0 0 0,0 0 0 0 0,0 0-1 0 0,0 0 1 0 0,0 0 0 0 0,0-1 0 0 0,0 1 0 0 0,0 0 0 0 0,0 0 0 0 0,0 0 0 0 0,0 0-1 0 0,0 0 1 0 0,0 0 0 0 0,0 0 0 0 0,0 0 0 0 0,0 0 0 0 0,0 0 0 0 0,0-1 2 0 0,0-9-114 0 0,0 10 112 0 0,0 0 0 0 0,0 0 0 0 0,0 0 0 0 0,0 0 1 0 0,0 0-1 0 0,0 0 0 0 0,0 0 0 0 0,0 0 0 0 0,0 0 0 0 0,0 0 0 0 0,0-1 0 0 0,0 1 0 0 0,0 0 0 0 0,0 0 0 0 0,0 0 0 0 0,0 0 0 0 0,0 0 0 0 0,0 0 0 0 0,0 0 0 0 0,0 0 0 0 0,0 0 0 0 0,0 0 0 0 0,0 0 0 0 0,0-1 0 0 0,0 1 0 0 0,0 0 0 0 0,0 0 0 0 0,0 0 0 0 0,0 0 0 0 0,0 0 0 0 0,-1 0 0 0 0,1 0 1 0 0,0 0-1 0 0,0 0 0 0 0,0 0 0 0 0,0 0 0 0 0,0 0 0 0 0,0 0 0 0 0,0 0 0 0 0,0 0 0 0 0,0 0 0 0 0,0 0 0 0 0,0 0 0 0 0,0 0 0 0 0,-1 0 0 0 0,1 0 0 0 0,0 0 0 0 0,0 0 0 0 0,0 0 0 0 0,0 0 0 0 0,0 0 0 0 0,0 0 0 0 0,0 0 0 0 0,0 0 0 0 0,0 0 0 0 0,0 0 0 0 0,-1 0 2 0 0,-5 0-92 0 0,2 0-46 0 0,2 0-100 0 0,2 0-252 0 0,-3 0-453 0 0,1 0 721 0 0,1 0 41 0 0,-1 0-6 0 0,1 0-44 0 0,0 0-4 0 0,0 0-45 0 0,0 0-52 0 0,0 0-57 0 0,1 0-63 0 0,-1 0-57 0 0,1 0-52 0 0,-1 0-44 0 0,1 0-172 0 0,0 0-45 0 0,0 0-206 0 0,0 0-563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4:41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11432 0 0,'0'0'333'0'0,"0"0"0"0"0,0 0-143 0 0,0 0-67 0 0,0 0 124 0 0,0 0 224 0 0,0 0 17 0 0,0 0 3 0 0,0 0-17 0 0,0 0-8 0 0,0 0-2 0 0,0 0-196 0 0,0 0-118 0 0,0 0-38 0 0,0 0 6 0 0,0 2 31 0 0,0-2-275 0 0,0 1 43 0 0,0-1 38 0 0,0 1 32 0 0,0 0 54 0 0,0 1 58 0 0,0 3 373 0 0,0-3-335 0 0,0 0-111 0 0,0-1-40 0 0,0 0-49 0 0,0 1-56 0 0,0-1-40 0 0,0 0-58 0 0,0 1-61 0 0,0-1-68 0 0,0 0-74 0 0,0 0-78 0 0,0 1-85 0 0,0-1-91 0 0,3-1-28 0 0,9 0-2 0 0</inkml:trace>
  <inkml:trace contextRef="#ctx0" brushRef="#br0" timeOffset="419.55">121 1 9672 0 0,'0'0'216'0'0,"0"0"32"0"0,0 0 13 0 0,0 0-104 0 0,0 2-79 0 0,1 4-29 0 0,1-2 82 0 0,2-2 106 0 0,-1-1-72 0 0,0-1 35 0 0,-1 0 598 0 0,-2 0 30 0 0,0 0-30 0 0,0 0-139 0 0,1 1-367 0 0,-1-1-75 0 0,1 0-65 0 0,0 0-52 0 0,1 0-17 0 0,2 0-26 0 0,-2 0 41 0 0,0-1 105 0 0,-1 1-50 0 0,1 0 40 0 0,-1 0 47 0 0,0 0 50 0 0,1 0-196 0 0,-1 0-87 0 0,0 0-3 0 0,1 0 39 0 0,0 0 37 0 0,1 0 23 0 0,0 0 37 0 0,2 0 44 0 0,1 0 49 0 0,-3 0-165 0 0,-3 0-124 0 0,0 0-78 0 0,0 0 44 0 0,0 0-74 0 0,0 0-87 0 0,0 0 74 0 0,0 0-40 0 0,0 0-43 0 0,0 0-41 0 0,0 0-37 0 0,0 0-34 0 0,0 0-242 0 0,0 0-56 0 0,0 0-789 0 0,0 0-624 0 0,0 0-1182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31:41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1348 727 8864 0 0,'0'0'200'0'0,"0"0"33"0"0,0 0 14 0 0,3 0-41 0 0,23 0 312 0 0,-3 0-42 0 0,-2 0-47 0 0,-2 0-51 0 0,-1 0-55 0 0,0 0-61 0 0,0 0-63 0 0,0 0-69 0 0,-5-2 44 0 0,0-4 23 0 0,-2 0-13 0 0,0 5-24 0 0,-8 0-89 0 0,1 1 0 0 0,-1-1 0 0 0,0 1 1 0 0,1-1-1 0 0,-1 0 0 0 0,0 0 0 0 0,1-1-71 0 0,4-1 110 0 0,-3 0-79 0 0,-5 3-34 0 0,10-3 203 0 0,-7 4-183 0 0,-1-1 0 0 0,0-1 1 0 0,0 1-1 0 0,1 0 0 0 0,-1 0 1 0 0,0-1-1 0 0,0 1 0 0 0,0-1 1 0 0,1 0-1 0 0,-1 0 0 0 0,0 0 1 0 0,0 0-1 0 0,0 0 0 0 0,0 0 1 0 0,0 0-1 0 0,-1-1 0 0 0,1 1 1 0 0,1-2-18 0 0,0 0 46 0 0,0 1 1 0 0,1-1-1 0 0,-1 1 1 0 0,1 0-1 0 0,4-2-46 0 0,2-2 89 0 0,-3 1-37 0 0,-3-1 33 0 0,-4 1-50 0 0,1 0-8 0 0,10 0 43 0 0,-6-5-4 0 0,-4 9-41 0 0,10-5 17 0 0,-9 1 1 0 0,-6-3 40 0 0,-6-2-12 0 0,7 8 1 0 0,1-1 0 0 0,-6-8-15 0 0,8 10-52 0 0,0 0 1 0 0,-1 0-1 0 0,1 0 1 0 0,-1 0-1 0 0,1 0 1 0 0,-1 1-1 0 0,1-1 1 0 0,-1 0-1 0 0,0 0 1 0 0,1 0-1 0 0,-1 1 1 0 0,0-1-1 0 0,0 0 1 0 0,1 1-1 0 0,-1-1 1 0 0,0 1-1 0 0,0-1 1 0 0,0 1-1 0 0,0-1 1 0 0,0 1-1 0 0,0 0 1 0 0,0-1-1 0 0,0 1 1 0 0,0 0-1 0 0,0 0 1 0 0,0-1-6 0 0,-1 1 7 0 0,1 0 0 0 0,-1 0 1 0 0,0 0-1 0 0,1-1 1 0 0,-1 1-1 0 0,1 0 1 0 0,-1-1-1 0 0,1 1 1 0 0,-1-1-1 0 0,1 0 1 0 0,-1 0-1 0 0,1 1 1 0 0,0-1-1 0 0,-1 0 1 0 0,1 0-1 0 0,0 0 1 0 0,0 0-1 0 0,-1-1-7 0 0,-1-1 87 0 0,0 2-38 0 0,-6 2-7 0 0,6-1-10 0 0,-27 0 204 0 0,-15 0 239 0 0,34 2-360 0 0,-1 4-6 0 0,11-5-98 0 0,-1 0 1 0 0,1 0 0 0 0,-1-1 0 0 0,1 1-1 0 0,-1 0 1 0 0,0-1 0 0 0,1 1 0 0 0,-1-1-1 0 0,0 1 1 0 0,1-1 0 0 0,-1 0 0 0 0,0 0-1 0 0,0 0-11 0 0,1 0 11 0 0,-1 1-1 0 0,1-1 0 0 0,-1 0 1 0 0,1 0-1 0 0,-1 1 0 0 0,0-1 0 0 0,1 1 1 0 0,-1-1-1 0 0,1 1 0 0 0,0 0 0 0 0,-1-1 1 0 0,1 1-1 0 0,-1 0 0 0 0,1 0-10 0 0,-7 4 32 0 0,-2 0-12 0 0,8-5-12 0 0,0 1 0 0 0,0 0-1 0 0,0 1 1 0 0,0-1 0 0 0,0 0 0 0 0,0 1-1 0 0,0-1 1 0 0,0 1 0 0 0,0 0-8 0 0,-3 3 11 0 0,-2 1 0 0 0,-11 13 48 0 0,10-12-47 0 0,5-4-11 0 0,0 0 0 0 0,0 0 0 0 0,1 0 1 0 0,-1 1-1 0 0,1-1 0 0 0,0 1 0 0 0,0-1 1 0 0,0 1-1 0 0,1-1 0 0 0,-1 2-1 0 0,-11 18 49 0 0,1 0-45 0 0,11-19-4 0 0,0 0 0 0 0,0 1 0 0 0,0-1 0 0 0,1 1 0 0 0,-1-1 0 0 0,1 0 0 0 0,0 1 0 0 0,1-1 0 0 0,-1 1 0 0 0,1-1 0 0 0,0 1 0 0 0,1 2 0 0 0,2 1 0 0 0,-3-7 0 0 0,0 0 0 0 0,0 1 0 0 0,0-1 0 0 0,0 1 0 0 0,-1-1 0 0 0,1 1 0 0 0,0-1 0 0 0,-1 1 0 0 0,0-1 0 0 0,1 1 0 0 0,-1-1 0 0 0,0 1 0 0 0,0-1 0 0 0,0 1 0 0 0,0 0 0 0 0,1 0 0 0 0,-1-1 0 0 0,0 1 0 0 0,0 0 0 0 0,1-1 0 0 0,-1 1 0 0 0,1 0 0 0 0,0-1 0 0 0,-1 1 0 0 0,1-1 0 0 0,0 1 0 0 0,0-1 0 0 0,0 1 0 0 0,0-1 0 0 0,0 1 0 0 0,0-1 0 0 0,0 1 0 0 0,-1-1 0 0 0,1 1 0 0 0,-1 0 0 0 0,1-1 0 0 0,-1 1 0 0 0,1 0 0 0 0,-1-1 0 0 0,0 1 0 0 0,0 0 0 0 0,1 0 0 0 0,-1-1 0 0 0,0 1 0 0 0,0-1 0 0 0,0 1 0 0 0,0 0 0 0 0,1-1 0 0 0,-1 1 0 0 0,1-1 0 0 0,-1 1 0 0 0,1-1 0 0 0,0 1 0 0 0,0-1 0 0 0,-1 0 0 0 0,1 1 0 0 0,0-1 0 0 0,4 7 0 0 0,0 4 0 0 0,5-6 0 0 0,5 21 0 0 0,-12-14-10 0 0,-3-13 9 0 0,0 0 0 0 0,0 0 1 0 0,0 0-1 0 0,0 0 0 0 0,0 0 0 0 0,0 0 1 0 0,0 0-1 0 0,0 1 0 0 0,0-1 0 0 0,0 0 1 0 0,0 0-1 0 0,0 0 0 0 0,0 0 0 0 0,0 0 1 0 0,0 0-1 0 0,0 0 0 0 0,0 0 0 0 0,0 0 1 0 0,0 0-1 0 0,0 0 0 0 0,0 1 0 0 0,0-1 1 0 0,0 0-1 0 0,0 0 0 0 0,0 0 0 0 0,0 0 1 0 0,0 0-1 0 0,0 0 0 0 0,0 0 0 0 0,0 0 1 0 0,0 0-1 0 0,0 0 0 0 0,0 0 0 0 0,1 0 1 0 0,-1 0-1 0 0,0 0 0 0 0,0 0 0 0 0,0 0 1 0 0,0 0-1 0 0,0 1 0 0 0,0-1 0 0 0,0 0 1 0 0,0 0-1 0 0,0 0 0 0 0,0 0 0 0 0,0 0 1 0 0,1 0-1 0 0,-1 0 0 0 0,0 0 0 0 0,0 0 1 0 0,0 0-1 0 0,0 0 0 0 0,0 0 0 0 0,0-1 1 0 0,0 1-1 0 0,0 0 0 0 0,0 0 1 0 0,2 0 0 0 0,-1 0-1 0 0,0 0 0 0 0,0 1 1 0 0,1-1-1 0 0,-1 0 0 0 0,0 0 1 0 0,0 1-1 0 0,1-1 0 0 0,-1 1 1 0 0,0-1-1 0 0,0 1 0 0 0,0-1 1 0 0,0 1-1 0 0,0 0 1 0 0,0 0-1 0 0,0-1 0 0 0,0 1 1 0 0,1 1 0 0 0,3 2 0 0 0,1 1 0 0 0,0-1 0 0 0,-1-1 0 0 0,1 1 0 0 0,1-1 0 0 0,1 2 0 0 0,-7-4 0 0 0,1 0 0 0 0,-1 0 0 0 0,0-1 0 0 0,1 1 0 0 0,-1 0 0 0 0,1-1 0 0 0,-1 1 0 0 0,1-1 0 0 0,-1 1 0 0 0,1-1 0 0 0,0 0 0 0 0,-1 1 0 0 0,1-1 0 0 0,-1 0 0 0 0,2 0 0 0 0,12 0-14 0 0,26 0 44 0 0,-25 0-48 0 0,0 0-46 0 0,-1 0-66 0 0,-4 0-37 0 0,2 0 19 0 0,-5-1-35 0 0,-5 1 62 0 0,0 0-36 0 0,-1-1-43 0 0,1 0-47 0 0,0 0-83 0 0,0 0-58 0 0,-1 0-53 0 0,0-1-46 0 0,1 1-39 0 0,-1-1-33 0 0,3 0-632 0 0,6 0-829 0 0,6 2-1146 0 0</inkml:trace>
  <inkml:trace contextRef="#ctx0" brushRef="#br0" timeOffset="486.55">2286 485 8864 0 0,'0'0'200'0'0,"-3"0"33"0"0,-4 0 186 0 0,0 0-364 0 0,-7 0-34 0 0,10 0 2 0 0,-1-1 43 0 0,-7 1 172 0 0,11 0-173 0 0,-1 0 0 0 0,0 0 0 0 0,0 0 0 0 0,1 0 0 0 0,-1 0 0 0 0,0 0 0 0 0,0 1 0 0 0,1-1 0 0 0,-1 1 0 0 0,0-1 0 0 0,-1 1-65 0 0,-1 6 363 0 0,-1-2 86 0 0,-3-4-179 0 0,1 0-76 0 0,-6 4 342 0 0,10-3-391 0 0,-1 1-62 0 0,1-1-77 0 0,-10 3 266 0 0,8 5-67 0 0,-6-4-36 0 0,10-6-158 0 0,0 1 0 0 0,0-1 0 0 0,0 0 0 0 0,0 1 0 0 0,0 0 0 0 0,0-1 1 0 0,1 1-1 0 0,-1-1 0 0 0,0 1 0 0 0,0 0 0 0 0,0 0 0 0 0,1-1 0 0 0,-1 1 0 0 0,0 0 0 0 0,1 0 1 0 0,-1 0-12 0 0,-2 4 48 0 0,0 2 41 0 0,-4-3-51 0 0,2-2-33 0 0,3-1 0 0 0,1 0 0 0 0,-1 0 0 0 0,0 0 0 0 0,1 0 0 0 0,-1 0-1 0 0,1 1 1 0 0,-1-1 0 0 0,1 1 0 0 0,0-1 0 0 0,-1 2-5 0 0,-1 0 3 0 0,2 1-1 0 0,-1 0 0 0 0,0 0 0 0 0,1-1 0 0 0,-1 1 0 0 0,1 3-2 0 0,-3 4 8 0 0,-7 12 38 0 0,-3 5-38 0 0,13-19-8 0 0,0 0 0 0 0,0 0 0 0 0,1 1 0 0 0,0-1 0 0 0,0 1 0 0 0,1 4 0 0 0,-1-12 0 0 0,0 0 0 0 0,0 0 0 0 0,-1-1 0 0 0,1 1 0 0 0,0 0 0 0 0,-1-1 0 0 0,1 1 0 0 0,-1 0 0 0 0,1-1 0 0 0,-1 1 0 0 0,0-1 0 0 0,0 1 0 0 0,0-1 0 0 0,0 1 0 0 0,0 0 0 0 0,0-1 0 0 0,0 1 0 0 0,1-1 0 0 0,-1 1 0 0 0,0 0 0 0 0,1-1 0 0 0,-1 1 0 0 0,1 0 0 0 0,-1-1 0 0 0,1 1 0 0 0,0 0 0 0 0,0 0 0 0 0,-1-1 0 0 0,2 2 0 0 0,0 5 0 0 0,1 1 0 0 0,0-1 0 0 0,0 1 0 0 0,1-1 0 0 0,0 0 0 0 0,1 0 0 0 0,0 0 0 0 0,2 4 0 0 0,-1-2 0 0 0,-4-9 0 0 0,1 1 0 0 0,-1 0 0 0 0,0-1 0 0 0,1 0 0 0 0,-1 1 0 0 0,1-1 0 0 0,-1 0 0 0 0,1 0 0 0 0,0 0 0 0 0,-1 0 0 0 0,1 0 0 0 0,0 0 0 0 0,1 0 0 0 0,17 12 0 0 0,-19-11-1 0 0,1-1 1 0 0,-1 0 0 0 0,1 0 0 0 0,-1 1 0 0 0,1-1 0 0 0,-1 0 0 0 0,1 0 0 0 0,0 0 0 0 0,0-1 0 0 0,-1 1-1 0 0,2 0 1 0 0,25 1 15 0 0,-7-1 34 0 0,-5 0 0 0 0,0-1 1 0 0,5-1-50 0 0,-18 1 11 0 0,0 0 0 0 0,1 0 1 0 0,-1-1-1 0 0,0 0 0 0 0,0 1 0 0 0,0-1 1 0 0,0 0-1 0 0,0-1 0 0 0,-1 1 0 0 0,1 0 1 0 0,0-1-1 0 0,-1 1 0 0 0,1-1 0 0 0,0-1-11 0 0,1 0 21 0 0,-1 1-1 0 0,0-1 1 0 0,1 1-1 0 0,-1 0 1 0 0,1 0-1 0 0,1 0-20 0 0,15-12 95 0 0,-8 2-36 0 0,-7 8-31 0 0,0 0 0 0 0,-1 0-1 0 0,0-1 1 0 0,0 0-1 0 0,0 0 1 0 0,1-1-28 0 0,10-25 263 0 0,-14 29-233 0 0,-1-1 1 0 0,1 0-1 0 0,0 0 1 0 0,-1 1-1 0 0,0-1 1 0 0,1 0-1 0 0,-1 0 1 0 0,0 0-1 0 0,0 1 1 0 0,-1-4-31 0 0,0-9 111 0 0,2 7-65 0 0,-1-13 52 0 0,-3 8 14 0 0,-1 5-54 0 0,-7-17 97 0 0,8 18-137 0 0,0 1 0 0 0,0 0 1 0 0,0 0-1 0 0,-1 1 0 0 0,0-1 0 0 0,0 1 0 0 0,0-1 1 0 0,-1 1-1 0 0,0 0 0 0 0,0 1 0 0 0,-2-2-18 0 0,-14-10 46 0 0,-1 0 0 0 0,-7-3-46 0 0,4 3 9 0 0,11 3 26 0 0,12 12-33 0 0,1-1 0 0 0,-1 0 0 0 0,0 1 0 0 0,1 0-1 0 0,-1-1 1 0 0,0 1 0 0 0,0 0 0 0 0,0 0 0 0 0,0 0 0 0 0,-1 0-2 0 0,-19-4-11 0 0,11-8-52 0 0,-9 0-49 0 0,12 10-34 0 0,2 2 72 0 0,3 1 34 0 0,0-1-20 0 0,-3-3-98 0 0,0-2-153 0 0,6 6 311 0 0,-6-2-595 0 0,-6 2-19 0 0</inkml:trace>
  <inkml:trace contextRef="#ctx0" brushRef="#br0" timeOffset="1335.8">2739 455 8208 0 0,'0'0'182'0'0,"0"0"29"0"0,0 0 13 0 0,0 2-32 0 0,1 3-160 0 0,4 1-23 0 0,-2-5 15 0 0,1 2 36 0 0,11 25 952 0 0,-10-18-560 0 0,0 0-79 0 0,0 1-68 0 0,0 0-61 0 0,1 2-17 0 0,0 0-58 0 0,0 2-20 0 0,1 5 19 0 0,2 0 133 0 0,-3-5-83 0 0,-1 11 54 0 0,5-6-2 0 0,-5 8-4 0 0,-1-15-147 0 0,3 22 188 0 0,-5-22-154 0 0,-2 4 53 0 0,1-12-138 0 0,-1 1 1 0 0,1-1 0 0 0,0 0-1 0 0,1 1 1 0 0,1 2-69 0 0,3 14 214 0 0,-5-9-100 0 0,-1-4-10 0 0,0-7-85 0 0,0-1 1 0 0,-1 1-1 0 0,1-1 1 0 0,0 0-1 0 0,0 1 1 0 0,0-1-1 0 0,1 1 1 0 0,-1-1-1 0 0,0 1 0 0 0,1-1 1 0 0,-1 0-1 0 0,1 1 1 0 0,0 0-20 0 0,1-1 52 0 0,8 6 35 0 0,-8-2-4 0 0,-6 3 78 0 0,3-8-103 0 0,-1 2-61 0 0,-1 0-46 0 0,1-1 66 0 0,1 1 35 0 0,0-1 26 0 0,0 0 40 0 0,0 1 46 0 0,0-1 53 0 0,3-11-3 0 0,-4 0-36 0 0,-2 0-41 0 0,-1 1-46 0 0,2 3-56 0 0,-1-8 76 0 0,4-7-49 0 0,1 13-45 0 0,-1-46 64 0 0,0 0-32 0 0,0-50-33 0 0,0 101-16 0 0,0 0 0 0 0,0 0 0 0 0,1 0 0 0 0,-1 0 0 0 0,1 0 0 0 0,0 0 0 0 0,0 0 0 0 0,0 0 0 0 0,0 0 0 0 0,1-2 0 0 0,3-5 0 0 0,0-10 0 0 0,7-5 0 0 0,16-8 0 0 0,-23 20-10 0 0,5 8-33 0 0,-5-5 32 0 0,-4 10 11 0 0,0-1-1 0 0,0 1 0 0 0,0 0 0 0 0,0-1 1 0 0,0 1-1 0 0,0 0 0 0 0,0 0 0 0 0,0-1 1 0 0,0 1-1 0 0,0 0 0 0 0,0 0 0 0 0,0 0 1 0 0,0 0-1 0 0,0 1 1 0 0,8-2-15 0 0,-7 1 12 0 0,1-1-1 0 0,0 1 1 0 0,0 0-1 0 0,0 0 1 0 0,0 0-1 0 0,0 1 1 0 0,-1-1-1 0 0,1 1 1 0 0,0-1-1 0 0,0 1 0 0 0,0 0 4 0 0,5 4 0 0 0,-6-4-1 0 0,-1 0 0 0 0,0 0 0 0 0,1 0 0 0 0,-1-1 1 0 0,1 1-1 0 0,-1 0 0 0 0,1-1 0 0 0,-1 1 0 0 0,1-1 0 0 0,0 0 0 0 0,1 1 1 0 0,2 1-43 0 0,-3 1 41 0 0,35 36-16 0 0,-35-35 11 0 0,1-1-1 0 0,-1 1 1 0 0,1 0 0 0 0,-1 0-1 0 0,0 0 1 0 0,0 2 7 0 0,13 39-11 0 0,1-10 11 0 0,-11-9 0 0 0,1-14 0 0 0,-5-10 0 0 0,-1-1 0 0 0,1 0 0 0 0,0 1 0 0 0,-1-1 0 0 0,1 0 0 0 0,0 1 0 0 0,-1-1 0 0 0,0 1 0 0 0,1-1 0 0 0,-1 1 0 0 0,0-1 0 0 0,0 1 0 0 0,0-1 0 0 0,0 94-2 0 0,0-68 41 0 0,0 5 42 0 0,0-22-60 0 0,0-10-20 0 0,0 0 0 0 0,0 0-1 0 0,0 1 1 0 0,0-1 0 0 0,0 0 0 0 0,0 0-1 0 0,0 0 1 0 0,0 0 0 0 0,0 0 0 0 0,0 0-1 0 0,0 0 1 0 0,0 0 0 0 0,0 0 0 0 0,0 0-1 0 0,0 0 1 0 0,0 1 0 0 0,0-1 0 0 0,0 0-1 0 0,0 0 1 0 0,0 0 0 0 0,0 0 0 0 0,0 0-1 0 0,0 0 1 0 0,0 0 0 0 0,0 0 0 0 0,0 0-1 0 0,0 0 1 0 0,0 0 0 0 0,0 0 0 0 0,0 1-1 0 0,0-1 1 0 0,0 0 0 0 0,0 0 0 0 0,0 0-1 0 0,-1 0 1 0 0,1 0 0 0 0,0 0 0 0 0,0 0-1 0 0,0 0 1 0 0,0 0 0 0 0,0 0 0 0 0,0 0-1 0 0,0 0 1 0 0,0 0 0 0 0,0 0 0 0 0,0 0-1 0 0,0 0 1 0 0,-1 0 0 0 0,1 0 0 0 0,0 0-1 0 0,0 0 1 0 0,0 0 0 0 0,0 0 0 0 0,0 0-1 0 0,0 0 1 0 0,0 0 0 0 0,0 0-1 0 0,-4 0 13 0 0,3 0-13 0 0,1 0 0 0 0,0 1-1 0 0,0-1 1 0 0,0 0 0 0 0,0 0 0 0 0,-1 0 0 0 0,1 0-1 0 0,0 0 1 0 0,0 0 0 0 0,0 0 0 0 0,-1 0 0 0 0,1 0-1 0 0,0 0 1 0 0,0 0 0 0 0,0 0 0 0 0,-1 0 0 0 0,1 0-1 0 0,0 0 1 0 0,0 0 0 0 0,0 0 0 0 0,0-1-1 0 0,-1 1 1 0 0,1 0 0 0 0,0 0 0 0 0,0 0 0 0 0,0 0-1 0 0,0 0 1 0 0,-1 0 0 0 0,1 0 0 0 0,0-1 0 0 0,0 1-1 0 0,0 0 1 0 0,0 0 0 0 0,0 0 0 0 0,0 0 0 0 0,0-1-1 0 0,-1 1 1 0 0,1 0 0 0 0,0 0 0 0 0,0 0 0 0 0,0 0-1 0 0,0-1 1 0 0,-1-9 18 0 0,0-10 46 0 0,1-13-12 0 0,0-20-33 0 0,0 51-14 0 0,0-1-1 0 0,0 1 1 0 0,0-1-1 0 0,1 1 1 0 0,-1-1-1 0 0,1 1 1 0 0,-1-1-1 0 0,1 1 1 0 0,0 0-1 0 0,0-1 1 0 0,0 1-1 0 0,1-1-4 0 0,-1 0 0 0 0,0 1 0 0 0,0 0 0 0 0,0-1 0 0 0,0 1 0 0 0,-1 0 0 0 0,1-1 0 0 0,-1 1 0 0 0,1-1 0 0 0,-1 1 0 0 0,0-1 0 0 0,0 1-1 0 0,0-2 1 0 0,1-3 0 0 0,0 1 0 0 0,0-1 0 0 0,1 0 0 0 0,-1 1 0 0 0,1 0 0 0 0,1-1 0 0 0,-1 1 0 0 0,2-2 0 0 0,7-18 0 0 0,4-9 0 0 0,-12 22 0 0 0,-3 11 0 0 0,1 0 0 0 0,-1 0 0 0 0,1 0 0 0 0,0-1 0 0 0,-1 1 0 0 0,1 0 0 0 0,0 0 0 0 0,0 0 0 0 0,1 0 0 0 0,-1 0 0 0 0,0 0 0 0 0,0 1 0 0 0,1-1 0 0 0,0 0 0 0 0,12-13-11 0 0,0-1 24 0 0,1 2 34 0 0,1 3 45 0 0,0 7 55 0 0,0 4-63 0 0,-9 0-91 0 0,-2 0-36 0 0,0 2-72 0 0,10 9-47 0 0,4-3 86 0 0,-15-6 75 0 0,0-1 0 0 0,0 1 0 0 0,-1 0 0 0 0,1 0-1 0 0,0 0 1 0 0,-1 0 0 0 0,1 1 0 0 0,-1-1-1 0 0,0 1 1 0 0,0 0 0 0 0,0 0 0 0 0,0 0 0 0 0,0 0-1 0 0,1 3 2 0 0,-2-2 0 0 0,-1 0 0 0 0,1 0 0 0 0,-1 0 0 0 0,1 0 0 0 0,-1 0 0 0 0,0 2 0 0 0,0-1 0 0 0,0-1 0 0 0,0 0 0 0 0,0 0 0 0 0,1 0 0 0 0,-1 0 0 0 0,2 2 0 0 0,2 1 0 0 0,-4-6 0 0 0,-1 1 0 0 0,1-1 0 0 0,0 0 0 0 0,0 1 0 0 0,0-1 0 0 0,-1 1 0 0 0,1-1 0 0 0,-1 1 0 0 0,1 0 0 0 0,-1-1 0 0 0,0 1 0 0 0,0-1 0 0 0,0 1 0 0 0,1 0 0 0 0,-2 0 0 0 0,4 23 0 0 0,-2-23 0 0 0,0 0 0 0 0,0 1 0 0 0,-1-1 0 0 0,1 0 0 0 0,-1 0 0 0 0,1 0 0 0 0,-1 0 0 0 0,0 0 0 0 0,0 1 0 0 0,0-1 0 0 0,0 0 0 0 0,0 0 0 0 0,0 0 0 0 0,-1 0 0 0 0,1 1 0 0 0,-1-1 0 0 0,1 0 0 0 0,-1 0 0 0 0,0 1 0 0 0,0-1 0 0 0,0-1 2 0 0,1 1 0 0 0,-1 0 0 0 0,1 0-1 0 0,0-1 1 0 0,-1 1 0 0 0,1 0-1 0 0,0 0 1 0 0,0-1 0 0 0,0 1-1 0 0,0 0 1 0 0,0 0 0 0 0,1-1 0 0 0,-1 1-1 0 0,1 0 1 0 0,-1 0 0 0 0,1-1-1 0 0,-1 1 1 0 0,1-1 0 0 0,0 1-1 0 0,0 0 1 0 0,0-1 0 0 0,1 2-2 0 0,2 5 29 0 0,-4-8-28 0 0,1 1-1 0 0,-1 0 1 0 0,0 0-1 0 0,0 0 0 0 0,1-1 1 0 0,-1 1-1 0 0,0 0 1 0 0,0 0-1 0 0,0 0 1 0 0,0-1-1 0 0,0 1 1 0 0,0 0-1 0 0,0 0 1 0 0,-1 0-1 0 0,1 0 1 0 0,0-1-1 0 0,0 1 1 0 0,0 0-1 0 0,-1 0 1 0 0,1-1-1 0 0,-1 1 0 0 0,1 0 1 0 0,0 0-1 0 0,-1-1 1 0 0,1 1-1 0 0,-1-1 1 0 0,0 1-1 0 0,1 0 1 0 0,-1-1-1 0 0,0 1 0 0 0,1-1 0 0 0,-1 1 1 0 0,1 0-1 0 0,-1-1 0 0 0,1 1 1 0 0,-1 0-1 0 0,1-1 1 0 0,-1 1-1 0 0,1 0 0 0 0,0 0 1 0 0,-1-1-1 0 0,1 1 0 0 0,0 0 1 0 0,0 0-1 0 0,-1-1 0 0 0,1 1 1 0 0,0 0-1 0 0,0 0 1 0 0,0 0-1 0 0,0 0 0 0 0,0-1 1 0 0,0 1-1 0 0,0 0 0 0 0,1 0 1 0 0,-1 0-1 0 0,0-1 0 0 0,0 1 1 0 0,1 0-1 0 0,-1 0 0 0 0,5 7 18 0 0,1 4 13 0 0,-4 1-96 0 0,-2-12 49 0 0,0 0 0 0 0,0 1 0 0 0,0-1 0 0 0,1 0-1 0 0,-1 0 1 0 0,0 1 0 0 0,1-1 0 0 0,-1 0 0 0 0,1 0 0 0 0,-1 0 0 0 0,1 1 16 0 0,7 8-291 0 0,-7-9 150 0 0,0 0-35 0 0,0-1-137 0 0,-1 1-39 0 0,0-1-936 0 0,0 0-64 0 0</inkml:trace>
  <inkml:trace contextRef="#ctx0" brushRef="#br0" timeOffset="4031.24">6715 500 5072 0 0,'0'0'144'0'0,"3"0"1"0"0,-2 0-142 0 0,1 0 1 0 0,-1-1-1 0 0,1 1 0 0 0,-1 0 0 0 0,1-1 0 0 0,-1 1 0 0 0,1-1 1 0 0,-1 0-1 0 0,0 1 0 0 0,1-1 0 0 0,-1 0 0 0 0,0 0 0 0 0,0 0-3 0 0,5-4 81 0 0,-4 3 66 0 0,-1 2 172 0 0,-1 0 294 0 0,0 0 25 0 0,2 0-4 0 0,4-1-326 0 0,0-1-42 0 0,0-2 11 0 0,1-2 94 0 0,-4 4 237 0 0,-3 2-28 0 0,0 0-119 0 0,0 0-56 0 0,-3 0-11 0 0,-6-3-14 0 0,6-7-42 0 0,3 10-332 0 0,0 0 0 0 0,0 0-1 0 0,0 0 1 0 0,0 0-1 0 0,0 0 1 0 0,0 0 0 0 0,0-1-1 0 0,0 1 1 0 0,0 0-1 0 0,0 0 1 0 0,0 0 0 0 0,0 0-1 0 0,0 0 1 0 0,0 0 0 0 0,0 0-1 0 0,0 0 1 0 0,0 0-1 0 0,0 0 1 0 0,0 0 0 0 0,0-1-1 0 0,0 1 1 0 0,0 0-1 0 0,0 0 1 0 0,0 0 0 0 0,0 0-1 0 0,0 0 1 0 0,0 0-1 0 0,0 0 1 0 0,-1 0 0 0 0,1 0-1 0 0,0 0 1 0 0,0 0 0 0 0,0 0-1 0 0,0 0 1 0 0,0 0-1 0 0,0 0 1 0 0,0-1 0 0 0,0 1-1 0 0,0 0 1 0 0,0 0-1 0 0,0 0 1 0 0,0 0 0 0 0,-1 0-1 0 0,1 0 1 0 0,0 0 0 0 0,0 0-1 0 0,0 0 1 0 0,0 0-1 0 0,0 0 1 0 0,0 0 0 0 0,0 0-1 0 0,0 0 1 0 0,0 0-1 0 0,0 0 1 0 0,-1 0 0 0 0,1 0-1 0 0,0 1-5 0 0,-10-1 314 0 0,8 0-9 0 0,-1-3-28 0 0,3 3-272 0 0,-11-9 223 0 0,11 9-218 0 0,-1-1 0 0 0,1 1 0 0 0,0 0 0 0 0,-1-1 0 0 0,1 1 0 0 0,-1 0 0 0 0,1 0-1 0 0,-1 0 1 0 0,1-1 0 0 0,0 1 0 0 0,-1 0 0 0 0,1 0 0 0 0,-1 0 0 0 0,1 0 0 0 0,-1 0-1 0 0,1 0 1 0 0,-1 0 0 0 0,1 0 0 0 0,-1 0 0 0 0,1 0 0 0 0,-1 0 0 0 0,1 0-1 0 0,-1 0 1 0 0,1 1 0 0 0,-1-1 0 0 0,1 0 0 0 0,-1 0 0 0 0,1 0 0 0 0,0 1 0 0 0,-1-1-10 0 0,-3 6 170 0 0,4-5-160 0 0,-1-1 0 0 0,1 1-1 0 0,0-1 1 0 0,0 0 0 0 0,-1 1 0 0 0,1-1 0 0 0,0 0 0 0 0,-1 1-1 0 0,1-1 1 0 0,0 0 0 0 0,-1 1 0 0 0,1-1 0 0 0,-1 0 0 0 0,1 1 0 0 0,0-1-1 0 0,-1 0 1 0 0,1 0 0 0 0,-1 0 0 0 0,1 1 0 0 0,-1-1 0 0 0,1 0-1 0 0,-1 0 1 0 0,1 0 0 0 0,0 0 0 0 0,-1 0 0 0 0,1 0 0 0 0,-1 0 0 0 0,1 0-1 0 0,-1 0 1 0 0,1 0 0 0 0,-1 0 0 0 0,0 0-10 0 0,-12 2 178 0 0,4 3-38 0 0,1 0-39 0 0,-5 0 101 0 0,6 8-22 0 0,-13 2-10 0 0,10 0-2 0 0,-10-2-10 0 0,19-13-152 0 0,1 0-1 0 0,-1 0 1 0 0,1 0 0 0 0,-1 1-1 0 0,1-1 1 0 0,-1 0 0 0 0,1 0-1 0 0,0 1 1 0 0,-1-1 0 0 0,1 0-1 0 0,0 1 1 0 0,-1-1 0 0 0,1 0-1 0 0,0 1 1 0 0,-1-1 0 0 0,1 1-1 0 0,0-1 1 0 0,0 1 0 0 0,-1-1-1 0 0,1 0 1 0 0,0 1-6 0 0,-18 29 134 0 0,-8 13 25 0 0,15-15-108 0 0,5-3-31 0 0,-9 28 59 0 0,14-48-79 0 0,-2 1 0 0 0,1 1 0 0 0,0 0 0 0 0,1 0 0 0 0,0 0 0 0 0,0-1 0 0 0,0 7 0 0 0,1 121 0 0 0,0-131 0 0 0,0 0 0 0 0,0 0 0 0 0,1 0 0 0 0,-1 0 0 0 0,1 0 0 0 0,0 0 0 0 0,-1 0 0 0 0,2 0 0 0 0,-1 0 0 0 0,1 2 0 0 0,2 5 0 0 0,11 25 0 0 0,-11-23 0 0 0,-3-9 0 0 0,-1 0 0 0 0,1-1 0 0 0,0 1 0 0 0,0 0 0 0 0,0 0 0 0 0,1-1 0 0 0,-1 1 0 0 0,1 0 0 0 0,-1-1 0 0 0,1 1 0 0 0,0-1 0 0 0,0 0 0 0 0,0 0 0 0 0,0 0 0 0 0,0 0 0 0 0,1 0 0 0 0,-1 0 0 0 0,2 0 0 0 0,16 7-2 0 0,3 0 16 0 0,-3 0 36 0 0,12 1-40 0 0,-11-4 2 0 0,-5-2 29 0 0,4-5-23 0 0,-8 1-18 0 0,-6-1 1 0 0,0 1-1 0 0,0-1 0 0 0,0 1 1 0 0,0-2-1 0 0,0 1 0 0 0,0-1 0 0 0,1 0 0 0 0,24-7-39 0 0,4-1-147 0 0,-21 6 34 0 0,4-6-34 0 0,-14 7 89 0 0,-1 0-56 0 0,0 1 4 0 0,-1-1-44 0 0,1 0-50 0 0,1 1-58 0 0,-1-1-57 0 0,0 1-55 0 0,0 0-48 0 0,0 1-44 0 0,1-2-148 0 0,-1 2-42 0 0,2-2-180 0 0,1 0-483 0 0</inkml:trace>
  <inkml:trace contextRef="#ctx0" brushRef="#br0" timeOffset="1929.01">3994 636 8832 0 0,'0'0'258'0'0,"0"0"2"0"0,0 0-128 0 0,0 0 72 0 0,3 0 55 0 0,24 0 299 0 0,-4 0-75 0 0,0 0 35 0 0,-16-1-363 0 0,-2 0-39 0 0,5-5 26 0 0,-8 5-128 0 0,-1 1 0 0 0,1-1-1 0 0,-1 0 1 0 0,1 0-1 0 0,-1 0 1 0 0,1 1 0 0 0,0-1-1 0 0,-1 1 1 0 0,1 0-1 0 0,0-1 1 0 0,-1 1 0 0 0,1 0-1 0 0,0 0-13 0 0,0 0 12 0 0,-1 0-1 0 0,1-1 0 0 0,0 1 0 0 0,-1 0 0 0 0,1-1 1 0 0,0 1-1 0 0,-1-1 0 0 0,1 1 0 0 0,0-1 0 0 0,-1 0 1 0 0,1 0-1 0 0,-1 0 0 0 0,1 0-11 0 0,10-5 87 0 0,-2 5 2 0 0,-3 1-31 0 0,-5 0-38 0 0,0 0 0 0 0,0 0 0 0 0,0 0-1 0 0,0 0 1 0 0,1 0 0 0 0,-1 0-1 0 0,0-1 1 0 0,0 1 0 0 0,0-1 0 0 0,1 0-20 0 0,4-3 60 0 0,-5 3-54 0 0,-1 0 0 0 0,0 0 0 0 0,1 0 0 0 0,-1 0-1 0 0,1 1 1 0 0,-1-1 0 0 0,1 0 0 0 0,-1 1 0 0 0,1 0 0 0 0,-1-1 0 0 0,1 1 0 0 0,-1 0-1 0 0,1 0 1 0 0,0 0-6 0 0,26 0 87 0 0,-23-3-34 0 0,-4 2-52 0 0,0 0 0 0 0,0 0-1 0 0,0 0 1 0 0,0 0 0 0 0,1 0 0 0 0,-1 0-1 0 0,1 0 1 0 0,-1 0 0 0 0,0 1 0 0 0,1-1-1 0 0,-1 0 1 0 0,1 1 0 0 0,-1 0 0 0 0,1-1-1 0 0,0 1 1 0 0,-1 0 0 0 0,1 0 0 0 0,0 0-1 0 0,7-2 35 0 0,6-5-72 0 0,-10 5 60 0 0,-1 0 48 0 0,1 0 66 0 0,0 1 84 0 0,-15-1-194 0 0,5-8 37 0 0,-5 5-8 0 0,5-5-35 0 0,4 9-18 0 0,0 1 0 0 0,1 0 0 0 0,-1-1 0 0 0,0 1 0 0 0,0 0 1 0 0,1-1-1 0 0,-1 1 0 0 0,0 0 0 0 0,0 0 0 0 0,0 0 0 0 0,0 0 0 0 0,1 0 0 0 0,-1 0 0 0 0,-1 0-3 0 0,-9 1 9 0 0,-10-1 7 0 0,8-3 23 0 0,5-2-28 0 0,7 4-11 0 0,0 0 0 0 0,-1 0 0 0 0,1 0 0 0 0,-1 1 0 0 0,1-1 0 0 0,-1 0 0 0 0,1 1 0 0 0,-1-1 0 0 0,1 1 0 0 0,-1 0 0 0 0,1-1 0 0 0,-1 1 0 0 0,0 0 0 0 0,1 0 0 0 0,-15 0 16 0 0,15 0-8 0 0,0-1 0 0 0,-1 1 0 0 0,1 0 1 0 0,0 0-1 0 0,-1 0 0 0 0,1 0 1 0 0,0 0-1 0 0,-1 0 0 0 0,1 1 1 0 0,0-1-1 0 0,0 0 0 0 0,-1 1 0 0 0,1-1 1 0 0,0 0-1 0 0,0 1 0 0 0,0 0 1 0 0,-1-1-1 0 0,1 1 0 0 0,0 0 0 0 0,0 0 1 0 0,0-1-1 0 0,0 1 0 0 0,0 0 1 0 0,0 0-1 0 0,1 0 0 0 0,-1 0 1 0 0,0 1-9 0 0,0-2 8 0 0,0 1 1 0 0,-1-1-1 0 0,1 1 1 0 0,0-1-1 0 0,0 0 1 0 0,0 1-1 0 0,0-1 1 0 0,-1 0-1 0 0,1 0 1 0 0,0 0-1 0 0,0 0 1 0 0,-1 0-1 0 0,1 0 1 0 0,0 0-1 0 0,0 0 1 0 0,-1 0-9 0 0,0-1 9 0 0,0 1 1 0 0,0 0-1 0 0,0 0 0 0 0,0 0 0 0 0,0 0 1 0 0,0 1-1 0 0,0-1 0 0 0,0 0 1 0 0,0 1-1 0 0,0 0-9 0 0,-13 11 29 0 0,0 1 43 0 0,5-9-27 0 0,8-3-40 0 0,-1 0-1 0 0,1 0 1 0 0,0 1-1 0 0,0-1 1 0 0,0 0-1 0 0,0 1 1 0 0,0-1-1 0 0,0 1 1 0 0,0 0-5 0 0,-5 5 32 0 0,4-5-21 0 0,0 1-1 0 0,0 1 1 0 0,0-1 0 0 0,0 0-1 0 0,0 1 1 0 0,1 0-11 0 0,-3 6 48 0 0,4-8-39 0 0,0 0 1 0 0,0 0-1 0 0,0 0 1 0 0,0 0-1 0 0,-1 0 0 0 0,1 0 1 0 0,0 0-1 0 0,-1 0 1 0 0,0 0-10 0 0,1-1 1 0 0,-1 1 3 0 0,1-1 0 0 0,0 0-1 0 0,0 1 1 0 0,-1-1-1 0 0,1 0 1 0 0,0 1-1 0 0,0 0 1 0 0,0-1 0 0 0,0 2-4 0 0,-1 13 67 0 0,-2 7-11 0 0,-10 15-42 0 0,4-14-14 0 0,9-20 0 0 0,0-1 0 0 0,1 1 0 0 0,-1-1 0 0 0,1 0 0 0 0,-1 1 0 0 0,1-1 0 0 0,0 1 0 0 0,1-1 0 0 0,-1 2 0 0 0,1 5 0 0 0,-1-4 0 0 0,0 0 0 0 0,1 0 0 0 0,0 1 0 0 0,0-1 0 0 0,0 0 0 0 0,1 0 0 0 0,2 4 0 0 0,-2-3 0 0 0,12 27 1 0 0,0-5 41 0 0,-6-14-8 0 0,-8-14-31 0 0,1 0 0 0 0,-1 0 0 0 0,1 0 0 0 0,0 0 0 0 0,-1 0 0 0 0,1-1 0 0 0,0 1 0 0 0,0 0 0 0 0,0-1 0 0 0,-1 1 0 0 0,1 0 0 0 0,0-1 0 0 0,0 1 0 0 0,0-1 0 0 0,0 1 0 0 0,1-1-3 0 0,0 1 5 0 0,1 0-1 0 0,0-1 1 0 0,0 1-1 0 0,0-1 1 0 0,0 0-1 0 0,0 1 1 0 0,0-2-5 0 0,2 1 64 0 0,1 3-8 0 0,-1-1-44 0 0,1 0 0 0 0,0 0 0 0 0,0 0 0 0 0,0-1 0 0 0,1 0 0 0 0,-1 0 0 0 0,3 0-12 0 0,52 0 132 0 0,-42-1-97 0 0,-8-1-15 0 0,1 0 1 0 0,0-1-1 0 0,0-1 1 0 0,-1 1-1 0 0,2-2-20 0 0,6-1 10 0 0,-16 4-11 0 0,0 0 1 0 0,0 0-1 0 0,0-1 1 0 0,0 1 0 0 0,0-1-1 0 0,-1 0 1 0 0,2 0 0 0 0,-1-1 3 0 0,1 1-1 0 0,-1 0 1 0 0,1 0 0 0 0,0 0-1 0 0,2 0-2 0 0,4 0 13 0 0,8-4-28 0 0,0-7-106 0 0,-8 6 14 0 0,10-3-227 0 0,7-15-16 0 0</inkml:trace>
  <inkml:trace contextRef="#ctx0" brushRef="#br0" timeOffset="2299.17">5007 107 9728 0 0,'0'0'222'0'0,"0"0"30"0"0,0 0 18 0 0,0 0-96 0 0,0 0-27 0 0,0 0 42 0 0,0 0 150 0 0,0 0 278 0 0,0 0 21 0 0,0 0-266 0 0,0 2-160 0 0,-2 17 378 0 0,0-12-366 0 0,-2 1-52 0 0,2-4-128 0 0,-1-1-37 0 0,1 0 138 0 0,1 0-66 0 0,1 1-42 0 0,0 1-21 0 0,1-3 28 0 0,0 13 83 0 0,5 0-40 0 0,0 1 12 0 0,-4 1 55 0 0,-2-5-73 0 0,-1-4-9 0 0,1-1-1 0 0,1 1 0 0 0,-1 0 1 0 0,2 7-72 0 0,3 1 91 0 0,-3-10-54 0 0,0 0 1 0 0,-1 0 0 0 0,0 1 0 0 0,0-1 0 0 0,0 0 0 0 0,-1 4-38 0 0,-1 25 113 0 0,1 47 193 0 0,4-50-221 0 0,3 11 29 0 0,-11-21-43 0 0,1-9-30 0 0,0 8 39 0 0,2-1 0 0 0,1 1 0 0 0,1 6-80 0 0,-1 0 63 0 0,1 11 54 0 0,0-25-75 0 0,0 0 0 0 0,-1 0 1 0 0,-1 0-1 0 0,0-1 0 0 0,-2 9-42 0 0,-2-5 33 0 0,3-9-14 0 0,0-1 0 0 0,1 1 0 0 0,0 0 0 0 0,0-1 0 0 0,0 3-19 0 0,1-7 5 0 0,0 0-1 0 0,0-1 1 0 0,0 1-1 0 0,0-1 1 0 0,-1 1-1 0 0,1 0 1 0 0,-1-1-1 0 0,1 1 1 0 0,-1-1-1 0 0,1 1 0 0 0,-1-1 1 0 0,0 1-1 0 0,0-1 1 0 0,0 1-5 0 0,-5 10 17 0 0,5-8-4 0 0,0 8 20 0 0,1 14 55 0 0,1-20-79 0 0,-2-5-11 0 0,-3 6 17 0 0,-5 10 33 0 0,7-12-39 0 0,-3 4-5 0 0,5-9-4 0 0,0 0 0 0 0,0 0 0 0 0,-1 0 0 0 0,1 0 0 0 0,0 1 0 0 0,0-1 0 0 0,0 0 0 0 0,-1 0 0 0 0,1 0 0 0 0,0 0 0 0 0,0 0 0 0 0,-1 0 0 0 0,1 0 0 0 0,0 0 0 0 0,0 0 0 0 0,0 0 0 0 0,-1 0 0 0 0,1 0 0 0 0,0 0 0 0 0,0 0 0 0 0,-1 0 0 0 0,1 0 0 0 0,0 0 0 0 0,0 0 0 0 0,0 0 0 0 0,-1-1 0 0 0,1 1 0 0 0,0 0 0 0 0,0 0 0 0 0,0 0 0 0 0,-1 0 0 0 0,1 0 0 0 0,0 0 0 0 0,0-1 0 0 0,0 1 0 0 0,0 0 0 0 0,0 0 0 0 0,-1 0-1 0 0,1 0 1 0 0,0-1 0 0 0,-2-4-7 0 0,-1 0-44 0 0,-3 1-142 0 0,5 4 175 0 0,1-1 1 0 0,-1 1-1 0 0,1 0 1 0 0,0 0-1 0 0,-1 0 1 0 0,1-1 0 0 0,0 1-1 0 0,-1 0 1 0 0,1 0-1 0 0,0-1 1 0 0,0 1-1 0 0,-1 0 1 0 0,1-1-1 0 0,0 1 1 0 0,0 0-1 0 0,-1-1 1 0 0,1 1-1 0 0,0 0 1 0 0,0-1-1 0 0,0 1 1 0 0,0-1-1 0 0,0 1 1 0 0,-1 0-1 0 0,1-1 1 0 0,0 1 0 0 0,0-1-1 0 0,0 1 1 0 0,0 0-1 0 0,0-1 1 0 0,0 1-1 0 0,1-1 18 0 0,-2-1-191 0 0,1 1-27 0 0,-1 0-66 0 0,1 1 97 0 0,-1-1-35 0 0,1 1 85 0 0,-2-2-423 0 0,0 0-114 0 0,0 0 107 0 0,0 0-43 0 0,-3-3-702 0 0,1 1-217 0 0,-1-1-52 0 0,-1-1-353 0 0</inkml:trace>
  <inkml:trace contextRef="#ctx0" brushRef="#br0" timeOffset="2572">4629 500 9216 0 0,'0'2'208'0'0,"0"1"-144"0"0,1-2-42 0 0,-1-1-36 0 0,-1 2 61 0 0,-1 0 15 0 0,0 1 34 0 0,-1 4 99 0 0,-3 3 89 0 0,6-8-192 0 0,-1-1-63 0 0,0 3-88 0 0,1-2 101 0 0,0-1 25 0 0,0 0 44 0 0,0 0 50 0 0,0 0 59 0 0,0 0-8 0 0,0 0 43 0 0,2-1-15 0 0,5 0-69 0 0,-2 0-36 0 0,5 0 51 0 0,-3-1-92 0 0,12-5 9 0 0,-9 1-18 0 0,-7 4-74 0 0,-1 0 0 0 0,0 0 0 0 0,0 1 0 0 0,1-1 1 0 0,-1 1-1 0 0,0 0 0 0 0,1-1 0 0 0,-1 1 0 0 0,0 0 1 0 0,2 1-12 0 0,15-2 44 0 0,-8-3-8 0 0,0 0 0 0 0,1-1 1 0 0,-2-1-1 0 0,1 1 0 0 0,5-5-36 0 0,-6 4 33 0 0,0 0 0 0 0,0 0 0 0 0,1 1 0 0 0,0 1-1 0 0,0 0 1 0 0,8-2-33 0 0,0 3 14 0 0,-11 2-14 0 0,-1 0 0 0 0,0 0 0 0 0,0-1 0 0 0,0 0 0 0 0,0-1 0 0 0,5-2 0 0 0,2-2 8 0 0,-6 2-3 0 0,1 1-1 0 0,-1 0 1 0 0,1 1-1 0 0,3-1-4 0 0,-4 2-59 0 0,1 0 35 0 0,10-3-15 0 0,-5 1-80 0 0,-9 3 24 0 0,0-1-35 0 0,1 1-42 0 0,-1-1-48 0 0,0 0-3 0 0,-1 1-41 0 0,1-1-44 0 0,-1 1-47 0 0,0-1-50 0 0,0 0-55 0 0,1 0-57 0 0,-1 0-62 0 0,8-4-918 0 0,6-3-847 0 0</inkml:trace>
  <inkml:trace contextRef="#ctx0" brushRef="#br0" timeOffset="3195.07">5279 591 6648 0 0,'0'0'149'0'0,"0"0"23"0"0,0 0 12 0 0,3 0-25 0 0,3 0-109 0 0,-2 0 25 0 0,-2 0 77 0 0,-2 0 176 0 0,0 2 300 0 0,1 4-306 0 0,1 0-39 0 0,3 1 84 0 0,0-1-46 0 0,-3-3 286 0 0,-2-1-20 0 0,0 6-194 0 0,-1 5 88 0 0,2-4-197 0 0,0-2-84 0 0,1-1-48 0 0,6 11 133 0 0,-7-14-241 0 0,0 0 0 0 0,-1 0 0 0 0,1 0 0 0 0,0 0 1 0 0,-1 0-1 0 0,0 0 0 0 0,0 2-44 0 0,2 9 211 0 0,3-5-65 0 0,1 3-29 0 0,-4 5-8 0 0,-2-2-3 0 0,3-1 5 0 0,7 4 4 0 0,-7-14-82 0 0,0 0-1 0 0,-1 0 0 0 0,1 0 1 0 0,-1 1-1 0 0,0 1-32 0 0,3 19 107 0 0,5-5-3 0 0,-6-7-55 0 0,-4-11-38 0 0,0 0 0 0 0,1 0-1 0 0,-1 1 1 0 0,1-1 0 0 0,0 0-1 0 0,0 0 1 0 0,0 0-1 0 0,0 0 1 0 0,0 0 0 0 0,0 0-1 0 0,0 0 1 0 0,1 0 0 0 0,-1-1-1 0 0,1 1-10 0 0,7 10 76 0 0,-3 8-19 0 0,-4 2 39 0 0,-3-6 49 0 0,0-4 11 0 0,1-1 60 0 0,0-9-197 0 0,0-1 0 0 0,0 0 0 0 0,0 1 0 0 0,-1-1 1 0 0,1 0-1 0 0,-1 0 0 0 0,1 1 0 0 0,-1-1 0 0 0,1 0 1 0 0,-1 0-1 0 0,0 1-19 0 0,-17 18 250 0 0,13-15-175 0 0,3-3 109 0 0,2-2-10 0 0,0 0-36 0 0,0 0-12 0 0,2-2-5 0 0,2-2-103 0 0,-1-2 37 0 0,-2 5-30 0 0,0-1-1 0 0,0 1 0 0 0,0-1 0 0 0,-1 0 0 0 0,1 0 0 0 0,-1 1 0 0 0,1-1 0 0 0,-1 0 0 0 0,0 0 0 0 0,0 1 0 0 0,0-1 1 0 0,0 0-25 0 0,-2-9 93 0 0,-3 3-40 0 0,4 7-47 0 0,0 0-1 0 0,0-1 0 0 0,0 1 0 0 0,1-1 1 0 0,-1 1-1 0 0,0-1 0 0 0,1 1 1 0 0,-1-1-1 0 0,1 1 0 0 0,0-1 0 0 0,-1 1 1 0 0,1-1-1 0 0,0 1 0 0 0,0-1-5 0 0,0-37 117 0 0,0 5-81 0 0,0 31-36 0 0,0 0 0 0 0,0 1 0 0 0,0-1 0 0 0,1 0 0 0 0,-1 1 0 0 0,1-1 0 0 0,-1 1 0 0 0,1-1 0 0 0,0 1 0 0 0,0-1 0 0 0,0 1 0 0 0,1-1 0 0 0,-1 1 0 0 0,0 0 0 0 0,0 0 0 0 0,0 0 0 0 0,0-1 0 0 0,-1 1 0 0 0,1 0 0 0 0,-1 0 0 0 0,1-1 0 0 0,-1 1 0 0 0,0 0 0 0 0,0-1 0 0 0,0 1 0 0 0,0-10 0 0 0,0 10 0 0 0,-1-1 0 0 0,1 1 0 0 0,0 0 0 0 0,0-1 0 0 0,0 1 0 0 0,0-1 0 0 0,1 1 0 0 0,-1 0 0 0 0,1-1 0 0 0,-1 1 0 0 0,1 0 0 0 0,0 0 0 0 0,0-1 0 0 0,0 1 0 0 0,0 0 0 0 0,0 0 0 0 0,0 0 0 0 0,1 0 0 0 0,-1 0 0 0 0,1 1 0 0 0,0-2 0 0 0,1 0 0 0 0,0 0 0 0 0,-1-1 0 0 0,0 1 0 0 0,0-1 0 0 0,0 1 0 0 0,1-2 0 0 0,10-15 0 0 0,-8 14 0 0 0,0 1 0 0 0,-1-1 0 0 0,0 0 0 0 0,2-3 0 0 0,-4 5 0 0 0,0 0 0 0 0,0 1 0 0 0,0-1 0 0 0,1 1 0 0 0,0-1 0 0 0,0 1 0 0 0,0 0 0 0 0,0 0 0 0 0,0 0 0 0 0,1 1 0 0 0,-1-1 0 0 0,1 1 0 0 0,6-3 0 0 0,-8 4 0 0 0,0 0 0 0 0,0 0 0 0 0,1 0 0 0 0,-1 0 0 0 0,0-1 0 0 0,0 1 0 0 0,-1 0 0 0 0,1-1 0 0 0,0 0 0 0 0,5-5 0 0 0,-4 3 0 0 0,0 1 0 0 0,0 0 0 0 0,1 0 0 0 0,-1 1 0 0 0,0-1 0 0 0,1 0 0 0 0,1 1 0 0 0,-4 2 0 0 0,-1 0-1 0 0,1-1 1 0 0,0 1 0 0 0,-1 0 0 0 0,1 0 0 0 0,-1-1-1 0 0,1 1 1 0 0,-1-1 0 0 0,1 1 0 0 0,-1 0 0 0 0,1-1-1 0 0,-1 1 1 0 0,1-1 0 0 0,-1 1 0 0 0,1-1-1 0 0,-1 0 1 0 0,0 1 0 0 0,1-1 0 0 0,-1 1 0 0 0,0-1-1 0 0,0 0 1 0 0,1 0 0 0 0,1-3-7 0 0,10-11-40 0 0,11 0 37 0 0,-3 2-37 0 0,-18 11-24 0 0,-1 1-78 0 0,2 2-56 0 0,-1-1 79 0 0,0 0 52 0 0,1-1 40 0 0,-2 1 2 0 0,1 0-25 0 0,0 0-133 0 0,-2 0-31 0 0,0 0-126 0 0,1 0 22 0 0,1-2-35 0 0,10-8-939 0 0,3 7-54 0 0</inkml:trace>
  <inkml:trace contextRef="#ctx0" brushRef="#br0" timeOffset="3459.18">6035 606 8376 0 0,'-2'0'45'0'0,"-3"0"-12"0"0,2 0 16 0 0,1 0 52 0 0,-1 0 79 0 0,3 2 46 0 0,2 8-28 0 0,9-5-158 0 0,-11-4-41 0 0,0 0 0 0 0,0-1 0 0 0,1 1 1 0 0,-1 0-1 0 0,0-1 0 0 0,0 1 0 0 0,0 0 1 0 0,0-1-1 0 0,0 1 0 0 0,0 0 0 0 0,0-1 1 0 0,0 1-1 0 0,0 0 0 0 0,0 0 0 0 0,0-1 1 0 0,-1 1-1 0 0,1 0 0 0 0,0-1 0 0 0,0 1 0 0 0,-1-1 1 0 0,1 1-1 0 0,0 0 0 0 0,-1-1 0 0 0,1 1 1 0 0,0-1-1 0 0,-1 1 0 0 0,1-1 0 0 0,-1 1 1 0 0,-2 4 44 0 0,2-1 52 0 0,2 2 76 0 0,2-1 80 0 0,1 4 181 0 0,-2 1 116 0 0,-2-1-14 0 0,0 0-51 0 0,0 1-47 0 0,0-1-38 0 0,0 2 37 0 0,0-1-36 0 0,0 23 702 0 0,0-32-1072 0 0,0 0 0 0 0,0 0 0 0 0,0-1 1 0 0,0 1-1 0 0,0 0 0 0 0,0 0 0 0 0,0 0 0 0 0,0-1 1 0 0,0 1-1 0 0,-1 0 0 0 0,1 0 0 0 0,0 0 0 0 0,-1-1 1 0 0,1 2-31 0 0,-5 1 175 0 0,5-3-167 0 0,0 1-1 0 0,0-1 1 0 0,0 0-1 0 0,0 0 0 0 0,0 0 1 0 0,0 0-1 0 0,0 0 1 0 0,0 0-1 0 0,-1 0 0 0 0,1 0 1 0 0,0 0-1 0 0,0 0 1 0 0,0 0-1 0 0,0 0 0 0 0,0 0 1 0 0,0 1-1 0 0,0-1 1 0 0,0 0-1 0 0,0 0 1 0 0,0 0-1 0 0,0 0 0 0 0,0 0 1 0 0,0 0-1 0 0,0 0 1 0 0,-1 1-1 0 0,1-1 0 0 0,0 0 1 0 0,0 0-1 0 0,0 0 1 0 0,0 0-1 0 0,0 0 0 0 0,0 0 1 0 0,0 0-1 0 0,0 1 1 0 0,1-1-1 0 0,-1 0 0 0 0,0 0 1 0 0,0 0-1 0 0,0 0 1 0 0,0 0-1 0 0,0 0 0 0 0,0 0 1 0 0,0 1-1 0 0,0-1 1 0 0,0 0-1 0 0,0 0 0 0 0,0 0 1 0 0,0 0-1 0 0,0 0-7 0 0,6 12 226 0 0,-6-11-212 0 0,0-1 1 0 0,1 1 0 0 0,-1 0 0 0 0,0 0 0 0 0,0 0 0 0 0,1 0 0 0 0,-1-1 0 0 0,0 1 0 0 0,0 0 0 0 0,0 0 0 0 0,0 0 0 0 0,0 0-1 0 0,0 0 1 0 0,0 0 0 0 0,-1-1 0 0 0,1 1 0 0 0,0 0 0 0 0,0 0 0 0 0,-1 0 0 0 0,1 0 0 0 0,0-1 0 0 0,-1 1 0 0 0,1 0 0 0 0,-1 0-15 0 0,-5 6 189 0 0,3-5-124 0 0,3-1-51 0 0,-1 0 0 0 0,1-1 0 0 0,0 1 0 0 0,-1 0 0 0 0,1 0 0 0 0,0-1 0 0 0,-1 1 0 0 0,1 0 0 0 0,0 0 0 0 0,0 0 0 0 0,0 0 0 0 0,0 0 0 0 0,-1 0 0 0 0,1-1 0 0 0,0 1 0 0 0,1 0 0 0 0,-1 0 0 0 0,0 0 0 0 0,0 0 0 0 0,0 0 0 0 0,0-1 0 0 0,1 1 0 0 0,-1 0 0 0 0,0 0 0 0 0,1 0 0 0 0,-1 0-14 0 0,6 9 146 0 0,0-3-42 0 0,-3-1-8 0 0,-4 3-84 0 0,1-9-3 0 0,0 5 45 0 0,0 0-25 0 0,3 1-32 0 0,-3-6 1 0 0,1 0-1 0 0,-1 1 1 0 0,1-1-1 0 0,-1 1 1 0 0,0-1-1 0 0,1 1 1 0 0,-1-1-1 0 0,0 1 1 0 0,1-1-1 0 0,-1 1 1 0 0,0-1-1 0 0,1 1 1 0 0,-1 0-1 0 0,0-1 1 0 0,0 1-1 0 0,0-1 1 0 0,1 1 2 0 0,-5 3-31 0 0,2-2 12 0 0,2-1-95 0 0,5 0 78 0 0,-2 0 8 0 0,-2 0-23 0 0,0-1-25 0 0,-1 1-39 0 0,-10 9-69 0 0,8-9-41 0 0,1 0 58 0 0,0-1 49 0 0,0 1 38 0 0,-1 0 13 0 0,-1-1-5 0 0,1 0 10 0 0,1-1-64 0 0,0 1-85 0 0,0 0-52 0 0,0 0-94 0 0,0-1-110 0 0,0 1 187 0 0,1 0-32 0 0,-3-2-1138 0 0,-9-11-12 0 0</inkml:trace>
  <inkml:trace contextRef="#ctx0" brushRef="#br0" timeOffset="3647.97">5854 409 7640 0 0,'0'-2'49'0'0,"0"-3"-2"0"0,0 3 7 0 0,0-2 51 0 0,0 0 76 0 0,-3-9-69 0 0,-1 7-2 0 0,-2-1 124 0 0,6 7-26 0 0,0 0-47 0 0,1-1-40 0 0,0 1-34 0 0,2-1 20 0 0,1-1-53 0 0,-3 2-10 0 0,-1-1 42 0 0,5-5 202 0 0,-2 1-106 0 0,4 4-94 0 0,-4 1-8 0 0,-3 0-77 0 0,0-1-65 0 0,1 0-61 0 0,0 0-88 0 0,1-1-103 0 0,0 0-93 0 0,0 1 51 0 0,0-1-34 0 0,0-1-464 0 0,0 1-370 0 0,-1 2-700 0 0</inkml:trace>
  <inkml:trace contextRef="#ctx0" brushRef="#br0" timeOffset="-1125.02">592 61 7744 0 0,'0'0'174'0'0,"0"0"29"0"0,0 0 12 0 0,0 0 42 0 0,0 0-103 0 0,0 0 123 0 0,0 0 229 0 0,0 0 20 0 0,0 0-1 0 0,0 0-10 0 0,0 0-3 0 0,0 0 0 0 0,0 0-6 0 0,0 0-23 0 0,0 0-16 0 0,0 0-3 0 0,0 0-8 0 0,0 0-32 0 0,0 0-10 0 0,0-2-4 0 0,-3-8-14 0 0,-6 7-43 0 0,9 3-347 0 0,-1 0-1 0 0,1 0 1 0 0,0 0 0 0 0,0 0 0 0 0,0 1 0 0 0,0-1-1 0 0,0 0 1 0 0,0 0 0 0 0,0 0 0 0 0,0 0 0 0 0,0 0-1 0 0,0 0 1 0 0,0 0 0 0 0,-1 0 0 0 0,1 0 0 0 0,0 0-1 0 0,0-1 1 0 0,0 1 0 0 0,0 0 0 0 0,0 0 0 0 0,0 0-1 0 0,0 0 1 0 0,0 0 0 0 0,0 0 0 0 0,0 0 0 0 0,0 0-1 0 0,-1 0 1 0 0,1 0 0 0 0,0 0 0 0 0,0 0 0 0 0,0 0-1 0 0,0 0 1 0 0,0 0 0 0 0,0 0 0 0 0,0 0 0 0 0,0 0-1 0 0,0-1 1 0 0,0 1 0 0 0,0 0 0 0 0,0 0 0 0 0,0 0-1 0 0,0 0 1 0 0,0 0 0 0 0,0 0 0 0 0,0 0 0 0 0,0 0-1 0 0,0 0 1 0 0,0 0 0 0 0,0 0 0 0 0,0-1 0 0 0,0 1-1 0 0,0 0 1 0 0,0 0 0 0 0,0 0 0 0 0,0 0 0 0 0,0 0-1 0 0,0 0-5 0 0,0-10 328 0 0,0 7-6 0 0,-5 3-56 0 0,0-1-41 0 0,1 0-38 0 0,1-1-37 0 0,-1 0-35 0 0,2 0-33 0 0,-3-2-10 0 0,2 1 120 0 0,-1 2-102 0 0,-4 2-26 0 0,8-1-37 0 0,-7 0 134 0 0,1-1-52 0 0,1-2-27 0 0,-2 0-16 0 0,0-1-5 0 0,2 2 13 0 0,-1 0 26 0 0,-1 2 47 0 0,-13 0 60 0 0,-33 0 164 0 0,51 0-358 0 0,0 0-1 0 0,1 0 1 0 0,-1 1 0 0 0,0-1 0 0 0,1 0 0 0 0,-1 1-1 0 0,0 0 1 0 0,1-1 0 0 0,-1 1 0 0 0,1 0 0 0 0,-1 0-1 0 0,1-1 1 0 0,-1 2-13 0 0,1-1 13 0 0,-1-1 0 0 0,1 1 0 0 0,-1 0 0 0 0,1 0 0 0 0,-1-1 0 0 0,0 1 0 0 0,1 0 0 0 0,-1-1 0 0 0,0 0 0 0 0,1 1 0 0 0,-1-1-1 0 0,0 0 1 0 0,0 0-13 0 0,-9 0 83 0 0,8-1-68 0 0,0 1-1 0 0,0 0 1 0 0,0 0 0 0 0,0 0-1 0 0,0 0 1 0 0,0 1 0 0 0,0-1-1 0 0,0 1 1 0 0,0 0 0 0 0,-1 0-15 0 0,-4 3 10 0 0,7-3-5 0 0,0 0 1 0 0,-1 0 0 0 0,1 0 0 0 0,0 0-1 0 0,-1-1 1 0 0,1 1 0 0 0,-1-1 0 0 0,1 1-1 0 0,-1-1 1 0 0,0 1 0 0 0,1-1 0 0 0,-1 0 0 0 0,1 0-1 0 0,-1 0-5 0 0,0 0 4 0 0,1 0 0 0 0,-1 1 0 0 0,1-1 0 0 0,-1 0 0 0 0,1 0 0 0 0,-1 1-1 0 0,1-1 1 0 0,-1 1 0 0 0,1 0 0 0 0,0-1 0 0 0,-1 1 0 0 0,1 0 0 0 0,0 0-4 0 0,-12 5 39 0 0,1-3-26 0 0,8-2-5 0 0,0 0 1 0 0,0 0-1 0 0,1 1 1 0 0,-1-1-1 0 0,0 1 1 0 0,1 0-1 0 0,0 0 1 0 0,-1 0-9 0 0,-18 9 14 0 0,18-10-14 0 0,0 1 0 0 0,-1-1 0 0 0,1 1-1 0 0,1 1 1 0 0,-1-1 0 0 0,0 0 0 0 0,0 1 0 0 0,0 1 0 0 0,0-1 0 0 0,0 0 0 0 0,0 0 0 0 0,0 0 0 0 0,-1 0 0 0 0,-1 0 0 0 0,3-1 0 0 0,1-1 0 0 0,-1 0 0 0 0,0 1 0 0 0,1 0 0 0 0,0-1 0 0 0,-1 1 0 0 0,1 0 0 0 0,0 0 0 0 0,0 0 0 0 0,0 1 0 0 0,0-1 0 0 0,1 0 0 0 0,-1 1 0 0 0,-3 7 0 0 0,4-8 0 0 0,0 0 0 0 0,0 1 0 0 0,0-1 0 0 0,0 0 0 0 0,0 0 0 0 0,-1 0 0 0 0,1 0 0 0 0,-1-1 0 0 0,0 1 0 0 0,-10 10 0 0 0,7-8 0 0 0,0 0 0 0 0,1 1 0 0 0,0-1 0 0 0,0 1 0 0 0,0 0 0 0 0,-1 2 0 0 0,1 3 0 0 0,3-8 0 0 0,0 0 0 0 0,0 0 0 0 0,0 0 0 0 0,-1 0 0 0 0,1 0 0 0 0,0 0 0 0 0,-1 0 0 0 0,1 0 0 0 0,-1 0 0 0 0,0 0 0 0 0,0 1 0 0 0,0-1 0 0 0,1 1 0 0 0,-1 0 0 0 0,1 0 0 0 0,0 0 0 0 0,-1 0 0 0 0,2 0 0 0 0,-1 0 0 0 0,0 0 0 0 0,0 0 0 0 0,1 0 0 0 0,0 0 0 0 0,-1 1 0 0 0,1 12 0 0 0,0 0 0 0 0,1 5 0 0 0,0 0 0 0 0,-2-6-5 0 0,1-12-2 0 0,0 1-1 0 0,0 0 0 0 0,0 0 0 0 0,1 0 0 0 0,-1-1 0 0 0,1 1 0 0 0,0 1 8 0 0,9 15-12 0 0,-5 8 12 0 0,1-14 0 0 0,-5-11 0 0 0,0 0 0 0 0,0 0 0 0 0,0 0 0 0 0,0 0 0 0 0,-1 0 0 0 0,1 0 0 0 0,-1 0 0 0 0,1 0 0 0 0,-1 3 0 0 0,1 7 0 0 0,1 0 0 0 0,0 0 0 0 0,0-1 0 0 0,4 8 0 0 0,-2-2 0 0 0,-1-12 0 0 0,0 1 0 0 0,0-1 0 0 0,0 1 0 0 0,1-1 0 0 0,-1 0 0 0 0,3 2 0 0 0,12 21 0 0 0,-12-19-4 0 0,0 0-1 0 0,1-1 0 0 0,0 0 1 0 0,6 6 4 0 0,6 8-35 0 0,-10-11 28 0 0,-2-2 6 0 0,1 0 1 0 0,0 0-1 0 0,1 0 0 0 0,0-1 0 0 0,4 3 1 0 0,-7-8 0 0 0,0 1 0 0 0,0-1 0 0 0,-1 1 0 0 0,0 0 0 0 0,0 1 0 0 0,0-1 0 0 0,3 6 0 0 0,-6-7 0 0 0,2 0 0 0 0,-1-1 0 0 0,0 0 0 0 0,1 1 0 0 0,-1-1 0 0 0,1-1 0 0 0,0 1 0 0 0,0 0 0 0 0,0-1 0 0 0,0 0 0 0 0,0 0 0 0 0,2 0 0 0 0,0 1 0 0 0,-1-1 0 0 0,0 1 0 0 0,0 0 0 0 0,0 0 0 0 0,0 1 0 0 0,0 0 0 0 0,0 0 0 0 0,2 2 0 0 0,-1 0 0 0 0,1 0 0 0 0,1-1 0 0 0,-1 0 0 0 0,1-1 0 0 0,12 10 0 0 0,1-5 0 0 0,1-1 0 0 0,-14-3 1 0 0,1-1 1 0 0,-1-1-1 0 0,1 1 0 0 0,0-1 0 0 0,0-1 0 0 0,0 0 0 0 0,0 0 0 0 0,1-1 0 0 0,-1 0 0 0 0,0 0 0 0 0,1-1-1 0 0,7 1 34 0 0,12 0-6 0 0,-25-1-32 0 0,1 0 1 0 0,-1-1-1 0 0,1 0 1 0 0,-1 0-1 0 0,4-1 4 0 0,1-1-25 0 0,10-4-68 0 0,-18 7 82 0 0,22-6-234 0 0,-2-3-125 0 0,-16 7 273 0 0,2-3-186 0 0,-4-1 16 0 0,0 2 94 0 0,-2 1-54 0 0,1 1 56 0 0,4-6-266 0 0,-4 6 306 0 0,2-2-145 0 0,-3 3 90 0 0,1-1-41 0 0,1 0-165 0 0,0-1-105 0 0,0 0-123 0 0,-2 1 259 0 0,1 1-37 0 0,11-12-1042 0 0</inkml:trace>
  <inkml:trace contextRef="#ctx0" brushRef="#br0" timeOffset="-582.52">592 621 9152 0 0,'0'0'208'0'0,"0"0"33"0"0,0 0 14 0 0,0 0 34 0 0,0-3 142 0 0,1-2-286 0 0,1 0 72 0 0,10-13 702 0 0,-5 12-575 0 0,-3 2-194 0 0,0 2-57 0 0,8-4 173 0 0,-2 1-56 0 0,-1 1-34 0 0,-5 2-90 0 0,-3 1-66 0 0,0 1 1 0 0,-1 0-1 0 0,1 0 1 0 0,0-1-1 0 0,-1 1 1 0 0,1 0-1 0 0,-1-1 0 0 0,1 1 1 0 0,-1-1-1 0 0,1 1 1 0 0,-1 0-1 0 0,1-1 1 0 0,-1 1-1 0 0,1-1 1 0 0,-1 1-1 0 0,0-1 1 0 0,1 0-1 0 0,-1 1 0 0 0,0-1 1 0 0,0 1-1 0 0,1-1 1 0 0,-1 0-21 0 0,2-4 78 0 0,6-4 87 0 0,7 5 151 0 0,-12 4-270 0 0,-1 0 0 0 0,0 0 0 0 0,0-1 0 0 0,0 1 0 0 0,1-1 0 0 0,-1 0 0 0 0,0 1 1 0 0,0-1-47 0 0,14-12 205 0 0,-2 0-42 0 0,4 6 23 0 0,-2 2-68 0 0,-10 3-88 0 0,0 0 1 0 0,1-1 0 0 0,-1 1-1 0 0,0-1 1 0 0,0-1 0 0 0,2 0-31 0 0,0-1 30 0 0,0 1 1 0 0,1 0 0 0 0,0 1-1 0 0,0 0-30 0 0,10-3 28 0 0,-11 3-34 0 0,-5 2 8 0 0,0 0 0 0 0,1 1 0 0 0,-1-1 0 0 0,0 1 0 0 0,0 0 0 0 0,0 0 0 0 0,1 0 0 0 0,-1 0 0 0 0,1 0-2 0 0,-1 1 5 0 0,0-1 0 0 0,0 0 0 0 0,1 0 0 0 0,-1 0 0 0 0,0 0 0 0 0,0-1 0 0 0,1 1 0 0 0,-1-1 1 0 0,1 0-6 0 0,18-9 10 0 0,-14 7 33 0 0,4 6-32 0 0,1 7 10 0 0,-8-7 100 0 0,0-4-77 0 0,0 0 4 0 0,0 5 78 0 0,6 6-51 0 0,-5-6-40 0 0,-2-4-34 0 0,-4 0-1 0 0,0 0 0 0 0,1 0 0 0 0,-1 0 0 0 0,0-1 0 0 0,0 1 0 0 0,0 0 0 0 0,0 0 0 0 0,0 0 0 0 0,0 0 0 0 0,0 0 0 0 0,0 0 0 0 0,1 0 0 0 0,-1 0 0 0 0,0 0 0 0 0,0 0 0 0 0,0 0 0 0 0,0 0 0 0 0,0 0 0 0 0,0 0 0 0 0,0 0 0 0 0,1 0 0 0 0,-1 0 0 0 0,0 0 0 0 0,0 0 0 0 0,0 0 0 0 0,0 0 0 0 0,0 0 0 0 0,0 1 0 0 0,0-1 0 0 0,0 0 0 0 0,0 0 0 0 0,1 0 0 0 0,-1 0 0 0 0,0 0 0 0 0,0 0 0 0 0,0 0 0 0 0,0 0 0 0 0,0 0 0 0 0,0 0 0 0 0,0 0 0 0 0,0 1 0 0 0,0-1 0 0 0,0 0 1 0 0,0 0-1 0 0,0 0 0 0 0,0 0 0 0 0,3 10 16 0 0,-3-7 64 0 0,2-1 16 0 0,9 8-3 0 0,-8-3 14 0 0,-4 1-81 0 0,1-5-5 0 0,0 36 210 0 0,0 1-55 0 0,0 7-19 0 0,0 23 15 0 0,2-54-115 0 0,3-2-34 0 0,1 2-1 0 0,-4 1 36 0 0,-2-7-64 0 0,1 1 34 0 0,-1 50 277 0 0,-3-42-232 0 0,-4-6-9 0 0,7-12-53 0 0,-1 0 1 0 0,0 1-1 0 0,0-1 0 0 0,1 1 0 0 0,-1-1 0 0 0,1 0 1 0 0,-1 1-1 0 0,1-1 0 0 0,0 1 0 0 0,-1-1 0 0 0,1 1 1 0 0,0-1-1 0 0,0 1-11 0 0,0 9 83 0 0,-1 24 198 0 0,-3-20-162 0 0,-4-3-36 0 0,6-7 21 0 0,2 12-9 0 0,0-14-81 0 0,0 20-19 0 0,0-22 6 0 0,0 0 0 0 0,0-1 0 0 0,0 1-1 0 0,0 0 1 0 0,0 0 0 0 0,0 0 0 0 0,0 0 0 0 0,0-1-1 0 0,-1 1 1 0 0,1 0 0 0 0,0 0 0 0 0,-1-1-1 0 0,1 1 1 0 0,-1 1-1 0 0,-9 0 53 0 0,8-2-29 0 0,2 0-78 0 0,0 0-37 0 0,0 0-134 0 0,0 0 101 0 0,0 0-67 0 0,0 0 67 0 0,0 0-32 0 0,0 0-38 0 0,0 0-43 0 0,0 0-44 0 0,0 0-44 0 0,0 0-39 0 0,0 0-35 0 0,0 0-259 0 0,0 0-58 0 0,0 0-47 0 0,0 0-33 0 0,0 0-1425 0 0,0 0-1259 0 0</inkml:trace>
  <inkml:trace contextRef="#ctx0" brushRef="#br0" timeOffset="15597.25">12506 455 7688 0 0,'0'0'166'0'0,"0"0"29"0"0,0 0 14 0 0,0-3-25 0 0,0-10-146 0 0,-1 4-21 0 0,0 3 47 0 0,-4 0 75 0 0,-1 1 70 0 0,-1 2 63 0 0,-1 2 59 0 0,8 1-322 0 0,0 0 1 0 0,0 0-1 0 0,0 0 1 0 0,0 0 0 0 0,0 0-1 0 0,0 0 1 0 0,0 0-1 0 0,0 0 1 0 0,0 0-1 0 0,-1 0 1 0 0,1 0 0 0 0,0 0-1 0 0,0 0 1 0 0,0 0-1 0 0,0 0 1 0 0,0 0-1 0 0,0 0 1 0 0,0 0-1 0 0,0 0 1 0 0,0 0 0 0 0,0 0-1 0 0,0 0 1 0 0,-1 0-1 0 0,1 0 1 0 0,0 0-1 0 0,0 0 1 0 0,0 0 0 0 0,0 0-1 0 0,0 0 1 0 0,0 0-1 0 0,0 0 1 0 0,0 0-1 0 0,0 0 1 0 0,0 0 0 0 0,0-1-1 0 0,0 1 1 0 0,0 0-1 0 0,0 0 1 0 0,0 0-1 0 0,0 0 1 0 0,0 0 0 0 0,0 0-1 0 0,0 0 1 0 0,0 0-1 0 0,0 0 1 0 0,0 0-1 0 0,0 0 1 0 0,0-1-1 0 0,0 1 1 0 0,0 0 0 0 0,0 0-1 0 0,0 0 1 0 0,0 0-1 0 0,0 0 1 0 0,0 0-1 0 0,0 0 1 0 0,0 0-10 0 0,0-4 216 0 0,-3-2 73 0 0,1 5-143 0 0,-1 0 82 0 0,1 0-72 0 0,0 1 34 0 0,-1 0 39 0 0,0 0 44 0 0,-3-1 81 0 0,1-4 62 0 0,1 0-88 0 0,0 3-48 0 0,0 0 11 0 0,-3 2 70 0 0,-12 0 199 0 0,13 0-346 0 0,1 2 40 0 0,-9 8-37 0 0,0-7-36 0 0,13-3-166 0 0,-1 0 0 0 0,1 0 0 0 0,0 0 1 0 0,0 0-1 0 0,0 1 0 0 0,-1-1 0 0 0,1 0 1 0 0,0 1-1 0 0,0-1 0 0 0,0 0 1 0 0,0 1-1 0 0,0 0 0 0 0,0-1 0 0 0,-1 1 1 0 0,1 0-1 0 0,1-1 0 0 0,-2 1-15 0 0,-9 17 224 0 0,10-15-187 0 0,-1 0-1 0 0,1-1 1 0 0,-1 1 0 0 0,0 0 0 0 0,0 0 0 0 0,-1 0-37 0 0,-3 3 60 0 0,-19 20 163 0 0,21-22-196 0 0,0 0 0 0 0,1 1 0 0 0,0-1 0 0 0,0 1 0 0 0,0 0 0 0 0,0 0 0 0 0,-1 5-27 0 0,-4 10 75 0 0,-2 4-41 0 0,-3 7 6 0 0,12-28-39 0 0,1 0 1 0 0,-1 0-1 0 0,0 0 1 0 0,1 1-1 0 0,0-1 1 0 0,0 0-1 0 0,0 0 0 0 0,0 1-1 0 0,-2 12 10 0 0,-3-1 21 0 0,4-12-28 0 0,-1 1-1 0 0,1-1 1 0 0,0 0 0 0 0,1 0 0 0 0,-1 0 0 0 0,0 1 0 0 0,1-1-1 0 0,0 2-2 0 0,0 73 0 0 0,0-76 0 0 0,0-1 0 0 0,0 1 0 0 0,0-1 0 0 0,1 1 0 0 0,-1-1 0 0 0,0 1 0 0 0,1-1 0 0 0,-1 1 0 0 0,1-1 0 0 0,0 1 0 0 0,-1-1 0 0 0,1 0 0 0 0,1 2 0 0 0,-1-2 0 0 0,0 1 0 0 0,0-1 0 0 0,0 1 0 0 0,-1 0 0 0 0,1-1 0 0 0,0 1 0 0 0,-1 0 0 0 0,1 0 0 0 0,-1 0 0 0 0,0 0 0 0 0,1-1 0 0 0,-1 1 0 0 0,0 2 0 0 0,0 0 0 0 0,0-3 0 0 0,-1 0 0 0 0,1 0 0 0 0,0 0 0 0 0,0 0 0 0 0,0 0 0 0 0,0 0 0 0 0,0 0 0 0 0,1 0 0 0 0,-1-1 0 0 0,0 1 0 0 0,0 0 0 0 0,1 0 0 0 0,-1 0 0 0 0,0 0 0 0 0,1 0 0 0 0,-1 0 0 0 0,1 0 0 0 0,-1-1 0 0 0,1 1 0 0 0,-1 0 0 0 0,1 0 0 0 0,0-1 0 0 0,-1 1 0 0 0,1 0 0 0 0,0-1 0 0 0,-1 1 0 0 0,1-1 0 0 0,0 1 0 0 0,0-1 0 0 0,0 1 0 0 0,0-1 0 0 0,0 1 0 0 0,0-1 0 0 0,0 1 1 0 0,0-1 0 0 0,0 1 0 0 0,0 0 0 0 0,-1-1 0 0 0,1 1 0 0 0,0 0-1 0 0,0 0 1 0 0,-1 0 0 0 0,1-1 0 0 0,0 1 0 0 0,-1 0 0 0 0,1 0 0 0 0,-1 0-1 0 0,1 0 1 0 0,-1 0 0 0 0,0 1-1 0 0,7 8 40 0 0,20 5-30 0 0,-22-13-10 0 0,-1-1 0 0 0,1 0 0 0 0,-1-1 0 0 0,1 1 0 0 0,-1-1 0 0 0,1 0 0 0 0,0 0 0 0 0,-1-1 0 0 0,3 1 0 0 0,3-1 0 0 0,-3 1 0 0 0,-1-1 0 0 0,0 1 0 0 0,0-1 0 0 0,0 0 0 0 0,0-1 0 0 0,0 0 0 0 0,5-1 0 0 0,-4 0 0 0 0,28-2 0 0 0,-18-1-18 0 0,-1-3-79 0 0,0-1-112 0 0,-7 4 54 0 0,0 0-40 0 0,0 0-12 0 0,-7 5 105 0 0,0 0 33 0 0,1-1 6 0 0,4-1-22 0 0,-5 2 19 0 0,0 0-44 0 0,1 0-36 0 0,-1 1-57 0 0,0-1-66 0 0,1 0-76 0 0,-1 1 82 0 0,0-1-37 0 0,0 0-39 0 0,0 1-43 0 0,0-1-45 0 0,0 0-48 0 0,1 1-49 0 0,-1-1-53 0 0,8-3-1285 0 0,8-5-1049 0 0</inkml:trace>
  <inkml:trace contextRef="#ctx0" brushRef="#br0" timeOffset="16202.55">12914 651 6072 0 0,'0'0'133'0'0,"3"0"23"0"0,5 0-42 0 0,-1 0-40 0 0,5 0 51 0 0,-3-1-93 0 0,5-5-27 0 0,-9 3 36 0 0,0 0 52 0 0,1 2 73 0 0,1 0 92 0 0,21 1 1002 0 0,-23-3-647 0 0,-4 2-553 0 0,0 0-1 0 0,0 0 1 0 0,1 0-1 0 0,-1 0 0 0 0,1 0 1 0 0,-1 0-1 0 0,1 0 1 0 0,-1 0-1 0 0,1 0 0 0 0,0 1-59 0 0,9-2 301 0 0,0 0-17 0 0,1-4 35 0 0,0 0-19 0 0,-1 5-51 0 0,-11 1-235 0 0,1 0 0 0 0,-1 0 1 0 0,1 0-1 0 0,-1 0 0 0 0,1 0 0 0 0,-1 0 1 0 0,0 0-1 0 0,1 0 0 0 0,-1 0 0 0 0,1 0 1 0 0,-1 0-1 0 0,1 0 0 0 0,-1 0 0 0 0,1 0 1 0 0,-1-1-1 0 0,1 1 0 0 0,-1 0 0 0 0,0 0 0 0 0,1-1 1 0 0,-1 1-1 0 0,1 0 0 0 0,-1 0 0 0 0,0-1 1 0 0,1 1-1 0 0,-1 0 0 0 0,0-1 0 0 0,1 1 1 0 0,-1-1-1 0 0,0 1 0 0 0,0 0 0 0 0,1-1 1 0 0,-1 0-15 0 0,4-5 219 0 0,10-2 191 0 0,-2 1-98 0 0,-9 3-34 0 0,0 1-96 0 0,0 1-53 0 0,-2 0-81 0 0,3 0 6 0 0,-1 0 53 0 0,2 0 3 0 0,2-2 131 0 0,-4-3-99 0 0,0 2-115 0 0,-3 4-22 0 0,1 0 1 0 0,0 1-1 0 0,-1-1 1 0 0,1 0-1 0 0,0 0 1 0 0,0 0-1 0 0,-1 1 1 0 0,1-1 0 0 0,0 0-1 0 0,0 1 1 0 0,0-1-1 0 0,0 1 1 0 0,0-1-1 0 0,0 1 1 0 0,0-1-1 0 0,0 1-5 0 0,10-6 64 0 0,-6-4 5 0 0,20-6 126 0 0,-17 9-64 0 0,-4 2-89 0 0,-1 2-6 0 0,1-2 92 0 0,-4 0-75 0 0,1 0-11 0 0,6 1 36 0 0,-7 3-74 0 0,1 1 1 0 0,-1 0-1 0 0,0 0 0 0 0,1 0 1 0 0,-1 0-1 0 0,0-1 1 0 0,1 1-1 0 0,-1 0 1 0 0,0-1-1 0 0,1 1 1 0 0,-1 0-1 0 0,0 0 0 0 0,0-1 1 0 0,1 1-1 0 0,-1 0 1 0 0,0-1-1 0 0,0 1 1 0 0,0-1-1 0 0,1 1 1 0 0,-1 0-1 0 0,0-1 1 0 0,0 1-1 0 0,0 0 0 0 0,0-1 1 0 0,0 1-1 0 0,0-1 1 0 0,0 1-1 0 0,0 0 1 0 0,0-1-1 0 0,0 1 1 0 0,0-1-5 0 0,2-4 72 0 0,9-8-3 0 0,-9 5 1 0 0,-2-5 168 0 0,0 9-163 0 0,0 2-55 0 0,0-1 140 0 0,-2 1-27 0 0,-9-8-118 0 0,9 7-49 0 0,-1 1 101 0 0,-2-4 7 0 0,-5-5 69 0 0,1 5-12 0 0,-1 2 17 0 0,-1 3 48 0 0,8 1-139 0 0,1 0-33 0 0,0 0 0 0 0,1 0 0 0 0,-1 0 0 0 0,0 0 1 0 0,0 0-1 0 0,1 0 0 0 0,-1 0 0 0 0,0-1 0 0 0,0 1 0 0 0,1-1 1 0 0,-2 0-26 0 0,0-2 50 0 0,-2 0 35 0 0,-2 9-23 0 0,7-6-60 0 0,-7 4 108 0 0,-1-5-86 0 0,5 1-7 0 0,-12 0-3 0 0,14 0-12 0 0,0 0 0 0 0,1 0 0 0 0,-1 0 0 0 0,0 0-1 0 0,0 0 1 0 0,0 0 0 0 0,0 0 0 0 0,1 0-1 0 0,-1 0 1 0 0,0 1 0 0 0,0-1 0 0 0,1 0-1 0 0,-1 1 1 0 0,-1-1-1 0 0,-3 10 43 0 0,3-8-42 0 0,0-1 1 0 0,0 1-1 0 0,0-1 1 0 0,0 0-1 0 0,0 0 1 0 0,-1 0-1 0 0,1 0 0 0 0,-1 0-1 0 0,1-1 0 0 0,0 1 0 0 0,-1 0 0 0 0,1 0 0 0 0,0 0 0 0 0,0 0 0 0 0,-1 1 0 0 0,1-1-1 0 0,0 1 1 0 0,-16 25 0 0 0,-9 5 25 0 0,22-22 40 0 0,1-1 64 0 0,-7 3 92 0 0,4-3-133 0 0,3 1-41 0 0,2 12-48 0 0,2-21-9 0 0,0 1 1 0 0,0-1-1 0 0,0 1 0 0 0,0 0 1 0 0,-1-1-1 0 0,1 1 0 0 0,-1-1 1 0 0,1 1-1 0 0,-1 0 0 0 0,1-1 1 0 0,-1 0-1 0 0,0 1 0 0 0,0-1 1 0 0,1 1-1 0 0,-2 0 10 0 0,-3 5-43 0 0,0 4-12 0 0,2-3 48 0 0,-4 1 47 0 0,7-9-36 0 0,0 0-1 0 0,0 1 0 0 0,-1-1 1 0 0,1 0-1 0 0,0 0 0 0 0,0 1 0 0 0,0-1 1 0 0,-1 0-1 0 0,1 0 0 0 0,0 1 1 0 0,0-1-1 0 0,0 0 0 0 0,0 1 0 0 0,0-1 1 0 0,0 0-1 0 0,0 1 0 0 0,0-1 1 0 0,-1 0-1 0 0,1 0 0 0 0,0 1 0 0 0,0-1 1 0 0,0 0-1 0 0,1 1 0 0 0,-1-1 0 0 0,0 0 1 0 0,0 1-4 0 0,0 4 28 0 0,1-2-14 0 0,-1 0-1 0 0,0 0 0 0 0,0 0 0 0 0,0 0 1 0 0,0-1-1 0 0,0 1 0 0 0,-1 0 1 0 0,1 0-1 0 0,-1 0 0 0 0,0 0 0 0 0,0 0-13 0 0,-3 5 14 0 0,3-7-13 0 0,0 0 0 0 0,0 1 0 0 0,0-1 0 0 0,0 0 0 0 0,1 1 0 0 0,-1-1 0 0 0,0 1 0 0 0,1-1 0 0 0,0 1 0 0 0,-1 0 0 0 0,1-1 0 0 0,0 1 0 0 0,0-1 0 0 0,0 1-1 0 0,-1 5 24 0 0,1-5-21 0 0,0 0 1 0 0,0 0 0 0 0,0 0-1 0 0,0 0 1 0 0,0 0 0 0 0,1 0-1 0 0,-1 1 1 0 0,1-1 0 0 0,-1 0-1 0 0,1 0-3 0 0,4 6 0 0 0,-4-7 0 0 0,0 1 0 0 0,0-1 0 0 0,-1 0 0 0 0,1 1 0 0 0,0-1 0 0 0,-1 1 0 0 0,1-1 0 0 0,-1 1 0 0 0,1-1 0 0 0,-1 1 0 0 0,0 0 0 0 0,1-1 0 0 0,-1 1 0 0 0,0 0 0 0 0,0 0 0 0 0,0 3 5 0 0,0-1 0 0 0,1 1 0 0 0,0 0-1 0 0,0-1 1 0 0,0 1 0 0 0,1-1 0 0 0,0 0-1 0 0,-1 1 1 0 0,1-1 0 0 0,1 0 0 0 0,-1 0-1 0 0,1 0 1 0 0,1 2-5 0 0,8 9 30 0 0,1-1 0 0 0,13 11-30 0 0,-10-8 6 0 0,-1-6 7 0 0,10 3 81 0 0,-19-12-73 0 0,-2 0-2 0 0,1-1 0 0 0,-1 0-1 0 0,1-1 1 0 0,-1 1 0 0 0,1-1-1 0 0,0 0 1 0 0,-1 0 0 0 0,1 0-1 0 0,2-1-18 0 0,3 0 32 0 0,6-1 55 0 0,1-3-4 0 0,-2-1-21 0 0,-4 4-16 0 0,-7 1-24 0 0,-1 0 0 0 0,1 0 1 0 0,0 0-1 0 0,-1 0 1 0 0,1-1-1 0 0,-1 1 0 0 0,0-1 1 0 0,1 0-1 0 0,0-1-22 0 0,4-2 29 0 0,1 0 0 0 0,-1 0 0 0 0,1 1 0 0 0,-1 1 0 0 0,8-3-29 0 0,-4 3 23 0 0,-8 3-13 0 0,-1-1 1 0 0,1 0-1 0 0,-1 0 1 0 0,1-1 0 0 0,-1 1-1 0 0,1-1 1 0 0,-1 1-1 0 0,0-1 1 0 0,2-2-11 0 0,71-41 10 0 0,-72 42 37 0 0,1 0-42 0 0,5-3-100 0 0,0-1-113 0 0,1 0-82 0 0,19-12-774 0 0,-12 4 141 0 0</inkml:trace>
  <inkml:trace contextRef="#ctx0" brushRef="#br0" timeOffset="14519.63">10752 696 8088 0 0,'0'0'182'0'0,"3"0"29"0"0,-1 1-173 0 0,2-1 60 0 0,9-1 191 0 0,-5-1-197 0 0,0-3 52 0 0,2 0 142 0 0,3 2 103 0 0,-7 4-174 0 0,-3-1-144 0 0,-1 0 0 0 0,0 0-1 0 0,0 0 1 0 0,0 0 0 0 0,0 0 0 0 0,0-1-1 0 0,0 1 1 0 0,0-1 0 0 0,0 1 0 0 0,1-1-71 0 0,1-1 117 0 0,12-6 204 0 0,-8 3-67 0 0,-3-5 66 0 0,1 5-97 0 0,8 0 10 0 0,-1-1-23 0 0,-6 1-28 0 0,-1-3 35 0 0,-2-4-51 0 0,-3 10-132 0 0,0 0 1 0 0,-1-1 0 0 0,1 1-1 0 0,1 0 1 0 0,-1 0-1 0 0,0-1 1 0 0,0 1 0 0 0,1 0-35 0 0,9-4 124 0 0,-10 6-116 0 0,0-1 0 0 0,0 1 0 0 0,0-1 0 0 0,0 1 0 0 0,0-1 0 0 0,0 1 0 0 0,0-1 0 0 0,-1 0 0 0 0,1 1 0 0 0,0-1 0 0 0,0 0 0 0 0,0 0 0 0 0,-1 1 0 0 0,1-1 0 0 0,0 0 0 0 0,-1 0-8 0 0,3-8 67 0 0,-4-5-17 0 0,1 13-46 0 0,0 0 0 0 0,0-1 0 0 0,0 1 0 0 0,0 0 0 0 0,0 0 0 0 0,0-1-1 0 0,0 1 1 0 0,0 0 0 0 0,0 0 0 0 0,1 0 0 0 0,-1-1 0 0 0,0 1 0 0 0,1 0 0 0 0,-1 0 0 0 0,1 0 0 0 0,-1 0-4 0 0,7-2 13 0 0,-7 3-12 0 0,1 0-1 0 0,-1 0 1 0 0,0 0 0 0 0,0 0-1 0 0,0 0 1 0 0,0-1-1 0 0,1 1 1 0 0,-1 0-1 0 0,0 0 1 0 0,0 0 0 0 0,0 0-1 0 0,0 0 1 0 0,1 0-1 0 0,-1 0 1 0 0,0 0-1 0 0,0 0 1 0 0,0 0 0 0 0,0-1-1 0 0,0 1 1 0 0,1 0-1 0 0,-1 0 1 0 0,0 0 0 0 0,0 0-1 0 0,0 0 1 0 0,0-1-1 0 0,0 1 1 0 0,0 0-1 0 0,0 0 1 0 0,0 0 0 0 0,0 0-1 0 0,0 0 1 0 0,1-1-1 0 0,-1 1 1 0 0,0 0-1 0 0,0 0 1 0 0,0 0-1 0 0,1-26 42 0 0,0 21-40 0 0,-2 3-8 0 0,-3-4 21 0 0,-5-11 40 0 0,7 8-11 0 0,-2 4-21 0 0,-20-8 56 0 0,22 12-70 0 0,-9-4 36 0 0,-6-5-13 0 0,10 6 55 0 0,-1 5-49 0 0,5-1-12 0 0,1 0-6 0 0,0 1 1 0 0,1-1-1 0 0,-1 0 1 0 0,0 1-1 0 0,0 0 1 0 0,0-1-1 0 0,0 1 1 0 0,1 0-1 0 0,-1 0 1 0 0,0 0-1 0 0,0 0-20 0 0,-8 4 92 0 0,-3-3-88 0 0,12-2 0 0 0,-1 0-1 0 0,1 1 1 0 0,0-1-1 0 0,-1 0 1 0 0,1 0-1 0 0,0 0 1 0 0,0 1 0 0 0,-1-1-1 0 0,1 1 1 0 0,0-1-1 0 0,0 1 1 0 0,0-1-1 0 0,-1 1-3 0 0,1 1 1 0 0,-1-1 0 0 0,0 1 0 0 0,1-1-1 0 0,0 1 1 0 0,-1 0 0 0 0,1 0 0 0 0,0-1-1 0 0,0 1 1 0 0,0 0 0 0 0,0 1-1 0 0,0 0 0 0 0,-1 0 0 0 0,1 0 0 0 0,-1 0 0 0 0,0-1 0 0 0,0 1 0 0 0,-1 1 0 0 0,-2 1 0 0 0,1 0 0 0 0,0 1 0 0 0,1-1 0 0 0,0 1 0 0 0,0 0 0 0 0,-1 1 0 0 0,2-2 0 0 0,-3 25 0 0 0,0-22 0 0 0,4-7 0 0 0,0 1 0 0 0,0-1 0 0 0,1 0 0 0 0,-1 1 0 0 0,0-1 0 0 0,1 1 0 0 0,-1-1 0 0 0,1 1 0 0 0,-1-1 0 0 0,1 1 0 0 0,0 0 0 0 0,-1-1 0 0 0,1 1 0 0 0,0-1 0 0 0,0 2 0 0 0,0 83 10 0 0,0-85-7 0 0,0 1 0 0 0,0 0 0 0 0,0-1 0 0 0,1 1 0 0 0,-1 0 0 0 0,0-1 1 0 0,1 1-1 0 0,-1-1 0 0 0,1 1 0 0 0,0-1 0 0 0,-1 1 0 0 0,1-1 0 0 0,0 0 0 0 0,0 1-3 0 0,5 10 11 0 0,-5 4-15 0 0,-1-14 6 0 0,0 1 0 0 0,0-1 0 0 0,0 0-1 0 0,0 1 1 0 0,0-1 0 0 0,1 0 0 0 0,-1 0 0 0 0,1 1-1 0 0,-1-1 1 0 0,2 2-2 0 0,8 14 59 0 0,-7-6-46 0 0,-3-10-7 0 0,1 0 0 0 0,-1 1 0 0 0,1-1-1 0 0,0 0 1 0 0,-1 0 0 0 0,1 0 0 0 0,0 0 0 0 0,0 0-1 0 0,0 0 1 0 0,1 0 0 0 0,-1 0 0 0 0,0 0 0 0 0,1 0 0 0 0,0-1-6 0 0,5 8 10 0 0,1 5 57 0 0,-7-11-46 0 0,1 1 1 0 0,0-1-1 0 0,0 0 1 0 0,0 0 0 0 0,1 0-1 0 0,0 1-21 0 0,19 13 86 0 0,-1-7-38 0 0,-18-9-45 0 0,-1 0-1 0 0,0 0-1 0 0,1-1 1 0 0,-1 1-1 0 0,0 0 1 0 0,0 0 0 0 0,1 0-1 0 0,-1 1 1 0 0,0-1-1 0 0,0 0 1 0 0,0 1-1 0 0,0-1 1 0 0,-1 1 0 0 0,1 0-2 0 0,0 0 5 0 0,0-1 1 0 0,0 1-1 0 0,0-1 1 0 0,0 0-1 0 0,0 1 1 0 0,0-1-1 0 0,1 0 1 0 0,-1 0-1 0 0,0 0 1 0 0,0-1-1 0 0,1 1 1 0 0,-1-1-1 0 0,1 1 1 0 0,-1-1-6 0 0,37 1 94 0 0,-20-2-77 0 0,-17 1-15 0 0,-1 0 0 0 0,1 0 1 0 0,0 0-1 0 0,-1-1 0 0 0,1 1 1 0 0,-1-1-1 0 0,1 1 1 0 0,-1-1-1 0 0,1 1 0 0 0,-1-1 1 0 0,0 0-1 0 0,1 0 0 0 0,-1 0 1 0 0,1 0-3 0 0,5-3 20 0 0,4-1-12 0 0,0-1-8 0 0,0-4-79 0 0,-7 6 7 0 0,4-4 58 0 0,-5 5-22 0 0,0 0-38 0 0,0 1-28 0 0,-1 0-43 0 0,1 1-53 0 0,-1-1-61 0 0,0 1-138 0 0,1 0-93 0 0,-1 0-85 0 0,1 0-66 0 0,-1 0-52 0 0,1-1-36 0 0,3-6-1091 0 0,3-9-1035 0 0,-9 17 2829 0 0</inkml:trace>
  <inkml:trace contextRef="#ctx0" brushRef="#br0" timeOffset="14981.49">11281 470 7512 0 0,'0'0'8'0'0,"0"1"1"0"0,0-1 0 0 0,0 1 0 0 0,0 0-1 0 0,0-1 1 0 0,0 1 0 0 0,0-1-1 0 0,1 1 1 0 0,-1 0 0 0 0,0-1-1 0 0,0 1 1 0 0,0-1 0 0 0,0 1-1 0 0,1-1 1 0 0,-1 1 0 0 0,0 0 0 0 0,1-1-1 0 0,-1 0 1 0 0,0 1 0 0 0,1-1-1 0 0,-1 1 1 0 0,1-1 0 0 0,-1 1-1 0 0,1-1 1 0 0,-1 0 0 0 0,1 1-1 0 0,-1-1-8 0 0,6 5 178 0 0,-4 0-36 0 0,-1 3 52 0 0,-2-4-170 0 0,1-3-23 0 0,0 1 0 0 0,0 0 0 0 0,0 0 0 0 0,0-1 0 0 0,0 1 0 0 0,0 0 0 0 0,1 0 1 0 0,-1-1-1 0 0,0 1 0 0 0,1 0 0 0 0,0 1-1 0 0,3-1 0 0 0,2 3 0 0 0,-5-2-67 0 0,0 0 42 0 0,-1 0 35 0 0,1 1 34 0 0,-1 1 46 0 0,0 1 36 0 0,0 2 114 0 0,0 2 43 0 0,0 7 288 0 0,0-7-222 0 0,1-2-116 0 0,0-2-78 0 0,5 6 278 0 0,-5-10-377 0 0,0-1 0 0 0,0 1 0 0 0,-1-1 0 0 0,1 0 0 0 0,0 1 0 0 0,-1 0 0 0 0,1-1 0 0 0,-1 1 0 0 0,0-1 0 0 0,0 1 0 0 0,1-1 0 0 0,-1 1 0 0 0,0 0 0 0 0,0 0-56 0 0,1 10 231 0 0,9 26 554 0 0,-5-23-495 0 0,-4-10-198 0 0,6 8 164 0 0,-2-2 10 0 0,-4-2-54 0 0,1 4 80 0 0,4-4-62 0 0,-1-1-80 0 0,0 2 43 0 0,6 14 134 0 0,-10-15-149 0 0,-1-6 31 0 0,1-1-65 0 0,-1 0-60 0 0,0 1-36 0 0,0-1-29 0 0,-1 1 37 0 0,1 0 112 0 0,0-3-2 0 0,0 0-6 0 0,0 0-6 0 0,0 0-3 0 0,0 0-58 0 0,-1 0-33 0 0,-2 0-15 0 0,-6 0-14 0 0,8 0 11 0 0,0 0 39 0 0,1-3 15 0 0,0-24 66 0 0,0-4-84 0 0,0 30-72 0 0,0-1 0 0 0,0 1 0 0 0,1-1 0 0 0,-1 1 0 0 0,0-1-1 0 0,1 1 1 0 0,-1-1 0 0 0,1 1 0 0 0,-1-1 0 0 0,1 1-1 0 0,0 0 1 0 0,0-1 0 0 0,0 1-6 0 0,5-12 16 0 0,-5 9-6 0 0,-1 0-1 0 0,1 0 0 0 0,-1 0 0 0 0,0 0 0 0 0,0-3-9 0 0,0 3 5 0 0,0 0 0 0 0,0 0 0 0 0,1-1 0 0 0,-1 1 0 0 0,2-3-5 0 0,8-13 43 0 0,-5 0-33 0 0,-4 16-10 0 0,0-1 0 0 0,0 1 0 0 0,0 0 0 0 0,1-1 0 0 0,0 1 0 0 0,-1 0 0 0 0,2-2 0 0 0,1 1 1 0 0,-1 0-1 0 0,-1-1 1 0 0,1 0-1 0 0,-1 1 1 0 0,0-1-1 0 0,1-3 0 0 0,8-21-17 0 0,5 9-42 0 0,14-9-3 0 0,0 0 45 0 0,-25 25 17 0 0,1 1-1 0 0,-1 1 0 0 0,1-1 1 0 0,0 1-1 0 0,0 0 0 0 0,0 0 1 0 0,0 0-6 0 0,-5 2 2 0 0,1 1-1 0 0,-1-1 1 0 0,1 1 0 0 0,-1 0-1 0 0,1 0 1 0 0,0-1 0 0 0,-1 1 0 0 0,1 0-1 0 0,0 0 1 0 0,-1 0 4 0 0,55 0-11 0 0,-47 0 11 0 0,-8 0 0 0 0,1 0 0 0 0,-1 0 0 0 0,1 0 0 0 0,-1 0 0 0 0,0 0 0 0 0,1 0 0 0 0,-1 0 0 0 0,1 0 0 0 0,-1 0 0 0 0,1 1 0 0 0,-1-1 0 0 0,0 1 0 0 0,2 0 0 0 0,2 9 0 0 0,23 8-53 0 0,-21-11 44 0 0,-4-4 9 0 0,1 0 0 0 0,-1 0-1 0 0,-1 0 1 0 0,1 0 0 0 0,0 1-1 0 0,-1 0 1 0 0,16 29 0 0 0,-17-32 0 0 0,1 2 0 0 0,0-1 0 0 0,-1 1 0 0 0,1-1 0 0 0,-1 1 0 0 0,0-1 0 0 0,0 1 0 0 0,0 0 0 0 0,0 0 0 0 0,0-1 0 0 0,-1 1 0 0 0,1 0 0 0 0,-1 0 0 0 0,0 0 0 0 0,0 0 0 0 0,0 0 0 0 0,0 2 0 0 0,0-1 0 0 0,1 1 0 0 0,0-1 0 0 0,-1 1 0 0 0,1-1 0 0 0,1 0 0 0 0,-1 1 0 0 0,1-1 0 0 0,-1 0 0 0 0,1 0 0 0 0,2 3 0 0 0,-2-4 1 0 0,0-1-1 0 0,-1 1 0 0 0,1-1 0 0 0,-1 1 0 0 0,1-1 0 0 0,-1 1 0 0 0,0 0 0 0 0,0 0 0 0 0,0-1 0 0 0,-1 1 0 0 0,1 0 0 0 0,-1 1 0 0 0,1 14 35 0 0,-2-6 3 0 0,2-6-14 0 0,0-1 0 0 0,0 0 0 0 0,0 1 0 0 0,0-1 0 0 0,2 4-24 0 0,-1-4 24 0 0,-1 0 0 0 0,1 0-1 0 0,-1 0 1 0 0,0 1-1 0 0,0 3-23 0 0,-1 69 392 0 0,-1-78-387 0 0,1 1 0 0 0,0 0 0 0 0,1 0-1 0 0,-1-1 1 0 0,0 1 0 0 0,0 0-1 0 0,0-1 1 0 0,0 1 0 0 0,0 0-1 0 0,1-1 1 0 0,-1 1 0 0 0,0 0-1 0 0,1-1 1 0 0,-1 1 0 0 0,0 0 0 0 0,1-1-1 0 0,-1 1 1 0 0,1-1 0 0 0,-1 1-1 0 0,1-1 1 0 0,-1 1 0 0 0,1-1-1 0 0,-1 1 1 0 0,1-1 0 0 0,0 0-5 0 0,-1 1 2 0 0,1-1 1 0 0,-1 0 0 0 0,1 1 0 0 0,-1-1-1 0 0,1 0 1 0 0,-1 1 0 0 0,0-1 0 0 0,1 1-1 0 0,-1-1 1 0 0,0 0 0 0 0,1 1-1 0 0,-1-1 1 0 0,0 1 0 0 0,0-1 0 0 0,1 1-1 0 0,-1-1 1 0 0,0 1 0 0 0,0 0 0 0 0,0-1-1 0 0,0 1 1 0 0,1-1 0 0 0,-1 1-1 0 0,0-1 1 0 0,0 1-3 0 0,2 4-100 0 0,-1-4 46 0 0,1 2 12 0 0,6 3 49 0 0,-4-5-65 0 0,-1 0-49 0 0,0-1-73 0 0,0 0-90 0 0,1-2-107 0 0,-2 1 41 0 0,0 0-62 0 0,0 0-56 0 0,-1-1-49 0 0,1 1-48 0 0,0 0-35 0 0,2-2-666 0 0,2 1-863 0 0,3 2-1202 0 0,-9 0 3316 0 0</inkml:trace>
  <inkml:trace contextRef="#ctx0" brushRef="#br0" timeOffset="13573.42">9981 606 4632 0 0,'-2'-3'101'0'0,"-5"-8"-2"0"0,-1-3 53 0 0,-3 9-45 0 0,5-6-81 0 0,6 10-27 0 0,-1 0 1 0 0,1 0 0 0 0,0 0-1 0 0,-1 0 1 0 0,1 0 0 0 0,-1 0 0 0 0,0 1-1 0 0,1-1 1 0 0,-1 0 0 0 0,0 0-1 0 0,0 0 1 0 0,1 1 0 0 0,-1-1-1 0 0,0 0 1 0 0,0 1 0 0 0,0-1 0 0 0,-12-4 0 0 0,11 0 13 0 0,-1 0 75 0 0,-1 1 151 0 0,-6-1 161 0 0,-1-1 176 0 0,10 5-487 0 0,-2-2 265 0 0,1 0-70 0 0,-1 1-60 0 0,1 0-52 0 0,0 0-29 0 0,0 1-39 0 0,-6-2 118 0 0,4 2-101 0 0,-2 1 114 0 0,-4-2 91 0 0,-2-4 38 0 0,0 0-15 0 0,1 5-50 0 0,-1 1-23 0 0,-4 0 84 0 0,11 2-70 0 0,4-1-264 0 0,0 1 0 0 0,0-1 1 0 0,-1 0-1 0 0,1 0 1 0 0,0 0-1 0 0,-1 0 0 0 0,1-1 1 0 0,0 1-1 0 0,-1 0 0 0 0,1-1 1 0 0,-1 1-1 0 0,1-1 0 0 0,-1 1 1 0 0,1-1-1 0 0,-1 0 1 0 0,0 1-1 0 0,1-1 0 0 0,-2 0-26 0 0,1 0 25 0 0,0 0 0 0 0,0 1 0 0 0,0-1 0 0 0,0 0-1 0 0,0 1 1 0 0,0 0 0 0 0,1-1 0 0 0,-1 1 0 0 0,-1 0-25 0 0,-16 11 139 0 0,0-1-20 0 0,2-9 16 0 0,16-2-122 0 0,-1 0 1 0 0,1 0-1 0 0,0 0 0 0 0,-1 0 0 0 0,1 0 1 0 0,-1 1-1 0 0,1-1 0 0 0,0 0 0 0 0,0 1 1 0 0,-1 0-14 0 0,-2 1 28 0 0,1 0 0 0 0,0 0 0 0 0,0 1 1 0 0,0-1-1 0 0,1 1 0 0 0,-1 0 1 0 0,0 0-29 0 0,-1 2 38 0 0,0-1 1 0 0,0 0-1 0 0,-1 0 1 0 0,-2 2-39 0 0,-1-2 21 0 0,-2 3 53 0 0,-1 1-1 0 0,1 0 1 0 0,-6 6-74 0 0,-2 7 40 0 0,12-10-22 0 0,4-8-13 0 0,0 0-1 0 0,1 0 0 0 0,-1 0 0 0 0,0 0 0 0 0,-1 0 0 0 0,1 0 1 0 0,0-1-1 0 0,-1 1 0 0 0,1-1 0 0 0,-1 0 0 0 0,0 0-4 0 0,-2 2 9 0 0,3-3-5 0 0,0 0 0 0 0,-1 0 0 0 0,2 1 1 0 0,-1-1-1 0 0,0 1 0 0 0,0 0 1 0 0,0 0-1 0 0,0 0-4 0 0,-6 17 11 0 0,7-15-11 0 0,0 0 0 0 0,-1 0 0 0 0,0 0 0 0 0,0-1 0 0 0,-2 4 0 0 0,-4 9 3 0 0,-9 31 65 0 0,14-39-65 0 0,2-5 3 0 0,1 1 1 0 0,-1-1-1 0 0,0 0 0 0 0,1 1 0 0 0,0-1 0 0 0,-1 1 0 0 0,2-1 1 0 0,-1 1-1 0 0,0 1-6 0 0,1 4 8 0 0,-1-7-4 0 0,0 0 0 0 0,0 0 0 0 0,-1 0 0 0 0,1 0 0 0 0,0-1 0 0 0,-1 1 0 0 0,1 0 0 0 0,-1 0 0 0 0,0-1 0 0 0,1 1 0 0 0,-1 0 0 0 0,0-1 1 0 0,-1 2-5 0 0,1-1 0 0 0,0-1 0 0 0,0 0 0 0 0,1 1 0 0 0,-1-1 0 0 0,0 1 0 0 0,1-1 0 0 0,-1 1 0 0 0,1-1 0 0 0,-1 1 0 0 0,1-1 0 0 0,0 1 1 0 0,0-1-1 0 0,0 2 0 0 0,0-2 0 0 0,0 0 1 0 0,0 0 0 0 0,0-1 0 0 0,0 1-1 0 0,0 0 1 0 0,0 0 0 0 0,0 0 0 0 0,0-1-1 0 0,0 1 1 0 0,1 0 0 0 0,-1 0 0 0 0,0 0 0 0 0,1-1-1 0 0,-1 2 0 0 0,10 0 55 0 0,-5 1 4 0 0,9 5-27 0 0,-11-7-19 0 0,0 0-1 0 0,-1 0 1 0 0,1-1-1 0 0,0 1 1 0 0,0-1-1 0 0,0 0 0 0 0,0 0 1 0 0,-1 0-1 0 0,1 0 1 0 0,0 0-1 0 0,0 0 1 0 0,0-1-1 0 0,2 0-12 0 0,30-14 159 0 0,-22 9-121 0 0,-1-1 1 0 0,0 0-1 0 0,11-9-38 0 0,-12 9 42 0 0,9-6 15 0 0,4-4-45 0 0,-23 17-11 0 0,2-3-1 0 0,0 1 1 0 0,0 0 0 0 0,-1-1 0 0 0,1 0-1 0 0,-1 0 1 0 0,1 0 0 0 0,-1 0-1 0 0,0 0 1 0 0,0 0 0 0 0,0 0 0 0 0,-1-1-1 0 0,1 1 1 0 0,-1-1-1 0 0,1 0 6 0 0,0 0 1 0 0,0 0-1 0 0,0 1 0 0 0,0-1 0 0 0,0 1 1 0 0,1-1-1 0 0,1-1-6 0 0,10-8 11 0 0,-10 10-5 0 0,-1 0 1 0 0,0 0 0 0 0,1-1-1 0 0,-1 1 1 0 0,0-1 0 0 0,0 0-1 0 0,-1 0 1 0 0,2-3-7 0 0,7-18 74 0 0,5-20-74 0 0,-15 42 1 0 0,19-63-1 0 0,-17 59 2 0 0,-1 1 5 0 0,0 0 0 0 0,-1 0 1 0 0,1 0-1 0 0,-1 0 0 0 0,0 0 1 0 0,-1 0-1 0 0,1-5-7 0 0,-1 9 1 0 0,0 0 0 0 0,1 1 0 0 0,-1-1 0 0 0,0 1 0 0 0,1-1 0 0 0,0 1 0 0 0,-1-1 0 0 0,1 1-1 0 0,0-1 1 0 0,0 1 0 0 0,1-2-1 0 0,2-5 1 0 0,-3 7-1 0 0,-1 1 0 0 0,0 0 0 0 0,0-1 0 0 0,0 1 0 0 0,1-1 0 0 0,-1 1 0 0 0,0-1 0 0 0,0 1 0 0 0,0-1 0 0 0,0 1 0 0 0,0-1 0 0 0,0 1 0 0 0,0-1 0 0 0,0 1 0 0 0,0-1 0 0 0,0 1 0 0 0,0-1 0 0 0,0 1 0 0 0,0 0 0 0 0,0-1 0 0 0,0 1 0 0 0,-1-1 0 0 0,1 1 0 0 0,0-1 0 0 0,0 1 0 0 0,-1-1 0 0 0,-5-3-1 0 0,5 4 2 0 0,1-1-1 0 0,0 1 1 0 0,-1 0-1 0 0,1 0 0 0 0,0 0 1 0 0,-1-1-1 0 0,1 1 0 0 0,0 0 1 0 0,-1 0-1 0 0,1-1 0 0 0,0 1 1 0 0,0 0-1 0 0,-1-1 0 0 0,1 1 1 0 0,0 0-1 0 0,0-1 0 0 0,-1 1 1 0 0,1 0-1 0 0,0-1 0 0 0,0 1 1 0 0,0-1-1 0 0,0 1 0 0 0,0 0 1 0 0,0-1-1 0 0,0 1 1 0 0,0-1-1 0 0,0 1 0 0 0,0 0 1 0 0,0-1-1 0 0,0 1 0 0 0,0-1 0 0 0,0-1 54 0 0,-3 3 14 0 0,-1-1-34 0 0,-2 1-8 0 0,6 0-17 0 0,-3 7 27 0 0,4-4-61 0 0,-9-5-101 0 0,4 4 86 0 0,0 10 34 0 0,2 2 6 0 0,-3-7 0 0 0,4-7 0 0 0,0 0 0 0 0,1 1 0 0 0,-1-1 0 0 0,0 1 0 0 0,0-1 0 0 0,1 0 0 0 0,-1 1 0 0 0,1 0 0 0 0,-1-1 0 0 0,1 1 0 0 0,0-1 0 0 0,0 1 0 0 0,-1-1 0 0 0,1 1 0 0 0,0 49 3 0 0,0-3 43 0 0,0 0 42 0 0,0 2 43 0 0,-1-27-44 0 0,-5 7-7 0 0,0-1 0 0 0,4-5 5 0 0,1-1 22 0 0,-5 7 9 0 0,0-1 6 0 0,4-6-3 0 0,2-11-35 0 0,-2-1 1 0 0,1 0-1 0 0,-1 0 1 0 0,-1 0-85 0 0,1-2 103 0 0,0 1 0 0 0,1 0 1 0 0,-1 9-104 0 0,2-11 78 0 0,-1-1 1 0 0,0 1-1 0 0,0 0 1 0 0,-1-1-1 0 0,-1 4-78 0 0,1-4 67 0 0,1 0 0 0 0,-1 0 0 0 0,1 0-1 0 0,0 0 1 0 0,1 2-67 0 0,1 18 181 0 0,-1 23 220 0 0,-1-36-294 0 0,-2-2-36 0 0,-3 1 14 0 0,5-12-72 0 0,1 1-1 0 0,-1-1 1 0 0,0 0 0 0 0,1 1-1 0 0,-1-1 1 0 0,0 1 0 0 0,1-1-1 0 0,0 0 1 0 0,-1 1 0 0 0,1-1-1 0 0,0 1 1 0 0,0 0-1 0 0,0-1-12 0 0,0 11 85 0 0,0 4-35 0 0,-3-11 9 0 0,-7 5-31 0 0,8-8-15 0 0,2-2-64 0 0,0-2-160 0 0,0 0 36 0 0,0-1-83 0 0,1 1 100 0 0,2-1-127 0 0,-1 2 112 0 0,-1 0-20 0 0,1 0-79 0 0,0 0-99 0 0,-2 1 141 0 0,1-1-33 0 0,0 0-114 0 0,-1 0-53 0 0,1 0-46 0 0,-1 0-41 0 0,0-1-148 0 0,1 1-40 0 0,-1-2-180 0 0,0 0-486 0 0</inkml:trace>
  <inkml:trace contextRef="#ctx0" brushRef="#br0" timeOffset="14002.66">10042 515 6824 0 0,'0'0'149'0'0,"0"0"23"0"0,0 0 13 0 0,0 1-57 0 0,0 1-13 0 0,0 1 39 0 0,0 4 127 0 0,0-5 233 0 0,2-2 20 0 0,3 1-233 0 0,0 2-45 0 0,0 3 6 0 0,1 6 70 0 0,0 11 188 0 0,-5-7-93 0 0,0-4-131 0 0,6 3 29 0 0,-1-4-92 0 0,-3-2-33 0 0,0 1-65 0 0,3 9 98 0 0,-3-12-116 0 0,1 0 36 0 0,6 11 137 0 0,-5 7-2 0 0,5-5-3 0 0,-5 8-12 0 0,1-9-98 0 0,5 13 205 0 0,-7-20-243 0 0,0-2-49 0 0,5 11 144 0 0,0-5-95 0 0,3 8 12 0 0,-11-23-126 0 0,-1 1 1 0 0,1 0 0 0 0,0 0-1 0 0,-1-1 1 0 0,1 1 0 0 0,0-1-1 0 0,0 1 1 0 0,0-1 0 0 0,0 1 0 0 0,1-1-1 0 0,-1 1-23 0 0,8 11 180 0 0,2 0-44 0 0,-9-11 4 0 0,-2-2 17 0 0,3 3 10 0 0,7 7 0 0 0,-10-10-163 0 0,0 0-1 0 0,0 0 0 0 0,0 1 0 0 0,0-1 0 0 0,0 0 0 0 0,0 0 0 0 0,0 0 0 0 0,0 0 0 0 0,0 0 0 0 0,0 0 0 0 0,0 0 0 0 0,0 0 0 0 0,1 0 0 0 0,-1 0 0 0 0,0 1 1 0 0,0-1-1 0 0,0 0 0 0 0,0 0 0 0 0,0 0 0 0 0,0 0 0 0 0,0 0 0 0 0,0 0 0 0 0,1 0 0 0 0,-1 0 0 0 0,0 0 0 0 0,0 0 0 0 0,0 0 0 0 0,0 0 0 0 0,0 0 0 0 0,0 0 0 0 0,0 0 1 0 0,1 0-1 0 0,-1 0 0 0 0,0 0 0 0 0,0 0 0 0 0,0 0 0 0 0,0 0 0 0 0,0 0 0 0 0,0 0 0 0 0,0 0 0 0 0,1 0 0 0 0,-1 0 0 0 0,0-1 0 0 0,0 1 0 0 0,0 0 0 0 0,0 0 1 0 0,0 0-1 0 0,0 0 0 0 0,0 0 0 0 0,0 0 0 0 0,0 0 0 0 0,0 0 0 0 0,0 0 0 0 0,1 0 0 0 0,-1-1 0 0 0,0 1 0 0 0,0 0-3 0 0,16-10 247 0 0,-8 5-131 0 0,1 0 45 0 0,-3 0-20 0 0,0 0 37 0 0,-4 2-132 0 0,1 0 0 0 0,-1 0 1 0 0,0 0-1 0 0,0 0 0 0 0,0 0 0 0 0,-1 0 0 0 0,1-1-46 0 0,9-26 259 0 0,2-3-27 0 0,-5 15-98 0 0,-1-6-37 0 0,-7 20-80 0 0,3-27 82 0 0,0 2-67 0 0,1 14-10 0 0,-2 6-15 0 0,0 1 0 0 0,0-1 0 0 0,-1 0 0 0 0,0 1 0 0 0,-1-1 0 0 0,0-5-7 0 0,0-44 53 0 0,0 48-114 0 0,0-1 43 0 0,0-25 85 0 0,0 21-61 0 0,0-1-71 0 0,0 0-111 0 0,0 5-39 0 0,0-1-92 0 0,0 0-105 0 0,0 0-120 0 0,0 10 480 0 0,1 0-60 0 0,-1 0-63 0 0,1 1-64 0 0,0 0-65 0 0,0 0-68 0 0,0 0-68 0 0,0 0-71 0 0,1 1-115 0 0,-1-1-85 0 0,1-1-85 0 0,0 1-90 0 0,0-3-1115 0 0,-2-5-1124 0 0</inkml:trace>
  <inkml:trace contextRef="#ctx0" brushRef="#br0" timeOffset="12207.21">8605 303 4144 0 0,'0'0'119'0'0,"0"0"-20"0"0,0-2 15 0 0,0 1-81 0 0,0-1 33 0 0,0-1 145 0 0,0 0 68 0 0,0-6 448 0 0,0 7-536 0 0,0 0-38 0 0,0 0-38 0 0,0 1-94 0 0,0-2 627 0 0,0 3-68 0 0,0 0-32 0 0,0-2-4 0 0,-3-10-25 0 0,-6-2 132 0 0,6 12-13 0 0,3-1 2 0 0,-2-4-223 0 0,-3 3-99 0 0,-1 3-116 0 0,-4 1 45 0 0,5 0-151 0 0,5 0-91 0 0,0 0 0 0 0,0 0 0 0 0,0 0 0 0 0,0 0 0 0 0,0 0 0 0 0,0 0 0 0 0,0 0 0 0 0,0 0 0 0 0,0 0 0 0 0,0 0 0 0 0,0 0 0 0 0,-1 0 0 0 0,1 0 0 0 0,0 0 0 0 0,0 0 0 0 0,0 0 0 0 0,0 0 0 0 0,0 0 0 0 0,0 0 0 0 0,0 0 0 0 0,0 0 0 0 0,0 0 0 0 0,0 0 0 0 0,0 0 0 0 0,-1 0 0 0 0,1 0 0 0 0,0 0 0 0 0,0-1 0 0 0,0 1 0 0 0,0 0 1 0 0,0 0-1 0 0,0 0 0 0 0,0 0 0 0 0,0 0 0 0 0,0 0 0 0 0,0 0 0 0 0,0 0 0 0 0,0 0 0 0 0,0 0 0 0 0,0 0 0 0 0,0 0 0 0 0,0-1 0 0 0,0 1 0 0 0,0 0 0 0 0,0 0 0 0 0,0 0 0 0 0,0 0 0 0 0,0 0 0 0 0,0 0 0 0 0,0 0 0 0 0,0 0 0 0 0,0 0 0 0 0,0 0 0 0 0,0 0 0 0 0,0-1 0 0 0,0 1 0 0 0,0 0-5 0 0,0 0 11 0 0,0-1 0 0 0,0 1 0 0 0,0-1 0 0 0,0 1 0 0 0,0-1 0 0 0,0 1 0 0 0,0 0 0 0 0,0-1 0 0 0,0 1 0 0 0,0-1 0 0 0,0 1 0 0 0,-1-1 0 0 0,1 1 0 0 0,0 0 0 0 0,0-1 0 0 0,0 1 0 0 0,-1-1 0 0 0,1 1 0 0 0,0 0 0 0 0,-1-1 0 0 0,1 1 0 0 0,0 0 0 0 0,-1-1-11 0 0,-7 0 311 0 0,7 1-284 0 0,0 0 1 0 0,0 1 0 0 0,1-1 0 0 0,-1 0-1 0 0,0 0 1 0 0,0-1 0 0 0,0 1 0 0 0,1 0-1 0 0,-1 0 1 0 0,0 0 0 0 0,0 0 0 0 0,0-1-1 0 0,1 1 1 0 0,-1 0 0 0 0,0-1 0 0 0,1 1-1 0 0,-1-1 1 0 0,0 1 0 0 0,0-1-28 0 0,-3-5 275 0 0,-1 1 63 0 0,-3 4-143 0 0,-2-1-6 0 0,-1-3-3 0 0,3 0-59 0 0,2 3-16 0 0,0 1 11 0 0,-1 0 34 0 0,-5 1 42 0 0,10 0-139 0 0,-1-1 0 0 0,1 1 0 0 0,0 0 0 0 0,-1 0 0 0 0,1 1-1 0 0,0-1 1 0 0,-2 1-59 0 0,-13 5 131 0 0,-7 5-108 0 0,-7 4-9 0 0,16-2 58 0 0,9-6-34 0 0,4-5-34 0 0,0 0 0 0 0,0 0 1 0 0,0 0-1 0 0,0 0 1 0 0,-1 0-1 0 0,1 0 0 0 0,0 0 1 0 0,-1-1-1 0 0,0 1 1 0 0,0-1-5 0 0,-9 2 0 0 0,11-3 0 0 0,1 0 0 0 0,-1 0 0 0 0,0 1 0 0 0,0-1 0 0 0,0 0 0 0 0,0 0 0 0 0,0 1 0 0 0,0-1 0 0 0,1 0 0 0 0,-1 1 0 0 0,0-1 0 0 0,0 1 0 0 0,1-1 0 0 0,-1 1 0 0 0,0 0 0 0 0,1-1 0 0 0,-1 1 0 0 0,0 0 0 0 0,1-1 0 0 0,-1 1 0 0 0,1 0 0 0 0,-1 0 0 0 0,1-1 0 0 0,-1 1 0 0 0,1 0 0 0 0,0 0 0 0 0,-1 0 0 0 0,0 0-3 0 0,0 1 0 0 0,0-1 1 0 0,0 0-1 0 0,0 0 1 0 0,0 0-1 0 0,0 1 1 0 0,-1-1-1 0 0,1-1 0 0 0,0 1 1 0 0,-1 0-1 0 0,1 0 1 0 0,-1 0-1 0 0,1-1 1 0 0,-2 1 2 0 0,2 0-3 0 0,-1-1 0 0 0,1 1 1 0 0,-1 0-1 0 0,1-1 1 0 0,-1 1-1 0 0,1 0 1 0 0,0 0-1 0 0,-1 0 0 0 0,1 0 1 0 0,0 0-1 0 0,0 1 1 0 0,0-1-1 0 0,0 0 1 0 0,-1 1 2 0 0,-3 13 0 0 0,-8 1 0 0 0,-10 6 0 0 0,21-19 0 0 0,0 2 0 0 0,-1 10 0 0 0,3-10 10 0 0,0 13-91 0 0,-2-11 72 0 0,-2 0 20 0 0,3-6-14 0 0,0 0-1 0 0,0 1 1 0 0,0-1-1 0 0,0 1 1 0 0,1 0-1 0 0,-1-1 1 0 0,0 1 0 0 0,1-1-1 0 0,-1 1 1 0 0,1 0-1 0 0,0-1 1 0 0,-1 1-1 0 0,1 0 1 0 0,0 0 0 0 0,0-1-1 0 0,0 1 1 0 0,0 0-1 0 0,0 0 1 0 0,1-1-1 0 0,-1 1 1 0 0,1 0 0 0 0,-1 1 3 0 0,5 4-1 0 0,-4-5 0 0 0,0-1 1 0 0,0 0-1 0 0,0 1 0 0 0,-1-1 1 0 0,1 1-1 0 0,0-1 0 0 0,-1 1 0 0 0,1-1 1 0 0,-1 1-1 0 0,0-1 0 0 0,1 1 0 0 0,-1-1 1 0 0,0 1-1 0 0,0 0 1 0 0,0-2-2 0 0,0 1 1 0 0,0-1-1 0 0,0 1 1 0 0,0-1-1 0 0,0 1 0 0 0,0-1 1 0 0,0 1-1 0 0,0-1 1 0 0,0 1-1 0 0,0-1 1 0 0,0 0-1 0 0,0 1 0 0 0,0-1 1 0 0,0 1-1 0 0,0-1 1 0 0,1 1-1 0 0,-1-1 1 0 0,0 1-1 0 0,0-1 0 0 0,1 0 1 0 0,-1 1-1 0 0,0-1 1 0 0,1 1-1 0 0,-1-1 0 0 0,0 0 1 0 0,1 0-1 0 0,-1 1 1 0 0,0-1-1 0 0,1 0 1 0 0,-1 1-1 0 0,1-1 0 0 0,-1 0 2 0 0,7 4-2 0 0,8 24 2 0 0,-11-18 0 0 0,-3-8 0 0 0,0 1 0 0 0,0-1 0 0 0,0 0 0 0 0,1 0 0 0 0,-1 0 0 0 0,1 0 0 0 0,-1 0 0 0 0,1-1 0 0 0,-1 1 0 0 0,7 6-1 0 0,-6-5-1 0 0,1 0 1 0 0,1 0-1 0 0,-1 0 0 0 0,0 0 1 0 0,1-1-1 0 0,0 1 2 0 0,6 2-30 0 0,-8-4 27 0 0,0 0 1 0 0,0 0-1 0 0,0 0 1 0 0,0 0-1 0 0,0 0 0 0 0,0 1 1 0 0,0-1-1 0 0,0 1 1 0 0,0 0 2 0 0,9 10 0 0 0,-9-9 0 0 0,1 0 0 0 0,0 1 0 0 0,0-1 0 0 0,0 0 0 0 0,1-1 0 0 0,-1 1 0 0 0,1 0 0 0 0,-1-1 0 0 0,1 0 0 0 0,1 1 0 0 0,7 0 0 0 0,-10-3 0 0 0,1 0 0 0 0,-1 1 0 0 0,0-1 0 0 0,0 1 0 0 0,0 0 0 0 0,0 0 0 0 0,1 0 0 0 0,-1 0 0 0 0,-1 0 0 0 0,1 0 0 0 0,0 1 0 0 0,0-1 0 0 0,0 0 0 0 0,0 1 0 0 0,0 1 0 0 0,1-1 0 0 0,0 0 0 0 0,0 0 0 0 0,1 0 0 0 0,-1 0 0 0 0,1 0 0 0 0,0 0 0 0 0,-1 0 0 0 0,0 0 0 0 0,0 0 0 0 0,0 0 0 0 0,0 0 0 0 0,1 1 0 0 0,12 12 5 0 0,14 14-17 0 0,-20-13 35 0 0,-6 0 45 0 0,-3-14-61 0 0,-1-1 1 0 0,0 1 0 0 0,0 0-1 0 0,1 0 1 0 0,-1-1 0 0 0,0 1-1 0 0,1 0 1 0 0,0-1 0 0 0,-1 1-1 0 0,1-1 1 0 0,0 1 0 0 0,0-1-1 0 0,0 1-7 0 0,0-1 3 0 0,0 1-1 0 0,0-1 1 0 0,0 1-1 0 0,-1-1 1 0 0,1 1-1 0 0,0-1 1 0 0,-1 1-1 0 0,1 0 1 0 0,-1-1-1 0 0,0 1 1 0 0,0 0-1 0 0,1 0 1 0 0,-1-1-3 0 0,0 6 0 0 0,0-5 0 0 0,0 0 0 0 0,0 0 0 0 0,0 0 0 0 0,0 1 0 0 0,0-1 0 0 0,0 0 0 0 0,-1 0 0 0 0,1 0 0 0 0,-1 0 0 0 0,0 1 0 0 0,-1 0 0 0 0,0 0 0 0 0,1 1 0 0 0,-1-1 0 0 0,1 1 0 0 0,0 0 0 0 0,0-1 0 0 0,0 1 0 0 0,0 0 0 0 0,1 0 0 0 0,-1 2 0 0 0,1-4 2 0 0,0 0 1 0 0,0 0 0 0 0,0-1 0 0 0,0 1 0 0 0,-1 0 0 0 0,1 0 0 0 0,-1-1 0 0 0,1 1 0 0 0,-1 0-1 0 0,0-1 1 0 0,1 1 0 0 0,-1-1 0 0 0,0 1 0 0 0,0-1 0 0 0,0 0 0 0 0,0 1 0 0 0,0-1 0 0 0,-1 0 0 0 0,1 1-1 0 0,-1-1-2 0 0,-10 14 33 0 0,7-5 24 0 0,4-7-42 0 0,0-1 0 0 0,0 0-1 0 0,0 0 1 0 0,0 0 0 0 0,-1 0 0 0 0,1 0-1 0 0,0 0 1 0 0,-1 0 0 0 0,0 0-16 0 0,-33 28 197 0 0,12-18-113 0 0,-13 2 89 0 0,2-1-58 0 0,29-11-107 0 0,0-1 0 0 0,-1 0 0 0 0,1 0 0 0 0,0 0 0 0 0,-5-1-7 0 0,7 0 14 0 0,0 0-1 0 0,0 1 0 0 0,0-1 0 0 0,0 1 0 0 0,0-1 0 0 0,0 1 1 0 0,0 0-1 0 0,-3 1-13 0 0,-9 2 54 0 0,3-8 32 0 0,4 1-24 0 0,5 2-36 0 0,-1 0-1 0 0,1 1 1 0 0,0-1-1 0 0,0 1 1 0 0,-1 0-1 0 0,1 0 0 0 0,0 0 1 0 0,-3 1-26 0 0,-19 0 162 0 0,6-5-10 0 0,1-7-131 0 0,5 3-57 0 0,-1 1-44 0 0,-7 2-6 0 0,-5-3-9 0 0,23 6 89 0 0,0 0 1 0 0,-1 0 0 0 0,1 0-1 0 0,0 0 1 0 0,0-1 0 0 0,0 1-1 0 0,-1-2 6 0 0,-24-24-42 0 0,19 18-33 0 0,-2 0-80 0 0,3 0-5 0 0,-9-23-281 0 0,17 33 438 0 0,-2-6-46 0 0,1 1-49 0 0,0 0-61 0 0,1 0-97 0 0,0 2-49 0 0,0-1-99 0 0,1 0-115 0 0,-1 2 212 0 0,0 0-34 0 0,0 0-267 0 0,0-1-96 0 0,0 1-103 0 0,0 0-110 0 0,0-4-971 0 0,0-3-1065 0 0</inkml:trace>
  <inkml:trace contextRef="#ctx0" brushRef="#br0" timeOffset="12837.88">8605 666 7200 0 0,'0'0'165'0'0,"0"0"22"0"0,0 0 6 0 0,3 0-28 0 0,7 0-75 0 0,-8 0 1 0 0,1 3 102 0 0,11 6 188 0 0,-3-6-38 0 0,-8-3 3 0 0,-1 0-88 0 0,0 0-233 0 0,-1 0 0 0 0,0 0 1 0 0,1-1-1 0 0,-1 1 0 0 0,1 0 1 0 0,-1-1-1 0 0,0 0 1 0 0,1 1-1 0 0,-1-1 0 0 0,0 0 1 0 0,1 0-26 0 0,11-5 149 0 0,-3 4-111 0 0,0 1 40 0 0,5 0 55 0 0,8 2 119 0 0,15 0 188 0 0,-18-4-236 0 0,-8-3-97 0 0,-10 5-93 0 0,-1 0-1 0 0,1 0 0 0 0,-1 1 1 0 0,0-1-1 0 0,1 0 1 0 0,0 1-1 0 0,-1-1 0 0 0,1 1 1 0 0,-1 0-1 0 0,1-1 1 0 0,-1 1-1 0 0,1 0 0 0 0,0 0 1 0 0,0 0-14 0 0,16-3 88 0 0,-9 0 0 0 0,0 0 1 0 0,-1-1-1 0 0,8-4-88 0 0,-3 1 47 0 0,-7 4-21 0 0,-6 3-23 0 0,1 0 0 0 0,-1 0 0 0 0,1 0 0 0 0,-1 0-1 0 0,1 0 1 0 0,-1 0 0 0 0,0-1 0 0 0,1 1 0 0 0,-1 0 0 0 0,1 0-1 0 0,-1-1 1 0 0,0 1 0 0 0,1 0 0 0 0,-1-1 0 0 0,0 1-1 0 0,1 0 1 0 0,-1-1 0 0 0,0 1 0 0 0,0 0 0 0 0,1-1-1 0 0,-1 1 1 0 0,0 0 0 0 0,0-1 0 0 0,0 1 0 0 0,1-1 0 0 0,-1 1-1 0 0,0-1 1 0 0,0 1 0 0 0,0-1 0 0 0,0 1 0 0 0,0 0-1 0 0,0-1 1 0 0,0 1 0 0 0,0-1 0 0 0,0 1 0 0 0,0-1-3 0 0,0 1 1 0 0,0 0 0 0 0,0 0 0 0 0,0 0 0 0 0,0 0 0 0 0,0 0 0 0 0,0 0 0 0 0,0 0 1 0 0,0 0-1 0 0,0-1 0 0 0,0 1 0 0 0,0 0 0 0 0,0 0 0 0 0,0 0 0 0 0,0 0 0 0 0,0 0 1 0 0,0 0-1 0 0,0 0 0 0 0,0 0 0 0 0,0 0 0 0 0,0 0 0 0 0,0 0 0 0 0,0-1 0 0 0,0 1 1 0 0,0 0-1 0 0,0 0 0 0 0,0 0 0 0 0,0 0 0 0 0,0 0 0 0 0,0 0 0 0 0,0 0 0 0 0,0 0 1 0 0,0 0-1 0 0,0 0 0 0 0,0 0 0 0 0,1 0 0 0 0,-1 0 0 0 0,0 0 0 0 0,0 0 0 0 0,0 0 1 0 0,0 0-1 0 0,0 0 0 0 0,0 0 0 0 0,0 0 0 0 0,0 0 0 0 0,0 0 0 0 0,0 0 0 0 0,0 0 1 0 0,1 0-1 0 0,-1 0 0 0 0,0 0 0 0 0,0 0 0 0 0,0 0 0 0 0,0 0 0 0 0,0 0 0 0 0,0 0 1 0 0,0 0-1 0 0,0 0-1 0 0,2 0 8 0 0,0-1 1 0 0,-1 1 0 0 0,1 0-1 0 0,-1-1 1 0 0,1 1 0 0 0,-1-1-1 0 0,1 0 1 0 0,-1 0 0 0 0,1 1 0 0 0,-1-1-1 0 0,2-1-8 0 0,5-3 33 0 0,5 0 31 0 0,-11-5 5 0 0,-2 8 16 0 0,1-2 11 0 0,-2-5-42 0 0,1 9-53 0 0,0 0 0 0 0,0 0 1 0 0,0 0-1 0 0,0 0 1 0 0,0-1-1 0 0,0 1 0 0 0,0 0 1 0 0,0 0-1 0 0,0 0 1 0 0,0 0-1 0 0,0 0 0 0 0,0 0 1 0 0,0 0-1 0 0,0 0 1 0 0,0 0-1 0 0,0 0 0 0 0,0-1 1 0 0,0 1-1 0 0,0 0 1 0 0,0 0-1 0 0,0 0 0 0 0,0 0 1 0 0,0 0-1 0 0,0 0 1 0 0,0 0-1 0 0,0 0 1 0 0,0 0-1 0 0,0 0 0 0 0,1 0 1 0 0,-1 0-1 0 0,0 0 1 0 0,0 0-1 0 0,0-1 0 0 0,0 1 1 0 0,0 0-1 0 0,0 0 1 0 0,0 0-1 0 0,0 0 0 0 0,0 0 1 0 0,0 0-1 0 0,0 0 1 0 0,0 0-1 0 0,1 0 0 0 0,-1 0 1 0 0,0 0-1 0 0,0 0 1 0 0,0 0-1 0 0,0 0 0 0 0,0 0 1 0 0,0 0-1 0 0,0 0 1 0 0,0 0-1 0 0,0 0 0 0 0,0 0 1 0 0,0 0-1 0 0,1 0 1 0 0,-1 0-2 0 0,10 0 80 0 0,-10 0-79 0 0,0 0 1 0 0,0 0-1 0 0,0 1 0 0 0,0-1 1 0 0,0 0-1 0 0,0 0 1 0 0,0 0-1 0 0,0 0 1 0 0,1 0-1 0 0,-1 0 1 0 0,0 0-1 0 0,0 0 0 0 0,0 0 1 0 0,0 0-1 0 0,0 0 1 0 0,0 0-1 0 0,0 0 1 0 0,0 0-1 0 0,0-1 1 0 0,0 1-1 0 0,0 0 1 0 0,1 0-1 0 0,-1 0 0 0 0,0 0 1 0 0,0 0-1 0 0,0 0 1 0 0,0 0-1 0 0,0 0 1 0 0,0 0-1 0 0,0 0 1 0 0,0 0-1 0 0,0 0 0 0 0,0 0 1 0 0,0 0-1 0 0,0 0 1 0 0,0 0-1 0 0,0 0 1 0 0,0-1-1 0 0,0 1 1 0 0,0 0-1 0 0,0 0 1 0 0,0 0-1 0 0,0 0 0 0 0,1 0 1 0 0,-1 0-1 0 0,0 0 1 0 0,0 0-1 0 0,0 0 1 0 0,0 0-1 0 0,-1-1 1 0 0,1 1-1 0 0,0 0 0 0 0,0 0 1 0 0,0 0-1 0 0,0 0 1 0 0,0 0-1 0 0,0 0-1 0 0,0-25 198 0 0,0 25-197 0 0,0 0 1 0 0,0-1 0 0 0,0 1 0 0 0,0 0 0 0 0,0 0 0 0 0,0 0-1 0 0,0 0 1 0 0,1 0 0 0 0,-1 0 0 0 0,0 0 0 0 0,0 0-1 0 0,0 0 1 0 0,0 0 0 0 0,-1-1 0 0 0,1 1 0 0 0,0 0 0 0 0,0 0-1 0 0,0 0 1 0 0,0 0 0 0 0,0 0 0 0 0,0 0 0 0 0,0 0 0 0 0,0 0-1 0 0,0 0 1 0 0,0 0 0 0 0,0 0 0 0 0,0 0 0 0 0,0-1 0 0 0,0 1-1 0 0,0 0 1 0 0,0 0 0 0 0,0 0 0 0 0,0 0 0 0 0,0 0-1 0 0,0 0 1 0 0,-1 0 0 0 0,1 0 0 0 0,0 0 0 0 0,0 0 0 0 0,0 0-1 0 0,0 0 1 0 0,0 0 0 0 0,0 0 0 0 0,0 0 0 0 0,0 0 0 0 0,0 0-1 0 0,0 0 1 0 0,0 0 0 0 0,-1 0 0 0 0,1 0 0 0 0,0 0-1 0 0,0 0 1 0 0,0 0 0 0 0,0 0 0 0 0,0 0 0 0 0,0 0 0 0 0,0 0-2 0 0,-7 0 68 0 0,4 0-7 0 0,0 0 50 0 0,3-2-47 0 0,-2-8 2 0 0,-8 5-2 0 0,5-6-37 0 0,-6 9 42 0 0,-2 0 29 0 0,12 2-92 0 0,0 0 1 0 0,-1-1-1 0 0,1 1 1 0 0,0-1-1 0 0,0 0 1 0 0,-1 1-1 0 0,1-1 1 0 0,0 0-1 0 0,0 0 1 0 0,0 0-1 0 0,0 0 1 0 0,-1-1-7 0 0,1 1 14 0 0,-2-1 70 0 0,0 1-36 0 0,-6 1-10 0 0,7 1-8 0 0,-9-1 44 0 0,-25 1 241 0 0,21 3-190 0 0,3 3-74 0 0,6-3 49 0 0,-3-5-74 0 0,7 1-5 0 0,0 0-13 0 0,0 0 0 0 0,1 0 1 0 0,-1 1-1 0 0,0-1 0 0 0,1 0 1 0 0,-1 1-1 0 0,0-1 1 0 0,1 1-1 0 0,-1 0 0 0 0,1 0 1 0 0,-1-1-1 0 0,1 1 0 0 0,-1 0-8 0 0,1 0 7 0 0,-1 0 0 0 0,1 0 0 0 0,-1 0 0 0 0,1 0-1 0 0,-1-1 1 0 0,1 1 0 0 0,-1-1 0 0 0,0 1 0 0 0,1-1-1 0 0,-1 1 1 0 0,0-1 0 0 0,0 0 0 0 0,1 0-7 0 0,-1 0 4 0 0,0 0 1 0 0,1 0-1 0 0,-1 1 0 0 0,1-1 1 0 0,-1 0-1 0 0,0 1 0 0 0,1-1 0 0 0,-1 1 1 0 0,1 0-1 0 0,0-1 0 0 0,-1 1 1 0 0,1 0-1 0 0,-1 0 0 0 0,1 0-4 0 0,-7 4 41 0 0,-2-1 5 0 0,9-4-44 0 0,0 1-1 0 0,0-1 0 0 0,-1 0 1 0 0,1 1-1 0 0,0-1 0 0 0,0 1 0 0 0,0 0 1 0 0,1-1-1 0 0,-1 1 0 0 0,0 0 1 0 0,0-1-1 0 0,0 1 0 0 0,0 0 0 0 0,1 0 1 0 0,-1 0-1 0 0,0 0 0 0 0,1 0 1 0 0,-1 0-2 0 0,-4 9 0 0 0,4-8 1 0 0,0 1 0 0 0,0-1 0 0 0,0 0 0 0 0,0 0 1 0 0,-1 0-1 0 0,1 0 0 0 0,-1 0 0 0 0,1 0 0 0 0,-1 0-1 0 0,-2 3 9 0 0,0 0 0 0 0,0 0-1 0 0,0 1 1 0 0,1 0-1 0 0,0 0 1 0 0,0 1-9 0 0,0-2 2 0 0,1-1-3 0 0,0 0 1 0 0,1 0-1 0 0,-1 0 1 0 0,1 0-1 0 0,0 0 1 0 0,0 2 0 0 0,0-2 2 0 0,0 1 0 0 0,0-1 1 0 0,0 0-1 0 0,-1 0 0 0 0,1 0 0 0 0,-2 1-2 0 0,1-1 4 0 0,0 0 0 0 0,0 0 1 0 0,1 0-1 0 0,-1 1 0 0 0,1-1 0 0 0,0 0 0 0 0,0 1 0 0 0,1-1 0 0 0,-1 1 0 0 0,1-1 0 0 0,0 0 0 0 0,0 1 1 0 0,0 0-5 0 0,0 86 64 0 0,0-90-64 0 0,1 1 0 0 0,-1 0 0 0 0,0-1 0 0 0,0 1 0 0 0,1 0 0 0 0,-1-1 0 0 0,1 1 0 0 0,0 0 0 0 0,-1-1 0 0 0,1 1 0 0 0,0-1 0 0 0,0 1 0 0 0,0-1 0 0 0,0 1 0 0 0,0-1 0 0 0,0 1 0 0 0,0-1 0 0 0,-1 1 0 0 0,1-1 0 0 0,0 1 0 0 0,-1 0 0 0 0,0-1 0 0 0,1 1 0 0 0,-1 0 0 0 0,0-1 0 0 0,0 1 0 0 0,1 0 0 0 0,-1 0 3 0 0,0 0 0 0 0,1 0 1 0 0,-1 1-1 0 0,1-1 1 0 0,-1 0-1 0 0,1 0 1 0 0,0 0-1 0 0,0 0 0 0 0,0 0 1 0 0,0 0-1 0 0,0 0 1 0 0,1-1-1 0 0,-1 1 1 0 0,1 0-1 0 0,-1-1 0 0 0,1 1 1 0 0,-1-1-1 0 0,1 1 1 0 0,1 0-4 0 0,5 5-1 0 0,22 23 54 0 0,-28-28-52 0 0,-1 0-1 0 0,1-1 1 0 0,0 0 0 0 0,0 1-1 0 0,0-1 1 0 0,0 0 0 0 0,0 0-1 0 0,0 0 1 0 0,0 0 0 0 0,0-1-1 0 0,0 1 1 0 0,0-1 0 0 0,1 1-1 0 0,-1-1 1 0 0,1 1-1 0 0,9 1 1 0 0,3 3-1 0 0,-12-3 1 0 0,0-1 0 0 0,0 0 0 0 0,0 0 0 0 0,0 0 0 0 0,0-1 1 0 0,0 1-1 0 0,0-1 0 0 0,0 1 0 0 0,3-1-1 0 0,98 0 102 0 0,-59 0-33 0 0,-37-1-64 0 0,-1 1 0 0 0,1-1 1 0 0,-1 0-1 0 0,1-1 0 0 0,-1 0 1 0 0,1 0-1 0 0,5-3-5 0 0,-1 1 34 0 0,6-6-30 0 0,-5 2-37 0 0,1 1-48 0 0,-9 5-59 0 0,-1 1 63 0 0,1 0 51 0 0,2-1 71 0 0,4-1 62 0 0,-7 2-114 0 0,0 0-42 0 0,-1 0-34 0 0,0 0-46 0 0,0-1-55 0 0,0 1-61 0 0,-1-1-12 0 0,1 1-53 0 0,0-1-56 0 0,-1 0-62 0 0,1 0-65 0 0,0-1-70 0 0,0 1-75 0 0,-1-1-79 0 0,2-1-424 0 0,0 1-36 0 0,4-5-1239 0 0</inkml:trace>
  <inkml:trace contextRef="#ctx0" brushRef="#br0" timeOffset="23628.92">63 1558 3656 0 0,'0'0'76'0'0,"0"0"16"0"0,0 0 7 0 0,-2 0-9 0 0,0 0-82 0 0,0 0-1 0 0,0-1 1 0 0,1 1 0 0 0,-1-1-1 0 0,0 1 1 0 0,1-1 0 0 0,-1 0-1 0 0,1 1 1 0 0,-1-1 0 0 0,1 0-1 0 0,-1 0 1 0 0,1 0 0 0 0,-1 0-1 0 0,1-1 1 0 0,-1 1-8 0 0,0-2 96 0 0,2 3 0 0 0,0 0-4 0 0,0 0-17 0 0,0 0-10 0 0,0 0-1 0 0,0 0 32 0 0,0 0 135 0 0,-3 0 59 0 0,0 0-228 0 0,1 0 64 0 0,0 0 117 0 0,3 0 213 0 0,1-1-67 0 0,-1 0-161 0 0,1 0-72 0 0,-1-1-45 0 0,0 1-60 0 0,0-1-45 0 0,0 0-51 0 0,-1 0-59 0 0,0-1 281 0 0,2 3 107 0 0,10 1 37 0 0,17-1 300 0 0,-12-4-234 0 0,-9 0-243 0 0,1-2 63 0 0,7 4 52 0 0,-5 3-125 0 0,12 0 147 0 0,4-6 72 0 0,-17 1-262 0 0,7-2 66 0 0,1 4 21 0 0,20 2-82 0 0,1 0 77 0 0,89 0 573 0 0,-100 0-617 0 0,1 0-33 0 0,-1 0-44 0 0,1 0-55 0 0,1 0-67 0 0,-1 0-77 0 0,150 0 292 0 0,243 0 101 0 0,-293 0-137 0 0,0 0 42 0 0,-111 1-101 0 0,-1 0-1 0 0,17 4-49 0 0,-17-2 48 0 0,0 0 0 0 0,16-1-48 0 0,-11-2 31 0 0,-5-1-15 0 0,-1 1 0 0 0,0 1 1 0 0,4 1-17 0 0,3 3 34 0 0,-8-2-14 0 0,0-1 1 0 0,0 0 0 0 0,8-1-21 0 0,67-1 67 0 0,122 0 18 0 0,-136 0-19 0 0,-59 1-24 0 0,0 0 1 0 0,17 5-43 0 0,-17-3 48 0 0,0-1 1 0 0,17 0-49 0 0,7-2 45 0 0,-1 0 49 0 0,88 0 360 0 0,-73 0-291 0 0,-21 0-102 0 0,0 0-38 0 0,-11-1-8 0 0,0-1 0 0 0,9-3-15 0 0,-11 2 22 0 0,0 1 0 0 0,8 0-22 0 0,107 2 111 0 0,63 0 152 0 0,-182-1-216 0 0,1 0 1 0 0,15-5-48 0 0,-16 3 48 0 0,0 1 1 0 0,17 0-49 0 0,238 2 217 0 0,-90 0-133 0 0,-159-1-77 0 0,0-1-1 0 0,9-3-6 0 0,-11 2-1 0 0,0 0 0 0 0,7 2 1 0 0,507 1 0 0 0,-509-2 0 0 0,26-4 0 0 0,-23 3 0 0 0,27-1 0 0 0,476 4 72 0 0,-498-2-72 0 0,26-4 0 0 0,-25 2 0 0 0,30 1 0 0 0,-32 2 1 0 0,5 1 51 0 0,25 3-52 0 0,-27 1 11 0 0,0 1-11 0 0,28-1 0 0 0,480-4 0 0 0,-510 1 0 0 0,33 5 0 0 0,-33-2 0 0 0,33 0 0 0 0,1034-4 88 0 0,-1051 2-88 0 0,15 3 0 0 0,-17 0 0 0 0,13-2 0 0 0,141-3 26 0 0,264 0 108 0 0,-417-2-41 0 0,15-4-93 0 0,-15 2 35 0 0,16 1-35 0 0,79 3-8 0 0,-44 0-70 0 0,-61 0 43 0 0,13 1-76 0 0,23-5 111 0 0,-35 0-41 0 0,10-1-38 0 0,27 2 79 0 0,-35 3 13 0 0,23 0 127 0 0,7-3-140 0 0,-27-1 54 0 0,18-2 96 0 0,10 4-150 0 0,266 2 74 0 0,171 0-65 0 0,-370-8-10 0 0,5 0 14 0 0,3 8 28 0 0,266 0 308 0 0,-236 0-256 0 0,-98 0-91 0 0,0 0-32 0 0,0 0-39 0 0,1 0-45 0 0,73 8 104 0 0,7 0 74 0 0,-28-8-11 0 0,178 0 181 0 0,-215 0-188 0 0,-1 0-37 0 0,58 7-9 0 0,-6 1 0 0 0,-66-9 0 0 0,4 0 10 0 0,23 5-10 0 0,-62 0 23 0 0,17 2 8 0 0,7-3-31 0 0,-2-4 0 0 0,-9 0 0 0 0,43 5 0 0 0,-61 1 0 0 0,-9-1 0 0 0,32 0 0 0 0,180-4 0 0 0,-231 0 40 0 0,-6 1-61 0 0,-1-1-35 0 0,1 1-39 0 0,0 0-44 0 0,-1-1-51 0 0,1 1-54 0 0,2 1-177 0 0,1-1-119 0 0,-6 0 221 0 0,1 0-34 0 0,0 0-36 0 0,0-1-37 0 0,1 1-192 0 0,0 0-71 0 0,12 1-1266 0 0,10-1-1110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4:33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91 6568 0 0,'0'0'190'0'0,"0"-3"-10"0"0,0-14-12 0 0,0 9 66 0 0,0 6 147 0 0,0 2 10 0 0,0 0 18 0 0,0-3 72 0 0,0-7 30 0 0,0 7 8 0 0,0 3-23 0 0,0 0-102 0 0,0 0-46 0 0,0 0-10 0 0,0 0-6 0 0,0 0-18 0 0,0 0-8 0 0,0 0-2 0 0,0 0-20 0 0,0 0-84 0 0,0 0-38 0 0,0 0-8 0 0,0 0-12 0 0,0 0-36 0 0,0 0-12 0 0,0 3-4 0 0,0 7-5 0 0,0-7-10 0 0,0-1-3 0 0,0 5 23 0 0,1 1-38 0 0,-1 23 21 0 0,-3-19-10 0 0,-16 30 118 0 0,17-36-161 0 0,0 0-1 0 0,0 1 1 0 0,1-1-1 0 0,0 0 1 0 0,0 0 0 0 0,1 6-25 0 0,-1-6 20 0 0,1-1 0 0 0,-1 1 0 0 0,0 0 0 0 0,-1 0 1 0 0,1-1-1 0 0,-1 1 0 0 0,0-1 0 0 0,0 1 0 0 0,-1-1-20 0 0,-10 29 123 0 0,9-17-62 0 0,1-5 24 0 0,0 0-1 0 0,-5 10-84 0 0,1 2 78 0 0,-2 15 91 0 0,-5 17 50 0 0,-46 113 308 0 0,56-159-489 0 0,1 1-1 0 0,0 0 1 0 0,1 0-1 0 0,0 1-37 0 0,0 1 49 0 0,0 0-1 0 0,-2-1 1 0 0,1 1-1 0 0,-2 2-48 0 0,-41 88 311 0 0,33-70-209 0 0,3-7-8 0 0,3-12-62 0 0,-7 9 139 0 0,-11 24-171 0 0,21-39 2 0 0,1-1-1 0 0,3-7-1 0 0,0 0 0 0 0,0 1 1 0 0,0-1-1 0 0,0 1 0 0 0,-1-1 1 0 0,1 1-1 0 0,0-1 0 0 0,0 0 0 0 0,0 1 1 0 0,-1-1-1 0 0,1 0 0 0 0,0 1 1 0 0,-1-1-1 0 0,1 0 0 0 0,0 1 0 0 0,0-1 1 0 0,-1 0-1 0 0,1 1 0 0 0,-1-1 1 0 0,1 0-1 0 0,0 0 0 0 0,-1 1 0 0 0,1-1 1 0 0,-1 0-1 0 0,1 0 0 0 0,0 0 1 0 0,-1 0-1 0 0,1 0 0 0 0,-1 0 0 0 0,1 0 1 0 0,-1 0-1 0 0,1 0 0 0 0,-1 0 1 0 0,1 0-1 0 0,-1 0 0 0 0,1 0 0 0 0,0 0 1 0 0,0 0 0 0 0,0 0-1 0 0,0 0 1 0 0,0 0 0 0 0,-1 0 0 0 0,1 0-1 0 0,0 0 1 0 0,0 0 0 0 0,0 0 0 0 0,0 0-1 0 0,0 0 1 0 0,0 0 0 0 0,0 0 0 0 0,0 0-1 0 0,0 0 1 0 0,0 0 0 0 0,0 0 0 0 0,-1 0-1 0 0,1 0 1 0 0,0 0 0 0 0,0 0 0 0 0,0 0-1 0 0,0 0 1 0 0,0 0 0 0 0,0 0 0 0 0,0 0-1 0 0,0 1 1 0 0,0-1 0 0 0,0 0 0 0 0,0 0-1 0 0,0 0 1 0 0,0 0 0 0 0,0 0 0 0 0,-1 0-1 0 0,1 0 1 0 0,0 0 0 0 0,0 0 0 0 0,0 0-1 0 0,0 0 1 0 0,0 0 0 0 0,0 0 0 0 0,0 1-1 0 0,0-1 1 0 0,0 0 0 0 0,0 0 0 0 0,0 0-1 0 0,0 0 1 0 0,0 0 0 0 0,0 0 0 0 0,0 0-1 0 0,0 0 1 0 0,0 0 0 0 0,0 0 0 0 0,0 1-1 0 0,0-1 1 0 0,0 0 0 0 0,0 0-1 0 0,-2 10 10 0 0,-8-8-22 0 0,7-2-57 0 0,4-4-14 0 0,-1 0-80 0 0,2 0-82 0 0,2-4-400 0 0,-2 5 453 0 0,0 0 16 0 0,-1 1 142 0 0,0 0 44 0 0,0 0-71 0 0,-1 0-37 0 0,1-2-198 0 0,-2 0-124 0 0,-1 0-113 0 0,0 1-99 0 0,0 0-87 0 0,0 0-74 0 0,0 1-62 0 0,1 1 346 0 0,-1-1-1357 0 0,1 2-1046 0 0</inkml:trace>
  <inkml:trace contextRef="#ctx0" brushRef="#br0" timeOffset="628.79">152 0 6704 0 0,'0'3'149'0'0,"0"-2"-61"0"0,0 3-158 0 0,0-3 92 0 0,0 0 44 0 0,0 0 41 0 0,0 0 57 0 0,0 1 65 0 0,0-1 77 0 0,2-1 82 0 0,2 0-230 0 0,0 1 60 0 0,6 4 657 0 0,-5 0-553 0 0,-2-2-183 0 0,1 1-52 0 0,8 3 182 0 0,-5-3-90 0 0,-1 0 37 0 0,-1 6 120 0 0,2-6-120 0 0,0 0-35 0 0,5 3 84 0 0,-5 1 47 0 0,0-1-43 0 0,2 2 6 0 0,-1 0-65 0 0,1-1-67 0 0,1-1-65 0 0,-3-3-26 0 0,7 8 93 0 0,-5 2 45 0 0,2-1-27 0 0,-9-11-138 0 0,-1-1-1 0 0,1 1 0 0 0,-1 0 1 0 0,1-1-1 0 0,-1 1 0 0 0,0 0 1 0 0,1 0-1 0 0,-1 0 0 0 0,1 2-24 0 0,0 5 66 0 0,3 7 54 0 0,15 2 64 0 0,-10 0 0 0 0,10 9 0 0 0,-14-7-61 0 0,-4-10-62 0 0,3 6 77 0 0,1 0 0 0 0,1-1-1 0 0,1 0 1 0 0,5 10-138 0 0,6 9 266 0 0,-17-29-230 0 0,27 56 397 0 0,-17-23-225 0 0,-8-15-69 0 0,-2-12-46 0 0,0 0 0 0 0,1 0 0 0 0,3 8-93 0 0,2 4 133 0 0,-2 7 18 0 0,-4-22-104 0 0,-1 0 1 0 0,1 0-1 0 0,0-1 0 0 0,1 1 0 0 0,0 0 0 0 0,1 1-47 0 0,-2-4 39 0 0,1 0 0 0 0,-1 0-1 0 0,-1 0 1 0 0,1 1 0 0 0,0-1-1 0 0,-1 1 1 0 0,0-1 0 0 0,-1 1-1 0 0,1 4-38 0 0,1 7 139 0 0,4 1-37 0 0,-2-8-43 0 0,5 13 135 0 0,-4-8-97 0 0,-1 5-4 0 0,-4-20-89 0 0,0 1 0 0 0,0-1-1 0 0,0 0 1 0 0,0 0 0 0 0,0 1-1 0 0,0-1 1 0 0,0 0 0 0 0,0 1-1 0 0,0-1 1 0 0,0 0 0 0 0,0 1-1 0 0,0-1 1 0 0,0 0-1 0 0,0 1 1 0 0,0-1 0 0 0,1 0-1 0 0,-1 0 1 0 0,0 1 0 0 0,0-1-1 0 0,0 0 1 0 0,0 0 0 0 0,1 1-1 0 0,-1-1 1 0 0,0 0-1 0 0,0 0 1 0 0,1 1-4 0 0,0 0 14 0 0,1 1 1 0 0,-1 0-1 0 0,0 0 0 0 0,0 0 0 0 0,0 1 0 0 0,0-1 0 0 0,0 0 1 0 0,0 0-1 0 0,0 1 0 0 0,-1-1 0 0 0,1 0 0 0 0,-1 1 1 0 0,0-1-1 0 0,0 0 0 0 0,0 1 0 0 0,0-1 0 0 0,0 1-14 0 0,0-3 2 0 0,0 0-1 0 0,0 0 0 0 0,0 0 0 0 0,0 0 0 0 0,0 0 0 0 0,0 0 0 0 0,0 0 0 0 0,0 1 1 0 0,0-1-1 0 0,0 0 0 0 0,0 0 0 0 0,0 0 0 0 0,0 0 0 0 0,0 0 0 0 0,0 0 0 0 0,0 0 1 0 0,0 0-1 0 0,0 0 0 0 0,0 0 0 0 0,0 0 0 0 0,0 1 0 0 0,0-1 0 0 0,0 0 0 0 0,0 0 1 0 0,0 0-1 0 0,0 0 0 0 0,0 0 0 0 0,0 0 0 0 0,1 0 0 0 0,-1 0 0 0 0,0 0 0 0 0,0 0 0 0 0,0 0 1 0 0,0 0-1 0 0,0 0 0 0 0,0 0 0 0 0,0 0 0 0 0,0 0 0 0 0,0 0 0 0 0,0 1 0 0 0,0-1 1 0 0,0 0-1 0 0,1 0 0 0 0,-1 0 0 0 0,0 0 0 0 0,0 0 0 0 0,0 0 0 0 0,0 0 0 0 0,0 0 1 0 0,0 0-1 0 0,0 0 0 0 0,0 0 0 0 0,0 0 0 0 0,0-1 0 0 0,0 1 0 0 0,1 0 0 0 0,-1 0-1 0 0,4 1-27 0 0,0 1 52 0 0,-2 1 52 0 0,0 0 80 0 0,-2-4-17 0 0,0-4-144 0 0,0 2-81 0 0,0 3-38 0 0,-1-1-431 0 0,0-1 66 0 0,0 1 55 0 0,0 0 47 0 0,0-1-223 0 0,-4-1-677 0 0,4 2 614 0 0,0 0 285 0 0,1 1-47 0 0,-2-2-1810 0 0,1 1-1278 0 0</inkml:trace>
  <inkml:trace contextRef="#ctx0" brushRef="#br0" timeOffset="1736.1">257 771 8088 0 0,'0'0'182'0'0,"0"0"29"0"0,3 0 12 0 0,8 1-128 0 0,14 0 2 0 0,-23-1-93 0 0,1 0 0 0 0,-1-1 0 0 0,0 1 0 0 0,1 0 0 0 0,-1-1 0 0 0,0 1 0 0 0,1-1 0 0 0,0 0-4 0 0,3-3 2 0 0,5-2 48 0 0,2 2 53 0 0,2 0 103 0 0,3-6 66 0 0,-13 7-192 0 0,0 1 1 0 0,1-1-1 0 0,-1 1 1 0 0,0 1-1 0 0,1-1 1 0 0,5 0-81 0 0,11-4 197 0 0,-2-3-100 0 0,-6-1-29 0 0,-11 8-54 0 0,1-1 1 0 0,-1 1-1 0 0,1 0 0 0 0,0 0 0 0 0,-1 0 0 0 0,1 0 0 0 0,0 1 1 0 0,1-1-15 0 0,12-2 43 0 0,-9 3-32 0 0,-1-1-1 0 0,0 0 1 0 0,0-1-1 0 0,0 1 1 0 0,1-2-11 0 0,22-11 64 0 0,0 0-48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4:38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514 152 6392 0 0,'0'0'141'0'0,"0"0"23"0"0,0 0 12 0 0,0 0-55 0 0,0 0-5 0 0,0 0 47 0 0,0 0 142 0 0,0 0 262 0 0,0-2 17 0 0,0-2-379 0 0,0-2 150 0 0,-1-5 635 0 0,-1 8-686 0 0,0 1-78 0 0,-1 1-110 0 0,1 0-109 0 0,-1 1-41 0 0,3 0 41 0 0,0 0-1 0 0,0 0 0 0 0,0 0 0 0 0,0 0 1 0 0,0 0-1 0 0,0 0 0 0 0,0 0 0 0 0,0 0 1 0 0,0 0-1 0 0,0 0 0 0 0,0 0 1 0 0,-1 0-1 0 0,1 0 0 0 0,0 0 0 0 0,0 0 1 0 0,0 0-1 0 0,0 0 0 0 0,0 0 0 0 0,0 0 1 0 0,0 0-1 0 0,0 0 0 0 0,0 0 1 0 0,0 0-1 0 0,0 0 0 0 0,0 0 0 0 0,-1 0 1 0 0,1 0-1 0 0,0 0 0 0 0,0 0 0 0 0,0 0 1 0 0,0 0-1 0 0,0 0 0 0 0,0-1 0 0 0,0 1 1 0 0,0 0-1 0 0,0 0 0 0 0,0 0 1 0 0,0 0-1 0 0,0 0 0 0 0,0 0 0 0 0,0 0 1 0 0,0 0-1 0 0,0 0 0 0 0,0 0 0 0 0,0 0 1 0 0,0-1-1 0 0,0 1 0 0 0,0 0 1 0 0,0 0-1 0 0,0 0 0 0 0,0 0 0 0 0,0 0 1 0 0,0 0-1 0 0,0 0 0 0 0,0 0 0 0 0,0 0 1 0 0,0 0-7 0 0,0-6 158 0 0,0 1 44 0 0,-1-5 333 0 0,-1 7-372 0 0,-1 1-39 0 0,-1 0-54 0 0,-1 2-70 0 0,4 0 8 0 0,1 0 0 0 0,-1 0 0 0 0,1 0 1 0 0,-1 0-1 0 0,1 0 0 0 0,-1 0 0 0 0,1 0 1 0 0,-1 0-1 0 0,1 0 0 0 0,-1 0 0 0 0,1 0 1 0 0,-1 0-1 0 0,1 0 0 0 0,0 0 1 0 0,-1 0-1 0 0,1 0 0 0 0,-1-1 0 0 0,1 1 1 0 0,-1 0-1 0 0,1 0 0 0 0,-1-1 0 0 0,1 1 1 0 0,0 0-1 0 0,-1-1 0 0 0,1 1 0 0 0,0 0 1 0 0,-1-1-1 0 0,1 1 0 0 0,0 0 0 0 0,-1-1 1 0 0,1 1-1 0 0,0-1 0 0 0,0 1 0 0 0,-1-1 1 0 0,1 1-1 0 0,0-1 0 0 0,0 1 1 0 0,0-1-1 0 0,0 1 0 0 0,0-1 0 0 0,0 1 1 0 0,0-1-1 0 0,0 1 0 0 0,0-1 0 0 0,0 1 1 0 0,0-1-9 0 0,0 1 3 0 0,0 0 0 0 0,0 0 0 0 0,0 0 0 0 0,0 0 1 0 0,0 0-1 0 0,0 0 0 0 0,0 0 0 0 0,0 0 0 0 0,0-1 0 0 0,0 1 1 0 0,0 0-1 0 0,0 0 0 0 0,0 0 0 0 0,0 0 0 0 0,0 0 1 0 0,0 0-1 0 0,0 0 0 0 0,0 0 0 0 0,0 0 0 0 0,0 0 0 0 0,0 0 1 0 0,0-1-1 0 0,0 1 0 0 0,0 0 0 0 0,0 0 0 0 0,0 0 1 0 0,0 0-1 0 0,-1 0 0 0 0,1 0 0 0 0,0 0 0 0 0,0 0 0 0 0,0 0 1 0 0,0 0-1 0 0,0 0 0 0 0,0 0 0 0 0,0 0 0 0 0,0 0 1 0 0,0 0-1 0 0,0 0 0 0 0,0 0 0 0 0,0 0 0 0 0,-1 0 0 0 0,1 0 1 0 0,0-1-1 0 0,0 1 0 0 0,0 0 0 0 0,0 0 0 0 0,0 0 1 0 0,0 0-1 0 0,0 1 0 0 0,0-1 0 0 0,0 0 0 0 0,0 0 0 0 0,0 0 1 0 0,-1 0-1 0 0,1 0 0 0 0,0 0-3 0 0,0 0 7 0 0,-1 0 0 0 0,1 0 0 0 0,0 0 1 0 0,-1 0-1 0 0,1 0 0 0 0,-1 0 0 0 0,1 0 0 0 0,0 0 0 0 0,-1 0 0 0 0,1-1 1 0 0,-1 1-1 0 0,1 0 0 0 0,0 0 0 0 0,-1 0 0 0 0,1 0 0 0 0,0-1 0 0 0,-1 1 1 0 0,1 0-1 0 0,0 0 0 0 0,-1 0 0 0 0,1-1 0 0 0,0 1 0 0 0,-1 0 1 0 0,1-1-1 0 0,0 1 0 0 0,0 0 0 0 0,-1-1 0 0 0,1 1 0 0 0,0 0 0 0 0,0-1 1 0 0,0 1-8 0 0,-5-7 117 0 0,-5 2 51 0 0,6-1-58 0 0,4 5-102 0 0,-1 1 0 0 0,1 0 0 0 0,0-1-1 0 0,0 1 1 0 0,-1-1 0 0 0,1 1 0 0 0,0 0 0 0 0,-1-1-1 0 0,1 1 1 0 0,0 0 0 0 0,-1-1 0 0 0,1 1 0 0 0,0 0-1 0 0,-1-1 1 0 0,1 1 0 0 0,-1 0 0 0 0,1 0-1 0 0,-1 0 1 0 0,1 0 0 0 0,-1-1 0 0 0,1 1 0 0 0,0 0-1 0 0,-1 0 1 0 0,1 0 0 0 0,-1 0 0 0 0,1 0 0 0 0,-1 0-1 0 0,1 0 1 0 0,-1 0 0 0 0,1 0 0 0 0,-1 0 0 0 0,0 0-8 0 0,0 0 14 0 0,1 0 1 0 0,-1 0-1 0 0,0 0 1 0 0,0 0 0 0 0,0 0-1 0 0,0-1 1 0 0,0 1-1 0 0,1 0 1 0 0,-1-1 0 0 0,0 1-1 0 0,0 0 1 0 0,0-1 0 0 0,1 1-1 0 0,-1-1 1 0 0,0 0-1 0 0,1 1 1 0 0,-1-1 0 0 0,0 1-1 0 0,1-1 1 0 0,-1 0-1 0 0,1 0 1 0 0,-1 1 0 0 0,1-1-1 0 0,-1 0 1 0 0,1 0-1 0 0,-1 0-14 0 0,-7-10 166 0 0,7 10-158 0 0,0 0 0 0 0,0 1 1 0 0,0-1-1 0 0,0 1 0 0 0,0-1 0 0 0,-1 1 0 0 0,1-1 0 0 0,0 1 1 0 0,0 0-1 0 0,0 0 0 0 0,0-1 0 0 0,0 1 0 0 0,-1 0 0 0 0,1 0 1 0 0,0 0-9 0 0,-6 0 36 0 0,5 1-25 0 0,0-1 0 0 0,0 0 0 0 0,0 0 1 0 0,0 0-1 0 0,0-1 0 0 0,0 1 0 0 0,0 0 0 0 0,0-1 0 0 0,0 1 1 0 0,-1-1-12 0 0,-5-3 31 0 0,7 3-22 0 0,0 0 0 0 0,0 0 0 0 0,-1 0 0 0 0,1 0 0 0 0,-1 0 0 0 0,1 1 0 0 0,0-1 0 0 0,-1 1 0 0 0,1-1 0 0 0,-1 1 0 0 0,0-1 0 0 0,1 1 0 0 0,-1 0 0 0 0,1 0 0 0 0,-1 0 0 0 0,1 0 0 0 0,-1 0 0 0 0,0 0 0 0 0,1 0 0 0 0,-1 0 1 0 0,1 1-1 0 0,-1-1 0 0 0,1 1 0 0 0,-2 0-9 0 0,-4 3 42 0 0,5-3-33 0 0,1 0 0 0 0,0 0 1 0 0,-1 0-1 0 0,1 0 0 0 0,-1-1 0 0 0,1 1 1 0 0,-1-1-1 0 0,1 1 0 0 0,-1-1 0 0 0,1 1 1 0 0,-1-1-1 0 0,1 0 0 0 0,-1 0 1 0 0,0 0-10 0 0,-18 2 64 0 0,16-2-53 0 0,0 1-1 0 0,0 0 1 0 0,1 0-1 0 0,-1 0 1 0 0,0 0-1 0 0,1 1 0 0 0,-1 0 1 0 0,1-1-1 0 0,-2 2-10 0 0,-30 15 58 0 0,10-5-46 0 0,4-2-12 0 0,17-9 0 0 0,0 1 0 0 0,0-1 0 0 0,1 0 0 0 0,-1 1 0 0 0,0 0 0 0 0,0 1 0 0 0,-3 3 0 0 0,4-4 0 0 0,0 1 0 0 0,0-1 0 0 0,0 0 0 0 0,-1-1 0 0 0,1 1 0 0 0,-1 0 0 0 0,-1-1 0 0 0,4-2 0 0 0,1 0 0 0 0,-1 1 0 0 0,0-1 0 0 0,1 0 0 0 0,-1 0 0 0 0,1 1 0 0 0,-1-1 0 0 0,1 1 0 0 0,-1-1 0 0 0,1 0 0 0 0,-1 1 0 0 0,1-1 0 0 0,-1 1 0 0 0,1-1 0 0 0,-1 1 0 0 0,1 0 0 0 0,0-1 0 0 0,-1 1 0 0 0,1-1 0 0 0,0 1 0 0 0,0-1 0 0 0,-1 1 0 0 0,-1 4 0 0 0,-13 23 0 0 0,8-25-9 0 0,7-3 8 0 0,0 0 0 0 0,0 0 0 0 0,-1 0 0 0 0,1 0 0 0 0,0 0 0 0 0,0 0 0 0 0,0 0 0 0 0,0 0 0 0 0,-1 1 0 0 0,1-1 1 0 0,0 0-1 0 0,0 0 0 0 0,0 0 0 0 0,0 0 0 0 0,-1 0 0 0 0,1 0 0 0 0,0 0 0 0 0,0 1 0 0 0,0-1 0 0 0,0 0 0 0 0,0 0 0 0 0,-1 0 1 0 0,1 0-1 0 0,0 1 0 0 0,0-1 0 0 0,0 0 0 0 0,0 0 0 0 0,0 0 0 0 0,0 0 0 0 0,0 1 0 0 0,0-1 0 0 0,0 0 1 0 0,-2 23-45 0 0,5-18-13 0 0,7 8 48 0 0,-6-3 6 0 0,-3-8-1 0 0,0 0-1 0 0,0 0 1 0 0,1 0-1 0 0,-1 1 0 0 0,0-1 1 0 0,1-1-1 0 0,-1 1 1 0 0,1 0-1 0 0,0 0 6 0 0,9 11-17 0 0,-7-9 8 0 0,0 1-1 0 0,1-1 0 0 0,-1 0 1 0 0,1 0-1 0 0,0 0 1 0 0,2 1 9 0 0,-1-2-9 0 0,1 1 0 0 0,-1-1 0 0 0,0 1 0 0 0,1 1 9 0 0,4 4-18 0 0,-5-5 14 0 0,0 1 0 0 0,0 0 1 0 0,5 6 3 0 0,-7-8 0 0 0,-1 1 0 0 0,1-1 0 0 0,0 0 0 0 0,0 0 0 0 0,0 0 0 0 0,1 0 1 0 0,1 0-1 0 0,30 17 0 0 0,-1 2 0 0 0,13 11 0 0 0,-3-2 0 0 0,-39-27 6 0 0,0 1 0 0 0,-1 0 0 0 0,1 1 1 0 0,-1-1-1 0 0,0 1 0 0 0,0 0 1 0 0,-1 0-1 0 0,3 5-6 0 0,-1-3 22 0 0,0 1 1 0 0,0-1-1 0 0,5 4-22 0 0,-1 2 18 0 0,-9-10 10 0 0,0 0 0 0 0,0 0 0 0 0,0 0 1 0 0,-1 0-1 0 0,1 0 0 0 0,-1-1 0 0 0,0 1 0 0 0,0 2-28 0 0,0-2 10 0 0,0-4-4 0 0,0 1 1 0 0,0-1-1 0 0,0 0 0 0 0,0 0 0 0 0,0 1 0 0 0,0-1 1 0 0,0 0-1 0 0,0 1 0 0 0,0-1 0 0 0,0 0 0 0 0,0 1 1 0 0,0-1-1 0 0,0 0 0 0 0,-1 1 0 0 0,1-1 0 0 0,0 0 1 0 0,0 0-1 0 0,0 1 0 0 0,0-1 0 0 0,0 0 1 0 0,-1 0-1 0 0,1 1 0 0 0,0-1 0 0 0,0 0 0 0 0,0 0 1 0 0,-1 1-7 0 0,-2 2 70 0 0,0 1 0 0 0,0 0 0 0 0,1 0 0 0 0,-1 1 0 0 0,1-1 0 0 0,0 0 0 0 0,0 1-70 0 0,-1 2 99 0 0,0 0 0 0 0,-1 0 0 0 0,0-1 1 0 0,-1 2-100 0 0,3-5 33 0 0,-1 0-1 0 0,1-1 1 0 0,-1 1 0 0 0,0-1 0 0 0,0 1-1 0 0,-2 1-32 0 0,-16 5 113 0 0,-1-1-20 0 0,9-2-54 0 0,0-1 1 0 0,-13 3-40 0 0,5-1 85 0 0,5-4 243 0 0,3-3-60 0 0,-4 2 86 0 0,3 3 25 0 0,6-2-173 0 0,1-1-35 0 0,-1 0-44 0 0,0-2-55 0 0,3 0-70 0 0,0 0-38 0 0,-4 1-154 0 0,-5-4-218 0 0,5-2 157 0 0,1 2 43 0 0,3 2 98 0 0,0-1 1 0 0,0 1-1 0 0,0 1 0 0 0,0-1 1 0 0,0 1-1 0 0,0 0 0 0 0,-3 0 110 0 0,-7-3-174 0 0,0-9 11 0 0,8 5 64 0 0,-1 1-48 0 0,-3 2-233 0 0,-1-2-187 0 0,7-1 223 0 0,-3-11-399 0 0,-17-10-7 0 0</inkml:trace>
  <inkml:trace contextRef="#ctx0" brushRef="#br0" timeOffset="537.52">741 364 5384 0 0,'0'0'116'0'0,"0"0"17"0"0,2 0 12 0 0,2-1-59 0 0,-4 1-62 0 0,24 14 24 0 0,-18-12-12 0 0,0-1 63 0 0,4-1 142 0 0,0-1 69 0 0,8 0 351 0 0,-13 2-477 0 0,-2 2-42 0 0,1 3 237 0 0,0-2-26 0 0,6-2-42 0 0,2-2 123 0 0,-9 0-8 0 0,2 0-14 0 0,15-2-50 0 0,-12-5-78 0 0,-8 6-270 0 0,0 1-1 0 0,0-1 1 0 0,1 1 0 0 0,-1 0 0 0 0,0-1-1 0 0,1 1 1 0 0,-1 0 0 0 0,0-1-1 0 0,1 1 1 0 0,-1 0 0 0 0,1-1 0 0 0,-1 1-1 0 0,0 0 1 0 0,1 0 0 0 0,-1 0-1 0 0,1-1 1 0 0,-1 1 0 0 0,1 0 0 0 0,-1 0-1 0 0,1 0 1 0 0,-1 0 0 0 0,1 0-1 0 0,-1 0 1 0 0,1 0 0 0 0,-1 0 0 0 0,1 0-1 0 0,-1 0 1 0 0,1 0 0 0 0,-1 0-14 0 0,11 1 256 0 0,-7-1-190 0 0,-1 0-1 0 0,0 0 1 0 0,0 0-1 0 0,0 0 0 0 0,0 0 1 0 0,0 0-1 0 0,0-1 1 0 0,0 0-1 0 0,0 1 0 0 0,1-1-65 0 0,33-20 650 0 0,-17 11-369 0 0,-2 0-74 0 0,-5 5-18 0 0,-11 2-117 0 0,0 0-7 0 0,1-2 68 0 0,2 4 12 0 0,3 1 99 0 0,1-3-36 0 0,-5-7-58 0 0,-2 5-22 0 0,8-5-6 0 0,-7 7-12 0 0,-3-20 73 0 0,0 1 33 0 0,-3 22-160 0 0,3 0-55 0 0,-1 0-1 0 0,1 0 1 0 0,0 0 0 0 0,-1 0 0 0 0,1 0-1 0 0,0 0 1 0 0,-1 1 0 0 0,1-1 0 0 0,0-1 0 0 0,-1 1-1 0 0,1 0 1 0 0,0 0 0 0 0,-1 0 0 0 0,1 0-1 0 0,0 0 1 0 0,-1 0 0 0 0,1 0 0 0 0,0 0-1 0 0,0-1 1 0 0,-1 1 0 0 0,1 0 0 0 0,0 0-1 0 0,-1 0 1 0 0,1-1 0 0 0,0 1 0 0 0,0 0-1 0 0,-1 0 1 0 0,1 0 0 0 0,0-1 0 0 0,0 1 0 0 0,0 0-1 0 0,0-1 1 0 0,-1 1 0 0 0,1 0 0 0 0,0-1-1 0 0,0 1 1 0 0,0 0-1 0 0,0-1 2 0 0,0 1 0 0 0,0 0-1 0 0,-1-1 1 0 0,1 1 0 0 0,0 0-1 0 0,0-1 1 0 0,0 1 0 0 0,-1-1-1 0 0,1 1 1 0 0,0 0 0 0 0,0 0 0 0 0,-1-1-1 0 0,1 1 1 0 0,0 0 0 0 0,0 0-1 0 0,-1-1 1 0 0,1 1 0 0 0,0 0-1 0 0,-1 0 1 0 0,1-1 0 0 0,-1 1-2 0 0,-2-1 13 0 0,0 1 0 0 0,0-1 0 0 0,0 0 0 0 0,0 1 0 0 0,0 0 0 0 0,0 0 0 0 0,-3 0-13 0 0,-12 0 71 0 0,-24 0-62 0 0,40 0-9 0 0,1 0 0 0 0,-1 0 0 0 0,1 0 0 0 0,-1 1 0 0 0,1-1 0 0 0,-1 1 0 0 0,1-1 0 0 0,-1 1 0 0 0,1-1 0 0 0,0 1 0 0 0,-1 0 0 0 0,1-1 0 0 0,0 1 0 0 0,-12 6 10 0 0,-10-2 33 0 0,18 1-30 0 0,3-2-5 0 0,-26 13 46 0 0,-2 3-54 0 0,15 1 0 0 0,0-11 0 0 0,-16 30 0 0 0,24-33 0 0 0,5-6 0 0 0,0 1 0 0 0,0 0 0 0 0,0 0 0 0 0,0 1 0 0 0,0-1 0 0 0,0 0 0 0 0,0 1 0 0 0,1-1 0 0 0,0 1 0 0 0,-1 1 0 0 0,-2 8 0 0 0,3-8 0 0 0,0 0 0 0 0,0-1 0 0 0,0 1 0 0 0,-1 0 0 0 0,0-1 0 0 0,0 1 0 0 0,0-1 0 0 0,0 1 0 0 0,-4 8-2 0 0,0 1 1 0 0,1-1 0 0 0,-3 13 1 0 0,5-16-8 0 0,2-6 2 0 0,0 0 0 0 0,1 1 0 0 0,-1-1 0 0 0,1 1 0 0 0,-1-1 0 0 0,1 1 1 0 0,0-1-1 0 0,1 0 0 0 0,-1 3 6 0 0,1 6-7 0 0,-1 76 7 0 0,0-85-3 0 0,1 0 0 0 0,0 0 0 0 0,0 0 0 0 0,0 0 0 0 0,0 0 0 0 0,0 0 0 0 0,1 0 0 0 0,-1 0 0 0 0,1 0 0 0 0,0-1 0 0 0,-1 1 0 0 0,1-1 0 0 0,1 1 0 0 0,-1-1 0 0 0,0 0 0 0 0,1 0 0 0 0,-1 0 0 0 0,1 0 0 0 0,-1 0 3 0 0,10 9-7 0 0,3 1 7 0 0,-12-11 0 0 0,0 0 0 0 0,-1 0 0 0 0,1-1 0 0 0,0 1 0 0 0,0-1 0 0 0,0 0 0 0 0,0 0 0 0 0,-1 0 0 0 0,1 0 0 0 0,0 0 0 0 0,1-1 0 0 0,4 1 0 0 0,40 0-28 0 0,-5 0-43 0 0,-37 0-16 0 0,0-1 49 0 0,9-3 64 0 0,-11 1-44 0 0,1 0-84 0 0,-3 2 5 0 0,0-1-39 0 0,1 0-67 0 0,-1 0-63 0 0,1 1-71 0 0,0-1-79 0 0,0 0-87 0 0,0 0-95 0 0,1 1-103 0 0,0-1-111 0 0,6 0-1005 0 0,8 2-1035 0 0,-18 0 2852 0 0</inkml:trace>
  <inkml:trace contextRef="#ctx0" brushRef="#br0" timeOffset="1405.41">1572 288 4800 0 0,'0'0'136'0'0,"0"-2"3"0"0,0-3-106 0 0,0-3 93 0 0,0 1 110 0 0,0 4-71 0 0,0 1 34 0 0,0 2-184 0 0,1 0-1 0 0,-1-1 0 0 0,0 1 0 0 0,0 0 0 0 0,0 0 1 0 0,0 0-1 0 0,0 0 0 0 0,0 0 0 0 0,0 0 0 0 0,0 0 0 0 0,0 0 1 0 0,0 0-1 0 0,0 0 0 0 0,0-1 0 0 0,0 1 0 0 0,0 0 0 0 0,0 0 1 0 0,0 0-1 0 0,0 0 0 0 0,0 0 0 0 0,-1 0 0 0 0,1 0 1 0 0,0 0-1 0 0,0 0 0 0 0,0 0 0 0 0,0 0 0 0 0,0 0 0 0 0,0-1 1 0 0,0 1-1 0 0,0 0 0 0 0,0 0 0 0 0,0 0 0 0 0,0 0 0 0 0,0 0 1 0 0,0 0-1 0 0,0 0 0 0 0,0 0 0 0 0,-1 0 0 0 0,1 0 0 0 0,0 0 1 0 0,0 0-1 0 0,0 0 0 0 0,0 0 0 0 0,0 0 0 0 0,0 0 1 0 0,0 0-1 0 0,0 0 0 0 0,0 0 0 0 0,0 0 0 0 0,0 0 0 0 0,-1 0 1 0 0,1 0-1 0 0,0 0 0 0 0,0 0 0 0 0,0 0 0 0 0,0 0 0 0 0,0 0-14 0 0,-2 0 117 0 0,1 0 50 0 0,-3 0 194 0 0,-5 0 612 0 0,7 0-717 0 0,-1-1-52 0 0,2 1-102 0 0,0 0-44 0 0,0-1-50 0 0,0 1-59 0 0,-4-7 379 0 0,5 7-309 0 0,0-1-1 0 0,0 1 1 0 0,-1 0 0 0 0,1-1 0 0 0,0 1 0 0 0,0 0 0 0 0,0-1 0 0 0,-1 1 0 0 0,1 0 0 0 0,0-1 0 0 0,-1 1-1 0 0,1 0 1 0 0,0 0 0 0 0,-1-1 0 0 0,1 1 0 0 0,0 0 0 0 0,-1 0 0 0 0,1 0 0 0 0,0-1 0 0 0,-1 1-1 0 0,1 0 1 0 0,-1 0 0 0 0,1 0 0 0 0,0 0 0 0 0,-1 0 0 0 0,1 0 0 0 0,-1 0 0 0 0,1 0 0 0 0,0 0-1 0 0,-1 0 1 0 0,1 0-19 0 0,-3 0 419 0 0,1 3-96 0 0,-9 7-41 0 0,8-8-45 0 0,0-1-106 0 0,-1-1-66 0 0,-1 0-35 0 0,3-1 45 0 0,1 1-60 0 0,0 0 1 0 0,1 0-1 0 0,-1 0 1 0 0,0 0-1 0 0,0 1 1 0 0,1-1-1 0 0,-1 0 0 0 0,0 0 1 0 0,1 0-1 0 0,-1 1 1 0 0,0-1-1 0 0,0 0 1 0 0,1 1-1 0 0,-1-1 1 0 0,1 1-1 0 0,-1-1-15 0 0,-6 10 199 0 0,6-9-183 0 0,1 0 0 0 0,-1 0 0 0 0,1 0-1 0 0,-1 0 1 0 0,0 0 0 0 0,1 0 0 0 0,-1 0-1 0 0,0-1 1 0 0,0 1 0 0 0,0 0 0 0 0,0 0-1 0 0,1-1 1 0 0,-1 1 0 0 0,0 0 0 0 0,0-1-1 0 0,-1 1 1 0 0,1-1 0 0 0,0 1 0 0 0,0-1-1 0 0,0 0 1 0 0,0 1 0 0 0,0-1 0 0 0,0 0-1 0 0,0 0 1 0 0,-1 0 0 0 0,1 0 0 0 0,-1 0-16 0 0,2 0 6 0 0,-1 0 1 0 0,1 0 0 0 0,-1 0-1 0 0,0 0 1 0 0,1 1 0 0 0,-1-1-1 0 0,0 0 1 0 0,1 0 0 0 0,-1 0-1 0 0,0 0 1 0 0,1 1 0 0 0,-1-1-1 0 0,1 0 1 0 0,-1 1-1 0 0,1-1 1 0 0,-1 0 0 0 0,1 1-7 0 0,-1 0 5 0 0,0-1 1 0 0,1 1-1 0 0,-1 0 1 0 0,1 0-1 0 0,0 0 1 0 0,-1 0-1 0 0,1-1 1 0 0,0 1-1 0 0,-1 0 1 0 0,1 0-1 0 0,0 0 1 0 0,0 0-1 0 0,0 0 1 0 0,0 0-6 0 0,-2 8 42 0 0,-8 1 54 0 0,6 1-43 0 0,4-8-44 0 0,-1-1 1 0 0,1 0-1 0 0,-1 0 1 0 0,0 1-1 0 0,0-1 1 0 0,0 0-1 0 0,0 0 0 0 0,0 0 1 0 0,0 0-1 0 0,-1 0 1 0 0,1 0-1 0 0,-2 1-9 0 0,2-2 6 0 0,0 0-1 0 0,-1 0 1 0 0,1 0-1 0 0,0 0 1 0 0,0 1 0 0 0,0-1-1 0 0,0 0 1 0 0,0 0 0 0 0,1 1-1 0 0,-1-1 1 0 0,0 1 0 0 0,1-1-1 0 0,-1 0 1 0 0,1 1-1 0 0,-1-1 1 0 0,1 1 0 0 0,-1-1-1 0 0,1 1 1 0 0,0-1 0 0 0,0 1-1 0 0,0 0 1 0 0,0-1 0 0 0,0 1-6 0 0,-1 6 20 0 0,-1 1 1 0 0,0-1-1 0 0,0 0 1 0 0,-1 0-1 0 0,0 0 1 0 0,-2 4-21 0 0,-5 12 34 0 0,9-20-22 0 0,0-1-1 0 0,1 0 1 0 0,-1 1-1 0 0,1-1 1 0 0,-1 1 0 0 0,1-1-1 0 0,0 1 1 0 0,1-1-1 0 0,-1 2-11 0 0,1 7 27 0 0,-1-1-2 0 0,1-8-16 0 0,-1 0 1 0 0,0 0-1 0 0,0 0 0 0 0,0-1 1 0 0,0 1-1 0 0,0 0 0 0 0,0 0 1 0 0,-1-1-1 0 0,0 1 0 0 0,1 0 1 0 0,-2 1-10 0 0,0-1 11 0 0,1 0 1 0 0,-1 1 0 0 0,0-1 0 0 0,1 1-1 0 0,0 0 1 0 0,0-1 0 0 0,0 1-1 0 0,1 0 1 0 0,-1 0 0 0 0,1 2-12 0 0,0-4 5 0 0,0 0 0 0 0,0 0 0 0 0,0 0 0 0 0,0 0 0 0 0,1 0 0 0 0,-1-1 0 0 0,1 1 0 0 0,-1 0 0 0 0,1 0 0 0 0,0-1 0 0 0,0 1 0 0 0,0 0 0 0 0,1 1-5 0 0,-1-2 7 0 0,-1 0 1 0 0,1 1-1 0 0,0-1 0 0 0,0 0 1 0 0,-1 1-1 0 0,1-1 0 0 0,-1 1 0 0 0,1-1 1 0 0,-1 1-1 0 0,0-1 0 0 0,1 1 1 0 0,-1 0-1 0 0,0 0-7 0 0,0 3 9 0 0,0 0-2 0 0,0 3 52 0 0,2 5-6 0 0,8-1-32 0 0,-3-8 52 0 0,2-5-52 0 0,-4 1-8 0 0,-3 0-10 0 0,1 0 0 0 0,0 0 0 0 0,-1 0 0 0 0,1-1 0 0 0,0 1 0 0 0,-1-1 0 0 0,2 0-3 0 0,2-5 32 0 0,-4 2-5 0 0,8-2 60 0 0,-9 6-81 0 0,0-1 1 0 0,0 1 0 0 0,0-1 0 0 0,0 1-1 0 0,0-1 1 0 0,0 1 0 0 0,0-1 0 0 0,0 0-1 0 0,0 1 1 0 0,0-1 0 0 0,-1 0 0 0 0,1 0-1 0 0,0 0 1 0 0,0 1 0 0 0,-1-1 0 0 0,1-1-7 0 0,4-7 70 0 0,-5 6-55 0 0,1 1 0 0 0,0 0 0 0 0,1 0 0 0 0,-1 0 1 0 0,0 0-1 0 0,1 0 0 0 0,-1 0 0 0 0,1 0 0 0 0,0 0-15 0 0,23-26 163 0 0,-22 23-142 0 0,-1 0 0 0 0,1 1 0 0 0,-1-1-1 0 0,0 0 1 0 0,0 0 0 0 0,0-1 0 0 0,-1 1 0 0 0,0 0 0 0 0,0 0 0 0 0,0-1 0 0 0,-1 1 0 0 0,0-1 0 0 0,0 1 0 0 0,0-3-21 0 0,0-3 30 0 0,-1 4-10 0 0,1 1 0 0 0,0-1 0 0 0,1 0 0 0 0,0 1 0 0 0,0-6-20 0 0,5-2 40 0 0,-5 10-37 0 0,0 1 0 0 0,1 0 0 0 0,-2 0 0 0 0,1 0 0 0 0,0-1 0 0 0,-1 1 0 0 0,1 0 0 0 0,-1-2-3 0 0,0-9 5 0 0,0 10 2 0 0,0 0 1 0 0,0 0 0 0 0,0 1 0 0 0,0-1 0 0 0,1 0 0 0 0,0 0 0 0 0,0 0-8 0 0,4-11 11 0 0,-4 12-11 0 0,1 0 0 0 0,-1-1 0 0 0,0 1 0 0 0,-1 0 0 0 0,1 0 0 0 0,0-1 0 0 0,-1 1 1 0 0,0-2-1 0 0,0 4 0 0 0,0-1 0 0 0,0 1 0 0 0,0-1 0 0 0,1 0 0 0 0,-1 1 0 0 0,0-1 0 0 0,1 1 0 0 0,-1-1 0 0 0,1 0 0 0 0,0 1 0 0 0,-1 0 0 0 0,1-1 0 0 0,0 1 0 0 0,0-1 0 0 0,5-10 0 0 0,-1-13 0 0 0,5 7 0 0 0,-8 3 0 0 0,-2 3-11 0 0,0 9-42 0 0,3 6-1 0 0,0 1 52 0 0,1 1 0 0 0,-1-1-1 0 0,-1 1 1 0 0,1 0 0 0 0,-1 0-1 0 0,2 5 3 0 0,5 10-50 0 0,-7-17 49 0 0,0 0 0 0 0,-1 1 0 0 0,1-1 0 0 0,-1 1 0 0 0,0 0 0 0 0,0-1 0 0 0,0 1 0 0 0,0 0 0 0 0,-1 0 0 0 0,1 2 1 0 0,-1-3 0 0 0,0 1 0 0 0,0-1 0 0 0,1 0 0 0 0,-1 0 0 0 0,1 0 0 0 0,0 0 0 0 0,0 0 0 0 0,0 0 0 0 0,1 3 0 0 0,3 8 0 0 0,-3-5 0 0 0,-1-1 0 0 0,0 0 0 0 0,-1 1 0 0 0,0-1 0 0 0,-1 6 0 0 0,1 6 0 0 0,1 26 33 0 0,0-18 29 0 0,-1 1-1 0 0,-1 0 1 0 0,-3 5-62 0 0,-6 11 86 0 0,5-2 2 0 0,-5-7 0 0 0,5 6 1 0 0,-20 77 198 0 0,24-111-255 0 0,0 0 0 0 0,0 0 0 0 0,2 8-32 0 0,-1-10 20 0 0,0 1 0 0 0,-1-1 0 0 0,1 1 0 0 0,-2 5-20 0 0,-3 3 15 0 0,-1 1 11 0 0,4 1 29 0 0,3-7-43 0 0,0-6-11 0 0,-1 1-1 0 0,0 0 0 0 0,0-1 1 0 0,0 1-1 0 0,0-1 0 0 0,-1 1 1 0 0,1-1-1 0 0,-1 1 1 0 0,-1 2-1 0 0,-8 10 0 0 0,7 9 0 0 0,3-25-169 0 0,0 0 65 0 0,0 0 55 0 0,0-1 47 0 0,0 2 97 0 0,0 1 300 0 0,0-2-326 0 0,0 0-67 0 0,0-1-44 0 0,0 1-38 0 0,0-1-44 0 0,0 1-48 0 0,0-1-73 0 0,0 1-67 0 0,0 0-76 0 0,0-1-81 0 0,0 1-88 0 0,0 0-94 0 0,0-1-101 0 0,0 1-107 0 0,0-1-1068 0 0,0 0-1092 0 0</inkml:trace>
  <inkml:trace contextRef="#ctx0" brushRef="#br0" timeOffset="1797.49">1966 273 5584 0 0,'0'0'124'0'0,"0"0"17"0"0,0 0 11 0 0,0 1-46 0 0,2 1-3 0 0,2 2 44 0 0,2 2 129 0 0,-3-4 237 0 0,-1-2 21 0 0,-1 0-503 0 0,-1 0 0 0 0,1 0 0 0 0,-1 1-1 0 0,1-1 1 0 0,-1 0 0 0 0,1 0 0 0 0,-1 0 0 0 0,1 0 0 0 0,-1 1 0 0 0,1-1 0 0 0,-1 0 0 0 0,1 0 0 0 0,-1 1 0 0 0,1-1-1 0 0,-1 0 1 0 0,1 1 0 0 0,-1-1 0 0 0,1 1-31 0 0,6 9 485 0 0,-3-2-224 0 0,3 0-43 0 0,-6-7-181 0 0,9 11 373 0 0,-9-10-359 0 0,0 0 1 0 0,-1-1-1 0 0,1 1 0 0 0,-1 0 0 0 0,0-1 1 0 0,1 1-1 0 0,-1 0 0 0 0,0 0 0 0 0,0-1 1 0 0,0 1-52 0 0,1 12 223 0 0,9 21 373 0 0,-3-11-263 0 0,-3-8-148 0 0,-2-10-98 0 0,0 1 1 0 0,-1-1 0 0 0,0 0-1 0 0,0 1 1 0 0,0-1-1 0 0,-1 1-87 0 0,0 20 311 0 0,-1 14 88 0 0,2-23-236 0 0,2-3-33 0 0,7 7 171 0 0,-5 6-11 0 0,-1-14-157 0 0,9 23 321 0 0,-9-25-320 0 0,0-2-59 0 0,-1-1 30 0 0,-3-7-59 0 0,1 0 0 0 0,0 0-1 0 0,-1-1 1 0 0,1 1 0 0 0,0 0-1 0 0,0 0 1 0 0,0 0 0 0 0,0-1-1 0 0,1 1 1 0 0,-1 0 0 0 0,0-1 0 0 0,1 1-1 0 0,-1-1 1 0 0,2 1-46 0 0,7 9 131 0 0,-6-9-20 0 0,-1-1-50 0 0,6-2-9 0 0,-7 1-10 0 0,4 0 32 0 0,-4 0-47 0 0,-1 1-1 0 0,1-1 0 0 0,-1 0 0 0 0,1 0 1 0 0,0 0-1 0 0,-1 0 0 0 0,1-1 0 0 0,-1 1 1 0 0,1 0-1 0 0,-1-1 0 0 0,1 1 1 0 0,1-1-27 0 0,2-10 208 0 0,1 7-61 0 0,-5 4-137 0 0,-1 0 1 0 0,0-1-1 0 0,1 1 0 0 0,-1 0 0 0 0,0 0 0 0 0,1 0 1 0 0,-1-1-1 0 0,0 1 0 0 0,1 0 0 0 0,-1-1 0 0 0,0 1 1 0 0,0 0-1 0 0,1 0 0 0 0,-1-1 0 0 0,0 1 0 0 0,0-1 1 0 0,1 1-1 0 0,-1 0 0 0 0,0-1 0 0 0,0 1 0 0 0,0 0 1 0 0,0-1-1 0 0,0 1 0 0 0,0-1 0 0 0,0 1 0 0 0,0 0 1 0 0,0-1-1 0 0,0 1 0 0 0,0-1 0 0 0,0 1 0 0 0,0-1-10 0 0,3-4 258 0 0,0 2-171 0 0,-1-1 1 0 0,1 0 0 0 0,-1-1-1 0 0,0 1 1 0 0,0 0 0 0 0,1-4-88 0 0,1-4 115 0 0,0 2-65 0 0,-4 9-49 0 0,4-18 147 0 0,-5-6-13 0 0,1 22-116 0 0,0 0-1 0 0,-1-1 1 0 0,1 1-1 0 0,1 0 1 0 0,-1-1 0 0 0,0 1-1 0 0,1 0 1 0 0,0-3-19 0 0,4-8 63 0 0,-3 11-53 0 0,-1-1 0 0 0,0 1 1 0 0,0 0-1 0 0,0 0 0 0 0,0-1 0 0 0,-1 1 0 0 0,0 0 0 0 0,1-1 0 0 0,-1 0-10 0 0,0-28 3 0 0,0-44 220 0 0,0 53-205 0 0,0 0-71 0 0,0 10-18 0 0,0 0-35 0 0,0 0-41 0 0,0 0-44 0 0,0 0-49 0 0,0 0-54 0 0,0-1-60 0 0,0 1-63 0 0,0 6 87 0 0,3-7-297 0 0,-2 9 326 0 0,1 1-27 0 0,0 0-94 0 0,0 0-118 0 0,-1 1 219 0 0,0 1-38 0 0,0 1-7 0 0,-1-1-39 0 0,1-1-506 0 0,0-1-318 0 0,-1-1-769 0 0,0 5 1909 0 0</inkml:trace>
  <inkml:trace contextRef="#ctx0" brushRef="#br0" timeOffset="2310.67">2570 424 7256 0 0,'0'3'165'0'0,"0"7"22"0"0,0-10-184 0 0,0 0 1 0 0,0 0-1 0 0,0 0 0 0 0,0 0 1 0 0,0 1-1 0 0,0-1 1 0 0,0 0-1 0 0,0 0 1 0 0,0 0-1 0 0,0 0 0 0 0,0 0 1 0 0,0 0-1 0 0,0 0 1 0 0,0 0-1 0 0,0 0 0 0 0,0 0 1 0 0,0 0-1 0 0,0 1 1 0 0,0-1-1 0 0,0 0 0 0 0,0 0 1 0 0,0 0-1 0 0,0 0 1 0 0,0 0-1 0 0,0 0 1 0 0,0 0-1 0 0,1 0 0 0 0,-1 0 1 0 0,0 0-1 0 0,0 0 1 0 0,0 0-1 0 0,0 0 0 0 0,0 0 1 0 0,0 1-1 0 0,0-1 1 0 0,0 0-1 0 0,0 0 1 0 0,0 0-1 0 0,0 0 0 0 0,0 0 1 0 0,0 0-1 0 0,1 0 1 0 0,-1 0-1 0 0,0 0 0 0 0,0 0 1 0 0,0 0-1 0 0,0 0 1 0 0,0 0-1 0 0,0 0 1 0 0,0 0-1 0 0,0 0 0 0 0,0 0 1 0 0,0 0-1 0 0,1 0 1 0 0,-1 0-1 0 0,0 0 0 0 0,0 0-3 0 0,21 0 153 0 0,-14 0-100 0 0,2 0-41 0 0,-3 2 32 0 0,1 3 70 0 0,3 0 110 0 0,3-2 79 0 0,-11-3-236 0 0,-1-1 0 0 0,1 1-1 0 0,0 0 1 0 0,-1-1 0 0 0,1 1 0 0 0,0-1 0 0 0,-1 1-1 0 0,1-1 1 0 0,0 0 0 0 0,-1 0 0 0 0,2 0-67 0 0,8-5 459 0 0,-4 4-183 0 0,2 2 45 0 0,2-4-55 0 0,4-8 259 0 0,-7 5-268 0 0,1 2-73 0 0,-5 3-106 0 0,-3 1-61 0 0,0 1 0 0 0,-1 0 0 0 0,1 0 1 0 0,-1-1-1 0 0,1 1 0 0 0,0 0 1 0 0,-1-1-1 0 0,1 1 0 0 0,-1-1 0 0 0,1 1 1 0 0,-1 0-1 0 0,1-1 0 0 0,-1 1 0 0 0,0-1 1 0 0,1 0-1 0 0,-1 1 0 0 0,1-1 0 0 0,-1 1 1 0 0,0-1-1 0 0,0 1 0 0 0,1-1 1 0 0,-1 0-18 0 0,2-4 60 0 0,-1 4-43 0 0,-1 0 0 0 0,1 0 0 0 0,0 0 0 0 0,0 0 0 0 0,-1 0 1 0 0,1 0-1 0 0,0 1 0 0 0,0-1 0 0 0,0 0 0 0 0,0 0 0 0 0,0 1 0 0 0,0-1 0 0 0,0 0 0 0 0,1 1-17 0 0,9-3 203 0 0,-6 1-2 0 0,11-23 28 0 0,-6 7-108 0 0,-10 18-120 0 0,0-2 9 0 0,1 1 0 0 0,-1-1 0 0 0,1 1 0 0 0,-1-1 0 0 0,0 0 0 0 0,0 1 1 0 0,0-1-1 0 0,0 0 0 0 0,0 1 0 0 0,0-1-10 0 0,0 2 0 0 0,0-28 89 0 0,0 25-79 0 0,0 0 0 0 0,0 0-1 0 0,0 0 1 0 0,1 0 0 0 0,-1 0 0 0 0,1 0-1 0 0,0-1-9 0 0,6-3 24 0 0,-7 6-21 0 0,1 1-1 0 0,-1 0 0 0 0,0 0 1 0 0,1-1-1 0 0,-1 1 1 0 0,0 0-1 0 0,1-1 0 0 0,-1 1 1 0 0,0 0-1 0 0,1-1 1 0 0,-1 1-1 0 0,0-1 0 0 0,0 1 1 0 0,1-1-1 0 0,-1 1 1 0 0,0-1-1 0 0,0 1 0 0 0,0 0 1 0 0,0-1-1 0 0,1 1 0 0 0,-1-1 1 0 0,0 1-1 0 0,0-1 1 0 0,0 1-1 0 0,0-1 0 0 0,0 1 1 0 0,0-1-1 0 0,-1 1 1 0 0,1-1-3 0 0,0 0 5 0 0,1-1 1 0 0,-1 1 0 0 0,0-1 0 0 0,-1 1 0 0 0,1-1 0 0 0,0 1 0 0 0,0 0 0 0 0,-1-1 0 0 0,1 1 0 0 0,-1-1-1 0 0,1 1 1 0 0,-1 0 0 0 0,1-1 0 0 0,-1 1 0 0 0,0 0 0 0 0,0-1-6 0 0,-10-19 18 0 0,1 8-8 0 0,5 11 33 0 0,-8-1-32 0 0,6-2-11 0 0,7 4 1 0 0,-1 1 0 0 0,1-1 0 0 0,0 1-1 0 0,-1 0 1 0 0,1-1 0 0 0,-1 1 0 0 0,1 0 0 0 0,-1-1 0 0 0,1 1-1 0 0,-1 0 1 0 0,1-1 0 0 0,-1 1 0 0 0,1 0 0 0 0,-1 0-1 0 0,1 0 1 0 0,-1 0 0 0 0,0 0 0 0 0,1-1-1 0 0,-1 2 3 0 0,0-1 0 0 0,-1 0 1 0 0,1 1-1 0 0,0-1 0 0 0,0 1 0 0 0,0-1 1 0 0,0 1-1 0 0,0 0 0 0 0,0-1 0 0 0,0 1 1 0 0,0 0-1 0 0,0 0 0 0 0,0 0 0 0 0,0 0 1 0 0,0 0-4 0 0,-11 4 10 0 0,-4 8 44 0 0,9-6-24 0 0,4-4-22 0 0,0 0-1 0 0,0 0 0 0 0,0 0 1 0 0,0 0-1 0 0,0 1 0 0 0,1 0-7 0 0,-6 13 45 0 0,1 1-33 0 0,-8 38-95 0 0,12-45 68 0 0,2-7 15 0 0,0-1 0 0 0,0 1-1 0 0,0 0 1 0 0,0-1 0 0 0,-1 1 0 0 0,1-1 0 0 0,-1 0 0 0 0,0 1 0 0 0,-1 0 0 0 0,0 1 0 0 0,1-1 0 0 0,0 1 0 0 0,0 0 0 0 0,1-1 0 0 0,-1 1 0 0 0,1 0 0 0 0,0 0 0 0 0,0 0 0 0 0,0 0 0 0 0,1 1 0 0 0,-1 17 0 0 0,2 17 0 0 0,0-8 0 0 0,-1 71 0 0 0,0-101 0 0 0,0 0 0 0 0,0-1 0 0 0,0 1 0 0 0,0-1 0 0 0,1 1 0 0 0,-1 0 0 0 0,0-1 0 0 0,1 1 0 0 0,-1-1 0 0 0,1 0 0 0 0,0 1 0 0 0,-1-1 0 0 0,1 1 0 0 0,0-1 0 0 0,0 0 0 0 0,0 1 0 0 0,0-1 0 0 0,0 0 0 0 0,0 0 0 0 0,2 1 0 0 0,-2-1 0 0 0,1 1 0 0 0,-1-1 0 0 0,0 1 0 0 0,1-1 0 0 0,-1 1 0 0 0,0 0 0 0 0,0-1 0 0 0,0 1 0 0 0,0 0 0 0 0,0 0 0 0 0,-1 0 0 0 0,3 9 6 0 0,-3-10-4 0 0,0 0 0 0 0,0 0 0 0 0,1 0-1 0 0,-1 0 1 0 0,0-1 0 0 0,0 1-1 0 0,1 0 1 0 0,-1 0 0 0 0,0 0 0 0 0,1 0-1 0 0,-1-1 1 0 0,1 1 0 0 0,-1 0-1 0 0,1 0 1 0 0,0-1 0 0 0,-1 1 0 0 0,1 0-1 0 0,0-1 1 0 0,-1 1 0 0 0,1-1 0 0 0,0 1-1 0 0,0-1 1 0 0,-1 1 0 0 0,1-1-1 0 0,0 0 1 0 0,0 1 0 0 0,0-1-2 0 0,14 13 11 0 0,-7-5-11 0 0,-5-5 0 0 0,0 0 0 0 0,0-1 0 0 0,0 1 0 0 0,0-1 0 0 0,0 0 0 0 0,1 0 0 0 0,-1 0 0 0 0,1 0 0 0 0,0 0 0 0 0,1-1 0 0 0,19 13-4 0 0,-24-14 1 0 0,3-1-12 0 0,2-1-97 0 0,2-4 94 0 0,-4 4-22 0 0,0 0-34 0 0,0 1-22 0 0,0-1-38 0 0,0 0-44 0 0,0 1-50 0 0,-1-1-5 0 0,1 1-42 0 0,-1 0-47 0 0,1 0-49 0 0,-1 0-54 0 0,0-1-58 0 0,0 1-60 0 0,0 0-64 0 0,-2 1 557 0 0,6-2-1579 0 0,3 2-924 0 0,-9 0 2530 0 0</inkml:trace>
  <inkml:trace contextRef="#ctx0" brushRef="#br0" timeOffset="2756.09">2994 92 6536 0 0,'0'0'141'0'0,"0"0"23"0"0,0 0 13 0 0,0 2-19 0 0,0 11-126 0 0,2 2-32 0 0,3-7 4 0 0,-2-4 30 0 0,-1 1 40 0 0,0 2 55 0 0,-1 2 70 0 0,-1-3-91 0 0,-1 2 41 0 0,2 34 756 0 0,0-34-747 0 0,0-2-40 0 0,5 9 208 0 0,-2-3-47 0 0,-1 9 78 0 0,-3-6-124 0 0,-1-8-88 0 0,1 1 0 0 0,0-1-1 0 0,1 1 1 0 0,0-1 0 0 0,0 2-145 0 0,4 6 236 0 0,-3-8-122 0 0,0-1 1 0 0,-1 0-1 0 0,0 1 1 0 0,0-1-1 0 0,0 1 1 0 0,-1-1-115 0 0,0 17 434 0 0,0 0-35 0 0,0 22 308 0 0,0 10 29 0 0,0 23 266 0 0,0-75-882 0 0,0-3-6 0 0,0 0 0 0 0,0 0 12 0 0,0 0 2 0 0,0 0 0 0 0,2 3-3 0 0,9 7-10 0 0,-9-8-3 0 0,-2-12 41 0 0,1 1-48 0 0,8-12 76 0 0,-6 16-133 0 0,0-9 68 0 0,-3-6-15 0 0,-1 8-52 0 0,2 2-13 0 0,0 0 0 0 0,0 0 1 0 0,1 1-1 0 0,0-1 0 0 0,1-1-36 0 0,5-22 81 0 0,4-2-19 0 0,1-3-44 0 0,-11 32-18 0 0,-1 0 0 0 0,1 1 0 0 0,0-1 0 0 0,1 0 0 0 0,0 1 0 0 0,0-1 0 0 0,0 1 0 0 0,0 0 0 0 0,1 0 0 0 0,0 0 0 0 0,1-2 0 0 0,-1 0 0 0 0,0 0 0 0 0,0 0 0 0 0,0 0 0 0 0,-1-1 0 0 0,0 1 0 0 0,1-8 0 0 0,1 2 0 0 0,-4 9 0 0 0,1 0-1 0 0,-1 1 0 0 0,1-1 0 0 0,0 1 1 0 0,0 0-1 0 0,1 0 0 0 0,-1 0 0 0 0,1 0 1 0 0,0-1 0 0 0,0 1-9 0 0,0 0 1 0 0,0 1 0 0 0,0 0 0 0 0,0-1 0 0 0,1 1 0 0 0,-1 0 0 0 0,0 1 0 0 0,1-1-1 0 0,1 0 9 0 0,16-6-49 0 0,-17 5 32 0 0,0 2 0 0 0,0-1 0 0 0,1 0 0 0 0,-1 1-1 0 0,0 0 1 0 0,4-1 17 0 0,-6 2-3 0 0,0 0-1 0 0,0 0 0 0 0,0 0 1 0 0,0 1-1 0 0,0-1 1 0 0,0 0-1 0 0,-1 1 0 0 0,1-1 1 0 0,0 1-1 0 0,0-1 0 0 0,1 2 4 0 0,1 0 2 0 0,20 11-64 0 0,-7 15 50 0 0,-12-24 12 0 0,-1 0 0 0 0,0 0 0 0 0,-1 1 0 0 0,1 0 0 0 0,-1 0 0 0 0,-1-2 0 0 0,-1-1 0 0 0,0 0 0 0 0,0 1 0 0 0,-1-1 0 0 0,1 1 0 0 0,0-1 0 0 0,-1 1 0 0 0,0-1 0 0 0,1 1 0 0 0,-1-1 0 0 0,0 2 0 0 0,0-3 0 0 0,0 1 0 0 0,0 0 0 0 0,0-1 0 0 0,0 1 0 0 0,0-1 0 0 0,1 1 0 0 0,-1-1 0 0 0,1 1 0 0 0,-1-1 0 0 0,1 1 0 0 0,0-1 0 0 0,-1 1 0 0 0,1-1 0 0 0,0 0 0 0 0,0 1 0 0 0,0-1 0 0 0,0 0 0 0 0,0 0 0 0 0,0 0 0 0 0,2 1 0 0 0,-2 0 0 0 0,1-1 0 0 0,-1 0 0 0 0,0 1 0 0 0,1 0 0 0 0,-1-1 0 0 0,0 1 0 0 0,0 0 0 0 0,0-1 0 0 0,0 1 0 0 0,0 0 0 0 0,-1 0 0 0 0,1 2 1 0 0,0 1 0 0 0,0-1-1 0 0,-1 0 1 0 0,0 1-1 0 0,0-1 1 0 0,0 0-1 0 0,0 1 1 0 0,-1 0-1 0 0,1 0 11 0 0,-1 0 0 0 0,1 1 0 0 0,0-1 0 0 0,0 1 0 0 0,1-1 0 0 0,0 1 0 0 0,0-1-1 0 0,0 3-10 0 0,1-2 14 0 0,1 0 0 0 0,-1 0 0 0 0,0 1 0 0 0,-1-1 1 0 0,0 1-1 0 0,0-1 0 0 0,0 1 1 0 0,-1 0-15 0 0,0-5 1 0 0,0-1-1 0 0,0 1 1 0 0,1 0 0 0 0,-1-1 0 0 0,1 1 0 0 0,-1 0 0 0 0,1-1-1 0 0,-1 1 1 0 0,1-1 0 0 0,0 1 0 0 0,0-1 0 0 0,0 1-1 0 0,0-1 0 0 0,0 1 1 0 0,0-1 0 0 0,-1 1 0 0 0,1-1 0 0 0,0 1 0 0 0,0 0-1 0 0,-1-1 1 0 0,1 1 0 0 0,-1-1 0 0 0,0 1 0 0 0,1 0 0 0 0,-1 0-1 0 0,0-1 1 0 0,0 1-1 0 0,0 9-26 0 0,0 15 160 0 0,0-18-148 0 0,0 0-73 0 0,0-3-36 0 0,0 1-62 0 0,0-1-71 0 0,0-1-81 0 0,0-3 81 0 0,0-1-40 0 0,0 1-38 0 0,0-1-34 0 0,0 1-240 0 0,0-1-57 0 0,0 0-787 0 0,0 0-622 0 0,0 0-1181 0 0</inkml:trace>
  <inkml:trace contextRef="#ctx0" brushRef="#br0" timeOffset="3199.12">4037 258 5672 0 0,'0'0'165'0'0,"-3"0"-10"0"0,-9-2-123 0 0,3-5-10 0 0,5 4 57 0 0,3 1 159 0 0,0 1-47 0 0,0-1-39 0 0,1 1-35 0 0,-1-1-2 0 0,1 0-42 0 0,1-2 57 0 0,0 3-32 0 0,-1 0-8 0 0,0 1-78 0 0,0 0 1 0 0,0 0-1 0 0,0 0 1 0 0,0 0-1 0 0,0 0 0 0 0,0 0 1 0 0,0 0-1 0 0,0 0 0 0 0,0 0 1 0 0,0 0-1 0 0,0-1 0 0 0,0 1 1 0 0,0 0-1 0 0,0 0 0 0 0,0 0 1 0 0,0 0-1 0 0,0 0 0 0 0,0 0 1 0 0,0 0-1 0 0,0 0 0 0 0,0 0 1 0 0,0 0-1 0 0,0 0 1 0 0,0 0-1 0 0,-1-1 0 0 0,1 1 1 0 0,0 0-1 0 0,0 0 0 0 0,0 0 1 0 0,0 0-1 0 0,0 0 0 0 0,0 0 1 0 0,0 0-1 0 0,0 0 0 0 0,0 0 1 0 0,0 0-1 0 0,0 0 0 0 0,0 0 1 0 0,0 0-1 0 0,-1 0 0 0 0,1 0 1 0 0,0 0-1 0 0,0 0 1 0 0,0 0-1 0 0,0 0 0 0 0,0 0 1 0 0,0 0-1 0 0,0 0 0 0 0,0 0 1 0 0,0 0-1 0 0,0 0 0 0 0,0 0 1 0 0,-1 0-1 0 0,1 0 0 0 0,0 0 1 0 0,0 0-1 0 0,0 0-12 0 0,-4 0 241 0 0,2-1-46 0 0,-3-5 258 0 0,3 4-280 0 0,0 0 34 0 0,-2 0 158 0 0,0 0 46 0 0,0 2-159 0 0,1 0 34 0 0,-31 0 1325 0 0,18 0-953 0 0,4 0-236 0 0,1 0-59 0 0,-2 2-125 0 0,3 4-52 0 0,3-2-66 0 0,2-1-63 0 0,4-3-45 0 0,1 0-1 0 0,-1 0 1 0 0,0 1-1 0 0,1-1 1 0 0,-1 0-1 0 0,1 1 0 0 0,-1-1 1 0 0,0 0-1 0 0,1 1 1 0 0,-1-1-1 0 0,1 1 1 0 0,0-1-1 0 0,-1 1 1 0 0,1-1-1 0 0,-1 1 1 0 0,1-1-1 0 0,0 1 1 0 0,-1-1-1 0 0,1 1 0 0 0,0 0 1 0 0,0-1-1 0 0,-1 1-11 0 0,-1 4 43 0 0,-7 11 93 0 0,0-1-43 0 0,-16 15-6 0 0,23-29-83 0 0,1 1 0 0 0,0 0 0 0 0,-1-1-1 0 0,1 1 1 0 0,0 0 0 0 0,0 0 0 0 0,0 0-1 0 0,0 0 1 0 0,0 1 0 0 0,0-1 0 0 0,1 0 0 0 0,-1 0-1 0 0,1 0 1 0 0,-1 1-4 0 0,-2 9 1 0 0,-7 8 9 0 0,5 8 33 0 0,1-12-34 0 0,2-10-9 0 0,0 0 1 0 0,1 1-1 0 0,0-1 0 0 0,0 1 0 0 0,0-1 1 0 0,1 1-1 0 0,-1 3 0 0 0,0-1 0 0 0,0 1 0 0 0,-1 0 0 0 0,-2 6 0 0 0,2-10 0 0 0,1 1 0 0 0,-1 0 0 0 0,1-1 0 0 0,0 1 0 0 0,1 0 0 0 0,0 0 0 0 0,0 0 0 0 0,0-1 0 0 0,1 1 0 0 0,0 0 0 0 0,0 0 0 0 0,1-1 0 0 0,0 0 0 0 0,0 1 0 0 0,0-1 0 0 0,1 0 0 0 0,0 0 0 0 0,0-1 0 0 0,0 1 0 0 0,1-1 0 0 0,0 1 0 0 0,0-1 0 0 0,0 0 0 0 0,3 1 0 0 0,0 2 0 0 0,-4-5 0 0 0,0 0 0 0 0,0 0 0 0 0,0 0 0 0 0,1 0 0 0 0,-1-1 0 0 0,1 1 0 0 0,26 12 0 0 0,-28-14-4 0 0,-1 0 1 0 0,1-1 0 0 0,-1 1 0 0 0,1-1-1 0 0,0 1 1 0 0,-1-1 0 0 0,1 0 0 0 0,0 0-1 0 0,-1 0 1 0 0,1 0 0 0 0,-1 0 0 0 0,1 0-1 0 0,0 0 1 0 0,-1 0 0 0 0,1-1 0 0 0,0 1-1 0 0,-1 0 1 0 0,1-1 3 0 0,3-1-19 0 0,0 0-1 0 0,-1-1 1 0 0,1 0 0 0 0,-1 1-1 0 0,0-2 20 0 0,14-7-84 0 0,-9 7-15 0 0,2-2-103 0 0,17-10-534 0 0,-18 7 481 0 0,10-16-413 0 0,-16 22 556 0 0,-1 0 0 0 0,1 0 0 0 0,0 1 0 0 0,0-1 0 0 0,0 1 0 0 0,1 0 112 0 0</inkml:trace>
  <inkml:trace contextRef="#ctx0" brushRef="#br0" timeOffset="3557.75">4128 409 5208 0 0,'25'0'116'0'0,"-20"0"17"0"0,-3 0 11 0 0,6 0-49 0 0,17 0-31 0 0,-2 0 10 0 0,-21 0 61 0 0,1-2 156 0 0,-2 1-187 0 0,0 0-11 0 0,0-1-35 0 0,6-3 85 0 0,-3 4-6 0 0,-1 0 69 0 0,1 0 114 0 0,-2 1-108 0 0,0-1 40 0 0,0 1 42 0 0,1 0 47 0 0,5-2-39 0 0,1-2-58 0 0,4-2 54 0 0,12 1 95 0 0,-19 3-283 0 0,-1-1 0 0 0,0 1 0 0 0,0-1-1 0 0,0 1 1 0 0,0-2-110 0 0,1-6 230 0 0,-6 9-215 0 0,1 0 1 0 0,-1 0 0 0 0,1 0 0 0 0,-1 0-1 0 0,1 0 1 0 0,-1 0 0 0 0,1 0 0 0 0,-1 0-1 0 0,1 0 1 0 0,0 1 0 0 0,0-1 0 0 0,-1 0-1 0 0,1 0 1 0 0,0 1 0 0 0,0-1 0 0 0,0 0-16 0 0,7-2 131 0 0,-2-1 15 0 0,-5 0 12 0 0,-1 0-35 0 0,0-1 39 0 0,3-6 50 0 0,7-3-26 0 0,-8 11-55 0 0,0-1-58 0 0,-3-4-22 0 0,1 5-8 0 0,0-6 108 0 0,1-1-55 0 0,-1 6-71 0 0,1 0 0 0 0,-1-1 0 0 0,0 1-1 0 0,0 0 1 0 0,-1 0 0 0 0,0-5-25 0 0,-2 2 58 0 0,-2-1-10 0 0,4 7-35 0 0,1-1 0 0 0,-1 1-1 0 0,0 0 1 0 0,0-1 0 0 0,0 1-1 0 0,1-1 1 0 0,-1 1 0 0 0,1-1-1 0 0,-1 1 1 0 0,1-1 0 0 0,0 1-1 0 0,0-1 1 0 0,0 0 0 0 0,-1 1-13 0 0,1-1 12 0 0,-1-23 188 0 0,0 24-190 0 0,1 0 0 0 0,0 0-1 0 0,-1 0 1 0 0,1 0 0 0 0,-1 0 0 0 0,1 0 0 0 0,-1 1 0 0 0,1-1 0 0 0,-1 0 0 0 0,0 0 0 0 0,1 0-1 0 0,-1 0 1 0 0,0 1 0 0 0,0-1 0 0 0,1 0 0 0 0,-1 1 0 0 0,0-1 0 0 0,0 1 0 0 0,-1-1-10 0 0,-2-2 42 0 0,3 3-31 0 0,0 0 0 0 0,1 0 0 0 0,-1-1 0 0 0,1 1 0 0 0,-1 0 0 0 0,0-1 0 0 0,1 1 0 0 0,-1 0 0 0 0,1-1 0 0 0,-1 1-1 0 0,1-1 1 0 0,-1 1 0 0 0,1-1 0 0 0,0 1 0 0 0,-1-1 0 0 0,1 1 0 0 0,-1-1 0 0 0,1 1 0 0 0,0-1 0 0 0,0 0-1 0 0,-1 1 1 0 0,1-1-11 0 0,-2-4 46 0 0,-4-3 70 0 0,4 5-54 0 0,0 1 0 0 0,0 0 1 0 0,0 0-1 0 0,0 0 1 0 0,-1 0-1 0 0,1 0 0 0 0,-1 1 1 0 0,1-1-1 0 0,-2 0-62 0 0,-7 0 171 0 0,9 2 58 0 0,-1 2-12 0 0,-15 10 67 0 0,3-3-66 0 0,6-2-114 0 0,-4 5-13 0 0,-1 1-35 0 0,-5 10-15 0 0,-13 20 38 0 0,21-28-78 0 0,9-12-1 0 0,0 0 0 0 0,0 1 0 0 0,0-1 0 0 0,1 1 0 0 0,-1 0 0 0 0,1-1 0 0 0,0 1 0 0 0,0 0 0 0 0,0 0 0 0 0,0 0 0 0 0,1 0 0 0 0,0 0 0 0 0,0-1 0 0 0,0 4 0 0 0,-4 28 0 0 0,0-17 0 0 0,2-9 0 0 0,0 0 0 0 0,0 1 0 0 0,1-1 0 0 0,0 0 0 0 0,1 3 0 0 0,0 91 0 0 0,0-96 0 0 0,0-1 0 0 0,1 1 0 0 0,0-1 0 0 0,1 1 0 0 0,-1-1 0 0 0,1 0 0 0 0,0 1 0 0 0,1-1 0 0 0,0 0 0 0 0,0 0 0 0 0,0-1 0 0 0,0 1 0 0 0,1-1 0 0 0,0 1 0 0 0,0-1 0 0 0,5 4 0 0 0,7 12 0 0 0,-15-19-1 0 0,0 0-1 0 0,0 0 1 0 0,0 0 0 0 0,1-1 0 0 0,-1 1 0 0 0,0 0-1 0 0,1-1 1 0 0,0 1 0 0 0,-1-1 0 0 0,1 1 0 0 0,0-1-1 0 0,0 0 1 0 0,0 0 0 0 0,0 0 0 0 0,0 0 0 0 0,0 0-1 0 0,0 0 1 0 0,1 0 1 0 0,20 9-93 0 0,-16-6 27 0 0,0-1 0 0 0,0 0-1 0 0,7 2 67 0 0,-6-3-67 0 0,-2-2-21 0 0,-3 1-12 0 0,1-1-41 0 0,-1 1-50 0 0,0 0-59 0 0,0 0-46 0 0,0 0-54 0 0,-1 1-49 0 0,1-1-43 0 0,1 2-544 0 0,2-1-97 0 0,4 0-747 0 0,7-1-1040 0 0,-17-1 2845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8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0 121 9184 0 0,'0'0'208'0'0,"0"3"33"0"0,0-2-217 0 0,0 1 0 0 0,1-1 0 0 0,-1 0 0 0 0,0 1 0 0 0,1-1 0 0 0,-1 0-1 0 0,1 1 1 0 0,-1-1 0 0 0,1 0 0 0 0,-1 0 0 0 0,1 1 0 0 0,1 0-24 0 0,4 12 180 0 0,-4-1-136 0 0,-1-9-44 0 0,-1 0 0 0 0,0 0 0 0 0,1-1 0 0 0,0 1 0 0 0,0 0 0 0 0,0-1 0 0 0,1 1 0 0 0,-1 0 0 0 0,1-1 0 0 0,1 3 0 0 0,0 2 17 0 0,-2 1 37 0 0,-1 0 38 0 0,-1 0 38 0 0,0-1 97 0 0,2 2 62 0 0,0-2-80 0 0,1-1-34 0 0,2 1 5 0 0,0 0-3 0 0,-2-1-4 0 0,-1-1 31 0 0,0 3 73 0 0,-1-1-36 0 0,1-1-66 0 0,1 0-32 0 0,2 1-4 0 0,0 0-6 0 0,-2-1-1 0 0,-1 0 28 0 0,0 1 65 0 0,-1-5-144 0 0,0 14 325 0 0,1-2-95 0 0,3-2-74 0 0,3-3-48 0 0,-4-7 80 0 0,-3-3 90 0 0,0 0 38 0 0,0 0 10 0 0,0 0-9 0 0,0 0-39 0 0,0 0-21 0 0,0 0-2 0 0,0 0-4 0 0,0 0-17 0 0,-7-1-19 0 0,3-1-77 0 0,1-2-3 0 0,3-2-88 0 0,0 4-109 0 0,0 1 1 0 0,-1-1-1 0 0,1 0 0 0 0,0 1 1 0 0,0-1-1 0 0,-1 1 0 0 0,1-1 0 0 0,-1 1 1 0 0,1-1-1 0 0,-1 1-19 0 0,-5-12 91 0 0,-11-23 143 0 0,16 33-219 0 0,0 0-1 0 0,0-1 1 0 0,1 1-1 0 0,-1 0 1 0 0,1-1-1 0 0,-1-1-14 0 0,1 4 9 0 0,0-1 0 0 0,0 0-1 0 0,0 1 1 0 0,0-1 0 0 0,0 0 0 0 0,-1 0-1 0 0,1 1 1 0 0,-1-1 0 0 0,0 0 0 0 0,1 1-1 0 0,-1-1 1 0 0,0 1 0 0 0,0-1 0 0 0,0 0-9 0 0,0 1 7 0 0,0-1 1 0 0,0 1-1 0 0,0-1 1 0 0,1 1-1 0 0,-1-1 1 0 0,0 0-1 0 0,1 1 1 0 0,-1-1-1 0 0,1 0 1 0 0,0 1-1 0 0,-1-1 1 0 0,1 0 0 0 0,0 0-1 0 0,0 0-7 0 0,0-12 13 0 0,-1 5 6 0 0,1 0 0 0 0,0-1-1 0 0,1 1 1 0 0,0 0 0 0 0,1-2-19 0 0,4-1 36 0 0,-1 1-10 0 0,-4 2-36 0 0,0 7 0 0 0,-1-1-1 0 0,0 1 1 0 0,1 0 0 0 0,-1 0 0 0 0,1 0 0 0 0,0 0-1 0 0,0 0 1 0 0,0 0 0 0 0,0 0 0 0 0,0 0 0 0 0,0 0 0 0 0,0 0-1 0 0,1 1 1 0 0,0-2 10 0 0,12-12-91 0 0,2 0-34 0 0,3-2-106 0 0,-15 13 138 0 0,5-6-101 0 0,6-2-139 0 0,-12 11 307 0 0,0 0-83 0 0,-1 0-78 0 0,1-1-72 0 0,-1 1-124 0 0,1 0-82 0 0,-1 0-76 0 0,0 0-68 0 0,0 0-60 0 0,0-1-54 0 0,0 1-46 0 0,0-1-38 0 0,0 0-1461 0 0,-2 2-1284 0 0</inkml:trace>
  <inkml:trace contextRef="#ctx0" brushRef="#br0" timeOffset="420.68">771 0 9072 0 0,'0'0'200'0'0,"0"0"33"0"0,0 0 15 0 0,-2 3-36 0 0,2-3-210 0 0,-11 9 49 0 0,10-9-51 0 0,1 1 0 0 0,0-1-1 0 0,-1 0 1 0 0,1 0 0 0 0,-1 1-1 0 0,1-1 1 0 0,-1 0 0 0 0,1 0-1 0 0,0 0 1 0 0,-1 1-1 0 0,1-1 1 0 0,-1 0 0 0 0,1 0-1 0 0,-1 0 1 0 0,1 0 0 0 0,-1 0-1 0 0,1 0 1 0 0,-1 0 0 0 0,1 0-1 0 0,-1 0 1 0 0,1 0 0 0 0,-1 0-1 0 0,1 0 1 0 0,-1-1-1 0 0,1 1 1 0 0,-1 0 0 0 0,1 0-1 0 0,0 0 1 0 0,-1-1 0 0 0,1 1 0 0 0,-2-2-1 0 0,1 1-1 0 0,0 0 1 0 0,0 0 0 0 0,0 0-1 0 0,0 0 1 0 0,0 0 0 0 0,-1 0-1 0 0,1 0 1 0 0,0 1-1 0 0,0-1 1 0 0,-1 0 0 0 0,1 1 1 0 0,-5 0 30 0 0,0 2 38 0 0,1 3 109 0 0,0 0 68 0 0,0-4-161 0 0,-1 1 83 0 0,-7-1 202 0 0,-2-1 99 0 0,-18 0 553 0 0,23-1-712 0 0,0 1-41 0 0,4 0-104 0 0,0 0-38 0 0,0-1-45 0 0,2 1-50 0 0,-11 0 369 0 0,1-1-38 0 0,12 1-306 0 0,1 0-1 0 0,-1 0 1 0 0,0 1 0 0 0,0-1-1 0 0,0 0 1 0 0,1 1-1 0 0,-1-1 1 0 0,0 1-1 0 0,-1 0-55 0 0,-4 4 181 0 0,5-4-143 0 0,1-1 1 0 0,0 1-1 0 0,-1 0 0 0 0,1 0 0 0 0,-1 0 0 0 0,1-1 1 0 0,-1 1-1 0 0,1-1 0 0 0,-1 1 0 0 0,1-1 1 0 0,-1 0-1 0 0,1 0 0 0 0,-1 0 0 0 0,0 1-38 0 0,-8 0 128 0 0,1 4-36 0 0,8-5-81 0 0,-1 1 0 0 0,1 0 0 0 0,0 0 0 0 0,-1 0 0 0 0,1-1 0 0 0,-1 1 0 0 0,1-1 0 0 0,-1 1 0 0 0,0 0-11 0 0,-22 1 161 0 0,24-2-160 0 0,0 0 0 0 0,0 0 0 0 0,0 0 0 0 0,0 0 0 0 0,0-1 0 0 0,0 1 0 0 0,0 0 0 0 0,0 0 0 0 0,0 0 0 0 0,-1 0 1 0 0,1 0-1 0 0,0 0 0 0 0,0 0 0 0 0,0 0 0 0 0,0 0 0 0 0,0 0 0 0 0,0 1 0 0 0,0-1 0 0 0,0 0 0 0 0,0 0 0 0 0,0 0 0 0 0,-1 0 0 0 0,1 0 0 0 0,0 0 0 0 0,0 0 0 0 0,0 0 0 0 0,0 0 0 0 0,0 0 0 0 0,0 0 0 0 0,0 0 0 0 0,0 0 0 0 0,0 0 0 0 0,0 0 0 0 0,0 0 0 0 0,0 0 0 0 0,0 0 0 0 0,0 1 0 0 0,0-1 0 0 0,0 0 0 0 0,0 0 0 0 0,0 0 0 0 0,0 0 0 0 0,0 0 0 0 0,0 0 0 0 0,0 0 1 0 0,0 0-1 0 0,0 0 0 0 0,0 0 0 0 0,0 0 0 0 0,0 1 0 0 0,0-1 0 0 0,0 0 0 0 0,0 0 0 0 0,0 0 0 0 0,0 0 0 0 0,0 0 0 0 0,0 0-1 0 0,0 13 11 0 0,2 2-11 0 0,13 13-11 0 0,-3-21-32 0 0,4 3 33 0 0,-14-8 10 0 0,1 0 0 0 0,-1 0 0 0 0,1 0 0 0 0,-1-1 0 0 0,1 1 0 0 0,2 0 0 0 0,-3-1 0 0 0,0 0 0 0 0,1 0 0 0 0,-1 0 0 0 0,0 1 0 0 0,0-1 0 0 0,0 1 0 0 0,0-1 0 0 0,0 1 0 0 0,-1 0 0 0 0,1 0 0 0 0,0-1 0 0 0,-1 2 0 0 0,15 20 0 0 0,-1-13 0 0 0,2 12 0 0 0,0-10-1 0 0,-15-10 3 0 0,1 0-1 0 0,0-1 1 0 0,0 1-1 0 0,-1 0 1 0 0,1 1-1 0 0,-1-1 1 0 0,0 0-1 0 0,0 1 1 0 0,2 2-2 0 0,3 6 24 0 0,-4-5 4 0 0,1-1 1 0 0,0 1 0 0 0,0-1 0 0 0,4 5-29 0 0,-4-7 16 0 0,-1 1 0 0 0,0 0 1 0 0,1 0-1 0 0,-2 0 1 0 0,1 0-1 0 0,-1 1 1 0 0,1-1-1 0 0,-1 1 1 0 0,0 0-17 0 0,7 17 117 0 0,-2 0 26 0 0,-5 0 4 0 0,-2-12-66 0 0,1 2 44 0 0,0 0 47 0 0,-2 1 44 0 0,-3-2 42 0 0,1-3-103 0 0,-2 1-16 0 0,-1 2-37 0 0,-1-2-36 0 0,-2-1-33 0 0,-16 5 36 0 0,-10 4 87 0 0,31-14-138 0 0,-1-1-1 0 0,1 0 1 0 0,0-1-1 0 0,0 1 0 0 0,-1-1 1 0 0,1 0-1 0 0,-2 0-17 0 0,-14 4 70 0 0,6 0-10 0 0,10-3-56 0 0,1-1 0 0 0,0 0 0 0 0,0 0 0 0 0,-1 0 0 0 0,1 0 0 0 0,0-1 0 0 0,-1 0 0 0 0,1 1 0 0 0,-1-1-4 0 0,-20 0-1 0 0,-17 1 2 0 0,18-5-38 0 0,13-1-41 0 0,0 0-40 0 0,2 3 6 0 0,-4-1 34 0 0,4 1 19 0 0,3 1-10 0 0,0 0-19 0 0,1-1-36 0 0,0 1-13 0 0,1-1-36 0 0,0 0-40 0 0,-1 0-45 0 0,1 0-169 0 0,0 0-90 0 0,0 0-186 0 0,0-1-87 0 0,-1 1-66 0 0,0 1-48 0 0,-6-1-1257 0 0,-7 1-1224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27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590 274 6880 0 0,'0'0'157'0'0,"0"0"23"0"0,0 0 11 0 0,0 0 33 0 0,0-3 136 0 0,0 3-340 0 0,0-1 1 0 0,0 1-1 0 0,0-1 1 0 0,0 1 0 0 0,0-1-1 0 0,0 1 1 0 0,0 0-1 0 0,0-1 1 0 0,-1 1-1 0 0,1-1 1 0 0,0 1 0 0 0,0-1-1 0 0,0 1 1 0 0,0-1-1 0 0,-1 1 1 0 0,1 0-1 0 0,0-1 1 0 0,0 1 0 0 0,-1-1-1 0 0,1 1 1 0 0,0 0-1 0 0,-1-1 1 0 0,1 1-1 0 0,0 0 1 0 0,-1-1 0 0 0,1 1-1 0 0,-1 0 1 0 0,1 0-1 0 0,0 0 1 0 0,-1-1-1 0 0,1 1 1 0 0,-1 0 0 0 0,1 0-1 0 0,-1 0 1 0 0,1 0-1 0 0,-1 0 1 0 0,1 0-1 0 0,-1 0 1 0 0,1 0 0 0 0,-1 0-1 0 0,1 0 1 0 0,-1 0-21 0 0,1 0 7 0 0,0 0 1 0 0,0 0-1 0 0,0 0 1 0 0,0 0 0 0 0,0 0-1 0 0,0 0 1 0 0,-1 0-1 0 0,1 0 1 0 0,0 0 0 0 0,0 0-1 0 0,0 0 1 0 0,0 0-1 0 0,0 0 1 0 0,0 0-1 0 0,0 0 1 0 0,0 0 0 0 0,0 0-1 0 0,0 0 1 0 0,0 0-1 0 0,-1 0 1 0 0,1 0-1 0 0,0 0 1 0 0,0 0 0 0 0,0 0-1 0 0,0 0 1 0 0,0 0-1 0 0,0-1 1 0 0,0 1 0 0 0,0 0-1 0 0,0 0 1 0 0,0 0-1 0 0,0 0 1 0 0,0 0-1 0 0,0 0 1 0 0,0 0 0 0 0,0 0-1 0 0,0 0 1 0 0,-1 0-1 0 0,1 0 1 0 0,0 0-1 0 0,0 0 1 0 0,0-1 0 0 0,0 1-1 0 0,0 0 1 0 0,0 0-1 0 0,0 0 1 0 0,0 0 0 0 0,0 0-1 0 0,0 0 1 0 0,0 0-1 0 0,0 0 1 0 0,0 0-1 0 0,0 0 1 0 0,0-1 0 0 0,0 1-1 0 0,1 0 1 0 0,-1 0-8 0 0,0-25 784 0 0,-3 20-400 0 0,-7-5-3 0 0,8 7-130 0 0,0 1-94 0 0,2 0-59 0 0,1-1-53 0 0,1 0-1 0 0,-3 1 51 0 0,0 0 59 0 0,-1-1 93 0 0,-3-3-61 0 0,-1-5 43 0 0,1 1-25 0 0,1 4-25 0 0,-1 0 10 0 0,0-1 48 0 0,1 3-127 0 0,0 1-23 0 0,0 0-1 0 0,1-1 1 0 0,0 0 0 0 0,0 0 0 0 0,-2-1-87 0 0,1-5 178 0 0,3 7-139 0 0,0 1 0 0 0,0 0 0 0 0,0 0-1 0 0,0 0 1 0 0,-1 0 0 0 0,1 0 0 0 0,-1 0 0 0 0,1 0 0 0 0,-1 0-39 0 0,-11-9 224 0 0,9 7-103 0 0,-1-1 1 0 0,1 1-1 0 0,-1-1 0 0 0,1 1 0 0 0,1-1 1 0 0,-2-2-122 0 0,3 2 92 0 0,2 5-69 0 0,-1-1-1 0 0,1 0 1 0 0,0 1 0 0 0,-1-1-1 0 0,1 1 1 0 0,0-1 0 0 0,-1 1 0 0 0,1-1-1 0 0,0 0 1 0 0,-1 1 0 0 0,1-1-1 0 0,-1 1 1 0 0,1 0 0 0 0,-1-1-1 0 0,1 1 1 0 0,-1-1 0 0 0,0 1 0 0 0,1 0-1 0 0,-1-1 1 0 0,1 1 0 0 0,-1 0-1 0 0,0 0-22 0 0,-4-3 73 0 0,-7-3 48 0 0,-6-3-26 0 0,6-1-19 0 0,8 8 28 0 0,1 1-47 0 0,-6 1-16 0 0,7 1-9 0 0,-1-1-9 0 0,1 0 0 0 0,0 1-1 0 0,-1-1 1 0 0,1 1 0 0 0,0-1-1 0 0,-1 1 1 0 0,1 0 0 0 0,-1 1-23 0 0,-12 5 44 0 0,7-3-60 0 0,-3 5 5 0 0,4-3-45 0 0,-12 14 41 0 0,15-16 18 0 0,-1-2-5 0 0,-1 1 2 0 0,5-3 0 0 0,1 0 0 0 0,-1 0 0 0 0,1 0 0 0 0,-1 0 0 0 0,1 1 0 0 0,-1-1 0 0 0,1 0 0 0 0,-1 0 0 0 0,1 1 0 0 0,0-1 0 0 0,-1 0 0 0 0,1 0 0 0 0,0 1 0 0 0,-1-1 0 0 0,1 1 0 0 0,0-1 0 0 0,-1 0 0 0 0,1 1 0 0 0,0-1 0 0 0,0 1 0 0 0,-1-1 0 0 0,1 1 0 0 0,0-1 0 0 0,0 0 0 0 0,0 1 0 0 0,0-1 0 0 0,0 1 0 0 0,0-1 0 0 0,-1 1 0 0 0,1-1 0 0 0,0 1 0 0 0,0-1 0 0 0,1 1 0 0 0,-1-1 0 0 0,0 1 0 0 0,0-1 0 0 0,0 1 0 0 0,0-1 1 0 0,0 2-2 0 0,0-1 1 0 0,0 1 0 0 0,-1 0 0 0 0,1-1 0 0 0,0 1 0 0 0,-1-1 0 0 0,1 1 0 0 0,-1-1 0 0 0,0 1-1 0 0,1-1 1 0 0,-1 1 0 0 0,0-1 0 0 0,0 0 0 0 0,0 1 0 0 0,-4 6-9 0 0,0 4-34 0 0,-1-8 33 0 0,6-3 10 0 0,-1-1 0 0 0,1 0 0 0 0,-1 0 0 0 0,1 0 0 0 0,0 1 0 0 0,-1-1 0 0 0,1 0 0 0 0,0 1 0 0 0,-1-1 0 0 0,1 0 0 0 0,0 1 0 0 0,-1-1 0 0 0,1 1 0 0 0,0-1 0 0 0,0 0 0 0 0,-1 1 0 0 0,1-1 0 0 0,0 1 0 0 0,0-1 0 0 0,0 1 0 0 0,0-1 0 0 0,0 1 0 0 0,-1-1 0 0 0,1 1 0 0 0,0-1 0 0 0,0 0 0 0 0,0 1 0 0 0,0-1 0 0 0,0 1 0 0 0,1-1 0 0 0,-1 1 0 0 0,0 0 0 0 0,0 107 0 0 0,0-103-1 0 0,1 0 1 0 0,0 0 0 0 0,0 0 0 0 0,0 0 0 0 0,2 4 0 0 0,-1-4 0 0 0,-1 1 0 0 0,1-1 0 0 0,-1 1 0 0 0,0-1 0 0 0,0 1 0 0 0,-1 0 0 0 0,1 6 0 0 0,0 0 0 0 0,1 0 0 0 0,0 0 0 0 0,1-1 0 0 0,1 2 1 0 0,1 6-1 0 0,50 193 0 0 0,-53-199 0 0 0,0 1 0 0 0,-1 0 0 0 0,-1 0 0 0 0,0 1 0 0 0,-1 2 0 0 0,0 14 12 0 0,2-3 43 0 0,0-19-50 0 0,0-1 0 0 0,1 1 0 0 0,1-1 0 0 0,1 6-5 0 0,-3-11 14 0 0,0 0-1 0 0,0 1 0 0 0,-1-1 1 0 0,1 1-1 0 0,-1-1 0 0 0,0 1 1 0 0,0-1-1 0 0,0 1 0 0 0,-1 1-13 0 0,1 4 24 0 0,0-3-5 0 0,-1 0 0 0 0,1 1 0 0 0,-1-1 0 0 0,-1 0 0 0 0,1 0 0 0 0,-1 0 0 0 0,-1 4-19 0 0,0-3 30 0 0,2-5-22 0 0,1 0 1 0 0,-1-1-1 0 0,1 1 0 0 0,-1 0 0 0 0,1-1 1 0 0,0 1-1 0 0,0 0 0 0 0,0-1 0 0 0,0 1 1 0 0,0 0-1 0 0,0 1-8 0 0,1 21 114 0 0,-4-19-50 0 0,3-5-54 0 0,-10 11 23 0 0,6-1 5 0 0,5-3 28 0 0,-1-7-139 0 0,-2 0-25 0 0,-1-1-52 0 0,1 1 33 0 0,-6-7-309 0 0,6 4 182 0 0,1 2 76 0 0,0 0-38 0 0,-1 0-45 0 0,0 0-51 0 0,0 1-58 0 0,0-1-63 0 0,1 1 53 0 0,0 0-49 0 0,1 0-45 0 0,0 0-39 0 0,-1 0-144 0 0,1 0-39 0 0,0 0-174 0 0,0 0-471 0 0</inkml:trace>
  <inkml:trace contextRef="#ctx0" brushRef="#br0" timeOffset="366.71">0 591 6216 0 0,'0'0'133'0'0,"0"0"23"0"0,0 0 15 0 0,0 0 55 0 0,0 0-46 0 0,0 0 35 0 0,0 0 256 0 0,0 0 10 0 0,0 0-16 0 0,0 0-87 0 0,0 0-40 0 0,0 0-8 0 0,0 3-1 0 0,0 7 6 0 0,0-8 1 0 0,3-2 0 0 0,4 1-111 0 0,-4-1-140 0 0,1 0 0 0 0,-1 1 1 0 0,1-1-1 0 0,-1-1 0 0 0,1 1 0 0 0,-1 0 0 0 0,0-1 0 0 0,1 0 1 0 0,0 0-86 0 0,4-4 157 0 0,2 0 65 0 0,3 2 45 0 0,-3 2-75 0 0,1-5 13 0 0,2 0 4 0 0,1 4-21 0 0,-11 2-153 0 0,0 0 0 0 0,0 0 0 0 0,0-1 0 0 0,-1 1 0 0 0,1-1 0 0 0,0 0 1 0 0,2-1-36 0 0,12-5 132 0 0,-6 3-59 0 0,5 4-10 0 0,0-1-9 0 0,-1-5 2 0 0,-12 5-52 0 0,0 0 0 0 0,0-1 0 0 0,1 2 0 0 0,-1-1 0 0 0,0 0 0 0 0,0 1 0 0 0,1-1 0 0 0,1 1-4 0 0,13 0-1 0 0,-12 1 10 0 0,0-1 0 0 0,0 0 0 0 0,0-1 0 0 0,0 1 0 0 0,0-1 0 0 0,0-1-9 0 0,9-4 11 0 0,-14 6-11 0 0,1-1 0 0 0,-1 0 0 0 0,1 0 0 0 0,-1 1 0 0 0,1-1 0 0 0,-1 1 0 0 0,1 0 0 0 0,-1-1 0 0 0,1 1 0 0 0,0 0 0 0 0,-1 0 0 0 0,1 0 0 0 0,-1 0 0 0 0,1 0 0 0 0,0 0 0 0 0,-1 0 0 0 0,1 1 0 0 0,0-1 0 0 0,13 6 7 0 0,3 0-11 0 0,-5-8-46 0 0,-11 1 23 0 0,0 1 0 0 0,0-1-1 0 0,0 0 1 0 0,0 1 0 0 0,0-1 0 0 0,0 1 0 0 0,0-1 0 0 0,1 1 0 0 0,-1 0-1 0 0,0 0 1 0 0,0 0 0 0 0,0 0 0 0 0,1 1 0 0 0,-1-1 0 0 0,0 1-1 0 0,0-1 1 0 0,0 1 0 0 0,0-1 0 0 0,1 2 27 0 0,-1-2-15 0 0,2 2 1 0 0,-1-2-72 0 0,1 1-74 0 0,-1-1-75 0 0,0 0-79 0 0,0 0-80 0 0,0 0-83 0 0,0 0-84 0 0,-2 0 168 0 0,1 0-34 0 0,0 0-35 0 0,0 0-35 0 0,4 0-1122 0 0,3 0-916 0 0</inkml:trace>
  <inkml:trace contextRef="#ctx0" brushRef="#br0" timeOffset="863.3">726 591 4480 0 0,'0'0'132'0'0,"0"0"-35"0"0,0 0-2 0 0,0 0 76 0 0,0 0 41 0 0,0 0 257 0 0,0 0 12 0 0,0 0-22 0 0,0 0-117 0 0,0 0-48 0 0,0 0-8 0 0,0 0-19 0 0,0 0-64 0 0,-3 3-31 0 0,-7 7-4 0 0,8-8 2 0 0,-4-1-6 0 0,3 0-53 0 0,0 0-29 0 0,1 3-13 0 0,-2 2 55 0 0,-6-1 61 0 0,5 5 6 0 0,-5-5 1 0 0,5 5 0 0 0,-1-5-69 0 0,5-5-116 0 0,1 0 0 0 0,-1 0 0 0 0,1 0-1 0 0,-1 1 1 0 0,1-1 0 0 0,0 0 0 0 0,-1 1 0 0 0,1-1 0 0 0,0 0 0 0 0,-1 1-1 0 0,1-1 1 0 0,0 0 0 0 0,-1 1 0 0 0,1-1 0 0 0,0 1 0 0 0,0-1 0 0 0,0 0-1 0 0,-1 1 1 0 0,1-1 0 0 0,0 1 0 0 0,0-1 0 0 0,0 1 0 0 0,0-1 0 0 0,0 1-1 0 0,0-1 1 0 0,0 1 0 0 0,0-1 0 0 0,0 1 0 0 0,0-1 0 0 0,0 1-1 0 0,0-1 1 0 0,0 1-7 0 0,0 1 16 0 0,0-1 0 0 0,0 1 0 0 0,0-1-1 0 0,-1 1 1 0 0,1-1 0 0 0,-1 1-1 0 0,1-1 1 0 0,-1 1 0 0 0,1-1 0 0 0,-1 1-1 0 0,0-1 1 0 0,0 1 0 0 0,0-1-1 0 0,0 0-15 0 0,-3 7 70 0 0,-2 4 43 0 0,0-1-51 0 0,2-4-40 0 0,4-5-19 0 0,-1-1 0 0 0,1 0 0 0 0,0 1 0 0 0,-1-1 0 0 0,1 0 0 0 0,0 1 0 0 0,0-1 0 0 0,0 0 0 0 0,0 1 0 0 0,0 0-3 0 0,-3 15 61 0 0,-1-7-48 0 0,3-7-7 0 0,-1 0-1 0 0,1 0 1 0 0,0 0-1 0 0,0 0 1 0 0,1 0 0 0 0,-1 0-1 0 0,0 0 1 0 0,1 0-1 0 0,0 0 1 0 0,0 2-6 0 0,-1 5 11 0 0,1-7-11 0 0,0 1 0 0 0,-1-1 0 0 0,1 1 0 0 0,1-1 0 0 0,-1 1 0 0 0,0-1 0 0 0,1 1 0 0 0,0-1 0 0 0,0 2 0 0 0,4 5 0 0 0,-4-7 0 0 0,0 0 0 0 0,0-1 0 0 0,0 1 0 0 0,0 0 0 0 0,0 0 0 0 0,0 0 0 0 0,-1 1 0 0 0,1-1 0 0 0,-1 0 0 0 0,0 2 0 0 0,-1 4 0 0 0,1-7 0 0 0,0 1 0 0 0,-1 0 0 0 0,1 0 0 0 0,0 0 0 0 0,1 0 0 0 0,-1-1 0 0 0,0 1 0 0 0,1 0 0 0 0,-1 0 0 0 0,1 0 0 0 0,0 0 0 0 0,6 8 22 0 0,0 0 0 0 0,0 0 0 0 0,1-1 1 0 0,0 0-1 0 0,0 0 0 0 0,5 3-22 0 0,-10-11 22 0 0,0 1 1 0 0,0-1-1 0 0,0 1 1 0 0,1-1-1 0 0,-1 0 0 0 0,3 1-22 0 0,22 6 187 0 0,-14-7-28 0 0,0-1 1 0 0,0 0 0 0 0,5-1-160 0 0,-12 0 61 0 0,18-2 152 0 0,-1-3 32 0 0,-13 1-59 0 0,1 0 0 0 0,-1-1 1 0 0,1 0-187 0 0,16-10 589 0 0,-1-1 0 0 0,2-4-589 0 0,-17 12 135 0 0,-2 0-52 0 0,-8 6-62 0 0,1-1 0 0 0,-1 0 1 0 0,1 0-1 0 0,-1 0 0 0 0,0 0 1 0 0,0 0-1 0 0,1-2-21 0 0,4-10 128 0 0,-4 11-76 0 0,7-9 80 0 0,-8 12-115 0 0,0-1 0 0 0,-1 0 0 0 0,1 1 0 0 0,-1-1 0 0 0,1 0 0 0 0,-1 0 0 0 0,0 0 0 0 0,0 0 0 0 0,1-2-17 0 0,0-10 66 0 0,-1-29 146 0 0,-2 29-141 0 0,1 3 27 0 0,0-4 21 0 0,0 12-100 0 0,0 1 1 0 0,0 0 0 0 0,0 0 0 0 0,-1-1 0 0 0,0 1 0 0 0,1 0-1 0 0,-1 0 1 0 0,0 0 0 0 0,0 0 0 0 0,0 0 0 0 0,0-1-20 0 0,-7-9 115 0 0,-2-6 7 0 0,1-1-68 0 0,-4-7-68 0 0,-3 1-72 0 0,0 7 21 0 0,10 13 36 0 0,1 0 0 0 0,1-1 0 0 0,-1 1 1 0 0,-1-4 28 0 0,1 2-4 0 0,0 1 1 0 0,0 0 0 0 0,-1 0 0 0 0,0 0 0 0 0,0 0 0 0 0,0 1 0 0 0,-1 0 0 0 0,1 1 0 0 0,-5-3 3 0 0,-11-7-48 0 0,-39-17 28 0 0,28 18-63 0 0,11 4-5 0 0,9 4 42 0 0,4 3-24 0 0,-1 1-36 0 0,-2 0-60 0 0,10 1 51 0 0,0 0 45 0 0,-1 0 35 0 0,-1 0 45 0 0,-5-1 38 0 0,5 1-70 0 0,1 0-41 0 0,0 0-30 0 0,0 0-44 0 0,0 0-52 0 0,0 0-58 0 0,0 0-10 0 0,0 0-50 0 0,1 1-55 0 0,-1-1-58 0 0,0 1-64 0 0,1-1-67 0 0,-1 1-71 0 0,1 0-77 0 0,-8 3-1039 0 0,-8 4-982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4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5072 0 0,'0'0'144'0'0,"0"0"-20"0"0,0 2 25 0 0,0 1 6 0 0,0 1 44 0 0,0 3 305 0 0,0 0 89 0 0,0 12 917 0 0,0-13-1080 0 0,0-1-45 0 0,0 0-54 0 0,0 1-82 0 0,0-2-99 0 0,0 1-116 0 0,3 0 513 0 0,-2-4-485 0 0,0 1-1 0 0,0-1 1 0 0,0 1 0 0 0,0-1 0 0 0,0 1 0 0 0,0-1-1 0 0,0 1 1 0 0,0 0 0 0 0,-1-1 0 0 0,1 1 0 0 0,-1 0 0 0 0,1 0-1 0 0,-1 1-61 0 0,2 28 767 0 0,-2-28-707 0 0,0 5 101 0 0,1-1-45 0 0,1-1-20 0 0,2 2-13 0 0,2 8 39 0 0,-5-8-48 0 0,0 2 36 0 0,1 8 32 0 0,6 13 118 0 0,-1-7-88 0 0,-1-9-80 0 0,-1 1 33 0 0,-3 1 28 0 0,-3 4-12 0 0,1-10-73 0 0,-1 0 0 0 0,2 0-1 0 0,-1 0 1 0 0,1 0 0 0 0,1 1-68 0 0,3 4 72 0 0,-3-10-36 0 0,0 0 0 0 0,-1 1 0 0 0,0-1 0 0 0,0 0 0 0 0,0 1 0 0 0,-1 0-36 0 0,-1 5 59 0 0,1 7 48 0 0,3-3 15 0 0,0-8-88 0 0,4 14 113 0 0,-5-8-31 0 0,-1 3 36 0 0,-2-6-82 0 0,0 12 109 0 0,6 3 60 0 0,5 0-147 0 0,-8-9-20 0 0,-2-2 3 0 0,0-14-73 0 0,0 0 1 0 0,0 0 0 0 0,0 0 0 0 0,0-1 0 0 0,0 1 0 0 0,0 0 0 0 0,0 0-1 0 0,1 0 1 0 0,-1-1 0 0 0,0 1 0 0 0,0 0 0 0 0,1 0 0 0 0,-1 0 0 0 0,1 0-3 0 0,9 1 121 0 0,-8-2 29 0 0,-2-7 29 0 0,0-1-57 0 0,-1-6-6 0 0,2-9-6 0 0,2 15-37 0 0,-1 4-46 0 0,-1 3-23 0 0,0 0 1 0 0,-1 0-1 0 0,1 0 1 0 0,-1 0-1 0 0,1 0 1 0 0,-1 0-1 0 0,0 0 1 0 0,1 0-1 0 0,-1 0 0 0 0,0 0 1 0 0,0 0-1 0 0,0-1-4 0 0,-1-11 15 0 0,0 12-11 0 0,1-1-1 0 0,0 1 1 0 0,-1-1-1 0 0,1 1 0 0 0,0 0 1 0 0,0-1-1 0 0,0 1 0 0 0,0-1 1 0 0,0 1-1 0 0,1-1 1 0 0,-1 1-1 0 0,0-1 0 0 0,1 1 1 0 0,-1 0-1 0 0,1-1 1 0 0,-1 1-1 0 0,1 0 0 0 0,0-1 1 0 0,-1 1-1 0 0,1 0 0 0 0,0 0 1 0 0,0-1-4 0 0,7-12 10 0 0,2-12 56 0 0,3-7 6 0 0,-2 13-58 0 0,18-26 120 0 0,-24 39-122 0 0,15-17-44 0 0,14-2-87 0 0,-15 13 68 0 0,-1-2 47 0 0,-11 7 3 0 0,-4 5 1 0 0,-1 0-1 0 0,1 1 0 0 0,0-1 0 0 0,-1 1 0 0 0,1 0 0 0 0,1-1 1 0 0,-2 2-5 0 0,-1 1 1 0 0,1-1-1 0 0,-1 0 0 0 0,1 1 1 0 0,-1 0-1 0 0,1-1 0 0 0,-1 1 1 0 0,1 0-1 0 0,-1 0 0 0 0,2-1 5 0 0,-1 1-1 0 0,0 0 1 0 0,-1 0-1 0 0,1 0 0 0 0,0-1 0 0 0,-1 1 0 0 0,1-1 0 0 0,0 1 1 0 0,-1-1-1 0 0,1 1 0 0 0,-1-1 0 0 0,1 0 0 0 0,-1 0 0 0 0,1 0 1 0 0,-1 0 0 0 0,1 0-1 0 0,-1 0 0 0 0,1 0 0 0 0,-1 1 0 0 0,1-1 1 0 0,-1 0-1 0 0,1 1 0 0 0,0-1 0 0 0,-1 1 0 0 0,1 0 0 0 0,0 0 1 0 0,0-1-1 0 0,-1 1 1 0 0,15 3-43 0 0,-13-1 35 0 0,0 0 0 0 0,0 1 0 0 0,0-1 0 0 0,0 1 1 0 0,0 0-1 0 0,1 2 8 0 0,-1-2-6 0 0,-1 0 0 0 0,1 0 0 0 0,0-1 0 0 0,0 1 0 0 0,0-1 0 0 0,3 2 6 0 0,-1-1 2 0 0,-5-3-4 0 0,1 0-1 0 0,0 0 0 0 0,-1 0 1 0 0,1 1-1 0 0,-1-1 0 0 0,1 0 1 0 0,-1 1-1 0 0,1-1 0 0 0,0 1 1 0 0,-1-1-1 0 0,0 1 0 0 0,1-1 1 0 0,-1 1-1 0 0,1-1 0 0 0,-1 1 1 0 0,1-1-1 0 0,-1 1 0 0 0,0-1 1 0 0,0 1-1 0 0,1 0 1 0 0,-1-1-1 0 0,0 1 3 0 0,3 4-17 0 0,1 2 4 0 0,-3-5 10 0 0,0-1-1 0 0,0 0 0 0 0,0 1 1 0 0,0-1-1 0 0,-1 1 0 0 0,1-1 1 0 0,-1 1-1 0 0,1-1 0 0 0,-1 1 1 0 0,1-1-1 0 0,-1 1 0 0 0,0 0 1 0 0,0-1-1 0 0,0 1 0 0 0,0 1 4 0 0,1 17-8 0 0,-1 41-68 0 0,-3-42 77 0 0,-12 17-1 0 0,2-9 0 0 0,-2 1 0 0 0,11-22 0 0 0,0-1 0 0 0,0 0 0 0 0,0 0 0 0 0,-1 0 0 0 0,0-1 0 0 0,0 1 0 0 0,0-1 0 0 0,-5 2 0 0 0,-8 4-2 0 0,-24 11 79 0 0,38-20-67 0 0,1 0 1 0 0,-1 0-1 0 0,0-1 0 0 0,0 1 0 0 0,0-1 1 0 0,1 0-1 0 0,-1 0 0 0 0,0 0 0 0 0,0 0 1 0 0,-2-1-11 0 0,-13 0 36 0 0,16 1-29 0 0,1 0 1 0 0,-1 0 0 0 0,0 0-1 0 0,0 0 1 0 0,1-1 0 0 0,-1 1-1 0 0,-1-1-7 0 0,-3-6 14 0 0,7 6-14 0 0,-1 1 0 0 0,1-1 0 0 0,0 1 0 0 0,-1 0 0 0 0,1-1 0 0 0,0 1 0 0 0,-1 0 0 0 0,1-1 0 0 0,0 1 0 0 0,-1 0 0 0 0,1-1 0 0 0,-1 1 0 0 0,1 0 0 0 0,0 0 0 0 0,-1 0 0 0 0,1-1 0 0 0,-1 1 0 0 0,1 0 0 0 0,-1 0 0 0 0,1 0 0 0 0,-1 0 0 0 0,1 0 0 0 0,-1 0 0 0 0,1 0 0 0 0,-1 0 0 0 0,1 0 0 0 0,-1 0 0 0 0,1 0 0 0 0,-1 0-1 0 0,0 0 2 0 0,-1 0-1 0 0,1 0 0 0 0,-1 0 0 0 0,1 0 0 0 0,0-1 0 0 0,-1 1 0 0 0,1-1 1 0 0,0 1-1 0 0,-1-1 0 0 0,1 1 0 0 0,0-1 0 0 0,-1 1 0 0 0,1-1 0 0 0,0 0 0 0 0,0 0 1 0 0,0 0-1 0 0,0 0 0 0 0,0 0 0 0 0,0 0 0 0 0,0 0 0 0 0,0 0 0 0 0,-1-1 0 0 0,0-5-56 0 0,3-1-63 0 0,-2 5-40 0 0,0 1 53 0 0,-1 0 33 0 0,-2-1 30 0 0,1 0 9 0 0,1 1-27 0 0,1-3-5 0 0,0 1-75 0 0,2 0-78 0 0,4-5-358 0 0,-3 6 410 0 0,1 0 33 0 0,-2 1 108 0 0,1-2-134 0 0,-1 1 22 0 0,-1 1-5 0 0,1 1-39 0 0,0-1-48 0 0,-1 1-57 0 0,2 0-23 0 0,-1 0-48 0 0,0 1-43 0 0,0-1-37 0 0,2 0-528 0 0,0 0-85 0 0,-1-3-725 0 0,-2-5-997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4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7800 0 0,'0'0'174'0'0,"0"0"29"0"0,0 0 13 0 0,0 3-31 0 0,0 0-118 0 0,-2 3-57 0 0,0-5 52 0 0,0 0 52 0 0,-1 0 79 0 0,0-1 97 0 0,0 0 118 0 0,3 3 190 0 0,0 4-15 0 0,0 0-99 0 0,0 0-87 0 0,0 1-74 0 0,0 1-32 0 0,0 0-56 0 0,0 20 357 0 0,0-16-304 0 0,0-6-76 0 0,0 0 44 0 0,2 5-55 0 0,2-4-65 0 0,3 5 0 0 0,-2 12 66 0 0,1-11-57 0 0,-2-6-20 0 0,-2 0 38 0 0,1-3 76 0 0,1-1-146 0 0,10 10 138 0 0,-7-4-105 0 0,-3 0-63 0 0,1 0-33 0 0,-4-9-30 0 0,-1 0 1 0 0,1-1-1 0 0,0 1 1 0 0,-1 0-1 0 0,1 0 1 0 0,0-1-1 0 0,0 1 1 0 0,-1-1-1 0 0,1 1 1 0 0,0 0-1 0 0,0-1 1 0 0,0 0-1 0 0,0 1 1 0 0,0-1-1 0 0,0 1 1 0 0,0-1-1 0 0,0 0 1 0 0,0 0-1 0 0,0 0 1 0 0,0 1-1 0 0,0-1 1 0 0,0 0 0 0 0,0 0-1 0 0,0 0 1 0 0,1-1-1 0 0,-2 1 1 0 0,1 0 1 0 0,-1 0 0 0 0,1 0 0 0 0,-1 0-1 0 0,0 0 1 0 0,1 0 0 0 0,-1 0 0 0 0,1 0-1 0 0,-1 0 1 0 0,1 0 0 0 0,-1 0 0 0 0,1 0 0 0 0,-1 0-1 0 0,1 1 1 0 0,-1-1 0 0 0,1 0 0 0 0,-1 0-1 0 0,0 0 1 0 0,1 1 0 0 0,-1-1 0 0 0,1 0-1 0 0,-1 1 1 0 0,0-1 0 0 0,1 0 0 0 0,-1 1 0 0 0,0-1-1 0 0,1 0 1 0 0,-1 1 0 0 0,0-1 0 0 0,0 0-1 0 0,1 1 1 0 0,-1 0-2 0 0,4 5 4 0 0,-3-6-4 0 0,0 1 0 0 0,-1-1 0 0 0,1 0 0 0 0,0 1 0 0 0,0-1 0 0 0,0 0 0 0 0,-1 0 0 0 0,1 0 0 0 0,0 1 0 0 0,0-1 0 0 0,0 0 0 0 0,-1 0 0 0 0,1 0 0 0 0,1 0 0 0 0,0-1 0 0 0,-1 1 0 0 0,1 0 0 0 0,0 0 0 0 0,-1-1 0 0 0,1 1 0 0 0,0 0 0 0 0,-1-1 0 0 0,1 0 0 0 0,0 1 0 0 0,-1-1 0 0 0,1 0 0 0 0,-1 0 0 0 0,1 0 0 0 0,7-4 18 0 0,4 2 34 0 0,-12 3-49 0 0,0 0 1 0 0,0 0-1 0 0,0 0 0 0 0,0 0 1 0 0,0-1-1 0 0,0 1 0 0 0,0 0 1 0 0,-1-1-1 0 0,1 1 0 0 0,0 0 0 0 0,0-1 1 0 0,0 1-1 0 0,-1-1 0 0 0,1 0 1 0 0,0 1-1 0 0,0-1 0 0 0,-1 0 1 0 0,1 1-1 0 0,-1-1 0 0 0,1 0 0 0 0,0 0 1 0 0,-1 1-1 0 0,1-1 0 0 0,-1 0 1 0 0,0 0-1 0 0,1 0 0 0 0,-1 0-3 0 0,10-14 67 0 0,-2 8-25 0 0,-6 6-34 0 0,-1-1 1 0 0,1 1-1 0 0,0-1 1 0 0,0 1-1 0 0,-1-1 0 0 0,1 0 1 0 0,-1 0-1 0 0,0 0 1 0 0,1 0-1 0 0,-1 0 1 0 0,0 0-1 0 0,0 0 0 0 0,0 0 1 0 0,-1 0-1 0 0,1-1 1 0 0,0 1-1 0 0,-1 0 1 0 0,1-2-9 0 0,-1 2 3 0 0,-1 1 0 0 0,1-1 0 0 0,1 1 0 0 0,-1 0 1 0 0,0-1-1 0 0,0 1 0 0 0,0-1 0 0 0,1 1 0 0 0,-1 0 1 0 0,1-1-1 0 0,-1 1 0 0 0,1 0 0 0 0,-1-1 0 0 0,1 1 1 0 0,0 0-1 0 0,0-1-3 0 0,10-20 41 0 0,-7 16-41 0 0,-3 6 0 0 0,0-1 0 0 0,-1 1 0 0 0,1-1 0 0 0,-1 1 0 0 0,1-1 0 0 0,-1 0 0 0 0,1 1 0 0 0,-1-1 0 0 0,1 0 0 0 0,-1 1 0 0 0,0-1 0 0 0,1 0 0 0 0,-1 0 0 0 0,0 1 0 0 0,0-1 0 0 0,0 0 0 0 0,1 0 0 0 0,-1 0 0 0 0,0 1 0 0 0,0-1 0 0 0,0 0 0 0 0,0 0 0 0 0,0 0 0 0 0,-1 0 0 0 0,1 1 0 0 0,0-1 0 0 0,0 0 0 0 0,-1 0 0 0 0,-4-3-1 0 0,5 4 1 0 0,0 0 0 0 0,0 0 0 0 0,0 0 0 0 0,0 0 0 0 0,-1 0 0 0 0,1 0 0 0 0,0 0 0 0 0,0 0 0 0 0,0 0 0 0 0,0 0 0 0 0,0 0 0 0 0,0 0 0 0 0,0 0 0 0 0,0 0 0 0 0,0 0 0 0 0,-1 0 0 0 0,1 0 0 0 0,0 0 0 0 0,0 0 0 0 0,0-1 0 0 0,0 1 0 0 0,0 0 0 0 0,0 0 0 0 0,0 0 0 0 0,0 0 0 0 0,0 0 0 0 0,0 0 0 0 0,0 0 0 0 0,0 0 0 0 0,0 0 0 0 0,0-1 0 0 0,0 1 0 0 0,0 0 0 0 0,0 0 0 0 0,0 0 0 0 0,0 0 0 0 0,0 0 0 0 0,0 0 0 0 0,0 0 0 0 0,0-1 0 0 0,0 1 0 0 0,0 0 0 0 0,0 0 0 0 0,0 0 0 0 0,0 0 0 0 0,0 0 0 0 0,0 0 0 0 0,0 0 0 0 0,0 0 0 0 0,9-20 0 0 0,-6 14 1 0 0,8-7 9 0 0,-7 7 18 0 0,-6 4 8 0 0,2 2-37 0 0,0 0 1 0 0,0 0 0 0 0,0 0 0 0 0,0 0 0 0 0,0 0 0 0 0,-1-1-1 0 0,1 1 1 0 0,0 0 0 0 0,0 0 0 0 0,0 0 0 0 0,0 0 0 0 0,0 0-1 0 0,0 0 1 0 0,0 0 0 0 0,0-1 0 0 0,0 1 0 0 0,0 0 0 0 0,-1 0 0 0 0,1 0-1 0 0,0 0 1 0 0,0 0 0 0 0,0-1 0 0 0,0 1 0 0 0,0 0 0 0 0,0 0-1 0 0,0 0 1 0 0,0 0 0 0 0,0 0 0 0 0,0-1 0 0 0,0 1 0 0 0,0 0-1 0 0,0 0 1 0 0,0 0 0 0 0,0 0 0 0 0,1 0 0 0 0,-1-1 0 0 0,0 1-1 0 0,0 0 1 0 0,4-6-57 0 0,6-5-54 0 0,-8 9 52 0 0,-2 4-1 0 0,3 8 48 0 0,7-5 12 0 0,5 23 0 0 0,-14-24 0 0 0,0 1 0 0 0,0-1 0 0 0,0 1 0 0 0,-1-1 0 0 0,0 1 0 0 0,0 0 0 0 0,0-1 0 0 0,0 1 0 0 0,-1 2 0 0 0,0 3 0 0 0,2-4 0 0 0,-1 0 0 0 0,1 1 0 0 0,-1-1 0 0 0,2 0 0 0 0,-1 0 0 0 0,1 0 0 0 0,2 4 0 0 0,-2-3 0 0 0,-1-4 0 0 0,-1 0 0 0 0,1-1 0 0 0,-1 1 0 0 0,1 0 0 0 0,-1 0 0 0 0,0-1 0 0 0,0 2 0 0 0,0 40-26 0 0,0 2 61 0 0,0 21 83 0 0,0 86 226 0 0,-1-145-321 0 0,1 0-1 0 0,-1-1 0 0 0,-1 1 0 0 0,1 0 1 0 0,-2 2-23 0 0,1-3 22 0 0,0 0 1 0 0,1 0-1 0 0,0 0 1 0 0,0 0-1 0 0,0 2-22 0 0,1 3 38 0 0,-2 0 0 0 0,1 0 0 0 0,-2 0 0 0 0,1-1 0 0 0,-2 2-38 0 0,-1 6 65 0 0,-5 5 45 0 0,-11 11 151 0 0,16-27-171 0 0,0 0-1 0 0,0 0 1 0 0,1 0-1 0 0,-2 4-89 0 0,2 3 146 0 0,0-3-44 0 0,3-9-75 0 0,-1 0 1 0 0,1 0 0 0 0,0 0-1 0 0,-1 0 1 0 0,1-1-1 0 0,-2 3-27 0 0,-10 9 163 0 0,3-3-38 0 0,4-1-45 0 0,5-7-60 0 0,-1-1-1 0 0,1 0 1 0 0,-1 0-1 0 0,0 0 1 0 0,1 0-1 0 0,-1 0 1 0 0,-1 1-20 0 0,-15 6 162 0 0,-6 4-16 0 0,5-1 2 0 0,13-9-110 0 0,0 0 1 0 0,-1-1 0 0 0,1 0 0 0 0,0 0-1 0 0,-3 0-38 0 0,-6 0 66 0 0,0-1 0 0 0,1 0 1 0 0,-7-1-67 0 0,20 0 2 0 0,1 0 2 0 0,-1 0-1 0 0,1 0 0 0 0,-1 0 0 0 0,1 0 0 0 0,-1 0 0 0 0,1 0 0 0 0,-1 0 0 0 0,1 0 1 0 0,-1 0-1 0 0,1 0 0 0 0,-1 0 0 0 0,1 0 0 0 0,-1 0 0 0 0,1 0 0 0 0,0 0 1 0 0,-1-1-1 0 0,1 1 0 0 0,-1 0 0 0 0,1 0 0 0 0,-1-1 0 0 0,1 1 0 0 0,0 0 0 0 0,-1 0 1 0 0,1-1-1 0 0,0 1 0 0 0,-1-1 0 0 0,1 1 0 0 0,0 0 0 0 0,0-1 0 0 0,-1 1 1 0 0,1-1-1 0 0,0 1-3 0 0,-5-7 33 0 0,-5 1-42 0 0,9 6 3 0 0,0-1-1 0 0,0 1 1 0 0,0 0-1 0 0,0-1 1 0 0,0 1-1 0 0,0-1 1 0 0,0 0-1 0 0,0 1 1 0 0,0-1 0 0 0,0 0-1 0 0,1 0 1 0 0,-1 1-1 0 0,0-1 1 0 0,1 0-1 0 0,-1 0 1 0 0,0 0 6 0 0,0-1-15 0 0,1 0 1 0 0,-1 1-1 0 0,1-1 0 0 0,-1 0 1 0 0,1 0-1 0 0,0 0 0 0 0,0 1 1 0 0,-1-1-1 0 0,1-1 15 0 0,1-4-113 0 0,-1 0-99 0 0,0 3 60 0 0,0 0-39 0 0,1 1-41 0 0,-1-1-48 0 0,-1-5-195 0 0,0-2-46 0 0,2 2 62 0 0,0 1-41 0 0,0 4 198 0 0,0 0-40 0 0,12-24-1000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28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0 636 7072 0 0,'0'0'202'0'0,"0"2"1"0"0,0 8-83 0 0,0-8 6 0 0,3-1 143 0 0,4 0 158 0 0,0 2 50 0 0,0 2 58 0 0,2 4 64 0 0,-6-7-466 0 0,0 2 71 0 0,7 6 514 0 0,-6-5-464 0 0,-1-2-117 0 0,-2-1-112 0 0,0-1-36 0 0,4 12 355 0 0,5-8-50 0 0,-5 3-69 0 0,3 8 35 0 0,-6-12-176 0 0,3 26 499 0 0,-3-27-506 0 0,1 2-3 0 0,1 1 31 0 0,-2-1 25 0 0,-1 1 53 0 0,0 2 96 0 0,-1-4-194 0 0,0 1 58 0 0,1 6 261 0 0,3-6-168 0 0,-1-3-167 0 0,2-2-48 0 0,-5 0-17 0 0,0 0-1 0 0,0 0 1 0 0,0 0-1 0 0,0 0 1 0 0,0 0-1 0 0,0 0 1 0 0,0 0-1 0 0,0 0 1 0 0,0 0 0 0 0,0 0-1 0 0,0 0 1 0 0,1 0-1 0 0,-1 0 1 0 0,0 0-1 0 0,0 0 1 0 0,0 0-1 0 0,0 0 1 0 0,0 0-1 0 0,0 0 1 0 0,0 0-1 0 0,0 0 1 0 0,0 0-1 0 0,0 0 1 0 0,0 0 0 0 0,0 1-1 0 0,1-1 1 0 0,-1 0-1 0 0,0 0 1 0 0,0 0-1 0 0,0 0 1 0 0,0 0-1 0 0,0 0 1 0 0,0 0-1 0 0,0 0 1 0 0,0 0-1 0 0,0 0 1 0 0,0 0-1 0 0,0 0 1 0 0,0 0-1 0 0,0 1 1 0 0,0-1 0 0 0,0 0-1 0 0,0 0 1 0 0,0 0-1 0 0,0 0 1 0 0,0 0-1 0 0,0 0 1 0 0,0 0-1 0 0,0 0 1 0 0,0 0-1 0 0,0 0 1 0 0,0 0-1 0 0,0 1 1 0 0,0-1-1 0 0,0 0 1 0 0,0 0 0 0 0,0 0-4 0 0,0 3 51 0 0,-1 0 68 0 0,-3 7 470 0 0,1-6-376 0 0,2-3-144 0 0,0 1-35 0 0,0-1-46 0 0,-1 0-51 0 0,0 2 260 0 0,1-5-72 0 0,1 0-46 0 0,0 0-30 0 0,1 0-27 0 0,0 0-1 0 0,-1 0 25 0 0,0 0 29 0 0,-1 1 46 0 0,-2 1 55 0 0,-5-2-51 0 0,7 2-112 0 0,0 0 0 0 0,-1-1-1 0 0,1 1 1 0 0,0-1 0 0 0,1 1 0 0 0,-1-1 0 0 0,0 0 0 0 0,0 1 0 0 0,0-1 0 0 0,0 0 0 0 0,0 0 0 0 0,1 0 0 0 0,-1 1 0 0 0,0-1 0 0 0,1 0 0 0 0,-1 0 0 0 0,0 0-1 0 0,1 0 1 0 0,-1 0 0 0 0,1-1-13 0 0,-2-11 145 0 0,0 3-23 0 0,-4-2 0 0 0,5 10-107 0 0,0 1 0 0 0,0-1 0 0 0,1 1 0 0 0,-1-1 1 0 0,0 1-1 0 0,1-1 0 0 0,-1 0 0 0 0,1 1 0 0 0,-1-1 0 0 0,1 0 0 0 0,0 1 0 0 0,0-1 0 0 0,0 0-15 0 0,0 0 15 0 0,-1 1-1 0 0,1-1 0 0 0,0 1 1 0 0,0-1-1 0 0,-1 1 0 0 0,1-1 1 0 0,-1 1-1 0 0,1-1 0 0 0,-1 1 1 0 0,1-1-1 0 0,-1 1 0 0 0,0 0 1 0 0,-1-2-16 0 0,1 2 11 0 0,0-1-1 0 0,0 0 1 0 0,1 1-1 0 0,-1-1 1 0 0,0 0-1 0 0,1 1 1 0 0,-1-1-1 0 0,1 0 1 0 0,-1 0-1 0 0,1 0 1 0 0,0 0-1 0 0,-1 1 1 0 0,1-3-10 0 0,0-1 9 0 0,-1-1 1 0 0,0 1-1 0 0,0-1 1 0 0,0 1-1 0 0,-2-3-9 0 0,1 3 7 0 0,1-1 0 0 0,-1 1 0 0 0,1 0 0 0 0,0-1 0 0 0,0-3-7 0 0,1-69 0 0 0,0 77 0 0 0,1-1 0 0 0,-1 0 0 0 0,0 1 0 0 0,0-1 0 0 0,1 0 0 0 0,-1 1 0 0 0,1-1 0 0 0,0 0 0 0 0,-1 1 0 0 0,1-1 0 0 0,0 1 0 0 0,0-1 0 0 0,0 1 0 0 0,0-1 0 0 0,0 1 0 0 0,0-1 0 0 0,-1 1 0 0 0,1-1 0 0 0,0 1 0 0 0,-1-1 0 0 0,1 0 0 0 0,-1 1 0 0 0,1-1 0 0 0,-1 0 0 0 0,0 1 0 0 0,0-1 0 0 0,0 0 0 0 0,0 0 0 0 0,1 1 0 0 0,-1-1 0 0 0,0 1 0 0 0,0-1 0 0 0,1 1 0 0 0,-1-1 0 0 0,1 0 0 0 0,-1 1 0 0 0,1 0 0 0 0,0-1 0 0 0,0 1 0 0 0,-1-1 0 0 0,1 1 0 0 0,0 0 0 0 0,4-7 0 0 0,-3 3 0 0 0,-1 4 0 0 0,-1 1-1 0 0,0-1 1 0 0,0 1 0 0 0,1-1 0 0 0,-1 0-1 0 0,0 1 1 0 0,1-1 0 0 0,-1 1 0 0 0,0-1-1 0 0,1 1 1 0 0,-1-1 0 0 0,1 1 0 0 0,-1-1-1 0 0,1 1 1 0 0,-1 0 0 0 0,1-1 0 0 0,0 1-1 0 0,-1 0 1 0 0,1-1 0 0 0,-1 1 0 0 0,1 0 0 0 0,0-1 0 0 0,4-1-8 0 0,-2 0-2 0 0,0 0 1 0 0,-1 0-1 0 0,1 0 0 0 0,0 0 1 0 0,-1-1-1 0 0,1 1 0 0 0,0-2 10 0 0,-2 2-5 0 0,0 0-1 0 0,1 0 0 0 0,-1 1 0 0 0,1-1 0 0 0,0 0 0 0 0,0 1 1 0 0,-1-1-1 0 0,1 1 0 0 0,0 0 0 0 0,0 0 0 0 0,0 0 0 0 0,0 0 0 0 0,0 0 1 0 0,1 0-1 0 0,-1 0 0 0 0,0 1 0 0 0,0-1 0 0 0,1 1 0 0 0,-1-1 6 0 0,11-1-106 0 0,-3-3-94 0 0,0 0-112 0 0,-5 3 109 0 0,3 1-34 0 0,-7 1 213 0 0,1 0-36 0 0,0 0-38 0 0,0 0-38 0 0,0 0-40 0 0,0 0-39 0 0,0 0-41 0 0,0 0-41 0 0,0 0-43 0 0,-1 0-42 0 0,1 0-44 0 0,0 0-44 0 0,0 0-45 0 0,0 0-46 0 0,0 0-47 0 0,0 0-47 0 0,4 0-1378 0 0,3 0-1144 0 0</inkml:trace>
  <inkml:trace contextRef="#ctx0" brushRef="#br0" timeOffset="609.62">499 545 5672 0 0,'0'0'165'0'0,"0"3"-10"0"0,0 5-126 0 0,0-2 7 0 0,0 5 37 0 0,0-9 101 0 0,3 1 202 0 0,-2-2-274 0 0,1 1 77 0 0,3 5 110 0 0,-3-3-117 0 0,-1-1 42 0 0,-1 1 84 0 0,1 0 107 0 0,-1-1-156 0 0,0-1 33 0 0,2 8 194 0 0,2 0-38 0 0,9 12 349 0 0,-4-6-198 0 0,-4-6-278 0 0,0 3 11 0 0,0 0-24 0 0,0-4-29 0 0,5 9 96 0 0,-5 5-45 0 0,2-18-132 0 0,-4-3-77 0 0,4 9 171 0 0,-1 2-63 0 0,-4-9-136 0 0,2 8 143 0 0,-4 17 219 0 0,-1-19-250 0 0,1 0 64 0 0,0 2-96 0 0,0-9-3 0 0,0-3-2 0 0,0 0-6 0 0,0 0-6 0 0,0 0-2 0 0,0 0 6 0 0,0 0 29 0 0,0 0 11 0 0,0 0 2 0 0,0-3-6 0 0,0-13 74 0 0,0-1-63 0 0,0 1-56 0 0,0-1-45 0 0,0-2-31 0 0,0-1-40 0 0,0-38-37 0 0,0 35 33 0 0,0 0 48 0 0,0 20-69 0 0,0-1 0 0 0,0 1 0 0 0,1-1 0 0 0,0 1 0 0 0,-1 0 0 0 0,1-1 0 0 0,0 1 0 0 0,1 0 0 0 0,-1 0 0 0 0,4-12 0 0 0,0-10 0 0 0,-3 20-1 0 0,0-1 0 0 0,1 1-1 0 0,-1 0 1 0 0,1 0 0 0 0,0 0-1 0 0,0 1 1 0 0,0-1 0 0 0,4-3 1 0 0,11-20-54 0 0,-6 23 54 0 0,16-8-43 0 0,-19 13 22 0 0,0 1 8 0 0,6 1-52 0 0,-9 1 32 0 0,-2-1 24 0 0,-1-1 0 0 0,1 1-1 0 0,-1-1 1 0 0,0 1-1 0 0,0 0 1 0 0,1 1-1 0 0,-2-1 1 0 0,1 0 0 0 0,0 1-1 0 0,2 2 10 0 0,-1 5-10 0 0,-3-8 10 0 0,0 0 0 0 0,0 0 0 0 0,0 1 0 0 0,1-1 0 0 0,-1 0 0 0 0,0 0 0 0 0,1-1 0 0 0,0 1-1 0 0,-1 0 1 0 0,0-1 0 0 0,3 3 0 0 0,0 0 0 0 0,0 0 0 0 0,0 0 0 0 0,-1 1 0 0 0,1 0 0 0 0,-3-2 0 0 0,0-1 0 0 0,0 1 0 0 0,0 0 0 0 0,0-1 0 0 0,-1 1 0 0 0,1 0 0 0 0,-1 0 0 0 0,1-1 0 0 0,-1 1 0 0 0,0 0 0 0 0,0 1 0 0 0,0 54 0 0 0,-2-19 0 0 0,-3-25 0 0 0,-1-4 0 0 0,4 5 0 0 0,2-3 11 0 0,0 1 212 0 0,0-16-40 0 0,0-2-130 0 0,0-2-37 0 0,0 1-49 0 0,0 2-56 0 0,0-14 108 0 0,0-25 101 0 0,0 31-116 0 0,1-5 68 0 0,5 0-11 0 0,-1 3-22 0 0,-2 2-13 0 0,-3 9-14 0 0,1-1 0 0 0,0 0 0 0 0,0 1 0 0 0,1-1 0 0 0,-1 1 0 0 0,1-1 0 0 0,0 1 0 0 0,-1 0-1 0 0,3-2-11 0 0,8-19 1 0 0,1-2-59 0 0,-11 23 45 0 0,0 0 0 0 0,0 1 0 0 0,0-1 0 0 0,1 1-1 0 0,-1-1 1 0 0,1 1 0 0 0,-1 0 0 0 0,3-1 13 0 0,23-17-65 0 0,2-6 56 0 0,-26 23 1 0 0,0-1 0 0 0,1 1 0 0 0,0 0 0 0 0,-1 0 0 0 0,1 0 0 0 0,0 1 0 0 0,1-1 0 0 0,3 0 8 0 0,-5 2-2 0 0,0 0 0 0 0,1 1 0 0 0,-1-1 0 0 0,0 1 0 0 0,3 0 2 0 0,-7 0 0 0 0,3 0-6 0 0,0 0 0 0 0,0 0 0 0 0,0 0-1 0 0,0 1 1 0 0,0-1 0 0 0,0 1 0 0 0,1 0 6 0 0,6 11-11 0 0,13 6 11 0 0,-20-15 0 0 0,1 1 0 0 0,-1-1 0 0 0,0 1 0 0 0,-1-1 0 0 0,1 1 0 0 0,0 0 0 0 0,-1 0 0 0 0,0 0 0 0 0,0 1 0 0 0,-1-1 0 0 0,1 0 0 0 0,-1 1 0 0 0,1 2 0 0 0,-2-5 0 0 0,0-1 0 0 0,0 1 0 0 0,1 0 0 0 0,-1-1 0 0 0,0 1 0 0 0,1 0 0 0 0,-1-1 0 0 0,1 1 0 0 0,0 0 0 0 0,0-1 0 0 0,-1 1 0 0 0,1-1 0 0 0,0 1 0 0 0,0-1 0 0 0,0 0 0 0 0,0 1 0 0 0,0-1 0 0 0,0 1 0 0 0,-1 0 0 0 0,1-1 0 0 0,-1 1 0 0 0,1 0 0 0 0,-1-1 0 0 0,1 1 0 0 0,-1 0 0 0 0,0-1 0 0 0,0 1 0 0 0,0 9-5 0 0,0-8-11 0 0,-1 0 1 0 0,1 1 0 0 0,1-1-1 0 0,-1 1 1 0 0,0-1-1 0 0,1 0 1 0 0,1 4 15 0 0,8 3-119 0 0,-9-5 115 0 0,-1 0-30 0 0,1 0-31 0 0,-1 0-44 0 0,0-1-24 0 0,0 1-45 0 0,0-1-52 0 0,0 1-58 0 0,0-3 100 0 0,3 13-924 0 0,9 0-50 0 0</inkml:trace>
  <inkml:trace contextRef="#ctx0" brushRef="#br0" timeOffset="1220.5">1376 606 6016 0 0,'0'0'133'0'0,"0"0"23"0"0,0 0 11 0 0,2 2-27 0 0,0 0-124 0 0,4 3 26 0 0,-3-2 22 0 0,-2-1 90 0 0,0-1 178 0 0,2 1 300 0 0,7 8 28 0 0,-8-7-27 0 0,1-3-129 0 0,7 0 101 0 0,1 0-77 0 0,0 0-71 0 0,1 0-61 0 0,-1 0-53 0 0,0 0-46 0 0,8 0 196 0 0,-14-3-141 0 0,-3 1-275 0 0,1 0 35 0 0,8-9 339 0 0,-7 7-298 0 0,0 0-75 0 0,-3 3-80 0 0,0 0-34 0 0,4-2 152 0 0,2 2-77 0 0,-2 0-11 0 0,10-11 36 0 0,0-1-48 0 0,-10 11-16 0 0,-4 1 0 0 0,-1 1 0 0 0,1 0 0 0 0,0 0 0 0 0,-1-1 0 0 0,1 1 0 0 0,-1 0 0 0 0,1-1 0 0 0,-1 1 0 0 0,1-1 0 0 0,0 1 0 0 0,-1 0 0 0 0,0-1 0 0 0,1 1 0 0 0,-1-1 0 0 0,1 1 0 0 0,-1-1 0 0 0,0 0 0 0 0,1 1 0 0 0,-1-1 0 0 0,0 1 0 0 0,0-1 0 0 0,1 0 0 0 0,1-4 0 0 0,-1 4 0 0 0,-1 0 0 0 0,1 1 0 0 0,0-1 0 0 0,-1 0 0 0 0,1 0 0 0 0,0 0 0 0 0,0 1 0 0 0,0-1 0 0 0,-1 0 0 0 0,1 1 0 0 0,0-1 0 0 0,0 1 0 0 0,0-1 0 0 0,0 1 0 0 0,0-1 0 0 0,1 1 0 0 0,8-6 0 0 0,-5-7 0 0 0,5 0 10 0 0,-7 8 33 0 0,-3-11-10 0 0,1 9-10 0 0,0 5-15 0 0,3-1 0 0 0,-4 3-7 0 0,1-1 0 0 0,-1 1 0 0 0,0 0 0 0 0,0 0 0 0 0,0 0 0 0 0,0 0 0 0 0,0 0 0 0 0,0 0 0 0 0,1 0 0 0 0,-1 0 0 0 0,0 0 0 0 0,0 0 0 0 0,0 0 0 0 0,0-1 0 0 0,0 1 0 0 0,0 0 0 0 0,0 0 0 0 0,0 0 0 0 0,0 0 0 0 0,0 0 0 0 0,0 0 0 0 0,1-1 0 0 0,-1 1 0 0 0,0 0 0 0 0,0 0 0 0 0,0 0 0 0 0,0 0 0 0 0,0 0 0 0 0,0-1 0 0 0,0 1 0 0 0,0 0 0 0 0,0 0 0 0 0,0 0 0 0 0,0 0 0 0 0,0 0 0 0 0,-1-1 0 0 0,1 1 1 0 0,0 0-1 0 0,0 0 0 0 0,0 0 0 0 0,0 0 0 0 0,0 0 0 0 0,0 0 0 0 0,0-1 0 0 0,0 1 0 0 0,0 0 0 0 0,0 0 0 0 0,0 0 0 0 0,-1 0 0 0 0,1 0 0 0 0,0 0-1 0 0,-5-8 31 0 0,5 2-20 0 0,-1-1 3 0 0,-3 2 57 0 0,-8-8-55 0 0,-11-10-16 0 0,21 21 0 0 0,-3 0 0 0 0,1-1-2 0 0,-2 3 4 0 0,-15 0-17 0 0,6 0-54 0 0,14 0 64 0 0,1 0 1 0 0,-1 0 0 0 0,0 0 0 0 0,0 0 0 0 0,0 0 0 0 0,0 0 0 0 0,1 0 0 0 0,-1 0 0 0 0,0 1 0 0 0,0-1 0 0 0,1 0-1 0 0,-1 0 1 0 0,0 1 0 0 0,0 0 4 0 0,-1 2-8 0 0,1 0 5 0 0,-14 6-56 0 0,14-9 58 0 0,0 1 0 0 0,0 0 0 0 0,0-1 1 0 0,1 1-1 0 0,-1 0 0 0 0,0 0 1 0 0,0-1-1 0 0,1 1 0 0 0,-1 0 0 0 0,0 0 1 0 0,1 0-1 0 0,-1 0 0 0 0,1 0 0 0 0,-1 0 1 0 0,1 0-1 0 0,0 0 1 0 0,-7 10-12 0 0,1-7-21 0 0,6-4 33 0 0,-1 1-1 0 0,1-1 0 0 0,-1 0 0 0 0,1 0 0 0 0,0 1 0 0 0,-1-1 0 0 0,1 0 0 0 0,-1 1 1 0 0,1-1-1 0 0,0 0 0 0 0,0 1 0 0 0,-1-1 0 0 0,1 0 0 0 0,0 1 0 0 0,0-1 1 0 0,-1 1-1 0 0,1-1 0 0 0,0 1 0 0 0,0-1 0 0 0,0 0 0 0 0,0 1 0 0 0,-1-1 0 0 0,1 1 1 0 0,0-1-1 0 0,0 1 0 0 0,0-1 0 0 0,0 1 0 0 0,0-1 0 0 0,0 1 0 0 0,0-1 0 0 0,1 1 1 0 0,-1 0 0 0 0,0 0-1 0 0,0 1 1 0 0,-1-1 0 0 0,1 1 0 0 0,0-1 0 0 0,0 1 0 0 0,-1-1 0 0 0,1 1 0 0 0,-1-1 0 0 0,0 1 0 0 0,1-1 0 0 0,-1 1 0 0 0,0-1-1 0 0,0 1 1 0 0,0 0-4 0 0,0-1 0 0 0,0 1 0 0 0,0 0 0 0 0,0-1 0 0 0,0 1 0 0 0,1 0 0 0 0,-1 0 0 0 0,1-1 0 0 0,-1 1 0 0 0,1 0 0 0 0,0 0 0 0 0,0 0 0 0 0,0 1 4 0 0,0 131 62 0 0,-1-133-62 0 0,1 1 0 0 0,0-1 0 0 0,0 1 0 0 0,1-1 0 0 0,-1 1 0 0 0,0-1 0 0 0,0 0 0 0 0,1 1 0 0 0,-1-1 0 0 0,0 1 0 0 0,1-1 0 0 0,0 0 0 0 0,-1 1 0 0 0,1-1 0 0 0,0 0 0 0 0,0 1 0 0 0,10 19 0 0 0,-8-17 0 0 0,-1-1 0 0 0,1 0 0 0 0,0 0 0 0 0,-1 0 0 0 0,1 0 0 0 0,1 0 0 0 0,-1-1 0 0 0,0 1 0 0 0,1-1 0 0 0,-1 0 0 0 0,1 0 0 0 0,0 0 0 0 0,-1-1 0 0 0,1 1 0 0 0,2 0 0 0 0,13 6 0 0 0,-11-3 3 0 0,-7-4-5 0 0,1 0 0 0 0,-1 0 1 0 0,0-1-1 0 0,1 1 0 0 0,-1 0 1 0 0,1-1-1 0 0,-1 1 0 0 0,1-1 1 0 0,-1 1-1 0 0,1-1 1 0 0,0 0-1 0 0,-1 1 0 0 0,1-1 1 0 0,0 0 1 0 0,4 0-40 0 0,-4 0 18 0 0,0 0 0 0 0,1 0 0 0 0,-1 0 0 0 0,0 0 0 0 0,0 0 0 0 0,0 0 0 0 0,0-1 0 0 0,0 1 0 0 0,0-1 0 0 0,1 0 22 0 0,5-3-79 0 0,3-3-58 0 0,0 6-31 0 0,-9 1 118 0 0,-1 0 0 0 0,1-1 1 0 0,-1 1-1 0 0,1 0 1 0 0,-1-1-1 0 0,1 1 0 0 0,-1 0 1 0 0,0-1-1 0 0,1 0 0 0 0,-1 1 1 0 0,1-1-1 0 0,-1 0 1 0 0,0 0 49 0 0,12-5-373 0 0,9 1-203 0 0,-21 5 554 0 0,-1-1-1 0 0,1 1 1 0 0,-1 0 0 0 0,0-1-1 0 0,1 1 1 0 0,-1 0-1 0 0,0-1 1 0 0,1 1 0 0 0,-1-1-1 0 0,0 1 1 0 0,1-1-1 0 0,-1 1 1 0 0,0-1 0 0 0,0 1-1 0 0,0-1 1 0 0,0 1-1 0 0,1-1 1 0 0,-1 1 0 0 0,0-1-1 0 0,0 1 1 0 0,0-1-1 0 0,0 1 1 0 0,0-1-1 0 0,0 1 1 0 0,0-1 0 0 0,0 0 22 0 0</inkml:trace>
  <inkml:trace contextRef="#ctx0" brushRef="#br0" timeOffset="4318.66">2253 515 5456 0 0,'0'-3'158'0'0,"1"1"-87"0"0,-2-2 14 0 0,-14-5-55 0 0,6 3 0 0 0,5 2 78 0 0,2 2 118 0 0,2 2 263 0 0,-3-3 455 0 0,1 1-736 0 0,0-1 43 0 0,-3-1 229 0 0,-6-6 738 0 0,6 7-830 0 0,1 1-114 0 0,0 0-59 0 0,-1 1-75 0 0,0 0-90 0 0,-7 1 529 0 0,9 0-22 0 0,1-2-78 0 0,-9-8-37 0 0,9 8-124 0 0,-1 0-117 0 0,0 2-73 0 0,-1-1-71 0 0,1 1-19 0 0,1 0 50 0 0,-5-5 34 0 0,7 5-111 0 0,-1-1 0 0 0,0 0 0 0 0,1 1 0 0 0,-1-1 0 0 0,0 1 0 0 0,0-1 0 0 0,1 1 0 0 0,-1-1 0 0 0,0 1 0 0 0,0 0 0 0 0,0-1 0 0 0,0 1 0 0 0,0 0 0 0 0,1 0 0 0 0,-1-1 0 0 0,0 1 0 0 0,0 0 0 0 0,0 0-1 0 0,0 0 1 0 0,0 0 0 0 0,0 0 0 0 0,0 0 0 0 0,0 1 0 0 0,0-1 0 0 0,0 0 0 0 0,1 0 0 0 0,-1 1-11 0 0,-7 3 78 0 0,7-3-63 0 0,-1 0 1 0 0,1 0-1 0 0,0 0 1 0 0,-1 0-1 0 0,1-1 1 0 0,-1 1-1 0 0,1-1 1 0 0,-1 1-1 0 0,1-1 1 0 0,-1 1-1 0 0,0-1 1 0 0,1 0-1 0 0,-1 0 1 0 0,0 0-16 0 0,1 0 4 0 0,-1 0 0 0 0,1 1 0 0 0,-1-1 1 0 0,0 0-1 0 0,1 1 0 0 0,-1-1 0 0 0,1 1 0 0 0,-1-1 0 0 0,1 1 1 0 0,-1 0-1 0 0,1-1 0 0 0,0 1 0 0 0,-1 0 0 0 0,1 0-4 0 0,-7 4 22 0 0,-2-1-12 0 0,8-3-10 0 0,0 0 0 0 0,0 0 0 0 0,-1 1 0 0 0,1-1 0 0 0,0 0 0 0 0,0 1 0 0 0,1-1 0 0 0,-1 1 1 0 0,0 0-1 0 0,-13 13 0 0 0,0 2 0 0 0,2 0 0 0 0,-5 7 0 0 0,-2 1 0 0 0,17-21-2 0 0,0 0 1 0 0,0-1-1 0 0,0 1 1 0 0,1 0-1 0 0,-1 1 0 0 0,1-1 1 0 0,-1 3 1 0 0,-13 38-53 0 0,15-41 53 0 0,1-1 0 0 0,-1 1 0 0 0,0-1 0 0 0,1 1 0 0 0,0-1 0 0 0,0 1 0 0 0,0-1 0 0 0,0 1 0 0 0,0 1 0 0 0,1 4 0 0 0,-2 6 0 0 0,1-13 0 0 0,0 1 0 0 0,-1 0 0 0 0,1 0 0 0 0,1 0 0 0 0,-1-1 0 0 0,0 1 0 0 0,1 0 0 0 0,-1 0 0 0 0,1 0 0 0 0,0 2 0 0 0,2-1 0 0 0,-1 1 0 0 0,0 0 0 0 0,0-1 0 0 0,0 1 0 0 0,1-1 0 0 0,0 0 0 0 0,0 0 0 0 0,0 0 0 0 0,1 0 0 0 0,-1 0 0 0 0,1-1 0 0 0,0 0 0 0 0,1 2 0 0 0,26 10 0 0 0,-29-14 0 0 0,1 0 0 0 0,0-1 0 0 0,0 1-1 0 0,-1-1 1 0 0,1 1 0 0 0,0-1 0 0 0,0 0 0 0 0,0 0 0 0 0,0 0 0 0 0,-1-1 0 0 0,2 1 0 0 0,4-1-13 0 0,9 0-32 0 0,0-5 18 0 0,-3 1-19 0 0,0 2-57 0 0,0 1-56 0 0,6-8-159 0 0,-12 8 188 0 0,-2 1-37 0 0,-3 0 25 0 0,1 1-44 0 0,-1-1-54 0 0,1 1-62 0 0,-1-1-9 0 0,0 0-45 0 0,0 0-41 0 0,0-1-35 0 0,1 1-127 0 0,-1-1-35 0 0,8-3-1310 0 0</inkml:trace>
  <inkml:trace contextRef="#ctx0" brushRef="#br0" timeOffset="4672.83">2207 31 4688 0 0,'0'0'133'0'0,"0"-2"-5"0"0,0-9 7 0 0,0 4-32 0 0,0 2 146 0 0,0 2-111 0 0,0 1 521 0 0,0 2 21 0 0,0 0-13 0 0,0 0-83 0 0,0 0-38 0 0,0 0-8 0 0,0 0-10 0 0,0 0-34 0 0,0 0-12 0 0,3 2-2 0 0,8 6-107 0 0,2 1 72 0 0,-9 2-175 0 0,-2 2-28 0 0,4-3-52 0 0,-2-3-62 0 0,4 11 151 0 0,0 6-19 0 0,-4-8-111 0 0,2-1-3 0 0,-2-3-42 0 0,-1 9-8 0 0,-3-15-69 0 0,1-1 0 0 0,0 1 0 0 0,0 0 0 0 0,0-1 0 0 0,1 1 1 0 0,0 1-28 0 0,0-3 21 0 0,-1 1 1 0 0,1 0-1 0 0,-1 0 1 0 0,-1 0 0 0 0,1 0-1 0 0,-1 1-21 0 0,-1 19 74 0 0,1-15-39 0 0,-1 0 0 0 0,2 1 0 0 0,-1-1 0 0 0,1 0 1 0 0,2 4-36 0 0,1 2 40 0 0,-2-10-19 0 0,0 1 0 0 0,-1-1 1 0 0,0 0-1 0 0,0 1 0 0 0,0-1 1 0 0,-1 1-22 0 0,0-4 5 0 0,0 72 216 0 0,0-12 39 0 0,0 85 418 0 0,0-103-499 0 0,0-1-34 0 0,0-43-144 0 0,0 0 1 0 0,0-1 0 0 0,0 1 0 0 0,0 0 0 0 0,0 0 0 0 0,0 0 0 0 0,0-1 0 0 0,0 1 0 0 0,0 0 0 0 0,-1 0-1 0 0,1 0 1 0 0,0-1 0 0 0,0 1 0 0 0,-1 1-2 0 0,-7 3 43 0 0,10-2-69 0 0,0 0-93 0 0,0-1-91 0 0,-1-1 55 0 0,0 0-39 0 0,-1-1-41 0 0,1 1-40 0 0,0 0-380 0 0,-1-1 86 0 0,0 0-55 0 0,0 0-741 0 0,0 0-591 0 0,0 0-1122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6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6504 0 0,'0'0'190'0'0,"0"0"-53"0"0,0 0-19 0 0,0 0 33 0 0,0 0 117 0 0,0 0 221 0 0,0 0 14 0 0,0 0-17 0 0,2 0-71 0 0,8 0-30 0 0,-10 0-378 0 0,1 0 0 0 0,-1 0-1 0 0,0 0 1 0 0,0 0-1 0 0,0 0 1 0 0,0 0 0 0 0,0 0-1 0 0,0 0 1 0 0,0 0 0 0 0,0 0-1 0 0,0 0 1 0 0,0 0-1 0 0,0 0 1 0 0,1 0 0 0 0,-1 0-1 0 0,0 0 1 0 0,0 0 0 0 0,0 0-1 0 0,0 0 1 0 0,0 0-1 0 0,0 0 1 0 0,0 0 0 0 0,0 0-1 0 0,0 0 1 0 0,0 0-1 0 0,0 0 1 0 0,1 1 0 0 0,-1-1-1 0 0,0 0 1 0 0,0 0 0 0 0,0 0-1 0 0,0 0 1 0 0,0 0-1 0 0,0 0 1 0 0,0 0 0 0 0,0 0-1 0 0,0 0 1 0 0,0 0 0 0 0,0 0-1 0 0,0 0 1 0 0,0 0-1 0 0,0 1 1 0 0,0-1 0 0 0,0 0-1 0 0,0 0 1 0 0,0 0 0 0 0,0 0-1 0 0,0 0 1 0 0,0 0-1 0 0,0 0 1 0 0,0 0 0 0 0,0 0-1 0 0,0 0 1 0 0,0 1-1 0 0,0-1 1 0 0,0 0 0 0 0,0 0-7 0 0,0 3 131 0 0,0 9 141 0 0,2-2-63 0 0,5-6-65 0 0,-7-4-135 0 0,1 1 0 0 0,-1-1 0 0 0,0 0-1 0 0,1 0 1 0 0,-1 1 0 0 0,1-1 0 0 0,-1 0 0 0 0,0 1 0 0 0,1-1 0 0 0,-1 0-1 0 0,0 1 1 0 0,1-1 0 0 0,-1 1 0 0 0,0-1 0 0 0,0 0 0 0 0,0 1 0 0 0,1-1 0 0 0,-1 1-1 0 0,0-1 1 0 0,0 1 0 0 0,0-1 0 0 0,0 1 0 0 0,0-1 0 0 0,0 0 0 0 0,0 1-1 0 0,1-1 1 0 0,-1 1 0 0 0,-1-1 0 0 0,1 1 0 0 0,0-1 0 0 0,0 1 0 0 0,0 0-9 0 0,0 15 208 0 0,0 5 1 0 0,0-15-152 0 0,2 10 173 0 0,3 1-41 0 0,1-3-50 0 0,-5-7-58 0 0,0 0-1 0 0,0 0 1 0 0,-1 0 0 0 0,0 0 0 0 0,-1 4-81 0 0,1-2 87 0 0,0-1 0 0 0,0 1 0 0 0,1-1 0 0 0,1 6-87 0 0,2 3 100 0 0,2 15 90 0 0,-4-8-16 0 0,-2 42 317 0 0,0-16-62 0 0,0 0 33 0 0,0 99 1004 0 0,0-147-1396 0 0,0-2 1 0 0,0 0 14 0 0,0 0-40 0 0,0 0-89 0 0,0 0-92 0 0,0 0-91 0 0,0 0 64 0 0,0 0-40 0 0,0 0-41 0 0,0 0-40 0 0,0 0-388 0 0,0 0 89 0 0,0 0-53 0 0,0 0-754 0 0,0 0-594 0 0,0 0-1129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8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1 166 7976 0 0,'0'0'174'0'0,"0"0"29"0"0,2 2 14 0 0,8 11-26 0 0,-7 2-152 0 0,-3-8-51 0 0,0 7 12 0 0,1-9 41 0 0,0-1 38 0 0,4 4 141 0 0,-2-3-21 0 0,-1 0 45 0 0,0 0 43 0 0,-1 2 40 0 0,-1 2 32 0 0,1-2-82 0 0,2 1 19 0 0,0-1-97 0 0,3 8 115 0 0,-4-8-178 0 0,-2 1 42 0 0,1 4-20 0 0,0 0-38 0 0,2 0-15 0 0,3 4 2 0 0,-4-10-72 0 0,-2-3 12 0 0,1 0-1 0 0,0 1 1 0 0,-1-1 0 0 0,0 0 0 0 0,0 0 0 0 0,0 1-1 0 0,0-1 1 0 0,0 3-47 0 0,-1-3 35 0 0,1-1 0 0 0,0 0 0 0 0,0 1 0 0 0,0-1 0 0 0,0 0 0 0 0,0 1 0 0 0,0-1 0 0 0,1 0-1 0 0,-1 1 1 0 0,1-1 0 0 0,0 0 0 0 0,0 1-35 0 0,3 5 110 0 0,2 1 53 0 0,-4 4 46 0 0,-2-6-96 0 0,1-5-76 0 0,-1 0 0 0 0,0 0-1 0 0,0 0 1 0 0,0 0 0 0 0,-1 0 0 0 0,1 0 0 0 0,0 0-1 0 0,-1 0 1 0 0,1 0 0 0 0,-1 1-37 0 0,-4 5 94 0 0,-1 4 27 0 0,5-6-30 0 0,0 1 50 0 0,1-6-10 0 0,0 1-48 0 0,0 4-27 0 0,0 14-207 0 0,0-16 170 0 0,0-1 53 0 0,0-1 69 0 0,0 0 84 0 0,0-2 99 0 0,0-2 115 0 0,0 1-172 0 0,0-1 35 0 0,0 0 36 0 0,0-1 39 0 0,-2-2-217 0 0,0 4-143 0 0,1 0-1 0 0,0-1 0 0 0,0 1 0 0 0,0-1 0 0 0,0 1 0 0 0,0-1 0 0 0,1 1 0 0 0,-1-1 0 0 0,0 1 1 0 0,1-1-1 0 0,-1 0 0 0 0,1 1 0 0 0,-1-2-16 0 0,0-12 71 0 0,1-3-34 0 0,0 13-35 0 0,0 0 19 0 0,-1 0 0 0 0,0 0 1 0 0,0 0-1 0 0,0 0 0 0 0,-2-4-21 0 0,1 4 15 0 0,0-1 0 0 0,1 1 1 0 0,0-1-1 0 0,0 1 0 0 0,0-1 1 0 0,1 0-16 0 0,-1-12 13 0 0,2-24 79 0 0,1 26-91 0 0,3 1-1 0 0,-3 8 0 0 0,-1 1 0 0 0,1 0 0 0 0,-1 0 0 0 0,0-1 0 0 0,0 1 0 0 0,-1-4 0 0 0,0-28 0 0 0,0 34-5 0 0,0 0-1 0 0,0-1 0 0 0,0 1 1 0 0,1-1-1 0 0,0 1 0 0 0,-1 0 0 0 0,2-1 1 0 0,-1 1-1 0 0,1-2 6 0 0,4-12-29 0 0,-6 12 20 0 0,2-1-1 0 0,-1 0 0 0 0,1 0 0 0 0,0 1 0 0 0,0-1 0 0 0,1 1 0 0 0,0-1 0 0 0,0 1 0 0 0,1 0 0 0 0,0 0 0 0 0,2-3 10 0 0,4-13-44 0 0,-8 18 33 0 0,-1 0 0 0 0,1 0 0 0 0,0-1 0 0 0,0 2-1 0 0,1-1 1 0 0,-1 0 0 0 0,1 0 0 0 0,1 0 11 0 0,2-3-9 0 0,-4 5 4 0 0,-1 0-1 0 0,1 0 0 0 0,0 0 0 0 0,-1 1 1 0 0,1-1-1 0 0,0 0 0 0 0,0 1 0 0 0,0 0 0 0 0,0-1 1 0 0,0 1-1 0 0,0 0 0 0 0,0 0 0 0 0,1 0 0 0 0,-1 0 1 0 0,0 1-1 0 0,1-1 0 0 0,-1 1 6 0 0,3-3-53 0 0,8-7 39 0 0,-12 10 14 0 0,-1-1-1 0 0,1 1 1 0 0,0 0-1 0 0,-1 0 1 0 0,1-1-1 0 0,0 1 1 0 0,-1 0-1 0 0,1 0 1 0 0,0 0-1 0 0,-1 0 1 0 0,1 0-1 0 0,0 0 1 0 0,0 0-1 0 0,-1 0 1 0 0,1 0-1 0 0,0 1 1 0 0,-1-1-1 0 0,1 0 1 0 0,0 0-1 0 0,-1 1 1 0 0,1-1 0 0 0,7 5-23 0 0,-6-4 19 0 0,-1 0 0 0 0,0 0 0 0 0,1-1 0 0 0,-1 1 0 0 0,1 0 0 0 0,-1-1 0 0 0,1 1 0 0 0,-1-1 0 0 0,1 1 0 0 0,0-1 0 0 0,1 1 4 0 0,2 1-53 0 0,-1 2 44 0 0,0-1-5 0 0,-1 1 0 0 0,1-1-1 0 0,-1 1 1 0 0,0 0 0 0 0,1 2 14 0 0,14 27-80 0 0,-6-8 53 0 0,-9-8-26 0 0,-3 15 25 0 0,0 9-22 0 0,0-39 50 0 0,0 0 0 0 0,0-1 0 0 0,0 1 0 0 0,0 0 0 0 0,0-1 0 0 0,-1 1 0 0 0,1-1 0 0 0,-1 1 0 0 0,1 0 0 0 0,-1-1 0 0 0,-11 14 0 0 0,-6 13 0 0 0,-10-13 11 0 0,8-5 37 0 0,4-5-43 0 0,-4-2-57 0 0,2-3-50 0 0,2 0 6 0 0,10 0 17 0 0,4 0 46 0 0,0 0 1 0 0,1 0-1 0 0,-1 0 0 0 0,1 0 1 0 0,-1 0-1 0 0,0 0 0 0 0,1 0 1 0 0,-1 0-1 0 0,1-1 0 0 0,-1 1 1 0 0,1-1-1 0 0,-2 0 33 0 0,1-1 5 0 0,1 1-73 0 0,0-1-76 0 0,0 1-78 0 0,1-1-58 0 0,-1 1-71 0 0,0 0-74 0 0,0 0-74 0 0,0 1-78 0 0,-1-1-78 0 0,0 1-80 0 0,0 0-82 0 0,0 0-1149 0 0,1 0-1114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9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1 197 10248 0 0,'0'0'230'0'0,"0"0"30"0"0,0 0 20 0 0,0 0-25 0 0,0 0-94 0 0,0 1-39 0 0,0 1 127 0 0,0 0-183 0 0,0 0 40 0 0,-1 1 150 0 0,2 8 450 0 0,-1-8-505 0 0,1 1-65 0 0,-1-3-109 0 0,1 1-33 0 0,3 5 201 0 0,-1 0-46 0 0,2 13 217 0 0,-5-10-167 0 0,1-2-43 0 0,-1 0 42 0 0,0 1-7 0 0,1-3-51 0 0,1 1-26 0 0,2 1-10 0 0,2 7 58 0 0,-5-7-64 0 0,0 2 45 0 0,-2-2-50 0 0,1 13 102 0 0,3-7 21 0 0,4 0-48 0 0,-6-11-130 0 0,0 1 0 0 0,0-1 0 0 0,0 1 0 0 0,0-1-1 0 0,-1 1 1 0 0,0-1 0 0 0,1 4-38 0 0,-1 8 166 0 0,0-3-48 0 0,0-5-33 0 0,0 63 155 0 0,0-68-425 0 0,0-2-31 0 0,0 0 107 0 0,0 0-60 0 0,0 0-80 0 0,0 0 76 0 0,0 0-38 0 0,0 0-40 0 0,0 0-40 0 0,0 0-392 0 0,0 0 94 0 0,0 0-53 0 0,0 0-755 0 0,0 0-593 0 0,0 0-1129 0 0</inkml:trace>
  <inkml:trace contextRef="#ctx0" brushRef="#br0" timeOffset="306.24">227 1 7520 0 0,'10'9'98'0'0,"14"15"148"0"0,-16-10-155 0 0,-4 2-54 0 0,-5-7 2 0 0,1-1 40 0 0,-1 0 44 0 0,2 1 46 0 0,2 2 49 0 0,2-1 55 0 0,-1 0-23 0 0,-2-2-18 0 0,-1 0 35 0 0,0 2 91 0 0,-1-4-189 0 0,0 2 50 0 0,-1 26 809 0 0,2-26-792 0 0,0 0-22 0 0,0-2-56 0 0,3 6 181 0 0,-3-4-55 0 0,-1 3 59 0 0,-4 2-65 0 0,3-12-248 0 0,-2 9 199 0 0,0-3-41 0 0,0 3 90 0 0,3-9-252 0 0,-1 0 0 0 0,1 0 0 0 0,0-1 0 0 0,0 1 0 0 0,0 0-1 0 0,0 0 1 0 0,0 0 0 0 0,0 0 0 0 0,0 0 0 0 0,0-1 0 0 0,1 1 0 0 0,-1 0 0 0 0,0 0-1 0 0,1 0-25 0 0,2 7 179 0 0,1 4 138 0 0,-5 5 39 0 0,-1-8-150 0 0,2 0 64 0 0,2-2-35 0 0,0 0 56 0 0,8 5-82 0 0,-7-9-45 0 0,-3-3-11 0 0,0 0-7 0 0,0 0-29 0 0,0 0-12 0 0,0 0-1 0 0,0-3 4 0 0,0 3-100 0 0,0-1-1 0 0,0 1 1 0 0,0-1-1 0 0,0 1 1 0 0,0-1-1 0 0,0 1 1 0 0,1-1 0 0 0,-1 0-1 0 0,0 1 1 0 0,0-1-1 0 0,0 1 1 0 0,1-1-1 0 0,-1 1 1 0 0,0 0-1 0 0,1-1 1 0 0,-1 1-1 0 0,0-1 1 0 0,1 1-1 0 0,-1-1 1 0 0,1 1-1 0 0,-1 0 1 0 0,0-1-1 0 0,1 1 1 0 0,0 0-8 0 0,-1-1 8 0 0,1 1 1 0 0,0-1-1 0 0,-1 1 1 0 0,1-1 0 0 0,-1 1-1 0 0,1-1 1 0 0,-1 1 0 0 0,1-1-1 0 0,-1 1 1 0 0,1-1 0 0 0,-1 1-1 0 0,0-1 1 0 0,1 0-1 0 0,-1 1 1 0 0,0-1 0 0 0,0 0-1 0 0,1 1 1 0 0,-1-1 0 0 0,0 0-1 0 0,0 0 1 0 0,0 1 0 0 0,0-1-1 0 0,0 0 1 0 0,0 1-1 0 0,0-1-8 0 0,1-20 162 0 0,0 19-153 0 0,-1 0-1 0 0,1 0 0 0 0,-1 1 1 0 0,1-1-1 0 0,0 0 1 0 0,0 0-1 0 0,0 1 1 0 0,0-1-1 0 0,0 1 1 0 0,0-1-1 0 0,0 1 1 0 0,0-1-1 0 0,1 1 0 0 0,-1-1-8 0 0,2-1 11 0 0,0 0 0 0 0,0 0-1 0 0,0 0 1 0 0,-1-1 0 0 0,0 1-1 0 0,1-1 1 0 0,-1 0 0 0 0,0 1-1 0 0,-1-1 1 0 0,1 0 0 0 0,0-3-11 0 0,0-2 7 0 0,-2 7-7 0 0,0 0 1 0 0,1 0-1 0 0,-1 0 1 0 0,1 0-1 0 0,-1 0 1 0 0,1 0-1 0 0,0 0 0 0 0,0-1 0 0 0,22-17 12 0 0,-3-5 36 0 0,36-20-36 0 0,-46 35-12 0 0,1 0 0 0 0,0 1 0 0 0,1 0 0 0 0,2 0 0 0 0,-12 8 0 0 0,46-27 0 0 0,-47 28 0 0 0,0-1 0 0 0,0 1 0 0 0,0 0 0 0 0,0 0 0 0 0,-1 0 0 0 0,1 0 0 0 0,0-1 0 0 0,0 1 0 0 0,0 1 0 0 0,0-1 0 0 0,0 0 0 0 0,0 0 0 0 0,0 0 0 0 0,0 0 0 0 0,0 1 0 0 0,0-1 0 0 0,-1 0 0 0 0,1 1 0 0 0,0-1 0 0 0,0 0 0 0 0,0 1 0 0 0,-1 0 0 0 0,1-1 0 0 0,0 1 0 0 0,0-1 0 0 0,-1 1 0 0 0,1 0 0 0 0,5 3 0 0 0,19 9-37 0 0,-25-12 36 0 0,0-1-1 0 0,1 0 1 0 0,-1 1 0 0 0,0-1 0 0 0,1 0 0 0 0,-1 1-1 0 0,0-1 1 0 0,0 0 0 0 0,1 1 0 0 0,-1-1 0 0 0,0 1-1 0 0,0-1 1 0 0,1 1 0 0 0,-1-1 0 0 0,0 0 0 0 0,0 1-1 0 0,0-1 1 0 0,0 1 0 0 0,0-1 1 0 0,4 12-14 0 0,3-1-19 0 0,-5-8 26 0 0,0 0-1 0 0,0 0 1 0 0,0 0-1 0 0,-1 1 1 0 0,1-1 0 0 0,-1 0-1 0 0,0 1 1 0 0,0-1 0 0 0,0 0-1 0 0,0 2 8 0 0,-5 15-11 0 0,2-13 11 0 0,1 0 0 0 0,-1-1 0 0 0,2 1 0 0 0,-1 4 0 0 0,1 31 0 0 0,0-40 0 0 0,-1 0 0 0 0,1 0 0 0 0,0 0 0 0 0,-1 0 0 0 0,1 0 0 0 0,-1 0 0 0 0,0-1 0 0 0,1 1 0 0 0,-1 0 0 0 0,0 0 0 0 0,0-1 0 0 0,-1 1 0 0 0,2-1 0 0 0,-1 0 0 0 0,0 0 0 0 0,1 0 0 0 0,-1-1 0 0 0,1 1 0 0 0,-1 0 0 0 0,1 0 0 0 0,0 0 0 0 0,-1 0 0 0 0,1 0 0 0 0,0 0 0 0 0,0 0 0 0 0,0 0 0 0 0,-1 0 0 0 0,1 0 0 0 0,0 0 0 0 0,0-1 0 0 0,0 1 0 0 0,1 0 0 0 0,-1 0 0 0 0,0 0 0 0 0,0 0 0 0 0,0 0 0 0 0,1 0 0 0 0,-1 0 0 0 0,4 6 0 0 0,3 3-23 0 0,-7-9 19 0 0,0 0 0 0 0,1-1 0 0 0,-1 1 0 0 0,0 0 0 0 0,0-1 0 0 0,0 1 1 0 0,0 0-1 0 0,0 0 0 0 0,0-1 0 0 0,0 1 0 0 0,0 0 0 0 0,0-1 0 0 0,0 1 1 0 0,-1 0-1 0 0,1-1 0 0 0,0 1 0 0 0,0 0 0 0 0,-1 0 4 0 0,-4 7-43 0 0,-1 3-24 0 0,5-3-22 0 0,1-6-1 0 0,2 1-88 0 0,-1-1 71 0 0,1-1 52 0 0,3 6 16 0 0,-4-4-21 0 0,0-1-19 0 0,0 0-45 0 0,0 0-71 0 0,-1 0-76 0 0,1 0-89 0 0,-1 1-101 0 0,0-3 75 0 0,0 1-56 0 0,0-1-52 0 0,0 1-45 0 0,0-1-157 0 0,0 0-44 0 0,0 0-191 0 0,0 0-513 0 0</inkml:trace>
  <inkml:trace contextRef="#ctx0" brushRef="#br0" timeOffset="820.57">1225 92 9040 0 0,'0'0'200'0'0,"0"0"33"0"0,0 0 15 0 0,-2 0-36 0 0,-8 2-125 0 0,0 3 80 0 0,2 0 42 0 0,3-3-94 0 0,5-1-85 0 0,-1-1-1 0 0,0 0 1 0 0,1 0-1 0 0,-1 1 1 0 0,1-1-1 0 0,-1 0 1 0 0,0 1-1 0 0,1-1 1 0 0,-1 1-1 0 0,1-1 0 0 0,-1 1 1 0 0,1-1-1 0 0,0 0 1 0 0,-1 1-1 0 0,1 0 1 0 0,-1-1-1 0 0,1 1 1 0 0,0-1-1 0 0,-1 1 1 0 0,1-1-1 0 0,0 1 0 0 0,0 0-29 0 0,-3 4 121 0 0,-1 1 59 0 0,-1 0-37 0 0,-2-2-9 0 0,-4 2 16 0 0,-8 5 78 0 0,10 1-7 0 0,4-2-27 0 0,0 0 11 0 0,-3 0-42 0 0,-4 2 15 0 0,-10 10 100 0 0,20-20-256 0 0,1-1 0 0 0,0 1 0 0 0,0-1 0 0 0,0 1 0 0 0,0 0 0 0 0,1-1 1 0 0,-1 1-1 0 0,0 0 0 0 0,1 0 0 0 0,-1 0 0 0 0,1-1 0 0 0,-1 1 0 0 0,1 0 1 0 0,0 1-23 0 0,0 4 53 0 0,0-5-42 0 0,1 0 1 0 0,-1 0-1 0 0,0 0 1 0 0,-1 0-1 0 0,1 0 1 0 0,0 0-1 0 0,-1 0 1 0 0,1 0-1 0 0,-1 0 1 0 0,0 1-12 0 0,-2 3 26 0 0,-6 13 46 0 0,8-18-71 0 0,1-1 1 0 0,0 1 0 0 0,0 0-1 0 0,-1-1 1 0 0,1 1 0 0 0,0 0 0 0 0,0 0-1 0 0,0-1 1 0 0,0 1 0 0 0,0 0 0 0 0,0 0-1 0 0,0-1 1 0 0,0 1 0 0 0,1 0 0 0 0,-1-1-1 0 0,0 1 1 0 0,0 0 0 0 0,1 0-1 0 0,-1-1 1 0 0,0 1 0 0 0,1 0 0 0 0,-1-1-1 0 0,0 1 1 0 0,1-1 0 0 0,-1 1-2 0 0,7 4 38 0 0,-7-5-37 0 0,1 0 0 0 0,-1 0 1 0 0,0 0-1 0 0,1 0 1 0 0,-1 1-1 0 0,0-1 0 0 0,1 0 1 0 0,-1 0-1 0 0,0 1 0 0 0,1-1 1 0 0,-1 0-1 0 0,0 1 0 0 0,0-1 1 0 0,1 0-1 0 0,-1 1 1 0 0,0-1-1 0 0,0 0 0 0 0,0 1 1 0 0,0-1-1 0 0,1 0 0 0 0,-1 1 1 0 0,0-1-1 0 0,0 1 0 0 0,0-1 1 0 0,0 0-1 0 0,0 1 0 0 0,0-1 1 0 0,0 1-1 0 0,0-1 1 0 0,0 0-1 0 0,0 1-1 0 0,0 2 76 0 0,2-3 53 0 0,24 0 173 0 0,-24 0-145 0 0,3 0 23 0 0,-2 0-151 0 0,0 0 0 0 0,0-1 0 0 0,0 1 0 0 0,0 0 0 0 0,0-1 0 0 0,0 0 0 0 0,0 0-29 0 0,-2 1 11 0 0,0 0 1 0 0,0-1-1 0 0,0 1 0 0 0,0-1 0 0 0,0 0 0 0 0,0 1 1 0 0,0-1-1 0 0,-1 1 0 0 0,1-1 0 0 0,0 0 1 0 0,0 0-1 0 0,-1 0 0 0 0,1 1 0 0 0,0-1 0 0 0,-1 0 1 0 0,1-1-12 0 0,1-2 52 0 0,-2 3-42 0 0,1 0 1 0 0,-1 1-1 0 0,0-1 0 0 0,1 1 1 0 0,-1-1-1 0 0,0 1 0 0 0,1-1 1 0 0,-1 0-1 0 0,0 1 0 0 0,1-1 1 0 0,-1 1-1 0 0,1-1 0 0 0,-1 1 1 0 0,1 0-1 0 0,-1-1 0 0 0,1 1 1 0 0,0 0-1 0 0,-1-1 0 0 0,1 1 0 0 0,-1 0 1 0 0,1-1-1 0 0,0 1-10 0 0,4-2 30 0 0,-4 1-19 0 0,0 0 1 0 0,1 0-1 0 0,-1 0 0 0 0,0 0 1 0 0,0-1-1 0 0,0 1 1 0 0,0 0-1 0 0,0 0 0 0 0,0-1 1 0 0,0 1-1 0 0,-1-1 0 0 0,1 1 1 0 0,0-1-1 0 0,0 0-11 0 0,-1 0 11 0 0,1 1-1 0 0,-1-1 1 0 0,1 1 0 0 0,0-1-1 0 0,0 1 1 0 0,0-1 0 0 0,0 1-1 0 0,0 0 1 0 0,0 0-1 0 0,0-1 1 0 0,0 1 0 0 0,0 0-1 0 0,1 0 1 0 0,0 0-11 0 0,14-9 80 0 0,-14 8-77 0 0,-1 1 0 0 0,0 0 1 0 0,0-1-1 0 0,0 1 0 0 0,1-1 1 0 0,-2 1-1 0 0,1-1 1 0 0,0 0-1 0 0,0 1 0 0 0,0-1 1 0 0,-1 0-1 0 0,1 1 0 0 0,-1-1 1 0 0,1 0-1 0 0,-1 0 1 0 0,0 0-1 0 0,0 0 0 0 0,1 1 1 0 0,-1-1-1 0 0,-1 0 1 0 0,1-1-4 0 0,0 1 9 0 0,0 0 0 0 0,1 0 1 0 0,-1 1-1 0 0,0-1 1 0 0,1 0-1 0 0,-1 1 0 0 0,1-1 1 0 0,-1 1-1 0 0,1-1 1 0 0,0 0-1 0 0,0 1 1 0 0,0 0-1 0 0,0-1-9 0 0,0 1 10 0 0,0-1-1 0 0,-1 1 1 0 0,1-1 0 0 0,0 1-1 0 0,0-1 1 0 0,-1 0 0 0 0,1 1-1 0 0,-1-1 1 0 0,0 0 0 0 0,1 1-1 0 0,-1-1 1 0 0,0 0-1 0 0,0 0-9 0 0,0-9 63 0 0,-1-10 25 0 0,5 8-78 0 0,6-2-10 0 0,-8 0 0 0 0,-2 14 0 0 0,0 0 0 0 0,0 0 0 0 0,0 0 0 0 0,0 1 0 0 0,0-1 0 0 0,0 0 0 0 0,1 0 0 0 0,-1 0 0 0 0,0 1 0 0 0,0-1 0 0 0,0 0 0 0 0,1 0 0 0 0,-1 0 0 0 0,1 0 0 0 0,9-1-12 0 0,-10 2 11 0 0,0 0 0 0 0,0-1 0 0 0,0 1 0 0 0,0 0 0 0 0,0 0 0 0 0,0 0 1 0 0,1 0-1 0 0,-1 0 0 0 0,0 0 0 0 0,0 0 0 0 0,0 0 0 0 0,0 0 1 0 0,0 0-1 0 0,0 0 0 0 0,0 0 0 0 0,0 0 0 0 0,0 0 0 0 0,0 0 1 0 0,1 0-1 0 0,-1 1 0 0 0,0-1 0 0 0,0 0 0 0 0,0 0 0 0 0,0 0 0 0 0,0 0 1 0 0,0 0-1 0 0,0 0 0 0 0,0 0 0 0 0,0 0 0 0 0,0 0 0 0 0,0 0 1 0 0,0 0-1 0 0,0 0 0 0 0,0 0 0 0 0,0 0 0 0 0,0 0 0 0 0,1 0 1 0 0,-1 1-1 0 0,0-1 0 0 0,0 0 0 0 0,0 0 0 0 0,0 0 0 0 0,0 0 0 0 0,0 0 1 0 0,0 0-1 0 0,0 0 0 0 0,0 0 0 0 0,0 0 0 0 0,0 0 0 0 0,0 0 1 0 0,0 1-1 0 0,0-1 0 0 0,0 0 0 0 0,0 0 0 0 0,0 0 0 0 0,0 0 1 0 0,-1 0 0 0 0,2 1-2 0 0,-1 0 1 0 0,0-1 0 0 0,0 1 0 0 0,0 0 0 0 0,1 0 0 0 0,-1-1-1 0 0,0 1 1 0 0,1 0 0 0 0,-1 0 0 0 0,0-1 0 0 0,1 1 0 0 0,-1 0-1 0 0,1-1 1 0 0,-1 1 0 0 0,1-1 0 0 0,0 1 0 0 0,-1-1 0 0 0,1 1-1 0 0,-1-1 1 0 0,1 1 0 0 0,0-1 0 0 0,0 1 0 0 0,-1-1 0 0 0,1 0-1 0 0,0 1 2 0 0,0-1-2 0 0,0 1-1 0 0,0-1 0 0 0,0 1 0 0 0,0 0 0 0 0,0-1 0 0 0,0 1 1 0 0,0 0-1 0 0,0 0 0 0 0,0 0 0 0 0,0 0 0 0 0,0 0 0 0 0,-1 0 1 0 0,1 0-1 0 0,0 0 0 0 0,-1 0 0 0 0,1 0 0 0 0,-1 0 0 0 0,1 0 1 0 0,-1 0-1 0 0,1 1 0 0 0,-1-1 0 0 0,0 0 0 0 0,0 0 1 0 0,1 0-1 0 0,-1 1 0 0 0,0 0 3 0 0,1 19-49 0 0,0-18 49 0 0,0 0-1 0 0,1 0 0 0 0,-1 0 1 0 0,1 1-1 0 0,-1-1 0 0 0,1-1 1 0 0,2 4 0 0 0,-3-4-1 0 0,1 0 0 0 0,-1 0 1 0 0,1 1-1 0 0,-1-1 0 0 0,1 1 1 0 0,-1 0-1 0 0,0-1 0 0 0,0 1 1 0 0,0 0-1 0 0,-1 0 0 0 0,1-1 1 0 0,-1 1-1 0 0,1 0 0 0 0,-1 0 1 0 0,0 0-1 0 0,0 0 1 0 0,0 3-10 0 0,1 0 0 0 0,0-1 0 0 0,1 1 0 0 0,-1 0 0 0 0,2 2 10 0 0,-1-3-1 0 0,-1 0 0 0 0,0 0 1 0 0,0 0-1 0 0,0 0 1 0 0,0 4 0 0 0,-1-6-4 0 0,0 0 0 0 0,0 0 1 0 0,1 0-1 0 0,-1 0 1 0 0,1 0-1 0 0,0 0 0 0 0,0 0 1 0 0,0 0-1 0 0,1 3 4 0 0,4 9-21 0 0,-5-6 19 0 0,0 1-1 0 0,0 0 1 0 0,-1 0-1 0 0,0 8 3 0 0,-1 0 0 0 0,1-11 0 0 0,-1 0 0 0 0,0 0 0 0 0,0 0 0 0 0,-1 0 0 0 0,0-1 0 0 0,-2 6 0 0 0,3-7 0 0 0,-1-1 0 0 0,1 1 1 0 0,0-1 0 0 0,1 0 0 0 0,-1 1 0 0 0,1-1 0 0 0,0 0-1 0 0,0 1 1 0 0,0-1 0 0 0,1 1-1 0 0,-1 0 11 0 0,1-1 1 0 0,-1 0-1 0 0,0 0 0 0 0,-1 1 0 0 0,1-1 0 0 0,-1 4-11 0 0,-5 11 75 0 0,-6 13 118 0 0,4-10-64 0 0,-9 22 297 0 0,10-28-269 0 0,1 0-52 0 0,0-1 49 0 0,1-5-46 0 0,1-2-43 0 0,2-4-23 0 0,-5 10 63 0 0,5-10-88 0 0,0-1 1 0 0,0 0 0 0 0,0 0-1 0 0,-1 0 1 0 0,1 0 0 0 0,-1 0-1 0 0,1 0 1 0 0,-4 1-18 0 0,-11 9 115 0 0,5-5-67 0 0,1 0 32 0 0,-1 0-1 0 0,0-1 0 0 0,-12 5-79 0 0,4-5 69 0 0,-5 4-34 0 0,-6 1 16 0 0,28-11-45 0 0,0 0-1 0 0,0 0 1 0 0,0-1 0 0 0,0 1-1 0 0,-1-1 1 0 0,1 0 0 0 0,0 0-1 0 0,-1 0-5 0 0,-14 1 35 0 0,5 4-24 0 0,12-4-11 0 0,-1 0 0 0 0,1 0 0 0 0,-1 0 0 0 0,0 0 1 0 0,0-1-1 0 0,1 1 0 0 0,-1-1 0 0 0,0 1 0 0 0,0-1 0 0 0,0 0 0 0 0,0 0 1 0 0,1 0-1 0 0,-1 0 0 0 0,0 0 0 0 0,0 0 0 0 0,0 0 0 0 0,0-1 0 0 0,1 1 0 0 0,-1-1 0 0 0,-7-2-1 0 0,0 1 0 0 0,-1 0 0 0 0,1 0-1 0 0,-2 0 2 0 0,-14 1-88 0 0,22 1 72 0 0,0 0 1 0 0,-1-1-1 0 0,1 1 1 0 0,0-1-1 0 0,1 0 0 0 0,-1 1 1 0 0,0-1-1 0 0,-2-1 16 0 0,1 0-36 0 0,1 0-1 0 0,-1 0 0 0 0,1 0 1 0 0,0-1-1 0 0,-1 1 1 0 0,1-1 36 0 0,-17-19-309 0 0,1-3-81 0 0,5 5 13 0 0,-1 3-47 0 0,1 1-444 0 0,4 0 77 0 0,3 5 262 0 0,-8-7-721 0 0</inkml:trace>
  <inkml:trace contextRef="#ctx0" brushRef="#br0" timeOffset="1084.71">379 1 10248 0 0,'0'0'230'0'0,"0"0"30"0"0,0 0 20 0 0,0 0-25 0 0,0 0-111 0 0,0 0-51 0 0,0 0 93 0 0,0 0 168 0 0,0 0 20 0 0,0 0-40 0 0,0 0-251 0 0,0 0-3 0 0,0 0 12 0 0,-3 2-17 0 0,-3 5-44 0 0,2-4-45 0 0,2-1-46 0 0,1-1-92 0 0,1 1-159 0 0,0 11-15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8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7968 0 0,'0'0'233'0'0,"0"2"-9"0"0,1 2-204 0 0,-1 0 47 0 0,6 6 290 0 0,-3-6-230 0 0,-2-2-84 0 0,1 0-34 0 0,0 0 202 0 0,-1 1-76 0 0,0 0-48 0 0,-1 1-38 0 0,0-1-5 0 0,1-1 35 0 0,1 2 39 0 0,5 10 227 0 0,-4-8-125 0 0,0-2 37 0 0,7 1 254 0 0,-7-1-252 0 0,1 2-49 0 0,2 8 102 0 0,-4-10-203 0 0,3 5 116 0 0,-1 0-10 0 0,5 5 55 0 0,-2 3-51 0 0,-5-10-120 0 0,1 2 43 0 0,1-3-13 0 0,0 1 35 0 0,8 9 74 0 0,3 3 30 0 0,-2 4 41 0 0,-5-9-110 0 0,4 9 79 0 0,-4 0-39 0 0,-7-20-213 0 0,11 42 413 0 0,-9-38-344 0 0,0 0-1 0 0,0 0 1 0 0,0 0 0 0 0,5 5-95 0 0,11 22 280 0 0,-9-12-141 0 0,-2-4-71 0 0,-2-1-55 0 0,1 4 62 0 0,0-9-36 0 0,-6-11-38 0 0,-1 0 0 0 0,0-1 0 0 0,1 1 0 0 0,-1-1 1 0 0,0 1-1 0 0,1 0 0 0 0,-1-1 0 0 0,0 1 0 0 0,0 0 1 0 0,0-1-1 0 0,0 1 0 0 0,0 0 0 0 0,1-1 1 0 0,-1 1-1 0 0,-1 0 0 0 0,1-1 0 0 0,0 2-1 0 0,0 0 53 0 0,3 1-14 0 0,-3-3-162 0 0,1 0 62 0 0,0 1 62 0 0,0 0 76 0 0,1 0 135 0 0,-1 0-131 0 0,0 0-117 0 0,0 0-32 0 0,0 0-43 0 0,-1-1-16 0 0,1 1-37 0 0,-1-1-39 0 0,1 1-43 0 0,-1 0-45 0 0,1 0-51 0 0,-1-1-51 0 0,0 1-57 0 0,3-1-690 0 0,10 0-10 0 0</inkml:trace>
  <inkml:trace contextRef="#ctx0" brushRef="#br0" timeOffset="296.39">469 152 6968 0 0,'0'0'157'0'0,"0"0"23"0"0,0 0 11 0 0,2 3-31 0 0,4 3-127 0 0,7 17-35 0 0,-9-16 35 0 0,-1-1 39 0 0,-3-6-70 0 0,2 8 221 0 0,-2-1 77 0 0,0-6-251 0 0,0 0 0 0 0,0 0 0 0 0,0 0 0 0 0,0-1 0 0 0,0 1-1 0 0,0 0 1 0 0,0 0 0 0 0,0 0 0 0 0,1-1 0 0 0,-1 1 0 0 0,0 0 0 0 0,0 0 0 0 0,1-1 0 0 0,-1 1-1 0 0,1 0-48 0 0,5 4 468 0 0,-6-5-416 0 0,1 1 0 0 0,0-1 0 0 0,-1 1 0 0 0,1 0 0 0 0,0-1 0 0 0,-1 1 0 0 0,1 0 0 0 0,-1 0 0 0 0,1-1 0 0 0,-1 1 0 0 0,1 0 0 0 0,-1 0 0 0 0,1 0 0 0 0,-1-1 0 0 0,0 1 0 0 0,0 0 0 0 0,1 0 0 0 0,-1 0 0 0 0,0 0-52 0 0,2 4 106 0 0,0 3 75 0 0,1 0 47 0 0,-2-4-66 0 0,1 1 1 0 0,0-1-1 0 0,0 0 0 0 0,0 0 1 0 0,0 0-1 0 0,1 0 0 0 0,0-1 1 0 0,1 2-163 0 0,9 16 684 0 0,-6-8-281 0 0,-3-8-238 0 0,2-1-33 0 0,-1-2-31 0 0,-5-1-76 0 0,1-1 0 0 0,-1 0 0 0 0,1 0 0 0 0,0 1 0 0 0,-1-1-1 0 0,1 0 1 0 0,-1 1 0 0 0,1-1 0 0 0,-1 1 0 0 0,1-1-1 0 0,-1 0 1 0 0,1 1 0 0 0,-1-1 0 0 0,1 1 0 0 0,-1 0 0 0 0,0-1-1 0 0,1 1 1 0 0,-1-1 0 0 0,0 1 0 0 0,1-1 0 0 0,-1 1-1 0 0,0 0-24 0 0,2 4 87 0 0,5 5 46 0 0,18 15 384 0 0,-19-20-417 0 0,-1 0-35 0 0,10 8 36 0 0,1-8-23 0 0,-9 0-68 0 0,-2 0-34 0 0,-5-5 24 0 0,3 2-142 0 0,-2-2 4 0 0,2 0 65 0 0,6 0 13 0 0,-7 0 13 0 0,10 0-186 0 0,-9 0-30 0 0,-1-2-7 0 0,4-2 134 0 0,0 1-1 0 0,-2 1 4 0 0,0 0-40 0 0,-1 0-50 0 0,0 0-57 0 0,0-3-185 0 0,2-4-110 0 0,-3 5 302 0 0,0 0-43 0 0,-1 2 69 0 0,1 1-38 0 0,-1-1-162 0 0,0 1-75 0 0,0 0-369 0 0,1-1-89 0 0,2-2-395 0 0,4-4-759 0 0</inkml:trace>
  <inkml:trace contextRef="#ctx0" brushRef="#br0" timeOffset="735.12">862 107 6592 0 0,'0'0'149'0'0,"0"0"23"0"0,0 0 11 0 0,3-3-30 0 0,3-3-107 0 0,-2 2 19 0 0,-2 2 65 0 0,-2 2 149 0 0,0 0 249 0 0,0 0 16 0 0,0 0-8 0 0,0 0-60 0 0,0 0-27 0 0,0 0-7 0 0,-2 2-12 0 0,-8 8-39 0 0,8-8-210 0 0,1-1-41 0 0,0 3 38 0 0,1 0-89 0 0,1 0-45 0 0,-1-2-7 0 0,0-1 33 0 0,0 9 157 0 0,0-1-68 0 0,0 15 149 0 0,-2-10-63 0 0,-3-5-47 0 0,-1 3 1 0 0,6-8-139 0 0,-1 0 1 0 0,0 0-1 0 0,1 0 1 0 0,0 0 0 0 0,0 4-61 0 0,-3 22 213 0 0,1-22-165 0 0,-4 19 189 0 0,-2-1 0 0 0,-3 6-237 0 0,3-9 103 0 0,2 1 43 0 0,3-7 46 0 0,-2 0 1 0 0,-4 8-193 0 0,-13 33 315 0 0,-1 0-14 0 0,11-27-125 0 0,2-3-39 0 0,-11 28 111 0 0,4-17-34 0 0,-7 17 78 0 0,4-9-57 0 0,3-17-42 0 0,9-15-68 0 0,1 3 14 0 0,0 0 1 0 0,-1-3-16 0 0,2-7-56 0 0,-13 21 149 0 0,18-27-192 0 0,0 0 0 0 0,1 0 0 0 0,-1 0 0 0 0,0 0 0 0 0,1 0 0 0 0,-1 0 0 0 0,1 0 0 0 0,0 0 0 0 0,0 1-25 0 0,-2 7 58 0 0,-4 2-33 0 0,1-4-15 0 0,0 4 33 0 0,-5-9-43 0 0,7-3-54 0 0,3 0-10 0 0,0 0-4 0 0,0 0-69 0 0,0 0-119 0 0,0 0 2 0 0,0 0-35 0 0,0 0-768 0 0,0 0 621 0 0,0 0 248 0 0,0 0-35 0 0,0 0 4 0 0,0 0-37 0 0,0 0-40 0 0,0 0-47 0 0,0 0-49 0 0,0 0-47 0 0,0 0-41 0 0,0 0-35 0 0,0 0-144 0 0,0 0-35 0 0,0 0-1512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7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6016 0 0,'0'0'133'0'0,"0"0"23"0"0,0 0 11 0 0,0 0-56 0 0,0 0-6 0 0,0 0 40 0 0,0 0 127 0 0,0 0 233 0 0,2 0 21 0 0,9 0-22 0 0,-11 0-497 0 0,0 0 0 0 0,0 0 0 0 0,0 0 0 0 0,0 0 0 0 0,0 0 0 0 0,0 0 0 0 0,0 0 0 0 0,0 0 0 0 0,0 0 0 0 0,0 0 0 0 0,0 0 1 0 0,1 0-1 0 0,-1 0 0 0 0,0 0 0 0 0,0 0 0 0 0,0 0 0 0 0,0 0 0 0 0,0 0 0 0 0,0 0 0 0 0,0 0 0 0 0,0 0 0 0 0,0 0 0 0 0,0 0 0 0 0,0 0 0 0 0,1 0 0 0 0,-1 0 0 0 0,0 0 1 0 0,0 0-1 0 0,0 0 0 0 0,0 0 0 0 0,0 0 0 0 0,0 0 0 0 0,0 1 0 0 0,0-1 0 0 0,0 0 0 0 0,0 0 0 0 0,0 0 0 0 0,0 0 0 0 0,0 0 0 0 0,0 0 0 0 0,0 0 0 0 0,0 0 1 0 0,0 0-1 0 0,0 0 0 0 0,0 0 0 0 0,0 0 0 0 0,0 1 0 0 0,0-1 0 0 0,0 0 0 0 0,0 0 0 0 0,0 0 0 0 0,0 0 0 0 0,0 0 0 0 0,0 0 0 0 0,0 0 0 0 0,0 0 0 0 0,0 0-7 0 0,0 4 132 0 0,0 0 49 0 0,0 6 302 0 0,1-6-346 0 0,-1-1-44 0 0,2 0-76 0 0,2 5 143 0 0,2 1 62 0 0,-4 4 55 0 0,-2-11-219 0 0,1 0 1 0 0,-1 0-1 0 0,0 0 1 0 0,1 0 0 0 0,-1 0-1 0 0,1 0 1 0 0,0-1-1 0 0,0 1 1 0 0,-1 0 0 0 0,1 0-1 0 0,1-1-58 0 0,0 5 135 0 0,1-1-33 0 0,-1 1-44 0 0,-2 1-53 0 0,0 24 234 0 0,0-4-101 0 0,0-26-125 0 0,0 1 1 0 0,0 0-1 0 0,1-1 0 0 0,-1 1 0 0 0,0-1 1 0 0,0 1-1 0 0,1 0 0 0 0,-1-1 1 0 0,1 1-1 0 0,0-1 0 0 0,-1 1 1 0 0,1-1-1 0 0,0 0 0 0 0,0 1-13 0 0,5 10 85 0 0,-4-3-43 0 0,-1-1 1 0 0,0 1 0 0 0,-1 0 0 0 0,0-1-1 0 0,0 1 1 0 0,-1 3-43 0 0,0 12 80 0 0,1 41 141 0 0,0-23 0 0 0,0-6 57 0 0,0-17-96 0 0,0 1 34 0 0,0-16-169 0 0,0 0 0 0 0,1 0-1 0 0,-1 0 1 0 0,0 0 0 0 0,2 3-47 0 0,1 2 77 0 0,-3-9-63 0 0,1 1 1 0 0,-1 0-1 0 0,0 0 0 0 0,1 0 0 0 0,-1 0 0 0 0,0-1 0 0 0,0 1 0 0 0,0 0 1 0 0,0 0-1 0 0,0 0 0 0 0,0 0 0 0 0,0 0 0 0 0,0 0 0 0 0,0 0 0 0 0,0 0 1 0 0,0 0-1 0 0,0-1 0 0 0,-1 1 0 0 0,1 0 0 0 0,0 0 0 0 0,-1 0 0 0 0,1 0 1 0 0,0-1-1 0 0,-1 1 0 0 0,1 0 0 0 0,-1 0 0 0 0,0 0-14 0 0,1-1 5 0 0,-4 14 202 0 0,5 7-4 0 0,-1-13-100 0 0,0 0 29 0 0,0 13 349 0 0,0-9-238 0 0,0-8-189 0 0,0 1-40 0 0,0 0-46 0 0,0 0-53 0 0,0-2 202 0 0,0-3 14 0 0,0 0-71 0 0,0 0-70 0 0,0 0-64 0 0,0 0-122 0 0,0 0-202 0 0,0 0 221 0 0,0 0-25 0 0,0 0-62 0 0,0 0 91 0 0,0 0-33 0 0,0 0-36 0 0,0 0-33 0 0,0 0-365 0 0,0-1 94 0 0,0 1-47 0 0,0-2-690 0 0,0-2-541 0 0,0-4-1029 0 0</inkml:trace>
  <inkml:trace contextRef="#ctx0" brushRef="#br0" timeOffset="409.62">0 424 5848 0 0,'0'0'168'0'0,"0"0"-40"0"0,0 0-4 0 0,0 0 44 0 0,0 0 142 0 0,0-2 266 0 0,0-8 22 0 0,0 7-12 0 0,0 3-54 0 0,0 0-20 0 0,0 0-6 0 0,0 0-34 0 0,0 0-135 0 0,0 0-60 0 0,0-2-11 0 0,1-2-169 0 0,2-2 62 0 0,0 4-47 0 0,0 1 59 0 0,3 1 98 0 0,-4-3 3 0 0,9-3-49 0 0,-3 2-71 0 0,-2-1 34 0 0,-4 2-77 0 0,4-4 77 0 0,8 6-1 0 0,-1 1-28 0 0,0-4 78 0 0,5-6-15 0 0,7 5-27 0 0,-5-5-7 0 0,8 5-33 0 0,10-8-120 0 0,0 1-46 0 0,-29 10-215 0 0,0-1 115 0 0,1 1 90 0 0,6-2 118 0 0,-5 2-6 0 0,-3 0-61 0 0,-1 1-44 0 0,-1-1-47 0 0,0 1-35 0 0,-1-1-50 0 0,1 1-56 0 0,0-1-63 0 0,-2 1-10 0 0,1 0-53 0 0,0-1-57 0 0,0 1-63 0 0,0-1-65 0 0,0 1-71 0 0,0-1-73 0 0,0 1-80 0 0,5-4-906 0 0,8-3-928 0 0</inkml:trace>
  <inkml:trace contextRef="#ctx0" brushRef="#br0" timeOffset="721.37">545 243 8144 0 0,'0'2'182'0'0,"0"2"-104"0"0,0-2-38 0 0,0 1-1 0 0,0-1 1 0 0,0 0 0 0 0,0 0-1 0 0,0 1 1 0 0,-1-1 0 0 0,1 0-1 0 0,-1 0 1 0 0,0 2-40 0 0,-3 4 113 0 0,-2 1-25 0 0,4 4-58 0 0,2-10-32 0 0,0-1 1 0 0,-1 1-1 0 0,1-1 1 0 0,0 1-1 0 0,-1-1 1 0 0,1 0-1 0 0,-1 1 1 0 0,0-1-1 0 0,0 0 1 0 0,0 1-1 0 0,-1 1 2 0 0,-3 8 17 0 0,3 6 49 0 0,2 76 2455 0 0,0-74-2027 0 0,0-1-49 0 0,0-16-307 0 0,0-1-12 0 0,0 8-39 0 0,0-7-52 0 0,0-3-137 0 0,0 0-55 0 0,0-3-16 0 0,-2-4 38 0 0,-3 4-120 0 0,2 1 66 0 0,0-1-39 0 0,-2-7-465 0 0,-1 6 222 0 0,5 4 440 0 0,1 0-1 0 0,-1-1 1 0 0,1 1 0 0 0,0 0 0 0 0,-1 0 0 0 0,1-1-1 0 0,-1 1 1 0 0,1 0 0 0 0,0-1 0 0 0,-1 1 0 0 0,1 0-1 0 0,0-1 1 0 0,0 1 0 0 0,-1-1 0 0 0,1 1 0 0 0,0-1-1 0 0,0 1 1 0 0,-1 0 0 0 0,1-1 0 0 0,0 1 0 0 0,0-1-1 0 0,0 1 1 0 0,0-1 0 0 0,0 1 0 0 0,0-1 0 0 0,0 1-1 0 0,0-1 1 0 0,0 1 0 0 0,0-1 0 0 0,0 1 0 0 0,0-1-1 0 0,0 1 32 0 0,0-9-419 0 0,-1 2 116 0 0,-1 1 49 0 0,-2-3-6 0 0,0 1-6 0 0,2 1 2 0 0,1 1-53 0 0,0 2 116 0 0,1-1-33 0 0,0-2-149 0 0,-1 0 111 0 0,-1 0 59 0 0,-2-2 42 0 0,-1-6-24 0 0,-8-37-340 0 0,7 31 350 0 0,3 8 120 0 0,0 2 37 0 0,0-1 44 0 0,0 0 52 0 0,2 3 20 0 0,0 1 0 0 0,0-1 0 0 0,1 1 0 0 0,0-1 0 0 0,1-7-88 0 0,0-16 278 0 0,-1 28-211 0 0,0 0 0 0 0,0 0 0 0 0,-1 0 0 0 0,0 0 0 0 0,-1-4-67 0 0,-4-4 235 0 0,2 3-15 0 0,2-2 51 0 0,2 4-171 0 0,0 0 87 0 0,0-16 626 0 0,0 20-676 0 0,0 0-38 0 0,0 0 203 0 0,0 1-72 0 0,0-23 150 0 0,0 24-378 0 0,0 1 1 0 0,0 0 0 0 0,0 0-1 0 0,0 0 1 0 0,0 0 0 0 0,0 0 0 0 0,-1 0-1 0 0,1 0 1 0 0,0 0 0 0 0,0 0-1 0 0,0 0 1 0 0,0 0 0 0 0,0-1-1 0 0,0 1 1 0 0,1 0 0 0 0,-1 0-1 0 0,0 0 1 0 0,0 0 0 0 0,0 0 0 0 0,0 0-1 0 0,0 0 1 0 0,0 0 0 0 0,0 0-1 0 0,0 0 1 0 0,0 0 0 0 0,0-1-1 0 0,0 1 1 0 0,0 0 0 0 0,0 0-1 0 0,0 0 1 0 0,0 0 0 0 0,0 0 0 0 0,0 0-1 0 0,0 0 1 0 0,0 0 0 0 0,1 0-1 0 0,-1 0 1 0 0,0 0 0 0 0,0 0-1 0 0,0 0 1 0 0,0 0 0 0 0,0 0-1 0 0,0 0 1 0 0,0 0 0 0 0,0 0-1 0 0,0 0 1 0 0,0 0 0 0 0,0 0 0 0 0,1 0-1 0 0,-1 0 1 0 0,0 0 0 0 0,0 0-1 0 0,0 0 1 0 0,0 0 0 0 0,0 0-1 0 0,0 0 1 0 0,0 0-3 0 0,10 0-418 0 0,-4 0 70 0 0,1 0-511 0 0,-6 0 466 0 0,3 0-86 0 0,2 0-639 0 0,3 0-644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36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6704 0 0,'0'0'149'0'0,"0"0"23"0"0,0 0 12 0 0,0 0 47 0 0,0 0-89 0 0,0 0 116 0 0,0 0 214 0 0,0 0 9 0 0,3 0-21 0 0,-2 0-378 0 0,3 0 5 0 0,-2 0-7 0 0,1 0 67 0 0,0 0 106 0 0,-3 3 37 0 0,3 9-1 0 0,-1-9-167 0 0,0 0 0 0 0,0 1 0 0 0,1-1 0 0 0,-1 0 0 0 0,1-1-1 0 0,0 1 1 0 0,1 0-122 0 0,6 8 325 0 0,-5-6-215 0 0,-2 1-46 0 0,1 1 73 0 0,-1 0-38 0 0,-1 0-17 0 0,-1 2-4 0 0,3 7 70 0 0,-1-10-58 0 0,1 2 35 0 0,0 0-11 0 0,-3-7-90 0 0,0 0-1 0 0,0 1 0 0 0,0-1 0 0 0,-1 1 0 0 0,1-1 0 0 0,0 0 0 0 0,-1 1 1 0 0,1 0-1 0 0,-1-1 0 0 0,1 1 0 0 0,-1-1 0 0 0,0 1 0 0 0,0-1 0 0 0,0 1-23 0 0,0 0 20 0 0,0-1 0 0 0,0 1 0 0 0,1-1 0 0 0,-1 1 0 0 0,0-1 0 0 0,1 1 0 0 0,-1-1 0 0 0,1 1 0 0 0,0-1 0 0 0,-1 0 0 0 0,1 1 0 0 0,0-1 0 0 0,0 0-20 0 0,5 12 126 0 0,-1 12 68 0 0,1-11-49 0 0,4 5 124 0 0,-1-4-61 0 0,-3-3-29 0 0,0-1-42 0 0,-3-4-55 0 0,-2-5-49 0 0,-1 1 1 0 0,1-1-1 0 0,-1 0 0 0 0,1 0 0 0 0,-1 1 1 0 0,0-1-1 0 0,0 0 0 0 0,0 0 0 0 0,0 2-33 0 0,0 0 71 0 0,0-1 103 0 0,2-1-36 0 0,8 8-12 0 0,-7-7-4 0 0,-3-3-2 0 0,0 0 0 0 0,0 0 0 0 0,0 0 0 0 0,0 0 6 0 0,0 0 28 0 0,0 0 7 0 0,0-4-24 0 0,0 0-41 0 0,0-3 2 0 0,-3-9 15 0 0,-1 9-68 0 0,3 5-35 0 0,0 1 1 0 0,0-1-1 0 0,0 1 1 0 0,0-1-1 0 0,0 0 1 0 0,1 1-1 0 0,-1-1 0 0 0,1 0 1 0 0,-1 1-1 0 0,1-1 1 0 0,0 0-1 0 0,-1 0 1 0 0,1 1-1 0 0,0-1 0 0 0,0 0 1 0 0,0 0-1 0 0,1 1 1 0 0,-1-1-1 0 0,0 0 1 0 0,1 0-1 0 0,-1 1 0 0 0,1-2-10 0 0,3-8 14 0 0,-2 9-13 0 0,-1-1 0 0 0,0 0 1 0 0,0 0-1 0 0,0 0 0 0 0,0 0 1 0 0,0 0-1 0 0,-1 0 0 0 0,0 0 1 0 0,1 0-1 0 0,-1-3-1 0 0,-1-2 15 0 0,1 5-12 0 0,-1 0 1 0 0,1 0-1 0 0,0 1 1 0 0,0-1-1 0 0,0 0 1 0 0,1 0-1 0 0,-1 0 1 0 0,1 0-1 0 0,-1 1 1 0 0,1-1-1 0 0,0-1-3 0 0,1 1 1 0 0,0 0 0 0 0,-1-1 0 0 0,1 1 0 0 0,-1-1 0 0 0,0 1 0 0 0,0-1 0 0 0,0 1 0 0 0,0-1 0 0 0,-1 0 0 0 0,1 1 0 0 0,-1-4-1 0 0,0 5 3 0 0,-1-1-1 0 0,1 1 1 0 0,0 0 0 0 0,1-1-1 0 0,-1 1 1 0 0,0 0 0 0 0,1-1-1 0 0,-1 1 1 0 0,1 0 0 0 0,-1 0-1 0 0,1-1 1 0 0,0 1 0 0 0,0 0-1 0 0,0 0 1 0 0,0 0 0 0 0,1 0-1 0 0,-1 0 1 0 0,1 0 0 0 0,-1 1-1 0 0,1-1-2 0 0,0-1 1 0 0,1 0-1 0 0,-1 0 0 0 0,0 0 0 0 0,0 0 0 0 0,0-1 0 0 0,0 0 0 0 0,0 1-2 0 0,-1-1 0 0 0,1 1-1 0 0,0 0 1 0 0,1 0 0 0 0,-1 0-1 0 0,1-1 3 0 0,15-23-77 0 0,-12 22 47 0 0,-5 5 28 0 0,-1 0 1 0 0,1 0 0 0 0,-1-1 0 0 0,0 1 0 0 0,1 0 0 0 0,-1 0 0 0 0,0-1 0 0 0,1 1 0 0 0,-1 0 0 0 0,0 0 0 0 0,0-1-1 0 0,1 1 1 0 0,-1 0 0 0 0,0-1 0 0 0,0 1 0 0 0,1 0 0 0 0,-1-1 0 0 0,0 1 0 0 0,0-1 0 0 0,0 1 0 0 0,0 0 0 0 0,0-1 0 0 0,0 1-1 0 0,1 0 1 0 0,-1-1 0 0 0,0 1 0 0 0,0-1 0 0 0,0 1 0 0 0,0-1 0 0 0,0 1 0 0 0,-1-1 1 0 0,1 1-1 0 0,0 0 0 0 0,0 0 1 0 0,0 0-1 0 0,0 0 0 0 0,0 0 0 0 0,0 0 1 0 0,0 0-1 0 0,0 0 0 0 0,0 0 0 0 0,0 0 1 0 0,0 0-1 0 0,0-1 0 0 0,0 1 0 0 0,0 0 1 0 0,0 0-1 0 0,0 0 0 0 0,0 0 0 0 0,0 0 1 0 0,0 0-1 0 0,0 0 0 0 0,0 0 0 0 0,0 0 1 0 0,1 0-1 0 0,-1 0 0 0 0,0-1 0 0 0,0 1 1 0 0,0 0-1 0 0,0 0 0 0 0,0 0 0 0 0,0 0 1 0 0,0 0-1 0 0,0 0 0 0 0,0 0 0 0 0,0 0 1 0 0,0 0-1 0 0,0 0 0 0 0,0 0 0 0 0,0 0 1 0 0,1 0-1 0 0,-1 0 0 0 0,0 0 0 0 0,0 0 1 0 0,0 0-1 0 0,0 0 0 0 0,0 0 0 0 0,0 0 1 0 0,0 0-1 0 0,0 0 0 0 0,0 0 0 0 0,0 0 1 0 0,0 0-1 0 0,1 0 0 0 0,-1 0 0 0 0,0 0 1 0 0,0 0-1 0 0,0 0 0 0 0,0 0 1 0 0,13 0-11 0 0,2 2 11 0 0,30 24-74 0 0,-40-24 62 0 0,-5-2 10 0 0,1 0 0 0 0,0 1 0 0 0,-1-1 0 0 0,1 0 0 0 0,-1 1 0 0 0,1-1 0 0 0,0 0 0 0 0,-1 1 0 0 0,1-1 0 0 0,-1 1 0 0 0,1-1 0 0 0,-1 0 1 0 0,0 1-1 0 0,1-1 0 0 0,-1 1 0 0 0,1 0 0 0 0,-1-1 0 0 0,0 1 0 0 0,1-1 0 0 0,-1 1 0 0 0,0 0 0 0 0,0 0 2 0 0,3 3 1 0 0,-1 0 0 0 0,1 0-1 0 0,0 0 0 0 0,0 0 0 0 0,1-1 0 0 0,-1 1 0 0 0,1-1 0 0 0,1 1 0 0 0,-1-1-7 0 0,0 1-1 0 0,0-1 0 0 0,-1 1 0 0 0,0-1 1 0 0,0 1-1 0 0,0 0 0 0 0,1 2 8 0 0,1 4-10 0 0,-4-8 10 0 0,0 0 0 0 0,0 0 0 0 0,0 0 0 0 0,0 0 0 0 0,0 0 0 0 0,1 0 0 0 0,-1 0 0 0 0,1 0-1 0 0,0 0 1 0 0,1 2 0 0 0,0 0 0 0 0,0 0 0 0 0,0 1 0 0 0,0-1 0 0 0,-1 1 0 0 0,1-1 0 0 0,-1 1 0 0 0,0 1 0 0 0,7 13 0 0 0,3 5 0 0 0,-11-22 0 0 0,-2 3 0 0 0,1-4 0 0 0,0-1 0 0 0,0 1 0 0 0,0 0 0 0 0,0 0 0 0 0,0 0 0 0 0,0-1 0 0 0,0 1 0 0 0,0 0 0 0 0,1 0 0 0 0,-1 0 0 0 0,0-1 0 0 0,1 1 0 0 0,-1 0 0 0 0,1 0 0 0 0,9 4 0 0 0,-8 5 11 0 0,-2-7 42 0 0,0-3 11 0 0,0 0 0 0 0,0-3 2 0 0,0-7-10 0 0,0-19-24 0 0,0 19 18 0 0,0 1 48 0 0,0 8-83 0 0,0-1 1 0 0,1 1 0 0 0,-1-1 0 0 0,0 1-1 0 0,0-1 1 0 0,1 1 0 0 0,-1 0-1 0 0,1-1 1 0 0,0 1 0 0 0,-1-1-1 0 0,1 1 1 0 0,0 0 0 0 0,0-1-16 0 0,5-10 94 0 0,-1-13 12 0 0,1 9-145 0 0,-4 11-8 0 0,1 1 0 0 0,-1-1 0 0 0,1 1 0 0 0,0 0 0 0 0,0 0-1 0 0,3-2 48 0 0,1-4-84 0 0,-1-1 39 0 0,-6 9 44 0 0,1 1 0 0 0,0-1 0 0 0,0 0 0 0 0,0 0 0 0 0,0 1 0 0 0,0-1-1 0 0,0 0 1 0 0,1 1 0 0 0,-1 0 0 0 0,0-1 0 0 0,1 1 0 0 0,-1 0-1 0 0,2-1 2 0 0,20-8-1 0 0,-1 0-51 0 0,-9 0 28 0 0,-13 9 23 0 0,0 1 0 0 0,0 0 0 0 0,0 0 0 0 0,0 0 0 0 0,0 0 1 0 0,0 0-1 0 0,0 0 0 0 0,0 0 0 0 0,0 0 0 0 0,0-1 0 0 0,1 1 0 0 0,-1 0 0 0 0,0 0 0 0 0,0 0 0 0 0,0 0 0 0 0,0 0 0 0 0,0 0 0 0 0,0 0 0 0 0,0 0 0 0 0,0 0 0 0 0,0 0 1 0 0,1 0-1 0 0,-1 0 0 0 0,0 0 0 0 0,0 0 0 0 0,0 0 0 0 0,0 0 0 0 0,0 0 0 0 0,0 0 0 0 0,1 0 0 0 0,-1 0 0 0 0,0 0 0 0 0,0 0 0 0 0,0 0 0 0 0,0 0 0 0 0,0 0 1 0 0,0 0-1 0 0,0 0 0 0 0,0 0 0 0 0,1 0 0 0 0,-1 0 0 0 0,0 0 0 0 0,0 0 0 0 0,0 0 0 0 0,0 0 0 0 0,0 0 0 0 0,0 0 0 0 0,0 1 0 0 0,0-1 0 0 0,0 0 0 0 0,1 0 0 0 0,-1 0 1 0 0,0 0-1 0 0,0 0 0 0 0,0 0 0 0 0,0 0 0 0 0,0 1 1 0 0,43 41-76 0 0,-13-11 74 0 0,-28-29-3 0 0,1 1 0 0 0,-1 0 0 0 0,0 0-1 0 0,0 1 1 0 0,0-1 0 0 0,0 1 5 0 0,0 0-6 0 0,-1-1 1 0 0,1 0 0 0 0,0 0-1 0 0,1 0 1 0 0,-1 0-1 0 0,1 1 6 0 0,0-1 0 0 0,-1 0 0 0 0,0 0 0 0 0,0 0 0 0 0,0 0 0 0 0,0 0 0 0 0,0 2 0 0 0,0-2 0 0 0,0 0 0 0 0,0 1 0 0 0,0-1 0 0 0,0 0 0 0 0,0 0 0 0 0,1 0 0 0 0,-1-1 0 0 0,-1 0 0 0 0,1 0 0 0 0,-1-1 0 0 0,0 1 0 0 0,1 0 0 0 0,-1 0 0 0 0,0 0 0 0 0,0 0 0 0 0,-1 0 0 0 0,1 1 0 0 0,0-1 0 0 0,-1 0 0 0 0,1 0 0 0 0,-1 1 0 0 0,3 9 0 0 0,12 21 0 0 0,-10-25 2 0 0,1 3-3 0 0,-4 3 38 0 0,-2-13-46 0 0,0 1 0 0 0,1 0 0 0 0,-1 0 0 0 0,1-1 0 0 0,-1 1 0 0 0,1-1 1 0 0,0 1-1 0 0,-1 0 0 0 0,1-1 0 0 0,0 1 0 0 0,0-1 0 0 0,0 0 0 0 0,0 1 0 0 0,1-1 0 0 0,-1 1 9 0 0,2 0-49 0 0,-3-2-15 0 0,0 0-42 0 0,0 0-108 0 0,0 0-195 0 0,0 0 226 0 0,0 0-29 0 0,0 0-62 0 0,0 0 92 0 0,0 0-34 0 0,0 0-37 0 0,0 0-35 0 0,0 0-382 0 0,0 0 99 0 0,0 0-49 0 0,0 0-723 0 0,0 0-564 0 0,0 0-1075 0 0</inkml:trace>
  <inkml:trace contextRef="#ctx0" brushRef="#br0" timeOffset="318.56">1029 46 4328 0 0,'0'0'125'0'0,"0"3"-3"0"0,0 43 1217 0 0,0-33-814 0 0,0-7-271 0 0,0 1-38 0 0,0-1-45 0 0,0 1-54 0 0,0 1 111 0 0,1-3-35 0 0,5 8 262 0 0,0-1-16 0 0,-4 1-47 0 0,-2-1-149 0 0,0 2 117 0 0,0 2 116 0 0,0 0 117 0 0,2-5-180 0 0,2-2-74 0 0,2 4 23 0 0,-1 12 170 0 0,4-5 24 0 0,-5-14-330 0 0,-2-2 34 0 0,9 1 224 0 0,-8 0-302 0 0,0 1-45 0 0,-3-5-120 0 0,0 0 1 0 0,1 0-1 0 0,-1 0 0 0 0,1 0 0 0 0,-1 0 1 0 0,1 0-1 0 0,0-1 0 0 0,-1 1 1 0 0,1 0-1 0 0,0 0 0 0 0,-1 0 0 0 0,1-1 1 0 0,0 1-1 0 0,0 0 0 0 0,0-1 1 0 0,0 1-18 0 0,6 2 68 0 0,2-2 108 0 0,2-1 131 0 0,6 0 233 0 0,-9-1-274 0 0,1 1-47 0 0,-6 0-124 0 0,0 0 1 0 0,0 0-1 0 0,1 0 1 0 0,-1-1-1 0 0,0 1 1 0 0,0-1 0 0 0,1 0-1 0 0,-1 0-95 0 0,5-3 224 0 0,0-3-37 0 0,-2 1-27 0 0,11-3 278 0 0,-6 2-187 0 0,-5 3-181 0 0,-1-1-53 0 0,10-12 67 0 0,-2-8-16 0 0,-7 8-17 0 0,3 3-27 0 0,-4 7 19 0 0,5-16-22 0 0,-1 0 57 0 0,-3 14-50 0 0,-6 8-27 0 0,1 0 0 0 0,-1 0 1 0 0,0 1-1 0 0,1-1 0 0 0,-1 0 1 0 0,0 0-1 0 0,1 0 0 0 0,-1 0 1 0 0,0 1-1 0 0,0-1 0 0 0,0 0 0 0 0,0 0 1 0 0,0 0-1 0 0,0 0 0 0 0,0 0 1 0 0,0 0-1 0 0,0 0-1 0 0,0-11 45 0 0,0 0-47 0 0,0-2-43 0 0,0-8-74 0 0,-1 16 105 0 0,0 1-53 0 0,-2 3-46 0 0,0 0-36 0 0,-1-2-150 0 0,4 3 264 0 0,-1 1 0 0 0,1-1 0 0 0,0 1 0 0 0,-1-1 1 0 0,1 0-1 0 0,0 1 0 0 0,-1-1 0 0 0,1 0 0 0 0,0 0 0 0 0,0 1 0 0 0,0-1 0 0 0,0 0 0 0 0,0 0 0 0 0,0 1 0 0 0,0-1 35 0 0,0 0-206 0 0,0 0 69 0 0,0 0 60 0 0,0 1 49 0 0,0-2 83 0 0,0 0 262 0 0,0 2-273 0 0,0-1-73 0 0,0 1-33 0 0,0-1-40 0 0,0 0-47 0 0,0 1-52 0 0,0-1-77 0 0,0 0-74 0 0,0 1-79 0 0,0-1-87 0 0,0 0-93 0 0,0-1-101 0 0,0 1-108 0 0,0 0-113 0 0,0-3-1077 0 0,0-5-1129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5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106 349 7224 0 0,'0'0'209'0'0,"-3"0"-5"0"0,-20 1-159 0 0,23-1-45 0 0,0 0 0 0 0,0 0 0 0 0,0 0 0 0 0,-1 0 0 0 0,1 0 0 0 0,0 0 0 0 0,0 1 0 0 0,0-1 1 0 0,0 0-1 0 0,-1 0 0 0 0,1 0 0 0 0,0 0 0 0 0,0 0 0 0 0,0 0 0 0 0,0 0 0 0 0,0 1 0 0 0,-1-1 0 0 0,1 0 0 0 0,0 0 0 0 0,0 0 0 0 0,0 0 1 0 0,0 1-1 0 0,0-1 0 0 0,0 0 0 0 0,0 0 0 0 0,0 0 0 0 0,0 1 0 0 0,0-1 0 0 0,0 0 0 0 0,-1 0 0 0 0,1 0 0 0 0,0 1 0 0 0,-3 5 78 0 0,0-3 39 0 0,0-1 34 0 0,2-2-129 0 0,1 0 0 0 0,0 0 1 0 0,-1 1-1 0 0,1-1 1 0 0,-1 0-1 0 0,1 0 0 0 0,0 0 1 0 0,0 1-1 0 0,-1-1 0 0 0,1 0 1 0 0,0 1-1 0 0,-1-1 0 0 0,1 0 1 0 0,0 1-1 0 0,0-1 0 0 0,0 0 1 0 0,-1 1-1 0 0,1-1 0 0 0,0 0 1 0 0,0 1-1 0 0,0-1 0 0 0,0 1 1 0 0,0-1-1 0 0,0 0 0 0 0,-1 1 1 0 0,1-1-1 0 0,0 1 0 0 0,0-1 1 0 0,0 0-1 0 0,0 1 0 0 0,1-1-22 0 0,-1 0 10 0 0,0 1 0 0 0,0-1 0 0 0,0 0 0 0 0,0 0-1 0 0,0 0 1 0 0,0 0 0 0 0,0 0 0 0 0,0 0-1 0 0,0 0 1 0 0,0 0 0 0 0,0 0 0 0 0,0 0 0 0 0,0 0-1 0 0,0 1 1 0 0,0-1 0 0 0,0 0 0 0 0,0 0-1 0 0,0 0 1 0 0,0 0 0 0 0,0 0 0 0 0,0 0-1 0 0,0 0 1 0 0,0 0 0 0 0,0 0 0 0 0,-1 0 0 0 0,1 0-1 0 0,0 1 1 0 0,0-1 0 0 0,0 0 0 0 0,0 0-1 0 0,0 0 1 0 0,0 0 0 0 0,0 0 0 0 0,0 0 0 0 0,0 0-1 0 0,0 0 1 0 0,0 0 0 0 0,0 0 0 0 0,0 0-1 0 0,-1 0 1 0 0,1 0 0 0 0,0 0 0 0 0,0 0 0 0 0,0 0-1 0 0,0 0 1 0 0,0 0 0 0 0,0 0 0 0 0,0 0-1 0 0,0 0 1 0 0,0 0 0 0 0,0 0 0 0 0,0 0 0 0 0,-1 0-1 0 0,1 0 1 0 0,0 0 0 0 0,0 0 0 0 0,0 0-10 0 0,-10 0 549 0 0,10 0-540 0 0,0 0 0 0 0,0 0 0 0 0,0 0-1 0 0,0 0 1 0 0,0 0 0 0 0,-1 0 0 0 0,1 0 0 0 0,0 0 0 0 0,0 0-1 0 0,0 0 1 0 0,0 0 0 0 0,0 0 0 0 0,0 0 0 0 0,0 0 0 0 0,0 0-1 0 0,0 0 1 0 0,0 0 0 0 0,0 0 0 0 0,-1 0 0 0 0,1 0 0 0 0,0 0 0 0 0,0 0-1 0 0,0 0 1 0 0,0 0 0 0 0,0 0 0 0 0,0 0 0 0 0,0 0 0 0 0,0 0-1 0 0,0 0 1 0 0,0 0 0 0 0,0 0 0 0 0,0 0 0 0 0,0 1 0 0 0,0-1-1 0 0,-1 0 1 0 0,1 0 0 0 0,0 0 0 0 0,0 0 0 0 0,0 0 0 0 0,0 0 0 0 0,0 0-1 0 0,0 0 1 0 0,0 0 0 0 0,0 0 0 0 0,0 0 0 0 0,0 0 0 0 0,0 1-1 0 0,0-1 1 0 0,0 0 0 0 0,0 0 0 0 0,0 0 0 0 0,0 0 0 0 0,0 0-1 0 0,0 0 1 0 0,0 0 0 0 0,0 0 0 0 0,0 0-9 0 0,-1 9 322 0 0,-4 1 48 0 0,-2 3 22 0 0,5-2-56 0 0,2 1-51 0 0,-1-9-215 0 0,1 0 0 0 0,0 0 0 0 0,0 0-1 0 0,0 0 1 0 0,0 0 0 0 0,1 0-1 0 0,-1 0 1 0 0,1 0 0 0 0,0 0 0 0 0,0 1-70 0 0,7 13 274 0 0,-7-14-236 0 0,0 0 0 0 0,0 0 0 0 0,-1 0 1 0 0,1 1-1 0 0,-1-1 0 0 0,0 0 0 0 0,0 3-38 0 0,1-3 33 0 0,-1 1 0 0 0,0-1 1 0 0,1 1-1 0 0,-1-1 0 0 0,1 0 0 0 0,0 1 1 0 0,0-1-1 0 0,0 0 0 0 0,1 0-33 0 0,3 12 152 0 0,0 10 68 0 0,0-10-82 0 0,-3-12-109 0 0,-1 0-1 0 0,0 0 1 0 0,0 0 0 0 0,0 1-1 0 0,0-1 1 0 0,-1 0-1 0 0,0 1 1 0 0,1-1 0 0 0,-1 1-29 0 0,0 0 38 0 0,1 1 0 0 0,-1-1 0 0 0,1 0 0 0 0,0 1 0 0 0,1-1 0 0 0,-1 0 0 0 0,1 0 0 0 0,0 0 1 0 0,0 0-1 0 0,2 3-38 0 0,2 5 81 0 0,-1 0-35 0 0,12 21 171 0 0,-6-11-121 0 0,-10-19-89 0 0,0-1 0 0 0,0 0 0 0 0,-1 1 0 0 0,1-1 0 0 0,-1 1 0 0 0,1-1 0 0 0,-1 1 0 0 0,0 0-7 0 0,0-2 1 0 0,0 0 1 0 0,0 0 0 0 0,0-1-1 0 0,0 1 1 0 0,0 0 0 0 0,0 0-1 0 0,0 0 1 0 0,1-1-1 0 0,-1 1 1 0 0,0 0 0 0 0,0 0-1 0 0,1 0 1 0 0,-1-1 0 0 0,1 2-2 0 0,9 0 58 0 0,-8-2-22 0 0,-2 0-129 0 0,0 0-75 0 0,0 0 71 0 0,1 0-56 0 0,0 0-73 0 0,-1 0 69 0 0,1 0-34 0 0,0 0-37 0 0,0 0-35 0 0,1 0-357 0 0,-1 0 87 0 0,1 0-49 0 0,1 0-684 0 0,-1 0-539 0 0,-2 0-1023 0 0</inkml:trace>
  <inkml:trace contextRef="#ctx0" brushRef="#br0" timeOffset="429.25">303 409 7832 0 0,'0'3'174'0'0,"-1"-3"-161"0"0,2 1-1 0 0,-1-1 0 0 0,0 1 0 0 0,0-1 0 0 0,0 1 1 0 0,0 0-1 0 0,0-1 0 0 0,0 1 0 0 0,0-1 0 0 0,1 1 1 0 0,-1-1-1 0 0,0 1 0 0 0,1-1 0 0 0,-1 1 1 0 0,0-1-1 0 0,1 0 0 0 0,-1 1 0 0 0,0-1 0 0 0,1 1 1 0 0,-1-1-1 0 0,1 0 0 0 0,-1 1 0 0 0,0-1 0 0 0,1 1-12 0 0,0-1 13 0 0,0 0-1 0 0,-1 1 1 0 0,1-1-1 0 0,-1 1 1 0 0,1-1-1 0 0,-1 1 0 0 0,1-1 1 0 0,-1 1-1 0 0,1-1 1 0 0,-1 1-1 0 0,0 0 1 0 0,1-1-1 0 0,-1 1 1 0 0,0-1-1 0 0,1 1 0 0 0,-1 0 1 0 0,0 0-1 0 0,0-1 1 0 0,0 1-1 0 0,1 0 1 0 0,-1-1-1 0 0,0 1 1 0 0,0 0-1 0 0,0-1 0 0 0,0 1-12 0 0,1 11 37 0 0,6 3-28 0 0,2 6-17 0 0,-5-11 60 0 0,-1-3 36 0 0,0 1 46 0 0,-1 0 48 0 0,-1 2 50 0 0,-1-2 147 0 0,2-1-91 0 0,0 1-29 0 0,2 2 31 0 0,0 0 38 0 0,-1-4-57 0 0,-1 0-40 0 0,2 2 130 0 0,-1-1-126 0 0,1 1-47 0 0,1 17 267 0 0,1-12-168 0 0,-2-4-27 0 0,-2 2 37 0 0,-1-2-137 0 0,0-3-44 0 0,1 1-23 0 0,2 1-5 0 0,2 7 72 0 0,-5-8-61 0 0,-1 2 40 0 0,0-6-115 0 0,0 1 78 0 0,0 11 424 0 0,0-10-386 0 0,0-2 124 0 0,0-3-10 0 0,0 2-39 0 0,0 2 127 0 0,0-1-52 0 0,0-2-48 0 0,0-1-44 0 0,0-1-39 0 0,0-1-34 0 0,0-5 36 0 0,0-4-81 0 0,0-14-46 0 0,0 21 6 0 0,0 1 35 0 0,0-15 30 0 0,0-6-7 0 0,3 6-45 0 0,2 3-4 0 0,-3 12-40 0 0,-1 0 1 0 0,0 0-1 0 0,0-1 0 0 0,0 1 0 0 0,-1 0 1 0 0,1-1-1 0 0,-1 1 0 0 0,0-1 0 0 0,0 1-9 0 0,0 0 1 0 0,0 1 0 0 0,0 0-1 0 0,0-1 1 0 0,0 1-1 0 0,0 0 1 0 0,1-1 0 0 0,-1 1-1 0 0,1 0 1 0 0,-1 0-1 0 0,1-1 1 0 0,0 1 0 0 0,0 0-1 0 0,0 0 1 0 0,0 0-1 0 0,0 0 1 0 0,0 0 0 0 0,1 0-1 0 0,-1 0 1 0 0,1 0-1 0 0,0 0 0 0 0,-1 1-3 0 0,1-1 0 0 0,-1 0 0 0 0,1 0-1 0 0,-1 0 1 0 0,0 0 0 0 0,0-1-1 0 0,0 1 1 0 0,0 0 0 0 0,0 0 0 0 0,0-1-1 0 0,0 1 1 0 0,-1 0 0 0 0,1-1 3 0 0,-1 1-5 0 0,1-1 0 0 0,-1 1 0 0 0,1 0 1 0 0,0-1-1 0 0,0 1 0 0 0,0 0 0 0 0,0 0 0 0 0,0 0 0 0 0,1 0 1 0 0,-1 0-1 0 0,0 0 0 0 0,1 0 0 0 0,0 0 5 0 0,23-17-102 0 0,-10 8 64 0 0,-5-4 11 0 0,-8 13 19 0 0,0 0 0 0 0,0 1 0 0 0,1 0 0 0 0,-1-1 0 0 0,0 1 0 0 0,1 0 0 0 0,-1 0 0 0 0,0 0 0 0 0,1 1 0 0 0,-1-1 8 0 0,26-2-94 0 0,-14 5 33 0 0,-5 3 35 0 0,3 1 13 0 0,0-3-5 0 0,-12-3 17 0 0,1 0 0 0 0,0 0-1 0 0,0 0 1 0 0,0 0 0 0 0,0 1-1 0 0,0-1 1 0 0,0 0 0 0 0,-1 1-1 0 0,1-1 1 0 0,0 0 0 0 0,0 1-1 0 0,0-1 1 0 0,-1 1 0 0 0,1-1-1 0 0,0 1 1 0 0,-1 0 0 0 0,1-1-1 0 0,0 1 1 0 0,-1 0 0 0 0,1 0-1 0 0,-1-1 1 0 0,1 1 0 0 0,-1 0-1 0 0,1 0 1 0 0,-1 0 0 0 0,0-1-1 0 0,1 2 2 0 0,1 2 0 0 0,1 0 0 0 0,0 0 0 0 0,0 0 0 0 0,1 0 0 0 0,-1-1 0 0 0,1 0 0 0 0,2 2 0 0 0,0 0 0 0 0,-1 0 0 0 0,0 0 0 0 0,0 1 0 0 0,4 5 0 0 0,-6-5 0 0 0,0 1 0 0 0,0 0 0 0 0,0-1 0 0 0,0 3 0 0 0,-1-2 0 0 0,1 0 0 0 0,-1 0 0 0 0,2-1 0 0 0,0 2 0 0 0,2 2 0 0 0,-1-1 0 0 0,0 1 0 0 0,-1 0 0 0 0,0 1 0 0 0,0 0 0 0 0,-2 6 0 0 0,-2-16 0 0 0,0 1 0 0 0,0-1 0 0 0,0 1 0 0 0,0-1 0 0 0,0 0 0 0 0,1 1 0 0 0,-1-1 0 0 0,0 0 0 0 0,1 0 0 0 0,0 1 0 0 0,24 44 0 0 0,-23-43 1 0 0,-1 3-2 0 0,-2 15 12 0 0,1-12-17 0 0,0-5-95 0 0,0-2-133 0 0,0-2 41 0 0,0 0-140 0 0,3 0-686 0 0,9 0-41 0 0</inkml:trace>
  <inkml:trace contextRef="#ctx0" brushRef="#br0" timeOffset="728.38">1013 61 9072 0 0,'0'0'200'0'0,"0"0"33"0"0,0 0 15 0 0,0 3-36 0 0,0 4-173 0 0,0 1 89 0 0,0 4 110 0 0,0 1 209 0 0,3-8-24 0 0,-2-4-377 0 0,0 1 0 0 0,0-1 0 0 0,0 0 1 0 0,0 0-1 0 0,0 1 0 0 0,-1-1 0 0 0,1 0 0 0 0,0 1 1 0 0,-1-1-1 0 0,1 1 0 0 0,0 1-46 0 0,1 25 498 0 0,1-6-245 0 0,9 11 247 0 0,0 4 29 0 0,-9-11-273 0 0,-2-21-175 0 0,-1 1 0 0 0,0-1 0 0 0,1 0 1 0 0,1 6-82 0 0,10 18 215 0 0,-1 1-44 0 0,-10-22-123 0 0,0 0 0 0 0,0 0 0 0 0,0 0 1 0 0,-1 3-49 0 0,0-5 54 0 0,0 0 0 0 0,1 1 1 0 0,0-1-1 0 0,0 0 1 0 0,1 1-1 0 0,1 2-54 0 0,1 7 150 0 0,1 3 55 0 0,-1-8-59 0 0,-1 1 1 0 0,-1-1 0 0 0,0 1-1 0 0,-1 0 1 0 0,0 1-147 0 0,1 8 117 0 0,2-1-39 0 0,-1-12-49 0 0,-1 0-1 0 0,-1 0 1 0 0,1 0-1 0 0,-2 1 0 0 0,1 0-28 0 0,-1-3 19 0 0,1-1-1 0 0,0 1 0 0 0,0 0 1 0 0,0-1-1 0 0,1 1 0 0 0,0-1-18 0 0,0 0 10 0 0,-1 0 0 0 0,0 0 0 0 0,0 0 0 0 0,0 0 0 0 0,0 4-10 0 0,2 17 106 0 0,4-9-56 0 0,-4-12-46 0 0,-3-3 6 0 0,1 0 0 0 0,0 1-1 0 0,-1-1 1 0 0,0 0-1 0 0,1 0 1 0 0,-1 0-1 0 0,0 1 1 0 0,0-1-1 0 0,-1 2-9 0 0,1 0 10 0 0,0-1 16 0 0,-2-1-53 0 0,-3 3-99 0 0,0 0-71 0 0,2-3-257 0 0,3-2-23 0 0</inkml:trace>
  <inkml:trace contextRef="#ctx0" brushRef="#br0" timeOffset="1070.45">862 485 8984 0 0,'0'0'200'0'0,"0"0"33"0"0,0 0 15 0 0,2-3-36 0 0,2 0-231 0 0,1 0 33 0 0,5-1 103 0 0,1 2 103 0 0,2 2 83 0 0,-1-2-79 0 0,-4-3-40 0 0,5-1 6 0 0,12 1 65 0 0,-10-2-66 0 0,5-1 89 0 0,3-3-108 0 0,-5 3-115 0 0,-1 2-48 0 0,1 2-7 0 0,-13 3 0 0 0,-1 0 0 0 0,1 0 0 0 0,-1 0 0 0 0,1-1 0 0 0,-1 1 0 0 0,1-1 0 0 0,-1 0 0 0 0,0-1 0 0 0,10-5-62 0 0,-7 5 87 0 0,0 1-1 0 0,0-1 1 0 0,0 1-1 0 0,4-1-24 0 0,-3 2-7 0 0,1-1-37 0 0,0 0-63 0 0,0 0-75 0 0,0 0-94 0 0,0-1-108 0 0,-7 2 124 0 0,0 1-40 0 0,2-3-404 0 0,0 0-282 0 0,2-2-655 0 0,-6 5 1544 0 0</inkml:trace>
  <inkml:trace contextRef="#ctx0" brushRef="#br0" timeOffset="1350.39">1376 575 6536 0 0,'0'0'141'0'0,"0"3"23"0"0,2 10 13 0 0,11 2-19 0 0,-1-4 1 0 0,-5-4-34 0 0,-2-1 146 0 0,-1-3-9 0 0,-3-2-1 0 0,0 0-36 0 0,1 0 132 0 0,-1 0-108 0 0,1-1-87 0 0,0 0-50 0 0,3-1 20 0 0,-4 1-7 0 0,-1 0 4 0 0,2 0 271 0 0,1 0-69 0 0,-1 0-62 0 0,1 0-54 0 0,0 0-25 0 0,-1 0-50 0 0,2 0 13 0 0,4-1 89 0 0,-6 1-118 0 0,-1-2 57 0 0,4-8 461 0 0,-1 7-320 0 0,2 0-76 0 0,1-1-59 0 0,0 1-45 0 0,-3 1-41 0 0,26-3 517 0 0,31-25 414 0 0,-58 28-979 0 0,0 0 0 0 0,0-1 1 0 0,0 1-1 0 0,0-1 0 0 0,0 0 1 0 0,1-2-54 0 0,-1 2 41 0 0,-1 0 0 0 0,1 0 0 0 0,0 0 0 0 0,0 1 0 0 0,0 0 0 0 0,3-2-41 0 0,1 0 76 0 0,10-5 88 0 0,-15 8-152 0 0,-1 0-1 0 0,1 0 0 0 0,0-1 1 0 0,-1 1-1 0 0,1-1 0 0 0,-1 1 1 0 0,1-1-1 0 0,-1 0 0 0 0,0 1 1 0 0,1-1-1 0 0,-1 0 0 0 0,0 0-11 0 0,3-8 41 0 0,-3 8-36 0 0,0-1-1 0 0,0 1 1 0 0,0 0-1 0 0,1 0 1 0 0,-1 0-1 0 0,1 0 1 0 0,-1 0-1 0 0,1 1 1 0 0,-1-1-5 0 0,1 0 5 0 0,-1 1 1 0 0,0 0-1 0 0,1 0 1 0 0,-1-1-1 0 0,0 1 1 0 0,0 0-1 0 0,0-1 1 0 0,0 1 0 0 0,0-1-1 0 0,-1 0 1 0 0,1 1-1 0 0,0-1 1 0 0,-1 0-1 0 0,1 1 1 0 0,-1-1 0 0 0,0 0-1 0 0,1 0-5 0 0,1-3 59 0 0,8-9-27 0 0,-7 3 28 0 0,-3 8 12 0 0,0 2 3 0 0,0-2-36 0 0,0-6-23 0 0,0 7-2 0 0,0-11 10 0 0,0 11 42 0 0,-9 3 11 0 0,4 4-74 0 0,1 2-3 0 0,-5-2 0 0 0,1-1 0 0 0,-5 19 0 0 0,1-3 0 0 0,-1 3 0 0 0,12-20 0 0 0,0-1 0 0 0,0 1 0 0 0,1-1 0 0 0,-1 0 0 0 0,0 1 0 0 0,0-1 0 0 0,0 0 0 0 0,0 0 0 0 0,-1 0 0 0 0,1 0 0 0 0,-1 0 0 0 0,1 0 0 0 0,-1 0 0 0 0,0 0 0 0 0,1-1 0 0 0,0 0 0 0 0,0 0 0 0 0,-1 0 0 0 0,1 0 0 0 0,0 1 0 0 0,1-1 0 0 0,-1 0 0 0 0,0 1 0 0 0,0-1 0 0 0,1 1 0 0 0,-1-1 0 0 0,0 1 0 0 0,1-1 0 0 0,0 1 0 0 0,-1-1 0 0 0,1 1 0 0 0,0-1 0 0 0,0 1 0 0 0,0 0 0 0 0,0-1 0 0 0,0 2 0 0 0,0 1 0 0 0,0-1 0 0 0,0 1 0 0 0,-1 0 0 0 0,1 0 0 0 0,-1-1 0 0 0,0 1 0 0 0,-1 1 0 0 0,-2 9 0 0 0,-1-1 0 0 0,0 0 0 0 0,1 1 0 0 0,1 0 0 0 0,1 0 0 0 0,0 0 0 0 0,0 11 0 0 0,2 18 0 0 0,-1-43 0 0 0,1 1 0 0 0,0-1 0 0 0,0 1 0 0 0,0-1 0 0 0,0 0 0 0 0,0 1 0 0 0,0-1 0 0 0,0 1 0 0 0,0-1 0 0 0,0 1 0 0 0,0-1 0 0 0,1 1 0 0 0,-1-1 0 0 0,0 1 0 0 0,0-1 0 0 0,0 1 0 0 0,0-1 0 0 0,1 0 0 0 0,-1 1 0 0 0,0-1 0 0 0,0 1 0 0 0,1-1 0 0 0,-1 0 0 0 0,0 1 0 0 0,1-1 0 0 0,-1 0 0 0 0,1 1 0 0 0,-1-1 0 0 0,0 0 0 0 0,1 0 0 0 0,-1 1 0 0 0,1-1 0 0 0,5 4 0 0 0,-4-2 0 0 0,-1 0 0 0 0,0 0 0 0 0,0 0 0 0 0,0 0 0 0 0,0 0 0 0 0,0 0 0 0 0,0 0 0 0 0,0 2 0 0 0,0-3 0 0 0,-1 0 0 0 0,0 0 0 0 0,0 0 0 0 0,1 0 0 0 0,-1 0 0 0 0,0 0 0 0 0,1 0 0 0 0,-1 0 0 0 0,1 0 0 0 0,-1 0 0 0 0,1 0 0 0 0,0 0 0 0 0,-1 0 0 0 0,1 0 0 0 0,0 0 0 0 0,0 0 0 0 0,-1-1 0 0 0,1 1 0 0 0,0 0 0 0 0,0-1 0 0 0,0 1 0 0 0,0-1 0 0 0,0 1 0 0 0,0-1 0 0 0,0 1 0 0 0,0-1 0 0 0,0 0 0 0 0,0 1 0 0 0,0-1 0 0 0,1 0 0 0 0,5 0-104 0 0,0 0 59 0 0,19 0 78 0 0,-15 0-56 0 0,-5 0-23 0 0,0 0-34 0 0,0 0-39 0 0,-1 0-48 0 0,1 0-83 0 0,1 0-76 0 0,-2 0-87 0 0,1 0-97 0 0,0 0-106 0 0,-1 0-115 0 0,0 0-127 0 0,-3 0 380 0 0,0 0-36 0 0,6 0-1447 0 0,2 0-1110 0 0</inkml:trace>
  <inkml:trace contextRef="#ctx0" brushRef="#br0" timeOffset="1842.26">2283 500 5960 0 0,'0'0'132'0'0,"3"-3"17"0"0,7-14 58 0 0,-5 7-109 0 0,7-5-68 0 0,-3 5-10 0 0,-5 4 52 0 0,-2 0 77 0 0,-2 0 175 0 0,0 6-324 0 0,0-3 620 0 0,0 3 20 0 0,-2-2 1 0 0,-8-8-21 0 0,7 7-10 0 0,1 1-2 0 0,-8-8 1 0 0,8 8-308 0 0,1 1-69 0 0,-1 0-59 0 0,0 1-50 0 0,0 0-28 0 0,0 0-41 0 0,-2 1 20 0 0,2-1-12 0 0,1 0 55 0 0,-5 0 138 0 0,-1 0 43 0 0,-15-1 550 0 0,12 1-526 0 0,1 1-44 0 0,6 0-182 0 0,0 1-35 0 0,-5 1 88 0 0,-8 5 101 0 0,8-3-116 0 0,0 1 65 0 0,0 2 79 0 0,4-4-183 0 0,-8 7 27 0 0,3 2-99 0 0,4-4-23 0 0,4-6 0 0 0,0-1 0 0 0,0 0 0 0 0,0 0 0 0 0,0 0 0 0 0,-1 0 0 0 0,1 0 0 0 0,-1 0 0 0 0,1 0 0 0 0,-1 0 0 0 0,1-1-1 0 0,-10 11 11 0 0,11-10-6 0 0,-1 0 1 0 0,1-1-1 0 0,-1 1 1 0 0,1 0-1 0 0,-1-1 0 0 0,1 1 1 0 0,0 0-1 0 0,0 0 0 0 0,0-1 1 0 0,0 1-5 0 0,0 2 1 0 0,-1 0 0 0 0,1 0 0 0 0,-1 0 0 0 0,0-1 0 0 0,0 1 0 0 0,0 0 0 0 0,0-1 0 0 0,-1 1 0 0 0,0-1 1 0 0,-1 3-2 0 0,3-4 1 0 0,-1-1 0 0 0,1 1 0 0 0,-1 0 0 0 0,1-1 0 0 0,0 1 0 0 0,0-1 0 0 0,0 1 0 0 0,-1 0 0 0 0,2-1 0 0 0,-1 1-1 0 0,0 26 43 0 0,2 2-22 0 0,8-2 22 0 0,-9-26-41 0 0,-1 0 0 0 0,1 0 0 0 0,0 0-1 0 0,-1 0 1 0 0,1 0 0 0 0,0 0 0 0 0,0-1 0 0 0,0 1 0 0 0,1 0 0 0 0,-1 0 0 0 0,0-1 0 0 0,1 1 0 0 0,-1-1-1 0 0,2 2-1 0 0,0-2 5 0 0,-1 0 0 0 0,1 0 0 0 0,-1-1 0 0 0,1 1-1 0 0,0-1 1 0 0,-1 1 0 0 0,1-1 0 0 0,0 0 0 0 0,-1 0 0 0 0,3-1-5 0 0,-3 1-1 0 0,29 0 80 0 0,-24-2-86 0 0,4-8 20 0 0,0 6 14 0 0,-8 4-23 0 0,-1-1 0 0 0,0 1 0 0 0,0-1-1 0 0,1 0 1 0 0,-1 0 0 0 0,0 0 0 0 0,0 0 0 0 0,0 0-1 0 0,0 0 1 0 0,0 0 0 0 0,-1-1 0 0 0,3-1-4 0 0,13-25 120 0 0,-5 21-89 0 0,4-3 43 0 0,-12 5-36 0 0,1-1-1 0 0,-2 1 0 0 0,1-1 1 0 0,-1 0-1 0 0,0 0 0 0 0,0 0-37 0 0,0 0 25 0 0,-1-9 77 0 0,1 0 74 0 0,-2 14-166 0 0,-1 0 4 0 0,1 1-1 0 0,-1-1 1 0 0,1 0-1 0 0,-1 0 1 0 0,1 0 0 0 0,-1 1-1 0 0,0-1 1 0 0,1 0-1 0 0,-1 0 1 0 0,0 0 0 0 0,0 0-1 0 0,1 0 1 0 0,-1 0-1 0 0,0 0 1 0 0,0 1 0 0 0,0-1-1 0 0,0 0 1 0 0,0 0-1 0 0,0 0 1 0 0,-1 0 0 0 0,1 0-1 0 0,0 0 1 0 0,0 0 0 0 0,-1 0-1 0 0,1 0 1 0 0,0 1-1 0 0,-1-1 1 0 0,1 0 0 0 0,-1 0-1 0 0,1 0 1 0 0,-1 0-14 0 0,0 0 10 0 0,-1-3 42 0 0,1-1 31 0 0,1-16 6 0 0,1 14-89 0 0,-1 5 0 0 0,0 0 0 0 0,0 0 0 0 0,0 0 0 0 0,0 0 0 0 0,0 0 0 0 0,-1-1 0 0 0,1 1 0 0 0,0 0 0 0 0,-1 0 0 0 0,0 0 0 0 0,1 1 0 0 0,-1 0 0 0 0,1 1 0 0 0,0-1 0 0 0,-1 0 0 0 0,1 1 0 0 0,-1-1 0 0 0,1 1 0 0 0,-1-1 0 0 0,1 1 0 0 0,-1-1 0 0 0,1 1 0 0 0,-1-1 0 0 0,0 1 0 0 0,1-1 0 0 0,-1 1 0 0 0,1 0 0 0 0,-1-1 0 0 0,0 1 0 0 0,0 0 0 0 0,1 0 0 0 0,-1 0 0 0 0,0-1 0 0 0,1 1 1 0 0,-1 0-1 0 0,1 0 0 0 0,-1 0 0 0 0,1 1 0 0 0,-1-1 0 0 0,1 0 0 0 0,-1 0 0 0 0,1 0 0 0 0,-1 0 1 0 0,1 0-1 0 0,-1 1 0 0 0,1-1 0 0 0,-1 0 0 0 0,1 0 0 0 0,-1 1 0 0 0,1-1 0 0 0,0 0 0 0 0,-1 1 0 0 0,1-1 1 0 0,-1 1-1 0 0,1-1 0 0 0,0 0 0 0 0,-1 1 0 0 0,1-1 0 0 0,0 1 0 0 0,0-1 0 0 0,-1 1 0 0 0,1-1 1 0 0,0 1-1 0 0,0-1 0 0 0,0 1 0 0 0,-2 20-50 0 0,1-7-27 0 0,-1-3-49 0 0,-3-4 57 0 0,4-5 55 0 0,0-1 0 0 0,0 0 0 0 0,0 1 0 0 0,1-1 0 0 0,-1 1 1 0 0,0-1-1 0 0,1 1 0 0 0,-1-1 0 0 0,1 1 0 0 0,0-1 0 0 0,-1 1 0 0 0,1 0 1 0 0,0-1-1 0 0,0 1 0 0 0,0 1 14 0 0,0 46-95 0 0,0 2 42 0 0,0 101 31 0 0,0-146 23 0 0,1 0-1 0 0,-1 0 0 0 0,1 0 0 0 0,1 0 0 0 0,-1 0 0 0 0,1 1 0 0 0,4 15 10 0 0,-4-1 9 0 0,-1-1-1 0 0,0 1 1 0 0,-2 6-19 0 0,0 0-3 0 0,1 75 16 0 0,0-69 28 0 0,0 1 41 0 0,0-28-66 0 0,-1 0 0 0 0,0-1-1 0 0,0 1 1 0 0,0 0-1 0 0,-1-1 1 0 0,0 1-1 0 0,0-1 1 0 0,0 1-1 0 0,-1 0-15 0 0,-10 28 100 0 0,10-17-46 0 0,1-10-26 0 0,0 0 0 0 0,0 0-1 0 0,0 0 1 0 0,-1 0-1 0 0,0 1-27 0 0,-6 11 56 0 0,-2 4-21 0 0,7-17-34 0 0,0 0 0 0 0,0-1 0 0 0,0 1 0 0 0,0-1 0 0 0,-4 3-1 0 0,-15 17 11 0 0,21-21-3 0 0,0-1 0 0 0,-1 1 0 0 0,1-1-1 0 0,-1 0 1 0 0,0 0 0 0 0,0 0 0 0 0,-1 0-8 0 0,-4 4 12 0 0,-1 8 41 0 0,8-14-52 0 0,1 0 1 0 0,0 0 0 0 0,-1-1-1 0 0,1 1 1 0 0,-1 0-1 0 0,1 0 1 0 0,-1 0 0 0 0,1-1-1 0 0,-1 1 1 0 0,0 0-1 0 0,1-1 1 0 0,-1 1-1 0 0,0 0 1 0 0,1-1 0 0 0,-1 1-1 0 0,0-1 1 0 0,0 1-2 0 0,-9 4 29 0 0,1-1-52 0 0,-2 2-75 0 0,7-5 27 0 0,-6 1 0 0 0,6-2-2 0 0,1 0-57 0 0,-1 0-105 0 0,2 0 74 0 0,0 0-34 0 0,0 0-36 0 0,1 0-41 0 0,-1 0-43 0 0,0 0-47 0 0,0 0-248 0 0,0 0-115 0 0,0 0-123 0 0,2-1 374 0 0,-1 1-34 0 0,-1 0-1632 0 0,1 0-1216 0 0</inkml:trace>
  <inkml:trace contextRef="#ctx0" brushRef="#br0" timeOffset="2292.23">2601 636 8960 0 0,'0'0'264'0'0,"0"0"-8"0"0,0 0-191 0 0,2 0-37 0 0,17 0-11 0 0,-13 0 67 0 0,-4 0 64 0 0,1-3 175 0 0,7-7 312 0 0,-8 9-381 0 0,-1 0-44 0 0,1 0-39 0 0,-1 0-36 0 0,0 1-13 0 0,0 0-37 0 0,0 0-20 0 0,1 0-19 0 0,1 0 24 0 0,-2 0-10 0 0,0-1 38 0 0,4-9 450 0 0,1 6-221 0 0,1 0-56 0 0,5-3 135 0 0,-8 3-105 0 0,-2 1-111 0 0,0 1-89 0 0,0 1-57 0 0,3-3-41 0 0,-3 3 70 0 0,3-1-22 0 0,-4 1-39 0 0,-1 1-1 0 0,1 0 0 0 0,0 0 1 0 0,-1-1-1 0 0,1 1 0 0 0,-1 0 1 0 0,1-1-1 0 0,-1 1 0 0 0,1 0 1 0 0,-1-1-1 0 0,1 1 0 0 0,-1-1 1 0 0,1 1-1 0 0,-1-1 0 0 0,1 1 1 0 0,-1-1-1 0 0,0 0 0 0 0,1 1 0 0 0,-1-1 1 0 0,0 1-1 0 0,0-1 0 0 0,1 0-11 0 0,1-4 44 0 0,11-11 175 0 0,-1 1-6 0 0,-9 3-133 0 0,-1 7 26 0 0,13-20 52 0 0,-8 21-112 0 0,-7 4-42 0 0,1 0-1 0 0,-1-1 0 0 0,0 1 0 0 0,1 0 0 0 0,-1 0 0 0 0,1-1 0 0 0,-1 1 0 0 0,0 0 0 0 0,1-1 0 0 0,-1 1 0 0 0,0 0 0 0 0,1-1 0 0 0,-1 1 0 0 0,0-1 0 0 0,0 1 0 0 0,0 0 0 0 0,1-1 0 0 0,-1 1 0 0 0,0-1 0 0 0,0 1 0 0 0,0-1 0 0 0,0 1 0 0 0,0-1 0 0 0,0 1 0 0 0,0-1 0 0 0,1 1 0 0 0,-2-1 0 0 0,1 1 0 0 0,0-1 0 0 0,0 1 1 0 0,0-1-1 0 0,0 1-3 0 0,0-32 231 0 0,0 21-173 0 0,-2 6 21 0 0,0 3-69 0 0,1 1 1 0 0,0 0 0 0 0,-1 0-1 0 0,1 0 1 0 0,-1 0 0 0 0,1 0-1 0 0,-1 0 1 0 0,1 1 0 0 0,-1-1-1 0 0,1 0 1 0 0,-1 1 0 0 0,0-1-1 0 0,1 1 1 0 0,-1-1 0 0 0,-1 1-11 0 0,3 0 1 0 0,0 0 0 0 0,0 0 1 0 0,0 0-1 0 0,0 0 1 0 0,0 0-1 0 0,0 0 1 0 0,0 0-1 0 0,0 0 1 0 0,0 0-1 0 0,-1 0 0 0 0,1 0 1 0 0,0 0-1 0 0,0 0 1 0 0,0 0-1 0 0,0 0 1 0 0,0 0-1 0 0,0 0 1 0 0,0 0-1 0 0,0 0 1 0 0,0 0-1 0 0,0 0 0 0 0,0 0 1 0 0,-1 0-1 0 0,1 0 1 0 0,0 0-1 0 0,0 0 1 0 0,0 0-1 0 0,0 0 1 0 0,0 0-1 0 0,0 0 0 0 0,0 0 1 0 0,0 0-1 0 0,0 0 1 0 0,0-1-1 0 0,0 1 1 0 0,0 0-1 0 0,0 0 1 0 0,0 0-1 0 0,0 0 1 0 0,0 0-1 0 0,0 0 0 0 0,0 0 1 0 0,0 0-1 0 0,0 0 1 0 0,0 0-1 0 0,0 0 1 0 0,0-1-1 0 0,0 1 1 0 0,0 0-1 0 0,0 0 0 0 0,0 0 1 0 0,0 0-1 0 0,0 0 1 0 0,0 0-1 0 0,0 0 1 0 0,0 0-1 0 0,0 0-1 0 0,-4-9 72 0 0,3 9-60 0 0,1-1 0 0 0,-1 1 0 0 0,0-1 0 0 0,1 1 0 0 0,-1-1 0 0 0,0 1 0 0 0,1-1-1 0 0,-1 1 1 0 0,0 0 0 0 0,0-1 0 0 0,1 1 0 0 0,-1 0 0 0 0,0 0 0 0 0,0 0 0 0 0,0 0 0 0 0,0-1 0 0 0,1 1-1 0 0,-1 0 1 0 0,0 0 0 0 0,-1 1-12 0 0,-5 3 69 0 0,2 6 13 0 0,-5-5-2 0 0,5 5 0 0 0,-6-4-16 0 0,10-6-62 0 0,0 1-1 0 0,0-1 1 0 0,0 1 0 0 0,0-1-1 0 0,0 1 1 0 0,0-1 0 0 0,0 1 0 0 0,1 0-1 0 0,-1-1 1 0 0,0 1 0 0 0,0 0-1 0 0,0 0 1 0 0,1-1 0 0 0,-1 1-1 0 0,0 0 1 0 0,1 0-2 0 0,-20 45 98 0 0,9-19-79 0 0,11-24-19 0 0,-1 1 0 0 0,0-1 0 0 0,1 0 0 0 0,-1 0 0 0 0,1 0 0 0 0,0 0 0 0 0,0 0 0 0 0,0 1 0 0 0,-2 13 0 0 0,-3-3 0 0 0,4-11 0 0 0,-1 1 0 0 0,1-1 0 0 0,0 0 0 0 0,1 0 0 0 0,-1 1 0 0 0,0-1 0 0 0,1 1 0 0 0,0-1 0 0 0,0 1 0 0 0,0 102 0 0 0,0-105 0 0 0,0 1 0 0 0,0-1 0 0 0,0 1 0 0 0,1-1 0 0 0,-1 1 0 0 0,1 0 0 0 0,-1-1 0 0 0,1 1 0 0 0,-1-1 0 0 0,1 0 0 0 0,0 1 0 0 0,0-1 0 0 0,0 1 0 0 0,0-1 0 0 0,3 7 0 0 0,1 4 11 0 0,6-7 32 0 0,6 23-33 0 0,-4-17-1 0 0,-11-10-5 0 0,-1-1 0 0 0,0 1 0 0 0,1-1 0 0 0,-1 1 0 0 0,0-1 0 0 0,1 1 0 0 0,-1-1 1 0 0,1 0-1 0 0,-1 0 0 0 0,0 0 0 0 0,1 0-4 0 0,0 0 1 0 0,-1 0 0 0 0,1 1 0 0 0,-1-1-1 0 0,1 0 1 0 0,-1 1 0 0 0,1-1 0 0 0,-1 1 0 0 0,0-1 0 0 0,1 1 0 0 0,-1 0 0 0 0,0 0 0 0 0,1-1 0 0 0,-1 2-1 0 0,0-2 2 0 0,0 1 0 0 0,0 0 1 0 0,0 0-1 0 0,0-1 0 0 0,0 1 0 0 0,1-1 1 0 0,-1 1-1 0 0,0-1 0 0 0,0 0 0 0 0,0 1 1 0 0,0-1-1 0 0,1 0 0 0 0,-1 0 0 0 0,0 0 1 0 0,0 1-1 0 0,0-1 0 0 0,1-1 1 0 0,-1 1-1 0 0,0 0 0 0 0,0 0 0 0 0,0 0 1 0 0,1-1-1 0 0,-1 1-2 0 0,9-4 9 0 0,-7 2-8 0 0,0 1 0 0 0,0 0 0 0 0,0 0 1 0 0,0 0-1 0 0,0 0 0 0 0,0 0 0 0 0,0 1 1 0 0,0 0-1 0 0,0-1 0 0 0,3 1-1 0 0,-3 0 3 0 0,0 0 0 0 0,0 0 0 0 0,0 0 0 0 0,0-1 0 0 0,-1 1-1 0 0,1-1 1 0 0,3 0-3 0 0,-4 0-10 0 0,-1 0-1 0 0,1 0 0 0 0,0 0 1 0 0,0-1-1 0 0,0 1 0 0 0,-1 0 1 0 0,1-1-1 0 0,1 0 11 0 0,1-2-158 0 0,1-1 101 0 0,9-6 125 0 0,-11 9-86 0 0,0 0-39 0 0,0 0-54 0 0,0 0-68 0 0,0 0-79 0 0,1 0-93 0 0,-2 0 65 0 0,1 1-48 0 0,-1-1-53 0 0,1 1-57 0 0,-1-1-59 0 0,1 0-63 0 0,0 1-68 0 0,-1-1-71 0 0,9-4-1343 0 0,6-3-1165 0 0</inkml:trace>
  <inkml:trace contextRef="#ctx0" brushRef="#br0" timeOffset="3377.05">15 1 10944 0 0,'-1'0'72'0'0,"0"0"-37"0"0,-1 0-34 0 0,-1 0-61 0 0,2 0 89 0 0,0 0 50 0 0,-1 0 46 0 0,1 0 64 0 0,0 0 75 0 0,-1 0 87 0 0,2 0-444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4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17 228 6880 0 0,'0'0'157'0'0,"0"0"23"0"0,0 0 11 0 0,3 0-31 0 0,3 0-132 0 0,-3 0-28 0 0,0 1 0 0 0,0-1 1 0 0,0 0-1 0 0,0 0 1 0 0,0 0-1 0 0,0-1 1 0 0,0 1-1 0 0,0-1 0 0 0,0 0 1 0 0,1 0-1 0 0,0-5 48 0 0,0 1 110 0 0,6 4 117 0 0,-4 1-56 0 0,-4 0-148 0 0,-1 0-1 0 0,1 0 0 0 0,-1 0 1 0 0,1 0-1 0 0,-1 0 0 0 0,1 0 0 0 0,0 0 1 0 0,-1-1-1 0 0,1 1 0 0 0,-1 0 0 0 0,1-1 1 0 0,1 0-71 0 0,1-5 342 0 0,-1 1-63 0 0,7 3-86 0 0,4 0 26 0 0,0-8 18 0 0,-11 7-83 0 0,-1 2-53 0 0,1 0-31 0 0,-1 2-30 0 0,1-1-11 0 0,-1-1 28 0 0,3-9 182 0 0,5 5 1 0 0,-5-5-3 0 0,2 5-79 0 0,-7 5-149 0 0,0 0 1 0 0,1 0-1 0 0,-1-1 0 0 0,1 1 0 0 0,-1 0 0 0 0,0 0 0 0 0,1-1 1 0 0,-1 1-1 0 0,0 0 0 0 0,0 0 0 0 0,1-1 0 0 0,-1 1 0 0 0,0 0 1 0 0,0-1-1 0 0,1 1 0 0 0,-1 0 0 0 0,0-1 0 0 0,0 1 1 0 0,0 0-1 0 0,0-1 0 0 0,1 1 0 0 0,-1-1 0 0 0,0 1 0 0 0,0 0 1 0 0,0-1-1 0 0,0 1 0 0 0,0-1 0 0 0,0 1 0 0 0,0 0 0 0 0,0-1 1 0 0,0 0-10 0 0,2-4 216 0 0,-1 4-193 0 0,1 0 0 0 0,-1 0 1 0 0,0-1-1 0 0,0 1 0 0 0,0-1 1 0 0,-1 1-1 0 0,1-1 0 0 0,0 1 1 0 0,-1-1-1 0 0,1 1 0 0 0,-1-1 1 0 0,1 0-1 0 0,-1 0-23 0 0,2-29 305 0 0,-2 25-275 0 0,0-35 107 0 0,0 22-108 0 0,0 18-25 0 0,0 0 0 0 0,0 1 0 0 0,0-1 0 0 0,0 0 1 0 0,0 0-1 0 0,0 0 0 0 0,0 0 0 0 0,0 1 0 0 0,-1-1 1 0 0,1 0-1 0 0,0 0 0 0 0,-1 1 0 0 0,1-1 0 0 0,-1-1-4 0 0,1 2 4 0 0,-1 0 0 0 0,0-1 0 0 0,0 1 0 0 0,1 0 0 0 0,-1-1 0 0 0,0 1 0 0 0,0 0 0 0 0,0 0-1 0 0,1 0 1 0 0,-1 0 0 0 0,0 0 0 0 0,0 0 0 0 0,0 0 0 0 0,0 0-4 0 0,-14 2 11 0 0,11 0-11 0 0,1 1 0 0 0,0-1 0 0 0,0 1 0 0 0,1-1 0 0 0,-1 1 0 0 0,-2 2 0 0 0,3-2 0 0 0,-1 0 0 0 0,0 0 0 0 0,0 0 0 0 0,0-1 0 0 0,0 1 0 0 0,-3 1 0 0 0,4-3 0 0 0,0 0 0 0 0,0 0 0 0 0,0 0 0 0 0,0 1 0 0 0,0-1 0 0 0,0 1 0 0 0,0 0 0 0 0,1-1 0 0 0,-1 1 0 0 0,0 0 0 0 0,0 1 0 0 0,-5 5 0 0 0,-6 3 0 0 0,10 0 0 0 0,2-8 0 0 0,1-1 0 0 0,-1 0 0 0 0,1 0 0 0 0,-1 0 0 0 0,0 1 0 0 0,0-1 0 0 0,0 0 0 0 0,0 0 0 0 0,-1 0 0 0 0,1 0 0 0 0,0-1 0 0 0,-2 3 0 0 0,-15 12 15 0 0,12-11-1 0 0,0 1 0 0 0,0-1 1 0 0,1 1-1 0 0,0 0 0 0 0,0 0 0 0 0,-2 4-14 0 0,-8 21 70 0 0,14-30-67 0 0,1 0 0 0 0,-1 0 0 0 0,1 0 0 0 0,-1 0 0 0 0,1 0 0 0 0,0 0 0 0 0,-1 0 0 0 0,1 0 0 0 0,0 0 0 0 0,0 1 0 0 0,0-1 0 0 0,0 0 0 0 0,0 0 0 0 0,0 0 0 0 0,0 1-3 0 0,1 22 82 0 0,2-19 26 0 0,7 6-1 0 0,-5-8 17 0 0,2-2-78 0 0,-2 0-14 0 0,3 3 6 0 0,-7-3-31 0 0,1 0 0 0 0,-1 0 0 0 0,0 0 0 0 0,1 0 0 0 0,-1-1 0 0 0,1 1 0 0 0,-1-1-1 0 0,1 1 1 0 0,-1-1 0 0 0,1 1 0 0 0,0-1 0 0 0,-1 0 0 0 0,1 0 0 0 0,0 0 0 0 0,0 0-7 0 0,14 1 42 0 0,20 0 40 0 0,-12-5-92 0 0,-14-1-12 0 0,7-1-13 0 0,1 4-20 0 0,-9 3-15 0 0,7-1-83 0 0,-6-1 32 0 0,1-1-41 0 0,16-9-118 0 0,3 9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4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7568 0 0,'0'0'166'0'0,"0"0"29"0"0,0 0 14 0 0,-3 0 50 0 0,-2 2 46 0 0,1 5 76 0 0,0 17 519 0 0,3-4-226 0 0,1-6-253 0 0,1-2-105 0 0,-1-3-45 0 0,0 0-51 0 0,1-3-73 0 0,-1-4-101 0 0,0 9 269 0 0,0-2-67 0 0,0 19 360 0 0,0-16-301 0 0,0-4-72 0 0,0 0 54 0 0,2 4 56 0 0,2-4-96 0 0,2 5-15 0 0,-4-7-179 0 0,-1 2 48 0 0,-1 32 586 0 0,0-30-570 0 0,0-1-60 0 0,2 6-48 0 0,8 0-11 0 0,-7-2 10 0 0,-3-11 5 0 0,0-2-39 0 0,0 3-198 0 0,0-1 80 0 0,0 1 45 0 0,0-1 28 0 0,0 0 8 0 0,0-1-16 0 0,0 2-354 0 0,0-3-7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4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0,'0'0'157'0'0,"0"3"23"0"0,-1 3-91 0 0,1 17 145 0 0,3-9-166 0 0,7 6-13 0 0,-6-7 88 0 0,-4 2 278 0 0,-1-6-143 0 0,1-5-164 0 0,0 8 233 0 0,0 0-34 0 0,0 26 614 0 0,0-23-500 0 0,0 3 170 0 0,0-8-220 0 0,0-1 51 0 0,0 0 60 0 0,0 1 69 0 0,0-8-237 0 0,0-2-23 0 0,0 0-96 0 0,0 0-45 0 0,0 0-10 0 0,0 0-6 0 0,0 0-18 0 0,0 0-8 0 0,0 0-2 0 0,0 0 18 0 0,0 0 78 0 0,2-2 31 0 0,8-9 8 0 0,-7 9-108 0 0,-2-1-59 0 0,0 0-41 0 0,-1-1-49 0 0,0 1-9 0 0,0 1 38 0 0,12-18-19 0 0,2-3 0 0 0,-13 20-2 0 0,4-11 22 0 0,6-2 62 0 0,-8 13-62 0 0,0-1 1 0 0,-1 0 0 0 0,1 1 0 0 0,-1-1 0 0 0,0 0 0 0 0,0 0 0 0 0,-1-1 0 0 0,1 0-21 0 0,8-17 49 0 0,-6 18-49 0 0,-1 0 0 0 0,1-1 0 0 0,0 2 0 0 0,0-1 1 0 0,1 0-1 0 0,-1 1 0 0 0,1 0 0 0 0,-1 0 1 0 0,1 0-1 0 0,0 0 0 0 0,4-1 0 0 0,-4 2-5 0 0,-1 1-24 0 0,0 0 0 0 0,0 0 1 0 0,0 0-1 0 0,0 1 0 0 0,1-1 0 0 0,-1 1 1 0 0,0 0-1 0 0,0 1 0 0 0,4 0 29 0 0,7-1-86 0 0,-13 0 85 0 0,0 1 0 0 0,-1-1 0 0 0,1 0 0 0 0,0 0 0 0 0,-1 1 0 0 0,1-1 0 0 0,0 1 0 0 0,-1-1 0 0 0,1 1 1 0 0,-1 0-1 0 0,1-1 0 0 0,-1 1 0 0 0,1 0 0 0 0,-1 0 0 0 0,0 0 0 0 0,1 0 0 0 0,-1 1 0 0 0,0-1 0 0 0,0 0 1 0 0,1 2 0 0 0,2 2-9 0 0,-1 0 0 0 0,0 0 0 0 0,0 1 0 0 0,-1-1 0 0 0,1 2 9 0 0,8 16-17 0 0,-5-13 17 0 0,-1 0 0 0 0,0 0 0 0 0,-1 0 0 0 0,0 0 0 0 0,0 1 0 0 0,-2 6-1 0 0,-2-15 2 0 0,0-1 0 0 0,0 0 0 0 0,0 1 1 0 0,0-1-1 0 0,0 1 0 0 0,1-1 0 0 0,-1 0 0 0 0,0 0 0 0 0,1 1 0 0 0,0 0-1 0 0,1 2 9 0 0,0 0 0 0 0,0 0 0 0 0,-1 0 1 0 0,1 0-1 0 0,-1 2-9 0 0,1 13 17 0 0,-2 1 27 0 0,0 21-21 0 0,0-41-21 0 0,0 1 0 0 0,0 0 0 0 0,0-1 1 0 0,0 1-1 0 0,0 0 0 0 0,0 0 0 0 0,0-1 1 0 0,0 1-1 0 0,-1 0 0 0 0,1-1 0 0 0,0 1 1 0 0,-1 0-1 0 0,1-1 0 0 0,0 1 0 0 0,-1-1 1 0 0,1 1-1 0 0,-1 0 0 0 0,1-1 0 0 0,0 1 1 0 0,-1-1-1 0 0,0 1 0 0 0,1-1 0 0 0,-1 0 1 0 0,1 1-1 0 0,-1-1-2 0 0,1 1 1 0 0,-1-1-1 0 0,1 0 1 0 0,-1 1 0 0 0,1-1-1 0 0,-1 0 1 0 0,1 1 0 0 0,-1-1 0 0 0,1 0-1 0 0,0 1 1 0 0,-1-1 0 0 0,1 1-1 0 0,0-1 1 0 0,0 1 0 0 0,-1-1 0 0 0,1 1-1 0 0,0-1 1 0 0,0 1 0 0 0,0-1-1 0 0,-1 1 1 0 0,1 0 0 0 0,0-1-1 0 0,0 1 1 0 0,0-1 0 0 0,0 1-1 0 0,-2 4 53 0 0,-2-1-49 0 0,-13 13 58 0 0,12-12-74 0 0,3-3-100 0 0,-1-1 41 0 0,-7-2-58 0 0,10 1 103 0 0,-1 0-32 0 0,0 0-10 0 0,1 0-23 0 0,-1 0-42 0 0,1 0-16 0 0,-1 0-43 0 0,1 0-48 0 0,-1 0-54 0 0,0 0-58 0 0,0 0-55 0 0,0 0-47 0 0,0 0-43 0 0,0 0-146 0 0,-1 0-42 0 0,0 0-177 0 0,-1 0-475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5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9528 0 0,'0'0'216'0'0,"0"0"32"0"0,0 0 10 0 0,-1 0-107 0 0,-1 0-78 0 0,-2 0-37 0 0,-4 0-26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5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0 10 0 0,2 3-26 0 0,4 3-160 0 0,-5-4-42 0 0,0 0 0 0 0,-1 0-1 0 0,1 0 1 0 0,0-1 0 0 0,-1 1-1 0 0,1 0 1 0 0,-1 0 0 0 0,1 0-1 0 0,-1 1 1 0 0,1 5 35 0 0,-1 0 45 0 0,0-6-9 0 0,0 0 0 0 0,0 0 1 0 0,1-1-1 0 0,-1 1 0 0 0,0 0 1 0 0,1-1-1 0 0,-1 1 0 0 0,1-1 1 0 0,0 1-1 0 0,0 0 0 0 0,-1-1 1 0 0,1 1-1 0 0,0-1-71 0 0,5 9 506 0 0,-5-4-205 0 0,0 1 46 0 0,-1-1-46 0 0,2-1-49 0 0,0 0-42 0 0,0-1-35 0 0,5 9 163 0 0,-5 9 121 0 0,1-12-13 0 0,-1-6-352 0 0,6 15 219 0 0,-6-1-37 0 0,0-8-121 0 0,3 1-13 0 0,2 2 44 0 0,-6 0 47 0 0,-1-9-261 0 0,0-1 65 0 0,0 2 102 0 0,0-2-126 0 0,0 1-40 0 0,0 0-37 0 0,0 0-45 0 0,0 2-55 0 0,0 2-61 0 0,0-8 1 0 0,0 1-36 0 0,0 0-362 0 0,0-1 81 0 0,0 0-51 0 0,0 0-705 0 0,0 0-562 0 0,0 0-1067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5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7520 0 0,'0'0'217'0'0,"0"0"-89"0"0,0 0 35 0 0,0 0 1 0 0,0 0 124 0 0,0 0 233 0 0,0 0 14 0 0,0 0-224 0 0,0 0-133 0 0,0 0-39 0 0,0 0 17 0 0,0 0 57 0 0,0 0-18 0 0,0 0-91 0 0,0 0-67 0 0,0 0-42 0 0,0 0-51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7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47 7136 0 0,'0'0'165'0'0,"0"0"22"0"0,0 0 6 0 0,0-3-28 0 0,-3-7-131 0 0,2 10-34 0 0,1-1 0 0 0,-1 1 0 0 0,0 0 0 0 0,0-1 0 0 0,0 1 0 0 0,1 0 0 0 0,-1 0 0 0 0,0 0 0 0 0,0-1 0 0 0,0 1 0 0 0,1 0 0 0 0,-1 0 0 0 0,0 0 0 0 0,-1 1 0 0 0,-2-2 34 0 0,-1 0 59 0 0,0-1 80 0 0,-1-1 168 0 0,-9-4 336 0 0,9 6-507 0 0,0 0-56 0 0,-6-1 212 0 0,-2-8 18 0 0,12 8-168 0 0,0 1-46 0 0,-1 0 22 0 0,0 2-111 0 0,-3 1 38 0 0,5-1-21 0 0,-3 1 23 0 0,0 1-6 0 0,-2 1 25 0 0,0-2 32 0 0,0-1 59 0 0,-1-1 106 0 0,1 1-139 0 0,0 1-49 0 0,-3 2-25 0 0,-3 2 1 0 0,2-1-9 0 0,-20 20 93 0 0,20-20-152 0 0,8-4-11 0 0,-1 0-1 0 0,1 0 1 0 0,0 0 0 0 0,0 0-1 0 0,0 1 1 0 0,0-1 0 0 0,0 1-1 0 0,1-1 1 0 0,-1 1-6 0 0,-6 5 9 0 0,5-4 0 0 0,0 0 0 0 0,0 0 0 0 0,0 0 1 0 0,0 1-1 0 0,1-1 0 0 0,-1 1-9 0 0,-2 6 13 0 0,4-8-7 0 0,0 1 0 0 0,0-1-1 0 0,0 0 1 0 0,0 0-1 0 0,0 0 1 0 0,-1 0 0 0 0,1 0-1 0 0,-1 0 1 0 0,0-1-6 0 0,-3 5 7 0 0,4-5-3 0 0,-1 0-1 0 0,1 1 1 0 0,0-1-1 0 0,0 1 0 0 0,0-1 1 0 0,0 1-1 0 0,0 0 1 0 0,0-1-1 0 0,0 1 1 0 0,0 1-4 0 0,-9 19 43 0 0,7-7 11 0 0,3-14-50 0 0,0 0 1 0 0,0-1-1 0 0,0 1 1 0 0,0 0-1 0 0,0 0 1 0 0,0 0 0 0 0,0-1-1 0 0,0 1 1 0 0,1 0-1 0 0,-1 0 1 0 0,0 0-1 0 0,0-1 1 0 0,1 1 0 0 0,0 0-5 0 0,3 0 23 0 0,1 0 11 0 0,1 3 61 0 0,-5-4-86 0 0,-1 1-3 0 0,1 0 0 0 0,-1 0 0 0 0,1 0 0 0 0,0-1 0 0 0,0 1 0 0 0,-1 0 0 0 0,1-1 0 0 0,0 1 0 0 0,0-1 0 0 0,0 1 0 0 0,0-1-1 0 0,0 1 1 0 0,0-1 0 0 0,0 1 0 0 0,0-1 0 0 0,0 0 0 0 0,0 0 0 0 0,0 1 0 0 0,0-1 0 0 0,0 0 0 0 0,0 0 0 0 0,0 0 0 0 0,0 0 0 0 0,0 0 0 0 0,0-1 0 0 0,0 1 0 0 0,0 0 0 0 0,0 0-6 0 0,7-5 43 0 0,2-1 28 0 0,3 4 41 0 0,4 1 55 0 0,-2-2-37 0 0,-1-2-39 0 0,-2-1-39 0 0,20-11 76 0 0,-4 6-90 0 0,-3 1 20 0 0,8-11-15 0 0,-17 7 42 0 0,15-16-85 0 0,-28 27 11 0 0,8-13 14 0 0,-4 4 34 0 0,6 7-44 0 0,-12 5-15 0 0,0-1 0 0 0,0 0 0 0 0,0 0 0 0 0,0 1 0 0 0,0-1 0 0 0,0 0 0 0 0,0 0 0 0 0,0 0 0 0 0,0 0 0 0 0,-1 0 0 0 0,1 0 0 0 0,0-1 0 0 0,-1 1 0 0 0,1 1 0 0 0,-1-1 0 0 0,0 1 0 0 0,0-1 0 0 0,0 1 0 0 0,1-1 0 0 0,-1 1 0 0 0,0-1 0 0 0,1 1 0 0 0,-1 0 0 0 0,0-1 0 0 0,1 1 0 0 0,-1 0 0 0 0,1-1 0 0 0,-1 1 0 0 0,0 0 0 0 0,1-1 0 0 0,-1 1 0 0 0,1 0 0 0 0,-1 0 0 0 0,1-1 0 0 0,-1 1 0 0 0,1 1 0 0 0,-1-1 0 0 0,0 0 0 0 0,0 0 0 0 0,1 0 0 0 0,-1 0 0 0 0,0 0 0 0 0,0 0 0 0 0,1 1 0 0 0,-1-1 0 0 0,0 0 0 0 0,0 0 0 0 0,1 0 0 0 0,-1 1 0 0 0,0-1 0 0 0,0 0 0 0 0,0 0 0 0 0,1 1 0 0 0,-1-1 0 0 0,0 0 0 0 0,0 0 0 0 0,0 1 0 0 0,0-1 0 0 0,0 0 0 0 0,5 19 0 0 0,-5 11-80 0 0,0 31 64 0 0,2-46 16 0 0,2-8-1 0 0,-1-1 12 0 0,0 1 0 0 0,1-1-1 0 0,-1 0 1 0 0,3 2-11 0 0,-6-7 3 0 0,1-1-1 0 0,0 1 1 0 0,0-1-1 0 0,-1 1 0 0 0,1-1 1 0 0,0 1-1 0 0,0-1 1 0 0,0 0-1 0 0,0 0 0 0 0,-1 1 1 0 0,1-1-1 0 0,0 0 0 0 0,0 0 1 0 0,0 0-1 0 0,0 0 1 0 0,0 0-1 0 0,0 0 0 0 0,0 0 1 0 0,0 0-1 0 0,0 0-2 0 0,4 3 43 0 0,7 7-32 0 0,-2-5 13 0 0,-1 3 99 0 0,-8-7-111 0 0,0 1-55 0 0,0-1-87 0 0,2-1-113 0 0,0 0 70 0 0,0 0-37 0 0,-2 0-1 0 0,1 0-35 0 0,0 0-339 0 0,0 0 77 0 0,0 0-48 0 0,1 0-656 0 0,-1 0-513 0 0,-1 0-976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7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 9904 0 0,'0'0'222'0'0,"0"0"30"0"0,0 0 20 0 0,0 0-112 0 0,0 2-82 0 0,0 2-41 0 0,0 5-26 0 0,0 0 7 0 0,-2-3 48 0 0,-3 2 104 0 0,0 1 168 0 0,2 4 120 0 0,4-1-10 0 0,-1 9 255 0 0,-3-6-324 0 0,-1-7-233 0 0,-1 3 2 0 0,2-2-17 0 0,3-1 20 0 0,2 2 53 0 0,2 0-49 0 0,3 7 94 0 0,-6 1 13 0 0,-1-7-143 0 0,0-3-19 0 0,0 0-1 0 0,0 0 1 0 0,1 0 0 0 0,1 7-100 0 0,3-1 126 0 0,1 3 54 0 0,-5 0 50 0 0,3 9 15 0 0,9 15 238 0 0,-7-22-293 0 0,-1-2-55 0 0,0 11 67 0 0,5-8-2 0 0,-5 5-9 0 0,1-12-88 0 0,-5-12-89 0 0,0 0-1 0 0,0 1 1 0 0,0-1 0 0 0,-1 0 0 0 0,1 1-1 0 0,-1-1 1 0 0,1 1 0 0 0,-1-1 0 0 0,0 1-1 0 0,1-1 1 0 0,-1 1 0 0 0,0-1-1 0 0,0 1-13 0 0,0-1 14 0 0,0 1 0 0 0,0 0 0 0 0,1-1 0 0 0,-1 1-1 0 0,0-1 1 0 0,1 1 0 0 0,-1-1 0 0 0,1 1-1 0 0,0-1 1 0 0,-1 1 0 0 0,1-1 0 0 0,0 1 0 0 0,0-1-1 0 0,0 0-13 0 0,4 7 53 0 0,0 2-1 0 0,1 3-28 0 0,-2-6-14 0 0,-2 8 54 0 0,-2-13-50 0 0,0-1 0 0 0,0 1 0 0 0,0-1 0 0 0,0 1 0 0 0,-1-1 0 0 0,1 1 0 0 0,-1-1 0 0 0,1 1 0 0 0,-1-1 0 0 0,1 0 0 0 0,-1 1 0 0 0,0-1 0 0 0,0 0 0 0 0,1 0 0 0 0,-1 1-14 0 0,-4 3 14 0 0,2-2-64 0 0,3-3-57 0 0,0 0 28 0 0,0 0 14 0 0,0 0-34 0 0,0 0-14 0 0,0 0-33 0 0,0 0-39 0 0,0 0-43 0 0,0 0-46 0 0,0 0-44 0 0,0 0-40 0 0,0 0-36 0 0,0 0-257 0 0,0 1-61 0 0,0-1-46 0 0,0 1-35 0 0,0 3-1422 0 0,0 5-1259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8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0 8696 0 0,'0'0'197'0'0,"0"0"24"0"0,0 0 18 0 0,0 3-34 0 0,0 1 50 0 0,0 2 41 0 0,1 7 388 0 0,0 23 1073 0 0,-1-23-1220 0 0,0-1-72 0 0,-1-2-154 0 0,0-2-87 0 0,0 0-104 0 0,0-2-119 0 0,-5 8 285 0 0,2-2-62 0 0,1 9 48 0 0,3 40 440 0 0,0-1-79 0 0,2-27-328 0 0,4-4-97 0 0,-4-17-106 0 0,0 0 1 0 0,0 0-1 0 0,-1 11-102 0 0,-2 6 127 0 0,0-17-40 0 0,1 0 1 0 0,0 0-1 0 0,1 1 1 0 0,0-1-1 0 0,2 4-87 0 0,1 0 63 0 0,-2-9-40 0 0,0-1 0 0 0,-1 1-1 0 0,1-1 1 0 0,-1 1-1 0 0,-1 2-22 0 0,2 9 57 0 0,4-2-15 0 0,-5-14-35 0 0,0 0 0 0 0,0 0 0 0 0,0 0-1 0 0,0 0 1 0 0,0 1 0 0 0,-1-1 0 0 0,1 0 0 0 0,-1 0 0 0 0,0 1 0 0 0,0-1 0 0 0,0 0 0 0 0,0 1-7 0 0,0 7 15 0 0,0 2 25 0 0,0 11 65 0 0,0-15-100 0 0,-2-3-33 0 0,-1-3 5 0 0,0-2-22 0 0,0 0-22 0 0,0 1-36 0 0,0-1-16 0 0,1 0-35 0 0,-1 0-40 0 0,1 0-45 0 0,0 0-11 0 0,1 0-41 0 0,0 0 19 0 0,0 0-40 0 0,1 0-37 0 0,0 0-33 0 0,-1 0-247 0 0,1 0-55 0 0,0 0-803 0 0,0 0-629 0 0,0 0-1198 0 0</inkml:trace>
  <inkml:trace contextRef="#ctx0" brushRef="#br0" timeOffset="278.6">1 439 9616 0 0,'2'0'216'0'0,"5"-2"-98"0"0,3-3 146 0 0,-1 1-56 0 0,-3 1-98 0 0,1 2-49 0 0,0 0-38 0 0,-5 2-23 0 0,0-1 0 0 0,1 0 0 0 0,-1 0 0 0 0,0-1 0 0 0,1 1 0 0 0,-1 0 0 0 0,0-1 0 0 0,0 1 0 0 0,0-1 0 0 0,1 0 0 0 0,-1 0 0 0 0,0 0 0 0 0,0 0 0 0 0,0 0 0 0 0,0 0 0 0 0,0-1 0 0 0,0 1 0 0 0,-1 0 0 0 0,2-2 0 0 0,6-4 25 0 0,-1 3 44 0 0,3 1 58 0 0,7 2 116 0 0,11-1 134 0 0,7-7 140 0 0,-18 4-295 0 0,0 1-34 0 0,7-2-3 0 0,-1-1-92 0 0,11-5 41 0 0,-27 9-96 0 0,0 0-1 0 0,0 0 1 0 0,9-1-38 0 0,9 0 45 0 0,2-1 0 0 0,0 1 0 0 0,23 0-45 0 0,-24 1 4 0 0,-4-2-47 0 0,-3 0-36 0 0,4 3-33 0 0,-14 2 17 0 0,-6 0 24 0 0,0 0-35 0 0,-1 0-14 0 0,0 0-35 0 0,0 0-39 0 0,0 0-45 0 0,0 0-47 0 0,0 0-44 0 0,0 0-40 0 0,0 0-35 0 0,1 0-119 0 0,-1 0-34 0 0,8 0-1235 0 0</inkml:trace>
  <inkml:trace contextRef="#ctx0" brushRef="#br0" timeOffset="578.54">696 560 5672 0 0,'0'0'165'0'0,"0"0"-37"0"0,0 0 11 0 0,0 0 68 0 0,0 0 192 0 0,0 0 349 0 0,0 0 27 0 0,0 0-22 0 0,3-3-122 0 0,7-7-58 0 0,-9 9-346 0 0,1 0-43 0 0,-1 0-36 0 0,0 0-34 0 0,1 1-15 0 0,-1 0-32 0 0,3 0 11 0 0,-1 0-24 0 0,0-1 66 0 0,1-1 11 0 0,12-6 214 0 0,-9 3-80 0 0,-2-5 65 0 0,6 3-30 0 0,2 1-99 0 0,-9 4-130 0 0,6-3 84 0 0,-8 4-122 0 0,1 0 0 0 0,-1 0 0 0 0,0 0 0 0 0,0 0 0 0 0,0-1 0 0 0,0 1 0 0 0,0-1 0 0 0,-1 1 0 0 0,1-1-33 0 0,4-4 94 0 0,10-9 256 0 0,-11 11-281 0 0,-1 1-62 0 0,8-2 129 0 0,-7-5-23 0 0,6 4-89 0 0,-10 6-24 0 0,0-1 1 0 0,0 1-1 0 0,0-1 1 0 0,0 1 0 0 0,0-1-1 0 0,0 1 1 0 0,0-1-1 0 0,0 0 1 0 0,-1 1 0 0 0,1-1-1 0 0,0 0 1 0 0,0 0-1 0 0,-1 0 1 0 0,1 1 0 0 0,0-1-1 0 0,-1-1 0 0 0,5-8 32 0 0,6-7 0 0 0,-8 11 15 0 0,-2 0-37 0 0,0 0-1 0 0,2 1-23 0 0,1-3 53 0 0,1-4 76 0 0,-4 1 7 0 0,-4 4-68 0 0,-4 3-3 0 0,7 4-48 0 0,-1-1 1 0 0,1 1-1 0 0,0 0 1 0 0,-1 0-1 0 0,1 0 1 0 0,0-1-1 0 0,-1 1 1 0 0,1 0-1 0 0,0 0 1 0 0,-1-1-1 0 0,1 1 1 0 0,0 0-1 0 0,0-1 1 0 0,-1 1-1 0 0,1 0 1 0 0,0-1-1 0 0,0 1 1 0 0,0 0-1 0 0,0-1 1 0 0,-1 1-1 0 0,1-1 1 0 0,0 1-1 0 0,0 0 1 0 0,0-1-1 0 0,0 1 1 0 0,0-1-1 0 0,0 1 1 0 0,0 0 0 0 0,0-1-1 0 0,0 1 1 0 0,0-1-4 0 0,0-1 88 0 0,-2 2 0 0 0,-16 0-4 0 0,-7 0-80 0 0,21 0-4 0 0,1 1 0 0 0,0-1 0 0 0,0 1 0 0 0,0 0 0 0 0,0 1 0 0 0,0-1 0 0 0,0 0 0 0 0,0 1 0 0 0,0 0 0 0 0,0-1 0 0 0,0 1 0 0 0,1 1 0 0 0,-17 7-15 0 0,-3 0-52 0 0,1 8 62 0 0,16-13 4 0 0,-38 28 1 0 0,39-28 0 0 0,0 0 0 0 0,0 0 0 0 0,0 0 0 0 0,0 0 0 0 0,1 1 0 0 0,0 0 0 0 0,0-1 0 0 0,1 1 0 0 0,-2 6 0 0 0,-7 7-1 0 0,9-16 2 0 0,0-1 0 0 0,0 1 0 0 0,0 0 0 0 0,1 0 0 0 0,-1 0 0 0 0,1 0 0 0 0,0 0 0 0 0,0 0-1 0 0,0 0 1 0 0,0 1 0 0 0,1-1 0 0 0,-1 0-1 0 0,1 14 43 0 0,0 12-11 0 0,0-14 24 0 0,0-13-51 0 0,0 0 1 0 0,1-1-1 0 0,-1 1 1 0 0,1 0-1 0 0,-1 0 1 0 0,1 0-1 0 0,-1 0 1 0 0,1-1-1 0 0,0 1 1 0 0,0 0-1 0 0,0-1 1 0 0,0 1-1 0 0,0-1 0 0 0,1 1-5 0 0,20 21 73 0 0,-10-12-59 0 0,-5-6-7 0 0,-1 0 0 0 0,1 0 1 0 0,0-1-1 0 0,0 0 0 0 0,0 0 1 0 0,1-1-1 0 0,-1 0 1 0 0,1 0-1 0 0,6 1-7 0 0,-3-1 12 0 0,5 1 39 0 0,4-5-26 0 0,-11 1-14 0 0,13 0 44 0 0,1 0-33 0 0,-20 0-17 0 0,-1 0-1 0 0,1 0 1 0 0,-1-1 0 0 0,1 1-1 0 0,-1 0 1 0 0,1-1 0 0 0,-1 0-1 0 0,1 1 1 0 0,-1-1 0 0 0,0 0-1 0 0,1 0 1 0 0,0-1-5 0 0,-1 1 2 0 0,1 0 0 0 0,-1 0 0 0 0,0 0 0 0 0,1 0 0 0 0,-1 0-1 0 0,0 1 1 0 0,1-1 0 0 0,-1 1 0 0 0,1 0 0 0 0,-1-1 0 0 0,1 1 0 0 0,1 0-2 0 0,7 0-40 0 0,0-2-33 0 0,-9 2 51 0 0,-1-1 0 0 0,1 0 0 0 0,0 0 0 0 0,0 0 1 0 0,0 0-1 0 0,0 0 0 0 0,-1 0 0 0 0,1 0 0 0 0,0-1 0 0 0,-1 1 1 0 0,1-1 21 0 0,2-2-42 0 0,-1 2-39 0 0,-1 0-42 0 0,1 1-67 0 0,-1 0-29 0 0,0 0-66 0 0,0 0-74 0 0,0 0-83 0 0,0 0-71 0 0,1 0-93 0 0,-1 0-102 0 0,1 0-108 0 0,3-3-994 0 0,3-5-1026 0 0,-9 9 2810 0 0</inkml:trace>
  <inkml:trace contextRef="#ctx0" brushRef="#br0" timeOffset="877.01">1180 333 7568 0 0,'0'12'166'0'0,"0"-9"29"0"0,3-1 14 0 0,5 9-44 0 0,-7-10-159 0 0,-1 1-1 0 0,1-1 1 0 0,0 1 0 0 0,-1-1-1 0 0,0 0 1 0 0,1 1 0 0 0,-1-1-1 0 0,0 1 1 0 0,0-1 0 0 0,0 2-6 0 0,0-1-2 0 0,1 0 0 0 0,-1-1 1 0 0,0 1-1 0 0,0 0 0 0 0,1-1 1 0 0,-1 1-1 0 0,1 0 0 0 0,0-1 1 0 0,-1 1-1 0 0,1-1 0 0 0,0 1 1 0 0,0-1-1 0 0,0 1 2 0 0,4 8 22 0 0,-3 2 64 0 0,-1-4 123 0 0,0 0-35 0 0,6 9 223 0 0,-3-7-157 0 0,-1 0 65 0 0,0-3-84 0 0,-1 1-35 0 0,0 0 0 0 0,1 1-3 0 0,-1-2-5 0 0,0 0 35 0 0,1 3 79 0 0,7 18 270 0 0,-5-1-2 0 0,5-7-3 0 0,-5 6-10 0 0,2-11-110 0 0,-3-7-141 0 0,1 4 59 0 0,-3-5-190 0 0,4 11 191 0 0,-3-11-197 0 0,0 0 36 0 0,0-2 2 0 0,1 1 38 0 0,0-1 43 0 0,1 0 48 0 0,5 9 110 0 0,-8-2-184 0 0,-2-10-45 0 0,0-2-14 0 0,0 0-9 0 0,0 0-34 0 0,0 0-20 0 0,0 0-2 0 0,3-2 0 0 0,-1-1-101 0 0,-1 1-1 0 0,1 0 0 0 0,-1-1 1 0 0,0 1-1 0 0,0-1 0 0 0,0 0 0 0 0,0 1 1 0 0,0-1-1 0 0,0 0 0 0 0,-1 1 0 0 0,1-1 1 0 0,-1 0-1 0 0,0 0 0 0 0,1 0-26 0 0,-1-23 143 0 0,-1-1-69 0 0,1 13-73 0 0,0 2-35 0 0,-1 4 34 0 0,2 1 0 0 0,-1-1 0 0 0,1 1 0 0 0,1-1 0 0 0,-1 1 0 0 0,1-1 0 0 0,0 1 0 0 0,1 0 0 0 0,0 0 0 0 0,0 0 0 0 0,0 0 0 0 0,1 1 0 0 0,2-3 0 0 0,3-5 0 0 0,-5 9 0 0 0,-1 1 0 0 0,0-1 0 0 0,-1 0 0 0 0,1 1 0 0 0,0-5 0 0 0,-2 6 0 0 0,0 0 0 0 0,0 0 0 0 0,1 1-1 0 0,-1-1 1 0 0,0 0 0 0 0,1 0 0 0 0,0 1-1 0 0,-1-1 1 0 0,1 1 0 0 0,0-1 0 0 0,0 1-1 0 0,1 0 1 0 0,1-2 0 0 0,6-6-27 0 0,3-7-40 0 0,-7 6 25 0 0,-4 8 26 0 0,0 0 0 0 0,-1 0 1 0 0,1 0-1 0 0,0 0 0 0 0,1 1 1 0 0,-1-1-1 0 0,0 0 0 0 0,1 1 1 0 0,-1-1-1 0 0,1 1 0 0 0,0 0 16 0 0,16-10-92 0 0,-5 4-30 0 0,-2 2-53 0 0,1-1-93 0 0,3-5-28 0 0,-8 4 116 0 0,-1 4 26 0 0,0 1-7 0 0,0 3-41 0 0,-3 0-33 0 0,0 0 52 0 0,0 0 46 0 0,-1 0 36 0 0,5 0-18 0 0,10 0-48 0 0,-13 0 62 0 0,1 0-63 0 0,-3 0 29 0 0,1 0-34 0 0,-1 0-38 0 0,0 0-43 0 0,1 0-72 0 0,0 0-60 0 0,0 0-66 0 0,-1 0-70 0 0,1 0-78 0 0,0 0-81 0 0,0 0-88 0 0,0 0-94 0 0,4 0-862 0 0,9 0-972 0 0</inkml:trace>
  <inkml:trace contextRef="#ctx0" brushRef="#br0" timeOffset="1499.76">1861 499 7312 0 0,'0'0'165'0'0,"0"0"22"0"0,0 0 9 0 0,0 3-20 0 0,-1 0-152 0 0,1-1-23 0 0,0-1 0 0 0,0 1 0 0 0,0 0 0 0 0,0 0 0 0 0,0-1 0 0 0,0 1 0 0 0,1 0 1 0 0,-1 0-1 0 0,1-1 0 0 0,-1 1 0 0 0,1 1-1 0 0,5 1 0 0 0,0 1 11 0 0,-5 3 70 0 0,-1 12 1041 0 0,0-1-68 0 0,0 0-67 0 0,0 0-67 0 0,0 0-67 0 0,0-1-64 0 0,0 0-66 0 0,0-1-65 0 0,0-14-448 0 0,0-3-6 0 0,0 0-18 0 0,0 0-8 0 0,0 0-2 0 0,0 0 1 0 0,0 0 5 0 0,0 0 2 0 0,0 0 0 0 0,0 0-6 0 0,0 0-29 0 0,0-3-12 0 0,-1-3-54 0 0,1-17 84 0 0,3 12-134 0 0,1 9-18 0 0,2-4 13 0 0,-1-16-18 0 0,5 1-10 0 0,-7 10 0 0 0,-3 9 0 0 0,0 0 0 0 0,0 1 0 0 0,1-1 0 0 0,-1 0 0 0 0,1 1 0 0 0,-1-1 0 0 0,1 1 0 0 0,-1-1 0 0 0,1 0 0 0 0,0 1 0 0 0,0 0 0 0 0,0-1 0 0 0,0 1 0 0 0,0-1 0 0 0,0 1 0 0 0,0 0 0 0 0,0 0 0 0 0,0 0 0 0 0,1 0 0 0 0,-1 0 0 0 0,1 0 0 0 0,4-4 0 0 0,1 0 0 0 0,-1 0 0 0 0,0-1 0 0 0,0 0 0 0 0,-1 0 0 0 0,0 0 0 0 0,0-1 0 0 0,0 1 0 0 0,2-5 0 0 0,-5 7 0 0 0,0 0 0 0 0,1 0 0 0 0,0 1 0 0 0,0 0 0 0 0,0-1 0 0 0,0 1 0 0 0,1 0 0 0 0,1 0 0 0 0,1 0 0 0 0,-1 0 0 0 0,1 0 0 0 0,0 1 0 0 0,-1 0 0 0 0,2 0 0 0 0,-3 0 0 0 0,1 0 0 0 0,-1 0 0 0 0,1 0 0 0 0,-1-1 0 0 0,0 0 0 0 0,0 0 0 0 0,0 0 0 0 0,0 0 0 0 0,0-2 0 0 0,-2 4 0 0 0,0-1 0 0 0,-1 1 0 0 0,1 0 0 0 0,0 0 0 0 0,0-1 0 0 0,0 1 0 0 0,0 0 0 0 0,0 1 0 0 0,0-1 0 0 0,0 0 0 0 0,0 0 0 0 0,0 1 0 0 0,2-1 0 0 0,29 0 0 0 0,-19 1 0 0 0,-12 0 0 0 0,-1 1 0 0 0,1-1 0 0 0,-1 0 0 0 0,1 0 0 0 0,-1 1 0 0 0,1-1 0 0 0,0 1 0 0 0,-1-1 0 0 0,0 1 0 0 0,1 0 0 0 0,-1-1 0 0 0,1 1 0 0 0,-1 0 0 0 0,0 0 0 0 0,7 4 0 0 0,2 0-4 0 0,-8-5-3 0 0,1 1 0 0 0,-1 0 0 0 0,0 1 1 0 0,0-1-1 0 0,0 0 0 0 0,0 1 0 0 0,0-1 0 0 0,0 1 0 0 0,-1 0 7 0 0,6 4-11 0 0,-4-4 11 0 0,-1 0 0 0 0,0 0-1 0 0,0 0 1 0 0,0 0 0 0 0,0 1-1 0 0,0-1 1 0 0,-1 0 0 0 0,1 1 0 0 0,-1-1-1 0 0,1 2 1 0 0,1 9 0 0 0,-2-11-4 0 0,-1 0-1 0 0,0 0 1 0 0,1 1 0 0 0,0-1 0 0 0,0 0-1 0 0,-1 0 1 0 0,1 0 0 0 0,0 0 0 0 0,1 0-1 0 0,-1 0 1 0 0,0 0 0 0 0,1 0 0 0 0,-1-1-1 0 0,1 1 5 0 0,2 2-1 0 0,-1 1 0 0 0,1 0 0 0 0,-1-1 0 0 0,0 1-1 0 0,0 0 1 0 0,-1 0 0 0 0,1 1 0 0 0,-1-1 0 0 0,0 0 0 0 0,-1 1-1 0 0,1 3 2 0 0,1 1 4 0 0,0 0 0 0 0,1-1 0 0 0,2 4-4 0 0,-2-5 21 0 0,-3-7-16 0 0,0 0 1 0 0,0 1 0 0 0,0-1 0 0 0,0 0-1 0 0,-1 1 1 0 0,1-1 0 0 0,-1 1 0 0 0,1-1-1 0 0,-1 1 1 0 0,1 0 0 0 0,-1-1 0 0 0,0 1-1 0 0,0-1 1 0 0,0 1 0 0 0,0 1-6 0 0,0 12 9 0 0,0 55 104 0 0,0-67-37 0 0,0-3-1 0 0,0 0-10 0 0,0 0-1 0 0,0 0 0 0 0,0 0 0 0 0,0 0 0 0 0,0-3 0 0 0,0-23 45 0 0,0-6-4 0 0,0 31-104 0 0,0-1-1 0 0,1 1 1 0 0,-1-1 0 0 0,0 1 0 0 0,1-1 0 0 0,-1 1 0 0 0,0 0 0 0 0,1-1 0 0 0,0 1-1 0 0,-1-1 1 0 0,1 1 0 0 0,0 0 0 0 0,0-1-1 0 0,5-10 11 0 0,-1-9 27 0 0,-3 14-32 0 0,0 0-1 0 0,0 0 1 0 0,0 0-1 0 0,3-2-5 0 0,40-67 0 0 0,-42 69 0 0 0,-1 4 0 0 0,-1-1 0 0 0,1 1 0 0 0,0 0 0 0 0,-1 0 0 0 0,1 0 0 0 0,1 0 0 0 0,-1 0 0 0 0,0 1 0 0 0,1-1 0 0 0,-1 1 0 0 0,1-1 0 0 0,2 0 0 0 0,20-15-25 0 0,-9 6-2 0 0,1 1 1 0 0,0 0-1 0 0,1 1 0 0 0,5-1 27 0 0,-20 10-1 0 0,0 0-1 0 0,1 0 0 0 0,-1 1 1 0 0,1-1-1 0 0,-1 1 1 0 0,1 0-1 0 0,-1 0 0 0 0,1 0 1 0 0,1 1 1 0 0,4-1-12 0 0,-6 0 1 0 0,0 0 1 0 0,1 0 0 0 0,-1 0 0 0 0,0 1-1 0 0,0-1 1 0 0,0 1 0 0 0,0 0-1 0 0,1 0 1 0 0,-1 0 0 0 0,0 0 10 0 0,1 2-9 0 0,-1-1-1 0 0,1 1 1 0 0,-1 0-1 0 0,0 0 1 0 0,1 0 0 0 0,-1 1 9 0 0,1-1-5 0 0,5 9-32 0 0,6 18 15 0 0,-6-11-33 0 0,1-1 43 0 0,-5 7 12 0 0,1-13 0 0 0,-5-10 0 0 0,0-1 0 0 0,-1 0 0 0 0,1 1 0 0 0,0-1 0 0 0,-1 1 0 0 0,1-1 0 0 0,-1 0 0 0 0,0 1 0 0 0,1-1 0 0 0,-1 1 0 0 0,0-1 0 0 0,0 1 0 0 0,0 0 0 0 0,0 41 1 0 0,0-21 52 0 0,0 1-43 0 0,0-22-7 0 0,0 1-1 0 0,0 0 0 0 0,0-1 0 0 0,0 1 0 0 0,0-1 1 0 0,-1 1-1 0 0,1 0 0 0 0,-1-1 0 0 0,1 1 0 0 0,-1-1 1 0 0,0 1-1 0 0,1-1 0 0 0,-1 0 0 0 0,0 1 0 0 0,-1 0-2 0 0,-2 5 21 0 0,1 9 0 0 0,3-16-19 0 0,0 1 0 0 0,0 0 0 0 0,0 0 0 0 0,0 0 1 0 0,0 0-1 0 0,0-1 0 0 0,0 1 0 0 0,0 0 0 0 0,0 0 0 0 0,-1 0 0 0 0,1-1 0 0 0,0 1 0 0 0,-1 0 0 0 0,1 0-2 0 0,-10 4-64 0 0,7-2-7 0 0,1 1 66 0 0,1-2-4 0 0,0-1-30 0 0,0 0-27 0 0,0 0-39 0 0,0-1-19 0 0,-1 1-39 0 0,1-1-44 0 0,-1 0-49 0 0,1 0-15 0 0,0 0-44 0 0,1 0-39 0 0,0 0-36 0 0,-1 0-253 0 0,1 1-60 0 0,0-1-46 0 0,0 1-34 0 0,0 3-1404 0 0,0 5-1244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6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 8232 0 0,'0'0'182'0'0,"0"0"29"0"0,0 0 14 0 0,0 0-73 0 0,0 0-20 0 0,0 0 40 0 0,2 2 139 0 0,8 8 258 0 0,-7-7 21 0 0,-3-1-13 0 0,1 7-228 0 0,5 1 28 0 0,0 3 19 0 0,-4-2-39 0 0,-2-4-137 0 0,-1 5 110 0 0,4 0-52 0 0,14 24 415 0 0,-12-24-523 0 0,-2-2-77 0 0,1 6 107 0 0,-4 3-49 0 0,-1-7-70 0 0,1 3 12 0 0,-1-8-37 0 0,1 1 0 0 0,1-1 1 0 0,-1 1-1 0 0,1-1 0 0 0,1 2-56 0 0,2 7 77 0 0,-2-10-45 0 0,0 0 1 0 0,-1 0-1 0 0,0 1 1 0 0,0-1 0 0 0,0 1-1 0 0,-1-1-32 0 0,0 53 241 0 0,0 76 445 0 0,0-132-682 0 0,0 0 0 0 0,0-1 0 0 0,0 1 0 0 0,-1 0 0 0 0,1-1 0 0 0,-1 1 0 0 0,1-1 0 0 0,-1 1 0 0 0,0-1 0 0 0,0 1-1 0 0,0-1 1 0 0,-1 1-4 0 0,1-1 5 0 0,0 0-1 0 0,0 0 0 0 0,0 0 0 0 0,1 1 0 0 0,-1-1 0 0 0,0 0 0 0 0,1 0 1 0 0,-1 1-1 0 0,1-1 0 0 0,0 0 0 0 0,0 1 0 0 0,0-1-4 0 0,0 50 162 0 0,0-39-95 0 0,0 0 39 0 0,-3-2-50 0 0,-2-9-51 0 0,0-2-33 0 0,3 0-45 0 0,2 0-35 0 0,0 0-170 0 0,0 0 203 0 0,0 0-7 0 0,0 0-22 0 0,0 0-43 0 0,0 0-16 0 0,0 0-44 0 0,0 0-50 0 0,0 0-57 0 0,0 0-60 0 0,0 0-56 0 0,0 0-50 0 0,0 0-43 0 0,0 0-155 0 0,0 0-42 0 0,0 0-187 0 0,0 0-499 0 0</inkml:trace>
  <inkml:trace contextRef="#ctx0" brushRef="#br0" timeOffset="558.23">1 409 7584 0 0,'0'0'222'0'0,"2"0"-15"0"0,4 0-145 0 0,-2 0 21 0 0,0 0 203 0 0,0 0-36 0 0,1-2 153 0 0,1 0-54 0 0,-2 0-157 0 0,-1 0-38 0 0,4-2 98 0 0,-2 2-55 0 0,-1 1 16 0 0,2 1 69 0 0,0 0-72 0 0,-1-2-35 0 0,0 0 2 0 0,2-2 47 0 0,5-2 152 0 0,-1 5-36 0 0,-3 0-121 0 0,-1 0-61 0 0,-1-1-29 0 0,2-1-18 0 0,8-4 44 0 0,-8 6-60 0 0,2 1 46 0 0,-7 0-102 0 0,1-1 1 0 0,0 1-1 0 0,0-1 0 0 0,0 0 0 0 0,0 0 0 0 0,0 0-39 0 0,22-9 201 0 0,9-3-14 0 0,25-2 67 0 0,-35 9-173 0 0,11-3-45 0 0,-33 8-36 0 0,0 1 0 0 0,0 0 0 0 0,0 0 0 0 0,0 0 0 0 0,1 0 0 0 0,-1 0 0 0 0,0 1 0 0 0,0-1 0 0 0,0 1 0 0 0,0 0 0 0 0,0 0 0 0 0,2 1 0 0 0,-1 0 0 0 0,1-1 0 0 0,-1 0 0 0 0,0 0 0 0 0,1 0 0 0 0,-1 0 0 0 0,3-1 0 0 0,4 0 11 0 0,0 0-37 0 0,40 0-247 0 0,-37 2 158 0 0,-4 3-41 0 0,2 1-61 0 0,6-3-58 0 0,-4-3 17 0 0,-4-1-9 0 0,5 4-108 0 0,-2 7-25 0 0,-10-7 149 0 0,-2-1 86 0 0,0 1 53 0 0,-2 0 50 0 0,1-1 21 0 0,1 0-49 0 0,5 2-136 0 0,-1 0 50 0 0,-3 6 66 0 0,-2 31-165 0 0,0-22 222 0 0,0-17 52 0 0,0-1 1 0 0,-1 1 0 0 0,1-1 0 0 0,0 1-1 0 0,0-1 1 0 0,-1 1 0 0 0,1-1 0 0 0,-1 1-1 0 0,0-1 1 0 0,1 0 0 0 0,-1 1 0 0 0,0-1-1 0 0,0 0 1 0 0,-5 12 20 0 0,4 0-3 0 0,0 5 104 0 0,3 44 476 0 0,0-49-476 0 0,-1-3-49 0 0,0 20 340 0 0,2-25-226 0 0,7 9-6 0 0,-8-11-132 0 0,0 1 1 0 0,-1-1-1 0 0,1 0 1 0 0,-1 0-1 0 0,1 1 1 0 0,-1-1-1 0 0,0 1-48 0 0,0-2 120 0 0,0-2-21 0 0,0 0-3 0 0,0 0-102 0 0,0 0-39 0 0,0 0-35 0 0,0 0-21 0 0,0 0-36 0 0,0 0-43 0 0,0 0-46 0 0,0 0-51 0 0,0 0-47 0 0,0 0-41 0 0,0 0-38 0 0,0 0-120 0 0,0 0-37 0 0,0 0-1245 0 0</inkml:trace>
  <inkml:trace contextRef="#ctx0" brushRef="#br0" timeOffset="920.25">605 182 7136 0 0,'0'0'208'0'0,"3"0"-10"0"0,-2 0-264 0 0,0 0 37 0 0,3 0 68 0 0,-1 0 75 0 0,1 0 53 0 0,10 0 526 0 0,-8 0-441 0 0,-4 0-159 0 0,0 0-32 0 0,0 0-41 0 0,-1 0-46 0 0,2 0 140 0 0,-3 0-104 0 0,0 0-90 0 0,1 0-83 0 0,0 0 38 0 0,-1 0-33 0 0,1 0-36 0 0,0 0-33 0 0,1 0-314 0 0,2 0-224 0 0,1 0-510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4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 10912 0 0,'0'0'248'0'0,"0"0"34"0"0,0 0 20 0 0,0 0-38 0 0,0 0-100 0 0,0 0-41 0 0,0 0 131 0 0,0 0 238 0 0,0 0 20 0 0,0 0-211 0 0,0 0-127 0 0,0 0-9 0 0,0 0-41 0 0,0 0 79 0 0,0 2-13 0 0,0-1-178 0 0,0-1 0 0 0,0 1 0 0 0,0-1 0 0 0,0 1 0 0 0,0-1 0 0 0,1 1 0 0 0,-1 0 0 0 0,0-1 0 0 0,0 1 0 0 0,0-1 0 0 0,1 1 0 0 0,-1-1 0 0 0,0 1 0 0 0,0-1 0 0 0,1 0 0 0 0,-1 1 0 0 0,1-1 0 0 0,-1 1 0 0 0,0-1 0 0 0,1 1 0 0 0,-1-1 0 0 0,1 0 0 0 0,-1 0 0 0 0,1 1-12 0 0,0-1 16 0 0,-1 1-1 0 0,1-1 1 0 0,-1 1 0 0 0,1-1 0 0 0,-1 1-1 0 0,1-1 1 0 0,-1 1 0 0 0,1-1 0 0 0,-1 1-1 0 0,1-1 1 0 0,-1 1 0 0 0,0 0 0 0 0,1-1-1 0 0,-1 1 1 0 0,0 0 0 0 0,1-1 0 0 0,-1 1-1 0 0,0 0 1 0 0,0-1 0 0 0,0 1 0 0 0,0 0-1 0 0,0 0 1 0 0,0-1 0 0 0,0 1 0 0 0,0 0-16 0 0,0 10 199 0 0,-1 10 104 0 0,5-8-201 0 0,0-5-65 0 0,-3-7-31 0 0,0 0 1 0 0,0 1 0 0 0,0-1 0 0 0,0 1 0 0 0,-1-1 0 0 0,1 1 0 0 0,0-1-1 0 0,-1 1 1 0 0,0-1 0 0 0,1 1 0 0 0,-1-1 0 0 0,0 1 0 0 0,0 0 0 0 0,0-1 0 0 0,0 2-7 0 0,1 4 15 0 0,0 0 0 0 0,0 0 0 0 0,0 0 0 0 0,3 6-15 0 0,-2-5 4 0 0,0 0 0 0 0,-1 0 0 0 0,0-1 0 0 0,1 9-4 0 0,-1 9 41 0 0,7 10-22 0 0,0-2-7 0 0,-6-21 6 0 0,7 29 34 0 0,8 25-52 0 0,-11-50 15 0 0,-4-12-11 0 0,-1 0 0 0 0,1 0 0 0 0,-1 0 0 0 0,0 0-1 0 0,0 0 1 0 0,-1 0 0 0 0,1 0 0 0 0,-1 1 0 0 0,0-1-1 0 0,0 2-2 0 0,0-2-3 0 0,0 1 1 0 0,1-1 0 0 0,0 0 0 0 0,0 1 0 0 0,1 2 1 0 0,8 20 27 0 0,-7-20-16 0 0,-1-1 1 0 0,0 1-1 0 0,1 0 1 0 0,-2 0-1 0 0,1 0 0 0 0,-1 0 1 0 0,0 7-12 0 0,-1 1 27 0 0,0-9-17 0 0,-1 0-1 0 0,1 0 1 0 0,1 0-1 0 0,0 1 0 0 0,-1-1 1 0 0,2 0-10 0 0,3 9 54 0 0,-3-12-40 0 0,-1 0 0 0 0,0 0 0 0 0,0 1 0 0 0,0-1 0 0 0,-1 0-1 0 0,1 0 1 0 0,-1 1 0 0 0,0 1-14 0 0,0 8 65 0 0,0 4-12 0 0,0 43 68 0 0,-2-55-68 0 0,-8 5-26 0 0,7-7 39 0 0,3-3-28 0 0,0 0-45 0 0,0 0-41 0 0,-2 0-80 0 0,-3-1 10 0 0,-4-2-45 0 0,6 1 79 0 0,0 0-42 0 0,2 1-1 0 0,-1 0-36 0 0,1 0-42 0 0,-1-1-49 0 0,2 2-2 0 0,-1-1-37 0 0,1 0-396 0 0,-1 1 97 0 0,1-1-51 0 0,0-1-757 0 0,0-2-594 0 0,0-4-1129 0 0</inkml:trace>
  <inkml:trace contextRef="#ctx0" brushRef="#br0" timeOffset="417.08">0 288 8144 0 0,'0'0'234'0'0,"0"0"6"0"0,0 0-69 0 0,0 0-32 0 0,0 0 146 0 0,0 0 264 0 0,0 0 26 0 0,0 0-34 0 0,0 0-374 0 0,3 0 36 0 0,4 0 155 0 0,2 0-90 0 0,3 1-42 0 0,-1-1-79 0 0,-6 0-96 0 0,0 0 1 0 0,-1-1-1 0 0,1 1 0 0 0,-1-1 1 0 0,4-1-52 0 0,8-4 166 0 0,-12 4-90 0 0,1 0 1 0 0,-1-1-1 0 0,0 0 0 0 0,1 0 0 0 0,-1 0 1 0 0,2-2-77 0 0,-2 1 77 0 0,1 0 0 0 0,-1 0 0 0 0,1 1 0 0 0,5-3-77 0 0,20-10 234 0 0,-6 5-131 0 0,0-4-92 0 0,-10 3-43 0 0,-5 5-4 0 0,0 0 1 0 0,0 1-1 0 0,0 0 0 0 0,1 1 36 0 0,27-13-80 0 0,-11 6 70 0 0,-1-1 0 0 0,6-5 10 0 0,-17 5-49 0 0,-12 12 36 0 0,-1-1 0 0 0,1 1 0 0 0,0-1-1 0 0,0 1 1 0 0,-1-1 0 0 0,1 1-1 0 0,0 0 1 0 0,0 0 0 0 0,0 0 0 0 0,1 0 13 0 0,22-4-130 0 0,-13-1 47 0 0,-10 5 70 0 0,-1 0 1 0 0,0 0-1 0 0,1 0 0 0 0,-1 1 0 0 0,1-1 1 0 0,-1 1-1 0 0,1-1 0 0 0,0 1 1 0 0,-1-1-1 0 0,1 1 0 0 0,-1 0 0 0 0,1 0 1 0 0,0 0-1 0 0,-1 0 13 0 0,2 0-12 0 0,0 0-1 0 0,0 0 1 0 0,-1 0-1 0 0,1-1 1 0 0,0 1 0 0 0,-1-1-1 0 0,2 0 13 0 0,4-6-55 0 0,-8 7 52 0 0,0 0 1 0 0,0-1-1 0 0,1 1 0 0 0,-1-1 1 0 0,0 1-1 0 0,1 0 1 0 0,-1-1-1 0 0,0 1 1 0 0,1 0-1 0 0,-1-1 0 0 0,1 1 1 0 0,-1 0-1 0 0,0 0 1 0 0,1-1-1 0 0,-1 1 0 0 0,1 0 1 0 0,-1 0-1 0 0,1 0 1 0 0,-1 0-1 0 0,1 0 0 0 0,-1 0 1 0 0,1 0-1 0 0,-1-1 1 0 0,1 1-1 0 0,-1 1 0 0 0,1-1 1 0 0,-1 0-1 0 0,1 0 1 0 0,-1 0 2 0 0,21 0-61 0 0,6 0 4 0 0,-14 2 47 0 0,-12-1 10 0 0,0 0 0 0 0,0-1 0 0 0,0 1 0 0 0,0 0 0 0 0,0 0 0 0 0,0 0 0 0 0,0 0 0 0 0,0 0 0 0 0,0 0 0 0 0,0 0 0 0 0,-1 0 0 0 0,1 1 0 0 0,14 28 0 0 0,-12-19 7 0 0,-3 1 33 0 0,0-2 7 0 0,0-6-30 0 0,1 0 0 0 0,-1-1 0 0 0,1 1 0 0 0,0 0 0 0 0,0 0 0 0 0,0-1 0 0 0,0 1 0 0 0,1-1 0 0 0,-1 1 0 0 0,3 2-17 0 0,-4-4 12 0 0,1 0 1 0 0,0 0 0 0 0,0 1 0 0 0,-1-1 0 0 0,0 0-1 0 0,1 1 1 0 0,-1-1 0 0 0,0 0 0 0 0,0 1 0 0 0,0 1-13 0 0,1 14 73 0 0,4-3-11 0 0,1 2 24 0 0,-5-1 21 0 0,0-6-52 0 0,0 0 1 0 0,1 0 0 0 0,0 0 0 0 0,1 3-56 0 0,1 5 75 0 0,26 105 651 0 0,-25-95-550 0 0,1-13-54 0 0,-5-12-93 0 0,0 0-1 0 0,0 0 0 0 0,0 0 1 0 0,0 0-1 0 0,0 1 0 0 0,-1-1 1 0 0,0 0-1 0 0,1 2-28 0 0,1 11 138 0 0,4-7-33 0 0,-2-1-33 0 0,3 5 65 0 0,1 4 31 0 0,-7-15-139 0 0,0 0 0 0 0,-1 1 0 0 0,1-1 1 0 0,-1 0-1 0 0,0 0 0 0 0,0 1 0 0 0,0-1 0 0 0,0 0 0 0 0,0 2-29 0 0,0 0 65 0 0,0-2 103 0 0,0-2 0 0 0,0 0 0 0 0,0 0-1 0 0,0 0 1 0 0,0 0 14 0 0,2 0 54 0 0,-1 0-225 0 0,-1 0-1 0 0,1 1 1 0 0,-1-1 0 0 0,0 0 0 0 0,1 0 0 0 0,-1-1 0 0 0,1 1-1 0 0,-1 0 1 0 0,1 0 0 0 0,-1 0 0 0 0,0 0 0 0 0,1 0-1 0 0,-1 0 1 0 0,0 0 0 0 0,1-1 0 0 0,-1 1 0 0 0,0 0-1 0 0,1 0 1 0 0,-1-1 0 0 0,0 1 0 0 0,1 0 0 0 0,-1 0-1 0 0,0-1 1 0 0,1 1 0 0 0,-1 0 0 0 0,0-1 0 0 0,0 1 0 0 0,0 0-1 0 0,1-1 1 0 0,-1 1 0 0 0,0-1-11 0 0,5-5 183 0 0,-2 4-87 0 0,4-4 28 0 0,-6-8-81 0 0,-1 12-43 0 0,0 0 0 0 0,0 0 0 0 0,0-1 0 0 0,0 1 0 0 0,0 0 1 0 0,0 0-1 0 0,1 0 0 0 0,-1 0 0 0 0,1 0 0 0 0,0 0 0 0 0,0-1 0 0 0,9-14-14 0 0,-7 14 5 0 0,-1-1-1 0 0,0 1 1 0 0,0 0 0 0 0,-1-1-1 0 0,1 1 1 0 0,-1-1-1 0 0,1 0 10 0 0,-1 1-4 0 0,6-25 10 0 0,-5 20 19 0 0,1 0 0 0 0,0 0 0 0 0,0 0 0 0 0,1 0 0 0 0,0 0 0 0 0,2-2-25 0 0,9-12 59 0 0,-1 3-50 0 0,0 2-52 0 0,0 1 1 0 0,4-3 42 0 0,-13 15-23 0 0,1 0 0 0 0,-1 0 0 0 0,1 0 0 0 0,0 1 0 0 0,0 0 0 0 0,0 0 23 0 0,0 0-22 0 0,-5 3 20 0 0,-1 0 0 0 0,1 0 0 0 0,0-1 0 0 0,0 1-1 0 0,0 0 1 0 0,0 0 0 0 0,0 0 0 0 0,0 0 0 0 0,0 0 0 0 0,0 0 0 0 0,0 0-1 0 0,0 0 1 0 0,0 0 0 0 0,0 1 0 0 0,0-1 0 0 0,-1 0 0 0 0,1 1-1 0 0,0-1 1 0 0,0 1 0 0 0,0-1 0 0 0,0 0 0 0 0,-1 1 0 0 0,1 0 0 0 0,0-1-1 0 0,0 1 1 0 0,-1 0 0 0 0,1-1 0 0 0,0 1 2 0 0,6 5-21 0 0,4 1 8 0 0,24 17-48 0 0,-32-22 53 0 0,-1 0 1 0 0,1 0-1 0 0,-1 1 0 0 0,0-1 0 0 0,0 1 0 0 0,0-1 0 0 0,0 1 0 0 0,0 0 1 0 0,0 0-1 0 0,-1 0 0 0 0,1 1 8 0 0,3 15-13 0 0,-4-14 13 0 0,0-1 0 0 0,0 1 0 0 0,0-1 0 0 0,1 0 0 0 0,0 1-1 0 0,0-1 1 0 0,1 1 0 0 0,-1-1 0 0 0,0-1 0 0 0,0 1 0 0 0,-1-1 0 0 0,1 1 0 0 0,-1 0 0 0 0,1-1 0 0 0,-1 1 0 0 0,0 1 0 0 0,2 7 0 0 0,7 8 0 0 0,-5 5 0 0 0,1-13 1 0 0,-5-10-2 0 0,0-1 0 0 0,0 0-1 0 0,0 1 1 0 0,-1-1 0 0 0,1 1 0 0 0,-1-1 0 0 0,1 1 0 0 0,-1-1 0 0 0,0 1 0 0 0,1 0 0 0 0,-1-1 0 0 0,0 1 0 0 0,0 0 0 0 0,0-1 1 0 0,3 21-64 0 0,7-1-59 0 0,-8-6 11 0 0,-2-7 26 0 0,3-1-84 0 0,-1-2-11 0 0,1 1-105 0 0,0 1-83 0 0,1-1-84 0 0,-1-2-86 0 0,-3-3 462 0 0,1-1 0 0 0,0 0-1 0 0,0 1 1 0 0,-1-1 0 0 0,1 0-1 0 0,0 0 1 0 0,0 1 0 0 0,0-1-1 0 0,-1 0 1 0 0,1 0 0 0 0,0 0-1 0 0,0 0 1 0 0,0 0 0 0 0,0 0 77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43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16 6216 0 0,'0'0'133'0'0,"-2"0"23"0"0,-8 0 15 0 0,10 0-168 0 0,0 0-1 0 0,0 0 1 0 0,0 0 0 0 0,-1 0-1 0 0,1 0 1 0 0,0 0 0 0 0,0 0 0 0 0,0 0-1 0 0,0 0 1 0 0,0 0 0 0 0,0 0 0 0 0,0 0-1 0 0,0 0 1 0 0,0 0 0 0 0,0 0 0 0 0,-1 0-1 0 0,1 0 1 0 0,0 0 0 0 0,0 0 0 0 0,0 0-1 0 0,0 0 1 0 0,0 0 0 0 0,0 0-1 0 0,0 0 1 0 0,0-1 0 0 0,0 1 0 0 0,0 0-1 0 0,0 0 1 0 0,0 0 0 0 0,0 0 0 0 0,-1 0-1 0 0,1 0 1 0 0,0 0 0 0 0,0 0 0 0 0,0 0-1 0 0,0 0 1 0 0,0 0 0 0 0,0 0 0 0 0,0 0-1 0 0,0 0 1 0 0,0-1 0 0 0,0 1-1 0 0,0 0 1 0 0,0 0 0 0 0,0 0 0 0 0,0 0-1 0 0,0 0 1 0 0,0 0 0 0 0,0 0 0 0 0,0 0-1 0 0,0 0 1 0 0,0 0 0 0 0,0-1 0 0 0,0 1-1 0 0,0 0 1 0 0,0 0 0 0 0,0 0-3 0 0,0-6 51 0 0,0 2 27 0 0,0 2 80 0 0,0 2 185 0 0,0 0 316 0 0,0 0 21 0 0,0 0-36 0 0,0 0-438 0 0,0 0 55 0 0,0 0 128 0 0,0 0-18 0 0,0 0-18 0 0,0 0-62 0 0,0 0-31 0 0,0 0-4 0 0,0 0-4 0 0,0 0-18 0 0,0 0-8 0 0,0 0-2 0 0,0 0 2 0 0,0 0 12 0 0,0 0 2 0 0,0 2 0 0 0,0 20 146 0 0,0 1-59 0 0,0 1-63 0 0,0-1-66 0 0,0 3-56 0 0,1-19-96 0 0,-1 0-1 0 0,1 0 1 0 0,0 0 0 0 0,1-1 0 0 0,0 1-46 0 0,0 1 54 0 0,0 0 0 0 0,0 0 0 0 0,-1 1 1 0 0,0-1-1 0 0,-1 1-54 0 0,0 24 133 0 0,0 16 7 0 0,0-22-54 0 0,0-11-40 0 0,-1-7-14 0 0,1-1 0 0 0,0 1 0 0 0,1 0 0 0 0,0-1 0 0 0,1 6-32 0 0,2-1 40 0 0,3 22 64 0 0,-5-5 3 0 0,-2 4-54 0 0,0 5 55 0 0,0-37-107 0 0,0-1 1 0 0,0 1-1 0 0,0 0 0 0 0,1-1 0 0 0,-1 1 1 0 0,1 0-1 0 0,-1-1 0 0 0,1 1 0 0 0,-1-1 1 0 0,1 1-1 0 0,0-1 0 0 0,0 1 0 0 0,0-1-1 0 0,0 1 5 0 0,0-1-1 0 0,0 1 1 0 0,0-1-1 0 0,-1 1 0 0 0,1 0 1 0 0,0-1-1 0 0,-1 1 1 0 0,1-1-1 0 0,-1 1 0 0 0,0 0 1 0 0,0 0-1 0 0,1-1 1 0 0,-1 1-5 0 0,0 11 5 0 0,0 20 65 0 0,0-33-71 0 0,0 1 0 0 0,0 0-1 0 0,0 0 1 0 0,0-1-1 0 0,0 1 1 0 0,-1 0-1 0 0,1 0 1 0 0,0-1-1 0 0,0 1 1 0 0,0 0-1 0 0,-1 0 1 0 0,1-1-1 0 0,0 1 1 0 0,-1 0 0 0 0,1 0 1 0 0,-1-1-6 0 0,1 0 1 0 0,-1 1 0 0 0,1-1 0 0 0,-1 0-1 0 0,1 1 1 0 0,-1-1 0 0 0,1 0 0 0 0,-1 0 0 0 0,1 0-1 0 0,-1 0 1 0 0,1 1 0 0 0,-1-1 0 0 0,1 0-1 0 0,-1 0 1 0 0,1 0 0 0 0,-1 0 0 0 0,1 0 0 0 0,-1 0 5 0 0,-1 0-101 0 0</inkml:trace>
  <inkml:trace contextRef="#ctx0" brushRef="#br0" timeOffset="663.19">1 333 5072 0 0,'0'0'144'0'0,"2"3"1"0"0,0-2-243 0 0,0 1 68 0 0,1 0 61 0 0,0 0 52 0 0,1 0 105 0 0,1 0 63 0 0,-4-2-153 0 0,1 1-1 0 0,-1-1 1 0 0,1 0-1 0 0,-1 0 1 0 0,1 1 0 0 0,-1-1-1 0 0,1 0 1 0 0,-1 0-1 0 0,1-1 1 0 0,0 1-98 0 0,5-2 350 0 0,11-8 234 0 0,7 5-100 0 0,-5-5-42 0 0,1 4-106 0 0,-14 4-209 0 0,0 1 0 0 0,0-2 0 0 0,0 1 0 0 0,2-2-127 0 0,25-13 347 0 0,23-11 185 0 0,0-1-78 0 0,-2-1-102 0 0,-29 15-221 0 0,0 0-35 0 0,6-2-23 0 0,-4 2-50 0 0,-24 12-14 0 0,-1 1-1 0 0,1 1 0 0 0,-1-1 0 0 0,1 0 0 0 0,0 1 0 0 0,2-1-8 0 0,14-6 21 0 0,10-12 56 0 0,-2 13 4 0 0,-3-6 25 0 0,-13 6-69 0 0,1 1-34 0 0,13 4-3 0 0,-25 2-1 0 0,1 0 0 0 0,-1 0 1 0 0,1 0-1 0 0,-1 0 0 0 0,1 0 1 0 0,-1-1-1 0 0,1 1 0 0 0,-1-1 1 0 0,1 1-1 0 0,-1-1 0 0 0,1 1 0 0 0,-1-1 1 0 0,0 0-1 0 0,1 1 0 0 0,-1-1 1 0 0,0 0-1 0 0,0 0 0 0 0,0 0 1 0 0,1 0-1 0 0,-1-1 1 0 0,0 1-2 0 0,1-1-76 0 0,-2 2-3 0 0,0 2 20 0 0,0 8 38 0 0,3 6-15 0 0,2-5 80 0 0,-4-10-31 0 0,0 0 0 0 0,0 1 0 0 0,0-1 0 0 0,-1 0 0 0 0,1 1-1 0 0,0-1 1 0 0,-1 1 0 0 0,0-1 0 0 0,1 1 0 0 0,-1-1 0 0 0,0 1-1 0 0,0 0 1 0 0,1 0-11 0 0,-1 14 73 0 0,0 0-81 0 0,0 36-242 0 0,0-32 207 0 0,0-17 53 0 0,0 0 0 0 0,0 0-1 0 0,0 0 1 0 0,1 0-1 0 0,0 0 1 0 0,-1 0 0 0 0,1 0-1 0 0,0 0 1 0 0,2 3-10 0 0,2 9 47 0 0,-3-7-11 0 0,-1 0 0 0 0,0 1 0 0 0,0-1 0 0 0,-1 1-36 0 0,-1 36 212 0 0,0-14 0 0 0,2-13-39 0 0,6-2-54 0 0,-2-2-1 0 0,-3 1 49 0 0,-1 0 8 0 0,5 0-51 0 0,0 0-1 0 0,-4 0 50 0 0,-1-4-38 0 0,5 0-28 0 0,-2-4-24 0 0,-2-1 8 0 0,0 0 19 0 0,-2 1 41 0 0,0 19 96 0 0,0-24-135 0 0,0-2 8 0 0,0 0 32 0 0,0 0 9 0 0,0 0 6 0 0,0 0 11 0 0,0 0 46 0 0,0 0 22 0 0,0 0 2 0 0,0 0-23 0 0,0-2-94 0 0,3-10-46 0 0,7-2 2 0 0,-7 9-17 0 0,-2-2-60 0 0,0 2-10 0 0,3-2 12 0 0,1 1 1 0 0,0-1-1 0 0,0 2 1 0 0,1-1-1 0 0,0 0 1 0 0,3-1-13 0 0,9-10-4 0 0,-16 15 4 0 0,1-1 0 0 0,0 1 0 0 0,0 0 0 0 0,0 0 0 0 0,1 0 0 0 0,0 0 0 0 0,-1 1 0 0 0,1-1 0 0 0,-1 0 0 0 0,0 0 0 0 0,0 0 0 0 0,0-1 0 0 0,1 0 0 0 0,-2 1 0 0 0,-1 1 0 0 0,0 0 0 0 0,0-1 0 0 0,0 1 0 0 0,0 0 0 0 0,0 1 0 0 0,1-1 0 0 0,-1 0 0 0 0,0 0 0 0 0,0 0 0 0 0,1 1 1 0 0,-1-1-1 0 0,1 0 0 0 0,31 0-53 0 0,-24 1 33 0 0,-7 0 17 0 0,0 0 0 0 0,0 0 0 0 0,-1 1 0 0 0,1-1 0 0 0,-1 0 0 0 0,1 1 0 0 0,0 0 0 0 0,-1-1 0 0 0,1 1 0 0 0,-1 0 0 0 0,1 0 0 0 0,-1 0 0 0 0,1 0 0 0 0,-1 0 0 0 0,0 0 0 0 0,0 0 0 0 0,1 0 0 0 0,-1 0 0 0 0,0 1 3 0 0,15 11-15 0 0,-12-11 16 0 0,-3-2-1 0 0,0 0 0 0 0,-1 1 0 0 0,1-1 0 0 0,0 0 0 0 0,-1 0 0 0 0,1 1 0 0 0,-1-1 0 0 0,1 1 0 0 0,-1-1 0 0 0,1 0 0 0 0,-1 1 0 0 0,1-1 0 0 0,-1 1 0 0 0,1-1 0 0 0,-1 1 0 0 0,0-1 0 0 0,1 1 0 0 0,-1 0 0 0 0,0-1 0 0 0,1 1 0 0 0,-1-1 0 0 0,0 1-1 0 0,2 4 2 0 0,24 41-1 0 0,-25-44 0 0 0,-1 0 0 0 0,1 1 0 0 0,0 0 0 0 0,-1-1 0 0 0,1 1 0 0 0,-1-1 0 0 0,0 1 0 0 0,0 0 0 0 0,0-1 0 0 0,0 1 0 0 0,-1-1 0 0 0,1 1 0 0 0,-1 1 0 0 0,0-1 0 0 0,1-1 0 0 0,0 1 0 0 0,-1 0 0 0 0,1-1 0 0 0,0 1 0 0 0,0 0 0 0 0,0-1 0 0 0,1 1 0 0 0,-1-1 0 0 0,1 1 0 0 0,-1 0 0 0 0,1-1 0 0 0,1 2 0 0 0,2 4 0 0 0,-3-7 0 0 0,0 0 0 0 0,0 1 0 0 0,0-1 0 0 0,0 1 0 0 0,-1-1 0 0 0,1 1 0 0 0,-1-1 0 0 0,1 1 0 0 0,-1-1 0 0 0,1 1 0 0 0,-1-1 0 0 0,0 1 0 0 0,0 0 0 0 0,0-1-1 0 0,0 6-47 0 0,2 7 6 0 0,0-6-53 0 0,0-4-16 0 0,0 0-60 0 0,0-1-74 0 0,1 0-86 0 0,-2-2 89 0 0,-1-1-38 0 0,1 1-383 0 0,-1 0 89 0 0,0-1-53 0 0,0 0-739 0 0,0 0-585 0 0,0 0-1110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1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333 198 8032 0 0,'0'0'182'0'0,"-2"0"29"0"0,-8 0 12 0 0,10 0-220 0 0,0 0 0 0 0,0 0 1 0 0,0 0-1 0 0,0 0 0 0 0,-1 0 0 0 0,1 0 1 0 0,0 0-1 0 0,0 0 0 0 0,0 0 0 0 0,0 0 1 0 0,0 0-1 0 0,0 0 0 0 0,0 0 1 0 0,0 0-1 0 0,0 0 0 0 0,0 0 0 0 0,-1 0 1 0 0,1 0-1 0 0,0 0 0 0 0,0 0 0 0 0,0 0 1 0 0,0 0-1 0 0,0 0 0 0 0,0-1 1 0 0,0 1-1 0 0,0 0 0 0 0,0 0 0 0 0,0 0 1 0 0,0 0-1 0 0,0 0 0 0 0,0 0 1 0 0,-1 0-1 0 0,1 0 0 0 0,0 0 0 0 0,0 0 1 0 0,0 0-1 0 0,0 0 0 0 0,0 0 0 0 0,0 0 1 0 0,0-1-1 0 0,0 1 0 0 0,0 0 1 0 0,0 0-1 0 0,0 0 0 0 0,0 0 0 0 0,0 0 1 0 0,0 0-1 0 0,0 0 0 0 0,0 0 0 0 0,0 0 1 0 0,0 0-1 0 0,0-1 0 0 0,0 1 1 0 0,0 0-1 0 0,0 0 0 0 0,0 0 0 0 0,0 0-3 0 0,0-1 15 0 0,0-3 7 0 0,-5-4-25 0 0,0 3 31 0 0,-2-2 38 0 0,2 4 129 0 0,0 1 76 0 0,0-4 115 0 0,1-2-52 0 0,-2-3 182 0 0,4 9-219 0 0,1 0-70 0 0,0 1-59 0 0,1-1-50 0 0,0 0-30 0 0,0 0-42 0 0,1-3 3 0 0,-1 4 1 0 0,0 0 56 0 0,-1-7 56 0 0,-1 2 71 0 0,-11-10 644 0 0,7 9-497 0 0,3 3-236 0 0,0 0-44 0 0,0-3 63 0 0,3 7-147 0 0,0-1 1 0 0,0 1 0 0 0,0-1-1 0 0,0 1 1 0 0,0 0 0 0 0,-1-1-1 0 0,1 1 1 0 0,0-1 0 0 0,0 1-1 0 0,0 0 1 0 0,-1-1 0 0 0,1 1-1 0 0,0 0 1 0 0,-1-1 0 0 0,1 1-1 0 0,0 0 1 0 0,-1-1 0 0 0,1 1-1 0 0,0 0 1 0 0,-1 0 0 0 0,1-1-1 0 0,-1 1 1 0 0,1 0 0 0 0,0 0-1 0 0,-1 0 1 0 0,1 0 0 0 0,-1 0-1 0 0,1-1 1 0 0,-1 1 0 0 0,1 0-1 0 0,0 0 1 0 0,-1 0 0 0 0,1 0-1 0 0,-1 0 1 0 0,1 0 0 0 0,-1 0-17 0 0,-4-2 374 0 0,-5-8-4 0 0,8 9-190 0 0,1-1-41 0 0,-2 1 37 0 0,-1 1-87 0 0,-1 1-44 0 0,3-1-8 0 0,1 0 33 0 0,-8 0 229 0 0,-5-1 84 0 0,5 2-166 0 0,2 0-93 0 0,1 1-76 0 0,-2 3 63 0 0,-2 0-21 0 0,0-3-56 0 0,5 1 9 0 0,1 1-35 0 0,0-1-8 0 0,1 1 1 0 0,-1-1-1 0 0,1 1 1 0 0,0 0-1 0 0,-1 2 0 0 0,-1 6 0 0 0,-8-4 0 0 0,-2 17 0 0 0,6-7 0 0 0,6-14 0 0 0,0 0 0 0 0,1 1 0 0 0,0-1 0 0 0,0 1 0 0 0,0 0 0 0 0,0 0 0 0 0,1 0 0 0 0,-1 0 0 0 0,1 0 0 0 0,1 0 0 0 0,-1 1 0 0 0,1-3 0 0 0,0 0 0 0 0,-1 0 0 0 0,1 0 0 0 0,-1 0 0 0 0,0 0 0 0 0,0 0 0 0 0,0 0 0 0 0,0 0 0 0 0,0 0 0 0 0,-5 12 0 0 0,1 13 0 0 0,0-13 0 0 0,4-12 0 0 0,-1 0 0 0 0,1 0 0 0 0,0 0 0 0 0,1 0 0 0 0,-1 1 0 0 0,0-1 0 0 0,1 0 0 0 0,0 2 0 0 0,0 13 0 0 0,-1-12 0 0 0,1 0 0 0 0,0 0 0 0 0,1 0 0 0 0,-1 0 0 0 0,1 0 0 0 0,0 1 0 0 0,5 8 0 0 0,-5-12 0 0 0,0 0 0 0 0,0 0 0 0 0,0 0 0 0 0,0 0 0 0 0,0 1 0 0 0,-1-1 0 0 0,1 0 0 0 0,-1 2 0 0 0,0-5 0 0 0,0 2 0 0 0,0-1 0 0 0,0 1 0 0 0,0 0 0 0 0,0-1 0 0 0,0 1 0 0 0,0-1 0 0 0,0 1 0 0 0,1-1 0 0 0,-1 0 0 0 0,0 1 0 0 0,1-1 0 0 0,-1 1 0 0 0,1-1 0 0 0,0 0 0 0 0,0 1 0 0 0,0 0 0 0 0,11 20 0 0 0,-12-21 0 0 0,1 0 0 0 0,0 0 0 0 0,-1 0 0 0 0,1 0 0 0 0,0 0 0 0 0,0 0 0 0 0,0 0 0 0 0,0 0 0 0 0,0 0 0 0 0,0 0 0 0 0,0-1 0 0 0,1 1 0 0 0,28 15 0 0 0,-27-16 1 0 0,0 1 0 0 0,0 0 0 0 0,-1-1 0 0 0,1 1-1 0 0,0-1 1 0 0,0 0 0 0 0,0 0 0 0 0,0 0-1 0 0,0 0 1 0 0,-1-1 0 0 0,1 1 0 0 0,0-1-1 0 0,0 1 1 0 0,0-1-1 0 0,2-10 43 0 0,23-6-33 0 0,-26 14-4 0 0,0 1-1 0 0,0-1 0 0 0,0 0 1 0 0,0 0-1 0 0,-1 0 0 0 0,1 0 0 0 0,-1 0 1 0 0,0 0-1 0 0,0-1 0 0 0,0 1 0 0 0,0 0 1 0 0,0-2-6 0 0,0 1 5 0 0,-1 0 1 0 0,2 0-1 0 0,-1 0 0 0 0,0 0 1 0 0,1 0-1 0 0,-1 1 1 0 0,2-2-6 0 0,12-21 60 0 0,-2-9-54 0 0,-5 13 18 0 0,-6 18-19 0 0,0 0 0 0 0,-1 0 0 0 0,0 1 0 0 0,0-1 0 0 0,0 0 0 0 0,0 0 0 0 0,-1 0 0 0 0,1-3-5 0 0,-1 4 0 0 0,0-1 0 0 0,0 1 0 0 0,0 0 0 0 0,1 0 0 0 0,0 0 0 0 0,-1 0 0 0 0,1 0 0 0 0,0 0 0 0 0,2-3 0 0 0,2-8 0 0 0,-3 1 19 0 0,0 0 0 0 0,-2 0-1 0 0,1 0 1 0 0,-2-12-19 0 0,0-4 43 0 0,2 14-33 0 0,-1 10-10 0 0,1 1 0 0 0,-1 0 0 0 0,0 0 0 0 0,0 0 0 0 0,-1 0 0 0 0,1-1 0 0 0,-1 1 0 0 0,0 0 0 0 0,-1-3 0 0 0,-2-1 0 0 0,3 7 0 0 0,0-1 0 0 0,0 1 0 0 0,0 0 0 0 0,0-1 0 0 0,1 1 0 0 0,-1-1 0 0 0,1 1 0 0 0,-1-1 0 0 0,1 1 0 0 0,-1-1 0 0 0,1 0 0 0 0,0 1 0 0 0,0-1 0 0 0,0 0 0 0 0,-3-13 0 0 0,-7 0-10 0 0,8 3-44 0 0,2 11 54 0 0,0 1-1 0 0,0 0 0 0 0,0 0 0 0 0,0 0 0 0 0,0 0 0 0 0,0 0 0 0 0,0 0 0 0 0,0 0 0 0 0,0 0 0 0 0,0 0 0 0 0,0 0 0 0 0,0 0 0 0 0,0-1 0 0 0,0 1 0 0 0,0 0 0 0 0,0 0 1 0 0,0 0-1 0 0,0 0 0 0 0,0 0 0 0 0,0 0 0 0 0,0 0 0 0 0,0 0 0 0 0,-1 0 0 0 0,1 0 0 0 0,0 0 0 0 0,0-1 0 0 0,0 1 0 0 0,0 0 0 0 0,0 0 0 0 0,0 0 0 0 0,0 0 1 0 0,0 0-1 0 0,0 0 0 0 0,0 0 0 0 0,0 0 0 0 0,0 0 0 0 0,0 0 0 0 0,0 0 0 0 0,-1 0 0 0 0,1 0 0 0 0,0 0 0 0 0,0 0 0 0 0,0 0 0 0 0,0 0 0 0 0,0 0 0 0 0,0 0 0 0 0,0 0 1 0 0,0 0-1 0 0,0 0 0 0 0,0 0 0 0 0,0 0 0 0 0,-1 0 0 0 0,1 0 0 0 0,0 0 0 0 0,0 0 0 0 0,0 0 0 0 0,0 0 1 0 0,-10 0-24 0 0,7 0-40 0 0,6 3-4 0 0,7 9 9 0 0,-7 3 47 0 0,-3-13 10 0 0,0 0 0 0 0,0-1 0 0 0,0 1 0 0 0,1 0 0 0 0,-1-1 0 0 0,1 1 0 0 0,0 0 0 0 0,-1-1 0 0 0,1 1 0 0 0,0 0 2 0 0,4 9-33 0 0,-9 0 23 0 0,3-9 10 0 0,0-1 0 0 0,0 1 0 0 0,1 0 0 0 0,-1-1 0 0 0,0 1 0 0 0,1 0 0 0 0,-1-1 0 0 0,1 1-1 0 0,0 0 1 0 0,0 0 0 0 0,0 1 0 0 0,0 3-6 0 0,1-1 0 0 0,0 0-1 0 0,0 1 1 0 0,0-1-1 0 0,2 4 7 0 0,-1-4-6 0 0,-1 0 0 0 0,1 0-1 0 0,-1 1 1 0 0,0-1-1 0 0,0 4 7 0 0,-1-3 0 0 0,0 0 0 0 0,1 0 0 0 0,0 1 0 0 0,0-1 0 0 0,0 0 0 0 0,1 0 0 0 0,2 4 0 0 0,-2-3 0 0 0,-1-3 0 0 0,0-1 0 0 0,0 0 0 0 0,-1 1 0 0 0,1-1 0 0 0,-1 1 0 0 0,0-1 0 0 0,0 1 0 0 0,0-1 0 0 0,-1 2 0 0 0,1 5 0 0 0,0 35 0 0 0,0-43 0 0 0,0-1 0 0 0,0 1 0 0 0,0-1 0 0 0,0 1 0 0 0,0 0 0 0 0,1-1 0 0 0,-1 1 0 0 0,1-1 0 0 0,-1 1 0 0 0,1-1 0 0 0,0 1 0 0 0,-1-1 0 0 0,1 1 0 0 0,0-1 0 0 0,1 1 0 0 0,2 6 0 0 0,11 22 0 0 0,-6-15 1 0 0,-6-14 1 0 0,1 1 6 0 0,1 8 45 0 0,5-8 11 0 0,-5-2-10 0 0,7 0-44 0 0,-3 0-31 0 0,-3-2-59 0 0,-1 0-34 0 0,1-1-78 0 0,1-1-66 0 0,-1 1-66 0 0,-2 0-68 0 0,-3 2 335 0 0,-1 0 1 0 0,0 0-1 0 0,1 1 0 0 0,-1-1 0 0 0,0 0 1 0 0,0 0-1 0 0,1 0 0 0 0,-1 1 0 0 0,0-1 1 0 0,0 0-1 0 0,0 0 0 0 0,0 0 0 0 0,0 1 1 0 0,0-2 56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3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1 8464 0 0,'0'0'190'0'0,"0"0"28"0"0,0 0 10 0 0,0 2-26 0 0,-1 2-172 0 0,1-4-30 0 0,4 7 21 0 0,5 10 46 0 0,-6-10 153 0 0,-2 2 43 0 0,0-5-106 0 0,-1 1-1 0 0,0-1 0 0 0,0 1 0 0 0,0-1 0 0 0,-1 0 0 0 0,1 1 1 0 0,-1-1-1 0 0,0 0 0 0 0,-1 1-156 0 0,-2 3 208 0 0,-3 4 120 0 0,6-1-63 0 0,-1-1 0 0 0,-4 2 35 0 0,0 0-33 0 0,5-1-61 0 0,0-3-119 0 0,-2-2 37 0 0,-9 10 331 0 0,5-9-269 0 0,2 1-85 0 0,0 3 6 0 0,-5 6 69 0 0,9-17-171 0 0,1 1 1 0 0,-1-1-1 0 0,1 1 1 0 0,0-1 0 0 0,-1 1-1 0 0,1-1 1 0 0,0 1-1 0 0,0-1 1 0 0,-1 1 0 0 0,1-1-1 0 0,0 1 1 0 0,0-1-1 0 0,0 1 1 0 0,-1 0 0 0 0,1-1-1 0 0,0 1 1 0 0,0-1-1 0 0,0 1 1 0 0,0 0 0 0 0,0-1-1 0 0,0 1-5 0 0,0 5 19 0 0,-12 8 117 0 0,7-9-197 0 0,3-3-24 0 0,0 0-48 0 0,-1 1-106 0 0,1-2-97 0 0,2 0 120 0 0,-1 0-34 0 0,0-1-344 0 0,1 1 80 0 0,0 0-47 0 0,0 0-664 0 0,0 3-523 0 0,0 5-994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6056 0 0,'0'0'176'0'0,"2"0"-4"0"0,4 0-118 0 0,-2 0 21 0 0,-2 0 77 0 0,-1 0 175 0 0,-1 0 294 0 0,13 2 1102 0 0,-10 0-1214 0 0,1 0-86 0 0,-2 0-159 0 0,0 0-100 0 0,1 0-118 0 0,-2 0-74 0 0,0-1-36 0 0,0-1 34 0 0,8 11 326 0 0,3 10 286 0 0,-8-13-357 0 0,-1-2-96 0 0,-3-5-89 0 0,1 0-1 0 0,-1 1 1 0 0,0-1 0 0 0,1 0 0 0 0,-1 1 0 0 0,0-1 0 0 0,0 0 0 0 0,0 1 0 0 0,0-1 0 0 0,0 1-40 0 0,3 16 317 0 0,-2-13-274 0 0,4 9 130 0 0,-3-9-87 0 0,-1 0-1 0 0,0-1 1 0 0,0 1 0 0 0,-1 0-1 0 0,1 0 1 0 0,-1 4-86 0 0,-2 4 120 0 0,-4-1 10 0 0,5-11-114 0 0,0 1 1 0 0,0-1-1 0 0,1 1 1 0 0,-1-1-1 0 0,0 1 1 0 0,1-1-1 0 0,-1 1 1 0 0,1-1-1 0 0,0 1 0 0 0,-1 0 1 0 0,1-1-1 0 0,0 1 1 0 0,0-1-1 0 0,0 1-16 0 0,0 4 26 0 0,0-2 3 0 0,1-1 0 0 0,-1 0 0 0 0,-1 1 0 0 0,1-1 0 0 0,0 1 0 0 0,-1-1 0 0 0,0 0 0 0 0,0 0 0 0 0,0 1 0 0 0,0-1 0 0 0,-1 3-29 0 0,-6 3 57 0 0,4-4-18 0 0,0 1 1 0 0,0-1 0 0 0,0 1-1 0 0,1 0 1 0 0,0 0 0 0 0,0 0-40 0 0,0 0 19 0 0,2-3-57 0 0,0 1 34 0 0,1 13 119 0 0,0-11-142 0 0,0-1-80 0 0,-1 0-106 0 0,0-2 57 0 0,0-1-37 0 0,0 0-17 0 0,0-1-35 0 0,-1 2-338 0 0,1-1 75 0 0,-1 0-49 0 0,-1 1-662 0 0,1-1-531 0 0,2-2-1004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9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7632 0 0,'0'0'166'0'0,"0"0"29"0"0,0 0 14 0 0,0 3-25 0 0,0 1-240 0 0,0 1 112 0 0,0 0 104 0 0,0 1 97 0 0,0 0 88 0 0,0 0 82 0 0,0 1 73 0 0,0-1 66 0 0,1-2-371 0 0,0 0-52 0 0,0 0-18 0 0,3 2 17 0 0,0 2 60 0 0,-1-2 19 0 0,-2 0 53 0 0,0 2 108 0 0,-2-5-236 0 0,1 1 57 0 0,0 11 629 0 0,1-10-540 0 0,1-2-138 0 0,8 7-1 0 0,-7-8 7 0 0,-3-2 7 0 0,0 0 1 0 0,0 0-6 0 0,0 0-22 0 0,0 0-10 0 0,0 0-2 0 0,-3 0 5 0 0,3 0-127 0 0,-1 1 1 0 0,1-1 0 0 0,-1 0-1 0 0,1 0 1 0 0,0 0-1 0 0,-1-1 1 0 0,1 1-1 0 0,-1 0 1 0 0,1 0-1 0 0,0 0 1 0 0,-1 0 0 0 0,1 0-1 0 0,0 0 1 0 0,-1 0-1 0 0,1-1 1 0 0,-1 1-1 0 0,1 0 1 0 0,0 0-1 0 0,-1-1 1 0 0,1 1-1 0 0,0 0 1 0 0,0 0 0 0 0,-1-1-1 0 0,1 1 1 0 0,0 0-1 0 0,0-1 1 0 0,-1 1-1 0 0,1 0 1 0 0,0-1-1 0 0,0 1 1 0 0,0-1-7 0 0,-5-5 112 0 0,-1 2-8 0 0,5 3-98 0 0,1 1 0 0 0,-1 0 1 0 0,1 0-1 0 0,0-1 0 0 0,-1 1 1 0 0,1 0-1 0 0,-1-1 0 0 0,1 1 0 0 0,0 0 1 0 0,-1-1-1 0 0,1 1 0 0 0,0 0 0 0 0,0-1 1 0 0,-1 1-1 0 0,1-1 0 0 0,0 1 1 0 0,0 0-1 0 0,0-1 0 0 0,-1 1 0 0 0,1-1 1 0 0,0 1-1 0 0,0-1 0 0 0,0 1 1 0 0,0-1-1 0 0,0 1 0 0 0,0-1 0 0 0,0 1 1 0 0,0-1-1 0 0,0 1 0 0 0,0-1 1 0 0,0 1-1 0 0,0-1-6 0 0,0-9 63 0 0,0-13 30 0 0,0 20-80 0 0,1-1 0 0 0,-1 0 0 0 0,1 0 0 0 0,0 0 0 0 0,0 0 0 0 0,0-1-13 0 0,12-25 13 0 0,-3 13-13 0 0,-7 4 0 0 0,-3 11 0 0 0,1 0 0 0 0,-1 0 0 0 0,1 0 0 0 0,0-1 0 0 0,-1 1 0 0 0,1 0 0 0 0,0 0 0 0 0,0 0 0 0 0,1 0 0 0 0,-1 0 0 0 0,0 0 0 0 0,1 1 0 0 0,-1-1 0 0 0,1 0 0 0 0,9-10 0 0 0,0 1 0 0 0,1 0 0 0 0,1 1 0 0 0,-1 1 0 0 0,2 0 0 0 0,3-2 0 0 0,14 6 12 0 0,-25 0 9 0 0,-5 5-19 0 0,0-1 0 0 0,0 0 0 0 0,0 1 0 0 0,-1-1 0 0 0,1 0 0 0 0,0 1 0 0 0,0-1 0 0 0,0 1 0 0 0,0 0 0 0 0,0-1 0 0 0,0 1 0 0 0,0 0 0 0 0,0-1 0 0 0,0 1 0 0 0,0 0 0 0 0,0 0-1 0 0,0 0 1 0 0,0 0 0 0 0,0 0 0 0 0,0 0 0 0 0,0 0 0 0 0,1 1 0 0 0,-1-1 0 0 0,0 0 0 0 0,0 1-2 0 0,5 0 11 0 0,-1 1-6 0 0,1 0 1 0 0,0 0-1 0 0,0 0 0 0 0,-1 1 1 0 0,0 0-1 0 0,1 0 0 0 0,-1 0 1 0 0,3 3-6 0 0,14 16-7 0 0,10 10-67 0 0,-13-13 63 0 0,-1-1 68 0 0,-3 0-46 0 0,0 7-11 0 0,0-8-1 0 0,-2-1 19 0 0,-10-1 57 0 0,-4-15-72 0 0,1 1 0 0 0,0-1 0 0 0,0 1 0 0 0,0-1 1 0 0,0 1-1 0 0,0-1 0 0 0,0 1 0 0 0,0-1 0 0 0,0 1 1 0 0,0-1-1 0 0,0 1 0 0 0,0-1 0 0 0,0 1 1 0 0,0-1-1 0 0,1 1 0 0 0,-1-1 0 0 0,0 1 0 0 0,0-1 1 0 0,1 1-1 0 0,-1-1 0 0 0,0 0 0 0 0,0 1 0 0 0,1-1 1 0 0,-1 1-1 0 0,0-1 0 0 0,1 0 0 0 0,-1 1 1 0 0,0-1-1 0 0,1 0 0 0 0,-1 0 0 0 0,1 1 0 0 0,-1-1 1 0 0,1 0-1 0 0,-1 0 0 0 0,1 1 0 0 0,-1-1 1 0 0,0 0-1 0 0,1 0 0 0 0,-1 0 0 0 0,1 0 0 0 0,-1 0 1 0 0,1 0-1 0 0,-1 0 0 0 0,1 0 0 0 0,-1 0 0 0 0,1 0-3 0 0,-1 0 2 0 0,0 0-1 0 0,0 0 0 0 0,0 0 0 0 0,1 0 0 0 0,-1 0 0 0 0,0 0 0 0 0,0 0 0 0 0,0 0 0 0 0,0 0 0 0 0,0 0 0 0 0,0 0 0 0 0,0 0 0 0 0,0 0 0 0 0,0 0 0 0 0,0 0 0 0 0,1 0 0 0 0,-1 0 0 0 0,0 0 0 0 0,0 0 1 0 0,0 0-1 0 0,0 0 0 0 0,0 0 0 0 0,0 0 0 0 0,0 0 0 0 0,0 0 0 0 0,0 0 0 0 0,0 0 0 0 0,0 0 0 0 0,0 0 0 0 0,0 0 0 0 0,1 0 0 0 0,-1 1 0 0 0,0-1 0 0 0,0 0 0 0 0,0 0 0 0 0,0 0 0 0 0,0 0 0 0 0,0 0 1 0 0,0 0-1 0 0,0 0 0 0 0,0 0 0 0 0,0 0 0 0 0,0 0 0 0 0,0 0 0 0 0,0 1 0 0 0,0-1 0 0 0,0 0 0 0 0,0 0 0 0 0,0 0 0 0 0,0 0 0 0 0,0 0 0 0 0,0 0 0 0 0,0 0 0 0 0,0 0 0 0 0,0 0 0 0 0,0 0 1 0 0,0 1-3 0 0,0 9 27 0 0,0-8 43 0 0,0-2 19 0 0,0 0-19 0 0,0 0-1 0 0,2-2 2 0 0,-1 1-66 0 0,1-1 1 0 0,-1 1-1 0 0,0 0 1 0 0,0 0-1 0 0,0-1 1 0 0,-1 1-1 0 0,1 0 1 0 0,0-1-1 0 0,0 1 1 0 0,-1-1 0 0 0,1 1-1 0 0,-1-1 1 0 0,1 1-1 0 0,-1-1 1 0 0,0 1-1 0 0,1-1 1 0 0,-1 0-1 0 0,0 0-4 0 0,0 0 5 0 0,0-1 1 0 0,0 1-1 0 0,1 0 0 0 0,-1 0 0 0 0,1 0 0 0 0,-1 0 0 0 0,1 0 1 0 0,0-1-1 0 0,0 1 0 0 0,0 0 0 0 0,1-1-5 0 0,7-18 20 0 0,-7 16-20 0 0,0-1 0 0 0,0 0 0 0 0,0 1 0 0 0,0-1 0 0 0,1 0 0 0 0,0 1 0 0 0,0 0 0 0 0,0 0 0 0 0,3-4 0 0 0,-4 8 0 0 0,-1-1 0 0 0,0 0 0 0 0,1 1 0 0 0,-1-1 0 0 0,0 0 0 0 0,0 0 0 0 0,0 0 0 0 0,0 0 0 0 0,0 0 0 0 0,-1 0 0 0 0,1 0 0 0 0,0-1 0 0 0,-1 1 0 0 0,0 1 0 0 0,0 0 0 0 0,1 0 0 0 0,-1 0 0 0 0,1 0 0 0 0,-1-1 0 0 0,1 1 0 0 0,-1 0 0 0 0,1 0 0 0 0,0 0 0 0 0,-1 0 0 0 0,1 0 0 0 0,0 0 0 0 0,0 0 0 0 0,0 0 0 0 0,0 0 0 0 0,0 1 0 0 0,0-1 0 0 0,0 0 0 0 0,0 1 0 0 0,0-1 0 0 0,0 0 0 0 0,15-11 0 0 0,-1-1 0 0 0,-13 12 0 0 0,1 0 0 0 0,0 1 0 0 0,0-1 0 0 0,0 1 0 0 0,-1 0 0 0 0,1-1 0 0 0,0 1 0 0 0,0 0 0 0 0,0 1 0 0 0,0-1 0 0 0,-1 1 0 0 0,1-1 0 0 0,0 1 0 0 0,1 0 0 0 0,1 9 0 0 0,5-5 12 0 0,5 23 59 0 0,2 5 12 0 0,-5-11 41 0 0,-9-12-46 0 0,-2 0 34 0 0,-1-8-94 0 0,0-1-1 0 0,0 1 0 0 0,0 0 1 0 0,0-1-1 0 0,1 0 0 0 0,-1 1 1 0 0,1-1-1 0 0,-1 1 0 0 0,1-1 0 0 0,0 1 1 0 0,-1-1-1 0 0,1 0 0 0 0,0 1-17 0 0,5 10 83 0 0,-5-8-77 0 0,-1 0-1 0 0,1 0 0 0 0,-1 0 0 0 0,0 0 0 0 0,0 0 0 0 0,-1 3-5 0 0,1-4-1 0 0,-1 1-1 0 0,1 0 1 0 0,0 0 0 0 0,0 0-1 0 0,1 0 1 0 0,-1 0 0 0 0,1-1-1 0 0,0 1 1 0 0,0 0 0 0 0,0 0 1 0 0,9 9-59 0 0,-7-10-20 0 0,-2 0 34 0 0,-2 6 10 0 0,1-6 7 0 0,0 12-98 0 0,0-3-114 0 0,2-7-59 0 0,0-3 222 0 0,0 0-7 0 0,-1-1-22 0 0,0 1-43 0 0,1-1-18 0 0,-1 1-45 0 0,0-1-51 0 0,-1 1-57 0 0,1-1-63 0 0,0 1-57 0 0,-1-1-52 0 0,0 1-44 0 0,1 0-158 0 0,-1 0-44 0 0,0 0-191 0 0,0 1-511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00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8408 0 0,'0'0'190'0'0,"3"3"28"0"0,7 7 8 0 0,-6-4-107 0 0,-4-2-41 0 0,1 1-37 0 0,9 0-41 0 0,-1 11-16 0 0,-5-8 45 0 0,-2-4 26 0 0,3 6 189 0 0,0 1 45 0 0,13 26 767 0 0,-12-21-654 0 0,0 0-90 0 0,-3-9-208 0 0,-1-1-43 0 0,3 6 213 0 0,0-3-57 0 0,2 9 182 0 0,-6-9-197 0 0,1 2 4 0 0,4 1 24 0 0,0 0-2 0 0,-5-2-27 0 0,-1-9-184 0 0,0 0 0 0 0,0 0 1 0 0,0-1-1 0 0,0 1 0 0 0,0 0 0 0 0,0-1 0 0 0,1 1 0 0 0,-1 0 1 0 0,0-1-1 0 0,0 1 0 0 0,1 0 0 0 0,-1-1 0 0 0,0 1 1 0 0,1 0-1 0 0,-1-1 0 0 0,0 1 0 0 0,1-1 0 0 0,-1 1 1 0 0,1 0-1 0 0,-1-1 0 0 0,1 0 0 0 0,-1 1 0 0 0,1-1 1 0 0,0 1-1 0 0,-1-1-17 0 0,1 1 15 0 0,-1-1 1 0 0,1 0-1 0 0,-1 0 1 0 0,1 1-1 0 0,-1-1 1 0 0,1 1 0 0 0,-1-1-1 0 0,0 0 1 0 0,1 1-1 0 0,-1-1 1 0 0,0 1-1 0 0,1-1 1 0 0,-1 1-1 0 0,0-1 1 0 0,0 1-1 0 0,1-1 1 0 0,-1 1-1 0 0,0-1 1 0 0,0 1-1 0 0,0-1 1 0 0,0 1 0 0 0,0 0-1 0 0,0-1 1 0 0,0 1-16 0 0,0 2 264 0 0,0-3 0 0 0,0 0 0 0 0,0 0 0 0 0,0 0-8 0 0,0 0-35 0 0,0 0-18 0 0,0 0-4 0 0,-6-1 19 0 0,1 1-58 0 0,4-1-120 0 0,-1 0 0 0 0,0 1 0 0 0,1-1 0 0 0,-1 0 0 0 0,1 0 0 0 0,-1 0 0 0 0,1 0 0 0 0,0 0 0 0 0,-1 0 0 0 0,1-1 0 0 0,0 1 0 0 0,-1-1-40 0 0,0-1 72 0 0,-14-22 125 0 0,6 20-116 0 0,5-3-25 0 0,-3-8-26 0 0,6 12-22 0 0,-2-14 52 0 0,5-12-13 0 0,0 20-21 0 0,-2-9-12 0 0,0-9-7 0 0,5 12 39 0 0,6-2-36 0 0,-6 7-11 0 0,-4 9 1 0 0,0-1-1 0 0,1 1 0 0 0,0-1 0 0 0,0 1 1 0 0,0-1-1 0 0,0 1 0 0 0,0-1 1 0 0,0 1-1 0 0,1 0 0 0 0,-1 0 0 0 0,1-1 1 0 0,-1 1-1 0 0,1 0 0 0 0,0 1 1 0 0,0-1-1 0 0,0 0 0 0 0,0 0 0 0 0,0 1 1 0 0,2-2 0 0 0,6-2-41 0 0,-8 5 36 0 0,0-1 0 0 0,1 0 0 0 0,-1-1 1 0 0,0 1-1 0 0,0 0 0 0 0,0-1 0 0 0,0 1 1 0 0,-1-1-1 0 0,1 0 5 0 0,5-5-22 0 0,-4 4 17 0 0,0 0 0 0 0,0 0-1 0 0,1 0 1 0 0,-1 0 0 0 0,1 0-1 0 0,0 1 6 0 0,5-3 0 0 0,-6 4 0 0 0,-1 0 0 0 0,0 0 0 0 0,0 0 0 0 0,0 0 0 0 0,0-1 0 0 0,0 1 0 0 0,0-1 0 0 0,0 1 0 0 0,0-1 0 0 0,7-6-9 0 0,-7 7 15 0 0,0 0-1 0 0,-1 0 1 0 0,1 0 0 0 0,0 1-1 0 0,0-1 1 0 0,0 0 0 0 0,-1 1-1 0 0,1 0 1 0 0,0-1 0 0 0,0 1-1 0 0,1 0-5 0 0,5 0-13 0 0,1 0-40 0 0,2 0-80 0 0,-8 0 12 0 0,0 0 42 0 0,1-1 16 0 0,4-3 17 0 0,-5 3-6 0 0,-1-1-48 0 0,0 1-71 0 0,1 0-87 0 0,-1-1-108 0 0,-1 2 138 0 0,1-1-34 0 0,-1 1-36 0 0,0-1-38 0 0,1 1-41 0 0,0-1-43 0 0,-1 1-45 0 0,1 0-48 0 0,0 0-50 0 0,0 0-52 0 0,4 0-1461 0 0,3 0-1176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03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259 136 7512 0 0,'0'0'166'0'0,"0"0"29"0"0,0 0 13 0 0,0-2 21 0 0,0 1-159 0 0,0 0-39 0 0,0-3-38 0 0,0 2 102 0 0,0 1 10 0 0,0 0 49 0 0,0 0 57 0 0,0-1 68 0 0,-3 2 35 0 0,3 0-302 0 0,-1 0-1 0 0,1 0 1 0 0,-1 0 0 0 0,1 0-1 0 0,-1 0 1 0 0,1 0-1 0 0,0 0 1 0 0,-1 0-1 0 0,1 0 1 0 0,-1 0-1 0 0,1-1 1 0 0,-1 1 0 0 0,1 0-1 0 0,-1 0 1 0 0,1 0-1 0 0,0-1 1 0 0,-1 1-1 0 0,1 0 1 0 0,-1 0-1 0 0,1-1 1 0 0,0 1 0 0 0,-1 0-1 0 0,1-1 1 0 0,0 1-1 0 0,0-1 1 0 0,-1 1-1 0 0,1 0 1 0 0,0-1-1 0 0,0 1 1 0 0,-1-1 0 0 0,1 1-1 0 0,0-1 1 0 0,0 1-1 0 0,0 0 1 0 0,0-1-1 0 0,0 1 1 0 0,0-1-1 0 0,0 1 1 0 0,0-1 0 0 0,0 1-1 0 0,0-1 1 0 0,0 0-12 0 0,-3-4 224 0 0,-4-1-83 0 0,1 3-15 0 0,0 1 14 0 0,0 1 41 0 0,4 1 200 0 0,-1-3 10 0 0,1 2-341 0 0,0-1 1 0 0,0 1 0 0 0,0 0 0 0 0,0 0 0 0 0,0 0 0 0 0,0 0 0 0 0,0 0-1 0 0,-1 0 1 0 0,1 1 0 0 0,0-1 0 0 0,-1 1 0 0 0,1-1 0 0 0,0 1 0 0 0,-1 0-1 0 0,0 0-50 0 0,-16 0 231 0 0,19 0-230 0 0,-5 2 265 0 0,-5 5-47 0 0,2-4-43 0 0,-2 2 57 0 0,1 2-53 0 0,3-1-94 0 0,-10 9-60 0 0,9-9-54 0 0,1 0 1 0 0,0 0-1 0 0,0 1 1 0 0,0 0-1 0 0,0 1 28 0 0,0 3 10 0 0,2 1 39 0 0,1-2-40 0 0,-3 8 13 0 0,0-3 31 0 0,-5 2-38 0 0,6 9-15 0 0,-1-14 3 0 0,5-10 1 0 0,1-1 0 0 0,-1 0-1 0 0,0 1 1 0 0,1-1 0 0 0,-1 0 0 0 0,1 1 0 0 0,-1-1 0 0 0,1 1 0 0 0,-1-1-1 0 0,1 1 1 0 0,0-1 0 0 0,0 1 0 0 0,0-1-4 0 0,0 8 7 0 0,-1-7-6 0 0,1 1-1 0 0,0 0 1 0 0,0-1 0 0 0,0 1 0 0 0,0 0 0 0 0,0 0 0 0 0,1-1-1 0 0,-1 1 1 0 0,1 0 0 0 0,0-1 0 0 0,0 1 0 0 0,0-1 0 0 0,0 1-1 0 0,0-1 1 0 0,0 1 0 0 0,1-1 0 0 0,-1 0 0 0 0,1 0 0 0 0,1 2-1 0 0,10 16 79 0 0,-12-18-69 0 0,-1 0-1 0 0,1 0 1 0 0,0 0-1 0 0,0-1 1 0 0,0 1 0 0 0,0-1-1 0 0,1 1 1 0 0,-1 0-1 0 0,0-1 1 0 0,1 0-1 0 0,-1 1 1 0 0,1-1 0 0 0,0 1-10 0 0,3 1 28 0 0,1-1 0 0 0,-1 1 0 0 0,0-1 0 0 0,1 0 0 0 0,0-1 0 0 0,-1 1 0 0 0,1-1 0 0 0,0 0 0 0 0,0-1 0 0 0,-1 1 0 0 0,1-1 0 0 0,5-1-28 0 0,3 2 46 0 0,-4-1 23 0 0,-1 0 0 0 0,0 0 0 0 0,0 0 1 0 0,0-1-1 0 0,2-1-69 0 0,9-8 160 0 0,-8 6-85 0 0,3 0 38 0 0,3-6 36 0 0,-6 3-70 0 0,8-5 85 0 0,-18 10-141 0 0,1 1 0 0 0,-1-1 1 0 0,0 0-1 0 0,-1 0 1 0 0,1 0-1 0 0,0 0 0 0 0,0 0 1 0 0,-1 0-1 0 0,1 0 0 0 0,-1 0 1 0 0,0-1-1 0 0,1 1 1 0 0,-1-1-24 0 0,2-9 80 0 0,-3 10-63 0 0,1-1 1 0 0,-1 1-1 0 0,1 0 0 0 0,-1 0 1 0 0,1 0-1 0 0,0 0 1 0 0,0 0-1 0 0,0 0 0 0 0,0 0 1 0 0,1 0-1 0 0,-1 0 1 0 0,0 0-1 0 0,1 0 1 0 0,-1 0-18 0 0,1 0 20 0 0,0 0 1 0 0,-1 0-1 0 0,1 0 1 0 0,-1 0 0 0 0,1 0-1 0 0,-1-1 1 0 0,0 1 0 0 0,0 0-1 0 0,0-1 1 0 0,-1 1 0 0 0,1-1-1 0 0,0 0 1 0 0,-1 1 0 0 0,0-2-21 0 0,1-7 90 0 0,0 0 0 0 0,-2 0 0 0 0,1-1-90 0 0,-1-15 176 0 0,1 19-127 0 0,1 5-40 0 0,-1 0 0 0 0,0 0 0 0 0,0 0 1 0 0,0 1-1 0 0,0-1 0 0 0,0 0 0 0 0,-1 0 0 0 0,1 0 0 0 0,-1 0 1 0 0,0 1-1 0 0,0-2-9 0 0,-11-15 53 0 0,-1-5-29 0 0,10 16-6 0 0,-2-5-40 0 0,-7 2-79 0 0,1 4 23 0 0,-5-3-51 0 0,0-4-58 0 0,13 11 13 0 0,0 1 36 0 0,-4-3-46 0 0,0 1 87 0 0,-9-4-40 0 0,11 6 62 0 0,0 0-42 0 0,-2 0-98 0 0,1 0-104 0 0,2 0 36 0 0,0 1-65 0 0,0 0-73 0 0,0-1-79 0 0,0 1-88 0 0,0-1-94 0 0,0 0-102 0 0,0 1-109 0 0,-2-1-911 0 0,-3 1-1012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01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364 378 7856 0 0,'0'0'174'0'0,"0"0"29"0"0,0 0 13 0 0,-3 0-31 0 0,-3-1-151 0 0,0-5-31 0 0,-1 0 4 0 0,-2 4 43 0 0,-43 2 1265 0 0,41 0-1079 0 0,-1 0-50 0 0,-1 3 143 0 0,3 2-64 0 0,3 0-76 0 0,-9 2 206 0 0,1-1-98 0 0,-4 2-15 0 0,14-6-207 0 0,0 0 1 0 0,0 1 0 0 0,0 0 0 0 0,0 0-1 0 0,1 0 1 0 0,-1 1 0 0 0,-2 3-76 0 0,-6 7 211 0 0,1 1-33 0 0,-8 14 81 0 0,7-15-95 0 0,11-12-146 0 0,0-1-1 0 0,1 1 1 0 0,-1 0 0 0 0,1 0 0 0 0,0-1 0 0 0,-1 1 0 0 0,1 0 0 0 0,0 0-1 0 0,0 0 1 0 0,0 1-18 0 0,-2 9 63 0 0,2-9-50 0 0,1-1 0 0 0,0 0 1 0 0,-1 0-1 0 0,0 0 1 0 0,0 0-1 0 0,1 1 0 0 0,-1-1 1 0 0,0 0-1 0 0,-1 0 0 0 0,1 0 1 0 0,0-1-1 0 0,-1 1 0 0 0,1 0 1 0 0,-1 0-14 0 0,-12 15 117 0 0,0 9 6 0 0,6-4 29 0 0,6-19-119 0 0,1 1-1 0 0,0-1 1 0 0,-1 1 0 0 0,1 0-1 0 0,1 0 1 0 0,-1-1 0 0 0,0 1 0 0 0,1 0-1 0 0,0 4-32 0 0,0 19 162 0 0,2-22-85 0 0,0-3-68 0 0,-1-1-1 0 0,0 0 1 0 0,0 1 0 0 0,0-1-1 0 0,0 0 1 0 0,0 1 0 0 0,0-1 0 0 0,0 1-1 0 0,-1 0 1 0 0,1-1 0 0 0,-1 1-1 0 0,1 0 1 0 0,-1-1 0 0 0,1 1 0 0 0,-1 1-9 0 0,0-3 1 0 0,0 0 0 0 0,0 0 0 0 0,0 0 0 0 0,0 0 0 0 0,0 0 0 0 0,0 0 0 0 0,0 0 1 0 0,0 0-1 0 0,0 0 0 0 0,0 0 0 0 0,0 0 0 0 0,0 1 0 0 0,0-1 0 0 0,0 0 0 0 0,0 0 1 0 0,0 0-1 0 0,0 0 0 0 0,0 0 0 0 0,0 0 0 0 0,0 0 0 0 0,0 0 0 0 0,0 0 0 0 0,0 0 0 0 0,0 0 1 0 0,0 1-1 0 0,0-1 0 0 0,0 0 0 0 0,0 0 0 0 0,0 0 0 0 0,0 0 0 0 0,0 0 0 0 0,0 0 1 0 0,1 0-1 0 0,-1 0 0 0 0,0 0 0 0 0,0 0 0 0 0,0 0 0 0 0,0 0 0 0 0,0 0 0 0 0,0 0 1 0 0,0 0-1 0 0,0 0 0 0 0,0 0 0 0 0,0 0 0 0 0,0 0 0 0 0,1 0 0 0 0,-1 0 0 0 0,0 0 1 0 0,0 0-1 0 0,0 0 0 0 0,0 0 0 0 0,0 0 0 0 0,0 0 0 0 0,0 0 0 0 0,0 0 0 0 0,0 0 1 0 0,0 0-2 0 0,12 0 53 0 0,-9 1-33 0 0,1-1 0 0 0,-1 0 0 0 0,0 0 0 0 0,1 0-1 0 0,-1 0 1 0 0,1 0 0 0 0,-1-1 0 0 0,1 0 0 0 0,-1 1 0 0 0,0-1 0 0 0,1 0 0 0 0,-1-1 0 0 0,0 1 0 0 0,0-1 0 0 0,0 1 0 0 0,0-1 0 0 0,3-2-20 0 0,-4 1 31 0 0,1 1 1 0 0,0 0 0 0 0,0 0-1 0 0,0 0 1 0 0,1 0-1 0 0,0 0-31 0 0,-1 0 37 0 0,1 1-1 0 0,-1-1 1 0 0,0 0-1 0 0,0-1 0 0 0,0 1 1 0 0,1-1-37 0 0,13-12 134 0 0,9 2-22 0 0,-23 12-91 0 0,1-1 0 0 0,-1 1-1 0 0,0-1 1 0 0,1 1 0 0 0,-1-1 0 0 0,0 0-1 0 0,0-1 1 0 0,0 1 0 0 0,0 0 0 0 0,0-1-21 0 0,18-26 90 0 0,-14 19-88 0 0,20-23 51 0 0,9-58 83 0 0,-36 90-136 0 0,1 0 0 0 0,0 0 0 0 0,0 0 0 0 0,-1 0 0 0 0,1 0 0 0 0,0 0 0 0 0,0 0 0 0 0,0 0 0 0 0,0 0 0 0 0,0 0 0 0 0,0 1 0 0 0,1-2 0 0 0,11-3 0 0 0,-11-2 0 0 0,-1 7 0 0 0,-1 0 0 0 0,0 0 0 0 0,0 0 0 0 0,0 0 0 0 0,0 0 0 0 0,0 0 0 0 0,0 0 0 0 0,0 0 0 0 0,0 0 0 0 0,0 0 0 0 0,0 0 0 0 0,1 0 0 0 0,-1 0 0 0 0,0 0 0 0 0,0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0 0 0,0 0 0 0 0,0 0 0 0 0,0 0 0 0 0,0 0 0 0 0,0 0 0 0 0,0 1 0 0 0,0-1 0 0 0,0 0 0 0 0,0 0 0 0 0,0 0 0 0 0,0 0 0 0 0,0 0 0 0 0,-1 0 0 0 0,1 0 0 0 0,0 0 0 0 0,0 0 0 0 0,0 0 0 0 0,0 0 0 0 0,0 0 0 0 0,0 0 0 0 0,0 0 0 0 0,0 1 0 0 0,0-1 0 0 0,0 0 0 0 0,0 0 0 0 0,0 0 0 0 0,-1 0 0 0 0,10 6 0 0 0,-6-4 0 0 0,-3-1 0 0 0,1 0 0 0 0,-1 0 0 0 0,1-1 0 0 0,-1 1 0 0 0,0 0 0 0 0,0 0 0 0 0,1-1 0 0 0,-1 1 0 0 0,0 0 0 0 0,0 0 0 0 0,0 0 0 0 0,0 0 0 0 0,0-1 0 0 0,0 1 0 0 0,0 0 0 0 0,2 14 0 0 0,3-7 0 0 0,-4-7 0 0 0,0 0 0 0 0,0 1 0 0 0,-1-1 0 0 0,1 1 0 0 0,0-1 0 0 0,-1 1 0 0 0,1-1 0 0 0,-1 1 0 0 0,1-1 0 0 0,-1 1 0 0 0,0-1 0 0 0,1 1 0 0 0,-1 0 0 0 0,0-1 0 0 0,0 2 0 0 0,0 55 0 0 0,0-57 0 0 0,0 1 0 0 0,0-1 0 0 0,0 1 0 0 0,1-1 0 0 0,-1 1 0 0 0,0-1 0 0 0,1 1 0 0 0,-1-1 0 0 0,1 1 0 0 0,0-1 0 0 0,-1 0 0 0 0,1 0 0 0 0,0 1 0 0 0,0-1 0 0 0,0 0 0 0 0,0 0 0 0 0,0 0 0 0 0,0 0 0 0 0,1 1 0 0 0,0 0 0 0 0,-1-1 0 0 0,1 1 0 0 0,-1-1 0 0 0,1 1 0 0 0,-1 0 0 0 0,0 0 0 0 0,0 0 0 0 0,0 0 0 0 0,0 0 0 0 0,0 1 0 0 0,2 8 0 0 0,-3-10 0 0 0,0 0 0 0 0,0 0 0 0 0,0 0 0 0 0,1-1 0 0 0,-1 1 0 0 0,0 0 0 0 0,1 0 0 0 0,-1 0 0 0 0,0 0 0 0 0,1-1 0 0 0,-1 1 0 0 0,1 0 0 0 0,-1 0 0 0 0,1-1 0 0 0,0 1 0 0 0,-1 0 0 0 0,1-1 0 0 0,-1 1 0 0 0,1 0 0 0 0,0-1 0 0 0,0 1 0 0 0,-1-1 0 0 0,1 1 0 0 0,0-1 0 0 0,0 0 0 0 0,0 1 0 0 0,0-1 1 0 0,0 1-1 0 0,1 0 0 0 0,-1 0 0 0 0,0 0 0 0 0,0 0 0 0 0,0 0 0 0 0,0 1 1 0 0,0-1-1 0 0,0 0 0 0 0,0 1 0 0 0,0-1 0 0 0,0 0 0 0 0,0 1 1 0 0,-1-1-1 0 0,1 2 0 0 0,0-1-3 0 0,-1-1 1 0 0,1 1 0 0 0,0-1-1 0 0,-1 1 1 0 0,1-1 0 0 0,0 0-1 0 0,0 1 1 0 0,0-1 0 0 0,0 0-1 0 0,0 0 1 0 0,0 1 0 0 0,1-1-1 0 0,-1 0 1 0 0,1 0 2 0 0,2 1-111 0 0,1 0 59 0 0,8 5 43 0 0,-7-4-42 0 0,-3-1-28 0 0,0-1-50 0 0,1 1-69 0 0,-1 0-78 0 0,0-1-92 0 0,1 1-104 0 0,-1 0-118 0 0,-1-2 248 0 0,-1 1-35 0 0,1 0-35 0 0,0 0-38 0 0,-1 0-38 0 0,1 0-41 0 0,4 1-1429 0 0,3-2-1112 0 0</inkml:trace>
  <inkml:trace contextRef="#ctx0" brushRef="#br0" timeOffset="361.08">938 0 8088 0 0,'0'0'234'0'0,"0"0"54"0"0,0 3 58 0 0,0 22 402 0 0,3-20-382 0 0,-2-4-318 0 0,1 2 38 0 0,4 4 48 0 0,-4-1 23 0 0,-1 0 45 0 0,-1 1 109 0 0,2 2-98 0 0,2-1-38 0 0,3 6 37 0 0,-5-2-69 0 0,-1 11 167 0 0,-1 1-9 0 0,2-10-157 0 0,2 1 23 0 0,-1 0 67 0 0,1 0-1 0 0,1 0 1 0 0,0 0 0 0 0,2 0-234 0 0,2 9 263 0 0,-2 8-12 0 0,-5-21-172 0 0,0-1 0 0 0,1 0 0 0 0,0 1 0 0 0,1 0-79 0 0,0 0 71 0 0,-1 0-1 0 0,-1 1 1 0 0,0-1-1 0 0,0 2-70 0 0,3 14 142 0 0,5 9 101 0 0,-7-17-125 0 0,1 7 60 0 0,6 2 37 0 0,-7-22-145 0 0,0 1 0 0 0,-1 0 1 0 0,0 0-1 0 0,0 3-70 0 0,4 11 123 0 0,4-1 9 0 0,-5 5-4 0 0,-5-24-124 0 0,0-1 0 0 0,1 1 0 0 0,-1 0 0 0 0,0-1 0 0 0,0 1 0 0 0,1 0 0 0 0,-1-1 0 0 0,0 1 0 0 0,1 0 0 0 0,-1-1 1 0 0,1 1-1 0 0,-1-1 0 0 0,1 1 0 0 0,-1-1 0 0 0,1 1 0 0 0,-1-1 0 0 0,1 1-4 0 0,-1-1 2 0 0,1 0 0 0 0,-1 1 0 0 0,0-1 0 0 0,0 0 0 0 0,1 0-1 0 0,-1 1 1 0 0,0-1 0 0 0,1 0 0 0 0,-1 1 0 0 0,0-1 0 0 0,0 0 0 0 0,0 1 0 0 0,1-1 0 0 0,-1 1-1 0 0,0-1 1 0 0,0 0 0 0 0,0 1 0 0 0,0-1 0 0 0,0 1 0 0 0,0-1 0 0 0,0 0 0 0 0,0 1 0 0 0,0 0-2 0 0,2 42 92 0 0,-2-18-23 0 0,0-17 8 0 0,0 2 1 0 0,-1-8-44 0 0,-1-4-2 0 0,-4-4-11 0 0,2 2-62 0 0,1 1-233 0 0,1 2 87 0 0,-1 0 50 0 0,1 2 40 0 0,-1-1 12 0 0,1-1-37 0 0,1 0 91 0 0,0-1-36 0 0,1 1-35 0 0,0-1-38 0 0,-1 1-36 0 0,1-1-39 0 0,0 0-39 0 0,0 0-39 0 0,0 0-20 0 0,0 0-37 0 0,0 0-36 0 0,0 0-38 0 0,0 0-39 0 0,-1 1-38 0 0,1-1-39 0 0,-1 0-41 0 0,-3-4-1275 0 0,-5-3-1041 0 0</inkml:trace>
  <inkml:trace contextRef="#ctx0" brushRef="#br0" timeOffset="1061.46">636 424 6880 0 0,'0'0'157'0'0,"0"0"23"0"0,0 0 11 0 0,2 0-31 0 0,54 0 2077 0 0,-51-3-1792 0 0,7-5-115 0 0,3 4-73 0 0,-2 1-62 0 0,7-7 173 0 0,6 5-67 0 0,-6-5-28 0 0,2 4-50 0 0,16-6 60 0 0,-30 9-255 0 0,-1 0 1 0 0,1 1 0 0 0,0 0 0 0 0,-1 0 0 0 0,1 1 0 0 0,0 0-1 0 0,0 0 1 0 0,6 1-29 0 0,-3 0 25 0 0,1-1 0 0 0,-1 0 0 0 0,1-1-25 0 0,34-8 152 0 0,4-1 104 0 0,-36 9-77 0 0,0 0 1 0 0,12 1-180 0 0,-9 1 97 0 0,-1 1-35 0 0,1-1-47 0 0,-5-1-42 0 0,-1-2-38 0 0,5-1-38 0 0,-9 2 35 0 0,-1 0-1 0 0,1 1 1 0 0,-1-1 0 0 0,1 2 0 0 0,2-1 68 0 0,9-1-190 0 0,-10-1 115 0 0,-1 0 34 0 0,8-3-21 0 0,3 5-32 0 0,-13 1 113 0 0,0 0-40 0 0,8 0-123 0 0,-3 0-21 0 0,0 0-38 0 0,22 0-553 0 0,-21 0 471 0 0,-9 0-4 0 0,1 2 29 0 0,7 8 4 0 0,-8-7 29 0 0,1-1 120 0 0,7 11 51 0 0,-8-4 25 0 0,-1-2 76 0 0,-2 0 37 0 0,1 7 104 0 0,3-6-106 0 0,1 0-18 0 0,-3-7-47 0 0,0 1 0 0 0,0-1 1 0 0,0 0-1 0 0,0 1 0 0 0,-1-1 0 0 0,1 1 1 0 0,0-1-1 0 0,-1 1 0 0 0,0-1 1 0 0,1 1-1 0 0,-1-1 0 0 0,0 1 0 0 0,0 0 1 0 0,0-1-16 0 0,0 6 66 0 0,0-5-42 0 0,0 0-1 0 0,0 0 1 0 0,0 1-1 0 0,0-1 1 0 0,0 0-1 0 0,0 0 1 0 0,1 0-1 0 0,-1 0 1 0 0,1 0-1 0 0,0 1-23 0 0,4 4 96 0 0,0 3 56 0 0,-2 3 44 0 0,-4-2-12 0 0,1 11 148 0 0,3-10-79 0 0,2-4-109 0 0,0 2 61 0 0,-2 3 52 0 0,-3-10-201 0 0,0 13 238 0 0,1-1-56 0 0,3-2-49 0 0,3-3-38 0 0,-4-7 26 0 0,-3-3-167 0 0,0 0-96 0 0,0 0-85 0 0,0 0 42 0 0,0 0-34 0 0,0 0-36 0 0,0 0-35 0 0,0 0-326 0 0,0 0 72 0 0,0 0-49 0 0,0 0-638 0 0,0 0-511 0 0,0 0-969 0 0</inkml:trace>
  <inkml:trace contextRef="#ctx0" brushRef="#br0" timeOffset="1330.95">1301 76 6952 0 0,'0'-13'201'0'0,"0"11"20"0"0,0 2-62 0 0,0 0-30 0 0,3 0-7 0 0,0 1-82 0 0,-3-1-32 0 0,7-5 43 0 0,10-4 38 0 0,-2 7-5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9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16 6160 0 0,'0'0'133'0'0,"0"0"23"0"0,-2 0 13 0 0,-8-2-18 0 0,5-4-116 0 0,5 5-35 0 0,0 1 0 0 0,0-1 0 0 0,0 1 0 0 0,-1 0-1 0 0,1-1 1 0 0,0 1 0 0 0,-1-1 0 0 0,1 1 0 0 0,0 0 0 0 0,-1-1 0 0 0,1 1-1 0 0,0 0 1 0 0,-1 0 0 0 0,1-1 0 0 0,-1 1 0 0 0,1 0 0 0 0,-1 0 0 0 0,1 0 0 0 0,0-1-1 0 0,-1 1 1 0 0,1 0 0 0 0,-1 0 0 0 0,1 0 0 0 0,-1 0 0 0 0,1 0 0 0 0,-1 0-1 0 0,1 0 1 0 0,-1 0 0 0 0,1 0 0 0 0,-1 0 0 0 0,1 0 0 0 0,-1 0 0 0 0,-3 0 64 0 0,-1 0 112 0 0,-1 0 40 0 0,0 0 44 0 0,-14 0 720 0 0,13 0-594 0 0,1 0-77 0 0,4 0-199 0 0,0 0-39 0 0,-3 3 339 0 0,-11 7 81 0 0,8-5-284 0 0,-1 0 35 0 0,-3 5 164 0 0,0 8-62 0 0,3-2-92 0 0,2-7-138 0 0,4-5-56 0 0,-1 0 0 0 0,2 0 0 0 0,-1 0 0 0 0,0 0 1 0 0,1 1-1 0 0,-1-1 0 0 0,1 1 0 0 0,1-1 0 0 0,-1 1 0 0 0,0 3-58 0 0,-1 3 87 0 0,3 0-35 0 0,0-9-35 0 0,0 0-1 0 0,0-1 1 0 0,-1 1-1 0 0,1 0 0 0 0,0-1 1 0 0,-1 1-1 0 0,1 0 1 0 0,-1-1-1 0 0,1 1 0 0 0,-1 0 1 0 0,0-1-1 0 0,0 1 1 0 0,1-1-1 0 0,-2 1-16 0 0,1 0 16 0 0,0-1 0 0 0,0 1 0 0 0,1-1 0 0 0,-1 1 0 0 0,0-1 0 0 0,1 1 0 0 0,-1 0 0 0 0,1-1 0 0 0,-1 1 0 0 0,1 0 0 0 0,0 0 0 0 0,0-1 0 0 0,0 1 0 0 0,0 0-16 0 0,-1 7 49 0 0,0 11 48 0 0,5-6 9 0 0,5 2 25 0 0,-6-12-98 0 0,-1 0 1 0 0,1 0-1 0 0,-1 0 0 0 0,0 0 1 0 0,-1 0-1 0 0,1 0 1 0 0,-1 0-1 0 0,1 0 1 0 0,-1 2-34 0 0,-1-6 1 0 0,0 0 1 0 0,0 0 0 0 0,0 1-1 0 0,0-1 1 0 0,0 0 0 0 0,0 0-1 0 0,0 0 1 0 0,0 0 0 0 0,0 0-1 0 0,0 0 1 0 0,0 0 0 0 0,0 0-1 0 0,0 0 1 0 0,0 0 0 0 0,0 0 0 0 0,0 1-1 0 0,0-1 1 0 0,0 0 0 0 0,0 0-1 0 0,0 0 1 0 0,0 0 0 0 0,0 0-1 0 0,0 0 1 0 0,0 0 0 0 0,0 0-1 0 0,0 0 1 0 0,0 0 0 0 0,0 0-1 0 0,0 0 1 0 0,0 1 0 0 0,0-1-1 0 0,0 0 1 0 0,0 0 0 0 0,1 0 0 0 0,-1 0-1 0 0,0 0 1 0 0,0 0 0 0 0,0 0-1 0 0,0 0 1 0 0,0 0 0 0 0,0 0-1 0 0,0 0 1 0 0,0 0 0 0 0,0 0-1 0 0,0 0 1 0 0,0 0 0 0 0,1 0-1 0 0,-1 0 1 0 0,0 0 0 0 0,0 0-1 0 0,0 0 1 0 0,0 0 0 0 0,0 0 0 0 0,0 0-1 0 0,0 0 1 0 0,0 0 0 0 0,0 0-2 0 0,2 0 14 0 0,-1 0 0 0 0,1 1 0 0 0,-1-1 0 0 0,1 1 0 0 0,-1-1 0 0 0,0 1 0 0 0,1-1 0 0 0,-1 1 0 0 0,0 0 0 0 0,1 0-14 0 0,14 7 149 0 0,-5-10-6 0 0,10-8 97 0 0,-6 3-31 0 0,-3 0 11 0 0,1 1 56 0 0,1-4 45 0 0,4-6-69 0 0,-3-1-86 0 0,-4 2-100 0 0,-11 13-57 0 0,1 0 0 0 0,0 0 0 0 0,-1-1 0 0 0,1 1 0 0 0,-1 0 0 0 0,1 0 0 0 0,-1-1 0 0 0,0 1 0 0 0,0 0 0 0 0,0-3-9 0 0,1-11 29 0 0,5 4-19 0 0,-5 10-10 0 0,-1 1 0 0 0,1 0 0 0 0,0-1 0 0 0,0 1 0 0 0,-1 0 0 0 0,1-1 0 0 0,-1 1 0 0 0,0-1 0 0 0,1 1 0 0 0,-1-1 0 0 0,0 1 0 0 0,0-1 1 0 0,0 1-1 0 0,1-11 1 0 0,-1-6-17 0 0,-3 2-49 0 0,-2 6 17 0 0,-3-6 53 0 0,3 6-41 0 0,-1 0-91 0 0,3 3-35 0 0,0 0-78 0 0,0 2 33 0 0,-7-6-102 0 0,6 8 131 0 0,1-1-100 0 0,1 2 90 0 0,1 0-40 0 0,-1 0-44 0 0,1 0-50 0 0,1 1-21 0 0,-1-1-46 0 0,1 1-43 0 0,-1-1-36 0 0,1 1-134 0 0,0-1-37 0 0,0-4-1402 0 0</inkml:trace>
  <inkml:trace contextRef="#ctx0" brushRef="#br0" timeOffset="358.1">440 47 8840 0 0,'3'2'197'0'0,"1"3"-120"0"0,-2-2-8 0 0,0 3 19 0 0,2 2 20 0 0,2 2 30 0 0,3 4 54 0 0,-2-5-294 0 0,-1 2 95 0 0,1 1 83 0 0,0 1 71 0 0,0 2 105 0 0,1 0 62 0 0,8 26 793 0 0,-13-33-832 0 0,0-1-48 0 0,2 3 119 0 0,-1-3-142 0 0,1 6 222 0 0,5-8-8 0 0,-5 1-157 0 0,-1 2-66 0 0,3 3 49 0 0,-6-9-95 0 0,0 0-40 0 0,0 2 16 0 0,-2 3-23 0 0,1-7-63 0 0,0 3 229 0 0,0-3 50 0 0,0 0 24 0 0,0 0 2 0 0,0 0-15 0 0,0 0-63 0 0,0 0-30 0 0,0 0-4 0 0,3-3-4 0 0,7-7-17 0 0,-8 7-64 0 0,-1 1-53 0 0,0-1-34 0 0,-1-1-30 0 0,0 1-7 0 0,1 1 24 0 0,1-4 12 0 0,6-11 113 0 0,-6-8-107 0 0,-2 16-42 0 0,-1 6-17 0 0,1 1 0 0 0,0-1 1 0 0,0 0-1 0 0,0 0 0 0 0,0 0 0 0 0,0 0 0 0 0,1 1 1 0 0,-1-1-1 0 0,1 0 0 0 0,0 0 0 0 0,0 0-6 0 0,11-17 43 0 0,1-3-33 0 0,-11 16-10 0 0,0 1 0 0 0,1-1 0 0 0,-1 1 0 0 0,1 0 0 0 0,0 0 0 0 0,1 0 0 0 0,0 0 0 0 0,0 1 0 0 0,0-1 0 0 0,1 1 0 0 0,-1 0 0 0 0,4-2 0 0 0,0-1 0 0 0,-7 6 0 0 0,0 0 0 0 0,1 1 0 0 0,-1-1 0 0 0,1 0 0 0 0,-1 1 0 0 0,1 0 0 0 0,0-1 0 0 0,-1 1 0 0 0,1 0 0 0 0,0 0 0 0 0,0 0 0 0 0,0 0 0 0 0,0 0 0 0 0,0 0 0 0 0,0 0 0 0 0,1 1 0 0 0,-1-1 0 0 0,0 1 0 0 0,1 0 0 0 0,-1-1 0 0 0,0 1 0 0 0,-1 0 0 0 0,1-1 0 0 0,0 1 0 0 0,-1-1 0 0 0,1 1 0 0 0,0-1 0 0 0,-1 0 0 0 0,1 0 0 0 0,-1 1 0 0 0,1-2 0 0 0,-1 1 0 0 0,0 1 0 0 0,0-1 0 0 0,0 0 0 0 0,0 1 0 0 0,0-1 0 0 0,0 1 0 0 0,0-1 0 0 0,0 1 0 0 0,0 0 0 0 0,0-1 0 0 0,0 1 0 0 0,0 0 0 0 0,0 0 0 0 0,0 0 0 0 0,0-1 0 0 0,0 1 0 0 0,0 0 0 0 0,0 1 0 0 0,0-1 0 0 0,0 0 0 0 0,0 0 0 0 0,0 0 0 0 0,0 1 0 0 0,1-1 0 0 0,15 10 0 0 0,-4-7 0 0 0,-11-3-1 0 0,0 1 0 0 0,0-1 1 0 0,1 1-1 0 0,-1 0 0 0 0,0-1 0 0 0,0 1 0 0 0,0 0 0 0 0,0 0 1 0 0,0 1-1 0 0,0-1 0 0 0,0 0 0 0 0,0 0 0 0 0,-1 1 0 0 0,1 0 1 0 0,14 14-49 0 0,9 8 38 0 0,-5-4 11 0 0,-19-18 0 0 0,1 0 0 0 0,-1 0 0 0 0,1 0 0 0 0,-1 0 0 0 0,0 0 0 0 0,0 0 0 0 0,0 0 0 0 0,0 0 0 0 0,0 1 0 0 0,0-1 0 0 0,0 0 0 0 0,-1 1 0 0 0,1-1 0 0 0,-1 0 0 0 0,1 1 1 0 0,-1-1 0 0 0,1 1 0 0 0,0-1 0 0 0,0 0 0 0 0,0 0 0 0 0,0 1 0 0 0,0-1 0 0 0,0 0-1 0 0,1 0 1 0 0,-1 0 0 0 0,1 0 0 0 0,0 0-1 0 0,-1-1 4 0 0,1 1 0 0 0,-1-1 0 0 0,0 1 0 0 0,1 0 1 0 0,-1-1-1 0 0,0 1 0 0 0,0 0 0 0 0,0 0 0 0 0,-1 0 0 0 0,1 0 0 0 0,0 0-4 0 0,1 20 8 0 0,-2-21-8 0 0,0 1 0 0 0,0-1 0 0 0,0 1 0 0 0,0 0 0 0 0,1-1 0 0 0,-1 1 0 0 0,0-1 0 0 0,1 1 0 0 0,0-1 0 0 0,-1 1 0 0 0,1-1 0 0 0,0 1 0 0 0,-1-1 0 0 0,1 1 0 0 0,1 0 0 0 0,3 5 0 0 0,-3 8 0 0 0,-3-9 3 0 0,2-5-10 0 0,3 5 24 0 0,5 12 44 0 0,-7-3-11 0 0,-2-15-296 0 0,0 0 102 0 0,0 1 86 0 0,0-1 72 0 0,0 1 49 0 0,0 0 36 0 0,0 2 508 0 0,0-1-481 0 0,0-1-110 0 0,0-1-46 0 0,0 1-55 0 0,0 0-62 0 0,0 0-101 0 0,0-1-98 0 0,0 1-110 0 0,0 0-121 0 0,0-1 240 0 0,0 0-35 0 0,0 0-36 0 0,0 0-37 0 0,0 1-39 0 0,0-1-40 0 0,0 0-41 0 0,0 0-43 0 0,0 0-1600 0 0,0 0-1256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7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31 7256 0 0,'0'0'165'0'0,"0"2"22"0"0,0 8 7 0 0,0-10-191 0 0,0 1 0 0 0,0-1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0,0 0 0 0 0,-1 0 0 0 0,1 0 0 0 0,0 0 0 0 0,0 0 0 0 0,0 0 0 0 0,0 0 0 0 0,0 0 0 0 0,0 0 0 0 0,0 0 0 0 0,0 0 0 0 0,0 0 0 0 0,0 0 0 0 0,-1 0-3 0 0,-2 0 42 0 0,-21 0-49 0 0,19 0 42 0 0,-1 0 63 0 0,0 0 57 0 0,0-1 46 0 0,-7 1 244 0 0,-23 0 1053 0 0,23 0-925 0 0,8 1-362 0 0,0 0-39 0 0,2-1-44 0 0,0 1-52 0 0,-4 6 230 0 0,3-3-126 0 0,-8-2-57 0 0,7-2-79 0 0,-1 1 1 0 0,1 0-1 0 0,-1 0 1 0 0,1 0-1 0 0,0 1 0 0 0,-1 0-44 0 0,-14 7 194 0 0,19-8-168 0 0,0 0-1 0 0,-1 0 0 0 0,1 0 1 0 0,0 0-1 0 0,0 0 0 0 0,0 0 0 0 0,0 0 1 0 0,0 1-1 0 0,0-1 0 0 0,0 1-25 0 0,-4 8 182 0 0,4-8-141 0 0,0 1 0 0 0,0-1 0 0 0,0 0-1 0 0,0 0 1 0 0,-1 0 0 0 0,1 0 0 0 0,-1 0 0 0 0,1 0 0 0 0,-1-1-41 0 0,-1 3 61 0 0,-7 5 92 0 0,1 1-42 0 0,-1 1-20 0 0,-5 6-12 0 0,-6 16 37 0 0,11-8 51 0 0,-3-2-33 0 0,1-3 18 0 0,5-7-39 0 0,3 0-48 0 0,2-6-51 0 0,0 0 0 0 0,1 0 0 0 0,0 0 0 0 0,1 0 0 0 0,-1 1-14 0 0,1 13 66 0 0,3-5-23 0 0,7-1-32 0 0,-9-12-11 0 0,1 0 0 0 0,-1-1 0 0 0,1 1 0 0 0,0 0 0 0 0,0 0 0 0 0,0-1 0 0 0,1 1 0 0 0,7 1 0 0 0,-5-3 0 0 0,-3 0-4 0 0,0 0 1 0 0,0-1 0 0 0,0 1 0 0 0,0-1-1 0 0,0 0 1 0 0,1 1 0 0 0,-1-1 0 0 0,0 0 0 0 0,0 0-1 0 0,0-1 4 0 0,13 1-21 0 0,4 0-68 0 0,-2 1 19 0 0,-4-1-9 0 0,-3 0-19 0 0,1 0-40 0 0,-3 0-12 0 0,0-1-39 0 0,0 0-42 0 0,-1-1-49 0 0,-4 1 6 0 0,1 0-50 0 0,0 0-42 0 0,-1-1-39 0 0,5 0-527 0 0,0-1-92 0 0,4 1-688 0 0,6 2-969 0 0</inkml:trace>
  <inkml:trace contextRef="#ctx0" brushRef="#br0" timeOffset="328.14">665 1 7024 0 0,'0'0'157'0'0,"0"0"23"0"0,-2 0 12 0 0,-10 0-60 0 0,6 0-72 0 0,-2 0-57 0 0,-9 0 65 0 0,10-1 4 0 0,0 1 64 0 0,1 0 53 0 0,-1 0 40 0 0,-13 1 563 0 0,11 2-418 0 0,0 1-74 0 0,4-1-162 0 0,-1 2-66 0 0,1-1 64 0 0,0 2 45 0 0,-11 9 338 0 0,9-8-326 0 0,2 0-41 0 0,1-1-99 0 0,-1 4 136 0 0,1 0-33 0 0,0 2-6 0 0,1 5 28 0 0,1 14 95 0 0,2-6-28 0 0,0-22-204 0 0,0 47 164 0 0,0-27-74 0 0,0-20-117 0 0,0-1 1 0 0,1 0-1 0 0,-1 0 1 0 0,1 0-1 0 0,-1 0 1 0 0,1 0-1 0 0,0 0 0 0 0,-1 0 1 0 0,1 0-15 0 0,18 27 83 0 0,-13-21-56 0 0,-4-5-17 0 0,0 0 1 0 0,0-1 0 0 0,0 1 0 0 0,0-1-1 0 0,0 0 1 0 0,0 0 0 0 0,1 0-1 0 0,-1 0 1 0 0,1 0 0 0 0,1 1-11 0 0,9 3 83 0 0,-7-2-24 0 0,12 6 68 0 0,5-5 1 0 0,-16 2-48 0 0,-7-7-78 0 0,1 1-1 0 0,-1-1 1 0 0,0 0 0 0 0,1 1-1 0 0,-1-1 1 0 0,1 1 0 0 0,-1-1-1 0 0,0 0 1 0 0,1 1-1 0 0,-1-1 1 0 0,1 0 0 0 0,-1 1-1 0 0,1-1 1 0 0,0 0 0 0 0,-1 0-1 0 0,1 0 1 0 0,-1 1 0 0 0,1-1-1 0 0,-1 0 1 0 0,1 0-1 0 0,0 0 1 0 0,-1 0 0 0 0,1 0-1 0 0,-1 0 1 0 0,1 0 0 0 0,-1 0-1 0 0,1 0 1 0 0,0 0 0 0 0,-1-1-2 0 0,11 0 2 0 0,0-1 1 0 0,0 0 0 0 0,-1-1 0 0 0,1 0-1 0 0,1-1-2 0 0,-7 2 12 0 0,1-1 36 0 0,-1 1 1 0 0,1-1-1 0 0,-1-1 1 0 0,1 1-1 0 0,3-4-48 0 0,-1 1 70 0 0,17-14 200 0 0,-4-3-42 0 0,-4 6-79 0 0,-14 14-121 0 0,-1 0 0 0 0,0 0 0 0 0,0 0 0 0 0,0 0 0 0 0,0-1 0 0 0,0 1 1 0 0,-1-1-29 0 0,6-14 97 0 0,-2 6-65 0 0,-5 12-30 0 0,1 0 0 0 0,-1-1-1 0 0,0 1 1 0 0,0 0 0 0 0,0-1 0 0 0,0 1 0 0 0,0 0-1 0 0,1 0 1 0 0,-1-1 0 0 0,0 1 0 0 0,0 0-1 0 0,0-1 1 0 0,0 1 0 0 0,0 0 0 0 0,0-1-1 0 0,0 1 1 0 0,0 0 0 0 0,0-1 0 0 0,0 1-1 0 0,0 0 1 0 0,0-1 0 0 0,0 1 0 0 0,0 0 0 0 0,-1-1-1 0 0,1 1 1 0 0,0 0 0 0 0,0-1 0 0 0,0 1-1 0 0,0 0 1 0 0,-1 0 0 0 0,1-1-2 0 0,-2-3 6 0 0,-6-15 15 0 0,6 2 43 0 0,1 14-63 0 0,1 1 1 0 0,-1 0-1 0 0,1 0 1 0 0,-1-1-1 0 0,0 1 1 0 0,1 0 0 0 0,-1 0-1 0 0,0 0 1 0 0,0 0-1 0 0,-1 0 1 0 0,1 0 0 0 0,0 0-1 0 0,-1 0 1 0 0,0 0-2 0 0,-16-16 0 0 0,6 6-44 0 0,3 5-21 0 0,2 0-35 0 0,0 0-15 0 0,3 4 48 0 0,1 0 0 0 0,0 0 0 0 0,0 0 0 0 0,1-1 0 0 0,-1 1 0 0 0,0-1 67 0 0,-2-9-311 0 0,1 11 110 0 0,-2-1-70 0 0,2-3-74 0 0,0-2 49 0 0,-3-3-160 0 0,5 9-104 0 0</inkml:trace>
  <inkml:trace contextRef="#ctx0" brushRef="#br0" timeOffset="854.02">862 121 7632 0 0,'2'0'166'0'0,"-1"1"-148"0"0,0-1-1 0 0,0 0 0 0 0,0 0 0 0 0,0 1 0 0 0,0-1 0 0 0,-1 0 0 0 0,1 1 0 0 0,0-1 0 0 0,0 1 0 0 0,-1-1 1 0 0,1 1-1 0 0,0 0 0 0 0,0-1 0 0 0,-1 1 0 0 0,1 0 0 0 0,-1-1 0 0 0,1 1 0 0 0,-1 0 0 0 0,1-1 0 0 0,-1 1 1 0 0,1 0-1 0 0,-1 0 0 0 0,0 0 0 0 0,1 0-17 0 0,4 7 106 0 0,1 0-35 0 0,7 4-34 0 0,-9-8-37 0 0,1 0 0 0 0,-1 0 0 0 0,1 1 0 0 0,-2-1 1 0 0,1 1-1 0 0,1 2 0 0 0,0 3 24 0 0,-1 0 143 0 0,5 0 96 0 0,-3-3-105 0 0,1 0 58 0 0,2 2 101 0 0,4 4 230 0 0,2 1 86 0 0,-6-5-252 0 0,-2-1-116 0 0,0-2-68 0 0,-6-4 17 0 0,0 0-59 0 0,0 0-49 0 0,-1 0-40 0 0,0 0-24 0 0,0 2-10 0 0,-1-3 11 0 0,1 0 7 0 0,0 2 480 0 0,0-1-53 0 0,0 1-52 0 0,0-2-49 0 0,0 0-45 0 0,0 0-43 0 0,0-1-41 0 0,0 0-38 0 0,0-2 106 0 0,0-1-120 0 0,0-1-97 0 0,0-1-78 0 0,0-2-75 0 0,0-12-170 0 0,0 13 208 0 0,0 1 89 0 0,0 3 10 0 0,0 1 38 0 0,-1-28-61 0 0,0-12-6 0 0,1 36-51 0 0,1 0 1 0 0,-1-1-1 0 0,1 1 0 0 0,0 0 1 0 0,1-3-3 0 0,13-24 0 0 0,-3 16 0 0 0,-11 16-1 0 0,3-4 2 0 0,0 0-1 0 0,0 0 0 0 0,1 0 0 0 0,-1 1 1 0 0,1-1-1 0 0,-2 3-2 0 0,0 0 1 0 0,-1 0 0 0 0,1 0 0 0 0,0 0 0 0 0,-1 1-1 0 0,1-1 1 0 0,0 1 0 0 0,0-1 0 0 0,0 1 0 0 0,-1 0 0 0 0,2 0 1 0 0,-2 0-6 0 0,-1 0 1 0 0,1 0-1 0 0,0-1 1 0 0,-1 1 0 0 0,1-1-1 0 0,0 1 1 0 0,-1-1-1 0 0,1 0 1 0 0,-1 1 0 0 0,2-2 5 0 0,8-2-6 0 0,-7 5 6 0 0,1 1 0 0 0,-1-1 0 0 0,0 1 0 0 0,0 0 0 0 0,0 0 0 0 0,0 1 0 0 0,0-1 0 0 0,-1 1 0 0 0,1-1 0 0 0,1 3 0 0 0,-2-2 0 0 0,0-1 0 0 0,0 0 0 0 0,0 1 0 0 0,0-2 0 0 0,1 1 0 0 0,0 0 0 0 0,0 0 0 0 0,-1 0 0 0 0,0 0 0 0 0,0 0 0 0 0,0 0 0 0 0,0 0 0 0 0,1 2 0 0 0,1 0 0 0 0,1 1 0 0 0,0-1 0 0 0,0 0 0 0 0,3 2 0 0 0,-5-4 0 0 0,-1 0 0 0 0,1 0 0 0 0,0 1 0 0 0,-1-1 0 0 0,0 1 0 0 0,1 0 0 0 0,-1 0 0 0 0,0 0 0 0 0,-1 0 0 0 0,1 1 0 0 0,0-1 0 0 0,-1 1 0 0 0,7 14 23 0 0,-3-6 24 0 0,-1 19 83 0 0,-2-26-109 0 0,0 2 6 0 0,6 11 29 0 0,-8-17-60 0 0,0 0 0 0 0,-1 0 1 0 0,1 0-1 0 0,0 0 1 0 0,0 0-1 0 0,0 0 1 0 0,0 0-1 0 0,0 0 1 0 0,0 0-1 0 0,0 0 0 0 0,0-1 1 0 0,1 1 3 0 0,10 2-3 0 0,-9-3 63 0 0,-3 0 32 0 0,0 0-16 0 0,0 0-10 0 0,0 0-3 0 0,0-3-9 0 0,0-9-25 0 0,0-3 43 0 0,2-3-13 0 0,9 0-49 0 0,-9 16-9 0 0,0-1 0 0 0,0 0 0 0 0,-1 0 0 0 0,1 1 0 0 0,-1-1-1 0 0,1 0 1 0 0,-1 0 0 0 0,0 0 0 0 0,0-1 0 0 0,0 1-1 0 0,-1 0 1 0 0,1 0 0 0 0,-1-1-1 0 0,0 1 5 0 0,0 0-1 0 0,0 1 0 0 0,1-1 1 0 0,-1 1-1 0 0,1-1 0 0 0,-1 1 1 0 0,1-1-1 0 0,0 1 0 0 0,0 0 1 0 0,0-1-1 0 0,1 0-4 0 0,1-2 12 0 0,0 0-1 0 0,1 1 1 0 0,0-1 0 0 0,0 1 0 0 0,0 0-12 0 0,3-4 9 0 0,-4 5-9 0 0,0 0 0 0 0,0 0 1 0 0,1 0-1 0 0,-1 0 0 0 0,1 1 0 0 0,0-1 0 0 0,56-27 0 0 0,-59 29 0 0 0,1 0 0 0 0,-1 1 0 0 0,1 0 0 0 0,-1-1 0 0 0,1 1 0 0 0,-1 0 0 0 0,1 0 0 0 0,-1-1 0 0 0,1 1 0 0 0,-1 0 0 0 0,1 1 0 0 0,-1-1 0 0 0,1 0 0 0 0,-1 0 0 0 0,1 1 0 0 0,-1-1 0 0 0,1 0 0 0 0,-1 1 0 0 0,1 0 0 0 0,-1-1 0 0 0,0 1 0 0 0,1 0 0 0 0,-1 0 0 0 0,1 0 0 0 0,-1 0 0 0 0,1 0 0 0 0,0 0 0 0 0,0 0 0 0 0,0 0 0 0 0,0 0 0 0 0,0-1 0 0 0,0 1 0 0 0,0-1 0 0 0,0 1 0 0 0,3-1 0 0 0,-3 1 0 0 0,0-1 0 0 0,0 0 0 0 0,1 1 0 0 0,-1 0 0 0 0,0-1 0 0 0,0 1 0 0 0,0 0 0 0 0,1 0 0 0 0,-1 1 0 0 0,0-1 0 0 0,-1 0 0 0 0,1 0 0 0 0,0 1 0 0 0,0 0 0 0 0,-1-1 0 0 0,1 1 0 0 0,0 0 0 0 0,-1-1 0 0 0,0 1 0 0 0,1 0 0 0 0,-1 0 0 0 0,0 1 0 0 0,4 10 0 0 0,6-8 0 0 0,4 23 0 0 0,0 2 0 0 0,-13-25-17 0 0,-1 6 53 0 0,-1-6-54 0 0,-1 1-52 0 0,1 2-74 0 0,0-6-116 0 0,0-1 119 0 0,0 1 98 0 0,0 0 78 0 0,0 0 89 0 0,0 3 273 0 0,0-2-302 0 0,0-1-66 0 0,0 0-62 0 0,0 0-77 0 0,0 0-92 0 0,0 0-48 0 0,0 0-84 0 0,0 0-92 0 0,0 0-102 0 0,0 1-110 0 0,0-1-119 0 0,0-1 332 0 0,0 1-34 0 0,0-1-34 0 0,0 0-36 0 0,0 3-1424 0 0,0 5-1108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3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9672 0 0,'0'2'216'0'0,"-1"8"-37"0"0,1 5 219 0 0,4-2-245 0 0,6 7-91 0 0,-7-4-89 0 0,-3-9 52 0 0,-1 3 85 0 0,2 1 74 0 0,2 0 94 0 0,1-1 86 0 0,1 1 79 0 0,-2 0 175 0 0,-2 1-115 0 0,-1 1-114 0 0,-1-1-115 0 0,1-6-166 0 0,-1-2-41 0 0,1 11 313 0 0,-1-12-291 0 0,1-1 0 0 0,0 1 0 0 0,0 0 0 0 0,0 0 1 0 0,0 0-1 0 0,1-1 0 0 0,-1 1 0 0 0,1 0 0 0 0,-1 0 1 0 0,2 2-90 0 0,1 2 139 0 0,0-1-46 0 0,2 10 74 0 0,-4-9-62 0 0,-1 4 88 0 0,1-5-49 0 0,-1 1 39 0 0,0-5-374 0 0,0 1 82 0 0,0-1 76 0 0,0 0 66 0 0,0 1 83 0 0,0 0 70 0 0,0 1 192 0 0,0-1 78 0 0,0 1 346 0 0,0-4-330 0 0,0-1-238 0 0,0-1-66 0 0,0-1-81 0 0,0-2-99 0 0,-1-9 204 0 0,1-1-69 0 0,-1-9-31 0 0,0 17-85 0 0,1 0 1 0 0,1 0 0 0 0,-1 0-1 0 0,1 0 1 0 0,0 0-1 0 0,1-1-7 0 0,3-6 0 0 0,-3 10 0 0 0,-1 1 0 0 0,0 0 0 0 0,0 0 0 0 0,0-1 0 0 0,-1 1 0 0 0,1 0 0 0 0,-1-1 0 0 0,1 1 0 0 0,-1-1 0 0 0,-1 2 0 0 0,1 0 0 0 0,0-1 0 0 0,0 1 0 0 0,0 0 0 0 0,1-1 0 0 0,-1 1 0 0 0,0 0 0 0 0,1-1 0 0 0,-1 1 0 0 0,1 0 0 0 0,0 0 0 0 0,0 0 0 0 0,0-1 0 0 0,0 1 0 0 0,0 0 0 0 0,1 0 0 0 0,-1 0 0 0 0,0 1 0 0 0,1-1 0 0 0,0 0 0 0 0,0-1 0 0 0,1 0 0 0 0,-1 0 0 0 0,0 0 0 0 0,0 0 0 0 0,0 0 0 0 0,0-2 0 0 0,0 2 0 0 0,-1 0 0 0 0,1-1 0 0 0,0 1 0 0 0,0 0 0 0 0,1 0 0 0 0,0 0 0 0 0,4-5 0 0 0,-4 5-10 0 0,0 0 0 0 0,0 0 0 0 0,0 0 0 0 0,1 0 0 0 0,-1 0 0 0 0,1 1 10 0 0,11-1-24 0 0,4 4-26 0 0,5 2 37 0 0,-22-2 12 0 0,0 0 0 0 0,0-1 0 0 0,0 1 0 0 0,0 0 0 0 0,0 0 0 0 0,-1 0 0 0 0,1 0 0 0 0,0 1 0 0 0,-1-1-1 0 0,1 1 2 0 0,8 13-46 0 0,2 9-56 0 0,7 25 102 0 0,-14-14-54 0 0,-1-25 54 0 0,-3-7 0 0 0,1 0 0 0 0,-1-1 0 0 0,0 1 0 0 0,0 0 0 0 0,0 0 0 0 0,-1 0 0 0 0,1 1 0 0 0,-1-1 0 0 0,0 0 0 0 0,0 2 0 0 0,0 47 13 0 0,0-16 53 0 0,3-23-25 0 0,2-3-60 0 0,0 0-48 0 0,-3 3-39 0 0,-2-7 46 0 0,0 9-66 0 0,1-11 44 0 0,1-2-40 0 0,0 0-29 0 0,1-1-39 0 0,2 2-265 0 0,-1 3-209 0 0,-4-6 618 0 0,1 1 1 0 0,-1-1 0 0 0,0 0 0 0 0,0 1 0 0 0,1-1-1 0 0,-1 1 1 0 0,0-1 0 0 0,1 0 0 0 0,-1 1 0 0 0,0-1-1 0 0,1 0 1 0 0,-1 1 0 0 0,1-1 0 0 0,-1 0 0 0 0,0 0-1 0 0,1 1 1 0 0,-1-1 0 0 0,1 0 0 0 0,-1 0 0 0 0,1 0-1 0 0,-1 0 1 0 0,1 0 0 0 0,-1 1 0 0 0,0-1 0 0 0,1 0-1 0 0,-1 0 1 0 0,1 0 0 0 0,-1 0 0 0 0,1 0 0 0 0,-1-1-1 0 0,1 1 1 0 0,0 0 45 0 0,14 0-1086 0 0</inkml:trace>
  <inkml:trace contextRef="#ctx0" brushRef="#br0" timeOffset="523.61">712 1 7640 0 0,'0'0'224'0'0,"0"0"-60"0"0,0 0-10 0 0,0 0 54 0 0,0 2 175 0 0,0-1-341 0 0,0 0 1 0 0,0-1-1 0 0,0 1 0 0 0,0-1 0 0 0,-1 1 1 0 0,1-1-1 0 0,0 1 0 0 0,0-1 1 0 0,0 1-1 0 0,-1-1 0 0 0,1 1 0 0 0,0-1 1 0 0,0 1-1 0 0,-1-1 0 0 0,1 1 0 0 0,0-1 1 0 0,-1 1-43 0 0,-8 5 634 0 0,-3 3 58 0 0,12-8-654 0 0,-1 0 0 0 0,0 0 1 0 0,1 0-1 0 0,-1 0 0 0 0,1 0 0 0 0,-1 0 0 0 0,1 0 0 0 0,0 1 0 0 0,-1-1 0 0 0,1 0 0 0 0,0 0 0 0 0,0 0 0 0 0,0 0 0 0 0,-1 0 0 0 0,2 1-38 0 0,-2 2 138 0 0,1-1 0 0 0,-1 0-1 0 0,1 0 1 0 0,-1 1 0 0 0,0-1 0 0 0,-1 2-138 0 0,0 0 146 0 0,0 0-37 0 0,0-1-45 0 0,1 0-71 0 0,-3 8 214 0 0,0-2-48 0 0,-1 2 2 0 0,4-9-121 0 0,0 0 0 0 0,0 1 0 0 0,0-1 0 0 0,1 1 0 0 0,0 0 0 0 0,-1-1 1 0 0,1 2-41 0 0,0-2 31 0 0,0 26 237 0 0,0 53 323 0 0,0-45-281 0 0,0-36-305 0 0,0-1 1 0 0,0 1 0 0 0,0-1-1 0 0,0 1 1 0 0,0-1 0 0 0,0 1 0 0 0,0-1-1 0 0,0 1 1 0 0,0-1 0 0 0,0 1-1 0 0,0-1 1 0 0,0 0 0 0 0,0 1 0 0 0,0-1-1 0 0,1 1 1 0 0,-1-1 0 0 0,0 1-1 0 0,0-1 1 0 0,1 0 0 0 0,-1 1 0 0 0,0-1-1 0 0,0 1 1 0 0,1-1 0 0 0,-1 0-1 0 0,0 1 1 0 0,1-1 0 0 0,-1 0 0 0 0,1 1-1 0 0,-1-1 1 0 0,0 0 0 0 0,1 0-1 0 0,0 1-5 0 0,5 3 78 0 0,-2 2-26 0 0,-3-5-51 0 0,-1-1 0 0 0,0 1 0 0 0,0-1 1 0 0,0 0-1 0 0,1 1 0 0 0,-1-1 0 0 0,0 0 0 0 0,0 1 0 0 0,1-1 0 0 0,-1 0 1 0 0,0 0-1 0 0,1 1 0 0 0,-1-1 0 0 0,0 0 0 0 0,1 0 0 0 0,-1 1 0 0 0,0-1 1 0 0,1 0-1 0 0,-1 0 0 0 0,0 0 0 0 0,1 0 0 0 0,-1 0 0 0 0,1 1 1 0 0,-1-1-1 0 0,0 0 0 0 0,1 0 0 0 0,-1 0 0 0 0,1 0 0 0 0,-1 0 0 0 0,0 0 1 0 0,1 0-2 0 0,2 0 68 0 0,-3 0 40 0 0,2 0-10 0 0,1 0-66 0 0,-1 0-18 0 0,0 0 1 0 0,0 0-1 0 0,-1 0 0 0 0,1 0 0 0 0,0 0 0 0 0,0 0 0 0 0,-1-1 1 0 0,1 1-1 0 0,0 0 0 0 0,-1-1 0 0 0,2 0-14 0 0,2-9 143 0 0,5 5 17 0 0,-3-5-1 0 0,0-4-36 0 0,-6 10-80 0 0,4-13 97 0 0,-6-2-48 0 0,1 17-82 0 0,0 0 0 0 0,0 0 1 0 0,0 0-1 0 0,0 0 0 0 0,0 0 0 0 0,0 0 0 0 0,1 0 0 0 0,0-1-10 0 0,9-7 91 0 0,-10 7-82 0 0,1 1 0 0 0,0-1-1 0 0,-1 1 1 0 0,1-1 0 0 0,-1 1 0 0 0,0-1-1 0 0,0 0 1 0 0,0 1 0 0 0,0-1 0 0 0,0 1 0 0 0,-1-1-1 0 0,1 1 1 0 0,-1-1 0 0 0,0-2-9 0 0,-4-2 10 0 0,-1-5 25 0 0,4 1 24 0 0,2 5-23 0 0,0 4-26 0 0,-1 1 0 0 0,1-1 0 0 0,0 1 0 0 0,0-1-1 0 0,0 0 1 0 0,1 1 0 0 0,-1-1 0 0 0,0 1 0 0 0,0-1 0 0 0,1 1 0 0 0,-1-1-1 0 0,2-1-9 0 0,4-1 47 0 0,-6 4-44 0 0,1 0 0 0 0,-1 0-1 0 0,0-1 1 0 0,1 1 0 0 0,-1 0-1 0 0,1-1 1 0 0,-1 1 0 0 0,0 0-1 0 0,1-1 1 0 0,-1 1 0 0 0,0 0-1 0 0,1-1 1 0 0,-1 1 0 0 0,0-1-1 0 0,0 1 1 0 0,1 0 0 0 0,-1-1-1 0 0,0 1 1 0 0,0-1 0 0 0,0 1-1 0 0,0-1 1 0 0,0 1 0 0 0,1-1-1 0 0,-1 1 1 0 0,0-1 0 0 0,0 1-1 0 0,0 0 1 0 0,0-1 0 0 0,0 1-1 0 0,-1-1 1 0 0,1 1-1 0 0,0-1-2 0 0,0 0 0 0 0,0 0 0 0 0,0 0 0 0 0,0 0 0 0 0,0 1 0 0 0,0-1 0 0 0,0 0 0 0 0,0 0 0 0 0,0 0 0 0 0,1 1 0 0 0,-1-1-1 0 0,0 0 1 0 0,1 0 0 0 0,-1 1 0 0 0,1-2 0 0 0,-1 2-1 0 0,0 0 0 0 0,0 0-1 0 0,1-1 1 0 0,-1 1 0 0 0,0 0 0 0 0,0 0 0 0 0,1 0-1 0 0,-1 0 1 0 0,0-1 0 0 0,0 1 0 0 0,1 0-1 0 0,-1 0 1 0 0,0 0 0 0 0,1 0 0 0 0,-1 0-1 0 0,0 0 1 0 0,1 0 0 0 0,-1 0 0 0 0,0 0 0 0 0,0 0-1 0 0,1 0 1 0 0,-1 0 0 0 0,0 0 0 0 0,1 0-1 0 0,-1 0 1 0 0,0 0 0 0 0,1 1 0 0 0,-1-1-1 0 0,0 0 1 0 0,0 0 0 0 0,1 0 0 0 0,-1 0-1 0 0,0 0 1 0 0,0 1 0 0 0,1-1 0 0 0,-1 0 0 0 0,0 0-1 0 0,0 1 1 0 0,0-1 0 0 0,1 0 0 0 0,-1 0-1 0 0,0 1 1 0 0,0-1 0 0 0,0 0 0 0 0,0 0-1 0 0,0 1 1 0 0,0-1 0 0 0,1 0 0 0 0,-1 1 0 0 0,0-1-1 0 0,0 0 1 0 0,0 0 0 0 0,0 1 0 0 0,0-1 1 0 0,3 5-13 0 0,7 0-35 0 0,5 23-17 0 0,-15-27 64 0 0,1 0 0 0 0,-1 1 0 0 0,1-1 0 0 0,-1 0 0 0 0,0 1 0 0 0,1-1 0 0 0,-1 0 0 0 0,0 1 0 0 0,0-1-1 0 0,0 1 2 0 0,2 16-10 0 0,8 0-22 0 0,-7-14 27 0 0,0 0 1 0 0,-1 0 0 0 0,0 0 0 0 0,1 1-1 0 0,-1 1 5 0 0,3 22 0 0 0,20 63 0 0 0,-22-80 0 0 0,-2-7 0 0 0,0-1 0 0 0,0 1 0 0 0,0 0 0 0 0,0-1 0 0 0,1 1 0 0 0,-1-1 0 0 0,1 0 0 0 0,0 1 0 0 0,1 0 0 0 0,3 6 0 0 0,-1 0 0 0 0,-1 1 0 0 0,1-1 0 0 0,-2 1 0 0 0,1 0 0 0 0,-1 0 0 0 0,-1 1 0 0 0,-1-9 0 0 0,24 57 12 0 0,-20-30 36 0 0,-4-26-47 0 0,7 31 62 0 0,-4-1 76 0 0,-4-27-90 0 0,1-1-1 0 0,0 1 0 0 0,0-1 1 0 0,0 0-1 0 0,2 5-48 0 0,-1-7 28 0 0,-1 0-1 0 0,0 0 1 0 0,0-1-1 0 0,0 1 1 0 0,-1 0 0 0 0,1 0-1 0 0,-1 0 1 0 0,0 0-1 0 0,0 0 1 0 0,-1 0-1 0 0,0 4-27 0 0,0-5 24 0 0,-7 33 203 0 0,5-2-36 0 0,2-28-140 0 0,1 0 0 0 0,-1 0 0 0 0,0 1 0 0 0,0-1 0 0 0,0 0 0 0 0,-1 0 0 0 0,0 0 0 0 0,-1-1 0 0 0,1 1 0 0 0,-3 3-51 0 0,-7 17 175 0 0,4-3-58 0 0,-13 27 194 0 0,18-43-247 0 0,-1 0-1 0 0,-1 0 1 0 0,1 0-1 0 0,-1-1 1 0 0,0 0-1 0 0,-3 2-63 0 0,-37 48 312 0 0,42-53-287 0 0,-1 0-1 0 0,0 0 0 0 0,0 0 0 0 0,0 0 0 0 0,0-1 1 0 0,0 0-1 0 0,-3 2-24 0 0,-32 8 62 0 0,1 1 6 0 0,32-10-67 0 0,-1-1 1 0 0,0 1-1 0 0,0-1 1 0 0,0-1 0 0 0,-1 1-1 0 0,1-1 1 0 0,0-1-1 0 0,-7 1-1 0 0,7-1 0 0 0,0 0 0 0 0,1-1 0 0 0,-1 1 0 0 0,0-1 0 0 0,1-1 0 0 0,-1 1 0 0 0,1-1 0 0 0,0 0 0 0 0,-1-1 0 0 0,0 0 0 0 0,-3-2 3 0 0,0 1-43 0 0,0 0-38 0 0,1 0-33 0 0,-10-3-194 0 0,1 1-83 0 0,-25-10-650 0 0,10 1-45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6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0 8576 0 0,'0'0'197'0'0,"0"0"24"0"0,0 0 17 0 0,0 0 36 0 0,0 0 145 0 0,0 0 58 0 0,-2 3 17 0 0,-8 7-17 0 0,7-8-77 0 0,3 3-31 0 0,0-1-288 0 0,0 2-2 0 0,0-1 9 0 0,0 1 78 0 0,0-1-40 0 0,0 0 36 0 0,0 5-31 0 0,0 27 243 0 0,3-16-195 0 0,7-1 30 0 0,-5 8 6 0 0,-1-13-108 0 0,-2-9-53 0 0,0 1 0 0 0,-1-1 0 0 0,1 0 0 0 0,-2 0 0 0 0,1 1 1 0 0,-1 3-55 0 0,1 2 91 0 0,1 1 0 0 0,0-1 0 0 0,0 0 0 0 0,3 8-91 0 0,-4-16 18 0 0,0 3 33 0 0,0 0-1 0 0,0 0 1 0 0,0 1 0 0 0,-2 6-51 0 0,3 16 119 0 0,4-8-18 0 0,-5-16-66 0 0,1 0 0 0 0,-1 0 0 0 0,0 0 0 0 0,0 0-1 0 0,-1 0 1 0 0,1 1-35 0 0,-2 18 89 0 0,0-12-21 0 0,1-1 0 0 0,0 1 0 0 0,1 0 0 0 0,0 0 1 0 0,1 2-69 0 0,4-1 62 0 0,-1 3 18 0 0,-3-1 14 0 0,-2 45 141 0 0,0-39-129 0 0,0-1 40 0 0,0-20-143 0 0,0-1 0 0 0,0 1 0 0 0,0 0-1 0 0,0-1 1 0 0,0 1 0 0 0,0 0 0 0 0,-1 0-1 0 0,1-1 1 0 0,0 1 0 0 0,0 0-1 0 0,-1-1 1 0 0,1 1 0 0 0,0-1 0 0 0,-1 1-1 0 0,1 0 1 0 0,0-1 0 0 0,-1 1 0 0 0,1-1-1 0 0,-1 1 1 0 0,1-1 0 0 0,-1 1-1 0 0,1-1 1 0 0,-1 1 0 0 0,0-1 0 0 0,1 1-3 0 0,-1-1 3 0 0,1 0 1 0 0,-1 0-1 0 0,1 1 1 0 0,-1-1 0 0 0,1 1-1 0 0,-1-1 1 0 0,1 0-1 0 0,0 1 1 0 0,-1-1 0 0 0,1 1-1 0 0,0-1 1 0 0,-1 1 0 0 0,1-1-1 0 0,0 1 1 0 0,0-1-1 0 0,-1 1 1 0 0,1-1 0 0 0,0 1-1 0 0,0-1 1 0 0,0 1-1 0 0,0-1 1 0 0,0 1 0 0 0,0-1-1 0 0,0 2-3 0 0,0-2 1 0 0,0 0 0 0 0,0 0 0 0 0,0 0 0 0 0,0 0 0 0 0,0 0 0 0 0,0 0 0 0 0,0 0 0 0 0,0 0 0 0 0,0 0 0 0 0,0 0 0 0 0,0 0 1 0 0,0 1-1 0 0,0-1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0,-1 0 0 0 0,1 0 0 0 0,0 0 0 0 0,0 0 1 0 0,0 0-1 0 0,0 0 0 0 0,0 0 0 0 0,0 0 0 0 0,0 0 0 0 0,0 0 0 0 0,0 0 0 0 0,0 0 0 0 0,-1 0 0 0 0,1 0 0 0 0,0 0 0 0 0,0 0-1 0 0,-6 0-27 0 0,4-1-24 0 0,0 0-33 0 0,1-2-74 0 0,0 0-52 0 0,-2-2-307 0 0,-7 0-645 0 0,10 5 1076 0 0,-1-1 0 0 0,1 0 0 0 0,0 0 0 0 0,-1 1 0 0 0,1-1 0 0 0,0 0 0 0 0,0 0 0 0 0,-1 0 0 0 0,1 1 0 0 0,0-1 0 0 0,0 0 0 0 0,0 0 0 0 0,0 0 0 0 0,0 0 86 0 0</inkml:trace>
  <inkml:trace contextRef="#ctx0" brushRef="#br0" timeOffset="587.41">15 318 7024 0 0,'0'0'157'0'0,"0"0"23"0"0,0 0 12 0 0,-2 2-27 0 0,-8 8-82 0 0,8-8-3 0 0,1-1 91 0 0,1-1 145 0 0,0 0 4 0 0,3 0-14 0 0,4 0-133 0 0,-4 1-114 0 0,1-1-1 0 0,-1 0 1 0 0,1 0 0 0 0,-1 0 0 0 0,1 0-1 0 0,-1-1 1 0 0,0 1 0 0 0,1-1 0 0 0,0-1-59 0 0,12-6 218 0 0,3-3 44 0 0,-6 5-126 0 0,15 1 56 0 0,-12 1-26 0 0,1-2 1 0 0,4-2-167 0 0,-2-2 75 0 0,5-5-4 0 0,1 0 0 0 0,0 1-1 0 0,7 0-70 0 0,18-6 44 0 0,-23 9-78 0 0,14-14-91 0 0,-3 2 12 0 0,-13 12 94 0 0,-18 9 45 0 0,-4 1-1 0 0,20-11-9 0 0,-13 7-15 0 0,-7 3-3 0 0,0 0 1 0 0,0 0-1 0 0,1 1 0 0 0,-1-1 1 0 0,0 1-1 0 0,1 0 0 0 0,-1 0 1 0 0,4 0 1 0 0,-5 1-66 0 0,-2 0-26 0 0,0 0 22 0 0,0 0 6 0 0,0 0 24 0 0,0 3 82 0 0,0 9-28 0 0,2 21 26 0 0,-2-30-29 0 0,0-1 1 0 0,0 1-1 0 0,0-1 1 0 0,0 1-1 0 0,0-1 1 0 0,0 1-1 0 0,-1-1 1 0 0,0 0-1 0 0,1 1 1 0 0,-1-1-1 0 0,0 1-11 0 0,-3 7 29 0 0,-3 8 15 0 0,5 0 34 0 0,2-4 11 0 0,0 28 295 0 0,3-25-262 0 0,2-3-18 0 0,-4-11-81 0 0,1 0 0 0 0,-1 0-1 0 0,0 0 1 0 0,-1 0 0 0 0,1 0 0 0 0,0 0-1 0 0,-1 0 1 0 0,0 0 0 0 0,0 3-23 0 0,0 9 48 0 0,0-4-2 0 0,0-1 1 0 0,0 1 0 0 0,1-1 0 0 0,1 7-47 0 0,4 2 72 0 0,5 12 108 0 0,-3-8-64 0 0,-6-6 34 0 0,-2-16-124 0 0,0 1 1 0 0,0-1-1 0 0,1 1 0 0 0,-1-1 1 0 0,0 0-1 0 0,0 1 0 0 0,1-1 0 0 0,-1 0 1 0 0,0 0-1 0 0,1 1-26 0 0,3 4 117 0 0,0-1 49 0 0,6 5 277 0 0,-7-7-338 0 0,-1-1-35 0 0,0-1-47 0 0,-2 0-32 0 0,3 2 163 0 0,-3-3-52 0 0,0 0-8 0 0,0 0 10 0 0,0 0 60 0 0,2 0 27 0 0,24 0 204 0 0,-21-3-217 0 0,-1-1-111 0 0,-1 1-13 0 0,1-1 0 0 0,-1 1 0 0 0,1-1 1 0 0,-1 0-1 0 0,1-2-54 0 0,6-8 150 0 0,9-2-76 0 0,2-1-57 0 0,-8 1 27 0 0,-3-1-36 0 0,-6 10 1 0 0,0 0 0 0 0,0 0 1 0 0,1 1-1 0 0,0 0 1 0 0,0 0-1 0 0,6-6-9 0 0,14 2 11 0 0,-24 10-11 0 0,0-1 0 0 0,0 1 0 0 0,-1-1 0 0 0,1 0 0 0 0,0 1 0 0 0,0-1 0 0 0,-1 0 0 0 0,1 0 0 0 0,0 0 0 0 0,-1 1 0 0 0,1-1 0 0 0,-1 0 0 0 0,1 0 0 0 0,7-9 0 0 0,22-8 0 0 0,-29 18 0 0 0,1-1 0 0 0,-1 1 0 0 0,1 0 0 0 0,-1-1 0 0 0,1 1 0 0 0,0 0 0 0 0,-1 0 0 0 0,1 0 0 0 0,-1 0 0 0 0,1 0 0 0 0,-1 0 0 0 0,1 0 0 0 0,0 0 0 0 0,-1 1 0 0 0,1-1 0 0 0,-1 1 0 0 0,1-1 0 0 0,-1 1 0 0 0,1-1 0 0 0,-1 1 0 0 0,0 0 0 0 0,1 0 0 0 0,-1 0 0 0 0,1 0 0 0 0,5 4 0 0 0,-2-3 1 0 0,-4-2-3 0 0,-1 0 0 0 0,1 1 0 0 0,-1-1 0 0 0,1 0 0 0 0,0 0 0 0 0,-1 1 0 0 0,1-1 0 0 0,-1 1 1 0 0,1-1-1 0 0,-1 0 0 0 0,1 1 0 0 0,-1-1 0 0 0,1 1 0 0 0,-1-1 0 0 0,0 1 0 0 0,1 0 0 0 0,-1-1 0 0 0,0 1 0 0 0,1-1 0 0 0,-1 1 0 0 0,0-1 0 0 0,0 1 2 0 0,3 4-12 0 0,9 14 1 0 0,-10-16 13 0 0,0-1-1 0 0,0 1 1 0 0,0 0-1 0 0,-1 0 1 0 0,1 0-1 0 0,-1 1-1 0 0,3 17 45 0 0,-4-18-44 0 0,0 0 0 0 0,0 0 0 0 0,1 0 1 0 0,-1 0-1 0 0,1 0 0 0 0,0 0 0 0 0,0 0 0 0 0,0 0 1 0 0,1 0-2 0 0,3 12 0 0 0,-3 4 0 0 0,-3-16 0 0 0,1 0 0 0 0,0 1 0 0 0,1-1 0 0 0,-1 0 0 0 0,1 0 0 0 0,-1 0 0 0 0,1 0 0 0 0,0 1 0 0 0,1 2 0 0 0,0 0 0 0 0,0 0 0 0 0,0 1 0 0 0,0-1 0 0 0,-1 1 0 0 0,0-1 0 0 0,-1 1 0 0 0,1 0 0 0 0,-1 38-11 0 0,0-10-63 0 0,0-27 7 0 0,0-5-121 0 0,2-1-42 0 0,2 2 115 0 0,-2-2-50 0 0,1 0-71 0 0,-2-1 74 0 0,-1 0-34 0 0,1 0-38 0 0,0-1-34 0 0,-1 1-362 0 0,1-1 88 0 0,-1 1-48 0 0,0-1-693 0 0,0 0-544 0 0,0 0-1035 0 0</inkml:trace>
  <inkml:trace contextRef="#ctx0" brushRef="#br0" timeOffset="929.56">1285 484 6072 0 0,'13'0'133'0'0,"-11"0"23"0"0,-2 0 12 0 0,5 0-23 0 0,29 0-87 0 0,-30 0-1 0 0,-2 0 82 0 0,1-2 161 0 0,3-4-17 0 0,2 2 48 0 0,-2 2-72 0 0,2 1 40 0 0,-7 1-261 0 0,-1 0 1 0 0,1 0 0 0 0,0 0-1 0 0,0 0 1 0 0,-1 0 0 0 0,1 0-1 0 0,0 0 1 0 0,0 0 0 0 0,-1-1-1 0 0,1 1 1 0 0,0 0 0 0 0,0-1-1 0 0,-1 1 1 0 0,1 0-1 0 0,0-1-38 0 0,-1 1 29 0 0,1-1-1 0 0,-1 1 0 0 0,0-1 0 0 0,1 1 0 0 0,-1-1 0 0 0,0 1 0 0 0,0-1 0 0 0,0 1 0 0 0,1-1 0 0 0,-1 1 0 0 0,0-1 1 0 0,0 1-1 0 0,0-1 0 0 0,0 1 0 0 0,0-1 0 0 0,0 1 0 0 0,0-1 0 0 0,0 0-28 0 0,0 1 8 0 0,0 0 1 0 0,0 0-1 0 0,0 0 0 0 0,0 0 1 0 0,0 0-1 0 0,0 0 0 0 0,0 0 0 0 0,0 0 1 0 0,0 0-1 0 0,0 0 0 0 0,0-1 1 0 0,0 1-1 0 0,0 0 0 0 0,0 0 1 0 0,0 0-1 0 0,0 0 0 0 0,0 0 1 0 0,0 0-1 0 0,0 0 0 0 0,0 0 0 0 0,0 0 1 0 0,0 0-1 0 0,0 0 0 0 0,0 0 1 0 0,0-1-1 0 0,0 1 0 0 0,0 0 1 0 0,0 0-1 0 0,0 0 0 0 0,0 0 0 0 0,0 0 1 0 0,1 0-1 0 0,-1 0 0 0 0,0 0 1 0 0,0 0-1 0 0,0 0 0 0 0,0 0 1 0 0,0 0-1 0 0,0 0 0 0 0,0 0 0 0 0,0 0 1 0 0,0 0-1 0 0,0 0 0 0 0,0 0 1 0 0,0 0-1 0 0,1 0 0 0 0,-1 0 1 0 0,0 0-1 0 0,0 0 0 0 0,0 0 1 0 0,0 0-1 0 0,0 0 0 0 0,0 0 0 0 0,0 0 1 0 0,0 0-1 0 0,0 0 0 0 0,0 0-8 0 0,8-1 284 0 0,-1-3-50 0 0,-1 0-40 0 0,0-2-33 0 0,10-7 161 0 0,-11 11-256 0 0,-4 2-51 0 0,-1-1 1 0 0,1 1-1 0 0,0 0 0 0 0,-1 0 1 0 0,1-1-1 0 0,-1 1 0 0 0,1 0 0 0 0,-1-1 1 0 0,1 1-1 0 0,-1-1 0 0 0,1 1 0 0 0,-1-1 1 0 0,1 1-1 0 0,-1-1 0 0 0,1 1 1 0 0,-1-1-1 0 0,0 1 0 0 0,1-1 0 0 0,-1 0 1 0 0,0 1-1 0 0,0-1 0 0 0,1 0-15 0 0,1-3 61 0 0,1-1 3 0 0,0 1 0 0 0,0 1 0 0 0,0-1 0 0 0,1 0 0 0 0,1 0-64 0 0,-1 0 60 0 0,-1 1 36 0 0,-2 1-32 0 0,0-1-21 0 0,-2 0-20 0 0,2-1 27 0 0,5-1 38 0 0,-5 5-83 0 0,-1 0 0 0 0,1 0 0 0 0,-1 0 0 0 0,1-1 1 0 0,-1 1-1 0 0,0 0 0 0 0,1-1 0 0 0,-1 1 0 0 0,0 0 1 0 0,1-1-1 0 0,-1 1 0 0 0,0 0 0 0 0,1-1 0 0 0,-1 1 1 0 0,0-1-1 0 0,0 1 0 0 0,0 0 0 0 0,1-1 1 0 0,-1 1-1 0 0,0-1 0 0 0,0 1 0 0 0,0-1 0 0 0,0 1 1 0 0,0-1-1 0 0,0 1 0 0 0,0-1 0 0 0,0 1 0 0 0,0-1 1 0 0,0 1-1 0 0,0-1 0 0 0,0 1 0 0 0,0-1-5 0 0,0-2 43 0 0,0-1 1 0 0,0 1-1 0 0,-1-1 0 0 0,1 1 0 0 0,-1 0 0 0 0,0-1 1 0 0,0 1-1 0 0,-1-3-43 0 0,-1 1 26 0 0,-1 0-46 0 0,1-1 91 0 0,3-3-66 0 0,1 7 6 0 0,-1 1-9 0 0,0 1 0 0 0,0-1 0 0 0,0 1 0 0 0,0-1 0 0 0,0 1 0 0 0,0-1 0 0 0,0 1 0 0 0,0-1 0 0 0,0 1 0 0 0,0-1 0 0 0,0 1 0 0 0,0-1 0 0 0,0 1 0 0 0,-1 0 0 0 0,1-1 0 0 0,0 1 0 0 0,0-1 0 0 0,0 1 0 0 0,-1-1 0 0 0,1 1 0 0 0,0 0 0 0 0,0-1 0 0 0,-1 1 0 0 0,1 0-1 0 0,0-1 1 0 0,-1 1 0 0 0,1 0 0 0 0,-1-1 0 0 0,1 1 0 0 0,0 0 0 0 0,-1 0 0 0 0,0-1-2 0 0,-5-3 14 0 0,1-6 29 0 0,-5 5-22 0 0,2-2 30 0 0,6 10-49 0 0,-2 2 10 0 0,-2-4 30 0 0,4 0-38 0 0,1-1 0 0 0,-1 0-1 0 0,0 1 1 0 0,1-1 0 0 0,-1 1 0 0 0,1-1-1 0 0,-1 1 1 0 0,1 0 0 0 0,-1-1 0 0 0,1 1 0 0 0,-2 1-4 0 0,-5 3 22 0 0,1-2-14 0 0,7-3-5 0 0,-1 0-1 0 0,1 1 1 0 0,-1-1-1 0 0,0 0 1 0 0,1 1-1 0 0,-1-1 1 0 0,1 1-1 0 0,-1-1 1 0 0,1 1-1 0 0,-1-1 1 0 0,1 1-1 0 0,-1-1 1 0 0,1 1-1 0 0,0-1 1 0 0,-1 1-1 0 0,1 0 1 0 0,0-1-1 0 0,-1 1 0 0 0,1-1 1 0 0,0 1-1 0 0,0 0 1 0 0,-1-1-1 0 0,1 1 1 0 0,0 0-1 0 0,0-1 1 0 0,0 1-1 0 0,0 0-2 0 0,-1 1 8 0 0,-6 13 45 0 0,-11 9 95 0 0,-3 6 31 0 0,12-11-115 0 0,4-1-40 0 0,2-5-9 0 0,0-1 0 0 0,0 1 0 0 0,1 0 0 0 0,0 7-15 0 0,0-1 45 0 0,-4-4 65 0 0,4-12-79 0 0,1 0 1 0 0,0 0-1 0 0,0 0 0 0 0,0 0 0 0 0,1 0 1 0 0,-1 0-1 0 0,1 1-31 0 0,0-2 15 0 0,0 1 0 0 0,0-1 0 0 0,0 1 0 0 0,0-1 0 0 0,1 0 0 0 0,-1 1 1 0 0,2 1-16 0 0,1 6 60 0 0,-1-4-17 0 0,0 0-1 0 0,0 0 0 0 0,1 0 1 0 0,-1 0-1 0 0,4 4-42 0 0,-5-8 16 0 0,1 0-1 0 0,-1 0 1 0 0,1 0-1 0 0,0 0 1 0 0,0 0 0 0 0,0 0-1 0 0,0-1 1 0 0,0 1-1 0 0,0-1 1 0 0,0 0 0 0 0,1 1-16 0 0,21 9 84 0 0,25 8-84 0 0,-47-19-4 0 0,-1 1 1 0 0,1-1 0 0 0,0 0-1 0 0,0 1 1 0 0,0-1 0 0 0,0 0 0 0 0,0 0-1 0 0,0-1 1 0 0,-1 1 0 0 0,1 0 0 0 0,0-1-1 0 0,0 1 1 0 0,0-1 0 0 0,0 1 0 0 0,-1-1-1 0 0,1 0 1 0 0,0 0 0 0 0,-1 0-1 0 0,2 0 4 0 0,5-3-31 0 0,-4 3-13 0 0,0-1-36 0 0,2 0-178 0 0,-2 1 23 0 0,0-1-45 0 0,-1 1-40 0 0,1 0-35 0 0,0 0-109 0 0,0 0-35 0 0,9-2-1114 0 0,3 1-151 0 0,11 1-1006 0 0,-27 1 2722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5:55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6448 0 0,'0'0'141'0'0,"0"0"23"0"0,0 0 13 0 0,0 0 26 0 0,0 3 58 0 0,1-1-196 0 0,-1 1-1 0 0,1 0 0 0 0,0 0 0 0 0,0 0 0 0 0,0-1 0 0 0,0 1 0 0 0,0 0 0 0 0,0-1 0 0 0,1 1 0 0 0,0-1 0 0 0,1 2-64 0 0,9 19 491 0 0,-8-6-73 0 0,-3-5-109 0 0,6 3 35 0 0,-2-4-121 0 0,-1-1-46 0 0,3 8 29 0 0,6 10 40 0 0,-5-11-88 0 0,0 0 49 0 0,-3-4-28 0 0,-1-1 44 0 0,14 25 243 0 0,-13-28-316 0 0,0 1-1 0 0,-1-1 1 0 0,0 1 0 0 0,1 4-150 0 0,-1 3 185 0 0,-3-10-96 0 0,1 0 0 0 0,0 0 0 0 0,0 0 1 0 0,1 0-1 0 0,0 1-89 0 0,11 29 375 0 0,-5 2-40 0 0,0-1-41 0 0,5-1-42 0 0,-12-32-216 0 0,1 0 1 0 0,-1 0-1 0 0,-1 0 1 0 0,1 0-1 0 0,-1 0 1 0 0,1 1-1 0 0,-1-1 1 0 0,-1 0-1 0 0,1 1 1 0 0,-1 3-37 0 0,0-4 38 0 0,1 1 0 0 0,0 0 0 0 0,0-1 1 0 0,0 1-1 0 0,1-1 0 0 0,0 1-38 0 0,0-1 39 0 0,-1 0 0 0 0,0-1 1 0 0,0 1-1 0 0,0 0 0 0 0,0 5-39 0 0,-1 0 57 0 0,0 16 31 0 0,0-9 9 0 0,0-9-76 0 0,0 22 222 0 0,0-28-147 0 0,0-2 14 0 0,0 3 62 0 0,0-4-161 0 0,0 1 1 0 0,0 0-1 0 0,-1-1 0 0 0,1 1 1 0 0,0 0-1 0 0,0-1 0 0 0,0 1 1 0 0,-1 0-1 0 0,1 0 0 0 0,0-1 0 0 0,0 1 1 0 0,-1 0-1 0 0,1 0 0 0 0,0 0 1 0 0,-1-1-1 0 0,1 1 0 0 0,0 0 1 0 0,-1 0-1 0 0,1 0 0 0 0,0 0 0 0 0,-1 0 1 0 0,1 0-1 0 0,0 0 0 0 0,-1-1 1 0 0,1 1-1 0 0,0 0 0 0 0,-1 0 0 0 0,1 0 1 0 0,0 0-1 0 0,-1 1 0 0 0,1-1 1 0 0,0 0-1 0 0,-1 0 0 0 0,1 0 1 0 0,-1 0-1 0 0,1 0 0 0 0,0 0 0 0 0,0 0 1 0 0,-1 1-1 0 0,1-1 0 0 0,0 0 1 0 0,-1 0-1 0 0,1 0 0 0 0,0 1 0 0 0,0-1 1 0 0,-1 0-1 0 0,1 1 0 0 0,0-1 1 0 0,0 0-1 0 0,0 0 0 0 0,-1 1 1 0 0,1-1-1 0 0,0 1-11 0 0,0-2 2 0 0,0 1 0 0 0,0 0 1 0 0,0 0-1 0 0,0 0 0 0 0,0 0 1 0 0,0 0-1 0 0,0 0 0 0 0,0 0 0 0 0,0 0 1 0 0,0 0-1 0 0,0 0 0 0 0,0 0 1 0 0,0-1-1 0 0,0 1 0 0 0,0 0 1 0 0,0 0-1 0 0,0 0 0 0 0,0 0 0 0 0,0 0 1 0 0,0 0-1 0 0,0 0 0 0 0,0 0 1 0 0,0 0-1 0 0,0 0 0 0 0,0 0 0 0 0,0 0 1 0 0,0-1-1 0 0,0 1 0 0 0,0 0 1 0 0,0 0-1 0 0,-1 0 0 0 0,1 0 0 0 0,0 0 1 0 0,0 0-1 0 0,0 0 0 0 0,0 0 1 0 0,0 0-1 0 0,0 0 0 0 0,0 0 1 0 0,0 0-1 0 0,0 0 0 0 0,0 0 0 0 0,0 0 1 0 0,0 0-1 0 0,-1 0 0 0 0,1 0 1 0 0,0 0-1 0 0,0 0 0 0 0,0 0 0 0 0,0 0 1 0 0,0 0-1 0 0,0 0 0 0 0,0 0 1 0 0,0 0-1 0 0,0 0 0 0 0,0 0 1 0 0,-1 0-4 0 0,1 0 6 0 0,0 0-1 0 0,-1 0 0 0 0,1 0 0 0 0,-1 0 0 0 0,1 0 0 0 0,-1 0 0 0 0,1 0 0 0 0,-1 0 0 0 0,1 0 0 0 0,-1 0 0 0 0,1 0 0 0 0,0-1 0 0 0,-1 1 0 0 0,1 0 0 0 0,-1 0 0 0 0,1 0 0 0 0,0-1 0 0 0,-1 1 0 0 0,1 0 0 0 0,0 0 0 0 0,-1-1 0 0 0,1 1 0 0 0,0 0 0 0 0,-1-1 0 0 0,1 1 0 0 0,0-1 0 0 0,0 1 0 0 0,-1 0 0 0 0,1-1-4 0 0,-1-13 113 0 0,2 1-59 0 0,-5 1-34 0 0,0 4 4 0 0,3 7-21 0 0,0 0 0 0 0,0-1 0 0 0,0 1 0 0 0,0-1 0 0 0,1 1 1 0 0,-1-1-1 0 0,1 1 0 0 0,-1-1 0 0 0,1 1 0 0 0,-1-1 0 0 0,1 0 1 0 0,0 1-1 0 0,0-1 0 0 0,0 1 0 0 0,0-2-3 0 0,-1-11 28 0 0,1 5-23 0 0,0-1 0 0 0,0 1 0 0 0,0 0 0 0 0,2 0 0 0 0,-1-2-5 0 0,5-1 0 0 0,-5 10 0 0 0,0 1 0 0 0,0 0 0 0 0,-1-1 0 0 0,1 1 0 0 0,0 0 0 0 0,-1-1 0 0 0,1 1 0 0 0,-1-1 0 0 0,0 1 0 0 0,0-1 0 0 0,1 1 0 0 0,-1-1 0 0 0,0 1 0 0 0,0-3 0 0 0,0 1 0 0 0,1 0 0 0 0,-1 0-1 0 0,1 0 1 0 0,0 0 0 0 0,0 0-1 0 0,0 0 1 0 0,0 0 0 0 0,1-2 0 0 0,2-5-11 0 0,-3 8 5 0 0,-1 0-1 0 0,1 1 0 0 0,0-1 1 0 0,0 0-1 0 0,-1 1 1 0 0,1-1-1 0 0,0 0 1 0 0,0 1-1 0 0,0-1 1 0 0,1 1-1 0 0,-1-1 7 0 0,9-11-55 0 0,-8 10 44 0 0,0 0 0 0 0,0 0 0 0 0,1 0 0 0 0,-1 0 0 0 0,1 1-1 0 0,0-1 1 0 0,0 1 11 0 0,4-4 2 0 0,6 4-12 0 0,0 2-41 0 0,2 0 38 0 0,-5 2-30 0 0,10 8 22 0 0,-13-5-22 0 0,6 8 22 0 0,10 9-34 0 0,-20-19 59 0 0,-1 2-6 0 0,0-1 1 0 0,-1 2 1 0 0,-2 15 0 0 0,-1-6 0 0 0,-1-10 1 0 0,-1 2 5 0 0,-4 11 51 0 0,-4-7-6 0 0,-13 2-33 0 0,19-9-11 0 0,-19 8 54 0 0,20-9-62 0 0,2-2 5 0 0,0-1 0 0 0,0 1-1 0 0,1 0 1 0 0,-1-1-1 0 0,0 1 1 0 0,0-1-1 0 0,0 0 1 0 0,0 0-1 0 0,0 0 1 0 0,1-1-1 0 0,-2 1-3 0 0,-4-1 15 0 0,5 1-14 0 0,-1 0-1 0 0,1 0 1 0 0,0 0 0 0 0,0 1 0 0 0,0-1 0 0 0,-1 1 0 0 0,1 0-1 0 0,0 0 1 0 0,0 0 0 0 0,0 0 0 0 0,0 0 0 0 0,-2 2-1 0 0,0 0 0 0 0,4-3 0 0 0,1 0-1 0 0,-1 1 0 0 0,0-1 0 0 0,1 0 0 0 0,-1 0 0 0 0,0 0 0 0 0,1 1 1 0 0,-1-1-1 0 0,0 0 0 0 0,1 0 0 0 0,-1 0 0 0 0,0 0 0 0 0,1 0 0 0 0,-1 0 1 0 0,0-1-1 0 0,1 1 0 0 0,-1 0 1 0 0,-9-5-59 0 0,-1-1-25 0 0,-12 3-40 0 0,13 3 32 0 0,3 0-21 0 0,5 0-18 0 0,-1 3-118 0 0,-3 2 17 0 0,-2 0-37 0 0,-6-3-181 0 0,8-1 267 0 0,1 1-45 0 0,0 4-332 0 0,2-2 100 0 0,-6-2-278 0 0,7-2-147 0 0</inkml:trace>
  <inkml:trace contextRef="#ctx0" brushRef="#br0" timeOffset="313.66">590 348 8696 0 0,'0'0'197'0'0,"0"0"24"0"0,0 0 18 0 0,0 2-34 0 0,2 11-163 0 0,5-5-20 0 0,-3-3 58 0 0,-4-5-80 0 0,1 2 167 0 0,0-2 193 0 0,2 3 324 0 0,1 3-350 0 0,3 5 282 0 0,-2-1-167 0 0,-1-4-180 0 0,-1-1-77 0 0,1-1-41 0 0,5 9 254 0 0,-3 5 54 0 0,0 0-15 0 0,4-6-66 0 0,-1 0-81 0 0,-3 6 7 0 0,0 0-25 0 0,3-6-25 0 0,-1-3-60 0 0,-1 0-54 0 0,10 16 132 0 0,-4-5-47 0 0,-1-2 28 0 0,1-2 0 0 0,2 2-253 0 0,-5-7 74 0 0,1-1-39 0 0,4 6 30 0 0,0-4-1 0 0,-5-7-21 0 0,8 5-11 0 0,-10-6-85 0 0,-1-5-35 0 0,-5 1 32 0 0,2 0-22 0 0,3-3-44 0 0,-5 2 44 0 0,-1-1-42 0 0,0 0-69 0 0,0 1-37 0 0,0-1-76 0 0,1 1-88 0 0,-1 0-100 0 0,1 0-114 0 0,-1 1 255 0 0,0-1-32 0 0,1 1-35 0 0,-1 0-36 0 0,1 0-38 0 0,-1 0-39 0 0,5 0-1481 0 0,4 0-1137 0 0</inkml:trace>
  <inkml:trace contextRef="#ctx0" brushRef="#br0" timeOffset="613.73">1043 272 8696 0 0,'0'0'197'0'0,"0"0"24"0"0,0 0 18 0 0,0 3 48 0 0,0 2-77 0 0,0 0 37 0 0,0-3 288 0 0,0 1 10 0 0,1 1-334 0 0,-1 7 151 0 0,-1-4-228 0 0,-1-1-36 0 0,-6 9 117 0 0,13 0-20 0 0,-8-5-54 0 0,-2-1 0 0 0,3 5 58 0 0,4-1-51 0 0,3 7 131 0 0,2 3 31 0 0,-6-6-136 0 0,-1 104 1235 0 0,-2-94-1110 0 0,-3-1-42 0 0,2-16-156 0 0,2 0-1 0 0,-1 1 1 0 0,1-1 0 0 0,0 1-101 0 0,2 12 153 0 0,-1-9-7 0 0,0 0 0 0 0,-1 0-1 0 0,-1 10-145 0 0,-8 11 273 0 0,5 8-1 0 0,-20 90 512 0 0,22-100-531 0 0,0-3-10 0 0,-6 7-45 0 0,-7 15 36 0 0,14-35-118 0 0,2-16-108 0 0,0 1 1 0 0,0-1-1 0 0,0 0 0 0 0,0 1 1 0 0,0-1-1 0 0,-1 0 0 0 0,1 1 0 0 0,-1-1 1 0 0,1 0-1 0 0,-1 1-8 0 0,-3 6 32 0 0,3-7-29 0 0,0 1 1 0 0,0-1-1 0 0,0 0 1 0 0,0 1-1 0 0,1-1 1 0 0,-1 1 0 0 0,1-1-1 0 0,-1 1 1 0 0,1-1-1 0 0,-1 1 1 0 0,1-1-1 0 0,0 1 1 0 0,0 0-1 0 0,0 0-3 0 0,-3 13 64 0 0,-2-8-56 0 0,0-2-52 0 0,5-5 44 0 0,-2 2-112 0 0,2-1-53 0 0,0-1-239 0 0,0 0 212 0 0,0 0-40 0 0,0 0-77 0 0,0 0 103 0 0,0 0-40 0 0,0 0-43 0 0,0 0-42 0 0,0 0-36 0 0,0 0-35 0 0,0-1-256 0 0,0 1-57 0 0,2-2-834 0 0,2-2-654 0 0,5-4-1244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26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31 242 5456 0 0,'0'0'158'0'0,"3"0"-4"0"0,-1 0-150 0 0,1 0-1 0 0,0 0 1 0 0,-1 0 0 0 0,1 0-1 0 0,0-1 1 0 0,-1 1 0 0 0,3-2-4 0 0,0-1 18 0 0,-4 0 25 0 0,0 1 31 0 0,1 0 46 0 0,2 0 57 0 0,2 2 67 0 0,-2 0-24 0 0,0-1 44 0 0,14-6 1167 0 0,-12 5-1063 0 0,-1-1-100 0 0,0 0-155 0 0,-1 1-98 0 0,3-2 167 0 0,5-3 115 0 0,-1 6-55 0 0,-9 1-203 0 0,0-1 0 0 0,-1 1 0 0 0,1 0 0 0 0,0-1-1 0 0,0 1 1 0 0,-1-1 0 0 0,1 0 0 0 0,0 1 0 0 0,-1-1 0 0 0,1 0-1 0 0,-1 0 1 0 0,1 0 0 0 0,-1 0 0 0 0,1 0 0 0 0,-1-1 0 0 0,0 1-1 0 0,1 0 1 0 0,-1-1-39 0 0,6-5 175 0 0,1 2-47 0 0,5 0 66 0 0,-8-5-54 0 0,9 2 1 0 0,-3 1-48 0 0,-7 2 24 0 0,-4-1-76 0 0,1 2-17 0 0,9-1 42 0 0,5-21 67 0 0,-12 24-41 0 0,-3-1 11 0 0,0 3-103 0 0,0-13 107 0 0,0 9-40 0 0,0 0-1 0 0,-1 0 1 0 0,1 0-1 0 0,-1 0 1 0 0,0 0-1 0 0,0-1-66 0 0,-3-2 88 0 0,-1 1-50 0 0,3 3 79 0 0,0 1-37 0 0,2-1-21 0 0,0 1-16 0 0,0-1-3 0 0,-1 1 15 0 0,-9-3 208 0 0,6-2-87 0 0,1 3-3 0 0,-2 3-43 0 0,-3 0 58 0 0,-21 1 24 0 0,13 0-54 0 0,12 1-140 0 0,1 0 0 0 0,-1 0 0 0 0,0 0 0 0 0,1 0 0 0 0,0 0 0 0 0,-1 1 0 0 0,1-1 0 0 0,-3 3-18 0 0,-3 1 39 0 0,8-4-36 0 0,-1 0 0 0 0,1 0 0 0 0,0 0 0 0 0,0 0 0 0 0,-1 0 0 0 0,1 0 0 0 0,0 1 0 0 0,0-1 0 0 0,1 0 0 0 0,-1 1 0 0 0,0-1 0 0 0,0 1 1 0 0,1-1-1 0 0,-1 2-3 0 0,0-1 3 0 0,1-1 0 0 0,-1 1 0 0 0,0-1 0 0 0,1 0 0 0 0,-1 1 0 0 0,0-1 0 0 0,0 1 0 0 0,0-1 0 0 0,0 0 0 0 0,0 0 0 0 0,-1 0 0 0 0,1 0 0 0 0,0 0 0 0 0,-1 1-3 0 0,-1-1 8 0 0,1 0 0 0 0,0 1 1 0 0,0-1-1 0 0,0 0 0 0 0,0 1 0 0 0,0-1 0 0 0,1 1 0 0 0,-1 0 0 0 0,0 0 0 0 0,1-1 0 0 0,-1 2-8 0 0,-6 6 29 0 0,-7 1 35 0 0,13-8-55 0 0,1 1 0 0 0,-1-1 1 0 0,1 1-1 0 0,-1 0 1 0 0,1 0-1 0 0,0-1 1 0 0,0 2-10 0 0,-9 17 54 0 0,1-9-46 0 0,8-11-8 0 0,-1 1 1 0 0,1-1-1 0 0,0 0 1 0 0,0 0-1 0 0,0 0 1 0 0,0 1-1 0 0,0-1 1 0 0,0 0-1 0 0,0 1 1 0 0,1-1-1 0 0,-1 1 1 0 0,0-1-1 0 0,1 1 1 0 0,-1 0 0 0 0,1-1-1 0 0,0 1 1 0 0,-1-1-1 0 0,1 1 1 0 0,0 0-1 0 0,0 0 0 0 0,0 0 9 0 0,0 1-1 0 0,0-1 0 0 0,-1 0 1 0 0,1 1-1 0 0,-1-1 0 0 0,1 1 1 0 0,-1-1-1 0 0,0 0 0 0 0,0 1 1 0 0,0-1-1 0 0,-1 2-8 0 0,-4 11 52 0 0,5 0 18 0 0,1-13-55 0 0,-1 1 1 0 0,1-1-1 0 0,0 1 1 0 0,0-1 0 0 0,1 0-1 0 0,-1 1 1 0 0,0-1 0 0 0,1 0-1 0 0,0 1 1 0 0,-1-1-1 0 0,1 0 1 0 0,0 0 0 0 0,0 0-1 0 0,0 0 1 0 0,1 0 0 0 0,-1 0-1 0 0,0 0 1 0 0,1 1-16 0 0,1 0 93 0 0,-2-1-34 0 0,0 5-2 0 0,-1-1-11 0 0,14 10 88 0 0,-10-12-80 0 0,1-1 0 0 0,0 1 0 0 0,1-1 0 0 0,-1 0 0 0 0,0 0-54 0 0,29 11 234 0 0,-15-8-163 0 0,-15-4-70 0 0,0-1 11 0 0,-1-1-1 0 0,0 1 1 0 0,1 0 0 0 0,-1-1-1 0 0,1 0 1 0 0,-1 0-1 0 0,1 0 1 0 0,-1 0 0 0 0,2 0-12 0 0,5-1 25 0 0,16 2 34 0 0,-19-1-58 0 0,0 1 0 0 0,0-2-1 0 0,1 1 1 0 0,-1-1 0 0 0,0 0 0 0 0,2 0-1 0 0,5-3 22 0 0,0 1-38 0 0,0-1-42 0 0,0 0-45 0 0,2 0-68 0 0,0 0-63 0 0,0 0-68 0 0,1 0-72 0 0,13-8-262 0 0,0-3-4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27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7920 0 0,'0'0'174'0'0,"0"0"29"0"0,0 0 13 0 0,2 2-31 0 0,4 6-258 0 0,-2 1 95 0 0,-1 2 83 0 0,-2 1 70 0 0,0 9 220 0 0,-1-5-31 0 0,-1 0 34 0 0,0 10 359 0 0,1-18-536 0 0,2-1-62 0 0,0 0-29 0 0,2 1-6 0 0,-1 0-10 0 0,0-1 0 0 0,-2 0 26 0 0,-1 1 57 0 0,1 1-8 0 0,0-2-52 0 0,1-1-24 0 0,2 3-3 0 0,0-1-6 0 0,-2-1-1 0 0,-1-1 22 0 0,-1 3 50 0 0,3 4 108 0 0,2-4-58 0 0,0-1-75 0 0,0 2 35 0 0,1 2 13 0 0,-2-4-79 0 0,-3-6-89 0 0,-1 0 1 0 0,1-1 0 0 0,-1 1-1 0 0,1 0 1 0 0,-1-1 0 0 0,0 1 0 0 0,1 0-1 0 0,-1-1 1 0 0,0 2-31 0 0,0-2 10 0 0,-1-1 0 0 0,1 0 0 0 0,0 1 0 0 0,0-1 0 0 0,0 1 0 0 0,0-1 0 0 0,0 1 0 0 0,0-1 0 0 0,0 0 0 0 0,0 1 0 0 0,0-1 0 0 0,0 1 0 0 0,1-1 0 0 0,-1 0 0 0 0,0 1 0 0 0,0-1 0 0 0,0 1 0 0 0,0-1 0 0 0,1 0 0 0 0,-1 1-1 0 0,0-1 1 0 0,0 0 0 0 0,1 1 0 0 0,-1-1 0 0 0,0 0 0 0 0,1 1 0 0 0,-1-1 0 0 0,0 0 0 0 0,1 0 0 0 0,-1 1 0 0 0,0-1 0 0 0,1 0 0 0 0,-1 0 0 0 0,0 0 0 0 0,1 0 0 0 0,-1 1 0 0 0,1-1 0 0 0,-1 0 0 0 0,0 0 0 0 0,1 0 0 0 0,-1 0 0 0 0,1 0 0 0 0,-1 0 0 0 0,1 0 0 0 0,-1 0 0 0 0,0 0 0 0 0,1 0-10 0 0,2 0 287 0 0,-3 0 1 0 0,0 0-30 0 0,0 0-122 0 0,0 0-52 0 0,-3 0-10 0 0,3 0-70 0 0,-1-1 0 0 0,1 1 1 0 0,-1 0-1 0 0,1 0 1 0 0,-1 0-1 0 0,1 1 0 0 0,-1-1 1 0 0,1 0-1 0 0,-1 0 1 0 0,1 0-1 0 0,-1 0 0 0 0,1 0 1 0 0,0 0-1 0 0,-1 1 1 0 0,1-1-1 0 0,-1 0 1 0 0,1 0-1 0 0,0 1 0 0 0,-1-1 1 0 0,1 0-1 0 0,0 1 1 0 0,-1-1-1 0 0,1 0 0 0 0,0 1 1 0 0,-1-1-1 0 0,1 1 1 0 0,0-1-1 0 0,0 0 0 0 0,-1 1 1 0 0,1-1-1 0 0,0 1 1 0 0,0-1-1 0 0,0 1 1 0 0,0-1-1 0 0,0 0 0 0 0,-1 1 1 0 0,1-1-1 0 0,0 1 1 0 0,0-1-1 0 0,0 1 0 0 0,0-1 1 0 0,1 1-5 0 0,-1 2 119 0 0,-3-6 0 0 0,-2-1-64 0 0,3 1-15 0 0,-1 1-1 0 0,1-1 1 0 0,-1 1 0 0 0,1-1 0 0 0,0 0 0 0 0,0 0 0 0 0,-2-3-40 0 0,1-8 74 0 0,2 4-12 0 0,-5-2-26 0 0,0 0-10 0 0,4 1 20 0 0,1-14 17 0 0,1 16-56 0 0,-1 1 0 0 0,1-1 1 0 0,1 1-1 0 0,-1-1 0 0 0,1 1 0 0 0,2-4-7 0 0,2-3 34 0 0,-4 12-31 0 0,1 0 0 0 0,-1 0 0 0 0,0-1 0 0 0,-1 1 0 0 0,1 0 0 0 0,0-1 0 0 0,-1 1 0 0 0,0 0-1 0 0,0-1-2 0 0,1-4 0 0 0,-1 1 0 0 0,1-1 0 0 0,0 1 0 0 0,1-1 0 0 0,0 1 0 0 0,0-1 0 0 0,3-5 0 0 0,-1 1 0 0 0,9-11 0 0 0,-1 3 0 0 0,-7 10 0 0 0,-4 8 0 0 0,0 0 0 0 0,0-1 0 0 0,0 1 0 0 0,0 0 0 0 0,0 0 0 0 0,1 0 0 0 0,-1 0 0 0 0,1 1 0 0 0,0-1 0 0 0,9-10 0 0 0,12-11 0 0 0,-22 22 0 0 0,0 0 0 0 0,1 0 0 0 0,0 0 0 0 0,-1 0 0 0 0,1 0 0 0 0,0 0 0 0 0,-1 0 0 0 0,1 1 0 0 0,0-1 0 0 0,0 1 0 0 0,0-1 0 0 0,0 1 0 0 0,0 0 0 0 0,0-1 0 0 0,0 1 0 0 0,0 0 0 0 0,-1 0 0 0 0,1 0 0 0 0,0-1 0 0 0,-1 1 0 0 0,1-1 0 0 0,0 1 0 0 0,-1-1-1 0 0,1 0 1 0 0,-1 1 0 0 0,1-1 0 0 0,-1 0 0 0 0,1 0 0 0 0,-1 0-4 0 0,1 0 0 0 0,-1 0 0 0 0,1 0 0 0 0,-1 1 0 0 0,1-1 0 0 0,0 0 0 0 0,-1 1 0 0 0,1-1 0 0 0,0 1 0 0 0,-1 0 0 0 0,1-1 0 0 0,0 1 0 0 0,0 0 4 0 0,4 0-8 0 0,-4 0 7 0 0,0 0 1 0 0,1 0 0 0 0,-1 0 0 0 0,0 0 0 0 0,0 0-1 0 0,0 0 1 0 0,0 1 0 0 0,0-1 0 0 0,0 1-1 0 0,1 0 1 0 0,6 4-22 0 0,0 0-1 0 0,0 0 1 0 0,7 7 22 0 0,1 4 3 0 0,-5-6-3 0 0,-8-7 0 0 0,-1 0 0 0 0,0 0 0 0 0,0 0 0 0 0,0 0 0 0 0,0 0 0 0 0,0 1 0 0 0,-1-1 0 0 0,1 1 0 0 0,-1 0 0 0 0,0 0 0 0 0,1 9 0 0 0,-2-11 0 0 0,-1 0 0 0 0,0 1 0 0 0,1-1 0 0 0,0 0 0 0 0,0 0 0 0 0,-1 0 0 0 0,1 0 0 0 0,0 0 0 0 0,1 0 0 0 0,-1 0 0 0 0,0 0 0 0 0,1 0 0 0 0,-1-1 0 0 0,1 1 0 0 0,-1-1 0 0 0,0 0 0 0 0,0 1 0 0 0,0-1 0 0 0,0 0 0 0 0,0 0 0 0 0,0 1 0 0 0,0-1 0 0 0,0 0 0 0 0,-1 1 0 0 0,1-1 0 0 0,0 1 0 0 0,-1-1 0 0 0,1 1 0 0 0,-1-1 0 0 0,0 1 0 0 0,1-1 0 0 0,-1 1 0 0 0,0-1 0 0 0,0 1 0 0 0,0 0 0 0 0,0 0 0 0 0,0 2 0 0 0,0 0 0 0 0,0 0 0 0 0,1-1 0 0 0,-1 1 0 0 0,1 0 0 0 0,0-1 0 0 0,0 2 0 0 0,25 66 0 0 0,-25-67 0 0 0,-1 0 0 0 0,1 0 0 0 0,-1 0 0 0 0,1-1 0 0 0,-1 1 0 0 0,0 0 0 0 0,-1 0 0 0 0,1 0 0 0 0,-1 1 0 0 0,1-3 0 0 0,-1 1 0 0 0,1 0 0 0 0,0 0 0 0 0,0 0 0 0 0,0 0 0 0 0,0 0 0 0 0,1 0 0 0 0,-1 0 0 0 0,1 0 0 0 0,-1 0 0 0 0,1-1 0 0 0,1 2 0 0 0,2 2 0 0 0,-3-5 3 0 0,-1 0 0 0 0,1-1 0 0 0,0 1-1 0 0,-1 0 1 0 0,1 0 0 0 0,-1-1-1 0 0,1 1 1 0 0,-1 0 0 0 0,0 0 0 0 0,1 0-1 0 0,-1 0 1 0 0,0 0 0 0 0,1-1-1 0 0,-1 1 1 0 0,0 0 0 0 0,0 0 0 0 0,0 0-1 0 0,0 0 1 0 0,0 0 0 0 0,0 0-1 0 0,0 0 1 0 0,0 0 0 0 0,0 0 0 0 0,0 0-1 0 0,-1-1 1 0 0,1 1 0 0 0,0 0-3 0 0,-10 12 30 0 0,7-8 34 0 0,3 7-48 0 0,0 16-102 0 0,0-25 4 0 0,0-3 21 0 0,0 2-19 0 0,0 2-52 0 0,0 2-133 0 0,0-3-240 0 0,0-3 381 0 0,0 0 13 0 0,0 0-15 0 0,0 0-39 0 0,0 0-11 0 0,0 0-40 0 0,0 0-46 0 0,0 0-52 0 0,0 0-56 0 0,0 0-51 0 0,0 0-47 0 0,0 0-41 0 0,0 0-146 0 0,0 0-40 0 0,0 0-177 0 0,0 0-480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27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9184 0 0,'0'0'208'0'0,"0"0"33"0"0,0 0 14 0 0,0 0 30 0 0,0 0 124 0 0,0 0 58 0 0,0 0 12 0 0,0 1-203 0 0,0 1-124 0 0,0 3-23 0 0,0 12 43 0 0,0-6-45 0 0,0 20 387 0 0,0 2-115 0 0,0 1-98 0 0,0 0-82 0 0,0-3-76 0 0,0 1-40 0 0,0 72 121 0 0,0-61-103 0 0,0-35-248 0 0,0-2 95 0 0,0 1 77 0 0,0 11 272 0 0,0-10-227 0 0,0 0-100 0 0,0-4-41 0 0,0 1-37 0 0,0-1-25 0 0,0 0-38 0 0,0 1-40 0 0,0 0-45 0 0,0 1-48 0 0,0-1-51 0 0,0 2-55 0 0,0-1-58 0 0,0-6 134 0 0,0 0-43 0 0,0 0-40 0 0,0 0-33 0 0,0 0-125 0 0,0 0-33 0 0,0 0-1295 0 0</inkml:trace>
  <inkml:trace contextRef="#ctx0" brushRef="#br0" timeOffset="618.82">1 257 5728 0 0,'0'0'132'0'0,"0"0"17"0"0,0 0 10 0 0,2 0-26 0 0,2 0-110 0 0,11 0-16 0 0,-6-2 64 0 0,-1-3 92 0 0,2 0 141 0 0,0 2 117 0 0,-5 1 105 0 0,3-5-179 0 0,3 1-107 0 0,2-1-96 0 0,-2 2-85 0 0,-11 4-59 0 0,14-5 81 0 0,2 2-34 0 0,0 0 23 0 0,-2-2 48 0 0,2-2 39 0 0,3-3 48 0 0,-6 5-132 0 0,-1 4-84 0 0,1-1-41 0 0,0-3-39 0 0,-12 5 75 0 0,1 0 0 0 0,-1 1-1 0 0,0-1 1 0 0,1 0 0 0 0,-1 1 0 0 0,1-1-1 0 0,-1 1 1 0 0,0-1 0 0 0,1 1 0 0 0,-1 0-1 0 0,1 0 1 0 0,0 0 0 0 0,-1-1 16 0 0,18 1-164 0 0,2 0 49 0 0,-11-2 2 0 0,11-8 1 0 0,-15 7-39 0 0,-1 2 48 0 0,-4 1 92 0 0,0 1 0 0 0,-1-1 0 0 0,1 0 0 0 0,0 0 0 0 0,0 0 0 0 0,-1 0 0 0 0,1 1 1 0 0,0-1-1 0 0,0 0 0 0 0,-1 1 0 0 0,1-1 0 0 0,0 0 0 0 0,-1 1 0 0 0,1-1 0 0 0,-1 1 0 0 0,1-1 0 0 0,-1 1 0 0 0,1-1 0 0 0,-1 1 0 0 0,1 0 0 0 0,-1-1 0 0 0,1 1 11 0 0,3 4-175 0 0,-2-4 34 0 0,1 0-48 0 0,0 0-33 0 0,-1-1 95 0 0,0 0 64 0 0,1 0 56 0 0,-2 0-7 0 0,1-1-29 0 0,-2 1 40 0 0,0 0 1 0 0,0 0-1 0 0,0 0 0 0 0,0 0 1 0 0,0 0-1 0 0,0 0 1 0 0,0 0-1 0 0,0 0 1 0 0,0 0-1 0 0,0 0 0 0 0,0 0 1 0 0,1 0-1 0 0,-1 0 1 0 0,0 0-1 0 0,0 0 1 0 0,0 0-1 0 0,0 0 0 0 0,0 0 1 0 0,0 0-1 0 0,0 0 1 0 0,0 0-1 0 0,0 0 1 0 0,0 1-1 0 0,0-1 0 0 0,0 0 1 0 0,1 0-1 0 0,-1 0 1 0 0,0 0-1 0 0,0 0 1 0 0,0 0-1 0 0,0 0 0 0 0,0 0 1 0 0,0 0-1 0 0,0 0 1 0 0,0 0-1 0 0,0 0 1 0 0,0 0-1 0 0,0 0 0 0 0,0 1 1 0 0,0-1-1 0 0,0 0 1 0 0,0 0-1 0 0,0 0 1 0 0,0 0-1 0 0,0 0 0 0 0,0 0 1 0 0,0 0-1 0 0,0 0 1 0 0,0 0-1 0 0,0 0 1 0 0,0 0-1 0 0,0 1 0 0 0,0-1 1 0 0,0 0-1 0 0,0 0 1 0 0,0 0-1 0 0,0 0 3 0 0,0 10-137 0 0,0-10 135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 0 0 0 0,0 0 0 0 0,1 0 2 0 0,-1 0-1 0 0,0 0-1 0 0,1 0 0 0 0,-1 0 0 0 0,1 0 0 0 0,-1 0 0 0 0,1 0 1 0 0,-1 0-1 0 0,1 0 0 0 0,-1 0 0 0 0,1 0 0 0 0,-1 0 0 0 0,0 1 0 0 0,1-1 1 0 0,-1 0-1 0 0,1 0 0 0 0,-1 0 0 0 0,0 1 0 0 0,1-1 0 0 0,-1 0 1 0 0,0 1-1 0 0,1-1 0 0 0,-1 0 0 0 0,0 1 0 0 0,1-1 0 0 0,-1 0 1 0 0,0 1-1 0 0,0-1 0 0 0,0 1 0 0 0,1-1 0 0 0,-1 1 2 0 0,1 15-53 0 0,-1-12 48 0 0,3 1-12 0 0,1 1 12 0 0,-1 0 62 0 0,0 1 53 0 0,-2 1 42 0 0,0 6 156 0 0,-1 8 227 0 0,0-12-271 0 0,0-9-243 0 0,0 0 0 0 0,0-1 0 0 0,0 1 1 0 0,0 0-1 0 0,0-1 0 0 0,0 1 0 0 0,0 0 0 0 0,0-1 0 0 0,0 1 0 0 0,-1 0 1 0 0,1-1-1 0 0,0 1 0 0 0,0-1 0 0 0,-1 1 0 0 0,1 0 0 0 0,0-1 0 0 0,-1 1 1 0 0,1-1-1 0 0,-1 1 0 0 0,1-1 0 0 0,-1 1 0 0 0,1-1 0 0 0,-1 0 0 0 0,1 1 0 0 0,-1-1 1 0 0,1 1-22 0 0,-1-1 20 0 0,1 0 0 0 0,-1 1 0 0 0,1-1 0 0 0,-1 0 0 0 0,1 1 0 0 0,-1-1 0 0 0,1 1 0 0 0,-1-1 0 0 0,1 1 0 0 0,-1-1 0 0 0,1 1 0 0 0,0 0 0 0 0,0-1-1 0 0,-1 1 1 0 0,1-1 0 0 0,0 1 0 0 0,0 0 0 0 0,-1-1 0 0 0,1 1 0 0 0,0 0 0 0 0,0-1 0 0 0,0 1 0 0 0,0 0 0 0 0,0-1 0 0 0,0 1 0 0 0,0 0-20 0 0,0 7 149 0 0,0 2 41 0 0,0 5 192 0 0,0 21 585 0 0,0-26-718 0 0,0-1-52 0 0,0-7 27 0 0,0-2-28 0 0,0 0-4 0 0,0 3 8 0 0,0-2-81 0 0,0-1-69 0 0,0 1-76 0 0,0 1-120 0 0,0-1 119 0 0,0 0 61 0 0,0 0 95 0 0,0 0 89 0 0,0 0 120 0 0,0 0-118 0 0,0 0 38 0 0,0 0 41 0 0,0 0 43 0 0,3-1-77 0 0,0 0-188 0 0,-1 0-50 0 0,-1 0 0 0 0,1 0 0 0 0,0 0 0 0 0,0 0 0 0 0,-1 0 0 0 0,1 0 0 0 0,0-1 0 0 0,0 1 0 0 0,-1 0 0 0 0,1-1 1 0 0,1 0-28 0 0,2-9 168 0 0,6 4-21 0 0,-10 5-141 0 0,0 1 1 0 0,0 0 0 0 0,0-1-1 0 0,0 1 1 0 0,0-1-1 0 0,-1 0 1 0 0,1 1-1 0 0,0-1 1 0 0,0 0-1 0 0,0 1 1 0 0,0-1-1 0 0,-1 0 1 0 0,1 0-1 0 0,0 0 1 0 0,-1 1 0 0 0,1-2-7 0 0,4-8 47 0 0,-4 8-38 0 0,0 0 0 0 0,0 0 1 0 0,0 0-1 0 0,0 0 1 0 0,0 0-1 0 0,1 0 1 0 0,-1 0-1 0 0,1 0 1 0 0,0 0-10 0 0,10-11 52 0 0,-8 9-28 0 0,0-1-1 0 0,0 1 0 0 0,1 0 0 0 0,-1 0 0 0 0,1 0 1 0 0,2-1-24 0 0,26-12 117 0 0,-13 8-105 0 0,3 0-29 0 0,-16 4-15 0 0,-5 4 29 0 0,-1 0-1 0 0,0 1 1 0 0,1-1-1 0 0,-1 0 1 0 0,1 0-1 0 0,-1 1 1 0 0,1-1-1 0 0,-1 1 1 0 0,1-1-1 0 0,-1 1 1 0 0,1 0-1 0 0,0 0 1 0 0,-1-1 0 0 0,1 1 3 0 0,28 0 16 0 0,-15 3 48 0 0,0 9-48 0 0,-13-10-17 0 0,0 1 0 0 0,-1-1 1 0 0,1 0-1 0 0,-1 0 1 0 0,1 1-1 0 0,-1-1 0 0 0,0 0 1 0 0,0 1-1 0 0,0-1 1 0 0,-1 1-1 0 0,1 0 0 0 0,0-1 1 0 0,-1 1-1 0 0,0 1 1 0 0,1 7-6 0 0,-1 1-1 0 0,-1 10 7 0 0,1 1-2 0 0,0 23 2 0 0,0-36 8 0 0,1-8-6 0 0,-1-1 1 0 0,0 1-1 0 0,0 0 0 0 0,0-1 1 0 0,0 1-1 0 0,0-1 0 0 0,0 1 1 0 0,0 0-1 0 0,-1-1 0 0 0,1 1 0 0 0,0-1 1 0 0,-1 1-1 0 0,0-1 0 0 0,1 1 1 0 0,-1-1-1 0 0,0 1 0 0 0,0-1 1 0 0,1 0-1 0 0,-1 1 0 0 0,0-1 1 0 0,0 0-1 0 0,-1 0 0 0 0,1 1 1 0 0,-1-1-3 0 0,0 6-17 0 0,1-3-41 0 0,1-2-63 0 0,0-2-142 0 0,0 0-242 0 0,0 0-27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25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0 7568 0 0,'0'0'166'0'0,"0"0"29"0"0,0 0 14 0 0,0 0 42 0 0,0 0 126 0 0,3 3 58 0 0,7 7 12 0 0,-7-8-141 0 0,-1 0-105 0 0,0-2-67 0 0,1 0-63 0 0,0 0-26 0 0,-1 1 62 0 0,-2 0-79 0 0,1-1 1 0 0,-1 1-1 0 0,0 0 1 0 0,1 0 0 0 0,-1-1-1 0 0,0 1 1 0 0,0 0-1 0 0,1 0 1 0 0,-1 0-1 0 0,0-1 1 0 0,0 1-1 0 0,0 0 1 0 0,0 0 0 0 0,0 0-1 0 0,0 0-28 0 0,2 14 404 0 0,11 7 134 0 0,-7-10-319 0 0,0-1-66 0 0,-1 19 306 0 0,5-9-150 0 0,-7 1-59 0 0,-2-6-11 0 0,2-6-127 0 0,0-3-33 0 0,2 8 39 0 0,0 18 36 0 0,-6 19-10 0 0,0-14-44 0 0,1 3-30 0 0,0 0 36 0 0,0 44 196 0 0,0-7 44 0 0,0 98 556 0 0,0-175-904 0 0,0 0 0 0 0,0 0 1 0 0,0-1-1 0 0,0 1 0 0 0,0 0 1 0 0,0 0-1 0 0,0 0 1 0 0,0 0-1 0 0,-1-1 0 0 0,1 1 1 0 0,0 0-1 0 0,0 0 0 0 0,-1-1 1 0 0,0 2 1 0 0,-9 0-121 0 0,8-2-57 0 0,2 0 79 0 0,0 0-58 0 0,0 0-76 0 0,0 0 72 0 0,0 0-37 0 0,0 0-37 0 0,0 0-37 0 0,0 0-368 0 0,0 0 88 0 0,0 0-50 0 0,0 0-707 0 0,0 0-559 0 0,0 0-1060 0 0</inkml:trace>
  <inkml:trace contextRef="#ctx0" brushRef="#br0" timeOffset="765.76">0 348 4344 0 0,'0'0'99'0'0,"0"0"11"0"0,0 0 10 0 0,0 2-14 0 0,0 0-35 0 0,0 2-184 0 0,0-3 126 0 0,0 0 45 0 0,0 0 42 0 0,0 0 56 0 0,0 0 67 0 0,0 1 76 0 0,3-2 131 0 0,0 0-280 0 0,-1 0-79 0 0,-1 0 0 0 0,1-1 0 0 0,0 1 0 0 0,0 1 0 0 0,-1-1 0 0 0,1 0 0 0 0,0 0-1 0 0,0 1 1 0 0,-1-1 0 0 0,1 1 0 0 0,1 0-71 0 0,1 5 332 0 0,-4-6-311 0 0,0 1 1 0 0,1-1-1 0 0,-1 1 1 0 0,0-1 0 0 0,0 0-1 0 0,1 1 1 0 0,-1-1-1 0 0,0 0 1 0 0,1 1-1 0 0,-1-1 1 0 0,0 0 0 0 0,1 1-1 0 0,-1-1 1 0 0,1 0-1 0 0,-1 0 1 0 0,1 1-1 0 0,-1-1 1 0 0,0 0-1 0 0,1 0 1 0 0,-1 0 0 0 0,1 0-1 0 0,-1 1 1 0 0,1-1-1 0 0,-1 0 1 0 0,1 0-1 0 0,-1 0 1 0 0,1 0 0 0 0,-1 0-1 0 0,1 0 1 0 0,-1 0-1 0 0,1-1 1 0 0,-1 1-22 0 0,7 0 239 0 0,4 0 319 0 0,-7 0-351 0 0,1-1-60 0 0,-3 1-120 0 0,0-1-39 0 0,19-9 358 0 0,1 7-97 0 0,-8 1-72 0 0,-5-3-51 0 0,3-1-6 0 0,13 1 72 0 0,-10 0-64 0 0,-3 1-42 0 0,6 1-7 0 0,-1 1-4 0 0,0-3-19 0 0,-3-1-16 0 0,-1 4-7 0 0,-11 1-25 0 0,0 1 0 0 0,1 0-1 0 0,-1-1 1 0 0,0 1 0 0 0,0-1 0 0 0,0 0 0 0 0,0 0 0 0 0,0 0 0 0 0,0 0 0 0 0,0 0 0 0 0,0 0 0 0 0,0-1 0 0 0,0 1 0 0 0,0 0 0 0 0,0-1-8 0 0,0-1 11 0 0,1 1 1 0 0,0 0-1 0 0,-1 1 0 0 0,1-1 1 0 0,0 0-1 0 0,0 1 1 0 0,1 0-1 0 0,-1-1 1 0 0,0 1-1 0 0,0 0 1 0 0,1 1-1 0 0,1-1-11 0 0,-1 0 10 0 0,0 0-1 0 0,0 0 1 0 0,-1 0-1 0 0,1-1 1 0 0,0 1-1 0 0,0-1 1 0 0,1-1-10 0 0,30-15 15 0 0,-10 6-18 0 0,-5 0-8 0 0,-15 10 1 0 0,-1 0-1 0 0,0 0 1 0 0,-1-1 0 0 0,1 1 0 0 0,0-1 0 0 0,0-1 10 0 0,12-6-68 0 0,-4 2-24 0 0,-7-2-64 0 0,9 2-67 0 0,-3 1 66 0 0,-7 3 21 0 0,-1 1 57 0 0,0 0 37 0 0,-1 1 35 0 0,1-1-31 0 0,0 0-60 0 0,-1 1 2 0 0,8-11 16 0 0,-5 1 52 0 0,5 9-10 0 0,-7 3 80 0 0,-3 0 22 0 0,0 0 0 0 0,0 0 0 0 0,0 0 2 0 0,0 0 13 0 0,0 0 8 0 0,0 0 1 0 0,0 0 12 0 0,0 0 49 0 0,0 0 19 0 0,0 7 71 0 0,0 0-63 0 0,0-1-50 0 0,1-1-44 0 0,0 0-42 0 0,4 3 31 0 0,-4-7-55 0 0,0 1 0 0 0,0-1 0 0 0,0 0-1 0 0,-1 1 1 0 0,1-1 0 0 0,0 1 0 0 0,-1-1 0 0 0,1 1 0 0 0,-1-1 0 0 0,0 1 0 0 0,1 0-1 0 0,-1-1 1 0 0,0 1 0 0 0,0 0 0 0 0,0 0-16 0 0,0 13 99 0 0,0 27 256 0 0,2-26-246 0 0,4-1-13 0 0,-2-6-22 0 0,-2-1 7 0 0,-1-1 17 0 0,-1 2 38 0 0,2 4 20 0 0,3 8 142 0 0,2 2 26 0 0,-6-7-157 0 0,-1-1-31 0 0,0-8-57 0 0,-1 1 0 0 0,2-1-1 0 0,-1 0 1 0 0,1 1 0 0 0,1 1-79 0 0,3 5 126 0 0,1 3 47 0 0,-5 0 45 0 0,-1-6-95 0 0,0-5-33 0 0,0 1-1 0 0,0 0 1 0 0,0-1-1 0 0,1 1 1 0 0,1 4-90 0 0,3 4 200 0 0,0 0-1 0 0,-3 0-70 0 0,-2-6-109 0 0,0 50 45 0 0,0-36 58 0 0,0-20-59 0 0,0-3 2 0 0,0 0 9 0 0,0 0-8 0 0,0 0-3 0 0,0 0 2 0 0,9-3 67 0 0,-4 1-83 0 0,-3-9 4 0 0,-2 9-42 0 0,0 0 0 0 0,0 0-1 0 0,0 0 1 0 0,1-1 0 0 0,0 1-1 0 0,-1 0 1 0 0,1 0 0 0 0,0 0-1 0 0,0 0 1 0 0,0 0 0 0 0,1-1-12 0 0,7-18 79 0 0,-5 11-48 0 0,1 1-1 0 0,0 0 1 0 0,0 0-1 0 0,6-6-30 0 0,5-4 6 0 0,-10 13-7 0 0,1 1-1 0 0,0 0 1 0 0,0 0-1 0 0,1 1 2 0 0,-1-1-17 0 0,1 1 1 0 0,-1-1-1 0 0,-1-1 0 0 0,1 1 17 0 0,13-18-4 0 0,-1 15 37 0 0,-15 7-26 0 0,0-1 0 0 0,0 1 0 0 0,0-1 0 0 0,0 0 0 0 0,3-2-7 0 0,13-5 48 0 0,2 0-23 0 0,-14 5-25 0 0,-7 3 0 0 0,1 0 0 0 0,-1 0 0 0 0,1 0 0 0 0,-1 0 0 0 0,0 1 0 0 0,1-1 0 0 0,-1 0 0 0 0,1 1 0 0 0,0 0 0 0 0,-1-1 0 0 0,1 1 0 0 0,-1 0 0 0 0,1 0 0 0 0,0 0 0 0 0,7-1 0 0 0,-6 1 0 0 0,0-1 0 0 0,0 1 0 0 0,-1 0 0 0 0,1 0 0 0 0,0 0 0 0 0,-1 1 0 0 0,1-1 0 0 0,0 1 0 0 0,-1-1 0 0 0,1 1 0 0 0,1 0 0 0 0,1 9 0 0 0,5-4 0 0 0,-9-5 0 0 0,0-1 0 0 0,0 1 0 0 0,0-1 0 0 0,0 1 0 0 0,0-1 0 0 0,0 1 0 0 0,0-1 0 0 0,0 1 0 0 0,0 0 0 0 0,-1-1 0 0 0,1 1 0 0 0,0 0 0 0 0,0 0 0 0 0,-1 0 0 0 0,1 0 0 0 0,0 0 0 0 0,1 14-13 0 0,1 0-34 0 0,-1-11 39 0 0,0-1 0 0 0,-1 1-1 0 0,1 0 1 0 0,-1 0-1 0 0,0 0 1 0 0,0 0-1 0 0,0 2 9 0 0,0 22-97 0 0,-1-27 90 0 0,0 1 0 0 0,0-1 0 0 0,0 1 0 0 0,0-1 0 0 0,-1 1 0 0 0,1-1-1 0 0,-1 1 1 0 0,1-1 0 0 0,-1 1 0 0 0,0-1 0 0 0,1 1 0 0 0,-1-1 0 0 0,-1 1 7 0 0,-4 11-91 0 0,4 0-32 0 0,2-10 1 0 0,0 0 35 0 0,0 3-3 0 0,0 1 81 0 0,0 11 84 0 0,0-12-78 0 0,0-1-37 0 0,0 2-71 0 0,0 0-92 0 0,0-1-53 0 0,0-1-91 0 0,0 0-106 0 0,0 1-118 0 0,0-4 237 0 0,0 0-34 0 0,0 1-36 0 0,0-1-38 0 0,0 0-39 0 0,0 0-40 0 0,0 0-44 0 0,0 0-43 0 0,0 0-1181 0 0,0-1-1007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23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6880 0 0,'0'0'157'0'0,"0"0"23"0"0,0 0 11 0 0,0 0-62 0 0,0 0 0 0 0,0 0 57 0 0,0 0 167 0 0,2 0 310 0 0,2 1-469 0 0,-1-1 106 0 0,7 5 943 0 0,-9-4-1013 0 0,1 0-43 0 0,0 0-53 0 0,-1 1-72 0 0,0-1-87 0 0,1 0-99 0 0,0 1 495 0 0,1 1-27 0 0,7 7-102 0 0,-8-7-106 0 0,0-1-48 0 0,-2 1-28 0 0,0 0-29 0 0,0-1-11 0 0,1 0 27 0 0,9 3 134 0 0,-4 5-21 0 0,3 10 19 0 0,-8-3-71 0 0,0-4-19 0 0,2 3 46 0 0,1-6-73 0 0,3 7 38 0 0,-5 1 22 0 0,-2 68 260 0 0,1-70-294 0 0,5 1-18 0 0,-1-2-18 0 0,-3-6-11 0 0,-1 1 0 0 0,0-1-1 0 0,-1 1 1 0 0,1-1 0 0 0,-2 8-41 0 0,0 12 124 0 0,1-13-83 0 0,0 26 11 0 0,0 3 63 0 0,0-30-51 0 0,0-2 0 0 0,0-5-3 0 0,0-3-87 0 0,0-3 8 0 0,0 0-58 0 0,0-1-88 0 0,0-1-149 0 0,0 0 171 0 0,0 0-33 0 0,0 0-59 0 0,0 0-110 0 0,0 0-130 0 0,0 0-116 0 0,0 0 85 0 0,0 0-43 0 0,0 0-642 0 0,0 0-500 0 0,0 0-954 0 0</inkml:trace>
  <inkml:trace contextRef="#ctx0" brushRef="#br0" timeOffset="864.05">1 333 7312 0 0,'0'0'165'0'0,"0"0"22"0"0,0 0 9 0 0,2 0-20 0 0,9 0 250 0 0,-2 0-54 0 0,2 0 64 0 0,-2 0-78 0 0,-2 0-62 0 0,-1-1-47 0 0,-5 0-185 0 0,1 1 0 0 0,-1-1 0 0 0,0 1 0 0 0,1-1 0 0 0,-1 0 0 0 0,1 1 0 0 0,-1-1 0 0 0,0 0 0 0 0,0 0 0 0 0,0 0 0 0 0,1 0 0 0 0,-1 0 0 0 0,0-1-64 0 0,1 1 275 0 0,-1 0-63 0 0,1 0-54 0 0,0 1-46 0 0,0 0-25 0 0,-1 0-38 0 0,4 0 18 0 0,-3 1-11 0 0,-1-1 51 0 0,7-1 164 0 0,-1 0-76 0 0,0-1-36 0 0,1-2-16 0 0,0 0-25 0 0,-1 2-4 0 0,0 1 27 0 0,1 1 60 0 0,8 0 116 0 0,-4-1-109 0 0,-8 0-155 0 0,0 0 1 0 0,0 0-1 0 0,0 0 1 0 0,0-1-1 0 0,0 0 0 0 0,0 1 1 0 0,1-2-54 0 0,12-4 142 0 0,7 0-41 0 0,-20 6-83 0 0,22-3 76 0 0,15 5-65 0 0,-20 0-20 0 0,-18-1-3 0 0,0-1 0 0 0,1 1 0 0 0,-1 0-1 0 0,0-1 1 0 0,0 0 0 0 0,0 1 0 0 0,0-1 0 0 0,0 0-1 0 0,2-2-5 0 0,10-2 2 0 0,-11 4-2 0 0,1 0 0 0 0,-1 1 0 0 0,0 0 0 0 0,0 0 0 0 0,1 0 0 0 0,3 1 0 0 0,-4-1 0 0 0,1 0 0 0 0,-1 0 0 0 0,1 0 0 0 0,-1 0 0 0 0,0 0 0 0 0,1-1 0 0 0,-1 0 0 0 0,0 0 0 0 0,1 0 0 0 0,15-5-10 0 0,3-1-93 0 0,20-5-216 0 0,-27 8 126 0 0,4 5 5 0 0,-11-1 41 0 0,1 0-156 0 0,-2 0 52 0 0,3-1-92 0 0,3-2-141 0 0,-8 1 253 0 0,1-1-50 0 0,0 0-68 0 0,0 0-71 0 0,1 2 90 0 0,1 1 21 0 0,2 1-68 0 0,-5-1 91 0 0,4-2-630 0 0,2-3 456 0 0,-3 2 91 0 0,-1 1 0 0 0,0 1-75 0 0,0 0 5 0 0,0 0-72 0 0,0 1-83 0 0,1 0-92 0 0,0 0 309 0 0,-5 0 174 0 0,-2 0 64 0 0,-2 0 17 0 0,0 0-2 0 0,0 0 26 0 0,0 0 53 0 0,0 0 44 0 0,0 0 35 0 0,0 0 66 0 0,0 0 115 0 0,0 0 10 0 0,0 0-76 0 0,0 0-18 0 0,0 0 42 0 0,0 0 142 0 0,0 0 262 0 0,0 0 21 0 0,-2 2-16 0 0,-8 12-38 0 0,7-2-96 0 0,1-7 26 0 0,-8 5-18 0 0,7-8-68 0 0,1 1-32 0 0,-10 4-67 0 0,-2 1 99 0 0,8 3-184 0 0,6-10-193 0 0,-1 0-1 0 0,1 0 0 0 0,-1 0 1 0 0,1 0-1 0 0,-1 0 0 0 0,1-1 1 0 0,-1 1-1 0 0,1 0 0 0 0,-1 0 1 0 0,0 0-1 0 0,0 0 0 0 0,1-1 0 0 0,-1 1 1 0 0,0 0-1 0 0,0-1 0 0 0,0 1-10 0 0,-4 1 40 0 0,4-1-30 0 0,1-1-1 0 0,-1 0 1 0 0,0 0 0 0 0,1 1-1 0 0,-1-1 1 0 0,1 0 0 0 0,-1 1-1 0 0,1-1 1 0 0,-1 1 0 0 0,1-1-1 0 0,-1 0 1 0 0,1 1 0 0 0,-1-1-1 0 0,1 1 1 0 0,-1-1 0 0 0,1 1-1 0 0,0 0 1 0 0,-1-1 0 0 0,1 1-1 0 0,0-1 1 0 0,0 1 0 0 0,-1 0-10 0 0,-1 4 41 0 0,-23 25 299 0 0,19-16-182 0 0,0 5-36 0 0,3-9-56 0 0,-1 2 31 0 0,-3 9 27 0 0,5-15-91 0 0,1 0 1 0 0,-1 0-1 0 0,1 0 1 0 0,1 0-1 0 0,-1 0 1 0 0,1 3-34 0 0,0 38 211 0 0,0 29 48 0 0,0-71-242 0 0,1-1 0 0 0,-1 0 0 0 0,1 1 0 0 0,0-1 0 0 0,0 0 0 0 0,1 0 0 0 0,1 3-17 0 0,-1 0 39 0 0,2-1 0 0 0,-1 0 0 0 0,1 0 0 0 0,0 0 0 0 0,2 2-39 0 0,-4-5 27 0 0,1 1 0 0 0,0-1 0 0 0,0 1 0 0 0,1-1 0 0 0,-1 0 1 0 0,1-1-1 0 0,-1 1 0 0 0,1-1 0 0 0,0 1 0 0 0,0-1 0 0 0,0 0 0 0 0,0 0 1 0 0,0-1-1 0 0,1 1 0 0 0,-1-1 0 0 0,0 0 0 0 0,1 0 0 0 0,-1-1 1 0 0,1 1-28 0 0,8-1 87 0 0,30 0 337 0 0,-28 0-291 0 0,3-2 62 0 0,-1-4-54 0 0,-7 1-61 0 0,19-6 178 0 0,-24 9-206 0 0,0-1 0 0 0,0 1 0 0 0,0-1 0 0 0,-1-1 0 0 0,0 1 0 0 0,2-2-52 0 0,9-10 166 0 0,-2 3-51 0 0,-9 8-79 0 0,0 0 1 0 0,0 0-1 0 0,0-1 1 0 0,0 0 0 0 0,1-2-37 0 0,5-12 156 0 0,2-1-45 0 0,2-3-22 0 0,-6 0 27 0 0,-1 5-41 0 0,-5-1-35 0 0,-2 4-24 0 0,1 12-4 0 0,-1-1 1 0 0,0 0-1 0 0,-1 0 0 0 0,1 0 0 0 0,-1 0 0 0 0,1 1 0 0 0,-1-2-12 0 0,-9-15 59 0 0,5-5-32 0 0,3 20-7 0 0,0-1 0 0 0,-1 1 0 0 0,1 0 0 0 0,-1 0 0 0 0,0 0-1 0 0,0 1 1 0 0,0-1 0 0 0,-4-3-20 0 0,3 5 3 0 0,0-1-1 0 0,0 1 1 0 0,-1 1-1 0 0,1-1 1 0 0,-1 0-1 0 0,1 1 1 0 0,-1 0-1 0 0,-1 0-2 0 0,-14-7 50 0 0,8 3-58 0 0,-18-9-47 0 0,27 14 34 0 0,-1 0 0 0 0,1 0-1 0 0,-1 0 1 0 0,0 0 0 0 0,1 0 0 0 0,-1 1 0 0 0,-2 0 21 0 0,2 0-209 0 0,0 0 54 0 0,0 0 46 0 0,1 0 38 0 0,-4 0 15 0 0,-7 0 61 0 0,10 0-48 0 0,0 0-59 0 0,-1 0-123 0 0,2 0 59 0 0,1 0-40 0 0,-1 0-66 0 0,0 0-58 0 0,0 0-62 0 0,0 0-69 0 0,-1 0-74 0 0,1 0-79 0 0,-1 0-85 0 0,1 0-90 0 0,-7 0-1054 0 0,-8 0-1039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4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9240 0 0,'0'0'208'0'0,"0"2"33"0"0,0 1-187 0 0,0-2 7 0 0,0 3-2 0 0,0 3 50 0 0,0 6 76 0 0,0 0-217 0 0,0 1 89 0 0,0-1 87 0 0,0 0 83 0 0,0 0 80 0 0,0 0 76 0 0,0 0 73 0 0,0 1 70 0 0,-1-9-259 0 0,0 0-46 0 0,-2 2 45 0 0,0-2-52 0 0,-3 7 185 0 0,5-1-55 0 0,-2 2 60 0 0,-2-3-89 0 0,0-3-118 0 0,0 4 22 0 0,-2 2-23 0 0,4-6-113 0 0,-2 23 297 0 0,-8-15-285 0 0,1 1-27 0 0,9-4-87 0 0,1-7-141 0 0,-8 5-86 0 0,8-9 177 0 0,2 0-6 0 0,-1-1-20 0 0,1 0-41 0 0,0 0-15 0 0,0 0-41 0 0,0 0-47 0 0,0 0-52 0 0,0 0-57 0 0,0 0-52 0 0,0 0-47 0 0,0 0-41 0 0,0 0-143 0 0,0 0-40 0 0,0 0-174 0 0,0 0-465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32 222 7080 0 0,'0'0'157'0'0,"0"0"23"0"0,0 0 13 0 0,2 0-22 0 0,0 1-189 0 0,1-1 110 0 0,1 0 83 0 0,0 0 60 0 0,10 0 687 0 0,-8-1-594 0 0,-4 1-206 0 0,1 0-42 0 0,-2-1-49 0 0,1 0-58 0 0,2-5 330 0 0,-4 5-284 0 0,0 1 0 0 0,0-1 0 0 0,1 1 0 0 0,-1 0 0 0 0,0-1 0 0 0,1 1 0 0 0,-1-1 0 0 0,0 1 0 0 0,1 0 0 0 0,-1-1 0 0 0,0 1 0 0 0,1 0 0 0 0,-1 0 0 0 0,0-1 0 0 0,1 1 0 0 0,-1 0 0 0 0,1 0 0 0 0,-1 0 0 0 0,1-1 0 0 0,-1 1 0 0 0,1 0 0 0 0,-1 0 0 0 0,1 0 0 0 0,-1 0 0 0 0,0 0 0 0 0,1 0 0 0 0,-1 0 0 0 0,1 0 0 0 0,-1 0 0 0 0,1 0 0 0 0,-1 0 0 0 0,1 0-19 0 0,6-1 172 0 0,0-1 55 0 0,-2-1-10 0 0,-1 1-1 0 0,-1-1 1 0 0,1 0-1 0 0,0 0 1 0 0,-1-1-1 0 0,3-2-216 0 0,-1 1 209 0 0,-1 1-45 0 0,1 0-56 0 0,-1 1-70 0 0,2 1 63 0 0,-2 0-39 0 0,8-4 79 0 0,-8 2-48 0 0,2-2 53 0 0,20-9 108 0 0,-21 5-166 0 0,5 4-10 0 0,-9 6-73 0 0,0-1 0 0 0,0 1 1 0 0,0-1-1 0 0,0 1 0 0 0,0-1 1 0 0,0 1-1 0 0,0-1 0 0 0,0 0 1 0 0,0 1-1 0 0,0-1 0 0 0,-1 0 1 0 0,1 0-1 0 0,0 1 0 0 0,-1-1 1 0 0,1 0-1 0 0,0 0-5 0 0,2-12 101 0 0,-3-8 93 0 0,-1 7-66 0 0,1 12-119 0 0,0 0 1 0 0,-1 0-1 0 0,1 1 1 0 0,0-1 0 0 0,-1 0-1 0 0,0 1 1 0 0,1-1-1 0 0,-1 1 1 0 0,0-1 0 0 0,0 1-1 0 0,0-1 1 0 0,0 1-1 0 0,0 0 1 0 0,0-1 0 0 0,-1 0-10 0 0,-3-1 90 0 0,-1 2-48 0 0,2 0-5 0 0,-1-9 66 0 0,-17 0 54 0 0,18 8-124 0 0,-1 9-5 0 0,5-6-25 0 0,-1-1 0 0 0,0 0 0 0 0,0 1-1 0 0,1-1 1 0 0,-1 0 0 0 0,0 1 0 0 0,0-1 0 0 0,1 0 0 0 0,-1 0-1 0 0,0 0 1 0 0,0 0 0 0 0,0 0 0 0 0,1 0 0 0 0,-1 0-1 0 0,0 0-2 0 0,-14 2 12 0 0,10 1-12 0 0,1-2 0 0 0,1 1 0 0 0,-1 0 0 0 0,1 0 0 0 0,0 0 0 0 0,-1 0 0 0 0,-1 2 0 0 0,-7 13 0 0 0,10-13 0 0 0,-1 0 0 0 0,1-1 0 0 0,-1 1 0 0 0,0-1 0 0 0,0 0 0 0 0,0 1 0 0 0,0-1 0 0 0,-1 0 0 0 0,1-1 0 0 0,-1 1 0 0 0,-6 1 0 0 0,9-3 0 0 0,-1-1 0 0 0,1 1 0 0 0,-1-1 0 0 0,1 1 0 0 0,0 0 0 0 0,0 0 0 0 0,-1-1 0 0 0,1 1 0 0 0,0 0 0 0 0,0 0 0 0 0,0 0 0 0 0,0 1 0 0 0,0-1 0 0 0,0 0 0 0 0,0 0 0 0 0,0 1 0 0 0,-3 5-11 0 0,1-1 1 0 0,0 1 0 0 0,0 0 0 0 0,1 1 10 0 0,-1-1-10 0 0,1 0 0 0 0,-1 0 0 0 0,0 0 1 0 0,-1 1 9 0 0,1-5 3 0 0,1 0 1 0 0,1 1 0 0 0,-1-1-1 0 0,0 1 1 0 0,1-1 0 0 0,0 1-1 0 0,-1 0 1 0 0,2-1 0 0 0,-1 1-1 0 0,0 0 1 0 0,1 0 0 0 0,-1 0 0 0 0,1 0-1 0 0,0 0 1 0 0,1-1 0 0 0,-1 2-4 0 0,0 12 5 0 0,0 41-59 0 0,1-56 54 0 0,-1 0 1 0 0,0-1-1 0 0,0 1 0 0 0,1 0 0 0 0,-1-1 1 0 0,1 1-1 0 0,-1-1 0 0 0,1 1 0 0 0,0 0 0 0 0,-1-1 1 0 0,1 1-1 0 0,0-1 0 0 0,0 0 0 0 0,0 1 1 0 0,0-1-1 0 0,1 0 0 0 0,-1 0 0 0 0,0 1 0 0 0,1-1 0 0 0,10 15 52 0 0,-11-14-50 0 0,0 0-1 0 0,0 0 1 0 0,1 0-1 0 0,-1 0 0 0 0,0 0 1 0 0,1 0-1 0 0,-1 0 1 0 0,1 0-1 0 0,0 0 1 0 0,1 1-2 0 0,0-2 0 0 0,-1 0 0 0 0,0 0-1 0 0,1 0 1 0 0,-1 0 0 0 0,1-1 0 0 0,-1 1 0 0 0,1-1 0 0 0,-1 1 0 0 0,1-1 0 0 0,-1 0 0 0 0,1 0 0 0 0,1 0 0 0 0,1 0-1 0 0,0 1 1 0 0,-1 0 0 0 0,1 0 0 0 0,0 0 0 0 0,4 2 0 0 0,-3-1 2 0 0,-1-1 0 0 0,1 1 0 0 0,-1-1 0 0 0,1 0 0 0 0,-1-1 1 0 0,2 1-3 0 0,7-1 25 0 0,-5 1-13 0 0,0-2 1 0 0,0 1 0 0 0,0-1 0 0 0,4-1-13 0 0,90-23 80 0 0,-92 23-79 0 0,10-4-38 0 0,-5-3-69 0 0,8-4-200 0 0,-8 6 89 0 0,-1-2-58 0 0,-6 0 44 0 0,0-1-48 0 0,-5 3 145 0 0,10-12-273 0 0,-3 10 77 0 0,-4 4 43 0 0,-2-1 7 0 0,-2 0-41 0 0,1-3-105 0 0,8-19-467 0 0</inkml:trace>
  <inkml:trace contextRef="#ctx0" brushRef="#br0" timeOffset="276.62">652 207 7688 0 0,'0'0'166'0'0,"0"3"29"0"0,0-2-174 0 0,0 1 0 0 0,0-1 0 0 0,1 1 0 0 0,-1 0 0 0 0,0-1 0 0 0,1 0-1 0 0,0 1 1 0 0,-1-1 0 0 0,1 1 0 0 0,0-1 0 0 0,0 0 0 0 0,0 1-21 0 0,5 11 145 0 0,-4-2-110 0 0,-3 4-4 0 0,0 9 117 0 0,2-13-27 0 0,2-1 35 0 0,0-3 34 0 0,0-1-37 0 0,-2-3-73 0 0,0 0 1 0 0,0 0-1 0 0,0 0 1 0 0,0 0-1 0 0,0 1 1 0 0,-1-1-1 0 0,0 0-80 0 0,1 7 246 0 0,-1 3 94 0 0,0-10-240 0 0,0 0 56 0 0,0 10 620 0 0,0-10-606 0 0,0 0 13 0 0,0-2-141 0 0,0 0-41 0 0,0 2 468 0 0,0-3-10 0 0,0 0-3 0 0,0 0 0 0 0,0 0-7 0 0,0 0-29 0 0,0 0-17 0 0,0 0-3 0 0,0 0-28 0 0,0-3-118 0 0,0-7 44 0 0,-1-3-65 0 0,1-4-30 0 0,-1 0-57 0 0,2-3-22 0 0,2-3 13 0 0,4 10-72 0 0,-7 12-57 0 0,1-1 0 0 0,0 1 0 0 0,0 0 0 0 0,-1-1 0 0 0,1 1 0 0 0,-1-1 0 0 0,1 1 0 0 0,-1-1 0 0 0,0 1 0 0 0,1-1 0 0 0,-1 1 0 0 0,0-1-1 0 0,0 1-7 0 0,2-14 64 0 0,4-3-16 0 0,-1 8-28 0 0,-3 3-16 0 0,1 0-1 0 0,1 0 0 0 0,-1 0 0 0 0,3-2-3 0 0,6-15-1 0 0,-12 23 1 0 0,1 0 0 0 0,-1-1 0 0 0,1 1 0 0 0,-1 0 0 0 0,1 0 0 0 0,0-1 0 0 0,-1 1 0 0 0,1 0 0 0 0,0 0 0 0 0,0 0 0 0 0,0 0 0 0 0,0 0 0 0 0,0 0 0 0 0,0 0 0 0 0,0 0 0 0 0,0 0 0 0 0,0 0 0 0 0,1 1 0 0 0,0-1 0 0 0,13-10 0 0 0,12-7 0 0 0,-25 14 0 0 0,4-2 0 0 0,14 4-12 0 0,-10-1-36 0 0,-5 1 45 0 0,0 0-1 0 0,0 0 1 0 0,0 0-1 0 0,1 1 1 0 0,3-1 3 0 0,12 0-48 0 0,-17 2-100 0 0,1 0 76 0 0,-1 0 52 0 0,9 0 55 0 0,-8 0-54 0 0,-1 0-26 0 0,-1 0-35 0 0,1 0-43 0 0,-1 0-52 0 0,1 0-90 0 0,0 0-85 0 0,-1 0-97 0 0,1 0-108 0 0,-1 0-119 0 0,-1 0 289 0 0,-1 0-34 0 0,1 0-36 0 0,0 0-36 0 0,-1 0-39 0 0,1 0-40 0 0,0 0-1370 0 0,-2 0-1094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1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61 106 8568 0 0,'-6'0'97'0'0,"-1"0"-134"0"0,5 0 65 0 0,-2 0 42 0 0,0 0 41 0 0,-2 0 55 0 0,-2 0 64 0 0,-2 0 75 0 0,-1 0 111 0 0,11 0-408 0 0,0 0 0 0 0,0 0-1 0 0,0 0 1 0 0,0 0 0 0 0,0 0-1 0 0,0 0 1 0 0,0 0 0 0 0,0 0-1 0 0,0 0 1 0 0,0 0 0 0 0,0 0-1 0 0,-1 0 1 0 0,1 0 0 0 0,0 0-1 0 0,0 0 1 0 0,0 0 0 0 0,0 0-1 0 0,0 0 1 0 0,0 0 0 0 0,0 0-1 0 0,0 0 1 0 0,0 0 0 0 0,0 0 0 0 0,0 0-1 0 0,-1 0 1 0 0,1 0 0 0 0,0 0-1 0 0,0 0 1 0 0,0 0 0 0 0,0 1-1 0 0,0-1 1 0 0,0 0 0 0 0,0 0-1 0 0,0 0 1 0 0,0 0 0 0 0,0 0-1 0 0,0 0 1 0 0,0 0 0 0 0,0 0-1 0 0,0 0 1 0 0,0 0 0 0 0,0 0-1 0 0,0 0 1 0 0,0 1 0 0 0,0-1-1 0 0,0 0 1 0 0,0 0 0 0 0,0 0-1 0 0,0 0 1 0 0,0 0 0 0 0,0 0-1 0 0,0 0 1 0 0,0 0 0 0 0,0 0-1 0 0,0 0 1 0 0,0 0 0 0 0,0 1-8 0 0,0 8 390 0 0,0 0-43 0 0,0 0-39 0 0,0 0-37 0 0,0 9 177 0 0,0 0-106 0 0,0 3-34 0 0,0 38 334 0 0,0-32-285 0 0,1-9-186 0 0,5 8 37 0 0,-4-19-140 0 0,0 1 1 0 0,0-1 0 0 0,-1 1 0 0 0,0 0 0 0 0,-1 3-69 0 0,2 19 165 0 0,3 2 81 0 0,-2-13 88 0 0,0-1 1 0 0,-1 16-335 0 0,0-20 138 0 0,1-1-50 0 0,9 10-23 0 0,-1 0-68 0 0,-10-19 3 0 0,0-1 0 0 0,-1 1 1 0 0,1-1-1 0 0,-1 0 0 0 0,1 1 1 0 0,-1-1-1 0 0,0 1 0 0 0,0-1 1 0 0,-1 2-1 0 0,0 5 10 0 0,1-9-6 0 0,0 1 1 0 0,0 0 0 0 0,1-1-1 0 0,-1 1 1 0 0,0-1-1 0 0,1 1 1 0 0,-1 0-1 0 0,1-1 1 0 0,-1 1 0 0 0,1-1-1 0 0,-1 1 1 0 0,1-1-1 0 0,0 0 1 0 0,0 1-5 0 0,5 10 13 0 0,-1 13 30 0 0,1-12-28 0 0,-1-4 15 0 0,-3 2 37 0 0,-2 3 15 0 0,0 3 36 0 0,0-3 62 0 0,-1-14-172 0 0,-1 0-102 0 0,0 0 42 0 0,1 0-42 0 0,-2-1-200 0 0,0 0-75 0 0,-5-2-839 0 0,6 1 754 0 0,0 0 227 0 0,0 1 68 0 0,1 0 84 0 0,0 0 100 0 0,-2-2-1145 0 0</inkml:trace>
  <inkml:trace contextRef="#ctx0" brushRef="#br0" timeOffset="471.97">107 182 5904 0 0,'0'0'169'0'0,"2"-3"2"0"0,5-5-127 0 0,-6 7-45 0 0,0-1 0 0 0,-1 1 1 0 0,1 0-1 0 0,0-1 0 0 0,-1 1 1 0 0,1 0-1 0 0,-1-1 0 0 0,0 1 1 0 0,1-1-1 0 0,-1 1 0 0 0,0-1 1 0 0,0-1 0 0 0,0-6 18 0 0,2 3 49 0 0,3-2 118 0 0,-2 4-29 0 0,0-1 32 0 0,-1-5 279 0 0,-2 7 109 0 0,2 3-318 0 0,-1 0-58 0 0,0 0-51 0 0,0 0-43 0 0,1 0 3 0 0,2 0-40 0 0,-3 0-27 0 0,0 0 34 0 0,-1 0-69 0 0,0 0 1 0 0,0 0-1 0 0,0 0 0 0 0,0 0 0 0 0,0 0 0 0 0,0 0 0 0 0,0 0 0 0 0,0 0 0 0 0,0 0 0 0 0,0 0 0 0 0,1 0 0 0 0,-1 0 1 0 0,0 0-1 0 0,0 0 0 0 0,0 0 0 0 0,0 0 0 0 0,0 0 0 0 0,0 0 0 0 0,0 0 0 0 0,0 0 0 0 0,0 0 0 0 0,0 0 0 0 0,0 0 1 0 0,1 0-1 0 0,-1 0 0 0 0,0 0 0 0 0,0 0 0 0 0,0 0 0 0 0,0 0 0 0 0,0 0 0 0 0,0 0 0 0 0,0 0 0 0 0,0 0 0 0 0,0-1 0 0 0,0 1 1 0 0,0 0-1 0 0,0 0 0 0 0,0 0 0 0 0,0 0 0 0 0,0 0 0 0 0,0 0 0 0 0,0 0 0 0 0,0 0 0 0 0,0 0 0 0 0,0 0 0 0 0,0 0 1 0 0,0-1-1 0 0,0 1 0 0 0,0 0 0 0 0,0 0 0 0 0,0 0 0 0 0,0 0 0 0 0,0 0 0 0 0,0 0 0 0 0,0 0 0 0 0,0 0 0 0 0,0 0-7 0 0,0-3 58 0 0,0 1 72 0 0,1 0 101 0 0,0 1 213 0 0,2 1 342 0 0,-2 1-570 0 0,0 0-47 0 0,1 1-59 0 0,0-1-89 0 0,0 0-106 0 0,-1 0-3 0 0,0 0-33 0 0,12 4 132 0 0,-8 5-11 0 0,7-5 0 0 0,4 7 0 0 0,4 1 0 0 0,-18-12 0 0 0,0 0 0 0 0,-1 0 0 0 0,1 0 0 0 0,0 0 0 0 0,0 0 0 0 0,-1 0 0 0 0,1 0 0 0 0,-1 0 0 0 0,1 1 0 0 0,-1-1 0 0 0,0 1 0 0 0,1-1 0 0 0,-1 2 0 0 0,2 1 0 0 0,-3-3 0 0 0,0 0 0 0 0,0-1 0 0 0,1 1 0 0 0,-1-1 0 0 0,0 1 0 0 0,1 0 0 0 0,-1-1 0 0 0,0 1 0 0 0,1-1 0 0 0,-1 1 0 0 0,1-1 0 0 0,-1 1 0 0 0,1-1 0 0 0,-1 0 0 0 0,1 1 0 0 0,-1-1 0 0 0,1 0 0 0 0,0 1 0 0 0,-1-1 0 0 0,1 0 0 0 0,-1 1 0 0 0,1-1 0 0 0,4 2 0 0 0,0 2 0 0 0,0-1 0 0 0,0 1 0 0 0,0 0 0 0 0,-1 1 0 0 0,0-1 0 0 0,0 1 0 0 0,0 0 0 0 0,3 4 0 0 0,13 36 0 0 0,-18-41 0 0 0,0 0 0 0 0,0 0 0 0 0,-1 0 0 0 0,1 1 0 0 0,-1-1 0 0 0,0 0 0 0 0,0 0 0 0 0,0 1 0 0 0,-1-1 0 0 0,0 1 0 0 0,0-1 0 0 0,0 0 0 0 0,0 4 0 0 0,0 21 70 0 0,0 24 188 0 0,0-31-170 0 0,-3-9 35 0 0,-2-4-41 0 0,0-1-33 0 0,-10 22 145 0 0,13-25-168 0 0,1-4-21 0 0,1-1 1 0 0,0 1 0 0 0,0-1 0 0 0,-1 1 0 0 0,1 0 0 0 0,0-1-1 0 0,-1 1 1 0 0,1-1 0 0 0,0 1 0 0 0,-1-1 0 0 0,1 1 0 0 0,-1-1-1 0 0,1 1 1 0 0,-1-1 0 0 0,1 0 0 0 0,-1 1 0 0 0,0-1-1 0 0,1 0 1 0 0,-1 1 0 0 0,1-1 0 0 0,-1 0 0 0 0,0 1-6 0 0,-4 1 20 0 0,4-2-14 0 0,0 1-1 0 0,0 0 1 0 0,0 0-1 0 0,0-1 1 0 0,0 1-1 0 0,1 0 1 0 0,-1 0-1 0 0,0 0 1 0 0,0 0-1 0 0,1 0 1 0 0,-1 0-1 0 0,0 0 1 0 0,1 0-1 0 0,-1 0 1 0 0,1 1-6 0 0,0-2 4 0 0,-1 1 1 0 0,1 0 0 0 0,0-1-1 0 0,-1 1 1 0 0,1 0-1 0 0,0-1 1 0 0,-1 1 0 0 0,1 0-1 0 0,-1-1 1 0 0,1 1-1 0 0,-1-1 1 0 0,1 1 0 0 0,-1-1-1 0 0,0 1 1 0 0,1-1-1 0 0,-1 1 1 0 0,0-1 0 0 0,1 1-1 0 0,-1-1 1 0 0,0 0-1 0 0,1 1 1 0 0,-1-1 0 0 0,0 0-1 0 0,0 0 1 0 0,1 0-1 0 0,-1 0 1 0 0,0 0 0 0 0,0 1-1 0 0,0-1-4 0 0,-1 0 8 0 0,1 0-1 0 0,-1 0 1 0 0,0 0-1 0 0,1 1 1 0 0,-1-1-1 0 0,0 1 1 0 0,1-1-1 0 0,-1 1 1 0 0,0-1-1 0 0,1 1 1 0 0,-1 0-1 0 0,1 0 1 0 0,-1 0-8 0 0,1 0 7 0 0,0 0 0 0 0,-1 0 1 0 0,0 0-1 0 0,1-1 1 0 0,-1 1-1 0 0,1 0 0 0 0,-1-1 1 0 0,0 1-1 0 0,1-1 0 0 0,-1 0 1 0 0,0 0-1 0 0,1 1 1 0 0,-1-1-8 0 0,-19 0 61 0 0,-4 0 6 0 0,16 0-41 0 0,6 1-22 0 0,0-1-1 0 0,0 0 1 0 0,1 0-1 0 0,-1 0 0 0 0,0 0 1 0 0,1 0-1 0 0,-1-1 0 0 0,0 1 1 0 0,1-1-1 0 0,-1 0 1 0 0,0 0-4 0 0,-3-9 0 0 0,0 5-28 0 0,2 2-56 0 0,2-4-63 0 0,2 4-156 0 0,0 3 154 0 0,0 0-55 0 0,0-1-82 0 0,0 1 90 0 0,0-1-39 0 0,0 0-45 0 0,0 0-40 0 0,0-1-424 0 0,0-1-288 0 0,0-3-672 0 0</inkml:trace>
  <inkml:trace contextRef="#ctx0" brushRef="#br0" timeOffset="865.69">848 121 7632 0 0,'0'0'166'0'0,"0"0"29"0"0,-3-2 14 0 0,-10-8-25 0 0,1 6-135 0 0,10 4-51 0 0,0 0 1 0 0,0 1-1 0 0,0-1 1 0 0,0 0 0 0 0,0 1-1 0 0,1 0 1 0 0,-1-1 0 0 0,0 1-1 0 0,0 0 1 0 0,1 0-1 0 0,-1 0 1 0 0,0 0 1 0 0,-4 2 36 0 0,1 0 38 0 0,-1-1 50 0 0,-1-2 62 0 0,0 0 15 0 0,5 0-132 0 0,0 0 0 0 0,0 0 0 0 0,0 0 0 0 0,0 0 0 0 0,0 0 0 0 0,0 0 0 0 0,0 1 0 0 0,0-1 0 0 0,0 1 0 0 0,-1 0-69 0 0,-3 1 146 0 0,-23 14 683 0 0,18-7-549 0 0,-2 4 22 0 0,1-4-78 0 0,-3 3-9 0 0,12-9-189 0 0,0 0 1 0 0,1 0-1 0 0,-1 0 1 0 0,1 0-1 0 0,0 0 1 0 0,0 0-1 0 0,-1 3-26 0 0,-15 23 116 0 0,14-23-86 0 0,0-1 0 0 0,0 2 0 0 0,1-1 0 0 0,0 0 0 0 0,0 1 0 0 0,-1 3-30 0 0,-1 17 122 0 0,-5-7 7 0 0,5 6 6 0 0,-1-11-45 0 0,1-1-22 0 0,3 2-37 0 0,2-14-27 0 0,0-1 1 0 0,1 1-1 0 0,-1 0 1 0 0,0 0-1 0 0,0-1 0 0 0,1 1 1 0 0,-1 0-1 0 0,1-1 1 0 0,0 1-1 0 0,-1 0 1 0 0,1-1-1 0 0,0 1 0 0 0,0-1 1 0 0,0 1-1 0 0,0-1 1 0 0,0 0-1 0 0,0 1 1 0 0,0-1-1 0 0,1 0 0 0 0,0 1-4 0 0,10 13 36 0 0,-8-5 16 0 0,-3-9-46 0 0,-1 1 1 0 0,1-1-1 0 0,0 0 1 0 0,-1 1 0 0 0,1-1-1 0 0,0 0 1 0 0,0 1-1 0 0,0-1 1 0 0,0 0 0 0 0,0 0-1 0 0,0 0 1 0 0,0 0-1 0 0,0 0 1 0 0,0 0 0 0 0,0 0-1 0 0,1 0-6 0 0,0 0 4 0 0,17 12 45 0 0,2-3 34 0 0,-17-9-55 0 0,-1 1 1 0 0,1-1-1 0 0,-1-1 0 0 0,1 1 0 0 0,0 0 0 0 0,-1-1 1 0 0,3 0-29 0 0,15 0 174 0 0,33 0 334 0 0,-39 0-383 0 0,-1 0-42 0 0,-11 0-45 0 0,1 0 0 0 0,0-1-1 0 0,0 1 1 0 0,0-1 0 0 0,-1 0 0 0 0,1-1-1 0 0,-1 1 1 0 0,1 0 0 0 0,-1-1 0 0 0,1 0-38 0 0,15-9 140 0 0,-3-1-34 0 0,-1 1-35 0 0,21-19 84 0 0,-30 25-134 0 0,9-6 44 0 0,-6-4 74 0 0,-5 7-58 0 0,4-6 83 0 0,0 0-8 0 0,-3 5-90 0 0,-5 8-65 0 0,1 0 1 0 0,-1 0-1 0 0,0 0 1 0 0,1 0-1 0 0,-1 0 1 0 0,0 0-1 0 0,0 0 1 0 0,0 0-1 0 0,0 0 1 0 0,0 0-1 0 0,0 0 1 0 0,0 0-1 0 0,0-1-1 0 0,-9-18-36 0 0,6 12 17 0 0,-6-13-61 0 0,2 6-2 0 0,5 3-31 0 0,-1-3 2 0 0,0 10-11 0 0,1 3 7 0 0,0-1-47 0 0,-1 1-53 0 0,1 0-65 0 0,0 0 23 0 0,1 0-44 0 0,-1 0-49 0 0,0 0-52 0 0,1 1-57 0 0,-1-2-58 0 0,1 1-65 0 0,0 0-66 0 0,-1-4-1194 0 0,1-3-1048 0 0</inkml:trace>
  <inkml:trace contextRef="#ctx0" brushRef="#br0" timeOffset="1265.91">1044 91 7832 0 0,'0'0'174'0'0,"0"0"29"0"0,0 2 13 0 0,0 6-128 0 0,-1 10 13 0 0,5-1-67 0 0,0-9-50 0 0,3 4 24 0 0,-6-1 101 0 0,-1-5 89 0 0,0 4 172 0 0,3 4 266 0 0,7 3 68 0 0,-8-4-356 0 0,1 0-41 0 0,3-1-23 0 0,-5-11-252 0 0,0 0 0 0 0,-1 1 0 0 0,1-1 0 0 0,0 1 0 0 0,-1-1 0 0 0,1 1 0 0 0,-1-1 0 0 0,1 1 0 0 0,-1 0 1 0 0,0-1-1 0 0,0 1 0 0 0,1-1 0 0 0,-1 1 0 0 0,0 0-32 0 0,1 14 172 0 0,5-2 37 0 0,-3-9-108 0 0,1 0-1 0 0,-1 0 0 0 0,1-1 0 0 0,0 0 1 0 0,1 1-101 0 0,1 2 135 0 0,1 6 121 0 0,2 3 80 0 0,-1-9-165 0 0,26 10 340 0 0,-8-4-170 0 0,-23-12-319 0 0,-1 0 0 0 0,1-1 0 0 0,-1 1-1 0 0,1-1 1 0 0,-1 1 0 0 0,1-1 0 0 0,-1 0 0 0 0,3 0-22 0 0,1 0 28 0 0,-1 0 1 0 0,1-1 0 0 0,0 0 0 0 0,4-1-29 0 0,5-5 68 0 0,6-1 65 0 0,-16 6-115 0 0,10-3 65 0 0,-10 3-48 0 0,-1 1 0 0 0,0-1 0 0 0,0 0 0 0 0,0 0 0 0 0,0-1 0 0 0,0 1 0 0 0,0-1 0 0 0,1-1-35 0 0,40-41 362 0 0,-35 29-274 0 0,-5 1-58 0 0,-2 3-28 0 0,-1 7-2 0 0,0 0 0 0 0,0-1 0 0 0,1 1 0 0 0,0 1 0 0 0,0-1 0 0 0,0 3 0 0 0,4-4 0 0 0,-5-12-14 0 0,-2 26-37 0 0,3 7 25 0 0,-1-11 18 0 0,0 0-1 0 0,0 0 1 0 0,-1 0 0 0 0,1 1 0 0 0,-1-1 0 0 0,0 0-1 0 0,0 1 1 0 0,-1-1 0 0 0,1 0 0 0 0,-1 1 0 0 0,0-1-1 0 0,0 1 1 0 0,-1 0 8 0 0,2-4-1 0 0,-1 1 1 0 0,0-1-1 0 0,0 1 0 0 0,0-1 0 0 0,1 1 0 0 0,-1 0 1 0 0,1-1-1 0 0,-1 0 0 0 0,1 1 0 0 0,-1-1 0 0 0,1 1 1 0 0,0-1-1 0 0,1 1 1 0 0,-1 0 5 0 0,0-1 0 0 0,0 1 0 0 0,-1 0 0 0 0,1-1 0 0 0,0 1 1 0 0,-1 0-1 0 0,1 0 0 0 0,-1 0 0 0 0,1-1 0 0 0,-1 1 0 0 0,0 0 0 0 0,1 0 0 0 0,-1 2-5 0 0,0-1 2 0 0,0 1-1 0 0,1 0 0 0 0,-1 0 1 0 0,1-1-1 0 0,0 1 0 0 0,0 0 1 0 0,1-1-1 0 0,-1 1 0 0 0,1-1 1 0 0,1 3-2 0 0,0-1 1 0 0,-3-4-3 0 0,0-1 0 0 0,0 1 0 0 0,0 0 0 0 0,1-1 0 0 0,-1 1 0 0 0,0-1 0 0 0,1 1 0 0 0,-1-1 1 0 0,1 1-1 0 0,-1-1 0 0 0,1 1 0 0 0,-1-1 0 0 0,1 1 0 0 0,-1-1 0 0 0,1 1 0 0 0,-1-1 0 0 0,1 0 0 0 0,-1 1 0 0 0,1-1 0 0 0,0 0 0 0 0,-1 0 0 0 0,1 1 2 0 0,4 1-12 0 0,18 11-4 0 0,-1-1-32 0 0,-21-11 48 0 0,0-1-1 0 0,0 0 1 0 0,0 0 0 0 0,0 0-1 0 0,0 1 1 0 0,0-1 0 0 0,-1 0-1 0 0,1 0 1 0 0,0 0-1 0 0,0 0 1 0 0,0-1 0 0 0,0 1-1 0 0,0 0 1 0 0,0 0 0 0 0,0 0-1 0 0,0-1 1 0 0,-1 1-1 0 0,1 0 1 0 0,0-1 0 0 0,0 1-1 0 0,0-1 1 0 0,-1 1-1 0 0,1-1 1 0 0,0 0 0 0 0,0 1-1 0 0,-1-1 1 0 0,1 0 0 0 0,5-3 0 0 0,-2 2-1 0 0,0 0 1 0 0,0 1 0 0 0,0-1 0 0 0,1 1 0 0 0,-1 0 0 0 0,2 0 0 0 0,7-2 16 0 0,4-4 42 0 0,0-3-19 0 0,-1-1 40 0 0,-6 4-9 0 0,11-9 96 0 0,-1-5-50 0 0,-11 11-50 0 0,4-3 46 0 0,1-2-2 0 0,-10 11-81 0 0,-1-1 0 0 0,0 1 0 0 0,1-1 0 0 0,-1 1 0 0 0,-1-1 0 0 0,1 0 0 0 0,0-2-29 0 0,6-17 116 0 0,-6 11-30 0 0,1 1-1 0 0,0-12-85 0 0,-3 18 22 0 0,0 1 0 0 0,-1 0 0 0 0,0 0 0 0 0,0 0 0 0 0,0-1 0 0 0,0 1 0 0 0,-1 0 0 0 0,-1-5-22 0 0,-4-2 17 0 0,5 10-12 0 0,0 1-1 0 0,0 0 1 0 0,1-1-1 0 0,-1 1 1 0 0,0-1 0 0 0,1 1-1 0 0,-1-1 1 0 0,1 1-1 0 0,0-1 1 0 0,-1 0-1 0 0,1 1 1 0 0,0-1 0 0 0,0 0-1 0 0,0 1-4 0 0,0-2 5 0 0,0 0-1 0 0,0 0 1 0 0,0 0-1 0 0,-1 0 1 0 0,1 0-1 0 0,-1 0 1 0 0,-1-2-5 0 0,2 3 6 0 0,-1 0 0 0 0,0 0 0 0 0,0 0 0 0 0,-1 0 0 0 0,1 0 0 0 0,0 1 0 0 0,-1-1 0 0 0,0 0-6 0 0,0-1-3 0 0,0 1-1 0 0,0-1 1 0 0,0 1 0 0 0,0-1-1 0 0,1 0 1 0 0,-2-2 3 0 0,-4-8-87 0 0,-5-1-103 0 0,7 9 19 0 0,0 0-54 0 0,3 2-280 0 0,2 3 381 0 0,0 0 12 0 0,0 0-13 0 0,0 0-41 0 0,0 0-10 0 0,0 0-41 0 0,0 0-47 0 0,0 0-51 0 0,0 0-57 0 0,0 0-52 0 0,0 0-46 0 0,0 0-41 0 0,0 0-147 0 0,0 0-40 0 0,0 0-179 0 0,0 0-482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22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46 182 7368 0 0,'0'9'123'0'0,"0"-2"42"0"0,0 1 38 0 0,0 1 36 0 0,-1 20-203 0 0,0-17 19 0 0,2-6 52 0 0,0-1 51 0 0,2 1 78 0 0,1 2 48 0 0,2 1 127 0 0,-5-3-168 0 0,0 1 34 0 0,0 6 209 0 0,1-2-117 0 0,-1-3-155 0 0,1-1-44 0 0,3 7 75 0 0,-3-9-156 0 0,0 4 128 0 0,0-1-51 0 0,-2-1-16 0 0,-2 2 7 0 0,1 7 72 0 0,5 1 16 0 0,-2-10-189 0 0,5 15 171 0 0,-4-8-65 0 0,-3 3 41 0 0,2-3-87 0 0,4 8 107 0 0,0-1 2 0 0,-4-7-103 0 0,-2 2 63 0 0,0-1-67 0 0,1-8-76 0 0,0-1 0 0 0,0 1-1 0 0,0-1 1 0 0,1 0-1 0 0,1 5-41 0 0,5 8 153 0 0,-2-6-58 0 0,-5-10-73 0 0,0 0 0 0 0,0 0 0 0 0,0 0 0 0 0,0 0 0 0 0,-1 1 0 0 0,1-1-1 0 0,-1 0-21 0 0,1 20 160 0 0,-1 4 91 0 0,0-12-28 0 0,-3-10-9 0 0,-6 9 16 0 0,6-2-34 0 0,3-12-193 0 0,0 0 1 0 0,0 0-1 0 0,0 0 0 0 0,0 0 1 0 0,0 0-1 0 0,0 0 0 0 0,0 0 1 0 0,0 0-1 0 0,0 0 0 0 0,0 0 0 0 0,0 1 1 0 0,0-1-1 0 0,0 0 0 0 0,0 0 1 0 0,0 0-1 0 0,0 0 0 0 0,0 0 1 0 0,0 0-1 0 0,0 0 0 0 0,0 0 0 0 0,0 0 1 0 0,0 0-1 0 0,0 0 0 0 0,0 1 1 0 0,0-1-1 0 0,-1 0 0 0 0,1 0 1 0 0,0 0-1 0 0,0 0 0 0 0,0 0 0 0 0,0 0 1 0 0,0 0-1 0 0,0 0 0 0 0,0 0 1 0 0,0 0-1 0 0,0 0 0 0 0,0 0 0 0 0,0 0 1 0 0,0 0-1 0 0,0 0 0 0 0,-1 0 1 0 0,1 0-1 0 0,0 0 0 0 0,0 0 1 0 0,0 0-1 0 0,0 0 0 0 0,0 0 0 0 0,0 0 1 0 0,0 0-1 0 0,0 0 0 0 0,0 0 1 0 0,0 0-1 0 0,-1 0 0 0 0,1 0 1 0 0,0 0-1 0 0,0 0 0 0 0,0 0-3 0 0,-3 0 46 0 0,0-1 64 0 0,-7-4 437 0 0,6 3-353 0 0,0-1-106 0 0,2 2-97 0 0,0 0-46 0 0,-4-1 143 0 0,5 1-80 0 0,1 1 0 0 0,-1 0 0 0 0,1 0 0 0 0,-1 0 0 0 0,1 0 0 0 0,0-1 0 0 0,-1 1 0 0 0,1 0 0 0 0,-1 0 0 0 0,1-1 0 0 0,0 1 0 0 0,-1 0 0 0 0,1-1 0 0 0,-1 1 0 0 0,1 0 0 0 0,0-1 0 0 0,0 1 0 0 0,-1-1 0 0 0,1 1 0 0 0,0-1 0 0 0,0 1 0 0 0,-1 0 0 0 0,1-1 0 0 0,0 1 0 0 0,0-1 0 0 0,0 1 0 0 0,0-1 0 0 0,0 1 0 0 0,0-1 0 0 0,0 1 0 0 0,0-1 0 0 0,0 1 0 0 0,0-1 0 0 0,0 1 0 0 0,0-1 0 0 0,0 1 0 0 0,0-1 0 0 0,0 1-8 0 0,-3-15 149 0 0,-9 0-3 0 0,0 0-9 0 0,6 1-38 0 0,2 3-66 0 0,-4-10-18 0 0,5 16-9 0 0,1 0 0 0 0,0 0 0 0 0,0 0 0 0 0,1-1 0 0 0,-1 1 0 0 0,1-1 0 0 0,0 1 0 0 0,0-1-1 0 0,1-4-5 0 0,0 4 7 0 0,-1-1 0 0 0,1 1-1 0 0,-1 0 1 0 0,0-1 0 0 0,-1 1-1 0 0,-1-4-6 0 0,1 4 4 0 0,1 0 0 0 0,-1 0 0 0 0,1-1 0 0 0,0 1 0 0 0,1 0 0 0 0,0-5-4 0 0,0-86-5 0 0,0 63-38 0 0,0 4-55 0 0,0 22 61 0 0,1 1 0 0 0,0-1 0 0 0,0 0 0 0 0,1 1 0 0 0,1-4 37 0 0,-1 4-26 0 0,-1 0-1 0 0,1 0 1 0 0,-1 0 0 0 0,-1 0 0 0 0,1-2 26 0 0,-1 4-12 0 0,0 1 0 0 0,0 0-1 0 0,1-1 1 0 0,-1 1 0 0 0,1-1 0 0 0,0 1 0 0 0,0 0 0 0 0,1 0 0 0 0,-1-1 0 0 0,1 1 0 0 0,0 0-1 0 0,2-2 13 0 0,8-14-61 0 0,-10 16 46 0 0,0 0 0 0 0,0 0 0 0 0,1 0 0 0 0,-1 0 0 0 0,1 0-1 0 0,1 0 16 0 0,9-9-32 0 0,-11 11-44 0 0,3 2 12 0 0,15 0 38 0 0,-19 0 23 0 0,-1 0 0 0 0,0 0 1 0 0,1 0-1 0 0,-1 0 0 0 0,0 0 1 0 0,1 0-1 0 0,-1 0 0 0 0,0 0 1 0 0,1 0-1 0 0,-1 0 0 0 0,0 0 1 0 0,0 0-1 0 0,1 0 0 0 0,-1 0 1 0 0,0 0-1 0 0,1 0 0 0 0,-1 1 1 0 0,0-1-1 0 0,0 0 0 0 0,1 0 1 0 0,-1 0-1 0 0,0 1 0 0 0,0-1 1 0 0,1 0-1 0 0,-1 0 0 0 0,0 0 3 0 0,9 9-79 0 0,10 11-22 0 0,-3 0 80 0 0,-14-16 21 0 0,0 0 1 0 0,0 0-1 0 0,-1 0 1 0 0,1 0-1 0 0,-1 0 1 0 0,0 0-1 0 0,0 1 1 0 0,0-1-1 0 0,-1 0 1 0 0,1 1-1 0 0,-1-1 0 0 0,0 1 0 0 0,0-4 0 0 0,0 1 0 0 0,0 0 0 0 0,-1-1 0 0 0,1 1 0 0 0,0-1 0 0 0,-1 1 0 0 0,1-1 0 0 0,-1 1 0 0 0,0-1 0 0 0,1 1 0 0 0,-1-1 0 0 0,0 1 0 0 0,0-1 0 0 0,0 0 0 0 0,-4 7 0 0 0,-10 22 0 0 0,10 1 0 0 0,3-28 0 0 0,0 0 0 0 0,0-1 0 0 0,0 1 0 0 0,-1 0 0 0 0,1-1 0 0 0,-1 1 0 0 0,0-1 0 0 0,0 0 0 0 0,-2 2 0 0 0,-8 1 11 0 0,8 5 32 0 0,-5-5-33 0 0,6 2-18 0 0,0-3-54 0 0,-6-2-64 0 0,9-2 30 0 0,0 0 49 0 0,0 0 40 0 0,-1 0 59 0 0,1 0 35 0 0,0 0-79 0 0,-1 0-66 0 0,1 0-82 0 0,0 0-57 0 0,-1 0-88 0 0,0 0-100 0 0,0 0-114 0 0,1 0 123 0 0,0 0-56 0 0,0 0-51 0 0,-1 0-45 0 0,1 0-155 0 0,-1 0-44 0 0,0 0-188 0 0,-1 0-505 0 0</inkml:trace>
  <inkml:trace contextRef="#ctx0" brushRef="#br0" timeOffset="553.72">439 92 8408 0 0,'0'0'190'0'0,"0"0"28"0"0,0 0 8 0 0,0 2-28 0 0,0 1-167 0 0,0-1-30 0 0,0 0 0 0 0,0 0 0 0 0,0-1-1 0 0,0 1 1 0 0,0 0 0 0 0,0 0 0 0 0,0-1-1 0 0,1 1 1 0 0,-1 0 0 0 0,1 0 0 0 0,0 0-1 0 0,5 3-16 0 0,-1-1 28 0 0,-4 5 78 0 0,-1 2 235 0 0,-1 0 34 0 0,1-9-257 0 0,0 0 0 0 0,0 1 0 0 0,0-1 0 0 0,0 0 0 0 0,1 0 0 0 0,-1 0 0 0 0,1 0 0 0 0,-1 1 0 0 0,2 0-102 0 0,2 5 282 0 0,-3-7-231 0 0,0 1 1 0 0,0-1-1 0 0,0 0 0 0 0,0 1 1 0 0,-1-1-1 0 0,1 1 0 0 0,0-1 1 0 0,-1 1-1 0 0,0-1 1 0 0,1 1-1 0 0,-1 0 0 0 0,0-1 1 0 0,0 1-1 0 0,0 0-51 0 0,2 8 259 0 0,3 1 32 0 0,2 2 4 0 0,-5 0-45 0 0,-2-6-157 0 0,1 0 1 0 0,0-1 0 0 0,0 1-1 0 0,3 6-93 0 0,4 13 210 0 0,-6-21-170 0 0,3 10 84 0 0,-3-12-98 0 0,-1 0 0 0 0,0 0 0 0 0,0 0 0 0 0,0 1 1 0 0,0-1-1 0 0,-1 0 0 0 0,0 1 0 0 0,1-1 1 0 0,-1 1-27 0 0,0-1 25 0 0,0 1 1 0 0,0-1 0 0 0,1 0 0 0 0,-1 1 0 0 0,1-1 0 0 0,0 0 0 0 0,0 1 0 0 0,1-1 0 0 0,-1 0-26 0 0,4 12 119 0 0,0 10 53 0 0,5-5-18 0 0,-5 5-8 0 0,2-10-30 0 0,2 6 53 0 0,-5-11-114 0 0,2 7 35 0 0,-4-2 24 0 0,-2-13-100 0 0,0 0 1 0 0,1 0 0 0 0,-1-1 0 0 0,0 1-1 0 0,1 0 1 0 0,-1-1 0 0 0,1 1 0 0 0,-1 0-1 0 0,1-1 1 0 0,0 1 0 0 0,0-1 0 0 0,0 1 0 0 0,0-1-15 0 0,0 1 14 0 0,0-1 0 0 0,0 0 0 0 0,-1 1 0 0 0,1 0 0 0 0,0-1 0 0 0,-1 1 0 0 0,1-1 0 0 0,-1 1 0 0 0,1 0 0 0 0,-1-1 0 0 0,0 1 0 0 0,0 0 0 0 0,0 0-14 0 0,0 0 13 0 0,1-1 0 0 0,-1 1 0 0 0,0 0 0 0 0,0-1 0 0 0,1 1 0 0 0,-1 0 0 0 0,1-1 1 0 0,0 1-1 0 0,-1-1 0 0 0,1 1 0 0 0,0-1 0 0 0,0 1 0 0 0,0-1-13 0 0,0 1 13 0 0,0-1-1 0 0,0 1 1 0 0,-1-1 0 0 0,1 1 0 0 0,0 0 0 0 0,-1-1-1 0 0,1 1 1 0 0,-1-1 0 0 0,1 1 0 0 0,-1 0 0 0 0,0 0-1 0 0,0-1 1 0 0,0 1-13 0 0,0 11 106 0 0,0-11-2 0 0,0-2 0 0 0,0 0 10 0 0,0 0 46 0 0,0 0 21 0 0,0 0 3 0 0,0 0-5 0 0,0 0-23 0 0,-9-1 95 0 0,1-2-75 0 0,2-1-69 0 0,2-3-64 0 0,1 2-4 0 0,3 5-29 0 0,0-1-1 0 0,0 1 1 0 0,-1-1-1 0 0,1 0 1 0 0,0 1 0 0 0,0-1-1 0 0,-1 1 1 0 0,1-1-1 0 0,-1 1 1 0 0,1-1-1 0 0,-1 1 1 0 0,1-1 0 0 0,-1 1-1 0 0,1-1 1 0 0,-1 1-1 0 0,1 0 1 0 0,-1-1-1 0 0,1 1 1 0 0,-1 0 0 0 0,0-1-1 0 0,1 1 1 0 0,-1 0-10 0 0,-4-2 38 0 0,4 1-30 0 0,0 1 0 0 0,0-1-1 0 0,1 0 1 0 0,-1 1-1 0 0,0-1 1 0 0,0 0 0 0 0,1 1-1 0 0,-1-1 1 0 0,0 0-1 0 0,1 0 1 0 0,-1 1 0 0 0,1-1-1 0 0,-1 0 1 0 0,1 0-1 0 0,-1-1-7 0 0,-3-14 62 0 0,1 4-40 0 0,-7-8 4 0 0,5 0 24 0 0,3 12-40 0 0,0 1 1 0 0,0 0-1 0 0,0 1 0 0 0,-2-4-10 0 0,-9-25 45 0 0,1-20-36 0 0,9 42-10 0 0,-4-24 1 0 0,1 0 0 0 0,2-6 0 0 0,3 30 0 0 0,1 1 0 0 0,0-1 0 0 0,1 0 0 0 0,1 0 0 0 0,0 1 0 0 0,0-1 0 0 0,4-8 0 0 0,-1 4 0 0 0,-4 13-2 0 0,0 1 0 0 0,1-1 0 0 0,-1 0 0 0 0,1 1 0 0 0,0-1 0 0 0,2-2 2 0 0,2-5-54 0 0,1 0-1 0 0,3-11 55 0 0,-1 3-44 0 0,-8 16 35 0 0,0 3 6 0 0,-1-1 0 0 0,1 0 1 0 0,-1 0-1 0 0,1 0 0 0 0,0 0 1 0 0,-1 0-1 0 0,1 1 0 0 0,0-1 1 0 0,-1 0-1 0 0,1 1 0 0 0,0-1 1 0 0,0 0-1 0 0,0 1 0 0 0,0-1 0 0 0,-1 1 1 0 0,1-1-1 0 0,0 1 0 0 0,0 0 1 0 0,0-1-1 0 0,0 1 0 0 0,1 0 3 0 0,22-12-81 0 0,-13 10 29 0 0,2 10 22 0 0,-7-4 16 0 0,4 1-34 0 0,3 0 16 0 0,0 0 1 0 0,-3 0-18 0 0,-8-3 46 0 0,0 0 0 0 0,0 0 0 0 0,0 0 0 0 0,0 1 0 0 0,0-1 0 0 0,-1 1 0 0 0,1-1 0 0 0,-1 1 0 0 0,0-1 0 0 0,0 1 0 0 0,0 0-1 0 0,0-1 1 0 0,1 4 3 0 0,6 13-36 0 0,20 13 24 0 0,-27-30 13 0 0,4 8-25 0 0,0 1 0 0 0,-1 0-1 0 0,1 3 25 0 0,5 14 0 0 0,-8-17 0 0 0,-1 0 0 0 0,0 1 0 0 0,-1-1 0 0 0,-1 11 0 0 0,1 2 0 0 0,0-24 0 0 0,0 1 0 0 0,0 0 0 0 0,0-1 0 0 0,0 1 0 0 0,0 0 0 0 0,-1-1 0 0 0,1 1 0 0 0,0 0 0 0 0,0-1 0 0 0,0 1 0 0 0,0-1 0 0 0,-1 1 0 0 0,1 0 0 0 0,0-1 0 0 0,-1 1 0 0 0,1-1 0 0 0,0 1 0 0 0,-1-1 0 0 0,1 1 0 0 0,-1-1 0 0 0,1 1 0 0 0,-1-1 0 0 0,1 1 0 0 0,-1-1 0 0 0,1 0 0 0 0,-1 1 0 0 0,0-1 0 0 0,1 0 0 0 0,-1 1 0 0 0,1-1 0 0 0,-1 1 0 0 0,1-1 0 0 0,-1 1 0 0 0,1-1 0 0 0,-1 1 0 0 0,1-1 0 0 0,0 1 0 0 0,-1-1 0 0 0,1 1 0 0 0,0-1 0 0 0,-1 1 0 0 0,1 0 0 0 0,0-1 0 0 0,0 1 0 0 0,0-1 0 0 0,0 1 0 0 0,-1 0 0 0 0,1-1 0 0 0,0 1 0 0 0,0 0 0 0 0,0-1 0 0 0,0 1 0 0 0,0 0 0 0 0,-2 14 0 0 0,-11 0 0 0 0,-2-2 0 0 0,-3-4-41 0 0,6-3-59 0 0,9-5 121 0 0,-1 0-33 0 0,-3 1-101 0 0,1-2-101 0 0,-1-1-84 0 0,-1 0-139 0 0,-10-7-983 0 0,13 4 860 0 0,2 1-753 0 0</inkml:trace>
  <inkml:trace contextRef="#ctx0" brushRef="#br0" timeOffset="944.16">923 1 10656 0 0,'0'0'241'0'0,"0"0"38"0"0,0 2 10 0 0,1 4-161 0 0,0-1-36 0 0,5 4 9 0 0,-1-1-74 0 0,-3 7-16 0 0,-2-3 91 0 0,0-1 40 0 0,0 0 39 0 0,0 0 39 0 0,0 1 41 0 0,0-1 39 0 0,0 1 40 0 0,0 1 40 0 0,0-9-326 0 0,0-1 0 0 0,1 0 0 0 0,-1 0 0 0 0,1 0-1 0 0,-1 0 1 0 0,1 0 0 0 0,0 0 0 0 0,1 2-54 0 0,5 8 208 0 0,-4 1 32 0 0,-3 7-33 0 0,-1-13-107 0 0,1 10 188 0 0,0 6 39 0 0,3-5-126 0 0,2-4-17 0 0,-1-3-51 0 0,-1 6 12 0 0,-3-14-103 0 0,2 30 418 0 0,2-22-323 0 0,-1-6-124 0 0,1-2-50 0 0,-2-1 62 0 0,-1-3-75 0 0,1 0-41 0 0,8 0-152 0 0,-7 0-19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5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18 183 6896 0 0,'0'0'200'0'0,"0"2"-8"0"0,0 26-152 0 0,0-23-47 0 0,1 0 106 0 0,1 0 130 0 0,2 2 259 0 0,0 1 78 0 0,-2-3-223 0 0,-1 0-111 0 0,0 1-77 0 0,-2 5 412 0 0,1 3 26 0 0,0-12-502 0 0,0 0 0 0 0,0 0 1 0 0,0 0-1 0 0,0 0 0 0 0,1 0 1 0 0,-1 0-1 0 0,1 0 0 0 0,-1 0 0 0 0,1 0-91 0 0,4 6 321 0 0,3 7 248 0 0,-4-8-301 0 0,0 0-46 0 0,-2-3-111 0 0,1 0-40 0 0,-3-2-27 0 0,1 0 0 0 0,-1 0 1 0 0,1-1-1 0 0,-1 1 1 0 0,0 0-1 0 0,1 0 1 0 0,-1 0-1 0 0,0-1 1 0 0,0 1-1 0 0,-1 0 1 0 0,1 1-45 0 0,0-1 42 0 0,0 0 0 0 0,0-1 0 0 0,0 1 0 0 0,0 0 1 0 0,0 0-1 0 0,0 0 0 0 0,0 0 0 0 0,1-1 0 0 0,-1 1 1 0 0,1 0-1 0 0,0 1-42 0 0,3 4 136 0 0,3 5 88 0 0,-6-1-41 0 0,-1-10-168 0 0,0-1 0 0 0,0 1 0 0 0,0 0 0 0 0,0-1 1 0 0,0 1-1 0 0,0-1 0 0 0,0 1 0 0 0,1 0 0 0 0,-1-1 0 0 0,0 1 1 0 0,0 0-1 0 0,0-1 0 0 0,1 1 0 0 0,-1-1 0 0 0,0 1 1 0 0,1 0-1 0 0,-1-1 0 0 0,1 1 0 0 0,-1-1 0 0 0,0 1 1 0 0,1-1-1 0 0,-1 0 0 0 0,1 1 0 0 0,0-1 0 0 0,-1 1 1 0 0,1-1-16 0 0,-1 0 14 0 0,1 1 0 0 0,-1-1-1 0 0,1 0 1 0 0,-1 1 0 0 0,1-1 0 0 0,-1 1 0 0 0,1-1 0 0 0,-1 1 0 0 0,1-1 0 0 0,-1 1 0 0 0,0-1 0 0 0,1 1 0 0 0,-1 0 0 0 0,0-1 0 0 0,0 1 0 0 0,1-1 0 0 0,-1 1 0 0 0,0 0 0 0 0,0-1 0 0 0,0 1 0 0 0,0 0 0 0 0,0-1 0 0 0,0 1 0 0 0,0 0 0 0 0,0-1 0 0 0,0 1-14 0 0,0 27 450 0 0,0-26-233 0 0,0 1-29 0 0,0-1-208 0 0,0 0 61 0 0,1-1 53 0 0,-1 0 45 0 0,0 0 77 0 0,0 0 41 0 0,0-1 621 0 0,0-1-463 0 0,0 0-76 0 0,0 0-177 0 0,-1 0-69 0 0,1 0-77 0 0,-1 0-63 0 0,1 0-74 0 0,-1 0-79 0 0,-9-4 290 0 0,-5-23 40 0 0,10-2-50 0 0,-21 0 16 0 0,18 11-24 0 0,6 15-71 0 0,0 0 0 0 0,1 0 0 0 0,0 0 0 0 0,0 0 0 0 0,0-1 0 0 0,0 1 0 0 0,1 0 0 0 0,0-2-1 0 0,0 4 0 0 0,0 0 0 0 0,0 1 0 0 0,-1-1 0 0 0,1 1 0 0 0,0-1 0 0 0,0 0 0 0 0,-1 1 0 0 0,1-1 0 0 0,-1 1 0 0 0,0-1 0 0 0,1 1 0 0 0,-1-1 0 0 0,0 1 0 0 0,0-1 0 0 0,-5-10 0 0 0,4 3 0 0 0,1-1 0 0 0,0 1 0 0 0,1-1 0 0 0,0 0 0 0 0,1-6 0 0 0,0-8 0 0 0,-1 22 0 0 0,0 1 0 0 0,0-1 0 0 0,0 0 0 0 0,1 1 0 0 0,-1-1 0 0 0,1 0 0 0 0,-1 1 0 0 0,1-1 0 0 0,0 1 0 0 0,-1-1 0 0 0,1 1 0 0 0,0-1 0 0 0,0 1 0 0 0,0-1 0 0 0,0 1 0 0 0,0-1 0 0 0,0 1 0 0 0,-1-1 0 0 0,1 0 0 0 0,0 1 0 0 0,-1-1 0 0 0,1 1 0 0 0,-1-1 0 0 0,0 0 0 0 0,1 0 0 0 0,-1 1 0 0 0,0-1 0 0 0,0 1 0 0 0,0-1 0 0 0,0 1 0 0 0,0 0 0 0 0,0 0 0 0 0,0 0 0 0 0,1-1 0 0 0,-1 1 0 0 0,0 0 0 0 0,1 0 0 0 0,-1 0 0 0 0,1 0 0 0 0,-1 0 0 0 0,1-1 0 0 0,0 1 0 0 0,-1 0 0 0 0,1 0 0 0 0,0 1 0 0 0,0-1 0 0 0,0 0 0 0 0,-1 0 0 0 0,1 0 0 0 0,0 0 0 0 0,0 1 0 0 0,0-1 0 0 0,1 0 0 0 0,-1 1 0 0 0,0-1 0 0 0,0 1 0 0 0,0 0 0 0 0,0-1 0 0 0,1 1 0 0 0,-1-1 0 0 0,1 1 0 0 0,-1-1 0 0 0,1 0 0 0 0,-1 1 0 0 0,0-1 0 0 0,1 0 0 0 0,-1 0 0 0 0,0 0 0 0 0,1 0 0 0 0,-1 0 0 0 0,0 0 0 0 0,0 0 0 0 0,0-1 0 0 0,0 1 0 0 0,1-1 0 0 0,1-5 0 0 0,-2 4 0 0 0,0 0 0 0 0,0 1 0 0 0,1-1 0 0 0,-1 1 0 0 0,1-1 0 0 0,-1 1 0 0 0,1-1 0 0 0,0 1 0 0 0,0 0 0 0 0,0 0 0 0 0,0 0 0 0 0,0 0 0 0 0,1 0 0 0 0,-1 1 0 0 0,1-1 0 0 0,8-3 0 0 0,-10 5 0 0 0,0 0-1 0 0,0-1 0 0 0,0 1 0 0 0,0-1 0 0 0,0 1 0 0 0,0-1 1 0 0,0 1-1 0 0,0-1 0 0 0,0 0 0 0 0,0 1 0 0 0,0-1 1 0 0,0 0-1 0 0,-1 0 0 0 0,1 0 0 0 0,0 1 0 0 0,-1-1 1 0 0,1 0-1 0 0,0-1 1 0 0,6-8-49 0 0,4 5 24 0 0,-1 2 15 0 0,0-9-33 0 0,-8 10 42 0 0,0 1 0 0 0,0-1 0 0 0,0 1 0 0 0,0 0 0 0 0,1-1 0 0 0,-1 1 0 0 0,1 0 0 0 0,-1 1 0 0 0,0-1-1 0 0,1 0 2 0 0,27-4 0 0 0,-2-5 0 0 0,-3 6-3 0 0,-2 5-53 0 0,-11 0-13 0 0,-7 1 5 0 0,3 3 55 0 0,-3-2-55 0 0,0-1-51 0 0,0-1-77 0 0,0 0-40 0 0,-1-1-78 0 0,1 1-87 0 0,-1-1-99 0 0,-3 0 222 0 0,-1 0-40 0 0,0 0-36 0 0,1 0-32 0 0,-1 0-246 0 0,0 0-55 0 0,0 0-798 0 0,0 0-627 0 0,0 0-1192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5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6448 0 0,'0'0'190'0'0,"0"0"-49"0"0,2 0-7 0 0,2 1-59 0 0,0 0 86 0 0,-2 1 75 0 0,-1 1 65 0 0,0 1 56 0 0,0 0 45 0 0,-1 7 499 0 0,0-4-389 0 0,0-4-347 0 0,-1-1-96 0 0,1 0 1 0 0,0 0-1 0 0,0-1 0 0 0,0 1 0 0 0,0 0 0 0 0,1 0 0 0 0,-1-1 0 0 0,0 1 0 0 0,1 0 1 0 0,-1-1-1 0 0,1 2-69 0 0,9 2 426 0 0,-5 1-220 0 0,-1 2-61 0 0,2 4 52 0 0,-4-11-65 0 0,-1 1-36 0 0,0 2 14 0 0,-2 3-18 0 0,1-6-58 0 0,0 3 155 0 0,0 0-81 0 0,0-2-53 0 0,0 1-9 0 0,0-1 6 0 0,0 0 172 0 0,0 1-6 0 0,0-1-243 0 0,0 0 76 0 0,0-1 64 0 0,0 0 57 0 0,-1 0 94 0 0,1 0 50 0 0,0-1 762 0 0,0-1-571 0 0,0 0-95 0 0,1 0-220 0 0,-1 0-84 0 0,0 0-96 0 0,1 0-79 0 0,0 0-91 0 0,-1 0-99 0 0,7-4 301 0 0,-7 5-43 0 0,1 0 1 0 0,-1 0-1 0 0,1 0 0 0 0,-1-1 0 0 0,0 1 1 0 0,1 0-1 0 0,-1 0 0 0 0,0-1 1 0 0,0 1-1 0 0,1 0 0 0 0,-1 0 0 0 0,0-1 1 0 0,1 1-1 0 0,-1 0 0 0 0,0-1 0 0 0,0 1 1 0 0,0-1-1 0 0,0 1 0 0 0,1 0 1 0 0,-1-1-1 0 0,0 1 0 0 0,0 0 0 0 0,0-1 1 0 0,0 1-1 0 0,0-1 0 0 0,0 1 0 0 0,0 0 1 0 0,0-1-1 0 0,0 1 0 0 0,0-1 1 0 0,0 1-2 0 0,3-5 64 0 0,-2 3-59 0 0,0 1 0 0 0,0-1 0 0 0,0 0 0 0 0,0 0 0 0 0,0 1 0 0 0,0-1 0 0 0,0 0 0 0 0,0 0 0 0 0,-1 0 0 0 0,1 0 0 0 0,-1 0 0 0 0,1 0 0 0 0,-1-1-5 0 0,1-32 79 0 0,-1 24-71 0 0,0 9-8 0 0,0 0 0 0 0,1 0 0 0 0,-1 1 0 0 0,0-1 0 0 0,1 0 0 0 0,-1 1 0 0 0,1-1 0 0 0,-1 0 0 0 0,1 1 0 0 0,0-1 0 0 0,0 1 0 0 0,0-1 0 0 0,0 1 0 0 0,0-1 0 0 0,0 1 0 0 0,0 0 0 0 0,-1-1 0 0 0,1 0 0 0 0,0 1 0 0 0,-1-1 0 0 0,1 1 0 0 0,-1-1 0 0 0,1 0 0 0 0,-1 1 0 0 0,0-1 0 0 0,0 0 0 0 0,0 0 0 0 0,0-3 0 0 0,0 4 0 0 0,13-23 0 0 0,-8 9 0 0 0,-4 14 0 0 0,-1 0 0 0 0,1-1 0 0 0,0 1 0 0 0,0 0 0 0 0,0 0 0 0 0,-1 0 0 0 0,1 1 0 0 0,0-1 0 0 0,0 0 0 0 0,1 0 0 0 0,-1 0 0 0 0,1 0 0 0 0,10-4 0 0 0,-8-1 0 0 0,-3 6 0 0 0,-1-1 0 0 0,0 1 0 0 0,0-1 0 0 0,1 1 0 0 0,-1-1 0 0 0,0 1 0 0 0,0 0 0 0 0,1-1 0 0 0,-1 1 0 0 0,0 0 0 0 0,1-1 0 0 0,-1 1 0 0 0,1 0 0 0 0,-1 0 0 0 0,0-1 0 0 0,1 1 0 0 0,-1 0 0 0 0,1 0 0 0 0,-1 0 0 0 0,1 0 0 0 0,-1-1 0 0 0,1 1 0 0 0,-1 0 0 0 0,1 0 0 0 0,-1 0 0 0 0,1 0 0 0 0,-1 0 0 0 0,0 0 0 0 0,1 0 0 0 0,-1 0 0 0 0,1 0 0 0 0,0 1 0 0 0,14-4 0 0 0,0-7 0 0 0,0 8 0 0 0,15 2 0 0 0,-27-1-4 0 0,5 0 5 0 0,-1 5-58 0 0,12 16 43 0 0,-15-17 16 0 0,1-1-2 0 0,1 1 0 0 0,-5-3 0 0 0,-1 0 0 0 0,1 1 0 0 0,-1-1 0 0 0,1 0 0 0 0,-1 0 0 0 0,1 0 0 0 0,-1 1 0 0 0,0-1 0 0 0,1 0 0 0 0,-1 0 0 0 0,1 1 0 0 0,-1-1 0 0 0,0 0 0 0 0,1 1 0 0 0,-1-1 0 0 0,0 1 0 0 0,1-1 0 0 0,-1 0 0 0 0,0 1 0 0 0,0-1 0 0 0,1 1 0 0 0,-1-1 0 0 0,0 1 0 0 0,0-1 0 0 0,0 1 0 0 0,0-1 0 0 0,0 1 0 0 0,0-1 0 0 0,0 0 0 0 0,0 1 0 0 0,0-1 0 0 0,0 1 0 0 0,0-1 0 0 0,0 1 0 0 0,0-1 0 0 0,0 1 0 0 0,0-1 0 0 0,0 1 0 0 0,-1 4 0 0 0,2-3 0 0 0,11 21 0 0 0,4 7 0 0 0,-16-29-1 0 0,1 0 1 0 0,-1 0 0 0 0,1 0 0 0 0,-1 0 0 0 0,0 0 0 0 0,1 0 0 0 0,-1 0 0 0 0,0 0 0 0 0,0 0 0 0 0,0 0 0 0 0,0 0 0 0 0,1 0 0 0 0,-1 0-1 0 0,-1 0 1 0 0,1 0 0 0 0,0 1 0 0 0,-1 26 16 0 0,1-8 54 0 0,0 5 11 0 0,0-12-17 0 0,0-11 4 0 0,0-2-23 0 0,0 0-98 0 0,0 0-7 0 0,0 0-79 0 0,0 0-86 0 0,0 0 63 0 0,0 0-39 0 0,0 0-41 0 0,0 0-39 0 0,0 0-387 0 0,0 0 90 0 0,0 0-54 0 0,0 0-749 0 0,0 0-593 0 0,0 0-1124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36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9728 0 0,'0'0'222'0'0,"0"0"30"0"0,0 0 18 0 0,0 0-90 0 0,0 0-8 0 0,0 0 67 0 0,0 0 210 0 0,0 0 385 0 0,0 0 29 0 0,0 0-24 0 0,0 0-134 0 0,0 0-58 0 0,0 0-9 0 0,0 0-271 0 0,0 0-163 0 0,0 0-54 0 0,0 0 5 0 0,0 0 32 0 0,0 0-25 0 0,0 0-18 0 0,0 0-61 0 0,0 0-34 0 0,0 0-119 0 0,0 0-73 0 0,0 0-16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42.7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524 77 4384 0 0,'0'0'127'0'0,"0"-3"-1"0"0,0-8 16 0 0,0 5-34 0 0,0 1 155 0 0,0 2-117 0 0,-2-2 554 0 0,-8-5 32 0 0,7 7-35 0 0,3 3-465 0 0,0 0 71 0 0,0 0 159 0 0,0 0-12 0 0,0-2-45 0 0,0-2-295 0 0,0-2 7 0 0,0 6-115 0 0,0 0 1 0 0,0-1 0 0 0,0 1-1 0 0,0 0 1 0 0,0 0-1 0 0,0 0 1 0 0,0 0 0 0 0,0 0-1 0 0,0 0 1 0 0,0 0 0 0 0,0 0-1 0 0,0 0 1 0 0,0 0-1 0 0,0 0 1 0 0,0-1 0 0 0,0 1-1 0 0,0 0 1 0 0,0 0-1 0 0,0 0 1 0 0,0 0 0 0 0,0 0-1 0 0,0 0 1 0 0,0 0 0 0 0,0 0-1 0 0,0 0 1 0 0,0 0-1 0 0,0 0 1 0 0,0 0 0 0 0,0-1-1 0 0,0 1 1 0 0,0 0 0 0 0,0 0-1 0 0,0 0 1 0 0,-1 0-1 0 0,1 0 1 0 0,0 0 0 0 0,0 0-1 0 0,0 0 1 0 0,0 0 0 0 0,0 0-1 0 0,0 0 1 0 0,0 0-1 0 0,0 0 1 0 0,0 0 0 0 0,0 0-1 0 0,0 0 1 0 0,-1 0-1 0 0,1 0 1 0 0,0 0 0 0 0,0 0-1 0 0,0 0 1 0 0,0 0 0 0 0,0 0-1 0 0,0 0 1 0 0,0 0-1 0 0,0 0 1 0 0,0 0-3 0 0,-2 0 28 0 0,-1 0 39 0 0,-12 0 397 0 0,11 0-403 0 0,2 0-102 0 0,-3-2 162 0 0,1-2-110 0 0,-1 1 85 0 0,-1 0 55 0 0,-11 0 277 0 0,7 6-226 0 0,2 1-71 0 0,-2 2 66 0 0,-3-4 58 0 0,-4-1 84 0 0,2 2-107 0 0,2 1-93 0 0,3 1-77 0 0,5-3 38 0 0,1-1-34 0 0,2 0-22 0 0,-1-1-20 0 0,-3 1 26 0 0,-17 11 109 0 0,0 1-102 0 0,11-8 7 0 0,7 5-48 0 0,-8-5-16 0 0,-2 8 0 0 0,8-6 0 0 0,4-4 0 0 0,0 1 0 0 0,0-1 0 0 0,0 0 0 0 0,-1-1 0 0 0,1 1 0 0 0,-1 0 0 0 0,-9 2 0 0 0,8 5 0 0 0,-5-5 0 0 0,5 7 0 0 0,-8 3 0 0 0,-2 1 0 0 0,3-4 16 0 0,9-9 64 0 0,6-3 18 0 0,-2 0-86 0 0,1 0 0 0 0,-1 0 0 0 0,1 1 0 0 0,-1-1 0 0 0,1 0 0 0 0,-1 1 0 0 0,1 0 0 0 0,-1-1-1 0 0,1 1 1 0 0,-1 0 0 0 0,0 0 0 0 0,1 0-12 0 0,-1 0 10 0 0,1 0 0 0 0,-1 0 0 0 0,1-1 0 0 0,0 1-1 0 0,0 0 1 0 0,-1 0 0 0 0,1-1 0 0 0,0 1 0 0 0,0-1 0 0 0,0 0 0 0 0,0 1 0 0 0,1-1-10 0 0,-2 0 8 0 0,1 0 0 0 0,0 0 0 0 0,-1 0 0 0 0,1 1 0 0 0,0-1 0 0 0,-1 1 0 0 0,1-1 0 0 0,0 1 0 0 0,-1 0 0 0 0,1-1 0 0 0,-1 1 0 0 0,1 0 0 0 0,-1 0-8 0 0,1 0 7 0 0,-1 0 0 0 0,1 0 1 0 0,-1 0-1 0 0,1 0 0 0 0,-1-1 1 0 0,1 1-1 0 0,0-1 1 0 0,-1 1-1 0 0,1-1 0 0 0,0 0 1 0 0,-1 1-1 0 0,1-1 1 0 0,0 0-8 0 0,5 0 29 0 0,-5-1-21 0 0,0 1 1 0 0,0 0 0 0 0,0 0 0 0 0,0 0 0 0 0,0 1 0 0 0,0-1-1 0 0,0 0 1 0 0,0 1 0 0 0,0-1 0 0 0,1 1-9 0 0,15 9 11 0 0,-6-6-11 0 0,-10-4 0 0 0,1 0 0 0 0,-1 1 0 0 0,0-1 0 0 0,0 1 0 0 0,0 0 0 0 0,0 0 0 0 0,0 0 0 0 0,0 0 0 0 0,0 0 0 0 0,0 0 0 0 0,0 0 0 0 0,0 1 0 0 0,0-1 0 0 0,0 1 0 0 0,5 5 0 0 0,-4-4 0 0 0,0 0 0 0 0,0 0 0 0 0,0 0 0 0 0,0 1 0 0 0,0-1 0 0 0,-1 1 0 0 0,-1-2 0 0 0,0 0 0 0 0,0 0 0 0 0,0 0 0 0 0,1 0 0 0 0,-1-1 0 0 0,0 1 0 0 0,1 0 0 0 0,0-1 0 0 0,-1 1 0 0 0,1-1 0 0 0,1 1 0 0 0,-2-1 0 0 0,1 1 0 0 0,-1-1 0 0 0,0 0 0 0 0,1 1 0 0 0,-1-1 0 0 0,0 1 0 0 0,1-1 0 0 0,-1 1 0 0 0,0-1 0 0 0,0 1 0 0 0,-1 0 0 0 0,1 0 0 0 0,0 0 0 0 0,0-1 0 0 0,-1 1 0 0 0,1 0 0 0 0,24 56 64 0 0,-21-40-45 0 0,-5-1 39 0 0,0-9-1 0 0,-1 13 73 0 0,1-18-116 0 0,0-1 0 0 0,0 0 0 0 0,-1 1 0 0 0,1-1 0 0 0,0 0 1 0 0,-1 0-1 0 0,0 1-14 0 0,-7 10 68 0 0,4 0 6 0 0,1-1-14 0 0,4-10-46 0 0,0 0 0 0 0,-1 1 0 0 0,1-1 0 0 0,-1 0 0 0 0,0 0 0 0 0,0 0-1 0 0,0 0 1 0 0,0 0 0 0 0,0 0 0 0 0,0 0 0 0 0,0 0 0 0 0,-1 0 0 0 0,1-1 0 0 0,-1 1-14 0 0,-15 16 150 0 0,-4 5-8 0 0,-4-3-61 0 0,14-13-72 0 0,-5 3 15 0 0,0 3 34 0 0,13-10-53 0 0,0-1 1 0 0,0 0-1 0 0,-1 1 1 0 0,1-1 0 0 0,-1-1-1 0 0,1 1 1 0 0,-1 0 0 0 0,1-1-1 0 0,-1 0 1 0 0,0 0 0 0 0,-2 1-6 0 0,-25 9 18 0 0,23-7-11 0 0,6-3-3 0 0,1 0 0 0 0,0 0-1 0 0,-1 0 1 0 0,1 0 0 0 0,0-1 0 0 0,-1 1-1 0 0,1 0 1 0 0,-1-1 0 0 0,0 0 0 0 0,1 1-1 0 0,-1-1 1 0 0,1 0 0 0 0,-1 0 0 0 0,0 0-4 0 0,-43 0 76 0 0,44 1-76 0 0,1-1 0 0 0,0 0 0 0 0,-1 0 0 0 0,1 0 0 0 0,-1 0 0 0 0,1 0 0 0 0,-1 0 0 0 0,1 0 0 0 0,0 0 0 0 0,-1 0 0 0 0,1 0 0 0 0,-1 0 0 0 0,1 0 0 0 0,-1 0 0 0 0,1 0 0 0 0,-1 0 0 0 0,1-1 0 0 0,0 1 0 0 0,-1 0 0 0 0,1 0 0 0 0,-1 0 0 0 0,1-1 0 0 0,0 1 0 0 0,-1 0 0 0 0,1 0 0 0 0,0-1 0 0 0,-1 1 0 0 0,1 0 0 0 0,0-1 0 0 0,0 1 0 0 0,-1 0 0 0 0,1-1 0 0 0,0 1 0 0 0,0-1 0 0 0,-1 1 0 0 0,1 0 0 0 0,0-1 0 0 0,0 1 0 0 0,0-1 0 0 0,0 1 0 0 0,0-1 0 0 0,0 1 0 0 0,0-1 0 0 0,0 1 0 0 0,0 0 0 0 0,0-1 0 0 0,0 1 0 0 0,0-1 0 0 0,0 1 0 0 0,0-1 0 0 0,0 1 0 0 0,0-1 0 0 0,0 0 0 0 0,1 0 0 0 0,-1 1 0 0 0,0-1 0 0 0,0 0 0 0 0,-1 0 0 0 0,1 1 0 0 0,0-1 0 0 0,0 0 0 0 0,0 0 0 0 0,0 1 0 0 0,-1-1 0 0 0,1 0 0 0 0,0 1 0 0 0,-1-1 0 0 0,1 0 0 0 0,0 1 0 0 0,-1-1 0 0 0,1 0 0 0 0,-1 1 0 0 0,-9-5 0 0 0,10 4-2 0 0,-1 0 1 0 0,1 0-1 0 0,0 1 1 0 0,-1-1-1 0 0,1 0 1 0 0,0 0 0 0 0,0 1-1 0 0,0-1 1 0 0,0 0-1 0 0,-1 0 1 0 0,1 0-1 0 0,0 0 1 0 0,0 1 0 0 0,1-2 1 0 0,-1 1-5 0 0,0 1 0 0 0,-1-1 0 0 0,1 1 0 0 0,0-1 0 0 0,1 0 0 0 0,-1 1 0 0 0,0-1 0 0 0,0 1 0 0 0,0-1 0 0 0,0 1 0 0 0,0-1 0 0 0,1 0 0 0 0,-1 1 0 0 0,0-1 0 0 0,0 1 0 0 0,1-1 0 0 0,-1 1 0 0 0,0-1 0 0 0,1 1 0 0 0,-1-1 0 0 0,1 1 0 0 0,-1-1 0 0 0,0 1 0 0 0,1 0 0 0 0,-1-1 0 0 0,1 1 0 0 0,0 0 5 0 0,4-6-97 0 0,-2-7-77 0 0,-1 1 97 0 0,8-1-14 0 0,-7 11 21 0 0,-2 2 59 0 0,1 0 1 0 0,-1 0 0 0 0,1 0 0 0 0,-1 0-1 0 0,0 0 1 0 0,1 1 0 0 0,-1-1 0 0 0,1 1-1 0 0,-1-1 1 0 0,0 1 0 0 0,1 0 10 0 0,11 9-16 0 0,-13-9 17 0 0,13 11-12 0 0,-9-6-53 0 0,-4-1 37 0 0,1-1 11 0 0,3 0 8 0 0,-3-3 7 0 0,0-1 1 0 0,0 1 0 0 0,-1 0-1 0 0,1-1 1 0 0,-1 1-1 0 0,1 0 1 0 0,0-1 0 0 0,-1 1-1 0 0,1 0 1 0 0,-1 0 0 0 0,0-1-1 0 0,1 1 1 0 0,-1 0 0 0 0,1 1 0 0 0,-1-1 1 0 0,0 1-1 0 0,0 0 0 0 0,0-1 0 0 0,0 1 0 0 0,0-1 1 0 0,0 1-1 0 0,-1-1 0 0 0,1 1 0 0 0,-1-1 0 0 0,1 1 1 0 0,-1 1-1 0 0,-2 6 0 0 0,-9 25 0 0 0,2-17 16 0 0,6-5 15 0 0,3-8-17 0 0,0 0 0 0 0,0 0 0 0 0,0 0 0 0 0,-1-1 0 0 0,0 1 0 0 0,1-1 0 0 0,-1 1 1 0 0,-1 0-15 0 0,-5 7 29 0 0,0 0 0 0 0,1 1 1 0 0,-1 0-1 0 0,-4 12-29 0 0,10-17 10 0 0,0 0 1 0 0,-1 0 0 0 0,0 0-1 0 0,0-1 1 0 0,0 1 0 0 0,-1-1-1 0 0,-4 5-10 0 0,3-3 1 0 0,1 1-1 0 0,0 0 0 0 0,0 1 1 0 0,1 0-1 0 0,0 0 1 0 0,0 0-1 0 0,1 3 0 0 0,-2 4 12 0 0,2-10 9 0 0,2 0 0 0 0,-1-1-1 0 0,1 1 1 0 0,0 0 0 0 0,0 4-21 0 0,1-4 19 0 0,-1 0 1 0 0,0 0-1 0 0,-1 0 1 0 0,0 0 0 0 0,0 4-20 0 0,-2-1 20 0 0,-2 10 13 0 0,9-2-20 0 0,-2-15-5 0 0,-1 0 0 0 0,0 0 0 0 0,-1 0 0 0 0,1 0 0 0 0,-1 1 0 0 0,1-1 0 0 0,-1 0 0 0 0,0 2-8 0 0,0 3 10 0 0,-1 13 13 0 0,5-8 24 0 0,19 27-23 0 0,-7-20 13 0 0,3-6 33 0 0,-9-10-55 0 0,-8-3-5 0 0,0 0-1 0 0,0 0 1 0 0,0 0-1 0 0,0 0 1 0 0,0 1-1 0 0,0-1 1 0 0,0 1 0 0 0,0-1-1 0 0,0 1-9 0 0,-1 0 6 0 0,0-1 0 0 0,0 0 1 0 0,0 0-1 0 0,0 0 0 0 0,1 0 0 0 0,-1 0 0 0 0,0 0 0 0 0,0 0 0 0 0,1 0 1 0 0,-1-1-1 0 0,0 1 0 0 0,1 0 0 0 0,-1-1 0 0 0,1 1 0 0 0,-1-1 0 0 0,1 1 1 0 0,-1-1-1 0 0,1 0 0 0 0,-1 0 0 0 0,1 0 0 0 0,-1 0 0 0 0,1 0 1 0 0,0 0-7 0 0,1 1 14 0 0,1-1 0 0 0,0 0 1 0 0,0 1-1 0 0,0 0 1 0 0,-1 0-1 0 0,1 0 0 0 0,0 1 1 0 0,-1-1-1 0 0,1 1 1 0 0,2 1-15 0 0,-5-2 8 0 0,1-1 0 0 0,0 1 1 0 0,-1-1-1 0 0,1 1 1 0 0,0-1-1 0 0,0 0 0 0 0,0 1 1 0 0,0-1-1 0 0,0 0-8 0 0,22-4 50 0 0,-9-2-34 0 0,-12 5-6 0 0,0 0 1 0 0,1 0 0 0 0,-1 0-1 0 0,0 0 1 0 0,0 0 0 0 0,1 1-1 0 0,-1 0 1 0 0,2-1-11 0 0,12 0 47 0 0,1-6-66 0 0,-8 3-9 0 0,25-11-166 0 0,-21 12 130 0 0,0 1-30 0 0,-1-2-116 0 0,19-4-110 0 0,-22 5 162 0 0,-1 0-76 0 0,-2 1 6 0 0,-1 0-61 0 0,0 0-73 0 0,-1 0-81 0 0,-3 2 103 0 0,0-1-48 0 0,0 1-42 0 0,0-1-38 0 0,0 1-134 0 0,0 0-36 0 0,4 0-1406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49.6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441 1 6240 0 0,'0'0'182'0'0,"-3"3"-8"0"0,-5 4-139 0 0,7-7-35 0 0,0 0 0 0 0,1 1 0 0 0,-1-1 0 0 0,0 1 0 0 0,0-1 0 0 0,0 0 0 0 0,0 0 0 0 0,0 1 0 0 0,0-1 0 0 0,0 0 0 0 0,0 0 0 0 0,0 0 0 0 0,0 0 0 0 0,0 0 0 0 0,0 0 0 0 0,0-1 0 0 0,0 1 0 0 0,0 0 1 0 0,0 0-1 0 0,0-1 0 0 0,-11-7 81 0 0,11 7 108 0 0,-1 0-36 0 0,-1 0 60 0 0,2 0-122 0 0,-1 1-33 0 0,-3 1 43 0 0,4-1-24 0 0,1 0-6 0 0,-5 0 319 0 0,-1 0-61 0 0,1 0-51 0 0,0 0-45 0 0,-3 0 110 0 0,-16 0 372 0 0,19 0-534 0 0,0 0 36 0 0,-6 2 148 0 0,-1 4 37 0 0,0 0-11 0 0,2-4-45 0 0,2-2-86 0 0,0 1-34 0 0,-5 1 133 0 0,0 2-114 0 0,2-1-98 0 0,6-1-103 0 0,-13 1 227 0 0,17-4-244 0 0,0 1 0 0 0,-1 0 1 0 0,1 1-1 0 0,-1-1 0 0 0,1 0 0 0 0,0 0 0 0 0,0 1 0 0 0,-1-1 0 0 0,1 0 1 0 0,-1 1-28 0 0,-21 12 323 0 0,11-6-208 0 0,2-2-43 0 0,-3 0 34 0 0,8 6-20 0 0,-23 6-58 0 0,11 0 18 0 0,10-12-45 0 0,2 0 0 0 0,-1 1 1 0 0,0-1-1 0 0,1 1 0 0 0,0 1 1 0 0,-2 3-2 0 0,-8 22 0 0 0,10-9 0 0 0,-5-13 0 0 0,8 2 0 0 0,1 1 0 0 0,0-1 0 0 0,1 1 0 0 0,0-1 0 0 0,1 5 0 0 0,0 2 0 0 0,-2 0 0 0 0,1-13 0 0 0,0 0 0 0 0,0 0 0 0 0,0 0 0 0 0,1 0 0 0 0,0 0 0 0 0,0 0 0 0 0,1-1 0 0 0,0 1 0 0 0,0-1 0 0 0,1 0 0 0 0,0 0 0 0 0,0 0 0 0 0,0-1 0 0 0,0 1 0 0 0,4 3 0 0 0,-5-5 0 0 0,1 0 0 0 0,-1 1 0 0 0,0-1 0 0 0,1 1 0 0 0,-2 0 0 0 0,1 0 0 0 0,0-1 0 0 0,-1 2 0 0 0,0-2 0 0 0,0 0 0 0 0,1-1 0 0 0,-1 1 0 0 0,0 0 0 0 0,1-1 0 0 0,0 1 0 0 0,0 0 0 0 0,13 7 0 0 0,-14-10 0 0 0,0 0 0 0 0,-1 1 0 0 0,1-1 0 0 0,0 1 0 0 0,0-1 0 0 0,0 0 0 0 0,-1 1 0 0 0,1 0 0 0 0,0-1 0 0 0,0 1 0 0 0,-1-1 0 0 0,1 1 0 0 0,-1 0 0 0 0,1 0 0 0 0,0-1 0 0 0,-1 1 0 0 0,1 0 0 0 0,-1 0 0 0 0,0 0 0 0 0,1 0 0 0 0,-1 0 0 0 0,0 0 0 0 0,1-1 1 0 0,-1 1-1 0 0,1 0 0 0 0,-1 0 0 0 0,1 0 0 0 0,-1-1 0 0 0,1 1 0 0 0,-1 0 1 0 0,1-1-1 0 0,0 1 0 0 0,0-1 0 0 0,-1 1 0 0 0,1-1 0 0 0,0 1 1 0 0,0-1-1 0 0,-1 1 0 0 0,1-1 0 0 0,0 0 0 0 0,0 1 0 0 0,0-1 0 0 0,0 0 1 0 0,0 0-1 0 0,0 0 0 0 0,-1 0 0 0 0,1 0 0 0 0,0 0 0 0 0,0 0 1 0 0,0 0-1 0 0,0 0 0 0 0,0 0 0 0 0,0 0 0 0 0,0 0 0 0 0,6 0 7 0 0,8 0 38 0 0,-11 1-30 0 0,0-1-1 0 0,0 1 1 0 0,1-1 0 0 0,-1-1-1 0 0,0 1 1 0 0,0 0 0 0 0,0-1-1 0 0,0 0 1 0 0,4-1-15 0 0,0-2 9 0 0,4-2 27 0 0,1 1 20 0 0,-11 4-47 0 0,1 0 0 0 0,0 0-1 0 0,-1-1 1 0 0,1 1 0 0 0,-1 0-1 0 0,1-1 1 0 0,-1 0 0 0 0,0 0-9 0 0,8-13 53 0 0,13-2-26 0 0,-15 7 19 0 0,0 0 1 0 0,-1-1 0 0 0,6-10-47 0 0,-1 2 14 0 0,-10 16-7 0 0,0-1 0 0 0,0 1 0 0 0,0-1-1 0 0,-1 1 1 0 0,1-1 0 0 0,-1 0 0 0 0,0 0 0 0 0,0 0-7 0 0,3-8 9 0 0,6-9 34 0 0,-5-4-32 0 0,20-25 61 0 0,-23 39-72 0 0,-1 0 0 0 0,0 0 0 0 0,0 0 0 0 0,-1 0 0 0 0,-2-9 0 0 0,2-8 0 0 0,2 12 0 0 0,8 1 0 0 0,-7 0 0 0 0,-3 14 0 0 0,-1 1 0 0 0,1-1 0 0 0,0 0 0 0 0,0 0 0 0 0,1 0 0 0 0,-1 0 0 0 0,0 1 0 0 0,0-1 0 0 0,0 0 0 0 0,0 0 0 0 0,1 0 0 0 0,-1 1 0 0 0,0-1 0 0 0,1 0 0 0 0,9-2-11 0 0,-7 3-42 0 0,-3 3-1 0 0,1 31 41 0 0,5-20-13 0 0,-1-4 1 0 0,-4-9 24 0 0,0 1 0 0 0,-1 0 0 0 0,1-1 0 0 0,-1 1 0 0 0,0 0 0 0 0,1 0 0 0 0,-1-1 0 0 0,0 1 0 0 0,0 0 0 0 0,0 0 0 0 0,-1 1 1 0 0,1 0 0 0 0,0 0 0 0 0,0-1 0 0 0,0 1 0 0 0,0 0 0 0 0,0-1 0 0 0,1 1 0 0 0,-1-1 1 0 0,1 2-1 0 0,2 4 0 0 0,-1-3 0 0 0,0 1 0 0 0,0 0 0 0 0,-1 0 0 0 0,0 0 0 0 0,0 1 0 0 0,0-1 0 0 0,-1 5 0 0 0,0 32 45 0 0,0 2 48 0 0,0-42-89 0 0,0-1 0 0 0,0 0 1 0 0,1 1-1 0 0,-1-1 0 0 0,0 1 0 0 0,1-1 0 0 0,0 1 0 0 0,0-1 0 0 0,-1 0 1 0 0,1 0-1 0 0,2 2-4 0 0,-2-2 4 0 0,0 1-1 0 0,0-1 1 0 0,0 0 0 0 0,0 1 0 0 0,-1-1 0 0 0,1 0 0 0 0,-1 1 0 0 0,1-1-1 0 0,-1 1 1 0 0,0-1 0 0 0,0 3-4 0 0,0 6 34 0 0,-1-8-26 0 0,1 0 1 0 0,0 0 0 0 0,0 0-1 0 0,0 0 1 0 0,0 0 0 0 0,1 0-1 0 0,-1 0 1 0 0,1 0 0 0 0,0 0-1 0 0,0 1-8 0 0,3 4 12 0 0,-3-7-7 0 0,0 0 0 0 0,0 1 0 0 0,0-1 0 0 0,0 0-1 0 0,-1 1 1 0 0,1-1 0 0 0,-1 1 0 0 0,1-1 0 0 0,-1 1 0 0 0,1 0 0 0 0,-1-1-1 0 0,0 1 1 0 0,0-1 0 0 0,0 1-5 0 0,0 8 12 0 0,-1-7-12 0 0,1-1 0 0 0,0 1 1 0 0,0 0-1 0 0,0-1 0 0 0,0 1 0 0 0,0 0 0 0 0,1 0 0 0 0,-1-1 0 0 0,1 1 0 0 0,0-1 1 0 0,0 2-1 0 0,5 0 0 0 0,-6-4 0 0 0,1 1 0 0 0,-1-1 0 0 0,1 0 0 0 0,-1 0 0 0 0,1 1 0 0 0,-1-1 0 0 0,0 0 0 0 0,1 1 0 0 0,-1-1 0 0 0,0 0 0 0 0,1 1 0 0 0,-1-1 0 0 0,0 0 0 0 0,0 1 0 0 0,1-1 0 0 0,-1 1 0 0 0,0-1 0 0 0,0 1 0 0 0,0-1 0 0 0,0 1 0 0 0,1-1 0 0 0,-1 0 0 0 0,0 1 0 0 0,0-1 0 0 0,0 1 0 0 0,0-1 0 0 0,0 1 0 0 0,0-1 0 0 0,0 1 0 0 0,0-1 0 0 0,0 1 0 0 0,-1 0 0 0 0,4 14 10 0 0,2-7 9 0 0,1 3-32 0 0,-5 0-66 0 0,-1-11-168 0 0,0 1 120 0 0,0 0 98 0 0,0-1 77 0 0,0 1 89 0 0,-1 2 281 0 0,1-2-314 0 0,0 0-66 0 0,0 0-59 0 0,0 0-74 0 0,0 0-88 0 0,1 0-47 0 0,-1 0-79 0 0,0 0-89 0 0,1-1-97 0 0,-1 1-104 0 0,1 0-113 0 0,-1 0-122 0 0,1-1 368 0 0,-1 1-33 0 0,3 1-710 0 0,0 1-40 0 0,4 4-995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0.2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31 6824 0 0,'0'25'149'0'0,"0"-19"23"0"0,0-6 13 0 0,0 0-52 0 0,0 0 2 0 0,0 0 60 0 0,0 0 177 0 0,2 2 323 0 0,8 8 29 0 0,-8-8-388 0 0,-1-1-80 0 0,-1 1-67 0 0,1 0-58 0 0,-1 0-34 0 0,0-1-49 0 0,-1 4-5 0 0,1-3 9 0 0,0-1 62 0 0,0 4 75 0 0,-1 0 38 0 0,2 19 968 0 0,1-20-945 0 0,0 0-54 0 0,1-2-73 0 0,2-1-91 0 0,-5-1-26 0 0,0 0 0 0 0,1 0-1 0 0,-1 0 1 0 0,0 0-1 0 0,0 0 1 0 0,0 0 0 0 0,0 0-1 0 0,0 0 1 0 0,0 0 0 0 0,0 0-1 0 0,0 0 1 0 0,0 0 0 0 0,0 0-1 0 0,0 0 1 0 0,1 0-1 0 0,-1 0 1 0 0,0 0 0 0 0,0 0-1 0 0,0 0 1 0 0,0 0 0 0 0,0 0-1 0 0,0 0 1 0 0,0 0 0 0 0,0 0-1 0 0,0 0 1 0 0,0 0-1 0 0,0 0 1 0 0,0 0 0 0 0,1 0-1 0 0,-1 1 1 0 0,0-1 0 0 0,0 0-1 0 0,0 0 1 0 0,0 0 0 0 0,0 0-1 0 0,0 0 1 0 0,0 0-1 0 0,0 0 1 0 0,0 0 0 0 0,0 0-1 0 0,0 0 1 0 0,0 0 0 0 0,0 0-1 0 0,0 1 1 0 0,0-1 0 0 0,0 0-1 0 0,0 0 1 0 0,0 0 0 0 0,0 0-1 0 0,0 0 1 0 0,0 0-1 0 0,0 0 1 0 0,0 0 0 0 0,0 0-1 0 0,0 0 1 0 0,0 0 0 0 0,0 1-6 0 0,3 10 290 0 0,6 3 2 0 0,-6-12-36 0 0,-1 1-6 0 0,-1-2-214 0 0,9 12 184 0 0,-9-6-43 0 0,0-3-36 0 0,-1 1 45 0 0,0-4-170 0 0,0-1 1 0 0,0 1-1 0 0,0 0 1 0 0,0-1 0 0 0,1 1-1 0 0,-1-1 1 0 0,0 1-1 0 0,0 0 1 0 0,0-1-1 0 0,1 1 1 0 0,-1-1 0 0 0,0 1-1 0 0,1-1 1 0 0,-1 1-1 0 0,1-1 1 0 0,-1 1 0 0 0,0-1-1 0 0,1 1 1 0 0,-1-1-1 0 0,1 1 1 0 0,-1-1 0 0 0,1 0-1 0 0,0 1-16 0 0,-1-1 14 0 0,1 0-1 0 0,-1 1 1 0 0,1-1-1 0 0,-1 1 1 0 0,1-1 0 0 0,-1 0-1 0 0,1 1 1 0 0,-1-1-1 0 0,0 1 1 0 0,1-1-1 0 0,-1 1 1 0 0,0-1-1 0 0,1 1 1 0 0,-1 0-1 0 0,0-1 1 0 0,0 1 0 0 0,1-1-1 0 0,-1 1 1 0 0,0 0-1 0 0,0-1 1 0 0,0 1-1 0 0,0-1 1 0 0,0 1-14 0 0,0 2 171 0 0,0-3-3 0 0,0 0-12 0 0,0 0-50 0 0,0 0-18 0 0,0 0-7 0 0,0 0-3 0 0,0 0-6 0 0,0 0 13 0 0,0 0-13 0 0,0 0 5 0 0,2-11 20 0 0,-3-12-29 0 0,0 11-35 0 0,1 12-33 0 0,0-1 1 0 0,0 1-1 0 0,0-1 1 0 0,0 0-1 0 0,0 1 0 0 0,0-1 1 0 0,0 0-1 0 0,1 1 1 0 0,-1-1-1 0 0,0 0 1 0 0,0 1-1 0 0,0-1 1 0 0,1 1-1 0 0,-1-1 0 0 0,0 0 1 0 0,1 1-1 0 0,-1-1 1 0 0,1 1-1 0 0,-1-1 1 0 0,0 1-1 0 0,1-1 1 0 0,-1 1-1 0 0,1 0 0 0 0,-1-1 1 0 0,1 1-1 0 0,0-1 0 0 0,-1 1 0 0 0,1 0 0 0 0,-1-1 0 0 0,1 1 0 0 0,-1-1 0 0 0,1 1 0 0 0,-1 0 0 0 0,1-1 0 0 0,-1 1 0 0 0,1-1 0 0 0,-1 0 0 0 0,0 1 0 0 0,1-1 0 0 0,-1 1 0 0 0,0-1 0 0 0,0 1 0 0 0,1-1 0 0 0,-1 0 0 0 0,0 1 0 0 0,0-1 0 0 0,0 0 0 0 0,0 1 0 0 0,0-1 0 0 0,0 0 0 0 0,0 1 0 0 0,0-1-1 0 0,0 0 1 0 0,0-74 0 0 0,0 74 0 0 0,0 1 0 0 0,0-1 0 0 0,0 1 0 0 0,0-1 0 0 0,0 1 0 0 0,0-1 0 0 0,0 1 0 0 0,0-1 0 0 0,0 1 0 0 0,0-1 0 0 0,0 1 0 0 0,0-1 0 0 0,0 1 0 0 0,0 0 0 0 0,1-1 0 0 0,-1 1 0 0 0,0-1 0 0 0,0 1 0 0 0,1-1 0 0 0,-1 1 0 0 0,0 0 0 0 0,0-1 0 0 0,1 1 0 0 0,-1 0 0 0 0,0-1 0 0 0,1 1 0 0 0,-1 0 0 0 0,1-1 0 0 0,-1 1 0 0 0,0 0 0 0 0,1 0 0 0 0,0-1 0 0 0,5-3 0 0 0,9-24 0 0 0,-14 27 0 0 0,-1 0 0 0 0,1-1 0 0 0,0 1 0 0 0,-1 0 0 0 0,1 0 0 0 0,0-1 0 0 0,0 1 0 0 0,0 0 0 0 0,0 0 0 0 0,0 0 0 0 0,0 0 0 0 0,1 0 0 0 0,7 0 0 0 0,-8 1 0 0 0,-1 1 0 0 0,0-1 0 0 0,1 0 0 0 0,-1 0 0 0 0,0 0 0 0 0,1 0 0 0 0,-1 0 0 0 0,0 0 0 0 0,1 0 0 0 0,-1 0 0 0 0,1 0 0 0 0,-1 0 0 0 0,0 0 0 0 0,1 0 0 0 0,-1 0 0 0 0,0-1 0 0 0,1 1 0 0 0,-1 0 0 0 0,0 0 0 0 0,1 0 0 0 0,-1 0 0 0 0,0 0 0 0 0,0-1 0 0 0,1 1 0 0 0,-1 0 0 0 0,5-10 0 0 0,-4 9 0 0 0,0 1 0 0 0,-1-1 0 0 0,1 1 0 0 0,0 0 0 0 0,0 0 0 0 0,0-1 0 0 0,-1 1 0 0 0,1 0 0 0 0,0 0 0 0 0,0 0 0 0 0,0 0 0 0 0,-1 0 0 0 0,1 0 0 0 0,1 0 0 0 0,26 0-12 0 0,-23 3-36 0 0,20 12 36 0 0,-20-5 12 0 0,5-5 0 0 0,-10-4 0 0 0,1-1 0 0 0,-1 1 0 0 0,0 0 0 0 0,1 0 0 0 0,-1-1 0 0 0,0 1 0 0 0,0 0 0 0 0,0 0 0 0 0,1 0 0 0 0,-1-1 0 0 0,0 1 0 0 0,0 0 0 0 0,0 0 0 0 0,-1 0 0 0 0,1 0 0 0 0,0-1 0 0 0,0 1 0 0 0,0-1 0 0 0,0 0 0 0 0,0 1 0 0 0,0-1 0 0 0,0 1 0 0 0,0-1 0 0 0,0 1 0 0 0,0-1 0 0 0,0 1 0 0 0,0-1 0 0 0,0 0 0 0 0,0 1 0 0 0,0-1 0 0 0,0 1 0 0 0,1-1 0 0 0,-1 0 0 0 0,0 1 0 0 0,0-1 0 0 0,0 1 0 0 0,1-1 0 0 0,-1 0 0 0 0,0 1 0 0 0,0-1 0 0 0,1 0 0 0 0,-1 1 0 0 0,0-1 0 0 0,1 0 0 0 0,-1 0 0 0 0,0 1 0 0 0,1-1 0 0 0,-1 0 0 0 0,1 0 0 0 0,-1 0 0 0 0,1 1 0 0 0,-1-1 0 0 0,0 0 0 0 0,1 0 0 0 0,-1 0 0 0 0,0 0 0 0 0,1 1 0 0 0,-1-1 0 0 0,0 0 0 0 0,1 0 0 0 0,-1 1 0 0 0,0-1 0 0 0,1 0 0 0 0,-1 0 0 0 0,0 1 0 0 0,0-1 0 0 0,1 0 0 0 0,-1 1 0 0 0,0-1 0 0 0,0 0 0 0 0,0 1 0 0 0,1-1 0 0 0,-1 3 0 0 0,1 1 0 0 0,0-1 0 0 0,-1 0 0 0 0,1 0 0 0 0,-1 0 0 0 0,0 1 0 0 0,0 0 0 0 0,-1-3 0 0 0,1 1 0 0 0,0-1 0 0 0,0 1 0 0 0,1-1 0 0 0,-1 0 0 0 0,0 1 0 0 0,0-1 0 0 0,1 1 0 0 0,-1-1 0 0 0,0 0 0 0 0,1 1 0 0 0,0-1 0 0 0,-1 0 0 0 0,1 1 0 0 0,0-1 0 0 0,0 0 0 0 0,10 21 0 0 0,2-7 0 0 0,-1 0 11 0 0,-9 0 32 0 0,-3 1-33 0 0,-2 11-16 0 0,-1-24-22 0 0,-1-3-93 0 0,0 0-62 0 0,5 0 204 0 0,1 0-39 0 0,-1 0-40 0 0,1 0-41 0 0,-1 0-42 0 0,1 0-42 0 0,0 0-44 0 0,0 0-45 0 0,0 0-44 0 0,0 0-46 0 0,-1 0-47 0 0,1 0-47 0 0,0 0-49 0 0,-1 0-48 0 0,0 0-51 0 0,1 0-50 0 0,0 0-1372 0 0,-2 0-1149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1.2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0 197 7848 0 0,'0'0'232'0'0,"0"-2"-14"0"0,0-2-182 0 0,3-5-26 0 0,10-15 136 0 0,-13 24-121 0 0,-1-4 58 0 0,4-1 167 0 0,7-5-2 0 0,-7 8-71 0 0,-1 1-59 0 0,1 0-36 0 0,-1 1-34 0 0,1 1-12 0 0,-1-3 32 0 0,3-4 131 0 0,-5 5-187 0 0,0 1 1 0 0,0 0-1 0 0,0-1 0 0 0,0 1 0 0 0,1 0 0 0 0,-1-1 0 0 0,0 1 0 0 0,0 0 0 0 0,1-1 0 0 0,-1 1 1 0 0,0 0-1 0 0,1 0 0 0 0,-1-1 0 0 0,0 1 0 0 0,1 0 0 0 0,-1 0 0 0 0,0-1 0 0 0,1 1 0 0 0,-1 0 1 0 0,0 0-1 0 0,1 0 0 0 0,-1 0 0 0 0,1 0 0 0 0,-1 0 0 0 0,0 0 0 0 0,1 0 0 0 0,-1 0 0 0 0,1 0 0 0 0,-1 0 1 0 0,0 0-1 0 0,1 0-12 0 0,4-3 274 0 0,-4 2-246 0 0,1 0-1 0 0,-1 0 1 0 0,0 0 0 0 0,1 0-1 0 0,-1 0 1 0 0,1 0-1 0 0,-1 0 1 0 0,1 0-1 0 0,-1 0 1 0 0,1 1-1 0 0,0-1 1 0 0,-1 1 0 0 0,1-1-1 0 0,0 1 1 0 0,0 0-28 0 0,3-3 192 0 0,1-1-99 0 0,-1 0 0 0 0,0 1 1 0 0,1 0-1 0 0,2-1-93 0 0,5-3 121 0 0,-13 7-119 0 0,30-5 274 0 0,-29 5-275 0 0,22-12 110 0 0,-4-1-59 0 0,-12 9 25 0 0,2 5-72 0 0,-7-1 7 0 0,16-2 47 0 0,1-7-39 0 0,-16 8-12 0 0,6-5 44 0 0,-1 0-35 0 0,1 1-18 0 0,3 4 60 0 0,-8 1-50 0 0,-2 0-8 0 0,0 0 1 0 0,1 0-1 0 0,-1 0 1 0 0,0 0-1 0 0,0 0 1 0 0,1 0-1 0 0,-1-1 1 0 0,0 1-1 0 0,2-2-1 0 0,3-3 20 0 0,2 0 3 0 0,20 3-12 0 0,-5 4 6 0 0,-19-3 21 0 0,-4 0-29 0 0,-1 4 52 0 0,3 9-48 0 0,11 21 45 0 0,-14-18-47 0 0,-1-3 27 0 0,0-10-37 0 0,1 0 0 0 0,0 0-1 0 0,0-1 1 0 0,-1 1 0 0 0,1 0 0 0 0,0-1 0 0 0,-1 1 0 0 0,0-1-1 0 0,1 1 1 0 0,-1 0 0 0 0,0-1 0 0 0,0 1 0 0 0,0-1-1 0 0,0 0 0 0 0,0 1 1 0 0,0-1 0 0 0,0 1 0 0 0,1 0 0 0 0,-1-1 0 0 0,0 1-1 0 0,1-1 1 0 0,-1 1 0 0 0,1 0 0 0 0,0-1 0 0 0,0 1-1 0 0,-1 0 1 0 0,1 0-1 0 0,0-1 4 0 0,0 1 0 0 0,0 0 0 0 0,0 0 0 0 0,-1-1 0 0 0,1 1 0 0 0,-1 0 0 0 0,1-1 0 0 0,-1 1 0 0 0,0-1 0 0 0,1 1 0 0 0,-1-1 0 0 0,0 1 0 0 0,0-1-4 0 0,0 1 0 0 0,0-1 0 0 0,0 1 0 0 0,0-1 1 0 0,1 1-1 0 0,-1-1 0 0 0,0 1 0 0 0,1 0 0 0 0,-1-1 0 0 0,1 1 0 0 0,0 0 0 0 0,-1 0 0 0 0,1-1 1 0 0,0 1-1 0 0,0 0 2 0 0,0-1-1 0 0,0 1 1 0 0,0-1 0 0 0,-1 1 0 0 0,1-1 0 0 0,0 1 0 0 0,-1-1 0 0 0,1 0 0 0 0,-1 1 0 0 0,0-1-1 0 0,0 1 1 0 0,1-1 0 0 0,-1 0-2 0 0,-5 12 29 0 0,3-1-20 0 0,2-9-8 0 0,1-1 0 0 0,-1 0 0 0 0,1 0 0 0 0,-1 0 0 0 0,0 0-1 0 0,0 1 1 0 0,0-1 0 0 0,0 0 0 0 0,0 0 0 0 0,0-1 0 0 0,0 1 0 0 0,-1 0-1 0 0,1 0 1 0 0,-1 0-1 0 0,1-1 4 0 0,-1 0-2 0 0,1 0 1 0 0,0 0 0 0 0,0 0 0 0 0,0 0-1 0 0,0 1 1 0 0,0-1 0 0 0,0 0 0 0 0,1 0-1 0 0,-1 1 1 0 0,0-1 0 0 0,0 1 0 0 0,1-1-1 0 0,-1 1 1 0 0,1-1 0 0 0,0 1 0 0 0,-1-1 0 0 0,1 1-1 0 0,0-1 1 0 0,0 1 0 0 0,0-1 0 0 0,0 1-1 0 0,0-1-2 0 0,0 2 3 0 0,0-1 0 0 0,0 0 0 0 0,0 1-1 0 0,0-1 1 0 0,0 0 0 0 0,-1 0 0 0 0,1 1 0 0 0,-1-1 0 0 0,0 0-1 0 0,1 0 1 0 0,-1 0 0 0 0,0 0 0 0 0,0 1 0 0 0,-1-1-1 0 0,1-1 1 0 0,0 1 0 0 0,0 0 0 0 0,-1 0 0 0 0,0 0-3 0 0,0 0 2 0 0,1 0 1 0 0,-1-1 0 0 0,1 1-1 0 0,0 0 1 0 0,0 0 0 0 0,0 0-1 0 0,0 0 1 0 0,0 0 0 0 0,0 0-1 0 0,0 1 1 0 0,1-1 0 0 0,-1 0-1 0 0,1 0 1 0 0,-1 1-3 0 0,-2 9 23 0 0,-3 1-12 0 0,5-12-10 0 0,0 0 1 0 0,1 1-1 0 0,-1-1 1 0 0,0 0-1 0 0,1 1 1 0 0,-1-1-1 0 0,1 1 1 0 0,-1-1-1 0 0,1 1 1 0 0,0-1-1 0 0,0 1 1 0 0,0-1-1 0 0,0 1-1 0 0,-1-1 10 0 0,1 1 0 0 0,0 0-1 0 0,0-1 1 0 0,0 1-1 0 0,-1-1 1 0 0,1 1 0 0 0,-1-1-1 0 0,1 1 1 0 0,-1-1 0 0 0,0 1-1 0 0,0-1 1 0 0,1 1-1 0 0,-1-1 1 0 0,0 0-10 0 0,-4 7 37 0 0,-9 20 91 0 0,13-26-122 0 0,-1 2 6 0 0,1 2-13 0 0,1 1 31 0 0,0 7 37 0 0,0 1 29 0 0,0-3 0 0 0,0-9-6 0 0,0-3-20 0 0,0 0-6 0 0,14 1 35 0 0,-11-1-93 0 0,0 0 0 0 0,0 0 0 0 0,0 0-1 0 0,0 0 1 0 0,0 0 0 0 0,1 0 0 0 0,-1-1-1 0 0,0 0 1 0 0,0 0 0 0 0,0 0-6 0 0,22-9 53 0 0,-7 8-29 0 0,-8 2 6 0 0,13 0 47 0 0,-11 2-56 0 0,-9 1-8 0 0,0-1-1 0 0,-1 1 1 0 0,1 0 0 0 0,-1 0-1 0 0,0 0 1 0 0,0 0 0 0 0,0 1-1 0 0,0-1 1 0 0,-1 0-1 0 0,2 4-12 0 0,0-1 8 0 0,-2-5-1 0 0,-1 1 0 0 0,1-1 0 0 0,-1 1 0 0 0,1-1 0 0 0,-1 1 0 0 0,0-1 0 0 0,0 1 0 0 0,0-1 0 0 0,0 1 0 0 0,0-1 1 0 0,0 1-1 0 0,0-1 0 0 0,0 1 0 0 0,0-1 0 0 0,-1 1 0 0 0,1-1 0 0 0,-1 1 0 0 0,1-1 0 0 0,-1 1 0 0 0,0-1 0 0 0,1 0 1 0 0,-1 1-1 0 0,0-1 0 0 0,0 1-7 0 0,0-1 5 0 0,-1 1 1 0 0,2 0-1 0 0,-1 0 0 0 0,0 0 1 0 0,0 0-1 0 0,0 0 0 0 0,1 0 1 0 0,-1 0-1 0 0,1 0 1 0 0,0 3-6 0 0,0 0 21 0 0,0 1 12 0 0,0 13 62 0 0,0 13 18 0 0,0-4-39 0 0,0-26-74 0 0,0 0 0 0 0,0-1 0 0 0,0 1 0 0 0,1 0 0 0 0,-1-1 0 0 0,1 1 0 0 0,-1 0 0 0 0,1-1 0 0 0,0 1 0 0 0,0-1 0 0 0,-1 1 0 0 0,1-1 0 0 0,0 0 0 0 0,0 1 0 0 0,0-1 0 0 0,1 0 0 0 0,-1 1 0 0 0,0-1 0 0 0,1 0 0 0 0,10 15 0 0 0,3 14 0 0 0,-10-18 0 0 0,5-7 0 0 0,8 23 0 0 0,-15-25 0 0 0,-1 0 0 0 0,0 0 0 0 0,0 0 0 0 0,0 0 0 0 0,0 0 0 0 0,0 2 0 0 0,0-2 0 0 0,0 1 0 0 0,0-1 0 0 0,0 0 0 0 0,0 0 0 0 0,0 0 0 0 0,1 1 0 0 0,0-1 0 0 0,0 1 0 0 0,-1-1 0 0 0,1 1 0 0 0,-1 0 0 0 0,0 0 0 0 0,0 0 0 0 0,0 0 0 0 0,-1 2 0 0 0,10 16 0 0 0,-6-13 2 0 0,0 1 1 0 0,0 0 0 0 0,0 0-1 0 0,-1 0 1 0 0,-1 1-3 0 0,6 12 62 0 0,-8-20-52 0 0,1 1 1 0 0,-1 0 0 0 0,0 0-1 0 0,0 0 1 0 0,0 0-1 0 0,0 0 1 0 0,-1 0 0 0 0,1 2-11 0 0,-1 15 39 0 0,0-3 56 0 0,0 3 74 0 0,0 13 158 0 0,-2-19-169 0 0,-4 2-26 0 0,1-6-52 0 0,4-7-23 0 0,-1 0 0 0 0,0 0 1 0 0,0 1-1 0 0,0-1 0 0 0,-1-1 1 0 0,0 2-58 0 0,-3 3 148 0 0,-1 0 0 0 0,-1-1 0 0 0,-3 4-148 0 0,-5 4 211 0 0,13-12-166 0 0,-1 1 0 0 0,0-1 0 0 0,0 0-1 0 0,0 0 1 0 0,-1-1 0 0 0,0 1-45 0 0,-5 1 90 0 0,0 1 0 0 0,0-2 0 0 0,-9 2-90 0 0,-11 5 164 0 0,20-6-131 0 0,7-3-27 0 0,0 1-1 0 0,0-1 1 0 0,0 0-1 0 0,0 0 1 0 0,0-1-1 0 0,0 1 1 0 0,0-1-1 0 0,0 1 1 0 0,0-1-1 0 0,-2 0-5 0 0,-34 0 68 0 0,-26 0-63 0 0,64 0-7 0 0,-1 0-1 0 0,1 0 0 0 0,-1 0 0 0 0,0-1 0 0 0,1 1 0 0 0,-1-1 0 0 0,1 1 1 0 0,-1-1-1 0 0,1 1 0 0 0,-1-1 0 0 0,1 0 0 0 0,0 0 0 0 0,-1 0 1 0 0,1 0 2 0 0,-7-3-45 0 0,-2-1-57 0 0,-10-5-81 0 0,13 8 88 0 0,1 1-41 0 0,4 1-32 0 0,2-3-156 0 0,0-9-283 0 0,0-3-29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1.6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61 9216 0 0,'0'0'208'0'0,"0"0"33"0"0,0 0 14 0 0,3-3-42 0 0,10-7-170 0 0,-5 8-23 0 0,-4 2 54 0 0,-4 0-74 0 0,2-1 154 0 0,1-1 176 0 0,0 0-141 0 0,1-1 0 0 0,-1 1-1 0 0,1 0 1 0 0,-1 0 0 0 0,1 1-1 0 0,2-2-188 0 0,7-2 425 0 0,-5 2-214 0 0,-3 1-85 0 0,5-1 439 0 0,-5 3-455 0 0,0 1 35 0 0,38-2 879 0 0,-34 0-854 0 0,-3 0-52 0 0,7-5 143 0 0,-2 0-6 0 0,-2 5-57 0 0,4 1 40 0 0,0 0-65 0 0,-1 0-55 0 0,-1 0-46 0 0,10 0-23 0 0,30 0-57 0 0,-50 0 8 0 0,1 0 0 0 0,-1 1 0 0 0,1-1 0 0 0,-1 0 0 0 0,1 0 0 0 0,-1 1 0 0 0,1-1 0 0 0,-1 1 0 0 0,1 0 0 0 0,-1-1 0 0 0,0 1 0 0 0,1 0 0 0 0,-1 0 0 0 0,12 5 0 0 0,1-4-13 0 0,-6-2-34 0 0,-3 0-83 0 0,-5 0-55 0 0,3 0-252 0 0,10 0-31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2.1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46 6648 0 0,'0'0'149'0'0,"0"0"23"0"0,0 0 12 0 0,0 0-57 0 0,0 0-5 0 0,0 0 51 0 0,0 0 150 0 0,0 0 279 0 0,0 0 26 0 0,0 0-23 0 0,0 0-112 0 0,0 0-49 0 0,0 0-10 0 0,0 0-5 0 0,0 0-10 0 0,0 0-3 0 0,0 0 0 0 0,0 0-20 0 0,0 0-84 0 0,0 0-38 0 0,0 0-8 0 0,0 0-14 0 0,0 0-50 0 0,0 0-18 0 0,3 0-6 0 0,18 0 217 0 0,1 0-77 0 0,1 0-69 0 0,-1 0-58 0 0,6 0-22 0 0,0 0-50 0 0,55 0 119 0 0,-78-1-222 0 0,1 0 0 0 0,-1 1-1 0 0,0-2 1 0 0,1 1 0 0 0,2-2-16 0 0,-3 1 12 0 0,0 1 0 0 0,1-1 1 0 0,-1 1-1 0 0,0 0 1 0 0,4 1-13 0 0,9 0 27 0 0,10 0 22 0 0,-13-3-50 0 0,-3-3 1 0 0,-10 5 0 0 0,-1 0 0 0 0,0 0 0 0 0,1 1 0 0 0,-1-1 0 0 0,1 1 0 0 0,-1-1 0 0 0,0 1 0 0 0,1-1 0 0 0,-1 1 0 0 0,1 0 0 0 0,-1 0 0 0 0,1-1 0 0 0,0 1 0 0 0,43 0 0 0 0,-30-2 0 0 0,-2-8 11 0 0,-8 7 32 0 0,5 3-51 0 0,-8 0-79 0 0,-2 0 25 0 0,0 0-13 0 0,0 0-50 0 0,0 0-127 0 0,0 0-235 0 0,0 0-22 0 0,0 0-3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4.4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386 92 5904 0 0,'0'0'169'0'0,"0"-3"2"0"0,0 1-218 0 0,0-1 39 0 0,1-5 76 0 0,-1 0 87 0 0,-1-2 115 0 0,-1 1 225 0 0,-9 4-16 0 0,3-9 131 0 0,1 3-103 0 0,5 8 153 0 0,-1 3 11 0 0,-3-1-340 0 0,1-1-77 0 0,-2-2-28 0 0,0-2 11 0 0,5 4 104 0 0,-1 2-18 0 0,-2 0-194 0 0,-3-1 58 0 0,-12 2 311 0 0,16 0-378 0 0,1 0-38 0 0,-1 6 62 0 0,0-3-18 0 0,0-2-9 0 0,-4-2 72 0 0,7 0-178 0 0,-15 1 191 0 0,5 1-98 0 0,4 3-49 0 0,1 2-38 0 0,4-2-13 0 0,2-5-1 0 0,0 1-1 0 0,-1 0 1 0 0,1-1 0 0 0,0 1-1 0 0,-1 0 1 0 0,1-1-1 0 0,0 1 1 0 0,-1-1 0 0 0,1 1-1 0 0,-1-1 1 0 0,1 1-1 0 0,-1-1 1 0 0,1 1 0 0 0,-1-1-1 0 0,1 0 1 0 0,-1 1-1 0 0,1-1 1 0 0,-1 0 0 0 0,1 1-1 0 0,-1-1 1 0 0,0 0 0 0 0,0 0-3 0 0,-3 3 15 0 0,-3 1-4 0 0,1 1 0 0 0,-1 0 0 0 0,1 0 1 0 0,1 1-1 0 0,-1 0 0 0 0,-1 3-11 0 0,-10 9 11 0 0,2-1 9 0 0,0 1 0 0 0,2 1 0 0 0,-7 12-20 0 0,8-13 20 0 0,0 5 63 0 0,5-2-39 0 0,-5 13-11 0 0,2-12 31 0 0,3 0-63 0 0,3-9-48 0 0,2 0 1 0 0,-1 0-1 0 0,1 0 1 0 0,1 9 46 0 0,0 14-39 0 0,-1-11 49 0 0,-1-18 2 0 0,3-6-10 0 0,-1 0 0 0 0,1 0 0 0 0,0 0 0 0 0,-1-1 0 0 0,1 1 0 0 0,0 0 0 0 0,0 0 0 0 0,0 0 0 0 0,-1 0 0 0 0,1 0 0 0 0,0 0 0 0 0,0 0 0 0 0,0 0 0 0 0,1 0-1 0 0,-1 0 1 0 0,0 0 0 0 0,0-1 0 0 0,0 1 0 0 0,1 0 0 0 0,-1 0 0 0 0,0 0 0 0 0,1 0-2 0 0,2 6-1 0 0,-2-2 5 0 0,-1-1 0 0 0,1 0-1 0 0,-1 0 1 0 0,1 1 0 0 0,-1-1 0 0 0,-1 3-4 0 0,1 3 30 0 0,0-8-29 0 0,0-1 0 0 0,0 1 0 0 0,1 0-1 0 0,-1-1 1 0 0,0 1 0 0 0,1-1 0 0 0,-1 1 0 0 0,1-1 0 0 0,0 1 0 0 0,-1-1 0 0 0,1 1-1 0 0,0-1 1 0 0,0 0 0 0 0,0 1-1 0 0,4 5-1 0 0,-3-2 2 0 0,-2-4 1 0 0,0-1 0 0 0,1 1 0 0 0,-1 0 0 0 0,0-1 0 0 0,1 1 0 0 0,-1-1 0 0 0,0 1 0 0 0,1-1 0 0 0,-1 1 0 0 0,1-1 0 0 0,-1 1-1 0 0,1-1 1 0 0,-1 1 0 0 0,1-1 0 0 0,-1 1 0 0 0,1-1 0 0 0,-1 0 0 0 0,1 1 0 0 0,-1-1 0 0 0,1 0 0 0 0,0 0 0 0 0,0 1-2 0 0,3 1 9 0 0,27 23 2 0 0,-19-20-11 0 0,-10-1 0 0 0,4 2 0 0 0,-1-4 0 0 0,1-2 0 0 0,0 1 0 0 0,-1-1 0 0 0,1 1 0 0 0,0-1 0 0 0,1-1 0 0 0,7 1 0 0 0,-12 0 1 0 0,0 0 0 0 0,-1-1 1 0 0,1 1-1 0 0,0 0 1 0 0,-1-1-1 0 0,1 1 1 0 0,0-1-1 0 0,-1 1 0 0 0,1-1 1 0 0,-1 0-1 0 0,1 0 1 0 0,-1 0-1 0 0,1 0-1 0 0,-1 0 3 0 0,1 0 0 0 0,-1 1-1 0 0,1-1 1 0 0,-1 0 0 0 0,1 0-1 0 0,0 1 1 0 0,-1-1 0 0 0,1 1-1 0 0,0-1 1 0 0,-1 1 0 0 0,1 0-1 0 0,0 0 1 0 0,0 0-3 0 0,0 0 5 0 0,0-1 1 0 0,0 1-1 0 0,1-1 0 0 0,-1 0 1 0 0,0 1-1 0 0,0-1 0 0 0,0 0 1 0 0,0 0-1 0 0,0 0 0 0 0,0 0 0 0 0,0-1 1 0 0,0 1-1 0 0,0-1 0 0 0,1 0-5 0 0,26-28 98 0 0,-15 14-75 0 0,-7 9-25 0 0,-3 4 4 0 0,-1 0 0 0 0,0 0 0 0 0,0 0 0 0 0,0 0 0 0 0,-1-1 0 0 0,1 0-2 0 0,1-5 28 0 0,9-15-2 0 0,-4 4-21 0 0,0-3 50 0 0,1 6-43 0 0,-5-8-2 0 0,1 12 19 0 0,-5 12-27 0 0,0-1 0 0 0,0 1 0 0 0,-1 0-1 0 0,1-1 1 0 0,0 1 0 0 0,-1-1 0 0 0,1 1 0 0 0,-1-1 0 0 0,0 1 0 0 0,1-1 0 0 0,-1 1 0 0 0,0-1 0 0 0,0 1-2 0 0,0-2 0 0 0,0 1 0 0 0,0-1 0 0 0,0 1 0 0 0,1 0 0 0 0,-1-1 0 0 0,1 1 0 0 0,0-1 0 0 0,-1 1 0 0 0,1 0 0 0 0,0 0 0 0 0,1-2 0 0 0,0 1 0 0 0,-1 1 0 0 0,0 0 0 0 0,0 0 0 0 0,-1-1 0 0 0,1 1 0 0 0,0 0 0 0 0,-1-1 0 0 0,0 1 0 0 0,1-1 0 0 0,-1 1 0 0 0,0-3 0 0 0,1-13-30 0 0,9-16-132 0 0,-8 28 144 0 0,0-11-98 0 0,-2 16 104 0 0,0-1 0 0 0,0 1 0 0 0,0 0-1 0 0,0-1 1 0 0,0 1 0 0 0,1 0-1 0 0,-1-1 1 0 0,0 1 0 0 0,1 0 0 0 0,0-1 12 0 0,9-13-100 0 0,-8-1 66 0 0,1 2-14 0 0,7 1 18 0 0,-7 7-26 0 0,-4-3 42 0 0,1 9 8 0 0,0-3-69 0 0,3 3 16 0 0,7-2 49 0 0,-5-9 10 0 0,5 6 0 0 0,-7-5 10 0 0,-4 11 23 0 0,1 0 10 0 0,0 7-14 0 0,3-3 72 0 0,2 0-88 0 0,0 0-1 0 0,0 1 1 0 0,-1-1 0 0 0,3 4-13 0 0,-7-8 2 0 0,1 0 0 0 0,-1 0 0 0 0,1 0 0 0 0,-1 0-1 0 0,0 0 1 0 0,0 0 0 0 0,1 0 0 0 0,-1 1 0 0 0,0-1 0 0 0,0 0-1 0 0,0 0 1 0 0,0 0 0 0 0,0 0 0 0 0,-1 1-2 0 0,1 9 3 0 0,2 5-3 0 0,0-13 4 0 0,0 1 1 0 0,0 1 0 0 0,0-1 0 0 0,-1 0 0 0 0,0 0 0 0 0,0 1 0 0 0,0-1 0 0 0,0 0 0 0 0,-1 1 0 0 0,0-1 0 0 0,0 1 0 0 0,0-1 0 0 0,0 1-5 0 0,0 38 0 0 0,0-40-4 0 0,0 0 0 0 0,0 0 1 0 0,1 0-1 0 0,-1 0 1 0 0,1 1-1 0 0,0-1 1 0 0,0 0-1 0 0,0 0 0 0 0,1 2 4 0 0,4 10-21 0 0,-5-9 18 0 0,-1 1 0 0 0,1 0-1 0 0,-1 0 1 0 0,0 3 3 0 0,0-5 0 0 0,0 0 1 0 0,0 1 0 0 0,0-1-1 0 0,1 0 1 0 0,1 5-1 0 0,3 5 0 0 0,-4-12 0 0 0,1 0 0 0 0,-1 0 0 0 0,0 0 0 0 0,-1 1 0 0 0,1-1 0 0 0,0 0 0 0 0,-1 0 0 0 0,0 2 0 0 0,0 104 53 0 0,0-108-52 0 0,0 1 0 0 0,0-1 0 0 0,1 1 1 0 0,-1 0-1 0 0,0-1 0 0 0,1 1 0 0 0,-1-1 0 0 0,1 1 1 0 0,0-1-1 0 0,-1 1 0 0 0,1-1 0 0 0,0 0 0 0 0,0 1 1 0 0,0-1-1 0 0,0 0 0 0 0,0 0 0 0 0,0 1 0 0 0,1-1-1 0 0,1 5 47 0 0,-2 0-40 0 0,0 0-7 0 0,14 22 0 0 0,-14-28 0 0 0,-1 0 0 0 0,1 1 0 0 0,0-1 0 0 0,0 0 0 0 0,-1 1 0 0 0,1-1 0 0 0,0 0 0 0 0,0 0 0 0 0,0 0 0 0 0,-1 0 0 0 0,1 0 0 0 0,0 0 0 0 0,0 0 0 0 0,1 0 0 0 0,13 3 0 0 0,0 4 10 0 0,0-14 33 0 0,0 4-32 0 0,-10 4-11 0 0,-3-2 0 0 0,21-11 0 0 0,-13 7 0 0 0,-8 4 1 0 0,1 0 0 0 0,-1 0 0 0 0,0 0 0 0 0,0 0 1 0 0,0-1-1 0 0,0 1 0 0 0,0-1 0 0 0,0 1 0 0 0,-1-1-1 0 0,15-11 43 0 0,-4 11-46 0 0,-11 2-6 0 0,0 0 0 0 0,0 0 0 0 0,0 0 0 0 0,0 0 0 0 0,0 0 0 0 0,0 0 0 0 0,0-1 0 0 0,0 1 1 0 0,0 0-1 0 0,0 0 0 0 0,0-1 0 0 0,0 1 0 0 0,0-1 0 0 0,0 1 9 0 0,1-4-90 0 0,-1-2-60 0 0,-1 4-159 0 0,0 2 157 0 0,0 0 60 0 0,0 0-34 0 0,1 0-12 0 0,-1 0-36 0 0,1 0-40 0 0,-1 0-46 0 0,1 0-49 0 0,0 0-46 0 0,0 0-40 0 0,0 0-35 0 0,1 0-126 0 0,0 0-35 0 0,3 0-1305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17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258 424 6624 0 0,'0'0'192'0'0,"-2"0"-7"0"0,-2-1-122 0 0,1 0-46 0 0,-2-4-94 0 0,4 3 57 0 0,-1 0 36 0 0,-2-1 95 0 0,-1 2 91 0 0,2 1-54 0 0,0 0 35 0 0,-1 0 40 0 0,3 0-123 0 0,-1 0 0 0 0,0 0 0 0 0,0 0 0 0 0,1 0 1 0 0,-1 0-1 0 0,0 0 0 0 0,0-1 0 0 0,1 1 1 0 0,-1 0-1 0 0,0-1 0 0 0,-1 0-100 0 0,-1-5 440 0 0,4 5-414 0 0,0 1 1 0 0,0-1 0 0 0,-1 1 0 0 0,1 0 0 0 0,0-1 0 0 0,-1 1 0 0 0,1-1 0 0 0,0 1 0 0 0,-1 0-1 0 0,1-1 1 0 0,0 1 0 0 0,-1 0 0 0 0,1 0 0 0 0,0-1 0 0 0,-1 1 0 0 0,1 0 0 0 0,-1 0 0 0 0,1 0-1 0 0,-1-1 1 0 0,1 1 0 0 0,-1 0 0 0 0,1 0 0 0 0,-1 0 0 0 0,1 0 0 0 0,0 0 0 0 0,-1 0 0 0 0,1 0-1 0 0,-1 0 1 0 0,1 0 0 0 0,-1 0 0 0 0,1 0 0 0 0,-1 0-27 0 0,-6 0 199 0 0,0 0 103 0 0,-1 0 60 0 0,-10 0 548 0 0,13 0-662 0 0,0 0-36 0 0,-1 0-23 0 0,1 0-88 0 0,5 0-88 0 0,-1 0 0 0 0,1 0 1 0 0,-1 0-1 0 0,1 0 0 0 0,0 0 1 0 0,-1 0-1 0 0,1 0 0 0 0,-1 0 1 0 0,1 0-1 0 0,-1 0 0 0 0,1 0 1 0 0,-1 0-1 0 0,1 0 0 0 0,-1 1 1 0 0,1-1-1 0 0,-1 0 0 0 0,1 0 1 0 0,0 0-1 0 0,-1 1 0 0 0,1-1 1 0 0,-1 0-1 0 0,1 1 0 0 0,0-1 1 0 0,-1 0-1 0 0,1 1 0 0 0,0-1 1 0 0,-1 0-1 0 0,1 1 0 0 0,0-1 1 0 0,0 0-1 0 0,-1 1 0 0 0,1 0-13 0 0,-4 5 174 0 0,-2-2-70 0 0,-2 0-44 0 0,-4 3 6 0 0,6 0 19 0 0,-5 1-26 0 0,6-5-41 0 0,4-3-14 0 0,1 0 1 0 0,-1 0-1 0 0,1 0 0 0 0,-1 1 1 0 0,0-1-1 0 0,1 0 0 0 0,-1 1 0 0 0,1-1 1 0 0,-1 1-1 0 0,1-1 0 0 0,-1 1 1 0 0,1-1-1 0 0,-1 1 0 0 0,1-1 0 0 0,0 1 1 0 0,-1-1-1 0 0,1 1 0 0 0,0-1 0 0 0,-1 1 1 0 0,1 0-1 0 0,0-1 0 0 0,0 1-4 0 0,-3 4 18 0 0,-9 18 62 0 0,-1-1-32 0 0,12-20-48 0 0,1 1 0 0 0,-1-1 0 0 0,0 0 0 0 0,1 0 0 0 0,0 1 0 0 0,0-1 0 0 0,-1 0 0 0 0,1 1 0 0 0,1-1 0 0 0,-1 0 0 0 0,0 1 0 0 0,0-1 0 0 0,1 0 0 0 0,-1 1 0 0 0,0-1 0 0 0,1 1 0 0 0,-1-1 0 0 0,-1 0 0 0 0,1 1 0 0 0,0-1 0 0 0,0 0 0 0 0,-1 1 0 0 0,1-1 0 0 0,-1 0 0 0 0,0 1 0 0 0,-1 1 0 0 0,0 0 0 0 0,0 0 0 0 0,1 0 0 0 0,-1 0 0 0 0,1 0 0 0 0,0 1 0 0 0,0-1 0 0 0,1 0 0 0 0,-1 1 0 0 0,1-1 0 0 0,0 1 0 0 0,0-1 0 0 0,0 1 0 0 0,0 2 6 0 0,0-5 2 0 0,0 0-1 0 0,0 0 0 0 0,0 0 1 0 0,0 0-1 0 0,0 0 0 0 0,0 0 1 0 0,1 0-1 0 0,-1 1 0 0 0,1-1 1 0 0,0 0-8 0 0,4 6 14 0 0,1 4 22 0 0,-4-1 20 0 0,-1 4 8 0 0,0-12-57 0 0,0-1-1 0 0,-1 0 0 0 0,1 0 1 0 0,0 0-1 0 0,0 0 0 0 0,0 0 0 0 0,1 0 1 0 0,-1 0-1 0 0,0 0 0 0 0,1 0 1 0 0,0 0-7 0 0,10 6 64 0 0,-4 4 9 0 0,3-4-23 0 0,-7-5-16 0 0,3 0 25 0 0,1 1 37 0 0,-4-2-70 0 0,15 6 75 0 0,-2-6 6 0 0,-14-1-104 0 0,-1-1-1 0 0,1 0 0 0 0,-1 1 1 0 0,1-1-1 0 0,-1 1 0 0 0,1 0 1 0 0,-1 0-1 0 0,1 0 0 0 0,-1 0 1 0 0,0 0-3 0 0,0 0 0 0 0,-1 0-1 0 0,1 0 1 0 0,-1-1 0 0 0,1 1 0 0 0,-1-1 0 0 0,1 1 0 0 0,-1-1 0 0 0,1 1 0 0 0,-1-1-1 0 0,1 0 1 0 0,0 0 0 0 0,-1 0 0 0 0,1 0 0 0 0,-1 0 0 0 0,1 0 0 0 0,0 0 0 0 0,-1 0 0 0 0,2-1 0 0 0,10-5 4 0 0,-12 5 2 0 0,1 0 0 0 0,-1 0 1 0 0,0 1-1 0 0,1-1 0 0 0,-1 1 1 0 0,0-1-1 0 0,1 1 0 0 0,-1-1 1 0 0,1 1-1 0 0,-1 0 1 0 0,1 0-1 0 0,-1-1 0 0 0,1 1-6 0 0,0 0 9 0 0,-1 0-1 0 0,1 0 0 0 0,-1 0 1 0 0,1-1-1 0 0,-1 1 0 0 0,1 0 1 0 0,-1-1-1 0 0,0 1 1 0 0,1-1-1 0 0,-1 0 0 0 0,1 1 1 0 0,-1-1-1 0 0,0 0-8 0 0,12-5 53 0 0,-1 3-21 0 0,-4 1-46 0 0,-1 0-45 0 0,1-2-62 0 0,0-3-79 0 0,6-2-225 0 0,-6 5 139 0 0,0-3-59 0 0,7-18-205 0 0</inkml:trace>
  <inkml:trace contextRef="#ctx0" brushRef="#br0" timeOffset="299.06">636 0 7344 0 0,'0'0'165'0'0,"0"0"22"0"0,0 0 9 0 0,3 0-20 0 0,0 0-15 0 0,0 0-43 0 0,-1 0-39 0 0,1 0-35 0 0,0 0-34 0 0,-1 0-61 0 0,2 0-269 0 0,-3 0 250 0 0,-1 0 80 0 0,0 0 41 0 0,0 0 51 0 0,1 0 57 0 0,-1 0 39 0 0,1 0 59 0 0,-1 0 64 0 0,1 0 70 0 0,0 0 76 0 0,1 0 82 0 0,-1 0 87 0 0,1 0 94 0 0,-1 0-712 0 0,-1 0 0 0 0,1 0 0 0 0,-1 1 0 0 0,0-1 0 0 0,1 0 0 0 0,-1 0 0 0 0,1 0 0 0 0,-1 0 0 0 0,1 1 0 0 0,-1-1 0 0 0,0 0 0 0 0,1 0 0 0 0,-1 1 0 0 0,0-1 0 0 0,1 0 0 0 0,-1 0-1 0 0,0 1 1 0 0,1-1 0 0 0,-1 0 0 0 0,0 1 0 0 0,1-1 0 0 0,-1 1 0 0 0,0-1 0 0 0,0 0 0 0 0,0 1 0 0 0,1-1-18 0 0,3 18 411 0 0,-4 6-51 0 0,-1 0-46 0 0,1-6-48 0 0,0 17 11 0 0,0-1-78 0 0,0 13-9 0 0,0 31 42 0 0,0-43-106 0 0,1-18-40 0 0,0 0 0 0 0,4 11-86 0 0,-2-9 126 0 0,0 0 1 0 0,-1 15-127 0 0,-2 87 619 0 0,3-97-600 0 0,6-3-89 0 0,-8-19 60 0 0,0 0 0 0 0,0 1 0 0 0,-1-1 0 0 0,1 0 0 0 0,-1 0-1 0 0,0 1 1 0 0,1-1 0 0 0,-1 0 0 0 0,0 1 0 0 0,-1 1 10 0 0,2 12-32 0 0,10 2 20 0 0,-9-3 12 0 0,-2 5 0 0 0,1-14 5 0 0,1-5 0 0 0,8 2 7 0 0,-8-3-69 0 0,-2 0-40 0 0,0 0-149 0 0,0 0 123 0 0,0 0-47 0 0,0 0-68 0 0,0 0 75 0 0,0 0-33 0 0,0 0-38 0 0,0 0-33 0 0,0 0-361 0 0,0 0 89 0 0,0 0-47 0 0,0 0-688 0 0,0 0-539 0 0,0 0-1026 0 0</inkml:trace>
  <inkml:trace contextRef="#ctx0" brushRef="#br0" timeOffset="901.42">425 424 5264 0 0,'0'0'116'0'0,"0"0"17"0"0,0 0 12 0 0,0 0-42 0 0,0 0-6 0 0,0 0 37 0 0,0 0 114 0 0,0 0 210 0 0,0 0 20 0 0,0 0-16 0 0,0 0-72 0 0,0 0-34 0 0,0 0-4 0 0,0 0 2 0 0,0 0 12 0 0,0 0 2 0 0,0 0 0 0 0,0 0 4 0 0,2 0 17 0 0,-1 0-366 0 0,-1 0 1 0 0,1 0-1 0 0,-1 0 1 0 0,1 0-1 0 0,0 0 1 0 0,-1 0-1 0 0,1 0 1 0 0,-1 0-1 0 0,1 1 1 0 0,-1-1-1 0 0,1 0 1 0 0,-1 0-1 0 0,1 1 1 0 0,-1-1-1 0 0,1 0 1 0 0,-1 1-1 0 0,0-1 0 0 0,1 0 1 0 0,-1 1-1 0 0,1-1 1 0 0,-1 1-1 0 0,0-1 1 0 0,1 1-1 0 0,-1 0-23 0 0,1-1 26 0 0,-1 1-1 0 0,0-1 1 0 0,1 1-1 0 0,-1-1 0 0 0,1 1 1 0 0,-1-1-1 0 0,1 1 1 0 0,-1-1-1 0 0,1 1 0 0 0,0-1 1 0 0,-1 1-1 0 0,1-1 1 0 0,-1 0-1 0 0,1 1 0 0 0,0-1 1 0 0,-1 0-1 0 0,1 0 1 0 0,0 0-1 0 0,-1 1 1 0 0,1-1-1 0 0,0 0 0 0 0,0 0 1 0 0,-1 0-1 0 0,1 0 1 0 0,0 0-26 0 0,14 1 428 0 0,14-1 276 0 0,-13-4-275 0 0,-8 0-318 0 0,-7 3-96 0 0,1 0-1 0 0,-1 0 1 0 0,0 0 0 0 0,1 0 0 0 0,-1 1-1 0 0,1-1 1 0 0,-1 0 0 0 0,1 1-1 0 0,-1 0 1 0 0,1-1 0 0 0,0 1 0 0 0,-1 0-1 0 0,1 0 1 0 0,0 0 0 0 0,0 0-15 0 0,11-1 73 0 0,0-1 1 0 0,0 0 0 0 0,-1-1-1 0 0,7-2-73 0 0,-1 0 111 0 0,43-20 271 0 0,-44 21-277 0 0,5-1-1 0 0,-1-4-44 0 0,-16 7-52 0 0,0-1 0 0 0,0 1 1 0 0,0 0-1 0 0,0 1 0 0 0,1-1 0 0 0,-1 1 1 0 0,0 0-1 0 0,1 1 0 0 0,-1-1 1 0 0,4 1-9 0 0,-2 0 15 0 0,1-1 1 0 0,0 0 0 0 0,-1-1 0 0 0,0 1 0 0 0,2-2-16 0 0,-2 1 12 0 0,0 1 0 0 0,0-1 0 0 0,1 1 0 0 0,-1 0 1 0 0,2 1-13 0 0,66 0 76 0 0,-71-1-72 0 0,1 2 18 0 0,4 14 5 0 0,-9-14-26 0 0,1 0 0 0 0,0 0 0 0 0,0 0-1 0 0,-1 0 1 0 0,1 0 0 0 0,0 0 0 0 0,0 0 0 0 0,0-1 0 0 0,0 1 0 0 0,0 0 0 0 0,0-1-1 0 0,0 1 1 0 0,0 0 0 0 0,0-1 0 0 0,0 1-1 0 0,0-1 0 0 0,0 0 0 0 0,0 0 0 0 0,-1 1 0 0 0,1-1 0 0 0,0 0 0 0 0,-1 1-1 0 0,1-1 1 0 0,0 1 0 0 0,-1-1 0 0 0,1 1 0 0 0,-1-1 0 0 0,1 1 0 0 0,-1-1 0 0 0,1 1 0 0 0,-1 0 0 0 0,1-1 0 0 0,-1 1-1 0 0,1 0 1 0 0,-1-1 0 0 0,0 1 0 0 0,0 0 0 0 0,1-1 0 0 0,-1 1 0 0 0,0 0 0 0 0,0 0 0 0 0,0-1 0 0 0,0 1 0 0 0,0 0 0 0 0,0 0 0 0 0,1 1 0 0 0,-1-1 0 0 0,0 1 0 0 0,0 0 0 0 0,0-1 0 0 0,1 1 0 0 0,-1-1 0 0 0,1 1 0 0 0,-1-1 0 0 0,1 1 0 0 0,-1-1 0 0 0,1 0 0 0 0,0 1 0 0 0,1 0 0 0 0,-1 0 0 0 0,0-1 0 0 0,0 1 0 0 0,-1-1 0 0 0,1 1 0 0 0,0 0 0 0 0,-1 0 0 0 0,1-1 0 0 0,-1 1 0 0 0,1 0 0 0 0,-1 0 0 0 0,0 0 0 0 0,1 0 0 0 0,-1 1 0 0 0,-1 13 0 0 0,0-9 0 0 0,1 0 0 0 0,-1 0 0 0 0,2 0 0 0 0,-1 0 0 0 0,1 0 0 0 0,0 0 0 0 0,1 4 0 0 0,0-6 0 0 0,0 2 0 0 0,0-1 0 0 0,0 1 0 0 0,0-1 0 0 0,-1 1 0 0 0,0-1 0 0 0,-1 1 0 0 0,1 0 0 0 0,-1 51 0 0 0,0 2 10 0 0,0-57 6 0 0,0-3-65 0 0,0 0-38 0 0,0 0-142 0 0,0 0 165 0 0,0 0-7 0 0,0 0-20 0 0,0 0-40 0 0,0 0-16 0 0,0 0-39 0 0,0 0-47 0 0,0 0-51 0 0,0 0-55 0 0,0 0-52 0 0,0 0-45 0 0,0 0-41 0 0,0 0-139 0 0,0 0-40 0 0,0 0-170 0 0,0 0-455 0 0</inkml:trace>
  <inkml:trace contextRef="#ctx0" brushRef="#br0" timeOffset="1231.86">1090 167 6688 0 0,'0'-3'197'0'0,"0"-9"-81"0"0,0 3-45 0 0,1-2-23 0 0,-1 11-49 0 0,0-1 0 0 0,0 1 0 0 0,0 0 1 0 0,0-1-1 0 0,0 1 0 0 0,0-1 0 0 0,1 1 0 0 0,-1 0 1 0 0,0-1-1 0 0,0 1 0 0 0,0-1 0 0 0,1 1 1 0 0,-1 0-1 0 0,0-1 0 0 0,1 1 0 0 0,-1 0 0 0 0,0-1 1 0 0,0 1-1 0 0,1 0 0 0 0,-1 0 0 0 0,1-1 0 0 0,-1 1 1 0 0,3-2 33 0 0,1-1 41 0 0,-4 2-345 0 0,0 1 84 0 0,0-1 80 0 0,1 1 71 0 0,-1-1 67 0 0,0 0 61 0 0,0 0 53 0 0,1 0 49 0 0,-1 0 122 0 0,0 0 59 0 0,0-2 348 0 0,1-3 1096 0 0,-1 4-1319 0 0,0 0-69 0 0,0 0-123 0 0,-1 0-89 0 0,1 1-106 0 0,0 0-102 0 0,0 0-32 0 0,0 1 32 0 0,1 0-79 0 0,-1 0-75 0 0,2 0-107 0 0,-1 0-124 0 0,2 0-111 0 0,-2 0 62 0 0,1 0-42 0 0,1 0-552 0 0,-1 0-433 0 0,-2 0-822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4.9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8808 0 0,'0'0'257'0'0,"0"3"-2"0"0,0 7-171 0 0,0 23-63 0 0,0-18 50 0 0,0-14-26 0 0,0 1 0 0 0,1-1 0 0 0,-1 1 0 0 0,0 0 0 0 0,1-1 0 0 0,-1 1 0 0 0,0-1-1 0 0,1 1 1 0 0,0-1 0 0 0,-1 0 0 0 0,1 1 0 0 0,0-1 0 0 0,0 1-45 0 0,5 9 354 0 0,-4-4-143 0 0,-2 2 33 0 0,0 7 89 0 0,0 38 832 0 0,0-30-731 0 0,0-14-283 0 0,0-1-36 0 0,0-1-42 0 0,0-1-49 0 0,-2 3 112 0 0,0-7-109 0 0,-7 18 73 0 0,8-20-94 0 0,1 0 1 0 0,0 0 0 0 0,0 0-1 0 0,0 0 1 0 0,0 0 0 0 0,0 0 0 0 0,0 0-1 0 0,0 0 1 0 0,0 0 0 0 0,0 0 0 0 0,0 0-1 0 0,1 0 1 0 0,-1 0 0 0 0,0 0 0 0 0,1 1-7 0 0,-1-1 1 0 0,1-1 2 0 0,0 1-1 0 0,-1 0 1 0 0,1 0-1 0 0,-1-1 1 0 0,0 1-1 0 0,1 0 0 0 0,-1 0 1 0 0,1 0-1 0 0,-1 0 1 0 0,0 0-1 0 0,0-1 1 0 0,0 1-1 0 0,1 0 0 0 0,-1 0 1 0 0,0 0-1 0 0,0 0 1 0 0,0 0-1 0 0,0 0 1 0 0,-1 0-1 0 0,1 0 0 0 0,0 0 1 0 0,0 0-1 0 0,0 0 1 0 0,-1-1-1 0 0,1 1 1 0 0,-1 0-1 0 0,1 0 1 0 0,0 0-1 0 0,-1-1 0 0 0,1 1 1 0 0,-2 1-3 0 0,2-1 3 0 0,-1 0-149 0 0,1-1 59 0 0,0 1 49 0 0,0 0 41 0 0,-1 0 90 0 0,0 1 252 0 0,1-1-297 0 0,0 0-68 0 0,0-1-94 0 0,0 1 14 0 0,0 0-33 0 0,0-1-36 0 0,0 1-39 0 0,0-1-42 0 0,0 1-46 0 0,0 0-203 0 0,0 1-105 0 0,0-1-113 0 0,0 0-122 0 0,0 3-812 0 0,0 5-947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6:56.0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317 151 5208 0 0,'0'0'116'0'0,"0"-2"17"0"0,0-5-35 0 0,0 4-35 0 0,0-2 45 0 0,-3-5-82 0 0,-2 6-1 0 0,0 2 51 0 0,-3-3 135 0 0,1-2 125 0 0,4 1-44 0 0,3 5-259 0 0,0 1-1 0 0,0-1 1 0 0,0 1-1 0 0,0 0 0 0 0,-1-1 1 0 0,1 1-1 0 0,0-1 0 0 0,0 1 1 0 0,0 0-1 0 0,-1-1 0 0 0,1 1 1 0 0,0-1-1 0 0,0 1 0 0 0,-1 0 1 0 0,1 0-1 0 0,0-1 0 0 0,-1 1 1 0 0,1 0-1 0 0,-1-1 0 0 0,1 1 1 0 0,0 0-1 0 0,-1 0 1 0 0,1 0-1 0 0,-1-1 0 0 0,1 1 1 0 0,0 0-1 0 0,-1 0 0 0 0,1 0 1 0 0,-1 0-1 0 0,1 0 0 0 0,-1 0 1 0 0,1 0-1 0 0,-1 0 0 0 0,1 0 1 0 0,0 0-1 0 0,-1 0-32 0 0,-2-1 438 0 0,1-1-180 0 0,-2-1-46 0 0,-2-4 44 0 0,4 6-76 0 0,1 0-42 0 0,-3 0 37 0 0,1 1-89 0 0,-2 0-46 0 0,3 1-6 0 0,1-1 34 0 0,-12 0 383 0 0,0 0-90 0 0,-6 0 41 0 0,-12 0 157 0 0,17 0-294 0 0,-1 3-174 0 0,2 6-18 0 0,8-5 3 0 0,-2-3-50 0 0,1 0-11 0 0,1 2-14 0 0,0 1 1 0 0,0 0-1 0 0,1 0 0 0 0,-1 0 1 0 0,1 0-1 0 0,0 1 0 0 0,0 0 1 0 0,-3 4-2 0 0,-2 11 0 0 0,4-9 0 0 0,-1 0 0 0 0,-6 10 0 0 0,10-19 0 0 0,1 0 0 0 0,-1 1 0 0 0,0-1 0 0 0,1 1 0 0 0,0-1 0 0 0,0 1 0 0 0,0 0 0 0 0,0 0 0 0 0,0-1 0 0 0,0 1 0 0 0,0 0 0 0 0,1 0 0 0 0,0 0 0 0 0,-1 0 0 0 0,1-1 0 0 0,0 2 0 0 0,0 1 0 0 0,-1 1 0 0 0,0-1 0 0 0,0 1 0 0 0,0-1 0 0 0,-1 2 0 0 0,0-2 0 0 0,1-1 0 0 0,0 0 0 0 0,0 0 0 0 0,0 1 0 0 0,0-1 0 0 0,1 1 0 0 0,0-1 0 0 0,0 1 0 0 0,0-1 0 0 0,0 0 0 0 0,1 2 0 0 0,3 10 0 0 0,-2-10 0 0 0,0 0 0 0 0,-1 0 0 0 0,1 1 0 0 0,-1-1 0 0 0,-1 1 0 0 0,0-1 0 0 0,-1 19 0 0 0,1-10 0 0 0,-1 1-1 0 0,2 6 1 0 0,-1-19 0 0 0,1 0 1 0 0,-1 0 0 0 0,1 0 0 0 0,-1 0 0 0 0,1 0 0 0 0,0 0-1 0 0,0 0 1 0 0,0 0 0 0 0,0-1 0 0 0,1 1 0 0 0,-1 0 0 0 0,1-1-1 0 0,0 1 1 0 0,1 0-1 0 0,-2-2 4 0 0,0 0-1 0 0,0 1 0 0 0,0-1 0 0 0,1 0 0 0 0,-1 0 1 0 0,0 1-1 0 0,0-1 0 0 0,-1 0 0 0 0,1 1 0 0 0,0-1 1 0 0,0 1-1 0 0,-1-1 0 0 0,1 1 0 0 0,-1-1 0 0 0,1 1 1 0 0,-1 0-1 0 0,0-1 0 0 0,1 1 0 0 0,-1 0 0 0 0,0 0-3 0 0,0-1 4 0 0,0 1-1 0 0,0 0 1 0 0,1-1-1 0 0,-1 1 0 0 0,0 0 1 0 0,1-1-1 0 0,-1 1 1 0 0,1-1-1 0 0,0 1 0 0 0,0-1 1 0 0,0 1-1 0 0,0-1 1 0 0,0 1-1 0 0,0-1 1 0 0,0 0-1 0 0,0 1 0 0 0,0-1 1 0 0,0 0-1 0 0,1 0-3 0 0,10 15 61 0 0,-11-15-53 0 0,-1 0 1 0 0,0 0-1 0 0,1-1 1 0 0,-1 1-1 0 0,0 0 1 0 0,1 0-1 0 0,-1 0 1 0 0,1-1-1 0 0,-1 1 1 0 0,1 0-1 0 0,0-1 1 0 0,-1 1-1 0 0,1 0 0 0 0,0-1 1 0 0,-1 1-1 0 0,1-1 1 0 0,0 1-1 0 0,0-1 1 0 0,-1 1-1 0 0,1-1 1 0 0,0 1-1 0 0,0-1 1 0 0,0 0-1 0 0,0 0 1 0 0,-1 1-1 0 0,1-1 1 0 0,0 0-1 0 0,0 0 1 0 0,0 0-1 0 0,0 0 1 0 0,0 0-1 0 0,0 0 1 0 0,0 0-1 0 0,0 0 1 0 0,-1-1-1 0 0,2 1-8 0 0,4 0 39 0 0,27 0 184 0 0,-20 0-182 0 0,-13 0-35 0 0,1 0 1 0 0,0 0 0 0 0,0 0 0 0 0,0-1 0 0 0,0 1 0 0 0,0 0 0 0 0,0-1-1 0 0,0 1 1 0 0,0 0 0 0 0,-1-1 0 0 0,1 1 0 0 0,0-1 0 0 0,0 1-1 0 0,-1-1 1 0 0,1 0 0 0 0,0 1 0 0 0,0-1 0 0 0,-1 0 0 0 0,1 1 0 0 0,-1-1-1 0 0,1 0 1 0 0,-1 0 0 0 0,1 0 0 0 0,-1 1 0 0 0,1-1 0 0 0,-1 0-1 0 0,0 0-6 0 0,11-14 88 0 0,19-5 98 0 0,-28 17-172 0 0,1-1 0 0 0,-1 1 0 0 0,0 0 0 0 0,-1-1 0 0 0,1 1 1 0 0,0-4-15 0 0,14-24 65 0 0,-12 23-44 0 0,0 1 1 0 0,-1-1 0 0 0,0 0 0 0 0,1-2-22 0 0,8-22 53 0 0,-9 27-47 0 0,-1 0 1 0 0,0 1 0 0 0,0-1 0 0 0,0 0 0 0 0,-1 0 0 0 0,0 0 0 0 0,0 0 0 0 0,0 0 0 0 0,-1 0 0 0 0,1 0 0 0 0,-1-4-7 0 0,1-2 0 0 0,1 0 0 0 0,0 0 0 0 0,1 1 0 0 0,0-1 0 0 0,1-1 0 0 0,-2 7 0 0 0,4-8 0 0 0,-5 12 0 0 0,0 0 0 0 0,0-1 0 0 0,-1 1 0 0 0,1 0 0 0 0,0-1 0 0 0,-1 1 0 0 0,1-1 0 0 0,-1 1 0 0 0,0-1 0 0 0,1 1 0 0 0,-1-1 0 0 0,0 1 0 0 0,0-1 0 0 0,0 0-1 0 0,0 1 1 0 0,0-1 0 0 0,1 0 0 0 0,-1 0-1 0 0,1 0 1 0 0,-1 0 0 0 0,1 0 0 0 0,0 1 0 0 0,0-1-1 0 0,-1 0 1 0 0,1 1 0 0 0,1-2 0 0 0,-1 2 1 0 0,0 0 0 0 0,0-1 0 0 0,-1 1 0 0 0,1 0 0 0 0,0-1 1 0 0,-1 1-1 0 0,1-1 0 0 0,-1 1 0 0 0,0-1 0 0 0,1 1 0 0 0,-1-1 0 0 0,0 0-1 0 0,2-3 43 0 0,9-7-22 0 0,-9-3 22 0 0,-2 2-47 0 0,0 11-65 0 0,0 2 1 0 0,0 0 4 0 0,3 2 10 0 0,7 11 44 0 0,5 17-1 0 0,-11-15-34 0 0,-5 8 37 0 0,0 1-3 0 0,4-8-32 0 0,1-6 35 0 0,-2-7 8 0 0,-1 0-1 0 0,0 0 1 0 0,0 0 0 0 0,0 0 0 0 0,0 0-1 0 0,-1 0 1 0 0,1 0 0 0 0,-1 0 0 0 0,0 0 0 0 0,0 2 0 0 0,0 7 0 0 0,0-4 0 0 0,0 0 0 0 0,0-1 0 0 0,1 1 0 0 0,1 7 0 0 0,2 1 0 0 0,-2-10 0 0 0,0 1 0 0 0,0-1 0 0 0,-1 0 0 0 0,0 1 0 0 0,-1-1 0 0 0,1 1 0 0 0,-2 5 1 0 0,1 8 23 0 0,3-4 41 0 0,22 69 165 0 0,-22-67-135 0 0,-3-17-85 0 0,0 1 1 0 0,0-1-1 0 0,0 0 1 0 0,0 1-1 0 0,0-1 1 0 0,0 0-1 0 0,1 1 1 0 0,-1-1-1 0 0,1 0 1 0 0,-1 1-11 0 0,16 24 135 0 0,-6-12-62 0 0,-6-2 66 0 0,-2-4-66 0 0,-2-8-70 0 0,0 1 0 0 0,1 0 1 0 0,-1-1-1 0 0,0 1 0 0 0,0 0 1 0 0,0-1-1 0 0,1 1 0 0 0,-1 0 0 0 0,0-1 1 0 0,1 1-1 0 0,-1-1 0 0 0,0 1 1 0 0,1-1-1 0 0,-1 1 0 0 0,1-1 1 0 0,-1 1-1 0 0,1-1 0 0 0,-1 1 0 0 0,1-1 1 0 0,-1 1-1 0 0,1-1 0 0 0,0 0 1 0 0,-1 1-1 0 0,1-1 0 0 0,0 0-3 0 0,3 3 0 0 0,1-3 33 0 0,3 0-77 0 0,8 0-82 0 0,-13 0 36 0 0,0 0-53 0 0,-1 0-71 0 0,0 0-115 0 0,-1 0 113 0 0,-1 0-33 0 0,1 0-338 0 0,-1-1 81 0 0,0 1-45 0 0,1-2-649 0 0,-1-2-511 0 0,0-4-970 0 0</inkml:trace>
  <inkml:trace contextRef="#ctx0" brushRef="#br0" timeOffset="563.54">755 197 7256 0 0,'0'0'165'0'0,"0"0"22"0"0,0 0 7 0 0,0 0-61 0 0,0 0-11 0 0,0 0 42 0 0,0 2 136 0 0,0-1-295 0 0,0 5 253 0 0,0 1 68 0 0,2 13 907 0 0,1-12-783 0 0,-2-4-274 0 0,1 0-47 0 0,0-1-58 0 0,1 0-66 0 0,-2-2 183 0 0,0 1-35 0 0,0 0 64 0 0,0 1-80 0 0,-1 1-72 0 0,0-1-19 0 0,1-1 54 0 0,4 6 74 0 0,1 4 85 0 0,-4-1-54 0 0,-3-5-72 0 0,1-3-89 0 0,0-1 0 0 0,0 0-1 0 0,0 0 1 0 0,0 0 0 0 0,0 0-1 0 0,1 0 1 0 0,-1 0-1 0 0,0 0 1 0 0,1 0 0 0 0,0 1-44 0 0,4 4 119 0 0,-4-5-96 0 0,0-1 1 0 0,-1 0-1 0 0,1 1 1 0 0,0-1-1 0 0,0 1 1 0 0,-1-1-1 0 0,1 1 1 0 0,-1-1-1 0 0,1 1 1 0 0,-1 0-1 0 0,0-1 1 0 0,1 1 0 0 0,-1-1-1 0 0,0 1 1 0 0,0 1-24 0 0,-1 5 81 0 0,0 13 90 0 0,5-7 22 0 0,1-7-91 0 0,-4-5-80 0 0,0-1 0 0 0,0 0 0 0 0,-1 1 0 0 0,1-1 0 0 0,0 0 0 0 0,-1 1 0 0 0,1-1 0 0 0,-1 1 0 0 0,1 0 0 0 0,-1-1 0 0 0,0 1 0 0 0,1-1 1 0 0,-1 1-1 0 0,0 0-22 0 0,0 7 175 0 0,0 0-55 0 0,0 24 137 0 0,0-25-171 0 0,0 4 119 0 0,0-6-55 0 0,0 0 40 0 0,0 3 161 0 0,0-1 112 0 0,0-3-185 0 0,0-1 36 0 0,0 1 35 0 0,0-1 40 0 0,0-74-183 0 0,0 45-170 0 0,0-1-38 0 0,-1 21 3 0 0,1 0 0 0 0,-1 0 0 0 0,0 0-1 0 0,0 1 1 0 0,-2-5-1 0 0,1 3 8 0 0,0 1 1 0 0,1-1-1 0 0,0 1 0 0 0,0-1 0 0 0,0 0 1 0 0,1 0-9 0 0,0 5 2 0 0,0-80 70 0 0,0 27-72 0 0,0 52 0 0 0,0 1 0 0 0,0-1 0 0 0,0 1 0 0 0,1-1 0 0 0,-1 1 0 0 0,0-1 0 0 0,1 1 0 0 0,0-1 0 0 0,-1 1 0 0 0,1-1 0 0 0,0 1 0 0 0,0-1 0 0 0,-1 1 0 0 0,2 0 0 0 0,2-7 0 0 0,5-11-4 0 0,-7 13-9 0 0,0 0-1 0 0,1 1 0 0 0,0-1 0 0 0,0 1 0 0 0,1 0 0 0 0,2-4 14 0 0,10-3-5 0 0,-6 7-28 0 0,-8 4 30 0 0,1 0 0 0 0,-1 0 0 0 0,0 0 0 0 0,0 0 0 0 0,0-1 0 0 0,0 1 0 0 0,0 0 0 0 0,-1-1 0 0 0,1 0 3 0 0,1 0 0 0 0,0-1 0 0 0,0 1 0 0 0,0 0 0 0 0,0 0 0 0 0,1 0 0 0 0,0 0 0 0 0,-1 0 0 0 0,1 1 0 0 0,-1-1 0 0 0,0 0 0 0 0,0-1 0 0 0,0 1 0 0 0,1-1 0 0 0,-2 1 1 0 0,0 0-1 0 0,0 1 0 0 0,1-1 1 0 0,-1 1-1 0 0,1 0 0 0 0,-1-1 1 0 0,1 1-1 0 0,0 0 0 0 0,-1 1 1 0 0,1-1-1 0 0,0 0 0 0 0,0 1 1 0 0,0-1-1 0 0,-1 1 0 0 0,1 0 0 0 0,0 0 1 0 0,0 0-1 0 0,2 1 0 0 0,1-1 5 0 0,-5 0-1 0 0,1 0 0 0 0,0 0 1 0 0,0-1-1 0 0,-1 1 0 0 0,1 0 0 0 0,0-1 0 0 0,-1 1 0 0 0,1-1 1 0 0,-1 0-1 0 0,1 1 0 0 0,0-1-4 0 0,11-10 10 0 0,-11 10-10 0 0,-1-1 0 0 0,0 1-1 0 0,0 0 1 0 0,1 0 0 0 0,-1 0 0 0 0,0 0 0 0 0,1 0 0 0 0,-1 0 0 0 0,1 0-1 0 0,-1 1 1 0 0,1-1 0 0 0,0 0 0 0 0,-1 1 0 0 0,1 0 0 0 0,0-1 0 0 0,-1 1 0 0 0,1 0-1 0 0,1 0 1 0 0,3 0 0 0 0,-3 0 0 0 0,-1 0 0 0 0,0 0 0 0 0,0 0 0 0 0,0 0 0 0 0,0 0 0 0 0,0-1 0 0 0,0 1 0 0 0,0 0 0 0 0,0-1 0 0 0,1 0 0 0 0,12-9 0 0 0,0 7 0 0 0,13 3-10 0 0,-26 0-46 0 0,1 0-8 0 0,0 0 90 0 0,0 0-108 0 0,0-1-50 0 0,-1 0-42 0 0,5-3-499 0 0,-4 2 432 0 0,-1 0 87 0 0,-1 1 125 0 0,0 0 41 0 0,0 0-175 0 0,0 0 26 0 0,-1 1-9 0 0,0-1-40 0 0,1 1-7 0 0,-1 0-40 0 0,0 0-45 0 0,0 0-52 0 0,0 0-56 0 0,0 0-51 0 0,0 0-47 0 0,0 0-39 0 0,0 0-150 0 0,0 0-40 0 0,0 0-180 0 0,0 0-490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1.19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91 0 7976 0 0,'0'0'174'0'0,"0"0"29"0"0,0 0 14 0 0,0 3-26 0 0,0 9-303 0 0,0-2 103 0 0,0-2 88 0 0,0-1 73 0 0,0-2 35 0 0,0 0 35 0 0,0 21 963 0 0,0-19-928 0 0,2-2-57 0 0,3 5 87 0 0,2 5 52 0 0,-6-4-151 0 0,-1 12 170 0 0,0 1-38 0 0,0 90 1003 0 0,-2-100-1087 0 0,-3-5-43 0 0,-1 3 1 0 0,1 13 102 0 0,3-18-155 0 0,-2 0 1 0 0,1 0 0 0 0,-4 5-142 0 0,-2 3 191 0 0,4-4-56 0 0,0 0-20 0 0,-5 0 33 0 0,-5 14 15 0 0,14-24-162 0 0,0-1 0 0 0,1 0 0 0 0,-1 1 0 0 0,0-1 0 0 0,0 0 0 0 0,0 0 0 0 0,1 1 0 0 0,-1-1 0 0 0,0 0 0 0 0,0 0 0 0 0,0 0 0 0 0,1 0 0 0 0,-1 0 1 0 0,-1 0-2 0 0,-3 0-34 0 0,2 0-86 0 0,0 0-90 0 0,2 0 55 0 0,1 0-37 0 0,-1 0-42 0 0,0 0-39 0 0,1 0-377 0 0,-1 0 86 0 0,1 0-54 0 0,0 0-728 0 0,0 0-573 0 0,0 0-1086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2.0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229 89 7080 0 0,'0'0'157'0'0,"0"0"23"0"0,0 0 13 0 0,0-3-22 0 0,-1-3-141 0 0,-6-7-15 0 0,2 7 60 0 0,3 4 64 0 0,2 2 158 0 0,-6 0 299 0 0,-7 0 867 0 0,9 0-1054 0 0,0 0-47 0 0,-1 0-30 0 0,0 0-96 0 0,-1 0-115 0 0,3 0-111 0 0,1 0-36 0 0,-8-3 127 0 0,6-1-64 0 0,4 4-35 0 0,0 0-1 0 0,0 0 1 0 0,0 0 0 0 0,0 0-1 0 0,0 0 1 0 0,0 0 0 0 0,0-1-1 0 0,-1 1 1 0 0,1 0 0 0 0,0 0-1 0 0,0 0 1 0 0,0 0 0 0 0,0 0 0 0 0,0 0-1 0 0,0 0 1 0 0,0 0 0 0 0,-1-1-1 0 0,1 1 1 0 0,0 0 0 0 0,0 0-1 0 0,0 0 1 0 0,0 0 0 0 0,0 0-1 0 0,0 0 1 0 0,-1 0 0 0 0,1 0 0 0 0,0 0-1 0 0,0 0 1 0 0,0 0 0 0 0,0 0-1 0 0,0 0 1 0 0,-1 0 0 0 0,1 0-1 0 0,0 0 1 0 0,0 0 0 0 0,0 0-1 0 0,0 0 1 0 0,0 0 0 0 0,-1 0 0 0 0,1 0-1 0 0,0 0 1 0 0,0 1 0 0 0,0-1-1 0 0,0 0 1 0 0,0 0 0 0 0,0 0-1 0 0,0 0 1 0 0,-1 0 0 0 0,1 0-1 0 0,0 0 1 0 0,0 1-2 0 0,-8 3 26 0 0,-7-1-12 0 0,14-3-14 0 0,-1 0 0 0 0,1 0 0 0 0,0 0 0 0 0,0 0 0 0 0,-1 0 0 0 0,1 0 0 0 0,0 1 0 0 0,0-1 0 0 0,0 0 0 0 0,-1 1 0 0 0,1-1 0 0 0,0 1 0 0 0,0-1 0 0 0,0 1 0 0 0,0 0 0 0 0,0 0 0 0 0,0-1 0 0 0,0 1 0 0 0,0 0 0 0 0,0 0 0 0 0,0 0 0 0 0,1 0 0 0 0,-1 0 0 0 0,0 0 0 0 0,0 1 0 0 0,-4 10 0 0 0,-5-6 0 0 0,-5 21 0 0 0,0 3 0 0 0,12-15 0 0 0,4-14 0 0 0,-1 0 0 0 0,0 0 0 0 0,0 0 0 0 0,0-1 0 0 0,0 1 0 0 0,-1 0 0 0 0,1 0 0 0 0,0 0 0 0 0,0-1 0 0 0,0 1 0 0 0,-1 0 0 0 0,1 0 0 0 0,0 0 0 0 0,-1-1 0 0 0,1 1 0 0 0,-11 5 0 0 0,10-5 0 0 0,0-1 0 0 0,0 1 0 0 0,0-1 0 0 0,0 1 0 0 0,0-1 0 0 0,0 1 0 0 0,0-1 0 0 0,0 1 0 0 0,1 0 0 0 0,-1-1 0 0 0,0 1 0 0 0,0 0 0 0 0,1 0 0 0 0,-1 0 0 0 0,0 0 0 0 0,1 0 0 0 0,-1 1 0 0 0,0 0 0 0 0,0 1 0 0 0,1-1 0 0 0,0 0 0 0 0,-1 0 0 0 0,1 1 0 0 0,0-1 0 0 0,0 0 0 0 0,0 1 0 0 0,0-1 0 0 0,1 0 0 0 0,-1 1 0 0 0,0-1 0 0 0,1 1 0 0 0,-1-1 0 0 0,0 0 0 0 0,0 1 0 0 0,0-1 0 0 0,0 0 0 0 0,0 1 0 0 0,-1-1 0 0 0,1 0 0 0 0,-1 1 0 0 0,0-1 0 0 0,1 0 0 0 0,-5 6 0 0 0,4-7 0 0 0,0 1 0 0 0,0-1 0 0 0,0 0 0 0 0,1 1 0 0 0,-1-1 0 0 0,0 1 0 0 0,1-1 0 0 0,-1 1 0 0 0,1-1 0 0 0,0 1 0 0 0,-1 0 0 0 0,1-1 0 0 0,0 1 0 0 0,0 0 0 0 0,-1 9 0 0 0,1-7 0 0 0,0 0 0 0 0,0 0 0 0 0,0 0 0 0 0,0 0 0 0 0,1-1 0 0 0,-1 1 0 0 0,1 0 0 0 0,0 1 0 0 0,10 21 0 0 0,-9-9 18 0 0,-2-16-15 0 0,0 1 1 0 0,0-1-1 0 0,0 1 1 0 0,0-1-1 0 0,0 0 1 0 0,1 1-1 0 0,-1-1 1 0 0,0 0-1 0 0,1 0 1 0 0,0 1-4 0 0,4 7 22 0 0,13 8 130 0 0,-16-15-141 0 0,13 13 129 0 0,-1-5-34 0 0,-12-9-92 0 0,1 1 1 0 0,-1-1-1 0 0,1 0 0 0 0,-1-1 0 0 0,1 1 0 0 0,0 0 0 0 0,0-1 0 0 0,-1 1 0 0 0,1-1 0 0 0,0 0 1 0 0,2 0-15 0 0,-5 0 3 0 0,1 0 1 0 0,0 0 0 0 0,-1 0-1 0 0,1 0 1 0 0,0 0 0 0 0,-1 0-1 0 0,1 0 1 0 0,0-1 0 0 0,-1 1 0 0 0,1 0-1 0 0,-1 0 1 0 0,1 0 0 0 0,0-1-1 0 0,-1 1 1 0 0,1 0 0 0 0,-1-1-1 0 0,1 1 1 0 0,-1-1 0 0 0,1 1-1 0 0,-1 0 1 0 0,1-1 0 0 0,-1 1 0 0 0,1-1-1 0 0,-1 1 1 0 0,0-1 0 0 0,1 0-4 0 0,-1 1 3 0 0,1-1 1 0 0,-1 1 0 0 0,0-1-1 0 0,1 1 1 0 0,-1-1 0 0 0,1 1-1 0 0,-1-1 1 0 0,1 1 0 0 0,-1-1 0 0 0,1 1-1 0 0,-1 0 1 0 0,1-1 0 0 0,-1 1-1 0 0,1 0 1 0 0,0 0 0 0 0,-1-1-1 0 0,1 1 1 0 0,0 0 0 0 0,-1 0-1 0 0,1 0 1 0 0,0 0 0 0 0,-1 0 0 0 0,1 0-1 0 0,0 0 1 0 0,-1 0 0 0 0,1 0-4 0 0,1 0 6 0 0,0 0 1 0 0,1 0 0 0 0,-1 0 0 0 0,0 0 0 0 0,0 0 0 0 0,1 0 0 0 0,-1 0-1 0 0,0-1 1 0 0,0 0 0 0 0,0 1 0 0 0,0-1 0 0 0,1 0 0 0 0,-1 0 0 0 0,0 0-1 0 0,0 0 1 0 0,-1 0 0 0 0,1 0 0 0 0,0-1 0 0 0,0 1 0 0 0,-1-1 0 0 0,1 1-7 0 0,3-4 19 0 0,1 1 0 0 0,-1 1 0 0 0,1-1 1 0 0,0 1-1 0 0,0 0 0 0 0,0 0-19 0 0,0 0-3 0 0,-5 3 4 0 0,0-1 1 0 0,-1 1-1 0 0,1-1 1 0 0,0 1-1 0 0,0-1 1 0 0,0 1-1 0 0,0-1 1 0 0,-1 1-1 0 0,1-1 1 0 0,0 0-1 0 0,-1 1 1 0 0,1-1-1 0 0,0 0 1 0 0,-1 0-1 0 0,1 1 1 0 0,-1-1-1 0 0,1 0 1 0 0,-1 0-1 0 0,0 0 1 0 0,1 0-1 0 0,-1 0 1 0 0,0 0-1 0 0,1 0 1 0 0,-1 0-2 0 0,0 0 1 0 0,0 0 1 0 0,0 0-1 0 0,1 0 1 0 0,-1 1-1 0 0,0-1 1 0 0,1 0-1 0 0,-1 0 1 0 0,1 0-1 0 0,-1 0 1 0 0,1 1-1 0 0,0-1 1 0 0,-1 0-1 0 0,1 0 1 0 0,-1 1-1 0 0,1-1 1 0 0,0 0-1 0 0,0 1 1 0 0,0-1-1 0 0,-1 1 1 0 0,1-1-1 0 0,0 1 1 0 0,0-1-1 0 0,0 1 1 0 0,0 0-2 0 0,0-1 2 0 0,1 0 1 0 0,-1-1-1 0 0,0 1 1 0 0,0 0-1 0 0,0 0 1 0 0,0-1-1 0 0,0 1 1 0 0,0 0-1 0 0,0-1 1 0 0,0 1-1 0 0,-1-1 1 0 0,1 1-1 0 0,0-1 1 0 0,-1 1-1 0 0,1-1 1 0 0,-1 0-1 0 0,0 1 1 0 0,0-1-1 0 0,1 0 1 0 0,-1 1-1 0 0,0-1 1 0 0,0 0-1 0 0,-1 1 1 0 0,1-1-3 0 0,3-17 4 0 0,-3 17-4 0 0,1 0 0 0 0,0 0 0 0 0,0 0 0 0 0,0 0 0 0 0,1 0 0 0 0,-1 1 0 0 0,0-1 0 0 0,1 0 0 0 0,-1 1 0 0 0,2-1 0 0 0,-2 1 0 0 0,0 0 0 0 0,0 0 0 0 0,0-1 0 0 0,0 1 0 0 0,0 0 0 0 0,0 0 0 0 0,0 0 0 0 0,0-1 0 0 0,-1 1 0 0 0,1 0 0 0 0,0-1 0 0 0,-1 1 0 0 0,1-1 0 0 0,-1 1 0 0 0,1-1 0 0 0,-1 1 0 0 0,0-1 0 0 0,0 1 0 0 0,0-2 0 0 0,0-3 0 0 0,0 3 0 0 0,0 1 0 0 0,0 0 0 0 0,0 0 0 0 0,0 0 0 0 0,0 0 0 0 0,0 0 0 0 0,1 0 0 0 0,-1 0 0 0 0,1 0 0 0 0,0-1 0 0 0,1-1 0 0 0,0 0 0 0 0,0 0 0 0 0,-1 0 0 0 0,1 0 0 0 0,-1-1 0 0 0,0 1 0 0 0,0 0 0 0 0,-1-1 0 0 0,1 1 0 0 0,-1-1 0 0 0,0 1 0 0 0,0 0 0 0 0,-1-1 0 0 0,1-56-11 0 0,0 59 7 0 0,1 1 0 0 0,-1-1 0 0 0,0 0 0 0 0,0 1 0 0 0,1-1 0 0 0,-1 0 0 0 0,1 1 0 0 0,0-1 0 0 0,-1 0 0 0 0,1 1 0 0 0,0-1 0 0 0,0 1 0 0 0,0-1 4 0 0,0 1 0 0 0,0 0 0 0 0,0-1 0 0 0,0 1 0 0 0,-1-1 0 0 0,1 0-1 0 0,-1 1 1 0 0,1-1 0 0 0,-1 0 0 0 0,1 1 0 0 0,-1-1 0 0 0,0 0 0 0 0,0 1 0 0 0,1-1 0 0 0,-1-41-11 0 0,0 38-32 0 0,0-5 22 0 0,2 32-37 0 0,7 8 66 0 0,-8-27-11 0 0,4 33 56 0 0,-1-26-43 0 0,3 7 13 0 0,-5 1 47 0 0,-3-10-41 0 0,1-5-18 0 0,-1 0-1 0 0,1 0 1 0 0,0 0 0 0 0,0-1 0 0 0,0 1 0 0 0,1 0-1 0 0,-1 0 1 0 0,1 0 0 0 0,-1 0 0 0 0,1-1 0 0 0,0 2-11 0 0,1-1 17 0 0,0 0-1 0 0,0 1 1 0 0,-1-1 0 0 0,0 1 0 0 0,0 0 0 0 0,0-1 0 0 0,0 1 0 0 0,0 0 0 0 0,-1 0 0 0 0,1 3-17 0 0,-1-6 10 0 0,0 1 0 0 0,0-1 0 0 0,0 1 1 0 0,0 0-1 0 0,1-1 0 0 0,-1 1 0 0 0,0-1 0 0 0,1 1 0 0 0,0-1 0 0 0,-1 1 1 0 0,1-1-1 0 0,0 1 0 0 0,0-1 0 0 0,0 1-10 0 0,4 10 65 0 0,-3-5-52 0 0,-2 2 47 0 0,0-5-24 0 0,0 0 0 0 0,0 0-1 0 0,1 0 1 0 0,-1 0 0 0 0,1 0 0 0 0,1 1-36 0 0,8 18 88 0 0,-7-15-14 0 0,-3-2-56 0 0,2 0-12 0 0,0-2-47 0 0,1 0 81 0 0,0 0 49 0 0,-1 1-89 0 0,-1-1-54 0 0,0 1-56 0 0,-1 3-71 0 0,0 1-83 0 0,0-8 54 0 0,0-1-36 0 0,0 1-338 0 0,0-1 75 0 0,0 0-47 0 0,0 0-662 0 0,0 0-523 0 0,0 0-996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2.7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1 107 6392 0 0,'0'0'141'0'0,"0"0"23"0"0,0 0 12 0 0,2 0-24 0 0,4 0-98 0 0,-2 0 40 0 0,-2 1 97 0 0,-1 1 221 0 0,-2 4 49 0 0,2 21 923 0 0,1-20-828 0 0,1-5-346 0 0,1 0-16 0 0,-1 0-26 0 0,-2 0-11 0 0,0 0-17 0 0,-1 0 43 0 0,1 2 54 0 0,-1 0 65 0 0,4 12 267 0 0,2-3-213 0 0,2 0-38 0 0,2 3 103 0 0,-4-3-101 0 0,-1-3-102 0 0,-1-2-96 0 0,-1 3 63 0 0,-2 4-14 0 0,0 1-19 0 0,3-6-13 0 0,6 0-11 0 0,-3-2 3 0 0,-3-1 19 0 0,-2 0 36 0 0,-2 2 72 0 0,0-3-109 0 0,0 2-49 0 0,0 17 108 0 0,0-15-60 0 0,0-4-33 0 0,0-1 35 0 0,0 0 42 0 0,0 0 49 0 0,0-2-113 0 0,0-3 0 0 0,0 0 6 0 0,0 0 23 0 0,0 0 16 0 0,0 0 3 0 0,0 0-14 0 0,0 0-64 0 0,0 0-30 0 0,0-3-4 0 0,1 2-59 0 0,-1 0-1 0 0,-1-1 0 0 0,1 1 0 0 0,0 0 1 0 0,0-1-1 0 0,0 1 0 0 0,-1-1 0 0 0,1 1 0 0 0,-1 0 1 0 0,1 0-1 0 0,-1-1 0 0 0,1 1 0 0 0,-1 0 0 0 0,0 0 1 0 0,0-1-5 0 0,-10-19 0 0 0,6 13 0 0 0,4 7 0 0 0,0-1 0 0 0,0 1 0 0 0,1-1 0 0 0,-1 1 0 0 0,0 0 0 0 0,1-1 0 0 0,-1 1 0 0 0,1-1 0 0 0,-1 0 0 0 0,1 1 0 0 0,0-1 0 0 0,-1 1 0 0 0,1-1 0 0 0,0 0 0 0 0,1-10 7 0 0,-2-12 56 0 0,-1 12-61 0 0,0 7-1 0 0,-1-2 1 0 0,1 1-1 0 0,1 0 1 0 0,-1-1-1 0 0,1 1 0 0 0,0-1 1 0 0,0 0-1 0 0,1 0-1 0 0,0 6 5 0 0,0-1-1 0 0,-1 0 1 0 0,1 1-1 0 0,-1-1 1 0 0,1 0-1 0 0,-1 1 1 0 0,1-1-1 0 0,-1 1 1 0 0,0-1-1 0 0,0 1 1 0 0,-1-2-5 0 0,2 3 0 0 0,-1-1 0 0 0,0 0 0 0 0,1 0 0 0 0,-1 0 0 0 0,1 0 1 0 0,-1 0-1 0 0,1 0 0 0 0,-1 0 0 0 0,1 0 0 0 0,0 0 0 0 0,0 0 1 0 0,-1 0-1 0 0,1 0 0 0 0,0 0 0 0 0,0 0 0 0 0,0 0 0 0 0,0 0 1 0 0,0 0-1 0 0,0 0 0 0 0,0 0 0 0 0,0 0 0 0 0,1-1 0 0 0,-1 1 0 0 0,0 0 0 0 0,5-7 0 0 0,-4 7 0 0 0,0 0 0 0 0,0-1 0 0 0,0 1 0 0 0,-1 0 0 0 0,1-1 0 0 0,0 1 0 0 0,-1-1 0 0 0,1 1 0 0 0,-1-1 0 0 0,0 0 0 0 0,1 1 0 0 0,-1-1 0 0 0,0 1 0 0 0,0-1 0 0 0,0 0 0 0 0,0 0 0 0 0,1 1 0 0 0,-1-1 0 0 0,0 0 0 0 0,1 1 0 0 0,-1-1 0 0 0,1 0 0 0 0,-1 1 0 0 0,1-1 0 0 0,0 1 0 0 0,0-1 0 0 0,0 1 0 0 0,0-1 0 0 0,0 1 0 0 0,0-1 0 0 0,-1 1 0 0 0,1-1 0 0 0,0 1 0 0 0,0-1 0 0 0,-1 1 0 0 0,1-1 0 0 0,-1 0 0 0 0,0 1 0 0 0,1-1 0 0 0,-1 0 0 0 0,0 0 0 0 0,0 1 0 0 0,0 0 0 0 0,0 0 1 0 0,0 1-1 0 0,0-1 0 0 0,0 0 0 0 0,0 1 0 0 0,0-1 0 0 0,0 0 0 0 0,1 1 0 0 0,-1-1 0 0 0,0 0 0 0 0,0 1 0 0 0,1-1 0 0 0,-1 1 0 0 0,0-1 0 0 0,0 0 0 0 0,1 1 0 0 0,-1-1 0 0 0,1 1 0 0 0,-1-1 0 0 0,1 1 0 0 0,-1-1 0 0 0,0 1 0 0 0,1 0 0 0 0,0-1 0 0 0,-1 1 0 0 0,1-1 0 0 0,-1 1 0 0 0,1 0-1 0 0,-1-1 1 0 0,1 1 0 0 0,-1-1-1 0 0,1 1 1 0 0,-1 0-1 0 0,1-1 1 0 0,-1 1-1 0 0,1-1 1 0 0,-1 0-1 0 0,0 1 1 0 0,1-1 0 0 0,-1 1-1 0 0,0-1 1 0 0,0 1-1 0 0,1-1 1 0 0,-1 0-1 0 0,0 1 1 0 0,0-1-1 0 0,0 0 1 0 0,0 1 0 0 0,0-1-1 0 0,0 0 1 0 0,0 1-1 0 0,0-1 1 0 0,0 0 0 0 0,3-9-39 0 0,10 0 24 0 0,2 0 5 0 0,0-5-33 0 0,0 2 32 0 0,-13 13 11 0 0,-1-1 0 0 0,1 1 0 0 0,0-1 0 0 0,0 1 0 0 0,-1 0 0 0 0,1-1 0 0 0,0 1 0 0 0,0 0 0 0 0,0 0 0 0 0,0 0 0 0 0,1 1 0 0 0,-2-1 0 0 0,1 0 0 0 0,0 0 0 0 0,0 0 0 0 0,0 0 0 0 0,0 0 0 0 0,-1 0 0 0 0,1 0 0 0 0,0-1 0 0 0,0 1 0 0 0,-1-1 0 0 0,2 0 0 0 0,5-3 0 0 0,-7 3-4 0 0,1 0 0 0 0,-1 0 1 0 0,0 0-1 0 0,1 0 0 0 0,-1 1 0 0 0,1-1 1 0 0,-1 1-1 0 0,1-1 0 0 0,-1 1 0 0 0,1-1 0 0 0,-1 1 1 0 0,1 0-1 0 0,0 0 0 0 0,-1 0 4 0 0,2 0-1 0 0,-1 0 0 0 0,0 0 0 0 0,1 0-1 0 0,-1 0 1 0 0,1 0 0 0 0,-1-1 0 0 0,0 1 0 0 0,1-1-1 0 0,-1 1 1 0 0,0-1 0 0 0,0 0 0 0 0,0 0 0 0 0,1 0 0 0 0,-1 0-1 0 0,0 0 1 0 0,0 0 0 0 0,0-1 0 0 0,0 0 1 0 0,4-1-49 0 0,-5 3 48 0 0,0 0 0 0 0,-1 0-1 0 0,1 0 1 0 0,0 0 0 0 0,-1 0-1 0 0,1 0 1 0 0,0 0 0 0 0,0 0-1 0 0,-1 1 1 0 0,1-1 0 0 0,0 0-1 0 0,-1 1 1 0 0,1-1 0 0 0,0 1 1 0 0,0-1-11 0 0,11 10-106 0 0,-9-7-14 0 0,4-3-61 0 0,8 0-457 0 0,-11 0 501 0 0,-2 0 71 0 0,0 0-111 0 0,-2 0-29 0 0,0 0-67 0 0,0 0 96 0 0,0 0-35 0 0,0 0-39 0 0,0 0-37 0 0,0 0-396 0 0,0 0 102 0 0,0 0-50 0 0,0 0-752 0 0,0 0-586 0 0,0 0-1120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3.39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0 123 5584 0 0,'0'0'124'0'0,"0"0"17"0"0,0 0 11 0 0,3-3-20 0 0,3-3-86 0 0,-2 2 31 0 0,-3 2 125 0 0,0 1-39 0 0,1-1 62 0 0,-2 0-87 0 0,-1-1-68 0 0,0 1-28 0 0,0 1 15 0 0,1 0 19 0 0,1 0 37 0 0,-1 0 13 0 0,1 0 34 0 0,0-1 41 0 0,0 1 43 0 0,1-1-146 0 0,1-1 100 0 0,2-2 164 0 0,11-12 903 0 0,-9 11-805 0 0,-4 3-305 0 0,0 1-42 0 0,-1 1-49 0 0,0-1-56 0 0,11-3 393 0 0,-8-5-32 0 0,2 5-85 0 0,9-3 49 0 0,-12 6-224 0 0,5-2 140 0 0,0 0-39 0 0,4-3 95 0 0,-13 7-276 0 0,1-1 0 0 0,0 1 1 0 0,0-1-1 0 0,0 1 1 0 0,0-1-1 0 0,0 1 1 0 0,0 0-1 0 0,0 0 0 0 0,0-1 1 0 0,0 1-1 0 0,0 0 1 0 0,0 0-1 0 0,1 0 1 0 0,-1 0-1 0 0,0 0 0 0 0,0 1-29 0 0,10-1 166 0 0,6 1 46 0 0,10-1-145 0 0,-17 0-12 0 0,1 0 39 0 0,-9-1-76 0 0,2 1-2 0 0,5 16 67 0 0,5 16-148 0 0,-14-16 53 0 0,-2-1 65 0 0,2 16-40 0 0,0-30-13 0 0,0-1 0 0 0,-1 1 0 0 0,1-1 0 0 0,0 1 0 0 0,0-1-1 0 0,0 0 1 0 0,0 1 0 0 0,0-1 0 0 0,-1 1 0 0 0,1-1 0 0 0,0 0 0 0 0,0 1 0 0 0,-1-1 0 0 0,1 0 0 0 0,0 1 0 0 0,0-1 0 0 0,-1 0 0 0 0,1 1 0 0 0,0-1 0 0 0,-1 0 0 0 0,1 0 0 0 0,-1 1 0 0 0,-5 4-1 0 0,5-4 1 0 0,1 0 0 0 0,0-1 0 0 0,-1 1 0 0 0,1 0 0 0 0,0 0 0 0 0,0-1 0 0 0,0 1 0 0 0,-1 0 0 0 0,1 0 0 0 0,0 0 0 0 0,0-1 0 0 0,0 1 0 0 0,0 0 0 0 0,0 1 0 0 0,0-2 0 0 0,1 1 0 0 0,-1 0 0 0 0,0 0 0 0 0,0 0 0 0 0,-1 0 0 0 0,1-1 0 0 0,0 1 0 0 0,0 0 0 0 0,0 0 0 0 0,0 0 0 0 0,-1-1 0 0 0,1 1 0 0 0,0 0 0 0 0,-1 0 0 0 0,-9 4 0 0 0,-5 23 0 0 0,10-13 0 0 0,-8 0 0 0 0,-15 3 0 0 0,23-8 0 0 0,-7-5 0 0 0,-3 5 10 0 0,2-5 33 0 0,13-4-42 0 0,-1 0-1 0 0,1-1 1 0 0,-1 1 0 0 0,1 0 0 0 0,0 0-1 0 0,0-1 1 0 0,0 1 0 0 0,-1 0 0 0 0,1 0 0 0 0,0 0-1 0 0,0 0 1 0 0,0-1 0 0 0,0 1 0 0 0,0 1-1 0 0,1-1 0 0 0,-1-1 0 0 0,0 1 0 0 0,0 0 0 0 0,0 0 0 0 0,0 0 0 0 0,-1-1 0 0 0,1 1 0 0 0,0 0 0 0 0,0 0 0 0 0,0 0 0 0 0,-1-1 0 0 0,1 1 0 0 0,0 0 0 0 0,-1 0 0 0 0,-9 2 12 0 0,7-3 46 0 0,3 0 12 0 0,0 0 12 0 0,12 0-4 0 0,-9 1-78 0 0,0-1 1 0 0,0 0-1 0 0,0 0 0 0 0,0 0 1 0 0,0 0-1 0 0,0-1 0 0 0,0 1 1 0 0,0-1-1 0 0,0 0 1 0 0,1 0-1 0 0,3-3 0 0 0,-5 3 1 0 0,-1 0 0 0 0,0 0-1 0 0,1 0 1 0 0,-1 0 0 0 0,1 1 0 0 0,-1-1 0 0 0,1 1 0 0 0,-1-1-1 0 0,1 1 1 0 0,-1-1 0 0 0,1 1 0 0 0,-1 0 0 0 0,1 0 0 0 0,0 0-1 0 0,0 0 4 0 0,-1 0 1 0 0,1-1-1 0 0,0 1 1 0 0,-1 0 0 0 0,1-1-1 0 0,0 1 1 0 0,-1-1-1 0 0,1 1 1 0 0,0-1 0 0 0,-1 0-1 0 0,1 0 1 0 0,-1 0-1 0 0,1 0-4 0 0,-1 0 4 0 0,0 0 1 0 0,1 0-1 0 0,-1 1 0 0 0,1-1 0 0 0,0 0 0 0 0,-1 1 0 0 0,1-1 0 0 0,0 1 0 0 0,-1-1 1 0 0,1 1-1 0 0,0 0 0 0 0,-1 0 0 0 0,1 0-4 0 0,59 0 11 0 0,-54-1-20 0 0,-1-1-33 0 0,3-3-136 0 0,1 0-119 0 0,3 3-107 0 0,-7 2 192 0 0,-4 0 101 0 0,0 0-33 0 0,0 0-8 0 0,-1 0-35 0 0,2 0-38 0 0,-1 0-45 0 0,0 0-47 0 0,1 0-44 0 0,-1 0-39 0 0,1 0-34 0 0,0 0-125 0 0,1 0-34 0 0,6 0-1304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5.9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11 4384 0 0,'0'-6'77'0'0,"1"1"-18"0"0,3 8 29 0 0,-2 0-21 0 0,0-1 36 0 0,1 0 48 0 0,0-1 59 0 0,-3-1 309 0 0,0 0 23 0 0,2 0-364 0 0,0 0 53 0 0,0 0 44 0 0,1 0 35 0 0,1 0 227 0 0,5 0 794 0 0,-6 0-889 0 0,1 0-21 0 0,-1 0-77 0 0,0 0-96 0 0,-1 0-171 0 0,-1 0-35 0 0,1 0-38 0 0,-1 0-41 0 0,0 0-45 0 0,0 0-47 0 0,2 0 578 0 0,-3 0 6 0 0,0 0-192 0 0,0 0-116 0 0,0 1-38 0 0,2 1 2 0 0,-1-1-94 0 0,1 0 0 0 0,-1 1-1 0 0,0-1 1 0 0,1 0-1 0 0,-1 0 1 0 0,1 0 0 0 0,-1-1-1 0 0,1 1 1 0 0,-1 0 0 0 0,1-1-1 0 0,0 1 1 0 0,-1-1-1 0 0,1 1 1 0 0,0-1 0 0 0,0 1-17 0 0,1-1 116 0 0,-3 5 23 0 0,1 0-48 0 0,2 0-26 0 0,1 2-15 0 0,0 1 25 0 0,1 4 83 0 0,2-7-19 0 0,-7-5-129 0 0,1 0 1 0 0,-1 0-1 0 0,0 1 0 0 0,1-1 1 0 0,-1 0-1 0 0,1 0 1 0 0,-1 1-1 0 0,0-1 1 0 0,1 0-1 0 0,-1 1 1 0 0,0-1-1 0 0,0 0 1 0 0,1 1-1 0 0,-1-1 1 0 0,0 1-1 0 0,0-1 1 0 0,1 1-1 0 0,-1-1 1 0 0,0 0-1 0 0,0 1 0 0 0,0-1 1 0 0,0 1-1 0 0,0-1 1 0 0,0 1-1 0 0,0-1 1 0 0,0 1-1 0 0,0-1 1 0 0,0 1-1 0 0,0-1 1 0 0,0 1-1 0 0,0-1 1 0 0,0 1-11 0 0,1 14 256 0 0,2-1-90 0 0,0-2-82 0 0,1-1-71 0 0,-2-5-34 0 0,-1-1-3 0 0,0 1 1 0 0,0-1-1 0 0,-1 0 0 0 0,1 1 0 0 0,-1-1 0 0 0,0 0 0 0 0,-1 1 1 0 0,1 0 23 0 0,-1 5-23 0 0,0 9 43 0 0,-8 14 134 0 0,7-27-143 0 0,-4 28 159 0 0,-2-13-94 0 0,-9 14 109 0 0,12-6-38 0 0,-5-17-75 0 0,7-8 11 0 0,2 2-56 0 0,0-1-12 0 0,-4 2-4 0 0,-1 3 24 0 0,5-3 20 0 0,1-8-54 0 0,0 1 0 0 0,0-1 0 0 0,0 0 0 0 0,0 0 0 0 0,0 0 0 0 0,0 0 0 0 0,0 0 0 0 0,0 0 0 0 0,0 0 1 0 0,0 0-1 0 0,0 0 0 0 0,0 0 0 0 0,0 0 0 0 0,0 1 0 0 0,0-1 0 0 0,0 0 0 0 0,0 0 0 0 0,0 0 0 0 0,0 0 0 0 0,0 0 0 0 0,0 0 0 0 0,0 0 0 0 0,-1 0 0 0 0,1 0 0 0 0,0 0 0 0 0,0 0 0 0 0,0 1 0 0 0,0-1 0 0 0,0 0 0 0 0,0 0 0 0 0,0 0 0 0 0,0 0 0 0 0,0 0 0 0 0,0 0 0 0 0,0 0 0 0 0,0 0 0 0 0,0 0 0 0 0,0 0 0 0 0,-1 0 0 0 0,1 0 0 0 0,0 0 0 0 0,0 0 0 0 0,0 0 1 0 0,0 0-1 0 0,0 0 0 0 0,0 0 0 0 0,0 0 0 0 0,0 0 0 0 0,0 0 0 0 0,0 0 0 0 0,0 0 0 0 0,-1 0 0 0 0,1 0 0 0 0,0 0 0 0 0,0 0 0 0 0,0 0 0 0 0,0 0-1 0 0,-10 0 21 0 0,7 0-9 0 0,3 0-53 0 0,0 0-68 0 0,0 0-118 0 0,0 0-18 0 0,0 0-3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7.0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409 92 5936 0 0,'0'0'169'0'0,"-1"-1"-31"0"0,-1-1 11 0 0,1 0-134 0 0,-1 1 79 0 0,0-2 68 0 0,-1 1 58 0 0,0-1 109 0 0,0-1 55 0 0,-9-7 930 0 0,5 4-555 0 0,2 2-317 0 0,2 1-137 0 0,-1 1-75 0 0,-7-6 281 0 0,4 6-213 0 0,-3 2 36 0 0,0-1 7 0 0,5-3-35 0 0,5 4-283 0 0,0 0-1 0 0,-1 1 0 0 0,1-1 1 0 0,-1 1-1 0 0,1-1 0 0 0,-1 1 0 0 0,1-1 1 0 0,-1 1-1 0 0,1 0 0 0 0,-1-1 0 0 0,1 1 1 0 0,-1 0-1 0 0,1-1 0 0 0,-1 1 1 0 0,0 0-1 0 0,1 0 0 0 0,-1-1 0 0 0,1 1 1 0 0,-1 0-1 0 0,0 0 0 0 0,1 0 0 0 0,-1 0 1 0 0,0 0-1 0 0,1 0 0 0 0,-1 0 1 0 0,0 0-23 0 0,1 0 21 0 0,-1 0 0 0 0,0 0 0 0 0,1 0 0 0 0,-1 0 0 0 0,0 0 0 0 0,1 0 1 0 0,-1 0-1 0 0,0 0 0 0 0,1-1 0 0 0,-1 1 0 0 0,0 0 0 0 0,1 0 0 0 0,-1-1 1 0 0,1 1-1 0 0,-1 0 0 0 0,1-1 0 0 0,-1 1 0 0 0,0 0 0 0 0,1-1 0 0 0,0 1 1 0 0,-1-1-1 0 0,1 1 0 0 0,-1-1 0 0 0,1 1 0 0 0,-1-1 0 0 0,1 0-21 0 0,0 1 19 0 0,-1-1 0 0 0,1 1 0 0 0,0-1 0 0 0,-1 1 0 0 0,1-1-1 0 0,-1 1 1 0 0,1-1 0 0 0,-1 1 0 0 0,1 0 0 0 0,-1-1 0 0 0,1 1 0 0 0,-1 0-1 0 0,0-1 1 0 0,1 1 0 0 0,-1 0 0 0 0,1-1 0 0 0,-1 1 0 0 0,0 0 0 0 0,1 0-1 0 0,-1 0 1 0 0,0 0 0 0 0,1 0 0 0 0,-1 0 0 0 0,0 0 0 0 0,1 0 0 0 0,-1 0-19 0 0,-38 0 927 0 0,23 0-572 0 0,-2 0-48 0 0,9 0-202 0 0,0 0-39 0 0,-1 2 8 0 0,7 2-34 0 0,-1 2-45 0 0,-7 1-34 0 0,10-7 37 0 0,0 0 0 0 0,0 1 0 0 0,0-1 0 0 0,0 1 0 0 0,0-1 0 0 0,0 1 0 0 0,0 0 0 0 0,0-1 0 0 0,0 1 0 0 0,1 0 0 0 0,-1-1 0 0 0,0 1 0 0 0,0 0 0 0 0,1 0 0 0 0,-1 0 0 0 0,0 0 2 0 0,-3 9-48 0 0,3-8 43 0 0,0 0 1 0 0,0 1 0 0 0,0-1 0 0 0,-1 0-1 0 0,1 0 1 0 0,0 0 0 0 0,-1 0 0 0 0,1-1 0 0 0,-1 1 4 0 0,-4 4 0 0 0,3-4 0 0 0,1 1 0 0 0,-1 0 0 0 0,1-1 0 0 0,-1 1 0 0 0,1 0 0 0 0,0 0 0 0 0,0 0 0 0 0,0 1 0 0 0,1-1 0 0 0,-1 0 0 0 0,1 1 0 0 0,-1 2 0 0 0,-10 18 0 0 0,8-18 0 0 0,0 1 0 0 0,1 0 0 0 0,0 0 0 0 0,-1 3 0 0 0,-3 8 0 0 0,3-6 0 0 0,-1-1 0 0 0,2 1 0 0 0,0 0 0 0 0,0 0 0 0 0,0 11 0 0 0,3-20-1 0 0,0 0 1 0 0,0-1 0 0 0,0 1 0 0 0,0-1 0 0 0,-1 1 0 0 0,1-1 0 0 0,-1 0 0 0 0,0 1-1 0 0,0-1 1 0 0,0 1 0 0 0,0-1 0 0 0,-1 1 0 0 0,1-1 2 0 0,0 1-1 0 0,0-1 1 0 0,0 0-1 0 0,0 1 1 0 0,1-1-1 0 0,-1 1 1 0 0,1-1 0 0 0,-1 1-1 0 0,1-1 1 0 0,0 1-1 0 0,0-1 1 0 0,0 2-2 0 0,1 5 26 0 0,-1-5-13 0 0,0-1 1 0 0,0 1-1 0 0,0-1 0 0 0,0 1 1 0 0,0-1-1 0 0,-1 1 1 0 0,1-1-1 0 0,-1 0 1 0 0,-1 2-14 0 0,-1 4 14 0 0,-5 14-56 0 0,7-21 32 0 0,1 1 0 0 0,0-1-1 0 0,0 0 1 0 0,-1 1 0 0 0,2-1 0 0 0,-1 0-1 0 0,0 1 1 0 0,0-1 0 0 0,1 1 0 0 0,-1-1 0 0 0,1 1 10 0 0,9 22-54 0 0,-5-7 44 0 0,9 6 12 0 0,-14-24-1 0 0,-1 3 9 0 0,1-3-9 0 0,0 1 0 0 0,0-1 0 0 0,0 0 0 0 0,0 0 0 0 0,0 0-1 0 0,0 0 1 0 0,0 0 0 0 0,0 0 0 0 0,0 0 0 0 0,0 0 0 0 0,0 0 0 0 0,0 0 0 0 0,0 0 0 0 0,0 1 0 0 0,0-1 0 0 0,0 0 0 0 0,0 0 0 0 0,0 0 0 0 0,0 0 0 0 0,0 0 0 0 0,0 0-1 0 0,0 0 1 0 0,0 0 0 0 0,0 0 0 0 0,0 0 0 0 0,0 0 0 0 0,0 1 0 0 0,0-1 0 0 0,0 0 0 0 0,0 0 0 0 0,0 0 0 0 0,1 0 0 0 0,-1 0 0 0 0,0 0 0 0 0,0 0 0 0 0,0 0-1 0 0,0 0 1 0 0,0 0 0 0 0,0 0 0 0 0,0 0 0 0 0,0 0 0 0 0,0 0 0 0 0,0 0 0 0 0,0 0 0 0 0,1 0 0 0 0,-1 0 0 0 0,0 0 0 0 0,0 0 0 0 0,0 0 0 0 0,0 0 0 0 0,0 0 0 0 0,0 0-1 0 0,0 0 1 0 0,0 0 0 0 0,0 0 0 0 0,0 0 0 0 0,1 0-1 0 0,2 0 9 0 0,0 0-3 0 0,-1-1 1 0 0,0 1-1 0 0,0 0 1 0 0,1 1-1 0 0,-1-1 1 0 0,0 0-1 0 0,0 1 0 0 0,1-1 1 0 0,0 1-7 0 0,4 4 9 0 0,-7-5-9 0 0,1 1 0 0 0,0 0 0 0 0,-1-1 0 0 0,1 1 0 0 0,0-1 0 0 0,0 1 0 0 0,0-1 0 0 0,-1 1 0 0 0,1-1 0 0 0,0 1 0 0 0,0-1 0 0 0,0 0 0 0 0,0 0 1 0 0,0 1-1 0 0,-1-1 0 0 0,1 0 0 0 0,0 0 0 0 0,0 0 0 0 0,0 0 0 0 0,0 0 0 0 0,0 0 0 0 0,0 0 0 0 0,0 0 0 0 0,0-1 0 0 0,0 1 0 0 0,0 0 1 0 0,0 0-1 0 0,4-3-7 0 0,1 0 33 0 0,0 0 0 0 0,0 0 0 0 0,-1-1 0 0 0,1 0 0 0 0,-1 0 0 0 0,1 0-26 0 0,3-4 8 0 0,5 0 51 0 0,-10 7-42 0 0,-1-1 0 0 0,0 0 1 0 0,0 0-1 0 0,0 0 0 0 0,0 0 1 0 0,0-1-18 0 0,13-14 141 0 0,13-18-141 0 0,-13 13 19 0 0,4 1-20 0 0,-18 19 2 0 0,0 0 0 0 0,1 0 0 0 0,-1 0 0 0 0,0 0 0 0 0,0-1 0 0 0,0 1 0 0 0,0-1 0 0 0,-1 1 0 0 0,1-1 0 0 0,-1 0 0 0 0,1 0-1 0 0,1-9 21 0 0,-3 9-19 0 0,0 1 1 0 0,1 0-1 0 0,-1 0 0 0 0,1 0 1 0 0,0 0-1 0 0,0-1 0 0 0,0 1 1 0 0,0 0-1 0 0,0 0 0 0 0,0 0 1 0 0,1 1-1 0 0,-1-1 0 0 0,0 0 0 0 0,1 0-2 0 0,5-4 0 0 0,-5 4 0 0 0,1 0 0 0 0,-1 0 0 0 0,0 0 0 0 0,0 0 0 0 0,0-1 0 0 0,-1 1 0 0 0,1-1 0 0 0,0 1 0 0 0,-1-1 0 0 0,1-1 1 0 0,3-21-1 0 0,6 3 0 0 0,-9 20 0 0 0,-1 0 0 0 0,1-1 0 0 0,-1 1 0 0 0,0-1 0 0 0,0 1 0 0 0,0-1 0 0 0,0 1 0 0 0,0-1 0 0 0,0-1 0 0 0,-5-5-1 0 0,3 8 1 0 0,0 1 0 0 0,1-1 0 0 0,-1 0 0 0 0,1 1 0 0 0,0-1 0 0 0,-1 0 0 0 0,1 0 0 0 0,0 1 0 0 0,-1-1 0 0 0,1 0 0 0 0,0 0 0 0 0,0 0 0 0 0,0 0 0 0 0,0 1 0 0 0,-1-1 0 0 0,1 0 0 0 0,0 0 0 0 0,0 0 0 0 0,1 0 0 0 0,-1 1 0 0 0,0-1 0 0 0,0 0 0 0 0,0 0 0 0 0,1 0 0 0 0,-1 0 0 0 0,6-6 2 0 0,-1-2-7 0 0,-3-20 62 0 0,-2 26-56 0 0,1 1 1 0 0,-1-1-1 0 0,1 1 1 0 0,0 0-1 0 0,0-1 1 0 0,0 1-1 0 0,0 0 0 0 0,1-2-1 0 0,6-15-1 0 0,-8 18 1 0 0,0 1 0 0 0,0-1 0 0 0,0 0 0 0 0,1 1 0 0 0,-1-1 0 0 0,0 0 0 0 0,0 0 0 0 0,0 1 0 0 0,0-1 0 0 0,-1 0 0 0 0,1 1 0 0 0,0-1 0 0 0,0 0 0 0 0,0 1 0 0 0,0-1 0 0 0,-1 0 0 0 0,1 1 0 0 0,0-1 0 0 0,-1 0 0 0 0,1 1 0 0 0,-1-1 0 0 0,1 1 1 0 0,-1-1-2 0 0,-9-4 1 0 0,10 4 0 0 0,-1 0 0 0 0,1 1 0 0 0,0-1 0 0 0,-1 0 0 0 0,1 0 0 0 0,0 1 0 0 0,0-1 0 0 0,0 0 0 0 0,0 0 0 0 0,-1 0 0 0 0,1 0 0 0 0,0 1 0 0 0,0-1 0 0 0,1-1 0 0 0,-1-13 0 0 0,0 14 0 0 0,0 0 0 0 0,0 1 0 0 0,0-1 0 0 0,0 0 0 0 0,0 0 0 0 0,0 0 0 0 0,-1 1 0 0 0,1-1 0 0 0,0 0 0 0 0,0 0 0 0 0,0 0 0 0 0,-1 1 0 0 0,1-1 0 0 0,-1-1 0 0 0,1 2 0 0 0,0 0 0 0 0,0 0 0 0 0,0 0 0 0 0,-1 0 0 0 0,1 0 0 0 0,0-1 0 0 0,0 1 0 0 0,0 0 0 0 0,0 0 0 0 0,-1 0 0 0 0,1 0 0 0 0,0 0 0 0 0,0 0 0 0 0,0 0 0 0 0,0 0 0 0 0,-1 0 0 0 0,1 0 0 0 0,0 0 0 0 0,0 0 0 0 0,0 0 0 0 0,-1 0 0 0 0,1 0 0 0 0,0 0 0 0 0,0 0 0 0 0,0 0 0 0 0,-1 0 0 0 0,1 0 0 0 0,0 0 0 0 0,0 0 0 0 0,0 0 0 0 0,-1 0 0 0 0,1 0 0 0 0,0 0 0 0 0,0 0 0 0 0,0 0 0 0 0,0 0 0 0 0,-1 1 0 0 0,1-1 0 0 0,0 0 0 0 0,0 0 0 0 0,0 0 0 0 0,0 0 0 0 0,0 0 0 0 0,3 7 1 0 0,-2-5-2 0 0,0 0-1 0 0,-1-1 1 0 0,1 1 0 0 0,0 0 0 0 0,0 0 0 0 0,-1-1 0 0 0,1 1 0 0 0,-1 0 0 0 0,0 0 0 0 0,1 1 1 0 0,-1 20-47 0 0,1-20 46 0 0,-1 1 0 0 0,1 0 1 0 0,0 0-1 0 0,0 0 0 0 0,0-1 1 0 0,1 1-1 0 0,-1 0 0 0 0,1-1 1 0 0,0 2 0 0 0,-1-4 0 0 0,0 1 0 0 0,-1 0 0 0 0,1 0 0 0 0,-1 0 0 0 0,0 0 0 0 0,0 0 0 0 0,0 0 0 0 0,1 0 0 0 0,-2-1 0 0 0,1 1 0 0 0,0 1 0 0 0,0 6 0 0 0,0-5 0 0 0,0 0 0 0 0,1 0 0 0 0,0 0 0 0 0,-1-1 0 0 0,1 1 0 0 0,1 0 0 0 0,-1-1 0 0 0,0 1 0 0 0,1-1 0 0 0,1 3 0 0 0,-2-4 0 0 0,0 1 0 0 0,0-1 0 0 0,-1 0 0 0 0,1 0 0 0 0,-1 1 0 0 0,0-1 0 0 0,1 0 0 0 0,-1 0 0 0 0,0 1 0 0 0,-1 1-1 0 0,2 12 2 0 0,5-4-2 0 0,-5-10 1 0 0,0-1 0 0 0,0 0 0 0 0,0 1 0 0 0,-1-1 0 0 0,1 1 0 0 0,-1-1 0 0 0,1 1 0 0 0,-1-1 0 0 0,0 1 0 0 0,1 0 0 0 0,-1-1 0 0 0,0 1 0 0 0,0 0 0 0 0,0-1 0 0 0,-1 9 1 0 0,0 20 6 0 0,6-12 46 0 0,5-3-30 0 0,-8-2 39 0 0,-2-5 13 0 0,0-3-71 0 0,0-3 6 0 0,3 3 33 0 0,7 5-21 0 0,-8-5 26 0 0,-2 5-49 0 0,0-9 0 0 0,0-1 0 0 0,0 0 0 0 0,0 0 0 0 0,0 0 0 0 0,0 0 1 0 0,0 0-1 0 0,0 0 0 0 0,0 0 0 0 0,0 0 0 0 0,0 0 0 0 0,0 0 0 0 0,0 0 0 0 0,0 1 0 0 0,0-1 0 0 0,0 0 0 0 0,0 0 0 0 0,0 0 0 0 0,0 0 0 0 0,0 0 0 0 0,0 0 1 0 0,0 0-1 0 0,0 0 0 0 0,0 0 0 0 0,0 0 0 0 0,0 0 0 0 0,0 0 0 0 0,0 1 0 0 0,1-1 0 0 0,-1 0 0 0 0,0 0 0 0 0,0 0 0 0 0,0 0 0 0 0,0 0 0 0 0,0 0 0 0 0,0 0 0 0 0,0 0 1 0 0,0 0-1 0 0,0 0 0 0 0,0 0 0 0 0,0 0 0 0 0,0 0 0 0 0,1 0 0 0 0,-1 0 0 0 0,0 0 0 0 0,0 0 0 0 0,0 0 0 0 0,0 0 0 0 0,0 0 0 0 0,0 0 0 0 0,0 0 0 0 0,0 0 1 0 0,0 0-1 0 0,0 0 0 0 0,0 0 0 0 0,1 0 0 0 0,-1 0 0 0 0,0 0 1 0 0,5 0-16 0 0,2 0-50 0 0,1 0-58 0 0,-3 0-63 0 0,-3 0-211 0 0,-2 0-8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7.5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46 121 6968 0 0,'0'0'157'0'0,"0"0"23"0"0,0 0 11 0 0,0 0-65 0 0,0 0-8 0 0,0 0 43 0 0,0 0 139 0 0,0 0 253 0 0,0 0 21 0 0,0 0-18 0 0,0 0-83 0 0,-2 3-32 0 0,-4 5-85 0 0,2 3-61 0 0,1 1-52 0 0,1 2-42 0 0,2 11 59 0 0,1 10 68 0 0,0-9 0 0 0,-1 14 242 0 0,0 92 1099 0 0,0-89-1003 0 0,0-22-276 0 0,0 0 48 0 0,0-19-221 0 0,0-2-1 0 0,0 0-4 0 0,0 0-17 0 0,0 0-10 0 0,0 0-1 0 0,0 0 3 0 0,0 0 12 0 0,0 0 7 0 0,0 0 2 0 0,0 0-10 0 0,0 0-46 0 0,0-2-22 0 0,0 0-104 0 0,0 0 1 0 0,-1 1-1 0 0,1-1 0 0 0,-1 0 0 0 0,1 1 0 0 0,-1-1 0 0 0,0 0 0 0 0,0 1 0 0 0,0-2-26 0 0,-5-9 95 0 0,3-1-89 0 0,4 1 47 0 0,-1 8-41 0 0,0 1 1 0 0,0-1-1 0 0,0 0 1 0 0,0 0 0 0 0,-1 0-1 0 0,1 1 1 0 0,-1-1 0 0 0,0-2-13 0 0,-2-1 0 0 0,1 1 14 0 0,0 0-1 0 0,0 0 1 0 0,1 0-1 0 0,0 0 0 0 0,0 0 1 0 0,0 0-1 0 0,1-5-13 0 0,0-61 71 0 0,0 40-78 0 0,0-43 7 0 0,0 73 0 0 0,0 1 0 0 0,0-1 0 0 0,1 0 0 0 0,-1 1 0 0 0,0-1 0 0 0,1 1 0 0 0,-1-1 0 0 0,1 1 0 0 0,0-1 0 0 0,-1 1 0 0 0,1-1 0 0 0,0 1 0 0 0,0 0 0 0 0,0-1 0 0 0,4-5 0 0 0,10-24 0 0 0,-10 19 0 0 0,5 7 0 0 0,-4-6 0 0 0,-6 10 1 0 0,1 0 0 0 0,-1 0 1 0 0,1 0-1 0 0,-1 0 0 0 0,1 0 0 0 0,-1 0 0 0 0,1 0 1 0 0,0 0-1 0 0,-1 1 0 0 0,1-1 0 0 0,0 0 0 0 0,0 0 0 0 0,-1 1 1 0 0,1-1-1 0 0,0 0 0 0 0,0 0-1 0 0,30-4 197 0 0,-13-4-107 0 0,1-2-70 0 0,19-9-26 0 0,-36 19 7 0 0,1 1-1 0 0,-1-1 0 0 0,0 1 0 0 0,0-1 0 0 0,1 1 0 0 0,-1 0 0 0 0,0 0 1 0 0,1 0-1 0 0,-1 0 0 0 0,0 0 0 0 0,1 0 0 0 0,-1 1 0 0 0,0-1-2 0 0,1 0 0 0 0,-1 1 0 0 0,1-1 0 0 0,-1 0 1 0 0,0 0-1 0 0,1-1 0 0 0,-1 1 0 0 0,0 0 0 0 0,1-1 0 0 0,-1 1 0 0 0,0-1 0 0 0,1 0 2 0 0,6-3-65 0 0,10-3-21 0 0,-11 6 12 0 0,3 1-51 0 0,2 0-84 0 0,0 0 36 0 0,-11 0-10 0 0,1 0-1 0 0,2 0 89 0 0,2 0-38 0 0,1 0-43 0 0,-3 0-44 0 0,-5 0 212 0 0,0 0 0 0 0,0 0-1 0 0,0 0 1 0 0,0 0 0 0 0,0 0-1 0 0,1 0 1 0 0,-1 0 0 0 0,0 0-1 0 0,0 0 1 0 0,0 0 0 0 0,0 0 0 0 0,0 0-1 0 0,0 0 1 0 0,0 0 0 0 0,0 0-1 0 0,0 0 1 0 0,0 0 0 0 0,1 0-1 0 0,-1 0 1 0 0,0 0 0 0 0,0 0-1 0 0,0 0 1 0 0,0-1 0 0 0,0 1-1 0 0,0 0 1 0 0,0 0 0 0 0,0 0-1 0 0,0 0 1 0 0,0 0 0 0 0,0 0-1 0 0,0 0 1 0 0,0 0 0 0 0,0 0-1 0 0,1 0 1 0 0,-1 0 0 0 0,0 0-1 0 0,0 0 1 0 0,0 0 0 0 0,0-1-1 0 0,0 1 1 0 0,0 0 0 0 0,0 0-1 0 0,0 0 1 0 0,0 0 0 0 0,0 0-1 0 0,0 0 1 0 0,0 0 0 0 0,0 0-1 0 0,0 0 1 0 0,0 0 0 0 0,0 0-1 0 0,0-1 1 0 0,0 1 0 0 0,0 0-1 0 0,0 0 1 0 0,0 0 0 0 0,0 0 8 0 0,0-2-16 0 0,0 1-38 0 0,0 0-39 0 0,0-1-41 0 0,1 1-40 0 0,-1 0-41 0 0,1 0-44 0 0,-1 0-42 0 0,1 1-44 0 0,0-1-45 0 0,1 1-46 0 0,-1-1-46 0 0,1 1-47 0 0,-1 0-48 0 0,1-1-48 0 0,1 1-50 0 0,3 0-1420 0 0,3 0-1182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8.2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62 7688 0 0,'0'0'166'0'0,"0"0"29"0"0,0 0 14 0 0,0-3-25 0 0,0 2-30 0 0,0 1-99 0 0,0-1-81 0 0,0-1-247 0 0,0 1 203 0 0,0 0 102 0 0,0 0 32 0 0,0 1 39 0 0,0-1 25 0 0,0 1 39 0 0,0-1 43 0 0,0 0 47 0 0,0 1 49 0 0,0-1 55 0 0,0 0 57 0 0,0 0 62 0 0,0 1-4 0 0,2 0-210 0 0,4-1-22 0 0,-1-4-3 0 0,-1-1-71 0 0,6 1 55 0 0,-7 2-144 0 0,-2-1-14 0 0,1 1 0 0 0,0 2 15 0 0,2 0 103 0 0,0 0-45 0 0,0 1 41 0 0,6-2 63 0 0,-1-3-54 0 0,-7 4-160 0 0,0 0 0 0 0,-1 0 0 0 0,1 0 0 0 0,0 1 0 0 0,-1-1-1 0 0,1 0 1 0 0,0 1 0 0 0,0-1 0 0 0,0 1 0 0 0,0-1 0 0 0,0 1 0 0 0,0 0-30 0 0,5 0 81 0 0,8 0 235 0 0,-10 1-249 0 0,-1 1-55 0 0,2 1 38 0 0,-2-2-25 0 0,-1 0 0 0 0,0 1 0 0 0,1 0-1 0 0,-1 0 1 0 0,0 0 0 0 0,0 0-1 0 0,0 0 1 0 0,0 1 0 0 0,0-1 0 0 0,1 3-25 0 0,-1 0 24 0 0,-3-4-21 0 0,0-1 0 0 0,0 1 0 0 0,1 0 0 0 0,-1-1 0 0 0,0 1 0 0 0,1-1 0 0 0,-1 1 0 0 0,0-1 0 0 0,1 1 0 0 0,-1-1 0 0 0,1 1 0 0 0,-1-1-1 0 0,1 1 1 0 0,-1-1 0 0 0,1 1 0 0 0,-1-1 0 0 0,1 0 0 0 0,-1 1 0 0 0,1-1 0 0 0,0 0 0 0 0,-1 0 0 0 0,1 1-3 0 0,4 1-1 0 0,-3-1 1 0 0,-1-1 0 0 0,0 1 0 0 0,0-1 0 0 0,0 1 0 0 0,0-1 0 0 0,-1 1 0 0 0,1 0 0 0 0,0-1 0 0 0,0 1 0 0 0,-1 0 0 0 0,1 0 0 0 0,0-1 0 0 0,-1 1 0 0 0,1 0 0 0 0,-1 0 0 0 0,1 0 0 0 0,-1 0 0 0 0,1 0 0 0 0,-1 0 0 0 0,0 0 0 0 0,1 0 0 0 0,-1 0 0 0 0,12 24 0 0 0,-11-21 0 0 0,0-1 0 0 0,0 1 0 0 0,-1 0 0 0 0,1 0 0 0 0,-1 0 0 0 0,0 0 0 0 0,0 0 0 0 0,0 2 0 0 0,-1 7 27 0 0,-2-3 39 0 0,-1-2-14 0 0,-9 15 48 0 0,7-14-13 0 0,-1-1 62 0 0,-1 0-54 0 0,-14 15 222 0 0,8-15-210 0 0,7-5-90 0 0,0-2-34 0 0,6-1 18 0 0,0 0 0 0 0,1 0 0 0 0,-1 0 1 0 0,0 0-1 0 0,1 0 0 0 0,-1 0 1 0 0,0 0-1 0 0,1 0 0 0 0,-1 1 0 0 0,0-1 1 0 0,1 0-1 0 0,-1 0 0 0 0,1 1 1 0 0,-1-1-1 0 0,0 0 0 0 0,1 1 1 0 0,-1-1-1 0 0,1 0 0 0 0,-1 1 0 0 0,1-1 1 0 0,-1 1-1 0 0,1-1 0 0 0,0 1 1 0 0,-1-1-1 0 0,1 1 0 0 0,-1 0-1 0 0,-5 5 26 0 0,-3-5-41 0 0,-3-1-80 0 0,12 0 93 0 0,0 0 1 0 0,-1 0-1 0 0,1 0 0 0 0,0 0 1 0 0,0 0-1 0 0,0 0 1 0 0,0 0-1 0 0,0 0 0 0 0,0 0 1 0 0,0 0-1 0 0,0 0 0 0 0,0 0 1 0 0,0 0-1 0 0,0 0 1 0 0,-1 0-1 0 0,1 0 0 0 0,0 0 1 0 0,0 0-1 0 0,0 0 1 0 0,0 0-1 0 0,0 0 0 0 0,0 0 1 0 0,0 0-1 0 0,0 0 0 0 0,0 0 1 0 0,0 0-1 0 0,0 0 1 0 0,0 0-1 0 0,-1 0 0 0 0,1 0 1 0 0,0 1-1 0 0,0-1 1 0 0,0 0-1 0 0,0 0 0 0 0,0 0 1 0 0,0 0-1 0 0,0 0 1 0 0,0 0-1 0 0,0 0 0 0 0,0 0 1 0 0,0 0-1 0 0,0 0 0 0 0,0 0 1 0 0,0 0-1 0 0,0 1 1 0 0,0-1-1 0 0,0 0 0 0 0,0 0 1 0 0,0 0-1 0 0,0 0 1 0 0,0 0-1 0 0,0 0 0 0 0,0 0 1 0 0,0 0-1 0 0,0 0 0 0 0,0 0 1 0 0,0 1 1 0 0,0 9-56 0 0,0-8 107 0 0,0-2-49 0 0,0 0 1 0 0,0-1 0 0 0,-1 1 0 0 0,1 0 0 0 0,0 0-1 0 0,0-1 1 0 0,0 1 0 0 0,0 0 0 0 0,-1-1-1 0 0,1 1 1 0 0,0 0 0 0 0,0-1 0 0 0,0 1 0 0 0,0 0-1 0 0,0-1 1 0 0,0 1 0 0 0,0 0 0 0 0,0-1 0 0 0,0 1-1 0 0,0-1 1 0 0,0 1 0 0 0,0 0 0 0 0,0-1 0 0 0,1 1-1 0 0,-1 0 1 0 0,0-1 0 0 0,0 1 0 0 0,0 0 0 0 0,0 0-1 0 0,0-1 1 0 0,1 1 0 0 0,-1 0 0 0 0,0-1 0 0 0,0 1-1 0 0,1 0 1 0 0,-1 0 0 0 0,0 0 0 0 0,0-1 0 0 0,1 1-3 0 0,13-3 34 0 0,-2 1-21 0 0,-9-5-13 0 0,-3 7 0 0 0,0-1 0 0 0,0 1 0 0 0,0 0 0 0 0,0 0 0 0 0,0 0 0 0 0,0 0 0 0 0,0-1 0 0 0,0 1 0 0 0,0 0 0 0 0,0 0 0 0 0,0 0 0 0 0,0 0 0 0 0,1-1 0 0 0,-1 1 0 0 0,0 0 0 0 0,0 0 0 0 0,0 0 0 0 0,0 0 0 0 0,0 0 0 0 0,0-1 0 0 0,0 1 0 0 0,1 0 0 0 0,-1 0 0 0 0,0 0 0 0 0,0 0 0 0 0,0 0 0 0 0,0 0 0 0 0,1 0 0 0 0,-1 0 0 0 0,0 0 0 0 0,0-1 0 0 0,0 1 0 0 0,0 0 0 0 0,1 0 0 0 0,-1 0 0 0 0,0 0 0 0 0,26-1 0 0 0,19 1 0 0 0,-43 0 0 0 0,-1 0 0 0 0,1 0 0 0 0,-1 1 0 0 0,1-1 0 0 0,0 0 0 0 0,-1 1 0 0 0,1-1 0 0 0,-1 1 0 0 0,1 0 0 0 0,-1-1 0 0 0,0 1 0 0 0,1 0 0 0 0,-1 0 0 0 0,1 0 0 0 0,5 4 0 0 0,-2-3 0 0 0,-4-2 0 0 0,-1 0 0 0 0,1 1 0 0 0,-1-1 0 0 0,1 0 0 0 0,0 0 0 0 0,-1 1 0 0 0,1-1 0 0 0,-1 1 0 0 0,1-1 0 0 0,-1 0 0 0 0,1 1 0 0 0,-1-1 0 0 0,1 1 0 0 0,-1-1 0 0 0,0 1 0 0 0,1 0 0 0 0,-1-1 0 0 0,1 1 0 0 0,-1-1 0 0 0,0 1 0 0 0,0-1 0 0 0,1 1 0 0 0,1 4 0 0 0,11 10 0 0 0,-1 0 0 0 0,-7-5 0 0 0,5 11 16 0 0,-7-9 66 0 0,-2 8 68 0 0,-1 7 26 0 0,-4-11 7 0 0,0-8-89 0 0,-2 6 20 0 0,0-5 17 0 0,0 0 66 0 0,2-5-57 0 0,0 0 34 0 0,-3 3-11 0 0,-6 7 102 0 0,4-5-121 0 0,1-3-80 0 0,2-2-78 0 0,-11 5 8 0 0,1-1 44 0 0,-11 6 74 0 0,12-12-48 0 0,-1 1-10 0 0,9 1-45 0 0,5-3-9 0 0,1 0 0 0 0,0 0 0 0 0,-1 0 0 0 0,1 0 0 0 0,-1-1 1 0 0,1 1-1 0 0,-1-1 0 0 0,1 1 0 0 0,-1-1 0 0 0,1 1 0 0 0,-1-1 0 0 0,1 0 0 0 0,-1 0 0 0 0,0 0 0 0 0,-28 0 0 0 0,14 0-96 0 0,8 0-69 0 0,4 0 40 0 0,4 0 117 0 0,0 0 1 0 0,0 0-1 0 0,0 0 1 0 0,0 0-1 0 0,0 1 0 0 0,0-1 1 0 0,0 0-1 0 0,0 0 1 0 0,-1 0-1 0 0,1 0 1 0 0,0 0-1 0 0,0 0 1 0 0,0 0-1 0 0,0 0 0 0 0,0 0 1 0 0,0 0-1 0 0,0-1 1 0 0,0 1-1 0 0,0 0 1 0 0,0 0-1 0 0,0 0 1 0 0,-1 0-1 0 0,1 0 0 0 0,0 0 1 0 0,0 0-1 0 0,0 0 1 0 0,0 0-1 0 0,0 0 1 0 0,0 0-1 0 0,0 0 1 0 0,0 0-1 0 0,0 0 0 0 0,0 0 1 0 0,0 0-1 0 0,0 0 1 0 0,0 0-1 0 0,0-1 1 0 0,0 1-1 0 0,0 0 1 0 0,0 0-1 0 0,0 0 1 0 0,0 0-1 0 0,0 0 0 0 0,-1 0 1 0 0,1 0-1 0 0,0 0 1 0 0,0 0-1 0 0,0 0 1 0 0,0 0-1 0 0,1-1 1 0 0,-1 1-1 0 0,0 0 0 0 0,0 0 1 0 0,0 0-1 0 0,0 0 1 0 0,0 0-1 0 0,0 0 8 0 0,0-1-160 0 0,0 1 42 0 0,0 0 37 0 0,0 0 33 0 0,0-1 27 0 0,0 1 35 0 0,0-1 38 0 0,0 1 70 0 0,0-1 52 0 0,0 0-89 0 0,0 1-56 0 0,0-1-56 0 0,0 1-48 0 0,0-1-60 0 0,0 1-67 0 0,0-1-77 0 0,0 1-19 0 0,0-1-66 0 0,0 1-69 0 0,0-1-77 0 0,0 0-80 0 0,0 1-87 0 0,0-1-91 0 0,0 0-98 0 0,0 1-1192 0 0,0 0-1162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16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575 259 6568 0 0,'0'0'190'0'0,"3"-3"-10"0"0,3-4-122 0 0,-2 2 27 0 0,-3 1-39 0 0,0 0 69 0 0,0 0 64 0 0,-1 0 57 0 0,1-1 51 0 0,-2 1 45 0 0,1-6 439 0 0,0 3-135 0 0,0 1 37 0 0,-2-1-325 0 0,-3 2 41 0 0,1 2-57 0 0,1-1-25 0 0,2-1 30 0 0,0-2 95 0 0,0-1-137 0 0,-5-2 41 0 0,0-3 16 0 0,4 2-52 0 0,2 10-288 0 0,1 1 1 0 0,-1-1-1 0 0,0 1 1 0 0,0-1-1 0 0,0 1 1 0 0,0-1 0 0 0,0 1-1 0 0,0-1 1 0 0,0 1-1 0 0,0-1 1 0 0,-1 1 0 0 0,1-1-1 0 0,0 1 1 0 0,0 0-1 0 0,0-1 1 0 0,0 1-1 0 0,-1-1 1 0 0,1 1 0 0 0,0-1-1 0 0,0 1 1 0 0,-1 0-1 0 0,1-1 1 0 0,0 1 0 0 0,-1 0-1 0 0,1-1 1 0 0,0 1-1 0 0,-1 0 1 0 0,1-1-1 0 0,0 1 1 0 0,-1 0 0 0 0,1 0-1 0 0,-1-1-12 0 0,-5-3 172 0 0,-3-10 132 0 0,3 3-94 0 0,2 7-32 0 0,1 1-61 0 0,0 0-34 0 0,-1-2-18 0 0,2 2 4 0 0,-3-10 187 0 0,-1 9-95 0 0,2 1-32 0 0,2-7-41 0 0,2 9-84 0 0,0 1 0 0 0,0-1 1 0 0,0 1-1 0 0,0-1 0 0 0,0 1 0 0 0,0-1 0 0 0,0 1 0 0 0,0-1 0 0 0,0 1 0 0 0,0-1 0 0 0,0 1 1 0 0,0-1-1 0 0,0 1 0 0 0,0 0 0 0 0,0-1 0 0 0,0 1 0 0 0,-1-1 0 0 0,1 1 0 0 0,0-1 0 0 0,0 1 1 0 0,-1-1-1 0 0,1 1 0 0 0,0 0 0 0 0,-1-1 0 0 0,1 1 0 0 0,0 0 0 0 0,-1-1 0 0 0,1 1 1 0 0,0 0-1 0 0,-1-1 0 0 0,1 1 0 0 0,-1 0 0 0 0,1 0 0 0 0,-1-1 0 0 0,1 1 0 0 0,-1 0 0 0 0,1 0 1 0 0,-1 0-1 0 0,1 0 0 0 0,-1 0 0 0 0,1 0 0 0 0,-1 0 0 0 0,1 0 0 0 0,-1 0 0 0 0,1 0 1 0 0,-1 0-5 0 0,-4-3 84 0 0,-5-7-16 0 0,4 7 18 0 0,-3 3-63 0 0,6 1-5 0 0,-12-1 36 0 0,0 2-33 0 0,-13 13 32 0 0,23-5-53 0 0,-7-5 0 0 0,-3 8 0 0 0,11-9 0 0 0,1 0-1 0 0,0 0 1 0 0,0 1-1 0 0,1-1 1 0 0,-1 1-1 0 0,1-1 0 0 0,0 1 1 0 0,-1 1 0 0 0,-5 13-56 0 0,5-13 49 0 0,1 0 7 0 0,-1 0-1 0 0,-1 0 0 0 0,1-1 0 0 0,-1 1 0 0 0,0-1 1 0 0,-1 1 0 0 0,4-5 0 0 0,0 0 0 0 0,-1 0 0 0 0,1 0 0 0 0,0 0 0 0 0,0 1 0 0 0,0-1 0 0 0,0 0 0 0 0,0 1 0 0 0,1-1 0 0 0,-1 1 0 0 0,0-1 0 0 0,1 1 0 0 0,-1-1 0 0 0,1 1 0 0 0,-1 0 0 0 0,1-1 0 0 0,-1 1 0 0 0,1-1 0 0 0,0 1 0 0 0,0 0-1 0 0,0 0 1 0 0,0-1 0 0 0,0 1 0 0 0,0-1 0 0 0,-1 1 0 0 0,1-1 0 0 0,0 1 0 0 0,-1-1 0 0 0,0 1 0 0 0,1-1 0 0 0,-1 1 0 0 0,0-1-1 0 0,1 0 1 0 0,-2 2 0 0 0,1-2-4 0 0,0 1 0 0 0,0 0 0 0 0,0-1 0 0 0,0 1 0 0 0,1 0 0 0 0,-1-1 0 0 0,1 1 0 0 0,-1 0 0 0 0,1 0 0 0 0,-1 0 0 0 0,1-1 0 0 0,0 1 0 0 0,0 2 4 0 0,0 1-2 0 0,-1 1 0 0 0,0-1-1 0 0,0 1 1 0 0,-1-1 0 0 0,-1 3 2 0 0,2-3 0 0 0,-1 1 0 0 0,1-1 0 0 0,0 0 0 0 0,0 1 0 0 0,0 2 0 0 0,2 19 1 0 0,-1-20-1 0 0,0 0-1 0 0,0 0 1 0 0,0 1 0 0 0,-1-1 0 0 0,0 0 0 0 0,-1 2 0 0 0,-3 5 0 0 0,4-11 0 0 0,0 0 0 0 0,-1 0 0 0 0,2 0 0 0 0,-1 0 0 0 0,0 0 0 0 0,1 0 0 0 0,-1 0 0 0 0,1 0 0 0 0,0 3 0 0 0,0 17 1 0 0,1-11 2 0 0,0 1 0 0 0,-1-1 0 0 0,-1 0-1 0 0,0 0 1 0 0,-2 5-3 0 0,-2-2 45 0 0,4-12-36 0 0,-1 0 0 0 0,1 0 0 0 0,0 1 0 0 0,0-1 0 0 0,1 0 0 0 0,-1 1 1 0 0,1-1-1 0 0,0 0 0 0 0,0 1-9 0 0,0 44 163 0 0,0 2-53 0 0,0 182 166 0 0,0-229-223 0 0,0-3-24 0 0,0 0-40 0 0,0 0-40 0 0,0 0-77 0 0,0 0-137 0 0,0 0 131 0 0,0-1-52 0 0,0 0-76 0 0,0 1 83 0 0,0-1-37 0 0,0 0-41 0 0,0 0-38 0 0,0-1-396 0 0,0 1 97 0 0,0-1-52 0 0,0-1-758 0 0,0 1-596 0 0,0 2-1133 0 0</inkml:trace>
  <inkml:trace contextRef="#ctx0" brushRef="#br0" timeOffset="292.7">1 652 7424 0 0,'0'0'166'0'0,"0"0"29"0"0,0 0 12 0 0,0 0 33 0 0,0 0 134 0 0,2 0 61 0 0,0 0-401 0 0,1 0 40 0 0,3 0 165 0 0,-1 0-33 0 0,13 0 701 0 0,-14 0-715 0 0,-1 0-53 0 0,2-3 309 0 0,8-7 11 0 0,1 8-112 0 0,-2 0-86 0 0,-3-3-50 0 0,3-1 15 0 0,5 5-7 0 0,-5 0-54 0 0,5-2 64 0 0,-7-1-135 0 0,2 0 46 0 0,19-7 225 0 0,-21 7-275 0 0,0 2-38 0 0,37-10 65 0 0,27-6-50 0 0,-14 13-3 0 0,-45-1-42 0 0,-12 5-18 0 0,0 0-1 0 0,0 0 1 0 0,0 0-1 0 0,0 0 1 0 0,0 0-1 0 0,0 1 1 0 0,0-1-1 0 0,0 1 1 0 0,0 0-4 0 0,4 0-48 0 0,-2-1 36 0 0,14-6 129 0 0,-14 5-126 0 0,2-1-97 0 0,-4 2 3 0 0,2 0-40 0 0,-1 1-46 0 0,2 0-52 0 0,-5 0 26 0 0,1 0-36 0 0,1 0-339 0 0,0-1 79 0 0,-1 1-47 0 0,5-2-658 0 0,3-2-518 0 0,7-4-985 0 0</inkml:trace>
  <inkml:trace contextRef="#ctx0" brushRef="#br0" timeOffset="645.23">696 561 6416 0 0,'0'0'184'0'0,"0"3"-6"0"0,0 1-146 0 0,0 10-20 0 0,0-7 67 0 0,1-5 60 0 0,1 1 157 0 0,2 1-139 0 0,-2 1 72 0 0,1 1 118 0 0,-1 5 268 0 0,0 1 28 0 0,-2-3-243 0 0,0-2-108 0 0,0 1-54 0 0,0-2-87 0 0,-1 1-63 0 0,2-4-16 0 0,-1 0 0 0 0,0 0 1 0 0,0 0-1 0 0,1 0 1 0 0,0 0-1 0 0,0 0 0 0 0,0 2-72 0 0,7 12 428 0 0,-8-16-406 0 0,1-1-1 0 0,-1 1 1 0 0,0 0-1 0 0,0-1 0 0 0,0 1 1 0 0,1 0-1 0 0,-1-1 1 0 0,0 1-1 0 0,0 0 1 0 0,0-1-1 0 0,0 1 1 0 0,0 0-1 0 0,0-1 0 0 0,0 1 1 0 0,0 0-22 0 0,-5 8 264 0 0,0 4 48 0 0,7-4-155 0 0,0 3 46 0 0,3 6 141 0 0,-3 1 72 0 0,-3-9-189 0 0,1 13 195 0 0,3-13-194 0 0,7-5-3 0 0,-5 2-72 0 0,0 6 19 0 0,-4-11-135 0 0,0 1-1 0 0,0-1 0 0 0,0 0 1 0 0,0 0-1 0 0,0 1 1 0 0,0-1-1 0 0,1 0 0 0 0,-1 0-36 0 0,13 6 210 0 0,-2-1-66 0 0,-3 1 35 0 0,-1-3-45 0 0,2-2-20 0 0,4-2-5 0 0,5 2 11 0 0,-8 3-32 0 0,-11-5-81 0 0,1-1 0 0 0,0 1 0 0 0,-1 0 0 0 0,1-1 0 0 0,0 0 0 0 0,0 1 0 0 0,-1-1 0 0 0,1 1 0 0 0,0-1 0 0 0,0 0 0 0 0,0 0 0 0 0,-1 1 0 0 0,1-1-1 0 0,0 0 1 0 0,0 0 0 0 0,0 0 0 0 0,0 0 0 0 0,0 0 0 0 0,-1 0 0 0 0,1 0 0 0 0,0 0 0 0 0,0 0 0 0 0,0-1 0 0 0,0 1 0 0 0,-1 0 0 0 0,2-1-7 0 0,43-24 285 0 0,-30 23-228 0 0,0-1-30 0 0,-11 1-15 0 0,-1 0 1 0 0,0-1-1 0 0,0 1 0 0 0,0-1 0 0 0,0 0 1 0 0,1-2-13 0 0,-1 2 12 0 0,-1 0 0 0 0,1 0 0 0 0,0 1 0 0 0,0-1 1 0 0,0 1-1 0 0,3-2-12 0 0,3-1 13 0 0,-8 5-7 0 0,1-1-1 0 0,-1 1 0 0 0,0-1 0 0 0,1 0 0 0 0,-1 1 0 0 0,0-1 1 0 0,0 0-1 0 0,0 0 0 0 0,1 0 0 0 0,-1 0-5 0 0,8-21 45 0 0,17-36 115 0 0,-22 39-88 0 0,-5-10-28 0 0,0 19-20 0 0,1-38 54 0 0,0 33-89 0 0,0 0-46 0 0,0 13 48 0 0,0 0-1 0 0,0 1 1 0 0,0-1 0 0 0,-1 1 0 0 0,1-1 0 0 0,0 1 0 0 0,-1-1-1 0 0,1 1 1 0 0,-1-1 0 0 0,0 1 0 0 0,0 0 0 0 0,1-1 0 0 0,-2 0 9 0 0,-1-3-79 0 0,1 0-55 0 0,0-2-75 0 0,1-2-95 0 0,1 3 124 0 0,0 2 25 0 0,0 2-46 0 0,0 1-162 0 0,-2-1-300 0 0,-11-11-15 0 0</inkml:trace>
  <inkml:trace contextRef="#ctx0" brushRef="#br0" timeOffset="1176.42">1165 546 7072 0 0,'0'0'202'0'0,"0"2"1"0"0,0-1-200 0 0,0 0-1 0 0,0-1 1 0 0,0 1-1 0 0,0 0 1 0 0,-1-1-1 0 0,1 1 1 0 0,0-1-1 0 0,0 1 1 0 0,0 0-1 0 0,-1-1 0 0 0,1 1 1 0 0,0-1-1 0 0,-1 1 1 0 0,1-1-1 0 0,0 1 1 0 0,-1-1-1 0 0,1 1 1 0 0,-1-1-1 0 0,1 1 1 0 0,-1-1-1 0 0,1 0 1 0 0,-1 1-1 0 0,0-1-2 0 0,-4 5 83 0 0,4-2 7 0 0,0 2 44 0 0,1-3 194 0 0,0 1 7 0 0,0 82 1774 0 0,0-47-1245 0 0,0-17-417 0 0,0 0-33 0 0,0 0-40 0 0,0-1-48 0 0,2-15-110 0 0,0-3-189 0 0,-1-1 0 0 0,0 1 0 0 0,0-1 1 0 0,0 1-1 0 0,0 0 0 0 0,0-1 0 0 0,0 1 0 0 0,0 0 0 0 0,-1 0 0 0 0,1 0 0 0 0,-1-1 0 0 0,1 1 0 0 0,-1 0 0 0 0,0 0 0 0 0,0 0-27 0 0,1 9 188 0 0,-1 2 67 0 0,0-9-150 0 0,0-2 75 0 0,0-2 17 0 0,0 0 10 0 0,0 0 1 0 0,0 0-4 0 0,0 0-18 0 0,0 0-8 0 0,0 0-2 0 0,0 0-8 0 0,0 0-35 0 0,0 0-18 0 0,0 0-3 0 0,0 0 5 0 0,3-2 23 0 0,7-8 10 0 0,-8 7-38 0 0,-1 0-41 0 0,0 1-27 0 0,-1-2-24 0 0,1-2 23 0 0,3-2 0 0 0,-3 7-40 0 0,0 0 1 0 0,0-1-1 0 0,0 1 0 0 0,0 0 1 0 0,-1-1-1 0 0,1 1 1 0 0,-1-1-1 0 0,1 1 0 0 0,-1-1 1 0 0,1 0-1 0 0,-1 1 1 0 0,0-1-1 0 0,0 1 0 0 0,0-1-3 0 0,0 0 6 0 0,1-1 0 0 0,-1 1 0 0 0,0 0 0 0 0,1 0 0 0 0,-1 0 0 0 0,1 0 0 0 0,0-1 0 0 0,-1 1 0 0 0,1 0 0 0 0,0 0 0 0 0,1-1-6 0 0,8-18 48 0 0,-8 16-43 0 0,-1-1-4 0 0,1 0-1 0 0,0 0 1 0 0,1 1 0 0 0,-1-1-1 0 0,1 1 1 0 0,0 0 0 0 0,0 0-1 0 0,4-4 0 0 0,0 2 0 0 0,-4 4 0 0 0,0 0 0 0 0,0 0 0 0 0,0 0 0 0 0,0-1 0 0 0,0 1 0 0 0,-1-1 0 0 0,3-6 0 0 0,-4 8 0 0 0,0-1 0 0 0,0 1 0 0 0,0 0 0 0 0,0 0 0 0 0,1 0 0 0 0,-1 0 0 0 0,1 0 0 0 0,-1 0 0 0 0,1 1 0 0 0,5-7 0 0 0,-4 5 0 0 0,0 0 0 0 0,0 0 0 0 0,0 0 0 0 0,1 0 0 0 0,-1 0 0 0 0,1 1 0 0 0,40-20-82 0 0,-27 14 72 0 0,0 4-41 0 0,-15 4 50 0 0,0 0 1 0 0,0 0-1 0 0,0 0 0 0 0,0 0 0 0 0,0 0 0 0 0,0 0 1 0 0,0 1-1 0 0,0-1 0 0 0,0 1 0 0 0,0-1 0 0 0,2 2 1 0 0,1 8-12 0 0,18 3-49 0 0,-19-11 62 0 0,7 2-5 0 0,-10-4 0 0 0,0 1 1 0 0,0-1-1 0 0,0 1 1 0 0,0-1-1 0 0,0 1 1 0 0,0-1 0 0 0,0 1-1 0 0,0-1 1 0 0,0 1-1 0 0,0 0 1 0 0,0-1-1 0 0,0 1 1 0 0,-1 0 0 0 0,1 0-1 0 0,0 0 1 0 0,-1 0-1 0 0,1 0 1 0 0,0 0 3 0 0,18 37-72 0 0,-8-15 66 0 0,-10-21 6 0 0,0 0 0 0 0,0 0 0 0 0,-1 1 0 0 0,1-1 0 0 0,-1 0 0 0 0,0 0 0 0 0,0 1 0 0 0,1-1 0 0 0,-2 0 0 0 0,1 3 0 0 0,1 11 0 0 0,5-4 0 0 0,-5-10 0 0 0,0-1 0 0 0,0 0 0 0 0,0 1 0 0 0,-1-1 0 0 0,1 0 0 0 0,-1 1 0 0 0,1-1 0 0 0,-1 1 0 0 0,0-1 0 0 0,1 1 0 0 0,-1-1 0 0 0,0 1 0 0 0,0-1 0 0 0,0 45 0 0 0,0-40 0 0 0,-1-4 0 0 0,1-1 0 0 0,0 1 0 0 0,0-1 0 0 0,0 1 0 0 0,0-1 0 0 0,0 1 0 0 0,1 0 0 0 0,-1-1 0 0 0,0 1 0 0 0,1-1 0 0 0,-1 1 0 0 0,1 1 0 0 0,9 2 0 0 0,-9-5 0 0 0,-1 1 0 0 0,1 0 0 0 0,-1 0 0 0 0,0-1 0 0 0,0 1 0 0 0,1 0 0 0 0,-1 0 0 0 0,0-1 0 0 0,0 1 0 0 0,0 0 0 0 0,0 0 0 0 0,0 0 0 0 0,0 0 0 0 0,0 0 0 0 0,0-1 0 0 0,0 5 5 0 0,0 0-65 0 0,0 10-311 0 0,0-12 274 0 0,0-1-47 0 0,0-2-44 0 0,0 0-72 0 0,0 0 83 0 0,0 0-34 0 0,0 0-40 0 0,0 0-36 0 0,0 0-385 0 0,0 0 96 0 0,0 0-51 0 0,0 0-734 0 0,0 0-576 0 0,0 0-1096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9.2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92 0 6648 0 0,'0'0'149'0'0,"0"0"23"0"0,0 0 12 0 0,2 0-25 0 0,4 0-111 0 0,-2 0 21 0 0,1 0 280 0 0,-1 1-77 0 0,0 0-65 0 0,-1 0-51 0 0,1 0-19 0 0,3 4 128 0 0,-5-2-117 0 0,-1-2-71 0 0,2 1 496 0 0,-1-2-112 0 0,-1 0-441 0 0,-1 0-1 0 0,1 0 0 0 0,-1 0 1 0 0,1 0-1 0 0,-1 0 1 0 0,1 0-1 0 0,-1 0 0 0 0,1 0 1 0 0,-1 0-1 0 0,1 1 0 0 0,-1-1 1 0 0,0 0-1 0 0,1 0 0 0 0,-1 0 1 0 0,1 1-1 0 0,-1-1 1 0 0,1 0-1 0 0,-1 0 0 0 0,0 1 1 0 0,1-1-1 0 0,-1 0 0 0 0,0 1 1 0 0,1-1-1 0 0,-1 0 0 0 0,0 1 1 0 0,0-1-1 0 0,1 1 1 0 0,-1-1-1 0 0,0 0 0 0 0,0 1 1 0 0,0-1-1 0 0,1 1 0 0 0,-1-1 1 0 0,0 1-1 0 0,0-1 0 0 0,0 1 1 0 0,0-1-1 0 0,0 1 1 0 0,0-1-1 0 0,0 0 0 0 0,0 1 1 0 0,0 0-20 0 0,0 1 381 0 0,3-2-77 0 0,3 1-131 0 0,4 4 215 0 0,-7-3-247 0 0,0 1-52 0 0,0-1-81 0 0,-1 1 159 0 0,0-1-56 0 0,-2 1-37 0 0,0-1-35 0 0,0 1-13 0 0,1-1 33 0 0,9 3 173 0 0,-5 3-51 0 0,3 8 27 0 0,-6-12-141 0 0,0 4 86 0 0,-2 6 188 0 0,0-5-144 0 0,1-3-99 0 0,-1-2-47 0 0,2 0-38 0 0,3 4 70 0 0,-4-7-65 0 0,0 1 0 0 0,-1-1 1 0 0,1 0-1 0 0,0 1 0 0 0,0-1 0 0 0,-1 1 1 0 0,1-1-1 0 0,-1 1 0 0 0,1-1 1 0 0,-1 1-1 0 0,0-1 0 0 0,0 1 0 0 0,1 0 1 0 0,-1-1-19 0 0,0 27 299 0 0,1 2-21 0 0,-1-10-125 0 0,-1-6-59 0 0,-2-2-38 0 0,-3 0 28 0 0,5-10-71 0 0,0-1 0 0 0,1 0 0 0 0,-1 1 0 0 0,0-1 1 0 0,1 0-1 0 0,-1 1 0 0 0,1-1 0 0 0,-1 1 1 0 0,1-1-1 0 0,0 1 0 0 0,0-1 0 0 0,-1 1 1 0 0,1-1-14 0 0,-1 15 113 0 0,-6 1-24 0 0,3-7-35 0 0,-16 41 332 0 0,6-28-252 0 0,3-3 17 0 0,8-16-112 0 0,3-3-30 0 0,0 0 1 0 0,0-1-1 0 0,-1 1 1 0 0,1-1-1 0 0,0 1 1 0 0,-1 0-1 0 0,1-1 0 0 0,-1 1 1 0 0,1-1-1 0 0,0 1 1 0 0,-1-1-1 0 0,1 1 1 0 0,-1-1-1 0 0,1 0 1 0 0,-1 1-1 0 0,1-1 1 0 0,-1 0-1 0 0,0 1 0 0 0,1-1 1 0 0,-1 0-1 0 0,1 1 1 0 0,-1-1-10 0 0,-4 2 35 0 0,-25 23 171 0 0,25-22-180 0 0,4-3-19 0 0,1 0-1 0 0,-1 0 1 0 0,0 1-1 0 0,1-1 1 0 0,-1 0-1 0 0,1 1 1 0 0,-1-1-1 0 0,1 0 1 0 0,-1 1-1 0 0,1-1 0 0 0,-1 1 1 0 0,1-1-1 0 0,-1 1 1 0 0,1-1-1 0 0,-1 1 1 0 0,1-1-1 0 0,0 1 1 0 0,-1-1-1 0 0,1 1 1 0 0,0 0-1 0 0,0-1 0 0 0,-1 1-6 0 0,-1 4 28 0 0,1-2 6 0 0,0-3-31 0 0,1 1 0 0 0,0 0-1 0 0,0-1 1 0 0,-1 1 0 0 0,1-1 0 0 0,0 1 0 0 0,-1-1-1 0 0,1 1 1 0 0,0-1 0 0 0,-1 1 0 0 0,1-1 0 0 0,-1 1-1 0 0,1-1 1 0 0,-1 0 0 0 0,1 1 0 0 0,-1-1 0 0 0,1 0-1 0 0,-1 1 1 0 0,1-1 0 0 0,-1 0-3 0 0,-11 2 102 0 0,3-1 5 0 0,-3-1 50 0 0,2 0-135 0 0,3 0-65 0 0,-4 0-48 0 0,9 0-124 0 0,2-2-259 0 0,0 1 276 0 0,0 1 105 0 0,0 0 54 0 0,1-3 78 0 0,-1 1-52 0 0,0 1-33 0 0,0 0-41 0 0,0 0-24 0 0,0 0-41 0 0,-1 0-48 0 0,1 0-52 0 0,0 0-59 0 0,-1 0-65 0 0,0 0-70 0 0,0 1-77 0 0,1-1 139 0 0,-1 0-47 0 0,0 0-41 0 0,-1-1-36 0 0,1 1-142 0 0,-1-1-36 0 0,-3-3-1497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9.5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8840 0 0,'0'0'197'0'0,"0"0"24"0"0,0 0 19 0 0,0 0-73 0 0,0 0-7 0 0,0 0 62 0 0,0 0 192 0 0,0 0 353 0 0,0 0 29 0 0,0 0-16 0 0,0 0-83 0 0,0 0-32 0 0,0 0-7 0 0,0 0-10 0 0,0 0-35 0 0,0 0-19 0 0,0 0-2 0 0,0 0-252 0 0,0 0-162 0 0,0 0-63 0 0,0 0-22 0 0,0 0 0 0 0,0 0-5 0 0,0 0-19 0 0,0 2-5 0 0,0 8-25 0 0,0-8-67 0 0,0-1-59 0 0,0-1-32 0 0,0 0-120 0 0,0 0-217 0 0,0 0 343 0 0,0 0 6 0 0,0 0-18 0 0,0 0-44 0 0,0 0-13 0 0,0 0-45 0 0,0 0-50 0 0,0 0-58 0 0,0 0-61 0 0,0 0-57 0 0,0 0-50 0 0,0 0-45 0 0,0 0-160 0 0,0 0-43 0 0,0 0-193 0 0,0 0-519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09.8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8032 0 0,'0'0'182'0'0,"0"0"29"0"0,0 0 12 0 0,0 0-75 0 0,0 0-7 0 0,0 0 55 0 0,0 0 173 0 0,0 0 322 0 0,0 0 21 0 0,0 1-297 0 0,0 1-186 0 0,0 0-133 0 0,0 0 67 0 0,0 9 539 0 0,0-7-472 0 0,0-2-162 0 0,0 0-46 0 0,0-1-54 0 0,0 0-62 0 0,0 1 186 0 0,0-2-18 0 0,0 0-8 0 0,0 0-2 0 0,0 0-23 0 0,0 0-96 0 0,0 0-45 0 0,0 0 35 0 0,0 0-55 0 0,0 0-66 0 0,0 0-105 0 0,0 0-126 0 0,0 0-110 0 0,0 1 71 0 0,0-1-42 0 0,0 2-586 0 0,0 2-462 0 0,0 4-878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10.0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8928 0 0,'0'25'200'0'0,"0"-20"33"0"0,0-5 14 0 0,1 0-76 0 0,1 0 10 0 0,-2 0-220 0 0,1 0 67 0 0,0 0 64 0 0,0 0 57 0 0,0 0 54 0 0,0 0 48 0 0,0 0 44 0 0,0 0 38 0 0,0 0 153 0 0,0 0 47 0 0,2 0 438 0 0,3 0 1410 0 0,-4 0-1696 0 0,0 0-52 0 0,0 0-129 0 0,-1 0-69 0 0,1 0-84 0 0,0 0-96 0 0,0 0-109 0 0,-1 0-120 0 0,0 0-34 0 0,0 0-35 0 0,0 0-38 0 0,0 0-39 0 0,0 0-41 0 0,0 0-43 0 0,0 0-44 0 0,0 0-46 0 0,0 0-48 0 0,0 0-50 0 0,0 0-51 0 0,0 0-53 0 0,0 0-56 0 0,12 0-654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10.4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61 0 7800 0 0,'0'0'174'0'0,"0"0"29"0"0,0 0 13 0 0,3 0-31 0 0,1 1-168 0 0,-1 0 36 0 0,-1 1 41 0 0,-1 0 47 0 0,1 1 68 0 0,1 1 67 0 0,7 1 545 0 0,-7-1-385 0 0,0 2-51 0 0,1 1-49 0 0,-1-1-43 0 0,-1-2-70 0 0,1 2 28 0 0,-1-1-43 0 0,2 3 95 0 0,2 1 62 0 0,-5-7-162 0 0,0-1-38 0 0,1 1 68 0 0,-2 2-86 0 0,0 0-79 0 0,1 1-16 0 0,-1-3 56 0 0,4 8 64 0 0,1 0-29 0 0,-3-2-20 0 0,-1 0 13 0 0,0 2 45 0 0,-1 1-36 0 0,0 2 50 0 0,0 38 574 0 0,0-29-483 0 0,0-11-158 0 0,0-1-44 0 0,-1-2 10 0 0,-1 0 0 0 0,1 0 0 0 0,-1 0-1 0 0,-1 0 1 0 0,1-1 0 0 0,-1 1-1 0 0,-2 2-93 0 0,0 2 94 0 0,1-1-36 0 0,-1 3 81 0 0,-1-1-44 0 0,3-6-51 0 0,-1 0 1 0 0,0-1-1 0 0,0 0 0 0 0,-5 5-44 0 0,-4 3 101 0 0,3 2-12 0 0,2-4-51 0 0,-1-7 10 0 0,2 0-26 0 0,-7 18 48 0 0,11-18-97 0 0,1-3-22 0 0,1-1-33 0 0,0 1-18 0 0,0-1-33 0 0,0 0-39 0 0,0 0-42 0 0,0-1-46 0 0,1 1-44 0 0,-1-1-40 0 0,1 1-37 0 0,0-1-249 0 0,0 1-60 0 0,0 0-49 0 0,0 0-34 0 0,0 3-1396 0 0,0 4-1246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11.46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547 152 6648 0 0,'0'0'149'0'0,"0"-3"23"0"0,0-9 12 0 0,-3-4-25 0 0,-10-8-109 0 0,13 24-39 0 0,0-3 60 0 0,0 1 91 0 0,-2-1 189 0 0,-5-9 194 0 0,3 5-171 0 0,0 0 78 0 0,1 5-186 0 0,-1 0-43 0 0,-1 0 4 0 0,-3-2 59 0 0,-6-1 182 0 0,7 0-58 0 0,2-5 166 0 0,1 7-284 0 0,-2 0-52 0 0,-7-4 130 0 0,9 5-236 0 0,1 1-51 0 0,1 1 1 0 0,0-1-1 0 0,-1 0 1 0 0,1 1-1 0 0,-1 0 1 0 0,1 0 0 0 0,-1 0-1 0 0,1 0 1 0 0,-1 0-1 0 0,1 0 1 0 0,-3 1-84 0 0,-10-1 370 0 0,1-3-102 0 0,0-3-95 0 0,11 4-133 0 0,-1 1 1 0 0,1 0-1 0 0,-1 0 0 0 0,1 1 1 0 0,-1-1-1 0 0,1 1 1 0 0,-3 0-41 0 0,-10 0 164 0 0,5 1-83 0 0,1 4-24 0 0,-4 2 5 0 0,-2-5 34 0 0,-4 0-85 0 0,10 11-27 0 0,3-7-9 0 0,-1 0 0 0 0,0-1 1 0 0,0 0-1 0 0,-1 0 25 0 0,-3 3-72 0 0,1 3 13 0 0,1 1 26 0 0,-12 5-27 0 0,0 0 1 0 0,8-1 59 0 0,9-9 13 0 0,-11 18 101 0 0,-8 16-114 0 0,12-23 14 0 0,9-14-14 0 0,1 1 0 0 0,-1-1 0 0 0,0 1 0 0 0,1 0 1 0 0,-1 2-1 0 0,-2 21 0 0 0,-20 45 0 0 0,23-68 0 0 0,1 0 0 0 0,1 1 0 0 0,-1-1 0 0 0,1 0 0 0 0,-1 1 0 0 0,2-1 0 0 0,-1 1 0 0 0,1 0 0 0 0,-1 5 0 0 0,0 22 0 0 0,0-18 0 0 0,3 0 0 0 0,9 0 10 0 0,-9-12-1 0 0,1 0-1 0 0,-1 0 0 0 0,0-1 1 0 0,1 1-1 0 0,-1-1 0 0 0,1 0 1 0 0,0 0-1 0 0,0-1 0 0 0,0 1 1 0 0,0-1-1 0 0,0 0 0 0 0,4 1-8 0 0,5 0 10 0 0,1-1-1 0 0,-1 0 0 0 0,7-1-9 0 0,-11 0 0 0 0,-7 0 4 0 0,0-1-1 0 0,-1 1 1 0 0,1 0-1 0 0,0-1 1 0 0,-1 1-1 0 0,1-1 1 0 0,0 1-1 0 0,-1-1 0 0 0,1 0 1 0 0,-1 1-1 0 0,1-1 1 0 0,-1 0-1 0 0,1 0 1 0 0,-1 0-1 0 0,0 0 1 0 0,0 0-1 0 0,1-1 1 0 0,-1 1-1 0 0,0-1-3 0 0,15-10 41 0 0,6 3-29 0 0,-1 0-3 0 0,-6-2 33 0 0,16-20-13 0 0,-23 22 14 0 0,1 0 38 0 0,-7 6-48 0 0,0 0 0 0 0,1 0 0 0 0,-1 0 0 0 0,0 0 0 0 0,-1 0 0 0 0,2-2-33 0 0,5-9 113 0 0,-1 5-79 0 0,0 3-56 0 0,3-3-52 0 0,-9 7 54 0 0,0 1 1 0 0,1-1 0 0 0,-1 0 0 0 0,0 1 0 0 0,0-1 0 0 0,0 0 0 0 0,0 0 0 0 0,0-1 19 0 0,4-22-181 0 0,11-11-95 0 0,-12 26 242 0 0,2-7-17 0 0,-4 1-12 0 0,0 1-1 0 0,4 0 20 0 0,0 0-1 0 0,-5 0-18 0 0,-1-11-34 0 0,0-9 39 0 0,0 34 54 0 0,0-1 1 0 0,1 1-1 0 0,-1-1 1 0 0,0 0-1 0 0,1 1 1 0 0,-1-1-1 0 0,1 1 0 0 0,-1-1 1 0 0,1 1-1 0 0,0-1 1 0 0,-1 1-1 0 0,1 0 1 0 0,0-1-1 0 0,0 1 1 0 0,0 0-1 0 0,0 0 0 0 0,0-1 1 0 0,1 1 3 0 0,0-4-43 0 0,-2-53 33 0 0,0 45-1 0 0,0 11-42 0 0,0 2-11 0 0,0 2 10 0 0,0 11 44 0 0,0 2 10 0 0,0 20-22 0 0,0-5 91 0 0,0 0 81 0 0,0 33 276 0 0,0-40-321 0 0,0-21-93 0 0,1-1 0 0 0,-1 1 0 0 0,0-1 0 0 0,0 1 0 0 0,1-1 1 0 0,-1 1-1 0 0,1-1 0 0 0,-1 1 0 0 0,1-1 0 0 0,-1 0 0 0 0,1 1 0 0 0,0-1 1 0 0,0 0-13 0 0,5 12 74 0 0,-5-10-60 0 0,-1 0 0 0 0,1-1 1 0 0,-1 1-1 0 0,0 0 1 0 0,0 0-1 0 0,0 0 0 0 0,-1 0-14 0 0,1 1 34 0 0,0 0 0 0 0,0 1 0 0 0,0-1 0 0 0,1 0 0 0 0,-1 1 0 0 0,1-1 0 0 0,1 4-34 0 0,2 2 51 0 0,3 7 38 0 0,-5-2 25 0 0,-2-13-101 0 0,0 0 1 0 0,0-1 0 0 0,0 1 0 0 0,1-1 0 0 0,-1 1 0 0 0,0-1-1 0 0,1 1 1 0 0,0-1 0 0 0,-1 1 0 0 0,1-1 0 0 0,0 1 0 0 0,0-1-1 0 0,0 0 1 0 0,0 1-14 0 0,3 6 57 0 0,11 22 141 0 0,-12-15-102 0 0,-1 0-2 0 0,9-2-6 0 0,-9-10-28 0 0,-1 1-37 0 0,-2 4-39 0 0,1-8 18 0 0,0 2-67 0 0,0-2-6 0 0,0 0-19 0 0,0 0-54 0 0,0 0-140 0 0,0 0-253 0 0,3 0-27 0 0,9 0-4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12.03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92 7848 0 0,'0'0'232'0'0,"0"0"-67"0"0,0 0-21 0 0,0 0 39 0 0,0 0 141 0 0,0 0 262 0 0,0 2 20 0 0,0 4-300 0 0,0 1 93 0 0,1 13 758 0 0,-1-11-705 0 0,-1-4-238 0 0,0-1-38 0 0,0 0-46 0 0,0-1-52 0 0,-4 5 132 0 0,-1 4 107 0 0,4 1-68 0 0,2-4-133 0 0,0 2 51 0 0,0 4 85 0 0,0 8 194 0 0,2-12-243 0 0,3-2-38 0 0,1 4 14 0 0,-3 0-36 0 0,-2 3 44 0 0,-1 41 515 0 0,-1-25-263 0 0,1-5-68 0 0,0-11-159 0 0,0-14-51 0 0,0-2-1 0 0,0 3-5 0 0,0-2-86 0 0,0-1-39 0 0,0 1-43 0 0,0 2-86 0 0,0-2 118 0 0,0 0 53 0 0,0 0 52 0 0,0 0 68 0 0,0 1 79 0 0,0-1 93 0 0,-3-1-260 0 0,3 1-99 0 0,-1-1-1 0 0,1 0 1 0 0,-1 0-1 0 0,1 0 0 0 0,-1 0 1 0 0,1-1-1 0 0,-1 1 0 0 0,1 0 1 0 0,-1 0-1 0 0,1 0 1 0 0,-1 0-1 0 0,1 0 0 0 0,0 0 1 0 0,-1-1-1 0 0,1 1 1 0 0,-1 0-1 0 0,1 0 0 0 0,0-1 1 0 0,-1 1-1 0 0,1 0 0 0 0,-1-1 1 0 0,1 1-1 0 0,0 0 1 0 0,0-1-1 0 0,-1 1 0 0 0,1 0 1 0 0,0-1-1 0 0,-1 1 0 0 0,1-1 1 0 0,0 1-1 0 0,0-1 1 0 0,0 1-1 0 0,0-1 0 0 0,0 1 1 0 0,-1 0-1 0 0,1-1 1 0 0,0 1-1 0 0,0-1 0 0 0,0 1 1 0 0,0-1-1 0 0,0 1 0 0 0,0-1-4 0 0,-2-4 74 0 0,-8-5-46 0 0,6 3 36 0 0,5-1-59 0 0,-1 5 6 0 0,0-251 255 0 0,0 252-266 0 0,0 0 0 0 0,1 0 0 0 0,-1 0 0 0 0,0 0 0 0 0,0 0 0 0 0,1 1 0 0 0,-1-1 0 0 0,1 0 0 0 0,0 0 0 0 0,0 1 0 0 0,-1-1 0 0 0,1 0 0 0 0,1-1 0 0 0,-1 2 0 0 0,0 0 0 0 0,0-1 0 0 0,0 1 0 0 0,-1 0 0 0 0,1-1 0 0 0,-1 1 0 0 0,1-1 0 0 0,-1 1 0 0 0,1-1 0 0 0,-1 1 0 0 0,0-1 0 0 0,0 0 0 0 0,0 0 0 0 0,0 1-1 0 0,0 0 0 0 0,0 1 0 0 0,0-1-1 0 0,0 0 1 0 0,0 1 0 0 0,1-1 0 0 0,-1 0 0 0 0,0 1-1 0 0,0-1 1 0 0,0 1 0 0 0,0-1 0 0 0,1 0-1 0 0,-1 1 1 0 0,0-1 0 0 0,1 1 0 0 0,-1-1-1 0 0,0 1 1 0 0,1-1 0 0 0,-1 1 0 0 0,1-1 0 0 0,-1 1-1 0 0,1-1 1 0 0,-1 1 0 0 0,1-1 0 0 0,-1 1-1 0 0,1 0 2 0 0,0-1-1 0 0,-1 1 0 0 0,1-1 0 0 0,-1 1-1 0 0,1 0 1 0 0,-1-1 0 0 0,1 1 0 0 0,-1-1 0 0 0,0 1-1 0 0,1-1 1 0 0,-1 1 0 0 0,1-1 0 0 0,-1 1-1 0 0,0-1 1 0 0,0 0 0 0 0,1 1 0 0 0,-1-1-1 0 0,0 0 1 0 0,0 1 0 0 0,0-1 0 0 0,1 1 0 0 0,-1-1-1 0 0,0 0 1 0 0,0 1 0 0 0,0-1 0 0 0,0 0-1 0 0,0 0 2 0 0,-1 1-1 0 0,1 0 0 0 0,0-1 0 0 0,0 1 0 0 0,0-1 0 0 0,0 1 0 0 0,0-1 0 0 0,0 1 0 0 0,0-1 0 0 0,0 1 0 0 0,0-1 0 0 0,0 1 0 0 0,0-1 0 0 0,0 1 0 0 0,1-1 0 0 0,-1 1 0 0 0,0-1 0 0 0,0 1 0 0 0,0-1 0 0 0,1 1 0 0 0,-1 0 0 0 0,0-1 0 0 0,0 1 0 0 0,1-1 0 0 0,-1 1 0 0 0,0 0 0 0 0,1-1 0 0 0,-1 1 0 0 0,1 0 0 0 0,-1-1 0 0 0,0 1 0 0 0,1 0 0 0 0,-1 0 0 0 0,1-1 0 0 0,-1 1 0 0 0,1 0 0 0 0,-1 0 0 0 0,1 0 0 0 0,-1 0 1 0 0,7-3-22 0 0,8-10 10 0 0,-14 12 12 0 0,0 0 0 0 0,0-1 0 0 0,0 1 0 0 0,0 0 0 0 0,1 0 0 0 0,-1 0 0 0 0,0 0 0 0 0,1 0 0 0 0,-1 1 0 0 0,1-1 0 0 0,-1 0 0 0 0,1 1 0 0 0,-1-1 0 0 0,1 0 0 0 0,0 1 0 0 0,-1 0 0 0 0,1-1 0 0 0,-1 1 0 0 0,1 0 0 0 0,0 0 0 0 0,0 0 0 0 0,-1 0 0 0 0,1 0 0 0 0,0-1 0 0 0,0 1 0 0 0,-1 0 0 0 0,1-1 0 0 0,0 1 0 0 0,-1-1 0 0 0,1 0 0 0 0,-1 0 0 0 0,1 1 0 0 0,-1-1 0 0 0,1 0 0 0 0,-1 0 0 0 0,1 0 0 0 0,-1 0 0 0 0,1 0 0 0 0,-1 0 0 0 0,1 1 0 0 0,-1-1 0 0 0,1 1 0 0 0,0-1 0 0 0,-1 1 0 0 0,1-1 0 0 0,0 1 0 0 0,0 0 0 0 0,-1 0 0 0 0,47 0-85 0 0,62 0-32 0 0,-74 0 39 0 0,-33 0 39 0 0,-3 0-47 0 0,0 0-26 0 0,0 0-101 0 0,0 0-43 0 0,0 0 61 0 0,0 0 56 0 0,0-1 49 0 0,0 0 30 0 0,0 0 88 0 0,0-2 300 0 0,0 1-268 0 0,0 1-90 0 0,0 0-56 0 0,0 0-68 0 0,0 0-77 0 0,0 0-52 0 0,0 1-78 0 0,0-1-89 0 0,0 1-95 0 0,0-1-104 0 0,0 1-111 0 0,0 0-120 0 0,0 0 392 0 0,0 0-32 0 0,0 0-1655 0 0,0 0-1230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16.3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77 7512 0 0,'0'0'166'0'0,"0"0"29"0"0,0 0 13 0 0,0 2-29 0 0,1 6-125 0 0,2-1 76 0 0,2-1 66 0 0,-1-1 57 0 0,-3-4 116 0 0,0 1-98 0 0,0 0-83 0 0,-1 0-65 0 0,1 0-39 0 0,-2 3 14 0 0,0-5-4 0 0,1 1 3 0 0,0 7 462 0 0,0 0-51 0 0,0 1-47 0 0,0-1-46 0 0,0 1-41 0 0,0-1-39 0 0,0 0-36 0 0,0 0-33 0 0,0 4 56 0 0,0-1-51 0 0,0 1-44 0 0,0-1-34 0 0,0 3 18 0 0,0 26 287 0 0,0-23-256 0 0,0-3 25 0 0,0 0 72 0 0,0-11-271 0 0,0-3-4 0 0,0 0 1 0 0,0 0 10 0 0,0 0 15 0 0,0 0-2 0 0,0 0-7 0 0,0-3-3 0 0,0 3-78 0 0,1-5 37 0 0,-2-1 0 0 0,1 0-1 0 0,0 1 1 0 0,-1-1 0 0 0,0 1-1 0 0,-1-4-36 0 0,-6-4 20 0 0,4 6 44 0 0,5-1-59 0 0,-1 5 6 0 0,0-4 14 0 0,0 5-20 0 0,0 0-1 0 0,0 0 0 0 0,0 0 0 0 0,0 0 0 0 0,0 0 0 0 0,0 0 0 0 0,1 0 0 0 0,-1 0 0 0 0,1 0 0 0 0,0-1-4 0 0,4-5 2 0 0,0 0 14 0 0,-3-21 49 0 0,-2 22-44 0 0,0 5-18 0 0,0 0 0 0 0,0 0 1 0 0,0 0-1 0 0,0-1 0 0 0,0 1 0 0 0,0 0 1 0 0,1 0-1 0 0,-1 0 0 0 0,1 0 0 0 0,0-1-3 0 0,3-4 0 0 0,-3 5 0 0 0,0 1 0 0 0,0 0 0 0 0,0-1 0 0 0,0 1 0 0 0,-1-1 0 0 0,1 1 0 0 0,0-1 0 0 0,-1 1 0 0 0,0-1 0 0 0,1 1 0 0 0,-1-1 0 0 0,0 1 0 0 0,0-1 0 0 0,0 0 0 0 0,0 2 0 0 0,0-1 0 0 0,0 1 0 0 0,0-1 0 0 0,0 1 0 0 0,0-1 0 0 0,0 1 0 0 0,0-1 0 0 0,0 1 0 0 0,0-1 0 0 0,0 1 0 0 0,0-1 0 0 0,0 1 0 0 0,0 0 0 0 0,1-1 0 0 0,-1 1 0 0 0,0-1 0 0 0,0 1 0 0 0,0-1 0 0 0,1 1 0 0 0,-1 0 0 0 0,0-1 0 0 0,1 1 0 0 0,-1-1 0 0 0,0 1 0 0 0,1 0 0 0 0,-1-1 0 0 0,0 1 0 0 0,1 0 0 0 0,-1 0 0 0 0,1-1 0 0 0,-1 1 0 0 0,1 0 0 0 0,5-4 0 0 0,-1-9 0 0 0,8-2 0 0 0,14-3 0 0 0,-22 8-13 0 0,8 5-40 0 0,2-8 39 0 0,0 1 14 0 0,-8 9 0 0 0,-7 3 0 0 0,0 0-1 0 0,1 0 1 0 0,-1 0 0 0 0,1-1 0 0 0,-1 1-1 0 0,1 0 1 0 0,-1 0 0 0 0,0 0-1 0 0,1-1 1 0 0,-1 1 0 0 0,1 0 0 0 0,-1 0-1 0 0,0-1 1 0 0,1 1 0 0 0,-1 0 0 0 0,0-1-1 0 0,0 1 1 0 0,1 0 0 0 0,-1-1-1 0 0,0 1 1 0 0,0-1 0 0 0,1 1 0 0 0,-1 0-1 0 0,0-1 1 0 0,0 1 0 0 0,0-1-1 0 0,0 1 1 0 0,0-1 0 0 0,0 1 0 0 0,1 0-1 0 0,-1-1 1 0 0,0 1 0 0 0,0-1-1 0 0,-1 1 1 0 0,1-1 0 0 0,0 1 0 0 0,0 0-1 0 0,0 0 0 0 0,0 0 1 0 0,0-1-1 0 0,0 1 0 0 0,0 0 0 0 0,0 0 1 0 0,0 0-1 0 0,0 0 0 0 0,0 0 0 0 0,0 0 1 0 0,0 0-1 0 0,0 0 0 0 0,0 0 0 0 0,0 0 1 0 0,0-1-1 0 0,0 1 0 0 0,0 0 0 0 0,0 0 1 0 0,0 0-1 0 0,0 0 0 0 0,0 0 0 0 0,0 0 1 0 0,0 0-1 0 0,0 0 0 0 0,0 0 0 0 0,1 0 1 0 0,-1 0-1 0 0,0 0 0 0 0,0 0 0 0 0,0-1 1 0 0,0 1-1 0 0,0 0 0 0 0,0 0 0 0 0,0 0 1 0 0,0 0-1 0 0,0 0 0 0 0,0 0 0 0 0,0 0 1 0 0,0 0-1 0 0,0 0 0 0 0,1 0 0 0 0,-1 0 1 0 0,0 0-1 0 0,0 0 0 0 0,0 0 0 0 0,0 0 1 0 0,0 0-1 0 0,0 0 0 0 0,0 0 0 0 0,0 0 1 0 0,0 0-1 0 0,0 0 0 0 0,1 0 0 0 0,-1 0 1 0 0,0 0-1 0 0,0 0 0 0 0,0 0 1 0 0,28 0-11 0 0,-7 0 12 0 0,-18 0-2 0 0,5 0-52 0 0,2 3 42 0 0,-7 7-2 0 0,-3-10 12 0 0,0 0 0 0 0,0 0 0 0 0,0 0 0 0 0,0 0 0 0 0,0 0 1 0 0,0 0-1 0 0,0 0 0 0 0,0 1 0 0 0,0-1 0 0 0,0 0 0 0 0,0 0 0 0 0,0 0 0 0 0,0 0 0 0 0,0 0 0 0 0,0 0 0 0 0,0 0 0 0 0,0 0 0 0 0,0 0 0 0 0,0 0 0 0 0,0 0 1 0 0,0 1-1 0 0,0-1 0 0 0,0 0 0 0 0,0 0 0 0 0,0 0 0 0 0,0 0 0 0 0,0 0 0 0 0,0 0 0 0 0,0 0 0 0 0,0 0 0 0 0,0 0 0 0 0,0 0 0 0 0,1 0 0 0 0,-1 0 0 0 0,0 0 0 0 0,0 0 1 0 0,0 0-1 0 0,0 0 0 0 0,0 0 0 0 0,0 0 0 0 0,0 1 0 0 0,0-1 0 0 0,0 0 0 0 0,0 0 0 0 0,0 0 0 0 0,1 0 0 0 0,-1 0 0 0 0,0 0 0 0 0,0 0 0 0 0,0 0 0 0 0,0 0 1 0 0,0 0-1 0 0,0-1 0 0 0,0 1 0 0 0,0 0 0 0 0,0 0 0 0 0,0 0 1 0 0,11 3-24 0 0,-6 7-19 0 0,5-5 43 0 0,-5 8 43 0 0,5 2-33 0 0,-8 0-10 0 0,-2 0 0 0 0,3 0 11 0 0,7 0 32 0 0,-8 0-22 0 0,-2 10 32 0 0,0-4-53 0 0,3-6 0 0 0,7 0 0 0 0,-7 0 0 0 0,-3 0 0 0 0,0 0 0 0 0,2 0 0 0 0,8 0 0 0 0,-7 1 0 0 0,-3-1 0 0 0,2 0 11 0 0,8-3 42 0 0,-7-9 11 0 0,-3-3-12 0 0,0 0 19 0 0,0 0 50 0 0,0 0 129 0 0,0 0 235 0 0,0 0 24 0 0,0 0-230 0 0,0 0-180 0 0,0 0-114 0 0,0 0-158 0 0,0 0-262 0 0,0 0-49 0 0,0 0 217 0 0,0 0 174 0 0,0 0 114 0 0,0 0 162 0 0,0 0 268 0 0,0 0 49 0 0,0 0-329 0 0,0 0-90 0 0,0 0-53 0 0,0 0-48 0 0,0 0-57 0 0,0 0-50 0 0,0 0-136 0 0,0 0-60 0 0,0 0-152 0 0,0 0-292 0 0,0 0-566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4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10304 0 0,'0'0'233'0'0,"0"0"39"0"0,0 0 15 0 0,0 0-125 0 0,0 2-84 0 0,0 6 1 0 0,0-6-16 0 0,0 0 91 0 0,0-1 175 0 0,0-1 288 0 0,0 0 21 0 0,0 0-34 0 0,0 0-151 0 0,0 0-62 0 0,-2 2-9 0 0,-8 9-24 0 0,7-9-88 0 0,3-2-40 0 0,0 3-6 0 0,0 7-11 0 0,0-8-47 0 0,0-2-26 0 0,0 3-4 0 0,0 1-56 0 0,0 21 145 0 0,3-14-162 0 0,7-6 8 0 0,5 23 58 0 0,-15-26-117 0 0,1 0-1 0 0,0 0 1 0 0,-1 0 0 0 0,0 1-1 0 0,1-1 1 0 0,-1 0-1 0 0,0 0 1 0 0,0 1-1 0 0,-1 1-11 0 0,1-1 24 0 0,3 2 30 0 0,7 9-23 0 0,-8 0 39 0 0,-2-12-63 0 0,1-1 0 0 0,-1 1 0 0 0,0-1 0 0 0,0 1 0 0 0,1-1 0 0 0,-1 1 0 0 0,1-1 0 0 0,-1 1 0 0 0,1-1 0 0 0,-1 0 0 0 0,1 1 0 0 0,0-1 0 0 0,0 0-7 0 0,5 12 32 0 0,-3 0-32 0 0,-2 4 46 0 0,0 5 55 0 0,-3 13 105 0 0,1-4 23 0 0,1-16-129 0 0,0 28 367 0 0,0-28-334 0 0,0-12-37 0 0,0-3-4 0 0,0 3-17 0 0,0-3-304 0 0,0 1 70 0 0,0 0 62 0 0,0-1 55 0 0,0 0 53 0 0,0 0 57 0 0,0 1 70 0 0,-1-1 141 0 0,1 0 196 0 0,0 0-363 0 0,0 0-44 0 0,0 1-54 0 0,0-1-46 0 0,-1 1-55 0 0,1 0-60 0 0,0 0-135 0 0,1 1-121 0 0,-1-1 151 0 0,0 0-35 0 0,0 0-37 0 0,0 0-40 0 0,0 0-41 0 0,0 1-43 0 0,0 0-44 0 0,1-1-47 0 0,-1 1-47 0 0,0 0-51 0 0,0 0-51 0 0,0 0-54 0 0,0-2-1479 0 0,0 0-1255 0 0</inkml:trace>
  <inkml:trace contextRef="#ctx0" brushRef="#br0" timeOffset="341.24">273 394 9728 0 0,'13'-25'284'0'0,"-11"21"-129"0"0,-2 5-25 0 0,0 5-24 0 0,0-2 8 0 0,0-2 90 0 0,0-1 224 0 0,0-1 403 0 0,0 0 38 0 0,0 0-18 0 0,0 0-117 0 0,1 0-413 0 0,-1 1-70 0 0,0 0-62 0 0,0 1-51 0 0,0-1-35 0 0,0 1-40 0 0,-1 3 75 0 0,1-5 17 0 0,0 3 494 0 0,0-3-96 0 0,0 0-45 0 0,0 0-11 0 0,0 0-30 0 0,0 0-124 0 0,0 0-58 0 0,1 0-148 0 0,-1 0-35 0 0,3 0 22 0 0,0 0-76 0 0,4 0 11 0 0,-6 0 2 0 0,-1 0 44 0 0,0 2-36 0 0,0 8-5 0 0,0-7-45 0 0,0-3-64 0 0,0 0-119 0 0,0 0-86 0 0,0 0-355 0 0,0 0-46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7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7080 0 0,'0'0'157'0'0,"0"0"23"0"0,0 0 13 0 0,0 0-59 0 0,0 0-9 0 0,0 0 45 0 0,0 0 145 0 0,0 0 269 0 0,0 0 22 0 0,0 0-20 0 0,0 0-90 0 0,0 0-42 0 0,0 0-6 0 0,0-3-23 0 0,0 1-445 0 0,0 1 54 0 0,1-1 50 0 0,-1 1 45 0 0,0 0 39 0 0,0 0 35 0 0,0 1 289 0 0,1-1-38 0 0,1 3 927 0 0,-1-1-819 0 0,0 0-162 0 0,0 1-59 0 0,0-1-78 0 0,0 0-95 0 0,1 0-111 0 0,-2 0-77 0 0,1-1-33 0 0,0 1-38 0 0,0-1-38 0 0,0 1-42 0 0,0-1-42 0 0,-1 0 285 0 0,0 0 4 0 0,0 0 16 0 0,0 0 4 0 0,0 0 0 0 0,2 2-6 0 0,8 8-15 0 0,-7-6-2 0 0,-2-1-35 0 0,-2 6-20 0 0,1-7-3 0 0,-1 5-7 0 0,1-5-1 0 0,0 0 0 0 0,0 0 0 0 0,0 0 0 0 0,0 0 0 0 0,0 0 0 0 0,1 0-1 0 0,-1 0 1 0 0,1 0 0 0 0,-1 0 0 0 0,1 1-7 0 0,5 5 13 0 0,-1 1 8 0 0,-3 22 38 0 0,-2-31-59 0 0,0 3 0 0 0,0 0 0 0 0,0-1 0 0 0,0 1 0 0 0,0 0 0 0 0,1-1 0 0 0,-1 1 0 0 0,1 1 0 0 0,9 6 0 0 0,-7 2 2 0 0,-3 31 60 0 0,0-30-62 0 0,0 13 3 0 0,0 29 58 0 0,0-50-54 0 0,1 0-1 0 0,0 1 1 0 0,0-1-1 0 0,1 0 1 0 0,0 4-7 0 0,0-4 6 0 0,0 0 0 0 0,-1 1 1 0 0,0-1-1 0 0,0 0 0 0 0,0 4-6 0 0,-1 35 58 0 0,0-2 55 0 0,0 41 228 0 0,0-81-331 0 0,0-1-1 0 0,0 1 0 0 0,1 0 0 0 0,-1-1 1 0 0,1 1-1 0 0,-1 0 0 0 0,1-1 0 0 0,-1 1 1 0 0,1 0-1 0 0,0-1 0 0 0,0 1 0 0 0,0-1 1 0 0,0 1-10 0 0,0-1 9 0 0,-1 0 1 0 0,1 1 0 0 0,0 0 0 0 0,0-1 0 0 0,0 1 0 0 0,-1-1-1 0 0,1 1 1 0 0,-1 0 0 0 0,0-1 0 0 0,1 1 0 0 0,-1 0 0 0 0,0-1-1 0 0,0 1-9 0 0,0 0-89 0 0,0 0 41 0 0,0 2 59 0 0,0 0 85 0 0,0 0 60 0 0,0 11 535 0 0,0-10-425 0 0,1-1-92 0 0,0-2-141 0 0,0-1-44 0 0,9 2 100 0 0,-8-3-1 0 0,-2 0-1 0 0,3 0-19 0 0,0 0-58 0 0,1 0-3 0 0,11 0 93 0 0,-9 0-64 0 0,-1-1-28 0 0,-4 1-5 0 0,23 13-2 0 0,-9-10-1 0 0,0-1 0 0 0,9 11-45 0 0,-23-12 28 0 0,4-2-1 0 0,-4 1 16 0 0,0 0-1 0 0,-1 0 0 0 0,1 0 0 0 0,0 0 1 0 0,-1 0-1 0 0,1 0 0 0 0,-1 0 0 0 0,1 0 0 0 0,0 0 1 0 0,-1 1-1 0 0,1-1 0 0 0,0 0 0 0 0,-1 0 1 0 0,1 1-1 0 0,-1-1 0 0 0,1 0 0 0 0,-1 1 1 0 0,1-1-1 0 0,-1 1 0 0 0,1-1 0 0 0,-1 1 0 0 0,1-1 1 0 0,-1 1-1 0 0,1-1 0 0 0,-1 1 0 0 0,0-1 3 0 0,5 6-95 0 0,5-4-54 0 0,-5-2-57 0 0,-1 0 45 0 0,1 0 40 0 0,-1 0 34 0 0,5 0-4 0 0,14 0 31 0 0,-13 0-33 0 0,-4 0-34 0 0,0 0-72 0 0,1 0-91 0 0,-1 0-107 0 0,-1 0 38 0 0,-1 0-70 0 0,1 0-76 0 0,-1 0-83 0 0,1 0-89 0 0,-1 0-96 0 0,1 0-100 0 0,-1 0-109 0 0,2 0-1076 0 0,4 0-1157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41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501 76 6936 0 0,'0'0'157'0'0,"0"-3"23"0"0,-3-7 11 0 0,3 10-180 0 0,-1 0 1 0 0,0-1-1 0 0,0 1 0 0 0,1 0 1 0 0,-1-1-1 0 0,0 1 1 0 0,0 0-1 0 0,0 0 1 0 0,1 0-1 0 0,-1 0 0 0 0,0 0 1 0 0,0 0-1 0 0,0 0 1 0 0,0 0-12 0 0,-16-1 9 0 0,7-1 72 0 0,6-1 60 0 0,3-1 47 0 0,-1 1 75 0 0,-10 1 177 0 0,6 2-171 0 0,-9 0 277 0 0,6-3-214 0 0,-8-5 105 0 0,-2 0-76 0 0,7 3-186 0 0,2 1-65 0 0,-2 0 105 0 0,1 0-50 0 0,1 1-35 0 0,-20-3 210 0 0,15 5-150 0 0,-6 1 95 0 0,-33 0 490 0 0,38 0-585 0 0,1 0-56 0 0,1 2 23 0 0,9-1-72 0 0,0 0 0 0 0,0 1-1 0 0,0-1 1 0 0,0 1 0 0 0,-1 1-85 0 0,-2 2 96 0 0,-1-1-38 0 0,2 0-47 0 0,1-1-37 0 0,1-1 26 0 0,4-1 0 0 0,1-1 0 0 0,-1 0 0 0 0,0 0 0 0 0,1 1 0 0 0,-1-1 0 0 0,1 0 0 0 0,-1 1 0 0 0,1-1 0 0 0,-1 1 0 0 0,1-1 0 0 0,-1 0 0 0 0,1 1 0 0 0,-1-1 0 0 0,1 1 0 0 0,-1-1 0 0 0,1 1 0 0 0,0 0 0 0 0,-1-1 0 0 0,1 1 0 0 0,0-1 0 0 0,0 1 0 0 0,-1 0 0 0 0,-1 4 0 0 0,-38 55 0 0 0,28-36 0 0 0,-7 25 0 0 0,18-44 0 0 0,0-1 0 0 0,0 1 0 0 0,1 0 0 0 0,-1-1 0 0 0,1 1 0 0 0,0 0 0 0 0,0 0 0 0 0,1 3 0 0 0,0 12 0 0 0,-1-17-3 0 0,0 0 1 0 0,1 0 0 0 0,-1 0 0 0 0,1 0 0 0 0,-1 0-1 0 0,1 0 1 0 0,1 1 2 0 0,6 14-58 0 0,-3-6-20 0 0,5-7-2 0 0,-5 8 13 0 0,7 2 54 0 0,-10-14 13 0 0,-1 1 0 0 0,0-1 0 0 0,0 0 0 0 0,0 0 0 0 0,0 0 0 0 0,0 0 0 0 0,0 0 0 0 0,1 0 0 0 0,-1-1 0 0 0,0 1 0 0 0,1 0 0 0 0,-1 0 0 0 0,1-1 0 0 0,-1 1 0 0 0,1-1 0 0 0,-1 0 0 0 0,1 1 0 0 0,-1-1 0 0 0,1 0 0 0 0,-1 0 0 0 0,1 0 0 0 0,-1 0 0 0 0,1 0 0 0 0,1 0 2 0 0,0 0 0 0 0,0 1 0 0 0,0-1 0 0 0,0 1 1 0 0,0-1-1 0 0,0 1 0 0 0,2 1-2 0 0,12 6 55 0 0,-3-5-5 0 0,-10-3-44 0 0,0 0 1 0 0,1 0-1 0 0,-1 0 0 0 0,0-1 1 0 0,0 0-1 0 0,2 0-6 0 0,14-5 69 0 0,11-5 97 0 0,-9 2-71 0 0,-7 5 13 0 0,-1-2 1 0 0,1 0 0 0 0,10-7-109 0 0,-18 10 38 0 0,-2-1 1 0 0,1-1-1 0 0,0 1 0 0 0,-1-1 0 0 0,0 0 1 0 0,0 0-1 0 0,0 0 0 0 0,-1-1 0 0 0,3-3-38 0 0,0-2 36 0 0,-4 5-5 0 0,1 0 1 0 0,0 1-1 0 0,0-1 1 0 0,4-3-32 0 0,-5 6 23 0 0,-1 0 1 0 0,1 0 0 0 0,-1-1 0 0 0,0 1 0 0 0,0-1-1 0 0,0-1-23 0 0,0 2 23 0 0,-1 0 0 0 0,1 0 0 0 0,0 0 0 0 0,0 1 0 0 0,0-1 0 0 0,1 0-23 0 0,-1 1 11 0 0,-1 0 1 0 0,1 1 0 0 0,-1-1 0 0 0,0 0-1 0 0,1 0 1 0 0,-1 0 0 0 0,0 0 0 0 0,0 0 0 0 0,-1 0-1 0 0,1-1 1 0 0,0 1 0 0 0,-1 0 0 0 0,1 0-1 0 0,-1 0 1 0 0,0-1 0 0 0,0 1 0 0 0,1 0 0 0 0,-2-2-12 0 0,1 4 4 0 0,0 0 1 0 0,0-1 0 0 0,0 1 0 0 0,0 0-1 0 0,0 0 1 0 0,0-1 0 0 0,0 1 0 0 0,0 0-1 0 0,0-1 1 0 0,0 1 0 0 0,0 0 0 0 0,0-1 0 0 0,1 1-1 0 0,-1 0 1 0 0,0-1 0 0 0,0 1 0 0 0,0 0-1 0 0,0 0 1 0 0,0-1 0 0 0,1 1 0 0 0,-1 0-1 0 0,0 0 1 0 0,0-1 0 0 0,0 1 0 0 0,1 0 0 0 0,-1 0-5 0 0,1-1 9 0 0,0 0 3 0 0,0 0 0 0 0,0 0 0 0 0,0 0-1 0 0,-1 1 1 0 0,1-1 0 0 0,0 0 0 0 0,-1 0 0 0 0,1 0 0 0 0,0 0-1 0 0,-1 0 1 0 0,1 0 0 0 0,-1 0 0 0 0,0-1 0 0 0,1 0-12 0 0,1-39 209 0 0,-2 26-209 0 0,-1 12-56 0 0,1 12 34 0 0,3 15 20 0 0,-1-21-4 0 0,0 1 1 0 0,-1-1 0 0 0,1 1-1 0 0,-1-1 1 0 0,0 1 0 0 0,0 0-1 0 0,0-1 1 0 0,0 1 0 0 0,-1 0-1 0 0,1 3 6 0 0,-1-6-1 0 0,0 1 1 0 0,0 0-1 0 0,0-1 0 0 0,0 1 0 0 0,0-1 1 0 0,1 1-1 0 0,-1 0 0 0 0,1-1 0 0 0,-1 1 0 0 0,1-1 1 0 0,0 1-1 0 0,-1-1 0 0 0,1 0 0 0 0,0 1 1 0 0,5 10 1 0 0,-5-8-1 0 0,0 0 0 0 0,-1 0 0 0 0,1 0 0 0 0,-1 0 0 0 0,0 4 0 0 0,2 22 0 0 0,4-15 0 0 0,-5-13 0 0 0,0 1 0 0 0,0 0 0 0 0,0 0 0 0 0,0 0 0 0 0,0 0 0 0 0,-1 1 0 0 0,1-1 0 0 0,-1 0 0 0 0,0 3 0 0 0,1 2 0 0 0,1 1 0 0 0,0-1 0 0 0,0 0 0 0 0,1 0 0 0 0,0 0 0 0 0,2 5 0 0 0,5 11 0 0 0,-8-7 0 0 0,-2-16 0 0 0,0 1 0 0 0,0-1 0 0 0,0 0 0 0 0,0 1 0 0 0,0-1 0 0 0,1 0 0 0 0,-1 1 0 0 0,0-1 0 0 0,1 0 0 0 0,0 1 0 0 0,11 13 0 0 0,-7-10-1 0 0,-2-1 3 0 0,7 18-17 0 0,-9-20-32 0 0,1 0 33 0 0,4 4 63 0 0,-3-4-55 0 0,1-1-82 0 0,-1 0-13 0 0,-1-1-49 0 0,0 1-55 0 0,0-1-65 0 0,-1 0 35 0 0,-1 0-39 0 0,1 0-375 0 0,-1 0 87 0 0,1 1-53 0 0,-1 0-727 0 0,0 3-575 0 0,0 5-1091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7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62 289 5136 0 0,'0'-13'149'0'0,"-1"13"-146"0"0,1 0-1 0 0,0 0 1 0 0,0 0-1 0 0,0 0 1 0 0,0 0-1 0 0,0-1 1 0 0,0 1-1 0 0,0 0 0 0 0,0 0 1 0 0,0 0-1 0 0,0 0 1 0 0,0 0-1 0 0,0 0 1 0 0,0 0-1 0 0,0 0 1 0 0,0 0-1 0 0,0 0 1 0 0,0-1-1 0 0,0 1 1 0 0,0 0-1 0 0,0 0 1 0 0,1 0-1 0 0,-1 0 1 0 0,0 0-1 0 0,0 0 1 0 0,0 0-1 0 0,0 0 1 0 0,0 0-1 0 0,0 0 1 0 0,0 0-1 0 0,0 0 1 0 0,0 0-1 0 0,0 0 0 0 0,0-1 1 0 0,0 1-1 0 0,0 0 1 0 0,0 0-1 0 0,0 0 1 0 0,1 0-1 0 0,-1 0 1 0 0,0 0-1 0 0,0 0 1 0 0,0 0-1 0 0,0 0 1 0 0,0 0-1 0 0,0 0 1 0 0,0 0-1 0 0,0 0 1 0 0,0 0-1 0 0,0 0 1 0 0,0 0-1 0 0,1 0 1 0 0,-1 0-1 0 0,0 0 1 0 0,0 0-1 0 0,0 0 1 0 0,0 0-3 0 0,5 1 24 0 0,11-3-27 0 0,-11-2 22 0 0,-3-3 72 0 0,-2 5 76 0 0,2-1 194 0 0,8-7 333 0 0,-8 8-340 0 0,0 1-80 0 0,-1 1-71 0 0,1-1-58 0 0,0 1-34 0 0,0 0-50 0 0,3 1 17 0 0,-4-1-13 0 0,0 0 64 0 0,8-1 187 0 0,-5-4 106 0 0,1-1-98 0 0,1 1-9 0 0,1 1-51 0 0,5-3 123 0 0,-9 5-93 0 0,-1 1-100 0 0,0 0-64 0 0,1 1-61 0 0,0 1-25 0 0,-1-3 59 0 0,4-8 279 0 0,-2 2-163 0 0,4 1-33 0 0,4 2 137 0 0,-7-5-31 0 0,2 6-92 0 0,-7 3-188 0 0,1 1 0 0 0,-1 0-1 0 0,0 0 1 0 0,1 0 0 0 0,-1-1-1 0 0,0 1 1 0 0,1 0 0 0 0,-1 0-1 0 0,0-1 1 0 0,0 1 0 0 0,1 0-1 0 0,-1 0 1 0 0,0-1 0 0 0,0 1-1 0 0,1 0 1 0 0,-1-1 0 0 0,0 1-1 0 0,0-1 1 0 0,0 1 0 0 0,1 0 0 0 0,-1-1-1 0 0,0 1 1 0 0,0-1 0 0 0,0 1-1 0 0,0 0 1 0 0,0-1 0 0 0,0 1-1 0 0,0-1 1 0 0,0 1 0 0 0,0 0-1 0 0,0-1-11 0 0,2-4 219 0 0,8-5-26 0 0,-7 7-57 0 0,-2 1-50 0 0,0-1-31 0 0,-1-1-31 0 0,0-2 31 0 0,11-6 61 0 0,-8 6-6 0 0,-2 1-66 0 0,0 1-12 0 0,3-1 28 0 0,-1 2 48 0 0,-7-2-43 0 0,1 2-66 0 0,0-2 73 0 0,3-10 12 0 0,-1 7-41 0 0,1 8-42 0 0,0 0-1 0 0,-1 0 1 0 0,1 0 0 0 0,0-1-1 0 0,0 1 1 0 0,0 0 0 0 0,0 0-1 0 0,0 0 1 0 0,0 0 0 0 0,0-1-1 0 0,0 1 1 0 0,0 0-1 0 0,-1 0 1 0 0,1 0 0 0 0,0 0-1 0 0,0 0 1 0 0,0-1 0 0 0,0 1-1 0 0,0 0 1 0 0,-1 0 0 0 0,1 0-1 0 0,0 0 1 0 0,0 0 0 0 0,0 0-1 0 0,0 0 1 0 0,-1 0-1 0 0,1 0 1 0 0,0-1 0 0 0,0 1-1 0 0,0 0 1 0 0,-1 0 0 0 0,1 0-1 0 0,-7-3 17 0 0,3-3 21 0 0,4 5-37 0 0,0 1 0 0 0,-1-1 1 0 0,1 1-1 0 0,0 0 0 0 0,0-1 0 0 0,0 1 1 0 0,-1 0-1 0 0,1-1 0 0 0,0 1 0 0 0,-1 0 1 0 0,1 0-1 0 0,0-1 0 0 0,0 1 1 0 0,-1 0-1 0 0,1 0 0 0 0,-1-1 0 0 0,1 1 1 0 0,0 0-1 0 0,-1 0 0 0 0,1 0 0 0 0,0 0 1 0 0,-1 0-1 0 0,1 0 0 0 0,-1-1 1 0 0,1 1-1 0 0,0 0 0 0 0,-1 0 0 0 0,1 0 1 0 0,-1 0-1 0 0,1 0 0 0 0,-1 1-1 0 0,-4-4 43 0 0,3 0-37 0 0,-17-14 69 0 0,13 12-71 0 0,-10 2 50 0 0,-14 3 10 0 0,0 0-64 0 0,25 0 0 0 0,3 0 0 0 0,-21 13 0 0 0,10-8 0 0 0,8 5 0 0 0,-5-5 0 0 0,5 5 0 0 0,-5-5 0 0 0,9-3 0 0 0,-1 0 0 0 0,1 0 0 0 0,0 0 0 0 0,0 0 0 0 0,0 0 0 0 0,0 0 0 0 0,0 0 0 0 0,0 1 0 0 0,1 0 0 0 0,-1-1 0 0 0,0 1 0 0 0,0-1 0 0 0,0 0 0 0 0,-1 1 0 0 0,1-1 0 0 0,-1 0 0 0 0,1 1 0 0 0,-6 1 0 0 0,7-4 0 0 0,0 0 0 0 0,-1 0 1 0 0,1 1-1 0 0,-1-1 0 0 0,1 0 1 0 0,0 0-1 0 0,-1 1 1 0 0,1-1-1 0 0,0 0 0 0 0,-1 1 1 0 0,1-1-1 0 0,0 1 0 0 0,-1-1 1 0 0,1 0-1 0 0,0 1 1 0 0,0-1-1 0 0,0 1 0 0 0,-1-1 1 0 0,1 1-1 0 0,0-1 0 0 0,0 1 1 0 0,0-1-1 0 0,0 0 1 0 0,0 1-1 0 0,0-1 0 0 0,0 1 1 0 0,0-1-1 0 0,0 1 0 0 0,0-1 1 0 0,0 1-1 0 0,0-1 1 0 0,0 1-1 0 0,0 6 23 0 0,1-5-18 0 0,-1 0-1 0 0,0 0 1 0 0,0 0 0 0 0,0 0 0 0 0,-1 0-1 0 0,1 0 1 0 0,0 0 0 0 0,-1 0-1 0 0,1 0 1 0 0,-1 1-5 0 0,-2 3 15 0 0,1-4-8 0 0,1 1 1 0 0,0 0 0 0 0,-1 0-1 0 0,1 0 1 0 0,0 0 0 0 0,1 0-1 0 0,-1 0 1 0 0,1 1 0 0 0,-1-1 0 0 0,1 0-1 0 0,0 0 1 0 0,0 3-8 0 0,0-1-1 0 0,0 35 16 0 0,0-25-43 0 0,0-2-38 0 0,2 0 23 0 0,4-3 65 0 0,-1-2 23 0 0,4 11 119 0 0,-1-1-35 0 0,1 1-41 0 0,0 0-45 0 0,4-4-18 0 0,-6-7 5 0 0,-5-5-20 0 0,1 0 0 0 0,1 0 0 0 0,-1 0 0 0 0,0 0 0 0 0,1-1 0 0 0,0 1-10 0 0,6 2 47 0 0,7 5-2 0 0,-10-6 12 0 0,2-5-58 0 0,-7 1 5 0 0,71 0 121 0 0,-71 0-122 0 0,-1 0 0 0 0,1 0 0 0 0,0-1 0 0 0,-1 1 0 0 0,1 0 0 0 0,-1 0 0 0 0,1-1 0 0 0,0 1 0 0 0,-1-1 0 0 0,1 0 0 0 0,-1 1 0 0 0,0-1 0 0 0,1 0 0 0 0,-1 0 0 0 0,1 0-3 0 0,6-4 30 0 0,2 0 13 0 0,-8 5-34 0 0,0-1 1 0 0,0 0-1 0 0,1-1 0 0 0,-1 1 1 0 0,0 0-1 0 0,0-1 1 0 0,-1 1-1 0 0,1-1 1 0 0,0 0-10 0 0,6-4 51 0 0,1 1-36 0 0,1 0-38 0 0,-1 1-42 0 0,3-1-88 0 0,-2 0-84 0 0,-3 1 3 0 0,2-4-24 0 0,-6 4 122 0 0,0 1-61 0 0,1-1-86 0 0,-3 3 85 0 0,1-1-38 0 0,0 0-43 0 0,0 0-47 0 0,-1 0-7 0 0,1 1-43 0 0,-1 0-38 0 0,1-1-33 0 0,1-1-530 0 0,-1 0-81 0 0,2 0-282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9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15 6968 0 0,'0'0'157'0'0,"-3"0"23"0"0,-8 1-71 0 0,-18 0 105 0 0,11-5-154 0 0,11-1-72 0 0,-5-1 18 0 0,1 4 80 0 0,2 2 86 0 0,0 0 94 0 0,1 0 13 0 0,1 0 37 0 0,-18 0 805 0 0,14 0-683 0 0,0 0-73 0 0,6 0-226 0 0,-1 0-35 0 0,-1 1 85 0 0,0 1-42 0 0,1 1-14 0 0,-1 4 8 0 0,4-5 8 0 0,0-1-55 0 0,1 0-35 0 0,-2-1-31 0 0,0 0-7 0 0,2 1 26 0 0,-2 2-16 0 0,-4 4 131 0 0,-3 3 84 0 0,4-5-149 0 0,2-3-53 0 0,5-2-33 0 0,-1 1 0 0 0,0-1 0 0 0,1 0 0 0 0,-1 0 0 0 0,0 1 0 0 0,1-1 0 0 0,-1 1 0 0 0,1-1 0 0 0,-1 0 0 0 0,1 1 0 0 0,-1-1 0 0 0,1 1 0 0 0,-1-1 0 0 0,1 1-1 0 0,0-1 1 0 0,-1 1 0 0 0,1-1 0 0 0,0 1 0 0 0,-1 0 0 0 0,1-1 0 0 0,0 1 0 0 0,0 0-11 0 0,-3 4 39 0 0,-14 14 99 0 0,-3 4 9 0 0,19-22-144 0 0,0 1 1 0 0,1-1-1 0 0,-1 0 1 0 0,1 1-1 0 0,-1-1 1 0 0,1 1-1 0 0,-1-1 1 0 0,1 0 0 0 0,0 1-1 0 0,0-1 1 0 0,-1 2-4 0 0,1-1 1 0 0,0-1 0 0 0,0 1 1 0 0,0 0-1 0 0,-1 0 1 0 0,1-1-1 0 0,-1 1 1 0 0,1 0-1 0 0,-1-1 1 0 0,0 1-1 0 0,1-1 0 0 0,-1 1 1 0 0,0-1-1 0 0,0 1-1 0 0,0-1 3 0 0,0 1 0 0 0,0-1-1 0 0,0 1 1 0 0,1-1 0 0 0,-1 1-1 0 0,0-1 1 0 0,1 1 0 0 0,-1 0-1 0 0,1-1 1 0 0,0 1 0 0 0,0 0-1 0 0,-1 0 1 0 0,1-1-3 0 0,-1 27 12 0 0,1 22 46 0 0,4-24-53 0 0,2-14-5 0 0,-5-10 0 0 0,0-1 0 0 0,-1 0 0 0 0,1 1 0 0 0,0-1 0 0 0,-1 0 0 0 0,1 1 0 0 0,-1-1 0 0 0,1 1 0 0 0,-1-1 0 0 0,0 1 0 0 0,0-1 0 0 0,0 1 0 0 0,0-1 0 0 0,0 1 0 0 0,1 0 0 0 0,-1-1 0 0 0,0 1 0 0 0,0-1 0 0 0,1 1 0 0 0,-1 0 0 0 0,1-1 0 0 0,-1 1 0 0 0,1-1 0 0 0,0 0 0 0 0,-1 1 0 0 0,1-1 0 0 0,0 0 0 0 0,0 1 0 0 0,4 6 0 0 0,15 37 0 0 0,-19-44 0 0 0,0 0 0 0 0,-1 0 0 0 0,1 0 0 0 0,0 1 0 0 0,0-1 0 0 0,0-1 0 0 0,0 1 0 0 0,0 0 0 0 0,0 0 0 0 0,0 0 0 0 0,0 0 0 0 0,1 0 0 0 0,13 4 0 0 0,-3 5 13 0 0,-11-10-11 0 0,-1 0 0 0 0,0 0 0 0 0,0 1 0 0 0,1-1 0 0 0,-1 0 0 0 0,0 0 0 0 0,0 0 0 0 0,1 1 0 0 0,-1-1 0 0 0,0 0 0 0 0,0 0 1 0 0,1 0-1 0 0,-1 0 0 0 0,0 0 0 0 0,1 0 0 0 0,-1 0 0 0 0,0 0 0 0 0,1 1 0 0 0,-1-1 0 0 0,0 0 0 0 0,0 0 0 0 0,1 0 0 0 0,-1-1 0 0 0,0 1 0 0 0,1 0 0 0 0,-1 0-2 0 0,11 1 4 0 0,13 0 118 0 0,-20 0-84 0 0,0-1 0 0 0,-1 0 0 0 0,1-1 0 0 0,0 1 0 0 0,-1-1 0 0 0,1 1 0 0 0,0-1 0 0 0,2-1-38 0 0,24-23 289 0 0,-24 21-207 0 0,8-2 62 0 0,-12 5-123 0 0,0-1 0 0 0,0 1 0 0 0,-1 0 1 0 0,1-1-1 0 0,0 1 0 0 0,0-1 1 0 0,-1 1-1 0 0,1-1 0 0 0,-1 0 1 0 0,1 0-1 0 0,-1 1 0 0 0,0-1 1 0 0,1-1-22 0 0,2-6 105 0 0,9-15 126 0 0,-4 8-124 0 0,7-30 235 0 0,-13 37-297 0 0,1-2 48 0 0,0-1-8 0 0,3-10 43 0 0,-4 9-26 0 0,-4 1-58 0 0,1 10-44 0 0,0 1-1 0 0,0-1 1 0 0,0 0-1 0 0,0 0 1 0 0,0 0-1 0 0,0 1 1 0 0,1-1-1 0 0,-1 0 1 0 0,0 0-1 0 0,1 1 1 0 0,0-3 0 0 0,9-13-43 0 0,-7-9 33 0 0,-3-8 9 0 0,0 5 62 0 0,0 28-59 0 0,-1 0 1 0 0,1 0 0 0 0,0 0 0 0 0,0 1 0 0 0,-1-1 0 0 0,1 0 0 0 0,-1 0-1 0 0,1 0 1 0 0,-1 0 0 0 0,1 0 0 0 0,-1 0 0 0 0,1 1 0 0 0,-1-1 0 0 0,0 0 0 0 0,1 0-1 0 0,-2 0-2 0 0,2 1 1 0 0,-1 0 0 0 0,1 0 0 0 0,0-1 0 0 0,-1 1 0 0 0,1 0 0 0 0,0 0 0 0 0,0 0 0 0 0,-1-1 0 0 0,1 1 0 0 0,0 0 0 0 0,0 0 0 0 0,-1-1 0 0 0,1 1 0 0 0,0 0 0 0 0,0-1 0 0 0,0 1 0 0 0,-1 0 0 0 0,1-1 0 0 0,0 1-1 0 0,0 0 1 0 0,0-1 0 0 0,0 1 0 0 0,0 0 0 0 0,0-1 0 0 0,0 1 0 0 0,0 0 0 0 0,0-1 0 0 0,0 1 0 0 0,0-1 0 0 0,0 1 0 0 0,0 0 0 0 0,0-1 0 0 0,0 1 0 0 0,0 0 0 0 0,0-1 0 0 0,0 1 0 0 0,1 0 0 0 0,-1-1 0 0 0,0 1 0 0 0,0 0-1 0 0,8-3 10 0 0,-16 1 33 0 0,6-6-32 0 0,-1 16-11 0 0,-7-6-12 0 0,8-2-47 0 0,4 3 4 0 0,8 9 45 0 0,-9-8 10 0 0,0 0 0 0 0,0 0 0 0 0,0-1 0 0 0,-1 1 0 0 0,1 0 0 0 0,-1 0 0 0 0,0 0 0 0 0,0 0 0 0 0,0 0 0 0 0,-1 0 0 0 0,1 0 0 0 0,-1 0 0 0 0,1 0 0 0 0,0 0 0 0 0,1 0 0 0 0,-1-1 0 0 0,1 4 0 0 0,5 6 0 0 0,-5-12 0 0 0,0 1 0 0 0,0-1 0 0 0,-1 0 0 0 0,1 1 0 0 0,0-1 0 0 0,-1 1 0 0 0,1-1 0 0 0,-1 1 0 0 0,0-1 0 0 0,0 1 0 0 0,1-1 0 0 0,-1 1 0 0 0,0-1 0 0 0,0 1 0 0 0,0-1 0 0 0,0 1 0 0 0,0-1 0 0 0,1 1 0 0 0,-1-1 0 0 0,0 1 0 0 0,1-1 0 0 0,0 1 0 0 0,-1-1 0 0 0,1 0 0 0 0,0 1 0 0 0,-1-1 0 0 0,1 0 0 0 0,5 12 0 0 0,-4 4-1 0 0,-2-14 2 0 0,0 0 1 0 0,0 0 0 0 0,0 0-1 0 0,0 0 1 0 0,1 1-1 0 0,0-1 1 0 0,-1 0 0 0 0,1 0-2 0 0,4 7 20 0 0,1 8 28 0 0,-4-3 16 0 0,0 0-1 0 0,4 3-12 0 0,-1-8-21 0 0,-1 2 15 0 0,11 22 40 0 0,-14-32-77 0 0,1 1 2 0 0,0 0-1 0 0,0 0 1 0 0,1 0-1 0 0,-1 0 1 0 0,1 0 0 0 0,3 2-10 0 0,-4-4 6 0 0,0 1 1 0 0,-1-1 0 0 0,1 1 0 0 0,0-1 0 0 0,-1 1 0 0 0,1 0-1 0 0,-1 0 1 0 0,0-1 0 0 0,1 1 0 0 0,-1 0 0 0 0,0 0-1 0 0,0 0 1 0 0,0 1 0 0 0,0-1 0 0 0,-1 0 0 0 0,1 0 0 0 0,0 2-7 0 0,-1-4 1 0 0,0 0 0 0 0,0 0 0 0 0,-1 0 1 0 0,1 0-1 0 0,0 0 0 0 0,0 0 1 0 0,0 0-1 0 0,0 0 0 0 0,0 1 1 0 0,0-1-1 0 0,0 0 0 0 0,0 0 1 0 0,0 0-1 0 0,0 0 0 0 0,0 0 0 0 0,0 0 1 0 0,0 0-1 0 0,0 0 0 0 0,1 0 1 0 0,-1 0-1 0 0,0 0 0 0 0,0 1 1 0 0,0-1-1 0 0,0 0 0 0 0,0 0 1 0 0,0 0-1 0 0,0 0 0 0 0,0 0 1 0 0,0 0-1 0 0,0 0 0 0 0,0 0 0 0 0,0 0 1 0 0,0 0-1 0 0,0 0 0 0 0,0 0 1 0 0,0 0-1 0 0,1 0 0 0 0,-1 0 1 0 0,0 0-1 0 0,0 0 0 0 0,0 0 1 0 0,0 0-1 0 0,0 0 0 0 0,0 1 0 0 0,0-1 1 0 0,0 0-1 0 0,0 0 0 0 0,0 0 1 0 0,0 0-1 0 0,1-1 0 0 0,-1 1 1 0 0,0 0-1 0 0,0 0 0 0 0,0 0 1 0 0,0 0-1 0 0,0 0 0 0 0,0 0-1 0 0,10 0 50 0 0,5 0-20 0 0,-10 3 23 0 0,2 2-23 0 0,-1-4-34 0 0,0-2-37 0 0,1-4-38 0 0,-5 2-109 0 0,-2 3 134 0 0,0 0-14 0 0,0 0-24 0 0,1 0-43 0 0,-1 0-19 0 0,0 0-43 0 0,1 0-52 0 0,0 0-55 0 0,-1 0-62 0 0,1 0-56 0 0,0 0-51 0 0,1 0-43 0 0,-1 0-153 0 0,1 0-44 0 0,0 0-184 0 0,1 0-495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9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7136 0 0,'0'0'165'0'0,"0"0"22"0"0,0 0 6 0 0,3 0-28 0 0,14 0-132 0 0,-1 0-26 0 0,-9 0 83 0 0,-5 0 66 0 0,-1 0 181 0 0,1 0 308 0 0,15 0 246 0 0,1 0-112 0 0,1 0-118 0 0,0 0-124 0 0,-10 0-318 0 0,1 0-33 0 0,0 0-35 0 0,-1 0-35 0 0,1 0-36 0 0,-1 0-38 0 0,0 0-37 0 0,1 0-38 0 0,-10 0 35 0 0,1 0 0 0 0,0 0 0 0 0,-1 0 1 0 0,1 0-1 0 0,0 0 0 0 0,-1 0 1 0 0,1 1-1 0 0,0-1 0 0 0,-1 0 1 0 0,1 0-1 0 0,-1 0 0 0 0,1 1 0 0 0,0-1 1 0 0,-1 0-1 0 0,1 1 0 0 0,-1-1 1 0 0,1 0-1 0 0,-1 1 0 0 0,1-1 0 0 0,-1 1 1 0 0,1-1-1 0 0,-1 1 0 0 0,1-1 1 0 0,-1 1-1 0 0,0-1 0 0 0,1 1-2 0 0,-1-1 2 0 0,1 1 0 0 0,-1 0 0 0 0,0-1 0 0 0,1 1 1 0 0,-1-1-1 0 0,1 0 0 0 0,-1 1 0 0 0,1-1 0 0 0,-1 1 0 0 0,1-1 0 0 0,-1 0 0 0 0,1 1 0 0 0,-1-1 0 0 0,1 0 0 0 0,0 1 0 0 0,-1-1 0 0 0,1 0 0 0 0,0 0 0 0 0,-1 0 1 0 0,1 0-1 0 0,-1 0 0 0 0,1 1 0 0 0,0-1 0 0 0,-1 0 0 0 0,1 0 0 0 0,0-1-2 0 0,10 1 68 0 0,-6 0-100 0 0,-2 0-27 0 0,0 0-38 0 0,0 0-47 0 0,0 0-53 0 0,-1 0-15 0 0,0 0-47 0 0,0 0-51 0 0,0 0-56 0 0,0 0-61 0 0,0 0-64 0 0,-1 0-70 0 0,1 0-73 0 0,0 0-894 0 0,-2 0-868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0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7024 0 0,'0'0'157'0'0,"0"0"23"0"0,0 0 12 0 0,0 0-56 0 0,0 0 7 0 0,0 0 67 0 0,0 0 196 0 0,-3 0 358 0 0,-7 0 32 0 0,8 0-8 0 0,2 0-51 0 0,0 3-22 0 0,0-3-581 0 0,0 0-34 0 0,0 1 11 0 0,0 0-91 0 0,0-1-48 0 0,0 2-173 0 0,0-1 175 0 0,0-1 52 0 0,0 1 35 0 0,0-1 41 0 0,0 1 48 0 0,0-1 31 0 0,0 1 47 0 0,0 0 54 0 0,0-1 58 0 0,0 1 62 0 0,0 0 67 0 0,0-1 72 0 0,0 1 77 0 0,0-1-477 0 0,2 0 24 0 0,1 0-86 0 0,2 0 39 0 0,11 0 363 0 0,-10 0-313 0 0,-1 0-75 0 0,-3 0-88 0 0,-1 0-35 0 0,-1 0 41 0 0,1 0-1 0 0,-1 0 1 0 0,0 0 0 0 0,1 0-1 0 0,-1 0 1 0 0,0 0 0 0 0,1 0-1 0 0,-1 0 1 0 0,0 0 0 0 0,1 0-1 0 0,-1 0 1 0 0,0 0 0 0 0,0 0-1 0 0,1 0 1 0 0,-1 1 0 0 0,0-1-1 0 0,1 0 1 0 0,-1 0 0 0 0,0 0-1 0 0,0 0 1 0 0,1 1 0 0 0,-1-1-1 0 0,0 0 1 0 0,0 0 0 0 0,0 0 0 0 0,1 1-12 0 0,0 0 31 0 0,9 7 203 0 0,-9-7-220 0 0,0-1 0 0 0,-1 0 0 0 0,1 1 0 0 0,0-1 0 0 0,-1 0 0 0 0,1 0 0 0 0,0 0 0 0 0,-1 0 0 0 0,1 1 0 0 0,0-1 0 0 0,0 0 0 0 0,-1 0 0 0 0,1 0 0 0 0,0-1 0 0 0,0 1-1 0 0,-1 0 1 0 0,1 0 0 0 0,0 0 0 0 0,-1 0 0 0 0,1-1 0 0 0,0 1-13 0 0,7-5 83 0 0,-7 4-71 0 0,1 0 0 0 0,-1 0-1 0 0,1 1 1 0 0,-1-1 0 0 0,0 0 0 0 0,1 1 0 0 0,-1-1-1 0 0,1 1 1 0 0,0-1 0 0 0,-1 1 0 0 0,1 0 0 0 0,-1-1-1 0 0,1 1 1 0 0,0 0-12 0 0,3 0 31 0 0,1 0 6 0 0,13 0 58 0 0,-15 0-293 0 0,0 0 78 0 0,0 0 68 0 0,0 0 57 0 0,0 0 44 0 0,0 0 33 0 0,13 0 438 0 0,-11 0-424 0 0,-1 0-82 0 0,-2 0-57 0 0,0 0-47 0 0,0 0-53 0 0,0 0-59 0 0,1 0-87 0 0,-1 0-83 0 0,0 0-92 0 0,1 0-98 0 0,-1 0-107 0 0,0 0-115 0 0,0 0-123 0 0,-1 0 406 0 0,0 0-34 0 0,4 0-1647 0 0,3 0-1240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38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 7520 0 0,'0'0'217'0'0,"0"0"-55"0"0,0 0-12 0 0,0 0 49 0 0,0 0 163 0 0,0 0 301 0 0,0 0 17 0 0,0 0-1 0 0,0 0-34 0 0,0 0-18 0 0,0 0-3 0 0,0 0-35 0 0,0 0-146 0 0,0 0-69 0 0,3 2-12 0 0,-2-1-325 0 0,0 1 1 0 0,0-1-1 0 0,0 0 1 0 0,0 1-1 0 0,0-1 1 0 0,0 1-1 0 0,0-1 1 0 0,0 1-1 0 0,-1 0 1 0 0,1-1-1 0 0,0 1 1 0 0,-1 0-1 0 0,0-1 1 0 0,1 1-1 0 0,-1 0-37 0 0,3 4 180 0 0,3 2-105 0 0,-1 7 169 0 0,-4 3 29 0 0,-1-4-146 0 0,0-12-116 0 0,0 0 3 0 0,0 0 1 0 0,1 0 0 0 0,-1-1 0 0 0,0 1-1 0 0,1 0 1 0 0,-1-1 0 0 0,1 1 0 0 0,0 0-1 0 0,-1-1 1 0 0,1 1 0 0 0,0-1 0 0 0,0 1-1 0 0,0-1-14 0 0,0 1 15 0 0,0-1-1 0 0,0 1 0 0 0,-1-1 0 0 0,1 1 0 0 0,0-1 0 0 0,-1 1 1 0 0,1-1-1 0 0,-1 1 0 0 0,1 0 0 0 0,-1 0 0 0 0,0-1 0 0 0,0 1 1 0 0,0 0-15 0 0,0 89 693 0 0,0-90-677 0 0,1 1 1 0 0,-1 0-1 0 0,0-1 1 0 0,0 1-1 0 0,1 0 1 0 0,-1-1-1 0 0,1 1 1 0 0,0 0-1 0 0,-1-1 1 0 0,1 1-1 0 0,0-1 1 0 0,0 1-1 0 0,0-1-16 0 0,0 1 18 0 0,0-1-1 0 0,0 1 1 0 0,0-1-1 0 0,-1 1 1 0 0,1-1 0 0 0,-1 1-1 0 0,1 0 1 0 0,-1-1-1 0 0,1 1 1 0 0,-1 0-1 0 0,0-1 1 0 0,0 1-1 0 0,1 0-17 0 0,-1 28 282 0 0,0 16 96 0 0,0-45-367 0 0,0 1 0 0 0,0-1 0 0 0,0 1 0 0 0,0-1 0 0 0,1 1-1 0 0,-1-1 1 0 0,1 0 0 0 0,-1 1 0 0 0,1-1 0 0 0,0 1 0 0 0,-1-1-1 0 0,1 0 1 0 0,0 1-11 0 0,5 10 63 0 0,-4-1-18 0 0,-3 8 79 0 0,1 9 45 0 0,4-13-115 0 0,6 0 0 0 0,-7 1-44 0 0,-3 11 1 0 0,2-22 32 0 0,8 5-22 0 0,-7-7 32 0 0,-1-1 1 0 0,11 9-33 0 0,2-9 22 0 0,15-2-22 0 0,-15-2 22 0 0,16-14-33 0 0,-23 12 13 0 0,2-1-34 0 0,10-6-90 0 0,17-9-266 0 0,-29 18 284 0 0,0 2-35 0 0,-1-1-37 0 0,1-1-42 0 0,4-8-235 0 0,-10 9 213 0 0,-1 0 51 0 0,1 0 42 0 0,0 0 36 0 0,1 1-3 0 0,2 1 14 0 0,-3-1 30 0 0,-1 0-41 0 0,5 0-173 0 0,-1-1 78 0 0,8-6-197 0 0,-9 5 189 0 0,1-1-90 0 0,-3 3 94 0 0,0-1-38 0 0,1 0-44 0 0,0 1-48 0 0,-2 0-210 0 0,0 0-114 0 0,-1 0 98 0 0,0 0-44 0 0,0 0-681 0 0,0 0-531 0 0,0 0-1010 0 0</inkml:trace>
  <inkml:trace contextRef="#ctx0" brushRef="#br0" timeOffset="306.11">0 258 10424 0 0,'0'0'233'0'0,"0"0"39"0"0,0 0 15 0 0,0 0-37 0 0,0 0-131 0 0,3 0 36 0 0,-2 0-131 0 0,1 0-1 0 0,-1 1 1 0 0,1-1 0 0 0,-1 1 0 0 0,0-1 0 0 0,1 1 0 0 0,-1-1 0 0 0,0 1 0 0 0,1 0 0 0 0,0 1-24 0 0,13 5 183 0 0,-3-9-27 0 0,2-4-36 0 0,-11 4-98 0 0,0 1 0 0 0,0 0 1 0 0,1 1-1 0 0,-1-1 0 0 0,0 1 1 0 0,1-1-1 0 0,-1 1 0 0 0,2 0-22 0 0,13 0 112 0 0,-7 0-55 0 0,-3 0-8 0 0,0 0 1 0 0,0 0-1 0 0,-1 0 0 0 0,9-3-49 0 0,10-3 106 0 0,22-7 66 0 0,-19 7-98 0 0,-20 5-44 0 0,0 0 0 0 0,0 0-1 0 0,9 1-29 0 0,12-2 38 0 0,-18-1-48 0 0,-5 1-50 0 0,-3 0-11 0 0,0 1-33 0 0,0 0-41 0 0,1 0-46 0 0,0 0-70 0 0,0 0-53 0 0,1 1-48 0 0,-1-1-42 0 0,6 0-429 0 0,0 0-81 0 0,7-3-714 0 0,9-5-936 0 0,-27 9 2564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1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665 419 8088 0 0,'0'0'182'0'0,"0"0"29"0"0,0 0 12 0 0,-2 0 41 0 0,0 0-260 0 0,0-1 96 0 0,-2 1 101 0 0,0 0 72 0 0,-11 0 808 0 0,9 1-681 0 0,4-1-244 0 0,0 1-44 0 0,0-1-54 0 0,1 1-62 0 0,-4 5 267 0 0,5-5-246 0 0,0-1-1 0 0,0 1 1 0 0,0-1-1 0 0,-1 0 1 0 0,1 1 0 0 0,0-1-1 0 0,-1 1 1 0 0,1-1 0 0 0,0 0-1 0 0,-1 1 1 0 0,1-1-1 0 0,0 0 1 0 0,-1 0 0 0 0,1 1-1 0 0,-1-1 1 0 0,1 0-1 0 0,-1 0 1 0 0,1 1 0 0 0,0-1-1 0 0,-1 0 1 0 0,1 0-1 0 0,-1 0 1 0 0,1 0 0 0 0,-1 0-1 0 0,1 0 1 0 0,-1 0 0 0 0,1 0-1 0 0,-1 0 1 0 0,1 0-1 0 0,-1 0 1 0 0,1 0 0 0 0,-1 0-17 0 0,-10 0 266 0 0,1 1-62 0 0,0 2-23 0 0,-2 5 6 0 0,9-5-12 0 0,0-2-79 0 0,-1-1-48 0 0,-1-1-26 0 0,3 1 33 0 0,-7 0 17 0 0,0 0 41 0 0,-23 0 367 0 0,21 0-315 0 0,0 1-42 0 0,-1 5 18 0 0,11-5-121 0 0,-1 0-1 0 0,1 0 1 0 0,-1 0-1 0 0,1 0 1 0 0,-1-1 0 0 0,1 1-1 0 0,-1-1 1 0 0,0 1-1 0 0,1-1 1 0 0,-1 1-1 0 0,0-1 1 0 0,1 0-1 0 0,-1 0-19 0 0,-12 1 106 0 0,-3 5-32 0 0,2 0-20 0 0,-2-4 0 0 0,0-3 39 0 0,-4 1 71 0 0,-4 4 69 0 0,16-2-203 0 0,-32 7 216 0 0,20-8-170 0 0,0-1-76 0 0,-27 0 60 0 0,39 0-56 0 0,5 0-4 0 0,0 1 0 0 0,1-1 0 0 0,-1 1 0 0 0,0 0 0 0 0,0 0 0 0 0,1 0 0 0 0,-1 0 0 0 0,1 1 0 0 0,-1 0 0 0 0,-2 1 0 0 0,3-2 2 0 0,0 0 1 0 0,0-1-1 0 0,0 1 1 0 0,0-1 0 0 0,0 1-1 0 0,0-1 1 0 0,0 0-1 0 0,0 0 1 0 0,0-1 0 0 0,-1 1-3 0 0,-7-1 60 0 0,10 1-55 0 0,1 0-1 0 0,-1 0 1 0 0,0 0 0 0 0,1 0-1 0 0,-1 0 1 0 0,0 0-1 0 0,1 0 1 0 0,-1 0 0 0 0,0 0-1 0 0,1 0 1 0 0,-1-1-1 0 0,0 1 1 0 0,1 0 0 0 0,-1-1-1 0 0,1 1 1 0 0,-1 0 0 0 0,1-1-1 0 0,-1 1 1 0 0,1-1-1 0 0,-1 1 1 0 0,1 0 0 0 0,-1-1-1 0 0,1 1 1 0 0,-1-1-1 0 0,1 0 1 0 0,0 1-5 0 0,-5-5 35 0 0,-5 2-43 0 0,-3 3-61 0 0,10 0 1 0 0,1 0 14 0 0,-8-2 44 0 0,7-8 20 0 0,3 3 49 0 0,0 5-38 0 0,0 1-18 0 0,0-5 35 0 0,0-11 76 0 0,1 11-106 0 0,-1 4-8 0 0,0 1 0 0 0,0-1 1 0 0,0 0-1 0 0,0 1 0 0 0,0-1 0 0 0,0 1 0 0 0,0-1 1 0 0,-1 0-1 0 0,1 1 0 0 0,-1-1 0 0 0,1 1 1 0 0,-1-2-1 0 0,-5 0 0 0 0,6 3 0 0 0,0 0 0 0 0,-1 0 0 0 0,1-1 0 0 0,0 1 0 0 0,-1 0 0 0 0,1 0 0 0 0,0 0 0 0 0,-1 0 0 0 0,1-1 0 0 0,0 1 0 0 0,-1 0 0 0 0,1 0 0 0 0,0-1 0 0 0,0 1 0 0 0,-1 0 0 0 0,1 0 0 0 0,0-1 0 0 0,0 1 0 0 0,-1 0 0 0 0,1-1 0 0 0,0 1 0 0 0,0 0 0 0 0,0-1 0 0 0,0 1 0 0 0,0 0 0 0 0,-1-1 0 0 0,1 1 0 0 0,0 0 0 0 0,0-1 0 0 0,0 1 0 0 0,0 0 0 0 0,0-1 0 0 0,0 1 0 0 0,0-1 0 0 0,0 1 0 0 0,0 0 0 0 0,1-1 0 0 0,-1 1 0 0 0,0 0 0 0 0,0-1 0 0 0,0 1 0 0 0,0 0 0 0 0,0-1 0 0 0,1 1 0 0 0,-1 0 0 0 0,0-1 0 0 0,0 1 0 0 0,0 0 0 0 0,1-1 0 0 0,11-14 0 0 0,-11 14 0 0 0,1 0 0 0 0,-1 0 0 0 0,0 0 0 0 0,0-1 0 0 0,0 1 0 0 0,0 0 0 0 0,0-1 0 0 0,0 1 0 0 0,0-1 0 0 0,0 1 0 0 0,-1-1 0 0 0,1 0 0 0 0,0 1 0 0 0,-1-1 0 0 0,1 0 0 0 0,-1 1 0 0 0,0-1 0 0 0,0 0 0 0 0,0 0 0 0 0,0 0 0 0 0,0-7 0 0 0,-1 6 0 0 0,1 1 0 0 0,0-1 0 0 0,0 0 0 0 0,0 0 0 0 0,0 0 0 0 0,0 0 0 0 0,1 1 0 0 0,-1-1 0 0 0,1 0 0 0 0,0 0 0 0 0,0 0 0 0 0,11-17 0 0 0,1-3 0 0 0,-10 16 12 0 0,0 0 1 0 0,0 0 0 0 0,1 0 0 0 0,1-2-13 0 0,7-15 13 0 0,-10 21-13 0 0,-1 1 0 0 0,0-1 0 0 0,1 0 0 0 0,-1 0 0 0 0,1 0 0 0 0,0 1 0 0 0,0-1 0 0 0,0 1 0 0 0,0 0 0 0 0,1-1 0 0 0,-1 1 0 0 0,1 0 0 0 0,-1 0 0 0 0,0 0 0 0 0,0 1 0 0 0,0-1 0 0 0,0 0 0 0 0,0 0 0 0 0,-1 0 0 0 0,1 0 0 0 0,-1-1 0 0 0,1 1 0 0 0,-1 0 0 0 0,1-3 0 0 0,-1 1 0 0 0,0 1 0 0 0,0-1 0 0 0,1 1 0 0 0,0 0 0 0 0,-1 0 0 0 0,1-1 0 0 0,1 1 0 0 0,-1 0 0 0 0,0 0 0 0 0,1 1 0 0 0,-1-1 0 0 0,3-1 0 0 0,1-2 0 0 0,6-9 0 0 0,-9 0 0 0 0,-4 9 0 0 0,1 4 0 0 0,0 1 0 0 0,0-1 0 0 0,0 0 0 0 0,0 1 0 0 0,0-1 0 0 0,0 1 0 0 0,0-1 0 0 0,1 0 0 0 0,-1 1 0 0 0,1-1 0 0 0,-1 1 0 0 0,1-2 0 0 0,4 0-2 0 0,-5 3 1 0 0,1 0 0 0 0,-1 0 0 0 0,0 0 1 0 0,1 0-1 0 0,-1 0 0 0 0,0 0 0 0 0,1 0 0 0 0,-1 0 0 0 0,0 0 0 0 0,0-1 0 0 0,1 1 0 0 0,-1 0 0 0 0,0 0 0 0 0,0 0 0 0 0,1 0 0 0 0,-1-1 0 0 0,0 1 0 0 0,0 0 0 0 0,1 0 0 0 0,-1 0 0 0 0,0-1 0 0 0,0 1 0 0 0,0 0 0 0 0,1 0 0 0 0,-1-1 0 0 0,0 1 0 0 0,0 0 0 0 0,0 0 0 0 0,0-1 0 0 0,0 1 0 0 0,0 0 0 0 0,0-1 0 0 0,0 1 1 0 0,0 0-1 0 0,0-1 0 0 0,0 1 0 0 0,0 0 0 0 0,0-1 0 0 0,0 1 0 0 0,0 0 0 0 0,0 0 0 0 0,0-1 0 0 0,0 1 0 0 0,0 0 0 0 0,0-1 0 0 0,0 1 0 0 0,0 0 0 0 0,0 0 0 0 0,-1-1 0 0 0,1 1 0 0 0,0 0 0 0 0,0 0 0 0 0,0-1 0 0 0,-1 1 1 0 0,-9-5-10 0 0,10 5 10 0 0,0-1 0 0 0,0 1 0 0 0,-1 0 0 0 0,1 0 0 0 0,0-1 0 0 0,0 1 0 0 0,0 0 0 0 0,0-1 0 0 0,0 1 0 0 0,0 0 0 0 0,-1-1 0 0 0,1 1 0 0 0,0 0 0 0 0,0-1 0 0 0,0 1 0 0 0,0 0 0 0 0,0-1 0 0 0,0 1 0 0 0,0 0 0 0 0,0-1 0 0 0,1 1 0 0 0,-1 0 0 0 0,0-1 0 0 0,0 1 0 0 0,0 0 0 0 0,0 0 0 0 0,0-1 0 0 0,0 1 0 0 0,1 0 0 0 0,-1-1 0 0 0,0 1 0 0 0,10-5 0 0 0,-10 5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0,0-1 0 0 0,0 1 0 0 0,0 0 0 0 0,0 0 0 0 0,0 0 0 0 0,-1-1 0 0 0,1 1 0 0 0,0 0 0 0 0,0 0 0 0 0,0 0 0 0 0,0 0 0 0 0,0 0 0 0 0,-1-1 0 0 0,1 1 0 0 0,0 1 0 0 0,-1-1 0 0 0,0 0 0 0 0,0 1 0 0 0,1-1 0 0 0,-1 1 0 0 0,0-1 0 0 0,1 1 0 0 0,-1-1 0 0 0,1 1 0 0 0,-1 0 0 0 0,0-1 0 0 0,1 1 0 0 0,0 0 0 0 0,-1-1 0 0 0,1 1 0 0 0,-1 0 0 0 0,1 0 0 0 0,0 0 0 0 0,-1 0 0 0 0,1 1 0 0 0,0-1 0 0 0,0 0 0 0 0,0 0 0 0 0,0 0 0 0 0,0 0 0 0 0,0 0 0 0 0,0 0 0 0 0,1 0 0 0 0,-1 0 0 0 0,0 0 0 0 0,0 0 0 0 0,1 0 0 0 0,-1 0 0 0 0,1 0 0 0 0,-1 0 0 0 0,1 0 0 0 0,-1 0 0 0 0,1 0 0 0 0,0-1 0 0 0,-1 1 0 0 0,1 0 0 0 0,0 0 0 0 0,0-1 0 0 0,-1 1 0 0 0,1 0 0 0 0,1 0 0 0 0,0 1 0 0 0,13 15 0 0 0,-13-14 0 0 0,0-1 0 0 0,-1 1 0 0 0,1 0 0 0 0,-1 0 0 0 0,0-1 0 0 0,1 1 0 0 0,-1 0 0 0 0,-1 0 0 0 0,1 0 0 0 0,0 0 0 0 0,-1 0 0 0 0,1 0 0 0 0,-1 3 0 0 0,0-4 0 0 0,0 1 0 0 0,0-1 0 0 0,0 0 0 0 0,1 1 0 0 0,-1-1 0 0 0,1 0 0 0 0,-1 0 0 0 0,1 1 0 0 0,0-1 0 0 0,0 0 0 0 0,0 0 0 0 0,0 0 0 0 0,1 1 0 0 0,-1-1 0 0 0,0 1 0 0 0,0-1 0 0 0,0 1 0 0 0,-1-1 0 0 0,1 1 0 0 0,-1-1 0 0 0,1 1 0 0 0,-1 0 0 0 0,0-1 0 0 0,0 1 0 0 0,0 0 0 0 0,0 6 0 0 0,-1-5 0 0 0,1-1 0 0 0,0 1 0 0 0,0-1 0 0 0,0 1 0 0 0,0-1 0 0 0,1 1 0 0 0,-1-1 0 0 0,1 1 0 0 0,1 0 0 0 0,8 22 0 0 0,4 10-15 0 0,-11-12-24 0 0,-3-15 38 0 0,1 0-1 0 0,0 0 0 0 0,0 0 1 0 0,1 0-1 0 0,-1 0 0 0 0,2 1 2 0 0,1 4 0 0 0,1 14 0 0 0,0-14 0 0 0,-3-10 0 0 0,-1-1 0 0 0,0 0 0 0 0,0 0 0 0 0,0 1 0 0 0,-1-1 0 0 0,1 0 0 0 0,-1 1 0 0 0,1-1 0 0 0,-1 1 0 0 0,-1 14 2 0 0,1-10 13 0 0,-1 1-1 0 0,2-1 0 0 0,-1 1 1 0 0,1-1-1 0 0,1 5-14 0 0,4 2 31 0 0,-5-12-27 0 0,0 0 1 0 0,0 0-1 0 0,0 0 1 0 0,0 1-1 0 0,0-1 1 0 0,-1 0-1 0 0,0 0 1 0 0,1 2-5 0 0,-1-3 5 0 0,0 0 0 0 0,0 0 0 0 0,0 0 1 0 0,0 0-1 0 0,1-1 0 0 0,-1 1 0 0 0,1 0 0 0 0,0 0 1 0 0,-1-1-1 0 0,1 1 0 0 0,0 0 0 0 0,0-1 0 0 0,1 2-5 0 0,3 9 38 0 0,-3-2 23 0 0,-2-3-21 0 0,-1-5-28 0 0,1 0 0 0 0,0 0-1 0 0,0 0 1 0 0,0 0-1 0 0,1 0 1 0 0,-1 0 0 0 0,0 0-1 0 0,1 0 1 0 0,-1 0 0 0 0,1 1-13 0 0,1 0 11 0 0,8 15 86 0 0,-10-17-89 0 0,1 0-1 0 0,-1-1 0 0 0,1 1 0 0 0,-1 0 1 0 0,1-1-1 0 0,-1 1 0 0 0,1-1 1 0 0,0 1-1 0 0,-1-1 0 0 0,1 1 1 0 0,0-1-1 0 0,-1 1 0 0 0,1-1 1 0 0,0 0-1 0 0,0 1 0 0 0,-1-1 1 0 0,1 0-1 0 0,0 0 0 0 0,0 0 0 0 0,0 1-6 0 0,-1-1 2 0 0,0 0-1 0 0,0 0 1 0 0,0-1-1 0 0,0 1 1 0 0,0 0-1 0 0,0 0 0 0 0,0 0 1 0 0,0 0-1 0 0,0 0 1 0 0,0 0-1 0 0,1 0 0 0 0,-1 0 1 0 0,0 0-1 0 0,0 0 1 0 0,0 0-1 0 0,0 0 0 0 0,0 0 1 0 0,0 0-1 0 0,0 1 1 0 0,0-1-1 0 0,0 0 0 0 0,0 0 1 0 0,0 0-1 0 0,1 0 1 0 0,-1 0-1 0 0,0 0 0 0 0,0 0 1 0 0,0 0-1 0 0,0 0 1 0 0,0 0-1 0 0,0 0 0 0 0,0 0 1 0 0,0 0-1 0 0,0 0 1 0 0,0 0-1 0 0,0 0 0 0 0,0 1 1 0 0,0-1-1 0 0,0 0 1 0 0,0 0-1 0 0,0 0 0 0 0,0 0 1 0 0,0 0-1 0 0,0 0 1 0 0,0 0-1 0 0,0 0 0 0 0,0 0 1 0 0,0 0-1 0 0,0 0 1 0 0,0 1-1 0 0,0-1 1 0 0,0 0-1 0 0,0 0 0 0 0,0 0 1 0 0,0 0-1 0 0,0 0 1 0 0,0 0-3 0 0,0 7 54 0 0,0-4 13 0 0,0 0 59 0 0,0-3-298 0 0,3 0-230 0 0,7-3-415 0 0,-10 3 755 0 0,0-1 1 0 0,1 0 0 0 0,-1 0-1 0 0,0 0 1 0 0,1 1 0 0 0,-1-1-1 0 0,0 0 1 0 0,0 0-1 0 0,0 0 1 0 0,0 1 0 0 0,0-1-1 0 0,0 0 1 0 0,0 0 0 0 0,0 0 62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4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1 242 7688 0 0,'0'0'166'0'0,"0"0"29"0"0,0 0 14 0 0,0 3-25 0 0,0 8-57 0 0,0-5-34 0 0,0-1 118 0 0,0-2-92 0 0,0 0 427 0 0,0-1 20 0 0,0 2-349 0 0,0 0-46 0 0,0 10 260 0 0,0-7-199 0 0,0 1 103 0 0,0-4-114 0 0,0 1 44 0 0,1 1-60 0 0,1-1-33 0 0,2 1 0 0 0,3 3 42 0 0,6 8 160 0 0,-10-3-31 0 0,-2-4-131 0 0,4-6-48 0 0,4 3-42 0 0,4 13 12 0 0,-9-9 35 0 0,-1-3-74 0 0,-3-7-88 0 0,0-1 0 0 0,0 1 0 0 0,0 0 0 0 0,0-1 0 0 0,0 1 0 0 0,1 0 0 0 0,-1-1 0 0 0,0 1 0 0 0,1-1 1 0 0,-1 1-1 0 0,0 0 0 0 0,1-1 0 0 0,-1 1 0 0 0,1-1 0 0 0,-1 1 0 0 0,1-1 0 0 0,-1 1 0 0 0,1-1 0 0 0,-1 0 0 0 0,1 1 1 0 0,-1-1-1 0 0,1 1 0 0 0,-1-1 0 0 0,1 0 0 0 0,0 1-7 0 0,7 2 109 0 0,-2 0 13 0 0,-5 2 16 0 0,-1-1-29 0 0,1 1 33 0 0,-1 1 6 0 0,7 7 340 0 0,-4-10-403 0 0,-1 0-75 0 0,1-1 222 0 0,-3-2-68 0 0,0 0-33 0 0,0 3-3 0 0,3 7 11 0 0,6-7 36 0 0,-6-3 15 0 0,-3 0 2 0 0,0 0-8 0 0,0 0-33 0 0,0 0-14 0 0,0 0-1 0 0,0 0 3 0 0,0 0 10 0 0,0 0 3 0 0,0 0 0 0 0,0 0-6 0 0,0 0-29 0 0,0 0-12 0 0,0 0-1 0 0,0 0-5 0 0,-3-5-13 0 0,-2 0-54 0 0,0-1-9 0 0,3-4 31 0 0,1-25 239 0 0,2 20-224 0 0,-1 8-35 0 0,0 5-23 0 0,0 0 0 0 0,0 0 0 0 0,0 0 0 0 0,0 0 0 0 0,0 0 0 0 0,0 0 0 0 0,-1 0 0 0 0,1 0 0 0 0,-1 0 0 0 0,0-1-11 0 0,-9-25 100 0 0,8-5-56 0 0,2-41 79 0 0,0 42-102 0 0,0 31-21 0 0,0-1 0 0 0,0 1 0 0 0,0-1 0 0 0,0 0 0 0 0,1 1 0 0 0,-1-1 0 0 0,1 1 0 0 0,-1-1 0 0 0,1 1 0 0 0,0-1 0 0 0,0 1 0 0 0,-1 0 0 0 0,1-1 0 0 0,0 1 0 0 0,4-7 0 0 0,-2 2 0 0 0,-2 3 0 0 0,0 0 0 0 0,1 0 0 0 0,-1 1 0 0 0,1-1 0 0 0,-1 1 0 0 0,1-1 0 0 0,0 1 0 0 0,-1 0 0 0 0,1 0 0 0 0,0 0 0 0 0,1 0 0 0 0,-1 0 0 0 0,0 0 0 0 0,1 0 0 0 0,0 0 0 0 0,2 0 0 0 0,-5 2 0 0 0,1 0 0 0 0,-1-1 0 0 0,1 1 0 0 0,0 0 0 0 0,-1-1 0 0 0,1 1 0 0 0,-1 0 0 0 0,1-1 0 0 0,-1 1 0 0 0,1-1 0 0 0,-1 1 0 0 0,1 0 0 0 0,-1-1 0 0 0,1 0 0 0 0,-1 1 0 0 0,0-1 0 0 0,1 1 0 0 0,-1-1 0 0 0,0 1 0 0 0,1-1 0 0 0,-1 0 0 0 0,0 0 0 0 0,2-3 0 0 0,0 2-2 0 0,0-1 0 0 0,1 1 0 0 0,-1 1-1 0 0,0-1 1 0 0,0 0 0 0 0,1 0 0 0 0,-1 1-1 0 0,1 0 1 0 0,0-1 0 0 0,-1 1 0 0 0,1 0-1 0 0,0 0 1 0 0,2 0 2 0 0,14-8-44 0 0,-2-5 12 0 0,-16 13 27 0 0,0-1 1 0 0,0 1-1 0 0,1 0 1 0 0,-1 0-1 0 0,0 0 1 0 0,1 0-1 0 0,-1 0 0 0 0,0 0 1 0 0,1 0-1 0 0,0 0 1 0 0,-1 0-1 0 0,1 1 1 0 0,-1-1-1 0 0,1 1 1 0 0,0-1-1 0 0,-1 1 0 0 0,1 0 1 0 0,0-1-1 0 0,1 1 5 0 0,-1 0 0 0 0,-1 0 0 0 0,1 0 0 0 0,0-1 0 0 0,-1 1 0 0 0,1 0 0 0 0,0-1 0 0 0,-1 0 0 0 0,1 1 0 0 0,-1-1 0 0 0,1 0 0 0 0,-1 0 0 0 0,1 0 0 0 0,-1 0 0 0 0,0 0 0 0 0,1 0 0 0 0,-1 0 0 0 0,0 0 0 0 0,0 0 0 0 0,1-1 0 0 0,13-11 0 0 0,15-2 0 0 0,1 10 0 0 0,-1-10 0 0 0,-8 2 0 0 0,-20 12 0 0 0,19 3 0 0 0,-17-2-5 0 0,0 1 27 0 0,-1-1-46 0 0,-1-1-42 0 0,0 1-61 0 0,-1-1-83 0 0,-1-2 53 0 0,0-5-208 0 0,-1 7 160 0 0,1-1-775 0 0,0 2 750 0 0,0 0 48 0 0,0 0-2 0 0,0 0-41 0 0,0 0 1 0 0,0 0-41 0 0,0 0-45 0 0,0 0-52 0 0,0 0-56 0 0,0 0-52 0 0,0 0-45 0 0,0 0-40 0 0,0 0-156 0 0,0 0-40 0 0,0 0-189 0 0,0 0-512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5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9184 0 0,'0'0'208'0'0,"0"0"33"0"0,0 0 14 0 0,2 0-42 0 0,15 0 692 0 0,0 0-99 0 0,1 0-95 0 0,-1 0-93 0 0,1 0-88 0 0,0 0-85 0 0,0 0-81 0 0,0 0-77 0 0,0 0-75 0 0,0 0-71 0 0,0 0-66 0 0,0 0-64 0 0,0 0-60 0 0,0 0-55 0 0,0 0-54 0 0,0 0-48 0 0,-16-3-389 0 0,1 0 393 0 0,-1 1 54 0 0,0 0-45 0 0,0 0-60 0 0,-1 1-76 0 0,1 0-159 0 0,-1 0-102 0 0,-1 1 91 0 0,1-1-38 0 0,0 1-620 0 0,3 0-478 0 0,5 0-916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5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6160 0 0,'0'0'133'0'0,"0"0"23"0"0,0 0 13 0 0,0 0 45 0 0,0 0 136 0 0,0 0 60 0 0,0 0 7 0 0,0 0-1 0 0,0 0-25 0 0,0 2-9 0 0,0 0-296 0 0,0 2-6 0 0,0-2 12 0 0,0 0 88 0 0,0-1-43 0 0,0 1 39 0 0,2-2 187 0 0,-1 0-346 0 0,-1 0 0 0 0,1 0 0 0 0,-1 0 0 0 0,1 0 0 0 0,-1 0 1 0 0,1 0-1 0 0,-1 0 0 0 0,0 0 0 0 0,1 0 0 0 0,-1 0 0 0 0,1 0 0 0 0,-1 1 1 0 0,1-1-1 0 0,-1 0 0 0 0,1 0 0 0 0,-1 1 0 0 0,0-1 0 0 0,1 0 0 0 0,-1 0 1 0 0,0 1-1 0 0,1-1 0 0 0,-1 0 0 0 0,0 1 0 0 0,1-1 0 0 0,-1 0 0 0 0,0 1 1 0 0,1-1-1 0 0,-1 1 0 0 0,0-1 0 0 0,0 1 0 0 0,0-1 0 0 0,0 0 0 0 0,1 1 1 0 0,-1-1-1 0 0,0 1 0 0 0,0-1 0 0 0,0 1 0 0 0,0-1 0 0 0,0 1 0 0 0,0-1 1 0 0,0 1-1 0 0,0 0-17 0 0,0 1 361 0 0,0-2 6 0 0,0 0 1 0 0,0 0 0 0 0,3 0-108 0 0,1 0-57 0 0,6 0 307 0 0,-3 0-238 0 0,-2 0-62 0 0,1 0 52 0 0,14-2 61 0 0,-12-6-40 0 0,-8 8-270 0 0,1-1-1 0 0,-1 1 1 0 0,0 0 0 0 0,0-1 0 0 0,0 1-1 0 0,1 0 1 0 0,-1 0 0 0 0,0-1-1 0 0,1 1 1 0 0,-1 0 0 0 0,0-1 0 0 0,1 1-1 0 0,-1 0 1 0 0,0 0 0 0 0,1 0 0 0 0,-1 0-1 0 0,0-1 1 0 0,1 1 0 0 0,-1 0 0 0 0,0 0-1 0 0,1 0 1 0 0,-1 0 0 0 0,1 0 0 0 0,-1 0-1 0 0,0 0 1 0 0,1 0 0 0 0,-1 0 0 0 0,1 0-13 0 0,4-3 308 0 0,-4 2-279 0 0,0 0 1 0 0,1 0-1 0 0,-1 0 1 0 0,1 0-1 0 0,-1 0 1 0 0,1 0-1 0 0,-1 1 1 0 0,1-1 0 0 0,-1 0-1 0 0,1 1 1 0 0,0-1-1 0 0,-1 1 1 0 0,2-1-30 0 0,10 0 235 0 0,-5 1-79 0 0,1 0 38 0 0,-3 0-33 0 0,6 0-80 0 0,-9 0-3 0 0,0-3-22 0 0,4-3-58 0 0,2 2 71 0 0,30 2 110 0 0,-37 2-120 0 0,-2 0 6 0 0,0 0 1 0 0,0 0 3 0 0,0 0-40 0 0,0 0-43 0 0,0 0-42 0 0,0 0-78 0 0,0 0-106 0 0,0 0 121 0 0,0 0-58 0 0,0 0-80 0 0,0 0 79 0 0,0 0-37 0 0,0 0-42 0 0,0 0-38 0 0,0 0-400 0 0,0 0 96 0 0,0 0-52 0 0,0 0-768 0 0,0 0-604 0 0,0 0-1147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42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275 454 8464 0 0,'0'0'190'0'0,"0"0"28"0"0,0 0 10 0 0,-2 0-26 0 0,-12 0-119 0 0,-4-5 23 0 0,12 1 31 0 0,2 2 44 0 0,0 0 106 0 0,1 1-96 0 0,0 1 37 0 0,-1-1 41 0 0,-1 1 44 0 0,-5-1 161 0 0,-7 0 108 0 0,4 1-232 0 0,3 2-105 0 0,2 1-60 0 0,-5 7 48 0 0,10-8-46 0 0,0-1-84 0 0,-1-1-52 0 0,-1 0-27 0 0,3-1 37 0 0,-9 4 95 0 0,6 2-51 0 0,5-4-100 0 0,-1-1 0 0 0,1 1 0 0 0,0-1 0 0 0,-1 1 0 0 0,1-1 0 0 0,0 0 0 0 0,-1 1 0 0 0,1-1 0 0 0,-1 1 0 0 0,1-1 1 0 0,0 0-1 0 0,-1 1 0 0 0,1-1 0 0 0,-1 0 0 0 0,1 0 0 0 0,-1 0 0 0 0,1 1 0 0 0,-1-1 0 0 0,0 0 0 0 0,1 0 0 0 0,-1 0 0 0 0,1 0 0 0 0,-1 0 0 0 0,0 0-5 0 0,1 0 2 0 0,0 0-1 0 0,0 0 0 0 0,0 0 0 0 0,0 0 1 0 0,0 0-1 0 0,0 0 0 0 0,0 0 1 0 0,-1 0-1 0 0,1 0 0 0 0,0 0 0 0 0,0 0 1 0 0,0 0-1 0 0,0 0 0 0 0,0 0 1 0 0,0 0-1 0 0,0 0 0 0 0,0 0 0 0 0,0 0 1 0 0,0 0-1 0 0,0 0 0 0 0,-1 0 1 0 0,1 0-1 0 0,0 0 0 0 0,0 0 0 0 0,0 0 1 0 0,0 0-1 0 0,0 0 0 0 0,0 1 1 0 0,0-1-1 0 0,0 0 0 0 0,0 0 0 0 0,0 0 1 0 0,0 0-1 0 0,0 0 0 0 0,0 0 1 0 0,0 0-1 0 0,0 0 0 0 0,0 0 0 0 0,-1 0 1 0 0,1 0-1 0 0,0 0 0 0 0,0 1 1 0 0,0-1-1 0 0,0 0 0 0 0,0 0 0 0 0,0 0 1 0 0,0 0-1 0 0,0 0 0 0 0,0 0 1 0 0,0 0-1 0 0,0 0 0 0 0,0 0 0 0 0,0 0 1 0 0,0 0-1 0 0,1 1 0 0 0,-1-1 1 0 0,0 0-2 0 0,0 0 3 0 0,0 1 0 0 0,0-1 0 0 0,0 1 0 0 0,-1-1 0 0 0,1 1 0 0 0,0-1 0 0 0,0 1 0 0 0,0-1 1 0 0,0 1-1 0 0,0-1 0 0 0,-1 1 0 0 0,1-1 0 0 0,0 1 0 0 0,-1-1 0 0 0,1 0 0 0 0,0 1 1 0 0,0-1-1 0 0,-1 1-3 0 0,-8 4 16 0 0,8-4-16 0 0,0-1 0 0 0,0 1 0 0 0,0 0 0 0 0,-1-1 0 0 0,1 1 0 0 0,0 0 0 0 0,0 0 0 0 0,0 0 0 0 0,0 0 0 0 0,0 0 0 0 0,0 0 0 0 0,1 0 0 0 0,-1 0 0 0 0,0 0 0 0 0,-3 11 5 0 0,-1-3 17 0 0,-19 16 15 0 0,20-20-37 0 0,0 0 0 0 0,0 1 0 0 0,0-1 0 0 0,1 1 0 0 0,0 0 0 0 0,0 1 0 0 0,0-2 0 0 0,2-1 0 0 0,0 0 0 0 0,0 0 0 0 0,1 1 0 0 0,-1-1 0 0 0,1 0 0 0 0,0 0 0 0 0,0 0 0 0 0,0 0 0 0 0,1 4 0 0 0,0 8 0 0 0,-1-7-11 0 0,-1-5 4 0 0,1 0 0 0 0,0-1 1 0 0,0 1-1 0 0,0-1 0 0 0,0 1 0 0 0,1-1 0 0 0,0 1 0 0 0,-1-1 1 0 0,1 1 6 0 0,12 11 0 0 0,0 0 0 0 0,-5 7 0 0 0,-5-20 0 0 0,18 7 0 0 0,-13-4 24 0 0,-7-4-13 0 0,1 0 0 0 0,-1 0 0 0 0,0-1 0 0 0,1 1 1 0 0,-1 0-1 0 0,1-1 0 0 0,-1 1 0 0 0,1-1 0 0 0,-1 1 0 0 0,1-1 0 0 0,-1 0 1 0 0,1 1-1 0 0,-1-1 0 0 0,1 0 0 0 0,-1 0 0 0 0,1 0-11 0 0,2 0 53 0 0,-2 0-27 0 0,0 0 0 0 0,1 0 0 0 0,-1 0 0 0 0,0 0-1 0 0,0 0 1 0 0,1-1 0 0 0,-1 1 0 0 0,0-1 0 0 0,2 0-26 0 0,23-12 214 0 0,6-4-4 0 0,-30 15-187 0 0,0 0 1 0 0,-1 0 0 0 0,1 0 0 0 0,-1 0 0 0 0,0 0 0 0 0,0-1-1 0 0,0 1 1 0 0,0-1 0 0 0,0 0 0 0 0,0 1 0 0 0,-1-1 0 0 0,1 0 0 0 0,-1 0-1 0 0,1-1-23 0 0,0-1 19 0 0,11-11 65 0 0,-12 15-79 0 0,0 0-1 0 0,0 0 1 0 0,1 0-1 0 0,-1-1 0 0 0,0 1 1 0 0,0 0-1 0 0,0-1 0 0 0,0 1 1 0 0,-1-1-1 0 0,1 1 1 0 0,0-1-1 0 0,-1 1 0 0 0,1-1 1 0 0,0 0-1 0 0,-1 1 0 0 0,0-1 1 0 0,1 0-1 0 0,-1 1 1 0 0,0-1-5 0 0,0-5 30 0 0,-1 5-20 0 0,1 0 1 0 0,0 0-1 0 0,0 0 0 0 0,0 0 1 0 0,1-1-1 0 0,-1 1 0 0 0,0 0 0 0 0,1 0 1 0 0,-1 0-1 0 0,1-1-10 0 0,4-4 10 0 0,-4 5-6 0 0,0 1 1 0 0,0 0 0 0 0,0-1 0 0 0,-1 1 0 0 0,1-1 0 0 0,0 1-1 0 0,-1-1 1 0 0,1 1 0 0 0,-1-1 0 0 0,0 1 0 0 0,1-1 0 0 0,-1 1-1 0 0,0-1 1 0 0,0 0-5 0 0,0-7 14 0 0,0-27 66 0 0,0 31-80 0 0,0-1 6 0 0,0-11 37 0 0,0 15-115 0 0,0 2-9 0 0,0 0 29 0 0,2 4 121 0 0,4 2-38 0 0,-1-1-7 0 0,1 7 16 0 0,-1-1-55 0 0,-1-4-16 0 0,1 23-163 0 0,-1-22 150 0 0,1-2-7 0 0,-3 0 49 0 0,-1-1 37 0 0,-1 3 47 0 0,0-7-70 0 0,1 1 1 0 0,-1-1 0 0 0,0 0 0 0 0,0 1-1 0 0,1-1 1 0 0,-1 0 0 0 0,1 1 0 0 0,-1-1-1 0 0,1 0 1 0 0,-1 0 0 0 0,1 1 0 0 0,1 0-13 0 0,4 9 35 0 0,-4-4-66 0 0,-2 2-46 0 0,5 6-44 0 0,3-4 64 0 0,-5-9 100 0 0,-3-2 48 0 0,0 0 6 0 0,2 3-29 0 0,8 7-135 0 0,-7-8-22 0 0,-3-2 30 0 0,0 0-10 0 0,0 0-39 0 0,0 0-107 0 0,0 0-194 0 0,0 0 228 0 0,0 0-20 0 0,0 0-56 0 0,0 0-111 0 0,0 0-130 0 0,0 0-117 0 0,0 0 91 0 0,0 0-43 0 0,0 0-662 0 0,0 0-515 0 0,0 0-981 0 0</inkml:trace>
  <inkml:trace contextRef="#ctx0" brushRef="#br0" timeOffset="399.76">638 439 7632 0 0,'0'0'166'0'0,"0"0"29"0"0,0 0 14 0 0,0 3-25 0 0,1 5-127 0 0,4 1-92 0 0,0-1 27 0 0,-3-2 65 0 0,-1 1 55 0 0,0 2 75 0 0,-1-4-127 0 0,0 1 67 0 0,0 5 190 0 0,0 20 578 0 0,0-21-683 0 0,0-2-75 0 0,2 3 100 0 0,4 1 30 0 0,0 0 11 0 0,-5-2-19 0 0,-1-3-101 0 0,0 0 42 0 0,0 14 579 0 0,0-12-475 0 0,0-1-70 0 0,0-5-159 0 0,0 0-34 0 0,0 0 287 0 0,0-3-11 0 0,0 0-44 0 0,0 0-17 0 0,0 0-6 0 0,0 2-1 0 0,0 8 7 0 0,0-7 7 0 0,0-3 1 0 0,0 0-18 0 0,0 0-74 0 0,0 0-38 0 0,0 0-7 0 0,0 0 3 0 0,0 0 4 0 0,0 0 2 0 0,0-3 0 0 0,0-21 113 0 0,0 14-208 0 0,0 4-43 0 0,3 1 66 0 0,8-13-44 0 0,-9 14-10 0 0,0 0 0 0 0,0 1 0 0 0,1-1 0 0 0,-1 0 0 0 0,3-2-10 0 0,-1 2-74 0 0,0 0 65 0 0,0 0 55 0 0,1 1 44 0 0,3-5 184 0 0,13-6 499 0 0,-15 11-604 0 0,0 0-76 0 0,4 1 133 0 0,-2 2-121 0 0,-4 0-101 0 0,-1 0-37 0 0,1-1-39 0 0,0-1-40 0 0,9-4-212 0 0,-10 5 240 0 0,0 0 0 0 0,0 0 0 0 0,0 0 1 0 0,0 1-1 0 0,1-1 0 0 0,-1 1 0 0 0,0-1 84 0 0,7 1-238 0 0,3 0-75 0 0,0 0 199 0 0,-1 1 57 0 0,-3 0 56 0 0,1 1 0 0 0,-1 0 0 0 0,0 1-1 0 0,2 0 2 0 0,-9-2 0 0 0,1 0 0 0 0,-1-1 0 0 0,1 0 0 0 0,0 1 0 0 0,-1-1 0 0 0,1 0 0 0 0,0 0 0 0 0,1-1 0 0 0,-3 1 0 0 0,1 0 0 0 0,0 0 0 0 0,0 0 0 0 0,0 0 0 0 0,-1 0 0 0 0,1 0 0 0 0,0 1 0 0 0,0-1 0 0 0,-1 1 0 0 0,1-1 0 0 0,2 1 0 0 0,26 25 0 0 0,-26-24 0 0 0,-3-2 0 0 0,0 0 0 0 0,-1 1 0 0 0,1-1 0 0 0,0 0 0 0 0,-1 0 0 0 0,1 1 0 0 0,-1-1 0 0 0,1 1 0 0 0,-1-1 0 0 0,1 0 0 0 0,-1 1 0 0 0,1-1 0 0 0,-1 1 0 0 0,1-1 0 0 0,-1 1 0 0 0,0 0 0 0 0,1-1 0 0 0,-1 1 0 0 0,0-1 0 0 0,1 1 0 0 0,-1-1 0 0 0,0 1 0 0 0,2 4 0 0 0,-1-4 0 0 0,0 0 0 0 0,-1 0 0 0 0,1 0 0 0 0,0 0 0 0 0,0 0 0 0 0,0 0 0 0 0,0 0 0 0 0,0 0 0 0 0,0-1 0 0 0,0 1 0 0 0,0 0 0 0 0,0-1 0 0 0,0 1 0 0 0,0-1 0 0 0,0 1 0 0 0,0-1 0 0 0,0 0 0 0 0,-1 1 0 0 0,1-1 0 0 0,0 0 0 0 0,-1 1 0 0 0,1-1 0 0 0,0 0 0 0 0,-1 1 0 0 0,1-1 0 0 0,-1 1 0 0 0,1-1 0 0 0,0 1 0 0 0,-1-1 0 0 0,0 1 0 0 0,1 0 0 0 0,-1-1 0 0 0,1 1 0 0 0,-1 0 0 0 0,0-1 0 0 0,1 1 0 0 0,-1 0 0 0 0,0 0 0 0 0,1-1 0 0 0,-1 1 0 0 0,0 0 0 0 0,0 0 0 0 0,0-1 0 0 0,0 1 0 0 0,0 0 0 0 0,0 0 0 0 0,0-1 0 0 0,0 1 0 0 0,0-1 0 0 0,0 1 0 0 0,0-1 0 0 0,0 1 0 0 0,0-1 0 0 0,0 1 0 0 0,0-1 0 0 0,0 1 0 0 0,0-1 0 0 0,0 1 0 0 0,0-1 0 0 0,0 0 0 0 0,1 1 0 0 0,-1-1 0 0 0,0 1 0 0 0,0-1 0 0 0,0 1 0 0 0,1-1 0 0 0,-1 0 0 0 0,0 1 0 0 0,1-1 0 0 0,-1 0 0 0 0,0 1 0 0 0,1-1 0 0 0,-1 0 0 0 0,0 1 0 0 0,1-1 0 0 0,-1 0 0 0 0,1 0 0 0 0,-1 1 0 0 0,7 3 0 0 0,8 24 0 0 0,-13-13 0 0 0,-2-8-3 0 0,0 1-39 0 0,0-1-46 0 0,0-1-49 0 0,0-4-194 0 0,0-2 174 0 0,0 0-42 0 0,0 0-71 0 0,0 0 89 0 0,0 0-37 0 0,0 0-39 0 0,0 0-38 0 0,0 0-393 0 0,0 1 99 0 0,0-1-52 0 0,0 2-749 0 0,0 2-588 0 0,0 4-1117 0 0</inkml:trace>
  <inkml:trace contextRef="#ctx0" brushRef="#br0" timeOffset="943.21">1500 484 7256 0 0,'0'0'165'0'0,"0"0"22"0"0,0 0 7 0 0,0-2-23 0 0,0-1-117 0 0,0 0-35 0 0,0-8-85 0 0,-2 7 82 0 0,1 1 74 0 0,-2 1 103 0 0,1 1-48 0 0,0 1 37 0 0,-1-1 42 0 0,1 1 44 0 0,-1-2 322 0 0,-7-8-21 0 0,8 8-304 0 0,0 1-73 0 0,0 0-59 0 0,0 1-48 0 0,0 0-30 0 0,-2 1-2 0 0,3-1 7 0 0,1 0 6 0 0,-5 0 243 0 0,1 1-76 0 0,0-1-64 0 0,1 1-52 0 0,-1 1-27 0 0,-3 3 41 0 0,5-2-43 0 0,1-2-35 0 0,-2 1 184 0 0,0-1-87 0 0,0 0-54 0 0,0-1-48 0 0,-1 0-11 0 0,2 1 39 0 0,-2 1-3 0 0,1 1 0 0 0,-1 0 0 0 0,1 0 0 0 0,0 0 0 0 0,0 1 0 0 0,0-1 0 0 0,0 1 0 0 0,1-1 0 0 0,-2 3-73 0 0,-3 5 134 0 0,1-3-61 0 0,-9 2 77 0 0,4 3-95 0 0,8-9-47 0 0,0 0-1 0 0,0 0 1 0 0,0 1-1 0 0,1 0 0 0 0,-1 2-7 0 0,-1 6 20 0 0,3-9-16 0 0,0-1 0 0 0,0 1 1 0 0,0 0-1 0 0,-1 0 0 0 0,1-1 0 0 0,-1 1 0 0 0,0-1 1 0 0,-1 1-5 0 0,2-2 0 0 0,-1 0 0 0 0,1 0 0 0 0,-1 1 0 0 0,1-1 0 0 0,-1 1 0 0 0,1 0 0 0 0,0-1 0 0 0,0 1 0 0 0,0 0 0 0 0,1 0 0 0 0,-1-1 0 0 0,1 1 0 0 0,-1 0 0 0 0,1 0 0 0 0,0 0 0 0 0,0 0 0 0 0,0 1 0 0 0,-1 0 0 0 0,1 0 0 0 0,-1-1 0 0 0,0 1 0 0 0,0 0 0 0 0,0 0 0 0 0,0-1 0 0 0,-1 1 0 0 0,1-1 0 0 0,-3 3 0 0 0,3-3 0 0 0,1-1 0 0 0,-1 1 0 0 0,0 0 0 0 0,1 0 0 0 0,0 0 0 0 0,-1 0 0 0 0,1-1 0 0 0,0 1 0 0 0,0 0 0 0 0,1 0 0 0 0,-1 1 0 0 0,1 4 0 0 0,-2 7-13 0 0,1-12 8 0 0,0-1 0 0 0,-1 1 0 0 0,1 0-1 0 0,0 0 1 0 0,1 0 0 0 0,-1-1 0 0 0,0 1 0 0 0,1 0 0 0 0,0 0 0 0 0,0 2 5 0 0,2 0 0 0 0,1 2 5 0 0,5 11 43 0 0,-9-17-46 0 0,1 0 1 0 0,-1 0-1 0 0,1 0 0 0 0,-1-1 0 0 0,1 1 1 0 0,0 0-1 0 0,0 0 0 0 0,-1 0 1 0 0,1-1-1 0 0,0 1 0 0 0,0 0 1 0 0,0-1-1 0 0,0 1 0 0 0,0-1 1 0 0,0 1-1 0 0,0-1 0 0 0,0 0 0 0 0,0 1 1 0 0,0-1-3 0 0,24 2 30 0 0,-24-2-29 0 0,15-2 11 0 0,-9-3 10 0 0,-5 4-19 0 0,-1 0-1 0 0,0 0 1 0 0,1 0 0 0 0,-1 1-1 0 0,0-1 1 0 0,1 0 0 0 0,-1 1-1 0 0,1-1 1 0 0,0 1 0 0 0,-1 0 0 0 0,1-1-1 0 0,-1 1 1 0 0,1 0 0 0 0,0 0-3 0 0,0 0 5 0 0,0 0 0 0 0,0-1 0 0 0,0 1 0 0 0,0-1 0 0 0,0 1 0 0 0,0-1 0 0 0,0 0 0 0 0,0 0 0 0 0,0 0-5 0 0,27-17 150 0 0,-20 12-99 0 0,13-14 87 0 0,4-14-44 0 0,-19 25-67 0 0,0 0-1 0 0,0 0 0 0 0,2-1-26 0 0,-7 8 9 0 0,0 0-1 0 0,-1 0 1 0 0,1-1 0 0 0,-1 1 0 0 0,1 0-1 0 0,-1-1 1 0 0,0 1 0 0 0,0-1 0 0 0,0 1-1 0 0,0-1 1 0 0,0 0 0 0 0,0 0-9 0 0,0-1 15 0 0,0 0 0 0 0,1 0 0 0 0,-1 0 0 0 0,1 0 0 0 0,0 0 0 0 0,2-3-15 0 0,-1 3 12 0 0,-1-1 1 0 0,0 1 0 0 0,0-1 0 0 0,-1 0 0 0 0,1 0-1 0 0,-1 1 1 0 0,0-1 0 0 0,0 0 0 0 0,0 0 0 0 0,-1-2-13 0 0,1-15 182 0 0,-2-19-182 0 0,0 9 106 0 0,1 25-77 0 0,-1 0 1 0 0,1 0-1 0 0,-2-1 1 0 0,1 1 0 0 0,-1 0-1 0 0,0 0 1 0 0,0 0-1 0 0,-3-3-29 0 0,-8-28 189 0 0,7 8-29 0 0,4 20-102 0 0,0 0 0 0 0,-1-1-1 0 0,-1-2-57 0 0,-4-11 60 0 0,1-7-27 0 0,0 0-6 0 0,-1 7 22 0 0,4 12-46 0 0,1 0-1 0 0,0-1 0 0 0,1 1 1 0 0,0 0-1 0 0,1-1 0 0 0,0 1 1 0 0,1-3-3 0 0,1 13 0 0 0,-1 1 0 0 0,0-1 0 0 0,0 0 0 0 0,0 1 0 0 0,0-1 0 0 0,0 0 0 0 0,0 1 0 0 0,-1-1 0 0 0,1 0 0 0 0,0 1 0 0 0,-1-1 0 0 0,0 1 0 0 0,1-1 0 0 0,-1 1 0 0 0,0-1 1 0 0,0 1-1 0 0,1 0 0 0 0,-1-1-1 0 0,0 1 1 0 0,0 0 0 0 0,1 0 0 0 0,-1 0 0 0 0,1 0 0 0 0,-1 0 0 0 0,1 0 0 0 0,-1-1 0 0 0,1 1 0 0 0,0 0 0 0 0,-1-1 0 0 0,0-9-7 0 0,0 0 0 0 0,0 0 0 0 0,1-4 7 0 0,0 13-93 0 0,1 2 86 0 0,0 0 0 0 0,0 0 0 0 0,0 0 0 0 0,0 0 0 0 0,-1 0 0 0 0,1 0 0 0 0,0 1-1 0 0,0-1 1 0 0,0 0 0 0 0,-1 1 0 0 0,1-1 0 0 0,0 1 0 0 0,0-1 0 0 0,-1 1 0 0 0,1-1 0 0 0,0 1 0 0 0,-1-1 0 0 0,1 1 0 0 0,-1 0-1 0 0,1-1 1 0 0,-1 1 0 0 0,1 0 7 0 0,9 20-86 0 0,-4-6 74 0 0,6 4 12 0 0,1 5 0 0 0,2 11 0 0 0,-9-15 0 0 0,-5-12 0 0 0,1-1 0 0 0,1 0 0 0 0,-1-1 0 0 0,2 4 0 0 0,2 5 0 0 0,-1 0 0 0 0,0 0 0 0 0,-1 0 0 0 0,1 15 0 0 0,-2-17 0 0 0,-2-6 0 0 0,1 5 0 0 0,1 0 0 0 0,0-1 0 0 0,1 1 0 0 0,0 0 0 0 0,3 8 0 0 0,-2 0 0 0 0,-1 0 0 0 0,2 14 0 0 0,0 3 10 0 0,-4-22 13 0 0,0 0-1 0 0,-2 1 1 0 0,0-1 0 0 0,-1 6-23 0 0,1 0 47 0 0,0 0 7 0 0,0 7-22 0 0,0-9 29 0 0,0-17-201 0 0,0 0 47 0 0,0 3 31 0 0,0-1 107 0 0,0 1 69 0 0,0 6 226 0 0,0-7-267 0 0,0-1-37 0 0,0 2-58 0 0,0-1-91 0 0,0 0-67 0 0,0-1-90 0 0,0 1-102 0 0,0 0-116 0 0,0-3 197 0 0,0 1-34 0 0,0 0-34 0 0,0 0-37 0 0,0-1-38 0 0,0 1-40 0 0,0 0-41 0 0,0-1-42 0 0,0 5-1423 0 0,0 3-1132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43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622 258 7072 0 0,'0'0'202'0'0,"0"-3"1"0"0,0 2-201 0 0,0 1 0 0 0,0-1 0 0 0,0 1 0 0 0,0-1 0 0 0,0 1 0 0 0,0-1 0 0 0,0 1 0 0 0,-1-1 0 0 0,1 1-1 0 0,0-1 1 0 0,0 1 0 0 0,0-1 0 0 0,-1 1 0 0 0,1-1 0 0 0,0 1 0 0 0,-1-1 0 0 0,1 1 0 0 0,-1-1 0 0 0,1 1 0 0 0,0 0 0 0 0,-1-1 0 0 0,1 1 0 0 0,-1 0 0 0 0,0-1-2 0 0,1 1-1 0 0,-1-1 1 0 0,1 1 0 0 0,-1 0 0 0 0,0-1 0 0 0,1 1 0 0 0,-1-1-1 0 0,1 0 1 0 0,0 1 0 0 0,-1-1 0 0 0,1 1 0 0 0,-1-1 0 0 0,1 1 0 0 0,0-1-1 0 0,-1 0 1 0 0,1 1 0 0 0,0-1 0 0 0,0 0 0 0 0,-1 0 0 0 0,1 1 0 0 0,0-1-1 0 0,0 0 1 0 0,0 1 0 0 0,0-1 0 0 0,0 0 0 0 0,0 0 0 0 0,-1-6 5 0 0,0 1 68 0 0,-2 1 57 0 0,0 1 46 0 0,-1-4 176 0 0,-1-2 185 0 0,1 2-60 0 0,-5-4 142 0 0,2 4-205 0 0,0-5 266 0 0,2 4-229 0 0,1 3-180 0 0,-3-3 94 0 0,-10-9 394 0 0,6 6-338 0 0,0 1-41 0 0,0 1-43 0 0,-2 0-50 0 0,4 4-128 0 0,-8-6 127 0 0,-3 2 76 0 0,-5 5-86 0 0,5-5-55 0 0,-8 5-11 0 0,14 2-119 0 0,6 0-37 0 0,-1 1 0 0 0,0 0 0 0 0,0 1-1 0 0,0 0 1 0 0,0 1 0 0 0,-2 0-54 0 0,-28 0 131 0 0,-25 0 9 0 0,46 2-87 0 0,6 3-39 0 0,9-4-14 0 0,1 0 0 0 0,0 0 0 0 0,0 0 0 0 0,-1 0 0 0 0,1 0 0 0 0,0-1 0 0 0,-1 1 0 0 0,1-1 0 0 0,-1 0 0 0 0,1 1 0 0 0,-3-1 0 0 0,4 0 0 0 0,-1 0 0 0 0,1 0 0 0 0,-1 0 0 0 0,0 1 0 0 0,1-1 0 0 0,-1 0 0 0 0,1 1 0 0 0,-1 0 0 0 0,1-1 0 0 0,-1 1 0 0 0,1 0 0 0 0,0 0 0 0 0,-1 0 0 0 0,1 0-1 0 0,-7 3 1 0 0,-2 1 0 0 0,8-4 0 0 0,0 0 0 0 0,0 0 0 0 0,-1 0 0 0 0,1 0 0 0 0,0 1 0 0 0,0-1 0 0 0,1 0 0 0 0,-1 1 0 0 0,0 0 0 0 0,-6 5 0 0 0,5-4 1 0 0,0 0-1 0 0,0 0 0 0 0,0 0 0 0 0,0 1 0 0 0,1-1 0 0 0,-1 1 0 0 0,-6 14 3 0 0,-11 23-79 0 0,19-39 77 0 0,0 2-1 0 0,0 0 0 0 0,0 0 0 0 0,0 0 0 0 0,1 0 0 0 0,-1 0 0 0 0,1 0 0 0 0,0 1 0 0 0,1-1 0 0 0,0 4 0 0 0,-1 7 0 0 0,0-9 0 0 0,0-4-5 0 0,0-1 1 0 0,0 1-1 0 0,0 0 1 0 0,0-1 0 0 0,0 1-1 0 0,0-1 1 0 0,0 1-1 0 0,0-1 1 0 0,1 1-1 0 0,-1 0 1 0 0,1-1-1 0 0,0 2 5 0 0,5 1-10 0 0,-5-3 10 0 0,-1-1 0 0 0,1 1 0 0 0,0 0 0 0 0,-1-1 0 0 0,1 1 0 0 0,0 0 0 0 0,-1-1 0 0 0,1 1 0 0 0,-1 0 0 0 0,1 0 0 0 0,-1 0 0 0 0,0-1 0 0 0,1 1 0 0 0,-1 0 0 0 0,0 0 0 0 0,0 0 0 0 0,1 0 0 0 0,-1 0-1 0 0,0 0 1 0 0,3 5-7 0 0,0 1-1 0 0,0-1 0 0 0,1 0 1 0 0,0-1-1 0 0,0 1 0 0 0,0-1 1 0 0,1 1-1 0 0,0-1 0 0 0,4 4 8 0 0,7 3 6 0 0,10 6-17 0 0,-14-5-14 0 0,-9-9 22 0 0,0-1-1 0 0,1 1 0 0 0,-1-1 1 0 0,1 0-1 0 0,-1 0 1 0 0,1 0-1 0 0,0-1 1 0 0,4 3 3 0 0,3 2 0 0 0,0 0 0 0 0,0 1 0 0 0,0 0 0 0 0,-1 1 0 0 0,9 9 0 0 0,-14-13 0 0 0,0 0 0 0 0,1 0 0 0 0,0-1 0 0 0,-1 0 0 0 0,2-1 0 0 0,-1 1 0 0 0,4 0 0 0 0,15 10 0 0 0,21 17 0 0 0,-43-29 0 0 0,1 0 0 0 0,0 0 0 0 0,0 0 0 0 0,0-1 0 0 0,0 1 0 0 0,4 0 0 0 0,-6-1 0 0 0,1-1 0 0 0,0 1 0 0 0,-1 0 0 0 0,1 0 0 0 0,-1 0 0 0 0,1 1 0 0 0,-1-1 0 0 0,0 0 0 0 0,1 1 0 0 0,-1 0 0 0 0,0 0 0 0 0,1 0 0 0 0,9 9 0 0 0,0-1 0 0 0,1 0 0 0 0,8 4 0 0 0,-17-11 7 0 0,1 1 0 0 0,-1-1 1 0 0,0 1-1 0 0,1-1 1 0 0,-2 1-1 0 0,1 1 0 0 0,2 2-7 0 0,-3-2 17 0 0,0-1 1 0 0,-1 0-1 0 0,0 1 0 0 0,0-1 0 0 0,1 4-17 0 0,7 10 21 0 0,-8-15-12 0 0,0-1-1 0 0,0 1 1 0 0,0 0-1 0 0,-1 0 1 0 0,1 0-1 0 0,-1 0 1 0 0,0 0-1 0 0,0 0 1 0 0,0 0-1 0 0,0 0 1 0 0,0 0-1 0 0,-1 0 1 0 0,1 2-9 0 0,-2 3 30 0 0,0 9 39 0 0,5 1 41 0 0,-3-17-100 0 0,0 0 0 0 0,-1 0 0 0 0,1 1 0 0 0,-1-1 0 0 0,1 0 0 0 0,-1 1 0 0 0,1-1 0 0 0,-1 1 0 0 0,0-1 0 0 0,0 1 0 0 0,0-1 0 0 0,0 0 0 0 0,0 2-10 0 0,-10 22 142 0 0,-12 12 44 0 0,12-25-87 0 0,-1-1 45 0 0,4-2-26 0 0,-1 5 115 0 0,0 0-4 0 0,1-5-115 0 0,2-4-54 0 0,2-2-27 0 0,0 0 1 0 0,0 0 0 0 0,0-1-1 0 0,0 0 1 0 0,0 1 0 0 0,0-1-1 0 0,-2 1-33 0 0,-12 3 127 0 0,7-3-76 0 0,-8 3 38 0 0,3 1 18 0 0,3-2-27 0 0,9-3-62 0 0,0-1 0 0 0,-1 0 0 0 0,1 0 0 0 0,0-1 0 0 0,0 1 0 0 0,0-1 0 0 0,-1 1-18 0 0,-18-1 130 0 0,3 0-17 0 0,-5 0-17 0 0,3-3 10 0 0,18 3-95 0 0,1-1 1 0 0,0-1 0 0 0,-1 1 0 0 0,1 0-1 0 0,0 0 1 0 0,0-1 0 0 0,-1-1-12 0 0,0 1 13 0 0,0 0 0 0 0,0 0 0 0 0,0 1 0 0 0,0-1 0 0 0,0 0 0 0 0,0 1 0 0 0,-1-1-13 0 0,-5 0 24 0 0,-8-3 17 0 0,-3-18 23 0 0,-23-10 14 0 0,21 16-21 0 0,20 16-52 0 0,0-1 0 0 0,0 1-1 0 0,-1-1 1 0 0,1 0-1 0 0,0 0 1 0 0,0 0-1 0 0,1 0 1 0 0,-1 0 0 0 0,0 0-1 0 0,1 0 1 0 0,-1-1-1 0 0,1 1 1 0 0,-1-1-5 0 0,-2-5-21 0 0,-2-1-50 0 0,4-4-41 0 0,2 5 70 0 0,0 1-35 0 0,0-1-40 0 0,0 1-43 0 0,0-1-47 0 0,0 0-52 0 0,0 1-54 0 0,0-1-59 0 0,0 5 213 0 0,0 1 21 0 0,0 0-13 0 0,0 0-44 0 0,1 1-9 0 0,-1-1-45 0 0,1 1-52 0 0,-1-1-56 0 0,1 1-62 0 0,0-1-58 0 0,0 1-51 0 0,0-1-44 0 0,1 0-164 0 0,0 1-45 0 0,0-2-199 0 0,1 0-536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1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0 122 6768 0 0,'0'0'149'0'0,"0"0"23"0"0,0 0 12 0 0,0 0 47 0 0,0 0-89 0 0,0 0 116 0 0,0 0 214 0 0,0 0 9 0 0,0 0-6 0 0,0 0-51 0 0,0 0-28 0 0,0 0-4 0 0,0 0-3 0 0,0 0-12 0 0,0 0-7 0 0,0 0-2 0 0,0 0-3 0 0,3 0-10 0 0,-3 0-341 0 0,0 0 1 0 0,1 0 0 0 0,-1 0 0 0 0,1 0 0 0 0,-1 0-1 0 0,0 0 1 0 0,1 0 0 0 0,-1 0 0 0 0,1 0 0 0 0,-1 0-1 0 0,0-1 1 0 0,1 1 0 0 0,-1 0 0 0 0,0 0 0 0 0,1 0-1 0 0,-1 0 1 0 0,1-1 0 0 0,-1 1 0 0 0,0 0 0 0 0,0 0-1 0 0,1-1 1 0 0,-1 1 0 0 0,0 0 0 0 0,1-1 0 0 0,-1 1-1 0 0,0 0 1 0 0,0-1 0 0 0,1 1 0 0 0,-1 0 0 0 0,0-1-1 0 0,0 1-14 0 0,5-7 246 0 0,5 2 94 0 0,-6-1-135 0 0,-4 5-194 0 0,1 1 0 0 0,-1-1 0 0 0,0 1 0 0 0,0 0 0 0 0,0-1 0 0 0,1 1 0 0 0,-1 0 0 0 0,0-1 0 0 0,0 1 0 0 0,1 0 1 0 0,-1 0-1 0 0,0-1 0 0 0,1 1 0 0 0,-1 0 0 0 0,0 0 0 0 0,1-1 0 0 0,-1 1 0 0 0,0 0 0 0 0,1 0 0 0 0,-1 0 0 0 0,1 0 0 0 0,-1 0 0 0 0,0 0 0 0 0,1-1 0 0 0,-1 1 0 0 0,1 0 0 0 0,-1 0 0 0 0,0 0 0 0 0,1 0 1 0 0,-1 0-1 0 0,1 1-11 0 0,4-4 256 0 0,11-7 53 0 0,-8 5-171 0 0,1 0 49 0 0,-3 0-21 0 0,0 0 42 0 0,1-7-7 0 0,1-1 78 0 0,-1 8-118 0 0,7 0 28 0 0,-12 4-149 0 0,0 0 0 0 0,1 0 0 0 0,-1 0 1 0 0,0 0-1 0 0,0 0 0 0 0,0 0 0 0 0,0-1 0 0 0,1 0-40 0 0,1-4 77 0 0,-4 6-76 0 0,0-1 1 0 0,1 1 0 0 0,-1-1-1 0 0,0 1 1 0 0,0 0-1 0 0,1-1 1 0 0,-1 1 0 0 0,0 0-1 0 0,1-1 1 0 0,-1 1 0 0 0,0 0-1 0 0,1-1 1 0 0,-1 1-1 0 0,1 0 1 0 0,-1 0 0 0 0,0-1-1 0 0,1 1 1 0 0,-1 0-1 0 0,1 0 1 0 0,-1 0 0 0 0,1 0-1 0 0,-1 0 1 0 0,1-1 0 0 0,-1 1-1 0 0,1 0 1 0 0,-1 0-1 0 0,1 0 1 0 0,-1 0 0 0 0,1 0-1 0 0,-1 1 1 0 0,0-1-1 0 0,1 0-1 0 0,26 0 77 0 0,37 0-74 0 0,-62 0 0 0 0,-1 0 0 0 0,1 0 0 0 0,0 1-1 0 0,-1-1 1 0 0,1 0 0 0 0,0 1-1 0 0,-1 0 1 0 0,1-1 0 0 0,-1 1-1 0 0,1 0 1 0 0,-1 0 0 0 0,1 0-1 0 0,-1 0 1 0 0,1 0 0 0 0,-1 0-1 0 0,0 0 1 0 0,0 0 0 0 0,0 0 0 0 0,1 1-3 0 0,13 11 12 0 0,-4-9-12 0 0,-10-4 0 0 0,0 1 0 0 0,0-1 0 0 0,0 0 0 0 0,0 1 0 0 0,0-1 0 0 0,0 1 0 0 0,0 0 0 0 0,0-1 0 0 0,0 1 0 0 0,0 0 0 0 0,0-1 0 0 0,0 1 0 0 0,-1 0 0 0 0,1 0 0 0 0,0 0 0 0 0,0 0 0 0 0,-1 0 0 0 0,1 0 0 0 0,20 42-15 0 0,-12-25-50 0 0,-8-16 64 0 0,0 1 0 0 0,0 0-1 0 0,-1 0 1 0 0,1 0 0 0 0,-1-1-1 0 0,0 1 1 0 0,0 0 0 0 0,0 0-1 0 0,0 0 1 0 0,0 0-1 0 0,-1 0 2 0 0,1 6-1 0 0,1 6 1 0 0,-1-11 0 0 0,0-1 0 0 0,0 1 0 0 0,0-1 0 0 0,0 1 0 0 0,-1-1 0 0 0,1 1 0 0 0,-1-1 0 0 0,-1 4 0 0 0,-23 63 0 0 0,23-65 1 0 0,0 0-1 0 0,0 0 0 0 0,0-1 1 0 0,-1 0-1 0 0,0 1 0 0 0,0-1 1 0 0,0 0-1 0 0,0 0 0 0 0,-1 0 0 0 0,1-1 1 0 0,-4 3-1 0 0,-4 4 11 0 0,-6 18 76 0 0,-7-15-15 0 0,20-11-67 0 0,-12 6 40 0 0,2-1-37 0 0,1-2-8 0 0,12-1 1 0 0,-1-1 0 0 0,-13 6 51 0 0,3 1-31 0 0,16-14 22 0 0,-1 0-41 0 0,1 0 0 0 0,-1 1 0 0 0,1 0 0 0 0,0-1 0 0 0,2 0-2 0 0,6-1 0 0 0,-8-1 0 0 0,-3 6 0 0 0,-1-1 0 0 0,0 1-1 0 0,0-1 1 0 0,1 1 0 0 0,-1 0-1 0 0,0-1 1 0 0,0 1 0 0 0,1 0-1 0 0,-1-1 1 0 0,0 1 0 0 0,1 0-1 0 0,-1-1 1 0 0,1 1 0 0 0,-1 0-1 0 0,0 0 1 0 0,1-1 0 0 0,-1 1-1 0 0,1 0 1 0 0,-1 0 0 0 0,1 0-1 0 0,-1 0 1 0 0,1 0 0 0 0,-1-1-1 0 0,1 1 1 0 0,-1 0 0 0 0,1 0 0 0 0,-1 0-1 0 0,1 0 1 0 0,-1 0 0 0 0,0 0-1 0 0,1 1 1 0 0,0-1 0 0 0,6 0-21 0 0,-5 0 18 0 0,0 0 0 0 0,0 0-1 0 0,0 0 1 0 0,0 0 0 0 0,0 0 0 0 0,0 0-1 0 0,0-1 1 0 0,0 1 0 0 0,0-1-1 0 0,1 0 4 0 0,0 0 0 0 0,-3 0 0 0 0,1 1 0 0 0,-1 0-1 0 0,1-1 1 0 0,-1 1 0 0 0,1-1-1 0 0,0 1 1 0 0,-1 0 0 0 0,1-1 0 0 0,0 1-1 0 0,-1 0 1 0 0,1 0 0 0 0,0-1 0 0 0,-1 1-1 0 0,1 0 1 0 0,0 0 0 0 0,0 0-1 0 0,-1 0 1 0 0,1 0 0 0 0,0 0 0 0 0,0 0-1 0 0,-1 0 1 0 0,1 0 0 0 0,0 0 0 0 0,-1 1-1 0 0,1-1 1 0 0,0 0 0 0 0,-1 0 0 0 0,1 1-1 0 0,0-1 1 0 0,-1 0 0 0 0,1 1-1 0 0,0-1 1 0 0,-1 1 0 0 0,1-1 0 0 0,-1 1-1 0 0,1-1 1 0 0,-1 1 0 0 0,1-1 0 0 0,4 4-47 0 0,2-3 40 0 0,-2-1 7 0 0,0 3 7 0 0,0-1-14 0 0,1 0 0 0 0,-2 1 0 0 0,1 0-1 0 0,0 0 1 0 0,0 0 0 0 0,-1 1 0 0 0,0-1 0 0 0,0 1 0 0 0,0 0 0 0 0,0 0-1 0 0,2 4 8 0 0,-2-2 6 0 0,1 1-22 0 0,0 1 1 0 0,0 0-1 0 0,-1 0 1 0 0,0 0-1 0 0,2 7 16 0 0,-2-5 0 0 0,-3-7-1 0 0,1 0 0 0 0,-1 0 0 0 0,0 0 0 0 0,0 0 0 0 0,-1 0 0 0 0,1 0 0 0 0,0 0 0 0 0,-1 0 0 0 0,0 0 0 0 0,0 3 1 0 0,0 33-49 0 0,0 22 44 0 0,0-59 5 0 0,0 0 0 0 0,0-1 0 0 0,0 1 0 0 0,0-1 0 0 0,-1 1 0 0 0,1 0 0 0 0,0-1 0 0 0,-1 1 0 0 0,1-1 0 0 0,-1 1 0 0 0,0-1 0 0 0,0 1 0 0 0,1-1 0 0 0,-1 1 0 0 0,-5 10 0 0 0,3 0 0 0 0,2-10 0 0 0,1 0 0 0 0,-1 1 0 0 0,1-1 0 0 0,-1 0 0 0 0,0 0 0 0 0,0 0 0 0 0,0 0 0 0 0,0 0 0 0 0,0 0 0 0 0,0 0 0 0 0,0 0 0 0 0,-1 0 0 0 0,1 0 0 0 0,-1-1 0 0 0,-2 4 1 0 0,0 0-1 0 0,0 0 0 0 0,0 0 0 0 0,1 0 1 0 0,-1 1-1 0 0,1-1 11 0 0,0 0 1 0 0,-1 0 0 0 0,0 0 0 0 0,0 0-1 0 0,0 0-11 0 0,-25 21 25 0 0,25-23-13 0 0,1-1-1 0 0,-1 1 0 0 0,0-1 0 0 0,0 0 0 0 0,0 0 0 0 0,-2 1-11 0 0,3-2 4 0 0,0-1 3 0 0,1 1 0 0 0,0 0 0 0 0,-1-1 0 0 0,1 1 0 0 0,0 0 0 0 0,0 1 1 0 0,0-1-1 0 0,0 0 0 0 0,0 1 0 0 0,0-1 0 0 0,0 1 0 0 0,0-1 0 0 0,0 1-7 0 0,-14 11 58 0 0,9-11-2 0 0,0-1 34 0 0,5-1-72 0 0,1 0 0 0 0,-1 0 0 0 0,1 0-1 0 0,-1 0 1 0 0,1 1 0 0 0,-1-1-1 0 0,1 1 1 0 0,-1-1 0 0 0,1 1-1 0 0,0 0 1 0 0,-1-1 0 0 0,1 1-1 0 0,0 0-17 0 0,-12 5 110 0 0,-6-3 6 0 0,-6-3-61 0 0,11 0-58 0 0,12 0 6 0 0,1-1-1 0 0,-1 1 0 0 0,1 0 1 0 0,-1 0-1 0 0,0-1 0 0 0,1 1 1 0 0,-1-1-1 0 0,1 1 0 0 0,-1-1 1 0 0,1 0-1 0 0,0 1 0 0 0,-1-1 1 0 0,1 0-1 0 0,-1 0-2 0 0,-5-4 21 0 0,-3 0-11 0 0,8 5-10 0 0,-1-1 0 0 0,1 0 0 0 0,0-1 0 0 0,0 1 0 0 0,0 0 0 0 0,0-1 0 0 0,0 1 0 0 0,0-1 0 0 0,1 0 0 0 0,-11-8 33 0 0,0-1-79 0 0,1-1-61 0 0,3-1-50 0 0,5-1-38 0 0,3 11 146 0 0,0 1 0 0 0,-1 0 0 0 0,0-1 0 0 0,1 1 0 0 0,-1 0 0 0 0,0-1-1 0 0,0 1 1 0 0,-1-2 49 0 0,-2-6-236 0 0,3 6 79 0 0,0-1-35 0 0,2 1-43 0 0,1 0-49 0 0,2 0-57 0 0,2 0-63 0 0,-4 3 118 0 0,-1 1-42 0 0,1-1-38 0 0,0 1-33 0 0,-1-1-155 0 0,1 1-41 0 0,1-2-681 0 0,-1-2-653 0 0,-2-5-1087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2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9936 0 0,'0'0'292'0'0,"0"0"0"0"0,0 0-167 0 0,0 0-40 0 0,0 0 102 0 0,0 0 202 0 0,0 0 366 0 0,0 0 40 0 0,0 0-18 0 0,0 0-94 0 0,0 0-41 0 0,0 0-8 0 0,0 3-33 0 0,0-2-510 0 0,0-1-37 0 0,0 1-21 0 0,0 2-24 0 0,0-2 37 0 0,0 0 48 0 0,0 0 43 0 0,0 0 61 0 0,0 1 72 0 0,0 0 84 0 0,-2-2 12 0 0,2 0-486 0 0,-1 0 93 0 0,1 0 79 0 0,-4 0 280 0 0,3 0-234 0 0,-1 0-101 0 0,2 0-44 0 0,-1 0-36 0 0,0 0-26 0 0,1 0-37 0 0,-1 0-41 0 0,1 0-43 0 0,-1 0-48 0 0,1 0-51 0 0,-1 0-54 0 0,1 0-58 0 0,0 0-487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3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8776 0 0,'0'0'257'0'0,"-2"0"-2"0"0,-3 0-190 0 0,0 2-37 0 0,4-1-27 0 0,1 0 0 0 0,0-1-1 0 0,-1 1 1 0 0,1 0 0 0 0,0 0 0 0 0,-1-1-1 0 0,1 1 1 0 0,0 0 0 0 0,0 0 0 0 0,0 0-1 0 0,0-1 1 0 0,0 1 0 0 0,0 0 0 0 0,0 1-1 0 0,-2 11 55 0 0,-3-4 79 0 0,4-7-108 0 0,0-1-1 0 0,0 1 1 0 0,0-1-1 0 0,0 1 1 0 0,1-1-1 0 0,-1 1 1 0 0,1 0-1 0 0,-1-1 1 0 0,1 1-1 0 0,-1 0 1 0 0,1-1 0 0 0,0 1-1 0 0,0 0-25 0 0,0 10 229 0 0,-1 9 175 0 0,5-6-73 0 0,-3-9-259 0 0,3 5 109 0 0,0 1 70 0 0,-2 2 73 0 0,-1 1 77 0 0,-1 15 272 0 0,0-2-55 0 0,-2-21-395 0 0,-8 14-37 0 0,8-19-119 0 0,0 2 28 0 0,1-2-36 0 0,1 3-4 0 0,2 3-12 0 0,-2 3 58 0 0,0-8-58 0 0,0-3-135 0 0,0 0 5 0 0,0 0 14 0 0,-1 0-39 0 0,1 1-16 0 0,0-1-40 0 0,-1 1-43 0 0,1-1-50 0 0,-2 1-124 0 0,1 1-70 0 0,0-1-60 0 0,-1 0-52 0 0,0 2-500 0 0,-3 2-657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3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31 9384 0 0,'-3'-2'208'0'0,"2"1"-157"0"0,-1-1-24 0 0,-1-1 2 0 0,1 1 42 0 0,0 0 50 0 0,-1-1 78 0 0,3 3-48 0 0,-2 0-78 0 0,-8-2 14 0 0,7-8 118 0 0,3 10-200 0 0,0 0-1 0 0,0-1 0 0 0,0 1 0 0 0,0 0 1 0 0,0 0-1 0 0,0 0 0 0 0,0 0 0 0 0,0 0 0 0 0,0 0 1 0 0,0 0-1 0 0,0 0 0 0 0,0 0 0 0 0,0 0 1 0 0,0-1-1 0 0,0 1 0 0 0,0 0 0 0 0,0 0 1 0 0,0 0-1 0 0,0 0 0 0 0,0 0 0 0 0,0 0 0 0 0,0 0 1 0 0,0 0-1 0 0,0 0 0 0 0,0 0 0 0 0,0 0 1 0 0,0 0-1 0 0,0-1 0 0 0,0 1 0 0 0,0 0 1 0 0,0 0-1 0 0,0 0 0 0 0,0 0 0 0 0,0 0 1 0 0,0 0-1 0 0,-1 0 0 0 0,1 0 0 0 0,0 0 0 0 0,0 0 1 0 0,0 0-1 0 0,0 0 0 0 0,0 0 0 0 0,0 0 1 0 0,0 0-1 0 0,0 0 0 0 0,0 0 0 0 0,0 0 1 0 0,0 0-1 0 0,-1 0 0 0 0,1 0 0 0 0,0 0 1 0 0,0 0-1 0 0,0 0 0 0 0,0 0 0 0 0,0 0 0 0 0,0 0 1 0 0,0 0-5 0 0,-4 0 61 0 0,2 0-92 0 0,-1 0-78 0 0,2 0-100 0 0,-1 0-120 0 0,2 0-106 0 0,-1 0 51 0 0,1 0-40 0 0,0 0-510 0 0,0 0-407 0 0,0 0-772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4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11144 0 0,'0'0'248'0'0,"0"0"34"0"0,0 0 22 0 0,0 0-29 0 0,0 1-207 0 0,-2 1-40 0 0,-8 11-17 0 0,7-4-1 0 0,1 5 53 0 0,2-10-25 0 0,0 0 0 0 0,0 0 0 0 0,0 0-1 0 0,1-1 1 0 0,-1 1 0 0 0,1 0 0 0 0,0 0 0 0 0,1 2-38 0 0,1-1 24 0 0,1 4 73 0 0,-1-1 58 0 0,-1 3 48 0 0,-2 4 39 0 0,0-11-172 0 0,0 4 1 0 0,0-3 6 0 0,0 1 66 0 0,0 4 103 0 0,0-7-218 0 0,0 1 10 0 0,0 0-1 0 0,-1-1 1 0 0,1 1-1 0 0,1 0 0 0 0,-1 0 1 0 0,1 0-1 0 0,-1 0 1 0 0,2 2-38 0 0,3 2 40 0 0,0 1 44 0 0,-2 4 76 0 0,-3-6-45 0 0,0 8 342 0 0,0-11-369 0 0,0-2-70 0 0,0 0 186 0 0,0-2-10 0 0,0 0-2 0 0,0 3-32 0 0,0 7-118 0 0,0-7 12 0 0,0-3 10 0 0,0 0 0 0 0,0 0 0 0 0,-3-3-1 0 0,-3-5-51 0 0,1-7 76 0 0,4-4 9 0 0,0 5-69 0 0,1 12-29 0 0,0-5 1 0 0,0 5 6 0 0,0 0 0 0 0,0 0 0 0 0,0 0 0 0 0,0 0 0 0 0,0 0 0 0 0,0 0 0 0 0,1 0 0 0 0,-1 0 0 0 0,1 0 1 0 0,0-1-7 0 0,4-5 10 0 0,-4 7-10 0 0,0 0 0 0 0,-1-1 0 0 0,1 1 0 0 0,0-1 0 0 0,0 1 0 0 0,-1-1 1 0 0,1 1-1 0 0,-1-1 0 0 0,1 1 0 0 0,-1-1 0 0 0,0 1 0 0 0,0-1 0 0 0,1 0 0 0 0,-1 1 0 0 0,0-2 0 0 0,0-1 0 0 0,0-1 0 0 0,0 0 0 0 0,1 1 0 0 0,0 0 0 0 0,0-1 0 0 0,0 1 0 0 0,0-1 0 0 0,1 1 0 0 0,0 0 0 0 0,0 0 0 0 0,2-3 0 0 0,6-12 0 0 0,-9 17 0 0 0,0 0 0 0 0,0-1 0 0 0,0 1 0 0 0,0 0 0 0 0,1 0 0 0 0,-1 0 0 0 0,1 0 0 0 0,-1 0 0 0 0,1 0 0 0 0,0 0 0 0 0,0 1 0 0 0,1-2 0 0 0,7-1 0 0 0,-8 3-1 0 0,0 0 0 0 0,0 0 0 0 0,1 0 0 0 0,-1-1 0 0 0,0 1-1 0 0,0 0 1 0 0,-1-1 0 0 0,1 0 0 0 0,0 1 1 0 0,13-12-54 0 0,-11 11 39 0 0,2 1-7 0 0,15 2-18 0 0,-6 1-13 0 0,-10 1 42 0 0,0 1 1 0 0,0 0-1 0 0,-1 0 0 0 0,1 0 1 0 0,-1 1-1 0 0,0 0 0 0 0,0-1 1 0 0,2 6 10 0 0,15 35-72 0 0,-19-41 72 0 0,0 0 0 0 0,-1 0 0 0 0,1 0 0 0 0,-1 1 0 0 0,1-1 0 0 0,-1 0 0 0 0,-1 1 0 0 0,1-1 0 0 0,-1 0 0 0 0,1 1 0 0 0,-1-1 0 0 0,0 1 0 0 0,-1 0 0 0 0,1 1 0 0 0,1-3 0 0 0,-1-1 0 0 0,0 0 0 0 0,0 0 0 0 0,0 0 0 0 0,-1 0 0 0 0,1 0 0 0 0,0 0 0 0 0,-1 0 0 0 0,1 0 0 0 0,-1 1 0 0 0,-4 5-1 0 0,4-7 1 0 0,0 0 0 0 0,0 1 0 0 0,1-1 0 0 0,-1 0 0 0 0,0 1 0 0 0,1-1 0 0 0,-1 1 0 0 0,0-1 0 0 0,1 1 0 0 0,0 0 0 0 0,-1-1 0 0 0,1 1 0 0 0,0-1 0 0 0,0 1 1 0 0,0 11-19 0 0,0-11-62 0 0,0-1 6 0 0,0 1-60 0 0,0-1 198 0 0,0 0-101 0 0,0 0-85 0 0,0 1-70 0 0,0 0-50 0 0,0 1-40 0 0,0 4-743 0 0,0-4 623 0 0,0 0 72 0 0,0-2 209 0 0,0 0 34 0 0,0 2-943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4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182 558 9728 0 0,'0'0'222'0'0,"0"0"30"0"0,0 0 18 0 0,0-1-117 0 0,0-1-80 0 0,0-8 14 0 0,0 8 1 0 0,-3 4 29 0 0,-7 8 125 0 0,8-8-67 0 0,-1 0-63 0 0,0-2-42 0 0,-1 0-39 0 0,1 0-14 0 0,1 1 28 0 0,1 0-39 0 0,0-1-1 0 0,0 1 0 0 0,0 0 0 0 0,0-1 1 0 0,0 1-1 0 0,1 0 0 0 0,-1 0 0 0 0,0 0 1 0 0,1-1-1 0 0,-1 1 0 0 0,1 0 0 0 0,-1 0 1 0 0,1 0-1 0 0,-1 0 0 0 0,1 0 0 0 0,-1 1-5 0 0,-5 8 10 0 0,-5-4-10 0 0,10-5 0 0 0,0-1 0 0 0,0 1 0 0 0,0-1 0 0 0,0 1 0 0 0,0-1 0 0 0,0 1 0 0 0,1-1 0 0 0,-1 1 0 0 0,0 0 0 0 0,0-1 0 0 0,0 1 0 0 0,1 0 0 0 0,-1 0 0 0 0,0 0 0 0 0,1 0 0 0 0,-1 0 0 0 0,-4 9 0 0 0,4-8 0 0 0,0 0 0 0 0,0 0 0 0 0,0 1 0 0 0,0-1 0 0 0,0 0 0 0 0,-1 0 0 0 0,1-1 0 0 0,-1 1 0 0 0,0 0 0 0 0,-7 8 0 0 0,0 0 1 0 0,1 1-1 0 0,0 0 1 0 0,0 0 0 0 0,1 1-1 0 0,-2 5 0 0 0,-6 20 57 0 0,6-16-44 0 0,3-9-29 0 0,3 2-36 0 0,3 2 39 0 0,0-16 13 0 0,0 1 0 0 0,0 0 0 0 0,0 0 0 0 0,0 0 0 0 0,0-1 0 0 0,0 1 0 0 0,1 0 0 0 0,-1 0 0 0 0,0 0 0 0 0,0-1 0 0 0,1 1 0 0 0,-1 0 0 0 0,0 0 0 0 0,1 0 0 0 0,4 0 13 0 0,-5-1-12 0 0,0 0 1 0 0,1 0-1 0 0,-1 0 1 0 0,1 0-1 0 0,-1 0 1 0 0,1 0-1 0 0,-1 0 1 0 0,0 0-1 0 0,1 0 1 0 0,-1 0-1 0 0,1 0 1 0 0,-1 0-1 0 0,0 0 1 0 0,1 1-1 0 0,-1-1 1 0 0,1 0-1 0 0,-1 0 1 0 0,0 0-1 0 0,1 1 1 0 0,-1-1-1 0 0,0 0 1 0 0,1 0-1 0 0,-1 1 0 0 0,0-1 1 0 0,0 0-1 0 0,1 1 1 0 0,-1-1-2 0 0,4 4-29 0 0,1-1 61 0 0,3 0 53 0 0,-7-2-62 0 0,0 0 1 0 0,1-1-1 0 0,-1 0 1 0 0,1 1-1 0 0,0-1 1 0 0,-1 0-1 0 0,1 0 1 0 0,-1 0-1 0 0,1 0 1 0 0,-1 0-1 0 0,2 0-23 0 0,4-3 65 0 0,-1 0-14 0 0,-2 2-25 0 0,-1-1 0 0 0,1 1 0 0 0,-1-1 0 0 0,0 0 0 0 0,0 0 0 0 0,1 0 0 0 0,-2-1 0 0 0,1 1 1 0 0,0-1-1 0 0,2-1-26 0 0,-3-1 25 0 0,-2 4-18 0 0,0 1-1 0 0,1-1 0 0 0,-1 0 0 0 0,0 1 1 0 0,1-1-1 0 0,-1 1 0 0 0,0-1 1 0 0,1 1-1 0 0,-1-1 0 0 0,1 0 1 0 0,-1 1-1 0 0,1 0 0 0 0,-1-1 1 0 0,1 1-1 0 0,-1-1 0 0 0,1 1 1 0 0,-1 0-1 0 0,1-1 0 0 0,-1 1 0 0 0,1 0 1 0 0,0 0-1 0 0,0-1-6 0 0,3-1 24 0 0,-2 1-15 0 0,0 0 0 0 0,-1-1 1 0 0,1 1-1 0 0,-1-1 0 0 0,0 1 1 0 0,1-1-1 0 0,-1 1 1 0 0,0-1-1 0 0,0 1 0 0 0,0-1 1 0 0,0 0-1 0 0,0 0 0 0 0,0-1-9 0 0,12-17 83 0 0,-3 7-37 0 0,0-10-27 0 0,0 1-20 0 0,-8 19 1 0 0,0 0 0 0 0,-1 0 0 0 0,1 0 0 0 0,-1 0 0 0 0,0 0 0 0 0,0 0 0 0 0,0 0 0 0 0,0-1 0 0 0,0 1 0 0 0,-1 0 0 0 0,1-1 0 0 0,-1 1 0 0 0,0-3 0 0 0,3-25 0 0 0,2 15 0 0 0,-3 10 0 0 0,0 0 0 0 0,-1 0 0 0 0,0 0 0 0 0,0-1 0 0 0,0 1 0 0 0,-1-4 0 0 0,1-7 0 0 0,-1 7 0 0 0,0 0 0 0 0,0 0 0 0 0,-1 0 0 0 0,-1-9 0 0 0,-16-74-1 0 0,10 53 34 0 0,3-3 132 0 0,-5 8 54 0 0,5-8 5 0 0,-13-37 178 0 0,11 54-276 0 0,6 18-71 0 0,0 1 1 0 0,0-1 0 0 0,1 0-1 0 0,0-7-55 0 0,1 3 63 0 0,-3-1 37 0 0,-3 3-33 0 0,1 3-5 0 0,1 0 19 0 0,2-3 25 0 0,0-3 46 0 0,1 34-142 0 0,-1-10-10 0 0,1 0 0 0 0,0-1 0 0 0,1 1 0 0 0,0 0 1 0 0,1 2-1 0 0,2 3 0 0 0,-2-10 0 0 0,0 0 0 0 0,-1 0 0 0 0,1 1 0 0 0,-1-1 0 0 0,-1 1 0 0 0,1-1 0 0 0,-2 38 1 0 0,0-20 40 0 0,1 1 0 0 0,1-1 1 0 0,2 11-42 0 0,7 10 27 0 0,-5-2 37 0 0,0-21-48 0 0,-3-12-16 0 0,0 0 0 0 0,0 0 0 0 0,-1 0 0 0 0,0 6 0 0 0,-2 12-2 0 0,0-16 5 0 0,1 1-1 0 0,0-1 1 0 0,0 0 0 0 0,2 0 0 0 0,0 5-3 0 0,3-2 25 0 0,-3-8-18 0 0,-1-1 1 0 0,1 0 0 0 0,-1 1-1 0 0,0-1 1 0 0,0 1-1 0 0,-1-1-7 0 0,0 15 45 0 0,0 0 43 0 0,0 43 287 0 0,0-60-475 0 0,-1 0 51 0 0,-6 12 47 0 0,4-12-94 0 0,2-1 0 0 0,0-1-41 0 0,0 0-47 0 0,0 1-54 0 0,1-1-60 0 0,0 1-67 0 0,0-3 18 0 0,0 1-54 0 0,0-1-46 0 0,0 1-42 0 0,0-1-144 0 0,0 0-40 0 0,0 0-175 0 0,0 0-467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6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61 212 6392 0 0,'0'0'141'0'0,"0"0"23"0"0,0 0 12 0 0,3-3-24 0 0,10-7-121 0 0,-4 8-13 0 0,-3 2 46 0 0,-6 0-64 0 0,6 0 137 0 0,0 0 45 0 0,9 0 475 0 0,-10-3-83 0 0,1-1-283 0 0,5-2 44 0 0,-1 1-77 0 0,-3 0-53 0 0,-1 1 3 0 0,0-2 47 0 0,19-9 254 0 0,-20 5-316 0 0,5 5-7 0 0,-4-6-15 0 0,-5 10-161 0 0,-1 0 1 0 0,1 0 0 0 0,-1 0 0 0 0,0 0-1 0 0,1 0 1 0 0,0 0 0 0 0,-1 0 0 0 0,1 1-1 0 0,0-1 1 0 0,-1 0 0 0 0,1 0-1 0 0,0 0 1 0 0,0 1 0 0 0,0-1 0 0 0,0 0-1 0 0,0 1-10 0 0,5-3 68 0 0,-5 3-62 0 0,-1-1 0 0 0,1 1 1 0 0,-1 0-1 0 0,1 0 0 0 0,-1 0 0 0 0,1 0 1 0 0,-1-1-1 0 0,0 1 0 0 0,1 0 0 0 0,-1-1 1 0 0,1 1-1 0 0,-1 0 0 0 0,0-1 1 0 0,1 1-1 0 0,-1 0 0 0 0,0-1 0 0 0,1 1 1 0 0,-1-1-1 0 0,0 1 0 0 0,0 0 0 0 0,1-1 1 0 0,-1 1-1 0 0,0-1 0 0 0,0 1 0 0 0,0-1 1 0 0,0 1-1 0 0,0-1 0 0 0,0 1 0 0 0,0-1 1 0 0,1 1-1 0 0,-1-1 0 0 0,-1 1 0 0 0,1-1 1 0 0,0 1-1 0 0,0-1 0 0 0,0 1 0 0 0,0-1 1 0 0,0 1-7 0 0,3-14 131 0 0,7 0-33 0 0,-7 8-9 0 0,-4-3-66 0 0,1 7-4 0 0,0-6 11 0 0,0-20 241 0 0,0 21-222 0 0,0 7-48 0 0,0 0 1 0 0,0 0-1 0 0,0 0 0 0 0,0-1 0 0 0,0 1 0 0 0,0 0 0 0 0,0 0 0 0 0,0 0 1 0 0,0 0-1 0 0,0 0 0 0 0,0 0 0 0 0,0 0 0 0 0,0 0 0 0 0,0 0 0 0 0,0 0 1 0 0,0-1-1 0 0,0 1 0 0 0,0 0 0 0 0,0 0 0 0 0,0 0 0 0 0,0 0 1 0 0,0 0-1 0 0,0 0 0 0 0,0 0 0 0 0,0 0 0 0 0,0 0 0 0 0,0 0 0 0 0,0 0 1 0 0,0 0-1 0 0,0 0 0 0 0,0-1 0 0 0,-1 1 0 0 0,1 0 0 0 0,0 0 0 0 0,0 0 1 0 0,0 0-1 0 0,0 0 0 0 0,0 0 0 0 0,0 0 0 0 0,0 0 0 0 0,0 0 0 0 0,0 0 1 0 0,0 0-1 0 0,0 0 0 0 0,0 0 0 0 0,-1 0 0 0 0,1 0 0 0 0,0 0 0 0 0,0 0 1 0 0,0 0-1 0 0,0 0 0 0 0,0 0 0 0 0,0 0 0 0 0,0 0 0 0 0,0 0 0 0 0,0 0 1 0 0,0 0-2 0 0,-20 0 160 0 0,12 0-139 0 0,4 0-17 0 0,0 0-1 0 0,1 0 1 0 0,-1 1 0 0 0,0-1-1 0 0,1 1 1 0 0,-1 0 0 0 0,0 0-1 0 0,0 0-3 0 0,3 0 6 0 0,-1-1 0 0 0,1 1 0 0 0,0 0 0 0 0,0 0 1 0 0,0 0-1 0 0,0 0 0 0 0,0-1 0 0 0,0 1 0 0 0,0 1 0 0 0,0-1 0 0 0,0 0-6 0 0,0 1 10 0 0,0-1 1 0 0,0 0 0 0 0,0 0-1 0 0,0 0 1 0 0,-1 0 0 0 0,1 0 0 0 0,0 0-1 0 0,-1 0 1 0 0,1 0 0 0 0,-1 0-11 0 0,-15 11 151 0 0,-4 13 22 0 0,-1 1-1 0 0,11-15-110 0 0,-21 20 58 0 0,14-13-30 0 0,17-16-80 0 0,-1 0 1 0 0,1 0-1 0 0,0 0 1 0 0,-1 0-1 0 0,1 0 1 0 0,0 0-1 0 0,0 0 1 0 0,0 0 0 0 0,1 0-1 0 0,-1 0 1 0 0,0 1-1 0 0,0 1-10 0 0,-2 8 50 0 0,-10-2 38 0 0,6 1-38 0 0,1 11-23 0 0,4 21 15 0 0,2-33-9 0 0,4 5-40 0 0,-3-12 13 0 0,1-1-1 0 0,-1 0 1 0 0,1 1-1 0 0,-1-1 0 0 0,1 0 1 0 0,0 0-1 0 0,0 0 1 0 0,0 0-1 0 0,0-1 0 0 0,0 1 1 0 0,0-1-1 0 0,1 1 1 0 0,-1-1-6 0 0,11 4 12 0 0,-9 2 20 0 0,-4-7-31 0 0,0 1-1 0 0,1-1 1 0 0,-1 0 0 0 0,0 1 0 0 0,1-1 0 0 0,-1 1 0 0 0,0-1 0 0 0,0 0 0 0 0,1 1-1 0 0,-1-1 1 0 0,1 0 0 0 0,-1 1 0 0 0,0-1 0 0 0,1 0 0 0 0,-1 0 0 0 0,1 0 0 0 0,-1 1-1 0 0,0-1 1 0 0,1 0 0 0 0,-1 0 0 0 0,1 0 0 0 0,-1 0 0 0 0,1 0 0 0 0,-1 0-1 0 0,1 0 1 0 0,-1 1 0 0 0,1-2 0 0 0,-1 1 0 0 0,1 0 0 0 0,-1 0 0 0 0,1 0 0 0 0,-1 0-1 0 0,2 0 0 0 0,0 0 0 0 0,0 0 0 0 0,-1 1 0 0 0,1-1 0 0 0,0 1 0 0 0,-1-1 0 0 0,1 1 0 0 0,0-1 0 0 0,-1 1 0 0 0,1 0 0 0 0,-1 0 0 0 0,1 0 0 0 0,-1 0 0 0 0,1 0 0 0 0,-1-1 0 0 0,1 1 0 0 0,-1 0 0 0 0,1 0 0 0 0,-1 0 0 0 0,1-1 0 0 0,-1 1 0 0 0,1-1 0 0 0,0 0 0 0 0,0 1 0 0 0,-1-1 0 0 0,1 0 0 0 0,0 0 0 0 0,7 0-93 0 0,1 0-61 0 0,-1 0-62 0 0,1 0-64 0 0,0 0-64 0 0,-1 0-64 0 0,-1 0-66 0 0,0 0-65 0 0,-6 0 234 0 0,0 0-40 0 0,2 0-448 0 0,0 0-295 0 0,2 0-697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9.8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605 1 8696 0 0,'0'0'197'0'0,"0"0"24"0"0,0 0 18 0 0,0 0-80 0 0,0 0-17 0 0,0 0 47 0 0,0 0 154 0 0,0 2 288 0 0,-1 4-207 0 0,-3-3-47 0 0,-2 0-39 0 0,-2-1-35 0 0,-7-2 125 0 0,-9 0 128 0 0,7-1-121 0 0,5 1-238 0 0,1-1-52 0 0,1 1-37 0 0,-20 1 116 0 0,17 1-104 0 0,-3 3 3 0 0,10-3-75 0 0,0-1-1 0 0,0 1 0 0 0,-1-1 0 0 0,1 0 0 0 0,-1 0 0 0 0,1-1-47 0 0,-35 0 251 0 0,2 0-52 0 0,-19 0 24 0 0,-3 0-62 0 0,39 3-153 0 0,1 7 37 0 0,20-10-44 0 0,0 1-1 0 0,0-1 1 0 0,0 1 0 0 0,0-1-1 0 0,0 0 1 0 0,0 1 0 0 0,0-1-1 0 0,0 0 1 0 0,0 0 0 0 0,0 0-1 0 0,0 0 1 0 0,0 0 0 0 0,0 0-1 0 0,0 0 1 0 0,0 0 0 0 0,-1 0-1 0 0,-26-1 0 0 0,28 1 0 0 0,0 0 0 0 0,-1 0 0 0 0,1 0 0 0 0,-1 0 0 0 0,1 0 0 0 0,-1 0 0 0 0,1 0 0 0 0,-1 0 0 0 0,1 0 0 0 0,-1 0 0 0 0,1 0 0 0 0,-1 0 0 0 0,1 0 0 0 0,-1 0 0 0 0,1 0 0 0 0,0 1 0 0 0,-1-1 0 0 0,1 0 0 0 0,-1 0 0 0 0,1 1 0 0 0,-1-1 0 0 0,1 0 0 0 0,0 1 0 0 0,-1-1 0 0 0,1 0 0 0 0,0 1 0 0 0,-1-1 0 0 0,1 0 0 0 0,0 1 0 0 0,0-1 0 0 0,-1 1 0 0 0,1-1 0 0 0,-4 7 10 0 0,-6-5 49 0 0,10-2-58 0 0,0 0 0 0 0,0 0 1 0 0,-1 0-1 0 0,1 0 0 0 0,0 0 1 0 0,0 0-1 0 0,0 0 0 0 0,0 0 1 0 0,0 0-1 0 0,0 0 0 0 0,0 0 1 0 0,0 0-1 0 0,0 0 0 0 0,0 0 0 0 0,-1 0 1 0 0,1 0-1 0 0,0 0 0 0 0,0 0 1 0 0,0 0-1 0 0,0 0 0 0 0,0 0 1 0 0,0 0-1 0 0,0 0 0 0 0,0 0 1 0 0,0 0-1 0 0,0 0 0 0 0,0 0 1 0 0,0 0-1 0 0,0 1 0 0 0,-1-1 0 0 0,1 0 1 0 0,0 0-1 0 0,0 0 0 0 0,0 0 1 0 0,0 0-1 0 0,0 0 0 0 0,0 0 1 0 0,0 0-1 0 0,0 0 0 0 0,0 0 1 0 0,0 0-1 0 0,0 0 0 0 0,0 1 0 0 0,0-1 1 0 0,0 0-1 0 0,0 0 0 0 0,0 0 1 0 0,0 0-1 0 0,0 0 0 0 0,0 0 1 0 0,0 0-1 0 0,0 0 0 0 0,0 0 1 0 0,0 0-1 0 0,0 0 0 0 0,0 1 0 0 0,0-1 0 0 0,0 26 6 0 0,0-12-100 0 0,3-9 4 0 0,7 9 18 0 0,-8 0 79 0 0,0 1 70 0 0,4 0-18 0 0,-5-13-50 0 0,0 0 0 0 0,0 1 0 0 0,0-1 0 0 0,0 0 0 0 0,0 1 0 0 0,-1-1 0 0 0,1 0 0 0 0,-1 1 0 0 0,0-1 0 0 0,0 1 0 0 0,0 1-10 0 0,0 89 2 0 0,1-81-28 0 0,0 16-19 0 0,-5-7-31 0 0,1-14 59 0 0,-3 16 53 0 0,2 7 96 0 0,4-23-122 0 0,0 29 132 0 0,0-28-110 0 0,0 12 168 0 0,0-17-112 0 0,0-3-1 0 0,0 0 3 0 0,0 0 4 0 0,0 0 2 0 0,3 2 0 0 0,-3-1-91 0 0,1-1-1 0 0,-1 0 0 0 0,0 1 0 0 0,1-1 0 0 0,-1 1 0 0 0,1-1 0 0 0,-1 1 0 0 0,1-1 0 0 0,-1 0 0 0 0,1 1 0 0 0,-1-1 0 0 0,1 0 0 0 0,-1 0 0 0 0,1 1 0 0 0,-1-1 0 0 0,1 0 0 0 0,-1 0 0 0 0,1 0 0 0 0,0 0 0 0 0,-1 0 1 0 0,1 0-1 0 0,-1 0 0 0 0,1 0 0 0 0,0 0 0 0 0,-1 0 0 0 0,1 0 0 0 0,-1 0 0 0 0,1 0 0 0 0,0 0 0 0 0,-1-1 0 0 0,1 1 0 0 0,-1 0 0 0 0,1 0 0 0 0,-1-1 0 0 0,1 1 0 0 0,0 0-4 0 0,1-2 13 0 0,0 2 0 0 0,0-1-1 0 0,0 0 1 0 0,1 0-1 0 0,-1 1 1 0 0,0-1 0 0 0,1 1-1 0 0,-1 0 1 0 0,0 0-1 0 0,1 0-12 0 0,20 0 27 0 0,-13-3 16 0 0,3-2-31 0 0,14-5 40 0 0,-23 8-51 0 0,-1 0 0 0 0,1 1 0 0 0,-1-1 0 0 0,1 1 0 0 0,-1 0 0 0 0,1 0 0 0 0,0 0 0 0 0,0 0 0 0 0,-1 1 0 0 0,4-1-1 0 0,-5 1 0 0 0,-1 0 0 0 0,1 0 0 0 0,0 0 0 0 0,-1 0 0 0 0,1 0 0 0 0,-1-1 0 0 0,1 1 0 0 0,0-1 0 0 0,-1 1 0 0 0,1-1 0 0 0,-1 0 0 0 0,0 0 0 0 0,1 1 0 0 0,-1-1 0 0 0,11-5 0 0 0,-9 5 1 0 0,0 0 0 0 0,0 0 0 0 0,-1 1 0 0 0,1 0-1 0 0,0-1 1 0 0,0 1 0 0 0,0 0 0 0 0,0 0-1 0 0,-1 0 1 0 0,1 1 0 0 0,0-1 0 0 0,0 1-1 0 0,-1-1 1 0 0,2 2-1 0 0,14 8 43 0 0,-6-7-34 0 0,-9-3-9 0 0,-1 1 0 0 0,0-1 0 0 0,0 1 0 0 0,0-1 0 0 0,0 1 1 0 0,1 0-1 0 0,-1 0 0 0 0,0 0 0 0 0,0 0 0 0 0,-1 0 0 0 0,1 1 0 0 0,0-1 0 0 0,0 1 0 0 0,0-1 0 0 0,1 2-2 0 0,1 0 0 0 0,-1 0 0 0 0,1-1 0 0 0,0 0 0 0 0,1 1 2 0 0,-1-1-13 0 0,0 0 1 0 0,0 1-1 0 0,0-1 0 0 0,-1 1 0 0 0,4 2 13 0 0,-6-3-1 0 0,0-1 0 0 0,0 0 1 0 0,0 1-1 0 0,0-1 0 0 0,0 1 0 0 0,0-1 0 0 0,0 1 1 0 0,-1 0-1 0 0,1-1 0 0 0,-1 1 0 0 0,1 0 0 0 0,-1-1 1 0 0,1 1-1 0 0,-1 0 0 0 0,0 0 0 0 0,0 0 0 0 0,0 0 1 0 0,2 20-8 0 0,-1-20 4 0 0,0 0 0 0 0,0 0 0 0 0,-1 0 0 0 0,1 0 0 0 0,0-1 0 0 0,1 1 0 0 0,-1 0-1 0 0,0 0 1 0 0,0-1 0 0 0,1 1 0 0 0,-1-1 4 0 0,1 1-1 0 0,0 1 0 0 0,-1-1 0 0 0,1 0 0 0 0,-1 1 0 0 0,1-1 0 0 0,-1 1 0 0 0,0 0 0 0 0,0-1 0 0 0,0 1 0 0 0,-1 0 0 0 0,1-1 0 0 0,-1 1 0 0 0,1 0 0 0 0,-1 0 1 0 0,0 43-48 0 0,-1-27 35 0 0,2-17 13 0 0,-2 1 0 0 0,1 0 0 0 0,0-1 0 0 0,0 1 0 0 0,-1 0 0 0 0,1-1 0 0 0,-1 1 0 0 0,0 0 0 0 0,0-1 0 0 0,0 1 0 0 0,0-1 0 0 0,-1 0 0 0 0,1 1 0 0 0,0-1 0 0 0,-1 0 0 0 0,-1 2 0 0 0,-9 15 24 0 0,7-9 50 0 0,5-9-63 0 0,-1 0 1 0 0,1 1-1 0 0,-1-1 0 0 0,1 0 1 0 0,-1 1-1 0 0,0-1 1 0 0,0 0-1 0 0,0 1 1 0 0,0-1-1 0 0,0 0 0 0 0,0 0 1 0 0,0 0-1 0 0,0 0 1 0 0,0 0-1 0 0,-1 0 0 0 0,1 0-11 0 0,-10 6 60 0 0,-8 5 51 0 0,6-1-6 0 0,0 0 12 0 0,-5 1 2 0 0,1-1 2 0 0,4 0-2 0 0,12-9-103 0 0,-1-1 0 0 0,1 0-1 0 0,-1 1 1 0 0,1-1 0 0 0,-1 0 0 0 0,0 0-1 0 0,0 0 1 0 0,0 0 0 0 0,0 0-16 0 0,-2 0 19 0 0,1-1 0 0 0,-1 1 0 0 0,1 0 0 0 0,-1-1 0 0 0,1 0 0 0 0,-4 0-19 0 0,4 0 16 0 0,-1 0 0 0 0,0 0 0 0 0,0 0 0 0 0,1 1-1 0 0,-1 0 1 0 0,-2 0-16 0 0,-9 4 63 0 0,12-3-51 0 0,0-1 1 0 0,0 0-1 0 0,0 0 1 0 0,-1 0-1 0 0,1-1 1 0 0,0 1-1 0 0,0-1 1 0 0,-2 1-13 0 0,-88-1 150 0 0,88-1-160 0 0,0 1 0 0 0,0 0-1 0 0,1-1 1 0 0,-1 0-1 0 0,-1-1 11 0 0,-13-5-91 0 0,4-1-45 0 0,3-3-71 0 0,8 8 68 0 0,0 1-39 0 0,0-1-39 0 0,0 1-39 0 0,-3-1-265 0 0,2-1-112 0 0,3 0 214 0 0,2 2 43 0 0,-1 0 144 0 0,1 0-41 0 0,-1 1-48 0 0,0-1-54 0 0,0 1-18 0 0,0-1-46 0 0,0 1-40 0 0,0-1-35 0 0,0 0-143 0 0,-1 0-35 0 0,-3-3-1506 0 0,5 5 2197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2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63 7568 0 0,'0'0'166'0'0,"0"-3"29"0"0,1 3-186 0 0,-1-1 0 0 0,0 1 0 0 0,0 0 0 0 0,0-1-1 0 0,0 1 1 0 0,0-1 0 0 0,0 1 0 0 0,-1 0 0 0 0,1-1 0 0 0,0 1 0 0 0,0-1-1 0 0,0 1 1 0 0,0 0 0 0 0,0-1 0 0 0,-1 1 0 0 0,1 0 0 0 0,0-1 0 0 0,0 1-1 0 0,0 0 1 0 0,-1-1 0 0 0,1 1 0 0 0,0 0 0 0 0,-1-1 0 0 0,1 1 0 0 0,0 0 0 0 0,-1 0-1 0 0,1-1 1 0 0,0 1 0 0 0,-1 0 0 0 0,1 0 0 0 0,-1 0-9 0 0,-5-5 118 0 0,2-1-75 0 0,3 5-43 0 0,1 1 0 0 0,0 0-1 0 0,0-1 1 0 0,-1 1 0 0 0,1-1 0 0 0,0 1 0 0 0,0 0 0 0 0,-1-1-1 0 0,1 1 1 0 0,0 0 0 0 0,-1-1 0 0 0,1 1 0 0 0,-1 0 0 0 0,1 0-1 0 0,0-1 1 0 0,-1 1 0 0 0,1 0 0 0 0,-1 0 0 0 0,1 0 0 0 0,-1-1 0 0 0,1 1-1 0 0,-1 0 1 0 0,1 0 0 0 0,-1 0 0 0 0,1 0 0 0 0,-1 0 0 0 0,1 0-1 0 0,0 0 1 0 0,-1 0 0 0 0,1 0 0 0 0,-1 0 0 0 0,0 1 0 0 0,-9-4 28 0 0,5-2 61 0 0,0 0 64 0 0,-5 2 67 0 0,6 3-82 0 0,0 0 58 0 0,-7-5 597 0 0,8 3-508 0 0,1 1-180 0 0,1-1-37 0 0,-1 1-44 0 0,1 0-53 0 0,0-1 168 0 0,-1 1-34 0 0,-1 0 23 0 0,-1 1-74 0 0,-1 1-47 0 0,3-1 55 0 0,-8 0 170 0 0,1-1-104 0 0,0 0-76 0 0,-15 3-39 0 0,15 1 34 0 0,1 1-38 0 0,7-3-8 0 0,0 0 0 0 0,-1 0 0 0 0,1 0 0 0 0,0 0 0 0 0,-1-1 0 0 0,1 1-1 0 0,-1 0 1 0 0,1-1 0 0 0,-1 0 0 0 0,1 1 0 0 0,-1-1 0 0 0,0 0-1 0 0,1 0 1 0 0,-1 0-1 0 0,-13 0 43 0 0,0 3-32 0 0,10-1-11 0 0,3-1 0 0 0,1-1 0 0 0,0 1 0 0 0,-1-1 0 0 0,1 1 0 0 0,0-1 0 0 0,-1 1 0 0 0,1 0 0 0 0,0 0 0 0 0,0-1 0 0 0,0 1 0 0 0,-1 0 0 0 0,1 0 0 0 0,0 0 0 0 0,0 1 0 0 0,1-1 0 0 0,-1 0 0 0 0,0 0 0 0 0,0 0 0 0 0,0 1 0 0 0,1-1 0 0 0,-1 0 0 0 0,1 1 0 0 0,-1-1 0 0 0,0 2 0 0 0,2-3 0 0 0,-1 1 0 0 0,0 0 0 0 0,0 0 0 0 0,0 0 0 0 0,0 0 0 0 0,-1-1 0 0 0,1 1 0 0 0,0 0 0 0 0,0 0 0 0 0,0 0 0 0 0,-1-1 0 0 0,1 1 0 0 0,0 0 0 0 0,-1 0 0 0 0,-9 4 0 0 0,10-4 0 0 0,-1-1 0 0 0,1 1 0 0 0,0-1 0 0 0,0 0 0 0 0,0 1 0 0 0,-1-1 0 0 0,1 1 0 0 0,0-1 0 0 0,0 1 0 0 0,0-1 0 0 0,0 1 0 0 0,0-1 0 0 0,0 1 0 0 0,0-1 0 0 0,0 1 0 0 0,0-1 0 0 0,0 1 0 0 0,0-1 0 0 0,0 1 0 0 0,1-1 0 0 0,-1 1 0 0 0,0-1 0 0 0,0 1 0 0 0,0-1 0 0 0,1 0 0 0 0,-1 1 0 0 0,2 4 5 0 0,11 20 58 0 0,-12-24-58 0 0,-1 0 0 0 0,1 0 0 0 0,-1 0 1 0 0,1-1-1 0 0,0 1 0 0 0,0 0 0 0 0,0 0 0 0 0,-1-1 1 0 0,1 1-1 0 0,0 0 0 0 0,0-1 0 0 0,0 1 0 0 0,0-1 1 0 0,0 1-1 0 0,0-1 0 0 0,1 1-5 0 0,8 5 65 0 0,8 21 63 0 0,-15-24-112 0 0,0-1 0 0 0,0 1 0 0 0,0-1 0 0 0,0 0 0 0 0,0-1 0 0 0,2 2-16 0 0,-2-2 16 0 0,0 1 0 0 0,0 0 0 0 0,1 0 0 0 0,-1 0 0 0 0,-1 0 0 0 0,2 2-16 0 0,12 10 50 0 0,-11-9-49 0 0,0-1 1 0 0,-1 1-1 0 0,1-1 0 0 0,-1 1 0 0 0,0 1 0 0 0,0-1 1 0 0,0 1-1 0 0,-1-1 0 0 0,0 1 0 0 0,0 0 1 0 0,0 1-2 0 0,7 14 7 0 0,8 1 39 0 0,-8-7-37 0 0,-5 2 100 0 0,-4-1 29 0 0,-1 7 118 0 0,-1-4-37 0 0,1-17-196 0 0,0 0 0 0 0,0-1 0 0 0,-1 1 0 0 0,1-1 1 0 0,0 1-1 0 0,-1-1 0 0 0,1 1 0 0 0,-1-1 0 0 0,0 1 0 0 0,1-1 1 0 0,-1 1-1 0 0,0-1 0 0 0,0 0 0 0 0,0 1-23 0 0,-4 6 108 0 0,2-2 2 0 0,-4 7 82 0 0,6-11-165 0 0,0 0 0 0 0,0 0 1 0 0,0 0-1 0 0,-1 0 0 0 0,1 0 0 0 0,-1-1 0 0 0,1 1 1 0 0,-1 0-1 0 0,0-1 0 0 0,0 0 0 0 0,0 1 0 0 0,1-1 1 0 0,-2 0-28 0 0,-7 4 140 0 0,7-4-109 0 0,1 0-1 0 0,0 0 1 0 0,0 0 0 0 0,0 0-1 0 0,0 1 1 0 0,0-1-1 0 0,0 1 1 0 0,0-1 0 0 0,0 1-31 0 0,1 0 23 0 0,0-1 0 0 0,-1 0 0 0 0,1 0 0 0 0,-1 1 0 0 0,1-1 0 0 0,-1 0 0 0 0,0 0 0 0 0,1 0 0 0 0,-1-1 0 0 0,0 1 0 0 0,-1 0-23 0 0,-24 1 259 0 0,16-2-202 0 0,-33 0 206 0 0,23 0-184 0 0,-2 0-66 0 0,12 0-48 0 0,0 0-36 0 0,10 0 67 0 0,1 0-1 0 0,-1 0 1 0 0,1 0-1 0 0,0 0 1 0 0,-1 0-1 0 0,1 0 1 0 0,-1 0-1 0 0,1 0 1 0 0,0 0-1 0 0,-1 0 1 0 0,1 0-1 0 0,-1 0 1 0 0,1 0-1 0 0,0-1 1 0 0,-1 1-1 0 0,1 0 1 0 0,0 0-1 0 0,-1 0 1 0 0,1-1-1 0 0,0 1 1 0 0,-1 0-1 0 0,1-1 1 0 0,0 1-1 0 0,0 0 1 0 0,-1 0-1 0 0,1-1 1 0 0,0 1-1 0 0,0-1 1 0 0,-1 1-1 0 0,1 0 1 0 0,0-1 4 0 0,-5-5-134 0 0,3 3-4 0 0,-2 2 15 0 0,1-1-17 0 0,2 0-27 0 0,0 0 10 0 0,0 0-52 0 0,1-2-64 0 0,0-1-73 0 0,0-7-230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3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197 396 7224 0 0,'0'0'165'0'0,"-3"0"22"0"0,-1 0-112 0 0,-11 0 253 0 0,10-1-288 0 0,1-1-83 0 0,-6-3 28 0 0,2 2 38 0 0,-2-2 100 0 0,0 5 234 0 0,7 0-270 0 0,-1 1-46 0 0,-5 0 159 0 0,3 5 41 0 0,-1 0 69 0 0,-4-4 3 0 0,11-2-300 0 0,-1 0-1 0 0,0 0 1 0 0,0 0 0 0 0,1 1 0 0 0,-1-1 0 0 0,0 0 0 0 0,1 0-1 0 0,-1 1 1 0 0,1-1 0 0 0,-1 0 0 0 0,0 1 0 0 0,1-1 0 0 0,-1 1 0 0 0,1-1-1 0 0,-1 1 1 0 0,1-1 0 0 0,-1 1 0 0 0,1-1 0 0 0,-1 1 0 0 0,1-1 0 0 0,0 1-1 0 0,-1-1 1 0 0,1 1 0 0 0,0 0 0 0 0,-1-1 0 0 0,1 1 0 0 0,0 0-13 0 0,-5 8 101 0 0,-3-2-48 0 0,1-4-12 0 0,6-3-38 0 0,1 0 0 0 0,-1 0 1 0 0,1 0-1 0 0,0 0 1 0 0,-1 0-1 0 0,1 1 1 0 0,-1-1-1 0 0,1 0 0 0 0,-1 0 1 0 0,1 1-1 0 0,0-1 1 0 0,-1 0-1 0 0,1 1 1 0 0,0-1-1 0 0,-1 1 0 0 0,1-1 1 0 0,0 0-1 0 0,-1 1 1 0 0,1-1-1 0 0,0 1 1 0 0,0-1-1 0 0,0 1 0 0 0,-1-1 1 0 0,1 0-1 0 0,0 1 1 0 0,0-1-1 0 0,0 1 0 0 0,0-1 1 0 0,0 1-1 0 0,0-1 1 0 0,0 1-1 0 0,0-1 1 0 0,0 1-1 0 0,0-1 0 0 0,0 1 1 0 0,0-1-1 0 0,0 1 1 0 0,0-1-4 0 0,0 1 3 0 0,1-1 0 0 0,-1 1 0 0 0,0-1 0 0 0,0 1 0 0 0,0-1 0 0 0,0 1 0 0 0,0-1 0 0 0,0 1 1 0 0,0-1-1 0 0,-1 1 0 0 0,1-1 0 0 0,0 1 0 0 0,0-1 0 0 0,0 0 0 0 0,0 1 0 0 0,-1-1 0 0 0,1 1 0 0 0,0-1 0 0 0,0 1 1 0 0,-1-1-1 0 0,1 0 0 0 0,0 1 0 0 0,-1-1 0 0 0,1 0 0 0 0,0 1 0 0 0,-1-1 0 0 0,1 0 0 0 0,-1 1 0 0 0,1-1-3 0 0,-7 7 55 0 0,2 14 9 0 0,2-18-48 0 0,1-3-10 0 0,2 0-5 0 0,0 0-1 0 0,0 0 0 0 0,0 0 0 0 0,0 0 1 0 0,0-1-1 0 0,0 1 0 0 0,0 0 0 0 0,0 0 1 0 0,0 0-1 0 0,0 0 0 0 0,0 0 1 0 0,0 0-1 0 0,0 0 0 0 0,-1 0 0 0 0,1 0 1 0 0,0 0-1 0 0,0 0 0 0 0,0 0 0 0 0,0 0 1 0 0,0 0-1 0 0,0 0 0 0 0,0 0 1 0 0,0 0-1 0 0,0 0 0 0 0,0 0 0 0 0,0 0 1 0 0,-1 0-1 0 0,1 0 0 0 0,0 0 0 0 0,0 0 1 0 0,0 0-1 0 0,0 1 0 0 0,0-1 1 0 0,0 0-1 0 0,0 0 0 0 0,0 0 0 0 0,0 0 1 0 0,0 0-1 0 0,0 0 0 0 0,0 0 0 0 0,0 0 1 0 0,0 0-1 0 0,0 0 0 0 0,0 0 1 0 0,-1 0-1 0 0,1 0 0 0 0,0 0 0 0 0,0 1 1 0 0,0-1-1 0 0,0 0 0 0 0,0 0 0 0 0,0 0 1 0 0,0 0-1 0 0,0 0 0 0 0,0 0 0 0 0,0 0 1 0 0,0 0-1 0 0,0 0 0 0 0,0 0 1 0 0,0 0-1 0 0,0 1 0 0 0,0-1 0 0 0,0 0 1 0 0,1 0-1 0 0,-1 0 0 0 0,0 0 0 0 0,0 0 1 0 0,0 0-1 0 0,0 0 0 0 0,0 0 0 0 0,-8 30 76 0 0,3-15-66 0 0,-1 10-3 0 0,4-5 40 0 0,2 23 37 0 0,0 18 148 0 0,0-60-218 0 0,0 1 1 0 0,0 0-1 0 0,0 0 0 0 0,1 0 0 0 0,-1 0 1 0 0,1 0-1 0 0,-1-1 0 0 0,1 1 0 0 0,0 0 1 0 0,-1 0-1 0 0,1-1 0 0 0,0 1 0 0 0,1 1-14 0 0,-1-2 13 0 0,0 0 0 0 0,0 1 0 0 0,-1-1 0 0 0,1 1-1 0 0,0-1 1 0 0,-1 1 0 0 0,1-1 0 0 0,-1 1 0 0 0,0-1 0 0 0,1 1-1 0 0,-1-1 1 0 0,0 1 0 0 0,0 1-13 0 0,0-1 13 0 0,0 0 1 0 0,1 0-1 0 0,-1 0 0 0 0,1-1 1 0 0,-1 1-1 0 0,1 0 0 0 0,0 0 1 0 0,0 1-14 0 0,15 23 84 0 0,-9-15-44 0 0,-1-1 102 0 0,-5-9-135 0 0,-1 0 1 0 0,1-1-1 0 0,-1 1 0 0 0,1-1 0 0 0,-1 1 0 0 0,1-1 1 0 0,-1 0-1 0 0,1 1 0 0 0,0-1 0 0 0,-1 1 0 0 0,1-1 1 0 0,0 0-1 0 0,-1 0 0 0 0,1 1 0 0 0,0-1 1 0 0,-1 0-1 0 0,1 0 0 0 0,0 0 0 0 0,0 0 0 0 0,0 0-7 0 0,6 2 147 0 0,-2-1-22 0 0,1 2 45 0 0,14 7 91 0 0,-20-10-249 0 0,0 0 1 0 0,1 0-1 0 0,-1 0 0 0 0,0 1 1 0 0,0-1-1 0 0,1 0 1 0 0,-1 0-1 0 0,0 0 0 0 0,1 0 1 0 0,-1 0-1 0 0,0 0 1 0 0,1 1-1 0 0,-1-1 0 0 0,0 0 1 0 0,1 0-1 0 0,-1 0 1 0 0,0 0-1 0 0,1 0 0 0 0,-1-1 1 0 0,0 1-1 0 0,1 0 0 0 0,-1 0 1 0 0,0 0-1 0 0,1 0 1 0 0,-1 0-1 0 0,0 0 0 0 0,1 0 1 0 0,-1-1-1 0 0,0 1 1 0 0,0 0-1 0 0,1 0-12 0 0,9-5 172 0 0,3 0 109 0 0,1 0 72 0 0,18-11 527 0 0,-23 10-652 0 0,-1 0-45 0 0,4-6 139 0 0,0 0-83 0 0,-1 0-79 0 0,1-2-38 0 0,4-12 2 0 0,-4 7-46 0 0,1-5-11 0 0,-5 2 18 0 0,-6 18-71 0 0,-1 0-1 0 0,1 1 1 0 0,-1-1-1 0 0,0 0 1 0 0,0 0-1 0 0,-1 0 1 0 0,1 0-1 0 0,-1-3-12 0 0,1-30 66 0 0,0 23-38 0 0,0-1-1 0 0,-2 0 0 0 0,1 1 1 0 0,-4-15-29 0 0,-1 15 8 0 0,0 0-19 0 0,2-5-36 0 0,3 16 43 0 0,0 0-1 0 0,0 0 1 0 0,0 0-1 0 0,-1 0 1 0 0,1 0-1 0 0,-1 0 1 0 0,0-2 4 0 0,-4-4-44 0 0,-2 1-43 0 0,1 1-36 0 0,1 1-48 0 0,2-2-49 0 0,2-1-51 0 0,1 5 199 0 0,-1 0-85 0 0,1 1-79 0 0,-1 1-74 0 0,-1-1-68 0 0,1 1-62 0 0,0-1-56 0 0,-1 1-50 0 0,0-2-425 0 0,-1 0-90 0 0,1-2-776 0 0,2-3-1035 0 0</inkml:trace>
  <inkml:trace contextRef="#ctx0" brushRef="#br0" timeOffset="677.52">1073 109 9616 0 0,'0'0'216'0'0,"0"0"32"0"0,0 0 12 0 0,0-1-106 0 0,-2-1-79 0 0,-2-2-38 0 0,-5-4-27 0 0,1-2 14 0 0,4 4 64 0 0,1 2 29 0 0,0-2 234 0 0,-4 1 302 0 0,2 3-453 0 0,2 0-43 0 0,0-1 77 0 0,-1 1 46 0 0,-4-6 430 0 0,4 4-338 0 0,2 2-209 0 0,0 0-63 0 0,1 0-75 0 0,0 2-78 0 0,-1-3 345 0 0,-1 2-106 0 0,0 0-69 0 0,-1 1-61 0 0,1 0-13 0 0,1 0 48 0 0,-6-5 99 0 0,6 4-149 0 0,1 0 0 0 0,0 0-1 0 0,-1 0 1 0 0,1 0 0 0 0,-1 1 0 0 0,1-1 0 0 0,-1 1-1 0 0,0-1 1 0 0,1 1 0 0 0,-1-1 0 0 0,-1 1-41 0 0,-2-3 249 0 0,3 2-204 0 0,0-1 0 0 0,-1 1 1 0 0,1-1-1 0 0,-1 1 0 0 0,1 0 0 0 0,-1 0 0 0 0,1 0 0 0 0,-1 0 0 0 0,0 0 0 0 0,1 1 0 0 0,-1-1 1 0 0,0 1-1 0 0,0 0 0 0 0,-1 0-45 0 0,-21-1 300 0 0,-2 2-61 0 0,13 0-145 0 0,2-1-38 0 0,0-1-5 0 0,-9 1 19 0 0,8 3-63 0 0,-62 38 57 0 0,70-39-64 0 0,4-2 0 0 0,1 0 0 0 0,-1 1 0 0 0,0-1 0 0 0,1 0 0 0 0,-1 1 0 0 0,1-1 0 0 0,-1 0 0 0 0,1 1 0 0 0,-1-1 0 0 0,1 0 0 0 0,-1 1 0 0 0,1-1 0 0 0,-1 1 0 0 0,1-1 0 0 0,-1 1 0 0 0,1 0 0 0 0,0-1 0 0 0,-1 1 0 0 0,1-1 0 0 0,0 1 0 0 0,0 0 0 0 0,-1 0 0 0 0,-1 3 0 0 0,-23 42 11 0 0,22-31 31 0 0,1 0-49 0 0,0-12-11 0 0,0 1 0 0 0,0-1 0 0 0,1 1 0 0 0,0-1 0 0 0,0 1 0 0 0,0 0 0 0 0,0-1 0 0 0,0 1 0 0 0,1 0 0 0 0,-1 3 18 0 0,-1 7-56 0 0,-3-5 34 0 0,0 3 18 0 0,3-3 4 0 0,0 0 0 0 0,1 0 0 0 0,1 0 0 0 0,-1 0 0 0 0,1 0 0 0 0,2 9 0 0 0,-1 16 11 0 0,-1 85 144 0 0,0 1-105 0 0,-3-91-33 0 0,-3-17-5 0 0,2-5 90 0 0,2-1 5 0 0,2 3 49 0 0,0-5-108 0 0,1-4-25 0 0,-2 1 7 0 0,-3 5 38 0 0,-5 11 113 0 0,6-11-181 0 0,-1 1-62 0 0,-4-5-97 0 0,6-2-117 0 0,2 0-20 0 0,-1 0 105 0 0,-1 0 35 0 0,-2 0-37 0 0,-2 0-145 0 0,6 0 327 0 0,0 0 0 0 0,0 0 0 0 0,0 0 1 0 0,0 0-1 0 0,0 0 0 0 0,0 0 1 0 0,-1 0-1 0 0,1 0 0 0 0,0 0 0 0 0,0 0 1 0 0,0 0-1 0 0,0 0 0 0 0,0 0 1 0 0,0 0-1 0 0,0 0 0 0 0,0 0 0 0 0,0 0 1 0 0,0 0-1 0 0,0 0 0 0 0,-1 0 1 0 0,1 0-1 0 0,0 0 0 0 0,0 0 0 0 0,0 0 1 0 0,0 0-1 0 0,0 0 0 0 0,0 0 1 0 0,0 0-1 0 0,0 0 0 0 0,0 0 0 0 0,0 0 1 0 0,0-1-1 0 0,0 1 0 0 0,0 0 1 0 0,0 0-1 0 0,0 0 0 0 0,-1 0 0 0 0,1 0 1 0 0,0 0-1 0 0,0 0 0 0 0,0 0 1 0 0,0 0-1 0 0,0 0 0 0 0,0 0 0 0 0,0 0 1 0 0,0-1-1 0 0,0 1 0 0 0,0 0 1 0 0,0 0-1 0 0,0 0 0 0 0,0 0 0 0 0,0 0 1 0 0,0 0-1 0 0,0 0 0 0 0,0 0 1 0 0,0 0-1 0 0,1 0 11 0 0,-1-2-144 0 0,0 0 20 0 0,0 1-10 0 0,0-1-37 0 0,0 1-8 0 0,0 0-38 0 0,0 0-43 0 0,0 0-50 0 0,0 1-52 0 0,0-1-50 0 0,0 1-43 0 0,0-1-38 0 0,0 1-142 0 0,0 0-37 0 0,0 0-1477 0 0</inkml:trace>
  <inkml:trace contextRef="#ctx0" brushRef="#br0" timeOffset="925.89">408 381 6968 0 0,'0'0'157'0'0,"0"0"23"0"0,0 0 11 0 0,3 0 43 0 0,4 0 5 0 0,1 0 33 0 0,32 0 1137 0 0,-35 2-966 0 0,3 5-195 0 0,2-3 53 0 0,18-2 405 0 0,-17-2-522 0 0,3 0 93 0 0,-1 0 56 0 0,22 0 521 0 0,-13 0-396 0 0,-9 0-251 0 0,0 0-70 0 0,0-2 36 0 0,7-3 130 0 0,-8 1-154 0 0,-1 1-33 0 0,6 2-46 0 0,7 1-20 0 0,32 0 249 0 0,-36 0-268 0 0,-4 0-86 0 0,0 0-102 0 0,-8 0 33 0 0,0 0-34 0 0,0 0-39 0 0,-1 0-40 0 0,-4 0-250 0 0,-3 0-7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23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106 531 6568 0 0,'0'0'190'0'0,"3"2"-10"0"0,-1 1-112 0 0,6 2-89 0 0,-5-3 67 0 0,0-1 68 0 0,0 0 23 0 0,-1-1 58 0 0,1 1 66 0 0,0-1 75 0 0,0-3 254 0 0,-1 1-561 0 0,1 0 47 0 0,2-1 185 0 0,1 1 93 0 0,10-1 553 0 0,-11 3-683 0 0,1 0-59 0 0,4-3 178 0 0,-5-2-34 0 0,-5 4-288 0 0,0 1 1 0 0,1-1-1 0 0,-1 1 1 0 0,1-1-1 0 0,-1 1 0 0 0,1-1 1 0 0,-1 1-1 0 0,1-1 0 0 0,-1 1 1 0 0,1 0-1 0 0,-1-1 0 0 0,1 1 1 0 0,-1 0-1 0 0,1-1 1 0 0,0 1-1 0 0,-1 0 0 0 0,1 0 1 0 0,0 0-1 0 0,-1 0 0 0 0,1-1 1 0 0,-1 1-1 0 0,1 0 1 0 0,0 0-1 0 0,-1 0 0 0 0,1 0 1 0 0,0 0-22 0 0,9-1 303 0 0,3-6 248 0 0,-7 4-313 0 0,0 1-37 0 0,2 0-22 0 0,-3 0 197 0 0,1-3-183 0 0,4-1 40 0 0,0 1-31 0 0,-3 1-27 0 0,-1-1 8 0 0,0 0 47 0 0,9-21 196 0 0,-5 21-292 0 0,-5-5-6 0 0,2 6-48 0 0,-7 4-77 0 0,1 0 0 0 0,-1-1 0 0 0,0 1 1 0 0,1 0-1 0 0,-1 0 0 0 0,1-1 0 0 0,-1 1 0 0 0,0 0 0 0 0,1-1 1 0 0,-1 1-1 0 0,0 0 0 0 0,0-1 0 0 0,1 1 0 0 0,-1-1 0 0 0,0 1 0 0 0,0-1 1 0 0,1 1-1 0 0,-1 0 0 0 0,0-1 0 0 0,0 1 0 0 0,0-1 0 0 0,0 1 0 0 0,0-1 1 0 0,0 1-1 0 0,0-1 0 0 0,0 1 0 0 0,0-1 0 0 0,0 1 0 0 0,0-1 1 0 0,0 1-1 0 0,0-1 0 0 0,0 1-3 0 0,0-8 7 0 0,0-15 83 0 0,0 23-84 0 0,0-1-1 0 0,0 0 0 0 0,0 0 1 0 0,0 0-1 0 0,0 0 0 0 0,0 1 1 0 0,0-1-1 0 0,0 0 0 0 0,-1 0 1 0 0,1 0-1 0 0,0 1 0 0 0,0-1 1 0 0,-1 0-1 0 0,0 0-5 0 0,-9-4 79 0 0,-7-23 35 0 0,-6 6-2 0 0,1-1-40 0 0,-9-8 3 0 0,29 30-71 0 0,0-1 0 0 0,1 1-1 0 0,-1-1 1 0 0,-1 1 0 0 0,1 0 0 0 0,0 0 0 0 0,0 0 0 0 0,0 0 0 0 0,-1 0 0 0 0,1 0-1 0 0,0 1 1 0 0,-1-1 0 0 0,1 1 0 0 0,-1-1-4 0 0,-36 1 28 0 0,20 0-35 0 0,17 0 7 0 0,-1 0 0 0 0,0 1 0 0 0,0-1 0 0 0,0 0 0 0 0,0 1 0 0 0,0 0 0 0 0,0 0 0 0 0,1 0 0 0 0,-1 0 0 0 0,0 0 0 0 0,1 0 0 0 0,-1 1 0 0 0,1-1 0 0 0,-1 1 0 0 0,1 0 0 0 0,0 0 0 0 0,0 0 0 0 0,-1 0 0 0 0,1 0 0 0 0,1 0 0 0 0,-1 0 0 0 0,-1 2-1 0 0,3-2 1 0 0,-1 0 0 0 0,-1 0 0 0 0,1 0 0 0 0,0-1 0 0 0,0 1 0 0 0,-1 0 0 0 0,1 0 0 0 0,-1-1 0 0 0,1 1 0 0 0,-1-1 0 0 0,0 1 0 0 0,0-1 0 0 0,0 0 0 0 0,-1 2 0 0 0,-4 1 0 0 0,5-2 5 0 0,-1 0 0 0 0,1 1-1 0 0,0-1 1 0 0,0 1 0 0 0,0 0-1 0 0,0-1 1 0 0,0 1-1 0 0,0 0 1 0 0,1 0 0 0 0,0 0-1 0 0,-1 0 1 0 0,1 1 0 0 0,0-1-1 0 0,0 0-4 0 0,-6 15-1 0 0,-2 0 1 0 0,6-14 0 0 0,0 0 0 0 0,1 1 0 0 0,0-1 0 0 0,0 0 0 0 0,0 1 0 0 0,0 0 0 0 0,1-1 0 0 0,0 1 0 0 0,0 0 0 0 0,0 0 0 0 0,1 0 0 0 0,-1 0 0 0 0,1 41 8 0 0,0 24 118 0 0,1-65-112 0 0,0-1 1 0 0,0 0-1 0 0,0 0 0 0 0,1 0 1 0 0,-1 0-1 0 0,1 0 0 0 0,0 0 1 0 0,0 0-1 0 0,1 0 1 0 0,-1-1-1 0 0,1 1 0 0 0,0-1 1 0 0,0 0-1 0 0,0 1-14 0 0,14 7 86 0 0,-3-2-39 0 0,-4 3-28 0 0,-7-8-10 0 0,0-1-1 0 0,0 0 1 0 0,0 0 0 0 0,0 0-1 0 0,0 0 1 0 0,1 0 0 0 0,0-1-1 0 0,-1 1 1 0 0,1-1 0 0 0,1 0-9 0 0,22 3 53 0 0,-11 0-41 0 0,-10-3 0 0 0,1-1-1 0 0,-1 1 0 0 0,0-1 1 0 0,1 0-1 0 0,-1 0 0 0 0,1-1-11 0 0,31 0 42 0 0,-13 0 24 0 0,-4 0 30 0 0,3 0 51 0 0,-5-2-1 0 0,2-3-116 0 0,1-2-108 0 0,-2 0-102 0 0,-1 0-112 0 0,-4 1-82 0 0,-11 3 248 0 0,0 1 0 0 0,0-1 0 0 0,0 0 0 0 0,0 0 0 0 0,0-1 0 0 0,0 0 126 0 0,3-4-262 0 0,0 0-42 0 0,-3 2 51 0 0,0 0-35 0 0,0 0-42 0 0,0 0-47 0 0,1-1-178 0 0,-3 4 203 0 0,-1 1-46 0 0,1 0-43 0 0,-1 1-36 0 0,1-2-136 0 0,0 1-37 0 0,3-3-1427 0 0,-5 5 2045 0 0</inkml:trace>
  <inkml:trace contextRef="#ctx0" brushRef="#br0" timeOffset="378.76">575 289 6296 0 0,'0'0'184'0'0,"0"2"-6"0"0,0-1-176 0 0,0-1 0 0 0,0 1 0 0 0,0-1 0 0 0,0 1 0 0 0,0-1 0 0 0,0 1 0 0 0,0 0 0 0 0,1-1 0 0 0,-1 1 0 0 0,0-1 0 0 0,0 1 0 0 0,0-1 0 0 0,1 1 0 0 0,-1-1 0 0 0,0 1 0 0 0,1-1-1 0 0,-1 0 1 0 0,1 1 0 0 0,-1-1 0 0 0,0 1 0 0 0,1-1 0 0 0,-1 0 0 0 0,1 1 0 0 0,0-1-2 0 0,-1 0 0 0 0,1 1-1 0 0,-1-1 1 0 0,1 1 0 0 0,0-1-1 0 0,-1 1 1 0 0,1-1-1 0 0,-1 1 1 0 0,1-1 0 0 0,-1 1-1 0 0,0-1 1 0 0,1 1 0 0 0,-1 0-1 0 0,0-1 1 0 0,1 1-1 0 0,-1 0 1 0 0,0-1 0 0 0,0 1-1 0 0,1 0 1 0 0,-1-1 0 0 0,0 1-1 0 0,0 0 1 0 0,0 0 0 0 0,0-1-1 0 0,0 1 1 0 0,0 0 0 0 0,0 4 49 0 0,1-1 87 0 0,2 3 193 0 0,0-1 97 0 0,3 7 513 0 0,-4-8-678 0 0,-2 0-57 0 0,0-1 19 0 0,0 0-34 0 0,2 3 105 0 0,0 1-58 0 0,2 2-16 0 0,1 0 19 0 0,-1 2 115 0 0,0-4-65 0 0,3 7 131 0 0,-2 13 109 0 0,0-13-253 0 0,-1-6-74 0 0,-2-2-15 0 0,-1 1 21 0 0,-1 1 63 0 0,4 12 236 0 0,0-10-207 0 0,1 0 45 0 0,-4-10-277 0 0,-1 1 1 0 0,1 0 0 0 0,-1 0-1 0 0,0 0 1 0 0,1-1-1 0 0,-1 1 1 0 0,0 0-1 0 0,0 0 1 0 0,0 0-1 0 0,0 0 1 0 0,-1 1-69 0 0,1-2 64 0 0,0 1 1 0 0,0 0-1 0 0,0 0 1 0 0,0 0-1 0 0,0-1 0 0 0,0 1 1 0 0,1 0-1 0 0,-1 0 1 0 0,0 0-1 0 0,1-1 1 0 0,0 2-65 0 0,2 4 205 0 0,0-1-66 0 0,2 10 118 0 0,-4-8-108 0 0,-1-3-36 0 0,1 0 36 0 0,-1 1 43 0 0,0 2 51 0 0,-1-2-109 0 0,1-5-97 0 0,0 1 0 0 0,0-1-1 0 0,0 1 1 0 0,0 0 0 0 0,0-1 0 0 0,0 1-1 0 0,0-1 1 0 0,1 1 0 0 0,-1 0 0 0 0,1-1-1 0 0,-1 1 1 0 0,1 0-37 0 0,1 0 156 0 0,-1-1-80 0 0,0 0-63 0 0,2 0-82 0 0,-1 0-8 0 0,-1 0 103 0 0,0 0 84 0 0,0 0 109 0 0,-1 0 68 0 0,0 1 112 0 0,1-1-153 0 0,-1-1 35 0 0,0 1 35 0 0,0 0 38 0 0,2-11-195 0 0,3 2-67 0 0,-4 6-80 0 0,0 0 1 0 0,0 1-1 0 0,0-1 0 0 0,-1 0 1 0 0,1 0-1 0 0,0 1 0 0 0,-1-1 1 0 0,1 0-1 0 0,-1 0 0 0 0,0 0 1 0 0,1 0-1 0 0,-1 0-12 0 0,0-1 14 0 0,0 0 0 0 0,1 0 0 0 0,-1 0 0 0 0,1 0 0 0 0,-1 0 1 0 0,1 1-1 0 0,0-1 0 0 0,1-1-14 0 0,1-3 16 0 0,2-1 0 0 0,-1 0 0 0 0,5-4-16 0 0,9-17 12 0 0,-5 2 32 0 0,-9 17-41 0 0,0 0-1 0 0,1 0 0 0 0,1 1 1 0 0,-1 0-1 0 0,1 0 0 0 0,1 0 0 0 0,6-6-2 0 0,43-31 0 0 0,-36 21 0 0 0,3 7 5 0 0,-10 11-28 0 0,-1 1 0 0 0,2 0 0 0 0,9-2 23 0 0,-4 0 0 0 0,-19 8 0 0 0,0-1 0 0 0,1 1 0 0 0,-1 0 0 0 0,0-1 0 0 0,1 1 0 0 0,-1 0 0 0 0,0 0 0 0 0,1-1 0 0 0,-1 1 0 0 0,0 0 0 0 0,1 0 0 0 0,-1 0 0 0 0,1 0 0 0 0,-1 0 0 0 0,0 0 0 0 0,1-1 0 0 0,-1 1 0 0 0,1 0 0 0 0,-1 0 0 0 0,0 0 0 0 0,1 0 0 0 0,-1 0 0 0 0,1 0 0 0 0,-1 1 0 0 0,1-1 0 0 0,-1 0 0 0 0,0 0 0 0 0,1 0 0 0 0,-1 0 0 0 0,0 0 0 0 0,1 1 0 0 0,-1-1 0 0 0,1 0 0 0 0,-1 0 0 0 0,0 0 0 0 0,1 1 0 0 0,-1-1 0 0 0,0 0 0 0 0,0 1 0 0 0,1-1 0 0 0,-1 0 0 0 0,0 1 0 0 0,0-1 0 0 0,1 0 0 0 0,-1 1 0 0 0,0-1 0 0 0,0 0 0 0 0,0 1 0 0 0,0-1 0 0 0,1 1 0 0 0,-1-1 0 0 0,0 1 0 0 0,0-1 0 0 0,0 1-1 0 0,1 0 0 0 0,0 0 0 0 0,-1 0-1 0 0,1-1 1 0 0,0 1 0 0 0,0 0-1 0 0,-1 0 1 0 0,1-1 0 0 0,0 1 0 0 0,0 0-1 0 0,0-1 1 0 0,0 1 0 0 0,0-1-1 0 0,0 1 1 0 0,0-1 0 0 0,0 0 1 0 0,10 7-60 0 0,-8-3 41 0 0,0 1 0 0 0,-1 0 0 0 0,1 0 0 0 0,-1 0-1 0 0,0 1 20 0 0,0 11-14 0 0,-3-14 12 0 0,1 0 0 0 0,0 0 1 0 0,1 0-1 0 0,-1 1 0 0 0,1-1 1 0 0,-1 0-1 0 0,1 0 0 0 0,0 0 2 0 0,3 7-19 0 0,-2-7 14 0 0,-1 0 0 0 0,0 0 0 0 0,0 0 0 0 0,0 0-1 0 0,0 0 1 0 0,0 0 0 0 0,-1 0 0 0 0,0 0 0 0 0,1 0 0 0 0,-1 3 5 0 0,-1 5-23 0 0,0 17-15 0 0,5-7-21 0 0,-2-15 60 0 0,5 17-62 0 0,-3 6-117 0 0,-4 1-29 0 0,0 13-250 0 0,0-40 350 0 0,0-3 1 0 0,0 0-45 0 0,0 0-135 0 0,0 0-249 0 0,0 0 304 0 0,0 0-20 0 0,1 1-69 0 0,0 0 112 0 0,-1-1-39 0 0,1 1-119 0 0,1 1-60 0 0,-1-1-52 0 0,0 0-47 0 0,1 1-40 0 0,-1-1-33 0 0,1 1-669 0 0,0 0-876 0 0,-1-1-1206 0 0</inkml:trace>
  <inkml:trace contextRef="#ctx0" brushRef="#br0" timeOffset="768.41">1588 16 10016 0 0,'0'0'230'0'0,"0"0"30"0"0,0 0 18 0 0,0 0-120 0 0,2 0-83 0 0,2 0-38 0 0,5-2-27 0 0,-1-4 13 0 0,-4 2 60 0 0,-4 4-83 0 0,2-2 173 0 0,-1 1 198 0 0,-1 1 327 0 0,0 0 26 0 0,1 0-779 0 0,0 0 89 0 0,0 0 81 0 0,1 0 69 0 0,-1 0 18 0 0,0 0 38 0 0,2 0 327 0 0,0 0 67 0 0,3 0 909 0 0,-4 0-1115 0 0,0 1-49 0 0,-1-1-58 0 0,1 0-83 0 0,-1 1-100 0 0,0 0-115 0 0,4 9 367 0 0,1-6-199 0 0,-6-4-181 0 0,1 1-1 0 0,-1-1 1 0 0,1 0 0 0 0,-1 0 0 0 0,0 1 0 0 0,1-1 0 0 0,-1 0 0 0 0,1 1 0 0 0,-1-1-1 0 0,0 0 1 0 0,1 1 0 0 0,-1-1 0 0 0,0 0 0 0 0,0 1 0 0 0,1-1 0 0 0,-1 1-1 0 0,0-1 1 0 0,0 1 0 0 0,0-1 0 0 0,0 1 0 0 0,1-1 0 0 0,-1 0 0 0 0,0 1 0 0 0,0-1-1 0 0,0 1 1 0 0,0-1 0 0 0,0 1 0 0 0,0-1 0 0 0,0 1 0 0 0,0-1 0 0 0,0 1-1 0 0,-1 0-9 0 0,4 11 190 0 0,2-2-48 0 0,-4-8-122 0 0,0-1 0 0 0,0 1-1 0 0,-1-1 1 0 0,1 1 0 0 0,0-1 0 0 0,-1 1 0 0 0,1 0 0 0 0,-1-1-1 0 0,1 1 1 0 0,-1 0 0 0 0,0-1 0 0 0,0 1 0 0 0,0 0-20 0 0,0 17 148 0 0,0 5-22 0 0,2-8-16 0 0,4 1-32 0 0,-1-2-27 0 0,-3-2 20 0 0,-1 0-1 0 0,0 0 1 0 0,-1 1-1 0 0,-1 11-70 0 0,1 3 7 0 0,0 80 68 0 0,1-91-42 0 0,0 0 0 0 0,4 11-33 0 0,-2-9 38 0 0,-1-1-1 0 0,1 16-37 0 0,-3-26 0 0 0,1-1 0 0 0,0 1 0 0 0,0-1 0 0 0,1 0 0 0 0,0 2 0 0 0,0-2 0 0 0,0 0 0 0 0,-1 1 0 0 0,1-1 0 0 0,-2 1 0 0 0,1 0 0 0 0,-1-3 0 0 0,1 1 0 0 0,-1-1 0 0 0,1 0 0 0 0,1 0 0 0 0,-1 0 0 0 0,1 2 0 0 0,0-2 0 0 0,0 0 0 0 0,-1 0 0 0 0,0 0 0 0 0,0 0 0 0 0,-1 1 0 0 0,1 1 0 0 0,-2 4 1 0 0,1 10 19 0 0,3-8 37 0 0,2-5-25 0 0,-4-7-28 0 0,0 0 0 0 0,0 1-1 0 0,0-1 1 0 0,-1 1-1 0 0,1-1 1 0 0,0 1-1 0 0,-1-1 1 0 0,1 1 0 0 0,-1-1-1 0 0,0 1 1 0 0,1-1-1 0 0,-1 1 1 0 0,0-1-1 0 0,0 1-3 0 0,0 9 49 0 0,0 6 21 0 0,0-14-129 0 0,0-3-9 0 0,0 0 19 0 0,0 0-18 0 0,0 0-43 0 0,0 0-113 0 0,0 0-202 0 0,0 0-21 0 0,0 0 151 0 0,0 0 20 0 0,0 0-104 0 0,0 0-328 0 0,0 0-602 0 0,0-1 786 0 0,0 1 309 0 0,0 0-34 0 0,-1 0 10 0 0,1-1-35 0 0,-1 1-38 0 0,1-1-43 0 0,-1 0-128 0 0,-1 0-60 0 0,1-1-52 0 0,0 1-44 0 0,-2-2-572 0 0,-2-2-717 0 0</inkml:trace>
  <inkml:trace contextRef="#ctx0" brushRef="#br0" timeOffset="1122.57">1270 319 9672 0 0,'0'0'216'0'0,"0"0"32"0"0,0 0 13 0 0,0-1-104 0 0,0-1-79 0 0,2-5-97 0 0,2 3 66 0 0,3 3 77 0 0,0 1 87 0 0,0 1-6 0 0,-1-2 52 0 0,0 0 55 0 0,1-1 59 0 0,0-2-5 0 0,3-2 175 0 0,5 4 93 0 0,9 2-117 0 0,-4 0-174 0 0,1 0-47 0 0,-2-1-44 0 0,-2-1-39 0 0,5-3 89 0 0,-8 2-135 0 0,0 1-35 0 0,14 0 62 0 0,-5 2-62 0 0,-7 0-4 0 0,0 0 1 0 0,0-1-1 0 0,4-1-128 0 0,3-2 126 0 0,-8 1 4 0 0,0 0-1 0 0,0 2 1 0 0,8-1-130 0 0,7 3 188 0 0,26-1 217 0 0,-38-1-298 0 0,-1-1-38 0 0,6-2-30 0 0,-8 1-37 0 0,1 0 0 0 0,-1 1 0 0 0,4 1-2 0 0,-13 1 0 0 0,0 0 0 0 0,0-1 0 0 0,0 0 0 0 0,0 0 0 0 0,0-1 0 0 0,1 0 0 0 0,15-3-10 0 0,9 3-31 0 0,-24 2 10 0 0,0 0-1 0 0,1 0 1 0 0,-1-1-1 0 0,6-1 32 0 0,3-3-63 0 0,10-1-48 0 0,-17 4 29 0 0,1 2-42 0 0,-3 0-36 0 0,0 0-35 0 0,3 1-86 0 0,-1-1-33 0 0,18-3-712 0 0,1-8-146 0 0,-10 9-10 0 0</inkml:trace>
  <inkml:trace contextRef="#ctx0" brushRef="#br0" timeOffset="1617.06">2601 274 5784 0 0,'0'0'132'0'0,"0"0"17"0"0,0 0 10 0 0,2 0-26 0 0,8-3-106 0 0,-7-3-4 0 0,-3 2 60 0 0,0 4-83 0 0,0-2 174 0 0,2 1 202 0 0,2 1-54 0 0,-1-1-70 0 0,0-1-10 0 0,0-4 69 0 0,-2-1 44 0 0,-1 2-34 0 0,0 0 28 0 0,-1-1 97 0 0,1 2-109 0 0,0 1 51 0 0,0-1 56 0 0,0 0 61 0 0,-1-1-311 0 0,0 0 38 0 0,0 3-75 0 0,-1-1 1 0 0,1 1-1 0 0,-1-1 0 0 0,1 1 0 0 0,-1 0 0 0 0,0-1 0 0 0,0 1 0 0 0,-1-1-157 0 0,-3-2 326 0 0,0 1-87 0 0,-5 0 120 0 0,3 0-70 0 0,7 4-261 0 0,0-1 0 0 0,1 1 0 0 0,-1-1 1 0 0,0 1-1 0 0,1-1 0 0 0,-1 0 0 0 0,0 1 0 0 0,1-1 0 0 0,-1 0 1 0 0,1 0-1 0 0,-1 1 0 0 0,1-1 0 0 0,-1 0-28 0 0,-3-6 222 0 0,1 3-45 0 0,-1 2-11 0 0,-3 0 26 0 0,-3-1 45 0 0,0-7 219 0 0,7 8-384 0 0,-4 1 14 0 0,1 1-8 0 0,0 0 29 0 0,-2 0 59 0 0,5 0-157 0 0,-5 0 87 0 0,-15 1 232 0 0,17 1-268 0 0,-32 18 97 0 0,18-9-112 0 0,2-2-50 0 0,13-7 5 0 0,5-1 0 0 0,-1-1 0 0 0,0 0 0 0 0,1 0 0 0 0,-1 1 0 0 0,1-1 0 0 0,-1 0 0 0 0,1 1 0 0 0,-1-1 0 0 0,0 1 0 0 0,1-1 0 0 0,0 0 0 0 0,-1 1 0 0 0,1-1 0 0 0,-1 1 0 0 0,1 0 0 0 0,-1-1 0 0 0,1 1 0 0 0,0-1 0 0 0,0 1 0 0 0,-1-1 0 0 0,1 1 0 0 0,0 0 0 0 0,-3 4 0 0 0,0 0 10 0 0,0 0-1 0 0,-1-1 0 0 0,0 1 0 0 0,0-1 0 0 0,0 0 0 0 0,-1 0 0 0 0,-3 3-9 0 0,3-4 10 0 0,1 1-1 0 0,-1 0 0 0 0,1 0 0 0 0,0 1 0 0 0,0-1 0 0 0,1 1 0 0 0,-3 3-9 0 0,-9 23 0 0 0,12-16-16 0 0,3-9-12 0 0,0-5 17 0 0,0 1 0 0 0,0 0 0 0 0,-1-1 0 0 0,1 1 1 0 0,1-1-1 0 0,-1 1 0 0 0,0 0 0 0 0,0-1 0 0 0,1 1 0 0 0,-1-1 1 0 0,1 1-1 0 0,0 0 11 0 0,2 1-27 0 0,4 2-8 0 0,-4 5 24 0 0,-3-9 9 0 0,0 0 0 0 0,0 0 0 0 0,0 0 0 0 0,1-1 0 0 0,-1 1 0 0 0,0 0 0 0 0,1 0 0 0 0,-1 0 0 0 0,1 0-1 0 0,-1-1 1 0 0,1 1 0 0 0,-1 0 0 0 0,1-1 0 0 0,-1 1 0 0 0,1 0 0 0 0,0-1 0 0 0,-1 1 0 0 0,1-1 0 0 0,0 1 0 0 0,-1 0 0 0 0,1-1-1 0 0,0 0 1 0 0,0 1 0 0 0,0-1 0 0 0,0 0 0 0 0,-1 1 2 0 0,2 0-3 0 0,-1 0 0 0 0,0 0 0 0 0,1 0 0 0 0,-1 0 0 0 0,0 0 0 0 0,0 0-1 0 0,0 1 1 0 0,0-1 0 0 0,0 0 0 0 0,0 1 0 0 0,-1-1 0 0 0,1 1 0 0 0,0-1 0 0 0,0 2 3 0 0,-1-2-3 0 0,1 1 1 0 0,-1-1 0 0 0,1 1 0 0 0,0-1 0 0 0,0 1-1 0 0,0-1 1 0 0,-1 0 0 0 0,2 1 0 0 0,-1-1-1 0 0,0 0 1 0 0,0 0 0 0 0,0 0 0 0 0,0 0 0 0 0,2 1 1 0 0,7 3-4 0 0,-1-1 14 0 0,-1 0-1 0 0,1 1 0 0 0,-1 0 1 0 0,0 0-1 0 0,-1 1 0 0 0,1 0 1 0 0,0 2-9 0 0,-1-2-14 0 0,-1 0-1 0 0,1-1 1 0 0,1 1 0 0 0,-1-1 0 0 0,1-1 14 0 0,12 9-63 0 0,7 2 47 0 0,-21-12 16 0 0,1 0 0 0 0,-1 1 0 0 0,0 0 0 0 0,0 0 0 0 0,-1 0 0 0 0,5 5 0 0 0,11 6 0 0 0,-19-14 0 0 0,0 1 0 0 0,0-1 0 0 0,0 0 0 0 0,0 0 0 0 0,0 1 0 0 0,-1-1 0 0 0,1 1 0 0 0,-1-1 0 0 0,1 1 0 0 0,-1 0 0 0 0,0 0 0 0 0,1 0 0 0 0,-1-1 0 0 0,0 1 0 0 0,0 0 0 0 0,0 0 0 0 0,-1 1 0 0 0,1 0 0 0 0,0-1 0 0 0,0 1 0 0 0,0 0 0 0 0,1-1 0 0 0,-1 1 0 0 0,1-1 0 0 0,-1 1 0 0 0,1-1 0 0 0,0 0 0 0 0,7 5 0 0 0,-8-7 0 0 0,-1 1 0 0 0,0-1 0 0 0,1 0 0 0 0,-1 0 0 0 0,1 1 0 0 0,-1-1 0 0 0,0 0 0 0 0,1 1 0 0 0,-1-1 0 0 0,0 0 0 0 0,0 1 0 0 0,1-1 0 0 0,-1 0 0 0 0,0 1 0 0 0,0-1 0 0 0,1 1 0 0 0,-1-1 0 0 0,0 1 0 0 0,0-1 0 0 0,0 0 0 0 0,0 1 0 0 0,0-1 0 0 0,0 1 0 0 0,0-1 0 0 0,1 1 0 0 0,-1-1 0 0 0,-1 1 0 0 0,1-1 0 0 0,0 1 0 0 0,0-1 0 0 0,0 1 0 0 0,0-1 0 0 0,0 14-9 0 0,0 21 47 0 0,0-33-35 0 0,-1-1 0 0 0,1 0 0 0 0,0 0 0 0 0,-1 1-1 0 0,1-1 1 0 0,0 0 0 0 0,-1 0 0 0 0,1 1 0 0 0,-1-1-1 0 0,0 0 1 0 0,1 0 0 0 0,-1 0 0 0 0,0 0 0 0 0,0 0 0 0 0,0 0-1 0 0,0 0 1 0 0,0 0 0 0 0,0 0 0 0 0,0 0 0 0 0,0 0-1 0 0,0-1-2 0 0,-9 5 13 0 0,1-1 34 0 0,-2 1 48 0 0,0 0 38 0 0,-9 9 235 0 0,3-1-37 0 0,3-7-140 0 0,2-2-75 0 0,3-1-55 0 0,3-1-60 0 0,-29 3 203 0 0,28-3-180 0 0,1 1 5 0 0,0-1 1 0 0,0-1 0 0 0,0 1 0 0 0,0-1 0 0 0,0 0 0 0 0,0-1-1 0 0,-5 1-29 0 0,1-1 24 0 0,-20 1 57 0 0,12-5-58 0 0,10-1-23 0 0,7 4 0 0 0,-1 0 0 0 0,1 1 0 0 0,0-1 0 0 0,-1 0 0 0 0,1 0 0 0 0,-1 1 0 0 0,1-1 0 0 0,-1 1 0 0 0,1-1 0 0 0,-1 1 0 0 0,0 0 0 0 0,1 0 0 0 0,-1-1 0 0 0,0 1 0 0 0,-2 1 24 0 0,-1-1-79 0 0,-3 0-115 0 0,0 0-90 0 0,-1 0-141 0 0,1-3-302 0 0,3-10-181 0 0,-8-2-10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43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12992 0 0,'0'0'381'0'0,"0"0"-138"0"0,0 0-111 0 0,0 0 81 0 0,0 0-72 0 0,0 0 145 0 0,0 0 258 0 0,0 0 28 0 0,0 0 8 0 0,0 0 17 0 0,0 0 9 0 0,0 0 2 0 0,0 0-26 0 0,0 0-112 0 0,0 0-43 0 0,0 0-10 0 0,-3 0-29 0 0,3 0-595 0 0,-1 0 68 0 0,1 0 62 0 0,0 0 55 0 0,-1 0 84 0 0,1 0 95 0 0,-2 0 571 0 0,1 0-613 0 0,1 0-41 0 0,-1 0-55 0 0,1 0-69 0 0,-1 0-84 0 0,1 0-96 0 0,-1 0-67 0 0,1 0-97 0 0,-1 0-106 0 0,0 0-116 0 0,1 0-124 0 0,-1 0 320 0 0,1 0-35 0 0,0 0-35 0 0,-1 0-38 0 0,1 0-38 0 0,-1 0-39 0 0,1 0-623 0 0,0 0-34 0 0,0 0-2640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1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92 8752 0 0,'0'3'197'0'0,"0"4"-61"0"0,0 15 315 0 0,0-14-359 0 0,0 0-56 0 0,0 38-54 0 0,0-43 46 0 0,0 4 42 0 0,0 3 162 0 0,0 0 47 0 0,0 33 1222 0 0,1-38-1288 0 0,0 0-59 0 0,1 0-23 0 0,1 1 24 0 0,1 1 70 0 0,-1-1 25 0 0,-2 0 55 0 0,-1 1 112 0 0,0 4 33 0 0,0-9-2 0 0,0-2 0 0 0,-2 3-15 0 0,-8 7-61 0 0,7-8-27 0 0,3-2-7 0 0,0 0-19 0 0,0 0-65 0 0,0 0-29 0 0,-2 0-8 0 0,-8-3-14 0 0,7-6-48 0 0,1 4-25 0 0,0 3-113 0 0,1 1 0 0 0,0 0-1 0 0,0-1 1 0 0,0 1-1 0 0,0-1 1 0 0,0 1-1 0 0,0-1 1 0 0,0 1-1 0 0,1-1 1 0 0,-1 1-1 0 0,1-1 1 0 0,-1 0-1 0 0,1 1 1 0 0,-1-1-1 0 0,1-1-16 0 0,3-2 86 0 0,-2 4-79 0 0,0 0 0 0 0,0 0 1 0 0,0 0-1 0 0,0-1 0 0 0,0 1 0 0 0,0 0 1 0 0,0-1-1 0 0,-1 1 0 0 0,1-1 0 0 0,0 1 1 0 0,-1-1-1 0 0,1 1 0 0 0,-1-1 0 0 0,0 1 1 0 0,1-1-1 0 0,-1 1 0 0 0,0-1 0 0 0,0 0-7 0 0,3-19 56 0 0,-1 18-53 0 0,-1 0 1 0 0,1 0 0 0 0,-1 0-1 0 0,1 0 1 0 0,0 0-1 0 0,1 0-3 0 0,9-16 54 0 0,-8 9-36 0 0,-3 9-15 0 0,-1-1 1 0 0,0 1-1 0 0,1 0 1 0 0,-1 0-1 0 0,1 0 1 0 0,-1 0-1 0 0,1 0 0 0 0,-1 0 1 0 0,1 0-1 0 0,0 1 1 0 0,0-1-1 0 0,-1 0 1 0 0,1 0-1 0 0,0 0 1 0 0,0 1-1 0 0,0-1 1 0 0,0 0-1 0 0,0 0-3 0 0,0 1 1 0 0,0 0-1 0 0,0-1 1 0 0,0 1 0 0 0,0-1-1 0 0,0 1 1 0 0,0-1-1 0 0,-1 1 1 0 0,1-1 0 0 0,0 1-1 0 0,-1-1 1 0 0,1 0-1 0 0,0 0 1 0 0,-1 1 0 0 0,1-1-1 0 0,-1 0 1 0 0,1 0-1 0 0,-1 0 1 0 0,1 1 0 0 0,-1-1-1 0 0,1 0 1 0 0,-1 0-1 0 0,0 0 1 0 0,0 0 0 0 0,1 0-1 0 0,-1 0 0 0 0,0 0 0 0 0,0 0-1 0 0,1 0 1 0 0,-1 0 0 0 0,0 0 0 0 0,1 0 0 0 0,-1 0 0 0 0,1 1 0 0 0,-1-1 0 0 0,1 0 0 0 0,-1 0 0 0 0,1 0 0 0 0,0 1 0 0 0,-1-1 0 0 0,1 0 0 0 0,0 1 0 0 0,-1-1 0 0 0,1 1 0 0 0,0-1 0 0 0,0 1 0 0 0,0-1 0 0 0,0 1-1 0 0,0-1 1 0 0,0 1 0 0 0,3-3 1 0 0,0 1-1 0 0,0-2 0 0 0,-1 1 0 0 0,1 0 0 0 0,-1-1 1 0 0,1 1-1 0 0,0-3 0 0 0,11-10-19 0 0,0 5-44 0 0,-5 6 35 0 0,0 0-69 0 0,0-3-50 0 0,2-3-46 0 0,-10 9 161 0 0,1 0-1 0 0,-1 0 0 0 0,1 0 0 0 0,0 0 0 0 0,0 1 0 0 0,0-1 0 0 0,0 1 0 0 0,2-1 33 0 0,5 0-134 0 0,2 1-69 0 0,-1-1-116 0 0,1-4-86 0 0,0 0-39 0 0,-2 5 54 0 0,-8 1 325 0 0,-1-1 1 0 0,1 1-1 0 0,-1 0 1 0 0,1 0 0 0 0,-1-1-1 0 0,1 1 1 0 0,-1-1-1 0 0,1 1 1 0 0,-1-1 0 0 0,0 1-1 0 0,1-1 1 0 0,-1 0-1 0 0,0 0 65 0 0,12-5-506 0 0,10 4-312 0 0,-18 2-12 0 0</inkml:trace>
  <inkml:trace contextRef="#ctx0" brushRef="#br0" timeOffset="585.4">438 168 6536 0 0,'0'0'141'0'0,"0"0"23"0"0,0 2 13 0 0,0 11-19 0 0,-2 2-126 0 0,0-12 20 0 0,-1 2-80 0 0,-1 1-55 0 0,3-3 95 0 0,0 0 40 0 0,0-1 33 0 0,1 1 43 0 0,-1 1 52 0 0,1 0 59 0 0,0-1-59 0 0,-1 0 76 0 0,-3 7 790 0 0,2-7-663 0 0,0-1-238 0 0,1 0-48 0 0,0-1-56 0 0,0 0-66 0 0,-1 1 318 0 0,1-1-68 0 0,1 1-58 0 0,-1 0-49 0 0,1 0-29 0 0,0-1-40 0 0,1 4 12 0 0,-1-3-6 0 0,0-1 54 0 0,0 11 445 0 0,0-9-29 0 0,-4-3-326 0 0,1 0 100 0 0,2-1 79 0 0,0 1 58 0 0,3-1 905 0 0,0 0-796 0 0,1 0-195 0 0,-1 0-51 0 0,0-1-64 0 0,1 1-79 0 0,0-1-92 0 0,-1 1-106 0 0,1-1-120 0 0,-2 1 32 0 0,0 0-35 0 0,7-6 218 0 0,-5 4-31 0 0,0 0-1 0 0,0 0 1 0 0,0-1-1 0 0,0 1 1 0 0,-1-1-1 0 0,1 0-21 0 0,0-3 32 0 0,-1 4-21 0 0,-1 0 1 0 0,1 0-1 0 0,-1 0 1 0 0,1 0 0 0 0,0 1-1 0 0,0-1 1 0 0,0 0 0 0 0,1 1-1 0 0,-1-1 1 0 0,0 1 0 0 0,1 0-1 0 0,0 0 1 0 0,2-2-12 0 0,2-1 2 0 0,-1 0 1 0 0,1 0-1 0 0,-1 0 0 0 0,-1-1 1 0 0,1 0-1 0 0,-1-1 0 0 0,0 1 1 0 0,-1-1-1 0 0,3-4-2 0 0,-1 0 18 0 0,-4 8-15 0 0,0 0 0 0 0,-1 0 1 0 0,1 0-1 0 0,0 0 0 0 0,1 1 0 0 0,-1-1 1 0 0,0 0-1 0 0,1 1 0 0 0,-1 0 0 0 0,1-1 0 0 0,0 1-3 0 0,8-5 1 0 0,-5 4-1 0 0,0-1 0 0 0,-1 0 0 0 0,1 0 0 0 0,3-4 0 0 0,-6 5-1 0 0,0 0 0 0 0,0 0 1 0 0,0 0-1 0 0,0 1 0 0 0,1-1 1 0 0,-1 1-1 0 0,1 0 0 0 0,0 0 1 0 0,0 0-1 0 0,1 0 1 0 0,16-1-54 0 0,-19 3 49 0 0,0 0 0 0 0,0-1 0 0 0,-1 1 0 0 0,1 0 0 0 0,0-1 0 0 0,-1 1 0 0 0,1-1 0 0 0,-1 1 0 0 0,1-1 0 0 0,0 0 0 0 0,-1 0 0 0 0,0 0 0 0 0,1 0 5 0 0,-1 0-3 0 0,1 0-1 0 0,-1 0 0 0 0,1 1 0 0 0,0-1 0 0 0,-1 0 0 0 0,1 1 0 0 0,-1-1 0 0 0,1 1 0 0 0,0-1 0 0 0,-1 1 0 0 0,1 0 0 0 0,0 0 0 0 0,0 0 4 0 0,4-1 1 0 0,-3 1-8 0 0,-1 0 0 0 0,0 0 1 0 0,0 0-1 0 0,0 0 0 0 0,0 0 1 0 0,0 1-1 0 0,0-1 0 0 0,0 1 1 0 0,0-1-1 0 0,1 1 7 0 0,-2 0-2 0 0,0 0-1 0 0,0-1 1 0 0,0 1 0 0 0,0 0-1 0 0,0 0 1 0 0,0 0 0 0 0,0 0-1 0 0,0 0 1 0 0,0 0 0 0 0,0 0-1 0 0,-1 0 1 0 0,2 1 2 0 0,19 41-118 0 0,-12-26 99 0 0,-6-8 16 0 0,-3 15-58 0 0,-1-9 53 0 0,1 41 8 0 0,0-42 0 0 0,-1-11 1 0 0,1 0 0 0 0,0 0 0 0 0,0 0 0 0 0,0-1 0 0 0,0 1 0 0 0,0 0 0 0 0,1 0 0 0 0,-1 0 0 0 0,1-1 0 0 0,1 3-1 0 0,13 23 76 0 0,-9-24-9 0 0,-5-3-62 0 0,-1-1 1 0 0,1 0-1 0 0,-1 0 0 0 0,0 1 1 0 0,1-1-1 0 0,-1 0 1 0 0,0 0-1 0 0,1 1 1 0 0,-1-1-1 0 0,0 0 0 0 0,1 1 1 0 0,-1-1-1 0 0,0 1 1 0 0,1-1-1 0 0,-1 0 0 0 0,0 1 1 0 0,0-1-1 0 0,0 1 1 0 0,1-1-1 0 0,-1 1 1 0 0,0-1-1 0 0,0 1 0 0 0,0-1 1 0 0,0 1-1 0 0,0-1 1 0 0,0 1-1 0 0,0-1 0 0 0,0 0 1 0 0,0 1-1 0 0,0-1 1 0 0,0 1-1 0 0,0 0-5 0 0,0-1 48 0 0,0 1-33 0 0,0 6-59 0 0,0-4 84 0 0,0-2 25 0 0,0 1 42 0 0,0-2 50 0 0,0 1 58 0 0,6-3-122 0 0,7 3-61 0 0,-6 0 4 0 0,-1-1 47 0 0,-5 0-83 0 0,1 0 6 0 0,0 0 0 0 0,-1 1 1 0 0,1-1-1 0 0,0 0 1 0 0,-1 0-1 0 0,1 0 1 0 0,0-1-1 0 0,-1 1 0 0 0,1 0 1 0 0,0-1-1 0 0,-1 1 1 0 0,1-1-1 0 0,0 1 0 0 0,-1-1 1 0 0,1 0-1 0 0,-1 0 1 0 0,1 0-1 0 0,-1 0 0 0 0,0 0 1 0 0,1 0-1 0 0,-1 0 1 0 0,0 0-1 0 0,0 0 0 0 0,0-1 1 0 0,1 1-7 0 0,2-9 13 0 0,-3 8-7 0 0,0-1-1 0 0,0 1 1 0 0,0 0 0 0 0,1 0-1 0 0,-1 0 1 0 0,0 0 0 0 0,1 0-1 0 0,-1 0 1 0 0,1 1-6 0 0,2-4 8 0 0,0 1 0 0 0,0 0 0 0 0,-1-1 0 0 0,0 0 0 0 0,1-1-8 0 0,0 0 10 0 0,-1 0-1 0 0,1 1 1 0 0,0-1-1 0 0,1 1 1 0 0,1-1-10 0 0,4-4 21 0 0,-4 5-9 0 0,0 0 0 0 0,-1-1-1 0 0,0 0 1 0 0,0 1 0 0 0,1-4-12 0 0,15-20 55 0 0,1 3-44 0 0,-17 20-10 0 0,0 0 0 0 0,0-1-1 0 0,0 1 1 0 0,2-5-1 0 0,11-16-15 0 0,0 14-39 0 0,-8 8 34 0 0,8-5-71 0 0,-16 8 14 0 0,3 2-14 0 0,-2-1 71 0 0,0 1 14 0 0,0-1 0 0 0,-1 1 0 0 0,1 0 0 0 0,0 0 0 0 0,0 0 0 0 0,-1 0 0 0 0,1 1 0 0 0,0-1 0 0 0,0 1 0 0 0,-1 0-1 0 0,3 0 7 0 0,8 23-86 0 0,-11-20 79 0 0,1 11-44 0 0,-1 0 35 0 0,0-12 16 0 0,0 1-1 0 0,-1 0 0 0 0,1-1 1 0 0,-1 1-1 0 0,0 0 0 0 0,0-1 1 0 0,0 1-1 0 0,0 0 0 0 0,-1 1 1 0 0,1 17-47 0 0,-1-19 46 0 0,0-1 0 0 0,0 0 0 0 0,0 1 0 0 0,0-1 0 0 0,1 0 0 0 0,-1 1 0 0 0,1-1 0 0 0,0 0 0 0 0,0 0 0 0 0,-1 0 0 0 0,2 0 1 0 0,-1 1 0 0 0,0-1 0 0 0,0 1 0 0 0,0-1 0 0 0,0 0 0 0 0,0 1 0 0 0,0 0 0 0 0,-1-1 0 0 0,1 1 0 0 0,-1-1 0 0 0,1 1 0 0 0,-1 0 0 0 0,0-1 0 0 0,0 1 0 0 0,0 55 0 0 0,0-56 0 0 0,0 0 0 0 0,0-1 0 0 0,0 1 0 0 0,1-1 0 0 0,-1 1 0 0 0,1-1 0 0 0,-1 1 0 0 0,1-1 0 0 0,-1 1 0 0 0,1-1 0 0 0,0 1 0 0 0,0-1 0 0 0,0 0 0 0 0,0 1 0 0 0,3 6 0 0 0,2 3 0 0 0,-5-7 0 0 0,1-1 0 0 0,-1 1 0 0 0,1 0 0 0 0,0-1 0 0 0,1 1 0 0 0,-1-1 0 0 0,0 1 0 0 0,1-1 0 0 0,0 0 0 0 0,0 0 0 0 0,0 0 0 0 0,0-1 0 0 0,0 1 0 0 0,1-1 0 0 0,1 2 0 0 0,8 6-30 0 0,-4-1-59 0 0,2-3-61 0 0,-6-5 29 0 0,2 1 77 0 0,-1 0 41 0 0,-1-1-35 0 0,-2 0-43 0 0,1 1-64 0 0,0 0-39 0 0,-1 0-68 0 0,1 0-79 0 0,0 1-91 0 0,-1-2 54 0 0,-1 1-56 0 0,1-1-49 0 0,-1 1-43 0 0,2-1-151 0 0,-1 1-43 0 0,2 0-183 0 0,1 2-493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0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0 10480 0 0,'0'0'306'0'0,"0"0"-4"0"0,0 0-134 0 0,0 0-61 0 0,0 0 107 0 0,0 0 195 0 0,0 3 21 0 0,0 8 85 0 0,0 1-52 0 0,0 0-49 0 0,0 0-46 0 0,0 0-44 0 0,0-1-40 0 0,0 1-37 0 0,0 0-34 0 0,0 4 32 0 0,0 0-53 0 0,0 1-45 0 0,0-1-38 0 0,0 16 29 0 0,0 22 4 0 0,0-31-57 0 0,0 1 48 0 0,0 1 69 0 0,-1-8-119 0 0,-1 0 0 0 0,-2 11-83 0 0,-3 15 108 0 0,6-14-80 0 0,1-12-116 0 0,0 0 68 0 0,0 3 64 0 0,0 11 101 0 0,0 6 31 0 0,0-12-135 0 0,0-4-97 0 0,0-1-112 0 0,0-3-79 0 0,0 0-114 0 0,0-8 132 0 0,0-1-35 0 0,0 1-36 0 0,0 0-40 0 0,0-9-236 0 0</inkml:trace>
  <inkml:trace contextRef="#ctx0" brushRef="#br0" timeOffset="253.73">1 363 9760 0 0,'0'0'222'0'0,"2"-3"30"0"0,-1 2-224 0 0,1 0-1 0 0,-1 0 1 0 0,0 0 0 0 0,0 0-1 0 0,1 0 1 0 0,-1 0-1 0 0,0 0 1 0 0,1 1-1 0 0,-1-1 1 0 0,1 0-1 0 0,-1 1 1 0 0,1-1 0 0 0,-1 1-1 0 0,1-1 1 0 0,-1 1-1 0 0,1 0 1 0 0,0 0-1 0 0,0 0-27 0 0,8-2 45 0 0,0-3-34 0 0,3-1-21 0 0,-9 5 6 0 0,0 1 0 0 0,0-1 0 0 0,0 1 0 0 0,0-1 0 0 0,4 2 4 0 0,7-2 20 0 0,0-1 60 0 0,-2-2 59 0 0,7-2 130 0 0,20 1 252 0 0,-18 0-190 0 0,5 0 64 0 0,-1 2-81 0 0,-7 3-110 0 0,-3-3-42 0 0,2-1-12 0 0,6-4 21 0 0,-12 4-15 0 0,0 1 0 0 0,11-2-156 0 0,11 2 219 0 0,1 3-80 0 0,-18 1-67 0 0,1-2 0 0 0,17-1-72 0 0,-10-2 31 0 0,20-3 30 0 0,-12 5-73 0 0,-11 2-104 0 0,1 0-38 0 0,51 0-432 0 0,-47 0 380 0 0,8 0-210 0 0</inkml:trace>
  <inkml:trace contextRef="#ctx0" brushRef="#br0" timeOffset="721.91">848 454 9040 0 0,'0'0'200'0'0,"0"0"33"0"0,0 0 15 0 0,2 2-36 0 0,12 7-160 0 0,-11-8-53 0 0,1 0-1 0 0,-1 0 1 0 0,1-1 0 0 0,0 0-1 0 0,-1 1 1 0 0,1-1 0 0 0,0 0 1 0 0,3 0 30 0 0,-1 2 54 0 0,4 3 195 0 0,-9-4-227 0 0,0 0 0 0 0,1 0-1 0 0,-1 0 1 0 0,1 0 0 0 0,0-1 0 0 0,-1 1 0 0 0,1-1-1 0 0,0 1 1 0 0,-1-1 0 0 0,1 0 0 0 0,0 1 0 0 0,-1-1-1 0 0,1 0-51 0 0,5 0 258 0 0,7 0 265 0 0,-5-3-220 0 0,-1-1-130 0 0,-7 3-148 0 0,1 0 1 0 0,-1 0 0 0 0,1 0 0 0 0,-1 0 0 0 0,0 1 0 0 0,1-1 0 0 0,-1 1 0 0 0,1-1 0 0 0,0 1-1 0 0,-1-1 1 0 0,1 1 0 0 0,-1 0 0 0 0,1 0 0 0 0,0 0-26 0 0,-1 0 23 0 0,1 0 0 0 0,-1-1 0 0 0,1 1 0 0 0,-1 0 0 0 0,1 0 0 0 0,-1-1 0 0 0,1 1 0 0 0,-1-1 0 0 0,0 1-1 0 0,2-1-22 0 0,7-8 151 0 0,-4 5-75 0 0,-1 4-61 0 0,0-1-9 0 0,12-27 58 0 0,-4 13-10 0 0,-8 3-1 0 0,1 7-40 0 0,-5 5-11 0 0,-1 0-1 0 0,0 0 1 0 0,1 0-1 0 0,-1-1 1 0 0,1 1 0 0 0,-1 0-1 0 0,0-1 1 0 0,1 1-1 0 0,-1 0 1 0 0,0-1 0 0 0,1 1-1 0 0,-1 0 1 0 0,0-1-1 0 0,0 1 1 0 0,1-1-1 0 0,-1 1 1 0 0,0-1 0 0 0,0 1-1 0 0,0 0 1 0 0,1-1-1 0 0,-1 1 1 0 0,0-1 0 0 0,0 1-1 0 0,0-1 1 0 0,0 1-1 0 0,0-1 1 0 0,0 1 0 0 0,0-1-1 0 0,0 1 1 0 0,0-1-1 0 0,0 1 1 0 0,-1-1-2 0 0,1-20 6 0 0,0 0 97 0 0,0-5 106 0 0,0-9 180 0 0,-2 30-228 0 0,-8-5 6 0 0,5 7-27 0 0,-8 3-112 0 0,-2 3-28 0 0,9 0 3 0 0,2-2-16 0 0,1 0 0 0 0,-1 1-1 0 0,1 0 1 0 0,0 0 0 0 0,0 0 0 0 0,-1 0 0 0 0,2 0 0 0 0,-1 1 0 0 0,0-1 0 0 0,-2 3 13 0 0,1 5-40 0 0,3-8 35 0 0,0 1 1 0 0,0-1 0 0 0,0 0 0 0 0,-1 0 0 0 0,1 0 0 0 0,0 0 0 0 0,-1 0-1 0 0,0 0 1 0 0,1 0 4 0 0,-4 2-13 0 0,1 1 0 0 0,0 0-1 0 0,1 0 1 0 0,-1 0 0 0 0,1 1 13 0 0,0-1-14 0 0,-1 0 1 0 0,1 1 0 0 0,-1-1-1 0 0,0-1 1 0 0,-1 1 13 0 0,0 0-2 0 0,1 1 0 0 0,0 0-1 0 0,0-1 1 0 0,0 1 0 0 0,0 1 0 0 0,-2 5 2 0 0,-8 14-11 0 0,8-18-5 0 0,5-7 14 0 0,0 0 0 0 0,0 1 0 0 0,0-1-1 0 0,0 0 1 0 0,1 1 0 0 0,-1-1 0 0 0,0 1-1 0 0,1-1 1 0 0,-1 1 0 0 0,1-1 0 0 0,-1 1 0 0 0,1-1-1 0 0,0 1 1 0 0,0-1 0 0 0,0 1 0 0 0,0-1 0 0 0,0 2 2 0 0,0 1-2 0 0,-1 0 1 0 0,1 0 0 0 0,-1 0 0 0 0,0-1 0 0 0,0 1 0 0 0,0 0 0 0 0,0-1 0 0 0,-1 1 0 0 0,0-1 0 0 0,-1 3 1 0 0,3-4-4 0 0,-1-1 0 0 0,0 1 0 0 0,1-1 0 0 0,0 1-1 0 0,-1-1 1 0 0,1 1 0 0 0,0-1 0 0 0,0 1 0 0 0,0-1 0 0 0,0 1 0 0 0,0-1 0 0 0,0 2 4 0 0,1 2-1 0 0,0-1 1 0 0,1 1-1 0 0,-1-1 1 0 0,1 1-1 0 0,1 1 1 0 0,0 2-1 0 0,-1-4 4 0 0,0 1 0 0 0,-1-1 1 0 0,2 0-1 0 0,-1 0 0 0 0,0 0 1 0 0,1 0-1 0 0,0-1 1 0 0,0 1-1 0 0,0-1 0 0 0,0 1 1 0 0,0-1-1 0 0,1 0 0 0 0,0 0 1 0 0,-1-1-1 0 0,1 1 0 0 0,0-1 1 0 0,0 0-1 0 0,1 0 1 0 0,0 1-4 0 0,-2-2 2 0 0,0 1 0 0 0,-1 0 0 0 0,1 0 0 0 0,-1 0 0 0 0,0 1 0 0 0,0-1 1 0 0,1 1-3 0 0,-1 0 3 0 0,0-1 1 0 0,0 0 0 0 0,0 1 0 0 0,0-1 0 0 0,1 0 0 0 0,-1 0-1 0 0,1-1 1 0 0,-1 1 0 0 0,1-1 0 0 0,2 2-4 0 0,20 2 11 0 0,-10 0-11 0 0,-12-3 0 0 0,0-1 0 0 0,0 0 0 0 0,1 0 0 0 0,-1 0 0 0 0,0-1 0 0 0,1 1 0 0 0,-1-1 0 0 0,0 1 0 0 0,1-1 0 0 0,61 0 26 0 0,-43 0-80 0 0,0 0-77 0 0,-4 0-58 0 0,0 0-90 0 0,0 0-105 0 0,1 0-121 0 0,-16 0 193 0 0,0 0-46 0 0,0 0-41 0 0,0 0-37 0 0,0 0-129 0 0,1 0-35 0 0,7 0-1326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8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0 10656 0 0,'0'0'241'0'0,"0"0"38"0"0,0 0 10 0 0,0 0-33 0 0,0 0-101 0 0,0 0-45 0 0,0 0 114 0 0,0 0 207 0 0,0 0 17 0 0,0 0-9 0 0,0 3-66 0 0,0 1-240 0 0,-1-2-72 0 0,1 0 0 0 0,0 0 0 0 0,0 1 0 0 0,1-1 0 0 0,-1 0 0 0 0,0 0 0 0 0,1 1 1 0 0,-1-1-1 0 0,1 2-61 0 0,1-1 86 0 0,1 1-2 0 0,1 3 31 0 0,-2-2 21 0 0,0 1 53 0 0,-2 1 97 0 0,1 7-3 0 0,2 0-73 0 0,1-1-63 0 0,-1-2-57 0 0,-1-7-71 0 0,2 21 268 0 0,-5-2-89 0 0,0-8-109 0 0,1-1-4 0 0,-1-6-35 0 0,1-1-1 0 0,1 1 1 0 0,-1-1-1 0 0,1 0 0 0 0,1 2-49 0 0,2 7 81 0 0,-2-10-42 0 0,0 0 0 0 0,-1 1 0 0 0,0-1 0 0 0,0 1 0 0 0,0-1 0 0 0,-1 1-39 0 0,0 13 82 0 0,0 65 339 0 0,1-75-369 0 0,-1-1 0 0 0,2 0 1 0 0,-1 0-1 0 0,2 5-52 0 0,4 18 149 0 0,-6-6-1 0 0,-1-22-126 0 0,1-1-1 0 0,-1 1 0 0 0,1 0 0 0 0,0 0 0 0 0,0 0 1 0 0,0-1-1 0 0,0 1 0 0 0,1-1 0 0 0,0 1 0 0 0,1 2-21 0 0,1 11 108 0 0,-5 0-50 0 0,0-8-33 0 0,1 15 13 0 0,0 29 118 0 0,0-38-160 0 0,0 1-57 0 0,-2-16-123 0 0,-8 0-9 0 0,7 0 59 0 0,3 0-3 0 0,0 0-60 0 0,0 0-179 0 0,-2 0-327 0 0,-1 0 608 0 0,1-1-87 0 0,0 1-89 0 0,1-1-92 0 0,0 0-96 0 0,0-1-97 0 0,0 0-100 0 0,0 0-103 0 0,-1-1-162 0 0,1 0-122 0 0,-3-3-938 0 0,-5-3-1111 0 0,9 9 3091 0 0</inkml:trace>
  <inkml:trace contextRef="#ctx0" brushRef="#br0" timeOffset="400.38">0 303 8960 0 0,'0'0'264'0'0,"0"0"-8"0"0,0 0-142 0 0,0 0-36 0 0,0 0 91 0 0,0 0 184 0 0,0 0 335 0 0,0 0 31 0 0,1-1-295 0 0,1-1-176 0 0,0 0-129 0 0,6-6 206 0 0,-6 7-158 0 0,-1 0-39 0 0,3 0 35 0 0,-1 0-84 0 0,2 2-44 0 0,-2 0 60 0 0,9-1 155 0 0,-1 0-81 0 0,1 0-45 0 0,17 0 98 0 0,-18 0-99 0 0,5-2 4 0 0,-1-4-75 0 0,-1 0-46 0 0,2 4 38 0 0,25 3-102 0 0,-20 0 0 0 0,0-1-69 0 0,-8 0-14 0 0,0 0-57 0 0,-2-1-18 0 0,-1 1-52 0 0,-1-2-60 0 0,0 1-65 0 0,-5 0 77 0 0,0 0-46 0 0,-1 0-41 0 0,1 0-35 0 0,-1-1-129 0 0,1 1-35 0 0,7-5-1328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8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0 228 9216 0 0,'0'0'208'0'0,"0"0"33"0"0,0 0 14 0 0,0 2-42 0 0,0 11-170 0 0,0-5-30 0 0,0-4 35 0 0,0 14 591 0 0,0-1-40 0 0,0-1-55 0 0,0 0-68 0 0,0-6-203 0 0,0 0-41 0 0,0 1-45 0 0,0 0-49 0 0,3 3 65 0 0,7-1 21 0 0,-10-12-217 0 0,0-1 1 0 0,1 0 0 0 0,-1 0-1 0 0,0 0 1 0 0,0 1-1 0 0,0-1 1 0 0,1 0 0 0 0,-1 0-1 0 0,0 1 1 0 0,0-1 0 0 0,0 0-1 0 0,0 1 1 0 0,0-1 0 0 0,0 0-1 0 0,1 0 1 0 0,-1 1-1 0 0,0-1 1 0 0,0 0 0 0 0,0 1-1 0 0,0-1 1 0 0,0 0 0 0 0,0 1-1 0 0,0-1 1 0 0,0 0 0 0 0,0 0-1 0 0,-1 1-7 0 0,1 9 71 0 0,0 2 49 0 0,0 34 405 0 0,0-31-343 0 0,0-12-14 0 0,0-3-3 0 0,0 0-12 0 0,0 0-7 0 0,0 0-2 0 0,0 0 2 0 0,0 0 13 0 0,0 0 8 0 0,0 0 1 0 0,0 0-7 0 0,0 0-29 0 0,0 0-18 0 0,0 0-2 0 0,0-3-4 0 0,0-32 166 0 0,0-1-91 0 0,0-10-50 0 0,0-20-25 0 0,0 42-71 0 0,1 21-36 0 0,-1 0 0 0 0,1 0 0 0 0,-1 0 0 0 0,1-1 0 0 0,0 1 0 0 0,1 0 0 0 0,-1 0 0 0 0,0 0 0 0 0,1 1 1 0 0,-1-1-1 0 0,1 0 0 0 0,0 0 0 0 0,1 0-1 0 0,7-15 10 0 0,-8 0 31 0 0,-2 17-40 0 0,0 0 0 0 0,0-1 0 0 0,1 1 1 0 0,-1 0-1 0 0,0-1 0 0 0,0 1 1 0 0,1 0-1 0 0,-1-1 0 0 0,0 1 0 0 0,1-1-1 0 0,24-28 0 0 0,-22 25 2 0 0,-3 5-4 0 0,0-1-1 0 0,0 0 0 0 0,1 1 1 0 0,-1-1-1 0 0,0 1 0 0 0,1-1 1 0 0,-1 0-1 0 0,0 1 0 0 0,1-1 1 0 0,-1 1-1 0 0,1-1 0 0 0,-1 1 1 0 0,1 0-1 0 0,-1-1 0 0 0,1 1 1 0 0,-1-1-1 0 0,1 1 0 0 0,-1 0 1 0 0,1-1-1 0 0,0 1 0 0 0,-1 0 1 0 0,1 0 2 0 0,4-3-17 0 0,25-22-51 0 0,0 10-3 0 0,-27 14 67 0 0,-1 0-1 0 0,0 1 1 0 0,0-1-1 0 0,0 1 1 0 0,1-1-1 0 0,-1 1 1 0 0,0 0-1 0 0,1 0 1 0 0,-1 0-1 0 0,2 0 5 0 0,12-1-33 0 0,-3-5 4 0 0,-4 1-70 0 0,-4 4 3 0 0,1 0-40 0 0,-1 1 1 0 0,6-4-97 0 0,-7 2 93 0 0,-1 0 4 0 0,0 1-50 0 0,0-1-64 0 0,1 1-75 0 0,-2 0 66 0 0,1 1-38 0 0,2-1-394 0 0,-1 0 99 0 0,1 1-50 0 0,4 0-752 0 0,3 0-588 0 0,6 0-1119 0 0</inkml:trace>
  <inkml:trace contextRef="#ctx0" brushRef="#br0" timeOffset="417.41">802 46 5400 0 0,'0'0'158'0'0,"0"-2"-4"0"0,0-5-101 0 0,0 3 32 0 0,-1 2 89 0 0,-1-1 200 0 0,-8-7 342 0 0,8 9-433 0 0,1 0-49 0 0,0 0-44 0 0,0 1-39 0 0,-1-1-16 0 0,1 1-40 0 0,0 0-23 0 0,0 0-20 0 0,-2 1 25 0 0,2-2-11 0 0,0 0 42 0 0,-3-5 290 0 0,3 6-375 0 0,1-1-1 0 0,0 1 1 0 0,0-1 0 0 0,-1 1 0 0 0,1 0-1 0 0,0-1 1 0 0,0 1 0 0 0,-1-1 0 0 0,1 1-1 0 0,0 0 1 0 0,-1 0 0 0 0,1-1-1 0 0,-1 1 1 0 0,1 0 0 0 0,0 0 0 0 0,-1-1-1 0 0,1 1 1 0 0,-1 0 0 0 0,1 0 0 0 0,-1 0-1 0 0,1 0 1 0 0,-1-1 0 0 0,1 1-1 0 0,-1 0 1 0 0,1 0 0 0 0,-1 0 0 0 0,1 0-1 0 0,0 0 1 0 0,-1 0 0 0 0,1 0 0 0 0,-1 1-1 0 0,0-1-22 0 0,-10 0 625 0 0,-1 0-100 0 0,0 0-89 0 0,1 0-74 0 0,0 0-80 0 0,1 0-44 0 0,-8 0 94 0 0,-23 0 366 0 0,29 0-432 0 0,-1 0 56 0 0,2 1-197 0 0,0 6-30 0 0,3-3-50 0 0,-5 1 38 0 0,8 5-17 0 0,-7-5-52 0 0,10-4-14 0 0,1 0 0 0 0,0 0 0 0 0,0-1 0 0 0,0 1 0 0 0,0 0 0 0 0,0 0 0 0 0,0 0 0 0 0,0 0 0 0 0,1 0 0 0 0,-1 0 0 0 0,0 0 0 0 0,0 1 0 0 0,-4 11 0 0 0,1-11 0 0 0,-2 3 0 0 0,5-2 1 0 0,1 0 1 0 0,-1-1-1 0 0,1 1 1 0 0,-1 0-1 0 0,1-1 1 0 0,0 1-1 0 0,0 1-1 0 0,0 11 39 0 0,-1 2-36 0 0,5-1-51 0 0,1-7 7 0 0,0 0 0 0 0,0 0 1 0 0,7 7 40 0 0,4 1 6 0 0,-4-6-6 0 0,0 0 0 0 0,1-1 0 0 0,8 4 0 0 0,-15-10 5 0 0,0 1 1 0 0,-1 0 0 0 0,1 1 0 0 0,-1-1 0 0 0,0 1 0 0 0,0 0-1 0 0,0 0 1 0 0,1 4-6 0 0,0-1 9 0 0,0-1-1 0 0,0 1 1 0 0,5 2-9 0 0,0 0 4 0 0,12 12 32 0 0,-22-22-31 0 0,1 1 1 0 0,-1-1-1 0 0,0 1 0 0 0,0-1 0 0 0,-1 1 0 0 0,1-1 1 0 0,0 1-1 0 0,0-1 0 0 0,-1 1 0 0 0,1 0 0 0 0,-1 0 1 0 0,1-1-1 0 0,-1 1 0 0 0,0 0-5 0 0,3 3 119 0 0,7 5 2 0 0,-8-6 3 0 0,-1 0-64 0 0,-2 3-8 0 0,1-6-33 0 0,0 6 112 0 0,-1-1-42 0 0,-6 6 47 0 0,3-5-32 0 0,1-2-47 0 0,3-4-42 0 0,0-1 0 0 0,0 1 0 0 0,-1 0 0 0 0,1-1 0 0 0,0 1-1 0 0,-1-1 1 0 0,1 1 0 0 0,0-1 0 0 0,-1 1 0 0 0,1-1 0 0 0,-1 1-1 0 0,1-1 1 0 0,-1 1 0 0 0,1-1 0 0 0,-1 1 0 0 0,1-1-1 0 0,-1 0 1 0 0,1 1 0 0 0,-1-1 0 0 0,0 0 0 0 0,1 0 0 0 0,-1 1-15 0 0,-4 1 60 0 0,-6 4 84 0 0,-1 1-77 0 0,-10 5-54 0 0,5-8-17 0 0,-12-5 80 0 0,17 1-52 0 0,-3 0 31 0 0,12 1-52 0 0,0-1-1 0 0,0 0 1 0 0,1 0-1 0 0,-1 0 0 0 0,0 0 1 0 0,0 0-1 0 0,0-1 1 0 0,1 1-1 0 0,-1-1 1 0 0,-2-1-3 0 0,-3-3-1 0 0,7 5 0 0 0,-1-1 0 0 0,1 0 0 0 0,0 0 0 0 0,-1 0 0 0 0,1 1-1 0 0,-1-1 1 0 0,1 0 0 0 0,-1 1 0 0 0,1 0 0 0 0,-1-1 0 0 0,1 1 0 0 0,-1 0 0 0 0,0 0 0 0 0,1 0 1 0 0,-11-3-71 0 0,5 0-32 0 0,1-1-48 0 0,1 0-82 0 0,1 0-39 0 0,0 0-84 0 0,1 0-96 0 0,1-1-108 0 0,1 4 214 0 0,1-1-50 0 0,-1 1-44 0 0,1-1-39 0 0,-1 0-139 0 0,1 1-39 0 0,0-2-169 0 0,0 0-453 0 0,0 3 1278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7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646 168 7912 0 0,'-2'0'232'0'0,"-1"1"-131"0"0,0-2 19 0 0,-6-14-77 0 0,4 7-58 0 0,-1-4 23 0 0,4 2 96 0 0,1 1 127 0 0,-4 4 253 0 0,-2 1-62 0 0,4-1-48 0 0,-1-2-52 0 0,0-1 4 0 0,-2 0-42 0 0,1 3-62 0 0,-1-1 77 0 0,-9-9 560 0 0,9 8-535 0 0,-1 1-63 0 0,3 4-187 0 0,1 0-45 0 0,-9-3 317 0 0,7-5-55 0 0,-6 4-28 0 0,-2-1-65 0 0,9 5-126 0 0,-5-1 71 0 0,-14 3 97 0 0,14 0-111 0 0,0 1 62 0 0,-9-1-87 0 0,-35 0 275 0 0,51 0-376 0 0,1 0 1 0 0,-1 0 0 0 0,1 0-1 0 0,-1 1 1 0 0,1-1 0 0 0,-1 0-1 0 0,0 1 1 0 0,1 0 0 0 0,0-1 0 0 0,-1 1-1 0 0,1 0 1 0 0,-1 0 0 0 0,1-1-1 0 0,0 2-3 0 0,-7 2 22 0 0,-22 11-11 0 0,-1-10-11 0 0,-29 26 0 0 0,59-31 0 0 0,0 1 0 0 0,0-1 0 0 0,0 1 0 0 0,0 0 0 0 0,1 0 0 0 0,-1-1 0 0 0,0 1 0 0 0,1 0 0 0 0,-1 0 0 0 0,0 0 0 0 0,1 0 0 0 0,-1 0 0 0 0,1 0 0 0 0,-1 0 0 0 0,1 0 0 0 0,-1 0 0 0 0,-5 10 0 0 0,-4-5 0 0 0,9-6-1 0 0,0 1 0 0 0,0-1 1 0 0,0 1-1 0 0,0-1 0 0 0,0 1 1 0 0,0-1-1 0 0,0 1 0 0 0,0 0 1 0 0,0-1-1 0 0,0 1 0 0 0,1 0 1 0 0,-1 0-1 0 0,0-1 0 0 0,0 1 1 0 0,1 0-1 0 0,-1 0 1 0 0,-3 15-46 0 0,5 12 39 0 0,0-9-4 0 0,-2-10-3 0 0,0 11-18 0 0,5-6 41 0 0,8 5 82 0 0,-10-17-73 0 0,0 0 0 0 0,-1 1 0 0 0,1 0 0 0 0,0-1 0 0 0,-1 1 0 0 0,0 0 0 0 0,1 0-18 0 0,1 20 175 0 0,-1-2-72 0 0,4 0-86 0 0,-2-5-57 0 0,1 12-74 0 0,1-14 29 0 0,-5-10 69 0 0,0-1-1 0 0,0 0 1 0 0,0 0-1 0 0,0 1 1 0 0,0-1-1 0 0,-1 0 1 0 0,1 1-1 0 0,-1-1 1 0 0,0 1 16 0 0,0 10-18 0 0,-1-8 18 0 0,1 1-1 0 0,0-1 0 0 0,1 0 1 0 0,-1 0-1 0 0,1 0 1 0 0,1 1 0 0 0,3 7 0 0 0,-4-12 0 0 0,0 0 0 0 0,0-1 0 0 0,0 1 0 0 0,-1 0 0 0 0,1 0 0 0 0,-1 0 0 0 0,0-1 0 0 0,1 1 0 0 0,-1 0 0 0 0,0 0 0 0 0,0 0 0 0 0,0 0 0 0 0,0 0 0 0 0,0 0 0 0 0,0-1 0 0 0,-1 1 0 0 0,1 1 0 0 0,-6 11 0 0 0,5-11 0 0 0,0 0 0 0 0,0 0 0 0 0,0 0 0 0 0,0 0 0 0 0,0 0 0 0 0,1 0 0 0 0,-1 0 0 0 0,1 0 0 0 0,0 4 0 0 0,0 37 15 0 0,0 32 87 0 0,0-74-102 0 0,0-1 1 0 0,0 1-1 0 0,-1-1 1 0 0,1 0-1 0 0,0 1 1 0 0,-1-1-1 0 0,1 0 1 0 0,-1 1-1 0 0,0-1 1 0 0,1 0-1 0 0,-1 0 0 0 0,0 1 1 0 0,-6 12 14 0 0,5 0 65 0 0,2-11-54 0 0,0-1-18 0 0,0 0 1 0 0,0-1 0 0 0,0 1 0 0 0,0 0 0 0 0,0 0 0 0 0,0-1-1 0 0,0 1 1 0 0,-1 0 0 0 0,1 0 0 0 0,-1-1 0 0 0,0 2-9 0 0,-9 2 11 0 0,5 5-34 0 0,2-8-53 0 0,-7-1 60 0 0,6-1-51 0 0,0 0-75 0 0,1 0-88 0 0,0 0-116 0 0,2 0 139 0 0,-1-3-181 0 0,-8-7-335 0 0,7 5-21 0 0,3-8-6 0 0</inkml:trace>
  <inkml:trace contextRef="#ctx0" brushRef="#br0" timeOffset="584.21">11 440 5840 0 0,'-8'0'178'0'0,"6"0"-40"0"0,1 0 39 0 0,2 0 42 0 0,1 0 47 0 0,1 0 51 0 0,2 0 54 0 0,-5 0 203 0 0,3-2 2 0 0,-2 0-453 0 0,1 0-52 0 0,0 0 2 0 0,-1 1-9 0 0,0 0 36 0 0,0 0 19 0 0,1 0 38 0 0,-1-1 44 0 0,0 1 51 0 0,0 1 7 0 0,0 1-57 0 0,-1-1-52 0 0,1 0-41 0 0,0 0-25 0 0,0 0-35 0 0,3 0 15 0 0,-1-1 7 0 0,-1 1 89 0 0,0 0 18 0 0,0 0 74 0 0,1 0-113 0 0,1 0-38 0 0,3-1 27 0 0,2 1-2 0 0,-2 0 11 0 0,-1 0 61 0 0,-2 1-58 0 0,-1-1 33 0 0,-1-3 161 0 0,-1 3-316 0 0,12-10 316 0 0,4 8-44 0 0,-15 2-249 0 0,1 0 0 0 0,0 0 0 0 0,-1 0 0 0 0,1-1 0 0 0,0 1 0 0 0,0-1 1 0 0,0 0-42 0 0,7-9 152 0 0,13 5-66 0 0,-11-1-40 0 0,-11 5-39 0 0,1 0-1 0 0,-1 1 0 0 0,1-1 0 0 0,-1 0 1 0 0,1 1-1 0 0,-1-1 0 0 0,1 1 0 0 0,-1-1 0 0 0,1 1 1 0 0,0 0-1 0 0,-1 0 0 0 0,1 0 0 0 0,-1 0 1 0 0,1 0-7 0 0,7 0 8 0 0,-7 1-7 0 0,1-1-1 0 0,0 0 0 0 0,0 0 1 0 0,0 0-1 0 0,0 0 0 0 0,0 0 0 0 0,-1-1 1 0 0,1 1-1 0 0,0-1 0 0 0,0 0 1 0 0,0 0-1 0 0,1-1 4 0 0,0 0 1 0 0,0 0 0 0 0,0 1 0 0 0,0-1 0 0 0,0 1 0 0 0,1 0 0 0 0,-1 0 0 0 0,0 0 0 0 0,1 1 0 0 0,-1 0 0 0 0,1 0 0 0 0,-1 0 0 0 0,4 0-5 0 0,0 0 12 0 0,3 0-20 0 0,13 0-68 0 0,-12 0-214 0 0,0 0-47 0 0,24 0-815 0 0,-25 2 704 0 0,1 4-91 0 0,-5-2 214 0 0,-2-2 80 0 0,0-1 10 0 0,1 0-34 0 0,-4-1 227 0 0,0 0-86 0 0,0 0-72 0 0,0 0-64 0 0,0 1-91 0 0,0 0-49 0 0,4 1-1059 0 0,-4 0 865 0 0,-1-2 278 0 0,0 1 38 0 0,1 0-57 0 0,-2 0 221 0 0,1 0 40 0 0,0-1 44 0 0,-1 1 48 0 0,1 0 51 0 0,-1-1 57 0 0,3 3-865 0 0,-3-3 325 0 0,0 0 99 0 0,0 0-25 0 0,3 2-100 0 0,10 7 33 0 0,-6-5 269 0 0,-1-1 80 0 0,-1 0 76 0 0,0 0 100 0 0,-3-1-13 0 0,0-1 33 0 0,-1 1 201 0 0,0 0-76 0 0,0-1-65 0 0,-1 1-54 0 0,1 0-31 0 0,-1 0-45 0 0,-1 3 34 0 0,0-4-24 0 0,1 0 61 0 0,3 9 409 0 0,2-5-53 0 0,-5-4-457 0 0,1-1 0 0 0,0 0 0 0 0,-1 1 1 0 0,1-1-1 0 0,-1 1 0 0 0,1-1 1 0 0,-1 0-1 0 0,0 1 0 0 0,1 0 1 0 0,-1-1-1 0 0,1 1 0 0 0,-1-1 1 0 0,0 1-1 0 0,0-1 0 0 0,1 1 0 0 0,-1 0 1 0 0,0-1-1 0 0,0 1 0 0 0,0 0 1 0 0,0-1-1 0 0,1 1 0 0 0,-1 0 1 0 0,0-1-1 0 0,0 1 0 0 0,0-1 0 0 0,-1 1-34 0 0,1 57 2322 0 0,-2-53-1738 0 0,0-3-451 0 0,-19 23 729 0 0,20-25-836 0 0,1 1 0 0 0,-1-1 1 0 0,1 1-1 0 0,0 0 1 0 0,0-1-1 0 0,-1 1 1 0 0,1-1-1 0 0,0 1 1 0 0,0 0-1 0 0,0-1 1 0 0,-1 1-1 0 0,1 0 1 0 0,0-1-1 0 0,0 1 1 0 0,0 0-1 0 0,0-1 1 0 0,0 1-27 0 0,1 0 18 0 0,-1-1 0 0 0,0 0 1 0 0,0 1-1 0 0,1-1 1 0 0,-1 0-1 0 0,0 1 0 0 0,1-1 1 0 0,-1 0-1 0 0,0 1 1 0 0,1-1-1 0 0,-1 0 0 0 0,1 0 1 0 0,-1 0-1 0 0,0 1 1 0 0,1-1-1 0 0,-1 0 0 0 0,1 0 1 0 0,-1 0-1 0 0,1 0 0 0 0,-1 0 1 0 0,0 0-1 0 0,1 0 1 0 0,-1 0-1 0 0,1 0 0 0 0,-1 0 1 0 0,1 0-1 0 0,-1 0 1 0 0,1 0-19 0 0,1 0 219 0 0,-4 3-25 0 0,-8 7 73 0 0,7-8-67 0 0,3-2-10 0 0,3 3-18 0 0,7 7-56 0 0,-8-8-20 0 0,-2-2-91 0 0,0 0-84 0 0,-1 0-80 0 0,0 0-114 0 0,0 0 85 0 0,0 0-32 0 0,-1 1-308 0 0,0-1 67 0 0,1 0-45 0 0,-2 2-603 0 0,1 2-480 0 0,1 4-910 0 0</inkml:trace>
  <inkml:trace contextRef="#ctx0" brushRef="#br0" timeOffset="865.5">586 244 7400 0 0,'0'0'216'0'0,"-5"-3"-11"0"0,-18-7-92 0 0,15 8 2 0 0,1 1 129 0 0,7 1-244 0 0,-3 0 452 0 0,3 0 11 0 0,0 0-198 0 0,0 0-128 0 0,1 0-37 0 0,1 0-58 0 0,1 0-61 0 0,0 0-88 0 0,-1 0-84 0 0,-1 0 50 0 0,0 0-35 0 0,0 0-37 0 0,-1 0-36 0 0,1 0-338 0 0,-1 0-238 0 0,0 0-547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5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0 10136 0 0,'0'0'230'0'0,"0"0"30"0"0,0 0 19 0 0,0 0 10 0 0,0 3 14 0 0,0 23 113 0 0,0 1-41 0 0,0-1-41 0 0,0 0-36 0 0,0 27 196 0 0,0 0-118 0 0,0-3-113 0 0,0-1-67 0 0,0 35 25 0 0,0 53 33 0 0,0-78-113 0 0,0 1 62 0 0,0 1 89 0 0,0-61-284 0 0,0 0 0 0 0,0 1 1 0 0,0-1-1 0 0,0 1 0 0 0,0-1 1 0 0,0 1-1 0 0,0-1 1 0 0,0 1-1 0 0,0-1 0 0 0,-1 1 1 0 0,1-1-1 0 0,0 1 0 0 0,0-1 1 0 0,0 0-1 0 0,-1 1 1 0 0,1-1-1 0 0,0 1 0 0 0,0-1 1 0 0,-1 0-1 0 0,1 1 1 0 0,0-1-1 0 0,-1 0 0 0 0,1 1 1 0 0,0-1-1 0 0,-1 0 0 0 0,1 1 1 0 0,-1-1-1 0 0,1 0 1 0 0,0 0-1 0 0,-1 0 0 0 0,1 1 1 0 0,-1-1-1 0 0,1 0 0 0 0,-1 0 1 0 0,1 0-1 0 0,-1 0 1 0 0,1 0-1 0 0,-1 0 0 0 0,1 0 1 0 0,0 0-1 0 0,-1 0 1 0 0,0 0-9 0 0,-1 0 90 0 0,2 0-74 0 0,0 0-58 0 0,0 0-100 0 0,0 0-168 0 0,0 0 160 0 0,0 0-36 0 0,0 0-65 0 0,0 0 83 0 0,0 0-33 0 0,0 0-37 0 0,0 0-33 0 0,0 0-361 0 0,-1 0 90 0 0,1 0-47 0 0,-2 0-687 0 0,-2 0-541 0 0,-4 0-1026 0 0</inkml:trace>
  <inkml:trace contextRef="#ctx0" brushRef="#br0" timeOffset="606.29">0 348 7848 0 0,'0'0'232'0'0,"0"0"42"0"0,0 0 54 0 0,0 0 22 0 0,3 3 2 0 0,0 0-239 0 0,-1-1-51 0 0,0 0 9 0 0,0 1 26 0 0,1-1 49 0 0,-3-2-37 0 0,2 0-27 0 0,0-1-35 0 0,6 2-12 0 0,-5-1-5 0 0,4 1 14 0 0,-5-1-30 0 0,0 0 0 0 0,0 0 0 0 0,0 0 0 0 0,0 0 0 0 0,0 0 0 0 0,1-1 0 0 0,-1 1 0 0 0,0-1 0 0 0,0 1 0 0 0,0-1-14 0 0,6-3 42 0 0,0 1 0 0 0,-1 1 0 0 0,1-1 0 0 0,5 0-42 0 0,-11 3 4 0 0,58-26 128 0 0,-43 23-96 0 0,-9 1-17 0 0,-1 0 1 0 0,0 0-1 0 0,0 0 1 0 0,0-1-1 0 0,1 0-19 0 0,17-10 75 0 0,-14 6-23 0 0,1 1 0 0 0,-1 1 0 0 0,1 0 0 0 0,8-2-52 0 0,-4 3 44 0 0,-8 3-34 0 0,-1-1 0 0 0,0 0 1 0 0,0-1-1 0 0,0 1 1 0 0,1-2-11 0 0,22-8 0 0 0,-20 10 0 0 0,-8 2 1 0 0,0-1 1 0 0,0 1-1 0 0,0-1 0 0 0,0 1 0 0 0,-1-1 1 0 0,1 0-1 0 0,0 1 0 0 0,1-2-1 0 0,17-18 28 0 0,-18 19-32 0 0,0 0-1 0 0,0 0 0 0 0,-1 1 1 0 0,1-1-1 0 0,0 1 0 0 0,0-1 1 0 0,0 1-1 0 0,1-1 5 0 0,7-1-31 0 0,-3 0-14 0 0,1-1 0 0 0,-1 0 0 0 0,6-3 45 0 0,10-5-107 0 0,-6 6 46 0 0,-2 0 10 0 0,-2-2 35 0 0,10-8 16 0 0,-19 13 0 0 0,2 1 0 0 0,9-9 0 0 0,-2 7-12 0 0,-8 6-36 0 0,-4-2 47 0 0,0 0 0 0 0,0 0 1 0 0,0 1-1 0 0,0-1 0 0 0,0 0 1 0 0,0 0-1 0 0,0 1 0 0 0,-1-1 1 0 0,1 1-1 0 0,0-1 0 0 0,-1 1 1 0 0,1-1-1 0 0,-1 1 0 0 0,1-1 1 0 0,-1 1-1 0 0,0 0 0 0 0,0-1 1 0 0,0 2 0 0 0,0-2 0 0 0,0 1 0 0 0,1-1 0 0 0,-1 1 0 0 0,0-1 0 0 0,0 1 0 0 0,1-1 0 0 0,-1 1 0 0 0,1-1 0 0 0,0 0 0 0 0,-1 1 0 0 0,1-1 0 0 0,0 0 0 0 0,0 1 0 0 0,5 10 0 0 0,-1 16 0 0 0,2 0 0 0 0,-12-6 0 0 0,9 5 40 0 0,1-6 31 0 0,-4 2 35 0 0,-1 68 581 0 0,0-61-416 0 0,0 3 42 0 0,0-33-313 0 0,1 8 104 0 0,-2-1 0 0 0,1 1 0 0 0,-2 7-104 0 0,-5 7 291 0 0,6-19-250 0 0,0-1 1 0 0,0 1 0 0 0,0 0-1 0 0,1 0 1 0 0,-1 0-1 0 0,1-1 1 0 0,-1 1 0 0 0,1 0-42 0 0,0 10 194 0 0,0-4-54 0 0,0 15 150 0 0,0-23-272 0 0,1-1 0 0 0,-1 1 0 0 0,0 0 0 0 0,0 0 0 0 0,0 0 0 0 0,-1-1 0 0 0,1 1 1 0 0,0 0-1 0 0,0 0 0 0 0,0-1 0 0 0,0 1 0 0 0,-1 0 0 0 0,1 0 0 0 0,0-1 1 0 0,-1 1-1 0 0,1 0 0 0 0,-1-1 0 0 0,1 1 0 0 0,-1 0 0 0 0,1-1 0 0 0,-1 1 0 0 0,1-1 1 0 0,-1 1-1 0 0,0-1 0 0 0,1 1 0 0 0,-1 0-18 0 0,0-1 12 0 0,1 0 1 0 0,-1 0-1 0 0,1 1 0 0 0,0-1 1 0 0,-1 0-1 0 0,1 1 0 0 0,-1-1 1 0 0,1 0-1 0 0,0 1 0 0 0,-1-1 1 0 0,1 1-1 0 0,0-1 0 0 0,0 0 1 0 0,-1 1-1 0 0,1-1 0 0 0,0 1 1 0 0,0-1-1 0 0,0 1 0 0 0,0-1 1 0 0,-1 1-1 0 0,1-1 0 0 0,0 1 1 0 0,0-1-1 0 0,0 1 0 0 0,0-1 1 0 0,0 1-13 0 0,0 2 232 0 0,0-3 1 0 0,0 0 6 0 0,0 0 1 0 0,0 0 0 0 0,0 0-10 0 0,0 0-39 0 0,0-3-20 0 0,1-13 36 0 0,2 6-97 0 0,1 1-46 0 0,3 1-32 0 0,-4 5-18 0 0,0-1-1 0 0,0 1 1 0 0,0-1 0 0 0,-1 0 0 0 0,0 0-1 0 0,1-1-13 0 0,9-16 64 0 0,-11 18-59 0 0,1 0 0 0 0,0-1 0 0 0,-1 1 0 0 0,0-1 0 0 0,0 0 0 0 0,0 1-1 0 0,0-2-4 0 0,9-24 56 0 0,0 14-42 0 0,0 1 4 0 0,-3-5 31 0 0,-6 16-48 0 0,1 0 0 0 0,-1 0 0 0 0,0 0 0 0 0,1 0 0 0 0,0 0 0 0 0,-1 0 0 0 0,1 0 0 0 0,1 0 0 0 0,-1 0 0 0 0,0 1 0 0 0,0-1 0 0 0,1 1 0 0 0,0 0-1 0 0,1-1 0 0 0,7-4 0 0 0,-5 3-4 0 0,-1 1 1 0 0,1-1-1 0 0,-1-1 1 0 0,5-3 3 0 0,-7 5-13 0 0,0 0 0 0 0,1 1 1 0 0,0-1-1 0 0,-1 1 0 0 0,1 0 1 0 0,0-1-1 0 0,0 2 0 0 0,1-1 1 0 0,-1 0-1 0 0,3 0 13 0 0,8 10-24 0 0,-10-6 9 0 0,-5-2 13 0 0,1 0-1 0 0,0 1 1 0 0,-1-1-1 0 0,1 0 1 0 0,-1 1-1 0 0,1-1 1 0 0,0 0 0 0 0,-1 1-1 0 0,1-1 1 0 0,-1 1-1 0 0,1-1 1 0 0,-1 1-1 0 0,0-1 1 0 0,1 1 0 0 0,-1-1-1 0 0,1 1 1 0 0,-1-1-1 0 0,0 1 1 0 0,1-1 0 0 0,-1 1-1 0 0,0 0 1 0 0,0 0 2 0 0,3 3 1 0 0,9 12-13 0 0,-11-15 9 0 0,1 0 0 0 0,-1 0 0 0 0,0 1 1 0 0,0-1-1 0 0,0 0 0 0 0,0 1 1 0 0,0-1-1 0 0,0 1 0 0 0,0-1 1 0 0,0 1-1 0 0,-1-1 0 0 0,1 1 1 0 0,0-1-1 0 0,-1 1 0 0 0,0 0 1 0 0,1-1-1 0 0,-1 1 0 0 0,0 0 1 0 0,0 0 1 0 0,0 0 2 0 0,0 1-1 0 0,1-1 0 0 0,-1 1 0 0 0,0-1 0 0 0,1 0 0 0 0,-1 1 0 0 0,1-1 0 0 0,0 0 0 0 0,0 1 0 0 0,0-1 0 0 0,1 2 0 0 0,3 8-14 0 0,-2 6-39 0 0,-3-8-67 0 0,0 0 70 0 0,0-1 49 0 0,0 13 58 0 0,0-8-70 0 0,0-6-43 0 0,0 0-53 0 0,0-1-30 0 0,0 0-54 0 0,0 0-59 0 0,0 0-69 0 0,0 0-75 0 0,0 0-82 0 0,0-1-91 0 0,0 1-98 0 0,0-7 331 0 0,0 0-48 0 0,0 0-42 0 0,0 0-38 0 0,0 0-133 0 0,0 0-38 0 0,0 0-1397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7:52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167 122 7136 0 0,'0'0'165'0'0,"0"0"22"0"0,0-3 6 0 0,0-3-59 0 0,0 2 3 0 0,-1 2 60 0 0,-1 2 179 0 0,2 0-342 0 0,-1 0 0 0 0,1 0 1 0 0,-1 0-1 0 0,1 0 0 0 0,-1 0 0 0 0,1 0 0 0 0,-1 0 0 0 0,1 0 0 0 0,-1-1 1 0 0,1 1-1 0 0,-1 0 0 0 0,1 0 0 0 0,0 0 0 0 0,-1 0 0 0 0,1-1 1 0 0,-1 1-1 0 0,1 0 0 0 0,0 0 0 0 0,-1-1 0 0 0,1 1 0 0 0,-1 0 1 0 0,1-1-1 0 0,0 1 0 0 0,-1 0 0 0 0,1-1 0 0 0,0 1 0 0 0,0-1 0 0 0,-1 1 1 0 0,1-1-1 0 0,0 1 0 0 0,0 0 0 0 0,0-1 0 0 0,0 1 0 0 0,0-1 1 0 0,-1 1-1 0 0,1-1 0 0 0,0 1 0 0 0,0-1 0 0 0,0 1 0 0 0,0-1 1 0 0,0 1-1 0 0,0-1-34 0 0,0-1 716 0 0,0 2-83 0 0,-2-3-32 0 0,-8-7-7 0 0,7 7-30 0 0,3 3-118 0 0,-6 1 31 0 0,0 1-85 0 0,1 0-78 0 0,1 2-70 0 0,1 0-63 0 0,1 1-56 0 0,-1 1-48 0 0,2 0-41 0 0,0 2-37 0 0,0 1-35 0 0,1 19-175 0 0,1-16 155 0 0,0-2 72 0 0,-1-1 112 0 0,0 127-73 0 0,0-91 49 0 0,0-21-7 0 0,0 1 37 0 0,1-9-16 0 0,1 1-1 0 0,2 12-117 0 0,2 6 77 0 0,-4 1-83 0 0,-2 52 6 0 0,0-86-3 0 0,0 0 0 0 0,0-1 0 0 0,0 1 0 0 0,1-1 0 0 0,-1 1 0 0 0,0 0 1 0 0,1-1-1 0 0,-1 1 0 0 0,1-1 0 0 0,0 1 0 0 0,-1-1 0 0 0,1 1 0 0 0,0-1 1 0 0,0 1 2 0 0,5 10-52 0 0,-5-7 36 0 0,0 1 1 0 0,0-1-1 0 0,-1 1 1 0 0,1 0-1 0 0,-1 3 16 0 0,-1 19 6 0 0,0-8 70 0 0,1-17-2 0 0,0-3-4 0 0,0 0-28 0 0,0 0-64 0 0,0 0-66 0 0,0 0-49 0 0,0 0-142 0 0,-2-3-257 0 0,2 3 536 0 0,-4-3-243 0 0,3 1 120 0 0,0 1-37 0 0,0-1-8 0 0,-1 1-36 0 0,2-1-42 0 0,-1 1-48 0 0,0-1-50 0 0,0 1-47 0 0,1-1-42 0 0,0 1-37 0 0,-1-1-135 0 0,1 0-35 0 0,0-3-1410 0 0,0 5 2049 0 0</inkml:trace>
  <inkml:trace contextRef="#ctx0" brushRef="#br0" timeOffset="231.6">121 122 7464 0 0,'0'0'216'0'0,"3"0"-11"0"0,8-1-162 0 0,-9 1-42 0 0,0 0 0 0 0,1-1 1 0 0,-1 1-1 0 0,0-1 0 0 0,0 0 0 0 0,1 1 1 0 0,-1-1-1 0 0,0 0 0 0 0,1-1-1 0 0,3-3 58 0 0,-3 3 209 0 0,-1 1-93 0 0,1 0-56 0 0,1 1-46 0 0,0 0-11 0 0,-2-1 35 0 0,15-9 351 0 0,9 5 6 0 0,-11-2-72 0 0,-7 3-120 0 0,4 0 53 0 0,-7 2-254 0 0,0 0 37 0 0,5-1 126 0 0,15-9 360 0 0,-18 8-452 0 0,1-1-52 0 0,-5 3-54 0 0,0 0-1 0 0,1 0 0 0 0,-1 1 1 0 0,0-1-1 0 0,1 1 0 0 0,-1-1 1 0 0,1 1-25 0 0,12-1 127 0 0,-1 0-23 0 0,3-4-75 0 0,-8 1-26 0 0,12-3-4 0 0,-19 6-1 0 0,1 1 0 0 0,0 0-1 0 0,-1-1 1 0 0,1 1 0 0 0,0 1-1 0 0,0-1 1 0 0,0 0 0 0 0,-1 1-1 0 0,5 0 3 0 0,20 0-218 0 0,-26 0 106 0 0</inkml:trace>
  <inkml:trace contextRef="#ctx0" brushRef="#br0" timeOffset="517.91">0 379 9096 0 0,'0'0'200'0'0,"0"0"33"0"0,0 0 16 0 0,0 0 10 0 0,3 0-10 0 0,-3 0-235 0 0,1 0 1 0 0,-1 0-1 0 0,1 0 0 0 0,0 0 0 0 0,-1 0 0 0 0,1 0 0 0 0,-1 0 0 0 0,1 1 1 0 0,-1-1-1 0 0,1 0 0 0 0,-1 0 0 0 0,1 1 0 0 0,-1-1 0 0 0,1 0 0 0 0,-1 0 0 0 0,1 1 1 0 0,-1-1-1 0 0,0 1 0 0 0,1-1 0 0 0,-1 0 0 0 0,0 1 0 0 0,1-1 0 0 0,-1 1 0 0 0,1 0-14 0 0,-1-1 16 0 0,0 1 0 0 0,1 0 0 0 0,-1-1 0 0 0,1 1 0 0 0,-1-1 0 0 0,1 1 0 0 0,-1-1 0 0 0,1 1 0 0 0,-1-1 0 0 0,1 0 0 0 0,0 1 0 0 0,-1-1 0 0 0,1 0-1 0 0,0 1 1 0 0,-1-1 0 0 0,1 0 0 0 0,0 0 0 0 0,-1 1 0 0 0,1-1 0 0 0,0 0 0 0 0,-1 0 0 0 0,1 0 0 0 0,0 0 0 0 0,0 0 0 0 0,-1 0-16 0 0,23 0 512 0 0,0 0-78 0 0,-1 0-69 0 0,1 0-60 0 0,4 0-6 0 0,0 0-59 0 0,6 0-5 0 0,14 0 63 0 0,-32-1-172 0 0,2-5-22 0 0,1 0-28 0 0,-6 5-41 0 0,1 0 1 0 0,-1 1-1 0 0,1 0 0 0 0,2 1-35 0 0,36 0 82 0 0,-18-6-73 0 0,-27 4-58 0 0,4-2 36 0 0,5-1 2 0 0,-10 2-29 0 0,0 1-35 0 0,0 1-21 0 0,-1-1-38 0 0,1 1-42 0 0,0 0-50 0 0,-2 0 15 0 0,0 0-33 0 0,3 0-335 0 0,-1 0 79 0 0,-1 0-46 0 0,6 0-646 0 0,2 0-508 0 0,6 0-966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7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61 167 8784 0 0,'0'0'197'0'0,"3"0"24"0"0,0 0-171 0 0,-3 0-20 0 0,1 0-17 0 0,0-1 23 0 0,5-2 48 0 0,0-1 13 0 0,5-1 44 0 0,8-4-99 0 0,-3 2-33 0 0,-6 2 25 0 0,-3 1 30 0 0,-1-1 44 0 0,-4 3 46 0 0,1 0-57 0 0,0 2-35 0 0,1 0-31 0 0,-1-1-6 0 0,-1 1 24 0 0,7-6 90 0 0,-2-1 101 0 0,8-5 280 0 0,-9 10-378 0 0,0 1-39 0 0,-1-1 197 0 0,20-14 102 0 0,-20 6-224 0 0,-2 8-117 0 0,1 1-12 0 0,-4 1-47 0 0,0 0 0 0 0,1 0 0 0 0,-1 0 0 0 0,0 0 0 0 0,0 0 0 0 0,0 0 0 0 0,1 0 0 0 0,-1 0 0 0 0,0 0 0 0 0,0 0 0 0 0,0 0 0 0 0,0 0 0 0 0,0 0 0 0 0,1 0 0 0 0,-1 0 1 0 0,0 0-1 0 0,0-1 0 0 0,0 1 0 0 0,0 0 0 0 0,0 0 0 0 0,1 0 0 0 0,-1 0 0 0 0,0 0 0 0 0,0 0 0 0 0,0-1 0 0 0,0 1 0 0 0,0 0 0 0 0,0 0 0 0 0,0 0 0 0 0,0 0 0 0 0,0 0 0 0 0,0-1 0 0 0,0 1 0 0 0,0 0 0 0 0,0 0 0 0 0,1 0 0 0 0,-1-1-2 0 0,1-7 95 0 0,-1-9 81 0 0,0 4-139 0 0,0 13-34 0 0,0 0 1 0 0,0 0-1 0 0,0 0 0 0 0,0 0 1 0 0,0 0-1 0 0,0-1 0 0 0,0 1 1 0 0,0 0-1 0 0,0 0 0 0 0,0 0 1 0 0,0 0-1 0 0,0 0 0 0 0,0 0 1 0 0,0 0-1 0 0,0 0 0 0 0,0 0 1 0 0,0 0-1 0 0,0 0 0 0 0,0-1 1 0 0,0 1-1 0 0,0 0 1 0 0,0 0-1 0 0,0 0 0 0 0,0 0 1 0 0,0 0-1 0 0,0 0 0 0 0,0 0 1 0 0,0 0-1 0 0,0 0 0 0 0,-1 0 1 0 0,1 0-1 0 0,0 0 0 0 0,0 0 1 0 0,0 0-1 0 0,0 0 0 0 0,0-1 1 0 0,0 1-1 0 0,0 0 0 0 0,0 0 1 0 0,0 0-1 0 0,0 0 0 0 0,0 0 1 0 0,0 0-1 0 0,-1 0 0 0 0,1 0 1 0 0,0 0-1 0 0,0 0 0 0 0,0 0 1 0 0,0 0-1 0 0,0 0 1 0 0,0 0-1 0 0,0 0 0 0 0,0 0 1 0 0,0 0-1 0 0,0 0 0 0 0,-1 0 1 0 0,1 1-4 0 0,-1-1 7 0 0,-4 0 127 0 0,-10-1 368 0 0,11-1-411 0 0,1-3-2 0 0,3 5-86 0 0,0-1 1 0 0,0 1-1 0 0,0 0 0 0 0,0 0 0 0 0,0-1 0 0 0,0 1 0 0 0,0 0 1 0 0,0-1-1 0 0,0 1 0 0 0,-1 0 0 0 0,1-1 0 0 0,0 1 0 0 0,0 0 1 0 0,0 0-1 0 0,0-1 0 0 0,-1 1 0 0 0,1 0 0 0 0,0 0 0 0 0,0 0 1 0 0,0-1-1 0 0,-1 1 0 0 0,1 0 0 0 0,0 0 0 0 0,0 0 0 0 0,-1 0 1 0 0,1-1-1 0 0,0 1 0 0 0,0 0 0 0 0,-1 0 0 0 0,1 0 0 0 0,0 0 1 0 0,-1 0-1 0 0,1 0 0 0 0,0 0 0 0 0,-1 0 0 0 0,1 0 0 0 0,0 0 1 0 0,-1 0-1 0 0,1 0 0 0 0,0 0 0 0 0,0 0 0 0 0,-1 0 0 0 0,1 0 1 0 0,0 0-1 0 0,-1 0 0 0 0,1 0 0 0 0,0 1 0 0 0,0-1 0 0 0,-1 0 1 0 0,1 0-1 0 0,0 0 0 0 0,0 0 0 0 0,-1 1 0 0 0,1-1-3 0 0,-4 6 69 0 0,4-5-64 0 0,-1-1-1 0 0,1 0 0 0 0,0 1 0 0 0,0-1 1 0 0,-1 1-1 0 0,1-1 0 0 0,0 0 0 0 0,-1 1 1 0 0,1-1-1 0 0,0 0 0 0 0,-1 1 0 0 0,1-1 1 0 0,0 0-1 0 0,-1 0 0 0 0,1 1 0 0 0,-1-1 1 0 0,1 0-1 0 0,-1 0 0 0 0,1 0 0 0 0,-1 1 1 0 0,1-1-1 0 0,0 0 0 0 0,-1 0 1 0 0,1 0-1 0 0,-1 0 0 0 0,1 0 0 0 0,-1 0 1 0 0,1 0-1 0 0,-1 0 0 0 0,1 0 0 0 0,-1 0 1 0 0,0 0-5 0 0,-5-1 40 0 0,4 1-29 0 0,-1 0 1 0 0,1 0-1 0 0,0 0 1 0 0,0 0 0 0 0,0 0-1 0 0,0 1 1 0 0,0-1-1 0 0,0 0 1 0 0,0 1 0 0 0,-1 0-12 0 0,-26 14 141 0 0,-2 0 54 0 0,27-13-168 0 0,1 1 1 0 0,-1-1 0 0 0,1 1-1 0 0,0-1 1 0 0,-3 3-28 0 0,-15 19 197 0 0,4-7 20 0 0,14-13-154 0 0,0 0 0 0 0,0 0 1 0 0,0 1-1 0 0,0-1 0 0 0,1 1 0 0 0,-1-1 1 0 0,1 1-1 0 0,0 2-63 0 0,-7 12 214 0 0,5-12-134 0 0,3-5-62 0 0,0-1 0 0 0,0 0 0 0 0,0 1 0 0 0,1-1 0 0 0,-1 1 0 0 0,0-1 0 0 0,1 1 0 0 0,-1-1 0 0 0,1 1 0 0 0,-1-1 0 0 0,1 1 0 0 0,0 0 0 0 0,0-1-1 0 0,0 1-17 0 0,0 5 91 0 0,0 10 203 0 0,0-13-259 0 0,0-2 99 0 0,0 1-13 0 0,0-2-101 0 0,0 0-1 0 0,0 1 1 0 0,0-1-1 0 0,1 0 1 0 0,-1 1-1 0 0,1-1 1 0 0,-1 0-1 0 0,1 1 0 0 0,-1-1 1 0 0,1 0-1 0 0,0 0 1 0 0,-1 0-1 0 0,1 0 1 0 0,0 1-1 0 0,0-1-19 0 0,2 3 33 0 0,1-1-39 0 0,-3-1 10 0 0,0-1 0 0 0,0 0 0 0 0,0 0 0 0 0,1 0-1 0 0,-1 0 1 0 0,0 0 0 0 0,1 0 0 0 0,-1 0 0 0 0,0 0 0 0 0,1 0 0 0 0,-1 0 0 0 0,1-1 0 0 0,0 1 0 0 0,-1-1 0 0 0,1 1 0 0 0,-1-1 0 0 0,1 0 0 0 0,0 0 0 0 0,-1 0-1 0 0,1 1-3 0 0,0-1 4 0 0,0 0-1 0 0,-1 0 1 0 0,1 0-1 0 0,0 1 0 0 0,-1-1 1 0 0,1 1-1 0 0,0-1 1 0 0,-1 1-1 0 0,1-1 0 0 0,-1 1 1 0 0,1 0-1 0 0,-1 0 1 0 0,1 0-4 0 0,-1 0 3 0 0,1 0 0 0 0,-1 0 0 0 0,1 0 1 0 0,-1-1-1 0 0,1 1 0 0 0,0 0 0 0 0,-1-1 1 0 0,1 1-1 0 0,0-1 0 0 0,-1 0 1 0 0,1 0-1 0 0,0 1 0 0 0,0-1-3 0 0,42 0 90 0 0,-29 0-102 0 0,1 0-50 0 0,-2-2-38 0 0,2-4 15 0 0,0 1 18 0 0,3 2-27 0 0,1 3-89 0 0,0 1-80 0 0,11-4-198 0 0,-26 2 420 0 0,0-1-43 0 0,-1 1-41 0 0,1-1-39 0 0,0 0-37 0 0,-1 1-34 0 0,6-3-333 0 0,-1 0-150 0 0,0 1-108 0 0,0 0-91 0 0,-1 1-72 0 0,6 0-924 0 0,5 1-1079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9.8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10368 0 0,'0'0'233'0'0,"3"3"39"0"0,7 7 15 0 0,-8-7-125 0 0,-2-1-84 0 0,0 2-41 0 0,3 4-26 0 0,2 0 10 0 0,1 0 38 0 0,10 7 137 0 0,-12-12-130 0 0,0 0 1 0 0,0 0 0 0 0,-1 1 0 0 0,0-1 0 0 0,0 1 0 0 0,0 0 0 0 0,1 2-67 0 0,0 4 256 0 0,1 0 19 0 0,6 0-52 0 0,0-4-86 0 0,9 7 112 0 0,-10-2-29 0 0,-6-1-29 0 0,1 1 16 0 0,-5-10-195 0 0,1-1 1 0 0,0 1 0 0 0,-1 0-1 0 0,1-1 1 0 0,0 1 0 0 0,0-1-1 0 0,-1 1 1 0 0,1-1 0 0 0,0 1-1 0 0,0-1 1 0 0,0 0 0 0 0,0 1-1 0 0,0-1-12 0 0,11 3 112 0 0,-9-3-88 0 0,-1 1 1 0 0,0-1 0 0 0,0 1 0 0 0,1 0 0 0 0,-1 0-1 0 0,0-1 1 0 0,0 1 0 0 0,1 1-25 0 0,4 7 126 0 0,-4 5 36 0 0,-3-6-42 0 0,7 6 326 0 0,-4-11-363 0 0,-1 0-68 0 0,1-1 233 0 0,-6 1-18 0 0,-7 7-71 0 0,8-8-30 0 0,2-2-7 0 0,0 0-6 0 0,0 0-17 0 0,0 0-3 0 0,0 0 0 0 0,-6-7 29 0 0,-6 2-76 0 0,2 0-25 0 0,9 4-19 0 0,1 0-1 0 0,0 0 1 0 0,-1 1 0 0 0,1-1 0 0 0,0 0-1 0 0,0 0 1 0 0,0 0 0 0 0,-1 1 0 0 0,1-1-1 0 0,0 0 1 0 0,0 0 0 0 0,0 0 0 0 0,0 1-1 0 0,0-2-4 0 0,0-28 106 0 0,0 0-52 0 0,0 28-53 0 0,1 0-1 0 0,-1 1 0 0 0,0-1 0 0 0,0 1 0 0 0,1-1 0 0 0,-1 0 0 0 0,1 1 0 0 0,-1-1 0 0 0,1 1 1 0 0,0 0-1 0 0,-1-1 0 0 0,1 1 0 0 0,0-1 0 0 0,0 1 0 0 0,4-7 9 0 0,5-11 41 0 0,-5 8-47 0 0,-3 7-8 0 0,0 1 0 0 0,0 0-1 0 0,1-1 1 0 0,-1 1 0 0 0,1 0-1 0 0,0 0 1 0 0,0 1 0 0 0,0-1-1 0 0,0 0 1 0 0,0 1 0 0 0,1 0-1 0 0,-1 0 1 0 0,1 0 0 0 0,-1 0-1 0 0,2 0 6 0 0,8-3-12 0 0,-11 2-5 0 0,3-4-14 0 0,0 6 30 0 0,-1 0 0 0 0,1 0-1 0 0,0 0 1 0 0,0 1-1 0 0,0 0 1 0 0,-1 0-1 0 0,1 0 1 0 0,5 1 1 0 0,15 0-1 0 0,-17-1-2 0 0,0 1 0 0 0,-1 1 0 0 0,1 0 0 0 0,-1 0 0 0 0,4 1 3 0 0,13 4-38 0 0,-17-5 37 0 0,0 0 0 0 0,0 1 0 0 0,-1 0 0 0 0,1 0 0 0 0,-1 0 0 0 0,0 1 0 0 0,0 0 0 0 0,0 0 0 0 0,0 0 0 0 0,-1 1 0 0 0,2 1 1 0 0,36 27 0 0 0,-40-30 1 0 0,0 0 0 0 0,0 1 0 0 0,0-1 0 0 0,0 1 0 0 0,0 0-1 0 0,-1 0 1 0 0,0 0 0 0 0,0 0 0 0 0,0 1 0 0 0,0-1 0 0 0,0 0-1 0 0,-1 1 1 0 0,0 2-1 0 0,0-3 15 0 0,0 0-1 0 0,0 0 1 0 0,0-1-1 0 0,1 1 0 0 0,-1 0 1 0 0,1-1-1 0 0,0 1 1 0 0,0-1-1 0 0,0 1 1 0 0,1-1-1 0 0,0 2-14 0 0,4 5 38 0 0,-3 3 82 0 0,-4 2-54 0 0,-1-8-20 0 0,1 6 34 0 0,0-10 7 0 0,0-3 28 0 0,0 0 11 0 0,0 0 2 0 0,2 2 2 0 0,8 8 6 0 0,-7-7 6 0 0,-3-3 2 0 0,0 0-10 0 0,0 0-46 0 0,0-3-22 0 0,1 0-44 0 0,-1 2-18 0 0,-5-6 27 0 0,-4-10 30 0 0,8 15-60 0 0,0-1 0 0 0,1 0 0 0 0,-1 0 0 0 0,1 1 1 0 0,-1-1-1 0 0,1 0 0 0 0,0 0 0 0 0,0 0 0 0 0,0 0 0 0 0,1 1 1 0 0,-1-2-2 0 0,1-4 8 0 0,-2-2 15 0 0,1 8-20 0 0,0 0 0 0 0,0 0-1 0 0,0 0 1 0 0,0 0 0 0 0,0 0 0 0 0,1 0-1 0 0,-1 1 1 0 0,0-1 0 0 0,1 0 0 0 0,-1 0-1 0 0,1 0-2 0 0,9-16 12 0 0,-5-7 36 0 0,-3 19-47 0 0,1 1 0 0 0,-1-1 0 0 0,1 1-1 0 0,0 0 1 0 0,0 0 0 0 0,1 0-1 0 0,0 0 1 0 0,-1 0 0 0 0,2 1-1 0 0,-1 0 1 0 0,0 0 0 0 0,1 0 0 0 0,0 0-1 0 0,0 1 1 0 0,0 0 0 0 0,0 0-1 0 0,3-2 0 0 0,5-5-10 0 0,-7 7-41 0 0,4 3 51 0 0,-6 1-3 0 0,-1-1 3 0 0,0 0 0 0 0,-1 0 0 0 0,1 0 0 0 0,0 0 0 0 0,-1 1 0 0 0,1-1 0 0 0,1 1 0 0 0,1 6 0 0 0,-3-4 0 0 0,8 2-10 0 0,-2 8-33 0 0,1-6 34 0 0,-8-6 9 0 0,1 0 0 0 0,-1 0 0 0 0,1 0 0 0 0,-1 0 0 0 0,0 0 0 0 0,0 1 0 0 0,0-1-1 0 0,1 0 1 0 0,-1 1 0 0 0,0-1 0 0 0,-1 1 0 0 0,1-1 0 0 0,0 1 0 0 0,0-1 0 0 0,-1 1 0 0 0,1 0-1 0 0,0 1 1 0 0,3 7 0 0 0,3 7-15 0 0,-6-1-23 0 0,-1-15 37 0 0,1 1 1 0 0,-1-1-1 0 0,0 1 0 0 0,0 0 0 0 0,1-1 1 0 0,-1 1-1 0 0,1-1 0 0 0,-1 1 0 0 0,1-1 1 0 0,0 1-1 0 0,-1-1 0 0 0,1 0 0 0 0,0 1 1 0 0,0-1 0 0 0,4 7-1 0 0,5 17 1 0 0,-10-24 0 0 0,0 1 0 0 0,0-1 0 0 0,0 1 0 0 0,0-1 0 0 0,0 0 0 0 0,-1 1 0 0 0,1-1 0 0 0,0 1 0 0 0,-1-1 0 0 0,1 0 0 0 0,-1 1 0 0 0,0-1 0 0 0,0 1 0 0 0,1-1 0 0 0,-1 0-1 0 0,1-1 0 0 0,0 1 0 0 0,0 0 0 0 0,-1 0 0 0 0,1-1 1 0 0,0 1-1 0 0,0 0 0 0 0,0 0 0 0 0,0-1 0 0 0,0 1 0 0 0,0 0 1 0 0,0 0-1 0 0,0-1 0 0 0,1 1 0 0 0,-1 0 0 0 0,0 0 0 0 0,0-1 1 0 0,0 1-1 0 0,1 0 0 0 0,-1-1 0 0 0,1 1 0 0 0,-1 0 1 0 0,13 14-36 0 0,-2-2-15 0 0,-8 1-156 0 0,-4-13 189 0 0,1 0-1 0 0,0 0 1 0 0,0 0-1 0 0,0 0 0 0 0,0-1 1 0 0,1 1-1 0 0,-1 0 1 0 0,0 0-1 0 0,0 0 0 0 0,0-1 1 0 0,1 1-1 0 0,-1 0 1 0 0,0 0-1 0 0,1-1 0 0 0,-1 1 19 0 0,1 0-19 0 0,0-1 0 0 0,-1 0-1 0 0,1 1 1 0 0,0-1-1 0 0,0 0 1 0 0,0 0-1 0 0,-1 1 1 0 0,1-1 0 0 0,0 0-1 0 0,0 0 1 0 0,0 0-1 0 0,-1 0 1 0 0,1 0-1 0 0,1 0 20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2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282 77 7632 0 0,'0'0'166'0'0,"0"0"29"0"0,0 0 14 0 0,-2-2-25 0 0,-11-11 8 0 0,7 6-59 0 0,1 4 89 0 0,1 1-69 0 0,-9-3 573 0 0,8-6 30 0 0,-1 7-272 0 0,-1 0-99 0 0,-5-3 159 0 0,11 6-285 0 0,-1 0-49 0 0,1 0-42 0 0,0 1-38 0 0,-1-1-15 0 0,1 1-39 0 0,-1 0-21 0 0,0 0-16 0 0,-1 0 34 0 0,1-1 77 0 0,-11-9 446 0 0,11 9-383 0 0,1 0-50 0 0,-1 0-43 0 0,0 1-37 0 0,-1-1 12 0 0,-2 2-62 0 0,3 0 2 0 0,1-1 41 0 0,-10 1 190 0 0,-2 6 32 0 0,12-6-263 0 0,0 0-1 0 0,-1-1 0 0 0,1 1 0 0 0,0 0 0 0 0,-1-1 1 0 0,1 1-1 0 0,-1-1 0 0 0,1 1 0 0 0,-1-1 0 0 0,1 0 1 0 0,-1 1-1 0 0,0-1-34 0 0,-3 2 241 0 0,2 2-149 0 0,-1 0-21 0 0,1 0 0 0 0,-1-1 1 0 0,0 0-1 0 0,0 1 0 0 0,-1 0-71 0 0,-2-1 66 0 0,6-3-60 0 0,1 0 0 0 0,-1 0 0 0 0,1 1 1 0 0,-1-1-1 0 0,0 0 0 0 0,1 1 0 0 0,-1-1 1 0 0,1 1-1 0 0,-1-1 0 0 0,1 1 0 0 0,-1-1 0 0 0,1 1 1 0 0,0-1-1 0 0,-1 1 0 0 0,1 0 0 0 0,0-1 1 0 0,-1 1-1 0 0,1-1 0 0 0,0 1 0 0 0,-1 0 1 0 0,1-1-1 0 0,0 1 0 0 0,0 0 0 0 0,0-1 1 0 0,0 1-1 0 0,0 0 0 0 0,0 0-6 0 0,-1 1 7 0 0,-1 2 14 0 0,0 1 0 0 0,0-1 0 0 0,0 1-1 0 0,-1-1 1 0 0,0 0 0 0 0,0 0 0 0 0,0 0-1 0 0,0 0 1 0 0,-2 1-21 0 0,4-4 7 0 0,-1 1 0 0 0,1 0 0 0 0,0-1 0 0 0,-1 1 0 0 0,1 0 0 0 0,0 0 0 0 0,0 0 0 0 0,0 0 0 0 0,0 0 0 0 0,1 1 0 0 0,-1-1 0 0 0,0 0 0 0 0,1 0 0 0 0,0 0 0 0 0,-1 1-7 0 0,-1 10 18 0 0,-3 3-7 0 0,-1 9 30 0 0,4-8 33 0 0,1-2 73 0 0,-4 0-4 0 0,1 0-3 0 0,8-2 8 0 0,0-6-58 0 0,-2 8 35 0 0,-1-2-53 0 0,-1-10-67 0 0,-1-1 0 0 0,1 1 0 0 0,0-1 0 0 0,1 1 1 0 0,-1-1-1 0 0,0 0 0 0 0,1 1 0 0 0,-1-1 0 0 0,1 0 0 0 0,0 1 0 0 0,0-1 0 0 0,0 0 0 0 0,0 0 0 0 0,0 0 0 0 0,0 0 1 0 0,0 0-1 0 0,1 0 0 0 0,-1 0 0 0 0,1 0-5 0 0,3 4-3 0 0,22 19 39 0 0,-23-21-20 0 0,0 0 0 0 0,1-1 1 0 0,-1 0-1 0 0,1 0 0 0 0,0 0 0 0 0,-1 0 0 0 0,6 1-16 0 0,5 1 49 0 0,-8-2-30 0 0,0-1 0 0 0,0 0 0 0 0,0 0 0 0 0,0 0 0 0 0,0-1 0 0 0,0-1-1 0 0,0 1 1 0 0,3-1-19 0 0,106 0 204 0 0,-108 0-199 0 0,1-1-1 0 0,-1-1 0 0 0,0 1 1 0 0,0-1-1 0 0,0 0 0 0 0,0-1 1 0 0,5-2-5 0 0,23-7 41 0 0,-14 7-37 0 0,-4 0-71 0 0,3-2-85 0 0,11-8-158 0 0,-7 5 60 0 0,-8 6 49 0 0,-4 1 20 0 0,-1-1-40 0 0,-1 0-50 0 0,-1-2-58 0 0,0 0-82 0 0,-1 0 59 0 0,6-4-227 0 0,-3 2 158 0 0,5-7-481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41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546 243 6240 0 0,'-3'0'182'0'0,"-9"0"-8"0"0,-10 0-132 0 0,12 0 79 0 0,5 0 104 0 0,1 0-67 0 0,-1 0 36 0 0,0-1 82 0 0,0 0-34 0 0,-6-4 368 0 0,-2-2 44 0 0,7 6-393 0 0,-2 1 38 0 0,-14 0 320 0 0,-9 1 105 0 0,11-1-279 0 0,5-1-136 0 0,3-2-84 0 0,-3-2 112 0 0,3 0-75 0 0,-7 3 65 0 0,6 1-5 0 0,0 1-88 0 0,2-1-78 0 0,1 1-46 0 0,6 0-77 0 0,0 0-1 0 0,0 1 0 0 0,0-1 1 0 0,0 1-1 0 0,1 0 0 0 0,-2 0-32 0 0,-10 5 70 0 0,12-5-58 0 0,0 0 1 0 0,-1 0-1 0 0,1 0 1 0 0,0 0-1 0 0,0 0 1 0 0,-1-1-1 0 0,1 0 1 0 0,-2 1-13 0 0,4-1 6 0 0,-1 0 1 0 0,0 0 0 0 0,1 0 0 0 0,-1 0 0 0 0,1 0-1 0 0,-1 1 1 0 0,0-1 0 0 0,1 1 0 0 0,-1-1 0 0 0,1 1 0 0 0,-1 0-1 0 0,1-1 1 0 0,0 1 0 0 0,-1 0-7 0 0,-10 5 30 0 0,8-5-22 0 0,0 0 0 0 0,-1 0 0 0 0,1-1 0 0 0,0 0 0 0 0,-1 0 0 0 0,-1 0-8 0 0,-5 0 53 0 0,1 1-7 0 0,-2 6-22 0 0,4-3-14 0 0,-3 1 22 0 0,-6 5 0 0 0,12-6 15 0 0,-2-3-40 0 0,2 0-7 0 0,-8 9-16 0 0,10-5-58 0 0,3 5 63 0 0,1-10 4 0 0,0 12-61 0 0,4-8 42 0 0,1 0-14 0 0,0 7 12 0 0,-5-10 25 0 0,-1 0-1 0 0,0 0 1 0 0,1 0 0 0 0,-1 0-1 0 0,1-1 1 0 0,0 1 0 0 0,-1 0-1 0 0,1 0 1 0 0,0 0 0 0 0,-1 0 0 0 0,1 0-1 0 0,0-1 1 0 0,0 1 0 0 0,0 0-1 0 0,-1-1 1 0 0,2 1 3 0 0,8 4-13 0 0,-8-4 12 0 0,0 0-1 0 0,0 0 1 0 0,0 0 0 0 0,0 0-1 0 0,0 0 1 0 0,0 1-1 0 0,0-1 1 0 0,0 1 0 0 0,0 0 1 0 0,21 18-56 0 0,12 5 52 0 0,0 5 4 0 0,-10-12 0 0 0,-4 7 0 0 0,-5-13 0 0 0,-13-10 0 0 0,0-1 0 0 0,-1 1 0 0 0,1 0 0 0 0,-1 0 0 0 0,1 0 0 0 0,-1 1 0 0 0,1-1 0 0 0,-1 1 0 0 0,1 1 0 0 0,6 10 0 0 0,1-1 0 0 0,0 0 0 0 0,7 5 0 0 0,-1 6 3 0 0,-7-8 37 0 0,-7-10-11 0 0,2 8 65 0 0,-5 7 4 0 0,1-16-58 0 0,0-5-36 0 0,0 1 1 0 0,0-1 0 0 0,0 0 0 0 0,0 1 0 0 0,0-1 0 0 0,0 0 0 0 0,0 1 0 0 0,0-1 0 0 0,0 0 0 0 0,0 0 0 0 0,0 1 0 0 0,0-1 0 0 0,0 0-1 0 0,0 1 1 0 0,0-1 0 0 0,-1 0 0 0 0,1 0 0 0 0,0 1 0 0 0,0-1 0 0 0,0 0 0 0 0,0 0 0 0 0,-1 1 0 0 0,1-1 0 0 0,0 0 0 0 0,0 0 0 0 0,-1 1-5 0 0,-10 16 183 0 0,9-13-132 0 0,0 0 1 0 0,0 0-1 0 0,0 0 0 0 0,-1-1 1 0 0,-2 3-52 0 0,-1-1 101 0 0,1 0 0 0 0,-1-1 0 0 0,0 0 1 0 0,-2 1-102 0 0,2-2 45 0 0,2-1-47 0 0,-13 10 205 0 0,5 2-56 0 0,-3 1-24 0 0,14-14-119 0 0,0 0 1 0 0,0 0-1 0 0,-1 0 1 0 0,1-1-1 0 0,-1 1 1 0 0,1-1-1 0 0,-1 1 1 0 0,1-1-1 0 0,0 0 1 0 0,-1 1-1 0 0,1-1 1 0 0,-1 0-1 0 0,0 0 1 0 0,1 0-5 0 0,-10 1 52 0 0,8-1-49 0 0,0 0-1 0 0,-1 0 1 0 0,1 0 0 0 0,0 0 0 0 0,0 0-1 0 0,0 0 1 0 0,0-1 0 0 0,0 0 0 0 0,0 1 0 0 0,0-1-3 0 0,-4-3 7 0 0,-8-3-28 0 0,5 1-61 0 0,3 1-57 0 0,3-1-84 0 0,-1-7-309 0 0,-8 6-38 0 0,-2-19-6 0 0</inkml:trace>
  <inkml:trace contextRef="#ctx0" brushRef="#br0" timeOffset="396.87">576 454 5584 0 0,'0'0'124'0'0,"3"0"17"0"0,26 0 121 0 0,0 0-213 0 0,-22 0 17 0 0,0-3 112 0 0,0-1 141 0 0,2-4 266 0 0,-1 0-39 0 0,-1 4-280 0 0,5-1 399 0 0,-7-5-128 0 0,6 5-51 0 0,-6-6-8 0 0,5 6-27 0 0,-5-5-96 0 0,5 5-41 0 0,-5-5-8 0 0,-2 8-202 0 0,0 0-15 0 0,2-1 51 0 0,-4-2 13 0 0,-1 2-37 0 0,0-2 34 0 0,0-5-17 0 0,0 7-12 0 0,0 3-7 0 0,0-2-2 0 0,0 1-45 0 0,0-3-129 0 0,0 3 78 0 0,0 0 35 0 0,0 0 34 0 0,0-1 44 0 0,0 1 54 0 0,0-1 60 0 0,-2 2-70 0 0,-1 0-146 0 0,1 0-26 0 0,0 0 0 0 0,0 0-1 0 0,1 0 1 0 0,-1 0 0 0 0,0 0-1 0 0,0 0 1 0 0,1 0 0 0 0,-1 1-1 0 0,0-1 1 0 0,1 1 0 0 0,-2 0-1 0 0,-2 9 10 0 0,-21 5 60 0 0,22-11-62 0 0,0 0 1 0 0,0 1 0 0 0,0-1 0 0 0,0 1 0 0 0,1 0 0 0 0,0-1 0 0 0,0 2 0 0 0,0-1 0 0 0,0 1-9 0 0,-9 13 0 0 0,10-17 0 0 0,1 0 0 0 0,-1 0 0 0 0,1 0 0 0 0,-1 1 0 0 0,1-1 0 0 0,0 0 0 0 0,0 1 0 0 0,0-1 0 0 0,0 1 0 0 0,0-1 0 0 0,1 1 0 0 0,-1 0 0 0 0,1-1 0 0 0,0 1 0 0 0,0 0 0 0 0,0-1 0 0 0,0 9 5 0 0,0-7 8 0 0,0 1-1 0 0,0-1 1 0 0,0 0-1 0 0,-1 1 0 0 0,0-1 1 0 0,0 2-13 0 0,-4 9 15 0 0,3-12-15 0 0,1 0 0 0 0,0 1 0 0 0,0-1 0 0 0,0 0 0 0 0,1 0 0 0 0,-1 1 0 0 0,1-1 1 0 0,-1 2-1 0 0,1 73 16 0 0,0-77-8 0 0,1 1 0 0 0,-1 0 0 0 0,0-1 0 0 0,0 1-1 0 0,1-1 1 0 0,-1 1 0 0 0,1-1 0 0 0,-1 1 0 0 0,1-1 0 0 0,0 1 0 0 0,-1-1 0 0 0,1 0 0 0 0,0 1 0 0 0,0-1-8 0 0,4 7 22 0 0,0 2-7 0 0,-5-8-7 0 0,1 0 1 0 0,0 1-1 0 0,1-1 1 0 0,-1 0-1 0 0,0 0 0 0 0,1 0 1 0 0,-1 0-1 0 0,1-1 1 0 0,0 1-9 0 0,5 6 13 0 0,-4-5 1 0 0,0 0 0 0 0,0 0-1 0 0,0 0 1 0 0,0 0 0 0 0,1-1 0 0 0,0 1-14 0 0,26 12 16 0 0,-27-14-13 0 0,0 0 0 0 0,-1 0 1 0 0,1-1-1 0 0,0 1 0 0 0,0-1 0 0 0,0 0 1 0 0,-1 0-1 0 0,1 0 0 0 0,0 0 1 0 0,0 0-1 0 0,1-1-3 0 0,4 1 17 0 0,-5 0-11 0 0,0-1-1 0 0,0 1 1 0 0,0 0-1 0 0,1-1 1 0 0,-1 1 0 0 0,0-1-1 0 0,0 0 1 0 0,0 0 0 0 0,2-2-6 0 0,10-2 26 0 0,31-5 24 0 0,-26 6-19 0 0,0-1 0 0 0,1-1 0 0 0,-2-1 0 0 0,1 0 1 0 0,0-2-32 0 0,-9 4 39 0 0,0-1-46 0 0,3-1-59 0 0,0 0-51 0 0,2-1-76 0 0,9-4-155 0 0,5-3-96 0 0</inkml:trace>
  <inkml:trace contextRef="#ctx0" brushRef="#br0" timeOffset="867.4">1438 1 7688 0 0,'0'0'166'0'0,"0"0"29"0"0,0 0 14 0 0,0 0-59 0 0,0 0 2 0 0,0 0 68 0 0,0 0 200 0 0,0 0 368 0 0,0 0 32 0 0,0 0-38 0 0,0 0-519 0 0,0 0 85 0 0,0 0 192 0 0,0 0-17 0 0,0 0-43 0 0,0 0-307 0 0,0 2-36 0 0,0 26 416 0 0,0 0-93 0 0,0 0-82 0 0,0 1-71 0 0,0 5-17 0 0,0 1-70 0 0,0 6-22 0 0,0 21 29 0 0,0-57-191 0 0,1 1-1 0 0,-1-1 1 0 0,1 0-1 0 0,1 0 1 0 0,-1 0-1 0 0,1 2-35 0 0,0-2 38 0 0,0 0 0 0 0,-1 0 0 0 0,0 0 0 0 0,0 0 0 0 0,-1 1-1 0 0,1 1-37 0 0,-1 84 467 0 0,0-3 37 0 0,2-71-340 0 0,4-1-51 0 0,0-2 1 0 0,-5 2 44 0 0,1-1-2 0 0,4 0-54 0 0,0 0-19 0 0,-5 0 40 0 0,-1-13-107 0 0,0-1-1 0 0,0 1 1 0 0,1-1-1 0 0,-1 1 0 0 0,0-1 1 0 0,0 1-1 0 0,1-1 1 0 0,-1 1-1 0 0,1-1 0 0 0,0 1-15 0 0,0-1 9 0 0,-1 0 0 0 0,1 0 0 0 0,0 0-1 0 0,-1 0 1 0 0,1 0 0 0 0,0-1 0 0 0,0 1 0 0 0,0 0-1 0 0,-1 0 1 0 0,1-1 0 0 0,0 1 0 0 0,0-1-1 0 0,0 1-8 0 0,6 2 62 0 0,-6-3-57 0 0,-1 0-1 0 0,0 0 1 0 0,1 0-1 0 0,-1 0 1 0 0,1 1-1 0 0,-1-1 1 0 0,0 0 0 0 0,1 0-1 0 0,-1 0 1 0 0,1 1-1 0 0,-1-1 1 0 0,0 0-1 0 0,1 1 1 0 0,-1-1-1 0 0,0 0 1 0 0,0 1 0 0 0,1-1-1 0 0,-1 0 1 0 0,0 1-1 0 0,0-1-4 0 0,1 4 66 0 0,-1 1 39 0 0,5-2-5 0 0,-2-2-85 0 0,14 10 50 0 0,-16-10-60 0 0,-1-1-1 0 0,1 1 1 0 0,-1 0 0 0 0,1-1 0 0 0,-1 1-1 0 0,0 0 1 0 0,1-1 0 0 0,-1 1 0 0 0,0 0 0 0 0,1 0-1 0 0,-1-1 1 0 0,0 1 0 0 0,0 0 0 0 0,0 0 0 0 0,1 0-1 0 0,-1 0-4 0 0,0-1 2 0 0,0 0-1 0 0,0 0 0 0 0,0 0 0 0 0,-1 1 1 0 0,1-1-1 0 0,0 0 0 0 0,0 0 1 0 0,0 0-1 0 0,0 0 0 0 0,0 0 0 0 0,0 0 1 0 0,0 0-1 0 0,0 0 0 0 0,0 0 0 0 0,0 0 1 0 0,0 1-1 0 0,0-1 0 0 0,1 0 0 0 0,-1 0 1 0 0,0 0-1 0 0,0 0 0 0 0,0 0 0 0 0,0 0 1 0 0,0 0-1 0 0,0 0 0 0 0,0 0 1 0 0,0 0-1 0 0,0 0 0 0 0,0 0 0 0 0,0 0 1 0 0,0 1-1 0 0,0-1 0 0 0,0 0 0 0 0,0 0 1 0 0,0 0-1 0 0,0 0 0 0 0,1 0 0 0 0,-1 0 1 0 0,0 0-1 0 0,0 0 0 0 0,0 0 0 0 0,0 0 1 0 0,0 0-1 0 0,0 0 0 0 0,0 0 1 0 0,0 0-1 0 0,0 0 0 0 0,0 0 0 0 0,0 0 1 0 0,1 0-1 0 0,-1 0 0 0 0,0 0 0 0 0,0 0 1 0 0,0 0-1 0 0,0 0 0 0 0,0 0 0 0 0,0 0-1 0 0,11 0 43 0 0,25 0 224 0 0,-25 0-249 0 0,-6 0-18 0 0,-3 0 0 0 0,21-13 0 0 0,-21 12 1 0 0,0 1-1 0 0,0-1 0 0 0,-1 1 0 0 0,1 0 0 0 0,0-1 0 0 0,0 1 0 0 0,0 0 0 0 0,-1 0 0 0 0,1 0 1 0 0,0 0-1 0 0,1 1 0 0 0,-1-1-2 0 0,0 0 1 0 0,-1 0-1 0 0,1 0 0 0 0,0 0 1 0 0,0 0-1 0 0,0 0 1 0 0,0-1-1 0 0,-1 1 1 0 0,1 0-1 0 0,0-1 0 0 0,1 0 2 0 0,9-9-85 0 0,-8 8-22 0 0,-1 0 47 0 0,6 3 12 0 0,-7-1 11 0 0,4 0 8 0 0,-2-2-83 0 0,-1 0-71 0 0,-1-1-59 0 0,2-1-240 0 0,-4 3 426 0 0,1 1 0 0 0,0-1 0 0 0,-1 1-1 0 0,1 0 1 0 0,0-1 0 0 0,-1 1 0 0 0,1 0 0 0 0,0 0 0 0 0,-1 0-1 0 0,1-1 1 0 0,0 1 0 0 0,0 0 0 0 0,-1 0 0 0 0,1 0-1 0 0,0 0 57 0 0,3 0-114 0 0,-2 0-64 0 0,0-1-64 0 0,0 1-67 0 0,-1-1-68 0 0,0 0-71 0 0,0-1-70 0 0,0 1-74 0 0,-1 0-53 0 0,1-1-71 0 0,0 0-73 0 0,1 1-76 0 0,2-1-1219 0 0,4 1-1162 0 0</inkml:trace>
  <inkml:trace contextRef="#ctx0" brushRef="#br0" timeOffset="1112.14">1196 424 10680 0 0,'0'0'241'0'0,"0"0"38"0"0,0 0 11 0 0,0 0-28 0 0,0 0-137 0 0,0 0 50 0 0,0 0 38 0 0,0 0 10 0 0,0 0 9 0 0,2 0 34 0 0,7-1-78 0 0,1-5 37 0 0,-8 5-191 0 0,0 0-1 0 0,-1 0 0 0 0,1 0 1 0 0,0 1-1 0 0,-1-1 0 0 0,1 0 1 0 0,0 1-1 0 0,0-1 0 0 0,0 1 1 0 0,0-1-1 0 0,-1 1 1 0 0,2 0-34 0 0,12-2 47 0 0,3-4-48 0 0,-8 1 3 0 0,43-10 65 0 0,1 1 1 0 0,3 2-68 0 0,-2 2-29 0 0,-1 1-95 0 0,-22 4-9 0 0,13-8 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6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10656 0 0,'0'0'241'0'0,"0"0"38"0"0,0 3 10 0 0,0 5-110 0 0,0-2-78 0 0,0 37 38 0 0,0-28 204 0 0,0 27 749 0 0,0-24-656 0 0,0-3-109 0 0,0-1-89 0 0,2-9 7 0 0,8 5-78 0 0,-8-8-212 0 0,-1-1 72 0 0,0 4 267 0 0,-1-3-217 0 0,0-1-82 0 0,0 0-40 0 0,0 0-50 0 0,-1 0-57 0 0,1 0-62 0 0,0 0-73 0 0,0 0-79 0 0,0 0-89 0 0,0-1 125 0 0,0 0-50 0 0,0 0-45 0 0,0 0-37 0 0,0 0-137 0 0,0 0-37 0 0,0 0-164 0 0,0 0-442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6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2 122 9384 0 0,'0'-4'67'0'0,"-1"-1"47"0"0,1-18 463 0 0,1 16-447 0 0,1 1-88 0 0,4-1-2 0 0,-6 7-40 0 0,1 0 0 0 0,-1 0 0 0 0,1-1 1 0 0,-1 1-1 0 0,0 0 0 0 0,0 0 0 0 0,1-1 0 0 0,-1 1 0 0 0,0 0 0 0 0,1-1 0 0 0,-1 1 0 0 0,0-1 0 0 0,0 1 0 0 0,0 0 0 0 0,1-1 0 0 0,-1 1 1 0 0,0-1-1 0 0,0 1 0 0 0,0 0 0 0 0,0-1 0 0 0,0 1 0 0 0,0-1 0 0 0,0 1 0 0 0,0-1 0 0 0,0 1 0 0 0,-1-4 8 0 0,1 1 0 0 0,-2-1 1 0 0,1 0-1 0 0,0 1 0 0 0,-1-1 0 0 0,1 1 0 0 0,-2-1-8 0 0,3 3 93 0 0,-1-1-76 0 0,-1-2-93 0 0,2 2 82 0 0,0 1 41 0 0,0-1 72 0 0,1 0 90 0 0,0 0 111 0 0,-1 1-111 0 0,1 0 35 0 0,4-4-203 0 0,0 0-81 0 0,-1 3-209 0 0,-1 0 104 0 0,1 2 63 0 0,1 1 22 0 0,-3-1-41 0 0,11 0-280 0 0,-11 0-3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6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76 6768 0 0,'0'0'149'0'0,"0"0"23"0"0,0 0 12 0 0,0 0-57 0 0,0 0-2 0 0,0 0 52 0 0,0 0 157 0 0,0 0 287 0 0,0 0 19 0 0,0 0-11 0 0,0 0-73 0 0,0 0-38 0 0,0 0-6 0 0,0 0-18 0 0,0 0-72 0 0,-2 0-36 0 0,1 0-355 0 0,-5 0 160 0 0,1 0-1 0 0,-1 1 1 0 0,1-1 0 0 0,-1 1-1 0 0,1 0 1 0 0,-3 1-191 0 0,1 1 210 0 0,0 2-33 0 0,5-3 121 0 0,-1 0-108 0 0,0-2-69 0 0,-1 0-65 0 0,1 0-19 0 0,1 1 49 0 0,-11 7 121 0 0,-7 5-26 0 0,10-6-95 0 0,-4 6 71 0 0,5 0-40 0 0,-3 4-12 0 0,-11 3-29 0 0,13 5-65 0 0,-1-14-10 0 0,10-10 2 0 0,-1 0 1 0 0,1 0-1 0 0,0 0 1 0 0,-1 1-1 0 0,1-1 1 0 0,0 0-1 0 0,0 1 1 0 0,0-1-1 0 0,0 1 1 0 0,0 0-1 0 0,0-1 0 0 0,0 1 1 0 0,1 0-1 0 0,-1-1 1 0 0,0 2-4 0 0,-10 22 11 0 0,8-21-10 0 0,1 0 0 0 0,0-1 0 0 0,0 2 0 0 0,1-1 0 0 0,-1 0 0 0 0,1 0 0 0 0,0 0 0 0 0,0 1 0 0 0,0-1 0 0 0,1 1-1 0 0,-1 18 46 0 0,1 12-37 0 0,0-34-9 0 0,1 0 0 0 0,-1 1 0 0 0,0-1 0 0 0,1 0 0 0 0,-1 0 0 0 0,1 0 0 0 0,-1 1-1 0 0,1-1 1 0 0,-1 0 0 0 0,1 0 0 0 0,0 0 0 0 0,-1 0 0 0 0,1 0 0 0 0,0 0 0 0 0,0 0 0 0 0,0-1 0 0 0,0 1 0 0 0,0 0 0 0 0,0 0 0 0 0,0-1 0 0 0,1 1 0 0 0,28 25 53 0 0,3-14-2 0 0,-23-9-22 0 0,-7-2-12 0 0,0 0 0 0 0,1-1-1 0 0,-1 1 1 0 0,1-1 0 0 0,-1 1 0 0 0,1-1 0 0 0,-1 0 0 0 0,1-1 0 0 0,1 1-17 0 0,7-1 43 0 0,-1 1 4 0 0,0-1 0 0 0,0-1 0 0 0,0 0 1 0 0,0-1-48 0 0,-2 1 59 0 0,1 0 1 0 0,0 1-1 0 0,9-1-59 0 0,-15 2 26 0 0,1 0 0 0 0,-1 0 0 0 0,0 0 0 0 0,0-1-1 0 0,1 0 1 0 0,-1 1 0 0 0,0-2 0 0 0,0 1 0 0 0,0 0-1 0 0,0-1 1 0 0,0 0 0 0 0,0 0 0 0 0,0 0 0 0 0,-1 0-1 0 0,1-1 1 0 0,2-2-26 0 0,4-1 67 0 0,16-9 3 0 0,-20 12-58 0 0,0 0 0 0 0,0 0-1 0 0,-1 0 1 0 0,0-1 0 0 0,1 0-1 0 0,-1 0 1 0 0,-1 0 0 0 0,1 0 0 0 0,0-1-1 0 0,-1 0 1 0 0,1-1-12 0 0,-1 1 13 0 0,-1 0 0 0 0,0 0-1 0 0,1-1 1 0 0,-2 1 0 0 0,1-1-1 0 0,-1 0 1 0 0,1 0 0 0 0,-1 0 0 0 0,-1 0-1 0 0,0 0 1 0 0,1-3-13 0 0,-1-17 35 0 0,-1 20-29 0 0,1 1 0 0 0,-1-1 0 0 0,-1 0 0 0 0,1 0 0 0 0,-1 0 0 0 0,0 0 0 0 0,-1-2-6 0 0,-8-12 0 0 0,5-8 0 0 0,-8-9-7 0 0,-1 11-84 0 0,1 1-5 0 0,12 23 85 0 0,1 1 1 0 0,0 0 0 0 0,0 1 0 0 0,0-1 0 0 0,0 0 0 0 0,0 1-1 0 0,0-1 1 0 0,0 0 0 0 0,-1 1 0 0 0,1-1 0 0 0,0 0 0 0 0,-1 1 0 0 0,1-1-1 0 0,0 1 1 0 0,-1-1 0 0 0,1 0 0 0 0,-1 1 0 0 0,1-1 0 0 0,-1 1-1 0 0,1-1 1 0 0,-1 1 0 0 0,1 0 0 0 0,-1-1 0 0 0,1 1 0 0 0,-1 0 0 0 0,1-1-1 0 0,-1 1 1 0 0,0 0 10 0 0,-6-3-82 0 0,7 2-101 0 0,-1 1 63 0 0,0-1 56 0 0,0 1 46 0 0,1 0 43 0 0,-1-1 37 0 0,-1 0 353 0 0,1 0-369 0 0,0 0-103 0 0,0 0-108 0 0,1 1 34 0 0,-1-1-36 0 0,1 1-39 0 0,-1-1-42 0 0,1 1-58 0 0,-1-1-53 0 0,0 0-56 0 0,1 0-60 0 0,-1 0-63 0 0,0 0-66 0 0,0 0-70 0 0,0 0-73 0 0,-2-2-844 0 0,-3-3-897 0 0,2 3 1258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7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0 199 9616 0 0,'3'3'216'0'0,"-1"-1"-199"0"0,2 2 109 0 0,9 9 319 0 0,-10-9-345 0 0,0 0-51 0 0,-1 2-13 0 0,-2 3-25 0 0,0-9-11 0 0,0 2-2 0 0,0-1 0 0 0,1 1 0 0 0,-1-1 0 0 0,0 0 0 0 0,0 1 0 0 0,1-1 0 0 0,-1 1 0 0 0,1-1 0 0 0,-1 0 0 0 0,1 1 0 0 0,0-1 2 0 0,2 5 15 0 0,2 2 78 0 0,0 2 206 0 0,1 2 146 0 0,-2-7-179 0 0,-1-2 311 0 0,-3-3-21 0 0,0 2-111 0 0,0 0-478 0 0,0-2 34 0 0,0 2 93 0 0,-1 0 111 0 0,1-1 94 0 0,0 0 160 0 0,0-1 84 0 0,0 1-8 0 0,0-2 770 0 0,0 0-441 0 0,0 1-488 0 0,0-1-54 0 0,0 0 4 0 0,0 1-216 0 0,1-1-39 0 0,-1 0-51 0 0,0 1-61 0 0,1-1-36 0 0,-1 1-38 0 0,0-1-40 0 0,1 1-43 0 0,-1-1-45 0 0,4-1 295 0 0,2-3 33 0 0,-1-15 43 0 0,2 12-49 0 0,-6 8-76 0 0,-1 0 1 0 0,1-1-1 0 0,-1 1 0 0 0,0 0 0 0 0,1 0 0 0 0,-1-1 0 0 0,0 1 0 0 0,1-1 0 0 0,-1 1 0 0 0,0 0 0 0 0,1-1 0 0 0,-1 1 0 0 0,0-1 0 0 0,0 1 0 0 0,0-1 1 0 0,1 1-1 0 0,-1 0 0 0 0,0-1 0 0 0,0 1 0 0 0,0-1 0 0 0,0 1 0 0 0,0-1 0 0 0,0 1 0 0 0,0-1 0 0 0,0 1 0 0 0,0-1 0 0 0,0 1 0 0 0,0-1 0 0 0,0 1-3 0 0,0-7 34 0 0,1 0-1 0 0,0 1 1 0 0,0-1-1 0 0,0 0 1 0 0,1 1-1 0 0,0 0 0 0 0,0-1-33 0 0,0 2 24 0 0,14-31 214 0 0,-13 24-181 0 0,-3 10-49 0 0,0-1 1 0 0,1 1-1 0 0,-1 0 0 0 0,1 0 1 0 0,0 0-1 0 0,0 0 0 0 0,0 0 1 0 0,0 0-1 0 0,0 0 0 0 0,0 0 1 0 0,1 0-1 0 0,-1 0 0 0 0,0 0 1 0 0,1 0-9 0 0,3-2 11 0 0,-1-1 0 0 0,0 0-1 0 0,-1 0 1 0 0,1 0 0 0 0,-1-1-11 0 0,0 1 12 0 0,1 0-1 0 0,-1-1 0 0 0,1 1 0 0 0,0 1 0 0 0,1-1-11 0 0,9-9 47 0 0,-4 5-39 0 0,0 1-1 0 0,0 0 1 0 0,2 0-8 0 0,7-3 50 0 0,-16 10-49 0 0,0 0 0 0 0,-1 1 0 0 0,1-1 1 0 0,0 1-1 0 0,0-1 0 0 0,0 1 0 0 0,0 0 0 0 0,-1 0 0 0 0,1 0 0 0 0,0 0 0 0 0,1 1-1 0 0,4 0 0 0 0,37-1-12 0 0,-43-1 8 0 0,0 2 0 0 0,-1-1 0 0 0,1 0 0 0 0,-1 0 0 0 0,1 0 0 0 0,0 1 0 0 0,-1-1 0 0 0,1 1 0 0 0,-1-1 0 0 0,1 1 0 0 0,-1 0-1 0 0,1-1 1 0 0,-1 1 0 0 0,1 0 4 0 0,10 5-3 0 0,-1-3 3 0 0,-9-2-1 0 0,1-1 1 0 0,0 1-1 0 0,-1 0 0 0 0,1 0 1 0 0,-1 0-1 0 0,0 0 1 0 0,1 0-1 0 0,-1 0 1 0 0,0 0-1 0 0,1 1 1 0 0,-1-1-1 0 0,0 1 1 0 0,0 0-1 0 0,0 0 1 0 0,-1 0-1 0 0,1-1 1 0 0,0 2-1 0 0,-1-1 1 0 0,2 2 0 0 0,6 18-49 0 0,0-1 44 0 0,-6-16 5 0 0,1 0 0 0 0,-1 0 0 0 0,0 1 0 0 0,0-1 0 0 0,0 1 0 0 0,-1 0 0 0 0,0 0 0 0 0,0 0 0 0 0,0 0 0 0 0,-1 0 0 0 0,0 0 0 0 0,0 1 0 0 0,-1-6 0 0 0,0 0 0 0 0,-1 0 0 0 0,1 0 0 0 0,0 0 0 0 0,0 0 0 0 0,0 0 0 0 0,0 0 0 0 0,1 0 0 0 0,-1 0 0 0 0,0 0 0 0 0,0 0 0 0 0,1 0 0 0 0,-1 0 0 0 0,0 0 0 0 0,1 0 0 0 0,-1 0 0 0 0,1 0 0 0 0,-1-1 0 0 0,1 1 0 0 0,-1 0 0 0 0,2 0 0 0 0,-2 0 0 0 0,1 0 0 0 0,-1-1 0 0 0,1 1 0 0 0,-1 0 0 0 0,1-1 0 0 0,-1 1 0 0 0,1 0 0 0 0,-1 0 0 0 0,1 0 0 0 0,-1-1 0 0 0,0 1 0 0 0,0 0 0 0 0,1 0 0 0 0,-1 0 0 0 0,1 7 0 0 0,0 1 0 0 0,0-1 0 0 0,-1 1 0 0 0,0 0 0 0 0,0 1 18 0 0,0-2-35 0 0,0 0-3 0 0,0 3 47 0 0,0 4 41 0 0,0 9 58 0 0,0-22-84 0 0,0-2-107 0 0,0 0-18 0 0,0 0 26 0 0,0 0-11 0 0,0 0-70 0 0,0 0-41 0 0,0 0-227 0 0,0 0 222 0 0,0 0-41 0 0,0 0-78 0 0,0 0 101 0 0,0 0-41 0 0,0 0-42 0 0,0 0-42 0 0,0 0-37 0 0,0 0-34 0 0,0 0-254 0 0,0 0-56 0 0,0 0-827 0 0,0 0-648 0 0,0 0-1231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5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320 121 9728 0 0,'0'0'222'0'0,"0"0"30"0"0,0-2 18 0 0,0-5-117 0 0,0 1-80 0 0,0-18 10 0 0,0 21-8 0 0,-1 0 107 0 0,-1 1 210 0 0,-9-5 215 0 0,3 3-194 0 0,2-1 82 0 0,3 0-117 0 0,1 0-52 0 0,-1 3-131 0 0,-2-1-50 0 0,-1 0-17 0 0,-4-2 13 0 0,6 3-58 0 0,2 1-38 0 0,0 1 0 0 0,0-1 0 0 0,0 0 1 0 0,0 1-1 0 0,0-1 0 0 0,0 1 0 0 0,-1 0 0 0 0,0 0-45 0 0,-21 1 320 0 0,5 0-86 0 0,11-2-162 0 0,-13 1 81 0 0,7 3 4 0 0,-3 7-49 0 0,-9-5-38 0 0,20-2-32 0 0,-1 0 1 0 0,0 0-1 0 0,-5 5-38 0 0,-3 1 13 0 0,10-7-13 0 0,4-2 0 0 0,1 0 0 0 0,-1 1 1 0 0,0-1-1 0 0,1 0 0 0 0,-1 0 0 0 0,1 1 0 0 0,-1-1 1 0 0,1 1-1 0 0,-1-1 0 0 0,0 0 0 0 0,1 1 0 0 0,0-1 1 0 0,-1 1-1 0 0,1-1 0 0 0,-1 1 0 0 0,1-1 0 0 0,0 1 0 0 0,-1 0 1 0 0,1-1-1 0 0,0 1 0 0 0,0-1 0 0 0,-1 1 0 0 0,-1 4 6 0 0,-23 25 48 0 0,20-17-54 0 0,-2-9 0 0 0,7-4 0 0 0,0 1 0 0 0,-1-1 0 0 0,1 0 0 0 0,-1 0 0 0 0,1 1 0 0 0,0-1 0 0 0,-1 0 0 0 0,1 1 0 0 0,0-1 0 0 0,-1 0 0 0 0,1 1 0 0 0,0-1 0 0 0,-1 0 0 0 0,1 1 0 0 0,0-1 0 0 0,0 1 0 0 0,-1-1 0 0 0,1 1 0 0 0,0-1 0 0 0,0 1 0 0 0,0-1 0 0 0,0 0 0 0 0,0 1 0 0 0,0-1 0 0 0,0 1 0 0 0,0-1 0 0 0,0 1 0 0 0,0-1 0 0 0,0 1 0 0 0,0-1 0 0 0,0 1 0 0 0,0 0 0 0 0,-1 14-1 0 0,1-11-2 0 0,-1 0 1 0 0,1 1 0 0 0,0-1 0 0 0,0 0 0 0 0,0 0 0 0 0,1 0 0 0 0,0 0 0 0 0,0 1 0 0 0,1 2 2 0 0,0-2-29 0 0,14 25-144 0 0,-7-20 123 0 0,-5-6 36 0 0,-1 0 0 0 0,0 0 0 0 0,-1-1 0 0 0,1 2 0 0 0,1 2 14 0 0,-2-3-5 0 0,0-1 0 0 0,0 0 0 0 0,0 0 0 0 0,0 0 0 0 0,0 0 0 0 0,1-1-1 0 0,-1 1 1 0 0,1 0 0 0 0,0-1 0 0 0,-1 0 0 0 0,2 1 5 0 0,7 4-9 0 0,-5-4-4 0 0,0 1-1 0 0,-1 0 0 0 0,1 0 0 0 0,3 4 14 0 0,34 25-10 0 0,-10 10 10 0 0,-18-29 12 0 0,15 15-39 0 0,-19-12 75 0 0,-7 1 96 0 0,-4-15-108 0 0,0-1-14 0 0,0 5 24 0 0,0 9 54 0 0,0-16-100 0 0,0 0 1 0 0,1 1-1 0 0,-1-1 0 0 0,0 1 1 0 0,0-1-1 0 0,0 1 1 0 0,0-1-1 0 0,0 1 0 0 0,0-1 1 0 0,0 0-1 0 0,0 1 0 0 0,0-1 1 0 0,0 1-1 0 0,0-1 1 0 0,-1 1-1 0 0,1-1 0 0 0,0 0 1 0 0,0 1-1 0 0,0-1 0 0 0,0 1 1 0 0,-1-1-1 0 0,1 0 1 0 0,0 1-1 0 0,0-1 0 0 0,-1 1 1 0 0,1-1-1 0 0,0 0 1 0 0,-1 0-1 0 0,1 1 0 0 0,0-1 1 0 0,-1 0-1 0 0,1 0 0 0 0,-1 1 1 0 0,1-1-1 0 0,0 0 1 0 0,-1 0-1 0 0,1 0 0 0 0,-1 1 1 0 0,1-1-1 0 0,-1 0 0 0 0,1 0 1 0 0,0 0-1 0 0,-1 0 1 0 0,1 0-1 0 0,-1 0 0 0 0,1 0 1 0 0,-1 0-1 0 0,1 0 1 0 0,-1 0-1 0 0,1 0 0 0 0,-1-1 0 0 0,1 1 0 0 0,-1 0 0 0 0,0 0 0 0 0,0 0 0 0 0,1 0 0 0 0,-1 0 0 0 0,0 0 0 0 0,0 0 0 0 0,1 0 0 0 0,-1 0 0 0 0,0 1 0 0 0,0-1 0 0 0,1 0 0 0 0,-1 0 0 0 0,0 1 0 0 0,1-1 0 0 0,-1 0 0 0 0,0 1 0 0 0,1-1 0 0 0,-1 1 0 0 0,0-1 0 0 0,-3 7 0 0 0,4-7 0 0 0,0 0 0 0 0,0 1 0 0 0,-1-1 0 0 0,1 1 0 0 0,0-1 0 0 0,-1 0 0 0 0,1 1 0 0 0,0-1 0 0 0,-1 0 0 0 0,1 1 0 0 0,0-1 0 0 0,-1 0 0 0 0,1 1 0 0 0,-1-1 0 0 0,1 0 0 0 0,0 0 0 0 0,-1 0 0 0 0,1 1 0 0 0,-1-1 0 0 0,1 0 0 0 0,-1 0 0 0 0,1 0 0 0 0,-1 0 0 0 0,1 0 0 0 0,-1 0 0 0 0,1 0 0 0 0,0 0 0 0 0,-1 0 0 0 0,1 0 0 0 0,-1 0 0 0 0,1 0 0 0 0,-1 0 0 0 0,-54 0 11 0 0,37 0 41 0 0,0 0 61 0 0,3-2-65 0 0,-3-5-103 0 0,8 3-9 0 0,-1 0-47 0 0,2-1-38 0 0,3 1-25 0 0,1 0 0 0 0,0 0 0 0 0,0 0 0 0 0,0-1 0 0 0,-2-2 174 0 0,0-1-201 0 0,5 6-372 0 0,1 1 87 0 0,1-1 74 0 0,-1 0 61 0 0,1-1-171 0 0,0-1-209 0 0,1 3 393 0 0,-1-1-91 0 0,0 1-99 0 0,0-5-1209 0 0,0-3-978 0 0</inkml:trace>
  <inkml:trace contextRef="#ctx0" brushRef="#br0" timeOffset="419.51">864 0 8576 0 0,'0'0'197'0'0,"0"0"24"0"0,0 0 17 0 0,-3 0-38 0 0,-9 0-160 0 0,3 1-21 0 0,3 1 52 0 0,-2 3 114 0 0,3-2-19 0 0,0-1 38 0 0,-1 0 34 0 0,-1-1 33 0 0,1-2 13 0 0,4 1-191 0 0,-1 0 0 0 0,1 0 1 0 0,0 0-1 0 0,0 0 0 0 0,0 0 0 0 0,0 1 1 0 0,0-1-1 0 0,0 1 0 0 0,0-1 0 0 0,-1 1-93 0 0,-4 3 213 0 0,0-1-52 0 0,-13 2 215 0 0,10-5-178 0 0,2 1-39 0 0,0-1 42 0 0,1-1-12 0 0,5 1-124 0 0,0 0 1 0 0,0 0-1 0 0,0 0 1 0 0,0 0-1 0 0,-1 0 0 0 0,1 1 1 0 0,0-1-1 0 0,0 1 1 0 0,0-1-1 0 0,-1 1-65 0 0,-4 4 210 0 0,-3 0 87 0 0,-3-2 75 0 0,7-3-201 0 0,1 2-33 0 0,-4 2 59 0 0,-4 2-47 0 0,-12-1 32 0 0,-6 10 104 0 0,22-9-228 0 0,4 1-52 0 0,0 6 42 0 0,-5-8-36 0 0,5 7-12 0 0,-5 4 0 0 0,7-1 0 0 0,3-15 0 0 0,0 1 0 0 0,0 0 0 0 0,0-1 0 0 0,0 1 0 0 0,0 0 0 0 0,0-1 0 0 0,0 1 0 0 0,1 0 0 0 0,-1-1 0 0 0,0 1 0 0 0,0-1 0 0 0,0 1 0 0 0,1 0 0 0 0,-1-1 0 0 0,0 1 0 0 0,1-1 0 0 0,-1 1 0 0 0,1-1 0 0 0,-1 1 0 0 0,0-1 0 0 0,1 1 0 0 0,-1-1 0 0 0,1 1 0 0 0,-1-1 0 0 0,1 0 0 0 0,0 1 0 0 0,-1-1 0 0 0,1 0 0 0 0,-1 1 0 0 0,1-1 0 0 0,-1 1 0 0 0,1-1 0 0 0,-1 1 0 0 0,1-1 0 0 0,-1 1 0 0 0,1-1 0 0 0,-1 1 0 0 0,0-1 0 0 0,1 1 0 0 0,-1-1 0 0 0,0 1 0 0 0,0 0 0 0 0,1-1 0 0 0,-1 1 0 0 0,0-1 0 0 0,0 1 0 0 0,0 0 0 0 0,0-1 0 0 0,0 1 0 0 0,0 0 0 0 0,0-1 0 0 0,0 1 0 0 0,0 0 0 0 0,0 0 0 0 0,0 1 0 0 0,1-1 0 0 0,-1 1 0 0 0,0-1 0 0 0,0 0 0 0 0,1 1 0 0 0,-1-1 0 0 0,1 0 0 0 0,-1 1 0 0 0,1-1 0 0 0,0 0 0 0 0,-1 1 0 0 0,1-1 0 0 0,0 0 0 0 0,0 0 0 0 0,0 0 0 0 0,0 0 0 0 0,0 0 0 0 0,0 0 0 0 0,0 0 0 0 0,0 0 0 0 0,0 0 0 0 0,1-1 0 0 0,-1 1 0 0 0,0 0 0 0 0,0-1 0 0 0,1 1 0 0 0,-1-1 0 0 0,1 1 0 0 0,1 0-2 0 0,0 1 0 0 0,0-1 0 0 0,-1 1 0 0 0,1 0 0 0 0,0 0 0 0 0,1 1 2 0 0,19 19-53 0 0,-13-13 33 0 0,0 0 0 0 0,-1 1 0 0 0,0 0 1 0 0,5 8 19 0 0,-1 0 0 0 0,0 0 0 0 0,2-2 0 0 0,5 5 0 0 0,-8-9 0 0 0,-7-8 0 0 0,0 0 0 0 0,-1 1 0 0 0,0-1 0 0 0,0 1 0 0 0,0 0 0 0 0,1 2 0 0 0,0 5 0 0 0,1-7 0 0 0,-6-5 0 0 0,1 0 0 0 0,-1 0 0 0 0,1 1 0 0 0,-1-1 0 0 0,0 0 0 0 0,1 0 0 0 0,-1 1 0 0 0,0-1 0 0 0,1 0 0 0 0,-1 1 0 0 0,0-1 0 0 0,1 0 0 0 0,-1 1 0 0 0,0-1 0 0 0,0 1 0 0 0,1-1 0 0 0,-1 1 0 0 0,0-1 0 0 0,0 0 0 0 0,0 1 0 0 0,0-1 0 0 0,0 1 0 0 0,1-1 0 0 0,-1 1 0 0 0,0-1 0 0 0,0 1 0 0 0,0-1 0 0 0,0 1 0 0 0,0-1 0 0 0,-1 1 0 0 0,1-1 0 0 0,0 1 0 0 0,-2 14 0 0 0,-8-2 13 0 0,6-8 62 0 0,4 0-45 0 0,-1 0-15 0 0,0-5-12 0 0,0 1 0 0 0,0-1 0 0 0,1 0-1 0 0,-1 1 1 0 0,0-1 0 0 0,0 0 0 0 0,0 0 0 0 0,1 0 0 0 0,-1 0 0 0 0,0 1 0 0 0,0-1-1 0 0,0 0 1 0 0,0 0 0 0 0,0-1-3 0 0,0 1 9 0 0,0 0 0 0 0,0 0 0 0 0,1 0 0 0 0,-1 0 0 0 0,0 0 0 0 0,0 0 0 0 0,0 1 0 0 0,1-1 0 0 0,-1 0-1 0 0,0 0 1 0 0,0 0 0 0 0,0 1 0 0 0,1-1 0 0 0,-2 1-9 0 0,-2 5 89 0 0,4-5-84 0 0,0-1 1 0 0,-1 0-1 0 0,1 1 0 0 0,0-1 1 0 0,0 1-1 0 0,-1-1 1 0 0,1 0-1 0 0,0 1 0 0 0,-1-1 1 0 0,1 0-1 0 0,0 1 1 0 0,-1-1-1 0 0,1 0 0 0 0,-1 0 1 0 0,1 1-1 0 0,0-1 1 0 0,-1 0-1 0 0,1 0 0 0 0,-1 0 1 0 0,1 1-1 0 0,-1-1 0 0 0,1 0 1 0 0,-1 0-1 0 0,1 0 1 0 0,-1 0-1 0 0,1 0 0 0 0,-1 0 1 0 0,1 0-1 0 0,-1 0 1 0 0,1 0-1 0 0,0 0 0 0 0,-1 0-4 0 0,-16 0 95 0 0,4 0-41 0 0,-48 0-15 0 0,59-1-40 0 0,0 1 0 0 0,0 0-1 0 0,0 0 1 0 0,1-1-1 0 0,-1 1 1 0 0,0-1 0 0 0,0 0-1 0 0,0 1 1 0 0,1-1-1 0 0,-1 0 1 0 0,0 0-1 0 0,0-1 1 0 0,-7-2-70 0 0,4 2-8 0 0,0 1-38 0 0,0-1-176 0 0,4 1 298 0 0,0 0-37 0 0,-1-1-37 0 0,1 1-38 0 0,-1-1-39 0 0,0 0-39 0 0,0 0-40 0 0,0 0-41 0 0,1 0-43 0 0,-1 1-41 0 0,0-1-44 0 0,0 0-44 0 0,1 0-45 0 0,-1 1-45 0 0,1 0-46 0 0,0 0-47 0 0,-1-1-1302 0 0,1 1-1088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4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349 151 9184 0 0,'0'0'208'0'0,"-2"-2"33"0"0,-2-1-25 0 0,-1-3 18 0 0,-14-13-173 0 0,14 14-13 0 0,-1-2 82 0 0,-2-2 186 0 0,5 6-187 0 0,1 0-1 0 0,-1 1 0 0 0,0 0 0 0 0,0-1 1 0 0,0 1-1 0 0,0 0 0 0 0,-2-1-128 0 0,-4 0 210 0 0,-1 2-78 0 0,-6 1 200 0 0,-24 0 274 0 0,33 2-358 0 0,-6 5-115 0 0,5-1 17 0 0,0-1 1 0 0,1 1-1 0 0,-1 1 1 0 0,-3 3-151 0 0,-5 10 171 0 0,4-1-91 0 0,-9 14 50 0 0,6-15-77 0 0,-7 2-38 0 0,15-2-15 0 0,6-16 0 0 0,1 0 0 0 0,-1 0 0 0 0,0 0 0 0 0,0 0 0 0 0,0 0 0 0 0,0 0 0 0 0,0 0 0 0 0,0 0 0 0 0,0 0 0 0 0,0 0 0 0 0,-1 0 0 0 0,1-1 0 0 0,-1 1 3 0 0,0 0 0 0 0,1-1-1 0 0,0 1 1 0 0,0 0 0 0 0,-1 0 0 0 0,1 0 0 0 0,0 0 0 0 0,0 0 0 0 0,1 0 0 0 0,-1 1 0 0 0,0-1 0 0 0,1 0 0 0 0,-1 0 0 0 0,1 1-3 0 0,-3 9 25 0 0,-3 1-7 0 0,5-11-13 0 0,0-1-1 0 0,0 0 1 0 0,1 0-1 0 0,-1 1 1 0 0,0-1 0 0 0,1 0-1 0 0,-1 1 1 0 0,1-1 0 0 0,0 0-1 0 0,-1 1 1 0 0,1-1 0 0 0,0 1-1 0 0,0-1 1 0 0,0 1 0 0 0,0-1-1 0 0,0 1 1 0 0,0-1 0 0 0,0 0-1 0 0,0 1 1 0 0,1-1 0 0 0,-1 1-1 0 0,1-1 1 0 0,-1 0 0 0 0,1 1-5 0 0,6 8 73 0 0,12 5 92 0 0,1-3-42 0 0,-8-6-126 0 0,-11-6 6 0 0,0 1 1 0 0,1-1-1 0 0,-1 1 0 0 0,1-1 0 0 0,-1 0 1 0 0,0 1-1 0 0,1-1 0 0 0,-1 0 0 0 0,1 0 0 0 0,-1 0 1 0 0,1 0-1 0 0,-1 0 0 0 0,1 0 0 0 0,-1-1 1 0 0,0 1-1 0 0,1 0 0 0 0,-1-1 0 0 0,1 1 0 0 0,-1-1 1 0 0,0 0-1 0 0,0 1 0 0 0,1-1 0 0 0,-1 0 1 0 0,0 0-4 0 0,13-5 65 0 0,11 1 130 0 0,-5-5 42 0 0,-8 6-122 0 0,-8 3-70 0 0,0 0-1 0 0,0 0 1 0 0,-1 0-1 0 0,1-1 0 0 0,0 0 1 0 0,-1 1-1 0 0,1-1 1 0 0,-1-1-45 0 0,4-1 41 0 0,0 1 1 0 0,-1 0 0 0 0,1 1 0 0 0,2-1-42 0 0,-2 1 28 0 0,0-1 0 0 0,-1 0 0 0 0,1 0 1 0 0,1-1-29 0 0,16-16 68 0 0,8-13-66 0 0,-10 10 10 0 0,-19 20 1 0 0,-1 0 1 0 0,0 0-1 0 0,1-1 0 0 0,-1 1 0 0 0,-1 0 0 0 0,1-1 0 0 0,0 0 1 0 0,-1 1-1 0 0,0-1 0 0 0,0 0 0 0 0,1-2-13 0 0,9-25 90 0 0,-9 27-84 0 0,-1 1 1 0 0,1-1-1 0 0,0 1 0 0 0,-1-1 1 0 0,0 1-1 0 0,0-1 1 0 0,0 0-1 0 0,-1 0 0 0 0,1 0 1 0 0,-1-2-7 0 0,0 4 3 0 0,0 1-1 0 0,0-1 1 0 0,1 0 0 0 0,-1 1 0 0 0,0-1-1 0 0,0 0 1 0 0,1 1 0 0 0,-1-1-1 0 0,1 1 1 0 0,0-1 0 0 0,-1 1 0 0 0,1-1-1 0 0,0 1 1 0 0,0 0 0 0 0,0-1-3 0 0,4-6 8 0 0,-2 2-25 0 0,-3 5 12 0 0,0 1 0 0 0,0-1 1 0 0,0 1-1 0 0,0-1 0 0 0,1 1 1 0 0,-1 0-1 0 0,0-1 1 0 0,0 1-1 0 0,0-1 0 0 0,1 1 1 0 0,-1 0-1 0 0,0-1 1 0 0,1 1-1 0 0,-1 0 0 0 0,0-1 1 0 0,1 1-1 0 0,-1 0 0 0 0,0 0 1 0 0,1-1-1 0 0,-1 1 1 0 0,0 0-1 0 0,1 0 0 0 0,-1-1 1 0 0,1 1-1 0 0,-1 0 0 0 0,1 0 1 0 0,-1 0-1 0 0,0 0 1 0 0,1 0-1 0 0,-1 0 0 0 0,1 0 1 0 0,-1 0-1 0 0,1 0 0 0 0,-1 0 1 0 0,1 0-1 0 0,-1 0 5 0 0,3 0-126 0 0,-3 0 7 0 0,0 0 112 0 0,0 0 0 0 0,1-1 0 0 0,-1 1 0 0 0,1 0-1 0 0,-1 0 1 0 0,1 0 0 0 0,-1 0 0 0 0,1 0 0 0 0,-1 0 0 0 0,1 0 0 0 0,-1 0 0 0 0,1 0 0 0 0,-1 0 0 0 0,0 1 0 0 0,1-1-1 0 0,-1 0 1 0 0,1 0 0 0 0,-1 0 0 0 0,1 0 0 0 0,-1 1 0 0 0,0-1 0 0 0,1 0 0 0 0,-1 0 0 0 0,0 1 0 0 0,1-1 0 0 0,-1 0 0 0 0,0 1-1 0 0,1-1 1 0 0,-1 0 0 0 0,0 1 7 0 0,10 15-202 0 0,-5-8 56 0 0,-2-6-20 0 0,-2 1 61 0 0,0 0 39 0 0,-1 2 35 0 0,0-1 8 0 0,0-1-25 0 0,5 7-28 0 0,1 7-42 0 0,-4 1-25 0 0,-2 21-79 0 0,0 1 91 0 0,0-2 67 0 0,0 69 4 0 0,0-64 5 0 0,0-34 52 0 0,-1 1 0 0 0,0-1 0 0 0,0 0 0 0 0,-1 0 0 0 0,-1 3 3 0 0,1-4 0 0 0,0 1 1 0 0,1 0-1 0 0,0-1 1 0 0,0 1 0 0 0,1 1-1 0 0,0 9-4 0 0,0 23 4 0 0,-3-17 36 0 0,-11 34 272 0 0,7-30-147 0 0,3-11-86 0 0,1-2 21 0 0,-3 13 142 0 0,-6 11 206 0 0,10-36-370 0 0,0 1 0 0 0,-1 0 0 0 0,0-1 0 0 0,0 0 0 0 0,0 1 0 0 0,-3 2-74 0 0,-16 12 237 0 0,13-13-191 0 0,4-2-11 0 0,0 0 0 0 0,-1-1 0 0 0,1 0 0 0 0,-1 0 0 0 0,-4 2-35 0 0,-15 0 103 0 0,11 0-32 0 0,10-3-56 0 0,1-1 0 0 0,0 0 1 0 0,0 0-1 0 0,-1 0 0 0 0,1-1 1 0 0,0 1-1 0 0,-1-1 0 0 0,1 0 0 0 0,-1 1-15 0 0,-4-1 41 0 0,0-1-1 0 0,1 1 1 0 0,-1-1-1 0 0,0 0 1 0 0,-6-2-41 0 0,-6-7-12 0 0,-15-10-161 0 0,17 5 99 0 0,11 8 13 0 0,0 0-53 0 0,2 2-11 0 0,-1-1-44 0 0,0-1-53 0 0,-1-8-162 0 0,6 10 231 0 0,0-1-48 0 0,0 0-95 0 0,-1 0-104 0 0,1 2 87 0 0,0 0-50 0 0,0 0-43 0 0,-1 1-39 0 0,0-5-570 0 0,-1 0-95 0 0,1-4-737 0 0,2-6-1039 0 0,0 18 2885 0 0</inkml:trace>
  <inkml:trace contextRef="#ctx0" brushRef="#br0" timeOffset="327.74">667 182 8776 0 0,'0'2'257'0'0,"0"5"-104"0"0,2 0-50 0 0,4 3-20 0 0,0 0-59 0 0,6 13-30 0 0,-8-7 80 0 0,-4-9 67 0 0,-1 3 125 0 0,4 3 200 0 0,2-5-217 0 0,0 2 104 0 0,-2 3 94 0 0,-2 6 226 0 0,2-9-259 0 0,0-3-109 0 0,2 0-51 0 0,-2-5 276 0 0,-3-2-88 0 0,0 0-40 0 0,0 0-8 0 0,0 0-20 0 0,0 0-74 0 0,0 0-38 0 0,0 0-6 0 0,0 0-8 0 0,0 0-35 0 0,-3-2-19 0 0,-1-3-107 0 0,-3-1 64 0 0,5 4-92 0 0,0 0 0 0 0,1 0 0 0 0,-1-1 0 0 0,0 1 0 0 0,1 0 0 0 0,-1-1-1 0 0,1 1-58 0 0,-2-12 182 0 0,3 2-6 0 0,1 0-10 0 0,-1 3-87 0 0,-2 2-46 0 0,0 1-39 0 0,-2-2 8 0 0,3 7-1 0 0,0 0-1 0 0,0-1 1 0 0,0 0 0 0 0,0 1-1 0 0,0-1 1 0 0,1 1 0 0 0,-1-1 0 0 0,1 0-1 0 0,-1 1 1 0 0,1-1 0 0 0,0 0 0 0 0,-1 0-1 0 0,1 1 1 0 0,0-1 0 0 0,0 0-1 0 0,0 0 1 0 0,1 0 0 0 0,-1 1 0 0 0,0-1-1 0 0,1 0 1 0 0,-1 1 0 0 0,1-3-1 0 0,3-6 29 0 0,3-7 42 0 0,-5 2 27 0 0,-2 13-86 0 0,0 1 1 0 0,0-1-1 0 0,0 1 0 0 0,0-1 0 0 0,1 1 0 0 0,-1 0 0 0 0,0-1 0 0 0,1 1 0 0 0,-1-1 0 0 0,1 1 0 0 0,0-1-12 0 0,10-11 74 0 0,4-4-57 0 0,-10 9-18 0 0,0 0-1 0 0,0 0 0 0 0,1 1 1 0 0,0-1-1 0 0,0 1 0 0 0,0 0 0 0 0,1 1 0 0 0,0-1 0 0 0,3 0 2 0 0,-8 5-4 0 0,0 1-2 0 0,1-1 0 0 0,-1 1-1 0 0,1-1 1 0 0,-1 1 0 0 0,1 0 0 0 0,-1 0 0 0 0,1 0-1 0 0,0 0 1 0 0,0 0 0 0 0,0 1 0 0 0,-1-1 0 0 0,1 1-1 0 0,0 0 1 0 0,0-1 0 0 0,0 2 6 0 0,4-2-17 0 0,0 0-1 0 0,-1 0 1 0 0,1 0-1 0 0,-1-1 1 0 0,3-1 17 0 0,7-1-14 0 0,12-1-45 0 0,-13-1 40 0 0,3 1-33 0 0,-6 3-68 0 0,-1 2-249 0 0,-1 0 102 0 0,-2-1 70 0 0,10-2-208 0 0,-14 2 246 0 0,1 0-38 0 0,0 0-57 0 0,0-1-66 0 0,0 0-79 0 0,0 1-93 0 0,-3 0 105 0 0,0 0-50 0 0,0 1-45 0 0,0 0-39 0 0,0-1-147 0 0,0 1-40 0 0,0 0-178 0 0,2 0-485 0 0</inkml:trace>
  <inkml:trace contextRef="#ctx0" brushRef="#br0" timeOffset="666.33">1241 242 6968 0 0,'0'0'157'0'0,"0"0"23"0"0,0 0 11 0 0,3 0-31 0 0,5 0-233 0 0,0 0 52 0 0,-2 1 45 0 0,0-1 42 0 0,1 1 102 0 0,-1-1 66 0 0,1-1 110 0 0,3-2 238 0 0,7-8 118 0 0,6 6-32 0 0,-13-7-151 0 0,-6 9-449 0 0,1 0 38 0 0,8-3 189 0 0,11-5 312 0 0,-15 4-375 0 0,-6 4-172 0 0,0 1 0 0 0,0 0 1 0 0,0-1-1 0 0,0 2 0 0 0,0-1 0 0 0,2 0-60 0 0,-2 0 48 0 0,1 0 0 0 0,-1 0 0 0 0,0 0 0 0 0,0 0 0 0 0,0 0 0 0 0,1-2-48 0 0,3-3 90 0 0,-4 4-50 0 0,0 0-1 0 0,0 0 1 0 0,0 0 0 0 0,0 0 0 0 0,1 0-1 0 0,0 1-39 0 0,6-3 109 0 0,8-4 25 0 0,9-7 7 0 0,-24 14-119 0 0,1 0-1 0 0,-1-1 1 0 0,0 1 0 0 0,0-1-1 0 0,0 0 1 0 0,0 0-1 0 0,-1 0 1 0 0,1 0 0 0 0,-1 0-1 0 0,2-3-21 0 0,1-7 90 0 0,5 8 2 0 0,5-20 136 0 0,-12 22-108 0 0,-3 3 12 0 0,-11 0-59 0 0,3 0 34 0 0,5 0-55 0 0,1 0 1 0 0,-1 0 0 0 0,1 0-1 0 0,-1 1 1 0 0,1-1-1 0 0,-1 1 1 0 0,1-1-1 0 0,-1 1 1 0 0,1 0-1 0 0,-1 0-52 0 0,-4 3 89 0 0,0 2-55 0 0,-23 15-34 0 0,0 19 0 0 0,16-26 0 0 0,0 1 0 0 0,1 1 0 0 0,0 0 0 0 0,2 1 0 0 0,0 0 0 0 0,-4 9 0 0 0,12-20 0 0 0,0 0 0 0 0,0 0 0 0 0,-1 0 0 0 0,0 0 0 0 0,0-1 0 0 0,-5 5 0 0 0,7-8 0 0 0,1 0 0 0 0,-1-1 0 0 0,1 1 0 0 0,0 0 0 0 0,0 0 0 0 0,0 0 0 0 0,0 0 0 0 0,0 0 0 0 0,0 0 0 0 0,0 1 0 0 0,0-1 0 0 0,1 0 0 0 0,-1 0 0 0 0,1 1 0 0 0,0-1 0 0 0,0 0 0 0 0,0 0 0 0 0,0 1 0 0 0,0 0 0 0 0,0-1 1 0 0,0 0 0 0 0,-1 0 1 0 0,1 0-1 0 0,-1 0 0 0 0,1-1 1 0 0,-1 1-1 0 0,1 0 0 0 0,-1 0 1 0 0,0 0-1 0 0,0-1 0 0 0,0 1 1 0 0,-1 0-2 0 0,2-1 1 0 0,-1 0 1 0 0,1-1-1 0 0,-1 1 0 0 0,1 0 1 0 0,-1 0-1 0 0,1 0 1 0 0,-1 0-1 0 0,1-1 1 0 0,0 1-1 0 0,-1 0 1 0 0,1 0-1 0 0,0 0 1 0 0,0 0-1 0 0,0 0 1 0 0,0 0-1 0 0,0 0 1 0 0,0 0-1 0 0,0 0 1 0 0,0 0-1 0 0,0 0 1 0 0,0 0-1 0 0,0 0 1 0 0,1 0-1 0 0,-1 0 1 0 0,0 0-2 0 0,5 7 10 0 0,-4-7-9 0 0,0 1 0 0 0,0-1 0 0 0,0 1 1 0 0,-1-1-1 0 0,1 1 0 0 0,0-1 1 0 0,-1 1-1 0 0,1-1 0 0 0,-1 1 1 0 0,0-1-1 0 0,1 3-1 0 0,1 1 53 0 0,3 0-48 0 0,-2-2 6 0 0,-1-1 0 0 0,0 0 0 0 0,0 0 0 0 0,1 0 0 0 0,0 0 0 0 0,-1 0-1 0 0,1 0 1 0 0,1 0-11 0 0,10 1 3 0 0,-12-3-14 0 0,-1 0 0 0 0,1 1-1 0 0,0-1 1 0 0,-1 0 0 0 0,1 1 0 0 0,-1-1 0 0 0,1 0 0 0 0,-1 1-1 0 0,1 0 1 0 0,-1-1 0 0 0,0 1 0 0 0,1 0 0 0 0,0 0 11 0 0,8 5-110 0 0,6-3-38 0 0,-1-3 52 0 0,1 0-57 0 0,10 1-170 0 0,-13 0 98 0 0,0-2 0 0 0,0 0 0 0 0,-1 0 0 0 0,1-1 225 0 0,30-11-454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3.1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92 9760 0 0,'0'0'222'0'0,"0"0"30"0"0,0 0 18 0 0,0 0-117 0 0,0 2-80 0 0,-1 15-41 0 0,0-5 82 0 0,1 1 159 0 0,4 3 267 0 0,1-8-312 0 0,0 1 99 0 0,-2 4 38 0 0,-3 0-126 0 0,0 0-70 0 0,0 1-32 0 0,0 4-3 0 0,1-5 6 0 0,6 0 17 0 0,-2-1-9 0 0,-3-2-17 0 0,-3 6 72 0 0,0 8 113 0 0,1-22-270 0 0,0 0 0 0 0,0 0 0 0 0,1 1 1 0 0,-1-1-1 0 0,1 0 0 0 0,-1 0 0 0 0,1 0 0 0 0,0 2-46 0 0,4 3 122 0 0,-4-5-95 0 0,0-1 0 0 0,0 0 0 0 0,-1 1 0 0 0,1-1 1 0 0,0 1-1 0 0,-1-1 0 0 0,1 1 0 0 0,-1-1 0 0 0,1 1 0 0 0,-1-1 0 0 0,0 1 0 0 0,1-1 0 0 0,-1 1 0 0 0,0 0-27 0 0,0 10 200 0 0,0-9-21 0 0,0-3-3 0 0,0 0 13 0 0,0 0 55 0 0,0 0 20 0 0,0 0 6 0 0,0 0 5 0 0,0 0 10 0 0,0 0 3 0 0,0 0 0 0 0,0 0-26 0 0,0-3-112 0 0,0-20 5 0 0,0-39 351 0 0,0 44-385 0 0,0 1-49 0 0,0 6-60 0 0,0 9-8 0 0,0-1 1 0 0,0 1 0 0 0,0-1-1 0 0,0 1 1 0 0,1-1 0 0 0,-1 1-1 0 0,1-1 1 0 0,0 1-1 0 0,0 0 1 0 0,0-1 0 0 0,0 1-1 0 0,0-1-4 0 0,1 0 4 0 0,-1 1 0 0 0,0 0-1 0 0,0 0 1 0 0,-1-1-1 0 0,1 1 1 0 0,0-1-1 0 0,-1 1 1 0 0,1-1 0 0 0,-1 1-1 0 0,0-1 1 0 0,0 1-1 0 0,0-2-3 0 0,1 0 0 0 0,-1-1 0 0 0,1 1 0 0 0,0-1 0 0 0,1 1 0 0 0,-1 0 0 0 0,1 0 0 0 0,-1 0 0 0 0,1 0 0 0 0,1 0 0 0 0,-1 0 0 0 0,10-21 0 0 0,-12 23 0 0 0,1-1 0 0 0,0 0 0 0 0,0 0 0 0 0,0 1 0 0 0,0-1 0 0 0,1 0 0 0 0,-1 1 0 0 0,1-1 0 0 0,-1 1 0 0 0,1 0 0 0 0,0-1 0 0 0,0 1 0 0 0,0 0 0 0 0,0 0 0 0 0,0 0 0 0 0,0 1 0 0 0,1-1 0 0 0,1-1 0 0 0,6-2 0 0 0,-7 5 0 0 0,-1-1 0 0 0,0-1 0 0 0,0 1 0 0 0,0 0 0 0 0,0 0 0 0 0,0-1 0 0 0,0 1 0 0 0,0-1 0 0 0,0 0 0 0 0,-1 1 0 0 0,1-1 0 0 0,0 0 0 0 0,0 1 0 0 0,0-1 0 0 0,0 1 0 0 0,0 0 0 0 0,0 0 0 0 0,0 0 0 0 0,1 0 0 0 0,-1 0 0 0 0,0 0 0 0 0,1 0 0 0 0,0 1 0 0 0,-1-1 0 0 0,26-9-22 0 0,-26 9 18 0 0,16-4-66 0 0,8-4-88 0 0,-17 5 103 0 0,2 3-60 0 0,0 1-67 0 0,1 1-78 0 0,-2 0-16 0 0,0-1-63 0 0,-7 0 202 0 0,5 0-54 0 0,-4 0 57 0 0,0 0-83 0 0,-2 0 59 0 0,0 0-38 0 0,0 0-75 0 0,1 0-63 0 0,-1 0-69 0 0,1 0-77 0 0,0 0-85 0 0,-1 0-92 0 0,2 0-98 0 0,-1 0-107 0 0,7 0-1232 0 0,8 0-1178 0 0</inkml:trace>
  <inkml:trace contextRef="#ctx0" brushRef="#br0" timeOffset="410.34">804 92 9152 0 0,'0'0'208'0'0,"0"0"33"0"0,-3 0 14 0 0,-7-3-42 0 0,5-7-170 0 0,-1 5-57 0 0,1 1 26 0 0,4-2 59 0 0,0 4 41 0 0,-1 1 129 0 0,-9 1 184 0 0,-18 0 693 0 0,18 0-792 0 0,6 0-189 0 0,-1 0-34 0 0,0 0-38 0 0,1 0-45 0 0,-10 4 216 0 0,0 8 6 0 0,0 0-18 0 0,6-8-79 0 0,-4 2 24 0 0,11-5-149 0 0,1 0-1 0 0,-1 0 1 0 0,1 0 0 0 0,-1 0 0 0 0,1 1-1 0 0,0-1 1 0 0,-1 0 0 0 0,1 1 0 0 0,0-1-1 0 0,0 1 1 0 0,0-1 0 0 0,0 1 0 0 0,0-1-1 0 0,0 1 1 0 0,0 0 0 0 0,1-1 0 0 0,-1 1-20 0 0,-2 11 103 0 0,-1 2 43 0 0,-7 0 37 0 0,1-3-17 0 0,3 0-39 0 0,4-6-89 0 0,1 0 1 0 0,0-1 0 0 0,0 1 0 0 0,1 0 0 0 0,0 1 0 0 0,0-1-1 0 0,0 0 1 0 0,1 0 0 0 0,0 0 0 0 0,0 1-39 0 0,0-5 14 0 0,1 1-1 0 0,-1-1 1 0 0,1 0-1 0 0,0 1 1 0 0,-1-1 0 0 0,1 0-1 0 0,0 0 1 0 0,1 0 0 0 0,-1 0-1 0 0,0 0 1 0 0,0 0 0 0 0,1 0-1 0 0,0 0 1 0 0,-1 0 0 0 0,1-1-1 0 0,0 1 1 0 0,-1 0 0 0 0,1-1-1 0 0,0 0 1 0 0,0 1 0 0 0,2 0-14 0 0,41 18 457 0 0,-30-15-337 0 0,-2 0-44 0 0,-10-4-57 0 0,0 0 1 0 0,0 0-1 0 0,0-1 1 0 0,0 1-1 0 0,0-1 1 0 0,0 0 0 0 0,0 0-20 0 0,0 0 12 0 0,-1 0 0 0 0,1-1 0 0 0,0 0 0 0 0,-1 1 1 0 0,1-1-1 0 0,-1 0 0 0 0,1 0 0 0 0,1-1-12 0 0,13-5 81 0 0,10 2 29 0 0,-19 3-69 0 0,50-13 310 0 0,-37 9-193 0 0,1-1 41 0 0,1-7-68 0 0,-3 2-18 0 0,-6 3-9 0 0,-6 1-49 0 0,-6 6-50 0 0,0 0 0 0 0,-1 0 0 0 0,1 0 0 0 0,0 1 0 0 0,0-1 0 0 0,0 0 0 0 0,1 1 0 0 0,-1 0 0 0 0,0 0-1 0 0,1-1-4 0 0,0 0 1 0 0,-1-1-1 0 0,1 0 1 0 0,-1 0-1 0 0,1 0 1 0 0,-1 0-1 0 0,0 0 1 0 0,0 0-1 0 0,0 0 1 0 0,-1-1-1 0 0,2-2 0 0 0,0-1 11 0 0,-3 6-3 0 0,1-1 0 0 0,-1 1 0 0 0,1-1 0 0 0,-1 1 0 0 0,0-1 0 0 0,0 1-1 0 0,1-1 1 0 0,-1 0 0 0 0,0 1 0 0 0,0-1 0 0 0,-1 1 0 0 0,1-1 0 0 0,0 1 0 0 0,0-1-1 0 0,-1 0 1 0 0,1 1 0 0 0,-1 0 0 0 0,0-1 0 0 0,1 1 0 0 0,-1-1 0 0 0,0 1-1 0 0,0 0 1 0 0,0-1 0 0 0,0 0-8 0 0,-3-5 27 0 0,-1-3 13 0 0,4 8-37 0 0,0 0 0 0 0,0-1-1 0 0,0 1 1 0 0,0 0 0 0 0,-1 0-1 0 0,1 0 1 0 0,-1 0 0 0 0,1 1-1 0 0,-1-1-2 0 0,-8-9-22 0 0,-6-5-2 0 0,4 7-24 0 0,1 2-36 0 0,-3 2-56 0 0,-4-6-21 0 0,14 9 108 0 0,0-1 0 0 0,0 1 0 0 0,-1-1 0 0 0,1 1 0 0 0,-2 0 53 0 0,-20-3-232 0 0,1-9-290 0 0,7 4 51 0 0,16 10 404 0 0,0-1-1 0 0,0 0 0 0 0,0 1 1 0 0,0-1-1 0 0,0 1 0 0 0,0-1 1 0 0,0 1-1 0 0,-2 0 68 0 0,1 0-109 0 0,0 0-86 0 0,-1 0-43 0 0,-4 0-533 0 0,4 0 478 0 0,2 0 143 0 0,1 0 39 0 0,0 0 50 0 0,0 0 58 0 0,-2 0-675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2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2 107 10248 0 0,'0'0'230'0'0,"0"0"30"0"0,0 0 20 0 0,0 0-25 0 0,0 0-191 0 0,0 2-36 0 0,-1 4-17 0 0,1 2 46 0 0,0 0 33 0 0,0-7-58 0 0,0 1 1 0 0,0-1-1 0 0,0 0 1 0 0,0 1-1 0 0,0-1 0 0 0,0 1 1 0 0,0-1-1 0 0,1 1 0 0 0,-1-1 1 0 0,1 0-1 0 0,-1 1 1 0 0,1 0-33 0 0,5 2 180 0 0,-5-4-168 0 0,-1 0 0 0 0,1 0 0 0 0,-1 1 0 0 0,1-1 0 0 0,-1 0 0 0 0,0 1 0 0 0,1-1 0 0 0,-1 0 0 0 0,1 1 0 0 0,-1-1 0 0 0,0 1 0 0 0,1-1 0 0 0,-1 1 0 0 0,0-1 0 0 0,0 1 0 0 0,1-1 0 0 0,-1 1 0 0 0,0-1 0 0 0,0 1 0 0 0,0-1 0 0 0,0 1 0 0 0,0-1 0 0 0,1 1 0 0 0,-1 0 0 0 0,0-1 0 0 0,0 1 0 0 0,0-1 0 0 0,-1 1 0 0 0,1-1 0 0 0,0 1 0 0 0,0-1 0 0 0,0 1 0 0 0,0 0-12 0 0,0 7 70 0 0,-1 1 36 0 0,1 43 516 0 0,1-43-526 0 0,1-2-36 0 0,4 8 105 0 0,-5-12-128 0 0,0 0-1 0 0,0 0 1 0 0,0 1-1 0 0,0-1 1 0 0,0 0-1 0 0,-1 1 1 0 0,1-1-1 0 0,-1 1 1 0 0,0-1-37 0 0,0 4 75 0 0,1 0 0 0 0,0 0 0 0 0,0 0 0 0 0,1 0-1 0 0,0-1 1 0 0,2 6-75 0 0,-3-7 44 0 0,3 11 151 0 0,-4-3-72 0 0,1 6 26 0 0,4-3-33 0 0,-3-10-58 0 0,0 0-1 0 0,-1 1 0 0 0,0-1 0 0 0,0 1 0 0 0,0-1 1 0 0,-1 1-58 0 0,0 0 64 0 0,1 1 0 0 0,0 0 1 0 0,1-1-1 0 0,0 1 1 0 0,0 0-65 0 0,0-1 58 0 0,0 1 0 0 0,-1-1 0 0 0,0 0 0 0 0,0 0 0 0 0,-1 1-58 0 0,-1 4 81 0 0,1-8-57 0 0,0-1 1 0 0,0 1-1 0 0,0-1 1 0 0,0 1-1 0 0,0-1 0 0 0,1 0 1 0 0,-1 1-1 0 0,1-1 1 0 0,1 2-25 0 0,2 5 38 0 0,3 8 22 0 0,-6 0 13 0 0,-1-12-136 0 0,0 5 85 0 0,0 32 223 0 0,0-27-213 0 0,0-9-62 0 0,0-1-40 0 0,0-3-50 0 0,0-1-56 0 0,0-2-65 0 0,0-4-72 0 0,0-1-119 0 0,0-1 65 0 0,0 1 57 0 0,0 0 47 0 0,0-5-153 0 0,0-9-385 0 0,0 14 501 0 0,0 0-72 0 0,0 1-119 0 0,0 0-91 0 0,0 1 95 0 0,-1 1-34 0 0,0-3-594 0 0,-3-1-455 0 0,-5-3-873 0 0</inkml:trace>
  <inkml:trace contextRef="#ctx0" brushRef="#br0" timeOffset="293.02">32 409 4688 0 0,'0'-23'73'0'0,"0"-41"290"0"0,0 47-303 0 0,0 3-68 0 0,0 11 8 0 0,0-1 0 0 0,0 1 0 0 0,1 0 0 0 0,-1 0 0 0 0,1 0 0 0 0,0 0 0 0 0,0 0 0 0 0,0 0 0 0 0,1-3 0 0 0,3-8 0 0 0,-2-1 6 0 0,-3 0 86 0 0,0-1 90 0 0,2 1 96 0 0,1 6-117 0 0,0-1 81 0 0,9-21 677 0 0,-8 18-584 0 0,-2 8-208 0 0,0 0-39 0 0,-1 2-15 0 0,1-5 150 0 0,1 2-41 0 0,8-10 235 0 0,-5 9-233 0 0,1-6 147 0 0,2-2 71 0 0,0 8-234 0 0,-5 4-96 0 0,-3 3-55 0 0,0 0 0 0 0,-1 0 0 0 0,1-1 1 0 0,-1 1-1 0 0,1 0 0 0 0,-1-1 0 0 0,1 1 0 0 0,0 0 0 0 0,-1-1 0 0 0,1 1 0 0 0,-1-1 0 0 0,1 1 1 0 0,-1-1-1 0 0,0 1 0 0 0,1-1 0 0 0,-1 1 0 0 0,0-1 0 0 0,1 1 0 0 0,-1-1 0 0 0,0 0 1 0 0,1 1-1 0 0,-1-1-17 0 0,2-4 69 0 0,-1 4-55 0 0,-1 0 1 0 0,1 0 0 0 0,-1 0 0 0 0,1 0-1 0 0,0 1 1 0 0,-1-1 0 0 0,1 0-1 0 0,0 0 1 0 0,0 1 0 0 0,0-1 0 0 0,-1 0-1 0 0,1 1 1 0 0,0-1 0 0 0,0 1 0 0 0,0-1-1 0 0,0 1 1 0 0,0 0 0 0 0,0-1-1 0 0,1 1-14 0 0,22-2 213 0 0,-22 2-203 0 0,-2 0-5 0 0,1 0-1 0 0,-1 0 1 0 0,1-1-1 0 0,-1 1 1 0 0,1 0-1 0 0,-1 0 0 0 0,1 0 1 0 0,-1 0-1 0 0,1 1 1 0 0,-1-1-1 0 0,1 0 1 0 0,-1 0-1 0 0,1 0 1 0 0,-1 0-1 0 0,1 0 1 0 0,-1 0-1 0 0,0 1 0 0 0,1-1 1 0 0,-1 0-1 0 0,1 0 1 0 0,-1 1-1 0 0,0-1 1 0 0,1 0-1 0 0,-1 1 1 0 0,0-1-1 0 0,1 0 0 0 0,-1 1 1 0 0,0-1-1 0 0,1 1 1 0 0,-1-1-1 0 0,0 0 1 0 0,0 1-5 0 0,5 5 87 0 0,22 12 358 0 0,-13-9-238 0 0,3 2 55 0 0,13 30-70 0 0,-12-24-114 0 0,4 4-28 0 0,-2 4-48 0 0,-12-14-5 0 0,12 20 16 0 0,-5-3 37 0 0,-6-5-9 0 0,-8-20-31 0 0,1 1-1 0 0,-1 0 1 0 0,0 0 0 0 0,0 0-1 0 0,0 0 1 0 0,0 0 0 0 0,-1 0-1 0 0,1 3-9 0 0,-3 14 166 0 0,1-16-111 0 0,0-1 0 0 0,0 1 0 0 0,-1 0 0 0 0,0-1 0 0 0,0 1 0 0 0,-2 3-55 0 0,1-2 48 0 0,2-4-22 0 0,-1 0-1 0 0,0-1 1 0 0,0 1-1 0 0,1 0 0 0 0,-1-1 1 0 0,0 1-1 0 0,0-1 1 0 0,0 1-1 0 0,-1-1 0 0 0,1 0 1 0 0,0 0-1 0 0,-2 1-25 0 0,-14 8 149 0 0,-7 2-3 0 0,-11 6 50 0 0,28-14-168 0 0,0 0-1 0 0,0-1 0 0 0,-1 0 0 0 0,1 0 1 0 0,-1-1-1 0 0,0 0-27 0 0,-17 5 24 0 0,22-6-18 0 0,1 0 1 0 0,-1-1-1 0 0,1 1 0 0 0,0-1 0 0 0,-1 1 0 0 0,1-1 0 0 0,-1 0 1 0 0,1-1-1 0 0,-2 1-6 0 0,-5-1 8 0 0,6 1-118 0 0,1 0 36 0 0,-5 0 15 0 0,0 0 95 0 0,-9 0 172 0 0,11 0-191 0 0,1 0-57 0 0,1 0-60 0 0,-1 0-75 0 0,0 0-89 0 0,2 0 13 0 0,0 0-58 0 0,-1 0-62 0 0,1 0-68 0 0,-1 0-73 0 0,1 0-78 0 0,-1 0-83 0 0,0 0-89 0 0,-2 0-813 0 0,-3 0-888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0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0 439 6624 0 0,'3'0'192'0'0,"-1"0"-179"0"0,-1 0 0 0 0,1 0 0 0 0,-1-1 0 0 0,1 1 0 0 0,-1-1 0 0 0,1 1 1 0 0,-1-1-1 0 0,0 1 0 0 0,1-1 0 0 0,-1 0 0 0 0,1 0 0 0 0,-1 0-13 0 0,0 0 6 0 0,1 0-1 0 0,0 0 1 0 0,-1 0-1 0 0,1 1 1 0 0,0-1-1 0 0,0 0 1 0 0,0 1 0 0 0,-1-1-1 0 0,1 1 1 0 0,0 0-1 0 0,0-1 1 0 0,1 1-6 0 0,25 0-22 0 0,-21 0 57 0 0,1 0 54 0 0,4-1 205 0 0,-1-5 191 0 0,1 0-53 0 0,5 5 23 0 0,-11 1-286 0 0,0 0 34 0 0,2-1 49 0 0,0-2 64 0 0,2 1-66 0 0,1-2-28 0 0,-3 2-28 0 0,-1-1 26 0 0,0-1 72 0 0,11-6 270 0 0,7 5-37 0 0,-18 2-295 0 0,0 0 1 0 0,-1 0-1 0 0,7-4-230 0 0,2-2 296 0 0,-5 4-100 0 0,-2 2-44 0 0,4-7 18 0 0,4 0 35 0 0,-4 3 16 0 0,-7-3-21 0 0,1 5-86 0 0,-1 1 10 0 0,-4 0-36 0 0,-1-1 42 0 0,3 3 14 0 0,7-9 0 0 0,-7 9 0 0 0,-6-1 0 0 0,0 0-111 0 0,-14-13 237 0 0,12 10-197 0 0,2 4 24 0 0,-1 1-44 0 0,-4 1-14 0 0,5 1-10 0 0,3-1-25 0 0,-1-1-1 0 0,1 1 0 0 0,-1 0 1 0 0,1 0-1 0 0,-1 0 1 0 0,1 0-1 0 0,-1 0 1 0 0,1 0-1 0 0,-1 0 1 0 0,1 0-1 0 0,0 0 0 0 0,-1 1 1 0 0,1-1-1 0 0,-1 0 1 0 0,1 0-1 0 0,-1 0 1 0 0,1 0-1 0 0,-1 1 1 0 0,1-1-1 0 0,0 0 0 0 0,-1 1 1 0 0,1-1-1 0 0,-1 0 1 0 0,1 0-1 0 0,0 1 1 0 0,-1-1-1 0 0,1 1 0 0 0,0-1 1 0 0,0 0-1 0 0,-1 1 1 0 0,1-1-1 0 0,0 1-3 0 0,-4 5 48 0 0,-24 9 84 0 0,18-10-121 0 0,8-4-10 0 0,-1 0 1 0 0,1 0-1 0 0,0 0 1 0 0,0 0-1 0 0,0 1 0 0 0,0-1 1 0 0,0 1-1 0 0,0-1 1 0 0,1 1-2 0 0,-6 5 23 0 0,4-6-18 0 0,1 1 1 0 0,0 0-1 0 0,0 0 0 0 0,0 1 0 0 0,0-1 1 0 0,0 0-1 0 0,1 1 0 0 0,-1-1 0 0 0,1 1 1 0 0,-1 1-6 0 0,-1 8 32 0 0,2-10-24 0 0,1 1 1 0 0,0-1-1 0 0,-1 0 1 0 0,0 0-1 0 0,0 0 1 0 0,1 0 0 0 0,-1 0-1 0 0,0 1 1 0 0,-1-2-1 0 0,1 1 1 0 0,0 0-1 0 0,-1 0 1 0 0,1 0 0 0 0,-1 0-9 0 0,-2 2 18 0 0,1 0 1 0 0,-1 1 0 0 0,1 0 0 0 0,0 0 0 0 0,0 0 0 0 0,0 0-1 0 0,1 1 1 0 0,-1 0-19 0 0,-8 26 64 0 0,7-21-55 0 0,0 15 98 0 0,5-3-66 0 0,0-12-45 0 0,-1-10 7 0 0,-1 1-1 0 0,1-1 0 0 0,0 0 0 0 0,0 0 0 0 0,0 0 0 0 0,0 0 0 0 0,1 0 0 0 0,-1 0 0 0 0,0 0 0 0 0,0 1 0 0 0,1-1 0 0 0,-1 0 0 0 0,0 0 0 0 0,1 0 0 0 0,-1 0 0 0 0,1 0 0 0 0,-1 0 0 0 0,1 0 0 0 0,0 0 0 0 0,-1-1 0 0 0,1 1 0 0 0,0 0 0 0 0,0 0 0 0 0,0 0 0 0 0,-1-1 0 0 0,1 1 0 0 0,0 0 0 0 0,0-1 0 0 0,0 1 0 0 0,0-1 0 0 0,0 1 0 0 0,0-1 0 0 0,0 0 0 0 0,0 1 0 0 0,1-1-2 0 0,8 5 12 0 0,-5-3 3 0 0,-2 0-8 0 0,0-1 1 0 0,0 1 0 0 0,0-1-1 0 0,0 0 1 0 0,0 0 0 0 0,0 0-1 0 0,0-1 1 0 0,0 1 0 0 0,1-1-1 0 0,-1 0 1 0 0,0 0 0 0 0,3 0-8 0 0,32 1 9 0 0,30 0-26 0 0,-28-5-103 0 0,-22-2-27 0 0,-1 2-26 0 0,-7 2 7 0 0,0 0 61 0 0,21-2-55 0 0,-18 2 60 0 0,-5 1-1 0 0,0 0-45 0 0,0 0-64 0 0,0 1-72 0 0,1-1-85 0 0,-1 0-96 0 0,1-1-110 0 0,0 1-122 0 0,-5 1 299 0 0,1-1-36 0 0,-1 0-36 0 0,1 0-39 0 0,13-3-1374 0 0,9-4-1061 0 0,-27 8 2915 0 0</inkml:trace>
  <inkml:trace contextRef="#ctx0" brushRef="#br0" timeOffset="362.01">908 1 8352 0 0,'0'0'190'0'0,"0"0"28"0"0,0 0 7 0 0,0 2-33 0 0,0 11-153 0 0,2 2-39 0 0,3-7 41 0 0,-2-4 27 0 0,-1 1 33 0 0,0 1 36 0 0,-1 1 36 0 0,-1 0 231 0 0,-1 0-43 0 0,1 1-39 0 0,0 0-36 0 0,-1 8 208 0 0,1 0-100 0 0,0-2-97 0 0,4 14 329 0 0,2-14-308 0 0,-2-2-57 0 0,-1 12 37 0 0,-2-1-88 0 0,5 9 58 0 0,0 4 55 0 0,-4-9-28 0 0,0-3-90 0 0,4 5-14 0 0,0 1-17 0 0,-5-7 3 0 0,3 6 24 0 0,3-5-79 0 0,-5-19-105 0 0,1 11 60 0 0,-3 4-16 0 0,-1-8-27 0 0,1 9 21 0 0,0 46 0 0 0,0-64-152 0 0,0-3 23 0 0,0 0-70 0 0,0 0-84 0 0,0 0 66 0 0,0 0-38 0 0,0 0-41 0 0,0 0-37 0 0,0 0-383 0 0,0 0 90 0 0,0 0-53 0 0,0 0-738 0 0,0 0-583 0 0,0 0-1106 0 0</inkml:trace>
  <inkml:trace contextRef="#ctx0" brushRef="#br0" timeOffset="662.33">711 273 9616 0 0,'0'0'216'0'0,"0"0"32"0"0,0 0 12 0 0,1-1-106 0 0,1-1-79 0 0,3-2-42 0 0,2-1 38 0 0,5-1 90 0 0,2 0 45 0 0,6-3 138 0 0,4-5 49 0 0,-9 5-184 0 0,1 0-36 0 0,4 1-28 0 0,-8 5-68 0 0,4-1 83 0 0,4-7 52 0 0,-14 8-147 0 0,-1 0 0 0 0,1 1 0 0 0,0 0 0 0 0,0 0 0 0 0,0 0 0 0 0,5 0-65 0 0,-2 0 78 0 0,-1-1 1 0 0,0 1-1 0 0,0-1 1 0 0,1-1-79 0 0,0 0 57 0 0,0 1 0 0 0,0 0-1 0 0,0 0 1 0 0,0 1-57 0 0,0 0 49 0 0,1-1 0 0 0,-1 0 0 0 0,0 0 0 0 0,0-1-49 0 0,-4 1 22 0 0,1 1 1 0 0,-1 0-1 0 0,1 0 0 0 0,0 0 1 0 0,3 0-23 0 0,27 0-10 0 0,-28 1-26 0 0,0 1-1 0 0,-1-1 0 0 0,1-1 1 0 0,0 1-1 0 0,2-2 37 0 0,11-2-96 0 0,2 2-42 0 0,-7 3-58 0 0,-6 0 11 0 0,0 0-46 0 0,2 0-100 0 0,16 0-211 0 0</inkml:trace>
  <inkml:trace contextRef="#ctx0" brushRef="#br0" timeOffset="988.45">1527 424 8752 0 0,'0'0'197'0'0,"0"3"24"0"0,0 26 195 0 0,0-17-359 0 0,0 5-36 0 0,0-13 4 0 0,0 0 48 0 0,0 0 42 0 0,0 1 38 0 0,0 2 174 0 0,0 1 69 0 0,0 17 1090 0 0,0-15-904 0 0,0-5-329 0 0,0 1-41 0 0,0-1-50 0 0,0 0-58 0 0,0-3 476 0 0,0-2-86 0 0,0 0-40 0 0,0 0-6 0 0,0 0-7 0 0,0 0-29 0 0,0 0-18 0 0,0 0-2 0 0,0-2-18 0 0,0-18 145 0 0,0 0-105 0 0,0-1-92 0 0,0 0-79 0 0,0-5-35 0 0,0 0-70 0 0,0-49 90 0 0,1 73-225 0 0,-1 0 0 0 0,0 1 0 0 0,0-1 0 0 0,0 1 0 0 0,1-1 0 0 0,-1 1 0 0 0,1-1 0 0 0,-1 1 0 0 0,1-1 0 0 0,0 1 0 0 0,0-1 0 0 0,-1 1 1 0 0,1 0-1 0 0,0-1-3 0 0,4-6 21 0 0,15-37 0 0 0,-7 30 22 0 0,4-13-22 0 0,-6 22 19 0 0,-10 6-39 0 0,0-1-1 0 0,0 1 1 0 0,0-1 0 0 0,0 1 0 0 0,0-1 0 0 0,0 1 0 0 0,0-1 0 0 0,0 0-1 0 0,0 1 1 0 0,-1-1 0 0 0,1 0 0 0 0,0 0 0 0 0,0 1 0 0 0,-1-1 0 0 0,1 0-1 0 0,0 0 0 0 0,2-6 0 0 0,-3 6-1 0 0,0 1 1 0 0,0-1 0 0 0,0 1-1 0 0,0 0 1 0 0,1-1 0 0 0,-1 1-1 0 0,0-1 1 0 0,0 1-1 0 0,1-1 1 0 0,-1 1 0 0 0,0 0-1 0 0,1-1 1 0 0,-1 1 0 0 0,0 0-1 0 0,1-1 1 0 0,-1 1 0 0 0,0 0-1 0 0,1-1 1 0 0,-1 1-1 0 0,1 0 1 0 0,-1 0 0 0 0,1 0-1 0 0,-1-1 1 0 0,1 1 0 0 0,-1 0-1 0 0,0 0 1 0 0,1 0-1 0 0,-1 0 1 0 0,1 0 0 0 0,-1 0-1 0 0,1 0 1 0 0,-1 0 0 0 0,1 0-1 0 0,-1 0 1 0 0,1 0-1 0 0,-1 0 1 0 0,1 0 0 0 0,-1 0 0 0 0,13-2-71 0 0,-3-4-34 0 0,-2 2 10 0 0,5-3-119 0 0,0 1 42 0 0,-9 4 115 0 0,-2 1 0 0 0,0 0 0 0 0,1 0 0 0 0,-1 1-1 0 0,0-1 1 0 0,1 1 0 0 0,-1-1-1 0 0,0 1 1 0 0,1 0 0 0 0,1 0 57 0 0,5 1-241 0 0,0-1-96 0 0,-4 1 116 0 0,0-1-39 0 0,0 0-44 0 0,0 0-50 0 0,-4 0 248 0 0,0 0 43 0 0,1 0-7 0 0,-1 0 16 0 0,0 0-9 0 0,0 0-32 0 0,0 0-53 0 0,1 0-57 0 0,0 0-67 0 0,1 0-77 0 0,10 0-409 0 0</inkml:trace>
  <inkml:trace contextRef="#ctx0" brushRef="#br0" timeOffset="1334.16">1905 288 5672 0 0,'0'0'165'0'0,"0"3"-10"0"0,0-3-153 0 0,0 1 0 0 0,0-1 0 0 0,1 1 0 0 0,-1-1 0 0 0,0 1-1 0 0,0-1 1 0 0,0 1 0 0 0,0-1 0 0 0,0 1 0 0 0,1 0 0 0 0,-1-1 0 0 0,0 1 0 0 0,0-1 0 0 0,1 0 0 0 0,-1 1 0 0 0,0-1 0 0 0,1 1 0 0 0,-1-1 0 0 0,1 1 0 0 0,-1-1 0 0 0,1 0 0 0 0,-1 1 0 0 0,0-1 0 0 0,1 0-2 0 0,2 3 52 0 0,0 0 54 0 0,-1 1 72 0 0,-1 2 93 0 0,-2 0 17 0 0,1-4-197 0 0,0 0 1 0 0,0-1 0 0 0,0 1-1 0 0,0-1 1 0 0,0 1-1 0 0,0 0 1 0 0,0-1 0 0 0,1 1-1 0 0,-1-1 1 0 0,0 1-1 0 0,1-1 1 0 0,0 2-92 0 0,5 1 461 0 0,-5-4-433 0 0,-1 1 1 0 0,1-1-1 0 0,-1 0 1 0 0,0 0-1 0 0,1 1 1 0 0,-1-1-1 0 0,1 0 1 0 0,-1 1-1 0 0,0-1 1 0 0,1 0-1 0 0,-1 1 1 0 0,0-1-1 0 0,0 0 0 0 0,1 1 1 0 0,-1-1-1 0 0,0 1 1 0 0,0-1-1 0 0,1 1 1 0 0,-1-1-1 0 0,0 1 1 0 0,0-1-1 0 0,0 0 1 0 0,0 1-1 0 0,0-1 1 0 0,0 1-1 0 0,0-1 1 0 0,0 1-1 0 0,0-1 1 0 0,0 1-1 0 0,0-1 1 0 0,0 1-1 0 0,0 0-28 0 0,0 26 1299 0 0,2-22-653 0 0,3 2-351 0 0,-1 0 57 0 0,-1 3 125 0 0,-2 7 305 0 0,1-12-172 0 0,7 8-83 0 0,-8-9-391 0 0,0-1 0 0 0,0 1 0 0 0,-1 0-1 0 0,1-1 1 0 0,-1 1 0 0 0,0-1 0 0 0,0 2-136 0 0,1 4 266 0 0,1-7-136 0 0,1 0-36 0 0,3 4 94 0 0,-4 2-46 0 0,-1 7 72 0 0,-1-12-122 0 0,0-3-41 0 0,0 0-131 0 0,0 0-59 0 0,0 0 96 0 0,0 0-17 0 0,0 0-25 0 0,0 0-45 0 0,0 0-19 0 0,0 0-44 0 0,0 0-51 0 0,0 0-57 0 0,0 0-61 0 0,0 0-57 0 0,0 0-51 0 0,0 0-44 0 0,0 0-153 0 0,0 0-43 0 0,0 0-184 0 0,0 0-495 0 0</inkml:trace>
  <inkml:trace contextRef="#ctx0" brushRef="#br0" timeOffset="1335.16">1996 31 10136 0 0,'0'0'230'0'0,"0"0"30"0"0,0 0 19 0 0,0 0-122 0 0,0 0-97 0 0,0 0-56 0 0,0 0-64 0 0,0 0-54 0 0,0 0 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8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275 2 11000 0 0,'0'0'248'0'0,"0"0"34"0"0,-3 0 21 0 0,-3-1-109 0 0,-1 1-93 0 0,-1 0-40 0 0,-4 1-27 0 0,2 1-49 0 0,2 3 21 0 0,-1-1 91 0 0,1 1 66 0 0,0-1 53 0 0,-3 1 95 0 0,-8 2 208 0 0,18-6-487 0 0,-1-1 1 0 0,0 1 0 0 0,1 0-1 0 0,-1-1 1 0 0,1 1 0 0 0,-1 0-1 0 0,1 0 1 0 0,-1 0 0 0 0,1 0 0 0 0,-1 0-1 0 0,1 0 1 0 0,0 0 0 0 0,0 1-1 0 0,-1 0-32 0 0,-6 11 232 0 0,-3 2-70 0 0,-9 4-32 0 0,11-10-63 0 0,-9 12 104 0 0,2 8-3 0 0,2-3-19 0 0,11-22-109 0 0,1 0 0 0 0,-1 0 0 0 0,1 1-1 0 0,0-1 1 0 0,1 1 0 0 0,-1 1-40 0 0,0-1 23 0 0,1 0-1 0 0,-1-1 0 0 0,0 1 0 0 0,0-1 1 0 0,-1 0-1 0 0,0 2-22 0 0,0-2 6 0 0,1 0 0 0 0,0 0 0 0 0,0 0 0 0 0,1 1 0 0 0,-1-1 0 0 0,1 1 0 0 0,0-1 0 0 0,0 0 0 0 0,1 1 0 0 0,-1 0-6 0 0,1 52 87 0 0,0-28-79 0 0,-1-18 2 0 0,1-11-9 0 0,0 1 1 0 0,0 0 0 0 0,0-1-1 0 0,-1 1 1 0 0,1-1 0 0 0,0 1-1 0 0,0-1 1 0 0,0 1 0 0 0,0 0-1 0 0,0-1 1 0 0,0 1 0 0 0,1-1-1 0 0,-1 1 1 0 0,0 0 0 0 0,0-1-1 0 0,0 1 1 0 0,0-1 0 0 0,1 1-1 0 0,-1-1 1 0 0,0 1 0 0 0,1-1-1 0 0,-1 1 1 0 0,0-1-2 0 0,4 3 22 0 0,-1 0-1 0 0,1 0 1 0 0,0-1 0 0 0,0 0-1 0 0,0 1 1 0 0,3 0-22 0 0,-5-3 29 0 0,0 1 0 0 0,0 0 1 0 0,0-1-1 0 0,0 1 0 0 0,0-1 0 0 0,0 1 0 0 0,0-1 0 0 0,1 0 0 0 0,-1 0 0 0 0,0 0 0 0 0,0 0 1 0 0,0 0-1 0 0,0-1 0 0 0,0 1 0 0 0,3-1-29 0 0,28-13 400 0 0,-27 10-310 0 0,10-5 85 0 0,5-6 2 0 0,-6 5-55 0 0,-4 2-11 0 0,-8 6-97 0 0,12-8 123 0 0,-1-1 1 0 0,7-6-138 0 0,-16 13 37 0 0,0-1 0 0 0,0-1 0 0 0,-1 1 0 0 0,3-5-37 0 0,5-14 58 0 0,-1 3-32 0 0,6-2 48 0 0,0 0 42 0 0,-2-3 50 0 0,-2 6-86 0 0,-4 13-64 0 0,-8 7-16 0 0,-1 0 0 0 0,1-1 0 0 0,-1 1 0 0 0,0 0 0 0 0,1 0 0 0 0,-1-1 0 0 0,0 1 0 0 0,1 0 0 0 0,-1-1 0 0 0,0 1 0 0 0,1-1 0 0 0,-1 1 0 0 0,0 0 0 0 0,0-1 0 0 0,1 1 0 0 0,-1-1 0 0 0,0 1 0 0 0,0 0 0 0 0,0-1 0 0 0,0 1 0 0 0,1-1 0 0 0,-1 1 0 0 0,0-1 0 0 0,0 1 0 0 0,0-1 0 0 0,0 1 0 0 0,0-1 0 0 0,0 1 0 0 0,0-1 0 0 0,0 1 0 0 0,-1 0 0 0 0,1-1 0 0 0,3-14-14 0 0,9 0-45 0 0,1 2 55 0 0,-7 10 54 0 0,3 6-47 0 0,-9-3-3 0 0,5 10-20 0 0,5-5-76 0 0,3 19-65 0 0,-11-20 142 0 0,-1-2 18 0 0,0-1 0 0 0,-1 1-1 0 0,1 0 1 0 0,-1 0-1 0 0,0 0 1 0 0,0 0 0 0 0,1 0-1 0 0,-1 0 1 0 0,-1 0-1 0 0,1 0 1 0 0,0 0 1 0 0,0 8-1 0 0,2 11 9 0 0,8 11 46 0 0,-10-30-49 0 0,2 2-3 0 0,-1 0-1 0 0,0 1 1 0 0,-1-1-1 0 0,1 0 1 0 0,-1 1 0 0 0,0-1-1 0 0,0 1 1 0 0,0-1-1 0 0,-1 1-1 0 0,1-1 0 0 0,-1 1 0 0 0,1-1 0 0 0,0 0 0 0 0,1 1 0 0 0,-1-1-1 0 0,1 4 1 0 0,4 8 0 0 0,-3-10-3 0 0,0 0 1 0 0,-1 1-1 0 0,0-1 1 0 0,0 1-1 0 0,0-1 0 0 0,-1 1 3 0 0,0 98-220 0 0,0-97 219 0 0,-1-1-1 0 0,0 0 1 0 0,0 0-1 0 0,0 1 1 0 0,-1-1-1 0 0,0 0 1 0 0,-1 0-1 0 0,-1 3 2 0 0,-9 28 0 0 0,4-10 16 0 0,5-21 6 0 0,1-1-1 0 0,-1 1 1 0 0,-1-1 0 0 0,0 1-22 0 0,-71 99 395 0 0,72-100-359 0 0,0-1 1 0 0,-1 1-1 0 0,0-1 0 0 0,0 0 1 0 0,0 0-1 0 0,-1 0 0 0 0,-5 3-36 0 0,-3 3 91 0 0,-2 4-5 0 0,-2 2-7 0 0,9-10-38 0 0,-30 20 178 0 0,18-17-129 0 0,0-6-56 0 0,-20-4 17 0 0,21 0-79 0 0,10-2-103 0 0,7-3-59 0 0,-2-1-17 0 0,1 3 67 0 0,-2 0-27 0 0,-4-2-100 0 0,5-2-11 0 0,4 3-42 0 0,0 0-67 0 0,0-2-142 0 0,1-3-349 0 0,1 0 7 0 0,-1-19-858 0 0</inkml:trace>
  <inkml:trace contextRef="#ctx0" brushRef="#br0" timeOffset="472.56">728 213 7080 0 0,'0'0'157'0'0,"0"0"23"0"0,0 0 13 0 0,3 3-22 0 0,-1-1-151 0 0,3 3 24 0 0,-2-2 19 0 0,-2-2 152 0 0,1 0-42 0 0,0 0 69 0 0,0 0-137 0 0,0-1-39 0 0,3-1 50 0 0,-4 1-28 0 0,-1 0-7 0 0,7 0 376 0 0,-1 0-38 0 0,1 0-37 0 0,-1 0-33 0 0,6 0 257 0 0,-1 0-108 0 0,3 0-17 0 0,-1 0-98 0 0,2 0-8 0 0,10 0 125 0 0,-3 0-16 0 0,-6-2-381 0 0,-1-4-38 0 0,0 0-7 0 0,0 4 33 0 0,-14 2-78 0 0,1 0 0 0 0,0 0-1 0 0,-1 0 1 0 0,1 0 0 0 0,-1-1 0 0 0,0 1 0 0 0,1-1-1 0 0,-1 1 1 0 0,1-1 0 0 0,-1 0 0 0 0,0 1 0 0 0,1-1-1 0 0,-1 0-12 0 0,12-5 85 0 0,12 1 43 0 0,-18 2-59 0 0,-1 0 0 0 0,1 0 0 0 0,5-5-69 0 0,4 0 73 0 0,1-1 17 0 0,0 0-46 0 0,9-4-34 0 0,-13 8 0 0 0,-8-5 44 0 0,1 6-15 0 0,-1 1-22 0 0,-4-2 15 0 0,0-3 34 0 0,-1-5 89 0 0,1 10-130 0 0,-1 1 1 0 0,0 0-1 0 0,0 0 0 0 0,0 0 0 0 0,0 0 0 0 0,0 0 0 0 0,-1 0 0 0 0,0-2-25 0 0,-4-3 137 0 0,-7 5 80 0 0,2 2 1 0 0,0 0-73 0 0,-19 0 114 0 0,20 0-170 0 0,-2 2 2 0 0,2 3-52 0 0,-4 1-22 0 0,-10-1 26 0 0,13 7-33 0 0,0-4-13 0 0,7-6 17 0 0,-1 0-1 0 0,1 0 0 0 0,0 0 0 0 0,-1 1 0 0 0,1 0 0 0 0,1-1 0 0 0,-1 1 0 0 0,-2 3-13 0 0,-15 23 57 0 0,-5 0-48 0 0,21-25-9 0 0,1 0 0 0 0,0 1 0 0 0,0-1 0 0 0,1 1 0 0 0,-1-1 0 0 0,1 1 0 0 0,-1 2 0 0 0,1-2 0 0 0,0 0 0 0 0,0-1 0 0 0,-1 1 0 0 0,0-1 0 0 0,0 1 0 0 0,0-1 0 0 0,-2 2 0 0 0,4-5 0 0 0,0 0 0 0 0,0 0 0 0 0,-1 0 0 0 0,1 0 0 0 0,0 1 0 0 0,0-1 0 0 0,0 0 0 0 0,0 1 0 0 0,0-1 0 0 0,1 1 0 0 0,-1-1 0 0 0,0 1 0 0 0,1-1 0 0 0,-1 1 0 0 0,1 0 0 0 0,0-1 0 0 0,-1 1 0 0 0,1 0 0 0 0,0-1 0 0 0,0 1 0 0 0,0 0 0 0 0,0-1 0 0 0,0 1 0 0 0,0 0 0 0 0,1-1 0 0 0,-1 1 0 0 0,1 0 0 0 0,-1-1 0 0 0,1 1 0 0 0,14 28 0 0 0,-13-25 0 0 0,0-2 0 0 0,22 20 0 0 0,-22-21 1 0 0,1 0-1 0 0,0 1 0 0 0,0-1 0 0 0,0 0 0 0 0,1-1 0 0 0,0 2 0 0 0,0-2-2 0 0,-1 1 0 0 0,0 0 1 0 0,0 0-1 0 0,0 0 0 0 0,0 1 0 0 0,1 0 2 0 0,-2-2-4 0 0,-1 1 0 0 0,1-1 0 0 0,0 1 0 0 0,0-1 1 0 0,0 0-1 0 0,0 0 0 0 0,0 0 0 0 0,0 0 0 0 0,0 0 0 0 0,0 0 1 0 0,0-1-1 0 0,0 1 0 0 0,1-1 0 0 0,-1 1 0 0 0,1-1 4 0 0,9 2-14 0 0,4 3-26 0 0,-10-3 13 0 0,1 0 1 0 0,-1-1 0 0 0,0 0 0 0 0,1 0 0 0 0,-1 0 0 0 0,1-1 25 0 0,7 0-51 0 0,14 0-44 0 0,-10 3-14 0 0,-2 1-51 0 0,1 2-77 0 0,-15-6 196 0 0,1 1-1 0 0,-1-1 1 0 0,1 0-1 0 0,-1 0 1 0 0,1 0-1 0 0,-1 0 0 0 0,1 0 1 0 0,-1 0-1 0 0,1-1 1 0 0,0 1 42 0 0,11-4-185 0 0,0 1-41 0 0,0-1-52 0 0,1 0-60 0 0,1 0-115 0 0,0 0-98 0 0,0 0-112 0 0,-8 2 286 0 0,0 0-33 0 0,-1 0 94 0 0,1-1-66 0 0,-1 0-66 0 0,1-1-71 0 0,0 0-71 0 0,-1 0-76 0 0,0 0-77 0 0,-1 1-80 0 0,2-3-500 0 0,1-3-719 0 0</inkml:trace>
  <inkml:trace contextRef="#ctx0" brushRef="#br0" timeOffset="849.23">1590 123 9040 0 0,'0'0'200'0'0,"0"0"33"0"0,0 0 15 0 0,-3 0-36 0 0,-4 0-143 0 0,4 0-14 0 0,1 0 77 0 0,2 0 151 0 0,-3 0 246 0 0,3 0-497 0 0,-1 0 0 0 0,1 0 0 0 0,-1 0 0 0 0,1 0 0 0 0,-1 0-1 0 0,0 0 1 0 0,1 0 0 0 0,-1 0 0 0 0,1 1 0 0 0,-1-1 0 0 0,1 0 0 0 0,-1 0 0 0 0,1 1 0 0 0,-1-1 0 0 0,1 0 0 0 0,0 1-1 0 0,-1-1 1 0 0,1 0 0 0 0,-1 1 0 0 0,1-1 0 0 0,0 1 0 0 0,-1-1 0 0 0,1 1 0 0 0,-1 0-32 0 0,1-1 33 0 0,0 1 0 0 0,-1-1 0 0 0,1 1 0 0 0,-1-1 0 0 0,1 1-1 0 0,-1-1 1 0 0,1 1 0 0 0,-1-1 0 0 0,1 1 0 0 0,-1-1 0 0 0,0 1 0 0 0,1-1 0 0 0,-1 0 0 0 0,0 1 0 0 0,1-1 0 0 0,-1 0 0 0 0,0 0 0 0 0,1 0 0 0 0,-1 1 0 0 0,0-1 0 0 0,1 0-1 0 0,-1 0 1 0 0,0 0 0 0 0,0 0 0 0 0,1 0-33 0 0,-13 0 498 0 0,10 0-2 0 0,1 2-15 0 0,-12 8-36 0 0,3-7-83 0 0,6-1 22 0 0,-4 6-115 0 0,-5 6 13 0 0,-4 7 69 0 0,13-10-163 0 0,1-1-49 0 0,-2 9 29 0 0,-9 17-15 0 0,14-33-143 0 0,0-1-1 0 0,1 1 0 0 0,-1 0 1 0 0,1 0-1 0 0,-1 0 0 0 0,1-1 1 0 0,0 1-1 0 0,0 0 0 0 0,0 0 1 0 0,1 0-1 0 0,-1 0-9 0 0,1 6 16 0 0,-2 10-5 0 0,0 9-4 0 0,5-12 39 0 0,-1-11-39 0 0,-3-4-7 0 0,0 0 1 0 0,1 1 0 0 0,-1-1-1 0 0,1 1 1 0 0,0-1-1 0 0,-1 0 1 0 0,1 0 0 0 0,0 1-1 0 0,0-1 1 0 0,0 0-1 0 0,0 0 1 0 0,0 0 0 0 0,0 0-1 0 0,0 0 1 0 0,0 0-1 0 0,0 0 1 0 0,0 0 0 0 0,1-1-1 0 0,-1 1 1 0 0,0 0-1 0 0,0-1 1 0 0,1 1 0 0 0,-1-1-1 0 0,2 1 0 0 0,-1-1 8 0 0,-1 0 0 0 0,1 1 0 0 0,0-1-1 0 0,-1 1 1 0 0,1-1 0 0 0,0 1 0 0 0,-1-1-1 0 0,1 1 1 0 0,-1 0 0 0 0,1 0 0 0 0,0 1-8 0 0,-1-2 7 0 0,0 1 0 0 0,0 0 0 0 0,-1-1 0 0 0,1 1 0 0 0,0-1 0 0 0,0 1 0 0 0,0-1 0 0 0,0 1 0 0 0,0-1 0 0 0,0 0 0 0 0,0 0 0 0 0,0 1 0 0 0,0-1 0 0 0,0 0 0 0 0,0 0 0 0 0,1 0 0 0 0,-1 0 0 0 0,0 0 0 0 0,0 0 0 0 0,0 0 0 0 0,0 0 0 0 0,0-1-1 0 0,0 1 1 0 0,0 0-7 0 0,7-5 51 0 0,4-1 35 0 0,-2 4 0 0 0,-8 2-65 0 0,0 0-1 0 0,0-1 1 0 0,-1 1-1 0 0,1 0 1 0 0,0-1-1 0 0,-1 1 1 0 0,1-1-1 0 0,-1 0 1 0 0,1 1 0 0 0,-1-1-1 0 0,1 0 1 0 0,-1 0-1 0 0,1 0 1 0 0,-1 0-1 0 0,0 0 1 0 0,1 0-1 0 0,-1 0 1 0 0,0-1-1 0 0,0 1-20 0 0,15-12 219 0 0,-5 8-58 0 0,-1 0-56 0 0,-1 0-31 0 0,-4 3-43 0 0,-5 2-24 0 0,1-1 0 0 0,0 1 0 0 0,-1 0 0 0 0,1 0 0 0 0,-1-1 0 0 0,1 1 0 0 0,0-1-1 0 0,-1 1 1 0 0,1 0 0 0 0,-1-1 0 0 0,1 1 0 0 0,-1-1 0 0 0,0 1 0 0 0,1-1 0 0 0,-1 1 0 0 0,1-1 0 0 0,-1 1 0 0 0,0-1 0 0 0,1 0 0 0 0,-1 1 0 0 0,0-1 0 0 0,0 0-7 0 0,3-4 28 0 0,1-2 22 0 0,-3 5-43 0 0,0 1 1 0 0,0 0 0 0 0,0-1 0 0 0,0 1-1 0 0,-1-1 1 0 0,1 1 0 0 0,-1-1-1 0 0,1 1 1 0 0,-1-1 0 0 0,1 1 0 0 0,-1-1-1 0 0,0 1 1 0 0,0-1 0 0 0,0 0-8 0 0,1-13 34 0 0,0-14 33 0 0,-5 13-70 0 0,-9 1 3 0 0,4 3-10 0 0,1-1-110 0 0,7 10 74 0 0,0 0 0 0 0,-1 0 0 0 0,0 1 0 0 0,1-1 0 0 0,-1 1 0 0 0,0-1 0 0 0,0 1 0 0 0,0 0 0 0 0,0 0 0 0 0,-1 0 0 0 0,1 0 0 0 0,-1 0 0 0 0,0 0 46 0 0,-2-1-74 0 0,-2-1-184 0 0,4-2-90 0 0,0 1 196 0 0,2 3 29 0 0,-1 0 39 0 0,-6-5-141 0 0,5 6 89 0 0,0 0-91 0 0,1 0 1 0 0,-1 0-70 0 0,0 0-81 0 0,0-1-92 0 0,2 2 90 0 0,0-1-51 0 0,-1 0-47 0 0,1-1-40 0 0,-1 1-149 0 0,0-1-40 0 0,0 0-181 0 0,-1-1-489 0 0,2 3 1274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2.35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227 61 6392 0 0,'0'0'141'0'0,"0"0"23"0"0,0 0 12 0 0,0 0-51 0 0,0-2 3 0 0,0 1-113 0 0,0 0 53 0 0,0-1 46 0 0,0 1 39 0 0,0-3 297 0 0,0-4 791 0 0,0 5-875 0 0,0 1-159 0 0,0 0-86 0 0,0 1-107 0 0,0 1-52 0 0,0-1-35 0 0,0-1 302 0 0,-2 2 74 0 0,-8 0 159 0 0,10 0-454 0 0,-1 0 0 0 0,1 0 0 0 0,0 0 0 0 0,0 0 0 0 0,0 0 0 0 0,0 0 0 0 0,0 0-1 0 0,0 0 1 0 0,0 0 0 0 0,0 0 0 0 0,0 0 0 0 0,0 0 0 0 0,0 0 0 0 0,-1 0 0 0 0,1 0-1 0 0,0 0 1 0 0,0 0 0 0 0,0 0 0 0 0,0 0 0 0 0,0 0 0 0 0,0 0 0 0 0,0 0 0 0 0,0 0 0 0 0,0 0-1 0 0,0 0 1 0 0,0 0 0 0 0,0 0 0 0 0,-1 0 0 0 0,1 0 0 0 0,0 0 0 0 0,0-1 0 0 0,0 1-1 0 0,0 0 1 0 0,0 0 0 0 0,0 0 0 0 0,0 0 0 0 0,0 0 0 0 0,0 0 0 0 0,0 0 0 0 0,0 0 0 0 0,0 0-1 0 0,0 0 1 0 0,0 0 0 0 0,0-1 0 0 0,0 1 0 0 0,0 0 0 0 0,0 0 0 0 0,0 0 0 0 0,0 0-1 0 0,0 0 1 0 0,0 0 0 0 0,0 0 0 0 0,0 0 0 0 0,0 0 0 0 0,0 0 0 0 0,0 0 0 0 0,0-1-8 0 0,0 1 90 0 0,0-1-35 0 0,0 1-23 0 0,0-1-41 0 0,1-1-30 0 0,-1 1 46 0 0,0 0 52 0 0,0 0 69 0 0,0 0 47 0 0,0-1 76 0 0,-1 1 88 0 0,1 0 101 0 0,0 1-250 0 0,-1 0-47 0 0,-2-1 31 0 0,0 1-106 0 0,-4 1 7 0 0,6-1 11 0 0,-8-2 155 0 0,3-3 48 0 0,4 1-108 0 0,-2 1 56 0 0,-1 2-32 0 0,-2 1 47 0 0,-1 1-82 0 0,-4 5 22 0 0,0 0-14 0 0,4-4-29 0 0,3 0-9 0 0,-3 7-67 0 0,3-4-29 0 0,0 0-1 0 0,0 0 1 0 0,0 0-1 0 0,0 0 1 0 0,-5 2-44 0 0,0-3 58 0 0,8-4-52 0 0,1 1-1 0 0,0-1 0 0 0,0 0 1 0 0,0 1-1 0 0,0-1 0 0 0,0 1 1 0 0,0 0-1 0 0,0-1 0 0 0,0 1 1 0 0,0 0-1 0 0,1-1 0 0 0,-1 1 1 0 0,0 0-1 0 0,0 0 0 0 0,1 0 1 0 0,-1 0-1 0 0,0 0 1 0 0,0 0-6 0 0,-9 22 106 0 0,0 0-55 0 0,0-6 2 0 0,5 8-26 0 0,0-10 11 0 0,3-12-34 0 0,1 1-1 0 0,0-1 1 0 0,0 0-1 0 0,0 0 1 0 0,1 0-1 0 0,-1 1 1 0 0,1-1-1 0 0,-1 2-2 0 0,1 88-1 0 0,1-90 0 0 0,-1 1 0 0 0,0-1 0 0 0,1 1 0 0 0,-1-1 0 0 0,1 0 0 0 0,0 1 0 0 0,0-1 0 0 0,0 0 0 0 0,1 0-1 0 0,3 12 1 0 0,-2-3 1 0 0,-3-9-1 0 0,1-1 0 0 0,-1 0 0 0 0,1 0 0 0 0,0 0 0 0 0,-1 0 0 0 0,1 1 0 0 0,0-1 0 0 0,0 0 0 0 0,1 0 0 0 0,-1 0 0 0 0,0-1 0 0 0,0 1 0 0 0,1 0 0 0 0,0 0 0 0 0,0 1 0 0 0,1-1 0 0 0,-1 1 0 0 0,0 1 0 0 0,0-1 0 0 0,0 0 0 0 0,0 2 0 0 0,-1-2 0 0 0,1 0 0 0 0,0 0 0 0 0,0 0 0 0 0,0 0 0 0 0,1 0 0 0 0,0 1 0 0 0,12 11 0 0 0,-14-13 0 0 0,1-1 0 0 0,-1 0 0 0 0,1 1 0 0 0,-1-1 0 0 0,1 0 0 0 0,-1 0 0 0 0,1 0 0 0 0,0 0 0 0 0,0 0 0 0 0,0 0 0 0 0,20 4 10 0 0,-12 5 33 0 0,-8-10-41 0 0,-1 1 0 0 0,0-1 1 0 0,0 0-1 0 0,1 0 0 0 0,-1 1 0 0 0,0-1 0 0 0,1 0 1 0 0,-1 0-1 0 0,0 0 0 0 0,0 0 0 0 0,1-1 1 0 0,-1 1-1 0 0,0 0 0 0 0,0-1 0 0 0,1 1 0 0 0,-1 0 1 0 0,0-1-1 0 0,0 0 0 0 0,0 1 0 0 0,0-1 1 0 0,1 0-3 0 0,1-1 13 0 0,-1 1 1 0 0,0 0-1 0 0,1 0 1 0 0,-1 0 0 0 0,1 1-1 0 0,-1-1 1 0 0,1 0-1 0 0,-1 1 1 0 0,1 0-1 0 0,0-1-13 0 0,-1 1 18 0 0,0 0-1 0 0,0 0 0 0 0,-1-1 1 0 0,1 1-1 0 0,0 0 0 0 0,0-1 1 0 0,0 0-1 0 0,0 1 0 0 0,-1-1 0 0 0,1 0 1 0 0,0 0-1 0 0,-1 0 0 0 0,1 0 1 0 0,-1 0-1 0 0,1-1 0 0 0,-1 1 0 0 0,2-2-17 0 0,2-3 73 0 0,0 0 0 0 0,0 0 0 0 0,3-7-73 0 0,12-16 195 0 0,-18 27-185 0 0,-1 1 2 0 0,0 0-1 0 0,0 0 0 0 0,0 0 0 0 0,0 0 0 0 0,0 0 0 0 0,0 0 1 0 0,0-1-1 0 0,0 1 0 0 0,0 0 0 0 0,-1-1 0 0 0,1 1 1 0 0,0-1-1 0 0,-1 1 0 0 0,1-1 0 0 0,-1 1 0 0 0,0-1 1 0 0,0 1-1 0 0,1-1 0 0 0,-1 1 0 0 0,0-1 0 0 0,0 1 0 0 0,0-1-11 0 0,-1 0 13 0 0,1-1-1 0 0,0 1 0 0 0,0 0 0 0 0,1 0 0 0 0,-1-1 0 0 0,0 1 0 0 0,1 0 1 0 0,-1 0-1 0 0,1-1 0 0 0,0 1 0 0 0,0 0 0 0 0,0 0 0 0 0,0 0 0 0 0,0 0 1 0 0,0 0-1 0 0,1 0 0 0 0,-1 0 0 0 0,0 1 0 0 0,2-2-12 0 0,-2 1 13 0 0,1 1 0 0 0,-1-1 0 0 0,1 0 0 0 0,-1 0 0 0 0,0 0 0 0 0,0 0 0 0 0,0 0 0 0 0,0 0 0 0 0,0 0 0 0 0,-1 0 0 0 0,1-1-1 0 0,0 1 1 0 0,-1 0 0 0 0,0 0 0 0 0,1-1 0 0 0,-1 0-13 0 0,0-13 58 0 0,0 10-50 0 0,0 5-4 0 0,0-1-1 0 0,0 0 1 0 0,0 0-1 0 0,1 1 0 0 0,-1-1 1 0 0,1 1-1 0 0,-1-1 1 0 0,1 0-1 0 0,0 1 0 0 0,-1-1 1 0 0,1 1-1 0 0,0-1 1 0 0,1 0-4 0 0,-1 1 1 0 0,-1 0 1 0 0,1 0-1 0 0,0 0 1 0 0,-1 0-1 0 0,1 0 1 0 0,-1 0-1 0 0,1 0 1 0 0,-1 0-1 0 0,0 0 0 0 0,1 0 1 0 0,-1-1-1 0 0,0 1 1 0 0,0 0-1 0 0,0 0 1 0 0,0 0-1 0 0,0 0 1 0 0,0 0-1 0 0,0-1 1 0 0,0 1-1 0 0,0 0 1 0 0,-1 0-1 0 0,1 0 1 0 0,0 0-1 0 0,-1 0-1 0 0,-3-9 0 0 0,3 7 0 0 0,0 0 0 0 0,-1 0 0 0 0,1 0 0 0 0,0 0 0 0 0,1 0 0 0 0,-1 0 0 0 0,0 0 0 0 0,1-1 0 0 0,0-1 0 0 0,0 3 2 0 0,0 1-1 0 0,-1-1 1 0 0,1 0-1 0 0,0 0 1 0 0,-1 1-1 0 0,0-1 1 0 0,1 0-1 0 0,-1 1 1 0 0,0-1-1 0 0,1 1 1 0 0,-2-1-2 0 0,-7-11-20 0 0,-6-2-64 0 0,0 1-96 0 0,8 8 40 0 0,2 1-38 0 0,3 2-50 0 0,0 1 82 0 0,2-1 51 0 0,0-1 39 0 0,-1 0 2 0 0,1 2-38 0 0,-1 0-65 0 0,-1 0 70 0 0,-4-4-4 0 0,3 4-3 0 0,0 1-20 0 0,1 1-58 0 0,0-1-94 0 0,-1 1-102 0 0,0-1-117 0 0,2 1 193 0 0,-1 0-36 0 0,2 0-217 0 0,0 0-115 0 0,0 0 102 0 0,0-1-43 0 0,0 0-695 0 0,0-3-537 0 0,0-5-1027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06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16 11616 0 0,'0'0'340'0'0,"0"0"-123"0"0,0 0-100 0 0,0 0-32 0 0,0-2-50 0 0,-1-5-7 0 0,-1 3 27 0 0,-2 2 58 0 0,-2 2 131 0 0,6 0-244 0 0,-2 0 471 0 0,2 0 17 0 0,0 0-7 0 0,0 0-53 0 0,0 0-20 0 0,0 0-6 0 0,0 0-30 0 0,0 0-118 0 0,0 0-50 0 0,0 0-11 0 0,0 0-7 0 0,0 0-30 0 0,2 0-18 0 0,-1 0-133 0 0,-1 0 0 0 0,0 0 0 0 0,1 0-1 0 0,-1 0 1 0 0,1 0 0 0 0,-1 0-1 0 0,0 0 1 0 0,1 0 0 0 0,-1 0-1 0 0,1 0 1 0 0,-1 0 0 0 0,0 0-1 0 0,1 0 1 0 0,-1 0 0 0 0,0 0-1 0 0,1 1 1 0 0,-1-1 0 0 0,0 0-1 0 0,1 0 1 0 0,-1 0 0 0 0,0 1-1 0 0,1-1 1 0 0,-1 0 0 0 0,0 1-1 0 0,1-1 1 0 0,-1 0 0 0 0,0 0-1 0 0,0 1 1 0 0,1-1 0 0 0,-1 0-1 0 0,0 1 1 0 0,0-1 0 0 0,0 1 0 0 0,0-1-1 0 0,0 0 1 0 0,1 1 0 0 0,-1-1-1 0 0,0 0 1 0 0,0 1 0 0 0,0-1-1 0 0,0 1 1 0 0,0-1 0 0 0,0 0-1 0 0,0 1 1 0 0,0-1 0 0 0,0 1-1 0 0,0-1 1 0 0,-1 0 0 0 0,1 1-5 0 0,0 0 6 0 0,0 0 1 0 0,0 0 0 0 0,0-1 0 0 0,0 1-1 0 0,0 0 1 0 0,0 0 0 0 0,0 0 0 0 0,0-1-1 0 0,0 1 1 0 0,1 0 0 0 0,-1 0 0 0 0,0-1-1 0 0,0 1 1 0 0,1 0 0 0 0,-1 0 0 0 0,1-1-1 0 0,-1 1 1 0 0,1 0 0 0 0,-1 0-7 0 0,7 3 49 0 0,-7-4-46 0 0,0 0 0 0 0,1 1 0 0 0,-1-1 0 0 0,1 0 0 0 0,-1 0 1 0 0,0 1-1 0 0,1-1 0 0 0,-1 0 0 0 0,0 1 0 0 0,1-1 0 0 0,-1 0 0 0 0,0 1 0 0 0,1-1 0 0 0,-1 1 0 0 0,0-1 0 0 0,0 0 0 0 0,1 1 0 0 0,-1-1 0 0 0,0 1 0 0 0,0-1 0 0 0,0 1 0 0 0,0-1 0 0 0,0 1 0 0 0,0-1 0 0 0,0 1 0 0 0,0-1 0 0 0,0 1 0 0 0,0-1 0 0 0,0 0 0 0 0,0 1 0 0 0,0-1 0 0 0,0 1-3 0 0,0 5 31 0 0,-1-4-21 0 0,1 0 1 0 0,0-1-1 0 0,0 1 0 0 0,0-1 0 0 0,0 1 0 0 0,0 0 0 0 0,1-1 0 0 0,-1 1 0 0 0,0-1 0 0 0,1 1 0 0 0,-1-1 0 0 0,1 2-10 0 0,3-1 30 0 0,3 4 20 0 0,-7-4-37 0 0,1 1 0 0 0,-1 0-1 0 0,1-1 1 0 0,-1 1 0 0 0,0 0-1 0 0,0 0 1 0 0,0 0 0 0 0,0-1-1 0 0,0 3-12 0 0,-1 0 35 0 0,1 0 1 0 0,0 0-1 0 0,0 0 0 0 0,0 0 0 0 0,1 0 0 0 0,0 0 0 0 0,1 4-35 0 0,0-1 45 0 0,1 0-1 0 0,-1 1 0 0 0,0-1 0 0 0,0 6-44 0 0,-1 14 135 0 0,-1 28 73 0 0,3-35-108 0 0,3-5-55 0 0,-5-14-43 0 0,0 0 1 0 0,-1 0-1 0 0,1 0 1 0 0,0 1-1 0 0,-1-1 0 0 0,1 0 1 0 0,-1 0-1 0 0,0 0 0 0 0,1 1 1 0 0,-1-1-1 0 0,0 0 1 0 0,0 0-1 0 0,-1 0 0 0 0,1 1 1 0 0,0-1-1 0 0,-1 1-2 0 0,-5 12 42 0 0,5-12-36 0 0,0 0-1 0 0,0 1 0 0 0,0-1 1 0 0,0 0-1 0 0,0 0 1 0 0,1 1-1 0 0,-1-1 0 0 0,1 2-5 0 0,0 131 170 0 0,0-134-352 0 0,0-2-68 0 0,0 0 118 0 0,0 0-65 0 0,0 0-87 0 0,0 0 88 0 0,0 0-42 0 0,0 0-45 0 0,0 0-43 0 0,0 0-39 0 0,0 0-36 0 0,0 0-258 0 0,0-1-59 0 0,0 1-46 0 0,0-1-34 0 0,0-3-1429 0 0,0-5-1262 0 0</inkml:trace>
  <inkml:trace contextRef="#ctx0" brushRef="#br0" timeOffset="742.06">30 273 7632 0 0,'0'0'166'0'0,"0"0"29"0"0,-2 3 14 0 0,-8 6-59 0 0,3-4-81 0 0,3-6-68 0 0,4 1-1 0 0,0 0 0 0 0,0 0 0 0 0,-1 0 0 0 0,1 0 1 0 0,0 0-1 0 0,0 0 0 0 0,0 0 0 0 0,0 0 0 0 0,0 0 0 0 0,0 0 0 0 0,0 0 0 0 0,0 0 0 0 0,-1 0 0 0 0,1 0 0 0 0,0 0 0 0 0,0 0 0 0 0,0 0 0 0 0,0 0 0 0 0,0 0 0 0 0,0 0 0 0 0,0 0 0 0 0,0 0 0 0 0,-1 0 0 0 0,1 0 0 0 0,0 0 0 0 0,0 0 0 0 0,0 0 0 0 0,0 0 0 0 0,0 0 0 0 0,0 0 0 0 0,0 0 0 0 0,0 0 0 0 0,-1 0 0 0 0,1 1 0 0 0,0-1 0 0 0,0 0 0 0 0,0 0 1 0 0,0 0-1 0 0,0 0 0 0 0,0 0 0 0 0,0 0 0 0 0,0 0 0 0 0,0 0 0 0 0,0 0 0 0 0,0 1 0 0 0,0-1 0 0 0,-1 1 125 0 0,1-1-45 0 0,-1 1-39 0 0,1 0-35 0 0,-1 1-63 0 0,2 4-310 0 0,-1-4 266 0 0,0 0 100 0 0,0 0 76 0 0,1 0 94 0 0,-1 0 115 0 0,0-2-94 0 0,0 1 36 0 0,-1 0 39 0 0,1 0 39 0 0,0 0 44 0 0,0 0 45 0 0,0 0 48 0 0,-1-1 50 0 0,2 0-286 0 0,0 0-50 0 0,0 0-43 0 0,0 0-35 0 0,2 0-6 0 0,4 0-28 0 0,-6 0 51 0 0,0 0-74 0 0,0 1 0 0 0,0-1 1 0 0,-1 0-1 0 0,1 0 0 0 0,0 0 0 0 0,0 0 0 0 0,-1 1 1 0 0,1-1-1 0 0,0 0 0 0 0,-1 1 0 0 0,1-1 0 0 0,0 0 1 0 0,-1 1-1 0 0,1-1 0 0 0,0 1 0 0 0,-1-1 0 0 0,1 1 1 0 0,-1-1-1 0 0,1 1 0 0 0,-1-1 0 0 0,1 1 0 0 0,-1 0-20 0 0,0-1 13 0 0,0 1 0 0 0,1-1 0 0 0,-1 0 0 0 0,0 1 0 0 0,1-1 0 0 0,-1 1 0 0 0,0-1 0 0 0,0 0 0 0 0,1 0 0 0 0,-1 1 0 0 0,1-1 0 0 0,-1 0 0 0 0,0 1 0 0 0,1-1 0 0 0,-1 0 0 0 0,1 0 0 0 0,-1 0 0 0 0,0 0 0 0 0,1 1 0 0 0,-1-1 0 0 0,1 0 0 0 0,-1 0 0 0 0,1 0 0 0 0,-1 0 0 0 0,1 0 0 0 0,-1 0 0 0 0,0 0 0 0 0,1 0 0 0 0,-1 0 0 0 0,1 0 0 0 0,-1 0 0 0 0,1-1 0 0 0,-1 1 0 0 0,1 0 0 0 0,-1 0 0 0 0,0 0 0 0 0,1 0 0 0 0,-1-1 0 0 0,1 1-13 0 0,14-8 393 0 0,0 0-48 0 0,0 0-51 0 0,0-1-53 0 0,0 0-57 0 0,0-1-60 0 0,1 0-60 0 0,1-1-65 0 0,8-7 61 0 0,-12 5-49 0 0,-10 9-4 0 0,0 1 0 0 0,0-1-1 0 0,1 1 1 0 0,-1 0 0 0 0,1 0 0 0 0,0 0-1 0 0,0 1 1 0 0,3-2-7 0 0,3-2 13 0 0,-1 0-1 0 0,0 0 1 0 0,5-5-13 0 0,2-1 26 0 0,4 2-15 0 0,4-7-3 0 0,8-6 44 0 0,-29 21-50 0 0,1-1 0 0 0,0 1 0 0 0,0 1 0 0 0,0-1 1 0 0,0 1-1 0 0,4-2-2 0 0,8-2-16 0 0,0-6-33 0 0,-15 9 41 0 0,1 1 0 0 0,0-1 0 0 0,0 1 1 0 0,0 0-1 0 0,0-1 0 0 0,0 1 1 0 0,0 0-1 0 0,0 0 0 0 0,0 1 0 0 0,1-1 1 0 0,-1 0-1 0 0,2 1 8 0 0,8-4-42 0 0,-5-3-38 0 0,-6 6 76 0 0,-1 1-1 0 0,0 0 1 0 0,1-1-1 0 0,-1 1 1 0 0,0 0-1 0 0,1-1 1 0 0,-1 1-1 0 0,0-1 1 0 0,1 1 0 0 0,-1 0-1 0 0,1 0 1 0 0,-1-1-1 0 0,0 1 1 0 0,1 0-1 0 0,-1 0 1 0 0,1 0-1 0 0,-1-1 1 0 0,1 1-1 0 0,-1 0 1 0 0,1 0-1 0 0,-1 0 1 0 0,1 0-1 0 0,-1 0 1 0 0,1 0-1 0 0,-1 0 1 0 0,1 0 0 0 0,-1 0-1 0 0,1 0 1 0 0,-1 0 4 0 0,2 0-13 0 0,-1 0 0 0 0,1 0 1 0 0,-1 0-1 0 0,1 0 0 0 0,-1-1 0 0 0,1 1 1 0 0,-1-1-1 0 0,0 1 0 0 0,1-1 1 0 0,0 0 12 0 0,9-7-91 0 0,-9 5 14 0 0,-2 3 12 0 0,0 0 1 0 0,0 0-10 0 0,0 0-38 0 0,0 0-14 0 0,0 0-2 0 0,3 3 21 0 0,-2-1 106 0 0,1-1 0 0 0,-1 1-1 0 0,0 0 1 0 0,1 0 0 0 0,-1 1 0 0 0,0-1 0 0 0,0 0-1 0 0,-1 0 1 0 0,1 0 0 0 0,0 1 0 0 0,-1-1 0 0 0,0 0 0 0 0,1 1-1 0 0,-1-1 1 0 0,0 0 0 0 0,0 1 0 0 0,0-1 0 0 0,0 2 1 0 0,-1-2 0 0 0,2 0-1 0 0,-1 1 1 0 0,0-1 0 0 0,0 1 0 0 0,1-1 0 0 0,0 1 0 0 0,-1-1 0 0 0,1 0 0 0 0,0 1 0 0 0,0-1 0 0 0,1 2 0 0 0,3 8 15 0 0,-2 6 37 0 0,-4 1-28 0 0,1-11-13 0 0,-1 0-1 0 0,2 0 1 0 0,-1 0 0 0 0,1 0 0 0 0,1 6-11 0 0,4-2 8 0 0,-5-11-4 0 0,0 1 0 0 0,0-1 0 0 0,-1 1 0 0 0,1-1 0 0 0,0 1 0 0 0,-1-1 0 0 0,1 1 0 0 0,-1-1 0 0 0,0 1 0 0 0,0 0 0 0 0,1-1 0 0 0,-1 1 0 0 0,0-1 0 0 0,0 1-4 0 0,-1 7 23 0 0,1-6-14 0 0,-1-1 1 0 0,1 1 0 0 0,0 0-1 0 0,0 0 1 0 0,0 0-1 0 0,1 0 1 0 0,-1-1-1 0 0,1 1 1 0 0,-1 0-1 0 0,1 0 1 0 0,0 0-10 0 0,4 5 29 0 0,-4-7-23 0 0,0 0 0 0 0,0 1 0 0 0,0-1 0 0 0,-1 1-1 0 0,1-1 1 0 0,0 1 0 0 0,-1-1 0 0 0,1 1 0 0 0,-1-1 0 0 0,0 1 0 0 0,1-1-1 0 0,-1 1 1 0 0,0 0 0 0 0,0-1 0 0 0,0 2-6 0 0,-1 7 10 0 0,1-6-10 0 0,-1 1 0 0 0,1 0 0 0 0,0-1 0 0 0,0 1 0 0 0,0-1 0 0 0,1 1 0 0 0,0-1 1 0 0,0 1-1 0 0,0 2 0 0 0,5 1 10 0 0,-1 0 23 0 0,-3 19 0 0 0,-2-25 28 0 0,0-2 26 0 0,0 0 30 0 0,0 0-4 0 0,0 0-7 0 0,0-2-2 0 0,0 0-92 0 0,0 0 1 0 0,1 1 0 0 0,-1-1 0 0 0,0 1 0 0 0,1-1-1 0 0,-1 0 1 0 0,1 1 0 0 0,0-1 0 0 0,0 1 0 0 0,-1-1-1 0 0,1 1 1 0 0,0 0 0 0 0,0-1 0 0 0,1 0-13 0 0,20-20 156 0 0,-6 8-97 0 0,-4-2-51 0 0,-1 1-41 0 0,19-21-101 0 0,-10 14 107 0 0,-9 10 27 0 0,12-11 0 0 0,-22 22 0 0 0,1 0 0 0 0,-1 0 0 0 0,1 0 0 0 0,0 0 0 0 0,-1 0 0 0 0,1 0 0 0 0,0 1 0 0 0,-1-1 0 0 0,1 0 0 0 0,0 1 0 0 0,0 0 0 0 0,0-1 0 0 0,0 1 0 0 0,0 0 0 0 0,17 0-2 0 0,1 0 52 0 0,-20 1-46 0 0,1-1 0 0 0,-1 0 0 0 0,1 0 0 0 0,-1 1 0 0 0,1-1 0 0 0,-1 0 0 0 0,0 1 0 0 0,1-1 0 0 0,-1 1 0 0 0,0-1-1 0 0,1 0 1 0 0,-1 1 0 0 0,0-1 0 0 0,0 1 0 0 0,1-1 0 0 0,-1 1 0 0 0,0-1 0 0 0,0 1 0 0 0,0-1 0 0 0,0 1-4 0 0,3 5 25 0 0,10 9 34 0 0,-12-13-56 0 0,0-1 1 0 0,1 0 0 0 0,-1 0-1 0 0,0 0 1 0 0,0 1 0 0 0,0-1-1 0 0,0 1 1 0 0,0-1-1 0 0,0 0 1 0 0,-1 1 0 0 0,1 0-1 0 0,0-1 1 0 0,-1 1-1 0 0,1-1 1 0 0,-1 1 0 0 0,0 0-1 0 0,1-1 1 0 0,-1 1 0 0 0,0 0-4 0 0,0 0 0 0 0,0 1 0 0 0,1-1 0 0 0,-1 0 0 0 0,0 0 0 0 0,1 0 0 0 0,0 1 0 0 0,-1-1 0 0 0,1 0 0 0 0,0 0 0 0 0,0 0 0 0 0,1 1 0 0 0,8 18 0 0 0,-8-15 0 0 0,0 0 0 0 0,0 0 0 0 0,0 1 0 0 0,-1-1 0 0 0,0 1 0 0 0,0 0 0 0 0,0-1 0 0 0,-1 1 0 0 0,0 8-44 0 0,0-2-88 0 0,0-11-44 0 0,0 1 0 0 0,5 11-83 0 0,3-3-84 0 0,-6-8-121 0 0,-2-3-14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17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31 14448 0 0,'0'0'424'0'0,"0"0"-152"0"0,0 0-124 0 0,0 0 70 0 0,0 0-90 0 0,0 0 124 0 0,-3 0 228 0 0,-7 0 21 0 0,10 0-492 0 0,0 0-1 0 0,0 0 0 0 0,0 0 1 0 0,0 0-1 0 0,0 0 0 0 0,0 0 1 0 0,0 0-1 0 0,-1 0 0 0 0,1 0 1 0 0,0 0-1 0 0,0 0 0 0 0,0 0 0 0 0,0 0 1 0 0,0 0-1 0 0,0 0 0 0 0,0 0 1 0 0,0 0-1 0 0,0 0 0 0 0,0 0 1 0 0,0 0-1 0 0,-1 0 0 0 0,1 0 0 0 0,0-1 1 0 0,0 1-1 0 0,0 0 0 0 0,0 0 1 0 0,0 0-1 0 0,0 0 0 0 0,0 0 1 0 0,0 0-1 0 0,0 0 0 0 0,0 0 1 0 0,0 0-1 0 0,0 0 0 0 0,0 0 0 0 0,0 0 1 0 0,0 0-1 0 0,0 0 0 0 0,0-1 1 0 0,-1 1-1 0 0,1 0 0 0 0,0 0 1 0 0,0 0-1 0 0,0 0 0 0 0,0 0 0 0 0,0 0 1 0 0,0 0-1 0 0,0 0 0 0 0,0 0 1 0 0,0 0-1 0 0,0 0 0 0 0,0-1 1 0 0,0 1-1 0 0,1 0 0 0 0,-1 0 1 0 0,0 0-1 0 0,0 0-8 0 0,0-10 345 0 0,0 10-340 0 0,0 0 0 0 0,0 0 1 0 0,0 0-1 0 0,0 0 0 0 0,0-1 0 0 0,0 1 0 0 0,0 0 0 0 0,0 0 0 0 0,0 0 1 0 0,0 0-1 0 0,0 0 0 0 0,0 0 0 0 0,0 0 0 0 0,0 0 0 0 0,0 0 0 0 0,0 0 1 0 0,0-1-1 0 0,0 1 0 0 0,0 0 0 0 0,0 0 0 0 0,0 0 0 0 0,0 0 0 0 0,0 0 1 0 0,0 0-1 0 0,0 0 0 0 0,-1 0 0 0 0,1 0 0 0 0,0 0 0 0 0,0 0 1 0 0,0 0-1 0 0,0 0 0 0 0,0 0 0 0 0,0-1 0 0 0,0 1 0 0 0,0 0 0 0 0,0 0 1 0 0,0 0-1 0 0,0 0 0 0 0,0 0 0 0 0,0 0 0 0 0,-1 0 0 0 0,1 0 0 0 0,0 0 1 0 0,0 0-1 0 0,0 0 0 0 0,0 0 0 0 0,0 0 0 0 0,0 0 0 0 0,0 0 0 0 0,0 0 1 0 0,0 0-1 0 0,0 0 0 0 0,0 0 0 0 0,-1 0 0 0 0,1 0 0 0 0,0 0 0 0 0,0 0-5 0 0,-5 0 168 0 0,-6-5 402 0 0,8 3-439 0 0,1 0-101 0 0,0 1-36 0 0,1 0-44 0 0,0 0-50 0 0,-1-1 26 0 0,2 2 9 0 0,0-1-33 0 0,-1 1-15 0 0,1 0-35 0 0,0 0-39 0 0,0 0-44 0 0,0 0-47 0 0,0 0-45 0 0,0 0-41 0 0,0 0-37 0 0,0 0-262 0 0,0 0-61 0 0,0 0-48 0 0,0 0-35 0 0,0 0-1447 0 0,0 0-1282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20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9152 0 0,'0'0'208'0'0,"0"0"33"0"0,0 0 14 0 0,0 0 35 0 0,0 0 148 0 0,0 0 66 0 0,0 0 9 0 0,0 0-26 0 0,0 0-134 0 0,0 0-58 0 0,0 0-9 0 0,0 0-16 0 0,0 0-53 0 0,0 0-22 0 0,0-3-3 0 0,0 3-185 0 0,0 0 1 0 0,0-1 0 0 0,0 1-1 0 0,0-1 1 0 0,0 1 0 0 0,0 0-1 0 0,0-1 1 0 0,0 1 0 0 0,0-1 0 0 0,0 1-1 0 0,1 0 1 0 0,-1-1 0 0 0,0 1-1 0 0,0-1 1 0 0,0 1 0 0 0,0 0-1 0 0,1-1 1 0 0,-1 1 0 0 0,0 0-1 0 0,0-1 1 0 0,1 1 0 0 0,-1 0 0 0 0,0 0-1 0 0,1-1 1 0 0,-1 1 0 0 0,0 0-1 0 0,1 0 1 0 0,-1-1 0 0 0,0 1-1 0 0,1 0 1 0 0,-1 0-8 0 0,7-5 111 0 0,-3-1-15 0 0,-4 6-90 0 0,0-1 0 0 0,1 1 1 0 0,-1-1-1 0 0,0 1 0 0 0,0 0 0 0 0,1-1 0 0 0,-1 1 0 0 0,0-1 0 0 0,1 1 0 0 0,-1 0 0 0 0,0 0 0 0 0,1-1 0 0 0,-1 1 0 0 0,1 0 0 0 0,-1-1 0 0 0,1 1 1 0 0,-1 0-1 0 0,0 0 0 0 0,1 0 0 0 0,-1 0 0 0 0,1-1 0 0 0,-1 1 0 0 0,1 0 0 0 0,-1 0 0 0 0,1 0 0 0 0,-1 0 0 0 0,1 0 0 0 0,-1 0 0 0 0,1 0 0 0 0,-1 0 0 0 0,1 0 1 0 0,-1 1-7 0 0,1-1 8 0 0,0 0 0 0 0,-1 0-1 0 0,1 0 1 0 0,0 0 0 0 0,-1 0 0 0 0,1 0 0 0 0,0-1 0 0 0,-1 1 0 0 0,1 0 0 0 0,0 0 0 0 0,-1 0 0 0 0,1-1 0 0 0,-1 1 0 0 0,1 0 0 0 0,-1-1 0 0 0,1 1 0 0 0,0 0 0 0 0,-1-1 0 0 0,1 1 0 0 0,-1-1 0 0 0,1 1 0 0 0,-1-1 0 0 0,0 1 0 0 0,1-1 0 0 0,-1 1 0 0 0,1-1-8 0 0,-1 1 7 0 0,0-1 1 0 0,1 0-1 0 0,-1 1 1 0 0,0-1-1 0 0,1 1 0 0 0,-1 0 1 0 0,1-1-1 0 0,-1 1 1 0 0,1-1-1 0 0,-1 1 0 0 0,1 0 1 0 0,0-1-1 0 0,-1 1 1 0 0,1 0-1 0 0,-1-1 0 0 0,1 1 1 0 0,0 0-1 0 0,-1 0 1 0 0,1 0-1 0 0,0 0 1 0 0,-1 0-1 0 0,1-1 0 0 0,0 1 1 0 0,-1 0-1 0 0,1 0 1 0 0,0 1-8 0 0,0-1 14 0 0,1-1 1 0 0,-1 1 0 0 0,1 0-1 0 0,0 0 1 0 0,-1-1 0 0 0,1 1-1 0 0,-1-1 1 0 0,1 1 0 0 0,-1-1-1 0 0,1 0 1 0 0,-1 1 0 0 0,0-1-1 0 0,1 0 1 0 0,-1 0 0 0 0,0 0-1 0 0,1 0 1 0 0,-1 0 0 0 0,0-1-15 0 0,2-1 169 0 0,-3 3 14 0 0,2 0 1 0 0,11 0-31 0 0,2 3-122 0 0,-2 7-17 0 0,-11-7 58 0 0,1-1 10 0 0,-2-1-77 0 0,0 1 1 0 0,0-1-1 0 0,0 0 1 0 0,0 1 0 0 0,0-1-1 0 0,0 1 1 0 0,0-1-1 0 0,0 1 1 0 0,-1-1 0 0 0,1 1-1 0 0,-1 0 1 0 0,1-1-1 0 0,-1 1 1 0 0,1 0-6 0 0,0 35-1 0 0,-2-9 4 0 0,2-21-3 0 0,-1-5 0 0 0,0 0 0 0 0,0 0 0 0 0,0 0 0 0 0,0 0 0 0 0,0 1 0 0 0,-1-1 0 0 0,1 0 0 0 0,-1 0 0 0 0,1 0 0 0 0,-1 1 0 0 0,-4 4 0 0 0,4-5 0 0 0,0-1 0 0 0,0 0 0 0 0,1 1 0 0 0,-1-1 0 0 0,0 1 0 0 0,1-1 0 0 0,-1 1 0 0 0,1-1 0 0 0,-1 1 0 0 0,1-1 0 0 0,0 1 0 0 0,-1-1 0 0 0,1 1 0 0 0,0 0 0 0 0,0-1 0 0 0,0 1 0 0 0,0 0 0 0 0,0-1 0 0 0,-1 1 0 0 0,1-1 0 0 0,-1 1 0 0 0,1-1 0 0 0,-1 1 0 0 0,1-1 0 0 0,-1 1 0 0 0,0-1 0 0 0,0 0 0 0 0,0 1 0 0 0,0-1 0 0 0,-3 7 0 0 0,0-1 1 0 0,-7 16 75 0 0,7-12-32 0 0,4 5-23 0 0,-2 0-3 0 0,-10 9 61 0 0,10-23-70 0 0,0 1 1 0 0,0 0-1 0 0,1-1 1 0 0,0 1-1 0 0,-1 0 0 0 0,1 0 1 0 0,0 0-1 0 0,0 0 0 0 0,0 0 1 0 0,1 0-1 0 0,-1 1 0 0 0,1 2-9 0 0,0-4 8 0 0,0 0 0 0 0,0 0-1 0 0,0 1 1 0 0,0-1-1 0 0,-1 0 1 0 0,1 1 0 0 0,0-1-1 0 0,-1 0 1 0 0,0 0-1 0 0,0 0 1 0 0,1 1-1 0 0,-1-1 1 0 0,-1 0 0 0 0,1 0-1 0 0,0 0 1 0 0,0-1-1 0 0,-1 1 1 0 0,1 0-1 0 0,-1 0-7 0 0,0-1 5 0 0,1 1-1 0 0,0-1 0 0 0,0 0 0 0 0,0 0 0 0 0,0 0 1 0 0,0 1-1 0 0,0-1 0 0 0,0 0 0 0 0,0 1 0 0 0,0-1 1 0 0,1 1-1 0 0,-1-1 0 0 0,0 1 0 0 0,1 0 0 0 0,0-1 1 0 0,-1 1-1 0 0,1-1 0 0 0,0 1 0 0 0,0 0 0 0 0,0 0-4 0 0,-4 12 79 0 0,3-11-45 0 0,-1 0 1 0 0,0 0-1 0 0,0 0 0 0 0,-1-1 1 0 0,1 1-1 0 0,-1 0 0 0 0,-2 1-34 0 0,1 1 48 0 0,2-3 94 0 0,0 1-54 0 0,2 1-29 0 0,1 1 6 0 0,-1-4-36 0 0,0-1-25 0 0,0 0-1 0 0,0 0 1 0 0,0 0 0 0 0,0 0 0 0 0,0 0-1 0 0,0 0 1 0 0,0 0 0 0 0,1 0 0 0 0,-1 0-1 0 0,0 0 1 0 0,0 1 0 0 0,0-1 0 0 0,0 0 0 0 0,-1 0-1 0 0,1 0 1 0 0,0 0 0 0 0,0 0 0 0 0,0 0-1 0 0,0 0 1 0 0,0 0 0 0 0,0 0 0 0 0,0 0-1 0 0,0 0 1 0 0,0 1 0 0 0,0-1 0 0 0,0 0-1 0 0,0 0 1 0 0,0 0 0 0 0,0 0 0 0 0,0 0 0 0 0,0 0-1 0 0,0 0 1 0 0,0 0 0 0 0,0 0 0 0 0,0 0-1 0 0,-1 0 1 0 0,1 0 0 0 0,0 0 0 0 0,0 0-1 0 0,0 0 1 0 0,0 0 0 0 0,0 0 0 0 0,0 0-1 0 0,0 0 1 0 0,0 0 0 0 0,0 0 0 0 0,0 0 0 0 0,0 0-1 0 0,-1 0 1 0 0,1 0 0 0 0,0 0 0 0 0,0 0-1 0 0,0 0 1 0 0,0 0 0 0 0,0 0 0 0 0,0 0-1 0 0,0 0-3 0 0,-10 3 180 0 0,7 2-150 0 0,3 0-36 0 0,0-5 6 0 0,0 2-26 0 0,0-2 118 0 0,0 0 22 0 0,0 0 4 0 0,0 0 22 0 0,3 0 10 0 0,4 1-47 0 0,15-1 92 0 0,-8-3-118 0 0,-7-2-45 0 0,-5 4-29 0 0,-1 0 1 0 0,0 0-1 0 0,1 1 1 0 0,-1-1-1 0 0,1 0 1 0 0,-1 1 0 0 0,1-1-1 0 0,-1 1 1 0 0,1-1-1 0 0,-1 1 1 0 0,1 0-1 0 0,-1-1 1 0 0,1 1-1 0 0,0 0-3 0 0,13 0 64 0 0,0-2-48 0 0,30-24-4 0 0,-35 23 26 0 0,11 3-18 0 0,-1 1 62 0 0,-17-1-73 0 0,0 1-8 0 0,-1-1-1 0 0,1 0 1 0 0,0 0 0 0 0,0 0-1 0 0,-1 0 1 0 0,1 0 0 0 0,0 0-1 0 0,0-1 1 0 0,-1 1 0 0 0,1-1-1 0 0,2-1 0 0 0,-3-1 0 0 0,3-4 0 0 0,15 5-32 0 0,-19 2 26 0 0,-1 0 0 0 0,0 0 0 0 0,0 0 0 0 0,1 0 0 0 0,-1 0-1 0 0,0 0 1 0 0,1 0 0 0 0,-1 0 0 0 0,0 0 0 0 0,1 0 0 0 0,-1 0 0 0 0,0 0-1 0 0,1 0 1 0 0,-1 0 0 0 0,0-1 0 0 0,0 1 0 0 0,1 0 0 0 0,-1 0-1 0 0,0 0 1 0 0,0 0 0 0 0,1-1 0 0 0,-1 1 0 0 0,0 0 0 0 0,0 0 0 0 0,1 0-1 0 0,-1-1 7 0 0,2-1-127 0 0,0 1 44 0 0,2-2 18 0 0,11-2 174 0 0,-11 5-138 0 0,0-1-72 0 0,1 1-93 0 0,-3 0 53 0 0,1 0-32 0 0,0 0-115 0 0,1 0-70 0 0,-1 0-78 0 0,1 0-85 0 0,-1 0 137 0 0,-1 0-40 0 0,11 0-1032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21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14224 0 0,'0'0'322'0'0,"0"0"45"0"0,0 0 20 0 0,0 0-158 0 0,0 0-109 0 0,0 0 81 0 0,0 0-60 0 0,0 0 146 0 0,0 0 268 0 0,0 0 21 0 0,0 0-28 0 0,0 0-146 0 0,0 0-67 0 0,0 0-14 0 0,0 0-43 0 0,0 0-251 0 0,0 0-40 0 0,0 0-30 0 0,0 0-39 0 0,0 0-20 0 0,0 0-39 0 0,0 0-42 0 0,0 0-47 0 0,0 0-51 0 0,0 0-48 0 0,0 0-45 0 0,0 0-39 0 0,0 0-272 0 0,0 0-65 0 0,0 0-53 0 0,0 0-36 0 0,0 0-319 0 0,0 0-33 0 0,0 0-2496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3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9384 0 0,'0'0'208'0'0,"0"0"33"0"0,0 0 16 0 0,-1 0-106 0 0,-1 0-78 0 0,-2 1-37 0 0,-2 1-26 0 0,5 0 37 0 0,0 1 87 0 0,0 1 72 0 0,1 0 58 0 0,0 2 109 0 0,0 13 797 0 0,0-11-710 0 0,0-1-86 0 0,0-5-232 0 0,1 1-38 0 0,-1 3 200 0 0,0 4 98 0 0,-3 2 160 0 0,-3-8-180 0 0,5-4-358 0 0,1 0 0 0 0,-1 0 0 0 0,1 1 0 0 0,0-1 0 0 0,-1 0 0 0 0,1 1 0 0 0,-1-1 0 0 0,1 0 0 0 0,0 1 0 0 0,-1-1 0 0 0,1 0 0 0 0,0 1 0 0 0,0-1 0 0 0,-1 0 0 0 0,1 1 0 0 0,0-1 0 0 0,0 1 0 0 0,0-1 0 0 0,-1 1 0 0 0,1-1 0 0 0,0 1 0 0 0,0-1 0 0 0,0 1 0 0 0,0-1 0 0 0,0 1 0 0 0,0-1 0 0 0,0 0 0 0 0,0 1 0 0 0,0-1 0 0 0,0 1 0 0 0,0-1 0 0 0,0 1-24 0 0,0 15 509 0 0,0 0-34 0 0,0 0-48 0 0,0 0-61 0 0,0-6-162 0 0,0 0-37 0 0,0 0-41 0 0,0 0-45 0 0,3-5 81 0 0,1-2-100 0 0,2 6-8 0 0,-4 1 64 0 0,-2-2-3 0 0,1 2 49 0 0,-1-8-167 0 0,0-2-89 0 0,0 0-123 0 0,0 0-13 0 0,0 0-35 0 0,0 0-721 0 0,0 0-59 0 0,0 0-11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4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11720 0 0,'0'0'264'0'0,"0"0"34"0"0,0 0 22 0 0,0 0-130 0 0,0 0-92 0 0,0 0 54 0 0,0 0-57 0 0,0 0 97 0 0,0 0 176 0 0,0 0 15 0 0,3-2-34 0 0,7-8-145 0 0,-7 7-63 0 0,-3 3-11 0 0,2 0-24 0 0,23 0-168 0 0,-22 0-73 0 0,-1 0-22 0 0,0 0 112 0 0,0 0-12 0 0,-1 0-22 0 0,0 0-40 0 0,1 0-17 0 0,-1 0-39 0 0,0 0-46 0 0,-1 0-50 0 0,1 0-55 0 0,0 0-51 0 0,-1 0-46 0 0,0 0-38 0 0,1 0-138 0 0,-1 0-39 0 0,0 0-165 0 0,0 0-443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4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8784 0 0,'0'0'197'0'0,"0"0"24"0"0,0 0 19 0 0,0 2-29 0 0,0 2-178 0 0,0 5-23 0 0,1 9 51 0 0,1-7 100 0 0,0-5 19 0 0,2 0 134 0 0,1 3 136 0 0,-4 1-232 0 0,-1-6-174 0 0,1 0 34 0 0,1 2 164 0 0,2 1 155 0 0,4 2 295 0 0,-3-5-362 0 0,-2 1-40 0 0,0-2-129 0 0,-1 0-35 0 0,2 6 268 0 0,0 0-50 0 0,5 9 232 0 0,4 7 182 0 0,-13-23-649 0 0,0 2-55 0 0,1-1 15 0 0,-1 0 71 0 0,2 0 79 0 0,-1-2-64 0 0,0 1 34 0 0,9 11 315 0 0,-8-1-64 0 0,-2-10 2 0 0,0-2-129 0 0,0 0-52 0 0,0 0-6 0 0,0 0-3 0 0,0 0 11 0 0,0 3 7 0 0,0 7 2 0 0,0-8-13 0 0,0-2-58 0 0,0 0-29 0 0,0 0-4 0 0,0 0-6 0 0,0-2-28 0 0,0-2-88 0 0,1-13 234 0 0,1 10-258 0 0,3-1-5 0 0,-4 7-16 0 0,-1 0-1 0 0,1-1 0 0 0,0 1 0 0 0,0 0 1 0 0,0-1-1 0 0,-1 1 0 0 0,1-1 0 0 0,-1 1 0 0 0,1-1 1 0 0,-1 1-1 0 0,0-1 0 0 0,0 0 0 0 0,0 1 0 0 0,1-1 0 0 0,-2-5 0 0 0,1 5 0 0 0,0 0 0 0 0,0 0 0 0 0,0 0 0 0 0,0 0 0 0 0,0 0 0 0 0,1 0 0 0 0,-1 0 0 0 0,0 0 0 0 0,1 0 0 0 0,0-1 0 0 0,9-15 0 0 0,-8 5 0 0 0,-2 12 0 0 0,0 0 0 0 0,0 0 0 0 0,0 0 0 0 0,0 0 0 0 0,1 0 0 0 0,-1 0 0 0 0,0 0 0 0 0,0 0 0 0 0,1 0 0 0 0,-1 0 0 0 0,0 1 0 0 0,1-1 0 0 0,-1 0 0 0 0,1 0 0 0 0,4-6 0 0 0,0 1 0 0 0,1-1 0 0 0,5-4 0 0 0,-4 4 0 0 0,-4 3-10 0 0,0 1 0 0 0,0 0 0 0 0,0 0 0 0 0,1 1 0 0 0,-1-1 0 0 0,1 0 10 0 0,9-2-12 0 0,-11 2 12 0 0,3-4 0 0 0,9 6 0 0 0,-11 1 0 0 0,-1 0 0 0 0,0 0 0 0 0,0 0 0 0 0,0 0 0 0 0,0 0 0 0 0,1 0 0 0 0,-1-1 0 0 0,0 1 0 0 0,0-1 0 0 0,0 0 0 0 0,1 0 0 0 0,-2 0 0 0 0,1 1 0 0 0,-1-1 0 0 0,1 0 0 0 0,0 1 0 0 0,-1-1 0 0 0,1 1 0 0 0,0-1 0 0 0,-1 1 0 0 0,1 0 0 0 0,0 0 0 0 0,0 0 0 0 0,-1 0 0 0 0,1 0 0 0 0,0 0 0 0 0,-1 0 0 0 0,1 0 0 0 0,0 1 0 0 0,0-1 0 0 0,-1 1 0 0 0,2 0 0 0 0,6 1 0 0 0,10 0 0 0 0,-16-3 0 0 0,0 1 0 0 0,1 1 0 0 0,-1-1 0 0 0,0 0 0 0 0,0 1 0 0 0,0-1 0 0 0,0 1 0 0 0,1 0 0 0 0,3 3-1 0 0,0-1 0 0 0,0 1-1 0 0,-1 0 1 0 0,2 1 1 0 0,-1 0-14 0 0,-1-1 1 0 0,1 0-1 0 0,0 0 0 0 0,1 0 14 0 0,-3-3-8 0 0,-1 1 0 0 0,0 0 1 0 0,-1 0-1 0 0,1 0 0 0 0,0 0 0 0 0,0 1 0 0 0,-1-1 0 0 0,0 1 0 0 0,1 0 0 0 0,-1 0 0 0 0,0 0 0 0 0,0 1 0 0 0,1 3 8 0 0,1 0-18 0 0,-1 0 0 0 0,0 1 0 0 0,0 0 0 0 0,-1 0 0 0 0,2 5 18 0 0,-1-2-28 0 0,0 0 0 0 0,1 0 0 0 0,1 3 28 0 0,-5-13-1 0 0,9 12-58 0 0,-7-10-20 0 0,-2 0 34 0 0,-2 6 10 0 0,1-7 7 0 0,0 2 48 0 0,0 1-39 0 0,0 5-109 0 0,0-2-60 0 0,0 8-330 0 0,0-14 355 0 0,0-2 69 0 0,0 1-34 0 0,0-1-10 0 0,0 0-34 0 0,0 0-38 0 0,0 0-45 0 0,0 0-47 0 0,0 0-44 0 0,0 0-41 0 0,0 0-37 0 0,0 0-272 0 0,0 0-62 0 0,0 0-48 0 0,0 0-35 0 0,0 0-1503 0 0,0 0-1326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5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243 590 8208 0 0,'0'0'234'0'0,"0"0"6"0"0,0 0-176 0 0,-3-3-37 0 0,-9-7-16 0 0,9 9 10 0 0,0 0 40 0 0,-3 0 153 0 0,0 1 53 0 0,-10 0 434 0 0,9 1-446 0 0,0-1-84 0 0,-5-1 234 0 0,-17 1 356 0 0,12 3-291 0 0,9 2-332 0 0,6-4-113 0 0,1 0 1 0 0,0 0-1 0 0,-1 0 0 0 0,1 0 1 0 0,-1-1-1 0 0,1 1 0 0 0,-1-1 0 0 0,1 1 1 0 0,-1-1-1 0 0,0 1 0 0 0,-1-1-25 0 0,-2 3 162 0 0,1 0-100 0 0,-8 9 91 0 0,3 0 34 0 0,4 1 67 0 0,-5-8 2 0 0,7-1-129 0 0,-1 2-36 0 0,-2 8 4 0 0,4-10-79 0 0,-10 29 54 0 0,9-24-45 0 0,0 9-5 0 0,3-17-21 0 0,0 1 1 0 0,0-1-1 0 0,0 0 1 0 0,0 1 0 0 0,0-1-1 0 0,0 0 1 0 0,-1 1-1 0 0,1-1 1 0 0,-1 0 0 0 0,1 1 0 0 0,-5 6 0 0 0,4-7 0 0 0,0 1 0 0 0,0-1 0 0 0,0 0 0 0 0,1 1 0 0 0,-1-1 0 0 0,0 1 0 0 0,1-1 0 0 0,-1 1 0 0 0,1-1 0 0 0,0 1 0 0 0,-1-1 0 0 0,1 1 0 0 0,0 0 0 0 0,0-1 0 0 0,2 15 0 0 0,14 14 0 0 0,-16-29 0 0 0,1 0 0 0 0,0 0 0 0 0,-1 0 0 0 0,1 0 0 0 0,0 0 0 0 0,0 0 0 0 0,0 0 0 0 0,0 0 0 0 0,0 0 0 0 0,0 0 0 0 0,0-1 0 0 0,1 1 0 0 0,28 15 0 0 0,-29-16-1 0 0,0 0 0 0 0,-1 0 0 0 0,1 1 1 0 0,0-1-1 0 0,0 0 0 0 0,-1 0 0 0 0,1 0 1 0 0,0 0-1 0 0,0 0 0 0 0,-1 0 1 0 0,1 0-1 0 0,0 0 0 0 0,-1 0 0 0 0,1 0 1 0 0,0 0-1 0 0,0 0 0 0 0,-1-1 0 0 0,1 1 1 0 0,0 0-1 0 0,-1 0 0 0 0,2-1 1 0 0,8-8-48 0 0,-9 8 38 0 0,4-2-84 0 0,2 2 61 0 0,-1 0 15 0 0,27-26 5 0 0,-24 21 13 0 0,-7 6 0 0 0,1-1 0 0 0,-1-1 0 0 0,0 1 0 0 0,0 0 0 0 0,0 0 0 0 0,0-1 0 0 0,0 1 0 0 0,0-1 0 0 0,-1 1 0 0 0,1-1 0 0 0,0 0 0 0 0,-1 0 0 0 0,1 0 0 0 0,-1 0 0 0 0,0 0 0 0 0,1-1 0 0 0,1-9-1 0 0,-2 8-7 0 0,0 0 0 0 0,0 0 0 0 0,1 1 0 0 0,-1-1 0 0 0,1 0 0 0 0,0 1 0 0 0,0-1 1 0 0,1 1 7 0 0,1-6-31 0 0,1 0 1 0 0,-1 0-1 0 0,-1-1 0 0 0,2-5 31 0 0,1-7 13 0 0,-2 1 47 0 0,-4-36 135 0 0,-1 30-124 0 0,1-19 16 0 0,0 1 42 0 0,0-1 50 0 0,0-1 58 0 0,-1 29-130 0 0,-1 0 1 0 0,-3-12-108 0 0,2 13 96 0 0,1-1 1 0 0,0-12-97 0 0,2-137 600 0 0,1 155-528 0 0,4 2-41 0 0,2-5-16 0 0,-5-8 47 0 0,-2 20 20 0 0,0 6 1 0 0,0-3-79 0 0,0 1-1 0 0,0-1 1 0 0,0 0-1 0 0,0 1 1 0 0,0-1 0 0 0,0 1-1 0 0,0-1 1 0 0,0 1 0 0 0,0-1-1 0 0,0 0 1 0 0,0 1 0 0 0,0-1-1 0 0,0 0 1 0 0,1 1 0 0 0,-1-1-1 0 0,0 1 1 0 0,0-1 0 0 0,0 0-1 0 0,1 1 1 0 0,-1-1 0 0 0,0 0-1 0 0,1 0 1 0 0,-1 1 0 0 0,0-1-1 0 0,0 0 1 0 0,1 0 0 0 0,-1 1-1 0 0,0-1 1 0 0,1 0 0 0 0,-1 0-1 0 0,1 0-3 0 0,5 5 62 0 0,9 23 111 0 0,-11-14-108 0 0,-4 6-10 0 0,-1-11-28 0 0,1 33 95 0 0,0 68 47 0 0,0-63-45 0 0,-1-37-89 0 0,0 1-1 0 0,0-1 0 0 0,-1 1 0 0 0,-1 0-34 0 0,1-1 30 0 0,0 0 1 0 0,1 1 0 0 0,0-1-1 0 0,0 1-30 0 0,2 18 106 0 0,0 2 73 0 0,-1-22-95 0 0,0-1 0 0 0,-1 0 0 0 0,0 0 0 0 0,-2 5-84 0 0,-1 3 111 0 0,-2 5-17 0 0,4 3-75 0 0,2 25-27 0 0,0 0 60 0 0,0 0 48 0 0,0 0 34 0 0,0-47-133 0 0,0 0-1 0 0,0-1 1 0 0,0 1 0 0 0,1-1-1 0 0,-1 1 1 0 0,1-1 0 0 0,-1 1 0 0 0,1-1-1 0 0,-1 1 1 0 0,1-1 0 0 0,0 1 0 0 0,0-1-1 0 0,0 0 1 0 0,0 1-1 0 0,3 6 0 0 0,-1 0-11 0 0,-3-4-30 0 0,0-2-43 0 0,0-1-104 0 0,0-1-188 0 0,0 0 279 0 0,0 0 0 0 0,0 0-21 0 0,0 0-44 0 0,0 0-17 0 0,0 0-44 0 0,0 0-53 0 0,0 0-58 0 0,0 0-63 0 0,0 0-59 0 0,0 0-51 0 0,0 0-46 0 0,0 0-161 0 0,0 0-45 0 0,0 0-196 0 0,0 0-525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5.8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423 138 5456 0 0,'-12'0'158'0'0,"12"0"-155"0"0,0 0 0 0 0,0 0 0 0 0,0 0-1 0 0,0 0 1 0 0,-1 0 0 0 0,1 0-1 0 0,0 0 1 0 0,0 0 0 0 0,0 0-1 0 0,0 0 1 0 0,0 0 0 0 0,0 0-1 0 0,0 0 1 0 0,0 0 0 0 0,0 0 0 0 0,0 0-1 0 0,-1 0 1 0 0,1 0 0 0 0,0 0-1 0 0,0 0 1 0 0,0 0 0 0 0,0 0-1 0 0,0-1 1 0 0,0 1 0 0 0,0 0-1 0 0,0 0 1 0 0,0 0 0 0 0,0 0 0 0 0,0 0-1 0 0,0 0 1 0 0,0 0 0 0 0,-1 0-1 0 0,1 0 1 0 0,0 0 0 0 0,0 0-1 0 0,0 0 1 0 0,0 0 0 0 0,0 0-1 0 0,0-1 1 0 0,0 1 0 0 0,0 0-1 0 0,0 0 1 0 0,0 0 0 0 0,0 0 0 0 0,0 0-1 0 0,0 0 1 0 0,0 0 0 0 0,0 0-1 0 0,0 0 1 0 0,0 0 0 0 0,0 0-1 0 0,0-1 1 0 0,0 1 0 0 0,0 0-1 0 0,0 0 1 0 0,0 0 0 0 0,0 0-3 0 0,0-1 3 0 0,0-1 0 0 0,0 1 0 0 0,0 0 0 0 0,0-1 0 0 0,-1 1 0 0 0,1 0 0 0 0,-1 0 0 0 0,1 0-1 0 0,-1-1 1 0 0,1 1 0 0 0,-1 0 0 0 0,0 0 0 0 0,1 0 0 0 0,-1 0 0 0 0,0 0-3 0 0,-7-5 93 0 0,5 4 41 0 0,-1 1-3 0 0,0-1 44 0 0,2 0 26 0 0,1 0-2 0 0,0-1 78 0 0,1-1 95 0 0,0 0 114 0 0,0 3-451 0 0,0 1 1 0 0,0-1 0 0 0,0 1-1 0 0,0-1 1 0 0,0 1 0 0 0,0-1-1 0 0,0 1 1 0 0,0-1 0 0 0,0 1-1 0 0,0-1 1 0 0,0 1 0 0 0,-1 0-1 0 0,1-1 1 0 0,0 1 0 0 0,0-1-1 0 0,0 1 1 0 0,-1 0-1 0 0,1-1 1 0 0,0 1 0 0 0,-1-1-1 0 0,1 1 1 0 0,0 0 0 0 0,-1-1-1 0 0,1 1 1 0 0,0 0 0 0 0,-1 0-1 0 0,1-1 1 0 0,-1 1 0 0 0,1 0-1 0 0,0 0 1 0 0,-1 0 0 0 0,1-1-1 0 0,-1 1 1 0 0,1 0 0 0 0,-1 0-1 0 0,1 0 1 0 0,-1 0-1 0 0,1 0 1 0 0,-1 0 0 0 0,1 0-1 0 0,-1 0 1 0 0,1 0-36 0 0,-3 0 767 0 0,0-2 1 0 0,-10-8 34 0 0,7 8-494 0 0,0 1 35 0 0,1-2 332 0 0,-5-7-3 0 0,8 8-23 0 0,-1-1-96 0 0,-10-6-12 0 0,1 6-76 0 0,7 0 9 0 0,-6-4-154 0 0,-3-1 92 0 0,12 4-286 0 0,-4-2 85 0 0,-2 4-64 0 0,-30 0 425 0 0,20 3-373 0 0,6-1-118 0 0,2 0-66 0 0,9 1-11 0 0,-1-1 0 0 0,1 0 0 0 0,-1 0 1 0 0,0 0-1 0 0,1 1 0 0 0,-1-1 0 0 0,1 1 1 0 0,-1-1-1 0 0,1 1 0 0 0,0 0 0 0 0,-1 0 0 0 0,1-1 1 0 0,-1 1-1 0 0,1 0-4 0 0,-7 4 31 0 0,-7 0-15 0 0,0 8-16 0 0,8-6 0 0 0,3-4 0 0 0,1 0 0 0 0,0 0 0 0 0,0 0 0 0 0,0 0 0 0 0,1 1 0 0 0,-1 0 0 0 0,-1 6 0 0 0,3-8 0 0 0,0 0 0 0 0,0 0 0 0 0,0 1 0 0 0,-1-1 0 0 0,1 0 0 0 0,0 0 0 0 0,-1-1 0 0 0,0 1 0 0 0,1 0 0 0 0,-2 2 0 0 0,0-1 0 0 0,0 1 0 0 0,0 0 0 0 0,1-1 0 0 0,0 1 0 0 0,-1 2 0 0 0,-9 14 0 0 0,11-17 0 0 0,-1-1 0 0 0,0 1 0 0 0,1 0 0 0 0,-1-1 0 0 0,1 1 0 0 0,0 0 0 0 0,0 0 0 0 0,0 0 0 0 0,0 0 0 0 0,0 0 0 0 0,1 0 0 0 0,0 0 0 0 0,-1 3 0 0 0,1-4 0 0 0,0 1 0 0 0,0-1 0 0 0,0 1 0 0 0,-1-1 0 0 0,1 1 0 0 0,-1-1 0 0 0,1 0 0 0 0,-1 1 0 0 0,0-1 0 0 0,0 0 0 0 0,-1 2 0 0 0,1-2 0 0 0,-1 0 0 0 0,1 1 0 0 0,1-1 0 0 0,-1 0 0 0 0,0 1 0 0 0,0-1 0 0 0,1 1 0 0 0,0-1 0 0 0,-1 0 0 0 0,1 1 0 0 0,0 1 0 0 0,0 39 0 0 0,0-41 0 0 0,0 0 0 0 0,0 0 0 0 0,1 0 0 0 0,-1-1 0 0 0,0 1 0 0 0,1 0 0 0 0,-1 0 0 0 0,1 0 0 0 0,0-1 0 0 0,-1 1 0 0 0,1 0 0 0 0,0-1 0 0 0,1 2 0 0 0,-1-1 0 0 0,0-1 0 0 0,0 0 0 0 0,-1 1 0 0 0,1-1 0 0 0,0 1 0 0 0,-1-1 0 0 0,1 1 0 0 0,-1-1 0 0 0,1 1 0 0 0,-1-1 0 0 0,0 1 0 0 0,0-1 0 0 0,0 2 0 0 0,0-1 0 0 0,1-1 0 0 0,-1 1 0 0 0,0 0 0 0 0,0 0 0 0 0,1-1 0 0 0,-1 1 0 0 0,1-1 0 0 0,0 1 0 0 0,-1-1 0 0 0,1 1 0 0 0,0-1 0 0 0,0 1 0 0 0,0-1 0 0 0,0 1 0 0 0,0-1 0 0 0,0 0 0 0 0,1 0 0 0 0,-1 0 0 0 0,1 1 0 0 0,10 13 0 0 0,-10-10 0 0 0,-2-4 0 0 0,1-1 0 0 0,-1 1 0 0 0,0 0 0 0 0,1-1 0 0 0,-1 1 0 0 0,0-1 0 0 0,1 1 0 0 0,-1-1 0 0 0,0 1 0 0 0,1-1 0 0 0,-1 1 0 0 0,1-1 0 0 0,-1 1 0 0 0,1-1 0 0 0,-1 1 0 0 0,1-1 0 0 0,0 0 0 0 0,-1 1 0 0 0,1-1 0 0 0,-1 0 0 0 0,1 0 0 0 0,0 1 0 0 0,4 1 0 0 0,40 23 0 0 0,-33-21 11 0 0,22-5 107 0 0,-22 1-95 0 0,-5-3 41 0 0,25-14-47 0 0,-28 13-21 0 0,1 0-6 0 0,0 2-5 0 0,-5 2 13 0 0,1-1-1 0 0,-1 1 1 0 0,1 0-1 0 0,0 0 1 0 0,-1-1-1 0 0,1 1 1 0 0,-1-1 0 0 0,1 1-1 0 0,-1 0 1 0 0,1-1-1 0 0,-1 1 1 0 0,1-1-1 0 0,-1 1 1 0 0,1-1 0 0 0,-1 1-1 0 0,0-1 1 0 0,1 1-1 0 0,-1-1 1 0 0,0 0-1 0 0,1 1 1 0 0,-1-1 0 0 0,0 0 2 0 0,2-4 1 0 0,1 2-1 0 0,-1 0 0 0 0,0 0 0 0 0,1 0 0 0 0,-1 0 0 0 0,1 0 0 0 0,3-1 0 0 0,-3 1 0 0 0,-1 1 0 0 0,1-1 0 0 0,0 0 0 0 0,-1 0 0 0 0,1 0 0 0 0,1-3 0 0 0,11-24 60 0 0,-14 28-58 0 0,0 0-1 0 0,-1-1 0 0 0,1 1 1 0 0,-1 0-1 0 0,1 0 0 0 0,-1-1 1 0 0,0 1-1 0 0,0 0 0 0 0,0-1 1 0 0,0-1-2 0 0,1-12 10 0 0,5 4 21 0 0,-5 11-29 0 0,0-1 0 0 0,-1 1 0 0 0,1-1 0 0 0,0 1 0 0 0,-1-1 1 0 0,1 1-1 0 0,-1-1 0 0 0,1 1 0 0 0,-1-1 0 0 0,0 0 0 0 0,0 1 0 0 0,1-1 0 0 0,-1 1 0 0 0,0-1-2 0 0,1-14 1 0 0,7-6 44 0 0,0-1-19 0 0,-5 17-26 0 0,2-13 0 0 0,-10 1 11 0 0,6 15-4 0 0,0-1 0 0 0,0 0 0 0 0,1 0-1 0 0,0 1 1 0 0,-1-1 0 0 0,1 1 0 0 0,0-1 0 0 0,1 1-7 0 0,4-10-2 0 0,-6 13 2 0 0,-1-1 0 0 0,0 1 0 0 0,0 0 0 0 0,0-1 0 0 0,1 1 0 0 0,-1 0 0 0 0,0-1 0 0 0,0 1 0 0 0,0 0 0 0 0,0-1 0 0 0,0 1 0 0 0,0 0 0 0 0,0-1 0 0 0,1 1 0 0 0,-1-1 0 0 0,0 1 0 0 0,0 0 0 0 0,-1-1 0 0 0,1 1 0 0 0,0 0 0 0 0,0-1 0 0 0,0 1 0 0 0,0-1 0 0 0,0 1 0 0 0,0 0 0 0 0,0-1 0 0 0,-1 1 0 0 0,1 0 0 0 0,0-1 0 0 0,0 1 0 0 0,0 0 0 0 0,-1-1 0 0 0,1 1 0 0 0,0 0 0 0 0,0 0 0 0 0,-1-1 0 0 0,1 1 0 0 0,0 0 0 0 0,-1 0 0 0 0,1 0 0 0 0,0-1 0 0 0,-1 1 0 0 0,1 0 0 0 0,-1 0 0 0 0,-2-4 0 0 0,10-6-12 0 0,-4 5-36 0 0,-3-5 24 0 0,0 8-36 0 0,-1 6-9 0 0,2 4 70 0 0,-1-5-5 0 0,2 25-41 0 0,2-19 28 0 0,2 2 15 0 0,-4-6 1 0 0,-2 0 0 0 0,1 0 0 0 0,-1 0 0 0 0,1 1 0 0 0,-2 3 1 0 0,1-2-12 0 0,0 0 0 0 0,0 0 0 0 0,1-1 0 0 0,1 5 12 0 0,3 3-9 0 0,-4-11 9 0 0,0 0-1 0 0,0 0 1 0 0,0 0 0 0 0,0 0 0 0 0,0 0 0 0 0,-1 0 0 0 0,1 0 0 0 0,-1 1-1 0 0,0 2 1 0 0,0 65 0 0 0,0-39 54 0 0,0-30-53 0 0,0-1-1 0 0,0 1 1 0 0,0-1 0 0 0,-1 1 0 0 0,1-1 0 0 0,-1 1 0 0 0,1 0 0 0 0,-1-1 0 0 0,1 0-1 0 0,-1 1 1 0 0,0-1 0 0 0,0 1 0 0 0,0-1 0 0 0,0 0-1 0 0,-3 7 10 0 0,1 5 50 0 0,6-8 0 0 0,-1-3-54 0 0,1 1 0 0 0,0-1-1 0 0,0 0 1 0 0,0 1 0 0 0,0-1-1 0 0,0-1 1 0 0,0 1 0 0 0,1 0-1 0 0,-1-1 1 0 0,1 0 0 0 0,0 1-6 0 0,4-1 6 0 0,0 1 1 0 0,0-1-1 0 0,0-1 1 0 0,0 1-1 0 0,2-1-6 0 0,1 0 24 0 0,3 1-108 0 0,-12-1 55 0 0,0 0-1 0 0,0 0 1 0 0,0-1 0 0 0,0 1-1 0 0,0 0 1 0 0,0-1 0 0 0,0 1-1 0 0,0-1 1 0 0,0 0 29 0 0,5-2-68 0 0,0-1-49 0 0,1 0-46 0 0,0 1-43 0 0,0 0-39 0 0,0 0-36 0 0,7-2-378 0 0,1 1-124 0 0,10-3-537 0 0,-10 3 481 0 0,1 1-678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6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31 7568 0 0,'0'0'166'0'0,"0"0"29"0"0,-2 0 14 0 0,-7-1-84 0 0,2 1-49 0 0,-1-2-30 0 0,2-4-121 0 0,5 4 88 0 0,-1 0 84 0 0,0 1-5 0 0,-1 0 36 0 0,0 1 40 0 0,-2 0 46 0 0,5 0-170 0 0,-1 0-1 0 0,0 0 0 0 0,1-1 0 0 0,-1 1 0 0 0,1 0 1 0 0,-1 0-1 0 0,1 0 0 0 0,-1 0 0 0 0,1 0 0 0 0,-1-1 1 0 0,1 1-1 0 0,-1 0 0 0 0,1 0 0 0 0,-1-1 0 0 0,1 1 1 0 0,-1 0-1 0 0,1-1 0 0 0,0 1 0 0 0,-1-1 0 0 0,1 1 1 0 0,-1 0-1 0 0,1-1 0 0 0,0 1 0 0 0,-1-1-43 0 0,1 0 47 0 0,-1 0 0 0 0,1 1 0 0 0,0-1-1 0 0,-1 1 1 0 0,1-1 0 0 0,-1 1 0 0 0,1-1 0 0 0,-1 1-1 0 0,0-1 1 0 0,1 1 0 0 0,-1 0 0 0 0,1-1-1 0 0,-1 1 1 0 0,0 0 0 0 0,1-1 0 0 0,-1 1 0 0 0,0 0-1 0 0,1 0 1 0 0,-1 0 0 0 0,0 0 0 0 0,0-1 0 0 0,1 1-1 0 0,-1 0 1 0 0,0 0 0 0 0,0 0-47 0 0,-4 0 261 0 0,-1 0 36 0 0,-15 0 769 0 0,13 0-642 0 0,-1 0-65 0 0,0 0-110 0 0,4 3-6 0 0,4-2-220 0 0,0 0-1 0 0,0 0 1 0 0,0 0 0 0 0,0 0 0 0 0,-1 0 0 0 0,1 0 0 0 0,-1 0 0 0 0,1 0 0 0 0,0-1 0 0 0,-1 1 0 0 0,1 0 0 0 0,-1-1 0 0 0,0 1 0 0 0,1-1 0 0 0,-1 0 0 0 0,1 0 0 0 0,-1 0 0 0 0,0 1-23 0 0,0-1 17 0 0,1 0 1 0 0,-1 0 0 0 0,0 0-1 0 0,1 1 1 0 0,-1-1-1 0 0,1 0 1 0 0,-1 1-1 0 0,1-1 1 0 0,-1 1-1 0 0,1 0 1 0 0,-1 0-1 0 0,1 0 1 0 0,0-1 0 0 0,-1 2-18 0 0,-6 2 77 0 0,2-1 0 0 0,-7 4 40 0 0,11-6-104 0 0,0 0-1 0 0,0 1 1 0 0,0-1 0 0 0,0 0-1 0 0,0 1 1 0 0,1-1-1 0 0,-1 1 1 0 0,1 0 0 0 0,-1-1-1 0 0,1 1 1 0 0,-1 0 0 0 0,1 0-1 0 0,0 1-12 0 0,-4 7 61 0 0,4-8-50 0 0,0 0 1 0 0,0 0-1 0 0,0 1 0 0 0,0-1 1 0 0,-1 0-1 0 0,1 0 0 0 0,-1-1 1 0 0,1 1-1 0 0,-1 0-11 0 0,-4 4 5 0 0,4-4 4 0 0,-1 1 0 0 0,0-1-1 0 0,1 1 1 0 0,0 0-1 0 0,-1 0 1 0 0,1 0-1 0 0,1 0 1 0 0,-1 1-1 0 0,0-1 1 0 0,1 0-1 0 0,-1 1 1 0 0,0 2-9 0 0,-10 29 60 0 0,-1 1-53 0 0,12-30 1 0 0,-1 0 1 0 0,1 0-1 0 0,1 1 1 0 0,-1-1 0 0 0,1 0-1 0 0,0 1 1 0 0,1-1-1 0 0,-1 1-8 0 0,2 14 6 0 0,0-6 50 0 0,7 2 29 0 0,-5-10-44 0 0,-4-7-38 0 0,0 4 23 0 0,2 1 30 0 0,10 2-35 0 0,3-3 47 0 0,20-3 140 0 0,-24-1-142 0 0,-9 0-56 0 0,-1 0 0 0 0,1 0 1 0 0,0 0-1 0 0,-1-1 0 0 0,1 1 1 0 0,-1-1-1 0 0,1 1 1 0 0,-1-1-1 0 0,1 1 0 0 0,-1-1 1 0 0,1 0-1 0 0,-1 0 0 0 0,0 0 1 0 0,1 0-11 0 0,5-3 42 0 0,3-1 11 0 0,-7 4-42 0 0,-1 0-1 0 0,0 0 1 0 0,0 0-1 0 0,0 0 1 0 0,0-1 0 0 0,0 1-1 0 0,0-1 1 0 0,0 1-1 0 0,0-1-9 0 0,26-24 114 0 0,-16 15-90 0 0,0 0 0 0 0,-1-1 0 0 0,0 0 0 0 0,5-9-25 0 0,-9 12-4 0 0,-5 6 11 0 0,1-1 0 0 0,0 1 0 0 0,-1-1 0 0 0,0 0 0 0 0,0 1 0 0 0,0-1 0 0 0,0 0 0 0 0,-1 0 0 0 0,1 0 0 0 0,-1-1-1 0 0,1-2-6 0 0,-3-4 7 0 0,1 7 2 0 0,-1 1-1 0 0,1 0 1 0 0,0 0-1 0 0,0 0 0 0 0,1 0 1 0 0,-1 0-1 0 0,1 0 0 0 0,-1 0 1 0 0,1 0-1 0 0,0-1-8 0 0,4-3 21 0 0,-4 5-19 0 0,0 1 1 0 0,0 0-1 0 0,-1-1 0 0 0,1 1 1 0 0,0-1-1 0 0,-1 1 0 0 0,1-1 1 0 0,-1 1-1 0 0,1-1 0 0 0,-1 1 1 0 0,0-1-1 0 0,1 1 0 0 0,-1-1 0 0 0,0 0-2 0 0,0-26 11 0 0,2 23 32 0 0,8-5-46 0 0,-7 8-64 0 0,-2 6-10 0 0,-2 4 73 0 0,1-5-8 0 0,0 4-14 0 0,-1-5 22 0 0,1 0 0 0 0,0 0 0 0 0,0 0 0 0 0,0 0 0 0 0,1 0 0 0 0,-1 0 0 0 0,0 0 0 0 0,1 0 0 0 0,-1 0 0 0 0,1 1 3 0 0,12 25-25 0 0,-12-20 10 0 0,-2-1 5 0 0,0 8 1 0 0,1-12 10 0 0,0-1 0 0 0,0 1 0 0 0,0 0 0 0 0,0 0 0 0 0,0 0 0 0 0,0-1 0 0 0,1 1 0 0 0,-1 0-1 0 0,1 0 1 0 0,1 2 0 0 0,2 3 0 0 0,-3-7-4 0 0,0 0-1 0 0,0 1 1 0 0,0-1 0 0 0,-1 0 0 0 0,1 1-1 0 0,0-1 1 0 0,-1 1 0 0 0,1-1 0 0 0,-1 1-1 0 0,0 0 1 0 0,1-1 0 0 0,-1 1 0 0 0,0-1 0 0 0,0 1 3 0 0,0-1 1 0 0,0 1 0 0 0,0-1-1 0 0,0 0 1 0 0,0 0-1 0 0,1 0 1 0 0,-1 1 0 0 0,0-1-1 0 0,1 0 1 0 0,-1 0-1 0 0,1 0 1 0 0,-1 0 0 0 0,1 0-1 0 0,-1 1 1 0 0,1-1-1 0 0,0 0 1 0 0,-1 0 0 0 0,1-1-1 0 0,0 1 1 0 0,0 0-1 0 0,0 0 1 0 0,0 0 0 0 0,0 0-1 0 0,0-1 1 0 0,0 1-1 0 0,0 0 1 0 0,0-1 0 0 0,0 1-1 0 0,0-1 1 0 0,0 0-1 0 0,1 1 1 0 0,-1-1 0 0 0,1 1 0 0 0,-1-1 0 0 0,1 1 0 0 0,-1 0 0 0 0,0-1 0 0 0,1 1 0 0 0,-1 0 0 0 0,1 0 0 0 0,-1 0 0 0 0,0 0 0 0 0,0 0 0 0 0,0 0 0 0 0,0 0 0 0 0,0 1 0 0 0,0-1 0 0 0,1 1 0 0 0,1 5 0 0 0,-3-6 0 0 0,0-1 0 0 0,0 1 0 0 0,0-1 0 0 0,1 0 0 0 0,-1 1 0 0 0,0-1 0 0 0,0 1 0 0 0,1-1 0 0 0,-1 1 0 0 0,0-1 0 0 0,0 0 0 0 0,1 1 0 0 0,-1-1 0 0 0,1 0 0 0 0,-1 1 0 0 0,0-1 0 0 0,1 0 0 0 0,-1 1 0 0 0,1-1 0 0 0,-1 0 0 0 0,0 0 0 0 0,1 0 0 0 0,-1 1 0 0 0,1-1 0 0 0,-1 0 0 0 0,1 0 0 0 0,-1 0 0 0 0,1 0 0 0 0,-1 0 0 0 0,1 0 0 0 0,-1 0 0 0 0,1 0 0 0 0,-1 0 0 0 0,1 0 0 0 0,-1 0 0 0 0,1 0 0 0 0,-1 0 0 0 0,1 0 0 0 0,14 2-26 0 0,-8 3-28 0 0,3 0-57 0 0,3-2-41 0 0,-7-3 70 0 0,9 0-93 0 0,-8-3-2 0 0,-6 2 30 0 0,0-1 51 0 0,0 1 35 0 0,0-1 30 0 0,0 0 8 0 0,-1 1-27 0 0,1 0-36 0 0,0 0-54 0 0,1 1-135 0 0,-1-1 88 0 0,1 1-38 0 0,-1 0-41 0 0,1 0-45 0 0,0 0-49 0 0,1 0-52 0 0,-2 0 68 0 0,0 0-45 0 0,0 0-40 0 0,0 0-36 0 0,0 0-131 0 0,1 0-36 0 0,3 0-1385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2.8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17 7920 0 0,'0'5'61'0'0,"0"1"35"0"0,-1 26 401 0 0,2-22-380 0 0,2-3-72 0 0,9 16-71 0 0,-5-11 52 0 0,-1-1 75 0 0,-4-4 124 0 0,-1 1 79 0 0,1 9 350 0 0,0-11-518 0 0,0 0 48 0 0,1 3 82 0 0,3 6 178 0 0,-1-1-14 0 0,-2-5-189 0 0,-1-3-87 0 0,0 0-57 0 0,1 11 437 0 0,-4-15-479 0 0,1-1 0 0 0,0 0 0 0 0,1 1 0 0 0,-1-1 0 0 0,0 0 0 0 0,0 1 0 0 0,1-1 0 0 0,-1 0 0 0 0,0 1 0 0 0,1 0-55 0 0,4 5 256 0 0,0 3 86 0 0,-2 3 50 0 0,-2 2 52 0 0,1-1-96 0 0,2-2-84 0 0,-1-1-74 0 0,-1-5-110 0 0,0 0 103 0 0,-1 0 0 0 0,0 0 0 0 0,0 1 0 0 0,-1-1 0 0 0,0 0 1 0 0,0 1-1 0 0,0-1 0 0 0,-1 1-183 0 0,0 14 472 0 0,1-17-333 0 0,0 8-44 0 0,0-10-42 0 0,0 1 39 0 0,0-1 35 0 0,0 0 50 0 0,0 1 60 0 0,0-1 69 0 0,2 1-114 0 0,-1-3-82 0 0,0 1-90 0 0,4 2-156 0 0,-4-2 156 0 0,0 0 49 0 0,1 1 81 0 0,-1-1 95 0 0,0 1 114 0 0,-1-2-131 0 0,0 1 35 0 0,-1-8-26 0 0,0-1-74 0 0,1-3-39 0 0,1-4-15 0 0,0 3-26 0 0,-1 5 1 0 0,0-11 54 0 0,0 0-58 0 0,0-33 35 0 0,0 50-112 0 0,2-16 44 0 0,3 0-31 0 0,1 3-15 0 0,-3-4-1 0 0,-2 13 0 0 0,0 1 0 0 0,0-1 0 0 0,1 1 0 0 0,-1-1 0 0 0,1 1 0 0 0,0 0 0 0 0,0-1 0 0 0,0 1 0 0 0,1-1 0 0 0,0 0 0 0 0,0 0 0 0 0,-1-1 0 0 0,0 1 0 0 0,0-1 0 0 0,0 1 0 0 0,0-3 0 0 0,10-25 0 0 0,0 5 0 0 0,-11 26 0 0 0,-1 0 0 0 0,1 1 0 0 0,-1-1 0 0 0,1 0 0 0 0,0 1 0 0 0,0-1 0 0 0,0 1 0 0 0,0-1 0 0 0,0 1 0 0 0,0 0 0 0 0,0-1 0 0 0,0 1 0 0 0,0 0 0 0 0,1 0 0 0 0,-1-1 0 0 0,1 1 0 0 0,0 0 0 0 0,9-8 0 0 0,1-8 0 0 0,-11 15 0 0 0,1 0 0 0 0,-1-1 0 0 0,0 1 0 0 0,1 0 0 0 0,0 0 0 0 0,-1 0 0 0 0,1 1 0 0 0,0-1 0 0 0,0 0 0 0 0,0 1 0 0 0,1-2 0 0 0,7-1-4 0 0,-8 3-3 0 0,0 0 0 0 0,1 0 0 0 0,-1 0 0 0 0,0-1 0 0 0,0 1 1 0 0,0 0-1 0 0,0-1 0 0 0,-1 0 0 0 0,1 1 7 0 0,0-1-2 0 0,0 0 0 0 0,1 1 0 0 0,-1-1 0 0 0,0 1 0 0 0,0 0 0 0 0,1-1 1 0 0,-1 1-1 0 0,1 0 0 0 0,-1 0 0 0 0,1 1 0 0 0,-1-1 0 0 0,1 1 0 0 0,0-1 0 0 0,0 1 2 0 0,43 0-66 0 0,-23 1 13 0 0,-21-1 52 0 0,-1 0 0 0 0,1 0 0 0 0,-1 0 0 0 0,1 0 0 0 0,-1 1 1 0 0,1-1-1 0 0,-1 1 0 0 0,1-1 0 0 0,-1 1 0 0 0,0 0 0 0 0,1-1 0 0 0,-1 1 0 0 0,0 0 1 0 0,12 5-12 0 0,-1-3-11 0 0,-9-2 20 0 0,-1-1 1 0 0,0 0-1 0 0,0 1 0 0 0,0 0 1 0 0,1 0-1 0 0,-1-1 1 0 0,0 1-1 0 0,0 0 0 0 0,0 1 1 0 0,0-1-1 0 0,-1 0 1 0 0,1 1-1 0 0,0-1 0 0 0,0 1 3 0 0,12 7-8 0 0,2 2-44 0 0,-14-9 51 0 0,0 1-1 0 0,-1-1 0 0 0,1 1 0 0 0,-1 0 0 0 0,0 0 0 0 0,0-1 1 0 0,1 2 1 0 0,-1 0-8 0 0,1 0 1 0 0,-1 0-1 0 0,1 0 1 0 0,0-1 0 0 0,0 1-1 0 0,1-1 1 0 0,-1 1-1 0 0,1-1 8 0 0,0 1-1 0 0,0 0-1 0 0,0 0 1 0 0,-1 0-1 0 0,1 0 1 0 0,-1 1-1 0 0,0-1 1 0 0,0 0 0 0 0,0 4 1 0 0,7 12-1 0 0,-5-12 1 0 0,-3-5 0 0 0,1-1 0 0 0,-1 1 0 0 0,0 0 0 0 0,1 0 0 0 0,-2 0 0 0 0,1-1 0 0 0,0 1 0 0 0,0 0 0 0 0,-1 0 0 0 0,0 0 0 0 0,1 0 0 0 0,-1 3 0 0 0,1 2 0 0 0,0 1 0 0 0,1-1 0 0 0,1 0 0 0 0,0 0 0 0 0,0 0 0 0 0,2 4 0 0 0,4 12 0 0 0,-6-10 0 0 0,-2-5 0 0 0,10 16 0 0 0,-10-23 1 0 0,0 1-1 0 0,-1-1 0 0 0,1 0 1 0 0,-1 0-1 0 0,0 0 0 0 0,0 1 1 0 0,1-1-1 0 0,-2 0 0 0 0,1 2 0 0 0,0 0 8 0 0,0-4-7 0 0,0 0 0 0 0,0 0-1 0 0,0 0 1 0 0,0 0 0 0 0,0 0 0 0 0,0 1-1 0 0,0-1 1 0 0,0 0 0 0 0,0 0 0 0 0,0 0-1 0 0,0 0 1 0 0,0 0 0 0 0,0 0 0 0 0,0 0-1 0 0,0 0 1 0 0,0 0 0 0 0,0 0 0 0 0,0 0-1 0 0,0 1 1 0 0,0-1 0 0 0,0 0-1 0 0,0 0 1 0 0,0 0 0 0 0,0 0 0 0 0,0 0-1 0 0,0 0 1 0 0,0 0 0 0 0,0 0 0 0 0,0 0-1 0 0,0 0 1 0 0,0 0 0 0 0,1 0 0 0 0,-1 0-1 0 0,0 0 1 0 0,0 1 0 0 0,0-1 0 0 0,0 0-1 0 0,0 0 1 0 0,0 0 0 0 0,0 0 0 0 0,0 0-1 0 0,0 0 1 0 0,0 0 0 0 0,0 0 0 0 0,0 0-1 0 0,1 0 1 0 0,-1 0 0 0 0,0 0 0 0 0,0 0-1 0 0,0 0 1 0 0,0 0 0 0 0,0 0 0 0 0,0 0-1 0 0,0 0 1 0 0,0 0 0 0 0,0 0 0 0 0,0 0-1 0 0,1 0-220 0 0,-1 0 58 0 0,0 0 51 0 0,0 0 47 0 0,0 0 42 0 0,1 0 37 0 0,-1 0 104 0 0,1 0 88 0 0,1 0 382 0 0,-2 0-441 0 0,1 0-40 0 0,-1 0-55 0 0,1 1-91 0 0,0-1-112 0 0,-1 0 27 0 0,0 0-35 0 0,1 0-193 0 0,0-1-118 0 0,-1 1 186 0 0,0 0-33 0 0,1 0-37 0 0,-1 0-36 0 0,0 0-39 0 0,0 0-40 0 0,1 0-42 0 0,-1 0-43 0 0,0 0-44 0 0,1 0-47 0 0,-1 0-47 0 0,0 0-49 0 0,0 0-1653 0 0,0 0-1354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6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8840 0 0,'0'0'197'0'0,"0"3"24"0"0,0-3-210 0 0,0 0-1 0 0,0 1 0 0 0,0-1 0 0 0,0 1 0 0 0,0-1 0 0 0,0 0 1 0 0,0 1-1 0 0,0-1 0 0 0,0 1 0 0 0,1-1 0 0 0,-1 0 0 0 0,0 1 1 0 0,0-1-1 0 0,0 1 0 0 0,0-1 0 0 0,1 0 0 0 0,-1 1 0 0 0,0-1 0 0 0,0 0 1 0 0,1 1-1 0 0,-1-1 0 0 0,0 0 0 0 0,0 0 0 0 0,1 1 0 0 0,-1-1 1 0 0,0 0-1 0 0,1 0 0 0 0,-1 1 0 0 0,0-1 0 0 0,1 0 0 0 0,-1 0-10 0 0,7 5 136 0 0,-5 0-99 0 0,1 0-31 0 0,3-1-6 0 0,-5-4 0 0 0,-1 0 0 0 0,1 1 0 0 0,-1-1 0 0 0,0 0 0 0 0,1 0 0 0 0,-1 1 0 0 0,0-1 0 0 0,1 0 0 0 0,-1 1 0 0 0,0-1 0 0 0,1 1 0 0 0,-1-1 0 0 0,0 0 0 0 0,1 1 0 0 0,-1-1 0 0 0,0 1 0 0 0,0-1 0 0 0,0 0 0 0 0,1 1 0 0 0,-1-1 0 0 0,0 1 0 0 0,0-1 0 0 0,0 1 0 0 0,0-1 0 0 0,0 1 0 0 0,0-1 0 0 0,0 1 0 0 0,0-1 0 0 0,0 1 0 0 0,0-1 0 0 0,0 1 0 0 0,0-1 0 0 0,2 19 58 0 0,4-5 120 0 0,-2-4 56 0 0,1 3 126 0 0,-1-3-65 0 0,1 5 100 0 0,-1 8 74 0 0,-4-16-269 0 0,0 0-37 0 0,0 4 70 0 0,2 9 166 0 0,4-5-54 0 0,-1 0 2 0 0,-3 0-69 0 0,-2-11-185 0 0,0 13 283 0 0,0 19 420 0 0,0-26-519 0 0,0-1 40 0 0,0-6 158 0 0,0-3 4 0 0,0 2-16 0 0,0 8-74 0 0,0-7-33 0 0,0-3-4 0 0,0 0-16 0 0,0 0-69 0 0,-5-1-43 0 0,1 1-80 0 0,1-2-62 0 0,0-4 43 0 0,3 2-45 0 0,-3-1 16 0 0,2 3-89 0 0,-1 0 1 0 0,1 0 0 0 0,-1 0-1 0 0,1-1 1 0 0,0 1 0 0 0,0 0 0 0 0,0-1-1 0 0,0 1 1 0 0,0-1 0 0 0,1 1-1 0 0,-1-1 1 0 0,1 0-8 0 0,-1 1 13 0 0,1 0 0 0 0,0 0 1 0 0,0 0-1 0 0,0 0 0 0 0,0 0 0 0 0,0 0 0 0 0,1 0 1 0 0,-1 0-1 0 0,1 0 0 0 0,-1 0 0 0 0,1 0 0 0 0,0-1-13 0 0,7-14 115 0 0,-7 14-97 0 0,0 0-1 0 0,0 0 0 0 0,0-1 1 0 0,-1 1-1 0 0,1 0 0 0 0,-1 0 0 0 0,0-3-17 0 0,0 3 13 0 0,0-1-1 0 0,1 1 1 0 0,-1 0 0 0 0,1 0-1 0 0,-1 0 1 0 0,1 0-1 0 0,1-2-12 0 0,9-18 26 0 0,1 0-44 0 0,-11 18 7 0 0,1 0-1 0 0,0 0 1 0 0,1 1-1 0 0,-1-1 0 0 0,1 1 1 0 0,0 0-1 0 0,2-3 12 0 0,-2 3 0 0 0,1 1 0 0 0,-1 0 0 0 0,1-1 0 0 0,0 1 0 0 0,-1 0 0 0 0,2 1 1 0 0,-1-1-1 0 0,0 1 0 0 0,0 0 0 0 0,1 0 0 0 0,-1 0 0 0 0,1 1 0 0 0,0-1 0 0 0,-1 1 0 0 0,1 0 0 0 0,0 0 0 0 0,0 1 0 0 0,0 0 0 0 0,1 0 0 0 0,-3-1 0 0 0,0 1 1 0 0,-1 1-1 0 0,1-1 0 0 0,0 0 0 0 0,0 1 0 0 0,0-1 0 0 0,-1 1 0 0 0,1 0 0 0 0,0 0 0 0 0,-1 0 0 0 0,1 1 0 0 0,2 1-2 0 0,0 0 0 0 0,-1 1 0 0 0,0-1 0 0 0,0 1-1 0 0,1 1 3 0 0,-5-4 0 0 0,7 5-21 0 0,-4-4 18 0 0,-1 0 0 0 0,0 0-1 0 0,0 0 1 0 0,0 0 0 0 0,0 1 0 0 0,0-1-1 0 0,-1 1 1 0 0,1-1 0 0 0,-1 1-1 0 0,1 1 4 0 0,2 8 0 0 0,-4-8 0 0 0,1-1 0 0 0,1 1 0 0 0,-1 0 0 0 0,1 0 0 0 0,-1-1 0 0 0,1 1 0 0 0,0-1 0 0 0,1 1 0 0 0,-1-1 0 0 0,-1 0 0 0 0,1 0 0 0 0,0 0 0 0 0,-1 0 0 0 0,0 0 0 0 0,0 1 0 0 0,0-1 0 0 0,0 1 0 0 0,0 0 0 0 0,1 39 0 0 0,-1-36 0 0 0,0 1 0 0 0,0 0 0 0 0,1-1 0 0 0,0 1 0 0 0,3 7 0 0 0,-5-13 0 0 0,2 3 0 0 0,-1 1 0 0 0,0-1 0 0 0,-1 0 0 0 0,1 1 0 0 0,-1-1 0 0 0,0 0 0 0 0,-1 1 0 0 0,1 0 0 0 0,-1 5 0 0 0,1 6-13 0 0,0 12-94 0 0,0-27-50 0 0,0-2-20 0 0,2 3 7 0 0,4 2 71 0 0,-4-2 20 0 0,1-1-35 0 0,-1 0-155 0 0,-2-2-274 0 0,3 0-494 0 0,-1 0 822 0 0,1 0-66 0 0,-1-1-61 0 0,1 0-58 0 0,-1 0-54 0 0,1-1-48 0 0,-1 1-45 0 0,0 0-40 0 0,2-2-511 0 0,0 1-86 0 0,2 0-753 0 0,3 1-1075 0 0,-9 1 2985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7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198 590 6120 0 0,'0'0'176'0'0,"0"-1"-39"0"0,0-1 6 0 0,0 0-91 0 0,1 0 66 0 0,-1-1 182 0 0,0-1 107 0 0,-1 1 18 0 0,0-3 629 0 0,0 4-706 0 0,0 1-40 0 0,0-1-56 0 0,-1 1-73 0 0,1 0-106 0 0,-1 1-45 0 0,1 0-48 0 0,-1 0-52 0 0,2 0 82 0 0,0 0 1 0 0,0 0-1 0 0,0 0 1 0 0,-1 0 0 0 0,1 0-1 0 0,0 0 1 0 0,0 0-1 0 0,0 0 1 0 0,0 0-1 0 0,0 0 1 0 0,0 0 0 0 0,0 0-1 0 0,0 0 1 0 0,0 0-1 0 0,0 0 1 0 0,0 0-1 0 0,-1 0 1 0 0,1 0 0 0 0,0 0-1 0 0,0 0 1 0 0,0 0-1 0 0,0 0 1 0 0,0 0-1 0 0,0 0 1 0 0,0 0 0 0 0,0 0-1 0 0,0-1 1 0 0,0 1-1 0 0,0 0 1 0 0,0 0-1 0 0,0 0 1 0 0,-1 0 0 0 0,1 0-1 0 0,0 0 1 0 0,0 0-1 0 0,0 0 1 0 0,0 0-1 0 0,0 0 1 0 0,0 0 0 0 0,0 0-1 0 0,0 0 1 0 0,0-1-1 0 0,0 1 1 0 0,0 0-1 0 0,0 0 1 0 0,0 0 0 0 0,0 0-1 0 0,0 0 1 0 0,0 0-1 0 0,0 0 1 0 0,0 0-1 0 0,0 0 1 0 0,0 0 0 0 0,0-1-1 0 0,0 1 1 0 0,0 0-1 0 0,0 0-10 0 0,0-10 594 0 0,0 10-584 0 0,0 0 0 0 0,0 0 1 0 0,0 0-1 0 0,0 0 0 0 0,1 0 1 0 0,-1 0-1 0 0,0-1 1 0 0,0 1-1 0 0,0 0 0 0 0,0 0 1 0 0,0 0-1 0 0,0 0 0 0 0,0 0 1 0 0,0 0-1 0 0,0 0 0 0 0,0 0 1 0 0,-1 0-1 0 0,1 0 1 0 0,0 0-1 0 0,0-1 0 0 0,0 1 1 0 0,0 0-1 0 0,0 0 0 0 0,0 0 1 0 0,0 0-1 0 0,0 0 0 0 0,0 0 1 0 0,0 0-1 0 0,0 0 1 0 0,0 0-1 0 0,0 0 0 0 0,0 0 1 0 0,0 0-1 0 0,0 0 0 0 0,0 0 1 0 0,0 0-1 0 0,-1 0 0 0 0,1-1 1 0 0,0 1-1 0 0,0 0 0 0 0,0 0 1 0 0,0 0-1 0 0,0 0 1 0 0,0 0-1 0 0,0 0 0 0 0,0 0 1 0 0,0 0-1 0 0,0 0 0 0 0,0 0 1 0 0,-1 0-1 0 0,1 0 0 0 0,0 0 1 0 0,0 0-1 0 0,0 0 1 0 0,0 0-1 0 0,0 1 0 0 0,0-1-10 0 0,-10-1 835 0 0,3 1-325 0 0,0 0-69 0 0,1 1-69 0 0,-1 0-71 0 0,2 0-74 0 0,-1 2-74 0 0,2 1-77 0 0,0 2-77 0 0,0 4 180 0 0,-1 0-4 0 0,-3-3-41 0 0,5-5-107 0 0,0 0 1 0 0,0 0 0 0 0,0 0 0 0 0,1 0 0 0 0,-1 0 0 0 0,1 1 0 0 0,-1-1 0 0 0,1 1 0 0 0,0-1 0 0 0,0 1 0 0 0,0 0-28 0 0,-13 22 153 0 0,-1 3-61 0 0,14-24-90 0 0,1-1 0 0 0,-1 1 1 0 0,0 0-1 0 0,1-1 1 0 0,0 1-1 0 0,0 0 1 0 0,0 2-3 0 0,0-3 4 0 0,1 1 0 0 0,-1-1 0 0 0,0 0-1 0 0,0 0 1 0 0,0 0 0 0 0,-1 1 0 0 0,1-1 0 0 0,-1 0 0 0 0,0-1 0 0 0,0 1 0 0 0,0 0 0 0 0,-1 1-4 0 0,1-2-1 0 0,1-1 1 0 0,0 1 0 0 0,-1-1 0 0 0,1 1 0 0 0,0 0 0 0 0,0-1 0 0 0,-1 1 0 0 0,1 0 0 0 0,1 0 0 0 0,-1 0 0 0 0,0 0 0 0 0,0 2 0 0 0,0 1 1 0 0,1 1-1 0 0,-1 0 0 0 0,1 0 0 0 0,1 4 0 0 0,0 23 10 0 0,-1-32-6 0 0,0 1-1 0 0,0 0 1 0 0,0-1 0 0 0,1 1-1 0 0,-1-1 1 0 0,1 1 0 0 0,-1-1-1 0 0,1 1 1 0 0,-1-1-1 0 0,1 1 1 0 0,0-1 0 0 0,0 1-1 0 0,0-1 1 0 0,0 0 0 0 0,0 1-1 0 0,0-1 1 0 0,0 0 0 0 0,1 1-4 0 0,3 0 58 0 0,5-2 13 0 0,0 0-7 0 0,9 0 6 0 0,-17 0-67 0 0,0 0-1 0 0,0-1 0 0 0,0 1 0 0 0,0 0 0 0 0,0-1 1 0 0,0 1-1 0 0,0-1 0 0 0,0 0 0 0 0,0 0 0 0 0,-1 0 1 0 0,1 0-1 0 0,0 0 0 0 0,0 0 0 0 0,-1 0 0 0 0,1-1 1 0 0,0 1-1 0 0,0-1-2 0 0,0-1 21 0 0,1 1 0 0 0,0 0 0 0 0,1 0-1 0 0,-1 0 1 0 0,0 0 0 0 0,2 0-21 0 0,-2 0 19 0 0,0 0 0 0 0,0 0 0 0 0,0 0 0 0 0,0 0 0 0 0,0 0-1 0 0,1-1-18 0 0,9-13 55 0 0,-3 1-38 0 0,-7 10-17 0 0,0 0 0 0 0,1 0 0 0 0,0 0 0 0 0,0 0 1 0 0,0 0-1 0 0,9-8 0 0 0,-1-2 0 0 0,0 1 0 0 0,-1-1 0 0 0,0-3-1 0 0,-9 15 1 0 0,0-1-4 0 0,0 0 0 0 0,0 0 0 0 0,0 0-1 0 0,-1 0 1 0 0,1-1 0 0 0,-1 1 0 0 0,0-1 4 0 0,0 0-9 0 0,1 0 1 0 0,-1 0 0 0 0,1-1-1 0 0,0 1 1 0 0,1 1 0 0 0,-1-1 0 0 0,2-1 7 0 0,-1 1 1 0 0,-1 1 0 0 0,0-1 0 0 0,0 0 0 0 0,-1 1 0 0 0,1-1 0 0 0,-1 0-1 0 0,0 0 1 0 0,0 0 0 0 0,0 0 0 0 0,-1-1 0 0 0,1-16 13 0 0,-2-19-13 0 0,0 9 48 0 0,1-59 9 0 0,0 0 83 0 0,0-178 489 0 0,0 269-628 0 0,0 0 0 0 0,0 0 0 0 0,0 0 0 0 0,0-1-1 0 0,0 1 1 0 0,0 0 0 0 0,0 0 0 0 0,0 0 0 0 0,0 0 0 0 0,0 0 0 0 0,0 0 0 0 0,0 0 0 0 0,0 0 0 0 0,0 0 0 0 0,0 0 0 0 0,0-1 0 0 0,0 1 0 0 0,0 0 0 0 0,0 0 0 0 0,0 0-1 0 0,0 0 1 0 0,0 0 0 0 0,0 0 0 0 0,0 0 0 0 0,0 0 0 0 0,0 0 0 0 0,0 0 0 0 0,0 0 0 0 0,0 0 0 0 0,0 0 0 0 0,0-1 0 0 0,0 1 0 0 0,0 0 0 0 0,0 0 0 0 0,-1 0-1 0 0,1 0 1 0 0,0 0 0 0 0,0 0 0 0 0,0 0 0 0 0,0 0 0 0 0,0 0 0 0 0,0 0 0 0 0,0 0 0 0 0,0 0 0 0 0,0 0 0 0 0,0 0 0 0 0,0 0 0 0 0,-1 0 0 0 0,1 0 0 0 0,0 0 0 0 0,0 0-1 0 0,0 0 1 0 0,0 0 0 0 0,0 0 0 0 0,0 0 0 0 0,0 0 0 0 0,0 0-1 0 0,-1 1 1 0 0,0-1-1 0 0,0 0 1 0 0,1 0-1 0 0,-1 1 0 0 0,0-1 1 0 0,1 0-1 0 0,-1 1 1 0 0,0-1-1 0 0,1 1 1 0 0,-1-1-1 0 0,1 1 1 0 0,-1-1-1 0 0,1 1 1 0 0,-1 0-1 0 0,1-1 0 0 0,-1 1 1 0 0,1 0-1 0 0,-1-1 1 0 0,1 1-1 0 0,0 0 1 0 0,0-1-1 0 0,-1 1 1 0 0,1 0-1 0 0,0 0 1 0 0,0-1-1 0 0,0 1 0 0 0,0 0 1 0 0,-1 0-1 0 0,1-1 1 0 0,0 1-1 0 0,1 0 1 0 0,-1 0-1 0 0,-1 38-3 0 0,2-22 4 0 0,-1 106 71 0 0,0 165-72 0 0,1-271 0 0 0,1-1 0 0 0,2 13 0 0 0,-1-11 5 0 0,0 1 1 0 0,-1 15-6 0 0,-2-27-185 0 0,0-1 62 0 0,0 0 53 0 0,0 1 49 0 0,0 0 45 0 0,0 0 42 0 0,0 4 112 0 0,0 16 337 0 0,0-19-396 0 0,0 0-48 0 0,0 0-60 0 0,0-1-63 0 0,0 1-74 0 0,0-1-87 0 0,0 0-59 0 0,0 0-86 0 0,0 0-95 0 0,0 0-103 0 0,0 0-111 0 0,0 1-120 0 0,0-5 346 0 0,0 1-34 0 0,0 0-33 0 0,0 0-35 0 0,0 2-1565 0 0,0 3-1200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8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8656 0 0,'0'0'250'0'0,"0"0"4"0"0,0 0-108 0 0,0 0-51 0 0,0 0 96 0 0,0 0 171 0 0,0 2 20 0 0,1 2-279 0 0,-1-1 35 0 0,5 6 404 0 0,-3-5-345 0 0,1-1-71 0 0,-1-1-112 0 0,0 1 255 0 0,-1 0-97 0 0,0 0-61 0 0,-1 1-54 0 0,0-1-8 0 0,1-1 42 0 0,1 2 19 0 0,1 0 38 0 0,4 3 225 0 0,5 9 455 0 0,-9-9-611 0 0,-2 0-66 0 0,1 6 272 0 0,4-3-76 0 0,-2-2-100 0 0,1 1 113 0 0,-1 1-47 0 0,0 1 2 0 0,2 0-53 0 0,0-1-45 0 0,2-1-40 0 0,4 7 116 0 0,-9-2-48 0 0,-2-5-127 0 0,0-2-34 0 0,5 8 52 0 0,0 0-10 0 0,-5 0 58 0 0,-1-8-88 0 0,0-5-68 0 0,0 0 0 0 0,0 0 0 0 0,0 0 0 0 0,0 0-1 0 0,0 0 1 0 0,0 0 0 0 0,1 0 0 0 0,-1 0 0 0 0,1 0 0 0 0,0 1-28 0 0,3 5 78 0 0,-3-7-60 0 0,0 0-1 0 0,0 1 0 0 0,0-1 1 0 0,0 1-1 0 0,-1-1 0 0 0,1 1 1 0 0,-1-1-1 0 0,1 1 1 0 0,-1-1-1 0 0,1 1 0 0 0,-1-1 1 0 0,0 1-1 0 0,0 0 0 0 0,0-1-17 0 0,0 11 115 0 0,-1 7 136 0 0,1-10-74 0 0,1-3 36 0 0,-2-7-34 0 0,-1 1-77 0 0,-1 0-49 0 0,-3 1-7 0 0,6-1 2 0 0,-3 0 148 0 0,3 0-85 0 0,0 0-42 0 0,0 0-5 0 0,0 0 0 0 0,-2 0 2 0 0,1 0-64 0 0,1 0 1 0 0,-1 0 0 0 0,1 0-1 0 0,-1 0 1 0 0,1 0 0 0 0,-1 0-1 0 0,1 0 1 0 0,0 0-1 0 0,-1 0 1 0 0,1 0 0 0 0,-1-1-1 0 0,1 1 1 0 0,-1 0 0 0 0,1 0-1 0 0,-1 0 1 0 0,1-1 0 0 0,0 1-1 0 0,-1 0 1 0 0,1 0-1 0 0,0-1 1 0 0,-1 1 0 0 0,1 0-1 0 0,0-1 1 0 0,-1 1 0 0 0,1 0-1 0 0,0-1 1 0 0,-1 1-3 0 0,1-14 124 0 0,0 12-110 0 0,0 0-1 0 0,0 0 1 0 0,0 0-1 0 0,0 0 1 0 0,0 0 0 0 0,0 0-1 0 0,0 0 1 0 0,-1 0 0 0 0,1 0-1 0 0,-1 0 1 0 0,0 0-1 0 0,1-1-13 0 0,-5-4 38 0 0,-1-5 19 0 0,4-1 67 0 0,2 11-114 0 0,0 1 0 0 0,-1-1 0 0 0,1 1 0 0 0,0 0 0 0 0,-1-1 0 0 0,1 1 0 0 0,-1 0 0 0 0,1-1 0 0 0,-1 1 0 0 0,0 0 0 0 0,0-1-10 0 0,-6-12 63 0 0,5 1-13 0 0,1 0 0 0 0,0-1 0 0 0,0 1-1 0 0,2 0 1 0 0,0-7-50 0 0,0-12 55 0 0,-2 21-53 0 0,1-11-4 0 0,3 10 29 0 0,-1 8 3 0 0,5-10 77 0 0,-1 4 33 0 0,1 6-46 0 0,-2-1 18 0 0,-4-4-68 0 0,-1 8-50 0 0,0 0 1 0 0,0-1 0 0 0,0 1 0 0 0,1 0 0 0 0,-1-1-1 0 0,0 1 1 0 0,0 0 0 0 0,1 0 0 0 0,-1 0-1 0 0,1-1 1 0 0,-1 1 0 0 0,1 0 0 0 0,0-1 5 0 0,0 1-21 0 0,1-1 0 0 0,-1 1 0 0 0,1-1 0 0 0,0 1 0 0 0,0 0 0 0 0,-1 0 0 0 0,1-1 0 0 0,0 1 0 0 0,0 1 0 0 0,1-2 21 0 0,0 1-27 0 0,0-1-1 0 0,-1 1 1 0 0,1-1 0 0 0,0 0 0 0 0,0 0-1 0 0,0-1 28 0 0,-2 2-1 0 0,1-1 0 0 0,-1 1 0 0 0,0 0 0 0 0,0 0-1 0 0,0 0 1 0 0,1 0 0 0 0,-1 0 0 0 0,0 0 0 0 0,1 0-1 0 0,-1 0 1 0 0,1 1 0 0 0,-1-1 0 0 0,1 1 0 0 0,0-1-1 0 0,-1 1 1 0 0,1-1 0 0 0,-1 1 0 0 0,1 0 0 0 0,0 0-1 0 0,0 0 2 0 0,-1 0 0 0 0,1 0 0 0 0,-1-1 0 0 0,1 1 0 0 0,0 0 0 0 0,-1 0 0 0 0,1-1 0 0 0,-1 1 0 0 0,1-1 0 0 0,-1 0 0 0 0,0 1 0 0 0,1-1 0 0 0,-1 0 0 0 0,1 0 0 0 0,0 0 0 0 0,0 0 0 0 0,-1 0 0 0 0,1 0 0 0 0,0 0 0 0 0,-1 0 0 0 0,1 1 0 0 0,0-1 0 0 0,0 1 0 0 0,-1-1 0 0 0,1 1 0 0 0,0 0 0 0 0,0 0 0 0 0,2 0 0 0 0,1-1 0 0 0,0 0 0 0 0,1 0 0 0 0,-1 0 0 0 0,0 0 0 0 0,4-2 0 0 0,-4 1 0 0 0,0 1 0 0 0,1-1 0 0 0,-1 1 0 0 0,0 0 0 0 0,4 1 0 0 0,-6 0-2 0 0,-1 0-1 0 0,1 0 1 0 0,-1-1-1 0 0,1 1 0 0 0,-1 0 1 0 0,1-1-1 0 0,-1 0 1 0 0,0 1-1 0 0,1-1 1 0 0,-1 0-1 0 0,0 0 1 0 0,2-1 2 0 0,-2 1-4 0 0,0 0 0 0 0,1 0 0 0 0,-1 0 0 0 0,0 0 0 0 0,1 0 0 0 0,-1 1 0 0 0,1-1 1 0 0,-1 1-1 0 0,1-1 0 0 0,-1 1 0 0 0,1 0 0 0 0,1 0 4 0 0,7 0-27 0 0,-6-1 22 0 0,1 1 0 0 0,-1 0 0 0 0,0 0 0 0 0,1 0 0 0 0,-1 1 0 0 0,1-1 0 0 0,-1 1 0 0 0,1 1 5 0 0,4 3 0 0 0,4 0 0 0 0,20-2 0 0 0,-21-3 11 0 0,-11 0 21 0 0,-2 0-50 0 0,0 0-47 0 0,0 0-25 0 0,0 0-92 0 0,3-3-162 0 0,-1 0 232 0 0,0 2-12 0 0,0-1-20 0 0,-1 0-56 0 0,1 1-71 0 0,-1 0-83 0 0,-1 0 38 0 0,1 1-47 0 0,-1-1-43 0 0,1 1-39 0 0,-1 0-287 0 0,0-1-64 0 0,0 1-51 0 0,0 0-36 0 0,0 0-1579 0 0,0 0-1394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9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590 197 6120 0 0,'0'0'176'0'0,"0"-2"-4"0"0,0-4-108 0 0,0 2 50 0 0,0 2 118 0 0,0 1 271 0 0,0-4 290 0 0,0-1-68 0 0,0 0-65 0 0,0 0-64 0 0,0 0-61 0 0,0 1-60 0 0,0 0-58 0 0,0 1-55 0 0,-3-1 404 0 0,-7-5-22 0 0,9 9-494 0 0,0 0-47 0 0,0-1-42 0 0,1 1-37 0 0,0 0-17 0 0,0 0-37 0 0,1-2 11 0 0,0 1-6 0 0,-1 0-9 0 0,0 1 35 0 0,-1 0 17 0 0,1 0 35 0 0,-1 0 42 0 0,-1-1 47 0 0,-8-8 378 0 0,9 9-392 0 0,0-1-42 0 0,0 1-37 0 0,1 0-35 0 0,-1-1-13 0 0,1 1-35 0 0,0-3 14 0 0,0 1-18 0 0,-1 0 67 0 0,-5-4 140 0 0,-2 3 36 0 0,-3-2 167 0 0,8 1-292 0 0,1 0-40 0 0,-8 0 94 0 0,5-5-11 0 0,-5 3-28 0 0,-4 0-77 0 0,10 6-79 0 0,2 0-20 0 0,0 0-1 0 0,0 1 0 0 0,0 0 1 0 0,0-1-1 0 0,0 1 1 0 0,0 0-1 0 0,0 0 1 0 0,0 0-1 0 0,0 0 1 0 0,0 0-19 0 0,0 1 10 0 0,1-1 0 0 0,0 0 0 0 0,0 0 1 0 0,-1 0-1 0 0,1 0 0 0 0,0 0 1 0 0,0 0-1 0 0,0 0 0 0 0,-1 0 1 0 0,1-1-1 0 0,0 1 0 0 0,0 0 0 0 0,0-1 1 0 0,-1 1-1 0 0,1-1 0 0 0,0 0-10 0 0,-3-5 24 0 0,4 6-22 0 0,0-1 0 0 0,-1 1 0 0 0,1 0 0 0 0,0-1 1 0 0,0 1-1 0 0,-1-1 0 0 0,1 1 0 0 0,0 0 0 0 0,-1-1 1 0 0,1 1-1 0 0,0 0 0 0 0,-1-1 0 0 0,1 1 0 0 0,-1 0 0 0 0,1 0 1 0 0,-1-1-1 0 0,1 1 0 0 0,0 0 0 0 0,-1 0 0 0 0,1 0 1 0 0,-1 0-1 0 0,1 0 0 0 0,-1-1 0 0 0,1 1 0 0 0,-1 0 1 0 0,1 0-1 0 0,-1 0 0 0 0,1 0 0 0 0,-1 0 0 0 0,1 1 1 0 0,-1-1-1 0 0,1 0-2 0 0,-12-1 20 0 0,-9 1 43 0 0,8 3-52 0 0,6 2-11 0 0,5-4 0 0 0,1 0 0 0 0,0 0 0 0 0,-1 0 0 0 0,1-1 0 0 0,-1 1 0 0 0,1 0 0 0 0,-1-1 0 0 0,1 1 0 0 0,-1-1 0 0 0,1 0 0 0 0,-1 1 0 0 0,0-1 0 0 0,1 0 0 0 0,-1 0 0 0 0,0 0 0 0 0,-22 2 0 0 0,23-2 0 0 0,0 0 0 0 0,0 1 0 0 0,0-1 0 0 0,0 1 0 0 0,0-1 0 0 0,0 1 0 0 0,0-1 0 0 0,0 1 0 0 0,0-1 0 0 0,0 1 0 0 0,1 0 0 0 0,-1-1 0 0 0,0 1 0 0 0,0 0 0 0 0,1 0 0 0 0,-1 0 0 0 0,1 0 0 0 0,-1 0 0 0 0,0 0 0 0 0,-1 4 0 0 0,2-5 0 0 0,-1 1 0 0 0,1 0 0 0 0,0-1 0 0 0,0 1 0 0 0,-1 0 0 0 0,1-1 0 0 0,0 1 0 0 0,-1-1 0 0 0,1 1 0 0 0,-1-1 0 0 0,1 1 0 0 0,-1-1 0 0 0,1 1 0 0 0,-1-1 0 0 0,1 0 0 0 0,-1 1 0 0 0,1-1 0 0 0,-1 0 0 0 0,0 1 0 0 0,1-1 0 0 0,-1 0 0 0 0,0 0 0 0 0,-3 3 0 0 0,-1-1 0 0 0,2 0 0 0 0,-20 21 0 0 0,22-21 0 0 0,0-1 0 0 0,0 0 0 0 0,-1 0 0 0 0,1 0 0 0 0,0 0 0 0 0,0 1 0 0 0,0-1 0 0 0,0 1 0 0 0,1-1 0 0 0,-1 0 0 0 0,0 1 0 0 0,1-1 0 0 0,-1 1 0 0 0,1 0 0 0 0,-1-1 0 0 0,1 1 0 0 0,0-1 0 0 0,-1 1 0 0 0,1 0 0 0 0,0 0 0 0 0,0-1 0 0 0,0 1 0 0 0,0 0 0 0 0,-1 0 0 0 0,1-1 0 0 0,0 1 0 0 0,-1 0 0 0 0,1-1 0 0 0,-1 1 0 0 0,0-1 0 0 0,0 1 0 0 0,1-1 0 0 0,-1 1 0 0 0,0-1 0 0 0,0 1 0 0 0,0-1 0 0 0,0 1 0 0 0,0-1 0 0 0,0 1 0 0 0,1-1 0 0 0,-1 1 0 0 0,1 0 0 0 0,-1-1 0 0 0,1 1 0 0 0,-1 0 0 0 0,1-1 0 0 0,0 1 0 0 0,0 0 0 0 0,0 9 0 0 0,-1-8 0 0 0,1 0 0 0 0,0 1 0 0 0,0-1 0 0 0,0 0 0 0 0,0 0 0 0 0,0 0 0 0 0,1 0 0 0 0,0 0 0 0 0,-1 0 0 0 0,2 0 0 0 0,4 10 0 0 0,-3-8 0 0 0,0 0 0 0 0,0 1 0 0 0,-1-1 0 0 0,1 1 0 0 0,-2 0 0 0 0,1 0 0 0 0,0-1 0 0 0,-1 1 0 0 0,0 5 0 0 0,-1-8 0 0 0,0 0 0 0 0,1 0 0 0 0,-1 0 0 0 0,1 0 0 0 0,-1 0 0 0 0,1 0 0 0 0,0 0 0 0 0,0 0 0 0 0,0 0 0 0 0,2 2 0 0 0,1 5 0 0 0,-4-10 0 0 0,4 11 0 0 0,0 0-1 0 0,-1 1 1 0 0,-1-1-1 0 0,1 8 1 0 0,-1 13-58 0 0,-2-25 56 0 0,1 1 0 0 0,1 0-1 0 0,-1 0 1 0 0,1-1 0 0 0,3 8 2 0 0,-4-13-1 0 0,0 1 1 0 0,0 1 0 0 0,0-1 0 0 0,-1 1 0 0 0,1-1 0 0 0,-1 1 0 0 0,0-1 0 0 0,0 1 0 0 0,0-1 0 0 0,-1 2 0 0 0,1 4 0 0 0,0 101-1 0 0,0-66 62 0 0,0-39-51 0 0,0-3-11 0 0,-13 21 58 0 0,11-10-63 0 0,2-11-74 0 0,0-2-14 0 0,0 0-24 0 0,0 0-116 0 0,0 0-57 0 0,0 0-12 0 0,0 0-30 0 0,0 0-123 0 0,0 0-51 0 0,0 0-6 0 0,0 0 175 0 0,0 0 31 0 0,0 0-107 0 0,0 0-349 0 0,0 0-643 0 0,0 0-46 0 0,0 0-10 0 0</inkml:trace>
  <inkml:trace contextRef="#ctx0" brushRef="#br0" timeOffset="524.29">0 424 9096 0 0,'0'0'200'0'0,"0"0"33"0"0,0 0 16 0 0,0 0 38 0 0,3-2 109 0 0,10-8 78 0 0,2 7-49 0 0,-15 3-408 0 0,0 0 1 0 0,1 0-1 0 0,-1 0 1 0 0,1 0-1 0 0,-1 0 1 0 0,1 0-1 0 0,-1 0 1 0 0,1 0-1 0 0,-1 0 1 0 0,1 0-1 0 0,-1 0 1 0 0,1 0-1 0 0,-1 0 1 0 0,1 0-1 0 0,-1-1 1 0 0,1 1-1 0 0,-1 0 1 0 0,0 0-1 0 0,1-1 1 0 0,-1 1-1 0 0,1 0 1 0 0,-1-1-1 0 0,0 1 1 0 0,1 0-1 0 0,-1-1 1 0 0,0 1-1 0 0,1-1 1 0 0,-1 1-1 0 0,0 0-17 0 0,8-8 295 0 0,1 7-169 0 0,2 1 51 0 0,7 0 113 0 0,2-4 73 0 0,68-21 415 0 0,-66 22-601 0 0,9 4 1 0 0,-1 0-14 0 0,-7-5-11 0 0,-8 0-51 0 0,-9 2-55 0 0,1 0-1 0 0,-1 1 0 0 0,0 0 1 0 0,0 0-1 0 0,1 0 1 0 0,3 1-47 0 0,15 0 32 0 0,-11 1-32 0 0,1-1 1 0 0,0 0 0 0 0,0-1 0 0 0,6-2-1 0 0,-3-1 0 0 0,-9 2 2 0 0,0 0 0 0 0,0 0 0 0 0,1 1 0 0 0,-1 0 0 0 0,6 1-2 0 0,19 0 32 0 0,60 0 107 0 0,-87-1-138 0 0,-1 1 1 0 0,1-1 0 0 0,-1 0-1 0 0,1 0 1 0 0,-1-1-1 0 0,0 0 1 0 0,3-1-2 0 0,-2 1 0 0 0,-6 1 4 0 0,1 1 0 0 0,-1-1 1 0 0,1 1-1 0 0,0-1 0 0 0,-1 1 1 0 0,1 0-1 0 0,0-1 1 0 0,0 1-1 0 0,-1 0 0 0 0,1 0 1 0 0,1 1-5 0 0,21-1 0 0 0,-24 0-2 0 0,0 0 1 0 0,0 0 0 0 0,0 0 0 0 0,0 0 0 0 0,0 0 0 0 0,0 0 0 0 0,1 0 0 0 0,-1 0-1 0 0,0 0 1 0 0,0 0 0 0 0,0 0 0 0 0,0 0 0 0 0,0 0 0 0 0,0 0 0 0 0,0 0 0 0 0,0 0-1 0 0,0 0 1 0 0,0 0 0 0 0,0 0 0 0 0,1 0 0 0 0,-1 0 0 0 0,0 0 0 0 0,0 0 0 0 0,0 0-1 0 0,0 1 1 0 0,0-1 0 0 0,0 0 0 0 0,0 0 0 0 0,0 0 0 0 0,0 0 0 0 0,0 0 0 0 0,0 0-1 0 0,0 0 1 0 0,0 0 0 0 0,0 0 0 0 0,0 0 0 0 0,1 0 0 0 0,-1 0 0 0 0,0 0 0 0 0,0 0-1 0 0,0 1 1 0 0,0-1 0 0 0,0 0 0 0 0,0 0 0 0 0,0 0 0 0 0,0 0 0 0 0,0 0 0 0 0,0 0 0 0 0,0 0-1 0 0,0 0 1 0 0,0 0 0 0 0,0 0 0 0 0,0 1 0 0 0,0-1 0 0 0,0 0 0 0 0,0 0 0 0 0,-1 0 1 0 0,4 10-16 0 0,7-7 26 0 0,-7-3 44 0 0,-3 2-1 0 0,-2 24 6 0 0,-4-17-45 0 0,1-1-12 0 0,2 7 8 0 0,3-13-6 0 0,0-1 0 0 0,0 1 0 0 0,0-1 0 0 0,0 1 0 0 0,-1-1 0 0 0,1 1-1 0 0,-1 0 1 0 0,1-1 0 0 0,-1 0 0 0 0,0 1 0 0 0,0-1 0 0 0,1 1 0 0 0,-1-1 0 0 0,0 0-4 0 0,-4 7 9 0 0,2 7 45 0 0,3 3 32 0 0,0 25 180 0 0,0-43-264 0 0,0 1 1 0 0,0-1 0 0 0,0 1 0 0 0,0-1 0 0 0,0 1 0 0 0,0-1 0 0 0,0 1-1 0 0,0-1 1 0 0,0 1 0 0 0,0-1 0 0 0,0 1 0 0 0,0-1 0 0 0,0 0 0 0 0,1 1-1 0 0,-1-1 1 0 0,0 1 0 0 0,0-1 0 0 0,0 1 0 0 0,1-1 0 0 0,-1 0 0 0 0,0 1-1 0 0,0-1 1 0 0,1 1 0 0 0,-1-1 0 0 0,0 0 0 0 0,1 1 0 0 0,-1-1 0 0 0,1 0-1 0 0,-1 0 1 0 0,0 1 0 0 0,1-1 0 0 0,0 0-3 0 0,5 4 5 0 0,-1 9-5 0 0,-4-12 0 0 0,-1 0 0 0 0,1 0 0 0 0,0 0 0 0 0,0 1 0 0 0,0-1 0 0 0,-1-1 0 0 0,1 1 0 0 0,0 0 0 0 0,0 0 0 0 0,1 0 0 0 0,-1 0 0 0 0,1 0 0 0 0,28 14 0 0 0,-20-12 12 0 0,1-2 110 0 0,-3-3 52 0 0,12-5 300 0 0,-13 4-333 0 0,0 1-41 0 0,5-1 68 0 0,-10 2-142 0 0,1 1 1 0 0,-1-1-1 0 0,0 1 1 0 0,0-1-1 0 0,0 0 1 0 0,0 0-1 0 0,1 0 1 0 0,-1 0-1 0 0,-1 0 1 0 0,1 0 0 0 0,0 0-1 0 0,0-1 1 0 0,0 1-1 0 0,0-1-26 0 0,7-7 135 0 0,25-25 339 0 0,-25 24-375 0 0,-3 3-82 0 0,-4-3 33 0 0,-1-15 9 0 0,-2 14-8 0 0,1 11-49 0 0,0-1 0 0 0,0 1-1 0 0,1-1 1 0 0,-1 1 0 0 0,0-1-1 0 0,0 1 1 0 0,0-1 0 0 0,0 1-1 0 0,-1-1 1 0 0,1 1 0 0 0,0 0-1 0 0,0-1 1 0 0,0 1 0 0 0,0-1-1 0 0,0 1 1 0 0,0-1 0 0 0,-1 1-1 0 0,1-1 1 0 0,0 1 0 0 0,0 0-1 0 0,-1-1 1 0 0,1 1 0 0 0,0-1-1 0 0,-1 1 1 0 0,1 0 0 0 0,0 0-1 0 0,-1-1 1 0 0,1 1 0 0 0,-1 0-1 0 0,1-1 1 0 0,0 1 0 0 0,-1 0-2 0 0,-5-4 42 0 0,-12-24 28 0 0,11 21-62 0 0,4 3-1 0 0,0 1-1 0 0,0 0 1 0 0,0 0 0 0 0,-1 0-1 0 0,1 1 1 0 0,-1-1-7 0 0,-6-1-42 0 0,7 3 23 0 0,1 0 1 0 0,0 0 0 0 0,0-1 0 0 0,0 1-1 0 0,0 0 1 0 0,0-1 0 0 0,0 1-1 0 0,0-1 1 0 0,0 1 18 0 0,-5-7-95 0 0,-4-3 26 0 0,1 1-27 0 0,4 4-39 0 0,-1-1-47 0 0,1 1-81 0 0,-4-8-48 0 0,8 8 168 0 0,1 0-46 0 0,1 4-14 0 0,0 2-159 0 0,0 0-294 0 0,0 0 373 0 0,0 0 145 0 0,0 0-37 0 0,0 0-7 0 0,0 0-37 0 0,0 0-43 0 0,0 0-49 0 0,0 0-53 0 0,0 0-48 0 0,0 0-43 0 0,0 0-38 0 0,0 0-140 0 0,0 0-38 0 0,0 0-1473 0 0</inkml:trace>
  <inkml:trace contextRef="#ctx0" brushRef="#br0" timeOffset="1010.76">1180 394 9672 0 0,'0'0'216'0'0,"0"0"32"0"0,0 0 13 0 0,0 1-104 0 0,0 0-79 0 0,-1 3-23 0 0,1-4-51 0 0,13 24-15 0 0,-12-18 71 0 0,-1-1 92 0 0,4 2 98 0 0,-3-6-179 0 0,2 1 52 0 0,2 5 70 0 0,-4-3-77 0 0,0-1 31 0 0,0 1 59 0 0,0 0 75 0 0,-1 1 89 0 0,2 5 86 0 0,4 0-77 0 0,-2-2-87 0 0,1 4 284 0 0,-2-9-379 0 0,1-2-15 0 0,-1 1-11 0 0,-2 0 6 0 0,0 0-16 0 0,0 0 52 0 0,-1 2 63 0 0,0 1 75 0 0,0 5 224 0 0,0-10-565 0 0,0 0 0 0 0,0 0-1 0 0,0 0 1 0 0,0 0-1 0 0,0 0 1 0 0,0 0-1 0 0,0 0 1 0 0,0 0 0 0 0,0 0-1 0 0,0 1 1 0 0,0-1-1 0 0,0 0 1 0 0,0 0-1 0 0,0 0 1 0 0,0 0 0 0 0,0 0-1 0 0,0 0 1 0 0,0 0-1 0 0,0 0 1 0 0,0 0-1 0 0,0 0 1 0 0,0 0 0 0 0,0 1-1 0 0,0-1 1 0 0,0 0-1 0 0,0 0 1 0 0,0 0-1 0 0,0 0 1 0 0,0 0-1 0 0,0 0 1 0 0,0 0 0 0 0,1 0-1 0 0,-1 0 1 0 0,0 0-1 0 0,0 0 1 0 0,0 0-1 0 0,0 0 1 0 0,0 0 0 0 0,0 0-1 0 0,0 0 1 0 0,0 0-1 0 0,0 0 1 0 0,0 0-1 0 0,0 0 1 0 0,1 0 0 0 0,-1 0-1 0 0,0 0 1 0 0,0 0-1 0 0,0 0 1 0 0,0 0-1 0 0,0 0 1 0 0,0 0-1 0 0,0 0 1 0 0,0 0 0 0 0,0 0-1 0 0,0 0 1 0 0,1 0-10 0 0,2 0 118 0 0,0 1 72 0 0,7 3 616 0 0,-7-1-526 0 0,-1-2-185 0 0,-1 0-45 0 0,1 1-54 0 0,-1-1-63 0 0,1 1 321 0 0,-2-2-35 0 0,0 0-10 0 0,0 0 11 0 0,0 0 50 0 0,0-2 18 0 0,0-6-17 0 0,0-19 424 0 0,0 16-487 0 0,-1 3-87 0 0,-5-2-4 0 0,5 8-100 0 0,0 0 0 0 0,0 1 0 0 0,0-1-1 0 0,1 0 1 0 0,-1 0 0 0 0,0 1-1 0 0,1-1 1 0 0,-1 0 0 0 0,1 0 0 0 0,0 0-1 0 0,-1 0 1 0 0,1 0-17 0 0,0 0 14 0 0,0 0 0 0 0,0 0-1 0 0,-1 1 1 0 0,1-1 0 0 0,0 0 0 0 0,-1 1-1 0 0,1-1 1 0 0,-1 1 0 0 0,0-1 0 0 0,0 0-1 0 0,1 1 1 0 0,-1-1 0 0 0,0 1-14 0 0,0-1 6 0 0,0 1 0 0 0,0 0 0 0 0,0-1 0 0 0,0 0 0 0 0,1 1 0 0 0,-1-1-1 0 0,1 1 1 0 0,-1-1 0 0 0,1 0 0 0 0,-1 1 0 0 0,1-1 0 0 0,0 0 0 0 0,0 0-6 0 0,0-88 265 0 0,0 88-259 0 0,0 0 0 0 0,0 1-1 0 0,1-1 1 0 0,-1 1 0 0 0,0-1-1 0 0,1 0 1 0 0,-1 1 0 0 0,1-1-1 0 0,0 1 1 0 0,-1 0 0 0 0,1-1-1 0 0,0 1 1 0 0,0-1 0 0 0,0 1-6 0 0,4-7 0 0 0,0-4 0 0 0,5 7 0 0 0,-5-5 0 0 0,23-6 0 0 0,-22 13-21 0 0,1 0 0 0 0,0 0-1 0 0,0 1 1 0 0,7-2 21 0 0,2 2-3 0 0,-12 2-1 0 0,-1 0 0 0 0,0-1 0 0 0,0 1 0 0 0,0-1 0 0 0,0 1 0 0 0,0-1 0 0 0,0 0 0 0 0,0 0 0 0 0,3-2 4 0 0,8-2-24 0 0,0 3 7 0 0,-1 1-1 0 0,0 0 1 0 0,0 1-1 0 0,13 1 18 0 0,1 0-14 0 0,110-1 15 0 0,-50 0-39 0 0,-84 0-43 0 0,-3 0-35 0 0,-3-3-163 0 0,0 0 131 0 0,2 1 55 0 0,-1 1-38 0 0,1 0-13 0 0,0 0-39 0 0,0 0-43 0 0,0 0-49 0 0,1 0-53 0 0,-1 1-49 0 0,1-1-46 0 0,-1 1-42 0 0,1 0-299 0 0,-1 0-69 0 0,0 0-54 0 0,0 0-38 0 0,0 0-349 0 0,-2 0-34 0 0,-5 0-2738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32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61 7696 0 0,'0'0'225'0'0,"0"0"-92"0"0,0 0 37 0 0,0 0 52 0 0,0 0 37 0 0,0 0 301 0 0,0 0 15 0 0,0 0 13 0 0,0 0 52 0 0,0 0 28 0 0,0 0 4 0 0,0 0-26 0 0,0 0-104 0 0,0 3-44 0 0,0-3-475 0 0,0 0 0 0 0,0 1 0 0 0,0-1 0 0 0,0 1 0 0 0,0-1 0 0 0,0 1-1 0 0,0-1 1 0 0,0 1 0 0 0,0-1 0 0 0,-1 1 0 0 0,1-1 0 0 0,0 1 0 0 0,0-1 0 0 0,0 0 0 0 0,-1 1-1 0 0,1-1 1 0 0,0 1 0 0 0,0-1 0 0 0,-1 0 0 0 0,1 1 0 0 0,0-1 0 0 0,-1 0 0 0 0,1 1 0 0 0,0-1-1 0 0,-1 0 1 0 0,1 1 0 0 0,-1-1 0 0 0,1 0 0 0 0,0 0 0 0 0,-1 0 0 0 0,1 1 0 0 0,-1-1 0 0 0,1 0-1 0 0,-1 0 1 0 0,1 0 0 0 0,-1 0 0 0 0,1 0 0 0 0,-1 0 0 0 0,1 0 0 0 0,-1 0 0 0 0,1 0 0 0 0,-1 0-23 0 0,1 0 7 0 0,0 0 0 0 0,0 0 0 0 0,0 0 0 0 0,0 0 0 0 0,0 0 0 0 0,0 0 0 0 0,0 0 0 0 0,-1 0 1 0 0,1 0-1 0 0,0 0 0 0 0,0 0 0 0 0,0 0 0 0 0,0 0 0 0 0,0 0 0 0 0,0 0 0 0 0,0 0 0 0 0,0 0 1 0 0,0 0-1 0 0,0 0 0 0 0,0 0 0 0 0,-1 0 0 0 0,1 0 0 0 0,0 0 0 0 0,0 0 0 0 0,0 0 0 0 0,0 0 1 0 0,0 0-1 0 0,0 0 0 0 0,0 0 0 0 0,0 1 0 0 0,0-1 0 0 0,0 0 0 0 0,0 0 0 0 0,0 0 0 0 0,0 0 1 0 0,0 0-1 0 0,0 0 0 0 0,0 0 0 0 0,0 0 0 0 0,-1 0 0 0 0,1 0 0 0 0,0 0 0 0 0,0 0 0 0 0,0 1 1 0 0,0-1-1 0 0,0 0 0 0 0,0 0 0 0 0,0 0 0 0 0,0 0 0 0 0,0 0 0 0 0,0 0 0 0 0,0 0 0 0 0,0 0 1 0 0,1 0-1 0 0,-1 0 0 0 0,0 1 0 0 0,0-1-7 0 0,0 25 747 0 0,-3-20-388 0 0,1-3-294 0 0,1 0-1 0 0,-1 1 0 0 0,1-1 0 0 0,0 0 0 0 0,0 1 0 0 0,0-1 1 0 0,0 1-1 0 0,0-1 0 0 0,0 1 0 0 0,0 0 0 0 0,1-1 0 0 0,0 1 0 0 0,-1 0 1 0 0,1 1-65 0 0,-1 21 364 0 0,2-11-224 0 0,0-1-37 0 0,-1 2-38 0 0,1 0-68 0 0,-1-7 43 0 0,1-1-1 0 0,1 1 0 0 0,-1 0 0 0 0,1-1 1 0 0,3 8-40 0 0,-4-13 11 0 0,3 18 117 0 0,-4 4-6 0 0,-1-19-96 0 0,1-1-1 0 0,0 0 1 0 0,0 1-1 0 0,0-1 1 0 0,1 0-1 0 0,0 4-25 0 0,4 8 74 0 0,-3-10-36 0 0,-1 1 0 0 0,1-1 0 0 0,-1 0 0 0 0,0 1 0 0 0,-1-1-1 0 0,1 1-37 0 0,-2 7 74 0 0,1-6-28 0 0,0-1 0 0 0,0 1 0 0 0,1-1-1 0 0,0 1 1 0 0,0 0-46 0 0,4 7 66 0 0,0 6 79 0 0,-2 6 77 0 0,-3-4-87 0 0,0-23-131 0 0,0 1-1 0 0,0-1 1 0 0,0 0 0 0 0,0 1-1 0 0,0-1 1 0 0,0 0 0 0 0,0 0-1 0 0,0 1 1 0 0,0-1-1 0 0,0 0 1 0 0,0 1 0 0 0,0-1-1 0 0,0 0 1 0 0,0 1 0 0 0,0-1-1 0 0,0 0 1 0 0,1 0 0 0 0,-1 1-1 0 0,0-1 1 0 0,0 0 0 0 0,0 0-1 0 0,0 1 1 0 0,1-1-1 0 0,-1 0 1 0 0,0 0 0 0 0,0 1-4 0 0,10 9 74 0 0,-7-8-2 0 0,-3 1-12 0 0,0 22-36 0 0,0-23 36 0 0,-3 1 0 0 0,-7 7-58 0 0,3-2-97 0 0,2-4 43 0 0,2-1 7 0 0,1 0-105 0 0,1-3 46 0 0,-1 0-4 0 0,-2 0-123 0 0,-1 0-73 0 0,1 0 42 0 0,0 0-59 0 0,1 0-2 0 0,1 0-55 0 0,0 0-64 0 0,1 0-69 0 0,0 0 82 0 0,1 0-61 0 0,-1 0-53 0 0,1 0-48 0 0,0 0-170 0 0,0 0-47 0 0,0 0-206 0 0,0 0-557 0 0</inkml:trace>
  <inkml:trace contextRef="#ctx0" brushRef="#br0" timeOffset="341.79">0 76 10568 0 0,'0'0'233'0'0,"0"0"39"0"0,0 0 17 0 0,0 0-27 0 0,0 0-90 0 0,0 0-36 0 0,0 0 145 0 0,0 0 262 0 0,3 0 29 0 0,24 1 459 0 0,2 0-231 0 0,-14-1-458 0 0,-1 0-54 0 0,3-2-7 0 0,-9 1-193 0 0,-2 0-38 0 0,9-5 150 0 0,-1 1 1 0 0,2 3-52 0 0,2 0-14 0 0,-3-4-53 0 0,0 0-27 0 0,3 5 34 0 0,-9 2-52 0 0,-6-1-29 0 0,1 0 0 0 0,-1 0 0 0 0,1 0 0 0 0,-1 0 0 0 0,1 0 0 0 0,-1-1 0 0 0,1 1 0 0 0,-1-1-1 0 0,2-1-7 0 0,-3 2 5 0 0,6-3 8 0 0,-1 1 1 0 0,1 0-1 0 0,-1 0 0 0 0,1 0 0 0 0,7 1-13 0 0,5-1 26 0 0,-6-4-55 0 0,0 1-25 0 0,4 3-31 0 0,2 2-34 0 0,-15 0 58 0 0,0 0-1 0 0,0 0 1 0 0,0 0 0 0 0,1-1-1 0 0,3-1 62 0 0,-2-1-134 0 0,-1 0-41 0 0,3-2-190 0 0,2 4-111 0 0,-6 1 195 0 0,-3 0 144 0 0,0 0-38 0 0,-1 0-5 0 0,0 0-38 0 0,0 0-43 0 0,0 0-49 0 0,-1 0-51 0 0,1 0-48 0 0,-1 0-43 0 0,1 0-38 0 0,-1 0-140 0 0,0 0-36 0 0,0 0-1464 0 0</inkml:trace>
  <inkml:trace contextRef="#ctx0" brushRef="#br0" timeOffset="654.88">136 348 8984 0 0,'0'0'200'0'0,"0"0"33"0"0,0 0 15 0 0,0 0-85 0 0,0 0-23 0 0,0 0 40 0 0,0 0 145 0 0,0 0 267 0 0,3 0 16 0 0,1 1-349 0 0,0 0-69 0 0,0 0-25 0 0,2 3 29 0 0,-2-2-33 0 0,-1 0-19 0 0,0-1 9 0 0,1 1 39 0 0,-1-2 3 0 0,0 1 37 0 0,0-1 41 0 0,1 0 46 0 0,-3 0-272 0 0,0 1 0 0 0,-1-1 0 0 0,1 0 0 0 0,0 0 0 0 0,0 0 0 0 0,-1 0 0 0 0,1 1 0 0 0,0-1 0 0 0,-1 0 0 0 0,1 1 0 0 0,-1-1 0 0 0,1 0 0 0 0,0 1 0 0 0,-1-1 0 0 0,1 1 0 0 0,-1-1 0 0 0,1 1 0 0 0,-1-1 0 0 0,1 1 0 0 0,-1 0-45 0 0,1-1 41 0 0,0 1 0 0 0,-1 0 1 0 0,1 0-1 0 0,0-1 0 0 0,0 1 1 0 0,0 0-1 0 0,0-1 1 0 0,0 1-1 0 0,0-1 0 0 0,0 1 1 0 0,0-1-1 0 0,0 0 0 0 0,0 1 1 0 0,0-1-1 0 0,0 0 1 0 0,0 0-1 0 0,0 1 0 0 0,0-1 1 0 0,0 0-1 0 0,0 0 0 0 0,0 0 1 0 0,0 0-1 0 0,0-1 1 0 0,0 1-1 0 0,1 0 0 0 0,-1 0 1 0 0,0-1-1 0 0,0 1 0 0 0,0 0 1 0 0,0-1-1 0 0,0 1 1 0 0,0-1-42 0 0,1 0 47 0 0,24-7 405 0 0,1 4-69 0 0,-18 4-226 0 0,-2-1-37 0 0,1-1-14 0 0,1-2 6 0 0,6-1 46 0 0,15 2 125 0 0,-15 3-182 0 0,-2-2-35 0 0,7-8 36 0 0,8 5-7 0 0,-25 4-85 0 0,21-6 54 0 0,-6 0-63 0 0,0-4-71 0 0,-11 9 63 0 0,-1 1-100 0 0,-3 0-57 0 0,1 0-94 0 0,0 0-114 0 0,-2 1 137 0 0,-1-1-36 0 0,1 0-38 0 0,0 1-41 0 0,0-1-43 0 0,-1 0-46 0 0,1 0-48 0 0,-1 0-50 0 0,1 0-54 0 0,-1-1-55 0 0,1 0-1591 0 0,-1 2-1275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3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574 121 7512 0 0,'0'0'166'0'0,"0"0"29"0"0,0 0 13 0 0,0-2-29 0 0,-2-8-143 0 0,-8 5-36 0 0,6-1 18 0 0,0 1 112 0 0,-6 3 120 0 0,9 2-225 0 0,1 0 0 0 0,-1 0 0 0 0,1 0 0 0 0,-1 0-1 0 0,0 0 1 0 0,1 0 0 0 0,-1 0 0 0 0,0 0-1 0 0,1 0 1 0 0,-1-1 0 0 0,0 1 0 0 0,1 0-1 0 0,-1 0 1 0 0,1-1 0 0 0,-1 1 0 0 0,1 0 0 0 0,-1-1-1 0 0,0 1 1 0 0,1-1 0 0 0,0 1 0 0 0,-1-1-1 0 0,1 1 1 0 0,-1-1 0 0 0,1 1 0 0 0,-1-1 0 0 0,1 1-25 0 0,0-1 25 0 0,-1 1 1 0 0,1-1 0 0 0,0 0 0 0 0,-1 1 0 0 0,1-1 0 0 0,-1 1-1 0 0,1 0 1 0 0,-1-1 0 0 0,1 1 0 0 0,-1-1 0 0 0,1 1 0 0 0,-1 0-1 0 0,0-1 1 0 0,1 1 0 0 0,-1 0 0 0 0,1 0 0 0 0,-1 0 0 0 0,0-1-1 0 0,1 1 1 0 0,-1 0 0 0 0,0 0 0 0 0,1 0 0 0 0,-1 0 0 0 0,0 0 0 0 0,1 0-1 0 0,-1 0-25 0 0,-13-3 461 0 0,0-7 85 0 0,13 9-349 0 0,-1 0-33 0 0,0 0 73 0 0,0 0-77 0 0,-1 1-76 0 0,0 1-34 0 0,1-3 67 0 0,-3-8 250 0 0,-1 6-166 0 0,-2 0-38 0 0,-3-3 80 0 0,6 3-30 0 0,2 1-87 0 0,1 0-57 0 0,0 1-51 0 0,0 1 1 0 0,1-1 29 0 0,-3 0 112 0 0,1 1-72 0 0,-1 0-45 0 0,0 2-23 0 0,1 0 32 0 0,1-2-19 0 0,0 1 0 0 0,0 0 1 0 0,0-1-1 0 0,1 1 1 0 0,-1-1-1 0 0,0 1 1 0 0,0-1-1 0 0,0 0 0 0 0,1 0 1 0 0,-1 0-1 0 0,0 0-33 0 0,-11-5 207 0 0,3 4-125 0 0,-8 2 148 0 0,-23 0 397 0 0,26 0-442 0 0,-1 0-49 0 0,0 0-90 0 0,-6 1 103 0 0,18-1-129 0 0,1 1 0 0 0,0-1 1 0 0,0 1-1 0 0,-1 0 0 0 0,1 0 0 0 0,0 0 0 0 0,0 0-20 0 0,-10 5 84 0 0,0-2 15 0 0,-8-5-13 0 0,13 1-45 0 0,-1-1 12 0 0,7 1-47 0 0,1 0-1 0 0,-1 0 0 0 0,1 0 0 0 0,-1 0 1 0 0,1 0-1 0 0,-1 0 0 0 0,1 0 1 0 0,0 0-1 0 0,-1 1 0 0 0,1-1 1 0 0,-1 0-1 0 0,1 1 0 0 0,-2 0-5 0 0,-2 9 43 0 0,-7-5-33 0 0,-19 10 44 0 0,16-2-44 0 0,3 2-10 0 0,7-2 0 0 0,-5-8 0 0 0,5 7 0 0 0,-6 3 0 0 0,6 1 0 0 0,-5-4-13 0 0,10-12 12 0 0,0 0 0 0 0,0 0 0 0 0,0 0 0 0 0,0 0 0 0 0,0 0 1 0 0,0 0-1 0 0,0 1 0 0 0,-1-1 0 0 0,1 0 0 0 0,0 0 0 0 0,0 0 0 0 0,0 0 0 0 0,0 0 0 0 0,0 0 0 0 0,0 0 0 0 0,0 0 0 0 0,0 0 0 0 0,0 1 0 0 0,0-1 0 0 0,0 0 1 0 0,0 0-1 0 0,0 0 0 0 0,0 0 0 0 0,0 0 0 0 0,0 0 0 0 0,0 0 0 0 0,-1 0 0 0 0,1 1 0 0 0,0-1 0 0 0,0 0 0 0 0,1 0 0 0 0,-1 0 0 0 0,0 0 0 0 0,0 0 0 0 0,0 0 0 0 0,0 1 1 0 0,0-1-1 0 0,0 0 0 0 0,0 0 0 0 0,0 0 0 0 0,0 0 0 0 0,0 0 0 0 0,0 0 0 0 0,0 0 0 0 0,0 0 0 0 0,0 0 0 0 0,0 1 0 0 0,0-1 0 0 0,0 0 0 0 0,1 0 0 0 0,-1 0 1 0 0,0 0-1 0 0,0 0 0 0 0,0 0 0 0 0,0 0 0 0 0,0 0 0 0 0,0 0 1 0 0,10 13-24 0 0,-9-13 23 0 0,6 14-46 0 0,-5-13 41 0 0,3-1 3 0 0,13 15-53 0 0,-6-6 43 0 0,24 12 14 0 0,-11-8-2 0 0,11 5-58 0 0,-15-8 46 0 0,-17-9 13 0 0,1 1 0 0 0,-1-1 0 0 0,0 1 0 0 0,0 1 0 0 0,0-1 0 0 0,-1 0 0 0 0,1 1 1 0 0,1 1-1 0 0,0 0 0 0 0,0 1 0 0 0,0-1 0 0 0,1 0 0 0 0,4 2 0 0 0,1 1 0 0 0,7 8 0 0 0,-17-14 0 0 0,3 3 0 0 0,0 0 0 0 0,0 0 0 0 0,-1 0 0 0 0,1 1 0 0 0,-1 0 0 0 0,-2-2 0 0 0,1-1 0 0 0,-1 1 0 0 0,-1 0 0 0 0,1-1 0 0 0,0 1 0 0 0,-1 0 0 0 0,1 0 0 0 0,-1-1 0 0 0,0 1 0 0 0,0 0 0 0 0,0 1 0 0 0,0 26 10 0 0,1-18 28 0 0,-1-11-37 0 0,0 0-1 0 0,1 0 1 0 0,-1-1-1 0 0,0 1 1 0 0,0 0 0 0 0,0 0-1 0 0,0 0 1 0 0,-1 0-1 0 0,1 0 1 0 0,0 0-1 0 0,0 0 1 0 0,-1 0 0 0 0,1 0-1 0 0,0 0 1 0 0,-1 0-1 0 0,1 0 1 0 0,-1-1-1 0 0,-8 13 18 0 0,-10 6 40 0 0,12-11-26 0 0,4-5-27 0 0,0 0 1 0 0,0 0 0 0 0,0 0-1 0 0,-1 0 1 0 0,1-1 0 0 0,-1 1-6 0 0,-6 2 3 0 0,8-5 2 0 0,-1 1 1 0 0,1 1-1 0 0,0-1 1 0 0,0 0 0 0 0,0 0-1 0 0,0 1 1 0 0,0-1-1 0 0,0 1 1 0 0,1 0-6 0 0,-1-1 2 0 0,1 0-2 0 0,0 0 1 0 0,0 0-1 0 0,0 1 1 0 0,0-1-1 0 0,0 0 0 0 0,-1-1 1 0 0,1 1-1 0 0,0 0 1 0 0,-1 0-1 0 0,1 0 0 0 0,0-1 1 0 0,-1 1-1 0 0,1-1 0 0 0,-1 1 1 0 0,1-1-1 0 0,-1 0 1 0 0,1 1-1 0 0,-1-1 0 0 0,1 0 1 0 0,-1 0-1 0 0,0 0 0 0 0,1 0 0 0 0,-55 0 51 0 0,54 0-120 0 0,2 0-20 0 0,0 0 14 0 0,0 0 10 0 0,0 0 1 0 0,0 0 0 0 0,0 0 0 0 0,0 0 0 0 0,4 1 2 0 0,7-5 48 0 0,4-3-34 0 0,-4 11 36 0 0,-9-3 12 0 0,-1-1 0 0 0,1 1 0 0 0,0 0 0 0 0,-1 0 0 0 0,1-1 0 0 0,-1 1 0 0 0,1-1 0 0 0,0 0 0 0 0,-1 1 0 0 0,2-1 0 0 0,-2 0 0 0 0,0 0 0 0 0,0 0 0 0 0,0 0 0 0 0,0 0 0 0 0,-1 0 0 0 0,1 1 0 0 0,0-1 0 0 0,0 0 0 0 0,0 1 0 0 0,-1-1 0 0 0,1 0 0 0 0,0 1 0 0 0,0-1 0 0 0,-1 1 0 0 0,1-1 0 0 0,0 1 0 0 0,-1-1 0 0 0,1 1 0 0 0,-1 0 0 0 0,1-1 0 0 0,-1 1 0 0 0,1 0 0 0 0,9 20 0 0 0,-4-6 0 0 0,-1-7-2 0 0,0 1-33 0 0,-2 4-63 0 0,-4 0-98 0 0,0-2 86 0 0,-2 0 64 0 0,-2 3 75 0 0,2-5 3 0 0,-6 12 124 0 0,0-5-38 0 0,-3 8-6 0 0,7-13-96 0 0,1-2-39 0 0,-2 6-56 0 0,1 5 7 0 0,4-16 57 0 0,0 0 1 0 0,0 1 0 0 0,-1-1 0 0 0,1 1 0 0 0,-1-1-1 0 0,0 0 1 0 0,-1 2 14 0 0,-1 0-6 0 0,-16 28 2 0 0,18-30 11 0 0,1 0-1 0 0,0 0 0 0 0,0 0 0 0 0,1 0 0 0 0,-1 0 0 0 0,1 1 0 0 0,0-1 0 0 0,0 1-6 0 0,0 146 235 0 0,1-139-233 0 0,0 0 1 0 0,1-1-1 0 0,0 1 1 0 0,1 0-1 0 0,0 0-2 0 0,2 8-10 0 0,-4-17 1 0 0,1 0 1 0 0,-1 1-1 0 0,0-1 0 0 0,1 0 0 0 0,0 1 1 0 0,0-1-1 0 0,1 1 9 0 0,19 21 10 0 0,-9-14 31 0 0,1 0 0 0 0,9 5-41 0 0,-20-14 16 0 0,1 0 0 0 0,-1 0 0 0 0,1 0 0 0 0,0 0 0 0 0,-1-1 0 0 0,1 0 1 0 0,0 0-1 0 0,0 0-16 0 0,8 3 36 0 0,3 1 16 0 0,-12-3-42 0 0,1-1 0 0 0,-1 0 0 0 0,0 0 1 0 0,0 0-1 0 0,0-1 0 0 0,1 1 0 0 0,-1-1 1 0 0,2 0-11 0 0,101 0 129 0 0,-103 0-128 0 0,0 0 0 0 0,0 0 0 0 0,0 0 1 0 0,0-1-1 0 0,0 0 0 0 0,0 1 0 0 0,0-1 0 0 0,0 0 1 0 0,3-2-2 0 0,9-2 0 0 0,2 1-4 0 0,8-2-40 0 0,-9-2-50 0 0,-3-1-131 0 0,4-2-93 0 0,0 4 33 0 0,-12 5 257 0 0,-1 1-41 0 0,0 1-41 0 0,0-1-39 0 0,2-1-128 0 0,-1 1-76 0 0,1 0-75 0 0,-1-1-75 0 0,0 1-71 0 0,1-1-72 0 0,-1 0-70 0 0,1-1-68 0 0,6-3-1024 0 0,6-3-1017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5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62 7200 0 0,'-1'1'62'0'0,"-1"-1"-49"0"0,-3 1-55 0 0,3-1 53 0 0,1 0 38 0 0,-1-1 30 0 0,0 0 45 0 0,1 0 53 0 0,-1 0 60 0 0,2 1-237 0 0,-6-7 52 0 0,2 1 23 0 0,2 3 4 0 0,1-1 60 0 0,1-1 156 0 0,-1 0 68 0 0,1-2 371 0 0,-2 3-313 0 0,-2 3-178 0 0,2 0-172 0 0,-1 1-43 0 0,-2-2 550 0 0,-5-8-30 0 0,8 8-242 0 0,0 1-82 0 0,0 0-68 0 0,0 1-56 0 0,0 0-33 0 0,-2 1 2 0 0,3-1 0 0 0,1 0 6 0 0,-5 0 198 0 0,1 0-55 0 0,0 0-47 0 0,0 0-37 0 0,0 0-3 0 0,-8 0 131 0 0,6 0-120 0 0,0 0 39 0 0,0 0 75 0 0,-2 1-140 0 0,-3 5 12 0 0,10-5-108 0 0,-1 0 0 0 0,0 0-1 0 0,1 0 1 0 0,-1 0 0 0 0,0-1 0 0 0,0 1 0 0 0,1 0 0 0 0,-1-1 0 0 0,0 0 0 0 0,0 1 0 0 0,0-1 0 0 0,-1 0-20 0 0,-7 2 75 0 0,-2 4-7 0 0,4-1-32 0 0,-5 0 36 0 0,8 5-12 0 0,3-9-55 0 0,0 1 1 0 0,0-1-1 0 0,0 0 1 0 0,0 0-1 0 0,0 0 1 0 0,-1 0-1 0 0,1 0 1 0 0,-1 0-6 0 0,1 0 5 0 0,0-1 0 0 0,-1 1 1 0 0,1 0-1 0 0,0 0 0 0 0,0 1 1 0 0,-1-1-1 0 0,1 0 0 0 0,0 1-5 0 0,-3 8 43 0 0,3-8-42 0 0,0-1 1 0 0,0 0-1 0 0,0 0 1 0 0,0 0-1 0 0,0 0 1 0 0,0 0-1 0 0,-1 0 1 0 0,1 0-3 0 0,-1 0 1 0 0,1-1 0 0 0,-1 1 0 0 0,1 0 0 0 0,0 1 0 0 0,-1-1 0 0 0,1 0 0 0 0,0 1 0 0 0,0-1 0 0 0,-3 9 0 0 0,-5-5 0 0 0,8-3 0 0 0,1 0 0 0 0,-1 0 0 0 0,1 1 0 0 0,0-1 0 0 0,0 0 0 0 0,0 0 0 0 0,0 1 0 0 0,1 0 0 0 0,-1-1 0 0 0,0 0 0 0 0,0 1 0 0 0,0-1 0 0 0,0 0 0 0 0,0 0 0 0 0,0 0 0 0 0,-1 0 0 0 0,1 1 0 0 0,-6 1 0 0 0,7-4 0 0 0,-1 0 0 0 0,1 1 0 0 0,0-1 0 0 0,-1 0 0 0 0,1 0 0 0 0,-1 1 0 0 0,1-1 0 0 0,0 0 0 0 0,-1 1 0 0 0,1-1 0 0 0,0 0 0 0 0,-1 1 0 0 0,1-1 0 0 0,0 1 0 0 0,0-1 0 0 0,-1 0 0 0 0,1 1 0 0 0,0-1 0 0 0,0 1 0 0 0,0-1 0 0 0,0 1 0 0 0,0-1 0 0 0,0 1 0 0 0,-1-1 0 0 0,1 1 0 0 0,0-1 0 0 0,0 1 0 0 0,0-1 0 0 0,1 0 0 0 0,-1 1 0 0 0,0-1 0 0 0,0 1 0 0 0,0 1 0 0 0,0 0 0 0 0,-1-1 0 0 0,1 1 0 0 0,0 0 0 0 0,-1 0 0 0 0,1-1 0 0 0,-1 1 0 0 0,1-1 0 0 0,-1 1 0 0 0,0-1 0 0 0,0 1 0 0 0,0-1 0 0 0,0 1 0 0 0,0-1 0 0 0,0 1 0 0 0,1-1 0 0 0,-1 1 0 0 0,0-1 0 0 0,0 1 0 0 0,1 0 0 0 0,-1-1 0 0 0,1 1 0 0 0,0 0 0 0 0,-1-1 0 0 0,1 1 0 0 0,0 0 0 0 0,0 0 0 0 0,0 4 0 0 0,-1-3 0 0 0,1-1 0 0 0,0 0 0 0 0,0 0 0 0 0,0 0 0 0 0,1 0 0 0 0,-1 0 0 0 0,0 0 0 0 0,1 0 0 0 0,-1 0 0 0 0,1 1 0 0 0,4 5-1 0 0,-4-7-3 0 0,0 0 1 0 0,0 1-1 0 0,-1-1 0 0 0,1 0 0 0 0,0 1 0 0 0,-1-1 1 0 0,1 1-1 0 0,0-1 0 0 0,-1 1 0 0 0,0 0 1 0 0,1-1-1 0 0,-1 1 0 0 0,0-1 0 0 0,0 1 4 0 0,0 0-1 0 0,0-1 0 0 0,0 1 1 0 0,1 0-1 0 0,-1-1 0 0 0,0 1 0 0 0,1-1 0 0 0,-1 1 0 0 0,1-1 0 0 0,-1 1 0 0 0,1-1 1 0 0,0 0-1 0 0,0 1 0 0 0,0-1 0 0 0,0 1 1 0 0,4 5 2 0 0,-1 3-2 0 0,-3-7 0 0 0,0-1 0 0 0,0 0 0 0 0,0 0 0 0 0,0 0 0 0 0,1 0 0 0 0,-1 0 0 0 0,1 0 0 0 0,-1 0 0 0 0,1 0 0 0 0,11 18 0 0 0,-12-18 0 0 0,0 0 0 0 0,-1 0 0 0 0,1-1 0 0 0,0 1 0 0 0,1 0 0 0 0,-1-1 0 0 0,0 1 0 0 0,0-1 0 0 0,1 1 0 0 0,-1-1 0 0 0,0 0 0 0 0,1 1 0 0 0,0-1 0 0 0,3 2 0 0 0,-4-3 0 0 0,-1 0 0 0 0,1 0 0 0 0,0 1 0 0 0,-1-1 0 0 0,1 0 0 0 0,-1 1 0 0 0,1-1 0 0 0,-1 0 0 0 0,1 1 0 0 0,-1-1 0 0 0,1 1 0 0 0,-1-1 0 0 0,1 1 0 0 0,-1-1 0 0 0,1 1 0 0 0,-1-1 0 0 0,0 1 0 0 0,1 0 0 0 0,-1-1 0 0 0,0 1 0 0 0,0-1 0 0 0,1 1 0 0 0,1 4 0 0 0,-1-4 0 0 0,-1 0 0 0 0,1 0 0 0 0,0 0 0 0 0,-1-1 0 0 0,1 1 0 0 0,0 0 0 0 0,0 0 0 0 0,-1-1 0 0 0,1 1 0 0 0,0 0 0 0 0,0-1 0 0 0,0 1 0 0 0,0-1 0 0 0,0 1 0 0 0,0-1 0 0 0,1 1 0 0 0,8 5 0 0 0,-6 0 0 0 0,-3-6 0 0 0,-1 1 0 0 0,0-1 0 0 0,0 1 0 0 0,1-1 0 0 0,-1 0 0 0 0,0 1 0 0 0,1-1 0 0 0,-1 1 0 0 0,0-1 0 0 0,1 0 0 0 0,-1 1 0 0 0,0-1 0 0 0,1 0 0 0 0,-1 0 0 0 0,1 1 0 0 0,-1-1 0 0 0,0 0 0 0 0,1 0 0 0 0,-1 0 0 0 0,1 0 0 0 0,-1 1 0 0 0,1-1 0 0 0,-1 0 0 0 0,1 0 0 0 0,-1 0 0 0 0,1 0 0 0 0,-1 0 0 0 0,1 0 0 0 0,-1 0 0 0 0,1 0 0 0 0,-1 0 0 0 0,1-1 0 0 0,9 2 0 0 0,-8-1 0 0 0,1 0 0 0 0,0 1 0 0 0,-1-1 0 0 0,1 0 0 0 0,0 0 0 0 0,0-1 0 0 0,-1 1 0 0 0,1-1 0 0 0,0 1 0 0 0,-1-1 0 0 0,2 0 0 0 0,1-9 0 0 0,6 2-7 0 0,5-2 42 0 0,0 0 94 0 0,-4 2 42 0 0,-5-3-3 0 0,4-5-43 0 0,-10 14-123 0 0,1 0 0 0 0,-1 1-1 0 0,1-1 1 0 0,-1 0 0 0 0,0 0 0 0 0,0 0 0 0 0,0 0 0 0 0,0 0 0 0 0,0 0-1 0 0,-1-1 1 0 0,1 1 0 0 0,0 0 0 0 0,-1 0 0 0 0,0-1-2 0 0,3-9 1 0 0,11-14 2 0 0,-3 5-29 0 0,-8 5-91 0 0,-3 14 103 0 0,0 0 0 0 0,1 1 0 0 0,-1-1 0 0 0,0 0 0 0 0,1 1 0 0 0,-1-1 0 0 0,1 0 0 0 0,-1 1 0 0 0,1-1 0 0 0,0 1 0 0 0,0-1 0 0 0,0 1 1 0 0,0-1 13 0 0,4-8-41 0 0,-3-2 48 0 0,-2 10 4 0 0,0 0 1 0 0,1 1-1 0 0,-1-1 1 0 0,0 1-1 0 0,1-1 1 0 0,-1 1-1 0 0,1-1 1 0 0,-1 0-1 0 0,1 1 1 0 0,0 0-1 0 0,-1-1 1 0 0,1 1-1 0 0,0 0 1 0 0,0-1-12 0 0,4-6 48 0 0,-3-7 12 0 0,-2 8-134 0 0,0 1 82 0 0,2-5 78 0 0,-1 9-94 0 0,2 0-51 0 0,1 0-71 0 0,2 2-89 0 0,-4-3 81 0 0,8-7 95 0 0,-7 8-26 0 0,-3 2-5 0 0,0 0-11 0 0,0 2 16 0 0,0 11 5 0 0,2 2 10 0 0,0-12 53 0 0,0 1 0 0 0,-1-1 0 0 0,1 1 0 0 0,-1-1 0 0 0,0 1 0 0 0,0 0 0 0 0,0 0 0 0 0,0-1 0 0 0,-1 1 0 0 0,1 3 1 0 0,-1-5 0 0 0,0 1 1 0 0,0-1-1 0 0,0 0 1 0 0,1 0-1 0 0,-1 1 1 0 0,1-1-1 0 0,-1 0 1 0 0,1 0-1 0 0,0 0 1 0 0,0 1-1 0 0,0-1 1 0 0,1 1-1 0 0,7 17 47 0 0,17 51-36 0 0,9 9 53 0 0,-22-56-64 0 0,-1-5 0 0 0,-7-6 0 0 0,5-8 0 0 0,-4 6 19 0 0,-5-10-18 0 0,-1 0-1 0 0,1 0 0 0 0,-1 0 0 0 0,1 0 1 0 0,-1 0-1 0 0,1-1 0 0 0,-1 1 0 0 0,1 0 1 0 0,0 0-1 0 0,-1 0 0 0 0,1 0 0 0 0,0-1 1 0 0,0 1-1 0 0,0 0 0 0 0,0-1 1 0 0,0 1-1 0 0,5 1-45 0 0,0 1-54 0 0,-4-1 40 0 0,0 0 13 0 0,2 3-45 0 0,-3-4 23 0 0,1 0-37 0 0,-1 0-17 0 0,1 0-36 0 0,-1-1-44 0 0,1 1-48 0 0,0-1 1 0 0,-1 0-42 0 0,1 0-43 0 0,0 0-48 0 0,0-1-51 0 0,0 0-53 0 0,1 0-58 0 0,-1 0-60 0 0,4-3-1136 0 0,3-4-984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5.9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6880 0 0,'0'3'157'0'0,"0"0"-49"0"0,0 1 246 0 0,0 3-281 0 0,0 7-45 0 0,0-9 2 0 0,0 1 56 0 0,0 0 46 0 0,0-1 38 0 0,0 3 95 0 0,0 13 574 0 0,0-12-512 0 0,0-2-93 0 0,0 1-77 0 0,1 3 177 0 0,5 1 17 0 0,0 0-21 0 0,-4-1-33 0 0,-2-11-275 0 0,0 1 1 0 0,0 0 0 0 0,0-1-1 0 0,0 1 1 0 0,0 0 0 0 0,0-1-1 0 0,0 1 1 0 0,0-1 0 0 0,0 1-1 0 0,0 0 1 0 0,1-1-1 0 0,-1 1 1 0 0,0 0 0 0 0,1-1-1 0 0,-1 1 1 0 0,0-1 0 0 0,1 1-1 0 0,-1-1 1 0 0,1 1 0 0 0,-1-1-1 0 0,0 1 1 0 0,1-1 0 0 0,-1 1-1 0 0,1-1 1 0 0,0 0 0 0 0,-1 1-23 0 0,1-1 19 0 0,-1 0 1 0 0,1 1-1 0 0,-1-1 1 0 0,1 1-1 0 0,-1-1 1 0 0,1 1-1 0 0,-1-1 1 0 0,1 1-1 0 0,-1-1 1 0 0,0 1-1 0 0,1-1 1 0 0,-1 1-1 0 0,0-1 1 0 0,1 1-1 0 0,-1 0 1 0 0,0-1-1 0 0,0 1 1 0 0,1-1-1 0 0,-1 1 1 0 0,0 0-1 0 0,0-1 1 0 0,0 1-1 0 0,0 0 1 0 0,0-1-1 0 0,0 1 1 0 0,0 0-20 0 0,0 27 652 0 0,2-23-346 0 0,8 5-8 0 0,-8-9-100 0 0,-2 0-61 0 0,1 0-52 0 0,0 0-43 0 0,-1 1-52 0 0,-1 3-158 0 0,1-4 173 0 0,-1-1 69 0 0,1 1 12 0 0,-1-1 38 0 0,1 1 43 0 0,0-1 48 0 0,0 0 77 0 0,0 1 68 0 0,-1-1 75 0 0,1 0 81 0 0,-10-10-402 0 0,8 7-16 0 0,1-1-43 0 0,1-4-11 0 0,1 5-9 0 0,-1-4 20 0 0,-1 5-37 0 0,1 0 1 0 0,0 0-1 0 0,0 0 1 0 0,0 0-1 0 0,1 0 1 0 0,-1 0-1 0 0,0 0 1 0 0,1 0-1 0 0,-1 0 1 0 0,1-1-20 0 0,4-5 59 0 0,-4 7-48 0 0,0 0 0 0 0,0-1 0 0 0,0 1 0 0 0,-1-1 0 0 0,1 1 0 0 0,0-1 0 0 0,-1 1 1 0 0,1-1-1 0 0,-1 1 0 0 0,0-1 0 0 0,1 1 0 0 0,-1-1 0 0 0,0 0 0 0 0,0 1-10 0 0,0-6 34 0 0,-1 5-23 0 0,1 0 1 0 0,0 0-1 0 0,0 0 0 0 0,0-1 0 0 0,1 1 0 0 0,-1 0 0 0 0,0 0 0 0 0,1 0 0 0 0,-1 0 0 0 0,1-1-11 0 0,4-4 34 0 0,-4 5-31 0 0,0 1 0 0 0,0 0-1 0 0,0-1 1 0 0,-1 1 0 0 0,1-1 0 0 0,0 1-1 0 0,-1-1 1 0 0,1 1 0 0 0,-1-1 0 0 0,0 1-1 0 0,1-1 1 0 0,-1 1 0 0 0,0-1-1 0 0,0 0-2 0 0,0 1 3 0 0,0-1 0 0 0,0 0-1 0 0,1 1 1 0 0,-1-1 0 0 0,0 1-1 0 0,1-1 1 0 0,-1 1-1 0 0,1-1 1 0 0,0 1 0 0 0,-1-1-1 0 0,1 1 1 0 0,0-1-1 0 0,0 1 1 0 0,0 0-3 0 0,4-7 23 0 0,10-22-11 0 0,-13 25-12 0 0,-2 4 0 0 0,0 1 0 0 0,1-1 0 0 0,-1 0 0 0 0,0 1 0 0 0,1-1 0 0 0,-1 1 0 0 0,0-1 0 0 0,1 1 0 0 0,-1-1 0 0 0,1 1 0 0 0,-1-1 0 0 0,1 1 0 0 0,-1-1 0 0 0,1 1 0 0 0,-1-1 0 0 0,1 1 0 0 0,-1 0 0 0 0,1-1 0 0 0,-1 1 0 0 0,1 0 0 0 0,0 0 0 0 0,0-1 0 0 0,3-1 0 0 0,12-11 0 0 0,-15 12 0 0 0,1-1 0 0 0,-1 1 0 0 0,1 0 0 0 0,0-1 0 0 0,0 1 0 0 0,0 0 0 0 0,0 0 0 0 0,0 0 0 0 0,0 0 0 0 0,0 0 0 0 0,0 1 0 0 0,0-1 0 0 0,1 1 0 0 0,-1-1 0 0 0,0 1 0 0 0,0 0 0 0 0,1 0 0 0 0,-1 0 0 0 0,0 0 0 0 0,0 0 0 0 0,1 0 0 0 0,-3 0 0 0 0,1 0-1 0 0,-1 0 0 0 0,1 0 0 0 0,-1 0 1 0 0,1 0-1 0 0,-1 0 0 0 0,1 0 0 0 0,-1 0 1 0 0,1 0-1 0 0,-1 0 0 0 0,1 0 0 0 0,-1 0 0 0 0,0 0 1 0 0,1 1-1 0 0,-1-1 0 0 0,1 0 0 0 0,-1 0 1 0 0,1 0-1 0 0,-1 1 0 0 0,0-1 0 0 0,1 0 0 0 0,-1 0 1 0 0,1 1-1 0 0,-1-1 0 0 0,0 0 0 0 0,1 1 1 0 0,-1-1-1 0 0,0 1 0 0 0,0-1 0 0 0,1 0 1 0 0,-1 1-1 0 0,0 0 1 0 0,5 5-29 0 0,22 9 18 0 0,-16-11 11 0 0,-10-3 0 0 0,0-1 0 0 0,0 0 0 0 0,0 1 0 0 0,0-1 0 0 0,0 1 0 0 0,0-1 0 0 0,0 1 0 0 0,0 0 0 0 0,0-1 0 0 0,0 1 0 0 0,0 0 0 0 0,-1 0 0 0 0,1-1 0 0 0,0 1 0 0 0,0 0 0 0 0,-1 0 0 0 0,1 0 0 0 0,0 1 0 0 0,16 31-51 0 0,-4-6 38 0 0,-8 3 13 0 0,1-22 0 0 0,-1 1 0 0 0,-3 20 0 0 0,-2 1 0 0 0,0-23-69 0 0,0-2 41 0 0,0 2 48 0 0,0-3 102 0 0,0-3-137 0 0,0-1-56 0 0,0 1-54 0 0,0 1-71 0 0,0 0-86 0 0,0 2-96 0 0,0-3 127 0 0,0 0-39 0 0,0 0-37 0 0,0 0-34 0 0,0 0-233 0 0,0 1-56 0 0,0 1-768 0 0,0-1-605 0 0,0-2-1152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6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1 168 5792 0 0,'0'0'166'0'0,"0"0"-38"0"0,0-2 2 0 0,0 0-69 0 0,0 1 54 0 0,1-1 45 0 0,-1 0 39 0 0,1-1 82 0 0,0 1 35 0 0,3-5 725 0 0,-2 3-519 0 0,0 0-75 0 0,-1 1-213 0 0,0 1-67 0 0,0 0-88 0 0,0 0-64 0 0,-1 0-71 0 0,0 0-79 0 0,3-3 561 0 0,-1 2-309 0 0,2-1 49 0 0,5-5 286 0 0,-3 4-227 0 0,-3 2-132 0 0,0 1-84 0 0,7-2 198 0 0,-1 0-30 0 0,3-5 46 0 0,-2 0-30 0 0,7-1 151 0 0,3-1-30 0 0,-15 7-241 0 0,4-1-6 0 0,-4 3 15 0 0,1-1 49 0 0,2-1 76 0 0,5-2-47 0 0,30-9 385 0 0,-31 11-441 0 0,9 0 36 0 0,7 5-57 0 0,-16-1-62 0 0,-10 0-20 0 0,-1 0 0 0 0,1 0 0 0 0,0 1-1 0 0,0-1 1 0 0,0 0 0 0 0,0 1 0 0 0,-1-1 0 0 0,1 1 0 0 0,0 0 0 0 0,0-1 0 0 0,-1 1 0 0 0,1 0-1 0 0,1 1 0 0 0,-2-1 0 0 0,0 0 0 0 0,1 0 0 0 0,-1-1 0 0 0,1 1 0 0 0,-1 0 0 0 0,1-1 0 0 0,-1 1 0 0 0,1-1 0 0 0,-1 1 0 0 0,1-1 0 0 0,-1 0 0 0 0,1 0 0 0 0,1 0 0 0 0,-2 0-1 0 0,0 0 1 0 0,0 0-1 0 0,1 1 1 0 0,-1-1 0 0 0,0 0-1 0 0,0 0 1 0 0,1 1-1 0 0,-1-1 1 0 0,0 1 0 0 0,0-1-1 0 0,0 1 1 0 0,0-1 0 0 0,1 1-1 0 0,-1 0 1 0 0,1 0 7 0 0,-1 1-1 0 0,1 0 1 0 0,-1 0-1 0 0,1-1 0 0 0,-1 1 1 0 0,0 0-1 0 0,0 0 1 0 0,0 0-1 0 0,1 2-6 0 0,8 13 38 0 0,-6-12 9 0 0,-3 2-37 0 0,-1-1 0 0 0,5 0 14 0 0,-4-5-22 0 0,-1 0 0 0 0,1-1 0 0 0,-1 1 1 0 0,1 0-1 0 0,-1-1 0 0 0,1 1 0 0 0,-1 0 0 0 0,1 0 0 0 0,-1 0 1 0 0,1 0-1 0 0,-1-1 0 0 0,0 1 0 0 0,0 0 0 0 0,1 0 1 0 0,-1 0-1 0 0,0 0 0 0 0,0 0 0 0 0,0 0 0 0 0,0 0 0 0 0,0 0 1 0 0,0 0-1 0 0,0-1 0 0 0,0 1 0 0 0,-1 0 0 0 0,1 0 0 0 0,0 0 1 0 0,0 0-3 0 0,-5 7 31 0 0,4-7-26 0 0,0 0 0 0 0,0 1 0 0 0,0-1-1 0 0,1 1 1 0 0,-1-1 0 0 0,0 0 0 0 0,1 1 0 0 0,-1 0-1 0 0,1-1 1 0 0,0 1 0 0 0,-1-1 0 0 0,1 1-1 0 0,0-1 1 0 0,0 1-5 0 0,-3 16 88 0 0,-5 1-20 0 0,6-15-52 0 0,-3 5 69 0 0,0-4-51 0 0,0 1-7 0 0,-4 12 72 0 0,-3 6-9 0 0,6-15-23 0 0,-3 3 62 0 0,-3 0 87 0 0,-17 17 163 0 0,17-16-338 0 0,-5 3-80 0 0,12-12-62 0 0,0-4 55 0 0,0 1 12 0 0,0 9-41 0 0,-5-7 77 0 0,8-3 76 0 0,2 0 10 0 0,0 0-6 0 0,6 0-17 0 0,0 0-53 0 0,9 0-93 0 0,-15 0 79 0 0,1 0 1 0 0,-1 0 0 0 0,0 0 0 0 0,0 0 0 0 0,0 0-1 0 0,0 0 1 0 0,0 0 0 0 0,0 0 0 0 0,0 0 0 0 0,0 0-1 0 0,0 0 1 0 0,0 0 0 0 0,0 0 0 0 0,1 0 0 0 0,-1 0-1 0 0,0 0 1 0 0,0 0 0 0 0,0 0 0 0 0,0 0 0 0 0,0 0-1 0 0,0 0 1 0 0,0 0 0 0 0,0 0 0 0 0,0 0 0 0 0,0 0-1 0 0,0 0 1 0 0,0 0 0 0 0,1 0 0 0 0,-1 0 0 0 0,0 0 0 0 0,0 0-1 0 0,0 0 1 0 0,0 1 0 0 0,0-1 0 0 0,0 0 0 0 0,0 0-1 0 0,0 0 1 0 0,0 0 0 0 0,0 0 0 0 0,0 0 0 0 0,0 0-1 0 0,0 0 1 0 0,0 0 0 0 0,0 0 0 0 0,0 0 0 0 0,0 0-1 0 0,0 1 1 0 0,0-1 0 0 0,0 0 0 0 0,0 0 0 0 0,0 0-1 0 0,0 0 1 0 0,0 0 0 0 0,0 0 0 0 0,0 0 0 0 0,0 0-1 0 0,0 0 3 0 0,0 1-3 0 0,0-1 0 0 0,0 1 0 0 0,0-1 0 0 0,0 1 0 0 0,0-1 0 0 0,0 1 0 0 0,0-1 0 0 0,0 1 0 0 0,0-1 0 0 0,0 0 0 0 0,1 1 0 0 0,-1-1 0 0 0,0 1 0 0 0,0-1 0 0 0,0 0 0 0 0,1 1 1 0 0,-1-1-1 0 0,0 1 0 0 0,1-1 0 0 0,-1 0 0 0 0,0 1 0 0 0,1-1 0 0 0,-1 0 0 0 0,0 0 0 0 0,1 1 0 0 0,-1-1 0 0 0,1 0 0 0 0,-1 0 0 0 0,0 1 0 0 0,1-1 2 0 0,15 1 48 0 0,-11-1-17 0 0,0 3 37 0 0,8 6-13 0 0,-1-6-65 0 0,-7 0-79 0 0,5 7-2 0 0,-6-3 55 0 0,-5 1 94 0 0,0-8-53 0 0,1 7 105 0 0,0-1-80 0 0,0-1-12 0 0,-2 10-4 0 0,-8 0-14 0 0,7 0 17 0 0,3-14-8 0 0,0 1 0 0 0,0 0 0 0 0,0-1 0 0 0,-1 1 1 0 0,1-1-1 0 0,0 1 0 0 0,-1-1 0 0 0,0 1 0 0 0,1-1 0 0 0,-1 1 1 0 0,0-1-1 0 0,0 1 0 0 0,1-1 0 0 0,-2 0-9 0 0,-2 7 37 0 0,-6 11 32 0 0,-10 23-64 0 0,14-12-5 0 0,2-22 0 0 0,3-7 0 0 0,0 0 0 0 0,0 1 0 0 0,0-1 0 0 0,1 0 0 0 0,-1 1 0 0 0,0-1 0 0 0,1 1 0 0 0,-1-1 0 0 0,1 1 0 0 0,0-1 0 0 0,-1 1 0 0 0,1 0-1 0 0,0-1 1 0 0,0 1 1 0 0,0 104-1 0 0,2-91 0 0 0,11 0 0 0 0,-1-2 0 0 0,-8-9 0 0 0,0 1 0 0 0,0-1 0 0 0,1 1 0 0 0,0-1 0 0 0,0-1 0 0 0,1 2 0 0 0,4 0 0 0 0,-7-5 0 0 0,-1 1 0 0 0,0 0 0 0 0,0 1 0 0 0,0-1 0 0 0,0 0 0 0 0,0 1 0 0 0,0-1 0 0 0,0 1 0 0 0,0 0 0 0 0,1 0 0 0 0,1 1 0 0 0,-1 0 0 0 0,1-1 0 0 0,0 0 0 0 0,0 0 0 0 0,0 0 0 0 0,0 0 0 0 0,2 0 0 0 0,16 8-15 0 0,-15-5-9 0 0,-1-1 10 0 0,0 0-1 0 0,0 0 0 0 0,1-1 0 0 0,-1 0 1 0 0,1 0-1 0 0,0 0 0 0 0,6 1 15 0 0,-5-2-1 0 0,0 1 0 0 0,-1 1 0 0 0,0-1-1 0 0,1 1 1 0 0,-1 0 0 0 0,0 1 0 0 0,-1 0 0 0 0,1 0 0 0 0,1 2 1 0 0,-6-5 0 0 0,0-1 0 0 0,-1 1 0 0 0,1-1 0 0 0,0 0 0 0 0,0 0 0 0 0,0 0 0 0 0,0 0 0 0 0,0 0 0 0 0,0 0 0 0 0,0 0 0 0 0,0-1 0 0 0,1 1 0 0 0,14 6 0 0 0,-15-6 0 0 0,-1 0 0 0 0,1 1 0 0 0,-1 0 0 0 0,1-1 0 0 0,-1 1 0 0 0,0 0 0 0 0,1 0 0 0 0,-1 1 0 0 0,1-1-1 0 0,0 1 0 0 0,0 0-1 0 0,0-1 1 0 0,0 1 0 0 0,0-1 0 0 0,0 0-1 0 0,1 0 1 0 0,-1 0 0 0 0,1 1 1 0 0,8 3-18 0 0,-8-4 15 0 0,0-1 0 0 0,0 1-1 0 0,0 0 1 0 0,0 0 0 0 0,0 0 0 0 0,-1 0-1 0 0,1 1 1 0 0,-1-1 0 0 0,1 1 0 0 0,-1 0 0 0 0,0 0 3 0 0,7 10 0 0 0,1 0 0 0 0,0 0 0 0 0,6 6 0 0 0,-14-18 0 0 0,0 1 0 0 0,-1 0 0 0 0,0 0 0 0 0,1 0 0 0 0,-1 0 0 0 0,0 0 0 0 0,0 0 0 0 0,0 0 0 0 0,0 0 0 0 0,-1 0 0 0 0,1 0 0 0 0,0 0 0 0 0,-1 1 0 0 0,0-1 0 0 0,1 0 0 0 0,-1 1 0 0 0,0-1 0 0 0,0 0 0 0 0,0 1 0 0 0,0-1 0 0 0,0 0 0 0 0,0-1 0 0 0,0 1 0 0 0,0 0 0 0 0,0-1 0 0 0,1 1 0 0 0,-1-1 0 0 0,1 1 0 0 0,-1-1 0 0 0,1 1 0 0 0,0-1 0 0 0,-1 1 0 0 0,1-1 1 0 0,0 1-1 0 0,5 10 20 0 0,-2 12 75 0 0,-4-22-81 0 0,0 0-1 0 0,0-1 1 0 0,-1 1 0 0 0,1 0 0 0 0,0 0-1 0 0,-1 0 1 0 0,1 0 0 0 0,-1-1 0 0 0,0 2-14 0 0,-8 15 266 0 0,-1 0 1 0 0,-9 11-267 0 0,10-18 216 0 0,0 0 0 0 0,-8 7-216 0 0,-13 3 265 0 0,12-1-144 0 0,2-15-48 0 0,7-3-46 0 0,-11 8 8 0 0,-5-5 24 0 0,10 1-41 0 0,12-5-9 0 0,0 0-1 0 0,0 0 1 0 0,-1 0 0 0 0,1 0 0 0 0,0 0 0 0 0,-1-1 0 0 0,1 1-1 0 0,0-1 1 0 0,-1 0-9 0 0,-85 0 332 0 0,58 0-273 0 0,0 0-69 0 0,21-1 22 0 0,3-2 50 0 0,-4-6 168 0 0,9 8-64 0 0,1 0-37 0 0,-3 0 35 0 0,1 1-80 0 0,-2 0-39 0 0,2 1 55 0 0,-5-1 73 0 0,5 0-156 0 0,2 0-35 0 0,-1 0-40 0 0,2 0-36 0 0,-1 0-100 0 0,1 0-42 0 0,0-1-54 0 0,0 0 42 0 0,0 1 40 0 0,0-1 36 0 0,0 0-76 0 0,0 0 110 0 0,0 1 85 0 0,0-1 59 0 0,0 0 151 0 0,0 0-164 0 0,0 1-45 0 0,0-1-43 0 0,0 1-52 0 0,0-1-59 0 0,0 1-74 0 0,0-1-80 0 0,0 0-88 0 0,0 0-96 0 0,0 0-107 0 0,0 0-114 0 0,0 0-122 0 0,0 0 394 0 0,0 0-34 0 0,0-3-1530 0 0,0-4-1147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7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8592 0 0,'0'0'250'0'0,"0"0"4"0"0,0 0-82 0 0,0 0-36 0 0,0 0 145 0 0,0 0 262 0 0,2 0 29 0 0,24 0 546 0 0,-21-2-580 0 0,3-4-214 0 0,-5 4-185 0 0,0 1 1 0 0,1 0-1 0 0,-1 1 1 0 0,0-1-1 0 0,0 0 1 0 0,1 1-1 0 0,-1 0 1 0 0,3-1-140 0 0,8 1 404 0 0,-13 0-376 0 0,2 0 356 0 0,-1 0-19 0 0,9 0-123 0 0,0-2-56 0 0,5-3 9 0 0,-2 1-67 0 0,-10 3-100 0 0,13-3 200 0 0,10 4-40 0 0,-6 1-79 0 0,7-1-98 0 0,-20 0-24 0 0,-4 0-33 0 0,-2 0-50 0 0,-1 0-112 0 0,-1 0-200 0 0,0 0 226 0 0,0 0-25 0 0,1 0-61 0 0,0 0 92 0 0,-1 0-34 0 0,1 0-35 0 0,0 0-34 0 0,1 0-369 0 0,0 0 96 0 0,0 0-47 0 0,1 0-699 0 0,-1 0-545 0 0,-2 0-1039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3.2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11864 0 0,'0'0'266'0'0,"0"0"44"0"0,0 0 12 0 0,0 0-132 0 0,0 0-92 0 0,0 0-27 0 0,0 2-43 0 0,0-1-82 0 0,0-1 37 0 0,0 2 81 0 0,0-1 114 0 0,0 1 94 0 0,0 0 67 0 0,0 0 52 0 0,0 4 1017 0 0,0-4-861 0 0,0-1-306 0 0,0 0-36 0 0,0 1-42 0 0,0-2-49 0 0,0 2-52 0 0,0-2-91 0 0,0 1-103 0 0,0-1-115 0 0,0 3 743 0 0,0-3-15 0 0,-2 0-34 0 0,-8 0-142 0 0,10 0-300 0 0,0 0-1 0 0,-1 0 0 0 0,1 0 0 0 0,0 0 0 0 0,0 0 1 0 0,0 0-1 0 0,0 0 0 0 0,0 0 0 0 0,0 0 0 0 0,0 0 1 0 0,0 0-1 0 0,0 0 0 0 0,0 0 0 0 0,0 0 0 0 0,-1 0 0 0 0,1 0 1 0 0,0 0-1 0 0,0 0 0 0 0,0 0 0 0 0,0 0 0 0 0,0 0 1 0 0,0 0-1 0 0,0 0 0 0 0,0 0 0 0 0,0 0 0 0 0,0 0 0 0 0,0 0 1 0 0,0 0-1 0 0,-1 0 0 0 0,1 0 0 0 0,0 0 0 0 0,0 1 1 0 0,0-1-1 0 0,0 0 0 0 0,0 0 0 0 0,0 0 0 0 0,0 0 1 0 0,0 0-1 0 0,0 0 0 0 0,0 0 0 0 0,0 0 0 0 0,0 0 0 0 0,0 0 1 0 0,0 0-1 0 0,0 1 0 0 0,0-1 0 0 0,0 0 0 0 0,0 0 1 0 0,0 0-1 0 0,0 0 0 0 0,0 0 0 0 0,0 0 0 0 0,0 0 1 0 0,0 0-1 0 0,0 0 0 0 0,0 0 0 0 0,0 1-4 0 0,0 3 122 0 0,0 7 167 0 0,0-7-190 0 0,0 0-47 0 0,0-2-73 0 0,0 0 96 0 0,0-2-10 0 0,0 0-38 0 0,0 0-146 0 0,0 0-19 0 0,0 0 44 0 0,0 0-16 0 0,0 0-63 0 0,0 0-169 0 0,0 0-303 0 0,0 0 491 0 0,0 0 20 0 0,0 1-13 0 0,0-1-43 0 0,0 0-8 0 0,0 1-45 0 0,0-1-49 0 0,0 1-55 0 0,0 0-62 0 0,0 0-54 0 0,0 0-51 0 0,0 0-43 0 0,0 0-161 0 0,0 1-42 0 0,0 0-194 0 0,0 1-523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47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5456 0 0,'0'0'158'0'0,"0"0"-33"0"0,0 0 9 0 0,0 0 62 0 0,0 0 180 0 0,0 0 327 0 0,0 0 29 0 0,0 0-28 0 0,0 0-134 0 0,0 0-52 0 0,0 0-8 0 0,0 0-4 0 0,0 0-2 0 0,0 0 0 0 0,0 0 0 0 0,0 0-16 0 0,0 0-68 0 0,0 3-32 0 0,0-3-370 0 0,0 1 0 0 0,0-1 0 0 0,0 1 0 0 0,0-1 0 0 0,0 1 1 0 0,0-1-1 0 0,0 1 0 0 0,0-1 0 0 0,0 1 0 0 0,1-1 0 0 0,-1 1 0 0 0,0-1 1 0 0,0 0-1 0 0,0 1 0 0 0,0-1 0 0 0,1 1 0 0 0,-1-1 0 0 0,0 0 1 0 0,1 1-1 0 0,-1-1 0 0 0,0 1 0 0 0,1-1 0 0 0,-1 0 0 0 0,0 0 1 0 0,1 1-1 0 0,-1-1 0 0 0,0 0 0 0 0,1 0 0 0 0,-1 1 0 0 0,1-1 1 0 0,-1 0-1 0 0,1 0 0 0 0,-1 0 0 0 0,1 0 0 0 0,-1 1 0 0 0,1-1 0 0 0,-1 0 1 0 0,0 0-1 0 0,1 0 0 0 0,-1 0 0 0 0,1 0 0 0 0,0 0-18 0 0,1 0 355 0 0,-2 0-16 0 0,3 2-3 0 0,7 5-97 0 0,-7-6-170 0 0,0 0-1 0 0,-1 0 0 0 0,1 0 1 0 0,0 0-1 0 0,0-1 0 0 0,0 0 1 0 0,0 1-1 0 0,1-1 0 0 0,-1 0-68 0 0,0 0 250 0 0,-1 0-23 0 0,1 0-176 0 0,1-1 0 0 0,-1 1 0 0 0,0 0-1 0 0,1-1 1 0 0,-1 0 0 0 0,0 0-1 0 0,0 0 1 0 0,1 0-51 0 0,2-2 48 0 0,-2-1-35 0 0,0 2 70 0 0,-1 1-38 0 0,6 1-14 0 0,-7 1-5 0 0,3-1 5 0 0,2 0 6 0 0,11 0 57 0 0,-8 0-79 0 0,3 0-15 0 0,12 0 53 0 0,-12 0-43 0 0,-1 0-35 0 0,-7 0-87 0 0,-2 0 45 0 0,2 0 1 0 0,-2 0 15 0 0,-1 0-124 0 0,-2 0 59 0 0,0 0 6 0 0,0 0-43 0 0,0 0-133 0 0,0 0-242 0 0,0 0 305 0 0,0 0-9 0 0,0 0-55 0 0,0 0-115 0 0,0 0 150 0 0,0 0-34 0 0,0 0-373 0 0,0 0 99 0 0,0 0-45 0 0,0 0-702 0 0,0 0-546 0 0,0 0-1039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0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465 152 4488 0 0,'-3'0'34'0'0,"-2"0"-39"0"0,3 0 40 0 0,-1 0 57 0 0,0 0 83 0 0,3-3-65 0 0,1-2-85 0 0,1 1 55 0 0,2 2 68 0 0,2 1 81 0 0,-3 1 274 0 0,-3-5-51 0 0,1 1-120 0 0,1 2-148 0 0,-1 0-45 0 0,3-1 39 0 0,2-4 52 0 0,-5 2-61 0 0,-1 3 121 0 0,0-1 0 0 0,0-7 12 0 0,0 7 2 0 0,0 3 0 0 0,0-2 10 0 0,-5-12 95 0 0,-3 3-76 0 0,7 9-145 0 0,0 1-43 0 0,0-3 39 0 0,0 0-92 0 0,2 0-50 0 0,-1 2-6 0 0,1 1 34 0 0,-1 1-56 0 0,0-1 0 0 0,0 1-1 0 0,0-1 1 0 0,0 1 0 0 0,0-1 0 0 0,0 1 0 0 0,0-1-1 0 0,0 1 1 0 0,0-1 0 0 0,0 1 0 0 0,0-1 0 0 0,0 1-1 0 0,0-1 1 0 0,0 1 0 0 0,0-1 0 0 0,-1 1 0 0 0,1-1-1 0 0,0 1 1 0 0,0-1 0 0 0,-1 1 0 0 0,1 0 0 0 0,0-1-1 0 0,0 1 1 0 0,-1-1 0 0 0,1 1 0 0 0,-1 0 0 0 0,1-1-1 0 0,0 1 1 0 0,-1 0 0 0 0,1 0 0 0 0,-1-1-1 0 0,1 1 1 0 0,0 0 0 0 0,-1 0 0 0 0,1-1 0 0 0,-1 1-1 0 0,1 0 1 0 0,-1 0 0 0 0,1 0 0 0 0,-1 0 0 0 0,1 0-1 0 0,-1 0 1 0 0,1 0 0 0 0,-1 0 0 0 0,1 0 0 0 0,-1 0-14 0 0,1 0 5 0 0,0 0 0 0 0,0 0 1 0 0,0 0-1 0 0,0 0 0 0 0,0 0 1 0 0,-1 0-1 0 0,1 0 0 0 0,0 0 1 0 0,0 0-1 0 0,0 0 0 0 0,0 0 1 0 0,0 0-1 0 0,0 0 0 0 0,0 0 1 0 0,0 0-1 0 0,0 0 0 0 0,0 0 1 0 0,-1 0-1 0 0,1 0 0 0 0,0 0 1 0 0,0 0-1 0 0,0 0 0 0 0,0 0 1 0 0,0 0-1 0 0,0 0 0 0 0,0 0 1 0 0,0 0-1 0 0,0 0 0 0 0,0 0 1 0 0,0 0-1 0 0,0 0 0 0 0,0-1 1 0 0,0 1-1 0 0,-1 0 0 0 0,1 0 1 0 0,0 0-1 0 0,0 0 0 0 0,0 0 1 0 0,0 0-1 0 0,0 0 0 0 0,0 0 1 0 0,0 0-1 0 0,0 0 0 0 0,0 0 1 0 0,0-1-1 0 0,0 1 0 0 0,0 0 1 0 0,0 0-1 0 0,0 0 0 0 0,0 0 1 0 0,0 0-1 0 0,0 0 0 0 0,0 0 1 0 0,0 0-1 0 0,0 0 0 0 0,0 0 1 0 0,0-1-6 0 0,0-9 290 0 0,0 8-54 0 0,-2 2-91 0 0,0 0-53 0 0,0 0-21 0 0,-1 0-40 0 0,2 0 7 0 0,-1 0 47 0 0,-1 0 69 0 0,3-3-35 0 0,0 3-115 0 0,0-1 0 0 0,0 1 0 0 0,0-1 0 0 0,0 1 0 0 0,0-1 0 0 0,0 1 0 0 0,0 0 0 0 0,0-1 1 0 0,0 1-1 0 0,0-1 0 0 0,0 1 0 0 0,0-1 0 0 0,-1 1 0 0 0,1-1 0 0 0,0 1 0 0 0,0 0 0 0 0,-1-1 0 0 0,1 1 0 0 0,0-1 0 0 0,0 1 0 0 0,-1 0 0 0 0,1-1 0 0 0,0 1 0 0 0,-1 0 1 0 0,1 0-1 0 0,-1-1 0 0 0,1 1 0 0 0,0 0 0 0 0,-1 0 0 0 0,1-1 0 0 0,-1 1 0 0 0,1 0 0 0 0,-1 0 0 0 0,1 0 0 0 0,-1 0 0 0 0,1 0 0 0 0,-1 0 0 0 0,1 0 0 0 0,0 0 0 0 0,-1 0 1 0 0,1 0-1 0 0,-1 0-4 0 0,-2 0 81 0 0,1 0 6 0 0,-41 0 159 0 0,16 0-158 0 0,26 0-86 0 0,-1 0 5 0 0,1 0 1 0 0,-1 0 0 0 0,0 0-1 0 0,0 0 1 0 0,1 1 0 0 0,-1-1 0 0 0,0 1-1 0 0,1-1 1 0 0,-1 1 0 0 0,1-1 0 0 0,-1 1-1 0 0,0 0 1 0 0,1 0 0 0 0,-1 0-8 0 0,1 0 7 0 0,-1 0 1 0 0,1 0 0 0 0,-1 0-1 0 0,0 0 1 0 0,1-1-1 0 0,-1 1 1 0 0,0-1 0 0 0,1 1-1 0 0,-1-1 1 0 0,0 0-1 0 0,1 1 1 0 0,-1-1 0 0 0,0 0-1 0 0,0 0-7 0 0,-6 1 16 0 0,0 0 0 0 0,0 0-1 0 0,1 1 1 0 0,-1 0 0 0 0,-6 3-16 0 0,11-5 3 0 0,-22 13 109 0 0,4 2-80 0 0,-11 5-32 0 0,7-7 10 0 0,13-5 38 0 0,6 3-41 0 0,6-10-7 0 0,0 0 0 0 0,-1 0 0 0 0,1 1 0 0 0,-1-1 0 0 0,1 0-1 0 0,-1 0 1 0 0,1 0 0 0 0,-1 0 0 0 0,0 0 0 0 0,1 0 0 0 0,-1 0 0 0 0,0 0 0 0 0,-19 14 0 0 0,12-3 0 0 0,-2-7 0 0 0,-8 23 0 0 0,13-24 0 0 0,1 1 0 0 0,-4 19 0 0 0,-5 1 0 0 0,1-11 0 0 0,10-13 0 0 0,1 0 0 0 0,0 0 0 0 0,0 0 0 0 0,0 0 0 0 0,0 1 0 0 0,0-1 0 0 0,0 0 0 0 0,1 0 0 0 0,-1 0 0 0 0,0 1 0 0 0,1-1 0 0 0,-1 0 0 0 0,1 1 0 0 0,-1 0 0 0 0,8 13 0 0 0,-4 0 0 0 0,-3-14 0 0 0,0 0 0 0 0,0 0 0 0 0,0 1 0 0 0,0-1 0 0 0,0 0 0 0 0,0 0 0 0 0,0 0 0 0 0,1 0 0 0 0,-1 0 0 0 0,0 0 0 0 0,1 0 0 0 0,-1 0 0 0 0,1 0 0 0 0,-1 0 0 0 0,1 0 0 0 0,-1 0 0 0 0,1 0 0 0 0,0 0 0 0 0,0 0 0 0 0,-1 0 0 0 0,1-1 0 0 0,0 1 0 0 0,0 0 0 0 0,0-1 0 0 0,0 1 0 0 0,0 0 0 0 0,0-1 0 0 0,0 1 0 0 0,0-1 0 0 0,0 0 0 0 0,0 1 0 0 0,0-1 0 0 0,1 1 0 0 0,7 3 0 0 0,37 21 0 0 0,-44-24 0 0 0,0 0 0 0 0,0-1 0 0 0,0 1 0 0 0,1-1 0 0 0,-1 1 0 0 0,0-1 0 0 0,0 0 0 0 0,1 0 0 0 0,-1 0 0 0 0,2 0 0 0 0,12 1 0 0 0,-4 5 0 0 0,-10-5 0 0 0,-1 0 0 0 0,1 0 0 0 0,-1-1 0 0 0,1 1 0 0 0,-1 0 0 0 0,1-1 0 0 0,-1 1 0 0 0,1-1 0 0 0,-1 0 0 0 0,1 0 0 0 0,0 1 0 0 0,-1-1 0 0 0,1 0 0 0 0,0 0 0 0 0,6-1 0 0 0,-5 1 0 0 0,0-1 0 0 0,0 1 0 0 0,-1 0 0 0 0,1 0 0 0 0,0 0 0 0 0,0 1 0 0 0,0-1 0 0 0,0 1 0 0 0,-1-1 0 0 0,1 1 0 0 0,1 0 0 0 0,-1 1 0 0 0,0 0 0 0 0,1 0 0 0 0,-1-1 0 0 0,1 0 0 0 0,0 0 0 0 0,-1 0 0 0 0,1 0 0 0 0,0 0 0 0 0,0-1 0 0 0,2 1 0 0 0,-5-1 0 0 0,-1-1 0 0 0,1 1 0 0 0,0 0 0 0 0,-1 0 0 0 0,1 0 0 0 0,-1 0 0 0 0,1 0 0 0 0,-1 0 0 0 0,1 0 0 0 0,-1 0 0 0 0,1 0 0 0 0,-1 0 0 0 0,1 0 0 0 0,0 0 0 0 0,-1 1 0 0 0,1-1 0 0 0,-1 0 0 0 0,1 0 0 0 0,-1 1 0 0 0,1-1 0 0 0,-1 0 0 0 0,1 0 0 0 0,-1 1 0 0 0,0-1 0 0 0,1 0 0 0 0,-1 1 0 0 0,1-1 0 0 0,-1 1 0 0 0,0-1 0 0 0,1 1 0 0 0,-1-1 0 0 0,0 1 0 0 0,1-1 0 0 0,3 6 0 0 0,-2-4 0 0 0,0-1 0 0 0,0 1 0 0 0,0-1 0 0 0,0 0 0 0 0,0 0 0 0 0,1 0 0 0 0,-1 0 0 0 0,1-1 0 0 0,-1 1 0 0 0,0 0 0 0 0,1 0 0 0 0,-1 0 0 0 0,0 0 0 0 0,0 0 0 0 0,1 1 0 0 0,-1-1 0 0 0,0 1 0 0 0,13 25 0 0 0,-14-25 0 0 0,0 1 0 0 0,-1-1 1 0 0,1 0-1 0 0,-1 0 0 0 0,1 0 1 0 0,-1 1-1 0 0,0-1 0 0 0,0 1 0 0 0,-1 21 54 0 0,1-8 18 0 0,0-8-35 0 0,0-5-29 0 0,0-1 1 0 0,0 1-1 0 0,0 0 0 0 0,0 0 0 0 0,0-1 1 0 0,0 1-1 0 0,-1 0 0 0 0,1-1 0 0 0,-1 1 1 0 0,0 0-1 0 0,1-1 0 0 0,-1 1 1 0 0,-1-1-1 0 0,1 1 0 0 0,0-1 0 0 0,0 0 1 0 0,-1 1-1 0 0,0-1 0 0 0,-1 1-8 0 0,-4 4 12 0 0,4-4-1 0 0,0 0 0 0 0,0 0 1 0 0,0 1-1 0 0,0-1 1 0 0,0 1-1 0 0,1 0-11 0 0,-3 6 19 0 0,5-9-15 0 0,0 0 0 0 0,-1 0 0 0 0,1 0 0 0 0,-1 0 1 0 0,1 0-1 0 0,-1 0 0 0 0,1 0 0 0 0,-1 0 0 0 0,0 0 0 0 0,1 0 0 0 0,-1 0 1 0 0,0 0-1 0 0,0 0 0 0 0,0-1 0 0 0,1 1 0 0 0,-1 0 0 0 0,0-1 1 0 0,-1 1-5 0 0,-7 3 36 0 0,0 0 0 0 0,0-1 0 0 0,-6 1-36 0 0,-1 1 4 0 0,-2 5-4 0 0,-15 3 37 0 0,24-10-21 0 0,-7-1 5 0 0,14-2 9 0 0,2 0-92 0 0,2-2-46 0 0,15-9-35 0 0,0 2-8 0 0,-5-2-17 0 0,-7 7 109 0 0,0 1 0 0 0,1-1 0 0 0,-1 1 0 0 0,3-1 59 0 0,6-3-74 0 0,-14 7 73 0 0,1 0-5 0 0,-1-1 0 0 0,1 1 0 0 0,0-1 0 0 0,0 1 0 0 0,0-1 0 0 0,0 1-1 0 0,0 0 1 0 0,0 0 0 0 0,0-1 0 0 0,1 1 0 0 0,-1 0 0 0 0,0 0 0 0 0,0 0 0 0 0,0 0 0 0 0,0 0 0 0 0,1 1 6 0 0,25 0-120 0 0,-12 1 149 0 0,0 11-29 0 0,-2 2-43 0 0,-12-12 42 0 0,0-1 0 0 0,-1 1 1 0 0,1 0-1 0 0,-1 0 0 0 0,1 0 0 0 0,-1-1 0 0 0,0 1 0 0 0,0 0 0 0 0,0 0 0 0 0,0 0 0 0 0,-1 0 1 0 0,0 6 0 0 0,1 51 53 0 0,1-57-52 0 0,-1-1 0 0 0,-1 1 0 0 0,1-1 0 0 0,0 1 0 0 0,-1-1 0 0 0,1 1 0 0 0,-1-1 0 0 0,1 1 0 0 0,-1-1 0 0 0,0 0 0 0 0,0 1 0 0 0,-1 0-1 0 0,1-1-1 0 0,0 0 1 0 0,-1 1 0 0 0,2-1 0 0 0,-1 0 0 0 0,0 1 0 0 0,0-1 0 0 0,1 1 0 0 0,0-1 0 0 0,-1 1 0 0 0,1-1 0 0 0,0 1 0 0 0,0 1 0 0 0,0 1 2 0 0,-1-1 0 0 0,0 1 0 0 0,0 0 1 0 0,-1 0-1 0 0,1-1 0 0 0,-1 1 1 0 0,0-1-1 0 0,0 1 0 0 0,-1-1 0 0 0,-1 3-2 0 0,-7 13 31 0 0,8-14-28 0 0,0 1-1 0 0,1 0 1 0 0,0 0 0 0 0,0 3-3 0 0,-4 11 0 0 0,-4-1 10 0 0,3 8 33 0 0,-3-13-33 0 0,8-12-6 0 0,1 0 1 0 0,-1-1 0 0 0,0 1 0 0 0,1 0-1 0 0,-1 0 1 0 0,1 0 0 0 0,0 0-1 0 0,0 0 1 0 0,0 0 0 0 0,1 0-1 0 0,-1 1 1 0 0,1-1 0 0 0,0 1-5 0 0,0-1 5 0 0,-1 0 1 0 0,1 0 0 0 0,0 0 0 0 0,-1 0 0 0 0,1 0-1 0 0,-1 0 1 0 0,0 0 0 0 0,0 0 0 0 0,-2 3-6 0 0,-2 8 26 0 0,0 17-12 0 0,2-21-14 0 0,-2 10 0 0 0,15 38 53 0 0,-10-56-52 0 0,0 1 0 0 0,0-1 0 0 0,1 1 0 0 0,-1-1 0 0 0,0 1 0 0 0,1-1 0 0 0,0 1 0 0 0,-1-1 0 0 0,1 1 0 0 0,0-1 0 0 0,0 0 0 0 0,1 2-1 0 0,-1-2-1 0 0,0 0 1 0 0,0 0 0 0 0,0 1 0 0 0,0-1 0 0 0,0 1 0 0 0,-1-1 0 0 0,1 0 0 0 0,-1 1 0 0 0,0-1 0 0 0,1 1 0 0 0,-1 0 0 0 0,0 0 0 0 0,0-1 1 0 0,0 0 0 0 0,0 0 0 0 0,0 0 0 0 0,1 0 0 0 0,-1 0 0 0 0,1 0 0 0 0,-1 0 0 0 0,1-1 0 0 0,0 1 0 0 0,0 0-1 0 0,2 3 18 0 0,0 0 0 0 0,0-1-1 0 0,1 1 1 0 0,0-1 0 0 0,0 0-18 0 0,15 19 93 0 0,-15-17-52 0 0,1 0 1 0 0,0 0 0 0 0,1 0 0 0 0,-1-1-1 0 0,5 4-41 0 0,-6-6 22 0 0,1 1-1 0 0,-1-1 0 0 0,1 0 0 0 0,0 0 0 0 0,0-1 1 0 0,5 2-22 0 0,12 5 90 0 0,-19-7-76 0 0,1-1-1 0 0,0 0 0 0 0,-1 1 1 0 0,1-1-1 0 0,0-1 0 0 0,0 1 1 0 0,0 0-1 0 0,-1-1 0 0 0,1 0 1 0 0,3 0-14 0 0,1 0 20 0 0,2 0 13 0 0,14 0 47 0 0,-17 0-74 0 0,0-1-1 0 0,-1 0 1 0 0,1 0 0 0 0,-1 0 0 0 0,1-1-1 0 0,-1 0 1 0 0,1-1-6 0 0,-2 1-3 0 0,2 2-25 0 0,-2 0 14 0 0,-2-1-40 0 0,0 0-39 0 0,-1-2-58 0 0,2 1 102 0 0,-2 0-51 0 0,1 1-52 0 0,0 0-83 0 0,-1 0 11 0 0,0 0-55 0 0,0 0-63 0 0,0 0-70 0 0,-1 0-75 0 0,1-1-81 0 0,-1 1-90 0 0,1 0-94 0 0,0-3-1013 0 0,-2-4-1002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4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1 106 5064 0 0,'0'0'108'0'0,"0"0"17"0"0,0 0 14 0 0,0 0-30 0 0,0 0 18 0 0,0 0 67 0 0,0 0 188 0 0,0 0 340 0 0,0 0 29 0 0,0 0-28 0 0,0 0-478 0 0,0 0 82 0 0,0 0 175 0 0,0 0-12 0 0,5 0-10 0 0,-1 0-421 0 0,0 0 60 0 0,3 0 119 0 0,1 1 68 0 0,17-4 798 0 0,-15-1-588 0 0,-5 1-300 0 0,-2-1-41 0 0,0-3-21 0 0,-2-1-113 0 0,-1 8-35 0 0,0 0 1 0 0,0 0 0 0 0,0 0-1 0 0,0 0 1 0 0,0 0 0 0 0,0 0-1 0 0,0 0 1 0 0,0-1 0 0 0,0 1-1 0 0,0 0 1 0 0,0 0 0 0 0,0 0 0 0 0,0 0-1 0 0,0 0 1 0 0,0 0 0 0 0,0 0-1 0 0,0 0 1 0 0,0 0 0 0 0,0 0-1 0 0,0-1 1 0 0,0 1 0 0 0,0 0-1 0 0,1 0 1 0 0,-1 0 0 0 0,0 0 0 0 0,0 0-1 0 0,0 0 1 0 0,0 0 0 0 0,0 0-1 0 0,0 0 1 0 0,0 0 0 0 0,0 0-1 0 0,0 0 1 0 0,0 0 0 0 0,0 0-1 0 0,0 0 1 0 0,0 0 0 0 0,0-1 0 0 0,1 1-1 0 0,-1 0 1 0 0,0 0 0 0 0,0 0-1 0 0,0 0 1 0 0,0 0 0 0 0,0 0-1 0 0,0 0 1 0 0,0 0 0 0 0,0 0-1 0 0,0 0 1 0 0,0 0 0 0 0,0 0-1 0 0,1 0 1 0 0,-1 0 0 0 0,0 0 0 0 0,0 0-1 0 0,0 1 1 0 0,0-1-7 0 0,0 0 12 0 0,1 0 1 0 0,-1 0-1 0 0,1 0 0 0 0,-1 0 1 0 0,0 0-1 0 0,1 0 0 0 0,-1 0 1 0 0,1 0-1 0 0,-1-1 0 0 0,0 1 1 0 0,1 0-1 0 0,-1 0 0 0 0,1 0 1 0 0,-1 0-1 0 0,0 0 0 0 0,1-1 1 0 0,-1 1-1 0 0,0 0 0 0 0,1 0 1 0 0,-1-1-1 0 0,0 1 0 0 0,1 0 1 0 0,-1 0-1 0 0,0-1 0 0 0,0 1 1 0 0,1 0-1 0 0,-1-1 0 0 0,0 1 1 0 0,0 0-1 0 0,0-1 0 0 0,1 1-12 0 0,3-7 181 0 0,10-1 121 0 0,-3 1-95 0 0,-8 5-31 0 0,0 0-64 0 0,-1 2-41 0 0,2 0-37 0 0,0-1-8 0 0,-2 1 30 0 0,33-18 456 0 0,-10 6-224 0 0,-3 2-107 0 0,2 7-69 0 0,82 3-22 0 0,-105 0-90 0 0,1 0 0 0 0,-1 0 0 0 0,1 1 0 0 0,0-1 0 0 0,-1 0 0 0 0,1 1 0 0 0,-1-1 0 0 0,1 1 0 0 0,-1 0 0 0 0,1-1 0 0 0,-1 1 0 0 0,0 0 0 0 0,1 0 0 0 0,-1 0 0 0 0,7 4 0 0 0,1-2 3 0 0,-6 0 13 0 0,15 26 40 0 0,-16-26-47 0 0,0 1 0 0 0,0-1 0 0 0,0 1 0 0 0,-1 0 0 0 0,1 0-1 0 0,0 2-8 0 0,0 10 38 0 0,-1-1-1 0 0,0 2 0 0 0,-1-1 0 0 0,-1 2-37 0 0,0 3 46 0 0,1-19-43 0 0,0-1 1 0 0,0 1-1 0 0,0-1 0 0 0,0 1 1 0 0,-1 0-1 0 0,1-1 0 0 0,0 1 1 0 0,-1-1-1 0 0,1 1 0 0 0,-1-1 1 0 0,0 1-1 0 0,0-1 0 0 0,1 1 0 0 0,-1-1-3 0 0,-5 11 34 0 0,1 13-7 0 0,-2-12 8 0 0,7-12-31 0 0,-1 1-1 0 0,0-1 1 0 0,0 0-1 0 0,1 1 0 0 0,-1-1 1 0 0,1 1-1 0 0,-1-1 1 0 0,1 1-1 0 0,0-1 1 0 0,-1 1-1 0 0,1-1 0 0 0,0 1 1 0 0,0-1-4 0 0,0 1 4 0 0,0 0 0 0 0,-1-1 1 0 0,1 1-1 0 0,0 0 1 0 0,-1-1-1 0 0,1 1 0 0 0,-1-1 1 0 0,1 1-1 0 0,-1 0 0 0 0,0-1 1 0 0,0 1-1 0 0,0-1 0 0 0,0 0 1 0 0,0 1-1 0 0,0-1 0 0 0,0 0 1 0 0,0 0-1 0 0,-1 1 0 0 0,1-1-4 0 0,-12 15 51 0 0,9-7-35 0 0,3-6-10 0 0,0-1-1 0 0,0 0 1 0 0,0 0 0 0 0,-1 0-1 0 0,1 0 1 0 0,0 0 0 0 0,-1 0-1 0 0,0 0 1 0 0,1 0-6 0 0,-6 5 9 0 0,4-4-9 0 0,0 1 0 0 0,0-1 1 0 0,-1-1-1 0 0,1 1 0 0 0,-1 0 0 0 0,0-1 0 0 0,-8 3 31 0 0,7 2 66 0 0,5-7-89 0 0,0 1-1 0 0,0-1 0 0 0,0 1 0 0 0,-1-1 0 0 0,1 0 1 0 0,0 1-1 0 0,0-1 0 0 0,-1 0 0 0 0,1 0 1 0 0,0 1-1 0 0,-1-1 0 0 0,1 0 0 0 0,0 1 1 0 0,0-1-1 0 0,-1 0 0 0 0,1 0 0 0 0,-1 0 0 0 0,1 1 1 0 0,0-1-1 0 0,-1 0 0 0 0,1 0 0 0 0,0 0 1 0 0,-1 0-1 0 0,1 0 0 0 0,-1 0 0 0 0,1 0 1 0 0,0 0-1 0 0,-1 0 0 0 0,1 0 0 0 0,-1 0 0 0 0,1 0-7 0 0,-5 3 168 0 0,-9 6-24 0 0,0-6-120 0 0,13-3-24 0 0,0 0 0 0 0,0 0 0 0 0,1 0 0 0 0,-1 0 0 0 0,0 0 0 0 0,0 0 0 0 0,0 0 0 0 0,1 0 0 0 0,-1 0 0 0 0,0-1 0 0 0,0 1 0 0 0,0 0 0 0 0,1-1 0 0 0,-2 1 0 0 0,2 0 1 0 0,-3-9 1 0 0,6 3 49 0 0,17-13-40 0 0,-16 14-12 0 0,-2 1 1 0 0,0-1 0 0 0,-2 4 0 0 0,0 1 0 0 0,0-1 0 0 0,1 1 0 0 0,-1-1 0 0 0,0 0 0 0 0,1 1 0 0 0,-1-1 0 0 0,1 1 0 0 0,-1-1 0 0 0,0 1 0 0 0,1-1 0 0 0,-1 1 0 0 0,1-1 0 0 0,-1 1 0 0 0,1 0 0 0 0,-1-1 0 0 0,1 1 0 0 0,0 0 0 0 0,-1-1 0 0 0,1 1 0 0 0,-1 0 0 0 0,1 0 0 0 0,4-3 0 0 0,8-7-20 0 0,-10 8-71 0 0,0 1 38 0 0,6 1 5 0 0,-7 1 12 0 0,14-1-102 0 0,-1 0 88 0 0,3 0 74 0 0,6 0 100 0 0,-22 0-109 0 0,0 0 0 0 0,0 0 0 0 0,0 0-1 0 0,0 0 1 0 0,-1 0 0 0 0,1 1 0 0 0,0-1-1 0 0,0 1 1 0 0,-1 0 0 0 0,1-1-15 0 0,-1 1 7 0 0,0 0 0 0 0,0-1 0 0 0,0 1 1 0 0,0 0-1 0 0,-1-1 0 0 0,1 1 0 0 0,0 0 1 0 0,0 0-1 0 0,-1-1 0 0 0,1 1 0 0 0,-1 0 1 0 0,1 0-1 0 0,0 1-7 0 0,1 2 12 0 0,-2-3-11 0 0,0 0-1 0 0,1-1 1 0 0,-1 1-1 0 0,0 0 0 0 0,1-1 1 0 0,-1 1-1 0 0,0-1 1 0 0,1 1-1 0 0,-1-1 0 0 0,1 1 1 0 0,-1-1-1 0 0,1 1 1 0 0,-1-1-1 0 0,1 1 0 0 0,-1-1 1 0 0,1 0-1 0 0,-1 1 1 0 0,1-1-1 0 0,-1 0 0 0 0,1 1 1 0 0,0-1-1 0 0,0 0 0 0 0,3 2 1 0 0,11 9 9 0 0,2 4-61 0 0,-1 3-54 0 0,-6-4-45 0 0,-5-3 14 0 0,-1-1 57 0 0,-1 1 50 0 0,-1-1 39 0 0,1 9 83 0 0,-2 29 234 0 0,-1-36-281 0 0,0-5-46 0 0,0-5 6 0 0,1 0-1 0 0,-1 0 0 0 0,0 0 1 0 0,-1 0-1 0 0,1 1 0 0 0,0-1 1 0 0,-1 0-1 0 0,1 0 0 0 0,-1 0 1 0 0,0 1-6 0 0,-14 24-2 0 0,-12-9-122 0 0,20-11 95 0 0,-5 5-1 0 0,0-3 41 0 0,2-5 38 0 0,8-3-36 0 0,0 0-1 0 0,0 0 0 0 0,0 0 0 0 0,0 1 0 0 0,0-1 1 0 0,0 0-1 0 0,0 1 0 0 0,0-1 0 0 0,0 1-12 0 0,-17 13 90 0 0,14-13-76 0 0,1 1 0 0 0,-1-1 0 0 0,0 0-1 0 0,0-1 1 0 0,1 1 0 0 0,-1-1 0 0 0,0 0 0 0 0,0 0-1 0 0,0-1 1 0 0,-3 0-14 0 0,-23 3 59 0 0,15 2-50 0 0,13-3-9 0 0,0-1 0 0 0,0 0 0 0 0,0 0 0 0 0,0 0 0 0 0,-1 0 0 0 0,1 0 1 0 0,0-1-1 0 0,-1 1 0 0 0,1-1 0 0 0,-1 0 0 0 0,1 0 0 0 0,-1-1 0 0 0,1 1 0 0 0,0 0 0 0 0,-1-1 0 0 0,1 0 0 0 0,0 0 0 0 0,-1-1 0 0 0,1 0 0 0 0,-1 1 0 0 0,1-1 0 0 0,-1 1 0 0 0,1 0 0 0 0,-1 0 0 0 0,0 0 0 0 0,0 0 0 0 0,1 1 0 0 0,-4-1 0 0 0,5 1 0 0 0,0 0 0 0 0,0 0 0 0 0,0 0 0 0 0,1 0 0 0 0,-1-1 0 0 0,0 1 0 0 0,0-1 0 0 0,0 1 0 0 0,1-1 0 0 0,-1 0 0 0 0,0 0 0 0 0,1 0 0 0 0,-2-1 0 0 0,1 2 0 0 0,1-1 0 0 0,0 0 0 0 0,-1 0 0 0 0,1 0 0 0 0,-1 1 0 0 0,1-1 0 0 0,-1 1 0 0 0,1-1 0 0 0,-1 1 0 0 0,1 0 0 0 0,-1 0 0 0 0,1-1 0 0 0,-2 1 0 0 0,1 0 0 0 0,1 0 0 0 0,-1 0-1 0 0,1 0 1 0 0,-1-1-1 0 0,0 1 1 0 0,1 0-1 0 0,-1-1 1 0 0,1 0 0 0 0,-1 1-1 0 0,1-1 1 0 0,0 0-1 0 0,-1 0 1 0 0,1 1-1 0 0,-1-2 1 0 0,-5-2-36 0 0,5 3-51 0 0,0 0 36 0 0,-2 0 28 0 0,0-1 73 0 0,3 1-64 0 0,0 0-42 0 0,0-1-95 0 0,1 1 32 0 0,0-1-33 0 0,0 0-38 0 0,0 0-40 0 0,0 0-46 0 0,0 0-49 0 0,0-8-323 0 0,0 7-21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5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0 8928 0 0,'0'0'200'0'0,"0"0"33"0"0,0 0 14 0 0,0 0 35 0 0,0 0 148 0 0,0 0 67 0 0,3 3 14 0 0,-1-1-422 0 0,0 0 77 0 0,1 1 52 0 0,-1-1 42 0 0,7 7 710 0 0,-6-4-585 0 0,-1-2-190 0 0,-1 0-35 0 0,0 0-36 0 0,0 0-60 0 0,0 1-70 0 0,-1 0-81 0 0,2 6 293 0 0,4 2 28 0 0,0 0-13 0 0,-5-1-39 0 0,0 12 20 0 0,0-13-131 0 0,-1 0 0 0 0,0-1-1 0 0,-1 1 1 0 0,0 0 0 0 0,-1 6-71 0 0,-23 35 485 0 0,20-26-366 0 0,3-20-82 0 0,0 0 0 0 0,-1 1 0 0 0,1-1 1 0 0,-1 0-1 0 0,0-1 0 0 0,0 1 0 0 0,0 0 0 0 0,-4 3-37 0 0,-3 8 124 0 0,2-5 26 0 0,6-9-123 0 0,0-1 0 0 0,0 1 0 0 0,0-1 0 0 0,0 0 0 0 0,-1 0 0 0 0,1 0 0 0 0,0 0 0 0 0,-1 0-27 0 0,1-1 15 0 0,-1 1 1 0 0,1 0 0 0 0,0 0-1 0 0,0 0 1 0 0,-1 0 0 0 0,1 1-1 0 0,0-1 1 0 0,0 1-16 0 0,-3 8 26 0 0,4-10-21 0 0,0 0 0 0 0,1 1-1 0 0,-1-1 1 0 0,0 0-1 0 0,0 1 1 0 0,1-1-1 0 0,-1 0 1 0 0,0 0 0 0 0,0 0-1 0 0,0 0 1 0 0,0 0-1 0 0,1 0 1 0 0,-1 0-1 0 0,-1 0-4 0 0,-3 0-23 0 0,2 0-102 0 0,0 0-98 0 0,2 0 58 0 0,1 0-40 0 0,-1 0-44 0 0,0 0-42 0 0,1 0-38 0 0,0 0-35 0 0,-1 0-237 0 0,1 0-58 0 0,0 0-777 0 0,0 0-612 0 0,0 0-1161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6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60 137 4864 0 0,'0'0'141'0'0,"0"-3"-6"0"0,0 2-152 0 0,0-1 38 0 0,0-3 119 0 0,0 0 85 0 0,0-8 419 0 0,0 9-474 0 0,0 0-38 0 0,0 1-46 0 0,0 0-99 0 0,0 0 323 0 0,0 3-12 0 0,0-2-2 0 0,0 0-278 0 0,0 0 39 0 0,0-1 152 0 0,-1 0 85 0 0,-3-3 505 0 0,3 4-583 0 0,0 0-39 0 0,-1 1-52 0 0,1-1-72 0 0,0 1-87 0 0,0 0-104 0 0,-2-2 434 0 0,3 3 0 0 0,5 0-16 0 0,-1-1-107 0 0,-1 0-78 0 0,0-6 43 0 0,-3 3-32 0 0,0 2 134 0 0,0 2 1 0 0,3-3 6 0 0,7-7 1 0 0,-7 8 0 0 0,-1 2-8 0 0,4 0-116 0 0,9-1 64 0 0,-12-1-107 0 0,-1-1 42 0 0,-1-1 56 0 0,0-1 70 0 0,1 5-91 0 0,24 0 133 0 0,-26 0-290 0 0,0 0 0 0 0,0 0 1 0 0,0 0-1 0 0,0 0 0 0 0,0 0 0 0 0,0 0 0 0 0,0 0 0 0 0,0 0 1 0 0,0 0-1 0 0,0 0 0 0 0,0 0 0 0 0,1 0 0 0 0,-1 0 1 0 0,0 0-1 0 0,0 0 0 0 0,0 0 0 0 0,0 0 0 0 0,0 0 1 0 0,0 0-1 0 0,0 0 0 0 0,0 0 0 0 0,0 0 0 0 0,0 0 1 0 0,0 0-1 0 0,1 0 0 0 0,-1 0 0 0 0,0-1 0 0 0,0 1 1 0 0,0 0-1 0 0,0 0 0 0 0,0 0 0 0 0,0 0 0 0 0,0 0 0 0 0,0 0 1 0 0,0 0-1 0 0,0 0 0 0 0,0 0 0 0 0,0 0 0 0 0,0 0 1 0 0,0 0-1 0 0,0 0 0 0 0,0-1 0 0 0,0 1 0 0 0,0 0 1 0 0,0 0-1 0 0,0 0 0 0 0,0 0 0 0 0,0 0 0 0 0,0 0 1 0 0,0 0-1 0 0,0 0 0 0 0,0 0 0 0 0,0 0 0 0 0,0-1 1 0 0,0 1-1 0 0,0 0 0 0 0,0 0-1 0 0,3-10 23 0 0,7 8 39 0 0,-8 2 25 0 0,1 0-8 0 0,3 0-45 0 0,8 8 159 0 0,-10-5-171 0 0,-1 1-47 0 0,10 8 105 0 0,-9-5 14 0 0,-5 2-90 0 0,1-7 11 0 0,0 8 40 0 0,-2 18 140 0 0,-2-16-124 0 0,-6-4-52 0 0,4-5-11 0 0,5-3-5 0 0,1 0-1 0 0,-1 0 0 0 0,1 0 1 0 0,-1 1-1 0 0,1-1 1 0 0,0 0-1 0 0,-1 0 1 0 0,1 1-1 0 0,-1-1 1 0 0,1 0-1 0 0,0 0 1 0 0,-1 1-1 0 0,1-1 0 0 0,0 0 1 0 0,-1 1-1 0 0,1-1 1 0 0,0 1-1 0 0,-1-1 1 0 0,1 0-1 0 0,0 1 1 0 0,0-1-1 0 0,-1 1 0 0 0,1-1 1 0 0,0 1-1 0 0,0-1 1 0 0,0 1-1 0 0,0-1 1 0 0,0 1-1 0 0,0-1 1 0 0,0 1-1 0 0,0-1 1 0 0,0 1-1 0 0,0-1 0 0 0,0 1 1 0 0,0-1-1 0 0,0 1 1 0 0,0-1-1 0 0,0 1-2 0 0,0-1 2 0 0,1 0 0 0 0,-1 1 0 0 0,0-1 0 0 0,0 1 0 0 0,0-1 0 0 0,0 1-1 0 0,0-1 1 0 0,0 1 0 0 0,0-1 0 0 0,0 1 0 0 0,0-1 0 0 0,0 1 0 0 0,-1-1 0 0 0,1 1 0 0 0,0-1 0 0 0,0 1-1 0 0,0-1 1 0 0,0 1 0 0 0,-1-1 0 0 0,1 0 0 0 0,0 1 0 0 0,-1-1 0 0 0,1 1 0 0 0,0-1 0 0 0,-1 0-1 0 0,1 1 1 0 0,0-1 0 0 0,-1 0 0 0 0,1 1 0 0 0,-1-1 0 0 0,1 0 0 0 0,0 0 0 0 0,-1 1 0 0 0,1-1-1 0 0,-1 0 1 0 0,1 0 0 0 0,-1 0 0 0 0,1 0-2 0 0,-7 3 11 0 0,-5 7 56 0 0,11-9-65 0 0,1-1 0 0 0,0 0 1 0 0,-1 0-1 0 0,1 1 1 0 0,0-1-1 0 0,-1 0 1 0 0,1 1-1 0 0,0-1 1 0 0,0 0-1 0 0,-1 1 1 0 0,1-1-1 0 0,0 0 1 0 0,0 1-1 0 0,0-1 1 0 0,0 1-1 0 0,0-1 1 0 0,-1 0-1 0 0,1 1 1 0 0,0-1-1 0 0,0 1 0 0 0,0-1 1 0 0,0 0-1 0 0,0 1 1 0 0,0-1-1 0 0,0 1 1 0 0,0-1-1 0 0,1 1-2 0 0,-2 3 14 0 0,-1-3-14 0 0,0 0 0 0 0,1-1 0 0 0,-1 1 0 0 0,0-1 1 0 0,0 0-1 0 0,1 0 0 0 0,-1 0 0 0 0,0 1 0 0 0,0-2 1 0 0,1 1-1 0 0,-2 0 0 0 0,-1 0 8 0 0,4 0-7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 1 0 0 0,0-1-1 0 0,0 0 1 0 0,0 0 0 0 0,0 0 0 0 0,0 0-1 0 0,0 0 1 0 0,0 0 0 0 0,0 0 0 0 0,0 0-1 0 0,0 0 1 0 0,0 0 0 0 0,0 0 0 0 0,0 0-1 0 0,0 1 1 0 0,0-1 0 0 0,0 0 0 0 0,0 0-1 0 0,0 0 1 0 0,0 0 0 0 0,0 0 0 0 0,0 0-1 0 0,0 0 1 0 0,0 0 0 0 0,0 0-1 0 0,-3 11 11 0 0,-6-11-9 0 0,8 0 49 0 0,14-11-40 0 0,-10 9-11 0 0,3 2 0 0 0,15 0 0 0 0,-19 0 0 0 0,-1 0 0 0 0,1 0 0 0 0,-1 1 0 0 0,1-1 0 0 0,0 0 0 0 0,-1 1 0 0 0,1-1 0 0 0,-1 1 0 0 0,1-1 0 0 0,-1 1 0 0 0,0 0 0 0 0,1 0 0 0 0,-1 0 0 0 0,1 0 0 0 0,5 4 0 0 0,5-2 0 0 0,-12-3 0 0 0,1 0 0 0 0,-1 1 0 0 0,0-1 0 0 0,1 0 0 0 0,-1 0 0 0 0,1 0 0 0 0,-1 0 0 0 0,1 1 0 0 0,-1-1 0 0 0,0 0 0 0 0,1 0 0 0 0,-1 1 0 0 0,1-1 0 0 0,-1 0 0 0 0,0 0 0 0 0,1 1 0 0 0,-1-1 0 0 0,0 0 0 0 0,1 1 0 0 0,12 23 0 0 0,0-8 0 0 0,-12-15 0 0 0,0 0 0 0 0,0 0 0 0 0,1 1 0 0 0,-1-1 0 0 0,0 0 0 0 0,0 1 0 0 0,0-1 0 0 0,0 0 0 0 0,-1 1 0 0 0,1-1 0 0 0,0 1 0 0 0,-1 0 0 0 0,1-1 0 0 0,-1 1 0 0 0,1-1 0 0 0,-1 1 0 0 0,0 0 0 0 0,1 0 0 0 0,-1 0 0 0 0,-1 3 0 0 0,2-4-2 0 0,11 23 14 0 0,-11-23-9 0 0,-1 0-1 0 0,0 0 0 0 0,1 0 1 0 0,-1 0-1 0 0,0 0 0 0 0,0 0 1 0 0,0 0-1 0 0,0 0 0 0 0,0 0 1 0 0,0 0-1 0 0,0 0 1 0 0,-1 1-1 0 0,1-1 0 0 0,0 0 1 0 0,0 0-1 0 0,-1 0 0 0 0,1 0 1 0 0,-1 0-1 0 0,1-1 1 0 0,-1 1-1 0 0,1 0 0 0 0,-1 0 1 0 0,0 0-1 0 0,0 0-2 0 0,0 0 5 0 0,1 1-1 0 0,-1-1 1 0 0,0 1-1 0 0,0-1 1 0 0,0 1-1 0 0,1 0 1 0 0,-1-1-1 0 0,1 1 1 0 0,-1 0-1 0 0,1-1 1 0 0,0 2-5 0 0,0-1 3 0 0,0-1-1 0 0,0 1 1 0 0,0-1 0 0 0,-1 0-1 0 0,1 1 1 0 0,0-1 0 0 0,-1 1 0 0 0,1-1-1 0 0,-1 0 1 0 0,1 1 0 0 0,-1-1-1 0 0,0 0 1 0 0,0 1-3 0 0,-8 6 56 0 0,-4-3 92 0 0,8 5 32 0 0,-5-5 4 0 0,5 5-31 0 0,-5-5-122 0 0,6 1-36 0 0,3-5 2 0 0,1-1 1 0 0,0 1-1 0 0,0-1 0 0 0,-1 1 1 0 0,1-1-1 0 0,0 0 0 0 0,0 1 1 0 0,-1-1-1 0 0,1 0 0 0 0,0 1 0 0 0,-1-1 1 0 0,1 0-1 0 0,-1 1 0 0 0,1-1 1 0 0,0 0-1 0 0,-1 0 0 0 0,1 0 1 0 0,-1 1-1 0 0,1-1 0 0 0,-1 0 0 0 0,1 0 1 0 0,-1 0-1 0 0,1 0 0 0 0,-1 0 1 0 0,1 0-1 0 0,-1 0 0 0 0,1 0 1 0 0,-1 0-1 0 0,1 0 0 0 0,0 0 1 0 0,-1 0-1 0 0,0 0 3 0 0,-12 2-53 0 0,4 4 37 0 0,1-2 16 0 0,-7-1 0 0 0,9-3 0 0 0,4 0 0 0 0,1-1 0 0 0,-1 1 0 0 0,0 0 0 0 0,1 0 0 0 0,-1 0 0 0 0,1 0 0 0 0,-1 1 0 0 0,0-1 0 0 0,1 0 0 0 0,-1 1 0 0 0,1-1 0 0 0,-2 1 0 0 0,2 3-1 0 0,1-4 1 0 0,0 0 0 0 0,0 0 0 0 0,0 0 0 0 0,1 0 0 0 0,-1 0 0 0 0,0 1 0 0 0,0-1 0 0 0,0 0 0 0 0,0 0 0 0 0,0 0 0 0 0,0 0 0 0 0,0 0 0 0 0,0 0 0 0 0,0 0 0 0 0,0 0 0 0 0,0 0 0 0 0,0 0 1 0 0,0 0-1 0 0,0 1 0 0 0,-1-1 0 0 0,1 0 0 0 0,0 0 0 0 0,0 0 0 0 0,0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0,-1 0 0 0 0,-14-7-14 0 0,9 6 5 0 0,-1 0-75 0 0,-4 0-80 0 0,-2 2-131 0 0,8-1 142 0 0,2 0-186 0 0,3 0 186 0 0,0 0-30 0 0,-1 0-61 0 0,0 0-112 0 0,-1 0-132 0 0,0 0-118 0 0,0 0 88 0 0,0 0-45 0 0,0 0-658 0 0,0 0-514 0 0,1 0-980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6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8032 0 0,'0'0'182'0'0,"0"0"29"0"0,0 0 12 0 0,0 0 25 0 0,0 0 101 0 0,2 0 47 0 0,10 0 209 0 0,1 0-59 0 0,0 0-52 0 0,1 0-47 0 0,2 0 39 0 0,1 0-47 0 0,3 0 42 0 0,9 0 186 0 0,-21-1-537 0 0,-1 0-36 0 0,-1-1-16 0 0,2-2-5 0 0,8-2 59 0 0,-8 5-50 0 0,2 1 35 0 0,-1 0-37 0 0,-6 1-59 0 0,1-1 0 0 0,-1 0 0 0 0,1 0 0 0 0,-1 0 0 0 0,1-1 0 0 0,-1 1 0 0 0,1-1 0 0 0,-1 0 0 0 0,2 0-21 0 0,0-1 3 0 0,1 0 7 0 0,1 0 0 0 0,0 0 0 0 0,0 1 1 0 0,0-1-1 0 0,-1 1 0 0 0,7 0-10 0 0,16-2-4 0 0,-5-5-66 0 0,-19 7 48 0 0,12-3-107 0 0,2 5 0 0 0,-10-1 62 0 0,0 0-44 0 0,0 1-36 0 0,23-2-589 0 0,-27 0 615 0 0,-2 0 33 0 0,-2 0 66 0 0,-1 1 1 0 0,1 0 0 0 0,-1-1-1 0 0,0 1 1 0 0,1 0-1 0 0,-1-1 1 0 0,0 1-1 0 0,1-1 1 0 0,-1 1 0 0 0,0 0-1 0 0,0-1 1 0 0,1 1-1 0 0,-1-1 1 0 0,0 1-1 0 0,0-1 1 0 0,0 1 0 0 0,0-1-1 0 0,0 1 1 0 0,1-1-1 0 0,-1 1 1 0 0,0-1-1 0 0,0 1 1 0 0,0-1-1 0 0,0 1 1 0 0,-1-1 0 0 0,1 0 21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7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1 105 6592 0 0,'0'0'149'0'0,"0"0"23"0"0,0 0 11 0 0,2 0-30 0 0,8-2-122 0 0,-7-4-16 0 0,-3 2 40 0 0,0 4-55 0 0,0-5 238 0 0,0 2-47 0 0,2-2 81 0 0,-1 3-129 0 0,2 1 13 0 0,1-1 4 0 0,-2 0-5 0 0,3-5 182 0 0,-5 7-318 0 0,0-1 1 0 0,0 1-1 0 0,1 0 1 0 0,-1-1-1 0 0,0 1 1 0 0,0 0-1 0 0,1-1 1 0 0,-1 1-1 0 0,0 0 1 0 0,0-1-1 0 0,1 1 1 0 0,-1 0-1 0 0,0 0 1 0 0,1-1-1 0 0,-1 1 1 0 0,0 0-1 0 0,1 0 1 0 0,-1 0-1 0 0,1-1 1 0 0,-1 1-1 0 0,0 0 1 0 0,1 0-1 0 0,-1 0 1 0 0,0 0-1 0 0,1 0 1 0 0,-1 0-1 0 0,1 0 1 0 0,-1 0-1 0 0,1 0 1 0 0,-1 0-1 0 0,1 0-19 0 0,-1 0 8 0 0,0 0 0 0 0,0 0 0 0 0,0 0 0 0 0,0 0 0 0 0,0 0 0 0 0,0 0 0 0 0,0 0-1 0 0,0 0 1 0 0,0 0 0 0 0,0 0 0 0 0,0 0 0 0 0,1 0 0 0 0,-1 0 0 0 0,0 0 0 0 0,0 0-1 0 0,0 0 1 0 0,0 0 0 0 0,0 0 0 0 0,0 0 0 0 0,0 0 0 0 0,0 0 0 0 0,0 0 0 0 0,0 0 0 0 0,0 0-1 0 0,1 0 1 0 0,-1 0 0 0 0,0 0 0 0 0,0 0 0 0 0,0 0 0 0 0,0 0 0 0 0,0 0 0 0 0,0 0 0 0 0,0-1-1 0 0,0 1 1 0 0,0 0 0 0 0,0 0 0 0 0,0 0 0 0 0,0 0 0 0 0,0 0 0 0 0,0 0 0 0 0,0 0-1 0 0,0 0 1 0 0,0 0 0 0 0,0 0 0 0 0,0 0 0 0 0,0-1 0 0 0,0 1 0 0 0,0 0 0 0 0,0 0 0 0 0,0 0-1 0 0,0 0 1 0 0,0 0 0 0 0,0 0 0 0 0,0 0 0 0 0,0 0 0 0 0,0 0 0 0 0,0 0-8 0 0,0-1 28 0 0,0 0 1 0 0,0 1-1 0 0,0-1 0 0 0,1 0 1 0 0,-1 1-1 0 0,0-1 1 0 0,0 1-1 0 0,1-1 0 0 0,-1 0 1 0 0,0 1-1 0 0,0-1 1 0 0,1 1-1 0 0,-1-1 0 0 0,1 1 1 0 0,-1-1-1 0 0,0 1 1 0 0,1-1-1 0 0,-1 1 0 0 0,1 0 1 0 0,-1-1-1 0 0,1 1-28 0 0,8-6 363 0 0,3-2 46 0 0,-11 7-178 0 0,1 0-53 0 0,0 0-46 0 0,-1 1-37 0 0,3 0 19 0 0,1 0-57 0 0,-4 1-10 0 0,0-1 43 0 0,5-1 110 0 0,-1 0-54 0 0,0-1-22 0 0,1-1 19 0 0,1-1 48 0 0,-1 1 14 0 0,0 2 44 0 0,1 1 93 0 0,-3 0-201 0 0,8 0 98 0 0,0-3-90 0 0,-6-1-88 0 0,-5 3-54 0 0,0 0 1 0 0,-1 1-1 0 0,1-1 0 0 0,0 1 1 0 0,0-1-1 0 0,-1 1 1 0 0,1-1-1 0 0,0 1 1 0 0,0-1-1 0 0,0 1 0 0 0,0 0 1 0 0,0-1-1 0 0,-1 1 1 0 0,1 0-1 0 0,0 0 1 0 0,0 0-1 0 0,0 0 0 0 0,0 0 1 0 0,0 0-1 0 0,0 0 1 0 0,0 0-1 0 0,0 0 1 0 0,0 0-1 0 0,0 0 0 0 0,-1 0 1 0 0,1 1-1 0 0,0-1-7 0 0,7 5 61 0 0,-7-4-57 0 0,1 0 0 0 0,-1-1 1 0 0,0 1-1 0 0,1 0 0 0 0,-1 0 1 0 0,1-1-1 0 0,-1 1 0 0 0,1-1 1 0 0,-1 1-1 0 0,1-1 0 0 0,-1 0 1 0 0,1 1-1 0 0,0-1 1 0 0,0 0-5 0 0,40 0 12 0 0,-42 0-11 0 0,0 0 0 0 0,1 0 0 0 0,-1 0 0 0 0,0 0 0 0 0,0 0 0 0 0,0 0 0 0 0,0-1 0 0 0,0 1 0 0 0,0 0 0 0 0,0 0 0 0 0,0 0 0 0 0,0 0 0 0 0,0 0 0 0 0,1 0 0 0 0,-1 1 0 0 0,0-1 0 0 0,0 0 0 0 0,0 0 0 0 0,0 0 0 0 0,0 0 0 0 0,0 0 0 0 0,0 0 0 0 0,0 0 0 0 0,0 0 0 0 0,0 0 0 0 0,0 0 0 0 0,0 0 0 0 0,1 0 0 0 0,-1 0 0 0 0,0 0 0 0 0,0 0 0 0 0,0 0 1 0 0,0 0-1 0 0,0 0 0 0 0,0 0 0 0 0,0 1 0 0 0,0-1 0 0 0,0 0 0 0 0,0 0 0 0 0,0 0 0 0 0,0 0 0 0 0,0 0 0 0 0,0 0 0 0 0,0 0 0 0 0,0 0 0 0 0,0 0 0 0 0,0 0 0 0 0,0 0 0 0 0,0 1 0 0 0,0-1 0 0 0,0 0 0 0 0,0 0 0 0 0,0 0 0 0 0,0 0 0 0 0,0 0 0 0 0,0 0 0 0 0,0 0-1 0 0,0 57 61 0 0,0-41-56 0 0,0-14-6 0 0,0 0 1 0 0,-1-1 0 0 0,1 1 0 0 0,0 0 0 0 0,-1-1 0 0 0,1 1 0 0 0,-1 0 0 0 0,0-1 0 0 0,1 1-1 0 0,-1-1 1 0 0,0 1 0 0 0,0-1 0 0 0,0 0 0 0 0,0 1 0 0 0,0-1 0 0 0,0 0 0 0 0,-1 1 0 0 0,1-1-1 0 0,0 0 1 0 0,-12 15 13 0 0,6-2 15 0 0,-2 0-1 0 0,0 0 0 0 0,0 0 1 0 0,-1-1-1 0 0,-1-1 1 0 0,0 0-1 0 0,-1 0-27 0 0,10-10 5 0 0,1 0-1 0 0,0 0 0 0 0,-1 0 0 0 0,1 0 1 0 0,0 0-1 0 0,0 0 0 0 0,0 0 1 0 0,0 0-1 0 0,0 0 0 0 0,0 0 1 0 0,1 1-1 0 0,-1 1-4 0 0,-3 8 2 0 0,-2-7-2 0 0,2-3 0 0 0,-13 26 0 0 0,9-21 0 0 0,5-4 0 0 0,0 0 0 0 0,0 0 0 0 0,0 0 0 0 0,0 1 0 0 0,1-1 0 0 0,-1 1 0 0 0,-2 9 0 0 0,-5-8 0 0 0,5 5 24 0 0,-20 5 256 0 0,22-12-120 0 0,1-3-27 0 0,-1 0-36 0 0,1 0-91 0 0,-3 2-197 0 0,4 0 169 0 0,1-1 41 0 0,-1 0 52 0 0,1 1 69 0 0,-1 0-2 0 0,1-1 41 0 0,0 1 45 0 0,0 0 49 0 0,2-2-205 0 0,9 0-4 0 0,-9 0 2 0 0,3 0 4 0 0,28 0 51 0 0,4 0-45 0 0,2 0-44 0 0,-2 0-45 0 0,-35 0 13 0 0,0 0 0 0 0,-1-1 0 0 0,1 1 0 0 0,0 0 0 0 0,-1-1 0 0 0,1 1 0 0 0,0-1 0 0 0,-1 1 0 0 0,1-1 0 0 0,-1 0 0 0 0,1 0 0 0 0,-1 0 0 0 0,1 0 0 0 0,8-4-18 0 0,3 3-41 0 0,-2 2-68 0 0,16 0-1 0 0,-19 0 40 0 0,0 0-64 0 0,1 0-123 0 0,-4 0 86 0 0,-1 0-39 0 0,0 0-44 0 0,0 0-47 0 0,0 0-53 0 0,0 0-55 0 0,-4 0 61 0 0,1 0-52 0 0,-1 0-47 0 0,1 0-40 0 0,-1 0-148 0 0,0 0-40 0 0,0 0-178 0 0,0 0-479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8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1 6992 0 0,'0'0'157'0'0,"0"0"23"0"0,0 0 12 0 0,0 2-27 0 0,-1 2-140 0 0,1-4-27 0 0,5 7 22 0 0,4 10 51 0 0,-8-14-79 0 0,0 0 62 0 0,-1 0 52 0 0,1 1 42 0 0,-1 2 194 0 0,-1 10 556 0 0,1-10-635 0 0,0-2-97 0 0,0 5-10 0 0,0 17 438 0 0,0-16-397 0 0,0-8-165 0 0,0 0 0 0 0,0-1 0 0 0,0 1 0 0 0,-1-1 0 0 0,1 1 0 0 0,-1-1 0 0 0,1 0 0 0 0,-1 1 0 0 0,1-1 0 0 0,-1 1 0 0 0,0-1-1 0 0,1 0 1 0 0,-1 1-32 0 0,-6 10 222 0 0,4 1-57 0 0,-2 5 120 0 0,-4-6-35 0 0,6-10-246 0 0,0 1 82 0 0,-2 2 148 0 0,-7 8 474 0 0,9-9-539 0 0,1-1-63 0 0,-2 7 183 0 0,0-2-97 0 0,-5 5-32 0 0,-9 14 151 0 0,7-21-178 0 0,10-5-125 0 0,0-1 0 0 0,0 1 0 0 0,0-1 0 0 0,0 1 0 0 0,0-1 0 0 0,0 1 0 0 0,0-1 0 0 0,1 1 1 0 0,-1 0-1 0 0,0-1 0 0 0,0 1 0 0 0,0 0 0 0 0,1 0 0 0 0,-1 0 0 0 0,0 0 0 0 0,1 0-8 0 0,-3 11 114 0 0,3-9-2 0 0,-2 0-8 0 0,-6 3-60 0 0,-2 1-13 0 0,-3 5 50 0 0,3-7-24 0 0,5 5-46 0 0,-5-8-47 0 0,8-2-43 0 0,2 0-38 0 0,0 0-182 0 0,0 0 141 0 0,0 0 61 0 0,0 0-37 0 0,0 0-14 0 0,0 0-37 0 0,0 0-44 0 0,0 0-48 0 0,0 0-53 0 0,0 0-48 0 0,0 0-44 0 0,0 0-38 0 0,0 0-134 0 0,0 0-38 0 0,0 0-1393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8:59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 6536 0 0,'0'0'141'0'0,"0"0"23"0"0,0 0 13 0 0,0 0 50 0 0,0 0-89 0 0,0-3 111 0 0,0 2-223 0 0,1-1 62 0 0,-1 0 52 0 0,0 1 46 0 0,1-2 273 0 0,3-4 790 0 0,-3 6-910 0 0,0-1-62 0 0,0 0-82 0 0,1 1-113 0 0,-2 0-91 0 0,1 0-37 0 0,-1 1-41 0 0,1-1-44 0 0,1-1 569 0 0,-2 2-71 0 0,0-3-30 0 0,0-7-7 0 0,0 8-8 0 0,3-1-22 0 0,11-7 9 0 0,-3 7-40 0 0,-6 1 9 0 0,-1-1-251 0 0,1 0 45 0 0,3 0 121 0 0,15 0 345 0 0,-15 2-425 0 0,-1 1-58 0 0,-6 0-54 0 0,4-2 88 0 0,-5 2-88 0 0,11-9 71 0 0,-11 8-70 0 0,0 1 1 0 0,1 0-1 0 0,-1 0 1 0 0,1-1-1 0 0,-1 1 1 0 0,0 0-1 0 0,1 0 1 0 0,-1-1-1 0 0,1 1 1 0 0,-1 0-1 0 0,1 0 1 0 0,-1 0-1 0 0,1 0 1 0 0,-1 0-1 0 0,1 0 1 0 0,-1 0 0 0 0,1 0-1 0 0,-1 0 1 0 0,1 0-1 0 0,-1 0 1 0 0,1 0-1 0 0,-1 0 1 0 0,1 0-1 0 0,-1 0 1 0 0,1 0-1 0 0,-1 1 1 0 0,0-1-1 0 0,1 0 1 0 0,-1 0-1 0 0,1 1-2 0 0,1 2 10 0 0,3 4-6 0 0,-2-6-4 0 0,0-1 0 0 0,-1 1 0 0 0,1-1 0 0 0,0 0 0 0 0,0 0 0 0 0,-1 1 0 0 0,2-2 0 0 0,-4 1 0 0 0,1 0 0 0 0,0 0 0 0 0,0 0 0 0 0,0 0 0 0 0,0 0 0 0 0,0 0 0 0 0,0 0 0 0 0,0 0 0 0 0,0 1 0 0 0,0-1 0 0 0,0 0 0 0 0,0 0 0 0 0,0 1 0 0 0,0-1 0 0 0,0 1 0 0 0,14 27 0 0 0,-12-13 0 0 0,-3-15 0 0 0,-1 1 0 0 0,1 0 0 0 0,0 0 0 0 0,0 0 0 0 0,1-1 0 0 0,-1 1 0 0 0,0 0 0 0 0,0 0 0 0 0,0 0 0 0 0,0-1 0 0 0,1 1 0 0 0,-1 0 0 0 0,0 0 0 0 0,1-1 0 0 0,-1 1 0 0 0,7 4 0 0 0,-7-5 0 0 0,0 0 0 0 0,1 0 0 0 0,-1 0 0 0 0,1 1 0 0 0,-1-1 0 0 0,0 0 0 0 0,1 1 0 0 0,-1-1 0 0 0,1 0 0 0 0,-1 1 0 0 0,0-1 0 0 0,0 0 0 0 0,1 1 0 0 0,-1-1 0 0 0,0 1 0 0 0,0-1 0 0 0,1 0 0 0 0,-1 1 0 0 0,0-1 0 0 0,0 1 0 0 0,0-1 0 0 0,0 1 0 0 0,0-1 0 0 0,0 1 0 0 0,0-1 0 0 0,0 1 0 0 0,0-1 0 0 0,0 1 0 0 0,0-1 0 0 0,0 1 0 0 0,0-1 0 0 0,0 1 0 0 0,0-1 0 0 0,0 1 0 0 0,0-1-1 0 0,0 1 1 0 0,1-1 0 0 0,-1 0 0 0 0,0 1 0 0 0,0-1 0 0 0,0 1 0 0 0,0-1 0 0 0,0 1 0 0 0,0-1 0 0 0,0 1 0 0 0,-1-1 0 0 0,1 0 0 0 0,0 1 0 0 0,0-1 0 0 0,0 1 0 0 0,0-1 0 0 0,0 0 0 0 0,-1 1 0 0 0,1-1 0 0 0,0 0 0 0 0,0 1 0 0 0,-1-1 0 0 0,1 0 0 0 0,0 1 0 0 0,-1-1 0 0 0,1 0 0 0 0,0 1 0 0 0,-1-1 0 0 0,1 0 0 0 0,0 0 0 0 0,-1 1 0 0 0,1-1 0 0 0,-1 0 0 0 0,1 0 0 0 0,-1 0 0 0 0,1 0 0 0 0,0 1 0 0 0,-1-1 0 0 0,1 0 0 0 0,0 0 0 0 0,-1 0 0 0 0,1 1 0 0 0,0-1 0 0 0,-1 0 0 0 0,1 0 0 0 0,0 1 0 0 0,0-1 0 0 0,-1 0 0 0 0,1 1 0 0 0,0-1 0 0 0,0 0 0 0 0,-1 1 0 0 0,1-1 0 0 0,0 0 0 0 0,0 1 0 0 0,-1 2 3 0 0,0 0-1 0 0,1 0 0 0 0,-1 0 1 0 0,1 1-1 0 0,0-1 0 0 0,0 0 1 0 0,0 1-3 0 0,0-3 3 0 0,0-1 0 0 0,0 1 0 0 0,0-1 0 0 0,0 1 0 0 0,0-1 0 0 0,0 1 1 0 0,0-1-1 0 0,0 1 0 0 0,0-1 0 0 0,0 1 0 0 0,0-1 0 0 0,0 0 1 0 0,0 1-1 0 0,0-1 0 0 0,-1 1 0 0 0,1-1 0 0 0,0 1 0 0 0,0-1 0 0 0,0 1 1 0 0,-1-1-1 0 0,1 0 0 0 0,0 1 0 0 0,-1-1 0 0 0,1 0 0 0 0,0 1 0 0 0,-1-1 1 0 0,1 0-1 0 0,0 1 0 0 0,-1-1 0 0 0,1 0 0 0 0,-1 0 0 0 0,1 1-3 0 0,-7 3 44 0 0,2 6 20 0 0,-5-5-11 0 0,9-1-45 0 0,-1-1-6 0 0,-13 5 9 0 0,3 2 16 0 0,9-7-100 0 0,3-3-37 0 0,0 0 25 0 0,0 0 12 0 0,3-3 2 0 0,-2 2 65 0 0,0 0 0 0 0,0 0 1 0 0,0 0-1 0 0,0 0 0 0 0,1 0 0 0 0,-1 0 0 0 0,0 1 1 0 0,0-1-1 0 0,1 0 0 0 0,-1 1 0 0 0,1-1 0 0 0,-1 1 1 0 0,2-1 5 0 0,15 0-41 0 0,0 1 50 0 0,0 0 29 0 0,-18 0-37 0 0,1-1 1 0 0,-1 1-1 0 0,1 0 1 0 0,-1 0-1 0 0,1 0 1 0 0,-1 0-1 0 0,1 0 1 0 0,-1 0-1 0 0,1 0 1 0 0,-1 0-1 0 0,1 0 1 0 0,-1 1 0 0 0,1-1-1 0 0,-1 0 1 0 0,0 0-1 0 0,1 0 1 0 0,-1 0-1 0 0,1 1 1 0 0,-1-1-1 0 0,1 0 1 0 0,-1 1-1 0 0,0-1 1 0 0,1 0-1 0 0,-1 0 1 0 0,0 1-1 0 0,1-1 1 0 0,-1 1 0 0 0,0-1-1 0 0,1 0 1 0 0,-1 1-1 0 0,0-1 1 0 0,0 1-2 0 0,5 5 43 0 0,5-1-17 0 0,-5 5 17 0 0,5-5-32 0 0,5 21 2 0 0,-11-21 65 0 0,-4 2-48 0 0,1-2-7 0 0,9 8 41 0 0,-7-11 2 0 0,-3 1 12 0 0,-1-2-62 0 0,1 1 0 0 0,0-1 0 0 0,0 1 0 0 0,-1-1 0 0 0,1 1 0 0 0,-1-1 0 0 0,1 0 0 0 0,-1 1 0 0 0,1-1 0 0 0,-1 0 0 0 0,0 0 1 0 0,0 1-1 0 0,0 0-16 0 0,-4 3 28 0 0,2-2 39 0 0,1-1-3 0 0,-1 1-43 0 0,-2 2 5 0 0,-2 2 44 0 0,-10 7-58 0 0,13-14-11 0 0,4 0-1 0 0,-1 0 0 0 0,1 0-1 0 0,0 0 1 0 0,0 0 0 0 0,0 0 0 0 0,0 0 0 0 0,0 0 0 0 0,0 0 0 0 0,0 0 0 0 0,0 0 0 0 0,0 0 0 0 0,-1 0 0 0 0,1-1 0 0 0,0 1 0 0 0,0 0 0 0 0,0 0 0 0 0,0 0 0 0 0,0 0 0 0 0,0 0 0 0 0,0 1 0 0 0,-1-1 0 0 0,1 0 0 0 0,0 0 0 0 0,0 0-1 0 0,0 0 1 0 0,0 0 0 0 0,0 0 0 0 0,0 0 0 0 0,0 0 0 0 0,0 0 0 0 0,-1 0 0 0 0,1 0 0 0 0,0 0 0 0 0,0 0 0 0 0,0 0 0 0 0,0 0 0 0 0,0 0 0 0 0,0 1 0 0 0,0-1 0 0 0,0 0 0 0 0,0 0 0 0 0,0 0 0 0 0,0 0 0 0 0,0 0 0 0 0,0 0 0 0 0,0 0 0 0 0,-4 7 41 0 0,0-3 57 0 0,-9-2-5 0 0,6-2-13 0 0,0 0-79 0 0,1 0-69 0 0,1 0-88 0 0,3 0-257 0 0,2 0 227 0 0,0 0-21 0 0,0 0-56 0 0,0 0-113 0 0,0 0-134 0 0,0 0-117 0 0,-1 0 91 0 0,1 0-43 0 0,-2 0-676 0 0,-2 0-527 0 0,-4 0-1005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0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8744 0 0,'0'0'257'0'0,"0"0"-2"0"0,0 0-190 0 0,2 0-37 0 0,3 0-61 0 0,2 1 42 0 0,4-1 101 0 0,-4 1-7 0 0,-1-1 37 0 0,0-1 38 0 0,0 1 40 0 0,-1-2 44 0 0,0 1 44 0 0,3-4 34 0 0,1-1 143 0 0,4 4 108 0 0,-1 2-77 0 0,-8 1-348 0 0,0-1 1 0 0,0 0 0 0 0,0 0 0 0 0,-1 0-1 0 0,1-1 1 0 0,0 1 0 0 0,0-1 0 0 0,1-1-167 0 0,5-2 242 0 0,8-2 137 0 0,-10 4-209 0 0,2 2 40 0 0,11 0 82 0 0,20 1 191 0 0,-15-5-197 0 0,-11 0-178 0 0,-9 2-73 0 0,1 0 0 0 0,-1 1 0 0 0,0 0 1 0 0,1 0-1 0 0,-1 0 0 0 0,4 1-35 0 0,14 0 70 0 0,24 1 63 0 0,-17-5-120 0 0,-15 0-36 0 0,-10 2 15 0 0,0 0 0 0 0,1 1 0 0 0,-1-1 0 0 0,1 1 0 0 0,-1 1 0 0 0,1 0 8 0 0,4 0-104 0 0,15 0 1 0 0,-18 0 10 0 0,0 0-73 0 0,-3 0 33 0 0,0 0-34 0 0,-1 0-39 0 0,1 0-43 0 0,0 0-47 0 0,0 0-52 0 0,0 0-55 0 0,1 0-61 0 0,-4 0 112 0 0,1 0-47 0 0,-1 0-42 0 0,1 0-37 0 0,0 0-137 0 0,1 0-37 0 0,7 0-1429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3.4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9960 0 0,'0'28'474'0'0,"-3"-23"-202"0"0,-7 5-24 0 0,9-9-72 0 0,0 0-51 0 0,1 0-44 0 0,-1 0-35 0 0,1 1-33 0 0,-1 2-86 0 0,1-2 105 0 0,0-1 61 0 0,1 0 86 0 0,-1 0 109 0 0,0 0-98 0 0,0-1 36 0 0,0 1 38 0 0,0-1 41 0 0,0 0 81 0 0,1 1 58 0 0,-1 0-40 0 0,0 0-89 0 0,0 0-77 0 0,0 0-65 0 0,0 0-60 0 0,0 0-39 0 0,1-1-23 0 0,-2 4 61 0 0,1-3-35 0 0,0 0 52 0 0,0-1-4 0 0,0 1 37 0 0,0 0 41 0 0,0 0 48 0 0,0-1-1583 0 0,0 0-37 0 0,0 0-2870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1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545 288 7024 0 0,'0'0'157'0'0,"0"0"23"0"0,0 0 12 0 0,-2-2-27 0 0,-11-8-131 0 0,4 7-19 0 0,3 3 40 0 0,6 0-55 0 0,-17 0 489 0 0,-30 0 1131 0 0,26 0-1004 0 0,12 0-391 0 0,0 0-40 0 0,0 0-48 0 0,0 0-57 0 0,-1 2 96 0 0,-3 4 17 0 0,1 0-1 0 0,2-5-21 0 0,-4-1 75 0 0,0 0-50 0 0,-30 0 312 0 0,23 0-247 0 0,0 0-137 0 0,-49 0 433 0 0,42 0-389 0 0,26 0-164 0 0,1 1 1 0 0,-1-1-1 0 0,0 0 0 0 0,1 0 0 0 0,-1 1 0 0 0,0-1 0 0 0,1 1 0 0 0,-1 0 1 0 0,1-1-1 0 0,-1 1 0 0 0,0 0 0 0 0,1 0 0 0 0,-1 0-4 0 0,1 0 4 0 0,0 0-1 0 0,-1 0 1 0 0,1 0-1 0 0,-1-1 1 0 0,0 1-1 0 0,1 0 1 0 0,-1-1 0 0 0,0 0-1 0 0,1 1 1 0 0,-1-1-1 0 0,0 0 1 0 0,1 0-1 0 0,-1 1-3 0 0,-5-2 21 0 0,5 1-17 0 0,0 0 1 0 0,0 0-1 0 0,0 0 0 0 0,0 0 1 0 0,0 0-1 0 0,0 1 0 0 0,-1-1 1 0 0,1 0-1 0 0,0 1 0 0 0,0 0-4 0 0,-6 5 24 0 0,-1-1-6 0 0,-20-3 68 0 0,17-2-32 0 0,12 0-53 0 0,-1 0 0 0 0,1 0 0 0 0,0 0 0 0 0,0 0 0 0 0,0 0 0 0 0,0 0 0 0 0,0 0 1 0 0,0 0-1 0 0,0 0 0 0 0,0 0 0 0 0,0 0 0 0 0,0 0 0 0 0,0 0 0 0 0,-1 0 0 0 0,1 0 1 0 0,0 0-1 0 0,0 0 0 0 0,0 0 0 0 0,0 0 0 0 0,0 0 0 0 0,0 0 0 0 0,0 0 0 0 0,0 0 1 0 0,0 0-1 0 0,0 0 0 0 0,0-1 0 0 0,-1 1 0 0 0,1 0 0 0 0,0 0 0 0 0,0 0 0 0 0,0 0 0 0 0,0 0 1 0 0,0 0-1 0 0,0 0 0 0 0,0 0 0 0 0,0 0 0 0 0,0 0 0 0 0,0 0 0 0 0,0 0 0 0 0,0 0 1 0 0,0-1-1 0 0,0 1 0 0 0,0 0 0 0 0,0 0 0 0 0,0 0 0 0 0,0 0 0 0 0,0 0 0 0 0,0 0 1 0 0,0 0-1 0 0,0 0 0 0 0,0 0 0 0 0,0 0 0 0 0,0 0 0 0 0,0-1 0 0 0,0 1 0 0 0,0 0 1 0 0,0 0-2 0 0,0-1 7 0 0,0 0-5 0 0,0 0 1 0 0,0 0-1 0 0,0 1 0 0 0,0-1 1 0 0,1 0-1 0 0,-1 0 0 0 0,0 1 0 0 0,0-1 1 0 0,1 0-1 0 0,-1 1 0 0 0,0-1 1 0 0,1 0-1 0 0,-1 0 0 0 0,1 1 0 0 0,-1-1 1 0 0,1 1-1 0 0,-1-1 0 0 0,1 1 1 0 0,-1-1-1 0 0,1 1 0 0 0,-1-1 0 0 0,1 1 1 0 0,0-1-1 0 0,-1 1 0 0 0,1-1-2 0 0,7-6 0 0 0,-2 3 0 0 0,-6 4 0 0 0,1-1 0 0 0,-1 1 0 0 0,1 0 0 0 0,-1 0 0 0 0,0-1 0 0 0,1 1 0 0 0,-1 0 0 0 0,1-1 0 0 0,-1 1 0 0 0,0 0 0 0 0,1-1 0 0 0,-1 1 0 0 0,0-1 0 0 0,0 1 0 0 0,1 0 0 0 0,-1-1 0 0 0,0 1 0 0 0,0-1 0 0 0,0 1 0 0 0,0-1 0 0 0,1 1 0 0 0,-1-1 0 0 0,0 1 0 0 0,0 0 0 0 0,0-1 0 0 0,0 1 0 0 0,0-1 0 0 0,0 1 0 0 0,0-1 0 0 0,0 1 0 0 0,0-1 0 0 0,-1 0 0 0 0,1 1 0 0 0,0-1 0 0 0,0 1 0 0 0,0-1 0 0 0,0 1 0 0 0,0-1 0 0 0,0 1 0 0 0,0 0 0 0 0,0-1 0 0 0,0 1 0 0 0,0-1 0 0 0,0 1 0 0 0,0-1 0 0 0,0 1 0 0 0,1-1 0 0 0,-1 1 0 0 0,0-1 0 0 0,0 1 0 0 0,0 0 0 0 0,1-1 0 0 0,-1 1 0 0 0,0-1 0 0 0,0 1 0 0 0,1 0 0 0 0,-1-1 0 0 0,0 1 0 0 0,1 0 0 0 0,-1-1 0 0 0,1 1 0 0 0,-1 0 0 0 0,0 0 0 0 0,1-1 0 0 0,0 1 0 0 0,5-4 0 0 0,-5 2-1 0 0,1 0 1 0 0,-1 0 0 0 0,0-1 0 0 0,0 1 0 0 0,0 0 0 0 0,0 0-1 0 0,0-1 1 0 0,0 1 0 0 0,0-1 2 0 0,-1 1 0 0 0,1 0 0 0 0,0-1 0 0 0,0 1 0 0 0,1 0 0 0 0,-1 0 0 0 0,0 0 0 0 0,1-1-2 0 0,26-14 127 0 0,-20 6-114 0 0,-1-1 38 0 0,-5 9-31 0 0,-1-1 0 0 0,1 1 1 0 0,0 0-1 0 0,0 0 0 0 0,1 0 0 0 0,0-1-20 0 0,10-16 94 0 0,-12 18-84 0 0,-1 0-1 0 0,1 0 1 0 0,0 1-1 0 0,0-1 1 0 0,0 0 0 0 0,1 1-1 0 0,-1-1 1 0 0,0 1-1 0 0,0-1 1 0 0,1 1 0 0 0,-1 0-1 0 0,1-1 1 0 0,0 1-10 0 0,9-4 55 0 0,-10 5-49 0 0,0-1-1 0 0,0 1 1 0 0,0 0 0 0 0,0-1 0 0 0,0 1-1 0 0,0-1 1 0 0,0 1 0 0 0,0-1 0 0 0,0 0-1 0 0,0 1 1 0 0,0-1 0 0 0,-1 0 0 0 0,1 0 0 0 0,0 0-1 0 0,0 0 1 0 0,-1 0 0 0 0,1 1 0 0 0,0-2-6 0 0,1-3 20 0 0,-2 5-15 0 0,1-1 1 0 0,-1 0-1 0 0,0 1 0 0 0,1-1 0 0 0,-1 0 0 0 0,0 1 0 0 0,1-1 0 0 0,-1 1 0 0 0,0-1 0 0 0,1 1 0 0 0,-1-1 0 0 0,1 1 0 0 0,-1-1 1 0 0,1 1-1 0 0,-1 0 0 0 0,1-1 0 0 0,0 1 0 0 0,-1 0 0 0 0,1-1 0 0 0,-1 1 0 0 0,1 0 0 0 0,0 0-5 0 0,4-3 14 0 0,22-12 0 0 0,-20 4-14 0 0,-7 10-1 0 0,0 0-1 0 0,1 0 1 0 0,-1 0 0 0 0,1 0-1 0 0,-1 1 1 0 0,1-1-1 0 0,-1 0 1 0 0,1 0 0 0 0,0 0-1 0 0,0 0 1 0 0,-1 0 0 0 0,1 1-1 0 0,0-1 1 0 0,0 0 0 0 0,0 1-1 0 0,0-1 2 0 0,3 0-13 0 0,5 0-72 0 0,1 0-46 0 0,-5-1 86 0 0,-1-5-3 0 0,-1 3 45 0 0,5 2 42 0 0,-6 2 46 0 0,-2-2 10 0 0,3-8 9 0 0,-3 10-103 0 0,1-1 57 0 0,4-2-88 0 0,-3 3 87 0 0,0 1 11 0 0,0-1 35 0 0,-1 1 40 0 0,1 1 46 0 0,8 10-162 0 0,-7 3-27 0 0,-3-14 0 0 0,-1 0 0 0 0,1-1 0 0 0,0 1 0 0 0,1 0 0 0 0,-1-1 0 0 0,0 1 0 0 0,0 0 0 0 0,0-1 0 0 0,0 1 0 0 0,0 0 0 0 0,1-1 0 0 0,-1 1 0 0 0,0-1 0 0 0,0 1 0 0 0,1-1 0 0 0,-1 1 0 0 0,1 0 0 0 0,-1-1 0 0 0,0 1 0 0 0,1-1 0 0 0,-1 1 0 0 0,1-1 0 0 0,-1 0 0 0 0,1 1 0 0 0,-1-1 0 0 0,1 1 0 0 0,0-1 0 0 0,-1 0 0 0 0,1 1 0 0 0,-1-1 0 0 0,1 0 0 0 0,-1 1 0 0 0,1-1 0 0 0,-1 1 0 0 0,1-1 0 0 0,-1 1 0 0 0,0-1 0 0 0,1 1 0 0 0,-1 0 0 0 0,0-1 0 0 0,1 1 0 0 0,-1-1 0 0 0,0 1 0 0 0,0 0 0 0 0,0-1 0 0 0,1 1 0 0 0,-1 0 0 0 0,0-1 0 0 0,0 1 0 0 0,0 0 0 0 0,0-1 0 0 0,0 1 0 0 0,0 0 0 0 0,0 42-142 0 0,0-12 108 0 0,0-7 68 0 0,0-4 74 0 0,-3-5-48 0 0,-2-5-40 0 0,0 0-42 0 0,3 5-38 0 0,1-11 47 0 0,1 0 1 0 0,-1 0 0 0 0,1 0 0 0 0,-1-1 0 0 0,0 1 0 0 0,0 0 0 0 0,-1-1-1 0 0,1 1 1 0 0,-1-1 0 0 0,-1 3 12 0 0,-1 9-15 0 0,5 1 42 0 0,-1-13-18 0 0,1 0 1 0 0,-1 1-1 0 0,0-1 1 0 0,0 0 0 0 0,-1 1-1 0 0,1-1 1 0 0,-1 0-1 0 0,0 3-9 0 0,-2 1 16 0 0,-2 11 57 0 0,3-12-39 0 0,1-1 1 0 0,0 1-1 0 0,1 0 1 0 0,-1 0 0 0 0,1 1-35 0 0,0 0-60 0 0,0 0 65 0 0,0 15 194 0 0,0-12-162 0 0,0-3-64 0 0,0 1-54 0 0,0 1-78 0 0,0 1-91 0 0,0 1-105 0 0,0 1-121 0 0,0-12 120 0 0,0 0-57 0 0,0 0-50 0 0,0 0-44 0 0,0 0-151 0 0,0 0-43 0 0,0 0-182 0 0,0 0-489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1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9416 0 0,'0'0'208'0'0,"0"0"33"0"0,0 0 16 0 0,0 0-106 0 0,0 2-78 0 0,0 2-18 0 0,0 20-64 0 0,0-17 32 0 0,-1-1 35 0 0,2 0 35 0 0,-1 0 36 0 0,2-1 38 0 0,3 3 70 0 0,1 2 104 0 0,-4 2 91 0 0,-2-6-224 0 0,1 0-43 0 0,-1 1-22 0 0,0 0-39 0 0,0 1-16 0 0,-4 4 1 0 0,0-4-40 0 0,-2 3 31 0 0,4 0 7 0 0,2-5-7 0 0,0-4-49 0 0,0-1 1 0 0,1 1-1 0 0,-1-1 1 0 0,0 1-1 0 0,0 0 1 0 0,-1-1 0 0 0,1 1-1 0 0,0-1 1 0 0,-1 1-1 0 0,1-1 1 0 0,-1 1 0 0 0,0 1-32 0 0,-5 1 166 0 0,6-4-156 0 0,-1 0 0 0 0,1 1 0 0 0,-1-1 0 0 0,1 0 0 0 0,0 0 0 0 0,-1 1 0 0 0,1-1 0 0 0,0 0 0 0 0,-1 1 0 0 0,1-1 0 0 0,0 0 0 0 0,-1 1 0 0 0,1-1 0 0 0,0 1 0 0 0,0-1 0 0 0,-1 0 0 0 0,1 1 0 0 0,0-1 0 0 0,0 1 0 0 0,0-1-1 0 0,0 1 1 0 0,-1-1 0 0 0,1 1 0 0 0,0-1 0 0 0,0 1 0 0 0,0-1 0 0 0,0 1 0 0 0,0-1 0 0 0,0 1 0 0 0,0-1 0 0 0,1 0 0 0 0,-1 1-10 0 0,-3 14 117 0 0,-7-2-42 0 0,8-10 14 0 0,2-3-86 0 0,-1 0-90 0 0,0 1-85 0 0,1-1 42 0 0,-1 1-34 0 0,0 0-94 0 0,0 0-54 0 0,-1 1-49 0 0,1-1-41 0 0,-2 2-506 0 0,1-1-97 0 0,0 0-711 0 0,2-1-986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2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7224 0 0,'0'0'165'0'0,"0"0"22"0"0,0 0 7 0 0,0 0 44 0 0,0 0 136 0 0,3-3 61 0 0,7-7 12 0 0,-9 8-215 0 0,0 0-66 0 0,0 0-53 0 0,0 0-44 0 0,-1 0-28 0 0,-1-2-21 0 0,0 3 20 0 0,1 1 11 0 0,0-3 215 0 0,10 2 193 0 0,-2-2-82 0 0,-5 1-230 0 0,0 0-34 0 0,-1 0-39 0 0,0 0-42 0 0,1-1 320 0 0,0 3-135 0 0,0 0-40 0 0,2-1 78 0 0,-1-1-109 0 0,5-5 80 0 0,-6 5-79 0 0,0-1 122 0 0,-1 2-91 0 0,1 1-57 0 0,-1 1-54 0 0,1 0-31 0 0,-1-1 30 0 0,1-1 46 0 0,-1-1 72 0 0,12-8 0 0 0,-2 7-33 0 0,-10 3 5 0 0,1 0-18 0 0,8 3-17 0 0,3 7 16 0 0,-9-7-4 0 0,0-2-87 0 0,0 0-20 0 0,0 9 41 0 0,5-5-3 0 0,-5 5-11 0 0,1-6-43 0 0,-5-4-10 0 0,-1 0 0 0 0,1 1 0 0 0,-1-1 0 0 0,1 0 0 0 0,-1 0 0 0 0,0 1 0 0 0,1-1 0 0 0,-1 0 0 0 0,0 1 0 0 0,1-1 0 0 0,-1 0 0 0 0,0 1 0 0 0,0-1 0 0 0,1 1 0 0 0,-1-1 0 0 0,0 1 0 0 0,0-1 0 0 0,1 0 0 0 0,-1 1 0 0 0,0-1 0 0 0,0 1 0 0 0,0-1 0 0 0,0 1 0 0 0,0-1 0 0 0,0 1 0 0 0,0-1 0 0 0,0 1 0 0 0,0-1 1 0 0,0 1-1 0 0,0-1 0 0 0,0 1 0 0 0,0-1 0 0 0,0 76 0 0 0,0-74 2 0 0,0-1 0 0 0,-1 1 0 0 0,1-1 1 0 0,0 1-1 0 0,-1 0 0 0 0,1-1 1 0 0,-1 1-1 0 0,1-1 0 0 0,-1 1 1 0 0,0-1-1 0 0,1 0 0 0 0,-1 1 1 0 0,0-1-1 0 0,0 1-2 0 0,-4 5 21 0 0,0 8 0 0 0,-7 0 33 0 0,10-13-51 0 0,1-1 0 0 0,0 0 0 0 0,0 0 0 0 0,-1 0 1 0 0,1 0-1 0 0,0 1 0 0 0,1-1 0 0 0,-1 1 0 0 0,0-1 1 0 0,0 0-1 0 0,0 1 0 0 0,1-1 0 0 0,-1 1 0 0 0,1 0 1 0 0,-1-1-1 0 0,1 1 0 0 0,0-1 0 0 0,0 1 0 0 0,-1 0 1 0 0,1 0-4 0 0,0-2 1 0 0,0 1 1 0 0,0 0-1 0 0,0 0 1 0 0,0 0-1 0 0,0-1 1 0 0,0 1-1 0 0,0 0 1 0 0,-1 0-1 0 0,1-1 1 0 0,0 1 0 0 0,-1 0-1 0 0,1-1 1 0 0,0 1-1 0 0,-1 0 1 0 0,1-1-1 0 0,-1 1 1 0 0,1-1-1 0 0,-1 1 1 0 0,1-1 0 0 0,-1 1-1 0 0,0-1 1 0 0,1 1-1 0 0,-1-1 1 0 0,0 1-1 0 0,1-1 1 0 0,-1 0-1 0 0,0 1 1 0 0,1-1-1 0 0,-2 0-1 0 0,1 1 2 0 0,0-1 0 0 0,0 1 0 0 0,0-1 0 0 0,0 1 0 0 0,0 0 0 0 0,0 0 0 0 0,0-1 0 0 0,0 1 0 0 0,0 0 0 0 0,0 0 0 0 0,0 0 0 0 0,1 0 0 0 0,-1 0 0 0 0,0 0 0 0 0,1 0-2 0 0,-3 5 19 0 0,3-5-17 0 0,0-1-1 0 0,-1 1 0 0 0,1-1 0 0 0,0 0 1 0 0,0 1-1 0 0,0-1 0 0 0,0 1 0 0 0,-1-1 1 0 0,1 0-1 0 0,0 1 0 0 0,0-1 0 0 0,-1 1 1 0 0,1-1-1 0 0,0 0 0 0 0,-1 1 0 0 0,1-1 1 0 0,0 0-1 0 0,-1 0 0 0 0,1 1 0 0 0,0-1 1 0 0,-1 0-1 0 0,1 0 0 0 0,-1 0 0 0 0,1 1 1 0 0,0-1-1 0 0,-1 0 0 0 0,1 0 0 0 0,-1 0 0 0 0,1 0 1 0 0,-1 0-1 0 0,1 0 0 0 0,-1 0 0 0 0,1 0 1 0 0,0 0-1 0 0,-1 0 0 0 0,1 0-1 0 0,-1 0 1 0 0,1 0-1 0 0,0 0 1 0 0,0 0-1 0 0,0 0 1 0 0,0 0-1 0 0,0 0 1 0 0,0 0-1 0 0,0 0 1 0 0,0 0-1 0 0,0 0 1 0 0,0 0-1 0 0,0 0 1 0 0,-1 0-1 0 0,1 0 1 0 0,0 0-1 0 0,0 0 1 0 0,0 0-1 0 0,0 0 1 0 0,0 0-1 0 0,0 0 1 0 0,0 0-1 0 0,0 0 0 0 0,0 0 1 0 0,0 0-1 0 0,0 0 1 0 0,-1 0-1 0 0,1 0 1 0 0,0 0-1 0 0,0 0 1 0 0,0 0-1 0 0,0 0 1 0 0,0 0-1 0 0,0-1 1 0 0,0 1-1 0 0,0 0 1 0 0,0 0-1 0 0,0 0 1 0 0,0 0-1 0 0,0 0 1 0 0,0 0-1 0 0,0 0 1 0 0,0 0-1 0 0,0 0 1 0 0,0 0-1 0 0,0 0 1 0 0,0-1-1 0 0,0 1 1 0 0,0 0-1 0 0,0 0 1 0 0,0 0-1 0 0,0 0 1 0 0,0 0-1 0 0,0 0 1 0 0,0 0-1 0 0,0 0 1 0 0,0 0-1 0 0,0 0 0 0 0,3-11-48 0 0,-3 11 47 0 0,1 0 0 0 0,0-1 0 0 0,0 1 0 0 0,-1 0 0 0 0,1-1 0 0 0,0 1 0 0 0,0 0 0 0 0,-1 0 0 0 0,1 0 0 0 0,0 0 0 0 0,0 0-1 0 0,0 0 1 0 0,0 0 0 0 0,0 0 1 0 0,0 0 0 0 0,0 0-1 0 0,0 0 0 0 0,-1 0 0 0 0,1 0 1 0 0,0 0-1 0 0,0 0 0 0 0,0 0 0 0 0,0 0 1 0 0,-1-1-1 0 0,1 1 0 0 0,0 0 0 0 0,0 0 1 0 0,-1-1-1 0 0,2 0 1 0 0,2-5-29 0 0,-4 6 29 0 0,0-1-1 0 0,1 1 0 0 0,-1-1 0 0 0,0 1 0 0 0,0 0 1 0 0,1-1-1 0 0,-1 1 0 0 0,0 0 0 0 0,1-1 1 0 0,-1 1-1 0 0,0 0 0 0 0,1-1 0 0 0,-1 1 0 0 0,1 0 1 0 0,-1 0-1 0 0,0-1 0 0 0,1 1 0 0 0,-1 0 1 0 0,1 0-1 0 0,-1 0 0 0 0,1 0 0 0 0,-1 0 1 0 0,1-1-1 0 0,-1 1 0 0 0,1 0 0 0 0,-1 0 0 0 0,1 0 1 0 0,-1 0-1 0 0,1 0 0 0 0,-1 1 0 0 0,1-1 1 0 0,-1 0 0 0 0,12-1 0 0 0,-9 1 0 0 0,0 0 0 0 0,0-1 0 0 0,0 1 0 0 0,0 1 0 0 0,0-1 0 0 0,0 0 0 0 0,0 1 0 0 0,0-1 0 0 0,0 1 0 0 0,1 0 0 0 0,56 30 0 0 0,-56-29 5 0 0,0 0 1 0 0,0 1 0 0 0,-1 0 0 0 0,1 0 0 0 0,-1 0 0 0 0,0 0 0 0 0,1 2-6 0 0,-2-3 2 0 0,0 0 1 0 0,-1 0 0 0 0,1 0 0 0 0,-1 0 0 0 0,0 0-1 0 0,1 0 1 0 0,-1 1 0 0 0,0-1 0 0 0,0 0-1 0 0,-1 1 1 0 0,1-1 0 0 0,0 1 0 0 0,-1-1 0 0 0,1 1-3 0 0,-1-2 9 0 0,0 1 0 0 0,0 0 1 0 0,0-1-1 0 0,1 1 1 0 0,-1 0-1 0 0,1-1 0 0 0,-1 1 1 0 0,1 0-1 0 0,0-1 1 0 0,-1 1-1 0 0,1-1 1 0 0,0 1-1 0 0,0-1-9 0 0,0 1 10 0 0,0-1-1 0 0,0 1 1 0 0,0-1 0 0 0,-1 1-1 0 0,1-1 1 0 0,0 1 0 0 0,-1 0-1 0 0,1-1 1 0 0,-1 1 0 0 0,0 0-1 0 0,0-1 1 0 0,1 1 0 0 0,-1 0-10 0 0,0 5 36 0 0,0-5-30 0 0,0 0 0 0 0,0 0-1 0 0,0 0 1 0 0,0 0 0 0 0,0 0-1 0 0,0 0 1 0 0,-1 0 0 0 0,1 0-1 0 0,-1 0 1 0 0,0 1-6 0 0,-4 5 28 0 0,4-6-24 0 0,0-1 1 0 0,1 0 0 0 0,-1 1 0 0 0,0-1-1 0 0,0 1 1 0 0,1-1 0 0 0,-1 1 0 0 0,1-1-1 0 0,-1 1 1 0 0,1 0 0 0 0,0 1-5 0 0,-3 2 53 0 0,-1-1-43 0 0,1 0-9 0 0,-1-1-1 0 0,1 1 1 0 0,-1-1 0 0 0,0 0 0 0 0,-2 1-1 0 0,-4 1 3 0 0,8-4 4 0 0,0 0 0 0 0,0 0 0 0 0,0 0-1 0 0,0 0 1 0 0,0 0 0 0 0,0 1 0 0 0,0-1 0 0 0,0 1 0 0 0,0 0-7 0 0,1-1 7 0 0,0 0 0 0 0,0 0 0 0 0,0 1 0 0 0,-1-1 1 0 0,1 0-1 0 0,0 0 0 0 0,-1 0 0 0 0,1 0 0 0 0,0-1 0 0 0,-1 1 0 0 0,1 0 0 0 0,-1-1 1 0 0,1 1-1 0 0,-1-1 0 0 0,0 1 0 0 0,1-1 0 0 0,-1 0 0 0 0,0 1 0 0 0,1-1 0 0 0,-1 0-6 0 0,-3-1 22 0 0,3 2-12 0 0,-4 2 17 0 0,-11 6 42 0 0,15-8-69 0 0,0 0 0 0 0,0-1 1 0 0,0 1-1 0 0,0-1 0 0 0,0 0 1 0 0,-1 1-1 0 0,1-1 0 0 0,0 0 1 0 0,0 0-1 0 0,-1-1-1 0 0,-4 1 9 0 0,-8 2 34 0 0,0 6-47 0 0,14-8-32 0 0,-7-3 59 0 0,6 1-67 0 0,-1 0-82 0 0,3 1 21 0 0,-1-1-32 0 0,0 2-138 0 0,0 0 88 0 0,-1 0 62 0 0,-4 0-93 0 0,4 0 25 0 0,1 0 18 0 0,1 0-64 0 0,0 0-6 0 0,-1 0-34 0 0,0 0-371 0 0,1 0 96 0 0,-1-1-48 0 0,-1-1-702 0 0,0 0 46 0 0,-2-2-41 0 0,-2-2-898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3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8232 0 0,'0'0'182'0'0,"0"0"29"0"0,0 0 14 0 0,0 0 31 0 0,2 0 83 0 0,5 0 14 0 0,-1 0-49 0 0,1 0-41 0 0,-1 0-36 0 0,7 0 144 0 0,18 0 376 0 0,-22 0-474 0 0,1 0 56 0 0,-3 0-59 0 0,-1-1-66 0 0,1-1-28 0 0,3-2 3 0 0,5-2 69 0 0,45 1 691 0 0,3-10-78 0 0,-31 5-554 0 0,-11 2-96 0 0,2 1 42 0 0,20 2 104 0 0,25-8-9 0 0,0 1-63 0 0,-24 9-141 0 0,1 4-80 0 0,-28 0-54 0 0,0-1 1 0 0,-1 0-1 0 0,1-1 0 0 0,6-2-10 0 0,-1-2-7 0 0,5 0-57 0 0,-1 2-53 0 0,-15 3-66 0 0,-1-1 103 0 0,16-3 77 0 0,-21 3-31 0 0,0-1-40 0 0,1 1-75 0 0,-1 0-88 0 0,1-1-106 0 0,-3 2 125 0 0,0-1-33 0 0,0 1-36 0 0,1-1-39 0 0,-1 1-40 0 0,1 0-44 0 0,-1-1-45 0 0,1 1-48 0 0,0 0-50 0 0,0 0-53 0 0,8 0-1397 0 0,6 0-1135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4.5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11272 0 0,'0'0'274'0'0,"0"0"-132"0"0,0 0 71 0 0,0 0-88 0 0,0 0 123 0 0,0 0 223 0 0,0 0 17 0 0,0 0-24 0 0,0 0-128 0 0,0 0-59 0 0,0 0-11 0 0,0 0 18 0 0,0 0 82 0 0,0 0 33 0 0,0 0 8 0 0,0 0-28 0 0,0 0-116 0 0,0 0-51 0 0,0 0-11 0 0,0 0-7 0 0,0 0-30 0 0,0 0-18 0 0,0 0-2 0 0,0 0-38 0 0,0 0-120 0 0,0 0-51 0 0,0 0-170 0 0,0 0-29 0 0,0 0 0 0 0,0 0 91 0 0,0 0 12 0 0,0 0-60 0 0,2 0-189 0 0,9 0-348 0 0,-9 0-30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4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12784 0 0,'0'0'289'0'0,"0"0"40"0"0,0 0 22 0 0,0 0-147 0 0,0 0-97 0 0,0 0 66 0 0,0 0-57 0 0,0 0 117 0 0,0 0 215 0 0,0 0 22 0 0,3 0-32 0 0,3 1-253 0 0,-1 4 7 0 0,2 2 59 0 0,5-5 24 0 0,-8-2-320 0 0,2 0-108 0 0,-4 0-161 0 0,-2 0-19 0 0,0 0 100 0 0,0 0-13 0 0,0 0-121 0 0,0 0 28 0 0,0 0-34 0 0,0 0-971 0 0,0 0-50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5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13104 0 0,'0'0'297'0'0,"0"0"39"0"0,0 0 19 0 0,0 0-145 0 0,0 0-99 0 0,0 0 96 0 0,0 0-42 0 0,0 0 178 0 0,0 0 315 0 0,0 0 29 0 0,0 0-25 0 0,0 0-132 0 0,0 0-61 0 0,0 0-12 0 0,0 0-43 0 0,0 0-301 0 0,0 0 8 0 0,0 0 37 0 0,0 0-20 0 0,0 0-14 0 0,0 0-42 0 0,0 0-24 0 0,0 0-132 0 0,0 0-80 0 0,0 0 52 0 0,0 0 27 0 0,0 0-35 0 0,0 0-14 0 0,0 0-35 0 0,0 0-41 0 0,0 0-44 0 0,0 0-49 0 0,0 0-47 0 0,0 0-41 0 0,0 0-38 0 0,0 0-273 0 0,0 0-63 0 0,0 0-50 0 0,0 0-35 0 0,0 0-1509 0 0,0 0-1334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6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1 106 5280 0 0,'0'0'152'0'0,"0"0"-33"0"0,0 0-2 0 0,0 0 44 0 0,0 0 140 0 0,2 0 258 0 0,-1 0-521 0 0,0 0-1 0 0,-1 0 0 0 0,1 0 1 0 0,-1 0-1 0 0,1 0 1 0 0,0 0-1 0 0,-1-1 1 0 0,1 1-1 0 0,-1 0 0 0 0,1 0 1 0 0,0-1-1 0 0,-1 1 1 0 0,1 0-1 0 0,-1-1 1 0 0,1 1-1 0 0,-1-1 0 0 0,1 1 1 0 0,-1-1-1 0 0,0 1 1 0 0,1-1-1 0 0,-1 1 1 0 0,1-1-1 0 0,-1 1-37 0 0,5-5 386 0 0,3 2-81 0 0,-6 3 60 0 0,0 1-173 0 0,0-1-36 0 0,2 0 68 0 0,2 0-74 0 0,6-2 79 0 0,-10 1-90 0 0,3-9 245 0 0,1 5-137 0 0,2 1-40 0 0,3-3 107 0 0,-10 7-267 0 0,2-3 141 0 0,-1 0-36 0 0,3-1 62 0 0,-1 1-86 0 0,6-1 79 0 0,-7 4-111 0 0,2 0 40 0 0,5-2 141 0 0,2-4 38 0 0,0 0 2 0 0,-1 5-34 0 0,1-1 12 0 0,-4-3-53 0 0,5-1 6 0 0,4 5-33 0 0,-2 0-16 0 0,-2-2 2 0 0,28-7 214 0 0,9 7 88 0 0,-16 3-279 0 0,-7 0-104 0 0,-5 0-55 0 0,-2 0-44 0 0,-18 1-18 0 0,-1-1 0 0 0,1 0 0 0 0,0 0 0 0 0,-1 0 0 0 0,1 1 0 0 0,-1-1 1 0 0,1 1-1 0 0,-1-1 0 0 0,1 1 0 0 0,-1 0 0 0 0,1 0 0 0 0,-1-1 0 0 0,0 1 1 0 0,1 0-4 0 0,6 4 21 0 0,22 10-10 0 0,-26-13-11 0 0,-3-1 0 0 0,0-1 0 0 0,-1 0 0 0 0,1 0 0 0 0,0 1 0 0 0,-1-1 0 0 0,1 0 0 0 0,-1 1 0 0 0,1-1 0 0 0,-1 1 0 0 0,1-1 0 0 0,-1 1 0 0 0,1-1 0 0 0,-1 0 0 0 0,1 1 0 0 0,-1 0 0 0 0,0-1 0 0 0,1 1 0 0 0,-1-1 0 0 0,0 1 0 0 0,1-1 0 0 0,-1 1 0 0 0,0 0 0 0 0,2 4 0 0 0,6 10 10 0 0,-12-4 23 0 0,3-9-31 0 0,0-1 0 0 0,0 1 0 0 0,1-1 0 0 0,-1 1 0 0 0,1 0 0 0 0,-1-1 0 0 0,1 1 0 0 0,-1 0 0 0 0,1-1 1 0 0,0 2-3 0 0,0 0 0 0 0,-1 1 0 0 0,1-1 0 0 0,0 0 0 0 0,-1 0 0 0 0,0 0 0 0 0,0 0 0 0 0,0 0 0 0 0,0 0 0 0 0,-1 2 0 0 0,-3 5 0 0 0,4-7 0 0 0,1-1 0 0 0,-1 1 0 0 0,0-1 0 0 0,1 0 0 0 0,-1 1 0 0 0,0-1 0 0 0,-1 0 0 0 0,1 0 0 0 0,0 0 0 0 0,0 0 0 0 0,-1 0 0 0 0,0 0-1 0 0,1 0 1 0 0,-1 0 1 0 0,-1 1-2 0 0,0 1 1 0 0,0-1 0 0 0,0 1 0 0 0,1 0 0 0 0,0 0 0 0 0,-1 1 0 0 0,-9 16 11 0 0,6-11 7 0 0,5-7-15 0 0,-1 0 0 0 0,0 1 1 0 0,0-2-1 0 0,0 1 0 0 0,0 0 0 0 0,0 0 1 0 0,-1-1-1 0 0,1 1 0 0 0,-1-1 0 0 0,1 0 1 0 0,-1 0-4 0 0,-3 2 0 0 0,1 0 0 0 0,0 0 0 0 0,1 0 0 0 0,-1 1 0 0 0,1-1 0 0 0,0 1 0 0 0,0 0 0 0 0,-2 3 0 0 0,-1 1 8 0 0,0-1 1 0 0,0 0 0 0 0,-1-1 0 0 0,0 0 0 0 0,0 0 0 0 0,0 0-1 0 0,-5 1-8 0 0,-24 22 3 0 0,30-24 7 0 0,1 0 1 0 0,-1 0 0 0 0,0-1-1 0 0,0 0 1 0 0,-4 2-11 0 0,-10 6 11 0 0,10-6-15 0 0,7-5 10 0 0,-1 1 1 0 0,1-1 0 0 0,0 1 0 0 0,0 0 0 0 0,0 1-1 0 0,0-1 1 0 0,0 1 0 0 0,1-1 0 0 0,0 1 0 0 0,-2 3-7 0 0,0 4 1 0 0,-1 0-1 0 0,-4 0 52 0 0,0 2-41 0 0,10-13-11 0 0,0 0 0 0 0,0 1 0 0 0,-1-1 0 0 0,1 1 0 0 0,0-1 0 0 0,0 1 0 0 0,0-1 0 0 0,0 1 0 0 0,0-1 0 0 0,-1 1 0 0 0,1-1 0 0 0,0 1 0 0 0,0-1 0 0 0,0 1 0 0 0,0-1 0 0 0,1 1 0 0 0,-1-1 0 0 0,0 1 0 0 0,0-1 0 0 0,0 0 0 0 0,0 1 0 0 0,0-1 0 0 0,1 1 0 0 0,-1-1 0 0 0,0 1 0 0 0,0-1 0 0 0,13 5 0 0 0,20 9 0 0 0,-18-14 0 0 0,-3-1 0 0 0,-7 1 0 0 0,0 1 0 0 0,-1-1 0 0 0,1 1 0 0 0,-1 0 0 0 0,1 0 0 0 0,-1 1 0 0 0,0-1 0 0 0,1 1 0 0 0,-1 0 0 0 0,0 0 0 0 0,0 1 0 0 0,0-1 0 0 0,-1 1 0 0 0,1 0 0 0 0,0 0 0 0 0,-1 0 0 0 0,5 10 0 0 0,4-6 0 0 0,-11-5-1 0 0,0-1 0 0 0,0 0 0 0 0,0 1 1 0 0,0 0-1 0 0,0-1 0 0 0,0 1 1 0 0,0-1-1 0 0,-1 1 0 0 0,1 0 0 0 0,-1 0 1 0 0,1 0 0 0 0,7 19-59 0 0,-4-14 47 0 0,-3-5 12 0 0,0-1 0 0 0,0 0 0 0 0,0 1 0 0 0,0-1 0 0 0,-1 1 0 0 0,1-1-1 0 0,-1 1 1 0 0,1-1 0 0 0,-1 1 0 0 0,1-1 0 0 0,-1 1 0 0 0,0-1 0 0 0,0 1 0 0 0,0 0 0 0 0,1 9 0 0 0,-1-8 0 0 0,1 0 0 0 0,-1 0 0 0 0,0 0 0 0 0,0 0 0 0 0,-1 1 0 0 0,1-1 0 0 0,-1 0 0 0 0,1 0 0 0 0,-1 0 0 0 0,0 0 0 0 0,-4 5 0 0 0,4-7 1 0 0,0 1-1 0 0,0-1 1 0 0,1 0 0 0 0,-1 1 0 0 0,0-1-1 0 0,1 1 1 0 0,-1-1 0 0 0,1 1-1 0 0,-1-1 1 0 0,1 1 0 0 0,0-1 0 0 0,-1 1-1 0 0,1 0 1 0 0,0-1-1 0 0,0 1 6 0 0,0 0 1 0 0,0-1-1 0 0,0 1 0 0 0,-1-1 0 0 0,1 1 0 0 0,-1-1 1 0 0,1 1-1 0 0,-1-1 0 0 0,1 1 0 0 0,-1-1 0 0 0,0 1 1 0 0,0-1-1 0 0,0 0 0 0 0,0 1-6 0 0,-3 6 30 0 0,-11 22 98 0 0,12-18-64 0 0,3-9 0 0 0,0 0-10 0 0,0 9-44 0 0,0-11-9 0 0,0 0 0 0 0,0 0 0 0 0,0-1 0 0 0,0 1-1 0 0,0 0 1 0 0,0 0 0 0 0,0 0 0 0 0,0-1-1 0 0,1 1 1 0 0,-1 0 0 0 0,0 0 0 0 0,0 0-1 0 0,1-1 1 0 0,0 2-1 0 0,22 11 55 0 0,-19-11-57 0 0,7 2 2 0 0,-10-3 0 0 0,0-1 0 0 0,0 0 0 0 0,0 1 0 0 0,0-1 0 0 0,0 1 0 0 0,0-1 0 0 0,0 1 0 0 0,0-1 0 0 0,0 1 0 0 0,0 0 0 0 0,0 0 0 0 0,-1-1 0 0 0,1 1 0 0 0,0 0 0 0 0,0 0 0 0 0,-1 0 0 0 0,1 0 0 0 0,0 0 0 0 0,1 4 0 0 0,-2-4 0 0 0,1-1 0 0 0,-1 1 0 0 0,0 0 0 0 0,0-1 0 0 0,1 1 0 0 0,-1-1 0 0 0,1 1 0 0 0,-1 0 0 0 0,0-1 0 0 0,1 1 0 0 0,-1-1 0 0 0,1 0 0 0 0,-1 1 0 0 0,1-1 0 0 0,-1 1 0 0 0,1-1 0 0 0,-1 0 0 0 0,1 1 0 0 0,0-1 0 0 0,-1 0 0 0 0,1 0 0 0 0,0 1 0 0 0,4 1 0 0 0,-2 0 0 0 0,0 0 0 0 0,0 1 0 0 0,0-1 0 0 0,0 1 0 0 0,0 0 0 0 0,1 2 0 0 0,6 5 0 0 0,7 8 0 0 0,-7-6 0 0 0,1-1 0 0 0,0-1 0 0 0,0 0 0 0 0,5 2 0 0 0,-5-5 0 0 0,-6-4 0 0 0,0 1 0 0 0,0-1 0 0 0,0 1 0 0 0,0-1 0 0 0,-1 2 0 0 0,1-1 0 0 0,-1 0 0 0 0,0 1 0 0 0,1 1 0 0 0,13 20 0 0 0,7-6 0 0 0,7 23 0 0 0,-9-18 19 0 0,-16-17-33 0 0,-1 1 0 0 0,0 0 0 0 0,0 3 14 0 0,13 31-16 0 0,-7-11 81 0 0,-9-23-28 0 0,5 14 108 0 0,-7-21-123 0 0,-1 0 1 0 0,0 1-1 0 0,0-1 0 0 0,1 0 1 0 0,-2 1-1 0 0,1-1 0 0 0,0 1 1 0 0,0-1-1 0 0,-1 0 0 0 0,1 1 1 0 0,-1 0-23 0 0,-9 24 138 0 0,9-25-131 0 0,-6 25 135 0 0,-1-10-19 0 0,3-4-11 0 0,1-2-47 0 0,-4 10 21 0 0,2-11-28 0 0,0 0-1 0 0,0-1 1 0 0,-1 0-1 0 0,-1 0 1 0 0,1 0-1 0 0,-2-1-57 0 0,-16 17 119 0 0,8-8-70 0 0,12-12-22 0 0,-1-1-1 0 0,1 0 0 0 0,-1 0 0 0 0,0 0 0 0 0,-1 0 0 0 0,-5 2-26 0 0,-14 8 109 0 0,5 0 14 0 0,-3 2 8 0 0,20-13-107 0 0,1-1-1 0 0,-1 0 0 0 0,1-1 1 0 0,-1 1-1 0 0,1-1 1 0 0,-1 1-1 0 0,0-1 0 0 0,-1 0-23 0 0,-7 2 53 0 0,-8 7 59 0 0,-5-5 0 0 0,13 1-46 0 0,11-5-63 0 0,-1 0 0 0 0,1 0 1 0 0,-1-1-1 0 0,1 1 0 0 0,-1 0 1 0 0,1-1-1 0 0,-1 1 0 0 0,1-1 1 0 0,-1 0-1 0 0,0 1 0 0 0,1-1 1 0 0,-1 0-1 0 0,1 0 0 0 0,-1 0-3 0 0,-13 0-1 0 0,-28 0 66 0 0,38 1-63 0 0,3-2-6 0 0,-21-12 60 0 0,7 8-46 0 0,1-7-10 0 0,-8-11-119 0 0,21 20 44 0 0,0-2 7 0 0,1 4 120 0 0,0-1-45 0 0,1 1-42 0 0,-1-1-42 0 0,1 1-41 0 0,0-1-37 0 0,0 0-38 0 0,0 1-35 0 0,0-3-329 0 0,0 1-123 0 0,0 0-111 0 0,0 0-99 0 0,0 0-148 0 0,0 1-83 0 0,0-4-1161 0 0,0-3-1293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03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61 7632 0 0,'0'0'166'0'0,"0"0"29"0"0,0 0 14 0 0,-2-2-25 0 0,-15-12-142 0 0,13 14-26 0 0,4 0-15 0 0,-1 0 0 0 0,1 0 0 0 0,0 0 0 0 0,0 0 1 0 0,0 0-1 0 0,0 0 0 0 0,0 0 0 0 0,0 0 0 0 0,0 0 0 0 0,0 0 0 0 0,0 0 0 0 0,-1 0 1 0 0,1 0-1 0 0,0 0 0 0 0,0 0 0 0 0,0 0 0 0 0,0 0 0 0 0,0 0 0 0 0,0 0 0 0 0,0 0 1 0 0,-1 0-1 0 0,1 0 0 0 0,0 0 0 0 0,0 0 0 0 0,0 0 0 0 0,0 0 0 0 0,0 0 0 0 0,0 0 1 0 0,0 0-1 0 0,0 0 0 0 0,-1 0 0 0 0,1 0 0 0 0,0 0 0 0 0,0 0 0 0 0,0 0 0 0 0,0 0 1 0 0,0 0-1 0 0,0-1 0 0 0,0 1 0 0 0,0 0 0 0 0,0 0 0 0 0,0 0 0 0 0,0 0 0 0 0,0 0 1 0 0,0 0-1 0 0,0 0-1 0 0,-3-5 154 0 0,1-1 60 0 0,-4 2 87 0 0,-2 0-43 0 0,-4-3 136 0 0,11 6-202 0 0,0 0-35 0 0,-2 0 63 0 0,0 0-81 0 0,-1 1-76 0 0,1 0-16 0 0,1-1 59 0 0,-6-3 100 0 0,-2-2 81 0 0,-3 4 71 0 0,1 2-32 0 0,0 0-74 0 0,-24 0 314 0 0,21 2-369 0 0,-2 6-135 0 0,7-4-33 0 0,3-3-26 0 0,1 1 6 0 0,0 5 21 0 0,4-4-12 0 0,-26 13 60 0 0,18-12-61 0 0,8-3-10 0 0,0 0 0 0 0,0 0 0 0 0,0 0 0 0 0,0 1 0 0 0,0-1 0 0 0,0 0 0 0 0,0 1 0 0 0,0-1 0 0 0,0 1-7 0 0,-26 16 14 0 0,13 10-14 0 0,0 2 0 0 0,13-15 0 0 0,2 15 0 0 0,2-15 0 0 0,11 0 0 0 0,2-2 17 0 0,15 2 232 0 0,-17-11-84 0 0,0-4-55 0 0,-1-4-47 0 0,-1 0-39 0 0,3-2-36 0 0,2 5 11 0 0,-14 1 3 0 0,1 0-1 0 0,-1 0 1 0 0,0 0 0 0 0,1 0-1 0 0,-1 0 1 0 0,0-1 0 0 0,0 1-1 0 0,1-1 1 0 0,-1 1 0 0 0,2-2-2 0 0,14-8 78 0 0,-6 7-34 0 0,-10 3-35 0 0,0-1 0 0 0,1 1 0 0 0,-1-1 0 0 0,0 0 0 0 0,0 1 0 0 0,0-1 0 0 0,0 0 0 0 0,0 0 0 0 0,0-1 0 0 0,0 1 0 0 0,0 0 0 0 0,0 0 0 0 0,-1-1 0 0 0,1 0-9 0 0,19-11 96 0 0,-19 13-87 0 0,-1-1-1 0 0,1 0 1 0 0,0 0-1 0 0,0 0 1 0 0,-1 0 0 0 0,1 0-1 0 0,0 0 1 0 0,-1-1-1 0 0,0 1 1 0 0,1-1-1 0 0,-1 1 1 0 0,0-1 0 0 0,1 0-9 0 0,3-11 64 0 0,2 9-25 0 0,-3 1-20 0 0,-2-10 40 0 0,0 1-38 0 0,8-1 6 0 0,-9 13-28 0 0,-1 0 0 0 0,0 0 0 0 0,0 0 0 0 0,0 0 0 0 0,0 0 0 0 0,0 0 0 0 0,0 0 0 0 0,0 0 0 0 0,0 0 1 0 0,1-1-1 0 0,-1 1 0 0 0,0 0 0 0 0,0 0 0 0 0,0 0 0 0 0,0 0 0 0 0,0 0 0 0 0,0 0 0 0 0,0 0 0 0 0,0 0 0 0 0,0 0 0 0 0,0-1 0 0 0,0 1 0 0 0,0 0 0 0 0,0 0 1 0 0,0 0-1 0 0,0 0 0 0 0,0 0 0 0 0,0 0 0 0 0,0 0 0 0 0,0-1 0 0 0,0 1 0 0 0,0 0 0 0 0,0 0 0 0 0,0 0 0 0 0,0 0 0 0 0,0 0 0 0 0,0 0 0 0 0,0 0 0 0 0,0-1 0 0 0,0 1 1 0 0,0 0-1 0 0,0 0 0 0 0,0 0 0 0 0,0 0 0 0 0,0 0 0 0 0,0 0 0 0 0,0 0 0 0 0,-1 0 0 0 0,1 0 0 0 0,0-1 0 0 0,0 1 0 0 0,0 0 0 0 0,0 0 0 0 0,0 0 0 0 0,0 0 1 0 0,0 0-1 0 0,-1 0 1 0 0,1 0-124 0 0,0-1 63 0 0,-1 0 61 0 0,0 0 76 0 0,0-1 135 0 0,0 1-131 0 0,0 0-117 0 0,0 0-32 0 0,0 0-42 0 0,1 1-17 0 0,-1-1-36 0 0,1 1-39 0 0,-1-1-43 0 0,0 1-46 0 0,0-1-50 0 0,1 1-52 0 0,-1-1-56 0 0,1 1 138 0 0,0 0-43 0 0,0 0-38 0 0,0 0-34 0 0,0 0-122 0 0,0 0-34 0 0,0 0-1280 0 0</inkml:trace>
  <inkml:trace contextRef="#ctx0" brushRef="#br0" timeOffset="421.88">213 212 3968 0 0,'0'0'91'0'0,"0"3"11"0"0,0-2-86 0 0,0 0 1 0 0,0 1-1 0 0,0-1 0 0 0,-1 0 1 0 0,1 0-1 0 0,0 1 0 0 0,-1-1 0 0 0,1 0 1 0 0,-1 0-1 0 0,1 0 0 0 0,-1 0 1 0 0,0 1-1 0 0,0-1-16 0 0,-3 4 33 0 0,-1-2-55 0 0,-8 2 22 0 0,8 5 0 0 0,0-6 6 0 0,0-2 47 0 0,-4 3 88 0 0,3 2 51 0 0,2 3 105 0 0,0-1-48 0 0,4-9-224 0 0,-1 1 0 0 0,1 0 0 0 0,-1 0 0 0 0,0-1 0 0 0,1 1 0 0 0,-1 0 1 0 0,1-1-1 0 0,-1 1 0 0 0,0-1 0 0 0,0 1 0 0 0,1-1 0 0 0,-1 1 0 0 0,-1 0-25 0 0,-4 2 218 0 0,-1 0-29 0 0,1 1-40 0 0,4-3-110 0 0,0 0 1 0 0,0 0-1 0 0,0 0 1 0 0,0 1 0 0 0,0-1-1 0 0,1 1 1 0 0,-1-1-1 0 0,1 1 1 0 0,-1 0 0 0 0,1 0-1 0 0,-1 0 1 0 0,1-1-1 0 0,0 2-39 0 0,-4 7 202 0 0,0 0 8 0 0,-3 1-55 0 0,5-9-120 0 0,1 1 0 0 0,0 0 0 0 0,0 0 0 0 0,0 0 1 0 0,0 0-1 0 0,0 2-35 0 0,0-2 25 0 0,1 1 0 0 0,-1-1 1 0 0,0 0-1 0 0,-1 0 0 0 0,1 0 1 0 0,-1 1-26 0 0,-12 16 152 0 0,5 1 78 0 0,2-2-4 0 0,6-15-168 0 0,-1 0-19 0 0,-1 3 19 0 0,2-2 58 0 0,1 1 74 0 0,0-3-53 0 0,1 1 34 0 0,0-1-63 0 0,0-1-61 0 0,0 0 0 0 0,0 0 0 0 0,0-1-1 0 0,0 1 1 0 0,0 0 0 0 0,0 0 0 0 0,0-1 0 0 0,1 1 0 0 0,-1 0 0 0 0,1 0 0 0 0,0 0-47 0 0,5 3 207 0 0,-5-5-193 0 0,-1 0-1 0 0,0 0 1 0 0,1 1-1 0 0,-1-1 1 0 0,1 0-1 0 0,-1 0 1 0 0,0 1-1 0 0,1-1 1 0 0,-1 0-1 0 0,0 1 1 0 0,1-1-1 0 0,-1 0 1 0 0,0 1-1 0 0,0-1 1 0 0,1 1-1 0 0,-1-1 1 0 0,0 1-1 0 0,0-1 0 0 0,0 0 1 0 0,1 1-1 0 0,-1-1 1 0 0,0 1-1 0 0,0-1 1 0 0,0 1-1 0 0,0-1 1 0 0,0 1-1 0 0,0-1 1 0 0,0 1-1 0 0,0-1 1 0 0,0 1-1 0 0,0-1 1 0 0,-1 1-14 0 0,1 0 21 0 0,0 0 1 0 0,1-1-1 0 0,-1 1 1 0 0,0 0-1 0 0,0 0 1 0 0,0-1-1 0 0,0 1 1 0 0,1 0-1 0 0,-1 0 1 0 0,0-1-1 0 0,0 1 1 0 0,1 0-1 0 0,-1-1 1 0 0,1 1-1 0 0,-1 0 1 0 0,1-1-1 0 0,-1 1-21 0 0,2 0 44 0 0,-1 0-1 0 0,1 1 1 0 0,0-1 0 0 0,0 0-1 0 0,-1 0 1 0 0,1-1 0 0 0,0 1 0 0 0,0 0-1 0 0,1 0-43 0 0,-1-1 43 0 0,0 1 1 0 0,0 0-1 0 0,0 0 0 0 0,0 0 0 0 0,0 0 0 0 0,0 0 0 0 0,0 0 1 0 0,1 2-44 0 0,-1 0 83 0 0,4 4 58 0 0,0-5-108 0 0,3-1 73 0 0,2 0 58 0 0,2-1 38 0 0,24 0 430 0 0,-22-1-399 0 0,-2 1-67 0 0,-4-1-94 0 0,1 1 66 0 0,-2-1-34 0 0,10-6 86 0 0,-8 3-78 0 0,7-2 141 0 0,1 0-29 0 0,-8 3-91 0 0,-7 2-84 0 0,11-5 251 0 0,2-5 53 0 0,11-7 195 0 0,-19 7-361 0 0,2-5-26 0 0,3 3-4 0 0,-10 8-25 0 0,-2-2-87 0 0,0 1-13 0 0,3-1 8 0 0,-3 5-26 0 0,1 0 1 0 0,-1 0-1 0 0,0 0 1 0 0,0-1-1 0 0,0 1 1 0 0,-1 0-1 0 0,1 0 1 0 0,0-2-15 0 0,-1 3 1 0 0,0 0 1 0 0,0-1 0 0 0,0 1-1 0 0,0 0 1 0 0,0 0 0 0 0,0-1-1 0 0,-1 1 1 0 0,1 0 0 0 0,0 0-1 0 0,-1 0 1 0 0,1-1 0 0 0,-1 1 0 0 0,1 0-2 0 0,-5-7-1 0 0,4 7 1 0 0,0 0 0 0 0,0-1 0 0 0,1 1 0 0 0,-1 0 0 0 0,0-1 0 0 0,1 1 0 0 0,-1-1 0 0 0,1 1 0 0 0,-1-1 0 0 0,1 0 0 0 0,0 1 0 0 0,-1-1 0 0 0,1 1 0 0 0,0-1 1 0 0,-1-6 27 0 0,-1 2-47 0 0,-2-1-50 0 0,-4-2-88 0 0,0 0 3 0 0,3 2 83 0 0,5 6-108 0 0,-1 0 45 0 0,1 0 39 0 0,-1 0 36 0 0,1-1 29 0 0,-1 1 58 0 0,0-2 148 0 0,-1-1 225 0 0,1 2-318 0 0,1 1-60 0 0,-1 0-63 0 0,0 0-68 0 0,1 0-79 0 0,-1 0-91 0 0,0 0-32 0 0,1 0-78 0 0,-1 0-86 0 0,0 0-91 0 0,0 0-99 0 0,0 0-106 0 0,0-1-112 0 0,0 1-120 0 0,1 1-783 0 0,0 0-1006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7:57.8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137 91 10880 0 0,'0'0'248'0'0,"0"0"34"0"0,0 0 20 0 0,0 0-38 0 0,0 3-135 0 0,0 0-59 0 0,0 6 29 0 0,0-3 19 0 0,0 1 40 0 0,0 1 92 0 0,0 5-99 0 0,0 33 342 0 0,0-32-379 0 0,0-2-48 0 0,-1 13 81 0 0,0-13-78 0 0,1 0 0 0 0,1 1 1 0 0,0-1-1 0 0,1 8-69 0 0,0-10 28 0 0,2 7 41 0 0,-1 0-1 0 0,-1 0 1 0 0,0 7-69 0 0,-2-3 98 0 0,-1-8-12 0 0,2 1 1 0 0,-1-1 0 0 0,2 4-87 0 0,3 7 96 0 0,-2-10 0 0 0,-1 1-1 0 0,0 0 0 0 0,-1 8-95 0 0,-1-18 22 0 0,0 192 782 0 0,0-155-579 0 0,0 1 54 0 0,0-37-225 0 0,1 1 0 0 0,0-1 0 0 0,0 0 0 0 0,1 0 0 0 0,1 5-54 0 0,-1-5 62 0 0,0 1-1 0 0,0-1 1 0 0,-1 1-1 0 0,1 5-61 0 0,-2-8 37 0 0,0-1 0 0 0,-1 0 0 0 0,1 1 0 0 0,0-1 0 0 0,-1 0 0 0 0,0 0 0 0 0,0 3-37 0 0,-5 14 132 0 0,4-12-82 0 0,0 0 0 0 0,1 1 1 0 0,0-1-1 0 0,0 1 0 0 0,1 2-50 0 0,0 5 90 0 0,0 41 37 0 0,0-55-201 0 0,0-2 13 0 0,0 0-28 0 0,-2 0-134 0 0,0 0 37 0 0,-1 0-91 0 0,1-1 103 0 0,-1-2-144 0 0,2 1 134 0 0,0 1-15 0 0,0-1-80 0 0,0 0-99 0 0,0 2 144 0 0,0-1-32 0 0,1 0-113 0 0,-1 0-52 0 0,0 1-45 0 0,-1 0-40 0 0,1-1-148 0 0,-1 1-39 0 0,0 0-179 0 0,-1 0-484 0 0</inkml:trace>
  <inkml:trace contextRef="#ctx0" brushRef="#br0" timeOffset="504.86">1 122 4264 0 0,'0'0'125'0'0,"0"0"-27"0"0,0 0 6 0 0,0 0 45 0 0,0 0 139 0 0,0 0 254 0 0,0 0 24 0 0,0 0-16 0 0,0 0-71 0 0,0 0-30 0 0,0 0-7 0 0,0 0-6 0 0,0 0-18 0 0,0 0-8 0 0,0 0-2 0 0,0 0 5 0 0,2 0 23 0 0,8 0 11 0 0,-7 0 1 0 0,-3 0-16 0 0,2 0-66 0 0,10-1-86 0 0,11 2 281 0 0,-7 1-233 0 0,-4 3-109 0 0,-2 3-71 0 0,-5-4-34 0 0,0 0-1 0 0,1 0 1 0 0,-1-1-1 0 0,1 0 1 0 0,3 2-114 0 0,11 6 235 0 0,-2 3-100 0 0,2 11 81 0 0,5-5-6 0 0,-5 5-22 0 0,5-4-20 0 0,-20-18-131 0 0,0 1 0 0 0,0 0 0 0 0,-1 0 0 0 0,1 1 1 0 0,1 2-38 0 0,18 23 178 0 0,-4-6 140 0 0,15 13-318 0 0,-30-32 40 0 0,0 0 0 0 0,0 1 0 0 0,0 0 0 0 0,2 4-40 0 0,13 28 161 0 0,6-15 5 0 0,-6 5 2 0 0,-9-14-89 0 0,-4-5-16 0 0,0 0 1 0 0,-1 0 0 0 0,0 0 0 0 0,0 1-64 0 0,6 12 114 0 0,19 22 88 0 0,-15-24-90 0 0,0 2 46 0 0,-9-11-95 0 0,6 9 55 0 0,-2-8-11 0 0,3 6 34 0 0,-1 7-2 0 0,-12-23-124 0 0,-1 0 0 0 0,1-1-1 0 0,0 1 1 0 0,-1 0-1 0 0,1-1 1 0 0,0 1 0 0 0,0 0-1 0 0,0-1 1 0 0,0 0 0 0 0,0 1-1 0 0,1 0-14 0 0,7 11 103 0 0,-4-5-63 0 0,-4-7-35 0 0,0 1 0 0 0,0-1 0 0 0,0 1 0 0 0,-1-1-1 0 0,1 1 1 0 0,0-1 0 0 0,-1 1 0 0 0,1-1 0 0 0,-1 1 0 0 0,1-1 0 0 0,-1 3-5 0 0,0-2 66 0 0,0-2 14 0 0,0 0 0 0 0,0 0-40 0 0,0 0-86 0 0,0 0-37 0 0,0 0-125 0 0,0 0-15 0 0,0-1 15 0 0,1 0 33 0 0,-1-1-89 0 0,-1-1 83 0 0,-1-3-151 0 0,2 5 202 0 0,-1 0-37 0 0,-9-14-1206 0 0,8 0-60 0 0</inkml:trace>
  <inkml:trace contextRef="#ctx0" brushRef="#br0" timeOffset="886.56">500 16 8288 0 0,'0'0'190'0'0,"0"0"28"0"0,0 0 7 0 0,0-1-77 0 0,0-1-19 0 0,0 2 12 0 0,0-1-40 0 0,0 1-2 0 0,0-1-114 0 0,0 0-65 0 0,0 0-172 0 0,0 0 178 0 0,0 1 90 0 0,0-1 41 0 0,0 1 48 0 0,0-1 56 0 0,0 0 38 0 0,0 1 55 0 0,0-1 63 0 0,0 1 67 0 0,0-1 72 0 0,0 0 80 0 0,0 0 83 0 0,0 1 89 0 0,2 0-434 0 0,2 0-187 0 0,2 3 53 0 0,-4 0-46 0 0,-1 1 47 0 0,-1 1 81 0 0,2-3 2 0 0,4 3-120 0 0,-3-2-44 0 0,-1-1-1 0 0,1 1 1 0 0,-1 0-1 0 0,1 0 1 0 0,1 3-60 0 0,-3-5 24 0 0,-1 1 0 0 0,1-1 1 0 0,0 1-1 0 0,-1-1 0 0 0,1 1 1 0 0,-1-1-1 0 0,0 1 0 0 0,1-1 0 0 0,-1 1 1 0 0,0-1-1 0 0,0 1-24 0 0,2 10 173 0 0,4 3 15 0 0,4 6 62 0 0,-2 1-78 0 0,3 10 44 0 0,-5-13-132 0 0,-1 1 10 0 0,-1-1 0 0 0,0 1 1 0 0,-2 1-1 0 0,0-1 1 0 0,-1 1-95 0 0,-1-11 42 0 0,1 0 0 0 0,0 0 0 0 0,1 0 0 0 0,0 0 0 0 0,1 0-42 0 0,5 23 127 0 0,-4-15-69 0 0,3 13 53 0 0,-5-7-10 0 0,1 31 132 0 0,-2-46-193 0 0,1-1 0 0 0,0 1 0 0 0,0-1-1 0 0,3 7-39 0 0,5 18 117 0 0,-8-18 26 0 0,0 1-1 0 0,-1 0 0 0 0,-1 12-142 0 0,-1-17 58 0 0,1 10 50 0 0,3-8 14 0 0,2-5-52 0 0,-4-7-55 0 0,0 1 1 0 0,0-1 0 0 0,0 0-1 0 0,-1 1 1 0 0,1-1-1 0 0,0 1 1 0 0,-1-1 0 0 0,1 1-1 0 0,-1-1 1 0 0,0 1 0 0 0,1 0-1 0 0,-1-1 1 0 0,0 1-1 0 0,0 0-15 0 0,0 4 66 0 0,0-4-44 0 0,-1 0-1 0 0,1 1 0 0 0,0-1 0 0 0,1 0 1 0 0,-1 0-1 0 0,0 0 0 0 0,1 0 1 0 0,-1 0-1 0 0,1 0 0 0 0,0 1-21 0 0,0 0 40 0 0,2 2-21 0 0,1 2-6 0 0,-1-3 37 0 0,-2 0 46 0 0,-1 1 69 0 0,0-8-309 0 0,1 0 49 0 0,4-8-130 0 0,-3 7 101 0 0,0 1-85 0 0,0-1-114 0 0,-1 2 108 0 0,-1 0-39 0 0,1-1-154 0 0,0-1-88 0 0,-1 1-95 0 0,0-1-106 0 0,0 3 296 0 0,0 0-52 0 0,0 0-45 0 0,0 0-41 0 0,0 0-153 0 0,0-1-39 0 0,0 0-186 0 0,0-1-500 0 0</inkml:trace>
  <inkml:trace contextRef="#ctx0" brushRef="#br0" timeOffset="1389.47">1029 469 6704 0 0,'0'0'149'0'0,"0"0"23"0"0,0 0 12 0 0,0 0-59 0 0,0 0-9 0 0,0 0 44 0 0,0 0 135 0 0,0 0 250 0 0,0 0 21 0 0,0 0-21 0 0,-3-2-94 0 0,-10-8-14 0 0,1 7-62 0 0,10 3 9 0 0,2 0-67 0 0,-3 3-28 0 0,-7 7-7 0 0,7-8-1 0 0,1-2 6 0 0,-7 2-54 0 0,-15 9 181 0 0,14-6-211 0 0,7-3-150 0 0,1 1-1 0 0,-1 0 1 0 0,1 0-1 0 0,-1 0 1 0 0,1 0-1 0 0,0 0 1 0 0,0 0-1 0 0,1 1 1 0 0,-1-1-1 0 0,0 3-52 0 0,-2 1 81 0 0,0 3 45 0 0,0-2-32 0 0,-5 4 2 0 0,7-10-80 0 0,0 1 0 0 0,0-1 0 0 0,1 1 0 0 0,-1-1 1 0 0,1 1-1 0 0,0 0 0 0 0,0-1 0 0 0,0 1 1 0 0,0 0-1 0 0,0 0 0 0 0,0 0 0 0 0,1 0 1 0 0,0 0-1 0 0,-1 1-16 0 0,0 11 85 0 0,1 0-1 0 0,2 8-84 0 0,-1 3 57 0 0,-1-20-54 0 0,1 1-1 0 0,-1-1 1 0 0,2 1 0 0 0,-1-1 0 0 0,1 0 0 0 0,0 2-3 0 0,2 6-2 0 0,-1-1 2 0 0,-3-11 0 0 0,0 1 0 0 0,1-1 0 0 0,-1 0 0 0 0,1 0 0 0 0,0 0 0 0 0,-1 1 0 0 0,1-1 0 0 0,0 0 0 0 0,0 0 0 0 0,1 0 0 0 0,-1-1 0 0 0,0 1 0 0 0,0 0 0 0 0,1 0 0 0 0,0 0 0 0 0,5 5 0 0 0,-3-4 0 0 0,-1 0 0 0 0,0 0 0 0 0,0 0 0 0 0,-1 1 0 0 0,1-1 0 0 0,0 1 0 0 0,0 3 0 0 0,-2-4 0 0 0,1 0 0 0 0,-1 0 0 0 0,1 0 0 0 0,0 0 0 0 0,0 0 0 0 0,0 0 0 0 0,0-1 0 0 0,0 1 0 0 0,1-1 0 0 0,-1 0 0 0 0,1 1 0 0 0,-1-1 0 0 0,4 1 0 0 0,-4-1 0 0 0,1 0 0 0 0,0 0 0 0 0,-1-1 0 0 0,1 1 0 0 0,0-1 0 0 0,0 0 0 0 0,0 0 0 0 0,0 0 0 0 0,0 0 0 0 0,0-1 0 0 0,0 1 0 0 0,0-1 0 0 0,3 1 0 0 0,-3-1 8 0 0,0 0 0 0 0,0 1 0 0 0,1-1 1 0 0,-1 1-1 0 0,0 0 0 0 0,0 0 1 0 0,0 0-1 0 0,3 2-8 0 0,-4-2 9 0 0,0 0-1 0 0,1 0 1 0 0,-1 0 0 0 0,0 0 0 0 0,1-1 0 0 0,-1 1-1 0 0,1-1 1 0 0,-1 1 0 0 0,1-1 0 0 0,-1 0-1 0 0,1 0 1 0 0,-1 0 0 0 0,1 0 0 0 0,-1 0-1 0 0,1-1 1 0 0,-1 1 0 0 0,1-1 0 0 0,0 0-9 0 0,7-3 35 0 0,8-3 47 0 0,-11 6-15 0 0,1 1 33 0 0,-7 0-84 0 0,0-1 0 0 0,0 1 1 0 0,0 0-1 0 0,0 0 0 0 0,0 0 1 0 0,0 0-1 0 0,0-1 1 0 0,0 1-1 0 0,0 0 0 0 0,-1-1 1 0 0,1 1-1 0 0,1-1-16 0 0,9-13 161 0 0,-5 6-66 0 0,8-1 134 0 0,-13 8-214 0 0,1 1 1 0 0,-1-1-1 0 0,0 0 1 0 0,0 1-1 0 0,1-1 1 0 0,-1 0-1 0 0,0 0 1 0 0,0 0-1 0 0,0 0 1 0 0,0 0-1 0 0,0 0 1 0 0,0 0-1 0 0,0-1-15 0 0,11-21 171 0 0,-10 14-85 0 0,-1-2 42 0 0,1-4 31 0 0,3 0-52 0 0,2 0-19 0 0,-6-3 38 0 0,0 0-25 0 0,-1-26 150 0 0,-1 31-200 0 0,-1 2-38 0 0,-13-24 105 0 0,14 32-117 0 0,0 0 0 0 0,0 1 1 0 0,-1-1-1 0 0,1 1 0 0 0,-1-1 1 0 0,1 1-1 0 0,-1 0 0 0 0,0-1-1 0 0,-13-7 12 0 0,6-2 17 0 0,-2-5-3 0 0,-2 6-39 0 0,-1 1-31 0 0,0 0-52 0 0,-16-16-210 0 0,23 20 236 0 0,-1 1-93 0 0,1 0-38 0 0,-11-4-339 0 0,13 7 371 0 0,3 1 146 0 0,0 0-34 0 0,0 1-34 0 0,0 0-35 0 0,1-1-35 0 0,-1 1-37 0 0,0 0-38 0 0,0 0-37 0 0,0 0-44 0 0,0 0-42 0 0,0 0-40 0 0,0 0-43 0 0,0 0-42 0 0,1-1-44 0 0,-1 1-45 0 0,0-1-44 0 0,-4-3-1283 0 0,-3-5-1068 0 0</inkml:trace>
  <inkml:trace contextRef="#ctx0" brushRef="#br0" timeOffset="1772.13">1724 167 10016 0 0,'0'0'230'0'0,"0"0"30"0"0,0 0 18 0 0,0 0-120 0 0,-2 0-83 0 0,-5 0-1 0 0,4 0-17 0 0,1 0 79 0 0,1 0 154 0 0,1 0 250 0 0,0 2 18 0 0,0 1-484 0 0,0 0 40 0 0,0 4 207 0 0,0 0 78 0 0,0 12 607 0 0,0-14-742 0 0,0 0-47 0 0,0 0-45 0 0,0-3-129 0 0,0 0-32 0 0,2 9 208 0 0,3 0 25 0 0,2 2 11 0 0,-6 0-29 0 0,-1-1-91 0 0,0-4-20 0 0,0-1 0 0 0,0 1 0 0 0,1 0-1 0 0,1 7-114 0 0,13 42 545 0 0,-1-9-156 0 0,-3 1-59 0 0,-6-9-123 0 0,1-17-92 0 0,-4-17-73 0 0,-1 0 1 0 0,0 0 0 0 0,0 0-1 0 0,0 0 1 0 0,0 4-43 0 0,0 14 115 0 0,5 5 0 0 0,0 0-1 0 0,-4-5-1 0 0,-3-12-50 0 0,1 8 51 0 0,3-4 13 0 0,0-8-68 0 0,0 1 0 0 0,-1-1 0 0 0,0 1 0 0 0,0 5-59 0 0,-1 14 148 0 0,-1-13-72 0 0,0 28 117 0 0,0 2-19 0 0,0-44-168 0 0,0 1-1 0 0,0-1 1 0 0,0 1-1 0 0,-1-1 1 0 0,1 1-1 0 0,0-1 1 0 0,-1 1-1 0 0,1-1 1 0 0,-1 0-1 0 0,1 1 1 0 0,-1-1-1 0 0,0 0 1 0 0,0 1-1 0 0,0-1 1 0 0,0 0-6 0 0,-4 5 5 0 0,5-6-4 0 0,0 0 0 0 0,0 0-1 0 0,0 0 1 0 0,0 0 0 0 0,0 0 0 0 0,0 0-1 0 0,0 0 1 0 0,0 1 0 0 0,0-1 0 0 0,0 0-1 0 0,0 0 1 0 0,0 0 0 0 0,0 0 0 0 0,-1 0-1 0 0,1 0 1 0 0,0 0 0 0 0,0 0 0 0 0,0 0-1 0 0,0 0 1 0 0,0 0 0 0 0,0 0 0 0 0,0 0-1 0 0,0 0 1 0 0,-1 0 0 0 0,1 0-1 0 0,0 0 1 0 0,0 0 0 0 0,0 0 0 0 0,0 0-1 0 0,0 0 1 0 0,0 0 0 0 0,0 0 0 0 0,-1 0-1 0 0,1 0 1 0 0,0 0 0 0 0,0 0 0 0 0,0 0-1 0 0,0 0 1 0 0,0 0 0 0 0,0 0 0 0 0,0 0-1 0 0,-1 0 1 0 0,1 0 0 0 0,0 0 0 0 0,0 0-1 0 0,0 0 1 0 0,0 0 0 0 0,0 0 0 0 0,0 0-1 0 0,0-1 1 0 0,0 1 0 0 0,0 0 0 0 0,0 0-1 0 0,0 0 1 0 0,0 0 0 0 0,-1 0 0 0 0,1 0-1 0 0,-3-4-56 0 0,-4-3-12 0 0,2 2-12 0 0,2 1-37 0 0,-1-1-66 0 0,2 1-34 0 0,0 0-70 0 0,1 0-83 0 0,1 0-92 0 0,0 4 158 0 0,0-1-43 0 0,0 0-42 0 0,0 1-35 0 0,-1-1-274 0 0,1 0-60 0 0,-1 0-47 0 0,0-1-35 0 0,-2-5-1240 0 0,-1 0 525 0 0,-1-4-818 0 0</inkml:trace>
  <inkml:trace contextRef="#ctx0" brushRef="#br0" timeOffset="2109.25">1331 515 9432 0 0,'0'0'274'0'0,"0"0"0"0"0,0-3-97 0 0,0 2-69 0 0,0 0-67 0 0,0-1-104 0 0,0 1 74 0 0,0 0 43 0 0,0 0 49 0 0,0 0 77 0 0,0 0 87 0 0,0-1 102 0 0,0 1 117 0 0,3 1 75 0 0,1 0-371 0 0,-2 0-110 0 0,0 0-1 0 0,0 0 1 0 0,1 0 0 0 0,-1 0 0 0 0,0 0 0 0 0,0-1 0 0 0,1 1-1 0 0,-1-1 1 0 0,1 0-80 0 0,5-4 205 0 0,2 0 82 0 0,3 2 51 0 0,1 4-31 0 0,-2-1-104 0 0,0 0-46 0 0,8-3 52 0 0,-6-2-30 0 0,-2 0-43 0 0,10 2 11 0 0,-15 3-92 0 0,0-1 0 0 0,1 0 0 0 0,-1 0 0 0 0,1-1 0 0 0,0 0-55 0 0,-1 0 49 0 0,0 0 0 0 0,1 1 1 0 0,-1-1-1 0 0,1 2 1 0 0,0-1-50 0 0,21-1 83 0 0,-6-3-40 0 0,-14 3-33 0 0,0 0 0 0 0,0 0 0 0 0,0 1 0 0 0,1 0 0 0 0,1 1-10 0 0,5 1 26 0 0,-7-1-15 0 0,-1 0 0 0 0,1 0-1 0 0,0 0 1 0 0,-1-1 0 0 0,6-1-11 0 0,1-3 0 0 0,-8 3 0 0 0,-1 0 0 0 0,0 1 0 0 0,1 0 0 0 0,-1 0 0 0 0,1 0 0 0 0,-1 1 0 0 0,9 0-1 0 0,-9 1-3 0 0,0-1 0 0 0,0 0 0 0 0,0-1 0 0 0,0 1 0 0 0,1-1 1 0 0,-1-1 3 0 0,14-8-118 0 0,8 5-11 0 0,-14 2 60 0 0,-2 0-6 0 0,-4 1-3 0 0,-1 0-18 0 0,0 1-36 0 0,-1 1-12 0 0,2-1-35 0 0,-1 1-42 0 0,2 0-46 0 0,16 0-361 0 0,-7 0-4 0 0</inkml:trace>
  <inkml:trace contextRef="#ctx0" brushRef="#br0" timeOffset="2713.95">2480 605 7136 0 0,'0'0'165'0'0,"0"0"22"0"0,0 0 6 0 0,0 0-63 0 0,0 0-11 0 0,0 0 44 0 0,0 0 137 0 0,0 0 253 0 0,0 0 21 0 0,0 0-8 0 0,0 0-38 0 0,0 0-14 0 0,0 0-2 0 0,0 0-22 0 0,0 0-90 0 0,0 0-44 0 0,0 0-10 0 0,0 0-16 0 0,-2 0-54 0 0,-7 0-60 0 0,-1 0 92 0 0,-5 0 155 0 0,-12 0 342 0 0,16 3-654 0 0,-3 7 20 0 0,11-8-67 0 0,1 0-39 0 0,-1-2-28 0 0,-1 0-27 0 0,-2 1 18 0 0,-21 14 104 0 0,22-5-79 0 0,-8-5-42 0 0,-2 8-11 0 0,-15 17 0 0 0,28-29 0 0 0,1 0 0 0 0,0 0 0 0 0,0 1 0 0 0,0-1 0 0 0,0 0 0 0 0,0 0 0 0 0,0 1 0 0 0,0-1 0 0 0,0 1 0 0 0,0-1 0 0 0,1 1 0 0 0,-1-1 0 0 0,0 1 0 0 0,1-1 0 0 0,0 1 0 0 0,-1-1 0 0 0,1 1 0 0 0,0 0 0 0 0,0-1 0 0 0,0 1 0 0 0,0 3 0 0 0,0-3 0 0 0,-13 22 0 0 0,12-22 0 0 0,0 1 0 0 0,1 0 0 0 0,-1 0 0 0 0,0-1 0 0 0,1 1 0 0 0,0 0 0 0 0,0 0 0 0 0,0 0 0 0 0,0 0 0 0 0,0 0 0 0 0,1 0 0 0 0,-1 5 0 0 0,0 71 0 0 0,3-64 0 0 0,-2-14 0 0 0,-1 0 0 0 0,1 0 0 0 0,0 0 0 0 0,0 0 0 0 0,0 0 0 0 0,0 0 0 0 0,-1 0 0 0 0,1 0 0 0 0,1 0 0 0 0,-1-1 0 0 0,0 1 0 0 0,1 0 0 0 0,13 2 0 0 0,0-3 10 0 0,0-3 43 0 0,-9-1-27 0 0,0-1-1 0 0,0 0 1 0 0,-1 0-1 0 0,0 0 1 0 0,2-3-26 0 0,3-3 30 0 0,-6 7-18 0 0,-1 0 0 0 0,0 0 0 0 0,0-1 0 0 0,0 1 0 0 0,-1-1 0 0 0,0 0 0 0 0,1-2-12 0 0,-1 2 8 0 0,0 1-1 0 0,1-1 1 0 0,-1 1 0 0 0,1-1 0 0 0,0 1 0 0 0,0 0-1 0 0,2-2-7 0 0,-4 5 0 0 0,0 0 0 0 0,0 0 0 0 0,1-1 0 0 0,-1 1 0 0 0,0 0 0 0 0,0 0 0 0 0,0-1 0 0 0,0 1 0 0 0,-1-1 0 0 0,1 1 0 0 0,0-1 0 0 0,-1 1 0 0 0,1-1 0 0 0,-1 1 0 0 0,1-1 0 0 0,-1 0 0 0 0,0 1 0 0 0,1-1 0 0 0,-1 1 0 0 0,0-1 0 0 0,0 0 0 0 0,0 0 0 0 0,0 1 0 0 0,0-1 0 0 0,1 1 0 0 0,-1-1 0 0 0,1 1 0 0 0,-1-1 0 0 0,1 1 0 0 0,-1-1 0 0 0,1 1 0 0 0,0-1 0 0 0,0 1 0 0 0,0 0 0 0 0,0-1 0 0 0,3-6 0 0 0,12-22 54 0 0,-16 29-54 0 0,1 0 1 0 0,-1 0 0 0 0,0 0 0 0 0,1 0-1 0 0,-1 0 1 0 0,1 0 0 0 0,-1 0-1 0 0,0 0 1 0 0,0 0 0 0 0,0 0-1 0 0,0 0 1 0 0,0 0 0 0 0,0 0-1 0 0,0 0 1 0 0,0 0 0 0 0,0-1-1 0 0,-1-25-1 0 0,0 22 1 0 0,2 3 0 0 0,12-21 0 0 0,-11 7 0 0 0,-2 6 0 0 0,0 20 0 0 0,0 21 0 0 0,0-16-1 0 0,0 0 39 0 0,0 3 47 0 0,0 9 88 0 0,0-25-163 0 0,0 0 1 0 0,1-1-1 0 0,-1 1 0 0 0,0 0 0 0 0,1-1 1 0 0,-1 1-1 0 0,1 0 0 0 0,-1-1 0 0 0,1 1 1 0 0,0-1-1 0 0,0 1 0 0 0,0-1 1 0 0,0 1-11 0 0,0-1 10 0 0,0 1 1 0 0,-1-1 0 0 0,1 1 0 0 0,0-1 0 0 0,0 1 0 0 0,-1 0 0 0 0,1-1-1 0 0,-1 1 1 0 0,1 0 0 0 0,-1-1 0 0 0,0 1 0 0 0,0 0 0 0 0,0 0-11 0 0,-1 13 110 0 0,1-11-76 0 0,-1 0 0 0 0,1 1 0 0 0,0-1-1 0 0,0 0 1 0 0,1 0 0 0 0,-1 0 0 0 0,1 0 0 0 0,0 1-1 0 0,1 2-33 0 0,2 1 50 0 0,-3-7-38 0 0,0 0-1 0 0,0 1 0 0 0,0-1 1 0 0,0 1-1 0 0,-1-1 0 0 0,1 1 0 0 0,0-1 1 0 0,-1 1-1 0 0,0-1 0 0 0,1 1 1 0 0,-1-1-1 0 0,0 1 0 0 0,0-1 0 0 0,0 1-11 0 0,0 4 37 0 0,2 12 101 0 0,-2-18-134 0 0,0 1 1 0 0,0-1-1 0 0,0 0 1 0 0,1 1 0 0 0,-1-1-1 0 0,0 1 1 0 0,0-1-1 0 0,1 0 1 0 0,-1 1 0 0 0,0-1-1 0 0,1 0 1 0 0,-1 1-1 0 0,0-1 1 0 0,1 0 0 0 0,-1 0-1 0 0,1 0 1 0 0,-1 1-1 0 0,0-1 1 0 0,1 0-1 0 0,-1 0 1 0 0,1 0 0 0 0,-1 0-1 0 0,1 0 1 0 0,-1 1-1 0 0,1-1 1 0 0,-1 0 0 0 0,0 0-1 0 0,1 0 1 0 0,-1 0-1 0 0,1 0-4 0 0,-1-1 2 0 0,0 1 0 0 0,0 0 0 0 0,0 0 0 0 0,0 0 0 0 0,0 0-1 0 0,1 0 1 0 0,-1 0 0 0 0,0 0 0 0 0,0 0 0 0 0,0 0 0 0 0,0 0-1 0 0,0 0 1 0 0,0 0 0 0 0,0 0 0 0 0,0 0 0 0 0,0 0-1 0 0,0 0 1 0 0,0 0 0 0 0,1 0 0 0 0,-1 0 0 0 0,0 0 0 0 0,0 1-1 0 0,0-1 1 0 0,0 0 0 0 0,0 0 0 0 0,0 0 0 0 0,0 0 0 0 0,0 0-1 0 0,0 0 1 0 0,0 0 0 0 0,0 0 0 0 0,0 0 0 0 0,0 0-1 0 0,0 0 1 0 0,1 0 0 0 0,-1 0 0 0 0,0 0 0 0 0,0 0 0 0 0,0 1-1 0 0,0-1 1 0 0,0 0 0 0 0,0 0 0 0 0,0 0 0 0 0,0 0 0 0 0,0 0-1 0 0,0 0 1 0 0,0 0 0 0 0,0 0 0 0 0,0 0 0 0 0,0 0-1 0 0,0 1 1 0 0,0-1 0 0 0,0 0 0 0 0,0 0 0 0 0,0 0 0 0 0,0 0-1 0 0,0 0-1 0 0,0 13 98 0 0,0-1-28 0 0,0-9-59 0 0,0-3-84 0 0,0 0-28 0 0,0 0-39 0 0,0 0-219 0 0,0 0-497 0 0,0 0 651 0 0,0 0 40 0 0,0 0-5 0 0,0 0-39 0 0,0 0-2 0 0,0 0-40 0 0,0 0-45 0 0,0 0-50 0 0,0 0-56 0 0,0 0-50 0 0,0 0-45 0 0,0 0-39 0 0,0 0-153 0 0,0 0-38 0 0,0 0-183 0 0,0 0-497 0 0</inkml:trace>
  <inkml:trace contextRef="#ctx0" brushRef="#br0" timeOffset="3164.28">3040 303 9216 0 0,'0'0'208'0'0,"0"0"33"0"0,0 0 14 0 0,-1 0-91 0 0,-1 0-23 0 0,-6 2 256 0 0,8-2-364 0 0,-1 1 0 0 0,1-1 0 0 0,-1 0 0 0 0,1 1 0 0 0,0-1 0 0 0,0 1 0 0 0,-1-1 0 0 0,1 0-1 0 0,0 1 1 0 0,0-1 0 0 0,-1 1 0 0 0,1-1 0 0 0,0 1 0 0 0,0-1 0 0 0,0 1 0 0 0,0-1 0 0 0,0 1 0 0 0,-1-1 0 0 0,1 1-1 0 0,0-1 1 0 0,0 1 0 0 0,1 0-33 0 0,-4 4 630 0 0,-7 5-25 0 0,9-9-367 0 0,0 1-55 0 0,0 0-47 0 0,0-1-41 0 0,1 1-24 0 0,0 0-32 0 0,1 3 6 0 0,-1-4-2 0 0,0 0 44 0 0,0 5 219 0 0,0-1-56 0 0,0 0-48 0 0,0-1-42 0 0,0 4 54 0 0,0 14 133 0 0,0-11-128 0 0,2 0-39 0 0,4 1-6 0 0,-5-11-154 0 0,0 0-1 0 0,0 1 1 0 0,0-1-1 0 0,-1 1 1 0 0,1 0-1 0 0,0-1 1 0 0,-1 1-1 0 0,0 0 1 0 0,1-1-1 0 0,-1 1 1 0 0,0 0-1 0 0,0-1 1 0 0,1 1-20 0 0,-1 5 73 0 0,0-5-48 0 0,0 0 1 0 0,0 0-1 0 0,0 0 0 0 0,0 0 0 0 0,0 0 0 0 0,-1 0 0 0 0,1 1 1 0 0,0-1-1 0 0,-1 0 0 0 0,0 0-25 0 0,-2 4 60 0 0,2-4-43 0 0,0 0 1 0 0,0 0 0 0 0,0 0-1 0 0,0-1 1 0 0,0 1 0 0 0,1 0 0 0 0,-1 0-1 0 0,1 1 1 0 0,-1-1 0 0 0,1 0-1 0 0,0 0 1 0 0,-1 0 0 0 0,1 0 0 0 0,1 0-1 0 0,-1 0 1 0 0,0 0 0 0 0,0 0-1 0 0,1 2-17 0 0,3 11 92 0 0,3 18 129 0 0,-5-1 9 0 0,-2 52 75 0 0,0-77-255 0 0,1 1-1 0 0,0 0 1 0 0,0 0-1 0 0,0-1 1 0 0,2 4-50 0 0,-1-4 53 0 0,0-1 0 0 0,-1 1 0 0 0,0 0 0 0 0,0 0-1 0 0,0 3-52 0 0,-1 39 244 0 0,0-1 84 0 0,0 11 143 0 0,0 29 316 0 0,0-86-776 0 0,0-2-8 0 0,0 1 0 0 0,0-1 0 0 0,0 0-1 0 0,0 1 1 0 0,0-1 0 0 0,0 1 0 0 0,0-1 0 0 0,0 1 0 0 0,-1-1-1 0 0,1 1 1 0 0,0-1 0 0 0,0 0 0 0 0,0 1 0 0 0,0-1 0 0 0,-1 1 0 0 0,1-1-1 0 0,0 0 1 0 0,0 1 0 0 0,-1-1 0 0 0,1 1 0 0 0,0-1 0 0 0,-1 0-3 0 0,-5 7 56 0 0,-2 0 14 0 0,-2-2 4 0 0,8 0-62 0 0,2-3-5 0 0,-1-9 54 0 0,1 5-122 0 0,0-1-20 0 0,0-1 32 0 0,0 0-68 0 0,0 0-61 0 0,-1-1-52 0 0,0 0-103 0 0,-1 0-49 0 0,-9-10-913 0 0,10 13 997 0 0,-1 1-39 0 0,-1-2-442 0 0,1 0 118 0 0,1 1-54 0 0,-2-3-831 0 0,1-1-646 0 0,1-3-1232 0 0,1 9 3423 0 0</inkml:trace>
  <inkml:trace contextRef="#ctx0" brushRef="#br0" timeOffset="3487.81">2692 681 8520 0 0,'0'0'190'0'0,"0"0"28"0"0,0 0 11 0 0,0 0-69 0 0,0 0-16 0 0,0 0 45 0 0,0 0 155 0 0,0 0 287 0 0,0 0 17 0 0,2 0-23 0 0,0 0-592 0 0,0 0 42 0 0,2 0 179 0 0,1 0 89 0 0,9 0 560 0 0,-10 0-666 0 0,0 0-47 0 0,1 0-49 0 0,-3 0-114 0 0,-1 0-34 0 0,0 0 27 0 0,0 0 0 0 0,-1 0 0 0 0,1 0-1 0 0,0 0 1 0 0,-1 0 0 0 0,1 0 0 0 0,0 0-1 0 0,-1 0 1 0 0,1-1 0 0 0,-1 1 0 0 0,1 0-1 0 0,0 0 1 0 0,-1-1 0 0 0,1 1 0 0 0,-1 0-1 0 0,1-1 1 0 0,-1 1 0 0 0,1 0 0 0 0,-1-1-1 0 0,1 1 1 0 0,-1-1 0 0 0,1 1 0 0 0,-1-1 0 0 0,1 1-1 0 0,-1-1 1 0 0,0 0-20 0 0,1 1 19 0 0,-1-1 0 0 0,0 1 0 0 0,1-1 0 0 0,-1 1 0 0 0,1-1 0 0 0,-1 1 0 0 0,1-1 1 0 0,-1 1-1 0 0,1 0 0 0 0,-1-1 0 0 0,1 1 0 0 0,-1 0 0 0 0,1-1 0 0 0,0 1 0 0 0,-1 0 0 0 0,1-1 0 0 0,-1 1 0 0 0,1 0 0 0 0,0 0 0 0 0,-1 0 0 0 0,1 0 0 0 0,0 0 0 0 0,-1 0 0 0 0,1 0 0 0 0,0 0 1 0 0,0 0-20 0 0,5 0 138 0 0,-4 0-93 0 0,0 0-1 0 0,1 1 0 0 0,-1-2 1 0 0,0 1-1 0 0,0 0 1 0 0,0 0-1 0 0,0-1 0 0 0,0 1 1 0 0,0-1-1 0 0,1 0-44 0 0,5-3 135 0 0,-7 3-105 0 0,0 0-1 0 0,0 0 0 0 0,1 0 1 0 0,-1 0-1 0 0,1 1 0 0 0,-1-1 0 0 0,1 1 1 0 0,-1-1-1 0 0,1 1 0 0 0,-1-1 1 0 0,1 1-1 0 0,0 0 0 0 0,-1 0 1 0 0,1 0-30 0 0,9-2 141 0 0,1-4-1 0 0,0 0-16 0 0,-2 5-10 0 0,6-1 13 0 0,-1-4-50 0 0,0 0-41 0 0,0 5 18 0 0,-13 1-49 0 0,0 0-1 0 0,1-1 1 0 0,-1 1 0 0 0,0 0 0 0 0,1-1 0 0 0,-1 1 0 0 0,0-1-1 0 0,0 0 1 0 0,1 1 0 0 0,-1-1 0 0 0,0 0 0 0 0,0-1-5 0 0,1 1 4 0 0,-1 0 0 0 0,0 0 0 0 0,1 0 0 0 0,-1 0 0 0 0,1 0 0 0 0,-1 1 0 0 0,1-1 0 0 0,0 1 0 0 0,-1-1 0 0 0,1 1 0 0 0,0 0 0 0 0,0 0-4 0 0,3 1 0 0 0,-1-1 0 0 0,1-1 0 0 0,0 1 0 0 0,-1-1 0 0 0,1 0 0 0 0,0 0 0 0 0,-1-1 0 0 0,1 1 0 0 0,-1-1 0 0 0,0 0 0 0 0,4-3 0 0 0,-6 3-3 0 0,-1 1-1 0 0,1-1 0 0 0,-1 0 0 0 0,1 1 0 0 0,0 0 0 0 0,0-1 0 0 0,-1 1 0 0 0,1 0 0 0 0,0 1 0 0 0,0-1 0 0 0,0 0 0 0 0,0 1 0 0 0,0 0 0 0 0,0-1 0 0 0,0 1 0 0 0,0 1 0 0 0,3-1 4 0 0,6 0-14 0 0,1 0-28 0 0,0-4-72 0 0,-5 0-23 0 0,1-3-66 0 0,-2 1-7 0 0,10-1-154 0 0,-11 5 156 0 0,0 1-103 0 0,-3 0 104 0 0,1 0-39 0 0,-1 0-169 0 0,0-1-80 0 0,0 1-70 0 0,-1-1-57 0 0,1 0-176 0 0,0 0-45 0 0,3 0-1055 0 0,3 2-1069 0 0,-9 0 2966 0 0</inkml:trace>
  <inkml:trace contextRef="#ctx0" brushRef="#br0" timeOffset="3820.39">3539 560 8032 0 0,'0'0'233'0'0,"0"3"-9"0"0,0 8-226 0 0,-1-2 47 0 0,1-2 41 0 0,0-3 35 0 0,-2 2 211 0 0,-2-3 83 0 0,-2 2 95 0 0,4-2-300 0 0,1 1 88 0 0,1 1 4 0 0,-1 1 35 0 0,2 15 846 0 0,0-13-714 0 0,0-1-66 0 0,-1-5-242 0 0,1 0-32 0 0,1 1 29 0 0,1 2-1 0 0,1 1 56 0 0,-3-4-108 0 0,0 1 34 0 0,0 0 9 0 0,-1 0 37 0 0,0 1 42 0 0,1 0 47 0 0,-2 3 45 0 0,1 15 326 0 0,3-9-258 0 0,0-7-287 0 0,3 7 284 0 0,-5-9-272 0 0,0 0 0 0 0,0-1 0 0 0,-1 1 1 0 0,1 0-1 0 0,-1-1 0 0 0,0 4-112 0 0,0 1-3 0 0,0 0 37 0 0,0 6 126 0 0,0 0 82 0 0,0 19 422 0 0,0-23-491 0 0,0 1-40 0 0,0 2-46 0 0,0 1-102 0 0,0-7-44 0 0,0 1-39 0 0,0 0-44 0 0,0 1-47 0 0,0 0-52 0 0,0 0-55 0 0,0 0-58 0 0,0 1-63 0 0,0-10-354 0 0,2 0-37 0 0,8 0-846 0 0,-7 0-10 0 0</inkml:trace>
  <inkml:trace contextRef="#ctx0" brushRef="#br0" timeOffset="4158.7">3493 303 8744 0 0,'-12'-13'257'0'0,"9"11"-2"0"0,2 1-143 0 0,0-1-36 0 0,-4-2 107 0 0,0-1 64 0 0,5 4-176 0 0,-3-1 586 0 0,3 2 30 0 0,0 0-283 0 0,0 0-171 0 0,0 0-48 0 0,0 0 28 0 0,0 0 76 0 0,0 0-22 0 0,1 0-119 0 0,1 2-76 0 0,2 3-38 0 0,2-1-43 0 0,2-1-45 0 0,1-2-52 0 0,6 1-118 0 0,0 11-21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7.28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46 8288 0 0,'0'25'190'0'0,"0"-20"28"0"0,0-5 7 0 0,0 3-33 0 0,0 4-124 0 0,0-4-8 0 0,0 0 215 0 0,-1 0-35 0 0,1 4 150 0 0,0 1-67 0 0,1 11 341 0 0,1-14-313 0 0,1-3-164 0 0,0 0-15 0 0,1 0 29 0 0,-2 1 32 0 0,-1-2-91 0 0,-1 1 34 0 0,0 1 40 0 0,0 0 45 0 0,2-1 236 0 0,-1-1-445 0 0,1 1 0 0 0,-1-1 0 0 0,0 1 0 0 0,0-1-1 0 0,-1 1 1 0 0,1-1 0 0 0,0 1 0 0 0,0-1 0 0 0,-1 1 0 0 0,1 1-52 0 0,2 20 600 0 0,-1-18-255 0 0,8 5-29 0 0,-7-8-17 0 0,-3-2-3 0 0,0 3-7 0 0,0 22 228 0 0,0-25-512 0 0,0 0-1 0 0,0 0 0 0 0,0 0 1 0 0,0 0-1 0 0,0 0 0 0 0,0 0 1 0 0,0 0-1 0 0,0 1 1 0 0,0-1-1 0 0,0 0 0 0 0,0 0 1 0 0,0 0-1 0 0,0 0 0 0 0,0 0 1 0 0,0 0-1 0 0,0 0 1 0 0,0 0-1 0 0,0 0 0 0 0,0 0 1 0 0,0 1-1 0 0,0-1 0 0 0,0 0 1 0 0,0 0-1 0 0,0 0 1 0 0,0 0-1 0 0,0 0 0 0 0,0 0 1 0 0,0 0-1 0 0,0 0 0 0 0,0 0 1 0 0,0 0-1 0 0,1 0 1 0 0,-1 0-1 0 0,0 0 0 0 0,0 0 1 0 0,0 0-1 0 0,0 0 0 0 0,0 0 1 0 0,0 1-1 0 0,0-1 1 0 0,0 0-1 0 0,0 0 0 0 0,0 0 1 0 0,0 0-1 0 0,1 0 0 0 0,-1 0 1 0 0,0 0-1 0 0,0 0 1 0 0,0 0-1 0 0,0 0 0 0 0,0 0 1 0 0,0 0-1 0 0,0 0 0 0 0,0 0 1 0 0,0-1-1 0 0,0 1 1 0 0,1 0-6 0 0,-1 0 54 0 0,6 0 6 0 0,-3 0-4 0 0,-1 0 46 0 0,-1 0 71 0 0,-1 1 21 0 0,0 1-112 0 0,0 0-73 0 0,0 2-75 0 0,0-3 83 0 0,0-1 36 0 0,0 0 42 0 0,0-1 51 0 0,0-1 60 0 0,0-1 69 0 0,0-1 77 0 0,0-26-255 0 0,0-15-37 0 0,0-1-54 0 0,0 46-5 0 0,0-1 0 0 0,0 0 0 0 0,0 1 0 0 0,0-1 0 0 0,0 0 0 0 0,0 1 0 0 0,0-1 0 0 0,1 1 0 0 0,-1-1 0 0 0,0 0 0 0 0,0 1 0 0 0,0-1 0 0 0,1 0 0 0 0,-1 1 0 0 0,0-1 0 0 0,1 1 0 0 0,-1-1 0 0 0,1 1 0 0 0,-1-1 0 0 0,0 1 0 0 0,1-1 0 0 0,-1 1 0 0 0,1-1 0 0 0,-1 1 0 0 0,1 0 0 0 0,0-1 0 0 0,-1 1 0 0 0,1 0 0 0 0,-1-1 0 0 0,1 1 0 0 0,-1-1 0 0 0,1 1 0 0 0,-1-1 0 0 0,1 1 0 0 0,-1-1 0 0 0,1 1 0 0 0,-1-1 0 0 0,0 1 0 0 0,1-1 0 0 0,-1 1 0 0 0,0-1 0 0 0,0 0 0 0 0,1 1 0 0 0,-1-1 0 0 0,0 1 0 0 0,0-1 0 0 0,0 0 0 0 0,0 1 0 0 0,0-1 0 0 0,0 0 0 0 0,0 1 0 0 0,0-1 0 0 0,0 0 0 0 0,0-5 0 0 0,0 4 0 0 0,0 1 0 0 0,0-1 0 0 0,-1 1 0 0 0,2-1 0 0 0,-1 1 0 0 0,0-1 0 0 0,0 0 0 0 0,0 1 0 0 0,1-1 0 0 0,-1 1 0 0 0,1-1 0 0 0,0-1 0 0 0,5-1 0 0 0,-6 4 0 0 0,1 0 0 0 0,-1 0 0 0 0,1-1 0 0 0,-1 1 0 0 0,1 0 0 0 0,-1 0 0 0 0,0-1 0 0 0,1 1 0 0 0,-1 0 0 0 0,0-1 0 0 0,1 1 0 0 0,-1-1 0 0 0,0 1 0 0 0,0 0 0 0 0,1-1 0 0 0,-1 1 0 0 0,0-1 0 0 0,0 1 0 0 0,0-1 0 0 0,0 1 0 0 0,1-1 0 0 0,-1 1 0 0 0,0 0 0 0 0,0-1 0 0 0,0 1 0 0 0,0-1 0 0 0,0 1 0 0 0,0-1 0 0 0,0 1 0 0 0,0-1 0 0 0,0 1 0 0 0,-1-1 0 0 0,1 0 0 0 0,0 1-1 0 0,0-1 0 0 0,0 1 0 0 0,0-1 0 0 0,0 1 0 0 0,0 0 0 0 0,0-1 0 0 0,0 1 1 0 0,0-1-1 0 0,0 1 0 0 0,0-1 0 0 0,0 1 0 0 0,0-1 0 0 0,1 1 0 0 0,-1-1 0 0 0,0 1 1 0 0,0-1-1 0 0,0 1 0 0 0,1 0 0 0 0,-1-1 0 0 0,0 1 0 0 0,1-1 0 0 0,-1 1 1 0 0,0 0-1 0 0,1-1 0 0 0,-1 1 0 0 0,0 0 0 0 0,1 0 0 0 0,-1-1 0 0 0,0 1 0 0 0,1 0 1 0 0,0-1 0 0 0,5-3-33 0 0,-1-6 21 0 0,5 8 2 0 0,-5-1-33 0 0,-2-1 35 0 0,-2 4 8 0 0,-1-1 0 0 0,0 1 0 0 0,1-1 0 0 0,-1 1 0 0 0,1-1 0 0 0,-1 1-1 0 0,0 0 1 0 0,1-1 0 0 0,-1 1 0 0 0,1 0 0 0 0,-1-1 0 0 0,1 1 0 0 0,0 0 0 0 0,-1-1-1 0 0,1 1 1 0 0,-1 0 0 0 0,1 0 0 0 0,30-3-11 0 0,-11 3-40 0 0,-10 0 48 0 0,5 3 3 0 0,16 12 0 0 0,-16-5-13 0 0,0-1-52 0 0,-14-6 64 0 0,0 0 0 0 0,9 2 1 0 0,-5 5 0 0 0,6-5 0 0 0,-6 8 0 0 0,20 32 0 0 0,-20-29 0 0 0,7-1 0 0 0,1 0 0 0 0,-12-14 0 0 0,-1 1 0 0 0,1-1 0 0 0,-1 1 0 0 0,0 0 0 0 0,0-1 0 0 0,1 1 0 0 0,-1-1 0 0 0,0 1 0 0 0,0 0 0 0 0,0-1 0 0 0,0-1 0 0 0,-1 3 0 0 0,1 0 0 0 0,0 0 0 0 0,1-1 0 0 0,-1 1 0 0 0,0 0 0 0 0,1-1 0 0 0,0 2 0 0 0,5 2 3 0 0,-2-4 5 0 0,-1 8 45 0 0,-1-5 1 0 0,8 5-33 0 0,-6-3 70 0 0,-5 1-54 0 0,1-8-28 0 0,0 3 59 0 0,0-3-4 0 0,0 3 26 0 0,0 6-36 0 0,0-1 51 0 0,0-3-75 0 0,0-3-5 0 0,0 1 53 0 0,0-1-6 0 0,2 11 13 0 0,8-1-13 0 0,-7-7 5 0 0,-3 6 3 0 0,0-9 0 0 0,2-2-13 0 0,8 0-43 0 0,-7 0 29 0 0,-3 0-28 0 0,0 0-50 0 0,1 0-149 0 0,-1-1 51 0 0,1 1 43 0 0,0 0 37 0 0,0 0 33 0 0,3 1 108 0 0,-3 0-102 0 0,0-1-60 0 0,0 0-86 0 0,0 0-110 0 0,0 0 12 0 0,0 0-67 0 0,-1 0-76 0 0,1-1-82 0 0,-1 1 36 0 0,0 0-67 0 0,0 0-57 0 0,0 0-51 0 0,0 0-180 0 0,0 0-50 0 0,0 0-217 0 0,0 0-584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06.1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303 77 8176 0 0,'0'0'182'0'0,"0"0"29"0"0,0 0 13 0 0,0-3-32 0 0,-3-7-153 0 0,-3 6 21 0 0,1 0 111 0 0,3-3 118 0 0,0 2 265 0 0,-6-6-55 0 0,5 4-203 0 0,1 0 43 0 0,2 7-331 0 0,0 0 1 0 0,0 0 0 0 0,0 0-1 0 0,1-1 1 0 0,-1 1 0 0 0,0 0-1 0 0,0 0 1 0 0,0 0 0 0 0,0 0-1 0 0,0 0 1 0 0,0 0 0 0 0,0 0-1 0 0,0 0 1 0 0,0 0 0 0 0,0 0 0 0 0,0 0-1 0 0,0-1 1 0 0,-1 1 0 0 0,1 0-1 0 0,0 0 1 0 0,0 0 0 0 0,0 0-1 0 0,0 0 1 0 0,0 0 0 0 0,0 0-1 0 0,0 0 1 0 0,0 0 0 0 0,0 0-1 0 0,0 0 1 0 0,0 0 0 0 0,0 0-1 0 0,0-1 1 0 0,0 1 0 0 0,0 0-1 0 0,0 0 1 0 0,0 0 0 0 0,-1 0-1 0 0,1 0 1 0 0,0 0 0 0 0,0 0-1 0 0,0 0 1 0 0,0 0 0 0 0,0 0 0 0 0,0 0-1 0 0,0 0 1 0 0,0 0 0 0 0,0 0-1 0 0,0 0 1 0 0,0 0 0 0 0,-1 0-1 0 0,1 0 1 0 0,0 0 0 0 0,0 0-1 0 0,0 0 1 0 0,0 0 0 0 0,0 0-1 0 0,0 0-8 0 0,-1 0 23 0 0,1 0-1 0 0,-1 0 0 0 0,1 0 1 0 0,-1 0-1 0 0,1 0 0 0 0,0 0 1 0 0,-1 0-1 0 0,1 0 0 0 0,-1 0 0 0 0,1 0 1 0 0,-1 0-1 0 0,1 0 0 0 0,-1-1 1 0 0,1 1-1 0 0,-1 0 0 0 0,1 0 1 0 0,0-1-1 0 0,-1 1 0 0 0,1 0 1 0 0,0 0-1 0 0,-1-1 0 0 0,1 1 1 0 0,0 0-1 0 0,-1-1 0 0 0,1 1 1 0 0,0-1-1 0 0,0 1 0 0 0,-1 0 0 0 0,1-1 1 0 0,0 1-1 0 0,0-1 0 0 0,0 1 1 0 0,-1-1-1 0 0,1 1 0 0 0,0-1 1 0 0,0 1-1 0 0,0-1 0 0 0,0 1 1 0 0,0 0-1 0 0,0-1 0 0 0,0 1 1 0 0,0-1-23 0 0,0 1 7 0 0,0 0 1 0 0,0 0 0 0 0,0-1 0 0 0,0 1 0 0 0,0 0 0 0 0,0 0 0 0 0,0 0 0 0 0,0 0 0 0 0,0 0-1 0 0,0 0 1 0 0,0 0 0 0 0,0 0 0 0 0,0 0 0 0 0,0 0 0 0 0,0-1 0 0 0,0 1 0 0 0,0 0-1 0 0,0 0 1 0 0,0 0 0 0 0,0 0 0 0 0,0 0 0 0 0,0 0 0 0 0,0 0 0 0 0,0 0 0 0 0,0 0 0 0 0,0 0-1 0 0,0 0 1 0 0,0 0 0 0 0,0 0 0 0 0,0-1 0 0 0,0 1 0 0 0,0 0 0 0 0,0 0 0 0 0,0 0 0 0 0,0 0-1 0 0,-1 0 1 0 0,1 0 0 0 0,0 0 0 0 0,0 0 0 0 0,0 0 0 0 0,0 0 0 0 0,0 0 0 0 0,0 0-1 0 0,0 0 1 0 0,0 0 0 0 0,0 0 0 0 0,0 0 0 0 0,-1 0 0 0 0,1 0 0 0 0,0 0 0 0 0,0 0 0 0 0,0 0-1 0 0,0 0 1 0 0,0 0 0 0 0,0 0 0 0 0,0 0 0 0 0,0 0-8 0 0,-4 0 169 0 0,-2 0 72 0 0,-16 0 732 0 0,12 0-626 0 0,6 0-221 0 0,0 0-46 0 0,1 0-57 0 0,0 0-65 0 0,-2 3 260 0 0,4-2-193 0 0,0 0-6 0 0,0 0 0 0 0,0 0-1 0 0,0 0 1 0 0,0 0 0 0 0,0-1 0 0 0,0 1 0 0 0,0 0-1 0 0,-1-1 1 0 0,1 1 0 0 0,0 0 0 0 0,0-1 0 0 0,-2 1-19 0 0,-3 0 82 0 0,-1-1 33 0 0,5 1-101 0 0,1-1 0 0 0,-1 0 0 0 0,1 1 0 0 0,-1-1 0 0 0,0 1 0 0 0,1-1 0 0 0,-1 1 0 0 0,1 0 0 0 0,-1-1 0 0 0,1 1 0 0 0,-2 1-14 0 0,-5 3 50 0 0,-4 0 32 0 0,7 5-8 0 0,-6-4-6 0 0,10-5-64 0 0,0-1 0 0 0,0 0 0 0 0,0 1 0 0 0,0-1 0 0 0,0 1 0 0 0,0 0 0 0 0,0-1 0 0 0,0 1 0 0 0,1 0 0 0 0,-1-1 0 0 0,0 1 0 0 0,0 0 0 0 0,1 0 0 0 0,-1 0 0 0 0,0-1 0 0 0,0 2-4 0 0,-14 28 12 0 0,10-17-12 0 0,-5-8 0 0 0,-7 22 0 0 0,15-25 0 0 0,0 0 0 0 0,1-1 0 0 0,0 1 0 0 0,-1 0 0 0 0,1 0 0 0 0,0 0 0 0 0,0 0 0 0 0,0 0 0 0 0,0 0 0 0 0,0 0 0 0 0,1 0 0 0 0,-1 0 0 0 0,1 0 0 0 0,-1 1 0 0 0,1-1 0 0 0,0 0 0 0 0,0 0 0 0 0,0 1 0 0 0,0-1 0 0 0,0 0 0 0 0,0 1 0 0 0,1-3 0 0 0,-1 1 0 0 0,0-1 0 0 0,0 1 0 0 0,0-1 0 0 0,0 1 0 0 0,0-1 0 0 0,0 1 0 0 0,0-1 0 0 0,0 1 0 0 0,-1-1 0 0 0,1 0 0 0 0,0 1 0 0 0,0-1 0 0 0,0 1 0 0 0,0-1 0 0 0,-1 1 0 0 0,1-1 0 0 0,0 1 0 0 0,0-1 0 0 0,-1 0 0 0 0,1 1 0 0 0,0-1 0 0 0,-1 1 0 0 0,1-1 0 0 0,0 0 0 0 0,-1 0 0 0 0,1 1 0 0 0,-1-1 0 0 0,1 0 0 0 0,-7 8 0 0 0,2 12 0 0 0,-5-10 0 0 0,9-7 0 0 0,0-1 0 0 0,1 1 0 0 0,-1 0 0 0 0,1-1 0 0 0,0 1 0 0 0,0 0 0 0 0,0 1 0 0 0,0-4 0 0 0,0 20-3 0 0,0-1 57 0 0,0 35 256 0 0,0-52-296 0 0,1 0 1 0 0,-1 0-1 0 0,0 0 1 0 0,1-1-1 0 0,-1 1 1 0 0,1 0-1 0 0,-1 0 1 0 0,1 0-1 0 0,0-1 1 0 0,0 1-1 0 0,0 0 1 0 0,0 0-15 0 0,0-1 13 0 0,0 0 1 0 0,0 1-1 0 0,0-1 1 0 0,-1 1-1 0 0,1-1 1 0 0,-1 1-1 0 0,1-1 1 0 0,-1 1-1 0 0,1-1 1 0 0,-1 1-1 0 0,0-1 1 0 0,0 1-14 0 0,3 3 118 0 0,6 8 4 0 0,-8-9-89 0 0,0-1 1 0 0,-1 1-1 0 0,1 0 0 0 0,-1-1 1 0 0,0 1-1 0 0,1 0 0 0 0,-2 0-33 0 0,1-4 6 0 0,0 1-1 0 0,0 0 1 0 0,0 0 0 0 0,1-1-1 0 0,-1 1 1 0 0,0 0-1 0 0,0-1 1 0 0,0 1 0 0 0,0 0-1 0 0,1-1 1 0 0,-1 1 0 0 0,0 0-1 0 0,1-1 1 0 0,-1 1-1 0 0,0 0 1 0 0,1-1 0 0 0,-1 1-1 0 0,1-1 1 0 0,-1 1 0 0 0,1-1-1 0 0,-1 1 1 0 0,1-1-1 0 0,-1 1 1 0 0,1-1 0 0 0,0 0-6 0 0,-1 1 4 0 0,1-1 1 0 0,-1 0 0 0 0,1 1 0 0 0,-1-1-1 0 0,0 0 1 0 0,1 1 0 0 0,-1-1-1 0 0,1 1 1 0 0,-1-1 0 0 0,0 1-1 0 0,1-1 1 0 0,-1 0 0 0 0,0 1-1 0 0,0-1 1 0 0,1 1 0 0 0,-1-1 0 0 0,0 1-1 0 0,0 0 1 0 0,0-1 0 0 0,0 1-1 0 0,0-1 1 0 0,1 1 0 0 0,-1-1-1 0 0,0 1-4 0 0,2 4 67 0 0,13 21-42 0 0,-5-24 34 0 0,15-2 83 0 0,-4-4-86 0 0,-19 4-55 0 0,0-1 0 0 0,0 0-1 0 0,0 0 1 0 0,0 0-1 0 0,-1 0 1 0 0,1 0 0 0 0,0 0-1 0 0,-1 0 1 0 0,1-1 0 0 0,0 1-1 0 0,-1-1 1 0 0,0 1-1 0 0,1-1 1 0 0,-1 1 0 0 0,0-1-1 0 0,0 0 1 0 0,0 0-1 0 0,1-1 0 0 0,5-12 0 0 0,16 0-17 0 0,-5 0-61 0 0,-1-1-47 0 0,-10 12 61 0 0,2-2-53 0 0,-3 1-6 0 0,-2-1-31 0 0,1-3-66 0 0,6-6-172 0 0,5 0-39 0 0,0 0-45 0 0,-4 0-48 0 0,-7 5 168 0 0,-1 2 50 0 0,5-5-84 0 0,-4 8 180 0 0,3-10-227 0 0,-4 9 207 0 0,0-1-59 0 0,0 1-87 0 0,1 0-111 0 0,-2 3 34 0 0,0 0-98 0 0,-1 1 84 0 0,0 0-37 0 0,1 0-582 0 0,-1 0-452 0 0,-2 1-860 0 0</inkml:trace>
  <inkml:trace contextRef="#ctx0" brushRef="#br0" timeOffset="319.87">318 47 7424 0 0,'0'0'166'0'0,"0"0"29"0"0,0 2 12 0 0,0 4-73 0 0,0-2-15 0 0,0-2 83 0 0,0-1 41 0 0,0-1 291 0 0,0 0 11 0 0,0 0-10 0 0,0 0-66 0 0,0 0-28 0 0,0 0-7 0 0,0 0-6 0 0,0 0-18 0 0,0 0-8 0 0,0 0-2 0 0,0 0-7 0 0,0 5-103 0 0,1-1-64 0 0,2-1 19 0 0,0 0-79 0 0,3 3 89 0 0,-4 3-14 0 0,-2-6-175 0 0,0 0 36 0 0,0 10 464 0 0,0-8-363 0 0,1-2-116 0 0,0 0-71 0 0,4 5 148 0 0,-4-7-133 0 0,0 1 1 0 0,0-1 0 0 0,0 0-1 0 0,-1 1 1 0 0,1-1-1 0 0,0 1 1 0 0,-1-1 0 0 0,1 1-1 0 0,-1-1 1 0 0,0 1-1 0 0,1-1 1 0 0,-1 1 0 0 0,0 0-1 0 0,0-1-31 0 0,1 13 210 0 0,5 3-41 0 0,0-2-43 0 0,-5 4 31 0 0,-1-4-17 0 0,4-1-15 0 0,0-4-57 0 0,2 7 44 0 0,-4 1 30 0 0,-2-4-52 0 0,0 23 118 0 0,3-17-122 0 0,2-6-13 0 0,-3-10-56 0 0,-1-1-1 0 0,0 0 1 0 0,0 0 0 0 0,0 0 0 0 0,-1 1 0 0 0,1-1-1 0 0,-1 0 1 0 0,0 2-17 0 0,0-3 10 0 0,0-1-1 0 0,0 1 1 0 0,0-1 0 0 0,1 1-1 0 0,-1 0 1 0 0,0-1-1 0 0,1 1 1 0 0,-1-1 0 0 0,1 1-1 0 0,0-1 1 0 0,-1 1-1 0 0,1-1 1 0 0,0 1 0 0 0,0-1-1 0 0,0 1-9 0 0,4 6 41 0 0,0 2 24 0 0,5 7 46 0 0,-5-9-23 0 0,5 12 0 0 0,-7-15 0 0 0,-3-5-1 0 0,0 0-6 0 0,0 3-14 0 0,0 3-81 0 0,0-2-81 0 0,0-2-105 0 0,0-2-231 0 0,0 0-396 0 0,0 0 633 0 0,0 0 33 0 0,0 0-6 0 0,0 0-43 0 0,1-1-4 0 0,-1 1-42 0 0,1-1-49 0 0,-1 1-54 0 0,1-1-59 0 0,0 0-54 0 0,0 0-48 0 0,0 0-42 0 0,1-1-161 0 0,-1 0-41 0 0,2 0-193 0 0,0-1-524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1.04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61 7368 0 0,'0'0'165'0'0,"0"0"22"0"0,0 0 10 0 0,0 0 34 0 0,0 0 57 0 0,0 0 28 0 0,0 0 4 0 0,0 3-11 0 0,0 37 438 0 0,0-37-515 0 0,0-1-35 0 0,0 2-128 0 0,0-2-37 0 0,-1 1 0 0 0,1-1-1 0 0,0 0 1 0 0,1 0 0 0 0,-1 1-1 0 0,0-1 1 0 0,1 0 0 0 0,-1 0 0 0 0,1 2-32 0 0,4 4 84 0 0,-4-7-65 0 0,0 0 0 0 0,0 1 1 0 0,0-1-1 0 0,-1 1 0 0 0,1-1 0 0 0,0 0 0 0 0,-1 1 0 0 0,1 0 0 0 0,-1-1 0 0 0,0 1 0 0 0,1-1 0 0 0,-1 1 1 0 0,0-1-1 0 0,0 1-19 0 0,2 9 124 0 0,4 1 15 0 0,0 0 3 0 0,-5-1-11 0 0,-1-5-35 0 0,0-4-61 0 0,0 1-1 0 0,0-1 1 0 0,0 0-1 0 0,0 0 1 0 0,0 0-1 0 0,0 0 1 0 0,1 0-1 0 0,-1 0 0 0 0,1 0 1 0 0,0 1-35 0 0,3 5 110 0 0,2 1 47 0 0,-4 4 43 0 0,-2-6-86 0 0,0-5-75 0 0,0 0 1 0 0,0 0-1 0 0,0 0 0 0 0,0 0 1 0 0,0 0-1 0 0,0 0 1 0 0,1 0-1 0 0,-1 0 0 0 0,1 0 1 0 0,0 1-40 0 0,3 5 123 0 0,2 2 50 0 0,-4 3 43 0 0,-2-7-99 0 0,0-4-76 0 0,0 0-1 0 0,0 1 0 0 0,0-1 0 0 0,0 0 0 0 0,0 0 1 0 0,0 0-1 0 0,1 0 0 0 0,-1 0 0 0 0,1 0 1 0 0,0 1-41 0 0,4 5 126 0 0,-4-7-98 0 0,-1 0 0 0 0,1 0 0 0 0,0 1-1 0 0,0-1 1 0 0,0 1 0 0 0,-1-1 0 0 0,1 1 0 0 0,-1-1-1 0 0,1 1 1 0 0,-1-1 0 0 0,0 1 0 0 0,0 0 0 0 0,0-1 0 0 0,1 1-28 0 0,-1 0 144 0 0,0 0-67 0 0,0 1-49 0 0,0 1-65 0 0,0 1-12 0 0,0-2 87 0 0,0-1 77 0 0,0 1 104 0 0,0-2 63 0 0,0 1 108 0 0,0-1-150 0 0,0 0 33 0 0,0 0 34 0 0,0-1 37 0 0,-3-2-184 0 0,-7-8-10 0 0,7 7-45 0 0,1 1-17 0 0,1 0-78 0 0,-1 0 1 0 0,1 0-1 0 0,0 1 0 0 0,0-1 1 0 0,0 0-1 0 0,0 0 0 0 0,0 0 1 0 0,0 0-1 0 0,1 0 0 0 0,-1 0 1 0 0,1-1-1 0 0,0 1 0 0 0,-1 0 1 0 0,1-1-11 0 0,-1-20 19 0 0,1 21-22 0 0,0 0 4 0 0,0 0-1 0 0,0 1 0 0 0,0-1 0 0 0,0 0 0 0 0,-1 0 0 0 0,1 0 1 0 0,-1 0-1 0 0,1 1 0 0 0,-1-1 0 0 0,0 0 0 0 0,0 1 0 0 0,0-1 1 0 0,-1-1-1 0 0,1 2 4 0 0,1-1-1 0 0,-1 1 1 0 0,0 0 0 0 0,0-1 0 0 0,1 1 0 0 0,-1-1 0 0 0,1 1 0 0 0,-1-1 0 0 0,1 1 0 0 0,0-1 0 0 0,-1 1 0 0 0,1-1 0 0 0,0-1-4 0 0,0-3 8 0 0,1 3-7 0 0,-1 1-1 0 0,0 0 0 0 0,0 0 0 0 0,0 0 0 0 0,-1 0 1 0 0,1 0-1 0 0,0 0 0 0 0,-1 0 0 0 0,1 0 0 0 0,-1-1 0 0 0,-4-5 0 0 0,4 7 0 0 0,0 0 0 0 0,0-1 0 0 0,0 1 0 0 0,1 0 0 0 0,-1-1 0 0 0,0 1 0 0 0,1-1 0 0 0,-1 1 0 0 0,1-1 0 0 0,0 0 0 0 0,-1 1 0 0 0,1-1 0 0 0,0 1 0 0 0,0-1 0 0 0,0-59 0 0 0,0 60 0 0 0,0-1 0 0 0,0 1 0 0 0,1-1 0 0 0,-1 0 0 0 0,0 1 0 0 0,1-1 0 0 0,-1 1 0 0 0,1-1 0 0 0,0 1 0 0 0,-1-1 0 0 0,1 1 0 0 0,0 0 0 0 0,0-1 0 0 0,0 1 0 0 0,4-7 0 0 0,1-5 2 0 0,-2 5-23 0 0,0 0 1 0 0,0 1 0 0 0,0-1-1 0 0,1 1 1 0 0,0 0 0 0 0,1 0-1 0 0,4-3 21 0 0,-5 4-5 0 0,1-1 3 0 0,0 1 0 0 0,1 0 0 0 0,0 0 0 0 0,0 0 0 0 0,0 1 0 0 0,1 0 0 0 0,0 0 0 0 0,4-1 2 0 0,-2 2-87 0 0,2-1 112 0 0,-4 2 26 0 0,-3 1-46 0 0,-1 1-38 0 0,1 0-48 0 0,-1 0-34 0 0,0 0-52 0 0,1 1-58 0 0,1 0-68 0 0,-5 0 34 0 0,1 0-43 0 0,-1 0-40 0 0,1 0-36 0 0,0 0-247 0 0,0 0-59 0 0,0 0-46 0 0,1 0-33 0 0,3 0-1366 0 0,3 0-1208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21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137 787 7920 0 0,'0'0'174'0'0,"0"0"29"0"0,0 0 13 0 0,2 0-31 0 0,4 0-151 0 0,-4-2-35 0 0,4-5 16 0 0,8-2 71 0 0,-6 5 122 0 0,-3 1-32 0 0,0 0 37 0 0,0 1 37 0 0,0 2 33 0 0,0-3 379 0 0,5-7-32 0 0,-7 8-294 0 0,-1 0-118 0 0,1 2-74 0 0,-1 0-74 0 0,1 0-29 0 0,-1-1 70 0 0,3-9 307 0 0,1 6-161 0 0,2 0-85 0 0,3-3 0 0 0,-8 4-16 0 0,-3 3-17 0 0,2 0-15 0 0,8 0-43 0 0,-5-2-6 0 0,6-8-39 0 0,-8 5 74 0 0,-2-1-65 0 0,0 2-14 0 0,5 1 19 0 0,-5 3-48 0 0,-1 0-1 0 0,0 0 1 0 0,0 0-1 0 0,0 0 1 0 0,0 0 0 0 0,1 0-1 0 0,-1 0 1 0 0,0-1-1 0 0,0 1 1 0 0,0 0-1 0 0,0 0 1 0 0,1 0-1 0 0,-1 0 1 0 0,0 0-1 0 0,0 0 1 0 0,0 0 0 0 0,0 0-1 0 0,0 0 1 0 0,1-1-1 0 0,-1 1 1 0 0,0 0-1 0 0,0 0 1 0 0,0 0-1 0 0,0 0 1 0 0,0 0-1 0 0,0-1 1 0 0,0 1-1 0 0,0 0 1 0 0,1 0 0 0 0,-1 0-1 0 0,0 0 1 0 0,0-1-1 0 0,0 1 1 0 0,0 0-1 0 0,0 0 1 0 0,0 0-2 0 0,1-26 42 0 0,-3 11-95 0 0,-8 0 57 0 0,7 10 14 0 0,3 4-13 0 0,0 1 1 0 0,0-1-1 0 0,-1 1 0 0 0,1-1 1 0 0,0 0-1 0 0,-1 1 0 0 0,1-1 1 0 0,0 1-1 0 0,-1-1 0 0 0,1 1 1 0 0,-1-1-1 0 0,1 1 0 0 0,-1-1 1 0 0,1 1-1 0 0,-1 0 0 0 0,1-1 1 0 0,-1 1-1 0 0,0 0 0 0 0,1-1 1 0 0,-1 1-1 0 0,1 0 0 0 0,-1-1-5 0 0,-4-1 12 0 0,4 2-12 0 0,0-1 0 0 0,1 1-1 0 0,-1 0 1 0 0,0-1 0 0 0,1 1 0 0 0,-1-1 0 0 0,1 0 0 0 0,-1 1 0 0 0,0-1 0 0 0,1 1 0 0 0,-1-1 0 0 0,1 0 0 0 0,0 1 0 0 0,-1-1 0 0 0,1 0 0 0 0,0 0 0 0 0,-1 1 0 0 0,1-1 0 0 0,0 0 0 0 0,-1 0 0 0 0,1 0-4 0 0,0 1 1 0 0,0-1 0 0 0,0 0-1 0 0,-1 1 1 0 0,1-1-1 0 0,0 1 1 0 0,0-1-1 0 0,-1 0 1 0 0,1 1-1 0 0,-1-1 1 0 0,1 1-1 0 0,0-1 1 0 0,-1 1 0 0 0,1-1-1 0 0,-1 1 1 0 0,1 0-1 0 0,-1-1 1 0 0,0 1 3 0 0,-1-1-13 0 0,0 0 0 0 0,-1 0 0 0 0,1 1 0 0 0,-1-1-1 0 0,1 1 1 0 0,-1-1 0 0 0,1 1 0 0 0,-1 0 0 0 0,1 0 0 0 0,-1 0 13 0 0,-6 0-3 0 0,7 0 7 0 0,-1 0 0 0 0,0-1-1 0 0,0 1 1 0 0,1 1 0 0 0,-1-1 0 0 0,0 0 0 0 0,1 0 0 0 0,-1 1-1 0 0,0 0 1 0 0,1-1 0 0 0,-1 1 0 0 0,1 0 0 0 0,-1 0-1 0 0,1 1 1 0 0,-1-1 0 0 0,1 0 0 0 0,0 1 0 0 0,0 0 0 0 0,-2 1-4 0 0,1-1-13 0 0,0 0 1 0 0,0 1 0 0 0,0-1 0 0 0,0 0 0 0 0,0-1 0 0 0,-2 2 12 0 0,2-2-16 0 0,0 1 1 0 0,0 0 0 0 0,-1 0 0 0 0,1 0 0 0 0,0 0 0 0 0,0 2 15 0 0,-14 13-12 0 0,12-10 12 0 0,0-2 0 0 0,-1 1 0 0 0,1 0 0 0 0,-2-1 0 0 0,1 0 0 0 0,-4 2 0 0 0,9-7-2 0 0,0 1 0 0 0,0-1 0 0 0,0 1 0 0 0,0 0 1 0 0,0 0-1 0 0,0-1 0 0 0,0 1 0 0 0,0 0 0 0 0,0 0 1 0 0,0 0-1 0 0,1 0 0 0 0,-1 0 0 0 0,0 0 0 0 0,1 0 0 0 0,-1 0 1 0 0,1 0-1 0 0,-1 1 0 0 0,1-1 0 0 0,-1 0 0 0 0,1 0 1 0 0,0 0-1 0 0,0 1 2 0 0,-1 0-3 0 0,1 0 0 0 0,-1 0 0 0 0,0 0 0 0 0,0 0 0 0 0,0 0 0 0 0,1 0 0 0 0,-2 0 1 0 0,1 0-1 0 0,0 0 0 0 0,0-1 0 0 0,-1 1 0 0 0,0 1 3 0 0,1-2-3 0 0,-1 0 1 0 0,1 0-1 0 0,0 0 0 0 0,0 0 1 0 0,0 1-1 0 0,0-1 0 0 0,0 0 1 0 0,0 1-1 0 0,0-1 0 0 0,1 1 1 0 0,-1-1-1 0 0,0 1 0 0 0,1-1 1 0 0,-1 1-1 0 0,1-1 0 0 0,0 1 1 0 0,-1 0-1 0 0,1-1 0 0 0,0 1 1 0 0,0 0 2 0 0,0 0 0 0 0,-1 0 0 0 0,1 0 0 0 0,0 0 0 0 0,-1 0 0 0 0,0 0 0 0 0,1 0 0 0 0,-1 0 0 0 0,0 0 0 0 0,0 0 0 0 0,-1 2 0 0 0,1-3 0 0 0,0 0 0 0 0,0 1 0 0 0,0-1 0 0 0,1 0 0 0 0,-1 1 0 0 0,0-1 0 0 0,1 0 0 0 0,-1 1 0 0 0,1-1 0 0 0,0 1 0 0 0,-1-1 0 0 0,1 1 0 0 0,0-1 0 0 0,0 1 0 0 0,0-1 0 0 0,0 1 0 0 0,0-1 0 0 0,0 1 0 0 0,1-1 0 0 0,-1 1 0 0 0,0-1 0 0 0,1 1 0 0 0,-1-1 0 0 0,1 1 0 0 0,8 15 0 0 0,-3-7 0 0 0,-1 0 0 0 0,-1 0 0 0 0,3 6 0 0 0,-7-14 0 0 0,1 0 0 0 0,-1 0 0 0 0,1-1 0 0 0,0 1 0 0 0,0 0 0 0 0,0-1 0 0 0,0 1 0 0 0,0-1 0 0 0,0 1 0 0 0,0-1 0 0 0,0 1 0 0 0,1-1 0 0 0,-1 0 0 0 0,0 0 0 0 0,1 1 0 0 0,-1-1 0 0 0,1 0 0 0 0,0 0 0 0 0,-1-1 0 0 0,1 1 0 0 0,1 1 0 0 0,1 0-1 0 0,0 1 1 0 0,0 0 0 0 0,0 0 0 0 0,-1 1 0 0 0,1-1 0 0 0,-1 1-1 0 0,1 1 1 0 0,11 11 16 0 0,1-4 36 0 0,-4-7-26 0 0,-10-1-9 0 0,4 2 14 0 0,14-1-9 0 0,-12 2 13 0 0,-8-6-34 0 0,0-1 0 0 0,0 0 0 0 0,1 1 0 0 0,-1-1 1 0 0,0 1-1 0 0,1-1 0 0 0,-1 0 0 0 0,0 1 0 0 0,1-1 0 0 0,-1 0 0 0 0,1 0 0 0 0,-1 1 0 0 0,0-1 0 0 0,1 0 1 0 0,-1 0-1 0 0,1 0 0 0 0,-1 1 0 0 0,1-1 0 0 0,-1 0 0 0 0,1 0 0 0 0,-1 0 0 0 0,1 0 0 0 0,-1 0 0 0 0,1 0 1 0 0,-1 0-1 0 0,1 0 0 0 0,-1 0 0 0 0,1 0 0 0 0,-1 0-1 0 0,10 0 39 0 0,-7 1-29 0 0,-1-1 0 0 0,1 0-1 0 0,0 0 1 0 0,-1 0 0 0 0,1 0 0 0 0,0 0 0 0 0,0-1-1 0 0,-1 1 1 0 0,1-1 0 0 0,-1 0 0 0 0,2 0-10 0 0,-2-2 12 0 0,4-4-8 0 0,14 2-27 0 0,-15-1-41 0 0,-3 2 16 0 0,9-2-73 0 0,-10 5 111 0 0,0 1-1 0 0,0 0 1 0 0,0-1 0 0 0,0 1 0 0 0,0-1-1 0 0,0 1 1 0 0,0-1 0 0 0,0 0-1 0 0,-1 1 1 0 0,1-1 0 0 0,0 0 0 0 0,0 0-1 0 0,-1 0 1 0 0,1 1 0 0 0,0-1 0 0 0,0-1 10 0 0,3-8-196 0 0,-3 8 141 0 0,0 0 1 0 0,0 0 0 0 0,0 0 0 0 0,0 0-1 0 0,1 0 1 0 0,-1 0 0 0 0,1 0 0 0 0,-1 0 0 0 0,1 0 54 0 0,13-13-386 0 0,0 0-4 0 0</inkml:trace>
  <inkml:trace contextRef="#ctx0" brushRef="#br0" timeOffset="367.33">500 1 7112 0 0,'0'2'157'0'0,"-2"5"-35"0"0,-2 3 153 0 0,1-4-141 0 0,2-3-108 0 0,1-1-39 0 0,4 9 56 0 0,-3-9-44 0 0,-1-1 0 0 0,1 1 1 0 0,0 0-1 0 0,-1-1 0 0 0,1 1 0 0 0,-1-1 0 0 0,1 1 0 0 0,-1 0 1 0 0,0 0-1 0 0,1 0 1 0 0,0 14 25 0 0,1-3 51 0 0,2 0 56 0 0,-1-2 57 0 0,-1-6-55 0 0,1 4 146 0 0,-2-2-66 0 0,-1-1-53 0 0,0-1-35 0 0,-2 8 168 0 0,1-7-133 0 0,2 3 91 0 0,2 2 110 0 0,8 14 126 0 0,2 11 137 0 0,-9-9-176 0 0,-3-16-190 0 0,0 1 0 0 0,1-1 0 0 0,0 0 0 0 0,1 0 0 0 0,3 10-259 0 0,7 25 745 0 0,-8-5-245 0 0,0-18-199 0 0,-3-18-186 0 0,0 1 0 0 0,-1 0 0 0 0,0 0 0 0 0,0 0 0 0 0,-1 5-115 0 0,4 17 396 0 0,0-11-161 0 0,1 5-7 0 0,-2 2-105 0 0,-4-10-72 0 0,1-6-28 0 0,0-1 1 0 0,0 0 0 0 0,1 1 0 0 0,0-1 0 0 0,0 2-24 0 0,3 7 36 0 0,-2-10-17 0 0,0 0 0 0 0,0 1 1 0 0,-1-1-1 0 0,0 0 0 0 0,-1 1 1 0 0,1-1-20 0 0,-1-2 14 0 0,0 0 1 0 0,0 0-1 0 0,1-1 1 0 0,0 1-1 0 0,-1 0 1 0 0,1-1-1 0 0,1 1 1 0 0,-1-1-1 0 0,0 1 1 0 0,1-1-1 0 0,1 3-14 0 0,-2-2 17 0 0,0 0 0 0 0,0 0-1 0 0,0 0 1 0 0,-1 0-1 0 0,1 0 1 0 0,-1 1-1 0 0,0-1 1 0 0,0 0-1 0 0,-1 4-16 0 0,0 7 43 0 0,3 0 21 0 0,8-2-37 0 0,-7-10-18 0 0,-3-3-55 0 0,0 0-73 0 0,0 0-130 0 0,0 0-20 0 0</inkml:trace>
  <inkml:trace contextRef="#ctx0" brushRef="#br0" timeOffset="756.54">832 666 8032 0 0,'0'0'233'0'0,"3"0"-9"0"0,4 0-147 0 0,-4 0-14 0 0,11 0 560 0 0,-2 0-79 0 0,0 0 1 0 0,16 0 650 0 0,-16 0-733 0 0,-2-1-157 0 0,-3-2-47 0 0,-1-1-40 0 0,-1-1-35 0 0,-4 4-18 0 0,1 0-40 0 0,1 0 32 0 0,1 1-85 0 0,1 1-48 0 0,-3-1 61 0 0,2 0-7 0 0,0 0-1 0 0,-1 0 1 0 0,1-1-1 0 0,0 1 1 0 0,-1-1-1 0 0,1 0 1 0 0,0 0-78 0 0,9-8 275 0 0,-10 7-76 0 0,-1 1-72 0 0,1 0-46 0 0,1 1-40 0 0,0 0-9 0 0,-2-1 32 0 0,6-2 74 0 0,19-13 208 0 0,-14 5-142 0 0,-2 4-113 0 0,3-1-41 0 0,-14 7-46 0 0,1 1 1 0 0,-1-1 0 0 0,0 0-1 0 0,1 0 1 0 0,-1 0-1 0 0,0 1 1 0 0,0-1-1 0 0,0 0 1 0 0,1 0 0 0 0,-1 0-1 0 0,0 1 1 0 0,0-1-1 0 0,0 0 1 0 0,-1-1-5 0 0,1-3 23 0 0,0 4-15 0 0,4-6 21 0 0,5-10 47 0 0,-7 2 7 0 0,-2 14-79 0 0,0 1 0 0 0,0-1 0 0 0,0 0 0 0 0,0 0 0 0 0,0 0 0 0 0,0 1 0 0 0,1-1 0 0 0,-1 0 0 0 0,0 0 0 0 0,0 0 0 0 0,0 1 1 0 0,1-1-1 0 0,-1 0 0 0 0,1 0 0 0 0,-1 0-4 0 0,6-3 10 0 0,-5 4-10 0 0,-1 0 0 0 0,1 0 0 0 0,-1-1 0 0 0,0 1 0 0 0,1 0 0 0 0,-1-1 0 0 0,1 1 0 0 0,-1 0 0 0 0,0-1 0 0 0,1 1 0 0 0,-1 0 0 0 0,0-1 0 0 0,0 1 0 0 0,1 0 0 0 0,-1-1 0 0 0,0 1 0 0 0,0-1 0 0 0,1 1 0 0 0,-1-1 0 0 0,0 1 0 0 0,0-1 0 0 0,0 1 0 0 0,0-1 0 0 0,0 1 0 0 0,0 0 0 0 0,0-1 0 0 0,0 1 0 0 0,0-1 0 0 0,0 1 0 0 0,0-1 1 0 0,0 1-1 0 0,0-1 0 0 0,0-27 13 0 0,0 26 54 0 0,-9 3 62 0 0,7-1-114 0 0,0 0 0 0 0,0 0-1 0 0,0-1 1 0 0,0 1 0 0 0,0-1 0 0 0,0 1 0 0 0,0-1-1 0 0,-1 0-13 0 0,-1-5 74 0 0,4 5-69 0 0,-1 1-1 0 0,1-1 1 0 0,0 1-1 0 0,0 0 0 0 0,-1-1 1 0 0,1 1-1 0 0,0 0 1 0 0,-1-1-1 0 0,1 1 1 0 0,0 0-1 0 0,-1-1 0 0 0,1 1 1 0 0,-1 0-1 0 0,1-1 1 0 0,0 1-1 0 0,-1 0 0 0 0,1 0 1 0 0,-1 0-1 0 0,1-1 1 0 0,-1 1-1 0 0,1 0 1 0 0,-1 0-1 0 0,1 0 0 0 0,0 0 1 0 0,-1 0-1 0 0,1 0 1 0 0,-1 0-1 0 0,1 0 1 0 0,-1 0-1 0 0,1 0 0 0 0,-1 0 1 0 0,0 0-6 0 0,1 0 5 0 0,-1 0 1 0 0,1 0 0 0 0,-1 0-1 0 0,1 0 1 0 0,0 0 0 0 0,-1 0-1 0 0,1 0 1 0 0,-1 0 0 0 0,1 0-1 0 0,-1 0 1 0 0,1 0 0 0 0,-1 0-1 0 0,1 0 1 0 0,-1 1 0 0 0,1-1-1 0 0,-1 0 1 0 0,1 0 0 0 0,0 0-1 0 0,-1 1 1 0 0,1-1 0 0 0,-1 0-1 0 0,1 1 1 0 0,0-1 0 0 0,-1 0-1 0 0,1 1 1 0 0,0-1 0 0 0,-1 0-1 0 0,1 1 1 0 0,0-1 0 0 0,0 1-1 0 0,-1-1 1 0 0,1 1-6 0 0,-4 5 67 0 0,-9-1-45 0 0,-2 8-22 0 0,8-6 0 0 0,3-4 0 0 0,1 0 0 0 0,0 0 0 0 0,0 0 0 0 0,0 0 0 0 0,1 1 0 0 0,-1 0 0 0 0,-17 41-80 0 0,10-27 80 0 0,5 7-12 0 0,-1-13-18 0 0,5-11 28 0 0,0 1 0 0 0,1-1 0 0 0,-1 1 0 0 0,0-1-1 0 0,1 1 1 0 0,-1-1 0 0 0,1 1 0 0 0,-1-1 0 0 0,1 1 0 0 0,0 0 0 0 0,-1-1 0 0 0,1 1 0 0 0,0-1-1 0 0,0 1 3 0 0,0 6 0 0 0,-1 0 0 0 0,-1 0 0 0 0,1-1 0 0 0,-1 1 0 0 0,-3 7 0 0 0,4-13 0 0 0,0 0 0 0 0,1-1 0 0 0,0 1 0 0 0,-1 0 0 0 0,1 0 0 0 0,0 0 0 0 0,0 0 0 0 0,0 0 0 0 0,0 0 0 0 0,1 0 0 0 0,-1-1 0 0 0,0 1 0 0 0,1 0 0 0 0,-1 0 0 0 0,1 0 0 0 0,0-1 0 0 0,-1 1 0 0 0,1 0 0 0 0,0 0 0 0 0,1 0 0 0 0,2 6 0 0 0,-3-5 0 0 0,0 0 0 0 0,-1 0 0 0 0,1 1 0 0 0,-1-1 0 0 0,0 0 0 0 0,1 0 0 0 0,-1 0 0 0 0,-1 1 0 0 0,3 13 0 0 0,-1-14 0 0 0,0 1 0 0 0,1 0 0 0 0,-1 0 0 0 0,1 0 0 0 0,0-1 0 0 0,0 1 0 0 0,1-1 0 0 0,-1 0 0 0 0,1 1 0 0 0,-1-1 0 0 0,1 0 0 0 0,1 0 0 0 0,71 27 0 0 0,-71-29 0 0 0,1 0 0 0 0,-1 0 0 0 0,0 0-1 0 0,0-1 1 0 0,1 1 0 0 0,-1-1 0 0 0,1 0-1 0 0,-1-1 1 0 0,4 0 0 0 0,6 1-14 0 0,-2 0-12 0 0,-9 1 15 0 0,1-1-1 0 0,-1 0 0 0 0,1 0 0 0 0,-1 0 0 0 0,0-1 0 0 0,1 1 0 0 0,-1-1 0 0 0,1 1 0 0 0,1-2 12 0 0,5-1 8 0 0,2-2-39 0 0,14-5-127 0 0,-1 3-101 0 0,-8 3 60 0 0,-12 3 134 0 0,-1 0 1 0 0,1 0 0 0 0,0 0-1 0 0,-1 0 1 0 0,0-1-1 0 0,1 0 1 0 0,-1 0 0 0 0,1-1 64 0 0,-1 0-200 0 0,1 0 46 0 0,4-3-44 0 0,-1 0 103 0 0,10-7-40 0 0,-13 8 42 0 0,0 1-59 0 0,1-1-129 0 0,-3 3 90 0 0,0-1-40 0 0,1 0-64 0 0,-1 0-54 0 0,0 0-60 0 0,0 0-63 0 0,1 0-70 0 0,-1-1-74 0 0,0 1-79 0 0,1 0-84 0 0,2-3-846 0 0,3-3-911 0 0</inkml:trace>
  <inkml:trace contextRef="#ctx0" brushRef="#br0" timeOffset="1390.96">1482 439 7856 0 0,'0'0'174'0'0,"0"0"29"0"0,0 0 13 0 0,0 3-31 0 0,0 14-149 0 0,0-1-29 0 0,0-9 69 0 0,1-5 56 0 0,1 1 152 0 0,2 1-134 0 0,-2 1 33 0 0,1 2 70 0 0,-1 3 172 0 0,0 11 302 0 0,-2-6-305 0 0,0-1-153 0 0,0-11-211 0 0,0 0-1 0 0,0 0 1 0 0,1 0-1 0 0,-1 0 1 0 0,1 0-1 0 0,0 0 0 0 0,0 1-57 0 0,7 14 356 0 0,-5-12-168 0 0,-2 1-39 0 0,-1 1-9 0 0,-1 5 24 0 0,1-2-1 0 0,-1 1 5 0 0,0-1-4 0 0,2-2-24 0 0,0-2 9 0 0,1 2 38 0 0,2 1-33 0 0,1 0-21 0 0,-3-2-15 0 0,-1 0 17 0 0,0 1 45 0 0,-2 1-40 0 0,0 2 24 0 0,1 1 44 0 0,1-1 45 0 0,2-1 46 0 0,2-3-126 0 0,0 2 70 0 0,-2 2 61 0 0,-3-9-145 0 0,0-1-39 0 0,1 3 24 0 0,5 7-7 0 0,-4-8-53 0 0,0-1 66 0 0,-1 0 91 0 0,0 0 114 0 0,0 0-42 0 0,0-1 68 0 0,-1 1 75 0 0,0 0 83 0 0,-2-6-376 0 0,-9-7-58 0 0,11 10-103 0 0,0 0-1 0 0,0 0 0 0 0,0 0 1 0 0,0 0-1 0 0,0 0 0 0 0,0 0 1 0 0,0 0-1 0 0,0 0 0 0 0,-1 0 1 0 0,1 0-1 0 0,0-1 0 0 0,0 1 1 0 0,0 0-1 0 0,0 0 0 0 0,0 0 1 0 0,0 0-1 0 0,0 0 0 0 0,0 0 1 0 0,0 0-1 0 0,0 0 0 0 0,0-1 1 0 0,0 1-1 0 0,0 0 0 0 0,0 0 1 0 0,0 0-1 0 0,0 0 0 0 0,0 0 1 0 0,0 0-1 0 0,0 0 0 0 0,0-1 1 0 0,0 1-1 0 0,0 0 0 0 0,0 0 1 0 0,0 0-1 0 0,0 0 0 0 0,0 0 1 0 0,0 0-1 0 0,0 0 0 0 0,0-1 1 0 0,0 1-1 0 0,0 0 0 0 0,0 0 1 0 0,0 0-1 0 0,0 0 0 0 0,0 0 1 0 0,0 0-1 0 0,0 0 0 0 0,0 0 1 0 0,1 0-1 0 0,-1 0 0 0 0,0-1 1 0 0,0 1-1 0 0,0 0 0 0 0,0 0 1 0 0,0 0-1 0 0,0 0 0 0 0,0 0-1 0 0,2-1 8 0 0,-1-1-1 0 0,0 1 0 0 0,0-1 0 0 0,0 0 0 0 0,0 1 1 0 0,0-1-1 0 0,0 0 0 0 0,-1 0 0 0 0,1 0 0 0 0,-1 1 1 0 0,1-1-1 0 0,-1 0 0 0 0,1-2-7 0 0,-1-29 88 0 0,0 27-76 0 0,0 1 1 0 0,0-1-1 0 0,0 0 1 0 0,1 0-1 0 0,0 1 0 0 0,1-3-12 0 0,-1 4 14 0 0,1 0 0 0 0,0 1 0 0 0,0-1-1 0 0,0 0 1 0 0,2-1-14 0 0,-2 2 2 0 0,-1 1-1 0 0,1-1 1 0 0,0 0-1 0 0,-1 0 1 0 0,0 0 0 0 0,0 0-1 0 0,1-1-1 0 0,5-34-1 0 0,-2 9 12 0 0,3 3 33 0 0,-5 18-43 0 0,1 0 1 0 0,-1 0 0 0 0,2 0-1 0 0,-1 1 1 0 0,1-1 0 0 0,0 1-1 0 0,2-1-1 0 0,13-16-1 0 0,12-8 1 0 0,-32 32 0 0 0,2-2 0 0 0,-1 1 0 0 0,1-1 0 0 0,0 1 0 0 0,0 0 0 0 0,0 0 0 0 0,0 0 0 0 0,0 0 0 0 0,0 0 0 0 0,0 0 0 0 0,0 0 0 0 0,0 1 0 0 0,0-1 0 0 0,2 1 0 0 0,12-2-35 0 0,1 2-46 0 0,-3 1-25 0 0,-14-1 103 0 0,1-1 0 0 0,-1 1 1 0 0,1 0-1 0 0,-1 0 0 0 0,1 0 1 0 0,-1 0-1 0 0,0 0 0 0 0,1 0 1 0 0,-1 0-1 0 0,1 0 0 0 0,-1 0 1 0 0,1 1-1 0 0,-1-1 0 0 0,1 0 1 0 0,-1 0-1 0 0,1 0 0 0 0,-1 0 1 0 0,0 1-1 0 0,1-1 0 0 0,-1 0 1 0 0,1 1-1 0 0,-1-1 0 0 0,0 0 1 0 0,1 0-1 0 0,-1 1 0 0 0,0-1 1 0 0,1 1-1 0 0,-1-1 0 0 0,0 0 1 0 0,0 1-1 0 0,1-1 0 0 0,-1 1 3 0 0,4 5-4 0 0,24 12 4 0 0,-22-13 1 0 0,9 13-35 0 0,-3 7-61 0 0,0-2 33 0 0,-8-16 45 0 0,0-1 1 0 0,-1 1 0 0 0,0 0-1 0 0,1 3 17 0 0,-1 0 0 0 0,9 23 0 0 0,-2-15 0 0 0,-5 7 0 0 0,5-5 0 0 0,-5 5 0 0 0,2-12 0 0 0,-7-12 1 0 0,1 1 0 0 0,0-1 0 0 0,0 0 0 0 0,-1 1-1 0 0,1-1 1 0 0,-1 0 0 0 0,1 1 0 0 0,-1-1 0 0 0,0 1 0 0 0,1-1-1 0 0,-1 1 1 0 0,0-1 0 0 0,0 1-1 0 0,0 28 67 0 0,0-17-3 0 0,0-11 8 0 0,5-2 15 0 0,3 0-69 0 0,-8 0-17 0 0,0 0 1 0 0,0 1-1 0 0,0-1 0 0 0,0 0 0 0 0,0 0 1 0 0,0 0-1 0 0,0 0 0 0 0,0 0 0 0 0,0 0 1 0 0,0 0-1 0 0,1 0 0 0 0,-1 0 0 0 0,0 0 1 0 0,0 0-1 0 0,0 0 0 0 0,0 0 1 0 0,0 0-1 0 0,0 0 0 0 0,0 0 0 0 0,0-1 1 0 0,0 1-1 0 0,0 0 0 0 0,0 0 0 0 0,1 0 1 0 0,-1 0-1 0 0,0 0 0 0 0,0 0 0 0 0,0 0 1 0 0,0 0-1 0 0,0 0 0 0 0,0 0 0 0 0,0 0 1 0 0,0 0-1 0 0,0 0 0 0 0,0 0 1 0 0,0 0-1 0 0,0 0 0 0 0,0-1 0 0 0,0 1 1 0 0,0 0-1 0 0,0 0 0 0 0,0 0 0 0 0,0 0 1 0 0,0 0-1 0 0,0 0 0 0 0,0 0 0 0 0,0 0 1 0 0,0 0-1 0 0,0 0 0 0 0,0-1 1 0 0,0 1-1 0 0,0 0 0 0 0,0 0 0 0 0,0 0 1 0 0,0 0-1 0 0,0 0 0 0 0,0 0-1 0 0,0-1 3 0 0,0 1-1 0 0,0 0 0 0 0,0-1 1 0 0,0 1-1 0 0,0-1 1 0 0,0 1-1 0 0,0 0 1 0 0,0-1-1 0 0,0 1 1 0 0,0-1-1 0 0,0 1 1 0 0,1 0-1 0 0,-1-1 1 0 0,0 1-1 0 0,0 0 1 0 0,0-1-1 0 0,1 1 1 0 0,-1 0-1 0 0,0-1 0 0 0,0 1 1 0 0,1 0-1 0 0,-1-1 1 0 0,0 1-1 0 0,0 0 1 0 0,1 0-1 0 0,-1-1 1 0 0,0 1-1 0 0,1 0 1 0 0,-1 0-1 0 0,1 0 1 0 0,-1-1-3 0 0,7-3 4 0 0,-2-9-4 0 0,7-6 0 0 0,1-5 0 0 0,-7 8 20 0 0,1-1 0 0 0,0 2 0 0 0,2-2-20 0 0,25-39 4 0 0,-31 52-4 0 0,1-1 0 0 0,0 0 0 0 0,0 1 0 0 0,4-3 0 0 0,-4 3 0 0 0,0 0 0 0 0,0-1 0 0 0,0 1 0 0 0,2-4 0 0 0,-2 3 0 0 0,-3 3 0 0 0,0 0 0 0 0,0 0 0 0 0,1 0 0 0 0,-1 0 0 0 0,1 0 0 0 0,0 0 0 0 0,0 0 0 0 0,0 0 0 0 0,21-5 0 0 0,-16 0 0 0 0,-7 6 0 0 0,1 1 0 0 0,-1-1 0 0 0,0 1 0 0 0,1 0 0 0 0,-1-1 0 0 0,0 1 0 0 0,1 0 0 0 0,-1-1 0 0 0,0 1 0 0 0,1 0 0 0 0,-1-1 0 0 0,1 1 0 0 0,-1 0 0 0 0,0 0 0 0 0,1 0 0 0 0,-1-1 0 0 0,1 1 0 0 0,-1 0 0 0 0,1 0 0 0 0,-1 0 0 0 0,1 0 0 0 0,-1 0 0 0 0,1 0 0 0 0,-1 0 0 0 0,1 0 0 0 0,-1 0 0 0 0,1 0 0 0 0,-1 0 0 0 0,1 0 0 0 0,5 0 0 0 0,-5 0-2 0 0,1 0 1 0 0,0-1-1 0 0,-1 1 1 0 0,1 0-1 0 0,-1 1 1 0 0,1-1-1 0 0,0 0 1 0 0,-1 0-1 0 0,1 1 1 0 0,-1-1-1 0 0,1 1 1 0 0,1 0 1 0 0,2 9-87 0 0,5-5 20 0 0,-5 5 38 0 0,5-5-51 0 0,-4 5 23 0 0,3 10 31 0 0,-7-7 9 0 0,0 1 0 0 0,-1-1 0 0 0,-1 1 0 0 0,0-1 0 0 0,-2 7 17 0 0,1 12-39 0 0,1-28-123 0 0,0 1 53 0 0,0 0 45 0 0,0 0 38 0 0,0 7 73 0 0,0 14 236 0 0,0-17-268 0 0,0-1-81 0 0,0-1-90 0 0,0 0-110 0 0,0-4 85 0 0,0 1-35 0 0,0 1-158 0 0,0 0-86 0 0,0 0-91 0 0,0-1-100 0 0,0 1-107 0 0,0 0-115 0 0,0 0-121 0 0,0-3 448 0 0,0 0-32 0 0,0 0-1621 0 0,0-1-1243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6.82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0 213 6160 0 0,'0'0'133'0'0,"0"0"23"0"0,0 0 13 0 0,3 0-18 0 0,9-3-120 0 0,-8 1-6 0 0,-2-1 52 0 0,2-1 87 0 0,1 1 84 0 0,-3 2 39 0 0,0 1-49 0 0,0-1-45 0 0,0 1-37 0 0,1 0-10 0 0,0 0-36 0 0,5 1 109 0 0,-2 0-51 0 0,-3-1 6 0 0,3 0 29 0 0,-5 0-150 0 0,1 0 0 0 0,0 0 0 0 0,-1 0 0 0 0,1 0 1 0 0,-1 0-1 0 0,1 0 0 0 0,0 0 0 0 0,-1 0 1 0 0,1-1-1 0 0,-1 1 0 0 0,1-1 0 0 0,0 0-53 0 0,3-5 252 0 0,-5 5-236 0 0,0 1 0 0 0,0 0-1 0 0,1-1 1 0 0,-1 1 0 0 0,0-1 0 0 0,0 1-1 0 0,1 0 1 0 0,-1-1 0 0 0,0 1 0 0 0,1 0-1 0 0,-1-1 1 0 0,1 1 0 0 0,-1 0 0 0 0,0 0-1 0 0,1-1 1 0 0,-1 1 0 0 0,1 0 0 0 0,-1 0-1 0 0,1 0 1 0 0,-1-1 0 0 0,0 1 0 0 0,1 0 0 0 0,-1 0-1 0 0,1 0 1 0 0,-1 0 0 0 0,1 0 0 0 0,-1 0-1 0 0,1 0 1 0 0,-1 0 0 0 0,1 0 0 0 0,-1 0-1 0 0,1 1-15 0 0,3-1 97 0 0,3 0 50 0 0,10-3 153 0 0,-11 0-143 0 0,1-2 37 0 0,0-2 77 0 0,-1 2-125 0 0,20-10 364 0 0,-15 10-329 0 0,-11 5-178 0 0,12-5 255 0 0,-7-5-88 0 0,6 5-40 0 0,-7-2-45 0 0,-4 7-80 0 0,0-1 0 0 0,1 1 0 0 0,-1 0 1 0 0,0-1-1 0 0,0 1 0 0 0,0-1 0 0 0,1 1 0 0 0,-1 0 0 0 0,0 0 0 0 0,1-1 0 0 0,-1 1 0 0 0,0 0 0 0 0,0 0 0 0 0,1-1 1 0 0,-1 1-1 0 0,0 0 0 0 0,1 0 0 0 0,-1 0 0 0 0,1-1 0 0 0,-1 1 0 0 0,0 0 0 0 0,1 0 0 0 0,-1 0 0 0 0,1 0 0 0 0,-1 0 0 0 0,0 0 1 0 0,1 0-1 0 0,-1 0 0 0 0,1 0 0 0 0,-1 0 0 0 0,1 0-5 0 0,-1 0 2 0 0,0 0 0 0 0,0 0 1 0 0,0 0-1 0 0,0 0 0 0 0,0 0 0 0 0,0 0 0 0 0,0 0 1 0 0,0 0-1 0 0,0 0 0 0 0,0 0 0 0 0,1 0 1 0 0,-1 0-1 0 0,0 0 0 0 0,0 0 0 0 0,0 0 0 0 0,0 0 1 0 0,0 0-1 0 0,0 0 0 0 0,0 0 0 0 0,0 0 1 0 0,0 0-1 0 0,0 0 0 0 0,0 0 0 0 0,1 0 0 0 0,-1 0 1 0 0,0 0-1 0 0,0 0 0 0 0,0 0 0 0 0,0 0 1 0 0,0 0-1 0 0,0-1 0 0 0,0 1 0 0 0,0 0 0 0 0,0 0 1 0 0,0 0-1 0 0,0 0 0 0 0,0 0 0 0 0,0 0 1 0 0,0 0-1 0 0,0 0 0 0 0,0 0 0 0 0,0 0 0 0 0,0 0 1 0 0,0 0-1 0 0,0-1 0 0 0,0 1 0 0 0,0 0 1 0 0,0 0-1 0 0,0 0 0 0 0,0 0 0 0 0,0 0 0 0 0,0 0 1 0 0,0 0-1 0 0,0 0 0 0 0,0 0 0 0 0,0 0 1 0 0,0-1-3 0 0,1-5 80 0 0,6-7 174 0 0,-5 10-211 0 0,1 0-40 0 0,1-4 133 0 0,-6 1-66 0 0,-8 0-2 0 0,8 5-26 0 0,1 0-35 0 0,1 1 1 0 0,0-1-1 0 0,-1 0 1 0 0,1 0 0 0 0,0 1-1 0 0,-1-1 1 0 0,1 0 0 0 0,0 0-1 0 0,0 0 1 0 0,0 0 0 0 0,0 1-1 0 0,0-1 1 0 0,0 0-1 0 0,0-1-7 0 0,0 2 9 0 0,0-1-1 0 0,0 0 1 0 0,0 0-1 0 0,0 0 0 0 0,0 1 1 0 0,0-1-1 0 0,0 0 0 0 0,0 0 1 0 0,0 0-1 0 0,-1 1 0 0 0,1-1 1 0 0,0 0-1 0 0,-1 0 1 0 0,1 0-9 0 0,-26-14 240 0 0,22 10-152 0 0,1 2-35 0 0,-2-1-12 0 0,2 1-9 0 0,0 0 45 0 0,0 2-34 0 0,-6 2-11 0 0,7-1-6 0 0,-7 0 52 0 0,-18 0 360 0 0,20 3-338 0 0,2 7 53 0 0,-5-5-122 0 0,8-3-31 0 0,1 0 0 0 0,0 0 0 0 0,-1 0 0 0 0,1 0 0 0 0,0 0 0 0 0,0 1 0 0 0,0-1 0 0 0,1 1 0 0 0,-1-1 0 0 0,0 1 0 0 0,0-1 0 0 0,0 0 0 0 0,0 0 0 0 0,0 1 0 0 0,0-1 0 0 0,-1 0 0 0 0,1 0 0 0 0,-3 0 0 0 0,-3 4 0 0 0,6 8 0 0 0,1-12 0 0 0,1 0 0 0 0,-1 0 0 0 0,0 0 0 0 0,-1 1 0 0 0,1-1 0 0 0,0 0 0 0 0,-1 0 0 0 0,1 0 0 0 0,-1 0 0 0 0,0 0 0 0 0,0 1 0 0 0,-1 1 0 0 0,0 0 0 0 0,1 0 0 0 0,-1 0 0 0 0,1 0 0 0 0,-1 0 0 0 0,1 1 0 0 0,1-1 0 0 0,-1 0 0 0 0,0 1 0 0 0,1-1 0 0 0,0 0 0 0 0,0 1 0 0 0,1 3 0 0 0,-1-4 4 0 0,0 0 0 0 0,1 0 1 0 0,0 0-1 0 0,0 0 0 0 0,0 0 1 0 0,0 0-1 0 0,0 0 0 0 0,2 1-4 0 0,18 34 103 0 0,-8-14-72 0 0,-6-12 29 0 0,-6-12-58 0 0,1 0 0 0 0,-1-1 0 0 0,0 1 0 0 0,0 0 0 0 0,1-1 0 0 0,-1 1 0 0 0,0 0 0 0 0,1-1-1 0 0,-1 0 1 0 0,0 1 0 0 0,1-1-2 0 0,0 0 0 0 0,0 1 0 0 0,0-1 0 0 0,0 1 0 0 0,0 0 0 0 0,0 0-1 0 0,-1-1 1 0 0,1 1 0 0 0,0 0 0 0 0,0 1 0 0 0,-1-1 0 0 0,1 0 0 0 0,1 1 0 0 0,0 1-2 0 0,0 0 1 0 0,0 0 0 0 0,0-1 0 0 0,1 1 0 0 0,2 0 1 0 0,-1 0 8 0 0,0-1 0 0 0,0 0 0 0 0,0 0-1 0 0,0-1 1 0 0,1 0 0 0 0,3 1-8 0 0,7-1 34 0 0,0 0 0 0 0,1 0 0 0 0,6-2-34 0 0,9 0 3 0 0,-18 1-65 0 0,5 0-58 0 0,8-3-112 0 0,-20 2 219 0 0,0-1-108 0 0,-1 0-68 0 0,-1 1-91 0 0,1 0-98 0 0,0-1-105 0 0,0 1-113 0 0,0-1-122 0 0,-3 1 311 0 0,0 1-33 0 0,0-1-34 0 0,0 0-35 0 0,9-3-1371 0 0,6-4-1065 0 0,-18 7 2918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7.3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61 10856 0 0,'0'0'241'0'0,"0"0"38"0"0,3 0 14 0 0,5 1-108 0 0,-5 3-72 0 0,-2 3-54 0 0,-1 1-38 0 0,0-6-21 0 0,0 0 0 0 0,0 0 0 0 0,0 0 0 0 0,0 0 0 0 0,0 0 0 0 0,0 1 0 0 0,1-1 1 0 0,-1 0-1 0 0,1 0 0 0 0,-1 0 0 0 0,1 0 0 0 0,4 6 3 0 0,0 1 66 0 0,-3-3 13 0 0,-1 1 44 0 0,-2 5 123 0 0,1-8-159 0 0,0 0 0 0 0,-1 0 0 0 0,2-1 0 0 0,-1 1 0 0 0,0 0 0 0 0,1 0 0 0 0,0-1 0 0 0,0 3-90 0 0,1 0 66 0 0,2 5 97 0 0,-1 1 67 0 0,0 2 75 0 0,-2 1 82 0 0,-1-7-192 0 0,1-1-53 0 0,1 0-26 0 0,2 1-4 0 0,0 1-9 0 0,-2-3-2 0 0,-1 1 22 0 0,0 2 49 0 0,-2 2 82 0 0,1 10 167 0 0,3-8-189 0 0,2-5-117 0 0,1 1 43 0 0,-4 4 37 0 0,-2-10-195 0 0,0 1 55 0 0,0-1 51 0 0,0 1 47 0 0,0 0 44 0 0,0 0 40 0 0,0 0 37 0 0,0 0 32 0 0,3-4-159 0 0,7 0 10 0 0,-8 0 3 0 0,-1-11 150 0 0,-1-2-113 0 0,0-1-45 0 0,0 12-127 0 0,0-1 0 0 0,0 1 0 0 0,0-1 0 0 0,-1 1 0 0 0,1-1 0 0 0,-1 1 0 0 0,1-1 0 0 0,-1 1-25 0 0,-7-15 102 0 0,7 14-88 0 0,0 0 1 0 0,0-1 0 0 0,0 1 0 0 0,1 0 0 0 0,-1 0 0 0 0,1-1-1 0 0,0-1-14 0 0,0-26 102 0 0,0 1-36 0 0,0 0-36 0 0,0 0-36 0 0,0 26 6 0 0,0 1 0 0 0,1-1 0 0 0,-1 1 0 0 0,1 0 0 0 0,0-1 0 0 0,-1 1 0 0 0,2 0 0 0 0,-1 0 0 0 0,0-1 0 0 0,5-10-10 0 0,-3 1-12 0 0,1-2-30 0 0,6 0-33 0 0,10-15-119 0 0,-7 21 187 0 0,-11 8 16 0 0,1 0-1 0 0,-1-1 1 0 0,0 1 0 0 0,0-1-1 0 0,1 0 1 0 0,-1 1-1 0 0,0-1 1 0 0,0 0 0 0 0,-1-1-1 0 0,1 1 1 0 0,0-1 1 0 0,0 0-10 0 0,-1 0 0 0 0,1 1 0 0 0,-1-1 0 0 0,1 0 0 0 0,0 0 0 0 0,0 1 1 0 0,1-1 9 0 0,7-1-1 0 0,-5 3-10 0 0,11-2-59 0 0,-14 3-4 0 0,1 5-17 0 0,22 36 10 0 0,-12-11 25 0 0,4 17 63 0 0,-12-31-12 0 0,20 54 5 0 0,-15-49 0 0 0,-9-19 0 0 0,0 0 0 0 0,0 0 0 0 0,0 0 0 0 0,0 0 0 0 0,-1 0 0 0 0,1 0 0 0 0,0 1 0 0 0,-1-1 0 0 0,0 0 0 0 0,1 0 0 0 0,-1 2 0 0 0,-1 1 0 0 0,2-3 0 0 0,12 21 0 0 0,-13-22 0 0 0,0 0 0 0 0,0-1 0 0 0,1 1 0 0 0,-1 0 0 0 0,0-1 0 0 0,0 1 0 0 0,0 0 0 0 0,0-1 0 0 0,0 1 0 0 0,0 0 0 0 0,0 0 0 0 0,0-1 0 0 0,0 1 0 0 0,0 0 0 0 0,0-1 0 0 0,0 1 0 0 0,0 0 0 0 0,-1-1 0 0 0,1 1 0 0 0,0 0 0 0 0,0 0 0 0 0,-11 11 11 0 0,11-12-10 0 0,0 0 0 0 0,0 0-1 0 0,0 0 1 0 0,0 0 0 0 0,0 0 0 0 0,0 0-1 0 0,0 1 1 0 0,0-1 0 0 0,-1 0 0 0 0,1 0-1 0 0,0 0 1 0 0,0 0 0 0 0,0 0 0 0 0,0 0-1 0 0,0 0 1 0 0,0 0 0 0 0,0 0 0 0 0,0 0-1 0 0,0 1 1 0 0,0-1 0 0 0,0 0 0 0 0,0 0-1 0 0,0 0 1 0 0,0 0 0 0 0,0 0 0 0 0,0 0-1 0 0,0 0 1 0 0,0 1 0 0 0,0-1 0 0 0,0 0-1 0 0,0 0 1 0 0,0 0 0 0 0,0 0 0 0 0,0 0-1 0 0,0 0 1 0 0,0 0 0 0 0,0 1 0 0 0,0-1-1 0 0,0 0 1 0 0,0 0 0 0 0,0 0 0 0 0,0 0-1 0 0,0 0 1 0 0,0 0 0 0 0,0 0-1 0 0,0 0 1 0 0,0 1 0 0 0,0-1 0 0 0,1 0-1 0 0,-1 0 1 0 0,0 0 0 0 0,0 0 0 0 0,0 0-1 0 0,0 0 1 0 0,0 0 0 0 0,0 0 0 0 0,0 0-1 0 0,1 1-1 0 0,0-1 1 0 0,-1 1-1 0 0,1-1 1 0 0,-1 1 0 0 0,1 0-1 0 0,-1-1 1 0 0,1 1-1 0 0,-1 0 1 0 0,0-1-1 0 0,1 1 1 0 0,-1 0-1 0 0,0 0 1 0 0,0-1 0 0 0,1 1-1 0 0,-1 0 1 0 0,0 0-1 0 0,0 0 1 0 0,0 0-5 0 0,0-1-1 0 0,0 1 1 0 0,-1 0 0 0 0,1 0-1 0 0,0-1 1 0 0,0 1-1 0 0,-1 0 1 0 0,1 0-1 0 0,0-1 1 0 0,-1 1-1 0 0,1 0 1 0 0,-1-1 0 0 0,1 1-1 0 0,-1 0 1 0 0,1-1-1 0 0,-1 1 1 0 0,0-1 5 0 0,-1 3-139 0 0,2-3 47 0 0,0 0 22 0 0,0 0-33 0 0,0 0-16 0 0,0 0-33 0 0,0 0-39 0 0,0 0-45 0 0,0 0-46 0 0,0 0-45 0 0,0 0-42 0 0,0 0-36 0 0,0 0-264 0 0,0 1-61 0 0,0-1-48 0 0,0 1-35 0 0,0 3-1457 0 0,0 5-1290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9.9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 8464 0 0,'0'0'190'0'0,"0"3"28"0"0,0 7 10 0 0,0-10-225 0 0,0 0 1 0 0,0 0-1 0 0,0 0 1 0 0,0 0-1 0 0,0 0 1 0 0,0 0 0 0 0,0 0-1 0 0,0 1 1 0 0,0-1-1 0 0,0 0 1 0 0,0 0-1 0 0,0 0 1 0 0,0 0-1 0 0,0 0 1 0 0,0 0 0 0 0,0 0-1 0 0,0 0 1 0 0,0 0-1 0 0,0 0 1 0 0,0 1-1 0 0,0-1 1 0 0,0 0-1 0 0,0 0 1 0 0,0 0 0 0 0,0 0-1 0 0,0 0 1 0 0,0 0-1 0 0,0 0 1 0 0,0 0-1 0 0,0 0 1 0 0,0 0-1 0 0,0 0 1 0 0,1 0 0 0 0,-1 0-1 0 0,0 0 1 0 0,0 0-1 0 0,0 0 1 0 0,0 0-1 0 0,0 1 1 0 0,0-1-1 0 0,0 0 1 0 0,0 0 0 0 0,0 0-1 0 0,0 0 1 0 0,0 0-1 0 0,1 0 1 0 0,-1 0-1 0 0,0 0 1 0 0,0 0-1 0 0,0 0 1 0 0,0 0 0 0 0,0 0-1 0 0,0 0 1 0 0,0 0-1 0 0,0-1 1 0 0,0 1-1 0 0,0 0-3 0 0,5 1-46 0 0,-2 1 38 0 0,1 0 35 0 0,-1 1 34 0 0,2 6 149 0 0,-2 2 101 0 0,-1-1-3 0 0,0 0 42 0 0,-1 2 109 0 0,-1 4 273 0 0,2-5-296 0 0,3-2-85 0 0,1 4 28 0 0,-5-7-238 0 0,0 2 47 0 0,0 26 677 0 0,-1-26-670 0 0,-1 0-26 0 0,1-2-50 0 0,0 2 87 0 0,0-1-37 0 0,0 3 71 0 0,3 11 172 0 0,2-6-61 0 0,0-3-86 0 0,-3 6 44 0 0,-2 27 662 0 0,0 16 386 0 0,0-59-1133 0 0,0-2-22 0 0,0 0-2 0 0,0 0-2 0 0,0 0-13 0 0,0 0-8 0 0,0 0-1 0 0,0 0 0 0 0,0 0 0 0 0,0 0 0 0 0,0 0 0 0 0,-2 0-6 0 0,1 0-162 0 0,1 0 1 0 0,-1 0-1 0 0,1 0 0 0 0,-1 0 1 0 0,1 0-1 0 0,0-1 1 0 0,-1 1-1 0 0,1 0 1 0 0,-1 0-1 0 0,1-1 0 0 0,-1 1 1 0 0,1 0-1 0 0,0-1 1 0 0,-1 1-1 0 0,1 0 1 0 0,0-1-1 0 0,-1 1 0 0 0,1-1 1 0 0,0 1-1 0 0,0-1 1 0 0,-1 1-1 0 0,1 0 1 0 0,0-1-1 0 0,0 1 1 0 0,0-1-1 0 0,-1 1 0 0 0,1-1-8 0 0,-4-22 211 0 0,4-7-39 0 0,1 4-58 0 0,-1 11-80 0 0,3-6 26 0 0,2 8-46 0 0,-4 11-14 0 0,0 0 0 0 0,0 0 0 0 0,0 0 0 0 0,0 0-1 0 0,0 0 1 0 0,-1-1 0 0 0,1 1 0 0 0,-1 0 0 0 0,0 0 0 0 0,0-1-1 0 0,0 1 1 0 0,0-1 0 0 0,0 1 0 0 0,1 1 0 0 0,-1-1 0 0 0,0 0 0 0 0,1 1 0 0 0,-1-1 0 0 0,1 0 0 0 0,-1 1 0 0 0,1-1 0 0 0,0 1 0 0 0,-1-1 0 0 0,1 1 0 0 0,0-1 0 0 0,0 1 0 0 0,0 0 0 0 0,0-1 0 0 0,1 1 0 0 0,-1 0 0 0 0,0 0 0 0 0,1-1 0 0 0,10-13 0 0 0,-7 5 0 0 0,-4 8 0 0 0,0-1 0 0 0,0 1 0 0 0,0 0 0 0 0,0 0 0 0 0,0 0 0 0 0,1 0 0 0 0,-1 0 0 0 0,1 0 0 0 0,0 0 0 0 0,9-8-23 0 0,14-15-181 0 0,-18 15 167 0 0,-4 3 2 0 0,1 1-110 0 0,6 4-115 0 0,-9 2 237 0 0,0 0 1 0 0,-1 0-1 0 0,1 0 0 0 0,0 0 0 0 0,-1 0 0 0 0,1 0 0 0 0,-1 0 0 0 0,1 0 0 0 0,0-1 0 0 0,-1 1 0 0 0,1 0 1 0 0,0 0-1 0 0,-1-1 0 0 0,1 1 0 0 0,-1 0 0 0 0,1-1 0 0 0,-1 1 0 0 0,1 0 0 0 0,-1-1 0 0 0,1 1 0 0 0,-1-1 1 0 0,1 1-1 0 0,-1-1 0 0 0,1 1 0 0 0,-1-1 0 0 0,0 0 23 0 0,5-4-321 0 0,5 3-41 0 0,-5 2 193 0 0,-1-1-95 0 0,-1 0-57 0 0,4-2-505 0 0,-3 0 389 0 0,-3 2 269 0 0,1 0 51 0 0,-1-1 62 0 0,0 1 74 0 0,1 0-450 0 0,-1 0 96 0 0,1 0 83 0 0,0 1 68 0 0,-1 0 68 0 0,1-1 34 0 0,3 2-111 0 0,-3 0 86 0 0,-1-1-79 0 0,-1 0 142 0 0,1 0 0 0 0,-1 0 0 0 0,1 0 0 0 0,-1 0 0 0 0,1 0-1 0 0,-1 0 1 0 0,1 0 0 0 0,-1 0 0 0 0,1 0 0 0 0,-1 0 0 0 0,1 0 0 0 0,-1 0 0 0 0,1-1 0 0 0,-1 1 0 0 0,1 0 0 0 0,-1 0 0 0 0,0-1 0 0 0,1 1 0 0 0,-1 0-1 0 0,1 0 1 0 0,-1-1 0 0 0,0 1 0 0 0,1 0 0 0 0,-1-1 0 0 0,0 1 0 0 0,1 0 0 0 0,-1-1 0 0 0,0 1 0 0 0,1-1 44 0 0,6-6-907 0 0,-4 6 749 0 0,0 1 0 0 0,0-1 0 0 0,0 1 1 0 0,0 0-1 0 0,0-1 0 0 0,0 1 1 0 0,1 1 157 0 0</inkml:trace>
  <inkml:trace contextRef="#ctx0" brushRef="#br0" timeOffset="824.11">470 151 10304 0 0,'0'0'233'0'0,"0"0"39"0"0,0 0 15 0 0,-1 1-125 0 0,-1 1-84 0 0,-2 3-156 0 0,0 2 72 0 0,2-1 68 0 0,1 2 67 0 0,0 0 64 0 0,0 1 60 0 0,1 0 59 0 0,0 1 56 0 0,1 3 208 0 0,-1-13-576 0 0,0 3 85 0 0,0 0-1 0 0,0 0 1 0 0,-1-1 0 0 0,1 1 0 0 0,0 0-1 0 0,-1-1 1 0 0,0 2-85 0 0,-6 4 421 0 0,7-8-402 0 0,-1 0 0 0 0,1 0 0 0 0,-1 1 0 0 0,1-1 0 0 0,0 0 0 0 0,-1 1 0 0 0,1-1 0 0 0,0 0 0 0 0,-1 1 0 0 0,1-1 0 0 0,0 1 0 0 0,-1-1 0 0 0,1 0 0 0 0,0 1 0 0 0,0-1 0 0 0,0 1 0 0 0,0-1 0 0 0,-1 1 0 0 0,1-1 0 0 0,0 1 0 0 0,0-1 0 0 0,0 1 0 0 0,0-1 0 0 0,0 1 0 0 0,0-1 0 0 0,0 1 0 0 0,0-1 0 0 0,0 1 0 0 0,0-1-19 0 0,0 7 278 0 0,0-1-65 0 0,0 0-57 0 0,0 11 200 0 0,0-10-180 0 0,0 0 55 0 0,0 1 80 0 0,0-1 107 0 0,0-4-160 0 0,0 0 37 0 0,0 2 161 0 0,0-1 79 0 0,0 0 89 0 0,0 0 94 0 0,1-5-701 0 0,-1 0 0 0 0,0-1 0 0 0,0 1 0 0 0,1-1-1 0 0,-1 1 1 0 0,1 0 0 0 0,-1-1 0 0 0,1 1 0 0 0,0 0-1 0 0,-1 0 1 0 0,1-1-17 0 0,6-12 90 0 0,-4 2-48 0 0,-3 10-38 0 0,1-1-1 0 0,-1 1 1 0 0,1 0 0 0 0,0 0-1 0 0,-1 0 1 0 0,1 0 0 0 0,0 0-1 0 0,0 0 1 0 0,0 0 0 0 0,1 0-1 0 0,-1 0 1 0 0,0 0 0 0 0,1 0-1 0 0,0 0-3 0 0,13-18 64 0 0,-3-10-45 0 0,-11 24-19 0 0,1 0-1 0 0,0 0 1 0 0,1 0-1 0 0,-1 1 1 0 0,1-1-1 0 0,2-2 1 0 0,23-29 8 0 0,2 4 38 0 0,-25 28-44 0 0,-1 0 0 0 0,0 0 0 0 0,0-1 0 0 0,0 1 0 0 0,1-4-2 0 0,2-2 0 0 0,-6 10 0 0 0,0-1 1 0 0,0 1-1 0 0,0-1 0 0 0,1 1 0 0 0,-1 0 0 0 0,0 0 0 0 0,1-1 0 0 0,-1 1 0 0 0,1 0 0 0 0,0 0 0 0 0,-1 0 0 0 0,1 1 1 0 0,0-1-1 0 0,-1 0 0 0 0,1 1 0 0 0,0-1 0 0 0,0 1 0 0 0,0-1 0 0 0,1 1 0 0 0,-1 0-1 0 0,0-1-1 0 0,0 1 1 0 0,0-1-1 0 0,0 0 1 0 0,0 1-1 0 0,0-1 1 0 0,0 0-1 0 0,0 0 1 0 0,0 0-1 0 0,0-1 1 0 0,0 1 0 0 0,0 0-1 0 0,0-1 2 0 0,0-1-7 0 0,-1 2-1 0 0,0 0 1 0 0,0 0-1 0 0,0 0 1 0 0,0 0-1 0 0,1 0 0 0 0,-1 0 1 0 0,0 0-1 0 0,0 1 0 0 0,1-1 1 0 0,-1 0-1 0 0,0 1 1 0 0,1-1 7 0 0,32-1-63 0 0,-25 2 63 0 0,-8 0-5 0 0,1 0 1 0 0,-1 1-1 0 0,1-1 1 0 0,-1 0-1 0 0,1 0 1 0 0,-1 1-1 0 0,1-1 1 0 0,-1 1-1 0 0,0-1 1 0 0,2 1 4 0 0,-2 0-1 0 0,0-1 0 0 0,0 1 1 0 0,-1 0-1 0 0,1 0 0 0 0,0-1 1 0 0,0 1-1 0 0,0 0 1 0 0,-1 0-1 0 0,1 0 0 0 0,0 0 1 0 0,-1 0-1 0 0,1-1 0 0 0,-1 2 1 0 0,5 10 0 0 0,8-4 0 0 0,0 12-16 0 0,-10-12-82 0 0,-2-1 51 0 0,0 0 8 0 0,3 4-3 0 0,-3-8 25 0 0,1-1 1 0 0,-1 1-1 0 0,0 0 1 0 0,0 0 0 0 0,-1 1-1 0 0,1-1 1 0 0,0 0-1 0 0,-1 0 1 0 0,0 2 16 0 0,0-3-2 0 0,0-1 1 0 0,1 1 0 0 0,-1-1-1 0 0,0 1 1 0 0,0-1 0 0 0,1 1-1 0 0,-1-1 1 0 0,1 1-1 0 0,0-1 1 0 0,-1 0 0 0 0,1 1-1 0 0,0-1 1 0 0,0 0 1 0 0,5 12 0 0 0,-2 17 12 0 0,-5 27 146 0 0,0-25-37 0 0,1-30-51 0 0,1 0-38 0 0,-1 2-38 0 0,3 6-81 0 0,-1-8 105 0 0,-1 1 49 0 0,1-1 48 0 0,0 0 62 0 0,0-1 75 0 0,0 1 86 0 0,-2-4-275 0 0,0 0-33 0 0,0-8-27 0 0,0 9 10 0 0,0-29 101 0 0,0 5-45 0 0,1 7-45 0 0,0 14-24 0 0,0-1 0 0 0,1 1 1 0 0,-1-1-1 0 0,1 1 0 0 0,-1 0 0 0 0,3-3 0 0 0,-3 5 0 0 0,0 0 0 0 0,-1-1 0 0 0,1 1 0 0 0,-1 0 0 0 0,1 0 0 0 0,-1-1 0 0 0,0 1 0 0 0,0 0 0 0 0,0-1 0 0 0,0-1 0 0 0,1-12 0 0 0,2 10-11 0 0,-1 1-1 0 0,1-1 0 0 0,1 1 1 0 0,-1-1-1 0 0,4-3 12 0 0,-1 1-32 0 0,-4 5 30 0 0,20-31-72 0 0,-13 22 3 0 0,1 1 0 0 0,0-1 0 0 0,1 0 71 0 0,-6 8-24 0 0,0-1 0 0 0,0 1 0 0 0,0 0-1 0 0,0 1 1 0 0,1-1 0 0 0,-1 1 0 0 0,1 0 0 0 0,0 0 24 0 0,-1 2-6 0 0,-1 0 1 0 0,1-1-1 0 0,-1 1 1 0 0,0 0 0 0 0,1 1-1 0 0,-1-1 1 0 0,4 1 5 0 0,16 0-49 0 0,28 0 34 0 0,-51 0 11 0 0,1 0 0 0 0,0 1 1 0 0,0-1-1 0 0,0 0 0 0 0,-1 1 0 0 0,1-1 1 0 0,0 1-1 0 0,-1 0 0 0 0,1 0 1 0 0,0-1-1 0 0,-1 1 0 0 0,1 0 0 0 0,-1 0 1 0 0,1 1 3 0 0,20 20-6 0 0,-19-18 16 0 0,0-1 0 0 0,0 0-1 0 0,0 1 1 0 0,0-1 0 0 0,1 0 0 0 0,-1-1-1 0 0,3 2-9 0 0,10 6 71 0 0,-15-9-68 0 0,0 0 1 0 0,0 0 0 0 0,0 0 0 0 0,-1 0 0 0 0,1 0 0 0 0,0 0 0 0 0,-1 0-1 0 0,1 0 1 0 0,-1 0 0 0 0,0 1 0 0 0,1-1 0 0 0,-1 0 0 0 0,0 1-4 0 0,9 20 87 0 0,10 20 122 0 0,-13-26-154 0 0,3 7 71 0 0,-8-20-108 0 0,1 1 0 0 0,-1 0 1 0 0,0 0-1 0 0,0 0 0 0 0,0 0 1 0 0,0-1-1 0 0,-1 2 0 0 0,1 1-18 0 0,-1 17 94 0 0,0 38 354 0 0,0-39-310 0 0,0-20-122 0 0,0-1 0 0 0,0 1-1 0 0,0-1 1 0 0,0 1-1 0 0,-1-1 1 0 0,1 1-1 0 0,0-1 1 0 0,-1 1 0 0 0,1-1-1 0 0,-1 1 1 0 0,1-1-1 0 0,-1 1 1 0 0,0-1 0 0 0,0 0-1 0 0,1 1 1 0 0,-1-1-1 0 0,0 0 1 0 0,0 0 0 0 0,0 0-1 0 0,-1 1-15 0 0,1-2 10 0 0,-1 4 141 0 0,1-1-67 0 0,0 1-41 0 0,2 1-22 0 0,0-3 30 0 0,-1 4 25 0 0,0-4-54 0 0,0-1-1 0 0,0 1 1 0 0,0 0 0 0 0,0-1-1 0 0,0 1 1 0 0,0-1 0 0 0,0 1-1 0 0,0 0 1 0 0,-1-1 0 0 0,1 1 0 0 0,-1-1-1 0 0,0 2-21 0 0,-5 1 112 0 0,5-3-106 0 0,1-1 1 0 0,0 0 0 0 0,-1 0 0 0 0,1 0-1 0 0,-1 1 1 0 0,1-1 0 0 0,0 0 0 0 0,-1 0-1 0 0,1 1 1 0 0,0-1 0 0 0,0 0-1 0 0,-1 0 1 0 0,1 1 0 0 0,0-1 0 0 0,0 0-1 0 0,0 1 1 0 0,-1-1 0 0 0,1 1 0 0 0,0-1-1 0 0,0 0 1 0 0,0 1 0 0 0,0-1-1 0 0,0 0 1 0 0,0 1 0 0 0,-1-1 0 0 0,1 1-1 0 0,0-1 1 0 0,0 1 0 0 0,0-1 0 0 0,0 0-1 0 0,1 1-6 0 0,-1 1 152 0 0,-1 1-26 0 0,2 2-82 0 0,0 1-10 0 0,-2-4 74 0 0,-5 1-17 0 0,1 3-84 0 0,3-3 6 0 0,-1 0 59 0 0,3-3 7 0 0,0 0-13 0 0,0 0-27 0 0,0 0-72 0 0,0 0-82 0 0,0 0-59 0 0,0 0-184 0 0,0 0-331 0 0,0 0 391 0 0,0 0 156 0 0,0 0-37 0 0,0 0-4 0 0,0 0-37 0 0,0 0-41 0 0,0 0-48 0 0,0 0-51 0 0,0 0-48 0 0,0 0-45 0 0,0 0-39 0 0,0 0-312 0 0,0 0-66 0 0,0 0-52 0 0,0 0-37 0 0,0 0-359 0 0,0 0-34 0 0,0 0-2819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8.87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152 0 9672 0 0,'0'0'282'0'0,"0"0"-2"0"0,0 1-209 0 0,3 1-43 0 0,-2-1-53 0 0,1 1 46 0 0,2 2 129 0 0,-1-1 4 0 0,6 6 362 0 0,-6-6-319 0 0,-1-1-65 0 0,-1-1-62 0 0,-1-1-45 0 0,0 0 1 0 0,0 1 0 0 0,1-1-1 0 0,-1 0 1 0 0,0 0 0 0 0,0 1-1 0 0,0-1 1 0 0,1 0 0 0 0,-1 0 0 0 0,0 1-1 0 0,0-1 1 0 0,0 0 0 0 0,0 1-1 0 0,0-1 1 0 0,0 0 0 0 0,0 0-1 0 0,0 1 1 0 0,1-1 0 0 0,-1 0-1 0 0,0 1 1 0 0,0-1 0 0 0,0 0 0 0 0,-1 1-1 0 0,1-1 1 0 0,0 0 0 0 0,0 1-26 0 0,3 19 677 0 0,4-13-103 0 0,-7-6-545 0 0,1-1-1 0 0,-1 0 1 0 0,0 0-1 0 0,1 1 1 0 0,-1-1 0 0 0,1 0-1 0 0,-1 1 1 0 0,0-1-1 0 0,1 0 1 0 0,-1 1 0 0 0,0-1-1 0 0,0 1 1 0 0,1-1 0 0 0,-1 1-1 0 0,0-1 1 0 0,0 1-1 0 0,0-1 1 0 0,0 0 0 0 0,1 1-1 0 0,-1-1 1 0 0,0 1 0 0 0,0-1-1 0 0,0 1 1 0 0,0-1-1 0 0,0 1 1 0 0,0-1 0 0 0,0 1-1 0 0,0-1 1 0 0,-1 1-29 0 0,2 7 359 0 0,0-1-89 0 0,2 1-32 0 0,1 2 12 0 0,0 0 6 0 0,0 1-5 0 0,-1 0-43 0 0,3 9 105 0 0,-3-8-172 0 0,9 35 340 0 0,-10-40-388 0 0,2 22 219 0 0,-4 1-34 0 0,-1-7-80 0 0,3-2-40 0 0,3 2 33 0 0,1 4 13 0 0,-4-1-49 0 0,-1-2 4 0 0,5 4 5 0 0,0 4 9 0 0,-4-5-8 0 0,-3-2-66 0 0,0-13-37 0 0,1 1-1 0 0,0 0 0 0 0,1 0 0 0 0,0-1 0 0 0,2 3-61 0 0,1 0 56 0 0,-2-9-23 0 0,0 0 1 0 0,-1 0-1 0 0,0 0 1 0 0,0 0-1 0 0,0 1 0 0 0,-1 4-33 0 0,0 75 203 0 0,0-84-175 0 0,0-2-82 0 0,0 0-69 0 0,0 0-99 0 0,0 0-242 0 0,0-2-436 0 0,0 0 688 0 0,0 0 40 0 0,0 1-7 0 0,0-1-42 0 0,-1 1-4 0 0,1-1-42 0 0,-1 1-51 0 0,1-1-54 0 0,-1 1-60 0 0,0-1-56 0 0,0 1-48 0 0,0-1-44 0 0,-1 0-164 0 0,0 1-43 0 0,0-2-198 0 0,-1 0-539 0 0,3 3 1523 0 0</inkml:trace>
  <inkml:trace contextRef="#ctx0" brushRef="#br0" timeOffset="395.27">1 303 10088 0 0,'0'0'298'0'0,"2"-3"-4"0"0,6-3-218 0 0,2 2-44 0 0,18 2-28 0 0,-14 1 26 0 0,1-2 62 0 0,-1-2 69 0 0,-2-1 73 0 0,-2 0 45 0 0,-1 1-35 0 0,4 1 73 0 0,0 0-38 0 0,20-8 410 0 0,-15 5-285 0 0,10-1 286 0 0,-1 0 20 0 0,-9 1-271 0 0,0-1 16 0 0,1 2-94 0 0,0 1-78 0 0,1 0-62 0 0,-5 1-74 0 0,14-2 130 0 0,-6 1-112 0 0,-2-1-49 0 0,-20 5-109 0 0,24-8 69 0 0,-20 7-72 0 0,1 1-1 0 0,-1 0 0 0 0,1 0 0 0 0,-1 1 0 0 0,0 0 0 0 0,2 0-3 0 0,15-2 36 0 0,-7 0-41 0 0,-2 1-31 0 0,-1-2-41 0 0,6 0-106 0 0,0 1-115 0 0,-9 1 99 0 0,0 0-38 0 0,0 1-40 0 0,0-1-44 0 0,21 1-577 0 0</inkml:trace>
  <inkml:trace contextRef="#ctx0" brushRef="#br0" timeOffset="716.33">681 439 7568 0 0,'0'0'166'0'0,"0"0"29"0"0,0 0 14 0 0,0 2-25 0 0,3 8-146 0 0,7-5-38 0 0,-8 0 11 0 0,1 1 66 0 0,2-4 112 0 0,0 1 72 0 0,1 7 293 0 0,-2-2-220 0 0,4-1-32 0 0,-6-7-166 0 0,1 0-58 0 0,1 1 16 0 0,-1-1 75 0 0,-1 2 88 0 0,0-1-78 0 0,-1 0 41 0 0,4 2-21 0 0,0 0 83 0 0,4 1 99 0 0,13 0 584 0 0,-13-3-661 0 0,-3-2-107 0 0,0 0-41 0 0,0 0-51 0 0,-1-1-59 0 0,3-3 123 0 0,2 0 79 0 0,3 2 80 0 0,-13 3-311 0 0,0 1 0 0 0,1-1-1 0 0,-1 0 1 0 0,1 0 0 0 0,-1 0 0 0 0,1 0 0 0 0,-1 0-1 0 0,1 0 1 0 0,-1 0 0 0 0,1 0 0 0 0,-1-1 0 0 0,1 1-1 0 0,-1 0 1 0 0,1 0 0 0 0,-1 0 0 0 0,0 0 0 0 0,1-1-1 0 0,-1 1 1 0 0,1 0 0 0 0,-1 0 0 0 0,1-1 0 0 0,-1 1-1 0 0,0 0 1 0 0,1-1 0 0 0,-1 1 0 0 0,0 0 0 0 0,1-1-1 0 0,-1 1 1 0 0,0 0 0 0 0,0-1 0 0 0,1 1 0 0 0,-1-1-17 0 0,4-5 261 0 0,0 3-61 0 0,2-1-57 0 0,1 1-45 0 0,0 0-34 0 0,-3 1-27 0 0,6-3 40 0 0,-9 5-70 0 0,1 0-1 0 0,-1-1 1 0 0,0 1 0 0 0,0-1 0 0 0,0 1 0 0 0,0-1 0 0 0,0 1 0 0 0,0-1-1 0 0,0 0 1 0 0,-1 1 0 0 0,1-1 0 0 0,0 0 0 0 0,0 0 0 0 0,0 0 0 0 0,-1 0-1 0 0,1 1 1 0 0,0-1 0 0 0,0-1-7 0 0,4-11 86 0 0,5 8-29 0 0,5-22 44 0 0,-12 16-53 0 0,-1-2-20 0 0,8-9 46 0 0,-9 20-66 0 0,-1 0 0 0 0,1 0 0 0 0,-1 0 0 0 0,1 0 1 0 0,-1 0-1 0 0,0 0 0 0 0,0 0 0 0 0,0 0 1 0 0,0 0-1 0 0,0-1-8 0 0,-1-4 11 0 0,-1-8 55 0 0,-3 7-25 0 0,4 6-30 0 0,0 1 0 0 0,0 0 0 0 0,1-1-1 0 0,-1 1 1 0 0,0-1 0 0 0,1 1 0 0 0,-1-1 0 0 0,1 1 0 0 0,-1-1 0 0 0,1 0-1 0 0,-1-1-10 0 0,-1-2 80 0 0,-2 1-50 0 0,-13-13 101 0 0,13 13-116 0 0,-2 1 59 0 0,-3 3-59 0 0,9 0-8 0 0,-9 1 52 0 0,5 0-34 0 0,0 4-30 0 0,0 1 6 0 0,2-4-1 0 0,0-1 0 0 0,0 0 0 0 0,0 1 0 0 0,-1-1 0 0 0,1 0 0 0 0,-1 0 0 0 0,1 0 0 0 0,-1-1-1 0 0,1 1 3 0 0,0 0-1 0 0,0 0 1 0 0,-1 0-1 0 0,1 0 1 0 0,0 0-1 0 0,0 0 1 0 0,0 0-1 0 0,0 1-1 0 0,-5 10 43 0 0,-4 4-33 0 0,10-14-9 0 0,-1-1-1 0 0,1 1 0 0 0,0 0 0 0 0,-1 0 0 0 0,1 0 0 0 0,0 0 0 0 0,0 0 0 0 0,0 0 0 0 0,0 0 1 0 0,1 0-1 0 0,-1 0 0 0 0,1 1 0 0 0,-1-1 0 0 0,1 0 0 0 0,-3 11 9 0 0,-7 7 34 0 0,5 8-33 0 0,-1-14-10 0 0,5-11 0 0 0,0 0 0 0 0,0 0 0 0 0,0 0 0 0 0,0 0 0 0 0,0 0 0 0 0,1 0 0 0 0,-1 0 0 0 0,1 0 0 0 0,0 3 0 0 0,0-2 4 0 0,-1 1-1 0 0,0-1 1 0 0,1-1-1 0 0,-1 1 0 0 0,-1 0 1 0 0,0 1-4 0 0,1-2 4 0 0,0 1 1 0 0,0-1-1 0 0,0 0 1 0 0,0 0-1 0 0,1 1 1 0 0,-1-1-1 0 0,1 0 1 0 0,0 1 0 0 0,-1-1-1 0 0,2 0 1 0 0,-1 1-1 0 0,0 1-4 0 0,1-2 6 0 0,1 5 10 0 0,0 0 0 0 0,1 0 0 0 0,0-1-1 0 0,2 4-15 0 0,5 7 75 0 0,-7-6-40 0 0,-3-10-33 0 0,0 0 1 0 0,1 1-1 0 0,0-1 1 0 0,-1 0-1 0 0,1 0 1 0 0,0 0-1 0 0,0 0 1 0 0,0 0-1 0 0,0 0 1 0 0,0 0-1 0 0,1 0 1 0 0,-1 0-1 0 0,1-1 0 0 0,-1 1-2 0 0,2 2 8 0 0,0 0 0 0 0,0-1 0 0 0,0 1-1 0 0,-1 0 1 0 0,1 2-8 0 0,-2-3 3 0 0,1 0 1 0 0,-1 0-1 0 0,1-1 0 0 0,0 1 1 0 0,0-1-1 0 0,-1 1 1 0 0,2-1-1 0 0,-1 0 1 0 0,0 0-1 0 0,0 0 0 0 0,1 0 1 0 0,-1 0-1 0 0,2 0-3 0 0,3 2 23 0 0,16 7 7 0 0,-19-9-30 0 0,-1-1 0 0 0,1-1 0 0 0,0 1 0 0 0,0 0 0 0 0,0-1 0 0 0,-1 0 0 0 0,1 0 0 0 0,0 0 0 0 0,0 0 0 0 0,2-1 0 0 0,13 0 0 0 0,-11 1 39 0 0,0 0-65 0 0,3-1-71 0 0,6 0-134 0 0,9-5-196 0 0,-18 3 325 0 0,0-1 42 0 0,1-4-104 0 0,-1 1-60 0 0,0-1-66 0 0,2 1-70 0 0,18-9-419 0 0,2 1-19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7.7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167 0 7248 0 0,'0'0'209'0'0,"-1"0"-51"0"0,-1 0-11 0 0,1 0-166 0 0,1 0 34 0 0,-2 1 111 0 0,0-1 111 0 0,1 0 95 0 0,-1 1 129 0 0,0 0 71 0 0,-3 1 1398 0 0,3-1-1167 0 0,1 0-369 0 0,0 0-64 0 0,0 0-128 0 0,0-1-52 0 0,0 1-58 0 0,1 0-65 0 0,-1-1-71 0 0,0 1-77 0 0,1-1-85 0 0,-1 1-89 0 0,-1 1 552 0 0,1 0-69 0 0,1 0-59 0 0,-1 0-47 0 0,1 0-28 0 0,1 2-3 0 0,-1-3 7 0 0,0-1 7 0 0,0 9 421 0 0,0-1-93 0 0,0-1-81 0 0,0 0-70 0 0,0 2-25 0 0,0-1-62 0 0,0 18 160 0 0,0-16-168 0 0,0 2 66 0 0,1-9-179 0 0,-1 0 0 0 0,0 0 0 0 0,0 0 0 0 0,1 0 0 0 0,0 0 0 0 0,0 0 1 0 0,0 1-35 0 0,7 14 205 0 0,-7-16-179 0 0,-1-1 1 0 0,1 1 0 0 0,-1 0 0 0 0,1 0 0 0 0,-1 0 0 0 0,0 0 0 0 0,0 0 0 0 0,0 0 0 0 0,0 0 0 0 0,0-1 0 0 0,0 2-27 0 0,0 6 99 0 0,0-3-42 0 0,1-1 0 0 0,0 1 0 0 0,0-1 0 0 0,0 0 0 0 0,2 3-57 0 0,3 14 182 0 0,-4-8-90 0 0,-3 4 87 0 0,1 6 23 0 0,3-5-87 0 0,3-7-33 0 0,-5-11-72 0 0,0 1 1 0 0,0-1-1 0 0,-1 0 1 0 0,1 1-1 0 0,0-1 0 0 0,-1 1 1 0 0,1-1-1 0 0,-1 1 1 0 0,0-1-1 0 0,1 1 1 0 0,-1-1-1 0 0,0 1 0 0 0,0-1-10 0 0,0 27 162 0 0,0-13-120 0 0,2-7 6 0 0,8 12-25 0 0,-7-15 15 0 0,-1 2-30 0 0,-4 1 30 0 0,2 5 63 0 0,0-11-127 0 0,0-2-60 0 0,0 0-33 0 0,0 0-120 0 0,0 0-217 0 0,0 0 343 0 0,0 0 5 0 0,0 0-18 0 0,0 0-45 0 0,0 0-13 0 0,0 0-46 0 0,0 0-51 0 0,0 0-58 0 0,0 0-63 0 0,0 0-57 0 0,0 0-52 0 0,0 0-46 0 0,0 0-161 0 0,0 0-44 0 0,0 0-197 0 0,0 0-526 0 0</inkml:trace>
  <inkml:trace contextRef="#ctx0" brushRef="#br0" timeOffset="307.95">0 303 8952 0 0,'0'0'200'0'0,"0"0"33"0"0,0 0 15 0 0,0 0 35 0 0,3 0 119 0 0,5-1-14 0 0,-2-2 52 0 0,1-2 45 0 0,2-4 34 0 0,0 2-205 0 0,20-7 498 0 0,-19 9-598 0 0,0 1-55 0 0,8-6 40 0 0,7 5-9 0 0,-1-8-73 0 0,-5 3-66 0 0,-17 9-48 0 0,1 0-1 0 0,-1 0 0 0 0,0 1 0 0 0,1-1 0 0 0,-1 1 0 0 0,1-1 0 0 0,-1 1 1 0 0,1 0-3 0 0,19-2-57 0 0,-11-3-21 0 0,-1-3-41 0 0,-6 4-9 0 0,5-3 49 0 0,-6 6 5 0 0,0-1-72 0 0,0 2-18 0 0,0-1-61 0 0,-1 1-70 0 0,2 0-82 0 0,-3 0 67 0 0,1 0-45 0 0,-1 0-40 0 0,1 0-35 0 0,-1 0-126 0 0,1 0-35 0 0,4 0-1302 0 0</inkml:trace>
  <inkml:trace contextRef="#ctx0" brushRef="#br0" timeOffset="619.59">439 16 8928 0 0,'0'0'200'0'0,"0"0"33"0"0,-3 2 14 0 0,2 0-229 0 0,-1 0 1 0 0,1 0 0 0 0,0 0-1 0 0,-1 0 1 0 0,1 0-1 0 0,0 1 1 0 0,0-1 0 0 0,0 0-1 0 0,1 1 1 0 0,-1 0-19 0 0,0-1 4 0 0,1 0 0 0 0,0 0 0 0 0,-1 0 0 0 0,1 0 0 0 0,0 0 0 0 0,0 0 1 0 0,0 1-1 0 0,0-1 0 0 0,1 0 0 0 0,-1 0 0 0 0,0 0 0 0 0,1 0 0 0 0,0 0 1 0 0,-1 0-1 0 0,1 0-4 0 0,0-1 0 0 0,3 7 34 0 0,-3-2 59 0 0,-2 0 63 0 0,-3 2 64 0 0,3-7-194 0 0,-1 6 251 0 0,1 0-60 0 0,0 2-12 0 0,2 3 39 0 0,0-4-28 0 0,-1 2 97 0 0,1-2-87 0 0,2-1-40 0 0,1 2 5 0 0,-1-1 3 0 0,-1-2 0 0 0,-1 1 36 0 0,0 1 84 0 0,-1 1 53 0 0,0 0-48 0 0,0-1-42 0 0,0 0-35 0 0,0 8 158 0 0,0 20 398 0 0,0-25-516 0 0,0 1 50 0 0,0 2 155 0 0,0-6-197 0 0,0 0 35 0 0,1-2-141 0 0,1-1-53 0 0,1 2-29 0 0,3 0-21 0 0,-3-5 11 0 0,-3-2-18 0 0,-3 3 4 0 0,-7 7 22 0 0,8-7 10 0 0,2-3 2 0 0,0 0 3 0 0,0 0 12 0 0,1-10 32 0 0,3 2-37 0 0,-2 4-74 0 0,0 1-1 0 0,1 0 1 0 0,0 0-1 0 0,0 0 1 0 0,2-2-48 0 0,8-8 142 0 0,-6 4-11 0 0,-3-1 2 0 0,1 0 8 0 0,3 0-50 0 0,5-2-59 0 0,-8 8-31 0 0,-1 0-1 0 0,1-1 0 0 0,-1 1 0 0 0,0-1 0 0 0,-1 0 0 0 0,2-2 0 0 0,0-2 0 0 0,-5 8 0 0 0,0 0 0 0 0,0 0 0 0 0,1 0 0 0 0,-1 0 0 0 0,1 0 0 0 0,-1 0 0 0 0,1 0 0 0 0,-1 0 0 0 0,1 0 0 0 0,0 0 0 0 0,-1 0 0 0 0,1 0 0 0 0,0 0 0 0 0,0 1 0 0 0,-1-1 0 0 0,1 0 0 0 0,0 0 0 0 0,0 1 0 0 0,0-1 0 0 0,0 1 0 0 0,0-1 0 0 0,0 1 0 0 0,0-1 0 0 0,0 1 0 0 0,0 0 0 0 0,0 0 0 0 0,0-1 0 0 0,1 1 0 0 0,-1 0 0 0 0,0 0 0 0 0,0 0 0 0 0,0 0 0 0 0,1 0 0 0 0,13-2 0 0 0,0-5 0 0 0,-13 9 0 0 0,1 3 0 0 0,0-5 0 0 0,-1 1 0 0 0,1 0 0 0 0,0-1 0 0 0,0 0 0 0 0,-1 0 0 0 0,1 0 0 0 0,1 0 0 0 0,-4 0 0 0 0,2 0 0 0 0,-1 0 0 0 0,1 0 0 0 0,-1 0 0 0 0,1 0 0 0 0,0 1 0 0 0,-1-1 0 0 0,1 0 0 0 0,-1 1 0 0 0,1-1 0 0 0,0 1 0 0 0,28 24 0 0 0,-8-16 0 0 0,-1 0 0 0 0,-20-8 0 0 0,1 0 0 0 0,-1 0 0 0 0,1 0 0 0 0,-1 0 0 0 0,0 0 0 0 0,1 1 0 0 0,-1-1 0 0 0,0 1 0 0 0,0-1 0 0 0,1 2 0 0 0,-2 2 1 0 0,1 2-17 0 0,0-4-29 0 0,2-1-33 0 0,-1 0-26 0 0,-1 0 64 0 0,3 6 87 0 0,-2-5-73 0 0,-2-1-27 0 0,1 0-37 0 0,-1-1-44 0 0,1 1-53 0 0,-1 1-91 0 0,1-1-84 0 0,-1 0-96 0 0,0 0-106 0 0,0 1-116 0 0,0-2 293 0 0,0 0-33 0 0,0 0-34 0 0,0 0-37 0 0,0 0-36 0 0,0 1-38 0 0,0 0-1796 0 0,0-2-1342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5.8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137 15 8984 0 0,'0'0'200'0'0,"0"0"33"0"0,0 0 15 0 0,0 0-86 0 0,0 0-24 0 0,-1 0 38 0 0,-1-2 140 0 0,2 1-124 0 0,-1 1-55 0 0,1 0-48 0 0,0-1-43 0 0,-1 1-47 0 0,0-1-76 0 0,0 0-343 0 0,0 0 362 0 0,1 1 32 0 0,-1-1 44 0 0,1 1 55 0 0,-1-1 65 0 0,1 1 75 0 0,-1-1 50 0 0,1 1 77 0 0,-1-1 82 0 0,0 0 91 0 0,1 1 99 0 0,-1-1 105 0 0,0 0 113 0 0,0 0 121 0 0,2 3-776 0 0,-1 0-75 0 0,0 2-49 0 0,0 1-28 0 0,-1-3 39 0 0,1 10 87 0 0,-1-9-119 0 0,1 0 0 0 0,0 0-1 0 0,0 0 1 0 0,0 0 0 0 0,0 0-1 0 0,1 0 1 0 0,-1 0 0 0 0,1 0-1 0 0,0 0 1 0 0,0 1-30 0 0,7 13 106 0 0,-7-14-89 0 0,0 0 0 0 0,0 0-1 0 0,-1 0 1 0 0,1 1 0 0 0,-1-1-1 0 0,0 0 1 0 0,1 3-17 0 0,-2 19 82 0 0,0-15-40 0 0,1 1-1 0 0,0-1 1 0 0,1 0 0 0 0,0 1-1 0 0,1 3-41 0 0,6 16 94 0 0,8 33 77 0 0,-12-23-92 0 0,-5-11-11 0 0,0-19-40 0 0,1-1 0 0 0,0 1 0 0 0,1 0 0 0 0,0 0 0 0 0,1 6-28 0 0,3-1 32 0 0,-3-8-17 0 0,-1-1-1 0 0,1 0 0 0 0,-1 1 0 0 0,0-1 1 0 0,0 0-1 0 0,-1 1-14 0 0,0 68 20 0 0,0-47 24 0 0,0-27-43 0 0,0 0 1 0 0,0 0 0 0 0,0 0 0 0 0,0 0-1 0 0,0 0 1 0 0,0 0 0 0 0,0 0-1 0 0,0 0 1 0 0,0 0 0 0 0,0 0-1 0 0,0 0 1 0 0,-1 0 0 0 0,1 0-1 0 0,-1 0 1 0 0,1 0 0 0 0,0 0-1 0 0,-1 0 1 0 0,1-1 0 0 0,-1 1-1 0 0,0 0 1 0 0,0 0-2 0 0,1 0 3 0 0,-1 0 0 0 0,0-1 0 0 0,1 1 0 0 0,-1 0 0 0 0,1-1 0 0 0,-1 1 0 0 0,1 0 0 0 0,0 0 0 0 0,-1 0 0 0 0,1-1 0 0 0,0 1-1 0 0,-1 0 1 0 0,1 0 0 0 0,0 0-3 0 0,-1 7 27 0 0,0 1-1 0 0,0-1 0 0 0,1 1 0 0 0,0 0-26 0 0,0-7 21 0 0,0-2-122 0 0,0 0-56 0 0,0 0-17 0 0,0 0 38 0 0,0-2-48 0 0,0 0 107 0 0,-1 1-46 0 0,1-1-39 0 0,0 0-33 0 0,-1-1-331 0 0,-3-4-850 0 0,2 4 959 0 0,1 2 163 0 0,-1-1 78 0 0,1 1 93 0 0,0 0 113 0 0,-1-2-1278 0 0</inkml:trace>
  <inkml:trace contextRef="#ctx0" brushRef="#br0" timeOffset="654.77">0 272 6384 0 0,'0'0'184'0'0,"0"0"-46"0"0,0 0-7 0 0,0 0 46 0 0,0 0 147 0 0,0 0 276 0 0,0 0 22 0 0,0 0-17 0 0,0 0-80 0 0,0 0-39 0 0,3 0-6 0 0,6 0-153 0 0,0-1-67 0 0,3-3 31 0 0,-2-3-81 0 0,-7 5-1 0 0,0 0-76 0 0,-1 1-49 0 0,2 1-47 0 0,0 0-13 0 0,-2 0 34 0 0,20-11 174 0 0,-2 1-83 0 0,1-1-50 0 0,3-3-29 0 0,-16 8-55 0 0,0 1-1 0 0,-1-1 0 0 0,4-4-14 0 0,-6 5 7 0 0,1 0 0 0 0,-1 1 1 0 0,1 0-1 0 0,0 0 0 0 0,1 1 0 0 0,5-3-7 0 0,14-9 11 0 0,7-2-11 0 0,-27 15 0 0 0,-1-1 0 0 0,0 1 0 0 0,0-1 0 0 0,0 0 0 0 0,-1 0 0 0 0,1 0 0 0 0,-1-1 0 0 0,2-1 0 0 0,5-7-14 0 0,12-11-54 0 0,-22 22 63 0 0,1 0 0 0 0,-1 0 0 0 0,1 0 0 0 0,0 0 0 0 0,-1 0 0 0 0,1 0 0 0 0,0 0 0 0 0,0 1 0 0 0,-1-1 0 0 0,1 1 0 0 0,0-1 0 0 0,0 1 0 0 0,0 0 0 0 0,1 0 5 0 0,10 0-66 0 0,14 0-4 0 0,-19 0 22 0 0,1 0-35 0 0,-6 0 30 0 0,0 2-1 0 0,1 2 46 0 0,-1-1 5 0 0,1 1 1 0 0,-1-1-1 0 0,1 1 1 0 0,-1 0-1 0 0,1 2 3 0 0,-1 0-19 0 0,3 7-11 0 0,0-2 36 0 0,-1 19 62 0 0,0-22-41 0 0,-4-7-24 0 0,-1 0 0 0 0,1 1 0 0 0,0-1 0 0 0,0 1 1 0 0,0-1-1 0 0,-1 1 0 0 0,1-1 0 0 0,-1 1 0 0 0,1-1 0 0 0,-1 1 0 0 0,0 0 0 0 0,0-1 0 0 0,0 1 1 0 0,1-1-1 0 0,-2 2-3 0 0,2 2-1 0 0,-1 0 0 0 0,1 0 0 0 0,0 0 0 0 0,1 0 1 0 0,1 4 0 0 0,-2-4 3 0 0,1 1 0 0 0,-1-1 1 0 0,1 1-1 0 0,-1-1 0 0 0,-1 1 1 0 0,1 0-4 0 0,-1 3 34 0 0,1 1 1 0 0,0-1 0 0 0,1 0-1 0 0,1 5-34 0 0,2 12 95 0 0,-2 5 58 0 0,-3-22-71 0 0,1 0 0 0 0,0 0 0 0 0,1 0 0 0 0,1 2-82 0 0,2 16 227 0 0,-3-11-77 0 0,-1 0 36 0 0,-2-7-114 0 0,1 11 61 0 0,3-6 9 0 0,3-1-28 0 0,-4-10-88 0 0,-1 0 0 0 0,0 0-1 0 0,-1 0 1 0 0,1 0 0 0 0,0 1 0 0 0,-1-1 0 0 0,0 0-26 0 0,1 7 89 0 0,-1 3 40 0 0,0-10 267 0 0,0-1-41 0 0,1 0-39 0 0,-1-1-36 0 0,1 0 177 0 0,1-1-122 0 0,0-2-105 0 0,0-1-91 0 0,0-2-73 0 0,1 0-56 0 0,0-1-50 0 0,3-10-123 0 0,-3 8 129 0 0,-1 4 93 0 0,-1 1 101 0 0,8-19-68 0 0,8-4-38 0 0,2-4-13 0 0,-18 27-35 0 0,0 1-1 0 0,1 0 0 0 0,-1 0 1 0 0,0 0-1 0 0,1 0 0 0 0,0 0 1 0 0,-1 0-1 0 0,1 0 1 0 0,0 0-1 0 0,1 0-5 0 0,-1 0 0 0 0,0 1 0 0 0,-1-1 0 0 0,1 0 0 0 0,0 0 0 0 0,-1 0 0 0 0,1 0 0 0 0,-1 0 0 0 0,1 0 0 0 0,-1-1-1 0 0,0 0 1 0 0,0 1 0 0 0,0 1 0 0 0,0-1 0 0 0,0 0 0 0 0,1 0 0 0 0,-1 1 0 0 0,0-1 0 0 0,1 1 0 0 0,-1-1 0 0 0,1 1 0 0 0,-1-1 0 0 0,1 1 0 0 0,0 0 0 0 0,-1 0 0 0 0,1 0 0 0 0,0 0 0 0 0,0 0 0 0 0,0 0 0 0 0,1 0 0 0 0,4 0 0 0 0,-1 0 0 0 0,1 0 0 0 0,-1 0 0 0 0,1 1 0 0 0,3 0 0 0 0,6 3 16 0 0,-13-1-5 0 0,0 0 0 0 0,-1 0-1 0 0,1 0 1 0 0,0 1 0 0 0,-1-1-1 0 0,1 1 1 0 0,-1 0 0 0 0,0 0-1 0 0,2 2-10 0 0,1 8 64 0 0,2-9-45 0 0,-7-4-18 0 0,0 1 1 0 0,1-1 0 0 0,-1 0-1 0 0,1 0 1 0 0,-1 1-1 0 0,0-1 1 0 0,1 0-1 0 0,-1 1 1 0 0,0-1 0 0 0,1 0-1 0 0,-1 1 1 0 0,0-1-1 0 0,1 0 1 0 0,-1 1 0 0 0,0-1-1 0 0,0 1 1 0 0,0-1-1 0 0,1 1 1 0 0,-1-1 0 0 0,0 0-1 0 0,0 1 1 0 0,0-1-1 0 0,0 1 1 0 0,0-1 0 0 0,0 1-1 0 0,0-1 1 0 0,0 1-1 0 0,0-1 1 0 0,0 1 0 0 0,0-1-1 0 0,0 1 1 0 0,0 0-2 0 0,0 0 3 0 0,0 1 1 0 0,0 0-1 0 0,1-1 1 0 0,-1 1-1 0 0,0 0 0 0 0,1-1 1 0 0,-1 1-1 0 0,1 0 1 0 0,0-1-1 0 0,0 1 1 0 0,-1-1-1 0 0,1 1 0 0 0,0-1-3 0 0,0 1 2 0 0,0-1-1 0 0,0 1 1 0 0,0-1-1 0 0,0 1 0 0 0,-1-1 1 0 0,1 1-1 0 0,-1 0 1 0 0,1-1-1 0 0,-1 1 0 0 0,1 0 1 0 0,-1-1-1 0 0,0 1 0 0 0,0 0-1 0 0,0 26-77 0 0,0-26 36 0 0,3 1-35 0 0,-2-1 85 0 0,1 0-32 0 0,1 4-107 0 0,-1 0-65 0 0,2 11-501 0 0,-4-10 440 0 0,0-5 19 0 0,3-1-194 0 0,7-1-357 0 0,-8 0-18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2.5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1 470 6688 0 0,'0'0'197'0'0,"0"0"-55"0"0,0 0-5 0 0,0 0 50 0 0,0 0 162 0 0,0 0 297 0 0,0 0 24 0 0,0 2-30 0 0,0 8-228 0 0,0 5 126 0 0,2-10-104 0 0,3 1-223 0 0,1 11 201 0 0,-5-10-246 0 0,0 1 32 0 0,-1 0 48 0 0,0 2 62 0 0,0-5-120 0 0,1 3 79 0 0,5 3 57 0 0,0 2 50 0 0,-4-2-44 0 0,-2 0-19 0 0,0 0-47 0 0,0-9-215 0 0,0 1-1 0 0,0-1 1 0 0,0 0-1 0 0,1 0 0 0 0,-1 0 1 0 0,1 1-1 0 0,-1-1 1 0 0,1 0-1 0 0,0 0 1 0 0,0 1-49 0 0,4 4 195 0 0,3 2 59 0 0,-7-8-225 0 0,0 0 0 0 0,0 1 0 0 0,0-1 0 0 0,0 0 0 0 0,0 1 0 0 0,-1-1 1 0 0,1 1-1 0 0,0 0 0 0 0,-1-1 0 0 0,1 1 0 0 0,0 0-29 0 0,0 5 149 0 0,0 0-1 0 0,-1-1 1 0 0,0 1-1 0 0,0 2-148 0 0,0-8 19 0 0,0 2 185 0 0,0-3-11 0 0,0 0-1 0 0,0 0 2 0 0,0 0 4 0 0,0 0 2 0 0,0 0 0 0 0,0 0-1 0 0,0 0-7 0 0,0 0-7 0 0,0 0-1 0 0,-2-3-16 0 0,-10-5-77 0 0,11 8-85 0 0,0-1 0 0 0,0 1 0 0 0,0 0 0 0 0,0-1 0 0 0,0 1 1 0 0,1-1-1 0 0,-1 0 0 0 0,0 1 0 0 0,0-1 0 0 0,0 0 0 0 0,1 1 1 0 0,-1-1-1 0 0,0 0 0 0 0,1 0 0 0 0,-1 0 0 0 0,1 1 0 0 0,-1-1 1 0 0,1 0-1 0 0,-1 0 0 0 0,1 0 0 0 0,0 0 0 0 0,-1 0 0 0 0,1 0-6 0 0,-2-4 54 0 0,-8-9-22 0 0,7 0 26 0 0,3 12-53 0 0,0 1 0 0 0,-1-1 0 0 0,1 0 0 0 0,0 1 0 0 0,-1-1 0 0 0,1 0 0 0 0,-1 1 0 0 0,1-1 0 0 0,-1 0 0 0 0,0 1 0 0 0,0-1 0 0 0,0 1 0 0 0,0-1-5 0 0,0 1 4 0 0,0 0 1 0 0,1-1 0 0 0,-1 0-1 0 0,0 1 1 0 0,0-1 0 0 0,1 1 0 0 0,-1-1-1 0 0,1 0 1 0 0,0 1 0 0 0,-1-1-1 0 0,1 0 1 0 0,0 1 0 0 0,0-1-5 0 0,0-53 111 0 0,0 22-76 0 0,0 30-35 0 0,0 1 1 0 0,0 0-1 0 0,0-1 0 0 0,1 1 0 0 0,-1 0 0 0 0,1 0 0 0 0,-1-1 0 0 0,1 1 0 0 0,0 0 0 0 0,0 0 0 0 0,0 0 0 0 0,1-2 0 0 0,7-16-13 0 0,-7 15 1 0 0,11-28-33 0 0,0 13 42 0 0,-2 4-8 0 0,-4 4-38 0 0,21-3 25 0 0,-13 10-24 0 0,0-7 24 0 0,-14 10 19 0 0,0 1-1 0 0,1-1 0 0 0,0 1 1 0 0,-1 0-1 0 0,1-1 0 0 0,-1 1 1 0 0,1 0-1 0 0,0 0 0 0 0,0 0 1 0 0,1 0 5 0 0,8 0-60 0 0,-9 1 25 0 0,-1-1 0 0 0,1 1-1 0 0,0 0 1 0 0,0 0 0 0 0,-1-1-1 0 0,1 1 1 0 0,-1-1 0 0 0,1 0-1 0 0,0 1 1 0 0,-1-1 0 0 0,1 0-1 0 0,-1 0 1 0 0,1 0 35 0 0,7-4-248 0 0,4 2-69 0 0,-9 3 236 0 0,0 0-37 0 0,0 0-39 0 0,0 0-40 0 0,-1 0-41 0 0,1 0-43 0 0,-1 0-44 0 0,-1 0-47 0 0,3 3-1161 0 0,8 10-60 0 0</inkml:trace>
  <inkml:trace contextRef="#ctx0" brushRef="#br0" timeOffset="433.12">379 530 6704 0 0,'0'25'149'0'0,"0"-20"23"0"0,2-5 12 0 0,8 3-25 0 0,-5 7-127 0 0,2-8-9 0 0,-4-2 60 0 0,-1 1 91 0 0,-1 1 199 0 0,0 3-81 0 0,2-1 48 0 0,1-2 41 0 0,2 0 37 0 0,6-1 310 0 0,7-2 456 0 0,-1 0-106 0 0,-12 2-807 0 0,-3-1-175 0 0,0 0 1 0 0,0 1 0 0 0,0-1-1 0 0,0 0 1 0 0,0-1 0 0 0,0 1-1 0 0,1 0 1 0 0,-1-1 0 0 0,0 0 0 0 0,0 0-97 0 0,-1-3 145 0 0,4-2 94 0 0,14 3 110 0 0,-20 3-336 0 0,1 0-1 0 0,-1 1 1 0 0,0-1 0 0 0,1 0-1 0 0,-1 0 1 0 0,0 0 0 0 0,0 0 0 0 0,1 0-1 0 0,-1 0 1 0 0,0-1 0 0 0,1 1 0 0 0,-1 0-1 0 0,0 0 1 0 0,1 0 0 0 0,-1 0-1 0 0,0 0 1 0 0,0 0 0 0 0,1 0 0 0 0,-1-1-1 0 0,0 1 1 0 0,0 0 0 0 0,1 0-1 0 0,-1 0 1 0 0,0-1 0 0 0,0 1 0 0 0,1 0-13 0 0,10-7 269 0 0,3-1 94 0 0,-9-2-161 0 0,9 1-19 0 0,-3 3-64 0 0,-6 2 30 0 0,-2 3-112 0 0,-1 1-23 0 0,3-1 15 0 0,0-9 46 0 0,1 6-29 0 0,-5 4-42 0 0,-1 0-1 0 0,1 0 0 0 0,-1-1 0 0 0,1 1 0 0 0,-1 0 0 0 0,0-1 0 0 0,1 1 0 0 0,-1 0 1 0 0,0-1-1 0 0,1 1 0 0 0,-1 0 0 0 0,0-1 0 0 0,1 1 0 0 0,-1 0 0 0 0,0-1 0 0 0,0 1 0 0 0,0-1 1 0 0,1 1-1 0 0,-1-1 0 0 0,0 1 0 0 0,0-1 0 0 0,0 1 0 0 0,0-1 0 0 0,0 1 0 0 0,0-1 0 0 0,0 1 1 0 0,0 0-1 0 0,0-1 0 0 0,0 1 0 0 0,0-1 0 0 0,0 1 0 0 0,0-1-3 0 0,0 0 4 0 0,-1 1 0 0 0,1-1-1 0 0,0 1 1 0 0,0-1 0 0 0,0 1 0 0 0,0-1 0 0 0,0 1-1 0 0,0-1 1 0 0,0 1 0 0 0,0-1 0 0 0,0 1-1 0 0,0-1 1 0 0,1 1 0 0 0,-1-1 0 0 0,0 1-1 0 0,0-1 1 0 0,0 1 0 0 0,0 0 0 0 0,1-1 0 0 0,-1 1-1 0 0,0-1 1 0 0,1 1 0 0 0,-1 0 0 0 0,0-1-1 0 0,1 1 1 0 0,-1-1 0 0 0,0 1 0 0 0,1 0-1 0 0,-1 0 1 0 0,0-1 0 0 0,1 1 0 0 0,-1 0-1 0 0,1 0 1 0 0,-1-1 0 0 0,1 1 0 0 0,-1 0 0 0 0,1 0-1 0 0,-1 0 1 0 0,1 0 0 0 0,-1 0 0 0 0,1 0-1 0 0,-1 0 1 0 0,1-1 0 0 0,-1 2 0 0 0,1-1-1 0 0,-1 0-3 0 0,0 0 2 0 0,1 0 0 0 0,-1 0-1 0 0,0 0 1 0 0,0 0-1 0 0,0 0 1 0 0,0 0-1 0 0,0 0 1 0 0,0 0-1 0 0,0 0 1 0 0,0 0-1 0 0,0 0 1 0 0,0 0 0 0 0,0 0-1 0 0,1 0 1 0 0,-1 0-1 0 0,0 0 1 0 0,0 0-1 0 0,0 0 1 0 0,0 0-1 0 0,0 0 1 0 0,0 0-1 0 0,0 0 1 0 0,0 0 0 0 0,0 0-1 0 0,0 0 1 0 0,0-1-1 0 0,1 1 1 0 0,-1 0-1 0 0,0 0 1 0 0,0 0-1 0 0,0 0 1 0 0,0 0-1 0 0,0 0 1 0 0,0 0 0 0 0,0 0-1 0 0,0 0 1 0 0,0 0-1 0 0,0 0 1 0 0,0 0-1 0 0,0 0 1 0 0,0-1-1 0 0,0 1 1 0 0,0 0-1 0 0,0 0 1 0 0,0 0-1 0 0,0 0 1 0 0,0 0 0 0 0,0 0-1 0 0,0 0 1 0 0,0 0-1 0 0,0 0 1 0 0,0 0-1 0 0,0-1 1 0 0,0 1-1 0 0,0 0 1 0 0,0 0-1 0 0,0 0-1 0 0,0-12 84 0 0,0-4-16 0 0,0 0 10 0 0,-1 7-36 0 0,1 9-42 0 0,-1-1 1 0 0,1 1-1 0 0,0 0 1 0 0,0 0 0 0 0,0 0-1 0 0,0 0 1 0 0,0-1-1 0 0,0 1 1 0 0,0 0-1 0 0,0 0 1 0 0,0 0 0 0 0,0 0-1 0 0,0-1 1 0 0,0 1-1 0 0,0 0 1 0 0,-1 0 0 0 0,1 0-1 0 0,0 0 1 0 0,0 0-1 0 0,0 0 1 0 0,0-1 0 0 0,0 1-1 0 0,-1 0 1 0 0,1 0-1 0 0,0 0 1 0 0,0 0 0 0 0,0 0-1 0 0,0 0 1 0 0,-1 0-1 0 0,1 0 1 0 0,0 0-1 0 0,0 0 1 0 0,0 0 0 0 0,0 0-1 0 0,-1 0 1 0 0,1 0-1 0 0,-7-3 17 0 0,3-4 21 0 0,4 7-37 0 0,-1-1 0 0 0,1 1 1 0 0,0 0-1 0 0,0-1 0 0 0,0 1 1 0 0,-1 0-1 0 0,1-1 1 0 0,0 1-1 0 0,0 0 0 0 0,-1-1 1 0 0,1 1-1 0 0,0 0 0 0 0,-1 0 1 0 0,1-1-1 0 0,0 1 0 0 0,-1 0 1 0 0,1 0-1 0 0,0 0 1 0 0,-1-1-1 0 0,1 1 0 0 0,-1 0 1 0 0,1 0-1 0 0,0 0 0 0 0,-1 0 1 0 0,1 0-1 0 0,-1 0 0 0 0,1 0 1 0 0,0 0-1 0 0,-1 0 0 0 0,1 0 1 0 0,-1 0-2 0 0,-4-2 53 0 0,-7-9-26 0 0,11 11-25 0 0,0 0 1 0 0,1 0-1 0 0,-1-1 1 0 0,0 1 0 0 0,1 0-1 0 0,-1 0 1 0 0,0 0-1 0 0,1 0 1 0 0,-1 0-1 0 0,0 0 1 0 0,0 0-1 0 0,1 0 1 0 0,-1 0-1 0 0,0 0 1 0 0,1 0-1 0 0,-1 0 1 0 0,0 0 0 0 0,1 0-1 0 0,-1 1 1 0 0,0-1-1 0 0,0 0-2 0 0,-6 5 14 0 0,-5 1-14 0 0,-1-4 53 0 0,0 1-43 0 0,-2 9-10 0 0,-9 13 3 0 0,19-16 18 0 0,1 3 15 0 0,-21 33 51 0 0,21-31-47 0 0,5 2-28 0 0,1 1 16 0 0,-6-4 40 0 0,0-5-27 0 0,3-7-33 0 0,0 0 1 0 0,0 1 0 0 0,0-1-1 0 0,0 0 1 0 0,1 1 0 0 0,-1-1-1 0 0,0 1 1 0 0,1-1 0 0 0,-1 1-1 0 0,1-1 1 0 0,0 1-1 0 0,-1-1 1 0 0,1 1 0 0 0,0-1-1 0 0,0 1 1 0 0,0 0 0 0 0,0-1-1 0 0,0 1 1 0 0,0-1 0 0 0,1 1-1 0 0,-1-1 1 0 0,0 1 0 0 0,1-1-1 0 0,0 2-8 0 0,1 0 15 0 0,0 1 0 0 0,-1-1-1 0 0,1 1 1 0 0,-1 0 0 0 0,0-1 0 0 0,0 1 0 0 0,0 0-1 0 0,-1 0 1 0 0,1 1-15 0 0,-1 17 84 0 0,0-21-81 0 0,0 0 0 0 0,1-1 0 0 0,-1 1 0 0 0,0 0 0 0 0,0 0 0 0 0,0 0 0 0 0,0-1-1 0 0,1 1 1 0 0,-1 0 0 0 0,0-1 0 0 0,1 1 0 0 0,-1 0 0 0 0,0-1 0 0 0,1 1-1 0 0,-1 0 1 0 0,1-1 0 0 0,-1 1 0 0 0,1-1 0 0 0,-1 1 0 0 0,1-1 0 0 0,-1 1-1 0 0,1-1 1 0 0,0 1 0 0 0,-1-1 0 0 0,1 1 0 0 0,0-1 0 0 0,-1 0 0 0 0,1 0 0 0 0,1 1-3 0 0,-1-1 2 0 0,0 1 1 0 0,0-1 0 0 0,0 1 0 0 0,0 0 0 0 0,0-1-1 0 0,0 1 1 0 0,0 0 0 0 0,0 0 0 0 0,0-1 0 0 0,0 1 0 0 0,-1 0-1 0 0,1 0 1 0 0,0 0 0 0 0,0 0 0 0 0,-1 0-3 0 0,3 4 4 0 0,-3-4-2 0 0,0-1 1 0 0,0 1-1 0 0,0 0 0 0 0,1-1 0 0 0,-1 1 0 0 0,0-1 0 0 0,1 1 0 0 0,-1-1 0 0 0,1 1 1 0 0,-1-1-1 0 0,1 1 0 0 0,-1-1 0 0 0,1 1 0 0 0,-1-1 0 0 0,1 1 0 0 0,-1-1 0 0 0,1 0 1 0 0,-1 1-1 0 0,1-1 0 0 0,0 0 0 0 0,-1 0 0 0 0,1 1-2 0 0,4 1 13 0 0,40 23-3 0 0,-42-24-10 0 0,0 0 0 0 0,-1 0 0 0 0,1-1 0 0 0,0 1 0 0 0,0-1 0 0 0,0 0 0 0 0,0 0 0 0 0,-1 0 0 0 0,1 0 0 0 0,0 0 0 0 0,1-1 0 0 0,4 1 0 0 0,15 0-20 0 0,-8 1-30 0 0,-1-1-39 0 0,-1-1-49 0 0,-2-2-58 0 0,-5 1 48 0 0,2-1-8 0 0,3-1-69 0 0,-4 2-20 0 0,-3 1 99 0 0,-1 1-33 0 0,1 0-39 0 0,1 0-45 0 0,-2 0-7 0 0,0 0-37 0 0,2 0-408 0 0,0-1 105 0 0,-1 1-52 0 0,3-2-771 0 0,1-2-602 0 0,2-4-1147 0 0</inkml:trace>
  <inkml:trace contextRef="#ctx0" brushRef="#br0" timeOffset="962.54">1165 409 5400 0 0,'0'0'158'0'0,"0"-2"-4"0"0,1-4-119 0 0,1 2 85 0 0,2 2 102 0 0,2 1 122 0 0,-4 1 419 0 0,-2-1-389 0 0,1 0-81 0 0,-1 0-72 0 0,0 0-61 0 0,0 0-55 0 0,0 0-36 0 0,0-1-7 0 0,-1-2 23 0 0,1 3-15 0 0,0 1 47 0 0,0-2 138 0 0,0 2 82 0 0,0 0 183 0 0,0 0-10 0 0,-2-3-18 0 0,-9-7-56 0 0,9 8-147 0 0,-1 0-99 0 0,1 2-62 0 0,-1 0-59 0 0,0 0-22 0 0,1-1 56 0 0,-2-5 161 0 0,4 5-248 0 0,0 1 0 0 0,-1 0 0 0 0,1-1 0 0 0,0 1 0 0 0,0-1 0 0 0,-1 1-1 0 0,1 0 1 0 0,0-1 0 0 0,-1 1 0 0 0,1 0 0 0 0,0-1 0 0 0,-1 1 0 0 0,1 0 0 0 0,-1 0 0 0 0,1-1 0 0 0,0 1 0 0 0,-1 0 0 0 0,1 0 0 0 0,-1 0 0 0 0,1-1 0 0 0,-1 1 0 0 0,1 0 0 0 0,-1 0 0 0 0,1 0 0 0 0,-1 0 0 0 0,1 0 0 0 0,-1 0-1 0 0,1 0 1 0 0,0 0 0 0 0,-1 0 0 0 0,1 0 0 0 0,-1 1-16 0 0,-6-1 167 0 0,5 0-112 0 0,0 0 1 0 0,0 0-1 0 0,0 0 1 0 0,0 0-1 0 0,0 0 1 0 0,-1 0-1 0 0,1-1 1 0 0,0 1-1 0 0,0-1 1 0 0,-1 0-56 0 0,-4-4 171 0 0,5 4-140 0 0,1 1 0 0 0,0-1 0 0 0,-1 0 0 0 0,1 0 0 0 0,-1 0 0 0 0,1 1-1 0 0,-1-1 1 0 0,1 1 0 0 0,-1-1 0 0 0,1 1 0 0 0,-1 0 0 0 0,1 0 0 0 0,-1 0 0 0 0,0-1-31 0 0,-3 1 241 0 0,0 0-48 0 0,0 0-44 0 0,0 0-36 0 0,-3 0 21 0 0,-13 0 36 0 0,12 0-22 0 0,7 0-4 0 0,-2-1-69 0 0,-3 2-68 0 0,3-1 4 0 0,-11 3 42 0 0,-1 10-39 0 0,4 2-14 0 0,9 0 0 0 0,3-8 0 0 0,0-5 0 0 0,0 0 0 0 0,0 0 0 0 0,0 0 0 0 0,0 0 0 0 0,0 0 0 0 0,0 0 0 0 0,1 0 0 0 0,-1 0 0 0 0,1 0 0 0 0,0 1 0 0 0,11 12 0 0 0,-9-12-6 0 0,-1 0 1 0 0,0 0-1 0 0,1 0 1 0 0,-1 0 0 0 0,-1 0-1 0 0,2 2 6 0 0,-2-2-5 0 0,1 1 0 0 0,0-1-1 0 0,0 0 1 0 0,0 0 0 0 0,0 0 0 0 0,2 1 5 0 0,26 26 0 0 0,-23-23 0 0 0,-3-4 0 0 0,-1 0 0 0 0,0 0 0 0 0,0 0 0 0 0,-1 1 0 0 0,1-1 0 0 0,0 1 0 0 0,1 6-4 0 0,-3-8-1 0 0,0 0-1 0 0,0 1 1 0 0,0-1-1 0 0,1 0 0 0 0,-1 0 1 0 0,0 0-1 0 0,1 0 1 0 0,-1-1-1 0 0,1 1 6 0 0,3 2-5 0 0,-2 1 0 0 0,7 16 5 0 0,0-5 16 0 0,-5-4 64 0 0,-2-10-33 0 0,0 0-28 0 0,0 0-10 0 0,-1 0 27 0 0,-1 2 79 0 0,-1 0-16 0 0,1 0 34 0 0,-1 22 233 0 0,0-24-187 0 0,-3-2-16 0 0,3 0-156 0 0,-1 0-1 0 0,1 0 0 0 0,-1 0 1 0 0,1 0-1 0 0,0 0 1 0 0,-1 0-1 0 0,1 0 1 0 0,-1 0-1 0 0,1 0 0 0 0,0 0 1 0 0,-1 0-1 0 0,1 1 1 0 0,0-1-1 0 0,-1 0 1 0 0,1 0-1 0 0,-1 0 1 0 0,1 1-1 0 0,0-1 0 0 0,-1 0 1 0 0,1 0-1 0 0,0 1 1 0 0,0-1-1 0 0,-1 0 1 0 0,1 0-1 0 0,0 1 0 0 0,0-1 1 0 0,-1 0-1 0 0,1 1 1 0 0,0-1-1 0 0,0 1 1 0 0,0-1-7 0 0,-5 7 105 0 0,-5-2 33 0 0,5 5-58 0 0,4-10-75 0 0,0 1 0 0 0,0-1-1 0 0,0 1 1 0 0,0-1 0 0 0,0 0 0 0 0,0 1 0 0 0,0-1 0 0 0,0 0 0 0 0,0 0-1 0 0,0 0 1 0 0,0 1 0 0 0,0-1 0 0 0,0 0-5 0 0,-30-1 18 0 0,18 0 25 0 0,8 2-37 0 0,3-2-1 0 0,-21-11-19 0 0,12 7-46 0 0,10 5 50 0 0,0 0 0 0 0,0-1-1 0 0,0 1 1 0 0,0-1 0 0 0,0 1-1 0 0,0-1 1 0 0,0 1 0 0 0,0-1-1 0 0,0 0 1 0 0,0 1 0 0 0,0-1 0 0 0,0 0-1 0 0,1 0 1 0 0,-1 0 0 0 0,0 1-1 0 0,0-1 1 0 0,1 0 0 0 0,-1-1 10 0 0,-1-2-273 0 0,1 0 34 0 0,0-4-159 0 0,0 1 105 0 0,5-10-305 0 0,-2 11 363 0 0,1 1-36 0 0,-1-1-53 0 0,1 0-68 0 0,-1 3 85 0 0,0-1-42 0 0,0 1-47 0 0,0 0-52 0 0,0-1-161 0 0,0 0-88 0 0,0 1-97 0 0,0-1-104 0 0,0-2-739 0 0,-1-3-914 0 0</inkml:trace>
  <inkml:trace contextRef="#ctx0" brushRef="#br0" timeOffset="1731.15">1241 485 8808 0 0,'2'2'197'0'0,"-1"-1"-149"0"0,1 1-24 0 0,1 1 2 0 0,-1-1 40 0 0,0 0 46 0 0,1 1 73 0 0,2-4-31 0 0,2 1-70 0 0,-4 1-68 0 0,5-1 8 0 0,-2 0 46 0 0,3 0 99 0 0,-3 0 66 0 0,1-1 109 0 0,0 0 235 0 0,-1-2-14 0 0,-2-1-247 0 0,0 1-114 0 0,1-2-74 0 0,-4 4-116 0 0,12-9 415 0 0,2 8-62 0 0,-15 2-352 0 0,0 0 0 0 0,1 0 0 0 0,-1 0 0 0 0,1 0 1 0 0,-1 0-1 0 0,1 0 0 0 0,-1 0 0 0 0,1 0 1 0 0,-1 0-1 0 0,1 0 0 0 0,-1 0 0 0 0,1 0 1 0 0,-1-1-1 0 0,1 1 0 0 0,-1 0 0 0 0,0 0 0 0 0,1 0 1 0 0,-1-1-1 0 0,1 1 0 0 0,-1 0 0 0 0,0 0 1 0 0,1-1-1 0 0,-1 1 0 0 0,1 0 0 0 0,-1-1 0 0 0,0 1 1 0 0,1 0-1 0 0,-1-1 0 0 0,0 1 0 0 0,0-1 1 0 0,1 1-1 0 0,-1-1-15 0 0,4-5 190 0 0,6 1 83 0 0,-6-1-99 0 0,-3 5-164 0 0,-1 1 1 0 0,0-1-1 0 0,0 1 1 0 0,1 0-1 0 0,-1-1 1 0 0,0 1-1 0 0,1-1 1 0 0,-1 1-1 0 0,0 0 1 0 0,1-1 0 0 0,-1 1-1 0 0,0 0 1 0 0,1 0-1 0 0,-1-1 1 0 0,1 1-1 0 0,-1 0 1 0 0,0 0-1 0 0,1-1 1 0 0,-1 1-1 0 0,1 0 1 0 0,-1 0 0 0 0,1 0-1 0 0,-1 0 1 0 0,1 0-1 0 0,-1 0 1 0 0,1 0-1 0 0,-1 0 1 0 0,1 0-1 0 0,-1 0 1 0 0,1 0-1 0 0,-1 0 1 0 0,1 0-11 0 0,10-2 138 0 0,-11 2-131 0 0,0 0-1 0 0,1-1 0 0 0,-1 1 1 0 0,0 0-1 0 0,1-1 0 0 0,-1 1 1 0 0,0 0-1 0 0,0-1 0 0 0,1 1 1 0 0,-1 0-1 0 0,0-1 1 0 0,0 1-1 0 0,1-1 0 0 0,-1 1 1 0 0,0-1-1 0 0,0 1 0 0 0,0-1 1 0 0,0 1-1 0 0,0-1 0 0 0,0 1 1 0 0,0 0-1 0 0,0-1 1 0 0,0 1-1 0 0,0-1 0 0 0,0 1-6 0 0,2-5 122 0 0,1 2-82 0 0,-1-1-31 0 0,0 2 29 0 0,1 0 36 0 0,0 0 55 0 0,-2 1 23 0 0,-1-1-64 0 0,0-2-43 0 0,-1-1-6 0 0,1 4 3 0 0,0-3 93 0 0,0 0-65 0 0,0 2-43 0 0,0 0-31 0 0,0-1 33 0 0,0 1 50 0 0,0 2 1 0 0,-2 0-14 0 0,-39 0-42 0 0,36 2 19 0 0,2 2-37 0 0,1-3-5 0 0,1 1-1 0 0,-1 0 1 0 0,1-1-1 0 0,0 1 0 0 0,0 0 1 0 0,0 0-1 0 0,0 0 1 0 0,0 0-1 0 0,0 1 0 0 0,-9 17 1 0 0,-20 56-1 0 0,29-72 0 0 0,-1 1 0 0 0,2-1 0 0 0,-1 1 0 0 0,1-1 0 0 0,-1 1 0 0 0,1-1 0 0 0,0 1 0 0 0,1 0 0 0 0,0 2 0 0 0,-1 3 0 0 0,0 5 0 0 0,-1-13 0 0 0,1 1 0 0 0,0 0 0 0 0,0 0 0 0 0,0 0 0 0 0,0-1 0 0 0,0 1 0 0 0,1 0 0 0 0,-1 0 0 0 0,1-1 0 0 0,1 4 0 0 0,13 24 0 0 0,-2-15 0 0 0,-12-14 0 0 0,0 1 0 0 0,1-1 0 0 0,0 1 0 0 0,-1-1 0 0 0,1 0 0 0 0,0 0 0 0 0,-1 0 1 0 0,1 0-1 0 0,0 0 0 0 0,0 0 0 0 0,0-1 0 0 0,0 1 0 0 0,0 0 0 0 0,34 0-12 0 0,-6-2-41 0 0,-15-1 21 0 0,-3-4-73 0 0,9-4-126 0 0,4 0 47 0 0,-23 10 171 0 0,10-5-146 0 0,-9-1-62 0 0,0 0 72 0 0,4-3-79 0 0,9 0-195 0 0,4-4-112 0 0,-7 2 80 0 0,-8 7 230 0 0,-1 0-1 0 0,1-1 0 0 0,-1 1 1 0 0,0-1-1 0 0,-1 0 1 0 0,2-2 225 0 0,0-3-443 0 0,-4 8 320 0 0,0 0-1 0 0,0 0 1 0 0,0-1-1 0 0,0 1 1 0 0,0 0 0 0 0,1 0-1 0 0,-1 1 1 0 0,1-1-1 0 0,0 0 124 0 0,2-3-310 0 0,1-1-63 0 0,7-15-1017 0 0,-8 13 843 0 0,-2 3 233 0 0,1-10-682 0 0,-3 14 925 0 0,0 0-1 0 0,0 0 0 0 0,0 0 0 0 0,0 1 1 0 0,0-1-1 0 0,0 0 0 0 0,0 0 0 0 0,0 0 0 0 0,0 1 1 0 0,1-1-1 0 0,-1 0 0 0 0,0 0 0 0 0,1 0 1 0 0,-1 1-1 0 0,1-1 72 0 0,5-3-683 0 0,-1-1-154 0 0,-4-4 353 0 0,-1 8 379 0 0,0 0 38 0 0,0-1 14 0 0,0-1 10 0 0,0 2-9 0 0,0-1-45 0 0,0 1-39 0 0,0 0-60 0 0,0 0-69 0 0,0-1-80 0 0,3 2 777 0 0,9 3 311 0 0,-10-2-550 0 0,1 1 36 0 0,0 0 82 0 0,0 1 75 0 0,0 0 89 0 0,1 1 104 0 0,0-1-198 0 0,0 2 118 0 0,7 6 784 0 0,-8-6-877 0 0,-1-1-124 0 0,0 0-68 0 0,-1 0-86 0 0,0 0-102 0 0,1 1 490 0 0,5 5-150 0 0,-6-7-261 0 0,1 0 0 0 0,-2 0 0 0 0,1 0 0 0 0,0 0 0 0 0,-1 0 0 0 0,1 0 1 0 0,-1 1-1 0 0,0-1 0 0 0,0 2-105 0 0,1 6 271 0 0,5 1 34 0 0,0 0-1 0 0,-4-2-34 0 0,-2-9-248 0 0,0 0 0 0 0,0-1 0 0 0,0 1-1 0 0,0 0 1 0 0,0-1 0 0 0,0 1-1 0 0,0-1 1 0 0,0 1 0 0 0,0 0 0 0 0,1-1-1 0 0,-1 1 1 0 0,0 0 0 0 0,0-1 0 0 0,1 1-1 0 0,-1-1 1 0 0,0 1 0 0 0,1-1 0 0 0,-1 1-1 0 0,1-1 1 0 0,-1 1 0 0 0,1-1 0 0 0,-1 1-1 0 0,1-1 1 0 0,-1 1 0 0 0,1-1 0 0 0,-1 0-22 0 0,1 1 21 0 0,0-1 1 0 0,-1 0 0 0 0,1 1 0 0 0,-1-1 0 0 0,1 1-1 0 0,-1-1 1 0 0,0 1 0 0 0,1-1 0 0 0,-1 1-1 0 0,1-1 1 0 0,-1 1 0 0 0,0-1 0 0 0,1 1 0 0 0,-1 0-1 0 0,0-1 1 0 0,0 1 0 0 0,1-1 0 0 0,-1 1 0 0 0,0 0-1 0 0,0-1 1 0 0,0 1 0 0 0,0 0 0 0 0,0-1 0 0 0,0 1-1 0 0,0 0 1 0 0,0-1-22 0 0,0 7 158 0 0,0 0 53 0 0,0 14 638 0 0,0-12-518 0 0,0-1-85 0 0,0-5-174 0 0,0 0-41 0 0,0 0 261 0 0,0-3-4 0 0,0 0-20 0 0,0 0-84 0 0,0 0-38 0 0,0 0-8 0 0,0 0 8 0 0,0 0 46 0 0,0 0 21 0 0,0 0 3 0 0,0 0-10 0 0,0-3-46 0 0,0 2-144 0 0,0-1 1 0 0,1 1 0 0 0,-1-1-1 0 0,0 1 1 0 0,1-1-1 0 0,-1 1 1 0 0,1-1 0 0 0,0 1-1 0 0,-1 0 1 0 0,1-1-1 0 0,0 1 1 0 0,0 0-17 0 0,0-1 16 0 0,0 0 0 0 0,0 1-1 0 0,0-1 1 0 0,0 0 0 0 0,-1 0-1 0 0,1 1 1 0 0,-1-1 0 0 0,1 0 0 0 0,-1 0-1 0 0,1 0 1 0 0,-1 0 0 0 0,0 0-16 0 0,0 0 4 0 0,0 0 1 0 0,0 1 0 0 0,1-1 0 0 0,-1 1-1 0 0,0-1 1 0 0,1 1 0 0 0,-1-1-1 0 0,1 1 1 0 0,-1-1 0 0 0,1 1-1 0 0,0 0 1 0 0,0-1 0 0 0,0 0-5 0 0,0 0 4 0 0,0 1 0 0 0,0-1 0 0 0,0 0 0 0 0,0 1 0 0 0,-1-1 0 0 0,1 0 0 0 0,0 0 0 0 0,-1 1 0 0 0,0-1 0 0 0,1 0 0 0 0,-1 0 0 0 0,0 0 0 0 0,0-1-4 0 0,0-2 6 0 0,1 0-1 0 0,-1 1 0 0 0,1-1 1 0 0,0 1-1 0 0,0-1 1 0 0,1 1-1 0 0,-1-1 0 0 0,1 1 1 0 0,0-1-1 0 0,0 1-5 0 0,6-10-1 0 0,0 1-1 0 0,6-6 2 0 0,4-6 2 0 0,-12 14 3 0 0,-3 6-13 0 0,-1 1 1 0 0,1 0-1 0 0,0 0 0 0 0,0-1 1 0 0,0 2-1 0 0,1-1 0 0 0,-1 0 1 0 0,1 1-1 0 0,0 0 0 0 0,3-3 8 0 0,3 2-4 0 0,-8 3-3 0 0,0 0 0 0 0,1 0 0 0 0,-1 0 1 0 0,0-1-1 0 0,0 1 0 0 0,0 0 0 0 0,0-1 0 0 0,-1 1 0 0 0,1-1 7 0 0,11-11-24 0 0,-7 10-28 0 0,3 3 54 0 0,-6 1-6 0 0,12 0 34 0 0,3 5 97 0 0,-3 5 12 0 0,-4 0-87 0 0,-10-10-50 0 0,1 2 1 0 0,1 0 0 0 0,-1 0 1 0 0,0 0-1 0 0,0 0 1 0 0,0 0-1 0 0,0 1-3 0 0,0 0 0 0 0,-1-1-1 0 0,1 0 1 0 0,0 0 0 0 0,1 1 0 0 0,-1-2-1 0 0,1 2 1 0 0,-1-2 0 0 0,-1 0 0 0 0,1 0 0 0 0,-1 0 0 0 0,0 0 0 0 0,1 0 0 0 0,-1 0 0 0 0,0 0 0 0 0,0 1 0 0 0,-1-1 0 0 0,1 0 0 0 0,0 0 0 0 0,-1 1 0 0 0,1-1 0 0 0,-1 1 0 0 0,0-1 0 0 0,0 0 0 0 0,0 1 0 0 0,0-1 0 0 0,0 1 0 0 0,0 1 0 0 0,0 0 0 0 0,0-1 0 0 0,0 1 0 0 0,1 0 0 0 0,-1 0 0 0 0,2 1 0 0 0,23 46 0 0 0,-24-35 0 0 0,-1-14 0 0 0,0 0 0 0 0,0 1 0 0 0,0-1 0 0 0,0 0 0 0 0,0 0 0 0 0,1 1 0 0 0,-1-1 0 0 0,1 0 0 0 0,0 0 0 0 0,0 2 0 0 0,4 4 0 0 0,-4-7 0 0 0,0 1 0 0 0,-1-1 0 0 0,1 1 0 0 0,0-1 0 0 0,0 0 0 0 0,-1 1 0 0 0,1-1 0 0 0,-1 1 0 0 0,1 0 0 0 0,-1-1 0 0 0,0 1 0 0 0,1-1 0 0 0,-1 1 0 0 0,0 0 0 0 0,0 25 12 0 0,2-22 36 0 0,8 6-52 0 0,-9-11-131 0 0,0 1 49 0 0,0 0 45 0 0,-1 0 35 0 0,1 1 74 0 0,-1 2 228 0 0,0-3-247 0 0,0 0-52 0 0,0 0-97 0 0,0 0 1 0 0,-1-1-39 0 0,1 1-18 0 0,0-1-37 0 0,0 1-38 0 0,0-1-42 0 0,0 1-45 0 0,0-1-47 0 0,0 1-50 0 0,0-1-53 0 0,2 0-916 0 0,8-2-59 0 0,-9 1 1339 0 0,-1 0 0 0 0,1 0 1 0 0,-1 1-1 0 0,0-1 0 0 0,0 0 0 0 0,1 0 0 0 0,-1 1 0 0 0,0-1 0 0 0,0 0 0 0 0,0 0 0 0 0,0 0 0 0 0,0 0 1 0 0,0 1-1 0 0,0-2 104 0 0</inkml:trace>
  <inkml:trace contextRef="#ctx0" brushRef="#br0" timeOffset="2018.35">2435 1 10536 0 0,'0'0'233'0'0,"0"0"39"0"0,0 0 17 0 0,0 0-27 0 0,0 0-128 0 0,0 2 90 0 0,0 59 955 0 0,0-18-471 0 0,2-32-556 0 0,2-2-38 0 0,3 3 5 0 0,-3 14 27 0 0,-4-6 26 0 0,-1 2 36 0 0,0-13-94 0 0,0 0 0 0 0,1 1 0 0 0,0-1 0 0 0,1 1 0 0 0,0-1 0 0 0,1 1-114 0 0,2 6 148 0 0,-2-10-78 0 0,0 0 0 0 0,-1 1-1 0 0,0-1 1 0 0,0 0 0 0 0,0 1-1 0 0,-1-1-69 0 0,0 12 165 0 0,0 24 317 0 0,3-26-348 0 0,1-1-36 0 0,2 6 92 0 0,-4 6 86 0 0,-2 16-19 0 0,0-13-122 0 0,0-28-130 0 0,0-1-1 0 0,1 1 1 0 0,-1 0 0 0 0,0-1-1 0 0,1 1 1 0 0,-1-1-1 0 0,1 1 1 0 0,-1-1-1 0 0,1 1 1 0 0,0-1-1 0 0,-1 0 1 0 0,1 1-1 0 0,0-1 1 0 0,0 1-5 0 0,4 5 0 0 0,-3 8 11 0 0,-2-2 21 0 0,0-13-33 0 0,1 0 0 0 0,-1 0 1 0 0,0 0-1 0 0,0 0 0 0 0,0 1 0 0 0,0-1 0 0 0,0 0 0 0 0,0 0 1 0 0,0 0-1 0 0,0 0 0 0 0,0 0 0 0 0,0 0 0 0 0,0 0 0 0 0,0 0 0 0 0,0 0 1 0 0,0 0-1 0 0,0 0 0 0 0,0 1 0 0 0,0-1 0 0 0,0 0 0 0 0,-1 0 1 0 0,1 0-1 0 0,0 0 0 0 0,0 0 0 0 0,0 0 0 0 0,0 0 0 0 0,0 0 1 0 0,0 0-1 0 0,0 0 0 0 0,0 0 0 0 0,0 0 0 0 0,0 0 0 0 0,0 1 1 0 0,0-1-1 0 0,0 0 0 0 0,0 0 0 0 0,0 0 0 0 0,-1 0 0 0 0,1 0 0 0 0,0 0 1 0 0,0 0-1 0 0,0 0 0 0 0,0 0 0 0 0,0 0 0 0 0,0 0 0 0 0,0 0 1 0 0,0 0-1 0 0,0 0 0 0 0,0 0 0 0 0,0 0 0 0 0,-1 0 0 0 0,1 0 1 0 0,0 0-1 0 0,0 0 0 0 0,0 0 0 0 0,0 0 0 0 0,0 0 1 0 0,-1 0-5 0 0,1-1 1 0 0,-1 1-1 0 0,1 0 1 0 0,0 0-1 0 0,-1 0 0 0 0,1 1 1 0 0,-1-1-1 0 0,1 0 0 0 0,-1 0 1 0 0,1 0-1 0 0,-1 0 1 0 0,1 0-1 0 0,-1 0 0 0 0,1 1 1 0 0,0-1-1 0 0,-1 0 0 0 0,1 0 1 0 0,-1 1-1 0 0,1-1 0 0 0,0 0 1 0 0,-1 1-1 0 0,1-1 1 0 0,0 0-1 0 0,-1 1 0 0 0,1-1 1 0 0,0 1-1 0 0,0-1 0 0 0,-1 0 1 0 0,1 1-1 0 0,0-1 0 0 0,0 1 1 0 0,0-1-1 0 0,0 1 1 0 0,-1-1-1 0 0,1 0 0 0 0,0 1 1 0 0,0-1-1 0 0,0 1 0 0 0,0-1 1 0 0,0 1-1 0 0,0-1 0 0 0,0 1 5 0 0,0 2-82 0 0,0-3-33 0 0,0 0-78 0 0,0 0-202 0 0,0 0-361 0 0,0 0-38 0 0</inkml:trace>
  <inkml:trace contextRef="#ctx0" brushRef="#br0" timeOffset="2335.84">2269 333 10680 0 0,'0'0'241'0'0,"0"0"38"0"0,0 0 11 0 0,0 0-28 0 0,0 0-197 0 0,2 0-37 0 0,11-2 19 0 0,-8-2 25 0 0,2-3-6 0 0,-2 1 5 0 0,1 1 63 0 0,-1 1 9 0 0,2 0 55 0 0,6-1-50 0 0,2 0 15 0 0,-3 0 22 0 0,6-6 55 0 0,-6 8-127 0 0,-8 2-69 0 0,0 0 1 0 0,0 0-1 0 0,-1-1 1 0 0,1 1-1 0 0,0-1 1 0 0,-1 0-1 0 0,1 0 1 0 0,-1 0-45 0 0,6-4 75 0 0,12-9 71 0 0,-5 8-20 0 0,-4 4-51 0 0,-8 2-46 0 0,0 0 0 0 0,-1 0 1 0 0,1-1-1 0 0,0 1 0 0 0,-1-1 0 0 0,1 0 1 0 0,-1 0-1 0 0,1 0-29 0 0,2-1 25 0 0,-1 0 0 0 0,1 0 1 0 0,0 1-1 0 0,0 0 0 0 0,0 0 1 0 0,5 0-26 0 0,-2 0 24 0 0,-1 0 1 0 0,0-1 0 0 0,0 0 0 0 0,1-1-25 0 0,6-2 31 0 0,-1 1-34 0 0,1 2-45 0 0,2 2-52 0 0,-7 1-10 0 0,13-4-8 0 0,-16 2 27 0 0,0 0-66 0 0,-2 1-26 0 0,0 0-65 0 0,0-1-77 0 0,0 1-87 0 0,1 0-98 0 0,-1 1-109 0 0,0-1-121 0 0,-3 1 322 0 0,1 0-34 0 0,5 0-1256 0 0,2 0-969 0 0</inkml:trace>
  <inkml:trace contextRef="#ctx0" brushRef="#br0" timeOffset="2626.63">3146 152 8328 0 0,'0'0'241'0'0,"0"0"0"0"0,0 0-148 0 0,0 0 4 0 0,0 0 72 0 0,0 0 184 0 0,0 0 335 0 0,0 0 31 0 0,0 0-31 0 0,-1 0-460 0 0,-1 0 71 0 0,-1 0-130 0 0,0-1-62 0 0,-5-3 78 0 0,6 2-111 0 0,-1 0 65 0 0,1 0 82 0 0,-1 0 105 0 0,1 1-116 0 0,0 0 36 0 0,1 0-69 0 0,-1 1-33 0 0,-3 0 57 0 0,-1 0-64 0 0,-3 1-18 0 0,5-1 40 0 0,-1-3 104 0 0,4 3-251 0 0,1-1 0 0 0,-1 1-1 0 0,1-1 1 0 0,-1 1 0 0 0,0-1 0 0 0,1 1 0 0 0,-1 0 0 0 0,1-1 0 0 0,-1 1-1 0 0,0-1 1 0 0,1 1 0 0 0,-1 0 0 0 0,0 0 0 0 0,1 0 0 0 0,-1-1-1 0 0,0 1 1 0 0,0 0 0 0 0,1 0 0 0 0,-1 0 0 0 0,0 0 0 0 0,1 0 0 0 0,-1 0-1 0 0,0 0 1 0 0,0 0 0 0 0,1 0 0 0 0,-1 1 0 0 0,0-1 0 0 0,1 0 0 0 0,-1 0-1 0 0,0 1 1 0 0,1-1 0 0 0,-1 0 0 0 0,0 1 0 0 0,1-1 0 0 0,-1 1 0 0 0,1-1-1 0 0,-1 0 1 0 0,0 1-12 0 0,-1 0 33 0 0,1 0-22 0 0,1-1 1 0 0,-1 0-1 0 0,0 0 1 0 0,1 1 0 0 0,-1-1-1 0 0,0 0 1 0 0,0 0-1 0 0,1 0 1 0 0,-1 0 0 0 0,0 0-1 0 0,1 0 1 0 0,-1 0-1 0 0,0 0 1 0 0,1 0 0 0 0,-1 0-1 0 0,0 0 1 0 0,0-1 0 0 0,1 1-12 0 0,-14-10 230 0 0,13 9-205 0 0,1 1-20 0 0,0 0 0 0 0,0 0 0 0 0,0 0 0 0 0,-1 0 1 0 0,1-1-1 0 0,0 1 0 0 0,0 0 0 0 0,0 0 0 0 0,0 0 1 0 0,-1 0-1 0 0,1 0 0 0 0,0 0 0 0 0,0 0 0 0 0,0 0 1 0 0,0-1-1 0 0,-1 1 0 0 0,1 0 0 0 0,0 0 0 0 0,0 0 1 0 0,0 0-1 0 0,-1 0 0 0 0,1 0 0 0 0,0 0 1 0 0,0 0-1 0 0,0 0 0 0 0,-1 0 0 0 0,1 0 0 0 0,0 1 1 0 0,0-1-1 0 0,0 0 0 0 0,-1 0 0 0 0,1 0 0 0 0,0 0 1 0 0,0 0-1 0 0,0 0 0 0 0,0 0 0 0 0,-1 0 0 0 0,1 0 1 0 0,0 1-1 0 0,0-1 0 0 0,0 0 0 0 0,0 0 0 0 0,0 0-4 0 0,-21 10 223 0 0,16-7-70 0 0,0-2-45 0 0,-1-1-11 0 0,1-1-52 0 0,-2 1-2 0 0,3 2 24 0 0,-1 9 68 0 0,1-9-70 0 0,-2 0-14 0 0,-1 1 4 0 0,2 0 16 0 0,1 2 28 0 0,-1 2 50 0 0,-5 13 34 0 0,6-8-49 0 0,4-2-78 0 0,3 0-59 0 0,4 2-68 0 0,-3-5 30 0 0,1 3-54 0 0,-5-9 83 0 0,0 0-1 0 0,1 0 1 0 0,-1 1 0 0 0,1-1 0 0 0,-1 0 0 0 0,1 0 0 0 0,-1 0-1 0 0,1-1 1 0 0,0 1 0 0 0,-1 0 0 0 0,1 0 0 0 0,0 0-1 0 0,0 0 1 0 0,0-1 0 0 0,-1 1 0 0 0,1 0 0 0 0,0-1-1 0 0,1 1 12 0 0,8 6-107 0 0,-6 3 58 0 0,2 4 45 0 0,-4-12 4 0 0,0 0 0 0 0,1 1 0 0 0,-1-1 0 0 0,0 0 0 0 0,1 0 0 0 0,-1-1 0 0 0,2 2 0 0 0,16 12 0 0 0,-4 2-67 0 0,13 18 67 0 0,-13-13 3 0 0,-11-16-3 0 0,1 1 0 0 0,0-1 0 0 0,0 0 0 0 0,0 0 0 0 0,2 1 0 0 0,-3-4 0 0 0,-1 2 0 0 0,1-1 0 0 0,-1 0 0 0 0,0 1 0 0 0,0 0 0 0 0,0-1 0 0 0,2 6 0 0 0,10 22 0 0 0,-9-18 22 0 0,0 0 47 0 0,-6-13-54 0 0,-1 0 0 0 0,1 0-1 0 0,-1 0 1 0 0,1 0 0 0 0,-1 0-1 0 0,0 1 1 0 0,0-1 0 0 0,1 0-1 0 0,-1 0 1 0 0,0 0 0 0 0,0 0 0 0 0,0 0-1 0 0,0 0 1 0 0,0 1 0 0 0,0-1-1 0 0,-1 0 1 0 0,1 0 0 0 0,0 1-15 0 0,-1-2 12 0 0,1 1 0 0 0,0-1-1 0 0,0 1 1 0 0,-1-1 0 0 0,1 1 0 0 0,0-1 0 0 0,-1 1 0 0 0,1-1 0 0 0,-1 1-1 0 0,1-1 1 0 0,0 0 0 0 0,-1 1 0 0 0,1-1 0 0 0,-1 0 0 0 0,1 1 0 0 0,-1-1 0 0 0,1 0-1 0 0,-1 0 1 0 0,1 1 0 0 0,-1-1 0 0 0,0 0 0 0 0,1 0 0 0 0,-1 0 0 0 0,1 0 0 0 0,-1 0-1 0 0,0 0-11 0 0,1 0 4 0 0,0 0 0 0 0,0 0 0 0 0,0 0 0 0 0,0 0-1 0 0,0 0 1 0 0,0 0 0 0 0,0 0 0 0 0,-1 0-1 0 0,1 0 1 0 0,0 0 0 0 0,0 0 0 0 0,0 0-1 0 0,0 0 1 0 0,0 0 0 0 0,0 0 0 0 0,0 0-1 0 0,0 0 1 0 0,0 0 0 0 0,0 0 0 0 0,0 0 0 0 0,-1 0-1 0 0,1 0 1 0 0,0 0 0 0 0,0 0 0 0 0,0 0-1 0 0,0 1 1 0 0,0-1 0 0 0,0 0 0 0 0,0 0-1 0 0,0 0 1 0 0,0 0 0 0 0,0 0 0 0 0,0 0-1 0 0,0 0 1 0 0,0 0 0 0 0,0 0 0 0 0,0 0 0 0 0,0 0-1 0 0,0 0 1 0 0,0 0 0 0 0,-1 1 0 0 0,1-1-1 0 0,0 0 1 0 0,0 0 0 0 0,0 0 0 0 0,0 0-1 0 0,0 0 1 0 0,0 0 0 0 0,0 0 0 0 0,0 0-1 0 0,0 0 1 0 0,0 0 0 0 0,1 1 0 0 0,-1-1 0 0 0,0 0-1 0 0,0 0 1 0 0,0 0-4 0 0,-1 1 27 0 0,1 1-1 0 0,0-1 1 0 0,-1 1-1 0 0,1-1 1 0 0,0 1-1 0 0,-1-1 1 0 0,0 0-1 0 0,1 1 1 0 0,-1-1-1 0 0,0 0 1 0 0,0 0-1 0 0,0 1 1 0 0,0-1-1 0 0,0 0 1 0 0,0 0-1 0 0,0 0 1 0 0,0 0-1 0 0,0 0 1 0 0,0 0-1 0 0,-1 0 1 0 0,1-1-1 0 0,0 1 1 0 0,-1 0-1 0 0,1-1 1 0 0,-1 1-1 0 0,0-1-26 0 0,-15 11 299 0 0,17-11-293 0 0,-1 1-1 0 0,1-1 1 0 0,0 0 0 0 0,0 0-1 0 0,0 1 1 0 0,-1-1 0 0 0,1 0-1 0 0,0 0 1 0 0,-1 0-1 0 0,1 0 1 0 0,0 0 0 0 0,0 1-1 0 0,-1-1 1 0 0,1 0 0 0 0,0 0-1 0 0,-1 0 1 0 0,1 0 0 0 0,0 0-1 0 0,-1 0 1 0 0,1 0 0 0 0,0 0-1 0 0,0 0 1 0 0,-1 0-1 0 0,1 0 1 0 0,0 0 0 0 0,-1 0-6 0 0,-4 0 31 0 0,0 1 1 0 0,0 0 0 0 0,0 0 0 0 0,0 1-1 0 0,0 0-31 0 0,-1 0 30 0 0,0-1-1 0 0,0 1 0 0 0,0-1 1 0 0,0 0-1 0 0,-2 0-29 0 0,-55-1 81 0 0,60 0-74 0 0,0-1-1 0 0,0 1 0 0 0,0 0 1 0 0,-1-1-1 0 0,1 0 0 0 0,0 0 1 0 0,0 0-1 0 0,0 0 0 0 0,-1-2-6 0 0,-7-1 34 0 0,-18-7 60 0 0,21 8-113 0 0,-1-2-66 0 0,8 4 64 0 0,-4-2-132 0 0,2 0-62 0 0,1-1-62 0 0,0 0-58 0 0,0-2-224 0 0,-2 1-107 0 0,3 4 569 0 0,0 1 0 0 0,1 0 0 0 0,-1-1 0 0 0,0 1 0 0 0,0 0 0 0 0,1 0 0 0 0,-1 0 0 0 0,0-1 0 0 0,0 1 0 0 0,0 0 0 0 0,1 0 0 0 0,-1 0 0 0 0,0 0 0 0 0,-1 0 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11.5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85 6536 0 0,'5'5'47'0'0,"-2"-2"-29"0"0,-1-1 27 0 0,0 1 30 0 0,1-1 45 0 0,-3-2 57 0 0,0 3-19 0 0,0 3-109 0 0,0-2 24 0 0,0-2 75 0 0,0-2 170 0 0,0 0-8 0 0,1 0-74 0 0,0 0-62 0 0,1 0-53 0 0,1 0 0 0 0,3 0-12 0 0,-5 0-47 0 0,0 0 41 0 0,5 0 168 0 0,7 0 172 0 0,-4 3-75 0 0,-7 0-220 0 0,0 0-12 0 0,-1 0-10 0 0,1-1 3 0 0,0-1-14 0 0,1-1 38 0 0,0 0 44 0 0,2 0 54 0 0,-1 0-164 0 0,1 0 53 0 0,4 0 182 0 0,8 0 290 0 0,-10 0-374 0 0,0 0-41 0 0,-1 0-69 0 0,-1-2 121 0 0,5-8-7 0 0,-7 7-16 0 0,-1 3-54 0 0,8 0-20 0 0,-7 0-6 0 0,-3 0-5 0 0,2 0-10 0 0,-1 0-125 0 0,-1 0 0 0 0,1 1 0 0 0,-1-1 0 0 0,1 0 0 0 0,-1-1 0 0 0,1 1 0 0 0,-1 0 0 0 0,1 0 0 0 0,-1 0 1 0 0,1 0-1 0 0,-1 0 0 0 0,1 0 0 0 0,-1-1 0 0 0,0 1 0 0 0,1 0 0 0 0,-1 0 0 0 0,1 0 0 0 0,-1-1 0 0 0,0 1 0 0 0,1 0 1 0 0,-1-1-1 0 0,0 1 0 0 0,1 0 0 0 0,-1-1 0 0 0,0 1 0 0 0,1-1 0 0 0,-1 1 0 0 0,0 0 0 0 0,0-1 0 0 0,0 1 1 0 0,1-1-1 0 0,-1 1 0 0 0,0-1 0 0 0,0 1 0 0 0,0-1 0 0 0,0 1 0 0 0,0 0 0 0 0,0-1 0 0 0,0 1 0 0 0,0-1 0 0 0,0 1 1 0 0,0-1-7 0 0,3-4 121 0 0,-2 4-110 0 0,0-1 0 0 0,0 1 0 0 0,0 0 0 0 0,0-1 0 0 0,0 1 1 0 0,0-1-1 0 0,0 1 0 0 0,0-1 0 0 0,-1 0 0 0 0,1 1 0 0 0,0-1 0 0 0,-1 0 0 0 0,1 1 0 0 0,-1-1 1 0 0,0 0-12 0 0,0-1 72 0 0,0 0-12 0 0,0 0-51 0 0,0-2-1 0 0,0-12 51 0 0,0 17-59 0 0,0 0 1 0 0,0 0 0 0 0,0 0 0 0 0,0 0 0 0 0,0 0 0 0 0,0 0 0 0 0,0 0 0 0 0,0 0 0 0 0,0 0 0 0 0,0-1 0 0 0,0 1 0 0 0,0 0 0 0 0,0 0 0 0 0,0 0 0 0 0,0 0 0 0 0,0 0-1 0 0,0 0 1 0 0,0 0 0 0 0,0 0 0 0 0,0 0 0 0 0,0 0 0 0 0,0-1 0 0 0,0 1 0 0 0,0 0 0 0 0,0 0 0 0 0,0 0 0 0 0,0 0 0 0 0,0 0 0 0 0,0 0 0 0 0,0 0 0 0 0,0 0-1 0 0,0 0 1 0 0,0 0 0 0 0,0 0 0 0 0,-1 0 0 0 0,1 0 0 0 0,0 0 0 0 0,0 0 0 0 0,0 0 0 0 0,0 0 0 0 0,0 0 0 0 0,0 0 0 0 0,0 0 0 0 0,0 0 0 0 0,0 0 0 0 0,0 0 0 0 0,0 0-1 0 0,-1 0 1 0 0,1 0 0 0 0,0 0 0 0 0,0 0 0 0 0,0 0 0 0 0,0 0 0 0 0,0 0 0 0 0,0 0 0 0 0,0 0 0 0 0,0 0-1 0 0,-3 1 9 0 0,0-2-10 0 0,-6-14 68 0 0,8 13-63 0 0,0 1 0 0 0,0 0 1 0 0,1 0-1 0 0,-1 0 1 0 0,0 0-1 0 0,0 0 1 0 0,0 0-1 0 0,0 0 1 0 0,0 1-1 0 0,0-1 0 0 0,0 0 1 0 0,-1 0-5 0 0,-11-4 23 0 0,10 1-1 0 0,3 4-21 0 0,0 0 0 0 0,0 0-1 0 0,0 0 1 0 0,-1 0 0 0 0,1-1 0 0 0,0 1-1 0 0,0 0 1 0 0,0 0 0 0 0,0 0 0 0 0,0 0-1 0 0,0 0 1 0 0,0 0 0 0 0,0 0-1 0 0,0-1 1 0 0,-1 1 0 0 0,1 0 0 0 0,0 0-1 0 0,0 0 1 0 0,0 0 0 0 0,0 0-1 0 0,0 0 1 0 0,0 0 0 0 0,-1 0 0 0 0,1 0-1 0 0,0 0 1 0 0,0 0 0 0 0,0 0 0 0 0,0 0-1 0 0,0 0 1 0 0,-1 0 0 0 0,1 0-1 0 0,0 0 1 0 0,0 0 0 0 0,0 0 0 0 0,0 0-1 0 0,0 0 1 0 0,-1 0 0 0 0,1 0 0 0 0,0 0-1 0 0,0 0 1 0 0,0 0 0 0 0,0 0-1 0 0,0 0 1 0 0,0 0 0 0 0,0 1 0 0 0,-1-1-1 0 0,1 0 1 0 0,0 0 0 0 0,0 0-1 0 0,0 0 1 0 0,0 0-1 0 0,-8 5 1 0 0,-7-2-1 0 0,-1-1 0 0 0,1 11-12 0 0,0-3-17 0 0,15-10 28 0 0,-1 1 0 0 0,0-1-1 0 0,0 1 1 0 0,0-1 0 0 0,0 0 0 0 0,1 1 0 0 0,-1-1 0 0 0,0 1-1 0 0,0 0 1 0 0,1-1 0 0 0,-1 1 0 0 0,0 0 0 0 0,1-1 0 0 0,-1 1-1 0 0,1 0 1 0 0,-1 0 0 0 0,1 0 0 0 0,-1-1 0 0 0,1 1 0 0 0,-1 0-1 0 0,1 0 1 0 0,0 0 0 0 0,0 0 0 0 0,-1 0 0 0 0,1 0 0 0 0,0 0 0 0 0,0 0 1 0 0,0 1 0 0 0,0-1 0 0 0,0 1 0 0 0,-1 0 0 0 0,1-1 0 0 0,0 1 0 0 0,-1 0 0 0 0,1-1 0 0 0,-1 1 0 0 0,0 0 0 0 0,0-1 0 0 0,1 1 0 0 0,-1-1 0 0 0,0 1 0 0 0,0-1 0 0 0,0 0 0 0 0,0 1 0 0 0,0-1 0 0 0,0 1 0 0 0,1 0 0 0 0,-1-1 0 0 0,1 1 0 0 0,-1 0 0 0 0,1-1 0 0 0,-1 1 0 0 0,1 0 0 0 0,0-1 0 0 0,0 1 0 0 0,0 107 0 0 0,0-103 0 0 0,2 11 0 0 0,14 18 0 0 0,-13-29 2 0 0,-2-2 3 0 0,1-1 0 0 0,-1 0 0 0 0,1 1 0 0 0,0-1 0 0 0,0 0 0 0 0,0 0 1 0 0,0 0-1 0 0,1 0 0 0 0,-1 0 0 0 0,3 1-5 0 0,8 1 11 0 0,-8 6-11 0 0,23 4 53 0 0,-27-15-52 0 0,1 1 0 0 0,-1-1 0 0 0,1 1 0 0 0,0-1 0 0 0,-1 0 0 0 0,1 0 0 0 0,-1 0 0 0 0,1 0 0 0 0,0 0 1 0 0,-1 0-2 0 0,42 0 0 0 0,-28-3-27 0 0,-10-1-12 0 0,0 0-64 0 0,0-1-95 0 0,-1 2-26 0 0,-1 0-82 0 0,1 0-94 0 0,1 0-107 0 0,-4 3 167 0 0,1-1-50 0 0,-1 1-44 0 0,1-1-40 0 0,-1 1-138 0 0,1 0-39 0 0,0 0-167 0 0,2 0-451 0 0</inkml:trace>
  <inkml:trace contextRef="#ctx0" brushRef="#br0" timeOffset="494.78">318 161 8720 0 0,'0'0'197'0'0,"0"0"24"0"0,0 0 19 0 0,0 0 34 0 0,0 0 86 0 0,0 0 37 0 0,0 0 10 0 0,0 0-13 0 0,3 2-54 0 0,1 2-213 0 0,-1-1-25 0 0,1 1-1 0 0,-1 0 0 0 0,1-1 0 0 0,-1 1 1 0 0,1 2-102 0 0,1 7 324 0 0,5-8 52 0 0,-4 5 9 0 0,1 3-79 0 0,-5-9-185 0 0,5 11 266 0 0,0 0-112 0 0,0 4-54 0 0,2 5 0 0 0,-5-7-39 0 0,-4-5-56 0 0,1 5 38 0 0,5-2 14 0 0,-5-12-135 0 0,0 0 0 0 0,0 0-1 0 0,0 0 1 0 0,0 0 0 0 0,0 1-1 0 0,-1-1 1 0 0,1 0 0 0 0,-1 2-43 0 0,0 28 348 0 0,0 9 177 0 0,0 0 79 0 0,0-2 82 0 0,0 0 82 0 0,0-38-660 0 0,0-2-4 0 0,0 0-4 0 0,0 0-17 0 0,-3 0 13 0 0,-7 0-47 0 0,5-2 11 0 0,2-1-48 0 0,2 1-17 0 0,-2-5 23 0 0,-5-9 49 0 0,-2-2 0 0 0,5-7-40 0 0,-10-10 53 0 0,1-12-16 0 0,10 27-63 0 0,0-1-1 0 0,1 0 1 0 0,1 0-1 0 0,1-13 0 0 0,1 16-1 0 0,-1 8 0 0 0,1 1-1 0 0,0 0 1 0 0,1-1-1 0 0,0 1 1 0 0,0 0-1 0 0,1 0 1 0 0,0-1-1 0 0,0 1 1 0 0,1 1-1 0 0,1-3 2 0 0,7-20-60 0 0,-11 27 53 0 0,1 0 0 0 0,0 1-1 0 0,0-1 1 0 0,0 1 0 0 0,0-1 0 0 0,1 1 0 0 0,0 0-1 0 0,-1-1 1 0 0,1 1 0 0 0,0 0 0 0 0,1 0 0 0 0,0-1 7 0 0,3-3-18 0 0,0 0-1 0 0,0-1 1 0 0,-1 0 0 0 0,1 0 0 0 0,-2 0 0 0 0,1-1 0 0 0,-1-1 18 0 0,1 0-33 0 0,-4 9 32 0 0,0 0 0 0 0,-1 0 0 0 0,1 0 0 0 0,0 1 0 0 0,-1-1 1 0 0,1 0-1 0 0,0 0 0 0 0,0 1 0 0 0,0-1 0 0 0,0 0 0 0 0,0 1 1 0 0,0-1-1 0 0,0 1 0 0 0,0-1 0 0 0,0 1 0 0 0,0-1 1 0 0,10-5 0 0 0,-5-4-10 0 0,-6 9 8 0 0,1 0-1 0 0,-1 0 0 0 0,1 0 1 0 0,-1 0-1 0 0,1 0 0 0 0,-1 0 0 0 0,1 0 1 0 0,-1 0-1 0 0,1 0 0 0 0,0 0 1 0 0,0 1-1 0 0,-1-1 0 0 0,1 0 0 0 0,0 0 1 0 0,0 1-1 0 0,0-1 3 0 0,1 0-2 0 0,0 0-1 0 0,0 1 1 0 0,0-1-1 0 0,0 1 1 0 0,0-1-1 0 0,0 1 1 0 0,0 0-1 0 0,0-1 1 0 0,0 1-1 0 0,0 0 1 0 0,0 0-1 0 0,0 1 1 0 0,0-1-1 0 0,0 0 1 0 0,1 1 2 0 0,13 6-54 0 0,-2 4-32 0 0,-7-5 35 0 0,16 18-119 0 0,-22-23 159 0 0,1 1-1 0 0,-1-1 1 0 0,0 1-1 0 0,0 0 1 0 0,0 0 0 0 0,0 0-1 0 0,0 0 1 0 0,0 0-1 0 0,0 0 1 0 0,0 0-1 0 0,-1 0 1 0 0,1 0-1 0 0,-1 2 12 0 0,0 38-215 0 0,0-23 190 0 0,0-18 25 0 0,0 1 0 0 0,0-1 0 0 0,0 1 0 0 0,-1 0 0 0 0,1-1 0 0 0,-1 1 0 0 0,1-1 0 0 0,-1 1-1 0 0,1-1 1 0 0,-1 1 0 0 0,0-1 0 0 0,0 0 0 0 0,0 1 0 0 0,0-1 0 0 0,-3 7-9 0 0,-1 4-34 0 0,-6-7 32 0 0,-6 23 11 0 0,4-16-15 0 0,-1 1-87 0 0,-2 8-109 0 0,14-17 166 0 0,1-3 34 0 0,1 0 0 0 0,0-1-1 0 0,0 1 1 0 0,-1-1-1 0 0,1 1 1 0 0,0 0 0 0 0,-1-1-1 0 0,1 1 1 0 0,0-1 0 0 0,-1 1-1 0 0,1-1 1 0 0,-1 1-1 0 0,1-1 1 0 0,-1 0 0 0 0,1 1-1 0 0,-1-1 1 0 0,0 0 0 0 0,1 1-1 0 0,-1-1 1 0 0,1 0-1 0 0,-1 1 1 0 0,0-1 11 0 0,-4 2-66 0 0,-2 5-101 0 0,3 1-60 0 0,1-3 32 0 0,0 0-33 0 0,1-4 185 0 0,1 1-53 0 0,-1-1-49 0 0,1 0-47 0 0,-1 0-45 0 0,0 0-41 0 0,0 0-40 0 0,0 0-36 0 0,-2 1-365 0 0,1-1-94 0 0,1 1-79 0 0,-1 0-64 0 0,2-1-1038 0 0,0 0-1126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56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9672 0 0,'0'0'282'0'0,"0"0"-2"0"0,0 0-172 0 0,0 0 16 0 0,0 0 102 0 0,0 0 248 0 0,0 0 445 0 0,0 0 45 0 0,0 0-13 0 0,0 0-99 0 0,0 0-42 0 0,0 0-8 0 0,0 0-334 0 0,0 0-189 0 0,0 0-43 0 0,0 0 58 0 0,0 0 139 0 0,0 0-17 0 0,0 0-179 0 0,0 0-109 0 0,0 0-36 0 0,0 0-4 0 0,0 0 14 0 0,0 0-20 0 0,0 0-36 0 0,0 0-134 0 0,0 0-12 0 0,0 0 12 0 0,0 0-70 0 0,0 0-131 0 0,0 0 2 0 0,0 0-37 0 0,0 0-866 0 0,0 0-61 0 0,0 0-11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54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76 8032 0 0,'0'0'182'0'0,"0"0"29"0"0,0 0 12 0 0,0 0 37 0 0,0 0 150 0 0,0 0 66 0 0,0 0 18 0 0,0 0-16 0 0,0 0-71 0 0,0 0-30 0 0,0 0-7 0 0,0 0-32 0 0,0 0-122 0 0,0 0-50 0 0,0 0-8 0 0,0 0 6 0 0,0 0 43 0 0,0 0 17 0 0,0 0 7 0 0,0 0 1 0 0,0 0 0 0 0,0 0 0 0 0,0 0 0 0 0,0 0-4 0 0,0 0-18 0 0,0 0-8 0 0,2 2-2 0 0,9 8 1 0 0,-9-6-22 0 0,-1-1-79 0 0,-1 1-50 0 0,-1 1-25 0 0,1-3 36 0 0,0 36 443 0 0,0 0-57 0 0,2-28-329 0 0,3 1 5 0 0,-4-9-107 0 0,0-1 1 0 0,0 1-1 0 0,0 0 1 0 0,0-1 0 0 0,-1 1-1 0 0,1 0 1 0 0,0 0-1 0 0,-1 0 1 0 0,0-1 0 0 0,1 1-1 0 0,-1 0 1 0 0,0 0-1 0 0,0 2-16 0 0,0 5 53 0 0,-1 10 50 0 0,5-2 13 0 0,0-7-60 0 0,3 8 39 0 0,-6-1 26 0 0,-1 4-14 0 0,-1 20 59 0 0,5-15-96 0 0,0-10-37 0 0,-2-10-25 0 0,0 1 0 0 0,-1-1 0 0 0,1 0 0 0 0,-2 1 0 0 0,1-1 0 0 0,-1 1-8 0 0,1 4 38 0 0,0 0 0 0 0,1 0 0 0 0,0 0 0 0 0,0 0-38 0 0,1-1 40 0 0,-1-1 0 0 0,-1 1 0 0 0,1 9-40 0 0,-2 102 344 0 0,0-118-332 0 0,0 0 1 0 0,0 1-1 0 0,0-1 0 0 0,1 0 0 0 0,0 0 0 0 0,-1 0 0 0 0,1 0 0 0 0,0 0 0 0 0,2 2-12 0 0,2 10 37 0 0,-4-10-16 0 0,0 1 0 0 0,0-1 1 0 0,-1 1-1 0 0,0-1 0 0 0,0 3-21 0 0,0 2 52 0 0,0-8-46 0 0,-1-1 0 0 0,1 0 0 0 0,1 0 0 0 0,-1 0 0 0 0,0 0 0 0 0,0 0 0 0 0,0 0 0 0 0,0 0 0 0 0,1 0 0 0 0,-1 0 0 0 0,1 0 0 0 0,-1 0 0 0 0,1 0 0 0 0,-1 0 0 0 0,1 0 0 0 0,-1 0 0 0 0,1 0-6 0 0,6 11 46 0 0,-6-7-31 0 0,0-1 0 0 0,-1 1 1 0 0,1 0-1 0 0,-1-1 0 0 0,0 3-15 0 0,0-2 22 0 0,0 2 2 0 0,0 14 54 0 0,0-9-66 0 0,-1-12-63 0 0,-1 0-23 0 0,-2 0-94 0 0,-8 0-136 0 0,8-1 137 0 0,1-1-40 0 0,0 0-91 0 0,3 1 107 0 0,-1-1-33 0 0,1 0-37 0 0,0 0-39 0 0,0 1 8 0 0,0 0-42 0 0,-1 1-36 0 0,1 0-33 0 0,0-1-257 0 0,0 1-56 0 0,-2 0-834 0 0,-2 0-652 0 0,-5 0-1241 0 0</inkml:trace>
  <inkml:trace contextRef="#ctx0" brushRef="#br0" timeOffset="394.28">16 121 8032 0 0,'0'0'182'0'0,"0"0"29"0"0,0 0 12 0 0,0 0-79 0 0,0 0-18 0 0,0 0 40 0 0,0 0 135 0 0,-3-2 252 0 0,-7-8 21 0 0,8 7-16 0 0,2 3-72 0 0,0 0-34 0 0,0 0-4 0 0,0 0-26 0 0,0 0-106 0 0,0 0-48 0 0,2 0-10 0 0,0 0-210 0 0,-1 0 0 0 0,1-1-1 0 0,-1 1 1 0 0,1 0 0 0 0,-1-1 0 0 0,1 0 0 0 0,-1 1 0 0 0,0-1 0 0 0,1 0 0 0 0,0 0-48 0 0,13-6 420 0 0,-1 5-59 0 0,-6 1-256 0 0,2-5-5 0 0,-8 5-86 0 0,0 0 0 0 0,-1 0 0 0 0,1 0 0 0 0,0 0-1 0 0,0 1 1 0 0,-1-1 0 0 0,1 0 0 0 0,0 1 0 0 0,0 0 0 0 0,0-1 0 0 0,0 1 0 0 0,0 0-14 0 0,0 0 10 0 0,0 0 1 0 0,0-1 0 0 0,-1 1-1 0 0,1 0 1 0 0,0-1 0 0 0,-1 1 0 0 0,1-1-1 0 0,-1 1 1 0 0,1-1 0 0 0,0 0 0 0 0,-1 0-1 0 0,1 0 1 0 0,-1 0-11 0 0,0 0 8 0 0,1 0 0 0 0,-1 0-1 0 0,1 1 1 0 0,0-1 0 0 0,-1 0-1 0 0,1 1 1 0 0,-1-1 0 0 0,1 1 0 0 0,0-1-1 0 0,-1 1 1 0 0,1 0 0 0 0,0 0 0 0 0,0 0-8 0 0,-1 0 6 0 0,1 0 1 0 0,-1-1-1 0 0,1 1 1 0 0,-1 0-1 0 0,1-1 1 0 0,-1 1 0 0 0,1 0-1 0 0,-1-1 1 0 0,1 0-1 0 0,-1 1 1 0 0,0-1 0 0 0,1 0-1 0 0,-1 0-6 0 0,12-5 32 0 0,3 5-18 0 0,-13 1-4 0 0,1 0-1 0 0,-1 0 1 0 0,0-1 0 0 0,0 1-1 0 0,0 0 1 0 0,0-1-1 0 0,0 0 1 0 0,1 0-10 0 0,6-3 13 0 0,8-3 12 0 0,-3 5 33 0 0,-14 2-57 0 0,1 0 0 0 0,0 0 0 0 0,-1 0 0 0 0,1 0 0 0 0,-1-1 0 0 0,1 1 0 0 0,-1-1 0 0 0,1 1 1 0 0,-1-1-1 0 0,1 0 0 0 0,-1 0 0 0 0,0 1 0 0 0,1-1 0 0 0,-1 0-1 0 0,7-4 1 0 0,18-8-18 0 0,-22 11-1 0 0,6-1-86 0 0,4 3-131 0 0,-10 0 134 0 0,-2 0-28 0 0,-1 1-44 0 0,0 0-71 0 0,-1-1 79 0 0,1 1-35 0 0,0 0-52 0 0,0 0-40 0 0,1 1-396 0 0,0 0 158 0 0,-1-1-43 0 0,2 2-665 0 0,-1-1-599 0 0,-1-2-1039 0 0</inkml:trace>
  <inkml:trace contextRef="#ctx0" brushRef="#br0" timeOffset="712.69">76 363 8952 0 0,'0'0'200'0'0,"0"0"33"0"0,0 0 15 0 0,0 0 32 0 0,3 3 108 0 0,-2-2-295 0 0,1 1-41 0 0,0 0 3 0 0,0 0 70 0 0,1 0 86 0 0,-2 0-57 0 0,0-1 39 0 0,-1-1 228 0 0,2-1-165 0 0,0 1-113 0 0,2 0-72 0 0,1 1-47 0 0,-4-1 1 0 0,1 0 33 0 0,5 1 94 0 0,2 0-53 0 0,-3-1 12 0 0,0-2 46 0 0,1 0 84 0 0,3-3-141 0 0,2 1 52 0 0,4 1 48 0 0,4 2 47 0 0,-18 1-234 0 0,1 0 0 0 0,-1 0-1 0 0,1 0 1 0 0,-1 0 0 0 0,1-1 0 0 0,-1 1 0 0 0,0-1 0 0 0,1 0-1 0 0,-1 1 1 0 0,0-1 0 0 0,1 0 0 0 0,-1 0 0 0 0,0-1 0 0 0,0 1-1 0 0,0 0 1 0 0,1-2-13 0 0,3 0 96 0 0,4 3-74 0 0,-6 1-6 0 0,-1-1-152 0 0,0 0 39 0 0,3 0 4 0 0,-2 0 93 0 0,0 0 33 0 0,2 0 66 0 0,0 0 40 0 0,13 0 275 0 0,-12 0-323 0 0,-1 0-52 0 0,-1 0-58 0 0,1 0-58 0 0,-1 0-66 0 0,1 0-78 0 0,-2 0-29 0 0,0 0-65 0 0,1 0-72 0 0,-1 0-77 0 0,0 0-83 0 0,0 0-88 0 0,0 0-94 0 0,0 0-100 0 0,-4 0-822 0 0,0 0-935 0 0</inkml:trace>
  <inkml:trace contextRef="#ctx0" brushRef="#br0" timeOffset="1043.45">122 817 7256 0 0,'0'0'165'0'0,"0"0"22"0"0,0 2 7 0 0,0 9 62 0 0,0-5-90 0 0,0-2-52 0 0,0-2 77 0 0,0 0-75 0 0,0 1 579 0 0,0-3 29 0 0,0 2-19 0 0,0 8-94 0 0,0-7-41 0 0,0-3-8 0 0,2 0-17 0 0,8 0-62 0 0,-7 0-31 0 0,-3 0-4 0 0,0 0-8 0 0,0 0-35 0 0,0 3-18 0 0,0-2-296 0 0,0 3-20 0 0,0-2 28 0 0,0-1-15 0 0,0 0 32 0 0,0 1 40 0 0,0-1 44 0 0,0-1 34 0 0,2 0 172 0 0,4 0 70 0 0,0 0-76 0 0,0 0-71 0 0,0 0-67 0 0,0 0-61 0 0,0 0-55 0 0,0 0-52 0 0,0 0-45 0 0,0 0-41 0 0,0 0-34 0 0,6 0-110 0 0,0 0-74 0 0,16 0-374 0 0,-20 0 432 0 0,1 0 36 0 0,0 0 49 0 0,0 0 65 0 0,-1 0 78 0 0,1 0 94 0 0,-7 0-170 0 0,0 0 0 0 0,-1 0 0 0 0,1-1 0 0 0,0 1 0 0 0,-1 0 0 0 0,1-1 0 0 0,0 1-1 0 0,-1-1 1 0 0,1 0 0 0 0,-1 0 0 0 0,1 1 0 0 0,-1-1 0 0 0,1 0 0 0 0,-1 0-4 0 0,1 0 0 0 0,-1 0 0 0 0,1 0 0 0 0,-1 0 0 0 0,1 1 0 0 0,-1-1 0 0 0,1 1 0 0 0,0-1 0 0 0,-1 1 0 0 0,1-1 0 0 0,0 1 0 0 0,0 0 0 0 0,-1 0 4 0 0,11 1-10 0 0,-6-1-12 0 0,1 0-38 0 0,1 0-113 0 0,-1-1-82 0 0,-4 0 80 0 0,0-1-35 0 0,0 1-14 0 0,2-2-3 0 0,-2 0 38 0 0,0 2 21 0 0,0 0-20 0 0,-1 0-63 0 0,1 0-17 0 0,-1 0-63 0 0,1 1-74 0 0,0 0-81 0 0,-1 0 103 0 0,-1 0-47 0 0,1 0-42 0 0,-1 0-37 0 0,1 0-142 0 0,0 0-36 0 0,3 0-1501 0 0</inkml:trace>
  <inkml:trace contextRef="#ctx0" brushRef="#br0" timeOffset="1406.3">636 454 7640 0 0,'0'-25'224'0'0,"0"20"-57"0"0,0 5-5 0 0,0 0 63 0 0,0 0 197 0 0,0 0 363 0 0,0 0 23 0 0,0 0-24 0 0,0 0-128 0 0,0 0-59 0 0,0 0-11 0 0,0 0-32 0 0,2 0-123 0 0,1 0-293 0 0,8 0 87 0 0,-6 0-76 0 0,-1 0 77 0 0,-1 0-68 0 0,-1 0 37 0 0,-2 2 143 0 0,0-2-326 0 0,0 1-1 0 0,0-1 1 0 0,0 1-1 0 0,0-1 1 0 0,0 0-1 0 0,0 1 1 0 0,0-1-1 0 0,0 1 1 0 0,0-1-1 0 0,0 0 1 0 0,0 1-1 0 0,0-1 1 0 0,0 1-1 0 0,0-1 0 0 0,0 0 1 0 0,1 1-1 0 0,-1-1 1 0 0,0 0-1 0 0,0 1 1 0 0,0-1-1 0 0,1 0 1 0 0,-1 1-1 0 0,0-1 1 0 0,0 0-1 0 0,1 0 1 0 0,-1 1-1 0 0,0-1 1 0 0,1 0-1 0 0,-1 0 1 0 0,0 1-1 0 0,1-1 1 0 0,-1 0-1 0 0,1 0 1 0 0,-1 0-1 0 0,0 0 1 0 0,1 0-1 0 0,-1 1 1 0 0,0-1-1 0 0,1 0 1 0 0,-1 0-1 0 0,1 0 1 0 0,-1 0-1 0 0,0 0 1 0 0,1 0-1 0 0,-1 0 1 0 0,1-1-1 0 0,-1 1 0 0 0,0 0 1 0 0,1 0-12 0 0,0 0 22 0 0,0 0 1 0 0,0 0-1 0 0,-1 0 1 0 0,1 0-1 0 0,0 0 1 0 0,0 0-1 0 0,0 0 1 0 0,-1 0-1 0 0,1 0 0 0 0,0 1 1 0 0,0-1-1 0 0,-1 0 1 0 0,1 0-1 0 0,0 1 1 0 0,0-1-1 0 0,-1 0 1 0 0,1 1-1 0 0,0-1 1 0 0,0 1-23 0 0,4 9 349 0 0,1-5-119 0 0,2-1-36 0 0,3 2 100 0 0,-4 1-63 0 0,1-2-85 0 0,-1 0-69 0 0,0-1-50 0 0,-3-2-37 0 0,-1-1 0 0 0,0 1 0 0 0,0 1 0 0 0,1-1 0 0 0,-1 0 0 0 0,1 2 10 0 0,3 7 49 0 0,-4-6-26 0 0,-3-4-16 0 0,0-1 0 0 0,0 1 0 0 0,1-1 0 0 0,-1 1 0 0 0,0 0 0 0 0,1-1 0 0 0,-1 1 0 0 0,0-1 0 0 0,1 1 0 0 0,-1-1 0 0 0,1 1 0 0 0,-1-1 0 0 0,1 1 0 0 0,-1-1 0 0 0,1 0 0 0 0,-1 1 0 0 0,1-1 0 0 0,-1 1 0 0 0,1-1 1 0 0,0 0-1 0 0,-1 0 0 0 0,1 1-7 0 0,4 1 23 0 0,2 2 18 0 0,-1 1 0 0 0,0 0 0 0 0,0 1 0 0 0,0-1 0 0 0,-1 1 0 0 0,3 3-41 0 0,8 9 91 0 0,1 0 2 0 0,-9-10-26 0 0,-1 0 0 0 0,1 0 0 0 0,1-1-1 0 0,5 4-66 0 0,8 5 94 0 0,-4-2 204 0 0,16 17-298 0 0,-18-14 105 0 0,-11-10-84 0 0,0-1 0 0 0,1-1-1 0 0,0 1 1 0 0,0-1 0 0 0,0 0 0 0 0,4 2-21 0 0,0-3 13 0 0,-8-3-7 0 0,0 0-1 0 0,1 0 1 0 0,-1 0 0 0 0,0 1-1 0 0,0-1 1 0 0,0 0-1 0 0,0 1 1 0 0,-1 0 0 0 0,1-1-6 0 0,3 5 12 0 0,-4-6-12 0 0,-1 1-1 0 0,1 0 1 0 0,-1-1-1 0 0,1 1 1 0 0,-1-1-1 0 0,1 1 0 0 0,0-1 1 0 0,-1 1-1 0 0,1-1 1 0 0,0 1-1 0 0,-1-1 1 0 0,1 1-1 0 0,0-1 0 0 0,0 0 1 0 0,9 2 18 0 0,8-1 41 0 0,-13 1-4 0 0,5 8-34 0 0,-7-7 0 0 0,-3-3-114 0 0,0 0-20 0 0,0 0 38 0 0,0 0-9 0 0,0 0-44 0 0,0 0-125 0 0,0 0-227 0 0,0-1 14 0 0,0 0 45 0 0,0 0-96 0 0,0-1 70 0 0,0 1 58 0 0,0 0 47 0 0,0 0-126 0 0,-1-2-519 0 0,1 3 592 0 0,-1-1-98 0 0,0 0-102 0 0,-3-1-1591 0 0,-4 2-1233 0 0</inkml:trace>
  <inkml:trace contextRef="#ctx0" brushRef="#br0" timeOffset="1703.54">1089 287 8232 0 0,'0'0'182'0'0,"0"0"29"0"0,0 0 14 0 0,-2 3-27 0 0,-10 9-206 0 0,4-2 57 0 0,1 0 108 0 0,3-2 70 0 0,3-6-160 0 0,1 0-1 0 0,-1 0 1 0 0,-1 0 0 0 0,1-1 0 0 0,0 1 0 0 0,0 0 0 0 0,-1-1 0 0 0,1 1-1 0 0,-1 0-66 0 0,-16 15 617 0 0,7-7-288 0 0,0 1-43 0 0,0 1-51 0 0,1 1-58 0 0,-7 12 89 0 0,-8-5-6 0 0,4 6-18 0 0,8-14-112 0 0,9-9-88 0 0,1 0 0 0 0,-1 0 0 0 0,1 1 0 0 0,0 0 0 0 0,0-1 0 0 0,0 1 0 0 0,1 0 0 0 0,-2 3-42 0 0,-5 9 124 0 0,-6 8 138 0 0,1-2-22 0 0,6-8-114 0 0,-7 14 145 0 0,0-11-28 0 0,6-4-104 0 0,3 4 0 0 0,0 2-14 0 0,-3-7-10 0 0,7-11-101 0 0,1 0 0 0 0,0 0 1 0 0,0 0-1 0 0,0 0 1 0 0,0 1-1 0 0,0-1 0 0 0,0 0 1 0 0,0 1-1 0 0,0-1 1 0 0,0 1-1 0 0,1-1 0 0 0,-1 1 1 0 0,1-1-1 0 0,-1 1 1 0 0,1 0-1 0 0,-1-1 0 0 0,1 1 1 0 0,0-1-1 0 0,0 1 1 0 0,0 0-15 0 0,-4 12 100 0 0,-8 2 107 0 0,5-9-125 0 0,2 1-39 0 0,0 5 10 0 0,-5-8-26 0 0,7 5 47 0 0,3-7-39 0 0,0-3-139 0 0,0 0-12 0 0,0-1 39 0 0,0-1-14 0 0,0-2-53 0 0,0-2-143 0 0,0 4-262 0 0,0 1 305 0 0,0 1 122 0 0,0 0-34 0 0,0 0-6 0 0,0-1-35 0 0,0 1-40 0 0,0-1-45 0 0,0 0-48 0 0,0 0-44 0 0,0 0-40 0 0,0 0-34 0 0,0-1-129 0 0,0 1-35 0 0,0-5-1342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20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635 198 8288 0 0,'0'0'190'0'0,"0"-3"28"0"0,0 3-209 0 0,0 0 1 0 0,0-1-1 0 0,0 1 1 0 0,0-1-1 0 0,0 1 1 0 0,0 0-1 0 0,0-1 1 0 0,0 1-1 0 0,0-1 1 0 0,0 1-1 0 0,0 0 1 0 0,0-1-1 0 0,-1 1 1 0 0,1-1-1 0 0,0 1 0 0 0,0 0 1 0 0,0-1-1 0 0,-1 1 1 0 0,1 0-1 0 0,0-1 1 0 0,0 1-1 0 0,-1 0 1 0 0,1 0-1 0 0,0-1 1 0 0,-1 1-1 0 0,1 0 1 0 0,0 0-1 0 0,-1-1 1 0 0,1 1-1 0 0,0 0 1 0 0,-1 0-10 0 0,-6-5 123 0 0,2-7-84 0 0,-7-3-39 0 0,7 9 40 0 0,0 1 74 0 0,0 1 64 0 0,0-1 54 0 0,-3-3 221 0 0,-13-13 1045 0 0,12 12-917 0 0,5 4-363 0 0,-1 1-34 0 0,1 0-40 0 0,-1-1-48 0 0,-5-11 501 0 0,6 9-298 0 0,1 2 51 0 0,-3 1-8 0 0,0 1-83 0 0,-1-1-73 0 0,-2-2 28 0 0,-7-7 165 0 0,4 11-63 0 0,7-1-7 0 0,2 1-269 0 0,0 0-1 0 0,0 1 1 0 0,0-1 0 0 0,0 1 0 0 0,0 0-1 0 0,0 0 1 0 0,0 0 0 0 0,0 0 0 0 0,-1 1-1 0 0,1-1 1 0 0,0 1 0 0 0,-1 0 0 0 0,1 0-1 0 0,-1 0 1 0 0,-2 0-40 0 0,5 0 10 0 0,-4 3 56 0 0,4-2-62 0 0,-1 0 0 0 0,1 0 0 0 0,0 0 0 0 0,0 0-1 0 0,-1 0 1 0 0,1 0 0 0 0,0 0 0 0 0,-1 0 0 0 0,1-1 0 0 0,-1 1 0 0 0,1 0 0 0 0,-1-1 0 0 0,1 0 0 0 0,-1 1 0 0 0,1-1 0 0 0,-1 0 0 0 0,0 0-1 0 0,0 1-3 0 0,0-1 1 0 0,1 0 0 0 0,-1 0 0 0 0,1 0 0 0 0,-1 0 0 0 0,0 1-1 0 0,1-1 1 0 0,-1 1 0 0 0,1-1 0 0 0,-1 1 0 0 0,1 0 0 0 0,0 0-1 0 0,-1-1 1 0 0,1 1 0 0 0,-1 0-1 0 0,-5 4 0 0 0,-3 0 0 0 0,8-4 0 0 0,-1 0 0 0 0,1 0 0 0 0,0 0 0 0 0,0 0 0 0 0,0 0 0 0 0,0 1 0 0 0,0-1 0 0 0,0 1 0 0 0,0 0 0 0 0,-58 58 0 0 0,56-55 0 0 0,0 0 0 0 0,1 0 0 0 0,0 0 0 0 0,0 0 0 0 0,0 1 0 0 0,0-1 0 0 0,1 1 0 0 0,0-1 0 0 0,-2 7 0 0 0,-8 20 0 0 0,11-30-2 0 0,1 0-1 0 0,-1 1 1 0 0,0-1-1 0 0,1 0 0 0 0,-1 0 1 0 0,1 1-1 0 0,0-1 0 0 0,0 0 1 0 0,0 1-1 0 0,0 1 3 0 0,-1 14-27 0 0,-3-3 19 0 0,2-10 7 0 0,1-1 1 0 0,-1 1 0 0 0,1 0 0 0 0,1-1 0 0 0,-1 1-1 0 0,0 0 1 0 0,1 0 0 0 0,0 0 0 0 0,0-1 0 0 0,1 1-1 0 0,0 4 1 0 0,3 7 0 0 0,-2-10 0 0 0,0 0 0 0 0,0 0 0 0 0,-1 1 0 0 0,0-1 0 0 0,-1 1 1 0 0,1-1-2 0 0,-1 4-9 0 0,1 0 0 0 0,0 0 0 0 0,1 0-1 0 0,1 0 1 0 0,0 1 10 0 0,4 22-13 0 0,-7-33 13 0 0,5 27 0 0 0,2 0 0 0 0,0 0 0 0 0,1-1 0 0 0,8 15 0 0 0,-6-16 0 0 0,7 20 0 0 0,-16-42 0 0 0,1 4 0 0 0,-1-4 0 0 0,11 20 0 0 0,-10-8 0 0 0,-2 0 11 0 0,0 4 37 0 0,0-13-46 0 0,0 0-9 0 0,0-1-43 0 0,0-2-89 0 0,-1-1-92 0 0,1-1 63 0 0,-1 0-39 0 0,0 0-43 0 0,0-1-42 0 0,0 1-36 0 0,0-1-34 0 0,-1 0-237 0 0,1 1-55 0 0,-2-1-773 0 0,1 0-606 0 0,1 0-1152 0 0</inkml:trace>
  <inkml:trace contextRef="#ctx0" brushRef="#br0" timeOffset="409.35">0 455 9040 0 0,'0'0'200'0'0,"0"0"33"0"0,0 0 15 0 0,0 0-85 0 0,0 0-23 0 0,0 0 40 0 0,0 0 146 0 0,0 0 272 0 0,0 0 11 0 0,0 0-33 0 0,0 0-351 0 0,0 0-37 0 0,5-3 148 0 0,5-1-203 0 0,3 0 69 0 0,3 1 58 0 0,3 2 49 0 0,-12 0-216 0 0,0 1 0 0 0,0-2-1 0 0,1 1 1 0 0,4-2-93 0 0,-4 0 92 0 0,0 2-1 0 0,0-1 1 0 0,0 1 0 0 0,7 0-92 0 0,-8 0 45 0 0,0 1 1 0 0,0-1-1 0 0,0 0 1 0 0,0-1-1 0 0,2-1-45 0 0,-1 1 39 0 0,-1 1 1 0 0,1-1-1 0 0,0 1 0 0 0,-1 0 1 0 0,5 1-40 0 0,4 0 51 0 0,18 0-24 0 0,-9-3-105 0 0,-18 2 7 0 0,4-2 51 0 0,7-1 15 0 0,-11 2-39 0 0,-1 1-41 0 0,0 1-28 0 0,0-1-44 0 0,0 1-53 0 0,0 0-60 0 0,-3-1 44 0 0,0 1-35 0 0,4 0-353 0 0,-2 0 85 0 0,0 0-48 0 0,7-2-679 0 0,9-2-533 0 0,14-5-1016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02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7920 0 0,'0'0'174'0'0,"0"0"29"0"0,0 0 13 0 0,3 3-31 0 0,-2-3-96 0 0,-1 1-55 0 0,1 0-46 0 0,1 1-132 0 0,-1-1 109 0 0,0 0 57 0 0,0 0 75 0 0,0 0 74 0 0,1 0 95 0 0,-1 1 114 0 0,0-2-143 0 0,0 1 36 0 0,-1 0 67 0 0,1-1-74 0 0,0 0-64 0 0,0 0-56 0 0,2 0 13 0 0,3-1-18 0 0,-6 1-75 0 0,0 0 43 0 0,0 0-98 0 0,0 0-1 0 0,0 0 1 0 0,0 0 0 0 0,1 0 0 0 0,-1 0-1 0 0,0 0 1 0 0,0 0 0 0 0,0 0-1 0 0,0 0 1 0 0,0 0 0 0 0,0 0 0 0 0,0 0-1 0 0,0 0 1 0 0,0 0 0 0 0,0 0-1 0 0,1 0 1 0 0,-1 0 0 0 0,0 0 0 0 0,0 0-1 0 0,0 0 1 0 0,0 0 0 0 0,0 0-1 0 0,0 0 1 0 0,0 0 0 0 0,0 0 0 0 0,0 0-1 0 0,0 1 1 0 0,0-1 0 0 0,0 0-1 0 0,0 0 1 0 0,1 0 0 0 0,-1 0 0 0 0,0 0-1 0 0,0 0 1 0 0,0 0 0 0 0,0 0-1 0 0,0 0 1 0 0,0 0 0 0 0,0 0 0 0 0,0 0-1 0 0,0 0 1 0 0,0 1 0 0 0,0-1-1 0 0,0 0 1 0 0,0 0 0 0 0,0 0 0 0 0,0 0-1 0 0,0 0 1 0 0,0 0 0 0 0,0 0-1 0 0,0 0 1 0 0,0 0 0 0 0,0 0 0 0 0,0 1-1 0 0,0-1 1 0 0,0 0 0 0 0,0 0-11 0 0,0 0 27 0 0,0 1 0 0 0,0-1 0 0 0,0 1 1 0 0,0-1-1 0 0,0 1 0 0 0,0-1 0 0 0,0 1 0 0 0,0-1 1 0 0,0 1-1 0 0,1-1 0 0 0,-1 1 0 0 0,0-1 1 0 0,0 1-1 0 0,1-1 0 0 0,-1 1 0 0 0,0-1 0 0 0,1 1 1 0 0,-1-1-1 0 0,0 0 0 0 0,1 1 0 0 0,-1-1 1 0 0,1 0-1 0 0,-1 1 0 0 0,0-1 0 0 0,1 0 0 0 0,-1 0 1 0 0,1 1-1 0 0,-1-1-27 0 0,2 0 77 0 0,-1 1 1 0 0,1-1-1 0 0,-1 0 0 0 0,1 0 0 0 0,-1 1 1 0 0,1-1-1 0 0,-1 0 0 0 0,1 0 1 0 0,-1-1-1 0 0,2 1-77 0 0,7-2 358 0 0,-1-1-35 0 0,-1-1-50 0 0,-2 0-62 0 0,-5 2 31 0 0,1 1-55 0 0,0 1-47 0 0,-1-1-42 0 0,1 1-22 0 0,0 0-34 0 0,3 1 11 0 0,-4-1-8 0 0,0 0 44 0 0,12 0 178 0 0,-3 0-81 0 0,-7-1-130 0 0,0 1 1 0 0,0-1-1 0 0,1 1 0 0 0,-1-1 0 0 0,0 0 0 0 0,0 0 0 0 0,0 0-56 0 0,10-5 245 0 0,1 2 78 0 0,2 5-83 0 0,-14 0-208 0 0,1-1 1 0 0,-1 0-1 0 0,0 0 1 0 0,1 0-1 0 0,-1 0 1 0 0,0 0-1 0 0,1 0 1 0 0,-1-1-1 0 0,0 1 1 0 0,1-1-1 0 0,-1 0 0 0 0,0 1-32 0 0,6-5 91 0 0,4-1 25 0 0,-2 4-71 0 0,-4 2-36 0 0,-1 0 3 0 0,15 0 59 0 0,-13 0-73 0 0,1 0-36 0 0,-1 0-38 0 0,-2 0-42 0 0,-2 0-161 0 0,-3 0 140 0 0,0 0-56 0 0,0 0-80 0 0,0 0 87 0 0,0 0-39 0 0,0 0-43 0 0,0 0-39 0 0,0 0-38 0 0,0 0-33 0 0,0 0-245 0 0,0 0-55 0 0,0 0-798 0 0,0 0-628 0 0,0 0-1193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02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6000 0 0,'0'0'174'0'0,"0"0"-41"0"0,0 0 1 0 0,0 0 56 0 0,0 0 167 0 0,0 0 307 0 0,0 0 28 0 0,3 2-19 0 0,7 8-94 0 0,-8-8-276 0 0,0-1-82 0 0,0 0-67 0 0,0-1-55 0 0,0 0-33 0 0,2-1 7 0 0,-3 1 1 0 0,-1 0 4 0 0,7 0 380 0 0,10 0 681 0 0,-11 0-765 0 0,0 0-25 0 0,-1 0-74 0 0,-1 0-143 0 0,-1 0-51 0 0,-2 0-54 0 0,-1 0 0 0 0,1 0 0 0 0,0 0 1 0 0,-1 0-1 0 0,1 0 0 0 0,0 0 0 0 0,-1 0 1 0 0,1 0-1 0 0,0-1 0 0 0,-1 1 1 0 0,1 0-1 0 0,-1 0 0 0 0,1-1 0 0 0,0 1 1 0 0,-1 0-1 0 0,1-1 0 0 0,-1 1 0 0 0,1-1 1 0 0,-1 1-1 0 0,1 0 0 0 0,-1-1 0 0 0,1 1 1 0 0,-1-1-1 0 0,0 1 0 0 0,1-1 1 0 0,-1 0-28 0 0,1 1 26 0 0,-1-1 1 0 0,0 1 0 0 0,1-1-1 0 0,-1 1 1 0 0,1-1 0 0 0,-1 1 0 0 0,0-1-1 0 0,1 1 1 0 0,0-1 0 0 0,-1 1 0 0 0,1 0-1 0 0,-1-1 1 0 0,1 1 0 0 0,-1 0 0 0 0,1 0-1 0 0,0-1 1 0 0,-1 1 0 0 0,1 0-1 0 0,0 0 1 0 0,-1 0 0 0 0,1 0 0 0 0,0 0-1 0 0,-1 0 1 0 0,1 0 0 0 0,-1 0 0 0 0,1 0-27 0 0,2 0 80 0 0,1 0 40 0 0,11 0 648 0 0,-10-1-599 0 0,-3 0-129 0 0,0 0-37 0 0,5-3 180 0 0,-5 3-147 0 0,-1 0 0 0 0,0 0 0 0 0,1 0-1 0 0,-1 0 1 0 0,1 1 0 0 0,-1-1 0 0 0,1 1 0 0 0,-1-1 0 0 0,1 1-1 0 0,-1-1 1 0 0,1 1 0 0 0,-1 0 0 0 0,1 0 0 0 0,0 0-36 0 0,8 0 277 0 0,0 0-39 0 0,7 0 137 0 0,-4 0-144 0 0,0 0-64 0 0,8 0-5 0 0,59 0 145 0 0,-71 0-266 0 0,6 0-31 0 0,8 0-8 0 0,-7 0-27 0 0,-4 0-107 0 0,-7-3-83 0 0,-1 0 94 0 0,-2 0-67 0 0,0 1-87 0 0,-1 1 85 0 0,0 0-41 0 0,0 0-44 0 0,-1 1-43 0 0,1-1-38 0 0,-1 1-34 0 0,1 0-253 0 0,-1 0-57 0 0,0 0-46 0 0,0 0-32 0 0,0 0-1394 0 0,0 0-1232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01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441 61 8088 0 0,'-5'0'59'0'0,"0"1"41"0"0,-17-1 401 0 0,15-1-390 0 0,1-1-80 0 0,2 0 0 0 0,-20-11-24 0 0,22 9-7 0 0,-4-3 0 0 0,-4 5 11 0 0,0-1 66 0 0,5-2 111 0 0,0 0 73 0 0,-18 0 316 0 0,11-1-184 0 0,3 2-32 0 0,-2 2 40 0 0,-3 2-79 0 0,1 0-33 0 0,0 0-34 0 0,0 0-35 0 0,0 0-34 0 0,-1 0-35 0 0,1 0-35 0 0,0 0-36 0 0,0 2 9 0 0,3 4-34 0 0,3-2-23 0 0,-10 4 16 0 0,-24 14 74 0 0,38-20-115 0 0,0 0 0 0 0,0 1 1 0 0,0-1-1 0 0,0 1 0 0 0,0 0 0 0 0,1 0 1 0 0,0 0-1 0 0,-1 0 0 0 0,1 0 0 0 0,-2 3-7 0 0,-5 13 50 0 0,-12 23-36 0 0,21-41-10 0 0,-1 0 1 0 0,1 1-1 0 0,-1-1 0 0 0,1 0 0 0 0,0 1 0 0 0,0-1 1 0 0,-1 0-1 0 0,1 1 0 0 0,0-1 0 0 0,0 1-4 0 0,-2 16 12 0 0,-1-10-11 0 0,1 0 0 0 0,0 1 0 0 0,0-1-1 0 0,0 6 0 0 0,1 14 50 0 0,0-2-40 0 0,0-8-9 0 0,1 0 1 0 0,0 3-2 0 0,1-16 0 0 0,-1 0-1 0 0,1 0 1 0 0,0 0 0 0 0,0 0 0 0 0,1-1 0 0 0,-1 1-1 0 0,1-1 1 0 0,0 1 0 0 0,0-1 0 0 0,2 2 0 0 0,-3-4 0 0 0,1 0 0 0 0,-1 1 0 0 0,1-1 0 0 0,-1 1 0 0 0,0-1 0 0 0,1 1 0 0 0,-1 0 0 0 0,0-1 0 0 0,-1 1 0 0 0,1 0 0 0 0,0 0 0 0 0,-1 0 0 0 0,1 0 0 0 0,-1-1 0 0 0,0 1 0 0 0,0 1 0 0 0,0-2 0 0 0,0 1 0 0 0,0-1 0 0 0,0 1 0 0 0,1-1 0 0 0,-1 1 0 0 0,1-1 0 0 0,0 1 0 0 0,0-1 0 0 0,0 1 0 0 0,0-1 0 0 0,0 1 0 0 0,2 2 0 0 0,1 0 0 0 0,-1-1 0 0 0,1 1 0 0 0,0-1 0 0 0,1 1 0 0 0,71 70 53 0 0,-75-73-51 0 0,1-1-1 0 0,0 1 1 0 0,-1-1 0 0 0,1 0-1 0 0,0 0 1 0 0,0 0 0 0 0,0 0 0 0 0,0 0-1 0 0,0 0 1 0 0,0 0 0 0 0,0-1-1 0 0,0 1 1 0 0,2-1-2 0 0,28 2 49 0 0,-17-3-25 0 0,-13 1-20 0 0,-1 0 0 0 0,1 0 1 0 0,0 0-1 0 0,-1-1 1 0 0,1 1-1 0 0,-1-1 0 0 0,1 1 1 0 0,-1-1-1 0 0,1 1 1 0 0,-1-1-1 0 0,1 0 1 0 0,-1 0-1 0 0,0 0 0 0 0,1 0-4 0 0,5-3 15 0 0,2-1 26 0 0,15-8 8 0 0,-3 4-14 0 0,-17 7-31 0 0,0 1 0 0 0,0-1 0 0 0,-1 1 0 0 0,1-1 0 0 0,2-2-4 0 0,-5 3-1 0 0,0 0 1 0 0,0 0 0 0 0,0 1 0 0 0,0-1 0 0 0,0 0 0 0 0,0 0 0 0 0,-1 0 0 0 0,1 0 0 0 0,0 0 0 0 0,-1-1 0 0 0,1 1 0 0 0,-1 0 0 0 0,1 0 0 0 0,-1 0 0 0 0,0 0 0 0 0,1-1 0 0 0,-1 1 0 0 0,0 0 0 0 0,0 0 0 0 0,0-1 0 0 0,0 1 0 0 0,0-1-5 0 0,1 0 1 0 0,-1 0 0 0 0,0 0 0 0 0,1 1 0 0 0,-1-1 0 0 0,1 0 0 0 0,-1 0 0 0 0,1 1 0 0 0,0-1 0 0 0,0 0-1 0 0,0 1 1 0 0,0-1 0 0 0,0 1 0 0 0,0-1 0 0 0,0 1 0 0 0,1 0 0 0 0,0-2 4 0 0,0 2-10 0 0,-1 0 0 0 0,0 0 1 0 0,1-1-1 0 0,-1 1 0 0 0,0-1 1 0 0,0 1-1 0 0,0-1 0 0 0,0 1 1 0 0,-1-1-1 0 0,1 0 0 0 0,0 0 0 0 0,-1 1 1 0 0,1-1-1 0 0,-1 0 0 0 0,1 0 1 0 0,-1 1-1 0 0,0-3 10 0 0,0-7-72 0 0,-1 8 49 0 0,1 0 0 0 0,0 0 0 0 0,0 0 0 0 0,0-1 0 0 0,0 1 0 0 0,1 0 0 0 0,-1 0 0 0 0,1 0 0 0 0,0 0 1 0 0,0 0 22 0 0,4-5-50 0 0,-4 7 38 0 0,-1-1 1 0 0,1 1 0 0 0,0 0-1 0 0,0-1 1 0 0,0 1 0 0 0,-1-1 0 0 0,1 1-1 0 0,-1-1 1 0 0,1 1 0 0 0,-1-1-1 0 0,0 1 1 0 0,0-1 0 0 0,0 0 0 0 0,1 1 11 0 0,2-28-185 0 0,4 5 78 0 0,-5 19 89 0 0,-1 1-5 0 0,0 0 0 0 0,-1 0 0 0 0,0 1 0 0 0,0-1 0 0 0,0 0 0 0 0,0 0 0 0 0,0-1 23 0 0,-1 3-11 0 0,1 0 1 0 0,0 1-1 0 0,0-1 1 0 0,-1 0 0 0 0,1 0-1 0 0,1 0 1 0 0,-1 1 0 0 0,0-1-1 0 0,0 0 1 0 0,1 0-1 0 0,-1 1 1 0 0,1-1 0 0 0,-1 0-1 0 0,1 1 1 0 0,0-2 10 0 0,5-1-15 0 0,-5 4 15 0 0,-1-1 0 0 0,1 1 0 0 0,-1 0 0 0 0,1 0 0 0 0,-1-1 0 0 0,0 1 0 0 0,1 0 0 0 0,-1-1 0 0 0,0 1 0 0 0,1 0 0 0 0,-1-1 0 0 0,0 1 1 0 0,1 0-1 0 0,-1-1 0 0 0,0 1 0 0 0,0-1 0 0 0,0 1 0 0 0,1-1 0 0 0,-1 1 0 0 0,0 0 0 0 0,0-1 0 0 0,0 1 0 0 0,0-1 0 0 0,0 1 0 0 0,0-1 0 0 0,0 1 0 0 0,0-1 0 0 0,0 1 0 0 0,0-1 1 0 0,0 1-1 0 0,0-1 0 0 0,0 0 0 0 0,0 0-4 0 0,0-1 0 0 0,-1 0 0 0 0,1 1 1 0 0,0-1-1 0 0,-1 1 0 0 0,1-1 1 0 0,-1 0-1 0 0,1 1 0 0 0,-1-1 0 0 0,0 1 1 0 0,0-1-1 0 0,0 1 0 0 0,0 0 1 0 0,0-1 3 0 0,-3-5-12 0 0,2-8 12 0 0,4 0 0 0 0,3 7 8 0 0,-1 2-18 0 0,-2 1 53 0 0,-1 0 52 0 0,0-1 73 0 0,-4 6-68 0 0,-3 0-71 0 0,4 0 63 0 0,8 0 227 0 0,-7 0-174 0 0,-6 0-61 0 0,5 0 116 0 0,2 0 7 0 0,0 0 3 0 0,0 0 13 0 0,0 0 8 0 0,2 0 1 0 0,10 3-22 0 0,1 6 1 0 0,-10-6-58 0 0,-2 0-75 0 0,-1 4-20 0 0,-1-4 12 0 0,1-1 94 0 0,1 13 82 0 0,-2 8 13 0 0,1-9-104 0 0,0-3-23 0 0,3 5-19 0 0,10 9-29 0 0,4 10 33 0 0,-13-25-87 0 0,-3-8-21 0 0,1 1 1 0 0,-1 0-1 0 0,0 0 0 0 0,0 0 1 0 0,-1 0-1 0 0,1 0 0 0 0,0 0 0 0 0,-1 0 1 0 0,0 0-1 0 0,0 3-9 0 0,0-3 4 0 0,0 0 1 0 0,1 0-1 0 0,-1 0 1 0 0,1 0-1 0 0,-1 0 1 0 0,1 0-1 0 0,1 2-4 0 0,6 12 73 0 0,-7-15-62 0 0,-1 0 0 0 0,1 0 0 0 0,0 1 0 0 0,-1-1 0 0 0,1 0 0 0 0,-1 0 0 0 0,0 1 0 0 0,0-1 0 0 0,0 0 0 0 0,0 3-11 0 0,1 11 44 0 0,5-4 1 0 0,-5-11-38 0 0,0 0-1 0 0,-1 1 0 0 0,1-1 0 0 0,0 1 0 0 0,-1-1 1 0 0,1 1-1 0 0,-1-1 0 0 0,1 1 0 0 0,-1 0 1 0 0,0-1-1 0 0,0 1 0 0 0,0-1 0 0 0,1 1 0 0 0,-2 0-6 0 0,1 7 10 0 0,-1 11 17 0 0,5-4 28 0 0,0-6-41 0 0,3 8 11 0 0,-5-3 32 0 0,-2-13-55 0 0,0-1-1 0 0,0 1 0 0 0,0-1 0 0 0,1 1 0 0 0,-1 0 0 0 0,0-1 0 0 0,1 1 0 0 0,0-1 0 0 0,-1 1 1 0 0,1-1-1 0 0,0 0 0 0 0,0 1 0 0 0,-1-1 0 0 0,2 1-1 0 0,2 5 0 0 0,-1-2 3 0 0,-3-4-9 0 0,3 5 18 0 0,6 13 45 0 0,-6-7 12 0 0,-3-8-159 0 0,0-1 76 0 0,0-1 50 0 0,2 3 158 0 0,-1-4-141 0 0,-1 0-53 0 0,1 0-48 0 0,1-1-61 0 0,-1 0-73 0 0,1 1-87 0 0,0-1-100 0 0,0 0-112 0 0,-1 0 194 0 0,0 0-32 0 0,-1 0-66 0 0,0 0-58 0 0,0 0-51 0 0,0 0-45 0 0,0 0-159 0 0,0 0-44 0 0,0 0-191 0 0,0 0-514 0 0</inkml:trace>
  <inkml:trace contextRef="#ctx0" brushRef="#br0" timeOffset="556.63">759 500 6648 0 0,'0'7'54'0'0,"0"10"0"0"0,0-11 6 0 0,0 2 65 0 0,0 1 87 0 0,2 4-53 0 0,0-10-82 0 0,1 2-88 0 0,-1-2-18 0 0,0 0 56 0 0,-1 0 50 0 0,0 0 72 0 0,0-1 43 0 0,-1 1 73 0 0,1 1 85 0 0,-1 0 94 0 0,0-1-161 0 0,0 12 541 0 0,2-8-324 0 0,4-3-114 0 0,-5-4-366 0 0,-1 1 0 0 0,1-1 1 0 0,-1 0-1 0 0,1 0 0 0 0,-1 1 0 0 0,0-1 0 0 0,1 0 1 0 0,-1 1-1 0 0,0-1 0 0 0,1 0 0 0 0,-1 1 1 0 0,0-1-1 0 0,0 1 0 0 0,1-1 0 0 0,-1 0 0 0 0,0 1 1 0 0,0-1-1 0 0,1 1 0 0 0,-1-1 0 0 0,0 1 1 0 0,0-1-1 0 0,0 1 0 0 0,0-1 0 0 0,0 0 0 0 0,0 1 1 0 0,0-1-1 0 0,0 1 0 0 0,0-1 0 0 0,0 1 1 0 0,0-1-1 0 0,0 1 0 0 0,0 0-20 0 0,0 5 194 0 0,-1-5-136 0 0,1 1 0 0 0,0 0 0 0 0,0-1 1 0 0,0 1-1 0 0,0-1 0 0 0,0 1 0 0 0,1 0 0 0 0,-1-1 0 0 0,0 1 1 0 0,1-1-1 0 0,-1 1 0 0 0,1 0-58 0 0,2 1 142 0 0,1-2-10 0 0,-1 1-11 0 0,-2 0 1 0 0,0 0-12 0 0,-1 0 35 0 0,1 2 43 0 0,-1 1 51 0 0,0-1-9 0 0,-1 20 652 0 0,2-16-670 0 0,0-6-148 0 0,0 0-36 0 0,1-1 153 0 0,-1 0-87 0 0,1 0-66 0 0,0 0-90 0 0,0 0-35 0 0,-1 0 116 0 0,0 0 99 0 0,0 0-12 0 0,-1 0 37 0 0,0 0 190 0 0,1 0-117 0 0,-1 0 37 0 0,0 0 39 0 0,0 1 41 0 0,0-1 45 0 0,0 1 46 0 0,-3-2-282 0 0,-7 0-46 0 0,10 0-95 0 0,0 0 0 0 0,0 0 1 0 0,0 0-1 0 0,0 0 0 0 0,0 0 1 0 0,0 0-1 0 0,0 0 0 0 0,0 0 1 0 0,0 0-1 0 0,0 0 0 0 0,-1 0 1 0 0,1 0-1 0 0,0 0 0 0 0,0 0 0 0 0,0 0 1 0 0,0 0-1 0 0,0 0 0 0 0,0 0 1 0 0,0 0-1 0 0,0 0 0 0 0,0 0 1 0 0,0 0-1 0 0,0-1 0 0 0,-1 1 1 0 0,1 0-1 0 0,0 0 0 0 0,0 0 0 0 0,0 0 1 0 0,0 0-1 0 0,0 0 0 0 0,0 0 1 0 0,0 0-1 0 0,0 0 0 0 0,0 0 1 0 0,0 0-1 0 0,0 0 0 0 0,0 0 1 0 0,0 0-1 0 0,0-1 0 0 0,0 1 1 0 0,0 0-1 0 0,0 0 0 0 0,0 0 0 0 0,0 0 1 0 0,0 0-1 0 0,0 0 0 0 0,0 0 1 0 0,0 0-1 0 0,0 0 0 0 0,0 0 1 0 0,0 0-1 0 0,0-1 0 0 0,0 1 1 0 0,0 0-1 0 0,0 0 0 0 0,0 0 0 0 0,0 0-1 0 0,0-31 209 0 0,0-4-91 0 0,0 1-72 0 0,0 3-51 0 0,0 29 5 0 0,0 1 0 0 0,0-1 0 0 0,0 1 0 0 0,0-1 0 0 0,1 0 0 0 0,-1 1 0 0 0,0-1 0 0 0,1 1 0 0 0,-1-1 0 0 0,1 1 0 0 0,0 0 0 0 0,0-1 0 0 0,-1 1 0 0 0,1-1 0 0 0,0 1 0 0 0,0 0 0 0 0,0 0 0 0 0,0 0 0 0 0,0-1 0 0 0,2 0 0 0 0,-2 1 0 0 0,1 0 0 0 0,-1-1 0 0 0,0 1 0 0 0,1-1 0 0 0,-1 0 0 0 0,0 1 0 0 0,0-1 0 0 0,0 0 0 0 0,0 0 0 0 0,0 1 0 0 0,0-1 0 0 0,0-14 0 0 0,-2 13 0 0 0,1 1 0 0 0,0 0 0 0 0,0-1 0 0 0,1 1 0 0 0,-1 0 0 0 0,0 0 0 0 0,1-1 0 0 0,-1 1 0 0 0,1 0 0 0 0,1-2 0 0 0,13-26 0 0 0,-3 14 0 0 0,-1 1 0 0 0,-11 15 0 0 0,0-1 0 0 0,1 0 0 0 0,-1 0 0 0 0,1 0 0 0 0,-1 0 0 0 0,1 1 0 0 0,-1-1 0 0 0,1 0 0 0 0,-1 0 0 0 0,1 1 0 0 0,0-1 0 0 0,-1 0 0 0 0,1 1 0 0 0,0-1 0 0 0,0 1 0 0 0,-1-1 0 0 0,1 1 0 0 0,0-1 0 0 0,0 1 0 0 0,0 0 0 0 0,0-1 0 0 0,0 1 0 0 0,0 0 0 0 0,0-1 0 0 0,-1 1 0 0 0,1 0 0 0 0,1 0 0 0 0,15 0 0 0 0,-14 0 0 0 0,0 0 0 0 0,-1 0 0 0 0,1 0 0 0 0,0 1 0 0 0,0-1 0 0 0,-1 1 0 0 0,2 0 0 0 0,6 9 0 0 0,10-5 0 0 0,-14 1 0 0 0,-4-2 0 0 0,10 3 0 0 0,-11-5 0 0 0,1-1 0 0 0,-1 1 0 0 0,0-1 0 0 0,0 1 0 0 0,-1-1 0 0 0,1 1 0 0 0,0 0 0 0 0,-1-1 0 0 0,1 1 0 0 0,0 0 0 0 0,-1 0 0 0 0,8 19 0 0 0,2-6 0 0 0,-7 0 0 0 0,-3-13 0 0 0,0-1 0 0 0,0 1 0 0 0,0-1 0 0 0,0 1 0 0 0,1-1 0 0 0,-1 1 0 0 0,1-1 0 0 0,-1 1 0 0 0,1-1 0 0 0,-1 1 0 0 0,1-1 0 0 0,0 0 0 0 0,1 2 0 0 0,-1-2 0 0 0,0 1 0 0 0,0-1 0 0 0,-1 1 0 0 0,1 0 0 0 0,0 0 0 0 0,0-1 0 0 0,-1 1 0 0 0,1 0 0 0 0,-1 0 0 0 0,0 0 0 0 0,0-1 0 0 0,1 1 0 0 0,-1 2 0 0 0,0 13-20 0 0,0 15 35 0 0,0 1 70 0 0,0 0 75 0 0,0-2 80 0 0,0-28-176 0 0,0-3 3 0 0,0 0 10 0 0,0 0-26 0 0,0 0-118 0 0,0 0-27 0 0,0 0 13 0 0,0 0-52 0 0,0 0-104 0 0,0 0-258 0 0,0 0-462 0 0,0 0 733 0 0,0 0 46 0 0,0 0-1 0 0,0 0-39 0 0,0 0 0 0 0,0 0-39 0 0,0 0-44 0 0,0 0-50 0 0,0 0-54 0 0,0 0-50 0 0,0 0-44 0 0,0 0-39 0 0,0 0-151 0 0,0 0-38 0 0,0 0-182 0 0,0 0-497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8:58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77 6992 0 0,'0'0'157'0'0,"0"0"23"0"0,0 0 12 0 0,0 0-64 0 0,0 0-15 0 0,0 0 37 0 0,0 0 123 0 0,0 0 230 0 0,0 0 10 0 0,0 0-8 0 0,0 0-55 0 0,0 0-30 0 0,0 0-4 0 0,0 0-20 0 0,0 0-84 0 0,0 0-38 0 0,0 0-8 0 0,0 0-6 0 0,0 0-18 0 0,0 0-8 0 0,0 0-2 0 0,0 2-10 0 0,1 6-97 0 0,5 3 5 0 0,0 2 1 0 0,-4-2-11 0 0,-3 4 39 0 0,1-11-127 0 0,-1 1 0 0 0,1-1 0 0 0,0 0 0 0 0,0 0 0 0 0,0 0 0 0 0,1 1 0 0 0,0-1 0 0 0,-1 0 1 0 0,3 3-33 0 0,4 11 69 0 0,-6-16-65 0 0,0 1 1 0 0,0 0-1 0 0,0 0 1 0 0,-1 0 0 0 0,1 0-1 0 0,-1 0 1 0 0,0 2-5 0 0,2 12 45 0 0,3-1-23 0 0,1-1-9 0 0,-1 46 54 0 0,35 102-3 0 0,-32-129-49 0 0,-5-24 0 0 0,-1 0-1 0 0,0 0 1 0 0,-1 0 0 0 0,1 7-15 0 0,-2-14 6 0 0,0 0 0 0 0,0 0 0 0 0,1 1 0 0 0,-1-1 0 0 0,1 0 0 0 0,0 0 0 0 0,0 0 0 0 0,0 0 0 0 0,1 2-6 0 0,3 10 10 0 0,-4-11-3 0 0,0 0 1 0 0,-1 1-1 0 0,1-1 0 0 0,-1 0 0 0 0,-1 1 1 0 0,1 3-8 0 0,-1-4 2 0 0,1 1 0 0 0,0-1 1 0 0,0 0-1 0 0,0 1 1 0 0,0-1-1 0 0,1 1 1 0 0,0-1-1 0 0,0 0 1 0 0,0 1-3 0 0,4 5 19 0 0,-4-7-14 0 0,0 0 1 0 0,0 0-1 0 0,1 0 0 0 0,-2 0 1 0 0,1 0-1 0 0,0 0 1 0 0,-1 0-1 0 0,1 0 0 0 0,-1 0 1 0 0,0 2-6 0 0,-1 5 21 0 0,1-5-7 0 0,-1-1 0 0 0,1 1 0 0 0,0 0 0 0 0,0-1 0 0 0,0 1 0 0 0,1-1 0 0 0,0 1 0 0 0,0-1 0 0 0,0 3-14 0 0,4 1 31 0 0,-4-7-28 0 0,0 1 1 0 0,0-1-1 0 0,0 0 1 0 0,-1 1-1 0 0,1-1 1 0 0,0 1-1 0 0,-1-1 1 0 0,1 1-1 0 0,-1-1 1 0 0,0 1-1 0 0,1 0 1 0 0,-1-1-1 0 0,0 1 1 0 0,0 0-4 0 0,0 3 0 0 0,0 1 5 0 0,0 10 55 0 0,0-13 9 0 0,0-3-37 0 0,0 0-142 0 0,0 1-131 0 0,1 0 93 0 0,-1 0 77 0 0,0 0 62 0 0,0 0 60 0 0,-1 1 228 0 0,1-2-201 0 0,0 1-95 0 0,0 0-44 0 0,0-1-44 0 0,0 0-50 0 0,0 1-56 0 0,0-1-64 0 0,0 1-68 0 0,0-1 72 0 0,0 1-35 0 0,0-1-38 0 0,0 1-39 0 0,0-1-41 0 0,0 1-44 0 0,0-1-44 0 0,0 1-47 0 0,0-1-1246 0 0,0 0-1023 0 0</inkml:trace>
  <inkml:trace contextRef="#ctx0" brushRef="#br0" timeOffset="646.37">742 182 8288 0 0,'0'0'190'0'0,"0"0"28"0"0,0 0 7 0 0,0-2-33 0 0,-3-8-153 0 0,-3 5 10 0 0,1 2 108 0 0,4-7 115 0 0,1-3 236 0 0,0 13-498 0 0,0 0-1 0 0,0 0 0 0 0,0 0 0 0 0,0 0 0 0 0,0 0 1 0 0,0 0-1 0 0,0 0 0 0 0,0 0 0 0 0,0 0 1 0 0,0 0-1 0 0,0 0 0 0 0,0-1 0 0 0,0 1 0 0 0,0 0 1 0 0,0 0-1 0 0,0 0 0 0 0,0 0 0 0 0,0 0 0 0 0,0 0 1 0 0,0 0-1 0 0,0 0 0 0 0,0 0 0 0 0,0 0 1 0 0,0 0-1 0 0,-1 0 0 0 0,1-1 0 0 0,0 1 0 0 0,0 0 1 0 0,0 0-1 0 0,0 0 0 0 0,0 0 0 0 0,0 0 1 0 0,0 0-1 0 0,0 0 0 0 0,0 0 0 0 0,0 0 0 0 0,0 0 1 0 0,0 0-1 0 0,0 0 0 0 0,0 0 0 0 0,-1 0 0 0 0,1 0 1 0 0,0 0-1 0 0,0 0 0 0 0,0 0 0 0 0,0 0 1 0 0,0 0-1 0 0,0 0 0 0 0,0 0 0 0 0,0 0 0 0 0,0 0 1 0 0,0 0-1 0 0,-1 0 0 0 0,1 0 0 0 0,0 0 0 0 0,0 0 1 0 0,0 0-10 0 0,-6-1 302 0 0,2-3-51 0 0,0-2-1 0 0,-1-5 66 0 0,-1-3 28 0 0,1 7-71 0 0,-6 1 105 0 0,10 6-350 0 0,0-1 0 0 0,0 1 0 0 0,0-1 0 0 0,0 1 0 0 0,0-1 0 0 0,0 1 0 0 0,0-1 0 0 0,1 0-1 0 0,-1 1 1 0 0,0-1 0 0 0,0 0 0 0 0,0 0 0 0 0,1 1 0 0 0,-1-1 0 0 0,0 0 0 0 0,1 0-28 0 0,-3-4 117 0 0,3 4-87 0 0,0 1-1 0 0,0-1 0 0 0,-1 0 0 0 0,1 1 1 0 0,0-1-1 0 0,-1 1 0 0 0,1-1 0 0 0,0 0 0 0 0,-1 1 1 0 0,1-1-1 0 0,-1 1 0 0 0,1 0 0 0 0,-1-1 1 0 0,1 1-1 0 0,-1-1 0 0 0,1 1 0 0 0,-1 0 1 0 0,1-1-1 0 0,-1 1 0 0 0,0 0 0 0 0,1-1 1 0 0,-1 1-30 0 0,-4-2 118 0 0,-12-7 349 0 0,-26-12 562 0 0,30 11-709 0 0,10 7-164 0 0,1 2-57 0 0,-1 0-40 0 0,-1 1-35 0 0,0 0-9 0 0,2 0 30 0 0,-5-5 37 0 0,5 4-65 0 0,1 0 0 0 0,0 0 0 0 0,-1 0 1 0 0,1 1-1 0 0,-1-1 0 0 0,1 0 0 0 0,-1 1 0 0 0,1-1 1 0 0,-1 1-1 0 0,1 0 0 0 0,-1-1 0 0 0,0 1 1 0 0,1 0-1 0 0,-1 0-17 0 0,-17 0 150 0 0,8 0-126 0 0,-6 0 37 0 0,12 0-39 0 0,3 0-23 0 0,-20 0-1 0 0,7 2 13 0 0,0 9 32 0 0,3-6-33 0 0,7 5-10 0 0,-2-7-1 0 0,7-3 1 0 0,-1 0 0 0 0,1 0 0 0 0,0 0 1 0 0,0 0-1 0 0,0 0 0 0 0,0 0 0 0 0,-1 0 0 0 0,1 0 0 0 0,0 0 0 0 0,0 0 0 0 0,0 0 1 0 0,0 0-1 0 0,-1 0 0 0 0,1 0 0 0 0,0 0 0 0 0,0 0 0 0 0,0 0 0 0 0,0 0 0 0 0,0 1 0 0 0,-1-1 1 0 0,1 0-1 0 0,0 0 0 0 0,0 0 0 0 0,0 0 0 0 0,0 0 0 0 0,0 0 0 0 0,0 1 0 0 0,0-1 1 0 0,0 0-1 0 0,0 0 0 0 0,-1 0 0 0 0,1 0 0 0 0,0 0 0 0 0,0 1 0 0 0,0-1 0 0 0,0 0 1 0 0,0 0-1 0 0,0 0 0 0 0,0 0 0 0 0,0 1 0 0 0,-1 27-57 0 0,1 30 46 0 0,0-56 12 0 0,0 0-1 0 0,1 1 0 0 0,-1-1 0 0 0,0 0 0 0 0,1 0 0 0 0,0 0 0 0 0,-1 0 0 0 0,1 0 0 0 0,0 0 0 0 0,0 0 0 0 0,1 2 0 0 0,8 17-11 0 0,3 13-38 0 0,1-8 44 0 0,-9-16 5 0 0,0 0 0 0 0,-1 1 0 0 0,0 0 0 0 0,-1-1 0 0 0,0 1 0 0 0,1 8 0 0 0,1 3 0 0 0,5 8 0 0 0,-7-19 0 0 0,-3-7 0 0 0,1 0 0 0 0,0-1 0 0 0,0 1 0 0 0,1-1 0 0 0,-1 1 0 0 0,1-1 0 0 0,0 0 0 0 0,0 1 0 0 0,1 1 0 0 0,3 5 0 0 0,0 1 0 0 0,-1 0 0 0 0,0 0 0 0 0,-1 0 0 0 0,2 9 0 0 0,-5-19 0 0 0,9 17 0 0 0,-7-14 0 0 0,-1 0 0 0 0,1 1 0 0 0,-1-1 0 0 0,0 0 0 0 0,1 3 0 0 0,2 18 11 0 0,0-11 19 0 0,-3-11-27 0 0,-1 1-1 0 0,0-1 1 0 0,0 0-1 0 0,0 0 1 0 0,-1 1 0 0 0,1-1-1 0 0,-1 1 1 0 0,0-1-1 0 0,0 1-2 0 0,1 0 0 0 0,-1 0 0 0 0,0 0 0 0 0,1 0 0 0 0,0 0 0 0 0,0 0 0 0 0,0 0 0 0 0,0 0 0 0 0,0-1 0 0 0,2 3 0 0 0,5 16 0 0 0,-7-19 1 0 0,0 0 0 0 0,0 0 0 0 0,0 0-1 0 0,-1 1 1 0 0,1-1 0 0 0,-1 0-1 0 0,0 1 1 0 0,0-1 0 0 0,0 0 0 0 0,0 1-1 0 0,-1-1 1 0 0,1 0 0 0 0,-1 1-1 0 0,0-1 1 0 0,-1 3-1 0 0,2-5 2 0 0,-1 0 0 0 0,1 0 1 0 0,0 0-1 0 0,0 0 0 0 0,-1 0 0 0 0,1 0 0 0 0,0 0 0 0 0,0 0 1 0 0,0 0-1 0 0,0 0 0 0 0,0 0 0 0 0,1 0 0 0 0,-1 0 0 0 0,0 0 1 0 0,0 0-1 0 0,1 0 0 0 0,-1 0 0 0 0,0 0 0 0 0,1 0 0 0 0,-1 0 0 0 0,1 0 1 0 0,0-1-1 0 0,-1 1 0 0 0,1 1-2 0 0,5 8 1 0 0,-2 11 4 0 0,-4 45 109 0 0,-1-34-97 0 0,1-27-16 0 0,0 1 4 0 0,0 13 53 0 0,0-4 6 0 0,0-2-25 0 0,0-11-65 0 0,0-2-48 0 0,0 0-22 0 0,0 0-89 0 0,0-2-163 0 0,0 1 195 0 0,0 1 42 0 0,0-1-6 0 0,0 1 112 0 0,0-1 79 0 0,0 0 261 0 0,0 0-284 0 0,0 0-83 0 0,0 1-57 0 0,0-1-68 0 0,0 1-80 0 0,0-1-28 0 0,0 0-70 0 0,0 0-75 0 0,0 0-82 0 0,0 0-88 0 0,0 0-96 0 0,0 0-100 0 0,0 0-108 0 0,0-3-1075 0 0,0-5-1108 0 0</inkml:trace>
  <inkml:trace contextRef="#ctx0" brushRef="#br0" timeOffset="1921.92">273 530 5384 0 0,'0'1'-90'0'0,"0"0"61"0"0,0 0 57 0 0,0 1 54 0 0,0-1 49 0 0,1 0 46 0 0,-1 0 42 0 0,0 0 37 0 0,0 0 73 0 0,0 0 36 0 0,1 1 457 0 0,0-1 66 0 0,1 3 1274 0 0,-2-3-1535 0 0,1 0-42 0 0,0 0 36 0 0,0 0-106 0 0,-1 0-208 0 0,1 0-88 0 0,0 0-100 0 0,-1-1-109 0 0,1 1-122 0 0,-1-1 7 0 0,0 1-35 0 0,1-1-35 0 0,-1 0-38 0 0,0 0-39 0 0,1 1-40 0 0,1 0 468 0 0,-1 0-48 0 0,3 1 18 0 0,4-4-24 0 0,-8 2-76 0 0,2 0 256 0 0,1 0-4 0 0,37 0 525 0 0,-22 0-521 0 0,-8-1-143 0 0,2-5 23 0 0,-10 5-158 0 0,-1 0 0 0 0,1 0 0 0 0,-1 0 0 0 0,1 0 0 0 0,0 1 0 0 0,-1-1 1 0 0,1 1-1 0 0,-1-1 0 0 0,1 1 0 0 0,0 0 0 0 0,0-1 0 0 0,-1 1 1 0 0,1 0-25 0 0,16-2 122 0 0,1-6-61 0 0,-16 6-42 0 0,8-1 55 0 0,-7 3-65 0 0,0-1 0 0 0,0 0 1 0 0,-1 0-1 0 0,1 0 1 0 0,0 0-1 0 0,0 0 1 0 0,0-1-1 0 0,-1 0 1 0 0,3-1-10 0 0,24-2 80 0 0,-22 1-54 0 0,-7 3-22 0 0,0 0 0 0 0,1 0-1 0 0,-1 0 1 0 0,1 1-1 0 0,-1-1 1 0 0,1 0 0 0 0,-1 1-1 0 0,1-1 1 0 0,-1 1 0 0 0,1-1-1 0 0,-1 1 1 0 0,1 0 0 0 0,-1 0-1 0 0,1 0-3 0 0,0 0 4 0 0,0 0 0 0 0,-1-1 0 0 0,1 1 0 0 0,-1 0 0 0 0,1-1-1 0 0,-1 1 1 0 0,1 0 0 0 0,-1-1 0 0 0,1 0 0 0 0,-1 1 0 0 0,1-1 0 0 0,-1 0 0 0 0,0 0 0 0 0,1 0-4 0 0,6-4 9 0 0,7 3 34 0 0,-14 2-43 0 0,1 0-1 0 0,-1-1 1 0 0,1 1 0 0 0,0 0 0 0 0,-1-1 0 0 0,1 1-1 0 0,-1-1 1 0 0,1 1 0 0 0,-1-1 0 0 0,1 1-1 0 0,-1-1 1 0 0,0 0 0 0 0,1 0 0 0 0,-1 0 0 0 0,0 0-1 0 0,1 0 1 0 0,-1 0 0 0 0,0-1 0 0 0,2 0-36 0 0,-3 2-43 0 0,0 0-23 0 0,0 0-98 0 0,0 0-179 0 0,0 0 209 0 0,0 0-28 0 0,0 0-60 0 0,0 0-116 0 0,0 0 136 0 0,0 0-34 0 0,0 0-360 0 0,0 0 93 0 0,1 0-46 0 0,0 0-682 0 0,3 0-534 0 0,5 0-1014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11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9 4328 0 0,'0'-2'125'0'0,"0"2"-68"0"0,0-1-44 0 0,0-4-61 0 0,0 4 66 0 0,0 2 72 0 0,0 2 104 0 0,0-1-48 0 0,0 1 39 0 0,0-3 372 0 0,0 0 19 0 0,0 3-16 0 0,0-3-586 0 0,0 1 56 0 0,0 0 46 0 0,-1 1 42 0 0,1 3 187 0 0,1 11 786 0 0,2-11-697 0 0,-2-4-344 0 0,5 7 131 0 0,-6-6-110 0 0,-2-1 39 0 0,-1-1 52 0 0,-2 1 68 0 0,5 1 41 0 0,0 16 216 0 0,0-2-91 0 0,0 0-79 0 0,0 0-66 0 0,0 2-34 0 0,0 0-51 0 0,0 46 234 0 0,0-32-190 0 0,0-12-44 0 0,0 2 42 0 0,0-7-114 0 0,0-3-2 0 0,0-9-42 0 0,0-3-103 0 0,0 0 0 0 0,0 0-59 0 0,0 0-68 0 0,0 0-107 0 0,0 0-126 0 0,0 0-113 0 0,0 0 71 0 0,0 0-42 0 0,0 0-588 0 0,0 0-463 0 0,0 0-881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22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2 6824 0 0,'0'0'149'0'0,"0"0"23"0"0,0 2 13 0 0,0 14-44 0 0,0-5-80 0 0,0 9-71 0 0,0-11 74 0 0,0-7 32 0 0,3 1 107 0 0,6 10 203 0 0,-6 2-41 0 0,-1-5-91 0 0,4 2 23 0 0,0 0-14 0 0,-5-1-33 0 0,-1 1-11 0 0,1-2-67 0 0,0-2-46 0 0,4 10 111 0 0,1-6-46 0 0,-5-10-157 0 0,-1 0 1 0 0,1 0-1 0 0,-1-1 0 0 0,0 1 1 0 0,1 0-1 0 0,-1 0 0 0 0,0-1 1 0 0,0 1-1 0 0,0 0 0 0 0,0 0 1 0 0,0 1-35 0 0,-1 0 46 0 0,1 0 0 0 0,0-1 0 0 0,0 1 0 0 0,1 0 0 0 0,-1-1 0 0 0,0 1 1 0 0,1-1-1 0 0,0 2-46 0 0,1 2 53 0 0,2 5 87 0 0,-1 1 66 0 0,-1 2 71 0 0,-1 1 79 0 0,-1-3-76 0 0,0 0-44 0 0,0 25 360 0 0,-2-23-371 0 0,-8-1 38 0 0,7-10-15 0 0,3-1 0 0 0,-1 5-93 0 0,-5 6 326 0 0,3-10-399 0 0,1 0-72 0 0,-1-1 230 0 0,3-2-24 0 0,0 0-102 0 0,0 0-39 0 0,0 0 10 0 0,0 0-15 0 0,-2-2-17 0 0,-3-3-39 0 0,3 4-4 0 0,0-1-1 0 0,0 1 1 0 0,1-1 0 0 0,-1 0 0 0 0,0 0-1 0 0,1 0 1 0 0,-1 0 0 0 0,1 0 0 0 0,0 0-1 0 0,0 0 1 0 0,0 0 0 0 0,0-1 0 0 0,0 1 0 0 0,0 0-1 0 0,0-1 1 0 0,1 1 0 0 0,-1-2-10 0 0,0-35 64 0 0,0 23-43 0 0,0 0-1 0 0,1 0 1 0 0,1 0-1 0 0,1 0 0 0 0,1-1-20 0 0,22-56 0 0 0,-22 64 0 0 0,0 1 0 0 0,1 0 0 0 0,0 0 0 0 0,1 0 0 0 0,0 0 0 0 0,0 1 0 0 0,2-2 0 0 0,10-11 0 0 0,17-14 0 0 0,-13 14 0 0 0,-16 16 0 0 0,1 0 0 0 0,-1 0 0 0 0,1 0 0 0 0,-1 1 0 0 0,1 0 0 0 0,1 0 0 0 0,-2 0 0 0 0,-2 2 0 0 0,0 1 0 0 0,0-1 0 0 0,-1 0 0 0 0,1 1 0 0 0,0 0 0 0 0,0-1 0 0 0,0 1 0 0 0,0 0 0 0 0,0 0 0 0 0,-1 1 0 0 0,2-1 0 0 0,4 1 0 0 0,-2-1 0 0 0,1 0 0 0 0,-1 1 0 0 0,0 0 0 0 0,0 0 0 0 0,0 1 0 0 0,0-1 0 0 0,5 3 0 0 0,-4-2 0 0 0,-4 0 0 0 0,1-1 0 0 0,-1 0 0 0 0,1 1 0 0 0,-1-1 0 0 0,0 1 0 0 0,0 0 0 0 0,0 0 0 0 0,0 0 0 0 0,0 1 0 0 0,0-1 0 0 0,0 1 0 0 0,1 2 1 0 0,2 0-1 0 0,19 16-1 0 0,-22-19 1 0 0,0 0 0 0 0,-1 0 0 0 0,1-1 0 0 0,-1 2 0 0 0,1-1 0 0 0,-1 0 0 0 0,0 0 0 0 0,0 1 0 0 0,0 0 0 0 0,0-1 0 0 0,0 1 0 0 0,-1 0 0 0 0,1 0 0 0 0,0 1 0 0 0,18 47 11 0 0,-9-33 22 0 0,-9-15-27 0 0,0 0 0 0 0,-1-1 0 0 0,1 1 0 0 0,0 0 1 0 0,-1 0-1 0 0,0 0 0 0 0,1 0 0 0 0,-1 0 0 0 0,0 1 0 0 0,-1-1 1 0 0,1 0-1 0 0,-1 1-6 0 0,0 38 21 0 0,0-40-17 0 0,1 0 0 0 0,-1 0 0 0 0,0 0 0 0 0,0 0 0 0 0,1 0 0 0 0,-1-1 0 0 0,1 1 0 0 0,-1 0 0 0 0,1 0 0 0 0,0-1 0 0 0,0 1 0 0 0,0 0 0 0 0,0 1-4 0 0,0-2 0 0 0,0 0 1 0 0,0 1-1 0 0,0-1 0 0 0,-1 0 0 0 0,1 1 0 0 0,0-1 0 0 0,-1 1 0 0 0,0-1 0 0 0,1 1 0 0 0,-1-1 0 0 0,0 1 0 0 0,0-1 1 0 0,1 2-2 0 0,-1 55 60 0 0,0-56-94 0 0,0-1-51 0 0,0-1-35 0 0,0 0-114 0 0,0 0-188 0 0,0 0 240 0 0,0 0-27 0 0,1 1-61 0 0,-1 0 93 0 0,1-1-34 0 0,0 1-37 0 0,0 0-34 0 0,1 1-375 0 0,0 0 97 0 0,-1 0-47 0 0,2 0-711 0 0,-1 0-554 0 0,-1-1-1056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22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364 543 5640 0 0,'0'0'124'0'0,"0"0"17"0"0,0 0 12 0 0,0-3-15 0 0,-3-7-110 0 0,-4 8-11 0 0,2 1 47 0 0,3 1-32 0 0,-6 0 151 0 0,1 1 86 0 0,0-1 128 0 0,-4 1 257 0 0,6 0-342 0 0,1 0-36 0 0,-2 2 4 0 0,2 0-153 0 0,2-2-109 0 0,0 1-35 0 0,-1 0 323 0 0,0 0-112 0 0,0-2-70 0 0,0 0-64 0 0,-1 0-13 0 0,2 1 50 0 0,-27 13 591 0 0,-3 2 8 0 0,32-15-676 0 0,-1 0-1 0 0,0-1 1 0 0,0 1 0 0 0,0 0 0 0 0,0-1 0 0 0,1 1 0 0 0,-1 0 0 0 0,0 0 0 0 0,1 0 0 0 0,-1 0-1 0 0,0 0 1 0 0,1 0 0 0 0,-1-1 0 0 0,1 1 0 0 0,0 1 0 0 0,-1-1-20 0 0,-5 10 231 0 0,-6-4-3 0 0,-4 3-29 0 0,1 5-6 0 0,0 0-44 0 0,-15 16 101 0 0,20-18-170 0 0,6 0-46 0 0,-3 6-16 0 0,-3-4 6 0 0,8-12-19 0 0,0 0 1 0 0,0 0-1 0 0,0 0 0 0 0,0 0 0 0 0,0 0 0 0 0,1 1 0 0 0,-1-1 0 0 0,1 1 0 0 0,0 0-5 0 0,-16 30 25 0 0,13-29-22 0 0,1 1 0 0 0,0-1 0 0 0,0 1-1 0 0,0 0 1 0 0,1 0 0 0 0,0 0 0 0 0,0 1 0 0 0,1-1 0 0 0,-1 1 0 0 0,1 5-3 0 0,1-8 0 0 0,-1-1 0 0 0,1 1 0 0 0,-1 0 0 0 0,0 0 0 0 0,0-1 0 0 0,0 1 0 0 0,0 0 0 0 0,-1-1 0 0 0,1 1 0 0 0,-3 2 0 0 0,4-5 0 0 0,-1 1 0 0 0,1-1 0 0 0,-1 1 0 0 0,1 0 0 0 0,0-1 0 0 0,-1 1 0 0 0,1 0 0 0 0,0-1 0 0 0,0 1 0 0 0,0 0 0 0 0,0-1 0 0 0,1 1 0 0 0,-1 0 0 0 0,0-1 0 0 0,1 1 0 0 0,-1-1 0 0 0,1 2 0 0 0,12 12 0 0 0,-11-13-2 0 0,-1-1 0 0 0,1 1 0 0 0,0-1 1 0 0,0 0-1 0 0,0 0 0 0 0,0 1 0 0 0,0-1 0 0 0,0-1 1 0 0,1 1-1 0 0,-1 0 0 0 0,0 0 0 0 0,0-1 1 0 0,1 1-1 0 0,-1-1 0 0 0,0 0 0 0 0,1 0 1 0 0,-1 0-1 0 0,0 0 0 0 0,1 0 0 0 0,-1 0 1 0 0,0 0-1 0 0,1-1 0 0 0,-1 1 0 0 0,0-1 0 0 0,0 0 1 0 0,0 0-1 0 0,1 0 0 0 0,-1 0 0 0 0,0 0 1 0 0,0 0-1 0 0,0 0 0 0 0,0-1 0 0 0,-1 1 1 0 0,3-2 1 0 0,13-13-42 0 0,23-13-160 0 0,-16 8 45 0 0,3-15-168 0 0,-2 4-11 0 0,-4 6-65 0 0,1-15-39 0 0,-2 3 19 0 0,-16 32 362 0 0,-1 1-69 0 0,-1 0-62 0 0,0 1-59 0 0,-1 0-52 0 0,0 0-48 0 0,0 0-43 0 0,0-1-37 0 0,2-6-621 0 0,1-1-184 0 0,4-7-697 0 0</inkml:trace>
  <inkml:trace contextRef="#ctx0" brushRef="#br0" timeOffset="352.34">228 74 6704 0 0,'0'-2'18'0'0,"-1"1"-1"0"0,1-1 1 0 0,0 1 0 0 0,0-1 0 0 0,-1 0 0 0 0,1 1 0 0 0,-1-1 0 0 0,1 1-1 0 0,-1-1 1 0 0,0 1 0 0 0,1-1 0 0 0,-1 1 0 0 0,0 0 0 0 0,0-1 0 0 0,0 1-1 0 0,0 0 1 0 0,0 0 0 0 0,-1-1-18 0 0,-1-3 184 0 0,1-7-25 0 0,-1 6-193 0 0,1 1 53 0 0,0 1 48 0 0,0 1 43 0 0,1-1 70 0 0,0 2 45 0 0,0-1 178 0 0,0 2 50 0 0,1 1 98 0 0,1 1 131 0 0,-1 2-298 0 0,0-1-134 0 0,0 0-82 0 0,0 0-103 0 0,-1 0-81 0 0,0-1-90 0 0,0 1-101 0 0,-9 8 461 0 0,7-7-32 0 0,2 1-99 0 0,1-1-62 0 0,1 2-30 0 0,-1-2 42 0 0,2 7 103 0 0,4 2 22 0 0,0 0-1 0 0,-5-1-22 0 0,0-2-15 0 0,2 0-54 0 0,0 0-45 0 0,0-1-35 0 0,0 0-27 0 0,6 12 71 0 0,-3-5-43 0 0,-1 13 54 0 0,0-14-41 0 0,-3-11-30 0 0,-1 0 0 0 0,0 0 0 0 0,0 0 0 0 0,0 0 1 0 0,-1 0-1 0 0,1 0 0 0 0,-1 1 0 0 0,1-1 0 0 0,-1 0 1 0 0,0 2-11 0 0,2 18 46 0 0,1-6 15 0 0,0-2 19 0 0,1 1 34 0 0,-2-9-33 0 0,-1-1-1 0 0,-1 1 1 0 0,1 0 0 0 0,-1 0-1 0 0,-1 5-80 0 0,1-4 94 0 0,0 1 0 0 0,0-1 0 0 0,0 0 0 0 0,2 6-94 0 0,10 22 134 0 0,-9-29-105 0 0,0 1 0 0 0,-1 0-1 0 0,1 0 1 0 0,-2 0 0 0 0,1 1 0 0 0,-1-1 0 0 0,0 6-29 0 0,-3 10 48 0 0,-3 1 38 0 0,-2 9 62 0 0,6-29-109 0 0,1 1-1 0 0,-1 0 1 0 0,1 0-1 0 0,1-1 1 0 0,-1 1-1 0 0,1 0 1 0 0,0 4-39 0 0,4 6 82 0 0,1 5 54 0 0,-5-19-118 0 0,-1 0 0 0 0,0 0 0 0 0,0 0-1 0 0,0-1 1 0 0,0 1 0 0 0,0 0-1 0 0,0 0 1 0 0,0 0 0 0 0,-1 0 0 0 0,1 0-18 0 0,-6 13 169 0 0,5-12-131 0 0,0 0-1 0 0,-1 0 1 0 0,2 1-1 0 0,-1-1 1 0 0,0 0 0 0 0,1 1-1 0 0,-1-1 1 0 0,1 1 0 0 0,0-1-38 0 0,0 1 47 0 0,0 1 0 0 0,0-1 1 0 0,0 0-1 0 0,1 0 1 0 0,0 3-48 0 0,5 13 154 0 0,-6-17-140 0 0,0-1 0 0 0,-1 0 1 0 0,1 0-1 0 0,0 1 0 0 0,-1-1 0 0 0,1 0 0 0 0,-1 0 1 0 0,0 1-1 0 0,0 0-14 0 0,0-2 7 0 0,0 5 45 0 0,0 0-1 0 0,0 0 0 0 0,0-1 1 0 0,1 1-1 0 0,-1 0 1 0 0,1 0-1 0 0,1 0 1 0 0,0 3-52 0 0,0 13 259 0 0,-1-9-230 0 0,0-13-28 0 0,0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0 0 0 0,0 0-1 0 0,-1 0 1 0 0,1 0 0 0 0,0 0 0 0 0,0 1-1 0 0,0-1 1 0 0,0 0 0 0 0,0 0 0 0 0,0 0-1 0 0,0 0 1 0 0,0 0 0 0 0,0 0 0 0 0,0 0-1 0 0,0 0 1 0 0,0 0 0 0 0,-1 0 0 0 0,1 0-1 0 0,0 0 1 0 0,0 0 0 0 0,0 0 0 0 0,0 0-1 0 0,0 0 1 0 0,0 0 0 0 0,0 0 0 0 0,0 0-1 0 0,0 0 1 0 0,0 0 0 0 0,-1 0-1 0 0,-9 0-3 0 0,8 0-31 0 0,2 0-47 0 0,0 0-29 0 0,0 0-109 0 0,0-3-40 0 0,0 2 69 0 0,0-1 57 0 0,0-1-152 0 0,0 2 134 0 0,0 0 14 0 0,0 1-37 0 0,0-1-47 0 0,0 0-57 0 0,0 0-86 0 0,0 1-53 0 0,0-1-46 0 0,0 1-42 0 0,0 0-146 0 0,0 0-40 0 0,0-1-178 0 0,0 1-477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20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635 198 5248 0 0,'0'0'152'0'0,"0"-3"0"0"0,0-2-126 0 0,-6 0-18 0 0,0 0 63 0 0,1-1 167 0 0,5 5-218 0 0,0 1 0 0 0,0 0 0 0 0,-1-1 0 0 0,1 1 0 0 0,0 0 0 0 0,0-1 0 0 0,-1 1 0 0 0,1 0 0 0 0,0-1 0 0 0,0 1 0 0 0,-1 0 0 0 0,1 0 0 0 0,0-1 0 0 0,-1 1 0 0 0,1 0 0 0 0,0 0 0 0 0,-1-1 0 0 0,1 1 0 0 0,0 0 0 0 0,-1 0 0 0 0,1 0 0 0 0,-1 0 0 0 0,1 0 0 0 0,0 0 0 0 0,-1 0-1 0 0,1 0 1 0 0,-1 0 0 0 0,1 0 0 0 0,0 0 0 0 0,-1 0 0 0 0,1 0-20 0 0,-1 0 9 0 0,1 0 0 0 0,0 0 0 0 0,0 0 0 0 0,0 0-1 0 0,0 0 1 0 0,0 0 0 0 0,0 0 0 0 0,0 0 0 0 0,0 0-1 0 0,0 0 1 0 0,0 0 0 0 0,0 0 0 0 0,-1 0 0 0 0,1 0-1 0 0,0 0 1 0 0,0 0 0 0 0,0 0 0 0 0,0 0 0 0 0,0 0-1 0 0,0 0 1 0 0,0 0 0 0 0,0 0 0 0 0,0 0 0 0 0,0 0-1 0 0,0 0 1 0 0,-1 0 0 0 0,1 0 0 0 0,0-1 0 0 0,0 1-1 0 0,0 0 1 0 0,0 0 0 0 0,0 0 0 0 0,0 0 0 0 0,0 0-1 0 0,0 0 1 0 0,0 0 0 0 0,0 0 0 0 0,0 0-1 0 0,0 0 1 0 0,0 0 0 0 0,0 0 0 0 0,0-1 0 0 0,0 1-1 0 0,0 0 1 0 0,0 0 0 0 0,0 0 0 0 0,0 0 0 0 0,0 0-1 0 0,0 0 1 0 0,0 0 0 0 0,0 0 0 0 0,0 0 0 0 0,0 0-1 0 0,0 0 1 0 0,0-1 0 0 0,0 1 0 0 0,0 0-9 0 0,0-4 168 0 0,-1-12 533 0 0,1 15-676 0 0,-1 1-1 0 0,1-1 1 0 0,0 1 0 0 0,0-1-1 0 0,0 1 1 0 0,-1 0 0 0 0,1-1-1 0 0,0 1 1 0 0,-1 0-1 0 0,1-1 1 0 0,0 1 0 0 0,-1 0-1 0 0,1-1 1 0 0,0 1-1 0 0,-1 0 1 0 0,1 0 0 0 0,-1-1-1 0 0,1 1 1 0 0,0 0 0 0 0,-1 0-1 0 0,1 0 1 0 0,-1 0-1 0 0,1 0 1 0 0,-1 0 0 0 0,1-1-1 0 0,-1 1 1 0 0,1 0 0 0 0,0 0-1 0 0,-1 0 1 0 0,0 1-25 0 0,-4-4 560 0 0,-5-7-10 0 0,9 8-356 0 0,0 1-35 0 0,-1-1 73 0 0,2-1-76 0 0,0 0-73 0 0,0 1-29 0 0,-1 0 70 0 0,-9-3 364 0 0,5-5-10 0 0,-5 5-39 0 0,6-1-169 0 0,0-2-45 0 0,-3-4 115 0 0,4 10-77 0 0,1 1-95 0 0,-1 0-60 0 0,0 1-67 0 0,1 1-28 0 0,0-3 60 0 0,-1-8 157 0 0,3 10-227 0 0,0 0 1 0 0,0 0 0 0 0,0 0 0 0 0,0 0 0 0 0,0 0 0 0 0,1 0 0 0 0,-1 0 0 0 0,0 0 0 0 0,0 0 0 0 0,0-1 0 0 0,0 1-1 0 0,0 0 1 0 0,0 0 0 0 0,0 0 0 0 0,0 0 0 0 0,-1 0 0 0 0,1 0 0 0 0,0 0 0 0 0,0 0 0 0 0,0 0 0 0 0,0 0 0 0 0,0 0-1 0 0,0-1 1 0 0,0 1 0 0 0,0 0 0 0 0,0 0 0 0 0,0 0 0 0 0,0 0 0 0 0,0 0 0 0 0,0 0 0 0 0,0 0 0 0 0,0 0-1 0 0,0 0 1 0 0,0 0 0 0 0,0 0 0 0 0,0 0 0 0 0,-1 0 0 0 0,1 0 0 0 0,0 0 0 0 0,0 0 0 0 0,0 0 0 0 0,0 0 0 0 0,0 0-1 0 0,0 0 1 0 0,0 0 0 0 0,0 0 0 0 0,0 0 0 0 0,0 0 0 0 0,-1 0 0 0 0,1 0 0 0 0,0 0 0 0 0,0 0 0 0 0,0 0 0 0 0,0 0-1 0 0,0 0 1 0 0,0 0 0 0 0,0 0-4 0 0,-12-3 199 0 0,-1-7 2 0 0,10 8-23 0 0,1-1-2 0 0,-3-1-139 0 0,-1 1 37 0 0,-15-2 250 0 0,12 5-231 0 0,4-3 17 0 0,-5-7-4 0 0,7 8-16 0 0,0 0-40 0 0,-6 3-13 0 0,6-1-6 0 0,-12 3 55 0 0,8 2-71 0 0,5-4-15 0 0,1-1 0 0 0,0 1 1 0 0,-1 0-1 0 0,1 0 0 0 0,-1 0 0 0 0,1-1 0 0 0,-1 1 0 0 0,1-1 1 0 0,-1 1-1 0 0,1-1 0 0 0,-1 0 0 0 0,1 0 0 0 0,-1 0 1 0 0,0 1-1 0 0,-4-2 0 0 0,4 1 1 0 0,1 0 0 0 0,-1 0 1 0 0,1 0-1 0 0,-1 0 0 0 0,0 0 0 0 0,1 0 0 0 0,-1 0 0 0 0,1 1 1 0 0,-1-1-1 0 0,1 0 0 0 0,-1 1 0 0 0,-1 0-1 0 0,1 3 21 0 0,-3 2 17 0 0,-15-3-10 0 0,19-3-26 0 0,1 0 0 0 0,0-1 0 0 0,-1 1 0 0 0,1 0 0 0 0,0 0 0 0 0,0 0 0 0 0,-1 0 0 0 0,1 0 0 0 0,0 1 0 0 0,-1-1 0 0 0,1 0 0 0 0,0 0 1 0 0,-1 0-1 0 0,1 0 0 0 0,0 0 0 0 0,0 0 0 0 0,-1 0 0 0 0,1 0 0 0 0,0 1 0 0 0,-1-1 0 0 0,1 0 0 0 0,0 0 0 0 0,0 0 0 0 0,0 1 0 0 0,-1-1 0 0 0,1 0-2 0 0,-1 1 7 0 0,0 0-7 0 0,0 0 1 0 0,0 0-1 0 0,0 0 1 0 0,0 0 0 0 0,0 0-1 0 0,0 0 1 0 0,0-1 0 0 0,-1 1-1 0 0,1 0 1 0 0,0-1 0 0 0,-1 1-1 0 0,0-1 0 0 0,-11 2 60 0 0,0 0-48 0 0,-2 11-12 0 0,0 2 0 0 0,2 0 0 0 0,8 0 0 0 0,-7 13 0 0 0,11-19 0 0 0,2 0 0 0 0,-1-9 0 0 0,0 1 0 0 0,0 0 0 0 0,0-1 0 0 0,0 1 0 0 0,0 0 0 0 0,0-1 0 0 0,0 1 0 0 0,0-1 0 0 0,0 1 0 0 0,1 0 0 0 0,-1-1 0 0 0,0 1 0 0 0,0 0 0 0 0,1-1 0 0 0,-1 1 0 0 0,0-1 0 0 0,1 1 0 0 0,-1-1 0 0 0,1 1 0 0 0,-1-1 0 0 0,1 1 0 0 0,-1-1 0 0 0,1 1 0 0 0,-1-1 0 0 0,1 0 0 0 0,-1 1 0 0 0,1-1 0 0 0,-1 0 0 0 0,1 1 0 0 0,0-1 0 0 0,-1 1 0 0 0,1-1 0 0 0,-1 1 0 0 0,0-1 0 0 0,1 1 0 0 0,-1-1 0 0 0,1 1 0 0 0,-1-1 0 0 0,0 1 0 0 0,1-1 0 0 0,-1 1 0 0 0,0 0 0 0 0,0-1 0 0 0,1 1 0 0 0,-1-1 0 0 0,0 1 0 0 0,0 0 0 0 0,0-1 0 0 0,0 1 0 0 0,0 0 0 0 0,0-1 0 0 0,0 1 0 0 0,0 0 0 0 0,0 6 0 0 0,-1-5 0 0 0,1 0 0 0 0,0 0 0 0 0,0 0 0 0 0,0 0 0 0 0,1 0 0 0 0,-1 0 0 0 0,0 0 0 0 0,1 0 0 0 0,-1 0 0 0 0,1 1 0 0 0,12 24 0 0 0,-12-20 0 0 0,1 2 0 0 0,8 11 0 0 0,-5 5 0 0 0,5-5 0 0 0,-5 6 0 0 0,5-6 0 0 0,-5 5 0 0 0,0-10 0 0 0,-3-12 0 0 0,-1 0 0 0 0,0 0 0 0 0,0 0 0 0 0,0 1 0 0 0,-1-1 0 0 0,1 0 0 0 0,-1 1 0 0 0,0-1 0 0 0,1 1 0 0 0,-1 4 0 0 0,1 0 0 0 0,0 0 0 0 0,0 0 0 0 0,3 7 0 0 0,-2-8 0 0 0,0 0 0 0 0,-1 0 0 0 0,1 0 0 0 0,-1 6 0 0 0,-1-10 0 0 0,0-1 0 0 0,0 1 0 0 0,0-1 0 0 0,0 1 0 0 0,1-1 0 0 0,-1 1 0 0 0,1-1 0 0 0,0 0 0 0 0,-1 1 0 0 0,1-1 0 0 0,0 0 0 0 0,1 2 0 0 0,-1-2 0 0 0,1 0 0 0 0,-1 1 0 0 0,-1-1 0 0 0,1 0 0 0 0,0 1 0 0 0,0-1 0 0 0,-1 1 0 0 0,0-1 0 0 0,1 1 0 0 0,-1-1 0 0 0,0 1 0 0 0,0 1 0 0 0,0 175 0 0 0,0-178-1 0 0,0 0 1 0 0,0 0 0 0 0,0 0 0 0 0,0 0 0 0 0,0 0 0 0 0,-1 0 0 0 0,1 0 0 0 0,0 0 0 0 0,0 0 0 0 0,-1 0 0 0 0,1 0 0 0 0,-1 0 0 0 0,1 0 0 0 0,-1 0 0 0 0,1 0 0 0 0,-1 0 0 0 0,0 1 0 0 0,-5 9 0 0 0,5-6 3 0 0,0-1-1 0 0,0 1 0 0 0,1 0 0 0 0,0-1 0 0 0,0 3-2 0 0,0 23 64 0 0,0-29-61 0 0,0 0 0 0 0,0 0 0 0 0,0 0 0 0 0,0-1 0 0 0,0 1 0 0 0,0 0 1 0 0,-1 0-1 0 0,1 0 0 0 0,0-1 0 0 0,0 1 0 0 0,0 0 0 0 0,-1 0 0 0 0,1-1 0 0 0,-1 2-3 0 0,-9 0-3 0 0,8-2-62 0 0,3 5-34 0 0,-2 1 56 0 0,1-4 0 0 0,0 0-51 0 0,0-2-91 0 0,0 0-163 0 0,0 0 189 0 0,0 0-33 0 0,0 0-64 0 0,0 0 86 0 0,0 0-33 0 0,0 0-36 0 0,0 0-34 0 0,0 0-363 0 0,0 0 91 0 0,0 0-45 0 0,0-2-691 0 0,0-2-540 0 0,0-5-1027 0 0</inkml:trace>
  <inkml:trace contextRef="#ctx0" brushRef="#br0" timeOffset="660.58">0 531 6448 0 0,'0'0'141'0'0,"0"0"23"0"0,0 0 13 0 0,0 0-52 0 0,0 0-7 0 0,0 0 46 0 0,0 0 141 0 0,0 0 262 0 0,0 0 17 0 0,3 0-19 0 0,3 0-211 0 0,1 0 53 0 0,17 0 1074 0 0,-13 0-885 0 0,-4 0-282 0 0,-1 0-43 0 0,1 0-41 0 0,-1 0-73 0 0,0 0-88 0 0,-1 0-98 0 0,-2 0 275 0 0,-1-3-38 0 0,0 2-185 0 0,-1 0 0 0 0,0 0 0 0 0,0 0 0 0 0,1 0 0 0 0,-1 0 0 0 0,0 0 0 0 0,1 1 0 0 0,-1-1-1 0 0,0 0 1 0 0,1 1 0 0 0,1-1-23 0 0,25-2 292 0 0,-17 4-242 0 0,-5 0-34 0 0,-1-1 0 0 0,0 0 0 0 0,1 0 0 0 0,-1 0 0 0 0,0-1 0 0 0,1 0 0 0 0,-1 0 0 0 0,1 0-16 0 0,0-1 9 0 0,12-4 55 0 0,-12 5-33 0 0,-1 0 1 0 0,1 0 0 0 0,-1 0 0 0 0,1 1 0 0 0,0-1-32 0 0,5 1 47 0 0,-7 1-33 0 0,1-1 0 0 0,-1 0 0 0 0,0-1 0 0 0,1 1 0 0 0,-1-1 1 0 0,2 0-15 0 0,9-5 16 0 0,-12 5-9 0 0,0 0 1 0 0,0 0 0 0 0,1 0 0 0 0,-1 0 0 0 0,0 0 0 0 0,0 1-1 0 0,1 0 1 0 0,0-1-8 0 0,2 2 12 0 0,-1-1 0 0 0,0 0-1 0 0,1-1 1 0 0,-1 1 0 0 0,0-1 0 0 0,0 0-1 0 0,4-1-11 0 0,8-6 12 0 0,-13 6-12 0 0,0 2 0 0 0,-1-1 0 0 0,1 0 0 0 0,0 1 0 0 0,0-1 0 0 0,-1 1 0 0 0,1 0 0 0 0,0 0 0 0 0,0 0 0 0 0,0 1 0 0 0,-1 0 0 0 0,0-1 0 0 0,0 0 0 0 0,0 0 0 0 0,0 0 0 0 0,-1 0 0 0 0,1-1 0 0 0,0 1 0 0 0,0-1 0 0 0,0 1 0 0 0,7-10 0 0 0,-7 9-3 0 0,0 0-1 0 0,0 1 1 0 0,0-1 0 0 0,0 1 0 0 0,0 0 0 0 0,0 0 0 0 0,1 0 3 0 0,-1 0-143 0 0,1 0 42 0 0,3 0 4 0 0,1 0 109 0 0,13 0 163 0 0,-13 0-179 0 0,-2 0-59 0 0,0 0-71 0 0,0 0-87 0 0,0 0-103 0 0,-2 0 20 0 0,0 0-68 0 0,0 0-72 0 0,0 0-79 0 0,0 0-85 0 0,0 0-91 0 0,0 0-97 0 0,-1 0-103 0 0,3 0-675 0 0,3 0-885 0 0</inkml:trace>
  <inkml:trace contextRef="#ctx0" brushRef="#br0" timeOffset="933.2">711 500 6824 0 0,'0'0'149'0'0,"0"0"23"0"0,0 0 13 0 0,0 3-21 0 0,0-2-161 0 0,0 1 1 0 0,0 0-1 0 0,1-1 0 0 0,-1 1 0 0 0,1-1 0 0 0,-1 1 0 0 0,1-1 0 0 0,-1 0 0 0 0,1 1 0 0 0,0-1 0 0 0,0 0 0 0 0,0 1-3 0 0,0-1 0 0 0,0 1-1 0 0,0 0 1 0 0,0-1 0 0 0,-1 1 0 0 0,1 0-1 0 0,0 0 1 0 0,-1-1 0 0 0,1 1 0 0 0,-1 0-1 0 0,1 0 1 0 0,-1 0 0 0 0,0 1 0 0 0,0 2-72 0 0,0 1 106 0 0,-1 1 109 0 0,2 14 491 0 0,1-12-437 0 0,0-4-146 0 0,2 6 99 0 0,0 2 95 0 0,-2 0 118 0 0,-1-5-131 0 0,-1 0 39 0 0,0 4 214 0 0,1 2-42 0 0,0 8 87 0 0,-1-1-106 0 0,-1-2-119 0 0,0-12-203 0 0,-1-2-34 0 0,-9 5 79 0 0,6 11-69 0 0,-2-14-23 0 0,7-7-53 0 0,0 1 0 0 0,-1-1 0 0 0,1 0 1 0 0,-1 0-1 0 0,1 1 0 0 0,0-1 0 0 0,-1 0 0 0 0,1 1 1 0 0,0-1-1 0 0,-1 1 0 0 0,1-1 0 0 0,0 1 0 0 0,0-1 1 0 0,0 0-1 0 0,-1 1 0 0 0,1-1 0 0 0,0 1 1 0 0,0-1-1 0 0,0 1 0 0 0,0-1 0 0 0,0 1 0 0 0,0-1 1 0 0,0 1-1 0 0,0-1 0 0 0,0 1 0 0 0,0-1 1 0 0,0 1-1 0 0,0-1 0 0 0,0 1-2 0 0,0 12 25 0 0,1-9-17 0 0,0 0 1 0 0,-1 0 0 0 0,0 0 0 0 0,0-1-1 0 0,0 1 1 0 0,-1 0 0 0 0,1 0-1 0 0,-1 0 1 0 0,0 0 0 0 0,-1 2-9 0 0,-4-2-43 0 0,5-4 38 0 0,1 1-1 0 0,0-1 1 0 0,-1 0 0 0 0,1 0-1 0 0,0 0 1 0 0,-1 1 0 0 0,1-1 0 0 0,0 0-1 0 0,-1 0 1 0 0,1 1 0 0 0,0-1 0 0 0,0 0-1 0 0,-1 1 1 0 0,1-1 0 0 0,0 0-1 0 0,0 1 1 0 0,-1-1 0 0 0,1 0 0 0 0,0 1-1 0 0,0-1 1 0 0,0 1 0 0 0,0-1 0 0 0,0 0-1 0 0,0 1 1 0 0,0-1 0 0 0,0 1-1 0 0,0-1 1 0 0,0 0 0 0 0,0 1 0 0 0,0-1-1 0 0,0 1 6 0 0,0 1-88 0 0,0-2 20 0 0,0 0-33 0 0,0 0-14 0 0,0 0-33 0 0,0 0-39 0 0,0 0-43 0 0,0 0-46 0 0,0 0-43 0 0,0 0-37 0 0,0 0-35 0 0,0 0-114 0 0,0 0-34 0 0,0 0-1192 0 0</inkml:trace>
  <inkml:trace contextRef="#ctx0" brushRef="#br0" timeOffset="1197.42">635 334 7568 0 0,'0'0'166'0'0,"0"0"29"0"0,0 0 14 0 0,0 0 13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38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379 61 4832 0 0,'0'0'108'0'0,"0"0"17"0"0,0 0 10 0 0,0 0 29 0 0,0 0 117 0 0,0 0 51 0 0,0 0 11 0 0,0 0 17 0 0,0 0 66 0 0,0 0 29 0 0,0 0 8 0 0,0 0-13 0 0,0 0-56 0 0,0 0-30 0 0,0 0-4 0 0,0-3-20 0 0,0-7-84 0 0,0 10-252 0 0,0 0-1 0 0,0 0 1 0 0,0 0 0 0 0,0 0 0 0 0,0 0 0 0 0,0 0 0 0 0,0 0-1 0 0,0 0 1 0 0,0 0 0 0 0,0-1 0 0 0,0 1 0 0 0,0 0 0 0 0,0 0-1 0 0,0 0 1 0 0,0 0 0 0 0,0 0 0 0 0,0 0 0 0 0,0 0 0 0 0,0 0-1 0 0,0 0 1 0 0,0 0 0 0 0,0-1 0 0 0,0 1 0 0 0,0 0 0 0 0,0 0-1 0 0,0 0 1 0 0,0 0 0 0 0,0 0 0 0 0,0 0 0 0 0,0 0 0 0 0,0 0-1 0 0,0 0 1 0 0,0 0 0 0 0,0 0 0 0 0,-1 0 0 0 0,1 0 0 0 0,0 0-1 0 0,0 0 1 0 0,0 0 0 0 0,0 0 0 0 0,0 0 0 0 0,0 0 0 0 0,0 0-1 0 0,0 0 1 0 0,0 0 0 0 0,0 0 0 0 0,0 0 0 0 0,-1 0 0 0 0,1 0-1 0 0,0 0 1 0 0,0 0 0 0 0,0 0 0 0 0,0 0 0 0 0,0 0 0 0 0,0 0-1 0 0,0 0 1 0 0,0 0-4 0 0,-1 0 50 0 0,-4 1-9 0 0,2-1 11 0 0,1-1 54 0 0,0 1 80 0 0,3-2 67 0 0,-1 0-107 0 0,-1-1-68 0 0,-1-2-3 0 0,2 4-3 0 0,-11-1 263 0 0,11 2-329 0 0,0 0-1 0 0,0 0 1 0 0,0 0 0 0 0,0 0 0 0 0,0 0 0 0 0,0 0 0 0 0,0 0 0 0 0,0 0 0 0 0,0 0 0 0 0,0 0 0 0 0,0 0 0 0 0,-1 0 0 0 0,1 0-1 0 0,0 0 1 0 0,0 0 0 0 0,0 0 0 0 0,0 0 0 0 0,0 0 0 0 0,0 0 0 0 0,0 0 0 0 0,0 0 0 0 0,0 0 0 0 0,0 0 0 0 0,0 0 0 0 0,-1 0 0 0 0,1-1-1 0 0,0 1 1 0 0,0 0 0 0 0,0 0 0 0 0,0 0 0 0 0,0 0 0 0 0,0 0 0 0 0,0 0 0 0 0,0 0 0 0 0,0 0 0 0 0,0 0 0 0 0,0 0 0 0 0,0 0-1 0 0,0 0 1 0 0,0 0 0 0 0,0-1 0 0 0,0 1 0 0 0,0 0 0 0 0,0 0 0 0 0,0 0 0 0 0,0 0 0 0 0,0 0 0 0 0,0 0 0 0 0,0 0 0 0 0,0 0-1 0 0,0 0 1 0 0,0 0 0 0 0,0-1 0 0 0,0 1 0 0 0,0 0 0 0 0,0 0 0 0 0,0 0-6 0 0,0 0 12 0 0,0-1 0 0 0,0 1 0 0 0,0 0 0 0 0,0-1 0 0 0,0 1 0 0 0,0-1 0 0 0,0 1 0 0 0,0 0 0 0 0,0-1 0 0 0,0 1 0 0 0,0-1 0 0 0,0 1 0 0 0,0 0 0 0 0,0-1 0 0 0,-1 1 0 0 0,1 0 0 0 0,0-1 0 0 0,0 1 0 0 0,0-1 0 0 0,-1 1 0 0 0,1 0 0 0 0,0 0 0 0 0,0-1 0 0 0,-1 1 0 0 0,1 0 0 0 0,0-1 0 0 0,-1 1 0 0 0,1 0 0 0 0,0 0 0 0 0,-1 0 0 0 0,1-1 0 0 0,0 1 0 0 0,-1 0 0 0 0,1 0 0 0 0,0 0 0 0 0,-1 0 0 0 0,1 0 0 0 0,-1 0 0 0 0,1 0 0 0 0,0 0 0 0 0,-1 0 0 0 0,1 0 0 0 0,-1 0 0 0 0,1 0 0 0 0,0 0 0 0 0,-1 0 0 0 0,1 0 0 0 0,-1 0 0 0 0,1 0-12 0 0,-1 0 23 0 0,0 0 0 0 0,0 0 1 0 0,1 0-1 0 0,-1 0 0 0 0,0 0 1 0 0,0 0-1 0 0,0 0 0 0 0,1 0 0 0 0,-1 0 1 0 0,0 0-1 0 0,0-1 0 0 0,0 1 1 0 0,1 0-1 0 0,-1-1 0 0 0,0 1 1 0 0,1 0-1 0 0,-1-1 0 0 0,0 1 1 0 0,0-1-24 0 0,-3-5 218 0 0,0 1-32 0 0,-5 3-42 0 0,-23 2 305 0 0,18 0-285 0 0,-1 0-43 0 0,0 0-99 0 0,13 0-18 0 0,1 1 1 0 0,-1-1 0 0 0,1 0-1 0 0,-1 0 1 0 0,1 1 0 0 0,-1-1-1 0 0,1 1 1 0 0,0-1 0 0 0,-1 1-1 0 0,1-1 1 0 0,0 1 0 0 0,-1 0 0 0 0,1 0-5 0 0,-12 5 3 0 0,-1-5-4 0 0,12-1 2 0 0,0 0 0 0 0,0-1 0 0 0,0 1 0 0 0,0 1 0 0 0,0-1 0 0 0,0 0 0 0 0,0 0 0 0 0,1 1 0 0 0,-1-1-1 0 0,0 1 1 0 0,0 0 0 0 0,-1 0-1 0 0,-1 5 29 0 0,3-5-28 0 0,1-1-1 0 0,0 1 1 0 0,0-1 0 0 0,0 0 0 0 0,-1 1-1 0 0,1-1 1 0 0,0 1 0 0 0,-1-1 0 0 0,1 0 0 0 0,0 1-1 0 0,-1-1 1 0 0,1 0 0 0 0,-1 0 0 0 0,1 1-1 0 0,0-1 1 0 0,-1 0 0 0 0,1 0 0 0 0,-1 0-1 0 0,1 1 1 0 0,-1-1 0 0 0,1 0 0 0 0,-1 0 0 0 0,1 0-1 0 0,-1 0 1 0 0,1 0 0 0 0,0 0 0 0 0,-1 0-1 0 0,1 0 1 0 0,-1 0 0 0 0,1 0 0 0 0,-1 0 0 0 0,0 0-1 0 0,-4-1 0 0 0,4 1 0 0 0,-23 13 0 0 0,9-8 0 0 0,0 8 0 0 0,0-1 10 0 0,1-4 52 0 0,14-5-39 0 0,0-3-23 0 0,0-1 1 0 0,0 1-1 0 0,-1 0 0 0 0,1 0 0 0 0,0 0 0 0 0,0 0 0 0 0,0 0 0 0 0,0 0 0 0 0,0 0 1 0 0,0 1-1 0 0,0-1 0 0 0,0 0 0 0 0,0 0 0 0 0,0 0 0 0 0,-1 0 0 0 0,1 0 0 0 0,0 0 0 0 0,0 0 1 0 0,0 0-1 0 0,0 0 0 0 0,0 0 0 0 0,0 0 0 0 0,0 0 0 0 0,0 0 0 0 0,0 0 0 0 0,0 0 1 0 0,0 0-1 0 0,0 0 0 0 0,0 0 0 0 0,0 0 0 0 0,0 1 0 0 0,0-1 0 0 0,-1 0 0 0 0,1 0 1 0 0,0 0-1 0 0,0 0 0 0 0,0 0 0 0 0,0 0 0 0 0,0 0 0 0 0,0 0 0 0 0,0 0 0 0 0,0 0 0 0 0,0 1 1 0 0,0-1-1 0 0,0 0 0 0 0,0 0 0 0 0,0 0 0 0 0,0 0 0 0 0,0 0 0 0 0,1 0 0 0 0,-1 0 1 0 0,0 0-1 0 0,0 0 0 0 0,0 0 0 0 0,0 0 0 0 0,0 1 0 0 0,0-1 0 0 0,0 0 0 0 0,0 0 1 0 0,0 0-1 0 0,0 0 0 0 0,0 0 0 0 0,0 0 0 0 0,0 0 0 0 0,0 0 0 0 0,0 0 0 0 0,0 0 0 0 0,1 0 0 0 0,-32 17 25 0 0,31-17-26 0 0,-15 8 2 0 0,14-3-6 0 0,2 2-44 0 0,-1 15 36 0 0,0-14-44 0 0,3 2 34 0 0,7-5-20 0 0,-7 2 33 0 0,-3-7 10 0 0,0 0 0 0 0,0 1 0 0 0,0-1 0 0 0,0 0 0 0 0,0 0 0 0 0,0 0 0 0 0,0 0 0 0 0,0 1 0 0 0,0-1 0 0 0,0 0 0 0 0,0 0 0 0 0,0 0 0 0 0,0 0 0 0 0,1 1 0 0 0,-1-1 0 0 0,0 0 0 0 0,0 0 0 0 0,0 0 0 0 0,0 0 0 0 0,0 0 0 0 0,0 1 0 0 0,1-1 0 0 0,-1 0 0 0 0,0 0 0 0 0,0 0 0 0 0,0 0 0 0 0,0 0 0 0 0,0 0 0 0 0,1 0 0 0 0,-1 0 0 0 0,0 0 0 0 0,0 0 0 0 0,0 0 0 0 0,1 0-1 0 0,-1 0 1 0 0,0 0 0 0 0,26 2 1 0 0,-25-2-1 0 0,0 0 0 0 0,1 0 0 0 0,-1 0 0 0 0,1 0 0 0 0,-1 0 0 0 0,1 0 0 0 0,-1 0-1 0 0,0 1 1 0 0,1-1 0 0 0,-1 1 0 0 0,1-1 0 0 0,-1 1 0 0 0,0-1 0 0 0,0 1 0 0 0,1 0 0 0 0,-1 0 0 0 0,21 10 11 0 0,-14-6 13 0 0,3 2 3 0 0,3-6 49 0 0,-13-1-72 0 0,1 0 0 0 0,-1 1 0 0 0,1-1 0 0 0,-1 0 0 0 0,1 1 0 0 0,-1-1 0 0 0,1 1 0 0 0,-1 0 0 0 0,1-1 0 0 0,-1 1 0 0 0,0 0-1 0 0,1 0-3 0 0,-1 0 3 0 0,1 0 0 0 0,-1 0-1 0 0,1 0 1 0 0,0 0-1 0 0,0-1 1 0 0,-1 1 0 0 0,1 0-1 0 0,0-1 1 0 0,0 0-1 0 0,0 1 1 0 0,0-1 0 0 0,1 0-3 0 0,3 0 0 0 0,-5 0 0 0 0,1 0 0 0 0,-1-1 0 0 0,1 1 0 0 0,0 0 0 0 0,-1 1 0 0 0,1-1 0 0 0,-1 0 0 0 0,1 0 0 0 0,-1 1 0 0 0,1-1 0 0 0,0 1 0 0 0,0 0 0 0 0,3 9 0 0 0,-4-10 0 0 0,0 1 0 0 0,-1-1 0 0 0,1 0 0 0 0,0 1 0 0 0,0-1 0 0 0,0 0 0 0 0,-1 0 0 0 0,1 0 0 0 0,0 0 0 0 0,0 0 0 0 0,0 1 0 0 0,-1-1 0 0 0,1-1 0 0 0,1 1 0 0 0,-1 0 0 0 0,1 0 0 0 0,0 1 0 0 0,-1-1 0 0 0,1 0 0 0 0,-1 1 0 0 0,1-1 0 0 0,-1 1 0 0 0,1-1 0 0 0,-1 1 0 0 0,1 0 0 0 0,-1-1 0 0 0,1 1 0 0 0,-1 0 0 0 0,0 0 0 0 0,7 4 0 0 0,5 0 0 0 0,-8 8 10 0 0,8 15 126 0 0,-13-18-73 0 0,-1-3-56 0 0,-1 8 57 0 0,-13 13-48 0 0,8-24-19 0 0,7-4 4 0 0,0 0-1 0 0,-1 1 1 0 0,1-1-1 0 0,-1 0 1 0 0,1 0-1 0 0,0 1 0 0 0,-1-1 1 0 0,1 0-1 0 0,0 1 1 0 0,-1-1-1 0 0,1 0 1 0 0,0 1-1 0 0,-1-1 1 0 0,1 1-1 0 0,0-1 0 0 0,0 0 1 0 0,-1 1-1 0 0,1-1 1 0 0,0 1-1 0 0,0-1 1 0 0,0 1-1 0 0,0-1 1 0 0,0 1-1 0 0,0-1 0 0 0,0 1 1 0 0,0-1-1 0 0,0 1 1 0 0,0-1-1 0 0,0 1 1 0 0,0-1-1 0 0,0 1 1 0 0,0-1-1 0 0,0 1 2 0 0,0 0 0 0 0,0 0 1 0 0,0-1-1 0 0,0 1 1 0 0,0 0-1 0 0,-1 0 1 0 0,1-1-1 0 0,0 1 0 0 0,0 0 1 0 0,-1 0-1 0 0,1-1 1 0 0,0 1-1 0 0,-1 0 1 0 0,1-1-1 0 0,-1 1 0 0 0,1-1 1 0 0,-1 1-1 0 0,1 0 1 0 0,-1-1-1 0 0,1 1 0 0 0,-1-1 1 0 0,0 1-1 0 0,1-1 1 0 0,-1 0-1 0 0,1 1 1 0 0,-1-1-1 0 0,0 0 0 0 0,0 1 1 0 0,0-1-3 0 0,0 0 3 0 0,0 1 0 0 0,0 0 0 0 0,0-1-1 0 0,0 1 1 0 0,0-1 0 0 0,0 1 0 0 0,0 0 0 0 0,0 0 0 0 0,0 0 0 0 0,0 0-1 0 0,0-1 1 0 0,0 1 0 0 0,1 0 0 0 0,-1 0 0 0 0,0 1-3 0 0,-3 8 11 0 0,4-9-11 0 0,-1 0 0 0 0,1 0 0 0 0,0 0 0 0 0,-1 0 0 0 0,1 0 0 0 0,-1 0 0 0 0,0 0 0 0 0,1 0 0 0 0,-1 0 0 0 0,0 0 0 0 0,1 0 0 0 0,-1 0 0 0 0,0 0 0 0 0,0-1 0 0 0,0 1 0 0 0,0 0 0 0 0,0-1 0 0 0,0 1 0 0 0,-10 4 14 0 0,2-1 42 0 0,-4 7 40 0 0,10-7-41 0 0,1-2-34 0 0,-1 0 24 0 0,0 1 31 0 0,-1 2 49 0 0,-9 5 8 0 0,-2-5-106 0 0,3 5-47 0 0,9-8-76 0 0,3-2-4 0 0,-2 0 20 0 0,-9 0 80 0 0,9 0 81 0 0,2 0 23 0 0,0 0 7 0 0,0-2-18 0 0,2-8-74 0 0,9 7-47 0 0,-2 3-189 0 0,-2 0 71 0 0,-1 0 38 0 0,-1 1 41 0 0,-2 1 49 0 0,2 8-6 0 0,1-6 15 0 0,-5-4 7 0 0,-1 0 1 0 0,0 1 0 0 0,1-1-1 0 0,-1 0 1 0 0,1 0-1 0 0,-1 1 1 0 0,0-1 0 0 0,1 0-1 0 0,-1 1 1 0 0,0-1-1 0 0,1 1 1 0 0,-1-1 0 0 0,0 0-1 0 0,0 1 1 0 0,1-1-1 0 0,-1 1 1 0 0,0-1 0 0 0,0 0-1 0 0,0 1 1 0 0,1-1 0 0 0,-1 1-1 0 0,0-1 1 0 0,0 1-1 0 0,0-1 1 0 0,0 1 0 0 0,0-1-1 0 0,0 1 1 0 0,0-1-1 0 0,0 1 1 0 0,0-1 0 0 0,0 1-1 0 0,-1-1 2 0 0,1 61-10 0 0,0-59 9 0 0,0-1 1 0 0,0 1 0 0 0,0 0 0 0 0,-1-1 0 0 0,1 1-1 0 0,-1 0 1 0 0,1-1 0 0 0,-1 1 0 0 0,0 0-1 0 0,1-1 1 0 0,-1 1 0 0 0,0-1 0 0 0,0 1 0 0 0,0-1 1 0 0,0 0 0 0 0,0 1 0 0 0,0 0 0 0 0,1-1 0 0 0,-1 1 0 0 0,0-1 0 0 0,1 1 0 0 0,-1 0 0 0 0,1-1 0 0 0,0 1 0 0 0,0 0 0 0 0,-1-1 0 0 0,1 1-1 0 0,1 1 3 0 0,-1-1-1 0 0,0 0 1 0 0,0 0-1 0 0,0 0 1 0 0,0 1-1 0 0,-1-1 1 0 0,1 0 0 0 0,0 0-1 0 0,-1 1 1 0 0,0-1-1 0 0,1 0 1 0 0,-1 0-1 0 0,0 0 1 0 0,0 0-1 0 0,0 0 1 0 0,0 0-1 0 0,-1 0 1 0 0,1-1-1 0 0,-1 1 1 0 0,1 0 0 0 0,-1 0-3 0 0,1-1 2 0 0,-1 1 0 0 0,1 0 1 0 0,-1 0-1 0 0,1 0 0 0 0,0-1 1 0 0,0 1-1 0 0,0 1 1 0 0,0-1-1 0 0,0 0 0 0 0,1 0 1 0 0,-1 0-1 0 0,0 0 0 0 0,1 1 1 0 0,0-1-3 0 0,-3 10 20 0 0,-8 9-9 0 0,6 4-11 0 0,-10 10 0 0 0,-10 23 0 0 0,24-56 0 0 0,1-1 0 0 0,-1 1 0 0 0,0-1 0 0 0,1 1 0 0 0,0 0 0 0 0,-1-1 0 0 0,1 1 0 0 0,0 0 0 0 0,0 0 0 0 0,0-1 0 0 0,0 1 0 0 0,0 0 0 0 0,0-1 0 0 0,0 1 0 0 0,1 0 0 0 0,-1-1 0 0 0,1 1 0 0 0,-1 0 0 0 0,0 0 0 0 0,1-1 0 0 0,-1 1 0 0 0,0 0 0 0 0,0-1 0 0 0,0 1 0 0 0,0 0 0 0 0,0 0 0 0 0,0-1 0 0 0,0 1 0 0 0,0 0 0 0 0,-1-1 0 0 0,1 1 0 0 0,-1 0 0 0 0,1-1 0 0 0,-1 1 0 0 0,0 0 0 0 0,-4 5-1 0 0,4-5-3 0 0,1-1 1 0 0,-1 0-1 0 0,0 1 0 0 0,0-1 0 0 0,0 1 0 0 0,1-1 1 0 0,-1 1-1 0 0,1-1 0 0 0,-1 1 0 0 0,1-1 1 0 0,0 1-1 0 0,0-1 0 0 0,0 1 0 0 0,-1 0 4 0 0,1 5-10 0 0,0-5 10 0 0,0 0 0 0 0,0 0 0 0 0,0 0 0 0 0,0 0 0 0 0,0 0 0 0 0,1 0 0 0 0,-1 0 0 0 0,0 0 0 0 0,1 0 0 0 0,0 1 0 0 0,4 5-7 0 0,-4-7 3 0 0,0 0 1 0 0,-1 1 0 0 0,1-1-1 0 0,0 1 1 0 0,0-1 0 0 0,-1 0-1 0 0,1 1 1 0 0,-1 0 0 0 0,1-1-1 0 0,-1 1 1 0 0,0-1 0 0 0,0 1 0 0 0,1-1-1 0 0,-1 1 4 0 0,0 0-1 0 0,0-1 0 0 0,0 1 1 0 0,0 0-1 0 0,1-1 0 0 0,-1 1 0 0 0,0-1 0 0 0,1 1 0 0 0,0-1 0 0 0,-1 1 0 0 0,1-1 1 0 0,0 1-1 0 0,0-1 0 0 0,-1 0 0 0 0,2 1 1 0 0,2 6 2 0 0,5 11-2 0 0,-8-15 0 0 0,0 0 0 0 0,1-1 0 0 0,0 1 0 0 0,-1 0 0 0 0,1 0 0 0 0,1-1 0 0 0,-1 1 0 0 0,0-1 0 0 0,1 0 0 0 0,0 0 0 0 0,0 0 0 0 0,0 0 0 0 0,0 0 0 0 0,0-1 0 0 0,2 2 0 0 0,25 11 0 0 0,-28-15 0 0 0,0 1 0 0 0,-1-1 0 0 0,1 1 0 0 0,0-1 0 0 0,0 0 0 0 0,0 1 0 0 0,-1-1 0 0 0,1 0 0 0 0,0 0 0 0 0,0 0 0 0 0,1-1 0 0 0,-1 1 0 0 0,-1 0 0 0 0,1 0 0 0 0,0 0 0 0 0,0 0 0 0 0,0 0 0 0 0,0 0 0 0 0,0 0 0 0 0,-1 1 0 0 0,1-1 0 0 0,0 1 0 0 0,1 0 0 0 0,19 8 57 0 0,-16-8-18 0 0,0 0-1 0 0,0 0 0 0 0,-1-1 1 0 0,1 1-1 0 0,3-2-38 0 0,-2 1 101 0 0,0 1-39 0 0,6-1-43 0 0,-1 0-106 0 0,-2-1-105 0 0,-1-1-100 0 0,6-4-275 0 0,0 1-37 0 0,0 3 73 0 0,3 2-355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39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350 91 5472 0 0,'0'0'124'0'0,"0"0"17"0"0,0 0 10 0 0,0-3-25 0 0,-2-7-100 0 0,-9 5-26 0 0,9 0 12 0 0,-1 0 76 0 0,-2 3 127 0 0,0-1 84 0 0,0-7 377 0 0,-5 5 27 0 0,5-5-10 0 0,0 6-370 0 0,0 2-55 0 0,-2-1-4 0 0,-1-6 83 0 0,8 8-299 0 0,-1 0 0 0 0,1 1 0 0 0,0-1 0 0 0,-1 0 0 0 0,1 0 0 0 0,-1 0 1 0 0,1 0-1 0 0,-1 1 0 0 0,0-1 0 0 0,1 0 0 0 0,-1 0 0 0 0,0 1 0 0 0,1-1 0 0 0,-1 1 0 0 0,0-1 1 0 0,0 0-1 0 0,0 1 0 0 0,1-1 0 0 0,-1 1-48 0 0,-5-1 270 0 0,-2 1-39 0 0,1 0-116 0 0,2 0-26 0 0,-1 0 43 0 0,-4 0 160 0 0,-14 0 473 0 0,18 0-582 0 0,-1 0-54 0 0,5 0 143 0 0,-1 3-24 0 0,2-2-233 0 0,0 0 1 0 0,0 0-1 0 0,0 0 0 0 0,0 0 1 0 0,-1-1-1 0 0,1 1 1 0 0,0 0-1 0 0,0 0 1 0 0,-1-1-1 0 0,0 1-15 0 0,-17 10 126 0 0,-6 12 3 0 0,23-21-126 0 0,-1 0 1 0 0,0 1-1 0 0,-1-1 0 0 0,1 0 1 0 0,0 0-1 0 0,-1 0-3 0 0,0-1 8 0 0,1 1 0 0 0,0 0 0 0 0,0 0 0 0 0,0 0 0 0 0,0 1 0 0 0,-1 0-8 0 0,-3 4 9 0 0,3-4-9 0 0,1 0 0 0 0,0 0 1 0 0,0 0-1 0 0,0 1 0 0 0,1-1 1 0 0,-1 1-1 0 0,-1 6 0 0 0,3-8 0 0 0,0 0 0 0 0,0 1 0 0 0,0-1 0 0 0,-1 0 0 0 0,1 0 0 0 0,0 0 0 0 0,-1 0 0 0 0,0-1 0 0 0,1 1 0 0 0,-4 3 0 0 0,1 1 0 0 0,0-1 0 0 0,1 1 0 0 0,0 0 0 0 0,0 0 0 0 0,0 0 0 0 0,0 0 0 0 0,2-3-1 0 0,0 1 0 0 0,0 0 0 0 0,0 0 0 0 0,1-1 0 0 0,-1 1 0 0 0,1 0 0 0 0,0 0 1 0 0,0 0-1 0 0,1 0 0 0 0,-1 1 1 0 0,1 15-51 0 0,-1 68 39 0 0,0-87 12 0 0,1 1 0 0 0,-1 0 0 0 0,0-1 0 0 0,0 1 0 0 0,1-1 0 0 0,-1 1 0 0 0,1-1 0 0 0,-1 1 0 0 0,1-1 0 0 0,0 1 0 0 0,-1-1 0 0 0,1 1 0 0 0,0-1 0 0 0,0 0 0 0 0,4 7 0 0 0,10 22 0 0 0,-13-25 0 0 0,-1-4 0 0 0,-1-1 0 0 0,0 1 0 0 0,0 0 0 0 0,1-1 0 0 0,-1 1 0 0 0,0-1 0 0 0,1 1 0 0 0,-1-1 0 0 0,1 1 0 0 0,-1-1 0 0 0,0 1 0 0 0,1-1 0 0 0,-1 1 0 0 0,1-1 0 0 0,-1 1 0 0 0,1-1 0 0 0,0 0 0 0 0,-1 1 0 0 0,1-1 0 0 0,-1 0 0 0 0,1 0 0 0 0,0 1 0 0 0,4 1 0 0 0,-4-1 0 0 0,0 0 0 0 0,1 0 0 0 0,-1 0 0 0 0,0 0 0 0 0,0 0 0 0 0,0 1 0 0 0,0-1 0 0 0,0 0 0 0 0,0 1 0 0 0,0-1 0 0 0,0 0 0 0 0,-1 1 0 0 0,1-1 0 0 0,0 2 0 0 0,-1-1 0 0 0,1-1 0 0 0,0 1 0 0 0,-1-1 0 0 0,1 1 0 0 0,0-1 0 0 0,0 0 0 0 0,0 1 0 0 0,0-1 0 0 0,0 0 0 0 0,0 0 0 0 0,0 0 0 0 0,0 1 0 0 0,1-1 0 0 0,0 0 0 0 0,16 4 0 0 0,9 5 0 0 0,4-7 0 0 0,-12-3 3 0 0,-3 0 54 0 0,-12 0-55 0 0,-2 0 6 0 0,1 0-1 0 0,0 0 1 0 0,0 0-1 0 0,0 0 1 0 0,0 0-1 0 0,0-1 0 0 0,0 1 1 0 0,0-1-1 0 0,-1 0 1 0 0,1 0-1 0 0,0 0 1 0 0,0 0-1 0 0,-1 0 1 0 0,1-1-1 0 0,-1 1 0 0 0,1-1 1 0 0,1-1-8 0 0,12-8-4 0 0,-4 4-75 0 0,6-21-74 0 0,-15 25 131 0 0,0-2 0 0 0,0 1 0 0 0,0 0 0 0 0,0-1 0 0 0,-1 1 0 0 0,0-1 0 0 0,1 0 1 0 0,-1-1 21 0 0,6-13-94 0 0,-3 11 40 0 0,1-1-41 0 0,-4-7-32 0 0,-2 13 103 0 0,0 0 1 0 0,1 0 0 0 0,-1 0 0 0 0,1 0 0 0 0,-1 0 0 0 0,1 0 0 0 0,1-1 23 0 0,6-14-142 0 0,-5 4 9 0 0,-3-6 17 0 0,-1 12 61 0 0,4-14-101 0 0,2 10 78 0 0,-4 10 71 0 0,0 0 0 0 0,0 0 0 0 0,0 0 0 0 0,0-1 0 0 0,-1 1 0 0 0,1 0 0 0 0,-1 0 0 0 0,1-1 0 0 0,-1 1 0 0 0,0 0 0 0 0,0-1 0 0 0,0 1 7 0 0,0-10-42 0 0,-1 9 34 0 0,1 0 0 0 0,0 0 1 0 0,0 0-1 0 0,0 0 0 0 0,0 0 0 0 0,1 0 1 0 0,-1 0-1 0 0,1 0 0 0 0,0 0 0 0 0,0-1 8 0 0,4-3-12 0 0,0-2 19 0 0,-3-1-32 0 0,-2-7-39 0 0,0 15 26 0 0,0 2 90 0 0,0 0 60 0 0,0 0-10 0 0,0 0-6 0 0,5 2 7 0 0,-1-2-39 0 0,1 3 2 0 0,-4 7 5 0 0,-1-4-27 0 0,0-4-30 0 0,0-1 0 0 0,0 1 0 0 0,0-1 0 0 0,0 1-1 0 0,0 0 1 0 0,0-1 0 0 0,0 1 0 0 0,1-1 0 0 0,-1 1 0 0 0,0-1-1 0 0,1 1 1 0 0,0 1-14 0 0,5 1 76 0 0,-5-4-71 0 0,-1 0 0 0 0,1 1 0 0 0,-1-1 0 0 0,0 0 0 0 0,1 0 0 0 0,-1 1 0 0 0,0-1 0 0 0,1 0 0 0 0,-1 1 0 0 0,0-1 1 0 0,1 0-1 0 0,-1 1 0 0 0,0-1 0 0 0,1 1 0 0 0,-1-1 0 0 0,0 0 0 0 0,0 1 0 0 0,0-1 0 0 0,1 1 0 0 0,-1-1 0 0 0,0 1 0 0 0,0-1 0 0 0,0 1 0 0 0,0-1 0 0 0,0 1 0 0 0,0-1 0 0 0,0 1 0 0 0,0-1 0 0 0,0 0 1 0 0,0 1-1 0 0,0-1 0 0 0,0 1-5 0 0,-1 6 55 0 0,1-5-37 0 0,0 0 0 0 0,0 0 0 0 0,0 0 0 0 0,0 0 0 0 0,0 1 0 0 0,1-1 0 0 0,-1 0 0 0 0,1 0 0 0 0,-1 0 1 0 0,1 1-19 0 0,6 11 78 0 0,-6-11-61 0 0,0 0 0 0 0,0 1 1 0 0,0-1-1 0 0,-1 1 1 0 0,1-1-1 0 0,-1 1 0 0 0,0 2-17 0 0,1 10 77 0 0,-2-9-37 0 0,1-5-25 0 0,0 0-1 0 0,0 0 1 0 0,0 0-1 0 0,0 0 1 0 0,0 0-1 0 0,1 0 0 0 0,-1 0 1 0 0,1 0-1 0 0,-1 0 1 0 0,1 1-15 0 0,1 1 21 0 0,0-1-1 0 0,-1 0 1 0 0,1 1 0 0 0,-1 0-1 0 0,0-1 1 0 0,0 1 0 0 0,0 0-1 0 0,0 0 1 0 0,-1-1 0 0 0,1 4-21 0 0,-1-5 13 0 0,0 0 0 0 0,0 0 0 0 0,0 0 0 0 0,1-1 0 0 0,-1 1 0 0 0,0 0 0 0 0,1 0 0 0 0,0 0 0 0 0,-1-1 0 0 0,1 1 1 0 0,0 0-1 0 0,0-1 0 0 0,1 2-13 0 0,-1-1 13 0 0,0-1 0 0 0,-1 0 1 0 0,1 1-1 0 0,0-1 1 0 0,-1 0-1 0 0,1 1 0 0 0,-1-1 1 0 0,1 1-1 0 0,-1 0 0 0 0,0-1 1 0 0,1 1-1 0 0,-1-1 1 0 0,0 2-14 0 0,0 16 128 0 0,0 5-20 0 0,0-22-97 0 0,0 0 0 0 0,0-1 1 0 0,0 1-1 0 0,1 0 1 0 0,-1 0-1 0 0,1 0 1 0 0,-1 0-1 0 0,1-1 1 0 0,-1 1-1 0 0,1 0 0 0 0,0-1 1 0 0,0 1-1 0 0,1 1-11 0 0,-1-2 10 0 0,0 1 0 0 0,0-1 0 0 0,-1 0-1 0 0,1 1 1 0 0,0-1 0 0 0,-1 1 0 0 0,1-1 0 0 0,-1 1-1 0 0,0-1 1 0 0,1 1 0 0 0,-1-1 0 0 0,0 1 0 0 0,0 1-10 0 0,0 3 37 0 0,0-5-20 0 0,-1 1 0 0 0,1 0 0 0 0,0-1 0 0 0,0 1 0 0 0,0-1 0 0 0,1 1 0 0 0,-1-1 0 0 0,0 1 0 0 0,1 0 0 0 0,-1-1 0 0 0,0 1 0 0 0,2 0-17 0 0,4 1 100 0 0,-5-3-97 0 0,-1 0 0 0 0,0 0 0 0 0,0 0 0 0 0,0 1-1 0 0,0-1 1 0 0,1 0 0 0 0,-1 0 0 0 0,0 0 0 0 0,0 0 0 0 0,0 0-1 0 0,0 0 1 0 0,1 0 0 0 0,-1 0 0 0 0,0 0 0 0 0,0 0-1 0 0,0 0 1 0 0,0 0 0 0 0,0 1 0 0 0,1-1 0 0 0,-1 0-1 0 0,0 0 1 0 0,0 0 0 0 0,0 0 0 0 0,0 0 0 0 0,0 1-1 0 0,0-1 1 0 0,0 0 0 0 0,0 0 0 0 0,1 0 0 0 0,-1 0-1 0 0,0 1 1 0 0,0-1 0 0 0,0 0 0 0 0,0 0 0 0 0,0 0-1 0 0,0 1-2 0 0,1 7 101 0 0,-1 9 64 0 0,0-2-137 0 0,0-14-30 0 0,0 0 0 0 0,0 0 1 0 0,0 0-1 0 0,0-1 0 0 0,0 1 1 0 0,0 0-1 0 0,0 0 1 0 0,1 0-1 0 0,-1-1 0 0 0,0 1 1 0 0,0 0-1 0 0,1 0 0 0 0,-1-1 1 0 0,1 2 1 0 0,0-1-82 0 0,0-1 59 0 0,0 0 50 0 0,0 0 56 0 0,1 0-41 0 0,-1 0-66 0 0,0 0-46 0 0,1 0-58 0 0,-1 1-32 0 0,0-1-55 0 0,0 2-63 0 0,1-1-70 0 0,-1 0 113 0 0,0 0-35 0 0,1 1-365 0 0,-1 0 88 0 0,1-1-49 0 0,1 2-701 0 0,-1-1-553 0 0,-2-1-1049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17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7688 0 0,'0'0'166'0'0,"0"0"29"0"0,0 0 14 0 0,0 0-56 0 0,0 0 12 0 0,0 1 81 0 0,3 1 229 0 0,7 8 416 0 0,-9-9-611 0 0,-1 0-38 0 0,1 1 140 0 0,0 0-117 0 0,0 0-93 0 0,-1 0-58 0 0,-1 2 4 0 0,0-3 1 0 0,1-1 9 0 0,0 9 577 0 0,0-1-88 0 0,0-1-85 0 0,0 0-82 0 0,0 0-79 0 0,0-1-76 0 0,0 1-72 0 0,0-1-70 0 0,0 0-69 0 0,3 7 224 0 0,2-3-75 0 0,-4-9-201 0 0,0 1 1 0 0,0-1 0 0 0,-1 1-1 0 0,1-1 1 0 0,0 1 0 0 0,-1-1-1 0 0,1 1 1 0 0,-1 0 0 0 0,1-1-1 0 0,-1 1 1 0 0,0 0 0 0 0,0 0-1 0 0,0-1-31 0 0,0 15 188 0 0,-1-1-40 0 0,1-3-40 0 0,-1-1 0 0 0,1 0 0 0 0,1 1 0 0 0,0-1 0 0 0,2 7-109 0 0,1-2 113 0 0,-2-10-57 0 0,0 0 0 0 0,0 1 0 0 0,-1-1 0 0 0,0 1 0 0 0,-1-1-1 0 0,1 1-55 0 0,-1 14 148 0 0,0 1-83 0 0,0 38-54 0 0,0-52-11 0 0,1 0 0 0 0,0-1 0 0 0,0 1 0 0 0,1 0 0 0 0,0 2 0 0 0,0-3 2 0 0,0 0 0 0 0,-1 0 0 0 0,0 0 1 0 0,0 0-1 0 0,0 2-2 0 0,-1-2 11 0 0,1 0-1 0 0,0 0 1 0 0,0 0 0 0 0,1 0 0 0 0,0 0-1 0 0,2 4-10 0 0,-3-6 5 0 0,0-2 6 0 0,0-1-1 0 0,-1 1 0 0 0,1-1 0 0 0,-1 1 0 0 0,0-1 0 0 0,0 1 0 0 0,0 0 0 0 0,0 1-10 0 0,0 7 13 0 0,0 16 73 0 0,0-12-43 0 0,0-7-21 0 0,0 12 53 0 0,0-18-62 0 0,0-1-108 0 0,0-1-138 0 0,0 0-12 0 0,0 0-36 0 0,0 0-746 0 0,0 0-42 0 0,0 0-9 0 0</inkml:trace>
  <inkml:trace contextRef="#ctx0" brushRef="#br0" timeOffset="298.13">424 333 11312 0 0,'0'0'256'0'0,"0"0"34"0"0,0 0 21 0 0,0 0-35 0 0,-1 0-208 0 0,-1 2-40 0 0,-1 2-146 0 0,0 1 76 0 0,1 0 66 0 0,0 0 59 0 0,0 1 52 0 0,1 1 43 0 0,0 7 278 0 0,1 28 1046 0 0,0-33-1231 0 0,0 0-48 0 0,1-2-74 0 0,-1 0-60 0 0,0-1-69 0 0,0-1-78 0 0,0 19 320 0 0,0 23 268 0 0,0-31-305 0 0,0 2 74 0 0,0 3 83 0 0,1-17-338 0 0,-1 0 0 0 0,1 0 0 0 0,-1 0 0 0 0,1-1 0 0 0,0 1 0 0 0,0 0 0 0 0,1-1 0 0 0,-1 1 0 0 0,1-1 0 0 0,1 3-44 0 0,-2-4 28 0 0,-1 0 0 0 0,1-1-1 0 0,-1 1 1 0 0,1 0-1 0 0,-1 0 1 0 0,0-1 0 0 0,0 1-1 0 0,0 0 1 0 0,0 0-1 0 0,0 0 1 0 0,0 1-28 0 0,0 9 119 0 0,2 1-40 0 0,-1-10-180 0 0,0 0 59 0 0,0 0 48 0 0,1-1 35 0 0,2 11 317 0 0,-2-7-329 0 0,-2-3-58 0 0,1 1-37 0 0,-1-1-22 0 0,0 1-33 0 0,1 0-37 0 0,-1 0-40 0 0,0 1-44 0 0,0 0-48 0 0,0 0-50 0 0,0 1-54 0 0,0-6-688 0 0</inkml:trace>
  <inkml:trace contextRef="#ctx0" brushRef="#br0" timeOffset="832.45">1180 333 7368 0 0,'0'0'165'0'0,"0"0"22"0"0,0 0 10 0 0,-1-1-48 0 0,-1-1 9 0 0,0 0-36 0 0,-2-2 138 0 0,0 0 40 0 0,1 2 548 0 0,1-1 31 0 0,-7-6-128 0 0,8 8-663 0 0,-1-1 189 0 0,1 2 84 0 0,-1-3 190 0 0,-1 0-509 0 0,-1 1 77 0 0,-2-1 204 0 0,-12-1 618 0 0,12 4-722 0 0,0 0-86 0 0,-4-2 102 0 0,-1-3-8 0 0,4 1-79 0 0,0 1-22 0 0,0 2 11 0 0,-1 0 38 0 0,-3 1-88 0 0,-33-1 227 0 0,28 5-244 0 0,8 1-60 0 0,7-4-5 0 0,0-1 1 0 0,-1 1 0 0 0,1 0 0 0 0,-1 0 0 0 0,1 0-1 0 0,-1-1 1 0 0,1 1 0 0 0,-1-1 0 0 0,1 1-1 0 0,-1-1 1 0 0,1 0 0 0 0,-1 0 0 0 0,1 0 0 0 0,-1 1-6 0 0,-14-2 33 0 0,-12 0 15 0 0,11 5-49 0 0,-13 11 1 0 0,15-2 0 0 0,14-13 0 0 0,0 1 0 0 0,0 0 0 0 0,0 0 0 0 0,1 0 0 0 0,-1 0 0 0 0,0 0 0 0 0,0 0 0 0 0,1-1 0 0 0,-1 1 0 0 0,1 1 0 0 0,-1-1 0 0 0,1 0 0 0 0,-1 0 0 0 0,1 1 0 0 0,4 9 0 0 0,-3-9-1 0 0,0-1-1 0 0,-1 1 1 0 0,1-1 0 0 0,0 1-1 0 0,-1 0 1 0 0,1-1-1 0 0,-1 1 1 0 0,0 0 0 0 0,1-1-1 0 0,-1 2 2 0 0,0-2-3 0 0,0 0 0 0 0,0 0 0 0 0,0 0 0 0 0,1 0 0 0 0,-1 0 0 0 0,0 0 0 0 0,1-1 0 0 0,-1 1 0 0 0,0 0-1 0 0,1 0 1 0 0,-1 0 0 0 0,1 0 0 0 0,-1-1 0 0 0,1 1 0 0 0,0 0 0 0 0,-1 0 0 0 0,1-1 0 0 0,0 1 0 0 0,-1-1 0 0 0,1 1 0 0 0,0-1 0 0 0,0 1-1 0 0,-1-1 1 0 0,1 1 0 0 0,0-1 0 0 0,0 1 0 0 0,0-1 3 0 0,14 10-37 0 0,-8-2 28 0 0,-2-4-8 0 0,-1 1 0 0 0,1-1 0 0 0,-1 0 0 0 0,4 2 17 0 0,-3-3-10 0 0,0 1 0 0 0,0 0 0 0 0,0 0 0 0 0,-1 1 0 0 0,1-1 0 0 0,-1 1 0 0 0,0 0 0 0 0,2 3 10 0 0,-4-4-3 0 0,1-1 1 0 0,0 1-1 0 0,1-1 0 0 0,-1 0 1 0 0,0 0-1 0 0,1-1 0 0 0,0 1 1 0 0,0-1-1 0 0,-1 0 0 0 0,1 0 1 0 0,0 0-1 0 0,4 1 3 0 0,16 9-41 0 0,4 8 28 0 0,-10-7 13 0 0,0-2 1 0 0,11 6-1 0 0,-15-9 0 0 0,-1 1 0 0 0,0 1 0 0 0,0 0 0 0 0,-1 1 0 0 0,-1 0 0 0 0,4 5 0 0 0,0 0 0 0 0,-3-1 0 0 0,-10-10-30 0 0,-1 2 74 0 0,-1 18 300 0 0,-3-20-261 0 0,-7 1 53 0 0,4 4-1 0 0,6-9-125 0 0,-1 0-1 0 0,1 0 1 0 0,0 0-1 0 0,-1 0 0 0 0,1 0 1 0 0,-1 0-1 0 0,0 0 1 0 0,1 0-1 0 0,-1 0 1 0 0,0-1-1 0 0,0 1 1 0 0,1 0-1 0 0,-1 0 1 0 0,0-1-1 0 0,0 1 0 0 0,0 0-9 0 0,-3 0 41 0 0,0 0 0 0 0,0 0 0 0 0,-1-1 0 0 0,1 1 0 0 0,0-1 0 0 0,0 0-1 0 0,0 0 1 0 0,0 0 0 0 0,-4-1-41 0 0,-8 0 120 0 0,5 2-34 0 0,8-1-67 0 0,0 0 1 0 0,0 1-1 0 0,0-1 1 0 0,0-1-1 0 0,0 1 1 0 0,-1 0-1 0 0,1-1 0 0 0,0 1 1 0 0,0-1-1 0 0,0 0-19 0 0,-20-12 116 0 0,11 6-74 0 0,2 2-40 0 0,-5 2 11 0 0,14 3-10 0 0,0 0 0 0 0,0 0 0 0 0,0 0 1 0 0,1 0-1 0 0,-1 0 0 0 0,0 0 0 0 0,0 0 0 0 0,0 0 0 0 0,1 0 1 0 0,-1-1-1 0 0,0 1 0 0 0,0 0 0 0 0,1-1 0 0 0,-1 1 0 0 0,0-1-3 0 0,-5-9 13 0 0,5 9-14 0 0,1 0 0 0 0,-1 0 0 0 0,1 0 0 0 0,0 0 0 0 0,-1 0 0 0 0,0 0 0 0 0,1 0 0 0 0,-1 0 0 0 0,0 0 0 0 0,1 1 0 0 0,-1-1 0 0 0,0 0 0 0 0,0 0 0 0 0,0 1 0 0 0,0-1-1 0 0,0 0 2 0 0,-11-1-77 0 0,12 2 76 0 0,-1 0-1 0 0,1 0 1 0 0,0 0-1 0 0,0 0 1 0 0,0 0-1 0 0,0 0 1 0 0,0 0 0 0 0,0 0-1 0 0,0 0 1 0 0,0 0-1 0 0,0 0 1 0 0,0 0-1 0 0,-1 0 1 0 0,1 0-1 0 0,0 0 1 0 0,0 0-1 0 0,0 0 1 0 0,0 0 0 0 0,0 0-1 0 0,0 0 1 0 0,0 0-1 0 0,0 0 1 0 0,0 0-1 0 0,0 0 1 0 0,0 0-1 0 0,0 0 1 0 0,-1 0 0 0 0,1-1-1 0 0,0 1 1 0 0,0 0-1 0 0,0 0 1 0 0,0 0-1 0 0,0 0 1 0 0,0 0-1 0 0,0 0 1 0 0,0 0-1 0 0,0 0 1 0 0,0 0 0 0 0,0 0-1 0 0,0 0 1 0 0,0 0-1 0 0,0-1 1 0 0,0 1-1 0 0,0 0 1 0 0,0 0-1 0 0,0 0 1 0 0,0 0-1 0 0,0 0 1 0 0,0 0 0 0 0,0 0-1 0 0,0 0 1 0 0,0 0-1 0 0,0 0 1 0 0,0 0-1 0 0,0-1 1 0 0,0 1-1 0 0,0 0 2 0 0,-1-4-4 0 0,0 0-101 0 0,-2 2-87 0 0,1 0-73 0 0,-3-2-273 0 0,2-5-419 0 0,3 7-141 0 0</inkml:trace>
  <inkml:trace contextRef="#ctx0" brushRef="#br0" timeOffset="1211.25">1709 76 9728 0 0,'0'0'222'0'0,"0"0"30"0"0,0 0 18 0 0,0 0-97 0 0,0 2-29 0 0,0 5 407 0 0,0 0-84 0 0,0 0-73 0 0,0 1-61 0 0,0 0 2 0 0,0 1-51 0 0,0 18 459 0 0,0-18-550 0 0,1-2-51 0 0,1-1-23 0 0,2 3 0 0 0,0-1-9 0 0,-2-1-6 0 0,-1 0 18 0 0,0 1 46 0 0,-2 28 385 0 0,0-14-282 0 0,1 0-51 0 0,1-1-53 0 0,2-1-55 0 0,2-4-16 0 0,-3-10-49 0 0,-1 0 0 0 0,1 0 0 0 0,-1 1 0 0 0,0-1 0 0 0,0 1 0 0 0,-1-1-47 0 0,0 148 774 0 0,0-103-467 0 0,0-1 69 0 0,1-34-278 0 0,5 1-40 0 0,0-2-19 0 0,-5-6-14 0 0,1 0 0 0 0,-1 0 0 0 0,-1 1 0 0 0,1-1 0 0 0,-2 1 0 0 0,0 3-25 0 0,0 9 58 0 0,1 5 37 0 0,0-24-29 0 0,0-3-23 0 0,0 0-118 0 0,0 1 39 0 0,0 0 37 0 0,0 5 85 0 0,0-4-99 0 0,0 0-45 0 0,0-1-46 0 0,0 0-59 0 0,0 0-72 0 0,0-1-81 0 0,-2 0-314 0 0,0 0 479 0 0,0 0 20 0 0,1 0-13 0 0,-1-1-41 0 0,1 1-9 0 0,0 0-42 0 0,0-1-48 0 0,0 0-54 0 0,1 0-59 0 0,-1 1-54 0 0,1-2-48 0 0,-1 1-42 0 0,1 0-156 0 0,0-1-42 0 0,0 0-187 0 0,0-1-508 0 0</inkml:trace>
  <inkml:trace contextRef="#ctx0" brushRef="#br0" timeOffset="1545.12">1391 348 9760 0 0,'3'0'222'0'0,"0"0"-144"0"0,1 0 57 0 0,6 0 243 0 0,-7 1-275 0 0,0-1-41 0 0,-1 2-70 0 0,0 3 48 0 0,1 0-34 0 0,2-3 12 0 0,3-1 40 0 0,1-1 39 0 0,1 0 41 0 0,3-1 136 0 0,1 0 49 0 0,8-5 304 0 0,-1 0-12 0 0,-7 4-305 0 0,0 2 111 0 0,1 1-105 0 0,5 0 5 0 0,-14-1-231 0 0,-1 0 0 0 0,1 0-1 0 0,-1-1 1 0 0,1 0 0 0 0,-1 1 0 0 0,4-2-90 0 0,5-4 208 0 0,-2 2-41 0 0,9 1 39 0 0,7 3 49 0 0,12 1 30 0 0,-21-2-197 0 0,-2-2-48 0 0,5-2 28 0 0,-16 3-44 0 0,0 0 1 0 0,0 1-1 0 0,0 0 0 0 0,0 0 1 0 0,5 1-25 0 0,-7 0-180 0 0,0 0 72 0 0,1 0 63 0 0,-1 0 51 0 0,5 0 118 0 0,11 0 364 0 0,-14 0-395 0 0,1 0-75 0 0,-4 0-55 0 0,1 0-42 0 0,0 0-48 0 0,0 0-54 0 0,0 0-80 0 0,0 0-76 0 0,0 0-83 0 0,0 0-90 0 0,0 0-98 0 0,0 0-104 0 0,0 0-113 0 0,0 0-118 0 0,2 0-1005 0 0,3 0-1108 0 0</inkml:trace>
  <inkml:trace contextRef="#ctx0" brushRef="#br0" timeOffset="1863.07">786 0 11792 0 0,'0'0'342'0'0,"0"0"-118"0"0,0 0-102 0 0,0 0-40 0 0,0 0-79 0 0,0 0-53 0 0,0 0-73 0 0,0 0-103 0 0,0 0-4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39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 7632 0 0,'0'0'166'0'0,"0"0"29"0"0,0 0 14 0 0,0 3-25 0 0,3 9-146 0 0,3-3-22 0 0,-2-5 45 0 0,-4-4-61 0 0,2 3 301 0 0,-1-1-104 0 0,0 1-62 0 0,-1 1-50 0 0,0 0-12 0 0,1-2 37 0 0,4 6 155 0 0,0 1 87 0 0,-3 1 74 0 0,1-5 46 0 0,7 6-21 0 0,-9-10-232 0 0,0 1-50 0 0,0-1-43 0 0,0 1-37 0 0,-1 2 18 0 0,-1 1-57 0 0,1-4-8 0 0,0 0 40 0 0,0 7 114 0 0,2-2-32 0 0,8 8 216 0 0,-9-13-208 0 0,1 1-39 0 0,-1 1 36 0 0,-1 1-85 0 0,-1 1-45 0 0,1-2 57 0 0,0 24 467 0 0,2-22-299 0 0,8 5-8 0 0,-7-6-67 0 0,-2-1-85 0 0,-1 1-54 0 0,-1 1-29 0 0,1-3 39 0 0,0 0-77 0 0,0 0 61 0 0,0 0 54 0 0,0-1 45 0 0,0 1 78 0 0,0-1 40 0 0,0 0 631 0 0,0-1-470 0 0,0-1-76 0 0,0 0-181 0 0,0 0-69 0 0,0 0-77 0 0,0-1-65 0 0,0 1-72 0 0,0-1-81 0 0,0 0 359 0 0,-1-1-31 0 0,0-1-52 0 0,1-2-32 0 0,1-3-27 0 0,0 1 25 0 0,-2-13 43 0 0,0 14-69 0 0,1 1 0 0 0,-1 0 0 0 0,1-1 0 0 0,1 1 0 0 0,0 0 0 0 0,-1 0 0 0 0,2-1 0 0 0,-1 1-17 0 0,3-5 21 0 0,-2 9-16 0 0,-1-1 0 0 0,0 0 0 0 0,0 0 0 0 0,0 0 0 0 0,0 0 0 0 0,0-1 0 0 0,-1 1 0 0 0,1 0 0 0 0,-1-2-5 0 0,0 3 0 0 0,0 1 0 0 0,0-1 0 0 0,0 0 0 0 0,1 1 0 0 0,-1-1 0 0 0,1 1 0 0 0,-1-1 0 0 0,1 1 0 0 0,-1-1 0 0 0,1 1 0 0 0,0-1 0 0 0,0 1 0 0 0,0 0 0 0 0,0-1 0 0 0,3-5 0 0 0,12-24 0 0 0,-12 21-2 0 0,2-2 2 0 0,4 2-82 0 0,2-1 12 0 0,-11 11 67 0 0,0 0 0 0 0,-1 0 0 0 0,1-1 0 0 0,0 1 0 0 0,-1 0 0 0 0,1 0-1 0 0,0 0 1 0 0,-1 0 0 0 0,1 0 0 0 0,0 0 0 0 0,-1 0 0 0 0,1 0 0 0 0,0 0 0 0 0,0 0 0 0 0,-1 0 0 0 0,1 0 0 0 0,0 0 0 0 0,-1 0 0 0 0,1 1 0 0 0,0-1 0 0 0,-1 0 3 0 0,13 11-24 0 0,-8-9-19 0 0,8 1 32 0 0,0 7 18 0 0,9 12-63 0 0,-12-12 41 0 0,3 6 15 0 0,2 14 0 0 0,-13-15 0 0 0,-2-14 0 0 0,0 0 0 0 0,0-1 0 0 0,0 1 0 0 0,0 0 0 0 0,0 0 0 0 0,0 0 0 0 0,0-1 0 0 0,1 1 0 0 0,-1 0 0 0 0,0 0 0 0 0,0 0 0 0 0,1-1 0 0 0,-1 1 0 0 0,1 1 0 0 0,9 3 0 0 0,-10-5 0 0 0,1 1 0 0 0,-1 0 0 0 0,1 0 0 0 0,-1 0 0 0 0,0 0 0 0 0,0 0 0 0 0,0 0 0 0 0,1 0 0 0 0,-1 0 0 0 0,0 0 0 0 0,0 0 0 0 0,0 0 0 0 0,0 0 0 0 0,-1 1 0 0 0,1 41 0 0 0,1-42 0 0 0,-1 1 0 0 0,0 0 0 0 0,1 0 0 0 0,-1 0 0 0 0,1 0 0 0 0,-1-1 0 0 0,1 1 0 0 0,0 0 0 0 0,0-1 0 0 0,0 2 0 0 0,2 4 0 0 0,-8-2-12 0 0,13 5-58 0 0,-7-9-163 0 0,0 0 84 0 0,-1 0 71 0 0,1 0 60 0 0,-1 0 47 0 0,0 0 33 0 0,1 1 239 0 0,-1-1-197 0 0,0 1-61 0 0,0-1-95 0 0,0-1-38 0 0,-1 1-53 0 0,1-1-60 0 0,0 1-67 0 0,0 0-31 0 0,0-1-62 0 0,0 1-68 0 0,0-1-72 0 0,0 1-78 0 0,0-1-82 0 0,0 1-88 0 0,0-1-91 0 0,0 0-1283 0 0,0 0-1207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41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0 137 5472 0 0,'0'0'124'0'0,"0"0"17"0"0,0 0 10 0 0,0 0-43 0 0,0 0 16 0 0,0 0 67 0 0,0 0 186 0 0,0 0 337 0 0,3-2 29 0 0,-2 1-605 0 0,1-1-30 0 0,0-1 11 0 0,0 1 53 0 0,0 0 85 0 0,0 1-76 0 0,-1-1 41 0 0,-1 2 185 0 0,3-2-20 0 0,10-8 12 0 0,-1 7-81 0 0,-12 3-312 0 0,0 0-1 0 0,0 0 1 0 0,0 0 0 0 0,0 0-1 0 0,0 0 1 0 0,0 0 0 0 0,1 0-1 0 0,-1 0 1 0 0,0 0 0 0 0,0 0-1 0 0,0 0 1 0 0,0 0 0 0 0,0 0-1 0 0,0 0 1 0 0,0 0 0 0 0,0 0-1 0 0,0 0 1 0 0,0 0 0 0 0,1 0-1 0 0,-1 0 1 0 0,0 0 0 0 0,0 0-1 0 0,0 0 1 0 0,0 0 0 0 0,0 0-1 0 0,0 0 1 0 0,0 0 0 0 0,0 0-1 0 0,0 0 1 0 0,0 0-1 0 0,0 0 1 0 0,0 0 0 0 0,0-1-1 0 0,0 1 1 0 0,0 0 0 0 0,0 0-1 0 0,1 0 1 0 0,-1 0 0 0 0,0 0-1 0 0,0 0 1 0 0,0 0 0 0 0,0 0-1 0 0,0 0 1 0 0,0 0 0 0 0,0 0-1 0 0,0-1 1 0 0,0 1 0 0 0,0 0-1 0 0,0 0 1 0 0,0 0 0 0 0,0 0-1 0 0,0 0 1 0 0,0 0 0 0 0,0 0-1 0 0,0 0 1 0 0,0 0 0 0 0,-1 0-6 0 0,4-13 317 0 0,-2 12-294 0 0,0 0-1 0 0,-1 0 0 0 0,1 0 1 0 0,0 0-1 0 0,0 0 0 0 0,0 0 1 0 0,-1 0-1 0 0,1 0 1 0 0,0 0-1 0 0,0 1 0 0 0,0-1 1 0 0,1 0-1 0 0,-1 1 1 0 0,0-1-1 0 0,0 1 0 0 0,0-1 1 0 0,0 1-1 0 0,0 0 1 0 0,1-1-1 0 0,-1 1 0 0 0,0 0 1 0 0,0 0-1 0 0,1 0 1 0 0,-1 0-1 0 0,1 0-22 0 0,11-3 191 0 0,-4-2-43 0 0,-1 0-44 0 0,4-1 80 0 0,0 0-58 0 0,-6 3-60 0 0,9 1 87 0 0,-14 2-142 0 0,0 0 0 0 0,0 0-1 0 0,-1 0 1 0 0,1 0-1 0 0,0 0 1 0 0,0 0-1 0 0,0 0 1 0 0,-1-1-1 0 0,1 1 1 0 0,0 0-1 0 0,0 0 1 0 0,-1-1 0 0 0,1 1-1 0 0,0 0 1 0 0,0-1-11 0 0,4-9 137 0 0,3 5-78 0 0,8-3-36 0 0,-12 6-14 0 0,11 0 35 0 0,-15 2-42 0 0,1 0 1 0 0,0 0-1 0 0,0 0 1 0 0,0 0-1 0 0,-1 0 1 0 0,1 0-1 0 0,0-1 1 0 0,0 1-1 0 0,0 0 1 0 0,-1 0-1 0 0,1-1 1 0 0,0 1-1 0 0,0 0 0 0 0,-1-1 1 0 0,1 1-3 0 0,4-6 61 0 0,-5 5-56 0 0,0 1-1 0 0,0-1 1 0 0,0 1-1 0 0,1-1 1 0 0,-1 1-1 0 0,0 0 0 0 0,1-1 1 0 0,-1 1-1 0 0,0 0 1 0 0,1-1-1 0 0,-1 1 0 0 0,0 0 1 0 0,1-1-1 0 0,-1 1 1 0 0,1 0-1 0 0,-1 0 0 0 0,1 0 1 0 0,-1-1-1 0 0,0 1 1 0 0,1 0-1 0 0,-1 0 0 0 0,1 0 1 0 0,-1 0-1 0 0,1 0 1 0 0,-1 0-1 0 0,1 0 1 0 0,-1 0-1 0 0,1 0 0 0 0,-1 0 1 0 0,1 0-1 0 0,-1 0 1 0 0,1 0-5 0 0,4 0 34 0 0,2 0 8 0 0,21 0 60 0 0,-18 0-155 0 0,11 0 50 0 0,-26 1 110 0 0,5 0-103 0 0,0-1 0 0 0,-1 0 0 0 0,1 1 0 0 0,-1-1 0 0 0,1 0 1 0 0,0 1-1 0 0,-1-1 0 0 0,1 1 0 0 0,0-1 0 0 0,-1 0 0 0 0,1 1 0 0 0,0-1 0 0 0,0 1 0 0 0,-1-1 1 0 0,1 1-1 0 0,0-1 0 0 0,0 1 0 0 0,0-1 0 0 0,0 1 0 0 0,0-1 0 0 0,-1 1 0 0 0,1 0 0 0 0,0-1 1 0 0,0 1-5 0 0,0 1 64 0 0,-2-2-11 0 0,2 0-53 0 0,0 0 1 0 0,0 0-1 0 0,-1 0 0 0 0,1 0 1 0 0,0 0-1 0 0,0 0 1 0 0,0 0-1 0 0,0 0 0 0 0,-1 0 1 0 0,1 0-1 0 0,0 0 1 0 0,0 0-1 0 0,0 0 0 0 0,0 0 1 0 0,-1 0-1 0 0,1 0 1 0 0,0 0-1 0 0,0 0 0 0 0,0 0 1 0 0,0 0-1 0 0,0 0 1 0 0,-1 0-1 0 0,1 0 0 0 0,0 1 1 0 0,0-1-1 0 0,0 0 1 0 0,0 0-1 0 0,0 0 0 0 0,-1 0 1 0 0,1 0-1 0 0,0 0 1 0 0,0 0-1 0 0,0 1 0 0 0,0-1 1 0 0,0 0-1 0 0,0 0 1 0 0,0 0-1 0 0,0 0 0 0 0,0 0 1 0 0,0 1-1 0 0,0-1 1 0 0,0 0-1 0 0,0 0 0 0 0,-1 0 1 0 0,1 0-1 0 0,0 1 1 0 0,0-1-1 0 0,0 0 0 0 0,0 0 1 0 0,1 0-1 0 0,-1 0 1 0 0,0 0-1 0 0,0 1 0 0 0,0-1 1 0 0,0 0-1 0 0,0 0 1 0 0,0 0-1 0 0,15 21 61 0 0,-15-21-60 0 0,0 0 0 0 0,0 0 0 0 0,0 0 0 0 0,0 0 1 0 0,0 1-1 0 0,1-1 0 0 0,-1 0 0 0 0,0 0 0 0 0,0 0 0 0 0,0 1 0 0 0,0-1 1 0 0,0 0-1 0 0,0 0 0 0 0,0 0 0 0 0,0 0 0 0 0,0 1 0 0 0,-1-1 1 0 0,1 0-1 0 0,0 0 0 0 0,0 0 0 0 0,0 1 0 0 0,0-1 0 0 0,0 0 0 0 0,0 0 1 0 0,0 0-1 0 0,0 0 0 0 0,0 0 0 0 0,0 1 0 0 0,-1-1 0 0 0,1 0 0 0 0,0 0 1 0 0,0 0-1 0 0,0 0 0 0 0,0 0 0 0 0,-1 0 0 0 0,1 1 0 0 0,0-1 0 0 0,0 0 1 0 0,0 0-1 0 0,0 0 0 0 0,-1 0 0 0 0,1 0-1 0 0,-5 4 17 0 0,-7 16 9 0 0,8-12 24 0 0,4-2-37 0 0,-1 0-6 0 0,-1-3-2 0 0,0-1-1 0 0,1 1 0 0 0,-1-1 1 0 0,-1 0-1 0 0,1 0 0 0 0,0 0 1 0 0,0 0-1 0 0,-1 0 1 0 0,1 0-1 0 0,-1 0 0 0 0,0-1 1 0 0,1 1-1 0 0,-2-1-4 0 0,0 2 10 0 0,0-1 0 0 0,0 0 0 0 0,0 1 0 0 0,0 0 0 0 0,-1 1-10 0 0,-71 72 85 0 0,59-48-21 0 0,6-22-24 0 0,10-6-39 0 0,0 1 1 0 0,0-1-1 0 0,0 0 1 0 0,0 1-1 0 0,0 0 1 0 0,0-1-1 0 0,0 1 1 0 0,0-1-1 0 0,1 1 1 0 0,-1 0 0 0 0,0 0-1 0 0,0-1 1 0 0,1 1-1 0 0,-1 0 1 0 0,0 0-1 0 0,0 0-1 0 0,1 1 6 0 0,-1 0 1 0 0,0 1-1 0 0,0-1 0 0 0,1 0 0 0 0,-1 0 1 0 0,1 0-1 0 0,0 1 0 0 0,0-1-6 0 0,0-1 2 0 0,0 0 0 0 0,0 0 1 0 0,0 0-1 0 0,0 0 0 0 0,0 0 0 0 0,-1 0 0 0 0,1 0 1 0 0,0 0-1 0 0,0 0 0 0 0,-1 0 0 0 0,1 0 0 0 0,-1 0 1 0 0,1 0-1 0 0,-1 0 0 0 0,1-1 0 0 0,-1 1 0 0 0,1 0 0 0 0,-1 0 1 0 0,0-1-1 0 0,1 1 0 0 0,-1 0 0 0 0,0-1 0 0 0,0 1 1 0 0,0 0-1 0 0,1-1 0 0 0,-2 1-2 0 0,-11 4 21 0 0,13-4-18 0 0,-1 0 0 0 0,1-1 0 0 0,0 1 0 0 0,-1 0 0 0 0,1 0 1 0 0,0-1-1 0 0,0 1 0 0 0,0 0 0 0 0,0 0 0 0 0,0 0 0 0 0,-1 0 0 0 0,1-1 0 0 0,1 1 0 0 0,-1 1-3 0 0,0 13 11 0 0,0-3-1 0 0,0-9 44 0 0,0-3 10 0 0,0 3-16 0 0,-1 1-31 0 0,1 1-12 0 0,3 1 55 0 0,-2-6-59 0 0,12 10 34 0 0,3-8 23 0 0,10 1-42 0 0,-6 9-16 0 0,5 1 0 0 0,-10-11 26 0 0,-15-2-23 0 0,0 0-1 0 0,0 0 0 0 0,0 0 1 0 0,1 0-1 0 0,-1 0 0 0 0,0 0 1 0 0,0 0-1 0 0,0 0 0 0 0,0 0 1 0 0,0 0-1 0 0,0 0 0 0 0,0 0 1 0 0,0 0-1 0 0,0 0 0 0 0,0 0 1 0 0,0 0-1 0 0,1 0 0 0 0,-1 0 1 0 0,0 0-1 0 0,0 0 0 0 0,0 0 1 0 0,0 0-1 0 0,0 0 0 0 0,0 1 1 0 0,0-1-1 0 0,0 0 0 0 0,0 0 1 0 0,0 0-1 0 0,0 0 0 0 0,0 0 1 0 0,0 0-1 0 0,1 0 0 0 0,-1 0 1 0 0,0 0-1 0 0,0 0 0 0 0,0 0 1 0 0,0 0-1 0 0,0 0 0 0 0,0 0 1 0 0,0 1-1 0 0,0-1 0 0 0,0 0 1 0 0,0 0-1 0 0,0 0 0 0 0,0 0 1 0 0,0 0-1 0 0,0 0 0 0 0,0 0 1 0 0,0 0-1 0 0,0 0 0 0 0,0 0 1 0 0,0 1-1 0 0,0-1 0 0 0,0 0 1 0 0,0 0-1 0 0,0 0 1 0 0,0 0-3 0 0,0 25 320 0 0,-3-20-187 0 0,0-2-118 0 0,2-1-6 0 0,-10 21-6 0 0,1-8-3 0 0,7 0 0 0 0,3 1 23 0 0,0-6 28 0 0,0 3 26 0 0,0 9 44 0 0,3-7-133 0 0,7-3-48 0 0,-7-7-12 0 0,-3 5 26 0 0,2-4 104 0 0,1-3-34 0 0,3 2 3 0 0,13 14 24 0 0,-14-13-71 0 0,-2-3 2 0 0,-1-1-1 0 0,1 1 1 0 0,0-1 0 0 0,0 1 0 0 0,0-1 0 0 0,0 0 0 0 0,0 0 0 0 0,0 0 0 0 0,0-1 0 0 0,1 1 0 0 0,-1-1 0 0 0,4 1 18 0 0,11 7-11 0 0,7 13 110 0 0,7 5 36 0 0,44 18-113 0 0,-50-30 19 0 0,2 1-49 0 0,-9-1-94 0 0,-3 0-6 0 0,-1 1 45 0 0,14 13 45 0 0,-27-28 20 0 0,-1 1 0 0 0,0-1 1 0 0,1 1-1 0 0,-1-1 0 0 0,0 1 1 0 0,0-1-1 0 0,0 1 0 0 0,0 0 1 0 0,0 0-1 0 0,0-1 1 0 0,-1 2-4 0 0,3 25 121 0 0,-4-20-89 0 0,0 13 36 0 0,5-7 10 0 0,1-7-35 0 0,0 3 39 0 0,-2 6 62 0 0,-3-13-109 0 0,-1 0 0 0 0,1 1 0 0 0,0-1 0 0 0,-1 1 0 0 0,0-1 0 0 0,0 3-34 0 0,-8 8 185 0 0,7-11-39 0 0,0-1-54 0 0,2 1-33 0 0,0 1-31 0 0,0-1-6 0 0,-1 0 23 0 0,-24 27 339 0 0,22-25-332 0 0,3-5-39 0 0,0 1-1 0 0,0-1 1 0 0,0 1 0 0 0,-1 0 0 0 0,1-1-1 0 0,0 1 1 0 0,-1-1 0 0 0,1 1 0 0 0,-1-1-1 0 0,1 1 1 0 0,-1-1 0 0 0,1 1 0 0 0,-1-1-1 0 0,1 1 1 0 0,-1-1 0 0 0,1 0 0 0 0,-1 1-1 0 0,1-1 1 0 0,-1 0 0 0 0,0 1 0 0 0,1-1-1 0 0,-1 0-12 0 0,-4 2 51 0 0,-22 14 285 0 0,-2 1-50 0 0,12-9-179 0 0,4-4 12 0 0,3-1-41 0 0,-12 5 77 0 0,4-6 10 0 0,0 1-44 0 0,13-1-103 0 0,-19 5 84 0 0,-5-3 64 0 0,-12-4 18 0 0,-27 0 7 0 0,26 0-78 0 0,27 0-101 0 0,3 0-1 0 0,7 0 32 0 0,-8 0-33 0 0,-2 0-10 0 0,14 0 0 0 0,0 0 0 0 0,0 0 0 0 0,1 0 0 0 0,-1 0 0 0 0,0 0 0 0 0,0 0 0 0 0,0-1 0 0 0,0 1 0 0 0,1 0 0 0 0,-1 0 0 0 0,0-1 0 0 0,0 1 0 0 0,1 0 0 0 0,-2-1 0 0 0,0-9-10 0 0,2 7-45 0 0,0 3-28 0 0,0 0-47 0 0,0 0-8 0 0,0 0 50 0 0,0 0 16 0 0,0 0-34 0 0,0 0-16 0 0,0 0-37 0 0,0 0-40 0 0,0 0-47 0 0,0 0-49 0 0,0 0-48 0 0,0 0-42 0 0,0 0-40 0 0,0 0-277 0 0,0 0-64 0 0,0 0-50 0 0,0 0-38 0 0,0 0-322 0 0,0 0-33 0 0,0 0-2531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9:08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123 244 6160 0 0,'0'0'133'0'0,"0"0"23"0"0,0 2 13 0 0,0 4-50 0 0,0-2-6 0 0,0-2 44 0 0,-3-1 134 0 0,3-1-113 0 0,0 0-50 0 0,0 0-46 0 0,0 0-39 0 0,-1 0-44 0 0,1 0-69 0 0,-3-1-317 0 0,2 1 310 0 0,0 0 94 0 0,0 0 50 0 0,0 0 61 0 0,1 0 71 0 0,-1 0 45 0 0,0 0 70 0 0,1 0 78 0 0,-1 0 83 0 0,1 0 92 0 0,-1 0 97 0 0,1 1 105 0 0,0-1 111 0 0,0-1-687 0 0,1 0-43 0 0,-1-1 46 0 0,0 0-107 0 0,-1-4-12 0 0,1 5 21 0 0,0-1 233 0 0,0 2-31 0 0,0-3-4 0 0,0-3-166 0 0,0-2 50 0 0,0-11 297 0 0,0 14-361 0 0,0 0-35 0 0,0 5-72 0 0,0 0 0 0 0,-1-1 0 0 0,1 1 1 0 0,0-1-1 0 0,0 1 0 0 0,0-1 0 0 0,0 1 0 0 0,0-1 1 0 0,0 1-1 0 0,0-1 0 0 0,1 1 0 0 0,-1-1 1 0 0,0 1-1 0 0,0-1 0 0 0,0 1 0 0 0,0-1 1 0 0,1 1-1 0 0,-1 0 0 0 0,0-1 0 0 0,0 1 1 0 0,1-1-1 0 0,-1 1 0 0 0,0 0 0 0 0,1-1 0 0 0,-1 1 1 0 0,0 0-1 0 0,1-1 0 0 0,-1 1 0 0 0,0 0 1 0 0,1 0-1 0 0,-1-1 0 0 0,1 1-9 0 0,5-4 135 0 0,2-8 77 0 0,2-4-22 0 0,8-12 159 0 0,-6 21-210 0 0,3-13-3 0 0,1 10-3 0 0,-9 1-78 0 0,3-2 27 0 0,3 3 16 0 0,17-17 107 0 0,-4 12-146 0 0,8-5-36 0 0,-33 18-23 0 0,0-1 0 0 0,0 1 0 0 0,0-1 0 0 0,0 1 0 0 0,0 0 0 0 0,0-1 0 0 0,0 1 0 0 0,0 0 0 0 0,0 0 0 0 0,0 0 0 0 0,0 0 0 0 0,0-1 0 0 0,0 1 0 0 0,1 1 0 0 0,-1-1 0 0 0,0 0 0 0 0,27 1 0 0 0,-23-2 0 0 0,-3 2 0 0 0,21 11 0 0 0,-18-9-1 0 0,-5-3 3 0 0,1 0 0 0 0,0 0 0 0 0,-1 1 0 0 0,1-1 0 0 0,-1 0 0 0 0,1 1 0 0 0,0-1 0 0 0,-1 0-1 0 0,1 1 1 0 0,-1-1 0 0 0,1 1 0 0 0,-1-1 0 0 0,0 1 0 0 0,1-1 0 0 0,-1 1 0 0 0,1-1 0 0 0,-1 1 0 0 0,0 0 0 0 0,1-1 0 0 0,-1 1 0 0 0,0-1 0 0 0,0 1-2 0 0,3 4 12 0 0,9 10-2 0 0,-4-8-9 0 0,-5-4 8 0 0,0 0-1 0 0,0 0 1 0 0,0 1 0 0 0,0-1 0 0 0,-1 1 0 0 0,1-1-9 0 0,12 28 10 0 0,-14-29-6 0 0,0 1 0 0 0,0 0-1 0 0,-1 0 1 0 0,1 0-1 0 0,-1-1 1 0 0,0 1-1 0 0,0 0 1 0 0,0 0-1 0 0,0 0 1 0 0,0 0-1 0 0,-1 0-3 0 0,1 6 15 0 0,0-8-14 0 0,0 1-1 0 0,0-1 1 0 0,-1 1 0 0 0,1 0 0 0 0,0-1-1 0 0,-1 1 1 0 0,1-1 0 0 0,0 1 0 0 0,-1-1 0 0 0,0 1-1 0 0,1-1 1 0 0,-1 1 0 0 0,0-1 0 0 0,0 1-1 0 0,-5 10-1 0 0,5 5 1 0 0,1-14 1 0 0,0 0 1 0 0,0 0-1 0 0,-1 0 1 0 0,1 0-1 0 0,0 1 0 0 0,-1-1 1 0 0,0 0-1 0 0,0 0-1 0 0,-11 28 44 0 0,-6 14-35 0 0,11-29 2 0 0,0 1 0 0 0,-8 11-11 0 0,-14 32 42 0 0,21-39-42 0 0,3-8 0 0 0,0 0 0 0 0,0 0 0 0 0,-2-1 0 0 0,1 1 0 0 0,-6 5 0 0 0,0-3 1 0 0,5-7 12 0 0,1 1 0 0 0,-1 0 1 0 0,2 1-1 0 0,-1 0-13 0 0,-46 87 30 0 0,-2 2 14 0 0,42-75-12 0 0,-1-1 0 0 0,-7 8-32 0 0,-10 25 15 0 0,12-23 77 0 0,16-28-80 0 0,0 1-1 0 0,-1-1 0 0 0,1 0 1 0 0,-1-1-1 0 0,-1 1 0 0 0,1 0 0 0 0,-1-1 1 0 0,-1 2-12 0 0,4-5 3 0 0,0-1 0 0 0,0 1 1 0 0,0 0-1 0 0,0 0 0 0 0,0 1 0 0 0,1-1 1 0 0,-1 0-1 0 0,0 0 0 0 0,0 0 0 0 0,1 0 1 0 0,-1 1-1 0 0,1-1 0 0 0,-1 0 0 0 0,1 1 0 0 0,-1-1 1 0 0,1 1-4 0 0,-5 16 29 0 0,-5 4 23 0 0,5 8 41 0 0,-6-17-7 0 0,10-11 4 0 0,0-1-39 0 0,0 2-25 0 0,1 3-40 0 0,0-4 54 0 0,0-1 48 0 0,1 1 56 0 0,-1-1 73 0 0,0 3-95 0 0,0-1-73 0 0,0 1-18 0 0,0 0 59 0 0,2-4-20 0 0,0 0-85 0 0,5 0 63 0 0,-5 0-27 0 0,0 0 0 0 0,0 0 0 0 0,0 0-1 0 0,0 0 1 0 0,0 0 0 0 0,-1-1 0 0 0,1 1 0 0 0,0-1 0 0 0,0 0-21 0 0,2-1 17 0 0,-1 1-1 0 0,1-1 1 0 0,-1 1-1 0 0,1-1 1 0 0,0 1 0 0 0,0 0-1 0 0,-1 0 1 0 0,1 1-1 0 0,1-1-16 0 0,18 1 108 0 0,-23 0-104 0 0,1 0 0 0 0,-1 0 0 0 0,1 0 0 0 0,-1 0 0 0 0,1 0 0 0 0,-1 0 0 0 0,1 0 0 0 0,-1 0-1 0 0,1 0 1 0 0,-1 0 0 0 0,1 0 0 0 0,-1-1 0 0 0,0 1 0 0 0,1 0 0 0 0,-1 0 0 0 0,1 0 0 0 0,-1-1 0 0 0,1 1-1 0 0,-1 0 1 0 0,0 0 0 0 0,1-1 0 0 0,-1 1 0 0 0,1 0 0 0 0,-1-1 0 0 0,0 1 0 0 0,0-1 0 0 0,1 1-1 0 0,-1 0 1 0 0,0-1-4 0 0,8-6 79 0 0,17 2 12 0 0,51-20 69 0 0,45-5 3 0 0,-91 27-111 0 0,0 1-38 0 0,-16-2-16 0 0,-5 2 14 0 0,-1-1 1 0 0,1 2-1 0 0,0-1 1 0 0,0 2-1 0 0,0-1 0 0 0,2 1-12 0 0,-3 1 0 0 0,-5-1 0 0 0,0 0 0 0 0,0 1 0 0 0,0-1 0 0 0,0 0 0 0 0,0-1 0 0 0,-1 1 0 0 0,1 0 0 0 0,0-1 0 0 0,0 0 0 0 0,0 1 0 0 0,0-2 0 0 0,0 1 5 0 0,1-1 0 0 0,-1 0 0 0 0,0 1 0 0 0,1 0 0 0 0,-1-1-1 0 0,1 1 1 0 0,0 1 0 0 0,-1-1 0 0 0,1 0 0 0 0,0 1 0 0 0,2 0-5 0 0,8-1 9 0 0,-10 0-9 0 0,0 1 0 0 0,1 0 0 0 0,-1 0 1 0 0,1 0-1 0 0,-1 0 0 0 0,0 1 0 0 0,0-1 0 0 0,1 1 0 0 0,3 1 0 0 0,-6 0 0 0 0,-1-2-1 0 0,-1 1 0 0 0,1-1 1 0 0,0 1-1 0 0,-1-1 1 0 0,1 0-1 0 0,-1 1 1 0 0,1-1-1 0 0,0 0 1 0 0,-1 1-1 0 0,1-1 1 0 0,0 0-1 0 0,0 0 1 0 0,-1 0-1 0 0,1 1 0 0 0,0-1 1 0 0,-1 0-1 0 0,1 0 1 0 0,0 0-1 0 0,0 0 1 0 0,-1 0-1 0 0,1 0 1 0 0,0-1-1 0 0,-1 1 1 0 0,1 0-1 0 0,0 0 1 0 0,0 0-1 0 0,-1-1 0 0 0,1 1 1 0 0,0 0-1 0 0,-1-1 1 0 0,1 1-1 0 0,-1-1 1 0 0,1 1-1 0 0,-1 0 1 0 0,1-1-1 0 0,0 1 1 0 0,-1-1-1 0 0,1 0 1 0 0,2-1-89 0 0,0 1 40 0 0,6 1 13 0 0,-7 1 7 0 0,1-1 56 0 0,-1 0-71 0 0,0 0-60 0 0,1 0-48 0 0,0 0-101 0 0,6 0-581 0 0,-6 0 521 0 0,0 0 108 0 0,-1 0 102 0 0,14 0-940 0 0</inkml:trace>
  <inkml:trace contextRef="#ctx0" brushRef="#br0" timeOffset="43786.54">879 592 7688 0 0,'0'0'166'0'0,"0"0"29"0"0,0 0 14 0 0,0 2-25 0 0,0 2-117 0 0,0 1-48 0 0,0 10-106 0 0,0-8 75 0 0,0-3 38 0 0,0 1 36 0 0,0 0 55 0 0,0 0 61 0 0,0 0 74 0 0,0 1 84 0 0,0-6-312 0 0,0 0 0 0 0,0 1 0 0 0,0-1 0 0 0,0 1 0 0 0,0-1 0 0 0,0 1 0 0 0,0-1 0 0 0,0 1 0 0 0,0-1 0 0 0,-1 1 0 0 0,1-1 0 0 0,0 1 0 0 0,0-1 0 0 0,0 0 0 0 0,-1 1 0 0 0,1-1 0 0 0,0 1 0 0 0,0-1 1 0 0,-1 0-1 0 0,1 1 0 0 0,0-1 0 0 0,-1 0 0 0 0,1 1 0 0 0,0-1 0 0 0,-1 0 0 0 0,1 0 0 0 0,-1 1 0 0 0,1-1-24 0 0,-7 1 264 0 0,5-1 64 0 0,2 7-47 0 0,0-1-42 0 0,-1 0-39 0 0,-1 0-39 0 0,0-1-35 0 0,0 0-36 0 0,-4 3-4 0 0,4-5 65 0 0,1 0-60 0 0,0 0-32 0 0,3 3-2 0 0,-2-6-29 0 0,0 7 206 0 0,0 0-37 0 0,0 5 111 0 0,0-2-104 0 0,0 12 174 0 0,0-17-269 0 0,2 9 73 0 0,8 0 2 0 0,-7-11-44 0 0,-2 0-63 0 0,-2 6-19 0 0,1-7-11 0 0,2 10 92 0 0,3-3-46 0 0,-4-7-79 0 0,0 0-1 0 0,0 0 1 0 0,0 0-1 0 0,0 0 1 0 0,-1 0-1 0 0,1 0 1 0 0,0 0-1 0 0,-1 0 1 0 0,0 0-1 0 0,1 1 1 0 0,-1-1-1 0 0,0 0-13 0 0,0 4 33 0 0,0 21 180 0 0,0-19-151 0 0,0-6 12 0 0,0-2-2 0 0,0 0 2 0 0,0 0 12 0 0,0 0 2 0 0,0 3 0 0 0,0 7 6 0 0,0-8 28 0 0,0-2 7 0 0,0 0 6 0 0,0 0 2 0 0,0 0 6 0 0,0 0 1 0 0,0 0-1 0 0,0 0-12 0 0,0-2-48 0 0,0-4-40 0 0,0-3-10 0 0,-13-6 59 0 0,13 14-88 0 0,-1 0 0 0 0,1 0 0 0 0,0 1 0 0 0,0-1 0 0 0,-1 0 0 0 0,1 0 0 0 0,0 0 0 0 0,0 1 0 0 0,0-1 0 0 0,0 0 0 0 0,0 0 0 0 0,0 0 0 0 0,0 0 0 0 0,0 0-4 0 0,0-9-3 0 0,0-41 80 0 0,0 21-66 0 0,0 19 21 0 0,0-9 4 0 0,0-9 25 0 0,0-6 23 0 0,0 35-83 0 0,1 0 1 0 0,-1-1-1 0 0,0 1 0 0 0,0-1 1 0 0,0 1-1 0 0,0 0 1 0 0,0-1-1 0 0,0 1 0 0 0,0 0 1 0 0,0-1-1 0 0,1 1 1 0 0,-1 0-1 0 0,0-1 0 0 0,0 1 1 0 0,1 0-1 0 0,-1-1 1 0 0,0 1-1 0 0,0 0 1 0 0,1 0-1 0 0,-1-1 0 0 0,0 1 1 0 0,1 0-1 0 0,-1 0 1 0 0,1-1-2 0 0,5-4 6 0 0,-5 4-6 0 0,-1 0 0 0 0,1 1 0 0 0,-1-1 0 0 0,0 0 0 0 0,0 0 0 0 0,1 1 0 0 0,-1-1 0 0 0,0 0 0 0 0,0 0 0 0 0,0 0 0 0 0,0 1 0 0 0,0-1 0 0 0,0 0 0 0 0,0 0 0 0 0,0 0 0 0 0,2-14 0 0 0,11 0 0 0 0,-11 12 0 0 0,1 0 0 0 0,-1 0 0 0 0,0 0 0 0 0,0 0 0 0 0,0 0 0 0 0,0-2 0 0 0,0 2 0 0 0,0 0 0 0 0,-1-1 0 0 0,1 1 0 0 0,1 0 0 0 0,-1 0 0 0 0,1 0 0 0 0,4-5 0 0 0,-4 5 0 0 0,0 0 0 0 0,0 0 0 0 0,1 0 0 0 0,-1 0 0 0 0,1 1 0 0 0,-1-1 0 0 0,4 0 0 0 0,-4 2 0 0 0,0 0 0 0 0,-1-1 0 0 0,1 1 0 0 0,-1 0 0 0 0,1-1 0 0 0,-1 0 0 0 0,0 0 0 0 0,1 1 0 0 0,-1-1 0 0 0,0 0 0 0 0,0-1 0 0 0,0 1 0 0 0,0 0 0 0 0,-1-1 0 0 0,1 0 0 0 0,-1 2 0 0 0,-1 0 0 0 0,0 0 0 0 0,1 1 0 0 0,-1-1 0 0 0,1 0 0 0 0,-1 0 0 0 0,1 0 0 0 0,-1 1 0 0 0,1-1 0 0 0,0 0 0 0 0,0 1 0 0 0,-1-1 0 0 0,1 0 0 0 0,0 1 0 0 0,0-1 0 0 0,-1 1 0 0 0,1-1 0 0 0,0 1 0 0 0,0-1 0 0 0,0 1 0 0 0,0 0 0 0 0,0 0 0 0 0,0-1 0 0 0,0 1 0 0 0,0 0 0 0 0,0 0 0 0 0,0-1 0 0 0,0 1 0 0 0,0 0 0 0 0,-1-1 0 0 0,1 1 0 0 0,0 0 0 0 0,0-1 0 0 0,0 1 0 0 0,0-1 0 0 0,-1 0 0 0 0,1 1 0 0 0,0-1 0 0 0,0 0 0 0 0,-1 1 0 0 0,1-1 0 0 0,-1 0 0 0 0,1 0 0 0 0,-1 1 0 0 0,1-1 0 0 0,-1 0 0 0 0,1 0 0 0 0,-1 0 0 0 0,1 0 0 0 0,-1 0 0 0 0,1 0 0 0 0,-1 0 0 0 0,1 0 0 0 0,0 0 0 0 0,0 0 0 0 0,-1 1 0 0 0,1-1 0 0 0,0 0 0 0 0,0 0 0 0 0,0 1 0 0 0,0-1 0 0 0,0 0 0 0 0,0 1 0 0 0,0-1 0 0 0,0 1 0 0 0,0 0 0 0 0,0-1 0 0 0,1 1 0 0 0,8-5 0 0 0,5-7 0 0 0,8-11 0 0 0,-20 20 0 0 0,2 1 0 0 0,-5 2 0 0 0,1-1 0 0 0,0 1 0 0 0,-1 0 0 0 0,1 0 0 0 0,0 0 0 0 0,-1-1 0 0 0,1 1 0 0 0,0 0 0 0 0,-1 0 0 0 0,1 0 0 0 0,0 0 0 0 0,-1 0 0 0 0,1 0 0 0 0,0 0 0 0 0,0 0 0 0 0,-1 1 0 0 0,1-1 0 0 0,0 0 0 0 0,-1 0 0 0 0,1 1 0 0 0,0-1 0 0 0,29 15 0 0 0,-15-5 0 0 0,-6-7 0 0 0,-4 0 0 0 0,7 21 0 0 0,-10-21 0 0 0,11 20 0 0 0,-5-19 0 0 0,1 2 0 0 0,-8-5 0 0 0,-1 0 0 0 0,1 0 0 0 0,-1 0 0 0 0,0 0 0 0 0,1 1 0 0 0,-1-1 0 0 0,0 0 0 0 0,0 0 0 0 0,0 1 0 0 0,0-1 0 0 0,0 0 0 0 0,0 0 0 0 0,0 0 0 0 0,0 1 0 0 0,0 0 0 0 0,-1-1 0 0 0,1 0 0 0 0,0 1 0 0 0,0-1 0 0 0,0 0 0 0 0,0 0 0 0 0,0 0 0 0 0,0 1 0 0 0,0-1 0 0 0,0 0 0 0 0,1 0 0 0 0,-1 1 0 0 0,0-1 0 0 0,1 0 0 0 0,-1 0 0 0 0,1 1 0 0 0,9 3 0 0 0,5 20 11 0 0,-11-19 36 0 0,-3 0-40 0 0,-1 0-8 0 0,26 39 1 0 0,-26-43 0 0 0,1 0 0 0 0,-1-1 0 0 0,1 1 0 0 0,-1 0 0 0 0,0 0 0 0 0,1 0 0 0 0,-1 0 0 0 0,0-1 0 0 0,0 1 0 0 0,-1 0 0 0 0,1 1 0 0 0,0-1 0 0 0,0 0 0 0 0,0-1 0 0 0,0 1 0 0 0,0 0 0 0 0,0 0 0 0 0,0 0 0 0 0,0 0 0 0 0,1-1 0 0 0,-1 1 0 0 0,1 0 0 0 0,0 1 0 0 0,3 4 0 0 0,-3-5 0 0 0,0-1 0 0 0,0 0 0 0 0,0 1 0 0 0,0-1 0 0 0,-1 1 0 0 0,1-1 0 0 0,-1 1 0 0 0,1-1 0 0 0,-1 1 0 0 0,1-1 0 0 0,-1 1 0 0 0,0-1 0 0 0,0 1 0 0 0,0 0 0 0 0,0 0 0 0 0,0-1 0 0 0,1 1 0 0 0,-1 0 0 0 0,0-1 0 0 0,1 1 0 0 0,-1 0 0 0 0,1-1 0 0 0,-1 1 0 0 0,1-1 0 0 0,0 1 0 0 0,0 0 0 0 0,0-1 0 0 0,0 1 0 0 0,0-1 0 0 0,0 0 0 0 0,0 1 0 0 0,-1-1 0 0 0,1 1 0 0 0,0 0 0 0 0,-1-1 0 0 0,1 1 0 0 0,-1 0 0 0 0,1-1 0 0 0,-1 1 0 0 0,0 0 0 0 0,0-1 0 0 0,0 1 0 0 0,0 0 0 0 0,1 0 0 0 0,-1-1 0 0 0,0 1 0 0 0,0 0 0 0 0,1-1 0 0 0,-1 1 0 0 0,1 0 0 0 0,0-1 0 0 0,-1 1 0 0 0,1-1 0 0 0,0 1 0 0 0,0-1 0 0 0,0 1 0 0 0,0-1 0 0 0,0 1 0 0 0,0-1 0 0 0,-1 1 0 0 0,1-1 0 0 0,0 1 0 0 0,-1 0 0 0 0,1-1 0 0 0,-1 1 0 0 0,1 0 0 0 0,-1-1 0 0 0,0 1 0 0 0,0 0 0 0 0,0 0 0 0 0,1 4 0 0 0,-1 1 0 0 0,1 0 0 0 0,0-1 0 0 0,1 1 0 0 0,0-1 0 0 0,0 0 0 0 0,0 1 0 0 0,0-1 0 0 0,-1-4 0 0 0,-1 1 0 0 0,1 0 0 0 0,-1 0 0 0 0,0 0 0 0 0,0 0 0 0 0,0 0 0 0 0,0 1 0 0 0,0-2 0 0 0,-1-1 0 0 0,1 0 0 0 0,0 0 0 0 0,0 0 0 0 0,0 1 0 0 0,0-1 0 0 0,0 0 0 0 0,1 0 0 0 0,-1 1 0 0 0,0-1 0 0 0,1 0 0 0 0,-1 0 0 0 0,0 0 0 0 0,1 1 0 0 0,-1-1 0 0 0,1 0 0 0 0,5 3 0 0 0,-5-4 0 0 0,-1 1 0 0 0,1-1 0 0 0,-1 0 0 0 0,0 0 0 0 0,1 1 0 0 0,-1-1 0 0 0,1 0 0 0 0,-1 0 0 0 0,0 1 0 0 0,1-1 0 0 0,-1 1 0 0 0,0-1 0 0 0,0 0 0 0 0,1 1 0 0 0,-1-1 0 0 0,0 1 0 0 0,0-1 0 0 0,0 0 0 0 0,1 1 0 0 0,-1-1 0 0 0,0 1 0 0 0,0-1 0 0 0,0 1 0 0 0,0-1 0 0 0,0 1 0 0 0,0-1 0 0 0,0 1 0 0 0,0-1 0 0 0,0 1 0 0 0,0-1 0 0 0,0 1 0 0 0,0 0 0 0 0,0 0 1 0 0,0 1-1 0 0,0-1 0 0 0,0 1 0 0 0,1-1 0 0 0,-1 1 0 0 0,0 0 0 0 0,1-1 0 0 0,0 1 0 0 0,-1-1 1 0 0,1 0-1 0 0,0 1 0 0 0,0-1 0 0 0,0 1 0 0 0,0-1 0 0 0,3 7 9 0 0,-1 7 44 0 0,-4-6-17 0 0,2 0-17 0 0,11 18 58 0 0,-9-14 9 0 0,-3-11 3 0 0,0-2-20 0 0,0 0-5 0 0,0 0 0 0 0,0 0 3 0 0,0 0 10 0 0,0 0-86 0 0,0 0-34 0 0,0 0-33 0 0,0 0-20 0 0,0 0-34 0 0,0 0-39 0 0,0 0-45 0 0,0 0-47 0 0,0 0-45 0 0,0 0-42 0 0,0 0-36 0 0,0 0-255 0 0,0 0-62 0 0,0 0-50 0 0,0 0-35 0 0,0 0-1417 0 0,0 0-1264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1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7744 0 0,'0'0'174'0'0,"0"0"29"0"0,0 0 12 0 0,3 0-35 0 0,3 0-64 0 0,-3 0-12 0 0,1 0 38 0 0,0 0 45 0 0,0 0 49 0 0,-1 0 55 0 0,0 0 62 0 0,-3 2 118 0 0,0-1-455 0 0,0-1 1 0 0,0 0 0 0 0,0 1 0 0 0,0-1 0 0 0,0 1 0 0 0,0-1-1 0 0,0 0 1 0 0,0 1 0 0 0,0-1 0 0 0,1 1 0 0 0,-1-1-1 0 0,0 0 1 0 0,0 1 0 0 0,0-1 0 0 0,0 1 0 0 0,1-1 0 0 0,-1 0-1 0 0,0 1 1 0 0,0-1 0 0 0,1 0 0 0 0,-1 1 0 0 0,0-1-1 0 0,0 0 1 0 0,1 0 0 0 0,-1 1 0 0 0,0-1 0 0 0,1 0-1 0 0,-1 0 1 0 0,0 0 0 0 0,1 1 0 0 0,-1-1-17 0 0,7 4 261 0 0,-2 6 109 0 0,-2-7-250 0 0,0-1 0 0 0,1 0 9 0 0,-2 0-3 0 0,-2 2 32 0 0,1 1 67 0 0,1-2 17 0 0,7 10-6 0 0,-8-9-177 0 0,0-1-1 0 0,0 1 1 0 0,-1-1 0 0 0,1 1 0 0 0,-1 0 0 0 0,0-1 0 0 0,0 1-59 0 0,1 12 175 0 0,5-1-50 0 0,0 0-11 0 0,-4 0 38 0 0,-2 1 19 0 0,0 0-34 0 0,0-2-34 0 0,0-2-34 0 0,2 1 43 0 0,4 0 9 0 0,-5-12-105 0 0,0 1 0 0 0,-1-1 0 0 0,1 0 0 0 0,0 1 0 0 0,-1-1 0 0 0,1 1 0 0 0,-1-1 0 0 0,1 1 0 0 0,-1-1 0 0 0,1 1 0 0 0,-1-1 1 0 0,0 1-1 0 0,0 1-16 0 0,-1 12 154 0 0,1-11-107 0 0,-1 1 0 0 0,1-1 0 0 0,0 0 0 0 0,0 0-1 0 0,0 0 1 0 0,1 0 0 0 0,0 1 0 0 0,-1-1 0 0 0,2 3-47 0 0,3 1 68 0 0,-4-7-55 0 0,0 1 0 0 0,0-1-1 0 0,0 0 1 0 0,-1 1 0 0 0,1-1 0 0 0,0 1-1 0 0,-1-1 1 0 0,1 1 0 0 0,-1-1-1 0 0,0 1 1 0 0,1-1 0 0 0,-1 1-1 0 0,0 0 1 0 0,0-1-13 0 0,0 27 194 0 0,3-23-101 0 0,7 5-12 0 0,-8-7-7 0 0,-2-3-2 0 0,0 2 4 0 0,0 0-90 0 0,0 0 34 0 0,0 0 107 0 0,-1 0 142 0 0,-1-2 256 0 0,0-1-17 0 0,0 0-270 0 0,0-1-148 0 0,1 1-92 0 0,0 0-38 0 0,1 0-46 0 0,-1 0-50 0 0,-3-4 196 0 0,5-5-51 0 0,-1 10-3 0 0,-2-12 53 0 0,-2 8-40 0 0,-3 0 10 0 0,7 3-28 0 0,0 1-1 0 0,-1-1 1 0 0,1 0 0 0 0,0 0 0 0 0,0 1-1 0 0,-1-1 1 0 0,1 0 0 0 0,0 0 0 0 0,0 0-1 0 0,0 1 1 0 0,0-1 0 0 0,0 0 0 0 0,0 0-1 0 0,0-1 0 0 0,0 2 0 0 0,0 0 0 0 0,0-1 0 0 0,0 1 0 0 0,1-1 0 0 0,-1 1 0 0 0,0 0 0 0 0,0-1 0 0 0,0 1 0 0 0,0-1 0 0 0,0 1 0 0 0,0-1 0 0 0,0 1-1 0 0,-1-1 1 0 0,1 1 0 0 0,0 0 0 0 0,0-1 0 0 0,0 1 0 0 0,0-1 0 0 0,0 1 0 0 0,-1 0 0 0 0,1-1 0 0 0,0 1 0 0 0,0 0 0 0 0,-1-1 0 0 0,1 1 0 0 0,0 0-1 0 0,-1-1 1 0 0,1 1 0 0 0,0 0 0 0 0,-1 0 0 0 0,1-1 0 0 0,0 1 0 0 0,-1 0 0 0 0,1 0 0 0 0,-1-1 0 0 0,1 1 0 0 0,-1 0 0 0 0,1 0 0 0 0,0 0 0 0 0,-1 0 0 0 0,1 0 1 0 0,0-1-1 0 0,-1 1 0 0 0,1 0 0 0 0,0 0 0 0 0,-1-1 0 0 0,1 1 0 0 0,0 0 0 0 0,0 0 1 0 0,-1-1-1 0 0,1 1 0 0 0,0 0 0 0 0,0-1 0 0 0,0 1 0 0 0,-1 0 0 0 0,1-1 0 0 0,0 1 0 0 0,-1-4 8 0 0,0 1 0 0 0,1 0-1 0 0,-1 0 1 0 0,1 0 0 0 0,0 0-1 0 0,0-1 1 0 0,0 0-8 0 0,0-89 74 0 0,0 50-74 0 0,0 42 0 0 0,0 1 0 0 0,0-1 0 0 0,0 0 0 0 0,0 1 0 0 0,0-1 0 0 0,0 0 0 0 0,0 1 0 0 0,0-1 0 0 0,0 1 0 0 0,1-1 0 0 0,-1 0 0 0 0,0 1 0 0 0,0-1 0 0 0,1 1 0 0 0,-1-1 0 0 0,0 1 0 0 0,1-1 0 0 0,-1 0 0 0 0,1 1 0 0 0,-1 0 0 0 0,1-1 0 0 0,-1 1 0 0 0,1-1 0 0 0,-1 1 0 0 0,1-1 0 0 0,-1 1 0 0 0,1 0 0 0 0,0-1 0 0 0,-1 1 0 0 0,1-1 0 0 0,-1 1 0 0 0,1 0 0 0 0,-1-1 0 0 0,1 1 0 0 0,-1-1 0 0 0,0 0 0 0 0,1 1 0 0 0,-1-1 0 0 0,0 1 0 0 0,1-1 0 0 0,-1 1 0 0 0,0-1 0 0 0,0 0 0 0 0,1 1 0 0 0,-1-1 0 0 0,0 0 0 0 0,0 1 0 0 0,0-1 0 0 0,0 0 0 0 0,0 1 0 0 0,0-1 0 0 0,0 0 0 0 0,0-1 0 0 0,0 0 0 0 0,0 1 0 0 0,1-1 0 0 0,-1 0 0 0 0,0 1 0 0 0,1-1 0 0 0,0 0 0 0 0,-1 1 0 0 0,1-1 0 0 0,0 1 0 0 0,0-1 0 0 0,-1 1 0 0 0,2-1 0 0 0,-1 1 0 0 0,-1-1 0 0 0,1 1 0 0 0,0-1 0 0 0,0 1 0 0 0,-1-1 0 0 0,1 0 0 0 0,0 1 0 0 0,-1-1 0 0 0,0 0 0 0 0,1 1 0 0 0,-1-1 0 0 0,0 0 0 0 0,0 0 0 0 0,0-7 0 0 0,-1 6 0 0 0,1 0 0 0 0,0 1 0 0 0,0-1 0 0 0,0 0 0 0 0,0 0 0 0 0,0 1 0 0 0,1-1 0 0 0,-1 0 0 0 0,1 1 0 0 0,-1-1 0 0 0,2 0 0 0 0,4-2 0 0 0,-6 5 0 0 0,1 0 0 0 0,-1 0 0 0 0,1-1 0 0 0,-1 1 0 0 0,0 0 0 0 0,1 0 0 0 0,-1-1 0 0 0,0 1 0 0 0,1 0 0 0 0,-1-1 0 0 0,0 1 0 0 0,1 0 0 0 0,-1-1 0 0 0,0 1 0 0 0,0-1 0 0 0,1 1 0 0 0,-1-1 0 0 0,0 1 0 0 0,0 0 0 0 0,0-1 0 0 0,0 1 0 0 0,1-1 0 0 0,-1 1 0 0 0,0-1 0 0 0,0 1 0 0 0,0-1 0 0 0,0 1 0 0 0,0-1 0 0 0,0 1 0 0 0,0-1 0 0 0,-1 1 0 0 0,1-1 0 0 0,0 1 0 0 0,0-1 0 0 0,0 1 0 0 0,0-1 0 0 0,0 1 0 0 0,0-1 0 0 0,0 1 0 0 0,0-1 0 0 0,0 1 0 0 0,0-1 0 0 0,0 1 0 0 0,0-1 0 0 0,0 1 0 0 0,0-1 0 0 0,0 1 0 0 0,1-1 0 0 0,-1 1 0 0 0,0 0 0 0 0,0-1 0 0 0,1 1 0 0 0,-1-1 0 0 0,0 1 0 0 0,0 0 0 0 0,1-1 0 0 0,-1 1 0 0 0,0 0 0 0 0,1-1 0 0 0,-1 1 0 0 0,0 0 0 0 0,1-1 0 0 0,-1 1 0 0 0,1 0 0 0 0,0 0 0 0 0,5-5 0 0 0,-6 5 0 0 0,1-1 0 0 0,-1 0 0 0 0,0 0 0 0 0,1 1 0 0 0,-1-1 0 0 0,0 0 0 0 0,0 0 0 0 0,0 0 0 0 0,0 1 0 0 0,1-1 0 0 0,-1 0 0 0 0,0 0 0 0 0,0 0 0 0 0,-1 0 0 0 0,1 0 0 0 0,0 0 0 0 0,0 0 0 0 0,0 0 0 0 0,0 1 0 0 0,0-1 0 0 0,0 0 0 0 0,0 0 0 0 0,1 0 0 0 0,-1 1 0 0 0,0-1 0 0 0,0 0 0 0 0,1 0 0 0 0,-1 1 0 0 0,1-2 0 0 0,1 1 76 0 0,0 0-58 0 0,1 1-48 0 0,1-1-40 0 0,4 1-127 0 0,8 0-353 0 0,-13 1 448 0 0,-1-1 39 0 0,3-3-313 0 0,5-7-59 0 0,-8 9 240 0 0,-1 0 38 0 0,2 0-56 0 0,-1 0 125 0 0,0 1 36 0 0,2 1-32 0 0,-3-1 6 0 0,-1 1 3 0 0,4-1-316 0 0,-1 0 70 0 0,0 0 63 0 0,-1 0 51 0 0,1 0 27 0 0,0 0 40 0 0,7 0-359 0 0,-7 0 213 0 0,-1 0-520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1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7976 0 0,'0'0'174'0'0,"0"2"29"0"0,0 0-168 0 0,-1 0-1 0 0,1-1 1 0 0,0 1 0 0 0,-1 0-1 0 0,1-1 1 0 0,-1 1 0 0 0,0 0-1 0 0,0-1 1 0 0,1 1 0 0 0,-1-1-1 0 0,-1 2-34 0 0,-3 4 66 0 0,3 8-66 0 0,2-6 49 0 0,-1-2 84 0 0,-1 3 149 0 0,-4 2 268 0 0,2-7-338 0 0,3-3 112 0 0,0-1-74 0 0,0 1-64 0 0,1-1-55 0 0,-1 1-30 0 0,2 0-46 0 0,-1 3 12 0 0,1-3-11 0 0,-1-1 58 0 0,0 19 461 0 0,0 0-83 0 0,0-1-71 0 0,0 0-58 0 0,0 16 180 0 0,0 48 530 0 0,3-69-949 0 0,6 0-17 0 0,-6-11-24 0 0,-2 0-37 0 0,-2 6-14 0 0,1-7-7 0 0,3 13 31 0 0,6-2-28 0 0,-5-7 39 0 0,-5 3-55 0 0,1-9-5 0 0,0 9 42 0 0,3-2-34 0 0,-3-7-15 0 0,1 0 1 0 0,-1 0-1 0 0,1 1 0 0 0,-1-1 1 0 0,1 0-1 0 0,-1 0 1 0 0,1 1-1 0 0,-1-1 1 0 0,1 0-1 0 0,-1 0 1 0 0,1 0-1 0 0,-1 0 0 0 0,1 0 1 0 0,-1 0-1 0 0,1 0 1 0 0,-1 0-1 0 0,1 0 1 0 0,0 0-1 0 0,1 0 34 0 0,-2 0-75 0 0,0 0-88 0 0,0 0-85 0 0,0 0 60 0 0,0 0-37 0 0,0 0-39 0 0,0 0-38 0 0,0 0-365 0 0,0 0 85 0 0,0 0-52 0 0,0 0-708 0 0,0 0-558 0 0,0 0-1062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2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8928 0 0,'0'0'200'0'0,"0"0"33"0"0,0 0 14 0 0,0 0-15 0 0,0 0-68 0 0,0 0-32 0 0,0 0-108 0 0,0 0-74 0 0,1 0-65 0 0,0 0-91 0 0,1 0-107 0 0,0 0-96 0 0,0 0 51 0 0,0 0-37 0 0,1 0-470 0 0,-1 0-376 0 0,-2 0-711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4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0 228 5960 0 0,'0'0'132'0'0,"0"0"17"0"0,0 0 12 0 0,3 0-17 0 0,7 0-109 0 0,20 0-43 0 0,-22 0 48 0 0,-1 0 51 0 0,-4-1 117 0 0,-1-1 245 0 0,2-1-206 0 0,0 0 60 0 0,15-8 872 0 0,-11 7-707 0 0,-4 2-234 0 0,0 0-44 0 0,-4 2-187 0 0,8-2 324 0 0,0 1-55 0 0,9-1 185 0 0,6-11-29 0 0,-3 1-4 0 0,-1 3-132 0 0,-6 3-149 0 0,-9 5-107 0 0,0-1 0 0 0,-1 0 0 0 0,1 0 0 0 0,-1 0 0 0 0,0-1 0 0 0,0 1 0 0 0,1-2-40 0 0,-1 2 28 0 0,-1 0 0 0 0,1 0 1 0 0,-1 0-1 0 0,1 0 0 0 0,0 1 1 0 0,2-2-29 0 0,11-6 152 0 0,-5-1 26 0 0,5 1 8 0 0,-14 8-158 0 0,0 0 1 0 0,0 0-1 0 0,0 0 1 0 0,0 0-1 0 0,0-1 1 0 0,0 1-1 0 0,0 0 1 0 0,0-1-1 0 0,-1 0 1 0 0,1 1-1 0 0,-1-1 1 0 0,2-1-29 0 0,2-7 125 0 0,-2 6-68 0 0,0 2-57 0 0,1 1 2 0 0,1-9-2 0 0,1 5 0 0 0,-5 5-1 0 0,-1 0 1 0 0,0 0-1 0 0,1-1 1 0 0,-1 1 0 0 0,0 0-1 0 0,1 0 1 0 0,-1 0-1 0 0,0-1 1 0 0,1 1-1 0 0,-1 0 1 0 0,0-1-1 0 0,0 1 1 0 0,1 0 0 0 0,-1-1-1 0 0,0 1 1 0 0,0 0-1 0 0,1-1 1 0 0,-1 1-1 0 0,0 0 1 0 0,0-1 0 0 0,0 1-1 0 0,0-1 1 0 0,0 1-1 0 0,0 0 1 0 0,0-1-1 0 0,0 1 1 0 0,0-1 0 0 0,0 1-1 0 0,0 0 1 0 0,0-1-1 0 0,0 1 1 0 0,0 0-1 0 0,0-1 0 0 0,0 1 0 0 0,0 0 1 0 0,0 0-1 0 0,0 0 0 0 0,1 0 0 0 0,-1 0 0 0 0,0 0 0 0 0,0 0 0 0 0,0 0 0 0 0,0 0 0 0 0,0 0 0 0 0,0-1 0 0 0,0 1 0 0 0,0 0 0 0 0,-1 0 0 0 0,1 0 0 0 0,0 0 0 0 0,0 0 1 0 0,0 0-1 0 0,0 0 0 0 0,0 0 0 0 0,0 0 0 0 0,0 0 0 0 0,0 0 0 0 0,0 0 0 0 0,0-1 0 0 0,0 1 0 0 0,0 0 0 0 0,0 0 0 0 0,0 0 0 0 0,0 0 0 0 0,0 0 0 0 0,0 0 0 0 0,0 0 1 0 0,0 0-1 0 0,-1 0 0 0 0,1 0 0 0 0,0 0 0 0 0,0 0 0 0 0,0 0 0 0 0,0 0 0 0 0,0 0 0 0 0,0 0 0 0 0,0 0 0 0 0,0 0 0 0 0,0 0 0 0 0,0 0 0 0 0,-1 0 0 0 0,1 0 1 0 0,0 0-1 0 0,0 0 0 0 0,0 0 0 0 0,0 0 0 0 0,0 0 0 0 0,0 0 0 0 0,0 0 1 0 0,-10 0-31 0 0,7 0-25 0 0,3-6 154 0 0,-2 0-30 0 0,-5 3 26 0 0,-1 3 50 0 0,-5-3-122 0 0,5-1-22 0 0,7 3 0 0 0,0 0 0 0 0,-1 0 0 0 0,1 0 0 0 0,0 0 0 0 0,-1 1 0 0 0,1-1 0 0 0,-1 1 0 0 0,0-1 0 0 0,1 1 0 0 0,-1-1 0 0 0,1 1 0 0 0,-1 0 0 0 0,0 0 0 0 0,1 0 0 0 0,-2 0 0 0 0,-25 2 0 0 0,3 8 10 0 0,15-7 33 0 0,-10-1-32 0 0,10 9-11 0 0,0-8 1 0 0,1 0 14 0 0,0 8 35 0 0,-16 19 30 0 0,20-20-64 0 0,5-7-10 0 0,-1-1-1 0 0,0 0 1 0 0,-1 0 0 0 0,1 0-1 0 0,0 0 1 0 0,-1 0 0 0 0,1 0-1 0 0,-1 0 1 0 0,0 0-6 0 0,1 0 0 0 0,-1 0 1 0 0,0 1 0 0 0,1-1-1 0 0,-1 1 1 0 0,1 0 0 0 0,0-1-1 0 0,0 1 1 0 0,0 0-1 0 0,0 0 1 0 0,0 0 0 0 0,1-1-1 0 0,-1 1 1 0 0,1 0-1 0 0,0 0 1 0 0,0 0 0 0 0,0 0-1 0 0,0 0 1 0 0,0 2-1 0 0,1 1 0 0 0,-1 0 0 0 0,-1 0 0 0 0,1 0 0 0 0,-1 0 0 0 0,0 0 0 0 0,-5 9 0 0 0,5-12 0 0 0,0 0 0 0 0,0 0 0 0 0,0 0 0 0 0,0 0 0 0 0,0 0 0 0 0,1 0 0 0 0,0 0 0 0 0,-1 0 0 0 0,1 3 0 0 0,0 22 17 0 0,0 0 56 0 0,2-11-18 0 0,4-1-40 0 0,0-1 10 0 0,-5 0 43 0 0,-1-14-60 0 0,0 1 1 0 0,1-1 0 0 0,-1 1-1 0 0,0 0 1 0 0,1-1-1 0 0,-1 1 1 0 0,1-1-1 0 0,-1 1 1 0 0,1-1 0 0 0,0 1-1 0 0,-1-1 1 0 0,1 0-1 0 0,0 1 1 0 0,0-1-9 0 0,4 7 35 0 0,-1 0-2 0 0,-3-5-10 0 0,1 1 1 0 0,0-1 0 0 0,0 1 0 0 0,0-1 0 0 0,0 0-1 0 0,1 1-23 0 0,-2-3 5 0 0,1 0 0 0 0,-1 1 0 0 0,0-1 0 0 0,1 0-1 0 0,-1 0 1 0 0,1 0 0 0 0,-1-1 0 0 0,1 1 0 0 0,0 0 0 0 0,0 0-5 0 0,23 4 74 0 0,-12 1-30 0 0,-12-5-41 0 0,1 0 0 0 0,-1-1 1 0 0,0 1-1 0 0,1 0 0 0 0,-1-1 0 0 0,1 1 0 0 0,-1-1 1 0 0,1 1-1 0 0,-1-1 0 0 0,1 0 0 0 0,-1 0 0 0 0,1 0 1 0 0,-1 0-4 0 0,44 0 113 0 0,1 0-37 0 0,-46 0-76 0 0,5 0 12 0 0,1-1 0 0 0,-1 1 0 0 0,0-1 0 0 0,1-1 0 0 0,-1 1 0 0 0,2-1-12 0 0,-2 0 2 0 0,-1 0 1 0 0,1 1 0 0 0,1 0-1 0 0,-1 0 1 0 0,0 1 0 0 0,1-1-3 0 0,20-1-177 0 0,-22 1 129 0 0,-1 0 0 0 0,1 0 1 0 0,0 0-1 0 0,-1 0 0 0 0,1-1 1 0 0,-1 0-1 0 0,1 1 0 0 0,-1-2 48 0 0,15-12-350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6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364 107 4952 0 0,'0'0'108'0'0,"0"0"17"0"0,0 0 11 0 0,0-2-17 0 0,0-9 26 0 0,0 5-35 0 0,0 1 163 0 0,0 2-121 0 0,0 0 570 0 0,0 1 29 0 0,-1-4-377 0 0,-1 2-54 0 0,-2 2-61 0 0,-2 1-65 0 0,6 1-188 0 0,0 0 0 0 0,0 0 0 0 0,0 0-1 0 0,0 0 1 0 0,-1 0 0 0 0,1 0 0 0 0,0 0 0 0 0,0 0 0 0 0,0 0 0 0 0,0 0 0 0 0,0 0 0 0 0,0 0 0 0 0,0 0 0 0 0,0 0 0 0 0,0 0 0 0 0,0 0 0 0 0,0 0 0 0 0,-1 0 0 0 0,1 0 0 0 0,0 0-1 0 0,0 0 1 0 0,0 0 0 0 0,0 0 0 0 0,0 0 0 0 0,0 0 0 0 0,0 0 0 0 0,0 0 0 0 0,0 0 0 0 0,0 0 0 0 0,0 0 0 0 0,0 0 0 0 0,0 0 0 0 0,0 0 0 0 0,-1-1 0 0 0,1 1 0 0 0,0 0 0 0 0,0 0-1 0 0,0 0 1 0 0,0 0 0 0 0,0 0 0 0 0,0 0 0 0 0,0 0 0 0 0,0 0 0 0 0,0 0 0 0 0,0 0 0 0 0,0 0 0 0 0,0-1 0 0 0,0 1 0 0 0,0 0 0 0 0,0 0 0 0 0,0 0 0 0 0,0 0 0 0 0,0 0 0 0 0,0 0 0 0 0,0 0-1 0 0,0 0 1 0 0,0 0-6 0 0,0-10 320 0 0,0 7-14 0 0,0 3-36 0 0,0-3-12 0 0,0 3-248 0 0,1 0 1 0 0,-1-1 0 0 0,0 1 0 0 0,0-1 0 0 0,0 1-1 0 0,0 0 1 0 0,-1-1 0 0 0,1 1 0 0 0,0-1-1 0 0,0 1 1 0 0,0 0 0 0 0,0-1 0 0 0,0 1-1 0 0,0 0 1 0 0,-1-1 0 0 0,1 1 0 0 0,0-1 0 0 0,0 1-1 0 0,0 0 1 0 0,-1 0 0 0 0,1-1 0 0 0,0 1-1 0 0,-1 0 1 0 0,1-1 0 0 0,0 1 0 0 0,-1 0-1 0 0,1 0 1 0 0,0 0 0 0 0,-1-1 0 0 0,1 1 0 0 0,-1 0-11 0 0,-5-5 186 0 0,4 3-86 0 0,0-2-7 0 0,0 1-4 0 0,0 1 7 0 0,-2 1 106 0 0,0 1-52 0 0,0 0 40 0 0,-4 0 18 0 0,5 1-133 0 0,-1-1 0 0 0,1 0-1 0 0,-1 0 1 0 0,1 0-1 0 0,0-1 1 0 0,-1 1-1 0 0,1-1 1 0 0,0 1 0 0 0,-2-2-75 0 0,-3-2 134 0 0,-1-2 56 0 0,-4 4 34 0 0,6 1-119 0 0,5 1-75 0 0,0 0 1 0 0,0 0 0 0 0,0 0 0 0 0,-1 0-1 0 0,1 0 1 0 0,0 1 0 0 0,0-1-1 0 0,0 1 1 0 0,0-1 0 0 0,-1 1-31 0 0,-4 4 92 0 0,5-4-73 0 0,1 0 1 0 0,0 0 0 0 0,-1-1 0 0 0,1 1 0 0 0,-1 0 0 0 0,1-1 0 0 0,-1 1 0 0 0,1-1 0 0 0,-1 1 0 0 0,1-1 0 0 0,-1 0-1 0 0,1 1 1 0 0,-1-1 0 0 0,0 0-20 0 0,-19 1 161 0 0,19-1-151 0 0,1 1 1 0 0,-1-1 0 0 0,0 1-1 0 0,0 0 1 0 0,0 0 0 0 0,1-1-1 0 0,-1 1 1 0 0,1 0-1 0 0,-1 0 1 0 0,0 1 0 0 0,1-1-1 0 0,0 0 1 0 0,-1 0 0 0 0,1 1-11 0 0,-14 10 69 0 0,-10 1-14 0 0,19-10-38 0 0,2-1-13 0 0,3-2-1 0 0,0 0-1 0 0,1 1 0 0 0,-1-1 0 0 0,1 0 0 0 0,-1 0 0 0 0,0 1 0 0 0,1-1 0 0 0,-1 1 1 0 0,1-1-1 0 0,-1 0 0 0 0,1 1 0 0 0,-1-1 0 0 0,1 1 0 0 0,0-1 0 0 0,-1 1 0 0 0,1 0 1 0 0,-1-1-1 0 0,1 1 0 0 0,0-1 0 0 0,0 1 0 0 0,-1 0 0 0 0,1 0-2 0 0,-2 3 13 0 0,-6 7-6 0 0,-10 6 47 0 0,-3 5 14 0 0,12-9-58 0 0,4 12-10 0 0,-1-12 3 0 0,5-12 1 0 0,0 1 0 0 0,1-1-1 0 0,-1 0 1 0 0,0 1 0 0 0,1-1 0 0 0,-1 1 0 0 0,1-1 0 0 0,0 1-1 0 0,-1-1 1 0 0,1 1 0 0 0,0-1 0 0 0,0 1 0 0 0,0-1-4 0 0,0 135 11 0 0,0-133-11 0 0,0 0 0 0 0,0 0 0 0 0,0 0 0 0 0,0 0 0 0 0,1 0 0 0 0,-1 0 0 0 0,1 0 0 0 0,0 0 0 0 0,0-1 0 0 0,0 1 0 0 0,0 0 0 0 0,1-1 0 0 0,-1 1 0 0 0,1-1 0 0 0,-1 1 0 0 0,2 0 0 0 0,-1 1 0 0 0,0 0 0 0 0,0 0 0 0 0,0 0 0 0 0,-1 0 0 0 0,1 1 0 0 0,-1-1 0 0 0,0 1 0 0 0,0 0 0 0 0,1 1 0 0 0,-1-1 0 0 0,1 0 0 0 0,0 0 0 0 0,1 0 0 0 0,-1 0 0 0 0,2 1 0 0 0,0-1 7 0 0,0 1 0 0 0,0-1 0 0 0,0 0 0 0 0,1-1 0 0 0,0 1-7 0 0,32 23 139 0 0,-26-22-96 0 0,1 1 1 0 0,0-2-1 0 0,0 1 0 0 0,0-2 0 0 0,1 1-43 0 0,64 16 243 0 0,-62-17-207 0 0,-2-2 17 0 0,0-1 1 0 0,0 0 0 0 0,1-1-1 0 0,11-1-53 0 0,3 0 77 0 0,-25 1-64 0 0,1 0 0 0 0,0 0 0 0 0,0-1 0 0 0,-1 0 0 0 0,1 0 0 0 0,-1 0 0 0 0,1 0 0 0 0,-1 0 0 0 0,1-1 0 0 0,-1 1 1 0 0,3-2-14 0 0,-4 2 9 0 0,0 0 1 0 0,1 0 0 0 0,-1 1 0 0 0,0-1 0 0 0,0 1 0 0 0,1 0 0 0 0,-1-1-1 0 0,0 1 1 0 0,0 0 0 0 0,3 1-10 0 0,11-2 19 0 0,-14 0-28 0 0,0 0 0 0 0,0-1 0 0 0,0 1-1 0 0,0 0 1 0 0,0 0 0 0 0,0-1 0 0 0,-1 1 0 0 0,1-1 0 0 0,1-1 9 0 0,10-8-101 0 0,2 9-25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8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457 30 7024 0 0,'0'0'157'0'0,"-3"0"23"0"0,-6 0 2 0 0,0 0-35 0 0,-6 0-47 0 0,-10 0-61 0 0,24 0 11 0 0,-1-1 0 0 0,0 1 0 0 0,1 0 0 0 0,-1 0 0 0 0,1-1 1 0 0,-1 1-1 0 0,1-1 0 0 0,-1 1 0 0 0,1-1 0 0 0,-1 0 0 0 0,1 1 0 0 0,-1-1 0 0 0,1 0 0 0 0,0 0 0 0 0,-1 0 0 0 0,1 0 0 0 0,0 0 0 0 0,-1-1-50 0 0,1 1 258 0 0,-1 0-60 0 0,1 0-50 0 0,-1 0-43 0 0,0 1-24 0 0,0 0-36 0 0,-3 1 16 0 0,4-1-11 0 0,0 0 47 0 0,-10 1 271 0 0,7-1-268 0 0,1 1 1 0 0,0-1-1 0 0,0 0 0 0 0,0 0 0 0 0,0-1 1 0 0,0 1-1 0 0,0 0 0 0 0,0-1 0 0 0,0 0 1 0 0,-1 0-101 0 0,-2-3 193 0 0,5 3-171 0 0,1 0 1 0 0,-1 1-1 0 0,0-1 0 0 0,1 0 0 0 0,-1 1 1 0 0,0-1-1 0 0,0 1 0 0 0,0 0 0 0 0,1-1 1 0 0,-1 1-1 0 0,0-1 0 0 0,0 1 1 0 0,0 0-1 0 0,0 0 0 0 0,0 0 0 0 0,0 0 1 0 0,0-1-1 0 0,0 1 0 0 0,0 0 0 0 0,1 0 1 0 0,-1 1-1 0 0,0-1 0 0 0,0 0 0 0 0,0 0 1 0 0,0 0-1 0 0,0 1 0 0 0,0-1-22 0 0,-4 3 84 0 0,-9 3 231 0 0,11-5-224 0 0,-1 0 0 0 0,0-1 0 0 0,1 1 0 0 0,-1-1 0 0 0,0 1 1 0 0,-3-2-92 0 0,-15 5 191 0 0,14-1-102 0 0,0 0 0 0 0,0 0 0 0 0,0 1 1 0 0,1 0-1 0 0,0 1 0 0 0,0 0-89 0 0,-15 5 120 0 0,18-9-85 0 0,0 1-1 0 0,-1 0 1 0 0,1 0 0 0 0,0 0-1 0 0,1 0 1 0 0,-1 1 0 0 0,0-1 0 0 0,0 2-35 0 0,-9 8 60 0 0,-4 5-9 0 0,4-1-34 0 0,-5 17-77 0 0,16-30 59 0 0,1-1 0 0 0,-1 1 0 0 0,0 0 0 0 0,1-1 0 0 0,0 1 0 0 0,0 0 0 0 0,0 0 0 0 0,0 0 0 0 0,0 0 0 0 0,0 0 0 0 0,1 0 0 0 0,-1 0 1 0 0,1 3 0 0 0,0-5 2 0 0,0 1 0 0 0,0-1 0 0 0,0 1 0 0 0,-1-1 0 0 0,1 1 0 0 0,-1-1 0 0 0,1 1 0 0 0,-1-1 0 0 0,1 1 0 0 0,-1-1 0 0 0,0 0 0 0 0,1 1 0 0 0,-1-1-2 0 0,-5 12 27 0 0,4-2-25 0 0,0-1 0 0 0,1 1 0 0 0,1 0 0 0 0,0 0 0 0 0,1 10-2 0 0,0 7 1 0 0,-1-26-1 0 0,0-1 0 0 0,0 1 0 0 0,1 0 0 0 0,-1 0 0 0 0,1-1 0 0 0,-1 1 0 0 0,1-1 0 0 0,-1 1 0 0 0,1 0 0 0 0,0-1 0 0 0,0 1 0 0 0,0-1 0 0 0,0 1 0 0 0,0-1 0 0 0,-1 1 0 0 0,1-1 0 0 0,0 1 0 0 0,0-1 0 0 0,0 1 0 0 0,-1-1 0 0 0,1 1 0 0 0,-1 0 0 0 0,0-1 0 0 0,1 1 0 0 0,-1 0 0 0 0,0-1 0 0 0,0 1 0 0 0,0-1 0 0 0,0 0 0 0 0,0 0 0 0 0,0 0 0 0 0,1 0 0 0 0,-1-1 0 0 0,0 1 0 0 0,0 0 0 0 0,1 0 0 0 0,-1 0 0 0 0,0-1 0 0 0,1 1 0 0 0,-1 0 0 0 0,1 0 0 0 0,-1-1 0 0 0,1 1 0 0 0,-1 0 0 0 0,1-1 0 0 0,-1 1 0 0 0,1-1 0 0 0,0 1 0 0 0,-1-1 0 0 0,1 1 0 0 0,20 9 0 0 0,-5-4 0 0 0,-9-1 0 0 0,-5-4 4 0 0,-1 0 0 0 0,0-1-1 0 0,1 1 1 0 0,-1 0 0 0 0,0 0 0 0 0,1-1-1 0 0,-1 1 1 0 0,1-1 0 0 0,0 1 0 0 0,-1-1 0 0 0,1 0-1 0 0,-1 1 1 0 0,1-1 0 0 0,0 0-4 0 0,12 0 22 0 0,-7 0 5 0 0,0 0 0 0 0,-1 0-1 0 0,1 0 1 0 0,0-1 0 0 0,3-1-27 0 0,10-8 87 0 0,5 5 1 0 0,-5-5 5 0 0,-8 7-41 0 0,-8 2-28 0 0,0 0 0 0 0,0-1 0 0 0,0 1-1 0 0,-1-1 1 0 0,1 1 0 0 0,-1-1 0 0 0,1 0 0 0 0,0-1-24 0 0,1 0 33 0 0,0-1 0 0 0,0 0 0 0 0,0 0 0 0 0,-1-1 0 0 0,1 1 1 0 0,-1-1-1 0 0,0 0 0 0 0,1-4-33 0 0,26-26 368 0 0,-25 24-284 0 0,-2 5-14 0 0,0 1 1 0 0,0-1-1 0 0,0 0 0 0 0,4-3-70 0 0,2-5 14 0 0,-5 6-68 0 0,-2-1 1 0 0,1 1-1 0 0,0-5 54 0 0,-2 7-10 0 0,3-11-58 0 0,1 0 48 0 0,-2 6 19 0 0,-2-6 12 0 0,-2 15-7 0 0,0 1 0 0 0,0 0 0 0 0,0-1 1 0 0,0 1-1 0 0,0-1 0 0 0,1 1 0 0 0,-1 0 0 0 0,1 0 1 0 0,-1-1-1 0 0,1 0-4 0 0,3-5 9 0 0,-3 5-9 0 0,0 1 0 0 0,0 0 0 0 0,0-1 0 0 0,0 1 1 0 0,-1-1-1 0 0,1 1 0 0 0,-1-1 0 0 0,1 1 0 0 0,-1-1 0 0 0,1 1 0 0 0,-1-1 0 0 0,0 0 0 0 0,0 1 1 0 0,0-1-1 0 0,0-5 0 0 0,0 5 0 0 0,0 0 0 0 0,0 0 0 0 0,0 0 0 0 0,0 0 0 0 0,0 0 0 0 0,0 0 0 0 0,1 0 0 0 0,-1 0 0 0 0,1 0 0 0 0,0-1 0 0 0,9-12 0 0 0,-8 2-16 0 0,-2 11-59 0 0,3 2 16 0 0,7 2 38 0 0,-9-1 17 0 0,-1 0 1 0 0,1 0-1 0 0,-1 0 1 0 0,0 0-1 0 0,1 0 0 0 0,-1 0 1 0 0,0-1-1 0 0,0 1 1 0 0,1 0-1 0 0,-1 0 1 0 0,0 0-1 0 0,0 0 0 0 0,0 1 4 0 0,-1 29-6 0 0,1-18 6 0 0,0 60-2 0 0,0-25-50 0 0,0-42 49 0 0,1 0 0 0 0,-1 0-1 0 0,2-1 1 0 0,0 5 3 0 0,3 18 3 0 0,-10-1-3 0 0,3-21 0 0 0,1-1 0 0 0,0 1 0 0 0,0 0 0 0 0,1 4 0 0 0,0 49 61 0 0,0 79 238 0 0,-1-133-266 0 0,1 1 0 0 0,-1-1 0 0 0,0 1 1 0 0,-1 0-1 0 0,1-1 0 0 0,-1 1-33 0 0,0-1 35 0 0,0-1 0 0 0,1 1 0 0 0,0 0 0 0 0,0 0 0 0 0,0 5-35 0 0,1 2 73 0 0,0 20 76 0 0,0-13-52 0 0,0-18-93 0 0,0 1 0 0 0,0 0 0 0 0,0-1 0 0 0,-1 1 0 0 0,1 0 0 0 0,-1-1 0 0 0,0 1 0 0 0,1-1 0 0 0,-1 1 0 0 0,0 0-4 0 0,-4 10 32 0 0,10-1-22 0 0,-5-9-9 0 0,1-1 0 0 0,0 1 1 0 0,0-1-1 0 0,-1 1 0 0 0,1 0 0 0 0,-1-1 1 0 0,1 1-1 0 0,-1 0 0 0 0,0-1 1 0 0,0 2-3 0 0,0 1-103 0 0,0-1 70 0 0,0 0 66 0 0,0 2 103 0 0,0 1 41 0 0,0-2-128 0 0,0 0-92 0 0,0 1-108 0 0,0 1-77 0 0,0 0-111 0 0,0-3 122 0 0,0 0-33 0 0,0 1-36 0 0,0 1-39 0 0,0-5-659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9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30 5400 0 0,'0'0'158'0'0,"-2"0"-4"0"0,-8 3-122 0 0,8 1 30 0 0,1 2 102 0 0,0 1 39 0 0,2 10 328 0 0,-1-12-378 0 0,0-1-34 0 0,-2 6 188 0 0,-4 2 50 0 0,1 0 15 0 0,3-1-40 0 0,2-1 16 0 0,0 1-53 0 0,0 0-47 0 0,0 0-38 0 0,0 8 95 0 0,0 25 273 0 0,1-23-330 0 0,5 8 56 0 0,-2-13-128 0 0,-2 1 42 0 0,0-5-38 0 0,-2 1 38 0 0,0-2-70 0 0,0 13 77 0 0,3-3-50 0 0,3-6-18 0 0,3 5 66 0 0,-7-13-167 0 0,10 25 162 0 0,-5-21-98 0 0,2-1 46 0 0,1 0-37 0 0,-7-7 40 0 0,-1-3 21 0 0,-1 0-169 0 0,10 0 202 0 0,-1-2 61 0 0,1-4 78 0 0,1-4 100 0 0,-4 3-239 0 0,7-7 47 0 0,-13 12-225 0 0,1 0 0 0 0,-1 0 0 0 0,0 0 1 0 0,-1-1-1 0 0,1 1 0 0 0,0-1 0 0 0,-1 0 0 0 0,2-2-45 0 0,0-7 118 0 0,-2 8-73 0 0,0 0 0 0 0,0 0 0 0 0,1 1 1 0 0,-1-1-1 0 0,1 0 0 0 0,0 1 0 0 0,0-1 0 0 0,0 1-45 0 0,3-6 75 0 0,0 0-1 0 0,-2 0 1 0 0,1-1 0 0 0,1-5-75 0 0,1-6 87 0 0,-1-7 7 0 0,5 8-61 0 0,-5-8 26 0 0,0 12-46 0 0,-3 10-2 0 0,-1 0 1 0 0,1-1-1 0 0,-1 1 0 0 0,0-1 1 0 0,0 1-1 0 0,-1-1-11 0 0,-1-10 12 0 0,1 8-12 0 0,0 1 1 0 0,0-1-1 0 0,0 1 0 0 0,1-1 0 0 0,1-4 0 0 0,4-2-24 0 0,-1 1-131 0 0,-3-2-88 0 0,-2 11 113 0 0,-1-5-90 0 0,1 4 3 0 0,0 2 49 0 0,0 1-57 0 0,0 1 37 0 0,0 0-34 0 0,0 0-38 0 0,0 0-42 0 0,0 1 16 0 0,1-1-34 0 0,-1 1-36 0 0,0-1-38 0 0,1 0-40 0 0,-1 1-42 0 0,1 0-45 0 0,-1-1-47 0 0,4-4-1300 0 0,5-3-1052 0 0,-9 9 2842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14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229 769 7312 0 0,'0'0'165'0'0,"0"0"22"0"0,0 0 9 0 0,-3 0-20 0 0,-7-3-140 0 0,8-4-17 0 0,2 1 50 0 0,-1-2 139 0 0,-5 3 233 0 0,0 1-56 0 0,4 1-180 0 0,0-1-13 0 0,1 1-8 0 0,-1 2 2 0 0,0 0-20 0 0,-1 1 52 0 0,0-1 64 0 0,-2 1 73 0 0,4 0-282 0 0,-1 0 33 0 0,-3 0 191 0 0,-1 0 131 0 0,-13 0 688 0 0,13 0-770 0 0,1 0-131 0 0,0 0-56 0 0,2 0-71 0 0,0 0-82 0 0,0 1 200 0 0,0 1-96 0 0,0 2-38 0 0,-6 5-16 0 0,-6 3-44 0 0,8-9-10 0 0,4-2 3 0 0,1 0 0 0 0,-1 1-1 0 0,0-1 1 0 0,1 0 0 0 0,-1 1-1 0 0,1 0 1 0 0,0-1-1 0 0,-1 1 1 0 0,1 0 0 0 0,0 0-1 0 0,0 1 1 0 0,0-1-1 0 0,1 0 1 0 0,-1 0 0 0 0,0 2-5 0 0,-8 17 0 0 0,2 0 0 0 0,-4 14 0 0 0,7-19 0 0 0,2-9-3 0 0,-5 21 2 0 0,6-3-55 0 0,1-1 63 0 0,0 27-98 0 0,1-44 39 0 0,1 0 1 0 0,-1 0-1 0 0,1 0 0 0 0,2 6 52 0 0,7 7-121 0 0,-7-7 63 0 0,-3-11 46 0 0,0 0 0 0 0,1 1 0 0 0,0-1 1 0 0,-1 0-1 0 0,1 0 0 0 0,0 0 0 0 0,0 0 0 0 0,0 0 0 0 0,0 0 0 0 0,0 0 0 0 0,1 0 0 0 0,-1 0 0 0 0,1-1 1 0 0,-1 1 11 0 0,3 2-41 0 0,0 0 17 0 0,-1-1 0 0 0,1 0 1 0 0,-1 1-1 0 0,1-2 0 0 0,1 2 24 0 0,1-1-52 0 0,0-2-20 0 0,0 1-35 0 0,1-2-45 0 0,2 1-51 0 0,1-3 40 0 0,2-4-21 0 0,0 0-17 0 0,-1 4 5 0 0,3 0-43 0 0,-9-1 104 0 0,1 0-98 0 0,-4 1 69 0 0,1-1-41 0 0,-1 1 1 0 0,0 0-36 0 0,0 0-39 0 0,0-1-42 0 0,0 1-46 0 0,0-1-49 0 0,0 0-53 0 0,-1 1-56 0 0,5-8-857 0 0,3-8-781 0 0,-8 18 2107 0 0</inkml:trace>
  <inkml:trace contextRef="#ctx0" brushRef="#br0" timeOffset="356.54">199 330 6768 0 0,'0'0'149'0'0,"0"-2"23"0"0,0-11 12 0 0,2-2 36 0 0,8 2 124 0 0,-7 11 52 0 0,-3 2 11 0 0,0 0-19 0 0,0 0-86 0 0,0 0-40 0 0,0 0-6 0 0,0 2 18 0 0,0 8 78 0 0,0-10-345 0 0,0 1 0 0 0,0-1-1 0 0,0 0 1 0 0,0 0 0 0 0,0 0 0 0 0,0 0-1 0 0,0 0 1 0 0,-1 0 0 0 0,1 0-1 0 0,0 0 1 0 0,0 0 0 0 0,0 0 0 0 0,0 0-1 0 0,1 1 1 0 0,-1-1 0 0 0,0 0-1 0 0,0 0 1 0 0,0 0 0 0 0,0 0 0 0 0,0 0-1 0 0,0 0 1 0 0,0 0 0 0 0,0 0-1 0 0,0 0 1 0 0,0 0 0 0 0,0 0 0 0 0,0 1-1 0 0,0-1 1 0 0,0 0 0 0 0,0 0-1 0 0,0 0 1 0 0,0 0 0 0 0,0 0 0 0 0,0 0-1 0 0,0 0 1 0 0,1 0 0 0 0,-1 0-1 0 0,0 0 1 0 0,0 0 0 0 0,0 0 0 0 0,0 0-1 0 0,0 0 1 0 0,0 0 0 0 0,0 0-1 0 0,0 0 1 0 0,0 0 0 0 0,0 0 0 0 0,0 0-1 0 0,1 0 1 0 0,-1 0 0 0 0,0 0-1 0 0,0 0 1 0 0,0 0 0 0 0,0 0 0 0 0,0 0-1 0 0,0 0 1 0 0,0 0-7 0 0,8 1 239 0 0,-1 2-36 0 0,3 6 120 0 0,-7-7-118 0 0,-2 1-71 0 0,0-1-46 0 0,-2 1-46 0 0,1 0-17 0 0,1-1 43 0 0,10 4 174 0 0,-10-6-224 0 0,0 1 0 0 0,0-1 0 0 0,0 0 0 0 0,0 1 0 0 0,0 0-1 0 0,0-1 1 0 0,0 1 0 0 0,0-1 0 0 0,0 1 0 0 0,-1 0 0 0 0,1 0-1 0 0,0-1 1 0 0,0 1 0 0 0,-1 0 0 0 0,1 0 0 0 0,0 0-18 0 0,2 7 174 0 0,0-1-47 0 0,-1-1-19 0 0,0 4 5 0 0,0-1 5 0 0,0-3 0 0 0,0 1 21 0 0,2 1 52 0 0,0 1-6 0 0,0-1-38 0 0,-1 2-11 0 0,-2 8 16 0 0,1 6 18 0 0,5 8 10 0 0,-3-15-86 0 0,4 16 109 0 0,-6-24-146 0 0,1 1 0 0 0,-1-1 0 0 0,-1 1 0 0 0,0 0 0 0 0,0 5-57 0 0,-1 12 82 0 0,0 29 131 0 0,0 1 63 0 0,0 1 58 0 0,0-2 56 0 0,-2-40-225 0 0,-4-1-36 0 0,2-7-45 0 0,2-1 3 0 0,1-1 15 0 0,1 3 35 0 0,0-7-87 0 0,0 0 0 0 0,0 0 0 0 0,1 0 0 0 0,-1-1 0 0 0,1 1 0 0 0,-1 0 0 0 0,1 0 0 0 0,0 0 0 0 0,0-1 0 0 0,0 1 0 0 0,0 0-50 0 0,4 9 203 0 0,-3-5-153 0 0,-1 0-46 0 0,-1-2-38 0 0,-1 0 48 0 0,1 1 51 0 0,0 3 92 0 0,-1 1 46 0 0,1-3-112 0 0,0-1-70 0 0,0 0-70 0 0,0-1-60 0 0,0 0-74 0 0,1-1-84 0 0,0 1-97 0 0,-1-4-186 0 0,0 0 67 0 0,1 0 59 0 0,0 0 51 0 0,1 0-79 0 0,0 0 60 0 0,4 0-752 0 0,-4 0 575 0 0,-2 0 191 0 0,1 0-56 0 0,5 0-1668 0 0,3 0-1188 0 0</inkml:trace>
  <inkml:trace contextRef="#ctx0" brushRef="#br0" timeOffset="779.25">667 829 8176 0 0,'0'0'182'0'0,"0"0"29"0"0,0 0 13 0 0,0 0 33 0 0,0 0 114 0 0,0 0 49 0 0,3 0 11 0 0,1 0-266 0 0,-2 0-93 0 0,0 0 0 0 0,0 0 1 0 0,1 0-1 0 0,-1 0 0 0 0,0 0 1 0 0,0 0-1 0 0,1 1 0 0 0,-1-1 1 0 0,2 2-73 0 0,-1-1 11 0 0,0 1 48 0 0,4 2 163 0 0,-1-1 39 0 0,10 0 411 0 0,-11-4-498 0 0,0-1-36 0 0,3-3 57 0 0,1 0 80 0 0,4 2 70 0 0,-12 3-329 0 0,-1 0 0 0 0,1 0 0 0 0,-1 0 1 0 0,0 1-1 0 0,1-1 0 0 0,-1 0 1 0 0,1 0-1 0 0,-1 0 0 0 0,1-1 1 0 0,-1 1-1 0 0,1 0 0 0 0,-1 0 0 0 0,1 0 1 0 0,-1 0-1 0 0,1 0 0 0 0,-1-1 1 0 0,1 1-1 0 0,-1 0 0 0 0,0 0 0 0 0,1 0 1 0 0,-1-1-1 0 0,0 1 0 0 0,1 0 1 0 0,-1-1-1 0 0,1 1 0 0 0,-1 0 1 0 0,0-1-1 0 0,0 1 0 0 0,1-1 0 0 0,-1 1 1 0 0,0 0-1 0 0,1-1-16 0 0,3-6 220 0 0,3 2 34 0 0,9-3 40 0 0,-12 6-199 0 0,1 0-5 0 0,21-13 430 0 0,-19 8-388 0 0,-2-1-34 0 0,0-5 35 0 0,2 9-104 0 0,-7 4-28 0 0,0-1 1 0 0,1 1 0 0 0,-1 0 0 0 0,1 0 0 0 0,-1-1 0 0 0,0 1-1 0 0,1 0 1 0 0,-1-1 0 0 0,1 1 0 0 0,-1 0 0 0 0,0-1-1 0 0,0 1 1 0 0,1 0 0 0 0,-1-1 0 0 0,0 1 0 0 0,0-1-1 0 0,1 1 1 0 0,-1-1 0 0 0,0 1 0 0 0,0-1 0 0 0,0 1-1 0 0,0 0 1 0 0,0-1 0 0 0,0 1 0 0 0,0-1 0 0 0,0 1-1 0 0,0-1 1 0 0,0 1 0 0 0,0-1 0 0 0,0 1 0 0 0,0-1 0 0 0,0 0-2 0 0,0 1 0 0 0,0-1 1 0 0,0 0 0 0 0,0 1-1 0 0,0-1 1 0 0,0 0 0 0 0,0 1-1 0 0,0-1 1 0 0,0 0 0 0 0,1 1-1 0 0,-1-1 1 0 0,0 1 0 0 0,0-1-1 0 0,1 0 1 0 0,-1 1 0 0 0,0-1-1 0 0,1 1 1 0 0,-1-1 0 0 0,0 1-1 0 0,1-1 1 0 0,-1 1 0 0 0,1-1-1 0 0,-1 1 1 0 0,1-1 0 0 0,-1 1-1 0 0,1 0 1 0 0,0-1-1 0 0,-1 1 3 0 0,1 0 0 0 0,-1-1 0 0 0,1 1 0 0 0,-1-1-1 0 0,1 1 1 0 0,-1-1 0 0 0,1 1 0 0 0,-1-1 0 0 0,0 1 0 0 0,1-1 0 0 0,-1 1-1 0 0,0-1 1 0 0,1 1 0 0 0,-1-1 0 0 0,0 0 0 0 0,0 1 0 0 0,1-1 0 0 0,-1 1 0 0 0,0-1-1 0 0,0 0 1 0 0,0 1 0 0 0,0-1 0 0 0,0 0 0 0 0,0 1 0 0 0,0-1 0 0 0,0 0-3 0 0,0 1 1 0 0,0-1 1 0 0,0 1-1 0 0,0-1 1 0 0,1 1 0 0 0,-1-1-1 0 0,0 1 1 0 0,0-1 0 0 0,0 1-1 0 0,-1-1 1 0 0,1 1 0 0 0,0-1-1 0 0,0 1 1 0 0,0 0 0 0 0,0-1-1 0 0,0 1 1 0 0,-1-1 0 0 0,1 1-1 0 0,0-1 1 0 0,0 1 0 0 0,0 0-1 0 0,-1-1 1 0 0,1 1 0 0 0,0-1-1 0 0,-1 1 1 0 0,1 0 0 0 0,0-1-1 0 0,-1 1 1 0 0,1 0 0 0 0,-1 0-1 0 0,1-1 1 0 0,0 1 0 0 0,-1 0-2 0 0,-6-5 43 0 0,1-5-12 0 0,6 9-26 0 0,0 0 0 0 0,-1 0-1 0 0,1 0 1 0 0,-1 0 0 0 0,1 0-1 0 0,-1 0 1 0 0,0 0 0 0 0,1 0-1 0 0,-1 0 1 0 0,0 1 0 0 0,0-1-1 0 0,1 0 1 0 0,-1 0 0 0 0,0 1-1 0 0,0-1 1 0 0,0 0-5 0 0,-12-4 70 0 0,8-5-17 0 0,-23-5 11 0 0,-2 0-53 0 0,26 14-11 0 0,0 0 0 0 0,0 0 0 0 0,0 0 0 0 0,0 1 0 0 0,0-1 0 0 0,-1 1 0 0 0,1 0 0 0 0,0 1 0 0 0,-4 0 0 0 0,-7-1 0 0 0,9 0-1 0 0,4 0 0 0 0,0 0 0 0 0,1 0 0 0 0,-1 0 0 0 0,1 0 0 0 0,-1 0 0 0 0,1 0 0 0 0,-1 0 0 0 0,0 0 0 0 0,1 1 0 0 0,-1-1 0 0 0,1 1 1 0 0,-2 0 0 0 0,-2 9-48 0 0,-23 5 36 0 0,18-10 7 0 0,9-5 1 0 0,0 0 1 0 0,0 1-1 0 0,0-1 1 0 0,-1 0-1 0 0,1 1 1 0 0,0-1 0 0 0,0 1-1 0 0,1 0 1 0 0,-1-1-1 0 0,0 1 1 0 0,0 0-1 0 0,0 0 1 0 0,0-1 0 0 0,1 1-1 0 0,-1 0 1 0 0,0 0-1 0 0,1 0 1 0 0,-1 1 3 0 0,-32 62-82 0 0,20-38 76 0 0,12-23 0 0 0,0 0 1 0 0,1 0 0 0 0,-1-1-1 0 0,1 1 1 0 0,-1 0-1 0 0,1 0 1 0 0,0-1-1 0 0,0 1 1 0 0,0 0-1 0 0,1 2 6 0 0,0 10 2 0 0,-1 58-2 0 0,0-71 0 0 0,0 0 0 0 0,0-1 0 0 0,0 1 0 0 0,1-1 0 0 0,-1 1 0 0 0,0-1 0 0 0,1 1 0 0 0,0-1 0 0 0,-1 1 0 0 0,1-1 0 0 0,0 1 0 0 0,0-1 0 0 0,0 0 0 0 0,0 1 0 0 0,3 6 0 0 0,1 2 0 0 0,-4-8 0 0 0,0 0 0 0 0,0 0 0 0 0,0 0 0 0 0,0 0 0 0 0,1 0 0 0 0,-1 0 0 0 0,1 0 0 0 0,-1 0 0 0 0,1 0 0 0 0,13 13 0 0 0,0-2 0 0 0,0-6-4 0 0,27 10 69 0 0,-26-11-62 0 0,-11-5 7 0 0,-1 0 0 0 0,1 0 0 0 0,0 0 0 0 0,-1-1 0 0 0,1 0 1 0 0,0 0-1 0 0,0 0 0 0 0,3-1-10 0 0,12 0 44 0 0,-18 2-42 0 0,0-1 0 0 0,1 0 0 0 0,-1 0 0 0 0,0-1 0 0 0,1 1 0 0 0,-1 0 0 0 0,0-1 0 0 0,0 1 0 0 0,0-1-1 0 0,1 0 1 0 0,-1 0 0 0 0,0 0 0 0 0,0 0 0 0 0,0 0 0 0 0,0 0 0 0 0,0-1 0 0 0,-1 1 0 0 0,1-1 0 0 0,1 0-2 0 0,2-3-43 0 0,0 0-46 0 0,21-20-466 0 0,-20 15 400 0 0,-1 0-175 0 0,1-2-173 0 0,1 4 198 0 0,8-7-333 0 0</inkml:trace>
  <inkml:trace contextRef="#ctx0" brushRef="#br0" timeOffset="1135.4">1045 557 7568 0 0,'0'0'166'0'0,"0"0"29"0"0,0 0 14 0 0,0 2-25 0 0,1 5-145 0 0,4-3-33 0 0,2 1-13 0 0,2 10-8 0 0,-5-7 42 0 0,-2-4 26 0 0,11 27 713 0 0,-6-14-374 0 0,-3-7-167 0 0,0-2-72 0 0,1-1-40 0 0,2 7 207 0 0,-1 3 52 0 0,1 3 68 0 0,3-8-46 0 0,-2-3-118 0 0,-1 0-57 0 0,-1 1-13 0 0,1 5 49 0 0,-6-12-196 0 0,4 12 301 0 0,6 0 57 0 0,1 0-6 0 0,1 11 148 0 0,-5-7-169 0 0,-3-11-242 0 0,0 2 106 0 0,-3-4-76 0 0,-1 1 48 0 0,2 7 269 0 0,6-1 83 0 0,-6-10-66 0 0,-3-3-133 0 0,0 0-54 0 0,0 0-6 0 0,0 0-4 0 0,0 0 3 0 0,0 0 2 0 0,-3 0 0 0 0,-9-3 57 0 0,7 0-239 0 0,0-1-42 0 0,2-1-92 0 0,-2-8 125 0 0,1 11-81 0 0,-2-3 24 0 0,4-8-16 0 0,1 1-1 0 0,0 0 0 0 0,0-1 0 0 0,2 1 0 0 0,0-5-55 0 0,-1-3 4 0 0,1 16-4 0 0,-1-1 0 0 0,1 1 0 0 0,0-1 0 0 0,0 1 0 0 0,0 0 0 0 0,0-1 0 0 0,1 1 0 0 0,0 0 0 0 0,0 0 0 0 0,0 0 0 0 0,2-2 0 0 0,6-16 0 0 0,-6 12 0 0 0,0 1-1 0 0,0 0 0 0 0,1 0 0 0 0,0 1 1 0 0,0 0-1 0 0,1-1 0 0 0,5-4 1 0 0,11-11-85 0 0,18-15 85 0 0,-7 8-78 0 0,-30 28 62 0 0,1 0 0 0 0,-1 1-1 0 0,1-1 1 0 0,-1 1 0 0 0,5-1 16 0 0,2-3-44 0 0,-2 0-41 0 0,-6 4-193 0 0,1 2-66 0 0,-3 0 139 0 0,0 0 66 0 0,0 0 66 0 0,0 0 38 0 0,1 0 59 0 0,-1 0 85 0 0,3 1 238 0 0,-3-1-276 0 0,1 0-42 0 0,0 0-72 0 0,0 0-107 0 0,0 0-76 0 0,0 0-107 0 0,0-1-122 0 0,-1 1 178 0 0,1 0-37 0 0,-1 0-37 0 0,1-1-40 0 0,-1 1-42 0 0,1 0-43 0 0,-1-1-45 0 0,1 1-47 0 0,-1 0-50 0 0,1-1-49 0 0,3-3-1666 0 0,4-4-1318 0 0</inkml:trace>
  <inkml:trace contextRef="#ctx0" brushRef="#br0" timeOffset="1618.83">1741 738 6448 0 0,'0'0'141'0'0,"2"0"23"0"0,2 0-105 0 0,-4 0-49 0 0,2 1 16 0 0,3 2 36 0 0,12 6 116 0 0,-9-6-133 0 0,16-2-70 0 0,-16-1 60 0 0,-2-1 54 0 0,1 1 88 0 0,-2-1 107 0 0,2-1 344 0 0,-3 0-536 0 0,1 0 53 0 0,8-4 259 0 0,12-5 464 0 0,-16 7-550 0 0,21-1 686 0 0,-17-6-598 0 0,-4 3-170 0 0,2 2-34 0 0,0 3-60 0 0,-10 3-124 0 0,0 0 1 0 0,0 0 0 0 0,0-1-1 0 0,-1 1 1 0 0,1 0-1 0 0,0 0 1 0 0,0-1 0 0 0,0 1-1 0 0,0 0 1 0 0,-1-1 0 0 0,1 1-1 0 0,0-1 1 0 0,0 0-19 0 0,6-9 268 0 0,-6 9-248 0 0,-1 0 1 0 0,1 0-1 0 0,0 0 1 0 0,-1 1 0 0 0,1-1-1 0 0,0 0 1 0 0,0 0-1 0 0,0 1 1 0 0,0-1 0 0 0,-1 0-1 0 0,1 1 1 0 0,0-1-1 0 0,0 1 1 0 0,0-1 0 0 0,0 1-1 0 0,1-1-20 0 0,8-5 276 0 0,-5-4-1 0 0,5 5-3 0 0,-5-1-100 0 0,-1-2-41 0 0,3-3 43 0 0,-5 8-39 0 0,-1 1-46 0 0,0-1-29 0 0,-1 0-28 0 0,-1 1-10 0 0,3 0 27 0 0,4-2 74 0 0,-6 3-116 0 0,1 1 1 0 0,-1 0-1 0 0,1 0 0 0 0,-1-1 0 0 0,0 1 0 0 0,1 0 0 0 0,-1 0 0 0 0,0-1 0 0 0,1 1 1 0 0,-1-1-1 0 0,0 1 0 0 0,1 0 0 0 0,-1-1 0 0 0,0 1 0 0 0,0-1 0 0 0,1 1 1 0 0,-1 0-1 0 0,0-1 0 0 0,0 1 0 0 0,0-1 0 0 0,0 1 0 0 0,1-1 0 0 0,-1 1 0 0 0,0-1 1 0 0,0 1-1 0 0,0-1 0 0 0,0 1 0 0 0,0-1 0 0 0,0 1 0 0 0,0 0 0 0 0,-1-1 1 0 0,1 0-8 0 0,-1-6 110 0 0,-5-7 86 0 0,3 8-77 0 0,0-2 54 0 0,2 2-14 0 0,0-1 45 0 0,1-3 59 0 0,0 10-259 0 0,0 0 1 0 0,0 0-1 0 0,0 0 1 0 0,0 0-1 0 0,0 0 1 0 0,0 0-1 0 0,0 0 1 0 0,0 0-1 0 0,0-1 1 0 0,0 1-1 0 0,0 0 1 0 0,0 0 0 0 0,0 0-1 0 0,0 0 1 0 0,0 0-1 0 0,0 0 1 0 0,0 0-1 0 0,0 0 1 0 0,0 0-1 0 0,0 0 1 0 0,0-1-1 0 0,0 1 1 0 0,0 0-1 0 0,0 0 1 0 0,0 0-1 0 0,0 0 1 0 0,0 0 0 0 0,0 0-1 0 0,0 0 1 0 0,0 0-1 0 0,0 0 1 0 0,0 0-1 0 0,0 0 1 0 0,-1 0-1 0 0,1 0 1 0 0,0 0-1 0 0,0 0 1 0 0,0 0-1 0 0,0 0 1 0 0,0 0 0 0 0,0 0-1 0 0,0-1 1 0 0,0 1-1 0 0,0 0 1 0 0,0 0-1 0 0,0 0 1 0 0,-1 0-1 0 0,1 0 1 0 0,0 0-1 0 0,0 0 1 0 0,0 0-1 0 0,0 1 1 0 0,0-1 0 0 0,0 0-1 0 0,0 0 1 0 0,0 0-1 0 0,0 0-4 0 0,-8 0 244 0 0,2 0-37 0 0,-1 0-36 0 0,1 0-36 0 0,0 0-36 0 0,0 0-34 0 0,0 0-34 0 0,0 0-34 0 0,-1 0-37 0 0,4 0 40 0 0,1 1 0 0 0,-1-1 0 0 0,1 1 0 0 0,-1 0 0 0 0,1 0 0 0 0,0 0 0 0 0,-1 0 0 0 0,1 0 0 0 0,0 0 0 0 0,0 1 0 0 0,0-1 0 0 0,0 1 0 0 0,0-1 0 0 0,0 1 0 0 0,-1 1 0 0 0,-1 0 0 0 0,1 0 0 0 0,0 1 0 0 0,0-1 0 0 0,0 1 0 0 0,1 0 0 0 0,-1 1 0 0 0,1-2 0 0 0,1-1 0 0 0,0 0 0 0 0,-1 1 0 0 0,1-1 0 0 0,-1 0 0 0 0,0 0 0 0 0,0 0 0 0 0,0 0 0 0 0,0 0 0 0 0,0-1 0 0 0,0 1 0 0 0,-1-1 0 0 0,1 1 0 0 0,-20 15 0 0 0,20-15 0 0 0,1 0 0 0 0,-1 0 0 0 0,1 0 0 0 0,-1 0 0 0 0,1 0 0 0 0,0 0 0 0 0,0 0 0 0 0,0 1 0 0 0,0-1 0 0 0,0 0 0 0 0,1 1 0 0 0,-1-1 0 0 0,1 1 0 0 0,-1-1 0 0 0,1 0 0 0 0,-1 1 0 0 0,0-1 0 0 0,1 0 0 0 0,-1 1 0 0 0,0-1 0 0 0,-1 0 0 0 0,1 0 0 0 0,0 0 0 0 0,-1 0 0 0 0,1 0 0 0 0,-1 0 0 0 0,1 0 0 0 0,-5 4 0 0 0,1 0 0 0 0,0 0 0 0 0,1 1 0 0 0,0-1 0 0 0,0 1 0 0 0,0 0 0 0 0,1 0 0 0 0,0 1 0 0 0,0-1 0 0 0,1 1 0 0 0,0 0 0 0 0,-1 2 0 0 0,-9 15 0 0 0,10-21 0 0 0,0-1 0 0 0,0 1 0 0 0,0 0 0 0 0,0 1 0 0 0,1-1 0 0 0,-1 0 0 0 0,1 0 0 0 0,0 1 0 0 0,1-1 0 0 0,-1 1 0 0 0,1 58 0 0 0,0-62 0 0 0,0 1 0 0 0,0-1 0 0 0,1 1 0 0 0,-1 0 0 0 0,0-1 0 0 0,1 1 0 0 0,-1-1 0 0 0,1 1 0 0 0,0-1 0 0 0,-1 1 0 0 0,1-1 0 0 0,0 0 0 0 0,0 1 0 0 0,0-1 0 0 0,4 7 0 0 0,-2 0-18 0 0,1 0 0 0 0,1-1 0 0 0,-1 0 0 0 0,1 0 0 0 0,4 5 18 0 0,-6-9-10 0 0,1 0-1 0 0,0 0 0 0 0,0 0 0 0 0,0 0 1 0 0,1 0-1 0 0,-1-1 0 0 0,0 0 1 0 0,1 0-1 0 0,0 0 0 0 0,3 1 11 0 0,-3-1-6 0 0,25 6-19 0 0,-7-5-61 0 0,1-3-132 0 0,10 0-219 0 0,-34 0 437 0 0,5 0-92 0 0,-2 0 0 0 0,-1-1-19 0 0,0 1-42 0 0,0 0-14 0 0,0-1-43 0 0,0 1-48 0 0,0-1-55 0 0,1 0-59 0 0,-1 0-54 0 0,1 0-49 0 0,-1 0-43 0 0,2-1-151 0 0,-1 1-42 0 0,1-1-182 0 0,3-1-493 0 0</inkml:trace>
  <inkml:trace contextRef="#ctx0" brushRef="#br0" timeOffset="2211.3">2633 436 6120 0 0,'0'0'176'0'0,"-3"0"-4"0"0,-9 2-136 0 0,3 3-27 0 0,5-2 39 0 0,-1 0 53 0 0,0-2 70 0 0,0 0 86 0 0,0 2 377 0 0,-5 7 26 0 0,8-9-438 0 0,1 0-40 0 0,-1 0 76 0 0,1-1-158 0 0,-1 0-34 0 0,1 0-20 0 0,0-1-19 0 0,-2 0 10 0 0,1 1 65 0 0,-1 1 79 0 0,2 0-47 0 0,0 1 36 0 0,-3 2-11 0 0,0-1-34 0 0,0 0 0 0 0,1 1 0 0 0,0 0 0 0 0,-1 0 0 0 0,0 1-125 0 0,0 5 211 0 0,0-1-51 0 0,-5 3 32 0 0,-8 5 88 0 0,3 0-35 0 0,12-14-210 0 0,0 0-1 0 0,1 0 0 0 0,-1 0 1 0 0,1 0-1 0 0,-1 1 1 0 0,1-1-1 0 0,0 1-34 0 0,-3 14 145 0 0,3-14-101 0 0,1 1 0 0 0,-2 0 0 0 0,1-1 0 0 0,0 1 0 0 0,-1-1 0 0 0,0 0 1 0 0,0 0-1 0 0,-1 1-44 0 0,-6 9 158 0 0,0-1-42 0 0,0 8-20 0 0,0 17 3 0 0,-4 12 53 0 0,4-20-109 0 0,8-26-39 0 0,1-1-1 0 0,-1 1 1 0 0,0-1 0 0 0,1 1 0 0 0,0-1 0 0 0,-1 1 0 0 0,2-1 0 0 0,-1 0 0 0 0,0 3-4 0 0,1 3 18 0 0,-1-8-17 0 0,0 1-1 0 0,0 0 1 0 0,0-1 0 0 0,0 1 0 0 0,1-1 0 0 0,-1 1-1 0 0,0 0 1 0 0,1-1 0 0 0,0 1 0 0 0,-1-1-1 0 0,1 1 1 0 0,0-1 0 0 0,-1 0 0 0 0,2 1-1 0 0,3 10 0 0 0,0 13 0 0 0,-3-19 0 0 0,1-1 0 0 0,-1 0 0 0 0,1 0 0 0 0,-1 0 0 0 0,2 0 0 0 0,-2-4 0 0 0,0 0 0 0 0,0 1 0 0 0,0-1 0 0 0,0 0 0 0 0,0 0 0 0 0,1 0 0 0 0,-1 0 0 0 0,1 0 0 0 0,-1-1 0 0 0,0 1 0 0 0,1 0 0 0 0,-1 0 0 0 0,0 0 0 0 0,0 0 0 0 0,1 1 0 0 0,-1-1 0 0 0,0 1 0 0 0,0 1-2 0 0,3 4-18 0 0,-1-6-7 0 0,2 0 22 0 0,1-1-49 0 0,-1 0-24 0 0,2 0-50 0 0,7-1 2 0 0,1-4-39 0 0,-1-3-37 0 0,-1-2-36 0 0,15-14-334 0 0,-2-3-117 0 0,-12 12 257 0 0,-6 2 107 0 0,-3-5-45 0 0,0 0 34 0 0,3 6 69 0 0,-8 11 229 0 0,1-1 0 0 0,-1 0 0 0 0,0 1 0 0 0,1-1 0 0 0,-1 0 0 0 0,0 1 0 0 0,0-1 0 0 0,0 0 0 0 0,0-1 38 0 0,0 0-63 0 0,-1-1 0 0 0,1 1 1 0 0,0-1-1 0 0,-1 1 0 0 0,0-1 1 0 0,0-3 62 0 0,3-23-340 0 0,0 16 186 0 0,-1 8 78 0 0,0 0-1 0 0,0 0 1 0 0,-1 0 0 0 0,0 0-1 0 0,0 0 1 0 0,-1-1-1 0 0,0 1 1 0 0,0 0 0 0 0,0-1-1 0 0,-1 1 1 0 0,0-2 76 0 0,0 4-38 0 0,-4-14-134 0 0,2 1 49 0 0,-1-17-18 0 0,2-31-57 0 0,1 53 179 0 0,-1 1 1 0 0,-1 0-1 0 0,0 0 0 0 0,-1-3 19 0 0,-10-38 215 0 0,6-1 101 0 0,3 22-82 0 0,-1-2 48 0 0,2 16-118 0 0,-2-9 111 0 0,4 11-98 0 0,2 0 36 0 0,0-4 92 0 0,0-6 17 0 0,0-42 413 0 0,0 37-357 0 0,0 3 64 0 0,0 13-170 0 0,0 0 41 0 0,0 10-117 0 0,1 1-99 0 0,0 0-70 0 0,3-2-74 0 0,-2 4 66 0 0,-1 0 37 0 0,0 0 49 0 0,1 0 59 0 0,-1 0 72 0 0,0-1 83 0 0,-1 0 96 0 0,1 0 108 0 0,-1 0 119 0 0,2 10-537 0 0,3-4-59 0 0,-5-4-45 0 0,1 1-1 0 0,-1-1 0 0 0,1 1 1 0 0,0-1-1 0 0,-1 1 0 0 0,1-1 1 0 0,-1 1-1 0 0,1-1 0 0 0,-1 1 1 0 0,0-1-1 0 0,1 1 0 0 0,-1 0 1 0 0,0-1-1 0 0,1 1 0 0 0,-1 0 1 0 0,0-1-1 0 0,0 1 0 0 0,1 0 1 0 0,-1-1-1 0 0,0 1 0 0 0,0 0 1 0 0,0-1-1 0 0,0 1 0 0 0,0 0 1 0 0,0 0-1 0 0,-1 11 0 0 0,1-8 0 0 0,0-1 0 0 0,0 1 0 0 0,0 0 0 0 0,0 0 0 0 0,1 0 0 0 0,-1-1 0 0 0,1 1 0 0 0,0 2 0 0 0,25 67 0 0 0,4 60 80 0 0,-28-122-53 0 0,-1 0 0 0 0,0 0 0 0 0,-1 0 0 0 0,0 1 0 0 0,-1 0-27 0 0,1-1 22 0 0,-1-1 0 0 0,2 1 0 0 0,-1 0 1 0 0,2 2-23 0 0,2 10 37 0 0,-1-8 23 0 0,-1 0 1 0 0,0 0-1 0 0,-1 7-60 0 0,-1 1 77 0 0,0-7 3 0 0,0 0 0 0 0,1 0 1 0 0,1 4-81 0 0,3 4 83 0 0,-3-15-28 0 0,0 0 0 0 0,0 0 0 0 0,-1 0 1 0 0,0 9-56 0 0,-1 18 130 0 0,0 76 348 0 0,0-68-310 0 0,2-30-92 0 0,2-5-44 0 0,2 3-16 0 0,-3 13 42 0 0,-3-18-96 0 0,0-1 118 0 0,0-2-15 0 0,0-2-50 0 0,0 1-36 0 0,0 1-39 0 0,0-1-29 0 0,0 2-41 0 0,0 0-46 0 0,0 2-52 0 0,0-7-4 0 0,0 1-40 0 0,0-1-37 0 0,0 1-33 0 0,0-1-225 0 0,0 0-57 0 0,0 0-742 0 0,0 0-595 0 0,0 0-1126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9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41 243 5904 0 0,'0'0'132'0'0,"0"0"17"0"0,2 0 11 0 0,8 0-47 0 0,0 0-63 0 0,28 0-46 0 0,-23 0 61 0 0,-13 0-23 0 0,0 0-1 0 0,0-1 1 0 0,-1 1 0 0 0,1 0-1 0 0,0-1 1 0 0,-1 1 0 0 0,1-1-1 0 0,-1 1 1 0 0,1-1 0 0 0,0 0-1 0 0,-1 0 1 0 0,1 0 0 0 0,-1 0-42 0 0,9-4 296 0 0,3 3 81 0 0,-3-1-51 0 0,-5-2-67 0 0,-5 5-243 0 0,1-1-1 0 0,-1 1 1 0 0,0-1-1 0 0,1 1 1 0 0,-1-1 0 0 0,1 1-1 0 0,-1-1 1 0 0,1 1-1 0 0,-1-1 1 0 0,1 1 0 0 0,-1 0-1 0 0,1-1 1 0 0,0 1-1 0 0,-1 0 1 0 0,1 0 0 0 0,-1-1-1 0 0,1 1 1 0 0,0 0-1 0 0,-1 0 1 0 0,1 0-1 0 0,0 0 1 0 0,-1 0 0 0 0,1 0-1 0 0,0 0 1 0 0,-1 0-1 0 0,1 0-15 0 0,9-3 223 0 0,-1-8 27 0 0,-4 2-87 0 0,4-1 67 0 0,1 0-54 0 0,-8 7-60 0 0,0 1-41 0 0,-2-1-26 0 0,0 0-26 0 0,0 1-12 0 0,1 0 25 0 0,5-3 49 0 0,-5 5-80 0 0,-1 0 1 0 0,0 0-1 0 0,1 0 1 0 0,-1-1-1 0 0,1 1 0 0 0,-1 0 1 0 0,0-1-1 0 0,1 1 1 0 0,-1 0-1 0 0,0-1 0 0 0,1 1 1 0 0,-1 0-1 0 0,0-1 1 0 0,0 1-1 0 0,1-1 0 0 0,-1 1 1 0 0,0 0-1 0 0,0-1 1 0 0,0 1-1 0 0,1-1 0 0 0,-1 1 1 0 0,0-1-1 0 0,0 1 1 0 0,0-1-1 0 0,0 1 0 0 0,0-1 1 0 0,0 1-1 0 0,0-1 1 0 0,0 1-1 0 0,0-1 0 0 0,0 1 1 0 0,-1-1-6 0 0,2-7 95 0 0,-1-16 129 0 0,-3 13-159 0 0,-7 6 17 0 0,-8-23 108 0 0,8 18-100 0 0,-15-16 207 0 0,15 20-220 0 0,0 1 30 0 0,-14-6 103 0 0,15 9-87 0 0,-4 2 116 0 0,0 0-61 0 0,2 0-51 0 0,0 0-39 0 0,10 0-84 0 0,1 0 1 0 0,-1 0 0 0 0,0 0 0 0 0,0 0-1 0 0,1 0 1 0 0,-1 1 0 0 0,0-1-1 0 0,0 0 1 0 0,1 0 0 0 0,-1 1 0 0 0,0-1-1 0 0,1 0 1 0 0,-1 1 0 0 0,0-1 0 0 0,1 1-1 0 0,-1-1 1 0 0,1 1 0 0 0,-1-1 0 0 0,0 1-1 0 0,1-1 1 0 0,-1 1 0 0 0,1 0-1 0 0,0-1 1 0 0,-1 1 0 0 0,1 0 0 0 0,0-1-1 0 0,-1 1 1 0 0,1 0 0 0 0,0 0-5 0 0,-1 0 2 0 0,1 0 0 0 0,-1 0 1 0 0,0 0-1 0 0,1 1 0 0 0,-1-1 0 0 0,0 0 0 0 0,1-1 1 0 0,-1 1-1 0 0,0 0 0 0 0,0 0 0 0 0,0 0 1 0 0,0 0-1 0 0,0-1 0 0 0,0 1 0 0 0,0 0-2 0 0,-4 1 13 0 0,5-2-11 0 0,-1 0 0 0 0,0 1 0 0 0,1-1 0 0 0,-1 0 1 0 0,1 1-1 0 0,-1-1 0 0 0,0 0 0 0 0,1 1 0 0 0,-1-1 0 0 0,1 1 0 0 0,-1-1 0 0 0,1 1 1 0 0,0-1-1 0 0,-1 1 0 0 0,1-1 0 0 0,-1 1 0 0 0,1-1 0 0 0,0 1 0 0 0,-1-1 1 0 0,1 1-1 0 0,0 0 0 0 0,0 0-2 0 0,-3 3 4 0 0,-1 4 16 0 0,3-7-18 0 0,0 1 0 0 0,0-1 1 0 0,0 0-1 0 0,0 1 0 0 0,1-1 0 0 0,-1 1 1 0 0,1-1-1 0 0,-1 1 0 0 0,1-1 0 0 0,-1 1 1 0 0,1 0-1 0 0,0-1 0 0 0,0 1 0 0 0,0-1 1 0 0,0 2-3 0 0,-1 1 1 0 0,1 0 0 0 0,0 0 0 0 0,-1-1 0 0 0,0 1 0 0 0,0 0 0 0 0,0-1 0 0 0,0 1 0 0 0,-1 0 0 0 0,0-1 0 0 0,-1 3-1 0 0,2-3 5 0 0,0-1-1 0 0,1 1 0 0 0,-1 0 0 0 0,1-1 1 0 0,-1 1-1 0 0,1 0 0 0 0,0 0 1 0 0,0 0-1 0 0,0-1 0 0 0,0 1 1 0 0,1 1-5 0 0,0 7 6 0 0,-1 4-5 0 0,0-8-4 0 0,0 1 0 0 0,0-1 0 0 0,-1 1-1 0 0,1-1 1 0 0,-2 2 3 0 0,-1 0-17 0 0,-2 12-25 0 0,10 7 24 0 0,-3-23 19 0 0,-1 1 0 0 0,0 0 0 0 0,0 0 0 0 0,0 4-1 0 0,-1-4-1 0 0,1 0 1 0 0,-1 1 0 0 0,2-1 0 0 0,-1 1 0 0 0,1-1 0 0 0,0 0 0 0 0,2 10 22 0 0,-1-5 8 0 0,-3-7-7 0 0,1 0-1 0 0,0-1 1 0 0,0 1-1 0 0,1-1 1 0 0,-1 1 0 0 0,1-1-1 0 0,0 1 1 0 0,0-1-1 0 0,1 2-22 0 0,2 2 39 0 0,25 34 150 0 0,-17-28-160 0 0,2-1-34 0 0,-4-5 24 0 0,-5-4-10 0 0,-1 1-1 0 0,1 0 1 0 0,0 0 0 0 0,3 4-9 0 0,-6-4 9 0 0,1-1 0 0 0,0 0 0 0 0,0 0 1 0 0,1-1-1 0 0,-1 1 0 0 0,1-1 0 0 0,1 1-9 0 0,-4-2 7 0 0,0 0 1 0 0,1 0-1 0 0,-1 0 0 0 0,1-1 0 0 0,-1 1 0 0 0,1-1 1 0 0,-1 1-1 0 0,1-1 0 0 0,-1 0 0 0 0,1 0 0 0 0,-1 0 1 0 0,1 0-1 0 0,-1-1 0 0 0,2 1-7 0 0,8-6 42 0 0,-11 5-36 0 0,0 0 1 0 0,1 0-1 0 0,-1 1 0 0 0,1-1 1 0 0,-1 0-1 0 0,1 1 0 0 0,-1-1 1 0 0,1 1-1 0 0,0 0 0 0 0,-1 0 1 0 0,1-1-1 0 0,-1 1 0 0 0,1 0 1 0 0,0 0-7 0 0,10-1 92 0 0,0-2-66 0 0,0-3-58 0 0,1 0-47 0 0,8-7-125 0 0,8-6-207 0 0,-12 7 107 0 0,1-3-80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50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6392 0 0,'0'0'141'0'0,"0"2"23"0"0,-1 10 18 0 0,1-1-80 0 0,-1 2-38 0 0,3-1-38 0 0,1-2-41 0 0,1-2 17 0 0,3 4 0 0 0,-6-2 83 0 0,0-1 146 0 0,0-3-59 0 0,1 1-20 0 0,1 1 20 0 0,1 0 30 0 0,-1 0-3 0 0,-2-1 33 0 0,-1 3 80 0 0,0 0-74 0 0,0 3 94 0 0,-1 2 42 0 0,1 21 569 0 0,0-16-429 0 0,2-7-228 0 0,0-4-101 0 0,3 6 76 0 0,0-3-75 0 0,-3 9 30 0 0,-2-3-37 0 0,0 29 418 0 0,0-35-470 0 0,0-1-72 0 0,2 3 80 0 0,4-1 16 0 0,-5-12-133 0 0,0 0-1 0 0,0 0 1 0 0,0 1-1 0 0,-1-1 0 0 0,1 1 1 0 0,0-1-1 0 0,-1 1 0 0 0,0-1 1 0 0,1 1-1 0 0,-1-1 1 0 0,0 1-1 0 0,0-1 0 0 0,1 2-17 0 0,-1 2 30 0 0,0 0 42 0 0,0 15 279 0 0,0-13-233 0 0,0-3-81 0 0,0-2-35 0 0,0 1 94 0 0,0-3-3 0 0,0 0-12 0 0,0 0-7 0 0,0 0-2 0 0,0 0 4 0 0,0 0 17 0 0,0 0 10 0 0,0 0 1 0 0,0-3-2 0 0,0-24 89 0 0,0-5-41 0 0,0 1-55 0 0,0 3-67 0 0,0 23-16 0 0,0 1-1 0 0,0-1 0 0 0,1 1 1 0 0,0 0-1 0 0,1-5-11 0 0,9-17 17 0 0,1-8-17 0 0,-7 12 0 0 0,-3 11 0 0 0,1 0 0 0 0,0 0 0 0 0,0 0 0 0 0,1 1 0 0 0,1-1 0 0 0,3-5 0 0 0,22-30 0 0 0,-28 43-4 0 0,1 0 0 0 0,-1 1 1 0 0,0-1-1 0 0,1 0 0 0 0,0 1 1 0 0,0 0-1 0 0,0-1 0 0 0,0 1 1 0 0,0 0-1 0 0,0 0 0 0 0,1 0 4 0 0,0 0-4 0 0,0 0-1 0 0,0-1 0 0 0,0 0 0 0 0,0 0 1 0 0,3-3 4 0 0,-6 5-1 0 0,1 0 0 0 0,-1-1 1 0 0,1 1-1 0 0,0 0 1 0 0,0 0-1 0 0,0 0 0 0 0,-1 0 1 0 0,3 0 0 0 0,18-4-46 0 0,24 5-88 0 0,-28 0 89 0 0,-16 0 42 0 0,-1 0 0 0 0,1 0 1 0 0,0 0-1 0 0,-1 1 0 0 0,1-1 0 0 0,-1 0 0 0 0,1 1 0 0 0,-1-1 0 0 0,1 1 0 0 0,-1 0 1 0 0,1-1-1 0 0,-1 1 0 0 0,1 0 0 0 0,-1 0 3 0 0,11 5-30 0 0,11-1 18 0 0,-13 7 12 0 0,2-3-11 0 0,-9-7 7 0 0,0-1-1 0 0,0 1 0 0 0,0 0 0 0 0,0 0 0 0 0,-1 1 1 0 0,1-1-1 0 0,-1 0 0 0 0,0 1 0 0 0,2 2 5 0 0,5 8-8 0 0,-3-6 10 0 0,-1 1-1 0 0,1 1 0 0 0,-2-1 1 0 0,1 1-1 0 0,-1 0 0 0 0,0 1-1 0 0,-1 2 15 0 0,1 5 43 0 0,7 2 52 0 0,-9-16-96 0 0,-1-1 1 0 0,1 1-1 0 0,-1 0 0 0 0,0 0 1 0 0,0-1-1 0 0,0 1 0 0 0,0 0 1 0 0,0 0-1 0 0,-1 0 0 0 0,1 0 1 0 0,-1 0-1 0 0,0 0 0 0 0,0 0 1 0 0,0 0-15 0 0,-3 18 70 0 0,-4 1-62 0 0,7-20-8 0 0,-1-1 0 0 0,1 1 0 0 0,0 0 0 0 0,0 0 0 0 0,0 0 0 0 0,0 0 0 0 0,0 0 0 0 0,0-1 0 0 0,0 1 0 0 0,0 0 0 0 0,1 0 0 0 0,-1 0 0 0 0,1 0 0 0 0,-1-1 0 0 0,1 1 0 0 0,0 0 0 0 0,-1-1 0 0 0,1 1 0 0 0,0 0 0 0 0,4 10 0 0 0,-3 1 0 0 0,-1 0 0 0 0,0 0 0 0 0,-1 0 0 0 0,-1 5 0 0 0,1 0 0 0 0,0-16-3 0 0,0 0 0 0 0,0 0 0 0 0,0-1 0 0 0,1 1 0 0 0,-1 0 1 0 0,1 0-1 0 0,-1 0 0 0 0,1-1 0 0 0,-1 1 0 0 0,1 0 1 0 0,0-1-1 0 0,0 1 0 0 0,1 1 3 0 0,3 6-60 0 0,-3 4-46 0 0,-2-11 118 0 0,0 1-51 0 0,1-1-46 0 0,-1 0-46 0 0,1 0-42 0 0,0 0-40 0 0,-1 0-38 0 0,1 0-36 0 0,1 1-382 0 0,0 0-113 0 0,1-1-94 0 0,-1 1-74 0 0,0-1-932 0 0,-2-2-1069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50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31 7688 0 0,'0'0'166'0'0,"0"0"29"0"0,0 0 14 0 0,-3 0-25 0 0,-2 0-152 0 0,0-6-24 0 0,3 3 17 0 0,-1 0 36 0 0,-22-12 965 0 0,23 12-428 0 0,-1 3-34 0 0,0 0-490 0 0,0 0 45 0 0,-5-1 144 0 0,-11 2 427 0 0,14 0-527 0 0,0 1-54 0 0,-22 13 251 0 0,22-5-214 0 0,-23 7 215 0 0,13-6-153 0 0,14-10-184 0 0,-1 0 0 0 0,1-1 0 0 0,0 1 0 0 0,0 0 0 0 0,0 0 0 0 0,0 0 0 0 0,0 0 0 0 0,0 0 0 0 0,0 0 0 0 0,0 0 0 0 0,0 0 0 0 0,0 0 0 0 0,0 1 0 0 0,1-1 0 0 0,-1 0 0 0 0,1 0 0 0 0,-1 1 0 0 0,1-1 0 0 0,-1 1-24 0 0,-12 21 111 0 0,1-3-33 0 0,-6 13 41 0 0,15-28-117 0 0,0 1 0 0 0,1 0 1 0 0,0 0-1 0 0,0 0 0 0 0,0 0 0 0 0,0 5-2 0 0,0-3 0 0 0,-1 1-1 0 0,1-1 0 0 0,-1 0 1 0 0,-1 1 0 0 0,1-4 1 0 0,1 0 1 0 0,0 0-1 0 0,0 0 1 0 0,1 0 0 0 0,-1 0-1 0 0,1 0 1 0 0,0 1-1 0 0,1-1 1 0 0,-1 1 0 0 0,1 2-2 0 0,-1 2 27 0 0,1-1 1 0 0,-2 0 0 0 0,1 0 0 0 0,-2 5-28 0 0,-4 18 77 0 0,6-6-57 0 0,2-16-20 0 0,0 0 0 0 0,1 0 0 0 0,0 0 0 0 0,0-1 0 0 0,1 1 0 0 0,1 0 0 0 0,0-1 0 0 0,0 0 0 0 0,3 5 0 0 0,6 3 0 0 0,-11-12 4 0 0,1-1 1 0 0,0 0-1 0 0,1 0 1 0 0,-1 0 0 0 0,1-1-1 0 0,0 1 1 0 0,-1-1-1 0 0,2 0 1 0 0,0 1-5 0 0,22 19 39 0 0,-26-22-30 0 0,1 1 0 0 0,0-1 0 0 0,-1 0 0 0 0,1 0 1 0 0,0 0-1 0 0,0 0 0 0 0,0 0 0 0 0,0 0 0 0 0,0 0-9 0 0,23 4 49 0 0,2-4-35 0 0,-1-2-35 0 0,-1 0-39 0 0,-8 1 33 0 0,6 0-90 0 0,-2-2-85 0 0,1-2-73 0 0,0-5-66 0 0,9-6-153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51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32 380 7224 0 0,'0'0'165'0'0,"0"0"22"0"0,3 0 7 0 0,4-2-58 0 0,-2-3-77 0 0,-5 5-59 0 0,0-1 1 0 0,1 0-1 0 0,-1 1 0 0 0,1-1 1 0 0,-1 1-1 0 0,1-1 1 0 0,-1 1-1 0 0,1-1 1 0 0,-1 1-1 0 0,1 0 1 0 0,0-1-1 0 0,-1 1 0 0 0,1-1 1 0 0,-1 1-1 0 0,1 0 1 0 0,0 0-1 0 0,-1-1 1 0 0,1 1-1 0 0,0 0 1 0 0,0 0-1 0 0,-1 0 0 0 0,1 0 1 0 0,0 0-1 0 0,-1 0 1 0 0,1 0-1 0 0,0 0 0 0 0,-1 0 0 0 0,1 0 0 0 0,-1 0 0 0 0,1 0-1 0 0,-1 0 1 0 0,1 0 0 0 0,-1 0 0 0 0,1 0 0 0 0,-1 0 0 0 0,1 0 0 0 0,-1 0 0 0 0,1 0 0 0 0,-1 0 0 0 0,1-1 0 0 0,-1 1 0 0 0,0 0 0 0 0,1 0 0 0 0,-1-1 0 0 0,1 1 0 0 0,-1 0 0 0 0,0 0 0 0 0,1-1-1 0 0,-1 1 1 0 0,1 0 0 0 0,-1-1 0 0 0,0 1 0 0 0,0-1 0 0 0,1 1 0 0 0,-1-1 0 0 0,7-6 68 0 0,8 6 120 0 0,-3 1 32 0 0,-5-1-59 0 0,0-2 45 0 0,19-11 529 0 0,-7 3-332 0 0,-4 2-165 0 0,-8 5-162 0 0,-1 0-35 0 0,12-8 295 0 0,-1 2-78 0 0,1-2-33 0 0,23-17 232 0 0,-27 16-257 0 0,7 0-53 0 0,-19 12-137 0 0,-1 0 1 0 0,1 1-1 0 0,0-1 0 0 0,0 0 0 0 0,-1 0 0 0 0,1-1 0 0 0,-1 1 0 0 0,1 0 0 0 0,-1-1 0 0 0,1 1 0 0 0,-1 0 0 0 0,0-1 0 0 0,1 0-10 0 0,3-8 48 0 0,-4 7-37 0 0,0 1-1 0 0,0 0 1 0 0,0 0 0 0 0,0 0-1 0 0,0 0 1 0 0,1 0-1 0 0,-1 0 1 0 0,1 0 0 0 0,0 0-11 0 0,-1 1 8 0 0,0 0 1 0 0,1 0-1 0 0,-1 0 1 0 0,0-1-1 0 0,0 1 0 0 0,0-1 1 0 0,0 1-1 0 0,0-1 1 0 0,0 1-1 0 0,0-1 1 0 0,-1 1-1 0 0,1-1 1 0 0,-1 0-1 0 0,1 1 1 0 0,-1-1-1 0 0,1 0 1 0 0,-1 0-9 0 0,2-3 60 0 0,8-8-32 0 0,-9 12-25 0 0,-1 1 1 0 0,0-1 0 0 0,1 0 0 0 0,-1 1 0 0 0,0-1-1 0 0,0 0 1 0 0,0 1 0 0 0,0-1 0 0 0,0 0 0 0 0,0 1 0 0 0,0-1-1 0 0,0 0 1 0 0,0 1 0 0 0,0-1 0 0 0,0 0 0 0 0,0 1-1 0 0,0-1 1 0 0,-1 0 0 0 0,1 1 0 0 0,0-1 0 0 0,-1 0-4 0 0,-3-7 49 0 0,-2-2 32 0 0,4 0 49 0 0,-1 5 50 0 0,-3-2-103 0 0,-3-2 77 0 0,-12-11 283 0 0,14 16-329 0 0,-23-11 305 0 0,0 0-82 0 0,27 14-299 0 0,1 0 0 0 0,-1 0 1 0 0,0 1-1 0 0,0-1 0 0 0,1 1 1 0 0,-1 0-1 0 0,0 0 0 0 0,0 0 1 0 0,0 0-1 0 0,-2 0-32 0 0,-10 1 74 0 0,11-1-68 0 0,1 0 1 0 0,-1 1-1 0 0,1 0 1 0 0,-1-1 0 0 0,0 1-1 0 0,-2 1-6 0 0,0 0 27 0 0,0 1-1 0 0,1 0 0 0 0,-1 0 1 0 0,1 1-1 0 0,-1-1 1 0 0,1 1-27 0 0,-32 30 174 0 0,13-10-109 0 0,3-3-75 0 0,18-18 10 0 0,0 1 0 0 0,1-1 0 0 0,-1 1 0 0 0,1 0 0 0 0,-1-1 0 0 0,1 1 0 0 0,0 0 0 0 0,1 1 0 0 0,-1-1 0 0 0,1 0 0 0 0,-2 4 0 0 0,2-2 0 0 0,-1 0 0 0 0,0 0 0 0 0,-1 0 0 0 0,1 0 0 0 0,-1-1 0 0 0,-2 3 0 0 0,0 2 0 0 0,1 1 0 0 0,0-1 0 0 0,1 1 0 0 0,0 0 0 0 0,1 0 0 0 0,-2 10 0 0 0,1-5 0 0 0,2-3 0 0 0,-1-1 0 0 0,2 1 0 0 0,-1 0 0 0 0,2 5 0 0 0,0 4 10 0 0,-1-19-4 0 0,0 0 0 0 0,0 0 0 0 0,1 0 0 0 0,-1 0 0 0 0,1 0 0 0 0,0 0 0 0 0,0 0 0 0 0,0 0 0 0 0,1 3-6 0 0,3 9 10 0 0,-2-3 9 0 0,-3-9-15 0 0,1-1 0 0 0,-1 0-1 0 0,1 0 1 0 0,-1 0 0 0 0,1 1 0 0 0,0-1 0 0 0,0 0 0 0 0,0 0-1 0 0,0 0 1 0 0,0 0 0 0 0,0 0 0 0 0,0-1 0 0 0,1 1-1 0 0,-1 0 1 0 0,1 0-4 0 0,34 31 274 0 0,-11-14-138 0 0,-19-15-118 0 0,0-1 0 0 0,0 0 0 0 0,0 0 0 0 0,5 1-18 0 0,8 1-17 0 0,2-3-44 0 0,-10-2 34 0 0,-1 1 0 0 0,1 1 1 0 0,-1-1-1 0 0,2 2 27 0 0,-2 0-3 0 0,0-2 0 0 0,0 1 0 0 0,1-1 1 0 0,0 0 2 0 0,7-1 98 0 0,-5 0-64 0 0,1 1-83 0 0,-7-1-23 0 0,0 0-41 0 0,0 0-46 0 0,0 0-52 0 0,0 0-61 0 0,-1-1-64 0 0,-1 1 72 0 0,-1 0-34 0 0,0 0-36 0 0,0-1-37 0 0,0 1-39 0 0,0-1-42 0 0,0 1-43 0 0,-1-1-45 0 0,11-3-1342 0 0,5-4-1076 0 0,-19 8 2854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7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499 77 6968 0 0,'0'0'157'0'0,"0"0"23"0"0,0 0 11 0 0,-2 0-31 0 0,-4-1-125 0 0,2-1 82 0 0,2-2 100 0 0,1-2 116 0 0,1 4 401 0 0,-3 2-301 0 0,0-1-83 0 0,1 1-73 0 0,-1-1-63 0 0,1 0-29 0 0,-1 0-61 0 0,1 0-33 0 0,-2-2-15 0 0,-1 0 34 0 0,2 1 42 0 0,-10-3 293 0 0,9-1-166 0 0,4 6-262 0 0,0-1 0 0 0,-1 1 0 0 0,1-1 1 0 0,0 1-1 0 0,0 0 0 0 0,-1-1 0 0 0,1 1 0 0 0,0-1 0 0 0,-1 1 1 0 0,1 0-1 0 0,0-1 0 0 0,-1 1 0 0 0,1 0 0 0 0,-1 0 0 0 0,1-1 0 0 0,-1 1 1 0 0,1 0-1 0 0,0 0 0 0 0,-1 0 0 0 0,1 0 0 0 0,-1-1 0 0 0,1 1 1 0 0,-1 0-1 0 0,1 0 0 0 0,-1 0 0 0 0,1 0 0 0 0,-1 0 0 0 0,1 0 0 0 0,-1 0 1 0 0,1 0-1 0 0,-1 0 0 0 0,1 1-17 0 0,-11-3 220 0 0,-1-4 0 0 0,0 0-23 0 0,1 5-19 0 0,11 1-169 0 0,-1 0 1 0 0,1 0-1 0 0,-1 0 1 0 0,1 0 0 0 0,-1 0-1 0 0,1 0 1 0 0,-1 0-1 0 0,1 0 1 0 0,-1 0 0 0 0,1 0-1 0 0,-1-1 1 0 0,1 1-1 0 0,-1 0 1 0 0,1 0 0 0 0,0 0-1 0 0,-1 0 1 0 0,1-1-1 0 0,-1 1 1 0 0,1 0 0 0 0,-1-1-1 0 0,1 1 1 0 0,0 0-1 0 0,-1-1 1 0 0,1 1 0 0 0,0 0-1 0 0,-1-1 1 0 0,1 1-1 0 0,0 0 1 0 0,0-1-10 0 0,-8-6 168 0 0,-6 4-37 0 0,-39 3 359 0 0,44 0-430 0 0,2 0-37 0 0,-9 0 82 0 0,13-1-76 0 0,-1 1 0 0 0,1 0 0 0 0,-1 0 0 0 0,1 0 0 0 0,-1 1 0 0 0,1-1 0 0 0,-1 1 1 0 0,-2 1-30 0 0,-5 2 32 0 0,9-2-26 0 0,-1-1 0 0 0,0 0 0 0 0,0 0 0 0 0,0 0 0 0 0,-1 0 0 0 0,1-1 0 0 0,0 1 0 0 0,0-1 0 0 0,-2 1-6 0 0,3-1 6 0 0,1 0-1 0 0,-1 0 0 0 0,1 0 0 0 0,-1 0 1 0 0,1 1-1 0 0,-1-1 0 0 0,1 1 1 0 0,-1-1-1 0 0,1 1 0 0 0,0 0 1 0 0,-1-1-1 0 0,1 1 0 0 0,0 0-5 0 0,-12 5 15 0 0,1-3 5 0 0,9-2-17 0 0,1-1-1 0 0,0 0 0 0 0,0 1 1 0 0,-1 0-1 0 0,1 0 0 0 0,0-1 1 0 0,0 1-1 0 0,0 0 1 0 0,0 1-1 0 0,0-1 0 0 0,0 0 1 0 0,1 1-1 0 0,-1-1 1 0 0,0 1-3 0 0,1-1 0 0 0,0 0 0 0 0,0 1 0 0 0,0-1 0 0 0,-1 0 0 0 0,1 0 0 0 0,0 0 0 0 0,-1 0 0 0 0,1 0 0 0 0,0-1 0 0 0,-1 1 0 0 0,1 0 0 0 0,-1-1 0 0 0,1 1 0 0 0,-1 0 0 0 0,0-1 0 0 0,1 0 0 0 0,-1 1 0 0 0,0-1 0 0 0,1 0 0 0 0,-1 0 0 0 0,1 0 0 0 0,0 0 0 0 0,1 0 0 0 0,-1 0 0 0 0,0 0 0 0 0,0 0 0 0 0,1 1 0 0 0,-1-1 0 0 0,0 0 0 0 0,0 0 0 0 0,1 1 0 0 0,-1-1 0 0 0,0 0 0 0 0,1 1 0 0 0,-1-1 0 0 0,0 1 0 0 0,1-1 0 0 0,-1 1 0 0 0,1-1 0 0 0,-1 1 0 0 0,1-1 0 0 0,-1 1 0 0 0,1 0 0 0 0,-1-1 0 0 0,1 1 0 0 0,0 0 0 0 0,-1-1 0 0 0,1 1 0 0 0,0 0 0 0 0,-1 0 0 0 0,1 0 0 0 0,-1 0 0 0 0,1 0 0 0 0,-1 0 0 0 0,0 0 0 0 0,1 0 0 0 0,-1 0 0 0 0,0 0 0 0 0,0 0 0 0 0,1 0 0 0 0,-1 0 0 0 0,0 0 0 0 0,0 0 0 0 0,0-1 0 0 0,0 1 0 0 0,0 0 0 0 0,-4 1 0 0 0,4-2 0 0 0,1 0 0 0 0,-1 1 0 0 0,0-1 0 0 0,1 0 0 0 0,-1 0 0 0 0,1 1 0 0 0,-1-1 0 0 0,1 1 0 0 0,-1-1 0 0 0,1 0 0 0 0,-1 1 0 0 0,1-1 0 0 0,-1 1 0 0 0,1-1 0 0 0,-1 1 0 0 0,1 0 0 0 0,0-1 0 0 0,-1 1 0 0 0,1-1 0 0 0,0 1 0 0 0,0 0 0 0 0,-1 0 0 0 0,-1 3 0 0 0,1-3 0 0 0,1 0 0 0 0,-1 0 0 0 0,0 0 0 0 0,0 0 0 0 0,1 0 0 0 0,-1 0 0 0 0,0 0 0 0 0,0 0 0 0 0,0-1 0 0 0,0 1 0 0 0,0 0 0 0 0,0-1 0 0 0,0 1 0 0 0,0-1 0 0 0,-1 1 0 0 0,2-1 0 0 0,-1 0 0 0 0,0 1 0 0 0,0-1 0 0 0,1 0 0 0 0,-1 1 0 0 0,0-1 0 0 0,1 0 0 0 0,-1 1 0 0 0,1-1 0 0 0,-1 1 0 0 0,0-1 0 0 0,1 1 0 0 0,-1 0 0 0 0,1-1 0 0 0,-1 1 0 0 0,1-1 0 0 0,0 1 0 0 0,-1 0 0 0 0,1-1 0 0 0,0 1 0 0 0,-1 0 0 0 0,1 0 0 0 0,0-1 0 0 0,0 1 0 0 0,-1 0 0 0 0,1 0 0 0 0,0-1 0 0 0,0 1 0 0 0,0 1 0 0 0,0 28 0 0 0,0-15 0 0 0,3 0-12 0 0,1-7-11 0 0,-3-7 20 0 0,0 0 1 0 0,0 1-1 0 0,0-1 0 0 0,0 0 1 0 0,-1 1-1 0 0,1-1 0 0 0,-1 1 1 0 0,1-1-1 0 0,-1 1 0 0 0,1 0 1 0 0,-1-1-1 0 0,0 1 0 0 0,0-1 1 0 0,0 1 2 0 0,1 1-3 0 0,-1-1 1 0 0,1 0 0 0 0,-1 0 0 0 0,1 0-1 0 0,0 1 1 0 0,0-1 0 0 0,0 0 0 0 0,0 0 0 0 0,0 0-1 0 0,0 0 1 0 0,0 0 0 0 0,1 0 0 0 0,-1-1-1 0 0,1 1 1 0 0,-1 0 0 0 0,1-1 0 0 0,0 1 0 0 0,0-1-1 0 0,0 1 3 0 0,1 0-3 0 0,-1 0 0 0 0,1 1 0 0 0,-1-1 0 0 0,0 1 0 0 0,1 0 0 0 0,-1 0 0 0 0,0 1 3 0 0,-1-2-4 0 0,1 1 1 0 0,-1-1 0 0 0,1 0 0 0 0,-1 0-1 0 0,1 1 1 0 0,0-1 0 0 0,0 0-1 0 0,0-1 1 0 0,0 1 0 0 0,0 0 0 0 0,0 0-1 0 0,1-1 1 0 0,-1 1 3 0 0,20 15-21 0 0,21 16 21 0 0,-23-8 0 0 0,-2-11 0 0 0,9 7 0 0 0,-2 3 0 0 0,0 0 0 0 0,-1 1 0 0 0,3 6 0 0 0,-7-4 0 0 0,-6-14 0 0 0,-10-10 0 0 0,-1 0 0 0 0,0 0 0 0 0,1 1 0 0 0,-1-1 0 0 0,0 1 0 0 0,-1 0 0 0 0,1 0 0 0 0,1 3 0 0 0,12 31 7 0 0,-4 0 76 0 0,-7-10-13 0 0,2-12-11 0 0,-6-14-46 0 0,0 1 1 0 0,0-1-1 0 0,0 1 0 0 0,0-1 0 0 0,0 1 1 0 0,-1 0-1 0 0,1-1 0 0 0,-1 3-13 0 0,0-2 21 0 0,0 0 0 0 0,0 0 0 0 0,-1 0 0 0 0,1 0 1 0 0,-1 0-1 0 0,0 0 0 0 0,0 0-21 0 0,-3 7 56 0 0,-3 8 38 0 0,5-3 40 0 0,1 0 45 0 0,-6 3-24 0 0,3-8-61 0 0,-6 12 217 0 0,8-19-262 0 0,0 0-1 0 0,0 1 0 0 0,-1-1 1 0 0,1 0-1 0 0,-1-1 1 0 0,0 1-1 0 0,0 0 0 0 0,0-1 1 0 0,0 0-1 0 0,0 1 1 0 0,0-1-1 0 0,-2 0-48 0 0,-14 6 266 0 0,14-6-210 0 0,-3 2 5 0 0,3-2-8 0 0,-1 1 35 0 0,-2 1 53 0 0,-15 5 25 0 0,17-8-94 0 0,1 0 0 0 0,-1 0 0 0 0,0 0-1 0 0,-4-1-71 0 0,-15 0 132 0 0,-8 0-44 0 0,32 0-83 0 0,-1 0-1 0 0,0 0 1 0 0,1 0-1 0 0,-1 0 0 0 0,0-1 1 0 0,1 1-1 0 0,-1-1 1 0 0,1 1-1 0 0,-1-1 0 0 0,1 1 1 0 0,-1-1-1 0 0,1 0 1 0 0,-1 0-1 0 0,1 1 0 0 0,-1-2-4 0 0,-6-3 14 0 0,2 2 22 0 0,-20-9 24 0 0,15 10-33 0 0,10 2-25 0 0,0-1 0 0 0,0 1 0 0 0,0 0 0 0 0,0 0 0 0 0,0 0 0 0 0,0-1 0 0 0,0 1 0 0 0,1 0 0 0 0,-1-1 0 0 0,0 1 0 0 0,0-1 0 0 0,0 1 0 0 0,1-1 0 0 0,-1 1 0 0 0,0-1 0 0 0,1 0 0 0 0,-1 1 0 0 0,0-1 0 0 0,1 0 0 0 0,-1 1 0 0 0,1-1-1 0 0,-1 0 1 0 0,1 0 0 0 0,0 1 0 0 0,-1-1 0 0 0,1 0 0 0 0,-1 0-2 0 0,-11-15 14 0 0,-1 1 32 0 0,-2-15-34 0 0,13 26-52 0 0,1-1 35 0 0,-1-11 84 0 0,3 9-71 0 0,-1-2-81 0 0,1 4-21 0 0,-1 0-48 0 0,0 0-56 0 0,1 1-66 0 0,0-7 0 0 0,6-1-61 0 0,-3 4 101 0 0,1-2-202 0 0,-1 0-55 0 0,5 3 48 0 0,-5 5 191 0 0,-1 1 10 0 0,-1 1 35 0 0,0-1-51 0 0,0 0-62 0 0,0 1-73 0 0,-1-1 20 0 0,1 0-47 0 0,-1 0-42 0 0,1 0-37 0 0,0-1-139 0 0,0 0-37 0 0,3-3-1456 0 0,-5 5 2120 0 0</inkml:trace>
  <inkml:trace contextRef="#ctx0" brushRef="#br0" timeOffset="576.21">756 652 7024 0 0,'0'0'157'0'0,"0"0"23"0"0,0 0 12 0 0,3 0-27 0 0,3 0-116 0 0,-2 0 14 0 0,-2 0 65 0 0,1 2 146 0 0,2 2-81 0 0,2 0 45 0 0,8 0 332 0 0,19-3 687 0 0,-25-1-931 0 0,-6 0 67 0 0,-1 2 14 0 0,6 4-204 0 0,1-2-39 0 0,14 0 83 0 0,30-4 133 0 0,-27-1-86 0 0,27 1 202 0 0,-27 0-294 0 0,3 0-44 0 0,-26 0-151 0 0,0 0 1 0 0,-1 0-1 0 0,1 0 1 0 0,0-1 0 0 0,0 1-1 0 0,-1-1 1 0 0,2 0-8 0 0,6-9 27 0 0,-7 9-18 0 0,-1 1 0 0 0,1-1 0 0 0,0 1 0 0 0,-1 0 0 0 0,1 0 0 0 0,0 0 1 0 0,1 0-10 0 0,15 1 36 0 0,-15-1-30 0 0,0 1-1 0 0,-1-1 1 0 0,1 0-1 0 0,0 0 1 0 0,0 0-1 0 0,0-1 1 0 0,0 1 0 0 0,-1-1-1 0 0,1 0 1 0 0,2-1-6 0 0,9-8 58 0 0,0 8 8 0 0,-3 2-2 0 0,-6-3-11 0 0,4-7-29 0 0,-8 5 43 0 0,-2-5 15 0 0,0 3 13 0 0,0 2-40 0 0,0-13-2 0 0,-2 13 0 0 0,-5-2-31 0 0,2 0 13 0 0,-2 1-1 0 0,1 0 1 0 0,0 0-1 0 0,-6-3-34 0 0,-18-6 80 0 0,27 14-73 0 0,0 0 0 0 0,0 1 0 0 0,1-1 0 0 0,-1 1 0 0 0,0-1 0 0 0,0 1 0 0 0,1 0 0 0 0,-1 0 0 0 0,0 0 0 0 0,-2 1-7 0 0,-10 0 18 0 0,1-2 6 0 0,4 1-5 0 0,1 0 1 0 0,0 0-1 0 0,0 0 0 0 0,0 1 0 0 0,-2 1-19 0 0,-3 3 17 0 0,11-3-7 0 0,-1-1 0 0 0,1 0 0 0 0,0 0 0 0 0,-1 0 0 0 0,1 0 0 0 0,-1-1 0 0 0,1 0 0 0 0,-1 1 0 0 0,-1-1-10 0 0,-3 0 50 0 0,0 0 0 0 0,0 0 1 0 0,-6 2-51 0 0,-9 8 180 0 0,3-4-38 0 0,13-5-90 0 0,0 1 0 0 0,0 0 0 0 0,0 1 0 0 0,-3 1-52 0 0,-19 11 93 0 0,-38 22 30 0 0,48-25-54 0 0,1 0 41 0 0,0 1 11 0 0,0 6-14 0 0,8-9-48 0 0,-6 9 61 0 0,6-3-63 0 0,4-5-37 0 0,2-5-6 0 0,0 0 1 0 0,1 1-1 0 0,0-1 1 0 0,1 1-1 0 0,0 0 0 0 0,0 0 1 0 0,0 2-15 0 0,-4 11 16 0 0,0-2 23 0 0,0 0-25 0 0,3-8-14 0 0,2-7 0 0 0,0-1 0 0 0,1 1 0 0 0,0 0 0 0 0,-1 0 0 0 0,1 0 0 0 0,0 0 0 0 0,1 0 0 0 0,-1 0 0 0 0,0 0 0 0 0,1 0 0 0 0,-1 0 0 0 0,1-1 0 0 0,0 1 0 0 0,0 0 0 0 0,0 0 0 0 0,1-1 0 0 0,-1 1 0 0 0,3 6 0 0 0,-1 4 0 0 0,0-5 0 0 0,15 10 0 0 0,-9-9 0 0 0,-7-6 0 0 0,0-1 0 0 0,0 1 0 0 0,1-1 0 0 0,-1 0 0 0 0,1 0 0 0 0,-1 0 0 0 0,1 0 0 0 0,0 0 0 0 0,0 0 0 0 0,0-1 0 0 0,0 0 0 0 0,0 1 0 0 0,0-1 0 0 0,1 0 0 0 0,-1-1 0 0 0,0 1 0 0 0,1 0 0 0 0,-1-1 0 0 0,0 0 0 0 0,3 0 0 0 0,27 0-2 0 0,52 0 84 0 0,-75 0-82 0 0,0-1 0 0 0,0-1 0 0 0,0 1 0 0 0,0-2 0 0 0,0 0 0 0 0,23-4 0 0 0,-27 5 55 0 0,1 1-42 0 0,0 0-37 0 0,0-1-34 0 0,8-1-144 0 0,1-1-90 0 0,-3 1 12 0 0,32-7-931 0 0,-12 8 67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5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15 6592 0 0,'0'0'149'0'0,"0"0"23"0"0,0 0 11 0 0,0 0-60 0 0,0-2-4 0 0,0-2 51 0 0,0-2 150 0 0,0 3 277 0 0,0 3 19 0 0,0 0-256 0 0,0 0-159 0 0,0 0-51 0 0,0 0 4 0 0,0 0 33 0 0,0 3-24 0 0,0 12 214 0 0,0-1-56 0 0,0 0-61 0 0,0 1-66 0 0,1-5-36 0 0,5 2 24 0 0,0 0 1 0 0,-4-1-25 0 0,-1 0-22 0 0,5 0 13 0 0,0 2 5 0 0,-4 0-18 0 0,-2-2-54 0 0,-1-3-16 0 0,1 0-1 0 0,1 0 0 0 0,-1 0 1 0 0,3 7-66 0 0,1 2 92 0 0,13 27 221 0 0,-11-30-242 0 0,-3-9-45 0 0,-1 0 1 0 0,0 0 0 0 0,0 0 0 0 0,0 0 0 0 0,-1 1-1 0 0,0-1 1 0 0,0 0 0 0 0,0 1 0 0 0,-1-1 0 0 0,0 4-27 0 0,1-1 38 0 0,0-1 1 0 0,0 1 0 0 0,0-1-1 0 0,1 0 1 0 0,0 2-39 0 0,0-2 36 0 0,0 0 1 0 0,-1 0-1 0 0,0 1 0 0 0,0-1 0 0 0,0 2-36 0 0,-1 4-118 0 0,0 0 52 0 0,0 1 47 0 0,0-1 41 0 0,0 8 93 0 0,0 1 72 0 0,0 47 607 0 0,0-39-534 0 0,0-15-182 0 0,0-1-50 0 0,0 1-61 0 0,0 0-69 0 0,0-1-55 0 0,0-1-72 0 0,0 1-76 0 0,0-1-84 0 0,0 1-92 0 0,0-1-98 0 0,0 1-105 0 0,0 0-112 0 0,0-14-1155 0 0,0 0-1110 0 0</inkml:trace>
  <inkml:trace contextRef="#ctx0" brushRef="#br0" timeOffset="591.1">1 393 5784 0 0,'0'0'132'0'0,"0"0"17"0"0,0 0 10 0 0,0-2-26 0 0,0-4-89 0 0,2 2 24 0 0,1 2 45 0 0,2 1 33 0 0,9 1 401 0 0,-10 0-349 0 0,-2 0 386 0 0,-2 0-33 0 0,0 0-380 0 0,3 0 43 0 0,3-1-11 0 0,-1-4-7 0 0,-1 0-20 0 0,-1 3 6 0 0,2 1 31 0 0,2 0 73 0 0,-4 1-242 0 0,0 0 55 0 0,5 1 147 0 0,11-2 436 0 0,-14 0-528 0 0,0 0-62 0 0,0-2-25 0 0,9-3 179 0 0,-11 5-174 0 0,1 0 0 0 0,-1 0 1 0 0,1 1-1 0 0,0-1 1 0 0,0 1-1 0 0,3 0-72 0 0,4 1 96 0 0,12 0 119 0 0,3-6 89 0 0,-16 1-221 0 0,8-2 65 0 0,-10 4-60 0 0,1 2 34 0 0,12 0 67 0 0,21 1 144 0 0,-19-5-143 0 0,-8-1-127 0 0,-12 4-59 0 0,0-1-1 0 0,0 1 1 0 0,0 0-1 0 0,1 1 1 0 0,-1-1-1 0 0,1 0 1 0 0,-1 1-1 0 0,0 0 1 0 0,1 0-4 0 0,4-1 7 0 0,-1 1 0 0 0,0-1 0 0 0,1-1 0 0 0,-1 0 1 0 0,1 0-8 0 0,0 0 7 0 0,-1 0 0 0 0,0 1 0 0 0,1 0 0 0 0,-1 0 1 0 0,2 1-8 0 0,-3-1 6 0 0,1 1 1 0 0,-1-1-1 0 0,1 0 1 0 0,-1-1-1 0 0,0 0 1 0 0,0 0-7 0 0,10-2 21 0 0,12-1 5 0 0,-13-1 20 0 0,-12 5-34 0 0,0 0-1 0 0,0 0 0 0 0,0 0 1 0 0,1 0-1 0 0,-1 0 1 0 0,0 1-1 0 0,1 0 1 0 0,0-1-12 0 0,-1 1 10 0 0,1 0 1 0 0,-1 0-1 0 0,0 0 1 0 0,0-1-1 0 0,0 0 1 0 0,0 1-1 0 0,0-1 1 0 0,0 0 0 0 0,3-2-11 0 0,8-2 22 0 0,-11 4-152 0 0,0 1 49 0 0,-1-1 42 0 0,1 1 36 0 0,4-1 92 0 0,8 0 279 0 0,-9 1-316 0 0,-2 0-83 0 0,1 1-84 0 0,-1-1-101 0 0,1 0-121 0 0,-3 0 81 0 0,0 0-50 0 0,1 0-54 0 0,-1 0-57 0 0,1 0-60 0 0,-1 0-65 0 0,0 0-68 0 0,1 0-71 0 0,3 0-1076 0 0,3 0-999 0 0</inkml:trace>
  <inkml:trace contextRef="#ctx0" brushRef="#br0" timeOffset="908.01">863 303 6648 0 0,'0'0'149'0'0,"0"0"23"0"0,0 0 12 0 0,-3 2-25 0 0,-7 11-127 0 0,8-5-9 0 0,2-4 59 0 0,0-4-82 0 0,0 3 328 0 0,-1 1-42 0 0,1 3 183 0 0,0-1-165 0 0,0 0-55 0 0,1 10 439 0 0,1-12-325 0 0,4 0 1 0 0,-5-4-344 0 0,-1 0-1 0 0,1 1 1 0 0,-1-1-1 0 0,0 0 1 0 0,1 0 0 0 0,-1 1-1 0 0,1-1 1 0 0,-1 0 0 0 0,0 1-1 0 0,1-1 1 0 0,-1 0-1 0 0,0 1 1 0 0,0-1 0 0 0,1 1-1 0 0,-1-1 1 0 0,0 0-1 0 0,0 1 1 0 0,1-1 0 0 0,-1 1-1 0 0,0-1 1 0 0,0 1 0 0 0,0-1-1 0 0,0 1 1 0 0,0-1-1 0 0,0 1 1 0 0,0-1 0 0 0,0 1-1 0 0,0-1 1 0 0,0 0-1 0 0,0 1 1 0 0,0-1 0 0 0,0 1-20 0 0,0 8 219 0 0,1-2-54 0 0,1-1-20 0 0,2 3-1 0 0,2 6 61 0 0,-5-9-105 0 0,0 3 35 0 0,-1 10-7 0 0,0 1 81 0 0,0 0 49 0 0,0 27 411 0 0,0-20-318 0 0,0-11-200 0 0,0-1-61 0 0,0-14-82 0 0,0 1 0 0 0,0 0 0 0 0,0 0 0 0 0,1 0 0 0 0,-1 0 0 0 0,0 0 0 0 0,1-1 0 0 0,0 1 0 0 0,-1 0 0 0 0,1-1 0 0 0,0 1 0 0 0,0 0 0 0 0,1 1-8 0 0,-1-2 3 0 0,0 0 1 0 0,-1 1 0 0 0,1-1-1 0 0,0 1 1 0 0,-1-1-1 0 0,1 0 1 0 0,-1 1 0 0 0,1-1-1 0 0,-1 1 1 0 0,1 0-1 0 0,-1-1 1 0 0,0 1 0 0 0,0 0-4 0 0,0 29 96 0 0,0-26-104 0 0,-1-1-84 0 0,1-1-83 0 0,-1-2 42 0 0,0 1-35 0 0,1-1-39 0 0,-1 1-35 0 0,-1 1-339 0 0,0-1 73 0 0,0 0-48 0 0,-1 0-664 0 0,3-2 1220 0 0,-2 2-1745 0 0,2-1-996 0 0</inkml:trace>
  <inkml:trace contextRef="#ctx0" brushRef="#br0" timeOffset="909.01">832 30 8840 0 0,'0'0'197'0'0,"0"0"24"0"0,-2 0 19 0 0,-8-2-29 0 0,8-2-178 0 0,1-5-23 0 0,1 9-10 0 0,0-1 0 0 0,0 0 0 0 0,0 0 0 0 0,0 0 0 0 0,0 0 0 0 0,0 1 0 0 0,1-1 0 0 0,-1 0 0 0 0,0 0 0 0 0,0 0 0 0 0,0 1 0 0 0,1-1 0 0 0,-1 0 0 0 0,1 0 0 0 0,2-1-30 0 0,0 1-80 0 0,-1 1-81 0 0,-1 0 51 0 0,0 0-35 0 0,0 0-37 0 0,-1 0-35 0 0,1 0-336 0 0,-1 0-237 0 0,0 0-544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42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1 6592 0 0,'0'0'149'0'0,"0"0"23"0"0,0 0 11 0 0,0 0 41 0 0,0 0-46 0 0,0 0 37 0 0,0 0 256 0 0,0 0 10 0 0,0 0-6 0 0,0 0-49 0 0,0 0-18 0 0,0 2-6 0 0,0 8-13 0 0,0-7-45 0 0,0-3-21 0 0,2 0-3 0 0,8 0-16 0 0,-10 0-300 0 0,0 0 0 0 0,0 0 0 0 0,1 0 0 0 0,-1 0 0 0 0,0 0 1 0 0,0 0-1 0 0,0 0 0 0 0,0 0 0 0 0,0 0 0 0 0,0 0 0 0 0,0 0 1 0 0,0 0-1 0 0,0 0 0 0 0,0 0 0 0 0,1 0 0 0 0,-1 0 0 0 0,0 0 1 0 0,0 0-1 0 0,0 0 0 0 0,0 0 0 0 0,0 0 0 0 0,0 0 0 0 0,0 0 1 0 0,0 0-1 0 0,0 0 0 0 0,0 0 0 0 0,0 0 0 0 0,0 0 0 0 0,0 0 1 0 0,1 0-1 0 0,-1 0 0 0 0,0 0 0 0 0,0 1 0 0 0,0-1 0 0 0,0 0 1 0 0,0 0-1 0 0,0 0 0 0 0,0 0 0 0 0,0 0 0 0 0,0 0 0 0 0,0 0 1 0 0,0 0-1 0 0,0 0 0 0 0,0 0 0 0 0,0 0 0 0 0,0 1 0 0 0,0-1 1 0 0,0 0-1 0 0,0 0 0 0 0,0 0 0 0 0,0 0 0 0 0,0 0 0 0 0,0 0 0 0 0,0 0 1 0 0,0 0-1 0 0,0 0 0 0 0,0 0-4 0 0,0 28 416 0 0,0-1-81 0 0,0 1-71 0 0,0 0-60 0 0,0-1-60 0 0,0-1-35 0 0,0 19 17 0 0,0 59 92 0 0,0-73-114 0 0,0 1 43 0 0,0-25-123 0 0,1 1 0 0 0,0-1 0 0 0,0 1 0 0 0,1-1 0 0 0,0 1-24 0 0,0-1 23 0 0,0 1 1 0 0,0-1 0 0 0,-1 1 0 0 0,-1-1-1 0 0,1 2-23 0 0,-1 81 218 0 0,0-84-207 0 0,1 0 1 0 0,0-1-1 0 0,0 1 1 0 0,0-1-1 0 0,1 1 1 0 0,0 0-12 0 0,0-2 0 0 0,-1 1 1 0 0,0 0-1 0 0,0 0 1 0 0,0 0 0 0 0,0 4-1 0 0,-1-4-185 0 0,0 0 60 0 0,0-1 53 0 0,0 0 47 0 0,0 3 70 0 0,0-1 87 0 0,0 0 51 0 0,0 7 300 0 0,0-5-267 0 0,0-4-162 0 0,0 1-51 0 0,0 0-63 0 0,0 0-73 0 0,0-1-56 0 0,0 1-74 0 0,0 1-83 0 0,0-1-89 0 0,0 1-97 0 0,0 1-105 0 0,0 0-112 0 0,0 0-120 0 0,0-7-1037 0 0,0 0-1084 0 0</inkml:trace>
  <inkml:trace contextRef="#ctx0" brushRef="#br0" timeOffset="366.61">0 545 5552 0 0,'0'0'124'0'0,"0"0"17"0"0,0 0 11 0 0,3-2-20 0 0,5-6-72 0 0,-2 2-45 0 0,4-5-55 0 0,-7 9 54 0 0,-1 1 45 0 0,1 1 60 0 0,0 0 79 0 0,1 0 95 0 0,-1 0-26 0 0,0 0 59 0 0,3-1-23 0 0,-2 0-40 0 0,5-4 174 0 0,-7 4-364 0 0,-1 0-1 0 0,1 0 1 0 0,0 0 0 0 0,0 0 0 0 0,-1 1-1 0 0,1-1 1 0 0,0 0 0 0 0,0 1 0 0 0,0-1-1 0 0,0 1 1 0 0,-1 0 0 0 0,2 0-73 0 0,-2 0 17 0 0,-1 0 1 0 0,1 0 0 0 0,-1 0 0 0 0,1 0-1 0 0,-1 0 1 0 0,1 0 0 0 0,-1 0 0 0 0,1 0-1 0 0,-1 0 1 0 0,1 0 0 0 0,-1 0 0 0 0,1-1-1 0 0,-1 1 1 0 0,0 0 0 0 0,1 0 0 0 0,-1 0-1 0 0,1-1 1 0 0,-1 1 0 0 0,1 0-1 0 0,-1 0 1 0 0,0-1 0 0 0,1 1 0 0 0,-1 0-1 0 0,0-1 1 0 0,1 1 0 0 0,-1 0 0 0 0,0-1-1 0 0,1 1 1 0 0,-1-1-18 0 0,7-6 350 0 0,7 6-89 0 0,2 1-8 0 0,-5-4-18 0 0,6-4 58 0 0,-14 7-247 0 0,0 0 1 0 0,0 1 0 0 0,-1-1-1 0 0,1 0 1 0 0,0 1-1 0 0,0 0 1 0 0,3 0-47 0 0,3-1 139 0 0,-2 0-38 0 0,0-1-18 0 0,3-2-7 0 0,4-1 18 0 0,5 4 21 0 0,-3 0-1 0 0,-3-2 4 0 0,7-3 0 0 0,3-1-40 0 0,20-5-18 0 0,-27 8-5 0 0,4 5-27 0 0,-11-1-15 0 0,-7 0-6 0 0,0 0 0 0 0,-1 0 1 0 0,1 0-1 0 0,-1 0 0 0 0,1-1 1 0 0,0 1-1 0 0,-1 0 0 0 0,1-1 1 0 0,-1 0-1 0 0,1 1 0 0 0,-1-1 1 0 0,1 0-1 0 0,-1 1 0 0 0,1-2-7 0 0,10-3 42 0 0,-8 4-33 0 0,0 0-1 0 0,0 0 1 0 0,1 1 0 0 0,-1 0 0 0 0,0 0 0 0 0,3 0-9 0 0,3 0-37 0 0,1-2-124 0 0,1-4-133 0 0,-4 1 98 0 0,7 3-225 0 0</inkml:trace>
  <inkml:trace contextRef="#ctx0" brushRef="#br0" timeOffset="823.61">590 122 5784 0 0,'0'0'132'0'0,"0"0"17"0"0,0 0 10 0 0,3 2-26 0 0,5 12-100 0 0,-7-11-34 0 0,0 1 0 0 0,0 0 0 0 0,0-1 0 0 0,-1 1 0 0 0,0-1 1 0 0,0 1-1 0 0,0 0 1 0 0,3 9 56 0 0,2-3 119 0 0,0-3 59 0 0,-1 1 59 0 0,0 0-37 0 0,3 7 226 0 0,-5 0 36 0 0,1 0-104 0 0,3-5-179 0 0,0-2-77 0 0,-4-5-111 0 0,0-1 0 0 0,-1 1 0 0 0,1-1 1 0 0,0 1-1 0 0,-1 0 0 0 0,0-1 1 0 0,1 2-48 0 0,0 6 175 0 0,-1 3 75 0 0,-2-4-90 0 0,0 2 14 0 0,2-2-20 0 0,0-1 13 0 0,1 0 49 0 0,8 27 332 0 0,-3-9-245 0 0,-2-4-129 0 0,-2-4-103 0 0,-1-7-10 0 0,-1-1 1 0 0,0 1 0 0 0,-1 0 0 0 0,0-1-1 0 0,-2 7-61 0 0,2-8 47 0 0,-1 0 0 0 0,1 0 0 0 0,0 0 0 0 0,1 0 0 0 0,0 0 0 0 0,1 6-47 0 0,3 0 54 0 0,-3-8-28 0 0,0-1 0 0 0,-1 0 0 0 0,0 1 0 0 0,0-1 0 0 0,0 0 0 0 0,-1 1-26 0 0,0 15 107 0 0,0 20 149 0 0,0-15 1 0 0,0-5 41 0 0,0-1 96 0 0,0-19-221 0 0,0-2-45 0 0,0 0-21 0 0,0 0-3 0 0,0 0 4 0 0,0 0 16 0 0,3 0 4 0 0,-3 0-124 0 0,0 0 1 0 0,1 0 0 0 0,-1 0 0 0 0,1 0 0 0 0,-1 0 0 0 0,1 0 0 0 0,-1 0-1 0 0,0 0 1 0 0,1 0 0 0 0,-1 0 0 0 0,1 0 0 0 0,-1 0 0 0 0,0 0-1 0 0,1 0 1 0 0,-1-1 0 0 0,1 1 0 0 0,-1 0 0 0 0,0 0 0 0 0,1 0 0 0 0,-1-1-1 0 0,0 1 1 0 0,1 0 0 0 0,-1-1 0 0 0,0 1 0 0 0,0 0 0 0 0,1-1 0 0 0,-1 1-1 0 0,0 0 1 0 0,0-1 0 0 0,1 1 0 0 0,-1 0 0 0 0,0-1 0 0 0,0 1-1 0 0,0-1 1 0 0,0 1 0 0 0,0 0 0 0 0,0-1 0 0 0,0 1 0 0 0,1-1 0 0 0,-1 1-1 0 0,0 0 1 0 0,-1-1 0 0 0,1 1 0 0 0,0-1 0 0 0,0 1 0 0 0,0-1 0 0 0,0 1-5 0 0,0-2 13 0 0,0 0 1 0 0,0 1-1 0 0,0-1 1 0 0,1 0 0 0 0,-1 0-1 0 0,1 1 1 0 0,-1-1 0 0 0,1 1-1 0 0,0-2-13 0 0,1 0 18 0 0,-1-1 0 0 0,1 1-1 0 0,-1-1 1 0 0,1 0 0 0 0,-1 1 0 0 0,0-1-1 0 0,0 0 1 0 0,-1 1 0 0 0,1-1 0 0 0,-1-3-18 0 0,2-9 73 0 0,4-1-10 0 0,-1 2-14 0 0,-1-2 8 0 0,-3 10-27 0 0,1 0 0 0 0,0-1 0 0 0,0 1 0 0 0,1 0 0 0 0,1 0-30 0 0,8-19 91 0 0,1 1-91 0 0,0 0-61 0 0,19-31-151 0 0,-12 24 155 0 0,-4 13-2 0 0,-12 15 49 0 0,0 1 0 0 0,0 0-1 0 0,0 0 1 0 0,1 0 0 0 0,-1 0 0 0 0,1 1 0 0 0,-1 0 0 0 0,4-1 10 0 0,12-7-41 0 0,-4 4-22 0 0,-1 4-22 0 0,-3 4 69 0 0,3 11 16 0 0,1 2 0 0 0,-11-11 0 0 0,0 0 0 0 0,0 1 0 0 0,-1 0 0 0 0,0 0 0 0 0,1 0 0 0 0,-2 0 0 0 0,1 1 0 0 0,-1 0 0 0 0,1-1 0 0 0,-2 1 0 0 0,1 1 0 0 0,2 3 0 0 0,-4-7 0 0 0,0 0 0 0 0,0 0 0 0 0,0 0 0 0 0,0 0 0 0 0,0 0 0 0 0,0 0 0 0 0,-1 0 0 0 0,1 0 0 0 0,-1 0 0 0 0,0 2 0 0 0,0 114 0 0 0,0-118 1 0 0,0 0 1 0 0,0 0 0 0 0,0-1 0 0 0,0 1 0 0 0,0 0 0 0 0,0 0 0 0 0,0 0-1 0 0,0 0 1 0 0,0 0 0 0 0,-1 0 0 0 0,1-1 0 0 0,0 1 0 0 0,-1 0 0 0 0,1 0-1 0 0,0 0 1 0 0,-1-1 0 0 0,1 1-2 0 0,-3 4 7 0 0,0-1-1 0 0,1 1 1 0 0,0 0-1 0 0,0 0 1 0 0,-1 4-7 0 0,-7 13-14 0 0,6-9-170 0 0,4-11 66 0 0,1 0-68 0 0,-1 0-85 0 0,1 0-110 0 0,-1-1 45 0 0,0 1-55 0 0,0-1-48 0 0,0 1-42 0 0,0 0-143 0 0,0-1-41 0 0,0 1-174 0 0,0 2-464 0 0</inkml:trace>
  <inkml:trace contextRef="#ctx0" brushRef="#br0" timeOffset="1841.12">1270 349 6968 0 0,'0'0'157'0'0,"0"0"23"0"0,0 0 11 0 0,0 0 31 0 0,0 0 129 0 0,0 0 53 0 0,0 2 11 0 0,1 6-168 0 0,2 0-65 0 0,1 2-30 0 0,4 5-10 0 0,3 5-4 0 0,-5-5-1 0 0,-1-5-73 0 0,1 7 54 0 0,-4 1 38 0 0,-3-10-91 0 0,1 13 68 0 0,3-7 31 0 0,7 7 100 0 0,-7 3-42 0 0,-3-4-27 0 0,0 1 49 0 0,0 27 382 0 0,0-31-435 0 0,0-3 84 0 0,0-6-163 0 0,-1 5 11 0 0,0 13 113 0 0,1-18-118 0 0,0 1 41 0 0,0-2 13 0 0,1 0 44 0 0,-1 0 50 0 0,1 0 58 0 0,1-10-165 0 0,9-7 1 0 0,-9 7-28 0 0,-1 0-61 0 0,-2-6-26 0 0,1 7-5 0 0,0-26 180 0 0,0-38 104 0 0,1 60-303 0 0,-1-1 0 0 0,1 0 0 0 0,1 1 0 0 0,0-1 0 0 0,0-2-21 0 0,3-7 27 0 0,0-11-15 0 0,5 7-12 0 0,-5 0 4 0 0,-4 16 3 0 0,0-1 0 0 0,0 1 0 0 0,0-1 0 0 0,1 1 0 0 0,0 0 0 0 0,-1 0 0 0 0,2-2-7 0 0,28-39 11 0 0,-29 41-17 0 0,0 0 1 0 0,0 1 0 0 0,0-1-1 0 0,-1 0 1 0 0,2-4 5 0 0,5-11-47 0 0,3 7 36 0 0,-3 4 33 0 0,1-4 61 0 0,-9 11-77 0 0,1 0 0 0 0,-1 0 0 0 0,1 0 0 0 0,0 0 1 0 0,-1 0-1 0 0,1 0 0 0 0,0 0 0 0 0,0 1 1 0 0,0-1-1 0 0,0 0 0 0 0,0 1 0 0 0,0-1 0 0 0,0 0 1 0 0,0 1-1 0 0,0-1 0 0 0,0 1 0 0 0,0 0 1 0 0,0-1-1 0 0,0 1 0 0 0,1 0-6 0 0,12-2 5 0 0,-7 2-43 0 0,1 0-38 0 0,4 1-121 0 0,1 1 85 0 0,17 13 36 0 0,-15-2 66 0 0,-2-1 10 0 0,-9-8 0 0 0,1 0 0 0 0,-1 0 0 0 0,0 1 0 0 0,0-1 0 0 0,0 1 0 0 0,1 2 0 0 0,15 39 0 0 0,-11-25 20 0 0,-5 0 54 0 0,-4-19-58 0 0,0 0-1 0 0,0 0 1 0 0,0 0-1 0 0,0 0 1 0 0,1-1 0 0 0,-1 1-1 0 0,1 0 1 0 0,-1 0-1 0 0,1 0 1 0 0,0-1-1 0 0,0 1 1 0 0,0 0 0 0 0,1 1-16 0 0,-1-2 14 0 0,-1 0 0 0 0,1 0 0 0 0,0 1 0 0 0,0-1 0 0 0,-1 1 0 0 0,1-1 0 0 0,-1 1 0 0 0,1-1 0 0 0,-1 1 0 0 0,0-1 0 0 0,0 1 0 0 0,1-1 1 0 0,-1 2-15 0 0,0 13-48 0 0,0 20-167 0 0,0-25 176 0 0,0 0 36 0 0,0 5 91 0 0,0-8 6 0 0,0 0 42 0 0,3 6-134 0 0,6 0-101 0 0,-6-9 0 0 0,-3 5 35 0 0,0-8 103 0 0,0-2 27 0 0,0 0 9 0 0,0 0-3 0 0,-3-2 3 0 0,2 1-72 0 0,-9-13 32 0 0,10 14-32 0 0,0-1 0 0 0,0 0-1 0 0,0 1 1 0 0,0-1 0 0 0,-1 0 0 0 0,1 1 0 0 0,0-1 0 0 0,0 0-1 0 0,0 1 1 0 0,1-1 0 0 0,-1 0 0 0 0,0 0 0 0 0,0 1 0 0 0,0-1-1 0 0,0 0 1 0 0,1 1 0 0 0,-1-1 0 0 0,0 0-3 0 0,5-6 13 0 0,-4 5-9 0 0,0 1 1 0 0,0 0-1 0 0,-1-1 1 0 0,1 1-1 0 0,0-1 1 0 0,-1 1 0 0 0,1-1-1 0 0,-1 1 1 0 0,1-1-1 0 0,-1 1 1 0 0,0-1-1 0 0,1 0 1 0 0,-1 1 0 0 0,0-1-1 0 0,0-1-4 0 0,-1-6 10 0 0,1 6-9 0 0,0-1-1 0 0,-1 1 0 0 0,1-1 1 0 0,1 1-1 0 0,-1-1 0 0 0,0 1 1 0 0,1-1-1 0 0,0 1 1 0 0,0-2-1 0 0,14-52 44 0 0,-11 41-41 0 0,-1 0 0 0 0,2 1 1 0 0,0-1-1 0 0,1 1 0 0 0,1 0 1 0 0,6-11-4 0 0,-1 5-1 0 0,6-6 12 0 0,-17 25-6 0 0,1 1 1 0 0,-1-1-1 0 0,1 1 0 0 0,0-1 1 0 0,0 1-1 0 0,-1 0 0 0 0,1-1 1 0 0,1 1-6 0 0,27-14 11 0 0,-27 14-11 0 0,-1 0 0 0 0,1 1 0 0 0,0-1 0 0 0,0 1 0 0 0,0 0 0 0 0,-1-1 0 0 0,1 1 0 0 0,0 1 0 0 0,0-1 0 0 0,0 0 0 0 0,0 1 0 0 0,-1-1 0 0 0,1 1 0 0 0,1 0 0 0 0,1 9 0 0 0,5-4 0 0 0,-9-5 0 0 0,0-1 0 0 0,0 1 0 0 0,0-1 0 0 0,0 0 0 0 0,0 1 0 0 0,0 0 0 0 0,0-1 0 0 0,0 1 0 0 0,0 0 0 0 0,0-1 0 0 0,-1 1 0 0 0,1 0 0 0 0,0 0 0 0 0,0 0 0 0 0,-1 0 0 0 0,1 0 0 0 0,4 9-5 0 0,-5-8-4 0 0,1 0 0 0 0,0 0 0 0 0,1 0 1 0 0,-1 1-1 0 0,0-1 0 0 0,1-1 0 0 0,-1 1 0 0 0,1 0 1 0 0,0 0 8 0 0,15 20-80 0 0,-7-1 38 0 0,5 14 32 0 0,-10-10 10 0 0,6-5 0 0 0,-6 6 10 0 0,1-14 17 0 0,-6-11-25 0 0,1 0 0 0 0,0 1 0 0 0,0-1 0 0 0,-1 1 0 0 0,1-1 0 0 0,0 1-1 0 0,-1-1 1 0 0,0 1 0 0 0,1 0 0 0 0,-1-1 0 0 0,0 1 0 0 0,0-1 0 0 0,0 1 0 0 0,0 0-2 0 0,0 6 0 0 0,-1-5 1 0 0,1 0 0 0 0,0 0 0 0 0,0 0 0 0 0,0 0 0 0 0,0-1 0 0 0,0 1 0 0 0,1 0 0 0 0,-1 0 0 0 0,1 0 0 0 0,0-1 1 0 0,0 2-2 0 0,6 11 48 0 0,-9-5-37 0 0,1-8-10 0 0,6 3 10 0 0,-4-4-9 0 0,12 22 70 0 0,-11-19-67 0 0,0 9 26 0 0,-2-11-90 0 0,0 1-62 0 0,0 0 39 0 0,0 0-68 0 0,0-1-82 0 0,0-1 68 0 0,0 0-36 0 0,0 0-41 0 0,0-1-37 0 0,0 1-379 0 0,0-1 89 0 0,0 0-52 0 0,0 1-731 0 0,0-1-576 0 0,0 0-1096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39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543 1 6592 0 0,'0'0'149'0'0,"0"0"23"0"0,0 0 11 0 0,0 0-55 0 0,0 0 9 0 0,0 0 69 0 0,0 0 195 0 0,0 0 353 0 0,-3 2 29 0 0,-3 4-321 0 0,2-2-191 0 0,2-2-47 0 0,2-1 47 0 0,0 1 122 0 0,0-1-373 0 0,0-1-1 0 0,0 1 1 0 0,-1-1-1 0 0,1 1 1 0 0,0-1-1 0 0,0 1 1 0 0,0-1-1 0 0,0 1 0 0 0,0-1 1 0 0,-1 1-1 0 0,1-1 1 0 0,0 1-1 0 0,0-1 1 0 0,-1 1-1 0 0,1-1 1 0 0,0 0-1 0 0,-1 1 1 0 0,1-1-20 0 0,-9 6 307 0 0,1-1-94 0 0,1 3-69 0 0,-2 11 186 0 0,0-1-48 0 0,0 3-18 0 0,-2 0-48 0 0,0 1-41 0 0,-3 0-34 0 0,2-2 10 0 0,2 0 0 0 0,-1 3-151 0 0,-2 3 117 0 0,11-21-83 0 0,0 1 0 0 0,0 0 1 0 0,0-1-1 0 0,0 4-34 0 0,-8 23 125 0 0,-5-3-37 0 0,8-18-37 0 0,0 0 0 0 0,2 1 1 0 0,-1 0-52 0 0,-9 26 123 0 0,-2 0 43 0 0,-20 52 250 0 0,15-31-211 0 0,14-37-109 0 0,-2-1 0 0 0,0 1 0 0 0,-1-1-96 0 0,-8 11 96 0 0,5-5 1 0 0,-1 9 5 0 0,-4 9 45 0 0,12-30-93 0 0,2-7-18 0 0,1 1 0 0 0,0-1 0 0 0,1 1 0 0 0,-1 3-36 0 0,0 5 46 0 0,2-10-23 0 0,1 0 0 0 0,-1 0 0 0 0,-1 1 0 0 0,1-2 1 0 0,-2 2-24 0 0,-4 7 39 0 0,4-7-13 0 0,0 1 0 0 0,0-1 0 0 0,0 1 0 0 0,0 3-26 0 0,2-1 23 0 0,1-7-11 0 0,0-1 0 0 0,0 1-1 0 0,0 0 1 0 0,0-1 0 0 0,-1 1-1 0 0,1-1 1 0 0,-1 0 0 0 0,0 1-1 0 0,-1 1-11 0 0,1-3 5 0 0,0 1 0 0 0,0-1 0 0 0,1 1 0 0 0,0 0 0 0 0,-1 0 0 0 0,1 0 0 0 0,0 0 0 0 0,0 0 0 0 0,0 0 0 0 0,1 0 0 0 0,-1 0 0 0 0,1 0-1 0 0,0 2-4 0 0,0-3 0 0 0,0-1 0 0 0,0 0 0 0 0,0 0 0 0 0,0 0-1 0 0,-1 0 1 0 0,1 1 0 0 0,0-1 0 0 0,-1 0 0 0 0,1 0-1 0 0,0 0 1 0 0,-1 0 0 0 0,1 0 0 0 0,-1 0-1 0 0,1 0 1 0 0,-1 0 0 0 0,0 1 0 0 0,0-1 1 0 0,0 0 0 0 0,0 1 0 0 0,0-1 0 0 0,0 0 1 0 0,1 1-1 0 0,-1-1 0 0 0,1 1 0 0 0,-1-1 0 0 0,0 2-1 0 0,0 20 57 0 0,1-23-56 0 0,0 1 0 0 0,0-1 0 0 0,0 0 0 0 0,0 0 0 0 0,0 0 0 0 0,0 0 0 0 0,0 0 0 0 0,0 0 0 0 0,0 0 0 0 0,0 0 0 0 0,0 0 0 0 0,0 0 0 0 0,0 0 0 0 0,0 1 0 0 0,0-1-1 0 0,0 0 1 0 0,0 0 0 0 0,0 0 0 0 0,0 0 0 0 0,0 0 0 0 0,0 0 0 0 0,-1 0 0 0 0,1 0 0 0 0,0 0 0 0 0,0 0 0 0 0,0 0 0 0 0,0 1 0 0 0,0-1 0 0 0,0 0 0 0 0,0 0-1 0 0,0 0 1 0 0,0 0 0 0 0,0 0 0 0 0,0 0 0 0 0,0 0 0 0 0,0 0 0 0 0,0 0 0 0 0,0 0 0 0 0,-1 0 0 0 0,1 0 0 0 0,0 0 0 0 0,0 0 0 0 0,0 0 0 0 0,0 0 0 0 0,0 0 0 0 0,0 0-1 0 0,0 0 1 0 0,0 0 0 0 0,0 0 0 0 0,0 0 0 0 0,0 0 0 0 0,-1 0 0 0 0,1 0 0 0 0,0 0 0 0 0,0 0 0 0 0,0 0 0 0 0,0 0-1 0 0,-6 0-16 0 0,2 0-75 0 0,5 0-208 0 0,-1 0 62 0 0,1 0 54 0 0,0 0 45 0 0,0 0 28 0 0,0 0 35 0 0,3-2-141 0 0,-3 1 44 0 0,-1 1 110 0 0,1-1 1 0 0,-1 0-1 0 0,0 0 1 0 0,1 1-1 0 0,-1-1 1 0 0,0 0 0 0 0,0 0-1 0 0,0 0 1 0 0,1 1-1 0 0,-1-1 1 0 0,0 0-1 0 0,0 0 1 0 0,0 0 0 0 0,0 0 61 0 0</inkml:trace>
  <inkml:trace contextRef="#ctx0" brushRef="#br0" timeOffset="607.09">437 31 8032 0 0,'0'0'182'0'0,"0"0"29"0"0,0 0 12 0 0,0 2-37 0 0,0 6-121 0 0,0-6-10 0 0,0 0 80 0 0,2-1 153 0 0,0-1-132 0 0,0 0-54 0 0,6 0 91 0 0,-5 0-121 0 0,-1 0 24 0 0,0 0 40 0 0,0 0 65 0 0,0 0 69 0 0,1 0 81 0 0,-1 0 95 0 0,1 2-136 0 0,0 2-202 0 0,1-1 49 0 0,-1 1-1 0 0,0-1 1 0 0,0 1-1 0 0,0-1 1 0 0,2 5-157 0 0,-3-2 118 0 0,-1 0-53 0 0,2-1 167 0 0,1 0-117 0 0,-1 0 1 0 0,1 1-1 0 0,-1-1 0 0 0,1 3-115 0 0,3 6 161 0 0,-7-14-159 0 0,5 30 378 0 0,20 0-48 0 0,-16-11-126 0 0,-1 0-37 0 0,0-1-42 0 0,-2-1-45 0 0,2 3 71 0 0,-1-4-50 0 0,-2 9 25 0 0,5-5 0 0 0,-7-8-68 0 0,-2-8-36 0 0,0 0 1 0 0,0 0-1 0 0,1-1 0 0 0,-1 1 0 0 0,1 0 1 0 0,0-1-1 0 0,0 0 0 0 0,0 1-24 0 0,1 2 32 0 0,0 0 0 0 0,0-1 0 0 0,-1 1 0 0 0,0 0 0 0 0,0 0-1 0 0,0 5-31 0 0,0-2 39 0 0,0-1-1 0 0,1 0 1 0 0,0 1 0 0 0,1-1-39 0 0,-4-7 0 0 0,10 23 101 0 0,-7-13-44 0 0,1 4 34 0 0,7 13 19 0 0,3 14 66 0 0,17 79 376 0 0,-29-109-503 0 0,-1-9-24 0 0,0 1 0 0 0,0 0 0 0 0,0-1-1 0 0,0 1 1 0 0,1-1 0 0 0,-1 1 0 0 0,1-1 0 0 0,0 0-1 0 0,1 2-24 0 0,6 11 87 0 0,7 31 192 0 0,-13-39-242 0 0,-2-5-21 0 0,0-1-1 0 0,-1 0-1 0 0,1 1 1 0 0,0-1 0 0 0,0 0-1 0 0,0 0 1 0 0,0 1-1 0 0,0-1 1 0 0,0 0-1 0 0,1 0 1 0 0,-1 0-1 0 0,1 0 1 0 0,0-1-1 0 0,0 2-14 0 0,0-1 25 0 0,1 1-1 0 0,-1 0 0 0 0,0 0 0 0 0,0 1 0 0 0,0-1 0 0 0,0 1-24 0 0,-1 0 22 0 0,1-1 1 0 0,0 0-1 0 0,0 0 0 0 0,0 0 1 0 0,1 0-1 0 0,0 1-22 0 0,10 8 81 0 0,-10-6 12 0 0,-2-1-55 0 0,0 0-11 0 0,9 0 45 0 0,-8 5 13 0 0,-2-10-84 0 0,0 0 0 0 0,0 0 0 0 0,0 0 0 0 0,0 0 0 0 0,0 0 0 0 0,0 0 0 0 0,0 0 0 0 0,0 0 0 0 0,0 0 0 0 0,0 1 0 0 0,0-1 0 0 0,0 0 0 0 0,0 0 1 0 0,0 0-1 0 0,0 0 0 0 0,0 0 0 0 0,0 0 0 0 0,0 0 0 0 0,0 0 0 0 0,0 0 0 0 0,0 0 0 0 0,0 1 0 0 0,0-1 0 0 0,0 0 0 0 0,0 0 0 0 0,0 0 0 0 0,0 0 0 0 0,0 0 0 0 0,1 0 0 0 0,-1 0 0 0 0,0 0 0 0 0,0 0 0 0 0,0 0 0 0 0,0 0 0 0 0,0 0 0 0 0,0 0 0 0 0,0 0 0 0 0,0 0 0 0 0,0 0 0 0 0,0 0 0 0 0,0 0 0 0 0,0 0 0 0 0,1 0 0 0 0,-1 0 0 0 0,0 0 0 0 0,0 0 0 0 0,0 0 1 0 0,0 0-1 0 0,0 0 0 0 0,0 0 0 0 0,0 0 0 0 0,0 0 0 0 0,0 0 0 0 0,0 0 0 0 0,0 0 0 0 0,1 0 0 0 0,-1 0-1 0 0,0 0 6 0 0,9-1 3 0 0,-3 5 50 0 0,4 6 8 0 0,-8-8 10 0 0,-3 5-10 0 0,3-3-71 0 0,3-1-64 0 0,2-2-92 0 0,-4-1-75 0 0,-4 2 36 0 0,0 0 53 0 0,1 2-14 0 0,0 2-14 0 0,0-3 75 0 0,0 0-48 0 0,1 0-69 0 0,-1-1-89 0 0,0 1-112 0 0,0-2 159 0 0,0 1-36 0 0,1-1-39 0 0,-1 0-41 0 0,0 0-16 0 0,0 0-55 0 0,0 0-48 0 0,0 0-43 0 0,0 1-154 0 0,0 0-42 0 0,0 0-187 0 0,0 1-505 0 0</inkml:trace>
  <inkml:trace contextRef="#ctx0" brushRef="#br0" timeOffset="1207.02">391 817 5328 0 0,'0'0'116'0'0,"0"0"17"0"0,0 0 12 0 0,0 0-40 0 0,0 0 0 0 0,0 0 44 0 0,0 0 132 0 0,0 0 246 0 0,0 0 17 0 0,0 0-5 0 0,0 0-49 0 0,0 0-18 0 0,0 0-6 0 0,0 0-20 0 0,0 0-71 0 0,0 0-30 0 0,0 0-7 0 0,3-2-14 0 0,7-9-50 0 0,-7 9-18 0 0,-3-1-6 0 0,0-7-5 0 0,0 8-10 0 0,0 2-3 0 0,0-3 0 0 0,2-8-25 0 0,8-3-16 0 0,-7 12-31 0 0,-3 2-6 0 0,0 0-9 0 0,0 0-28 0 0,0 0-11 0 0,3 0-11 0 0,-1 0-52 0 0,-1 0-50 0 0,2 0 41 0 0,4 0 94 0 0,-1 0-12 0 0,2 0 43 0 0,156 0-159 0 0,-162 0 0 0 0,-1 0 0 0 0,1-1 0 0 0,0 1 0 0 0,0 0 0 0 0,0-1 0 0 0,0 1 0 0 0,-1-1 0 0 0,1 1 0 0 0,0-1 0 0 0,0 0 0 0 0,-1 0 0 0 0,1 1 0 0 0,1-2 0 0 0,-2 1 0 0 0,1 0 0 0 0,-1 0 0 0 0,0 0 0 0 0,1 1 0 0 0,-1-1 0 0 0,1 0 0 0 0,-1 1 0 0 0,1 0 0 0 0,-1-1 0 0 0,1 1 0 0 0,-1 0 0 0 0,1 0 0 0 0,1-1 0 0 0,3 2-1 0 0,6-1-41 0 0,0-3-59 0 0,-5 0 7 0 0,7-3 9 0 0,-10 5 12 0 0,0 0-60 0 0,-1 0-10 0 0,1 1-48 0 0,-1-1-57 0 0,1 1-64 0 0,-2 0-7 0 0,0 0-49 0 0,0 0-44 0 0,0 0-37 0 0,0 0-134 0 0,0 0-38 0 0,3 0-1372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49:52.8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4632 0 0,'0'0'101'0'0,"0"0"22"0"0,0 0 5 0 0,2 0-21 0 0,31 0 160 0 0,0 0-37 0 0,37 0 133 0 0,16 0-45 0 0,38 0 61 0 0,-117 1-353 0 0,1-1 1 0 0,-1 2 0 0 0,0-1-1 0 0,1 1 1 0 0,0 0-27 0 0,-1 0 36 0 0,0 0 1 0 0,1-1-1 0 0,-1 0 0 0 0,1 0 0 0 0,0-1-36 0 0,61 0 305 0 0,-1 0-41 0 0,0 0-38 0 0,0 0-32 0 0,68 0 107 0 0,2 0-91 0 0,-118 1-178 0 0,0 1 1 0 0,9 3-33 0 0,19 1 52 0 0,-14-4 19 0 0,18-4 17 0 0,-14 1 44 0 0,-1 1-1 0 0,33 5-131 0 0,-45-1 45 0 0,-6 0 9 0 0,0-2 0 0 0,1 0 0 0 0,3-1-54 0 0,1-2 46 0 0,-4 1-27 0 0,1 0 1 0 0,-1 1-1 0 0,0 1-19 0 0,-1 1 0 0 0,11 1 0 0 0,0 0 0 0 0,7-2 0 0 0,-8-2-2 0 0,-4-1 10 0 0,0 2 0 0 0,5 1-8 0 0,0 3 31 0 0,-3-2-3 0 0,0 0 0 0 0,12-1-28 0 0,57-2 107 0 0,141 0 221 0 0,-193-2-308 0 0,14-3-20 0 0,-13 0-4 0 0,14 2 4 0 0,31 3 44 0 0,110 0 160 0 0,-151 2-100 0 0,16 3-104 0 0,-16 0 96 0 0,15-2-96 0 0,150-3 144 0 0,-156 2-61 0 0,4 4-83 0 0,-6-1 90 0 0,5-3-90 0 0,217-2 179 0 0,-2 0-104 0 0,-5 0-67 0 0,361 0-54 0 0,-439 0 63 0 0,0 0 36 0 0,37 0 74 0 0,0 0 89 0 0,-85-7 160 0 0,-68 1-212 0 0,4 4-64 0 0,309 2 72 0 0,-224 0-138 0 0,18-8-19 0 0,-7 1 36 0 0,-119 7-10 0 0,116-3 84 0 0,-112-1-84 0 0,130-4 6 0 0,34 8-35 0 0,307 0 114 0 0,-333-8-73 0 0,5 1 1 0 0,198 7-50 0 0,1 0 40 0 0,916 0 190 0 0,-755 0-185 0 0,-329 7-48 0 0,-4 1-17 0 0,-95-8-50 0 0,-1 0 76 0 0,308 0 226 0 0,-256 0-209 0 0,28 7-30 0 0,-6 1 32 0 0,-15-1 172 0 0,3 1 44 0 0,-102-8-127 0 0,1 0-97 0 0,20 0-81 0 0,54 0-91 0 0,-97 2 91 0 0,-1 4 61 0 0,-2-1 48 0 0,1-3 34 0 0,107-2 105 0 0,-104 0-153 0 0,-48 1-35 0 0,0 1 0 0 0,12 3 0 0 0,-8 0 0 0 0,27 0 0 0 0,-26 0 0 0 0,-18-2 0 0 0,0-1 0 0 0,0-1 0 0 0,2 0 0 0 0,-8-1-29 0 0,-1 1-59 0 0,-1 0-60 0 0,0 0-64 0 0,-1 0-66 0 0,1 0-67 0 0,-1 1-70 0 0,0-1-73 0 0,-1 1 89 0 0,-1-1-40 0 0,1 0-41 0 0,0 0-41 0 0,9 1-1163 0 0,5-2-958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8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107 167 7856 0 0,'0'0'174'0'0,"2"0"29"0"0,3 0-27 0 0,0 0-49 0 0,1 0-42 0 0,-1 0-35 0 0,6 0-22 0 0,14 0-66 0 0,-18 0 78 0 0,0 0 59 0 0,-5 0 109 0 0,1-3 240 0 0,2-1-96 0 0,1 0 42 0 0,16-6 876 0 0,-9 4-627 0 0,-7 2-370 0 0,0 1-46 0 0,2-2-12 0 0,-4 2-152 0 0,-1 0-32 0 0,4-5 141 0 0,-4 5-87 0 0,0 0-1 0 0,0 0 1 0 0,0 0 0 0 0,1 0-1 0 0,-1 1 1 0 0,1-1-85 0 0,2 0 99 0 0,-1 1-38 0 0,6-4 66 0 0,-6 2-47 0 0,1-1 45 0 0,4-5 3 0 0,-7 6-40 0 0,-2 0-47 0 0,-3-3-14 0 0,2 7-15 0 0,0-7 53 0 0,-1-13 184 0 0,-3 15-151 0 0,-3 4-38 0 0,2-2 54 0 0,-4-3-38 0 0,-9 1 91 0 0,-17 4 120 0 0,24 1-229 0 0,-4 2 7 0 0,-3 4-14 0 0,8-2-21 0 0,7-3-20 0 0,-12 5 39 0 0,0 5-36 0 0,13-10-13 0 0,1 1-1 0 0,-1-1 1 0 0,0 0 0 0 0,0 1 0 0 0,0-1 0 0 0,0 0 0 0 0,0 0 0 0 0,0-1 0 0 0,0 1 0 0 0,0 0 0 0 0,0-1 0 0 0,0 1 0 0 0,-1-1 0 0 0,-14 5 15 0 0,16-4-11 0 0,-1 0 1 0 0,1 0 0 0 0,-1 0 0 0 0,1 0 0 0 0,0 0-1 0 0,-1 1 1 0 0,1-1 0 0 0,0 0 0 0 0,0 1-1 0 0,0-1 1 0 0,0 1-5 0 0,-5 8 31 0 0,4-7-19 0 0,0 1-1 0 0,1-1 1 0 0,-1 0-1 0 0,0-1 1 0 0,-1 1-1 0 0,1 0 1 0 0,0-1-1 0 0,-1 1 1 0 0,1-1-1 0 0,-1 0 1 0 0,0 1-12 0 0,-7 2 30 0 0,8-4-23 0 0,0 0 0 0 0,0 0 1 0 0,0 0-1 0 0,0 0 0 0 0,0 0 1 0 0,0 1-1 0 0,0-1 0 0 0,0 1 0 0 0,0 0 1 0 0,0-1-1 0 0,1 1 0 0 0,-1 0 0 0 0,1 0 1 0 0,0 0-1 0 0,-1 0 0 0 0,1 1-7 0 0,-3 10 11 0 0,0 2-32 0 0,-6 0-39 0 0,8-13 52 0 0,1-1 1 0 0,-1 1 0 0 0,1 0 0 0 0,0 0-1 0 0,0 0 1 0 0,0 0 0 0 0,0-1 0 0 0,0 2-1 0 0,0-1 1 0 0,0 0 0 0 0,1 0 0 0 0,-1 0-1 0 0,0 1 8 0 0,0 29-38 0 0,2-16 39 0 0,-1-15-4 0 0,0 1 1 0 0,0 0 0 0 0,0-1-1 0 0,1 1 1 0 0,-1-1 0 0 0,1 1-1 0 0,-1-1 1 0 0,1 1 0 0 0,-1-1-1 0 0,1 1 1 0 0,0-1 0 0 0,0 0-1 0 0,0 1 1 0 0,0-1 2 0 0,3 7-21 0 0,0-1 15 0 0,-3-5 6 0 0,0 1-1 0 0,0 0 1 0 0,0-1 0 0 0,1 1-1 0 0,-1-1 1 0 0,1 1 0 0 0,0-1 0 0 0,0 0-1 0 0,0 0 1 0 0,0 0 0 0 0,0 0-1 0 0,0 0 1 0 0,1 0 0 0 0,-1 0 0 0 0,1 0 0 0 0,6 2-10 0 0,0 0 0 0 0,0-1 0 0 0,6 1 10 0 0,1 1-37 0 0,-1 0 20 0 0,-12-3 9 0 0,0-1-1 0 0,0 0 1 0 0,0 0 0 0 0,1 0-1 0 0,-1-1 1 0 0,0 1 0 0 0,1-1-1 0 0,-1 0 1 0 0,1 1 8 0 0,14-1-47 0 0,-2 0-26 0 0,0 0-1 0 0,15-3 74 0 0,-25 2-27 0 0,0 0-1 0 0,0-1 1 0 0,-1 0 0 0 0,1 0-1 0 0,5-3 28 0 0,11-3-185 0 0,-1 3-76 0 0,-4 1 51 0 0,14-9-172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14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91 6056 0 0,'0'0'176'0'0,"-3"-3"-4"0"0,-9-7-136 0 0,8 9-68 0 0,1 0 110 0 0,-1 1 127 0 0,-3-1 229 0 0,2 1-36 0 0,2 0-175 0 0,1-1-90 0 0,-1 0-66 0 0,-9-9 748 0 0,10 9-438 0 0,1 0-89 0 0,-1 0-77 0 0,0 1-65 0 0,0-1-38 0 0,0 1-56 0 0,-2 1-9 0 0,2 0 13 0 0,1-1 70 0 0,-6-1 57 0 0,0-1 76 0 0,5 0-112 0 0,-1 1 0 0 0,1-1 0 0 0,0 1 0 0 0,-1-1 0 0 0,1 0 0 0 0,0 0 0 0 0,0 0-147 0 0,-1-1 190 0 0,0 0-33 0 0,0 0-59 0 0,1 1-36 0 0,1 1 97 0 0,-1 0-37 0 0,-1-1 34 0 0,-1 2-79 0 0,-1 1-39 0 0,3-1 54 0 0,-4 1 38 0 0,-7 4 440 0 0,8-2-380 0 0,2-1-123 0 0,-1 0-110 0 0,-8 3 219 0 0,7 5-70 0 0,-5-5-36 0 0,5 5-6 0 0,-1-5-26 0 0,5-5-37 0 0,0 1 0 0 0,1 0 1 0 0,-1-1-1 0 0,0 1 1 0 0,1-1-1 0 0,-1 1 0 0 0,1 0 1 0 0,-1 0-1 0 0,1-1 0 0 0,-1 1 1 0 0,1 0-1 0 0,-1 0 0 0 0,1 0 1 0 0,0 0-1 0 0,-1-1 0 0 0,1 1 1 0 0,0 0-1 0 0,0 0 1 0 0,0 0-2 0 0,-41 100 64 0 0,40-96-64 0 0,0 0 0 0 0,0 0 0 0 0,0 1 0 0 0,1-1 0 0 0,0 0 0 0 0,0 0 0 0 0,0 0 0 0 0,1 3 0 0 0,0 6 0 0 0,-1 44 0 0 0,0-55 0 0 0,0 0 0 0 0,0 1 0 0 0,1-1 0 0 0,-1 0 0 0 0,1 0 0 0 0,0 0 0 0 0,0 0 0 0 0,0 0 0 0 0,1 3 0 0 0,3 8 0 0 0,15 77 0 0 0,-19-88 0 0 0,1 0 0 0 0,-1 0 0 0 0,0 0 0 0 0,1-1 0 0 0,-1 1 0 0 0,1 0 0 0 0,1 0 0 0 0,-1 1 0 0 0,0-1 0 0 0,0 1 0 0 0,0 0 0 0 0,0 0 0 0 0,1 2 0 0 0,2 14 0 0 0,-4-16 0 0 0,0 0 0 0 0,0 0 0 0 0,0 0 0 0 0,1 0 0 0 0,-1 0 0 0 0,1-1 0 0 0,0 1 0 0 0,0 0 0 0 0,0-1 0 0 0,0 0 0 0 0,1 1 0 0 0,0-1 0 0 0,1 2 0 0 0,4 2-6 0 0,-6-4-3 0 0,1 1 0 0 0,1-1 0 0 0,-1-1 0 0 0,0 1 0 0 0,1 0 0 0 0,0-1 9 0 0,18 9-12 0 0,1-1 65 0 0,-22-10-53 0 0,13 5 27 0 0,-4-8 32 0 0,-2 1-1 0 0,8 0 104 0 0,-3 2 19 0 0,-6-1-47 0 0,0-1 41 0 0,13-14 312 0 0,-7 1-233 0 0,-7 9-186 0 0,0 0-46 0 0,0-1-17 0 0,0 1 1 0 0,-1-1 0 0 0,1-1-1 0 0,-1 1 1 0 0,-1-1-6 0 0,9-12 58 0 0,-10 16-50 0 0,-1 0-1 0 0,0 0 0 0 0,-1-1 1 0 0,1 1-1 0 0,-1 0 1 0 0,0-1-1 0 0,0 1 0 0 0,0 0 1 0 0,0-1-1 0 0,-1 1 1 0 0,0-5-8 0 0,3-10 72 0 0,2 5-34 0 0,0-1-15 0 0,-3 6-8 0 0,-1 0 1 0 0,0-1-1 0 0,0 1 0 0 0,-1-1 1 0 0,0 1-1 0 0,-1-1 0 0 0,0 1 1 0 0,-2-6-16 0 0,-1-1 33 0 0,2 10-25 0 0,0-1-1 0 0,0 1 1 0 0,1 0 0 0 0,0-1 0 0 0,1 1 0 0 0,-1-1-8 0 0,1-3 9 0 0,-2 0 1 0 0,1 0-1 0 0,-2 0 1 0 0,1 0-1 0 0,-1 1 1 0 0,-1-1 0 0 0,0 1-1 0 0,-3-7-9 0 0,-9-23-4 0 0,-2-4 5 0 0,4 19-41 0 0,7 11-19 0 0,0-1-35 0 0,4 4-79 0 0,3 6 80 0 0,0 1-47 0 0,0 0-59 0 0,-1 1-78 0 0,1 0-94 0 0,-1 0-112 0 0,0 1 195 0 0,1 0-34 0 0,-1 1-36 0 0,0-1-38 0 0,-1 1-39 0 0,1-1-44 0 0,-1 1-43 0 0,0 0-46 0 0,0 0-1300 0 0,2 0-1056 0 0</inkml:trace>
  <inkml:trace contextRef="#ctx0" brushRef="#br0" timeOffset="479.47">577 136 8576 0 0,'0'0'197'0'0,"0"0"24"0"0,0 3 17 0 0,0 8-121 0 0,0-3 39 0 0,0 6 457 0 0,0-11-386 0 0,0-1-125 0 0,0 0-35 0 0,0 1 491 0 0,3-1-33 0 0,-2-1-487 0 0,0 0 1 0 0,0 1-1 0 0,0-1 0 0 0,0 0 0 0 0,0 0 1 0 0,0 1-1 0 0,0-1 0 0 0,0 1 1 0 0,-1-1-1 0 0,1 1 0 0 0,-1-1 1 0 0,1 1-1 0 0,-1-1 0 0 0,1 1 0 0 0,-1-1 1 0 0,0 1-1 0 0,0-1 0 0 0,0 2-38 0 0,2 9 246 0 0,5 3 27 0 0,-2-4-78 0 0,-1-1-29 0 0,0 0-73 0 0,1 1 60 0 0,11 26 443 0 0,-12-26-397 0 0,-4 5-10 0 0,1 0-17 0 0,5-4 1 0 0,-5-11-146 0 0,0 0 0 0 0,0 1 0 0 0,-1-1 0 0 0,1 1 0 0 0,0-1 0 0 0,-1 1 0 0 0,1-1 0 0 0,-1 1 0 0 0,0-1 0 0 0,1 1-1 0 0,-1 0 1 0 0,0-1 0 0 0,0 1 0 0 0,0 0-27 0 0,0 1 35 0 0,0 0 0 0 0,0 0 0 0 0,1 0 0 0 0,-1 0 0 0 0,1 0 0 0 0,0 0 0 0 0,1 1-35 0 0,5 14 197 0 0,-6-17-169 0 0,0 1 0 0 0,-1 0 0 0 0,1 0 0 0 0,-1-1 1 0 0,0 1-1 0 0,0 0 0 0 0,1 0 0 0 0,-1 0 1 0 0,-1 0-1 0 0,1-1 0 0 0,0 2-28 0 0,0-1 27 0 0,0 0 0 0 0,-1 0 0 0 0,1 0 0 0 0,0-1 0 0 0,1 1 0 0 0,-1 0 0 0 0,0 0 0 0 0,1 0 0 0 0,-1 0 0 0 0,1-1 1 0 0,-1 2-28 0 0,5 5 92 0 0,-4-7-71 0 0,0 0-1 0 0,0 1 1 0 0,0-1 0 0 0,-1 1 0 0 0,1-1 0 0 0,0 0 0 0 0,-1 1-1 0 0,1 0 1 0 0,-1-1 0 0 0,0 1 0 0 0,1-1 0 0 0,-1 1 0 0 0,0-1 0 0 0,0 1-22 0 0,3 9 148 0 0,2 1-45 0 0,1 4 18 0 0,-6-16-116 0 0,0 1-1 0 0,-1-1 0 0 0,1 0 1 0 0,0 1-1 0 0,0-1 1 0 0,0 0-1 0 0,0 1 0 0 0,0-1 1 0 0,-1 0-1 0 0,1 1 0 0 0,0-1 1 0 0,0 0-1 0 0,0 0 1 0 0,-1 1-1 0 0,1-1 0 0 0,0 0 1 0 0,0 0-1 0 0,-1 1 1 0 0,1-1-1 0 0,0 0 0 0 0,-1 0 1 0 0,1 0-1 0 0,0 0 0 0 0,-1 1 1 0 0,1-1-1 0 0,0 0 1 0 0,-1 0-1 0 0,1 0 0 0 0,0 0 1 0 0,-1 0-1 0 0,1 0 0 0 0,0 0 1 0 0,-1 0-1 0 0,1 0 1 0 0,-1 0-1 0 0,1 0 0 0 0,0 0 1 0 0,-1 0-1 0 0,1 0 0 0 0,0 0-3 0 0,-3 0 106 0 0,3 0 38 0 0,0 0 14 0 0,0 0 2 0 0,0 0-4 0 0,0 0-16 0 0,0 0-4 0 0,0 0 0 0 0,-2 0-9 0 0,1 0-124 0 0,1 0 0 0 0,-1 0 0 0 0,1 0 0 0 0,-1 0 0 0 0,1 0 0 0 0,0 0 0 0 0,-1 0 0 0 0,1 0 0 0 0,-1 0 0 0 0,1 0 0 0 0,0 0 0 0 0,-1-1 0 0 0,1 1 0 0 0,-1 0 0 0 0,1 0 0 0 0,0 0 0 0 0,-1-1 0 0 0,1 1 0 0 0,0 0 0 0 0,-1 0 0 0 0,1-1 0 0 0,0 1 0 0 0,-1 0 0 0 0,1 0 0 0 0,0-1 0 0 0,0 1 0 0 0,-1 0 0 0 0,1-1 0 0 0,0 1 0 0 0,0-1 0 0 0,-1 1 0 0 0,1 0 0 0 0,0-1 0 0 0,0 1 0 0 0,0 0 0 0 0,0-1 0 0 0,0 1 0 0 0,0-1 0 0 0,0 1 0 0 0,0-1 0 0 0,0 1 0 0 0,0 0 0 0 0,0-1 0 0 0,0 1 0 0 0,0-1 0 0 0,0 1 0 0 0,0-1-2 0 0,0 0 7 0 0,0-1 0 0 0,0 0 1 0 0,0 0-1 0 0,-1 1 1 0 0,1-1-1 0 0,0 0 1 0 0,-1 1-1 0 0,1-1 0 0 0,-2-1-8 0 0,-2-4 30 0 0,3 5-27 0 0,0 1-1 0 0,0 0 1 0 0,0-1-1 0 0,1 1 1 0 0,-1-1-1 0 0,0 1 0 0 0,1-1 1 0 0,-1 1-1 0 0,1-1 1 0 0,0 1-1 0 0,-1-1 1 0 0,1 1-1 0 0,0-1 0 0 0,0 0-2 0 0,-1-21 43 0 0,0 13-37 0 0,1 1 0 0 0,0-1 0 0 0,1 0-1 0 0,0 1 1 0 0,1-8-6 0 0,1 10 0 0 0,0 0 0 0 0,1 1 0 0 0,3-7 0 0 0,2-2 0 0 0,-5 5 0 0 0,-3 8 0 0 0,0 0 0 0 0,0 0 0 0 0,0-1 0 0 0,1 1 0 0 0,-1 0 0 0 0,0 0 0 0 0,1 1 0 0 0,-1-1 0 0 0,1 0 0 0 0,6-5 0 0 0,-5 4 0 0 0,0 0 0 0 0,0 0 0 0 0,0-1 0 0 0,0 1 0 0 0,-1 0 0 0 0,1-1 0 0 0,2-9 0 0 0,8 5 0 0 0,-2-7-5 0 0,8-10-50 0 0,3 3 8 0 0,1-1-38 0 0,-8 8-64 0 0,-12 12 104 0 0,0 1 0 0 0,0-1-1 0 0,0 1 1 0 0,1 0 0 0 0,-1 0 0 0 0,2 0 45 0 0,-2 1-49 0 0,0-1 1 0 0,0 0-1 0 0,0 0 1 0 0,0 0-1 0 0,0 0 0 0 0,1-2 49 0 0,18-13-407 0 0,-2 7 69 0 0,-17 9 314 0 0,0 0-44 0 0,0 0-42 0 0,-1 0-39 0 0,0 0-39 0 0,0 1-35 0 0,0-1-34 0 0,2-1-352 0 0,-1 0-112 0 0,0 0-97 0 0,0-1-82 0 0,0 0-65 0 0,3-3-1049 0 0,3-3-1138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9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214 499 7920 0 0,'0'0'174'0'0,"-3"0"29"0"0,-10 0 13 0 0,-2 2-31 0 0,11 0-154 0 0,-19 12-24 0 0,20-9 9 0 0,2-3 23 0 0,0 1 38 0 0,-3 0 190 0 0,-4 1 178 0 0,-2 1 85 0 0,4 0-211 0 0,-1 3 129 0 0,1 0-78 0 0,1-1-62 0 0,0 1-47 0 0,2-3-82 0 0,0 0 1 0 0,-1 0-1 0 0,0 0 1 0 0,0 0-1 0 0,0 0-179 0 0,-10 9 341 0 0,1 0-46 0 0,3 2-63 0 0,4 0-76 0 0,1 12 20 0 0,-5-8-59 0 0,5 8-11 0 0,-1-14-57 0 0,5-11-43 0 0,0 0 0 0 0,0 0 0 0 0,0 0 0 0 0,0 0 0 0 0,0 0 0 0 0,1 0 0 0 0,-1 1 1 0 0,1-1-1 0 0,0 3-6 0 0,-1 3 0 0 0,1-6 0 0 0,0 1 0 0 0,0-1 0 0 0,0 1 0 0 0,0-1 0 0 0,0 1 0 0 0,1-1 0 0 0,-1 1 0 0 0,1-1 0 0 0,0 2 0 0 0,25 53 0 0 0,-23-51 0 0 0,-3-7 0 0 0,0 1 0 0 0,0 0 0 0 0,1-1 0 0 0,-1 1 0 0 0,1-1 0 0 0,-1 1 0 0 0,0-1 0 0 0,1 1 0 0 0,-1-1 0 0 0,1 1 0 0 0,-1-1 0 0 0,1 1 0 0 0,-1-1 0 0 0,1 1 0 0 0,0-1 0 0 0,-1 0 0 0 0,1 1 0 0 0,-1-1 0 0 0,1 0 0 0 0,0 0 0 0 0,-1 1 0 0 0,1-1 0 0 0,0 0 0 0 0,-1 0 0 0 0,1 0 0 0 0,0 0 0 0 0,0 0 0 0 0,1 1 0 0 0,17 9 0 0 0,-17-7 0 0 0,1-2 0 0 0,0 1 0 0 0,-1 0 0 0 0,1 0 0 0 0,0-1 0 0 0,0 0 0 0 0,0 1 0 0 0,1-1 0 0 0,-1 0 0 0 0,0-1 0 0 0,0 1 0 0 0,1-1 0 0 0,3 1 0 0 0,-5-1 1 0 0,0 0 0 0 0,0 0 0 0 0,0 0 0 0 0,0 0 0 0 0,0 0 0 0 0,0-1 0 0 0,0 1 0 0 0,0-1 0 0 0,0 1 0 0 0,1-1-1 0 0,18-8 45 0 0,1 5-36 0 0,-20 4-3 0 0,1 0 1 0 0,-1-1 0 0 0,1 1 0 0 0,-1-1 0 0 0,0 1 0 0 0,1-1-1 0 0,-1 0 1 0 0,0 0 0 0 0,0 0 0 0 0,0-1 0 0 0,0 1 0 0 0,0 0 0 0 0,0-1-1 0 0,2 0-6 0 0,25-28 137 0 0,-15 14-84 0 0,-12 14-48 0 0,0 0-1 0 0,-1 0 1 0 0,1-1 0 0 0,0 1-1 0 0,-1 0 1 0 0,0-1 0 0 0,0 1 0 0 0,1-1-1 0 0,-2 0 1 0 0,1 1 0 0 0,0-1-1 0 0,0 0-4 0 0,0-1 8 0 0,0 0 0 0 0,1-1 0 0 0,-1 1 0 0 0,1 1 0 0 0,0-1 0 0 0,2-3-8 0 0,-1 2 10 0 0,-1 0 0 0 0,0 0 0 0 0,0-1 0 0 0,0 1 0 0 0,-1-1 0 0 0,1 1 0 0 0,-1-1 0 0 0,-1 1 0 0 0,1-1 0 0 0,-1 1 0 0 0,0-1 0 0 0,-1-5-10 0 0,2-5 8 0 0,-1 7 3 0 0,1 0 1 0 0,-2 1-1 0 0,1-1 0 0 0,-1 0 0 0 0,-1-4-11 0 0,-5-13 8 0 0,-11-54 55 0 0,10 26-53 0 0,4 24 12 0 0,-1 1 0 0 0,-1 0 0 0 0,-4-10-22 0 0,3 14 0 0 0,1 0 0 0 0,1-1 0 0 0,1-3 0 0 0,-7-35 0 0 0,2 21 0 0 0,-7-15 0 0 0,15 56 0 0 0,1-1 0 0 0,-1 1 0 0 0,1-1 0 0 0,-1 0 0 0 0,1 1 0 0 0,0-1 0 0 0,0 0 0 0 0,1-1 0 0 0,-1 2 0 0 0,0 1 0 0 0,0-1 0 0 0,0 0 0 0 0,0 0 0 0 0,0 0 0 0 0,0 1 0 0 0,-1-1 0 0 0,1 0 0 0 0,0 0 0 0 0,-1 1 0 0 0,0-3 0 0 0,-9-11 0 0 0,7 0 34 0 0,3 3 141 0 0,0 9 40 0 0,0 3 1 0 0,0 1-100 0 0,0 1-79 0 0,1 3-86 0 0,-1 0 0 0 0,1 1 0 0 0,0-1 0 0 0,0 1 0 0 0,1-1 49 0 0,4 15-92 0 0,-5-17 89 0 0,0 0 0 0 0,0 0 0 0 0,-1 0 0 0 0,1 0 1 0 0,-1 1-1 0 0,0-1 0 0 0,1 0 0 0 0,-1 0 0 0 0,-1 1 3 0 0,3 12 2 0 0,8 5-2 0 0,-2 12 27 0 0,2 4 62 0 0,3-4 2 0 0,-2-8-14 0 0,-1 0-1 0 0,-2 1 0 0 0,0 1 1 0 0,0 6-77 0 0,-5-9 66 0 0,-1-8-3 0 0,1 0 0 0 0,1 0 0 0 0,1 3-63 0 0,5 12 145 0 0,-1 1 0 0 0,0 5-145 0 0,-4-6 143 0 0,-1-6-37 0 0,7 43 184 0 0,-6-46-143 0 0,-3-12-53 0 0,0 0 0 0 0,0 1 0 0 0,-1-1-1 0 0,0 2-93 0 0,-1-5 70 0 0,0 0 0 0 0,1-1 1 0 0,0 1-1 0 0,0-1 0 0 0,1 0 0 0 0,0 1 0 0 0,1 2-70 0 0,-1-3 60 0 0,2 10 142 0 0,-5 4-34 0 0,1-11-82 0 0,0 14 213 0 0,1-8-142 0 0,-1-1-37 0 0,-1-1-36 0 0,-2-5-39 0 0,-4 0 61 0 0,7-8-101 0 0,-1 0 0 0 0,1 1 0 0 0,0-1-1 0 0,-1 0 1 0 0,1 1 0 0 0,0-1 0 0 0,-1 0 0 0 0,1 1-1 0 0,0-1 1 0 0,-1 0 0 0 0,1 1 0 0 0,0-1 0 0 0,0 1 0 0 0,-1-1-1 0 0,1 1 1 0 0,0-1 0 0 0,0 1 0 0 0,0-1 0 0 0,0 1-1 0 0,-1-1 1 0 0,1 1 0 0 0,0-1 0 0 0,0 0 0 0 0,0 1-1 0 0,0-1 1 0 0,0 1 0 0 0,0-1 0 0 0,1 1 0 0 0,-1 0-5 0 0,0 5 36 0 0,0-5-31 0 0,0 1-1 0 0,0-1 1 0 0,0 1-1 0 0,0 0 1 0 0,0-1-1 0 0,0 1 1 0 0,0-1-1 0 0,0 1 1 0 0,-1-1-1 0 0,1 1 1 0 0,-1 0-1 0 0,0 0-4 0 0,-9 1 78 0 0,8-3 2 0 0,2 0-53 0 0,0 0-50 0 0,0 0-81 0 0,0 0-59 0 0,-1 0-93 0 0,0 0 68 0 0,-6 0-232 0 0,5 0 189 0 0,1 0 71 0 0,0 0-41 0 0,1 0-49 0 0,0 0-56 0 0,-1 0-126 0 0,1 0-63 0 0,-1 0-58 0 0,1 0-49 0 0,0 0-175 0 0,0 0-50 0 0,-1 0-213 0 0,1 0-572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6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696 108 7344 0 0,'0'0'216'0'0,"0"-3"-11"0"0,-1-3-143 0 0,-1 0 23 0 0,1 4-113 0 0,0-1 87 0 0,-2 1 73 0 0,1-1 63 0 0,-1-1 84 0 0,-1 1 48 0 0,-7-9 880 0 0,6 7-724 0 0,2 3-233 0 0,1 0-39 0 0,1 0-80 0 0,-1 1-34 0 0,1 0-39 0 0,0 0-42 0 0,0-1 276 0 0,-1 1-51 0 0,1 1-45 0 0,0-1-41 0 0,0 1-15 0 0,-1-1-42 0 0,1 1-23 0 0,0 1-19 0 0,-2-1 34 0 0,2 0-16 0 0,0-1 44 0 0,-2-4 256 0 0,1 0-54 0 0,-1 3-166 0 0,0-1-33 0 0,-5-1 47 0 0,-3-2 35 0 0,7 3-6 0 0,1 2-88 0 0,0 1-63 0 0,-2 1-8 0 0,2-1 30 0 0,-7-2 125 0 0,-4-5 24 0 0,3 1-17 0 0,3 5-20 0 0,0 1 19 0 0,-1 3 59 0 0,-4 8-97 0 0,10-9-28 0 0,-1-1-60 0 0,-4-2-25 0 0,5 1-11 0 0,-13 1 30 0 0,14-1-63 0 0,0 0 1 0 0,0 0-1 0 0,1 1 1 0 0,-1-1-1 0 0,0 1 1 0 0,0 0-1 0 0,1-1 1 0 0,-1 1-1 0 0,0 0 1 0 0,1 0-1 0 0,-1 0 1 0 0,0 0-1 0 0,1 0 1 0 0,0 1-1 0 0,-1-1 1 0 0,0 1-6 0 0,-26 16 13 0 0,22-8-12 0 0,6-8 0 0 0,-1-1 0 0 0,1 0 0 0 0,-1 0 0 0 0,1-1 0 0 0,-1 1 0 0 0,1 0 0 0 0,-1 0 0 0 0,1 0 0 0 0,-1 0 0 0 0,0 0 0 0 0,0 0 0 0 0,1-1 0 0 0,-1 1 0 0 0,0 0 0 0 0,0-1 0 0 0,0 1 0 0 0,-4 1 1 0 0,4-1-1 0 0,1-1 0 0 0,-1 0 0 0 0,0 0 0 0 0,1 1 0 0 0,-1-1 0 0 0,1 0 0 0 0,-1 1 0 0 0,1-1 0 0 0,-1 0 0 0 0,1 1 0 0 0,-1-1 0 0 0,1 1 0 0 0,-1-1 0 0 0,1 1 0 0 0,-1-1 0 0 0,1 1 0 0 0,0 0 0 0 0,-1-1 0 0 0,1 1 0 0 0,0-1 0 0 0,0 1 0 0 0,-1 0 0 0 0,-1 4-1 0 0,-10 10 1 0 0,11-14 0 0 0,-1 0 0 0 0,1 0 0 0 0,0 0 0 0 0,0 1 0 0 0,-1-1 0 0 0,1 1 0 0 0,0-1 0 0 0,1 0 0 0 0,-1 1 0 0 0,0 0 0 0 0,0-1 0 0 0,1 1 0 0 0,-1-1 0 0 0,1 1 0 0 0,-1 0 0 0 0,1 0 0 0 0,0-1 0 0 0,-1 1 0 0 0,1 0 0 0 0,0 1 0 0 0,1 11 0 0 0,-1-5 0 0 0,0 0 0 0 0,0 0 0 0 0,-1 0 0 0 0,0 1 0 0 0,0 0 1 0 0,-5 5-2 0 0,5-12 1 0 0,0 0 0 0 0,0 0 0 0 0,0 0 0 0 0,0 1 0 0 0,0-1 0 0 0,1 0 0 0 0,-1 1 0 0 0,1-1 0 0 0,0 1 1 0 0,-1 8-2 0 0,1-9 1 0 0,0 1 0 0 0,0-1 0 0 0,0 1 0 0 0,0-1 0 0 0,0 1 0 0 0,1-1 0 0 0,-1 1 0 0 0,1-1 0 0 0,1 2 0 0 0,7 28 30 0 0,-7-14 26 0 0,-1 4 41 0 0,0-10-51 0 0,1 0-1 0 0,0 0 0 0 0,1 0 1 0 0,2 6-46 0 0,0-1 59 0 0,0-4-11 0 0,1 3 17 0 0,-4 0 14 0 0,-2-10-45 0 0,1 1 0 0 0,0 0 0 0 0,1-1 0 0 0,1 5-34 0 0,-1-4 30 0 0,0-1 0 0 0,-1 1 0 0 0,1 0 0 0 0,-1 4-30 0 0,-1-10 8 0 0,0-1 0 0 0,0 1 0 0 0,0 0 0 0 0,0-1 0 0 0,0 1 0 0 0,1-1 0 0 0,-1 1-1 0 0,1 0 1 0 0,-1-1 0 0 0,1 1 0 0 0,0-1 0 0 0,-1 0 0 0 0,1 1 0 0 0,0-1-8 0 0,5 11 47 0 0,-2 7-8 0 0,-4 37 111 0 0,-1-27-99 0 0,1-23-27 0 0,0-5-19 0 0,0 1 0 0 0,0 0-1 0 0,1-1 1 0 0,-2 1-1 0 0,1-1 1 0 0,0 1 0 0 0,0 0-1 0 0,0-1 1 0 0,-1 1 0 0 0,1-1-1 0 0,-1 1 1 0 0,0 1-5 0 0,-5 0 35 0 0,5-3-34 0 0,1 0-1 0 0,0 0 1 0 0,0 0 0 0 0,0 0 0 0 0,-1 0-1 0 0,1 0 1 0 0,0 0 0 0 0,0 0 0 0 0,0 0-1 0 0,0 0 1 0 0,-1 0 0 0 0,1 0 0 0 0,0 1-1 0 0,0-1 1 0 0,0 0 0 0 0,0 0-1 0 0,-1 0 1 0 0,1 0 0 0 0,0 0 0 0 0,0 0-1 0 0,0 1 1 0 0,0-1 0 0 0,0 0 0 0 0,0 0-1 0 0,0 0 1 0 0,-1 0 0 0 0,1 1 0 0 0,0-1-1 0 0,0 0 1 0 0,0 0 0 0 0,0 0 0 0 0,0 1-2 0 0,-1 22 73 0 0,-2-18-38 0 0,-7 5-130 0 0,8-8-58 0 0,2-2 61 0 0,0 0-74 0 0,0 0-90 0 0,0 0 76 0 0,0 0-41 0 0,0 0-44 0 0,0 0-42 0 0,-1 0-38 0 0,1 0-35 0 0,0 0-248 0 0,0 0-57 0 0,-1-1-45 0 0,0 0-33 0 0,-2-3-1077 0 0,-5-3-1042 0 0,6 5 2127 0 0</inkml:trace>
  <inkml:trace contextRef="#ctx0" brushRef="#br0" timeOffset="502.74">0 395 8808 0 0,'0'0'257'0'0,"0"0"-2"0"0,3 0-85 0 0,-2 0-119 0 0,1 0-1 0 0,-1-1 1 0 0,1 1-1 0 0,-1 0 1 0 0,0-1-1 0 0,1 1 0 0 0,-1-1 1 0 0,0 1-1 0 0,1-1 1 0 0,-1 0-1 0 0,0 0-50 0 0,13-6 391 0 0,11 2 173 0 0,-4-5-12 0 0,6 5-68 0 0,9-5 47 0 0,-2 1-32 0 0,-11 3-227 0 0,-2 4-145 0 0,-1-1-42 0 0,2-3 0 0 0,-16 5-60 0 0,0-1 0 0 0,0 1-1 0 0,0 0 1 0 0,0 0 0 0 0,0 1 0 0 0,1-1-25 0 0,44-4 71 0 0,2-5-40 0 0,-41 8-29 0 0,10-4-2 0 0,-16 4 0 0 0,0 1 0 0 0,0 0 0 0 0,0 0 0 0 0,0 0 0 0 0,1 0 0 0 0,0 1 0 0 0,9 1 0 0 0,-7-1 0 0 0,0 1 0 0 0,-1-2 0 0 0,1 1 0 0 0,0-1 0 0 0,4-1 0 0 0,3-3 7 0 0,9-1-10 0 0,-6 4-55 0 0,-10 2 12 0 0,0 0-59 0 0,4 1-89 0 0,16-2-335 0 0,-21 0 395 0 0,0 0 34 0 0,4-3-73 0 0,23-3-295 0 0,-22 5 254 0 0,3 2-72 0 0,36 0-348 0 0,-40 0 547 0 0,-1 0 55 0 0,4 2 32 0 0,-2 9 32 0 0,-11-9 110 0 0,-1 1-52 0 0,0 1-24 0 0,-3 2 20 0 0,2-6-54 0 0,0 5 152 0 0,0-1-41 0 0,0 5 38 0 0,0 0-91 0 0,0 4-47 0 0,0-5 10 0 0,0-8-49 0 0,0 1 0 0 0,0 0 0 0 0,0-1-1 0 0,0 1 1 0 0,0 0 0 0 0,0-1 0 0 0,0 1 0 0 0,0-1-1 0 0,0 1 1 0 0,0 0 0 0 0,-1-1 0 0 0,1 1 0 0 0,0 0-1 0 0,-1-1 1 0 0,1 1 0 0 0,0-1 0 0 0,-1 1 0 0 0,1-1-1 0 0,-1 1 1 0 0,1-1 0 0 0,0 1 0 0 0,-1-1-1 0 0,1 1 1 0 0,-1-1 0 0 0,0 0 0 0 0,1 1-4 0 0,-1-1 5 0 0,1 0 0 0 0,-1 1-1 0 0,1-1 1 0 0,-1 1 0 0 0,1-1 0 0 0,-1 1 0 0 0,1-1 0 0 0,-1 1 0 0 0,1-1 0 0 0,0 1-1 0 0,-1-1 1 0 0,1 1 0 0 0,0-1 0 0 0,-1 1 0 0 0,1 0 0 0 0,0-1 0 0 0,0 1 0 0 0,-1-1 0 0 0,1 1-1 0 0,0 0 1 0 0,0-1 0 0 0,0 1 0 0 0,0 0 0 0 0,0-1 0 0 0,0 1 0 0 0,0 0-5 0 0,0 0 10 0 0,0 1 1 0 0,0 0 0 0 0,0-1-1 0 0,-1 1 1 0 0,1-1 0 0 0,0 1 0 0 0,-1-1-1 0 0,1 1 1 0 0,-1-1 0 0 0,0 0-1 0 0,0 1 1 0 0,1-1 0 0 0,-2 2-11 0 0,1-2 11 0 0,0 1 1 0 0,0-1-1 0 0,0 1 1 0 0,1 0-1 0 0,-1-1 0 0 0,0 1 1 0 0,1 0-1 0 0,-1 0 1 0 0,1 0-1 0 0,0-1 1 0 0,-1 1-1 0 0,1 0 1 0 0,0 2-12 0 0,0 36 196 0 0,0 0-57 0 0,0 2-62 0 0,0 2-68 0 0,2-26 125 0 0,12 29 370 0 0,-12-41-451 0 0,4 9 129 0 0,-2-7-120 0 0,1 4-50 0 0,-4-9-12 0 0,0 0 0 0 0,0 0 0 0 0,1 0 0 0 0,-1 0 0 0 0,1 0 0 0 0,-1 0 0 0 0,1 0 0 0 0,0-1 0 0 0,0 1 0 0 0,1-1 0 0 0,-1 1 0 0 0,0-1 0 0 0,1 0 0 0 0,0 0 0 0 0,9 3 16 0 0,-10-1 7 0 0,4 2 28 0 0,16-1 8 0 0,-8 2-45 0 0,2-1 67 0 0,-8-5 4 0 0,2-5 38 0 0,8-3 74 0 0,-16 6-164 0 0,1 0 0 0 0,0 0 0 0 0,0 0 0 0 0,0 1 0 0 0,0-1 0 0 0,0 1 0 0 0,2 0-33 0 0,12-3 212 0 0,-15 2-180 0 0,0-1 0 0 0,0 1 1 0 0,0 0-1 0 0,-1 0 0 0 0,1-1 1 0 0,0 1-1 0 0,-1-1 0 0 0,1 0-32 0 0,13-10 250 0 0,-5 7-77 0 0,-8 5-136 0 0,0-1 0 0 0,1 0 0 0 0,-1-1 0 0 0,0 1 0 0 0,0 0 0 0 0,0-1 0 0 0,0 1 0 0 0,-1-1 0 0 0,1 0-37 0 0,11-9 190 0 0,-8 7-109 0 0,-1-1 1 0 0,0 1-1 0 0,1 0 0 0 0,-1-1 0 0 0,-1 0 0 0 0,2-2-81 0 0,1-6 195 0 0,-1 2-57 0 0,-4 7-101 0 0,1 0 0 0 0,-1 0 0 0 0,0 0 0 0 0,-1 0 0 0 0,1 0 0 0 0,-1 0 0 0 0,1-2-37 0 0,-1 4 18 0 0,0 1-1 0 0,0-1 0 0 0,-1 1 1 0 0,1-1-1 0 0,0 0 0 0 0,0 1 1 0 0,-1-1-1 0 0,1 1 0 0 0,-1-1 0 0 0,0 1 1 0 0,1-1-1 0 0,-1 1 0 0 0,0-1 1 0 0,0 1-18 0 0,-5-11 95 0 0,3 0-41 0 0,2 8-40 0 0,0 0 0 0 0,0 0 0 0 0,-1 0 0 0 0,1 1 0 0 0,-1-1 0 0 0,0 1 0 0 0,0-1 0 0 0,-1 0-14 0 0,-9-21 68 0 0,3 4-14 0 0,0 7-48 0 0,2 3-6 0 0,4 5 0 0 0,-1 0 0 0 0,0 1 0 0 0,0-1 0 0 0,-4-3 0 0 0,5 6-9 0 0,0-1-1 0 0,0 0 0 0 0,0 0 0 0 0,0 0 0 0 0,-1-4 10 0 0,-7-9-96 0 0,-7 1-80 0 0,-2 2 20 0 0,6 3 5 0 0,2 1-45 0 0,0-1-92 0 0,9 9 169 0 0,1 0 45 0 0,-6-4-51 0 0,4 4 28 0 0,1 1-93 0 0,1 1 45 0 0,0-1-41 0 0,-1 1-75 0 0,1 0-65 0 0,0 0-74 0 0,-1-1-81 0 0,1 1-90 0 0,-1 0-97 0 0,0 0-106 0 0,0 0-112 0 0,-3 0-1036 0 0,-3 0-1084 0 0</inkml:trace>
  <inkml:trace contextRef="#ctx0" brushRef="#br0" timeOffset="1128.42">1497 380 6952 0 0,'0'0'201'0'0,"1"0"-45"0"0,1 0-1 0 0,2 0 61 0 0,2 0 190 0 0,-6 0-392 0 0,0 0-1 0 0,0 0 0 0 0,0 0 1 0 0,0 0-1 0 0,0 0 0 0 0,0 0 0 0 0,0 0 1 0 0,1 0-1 0 0,-1 0 0 0 0,0 0 1 0 0,0 0-1 0 0,0 0 0 0 0,0 0 0 0 0,0 0 1 0 0,0 0-1 0 0,0 0 0 0 0,0 0 1 0 0,0 0-1 0 0,0 0 0 0 0,0 0 0 0 0,1 0 1 0 0,-1 0-1 0 0,0 0 0 0 0,0 0 1 0 0,0 0-1 0 0,0 0 0 0 0,0 0 0 0 0,0 0 1 0 0,0 0-1 0 0,0 0 0 0 0,0 0 1 0 0,0 0-1 0 0,0 1 0 0 0,0-1 0 0 0,0 0 1 0 0,0 0-1 0 0,0 0 0 0 0,0 0 1 0 0,0 0-1 0 0,0 0 0 0 0,1 0 0 0 0,-1 0 1 0 0,0 0-1 0 0,0 0 0 0 0,0 0 1 0 0,0 1-1 0 0,0-1 0 0 0,0 0 0 0 0,0 0 1 0 0,0 0-1 0 0,0 0 0 0 0,0 0 1 0 0,-1 0-1 0 0,1 0 0 0 0,0 0 0 0 0,0 0 1 0 0,0 0-14 0 0,1 6 446 0 0,1 1-79 0 0,8 14 540 0 0,-5-12-446 0 0,20 22 674 0 0,-20-22-760 0 0,-1 0-67 0 0,5 3 62 0 0,-7-10-264 0 0,0 1 0 0 0,0 0 0 0 0,0 0 0 0 0,0-1 1 0 0,0 1-1 0 0,-1 0 0 0 0,1 2-106 0 0,3 7 294 0 0,0 0-51 0 0,-3-7-163 0 0,1 0-35 0 0,7 13 233 0 0,-2-1-58 0 0,-2-3-88 0 0,0-3-52 0 0,0-3-9 0 0,1 3 72 0 0,-5 3 35 0 0,-2-12-158 0 0,1-1 1 0 0,-1 1 0 0 0,0-1 0 0 0,0 1 0 0 0,1-1 0 0 0,-1 1-1 0 0,1 0 1 0 0,-1-1 0 0 0,1 0 0 0 0,0 1 0 0 0,-1-1 0 0 0,1 1-1 0 0,0-1 1 0 0,0 0-21 0 0,4 7 93 0 0,1 4 60 0 0,-1-2-40 0 0,-1-2-30 0 0,-3-5-57 0 0,-1-1 0 0 0,1 0 0 0 0,-1 0 1 0 0,1 0-1 0 0,-1 1 0 0 0,0-1 0 0 0,0 0 0 0 0,0 0 0 0 0,0 2-26 0 0,0 0 55 0 0,0-1 95 0 0,0-3 22 0 0,0 0 10 0 0,0 0 2 0 0,0 0 6 0 0,0 0 22 0 0,0 0 10 0 0,-10-1 177 0 0,2-2-106 0 0,5 1-193 0 0,0-1-35 0 0,1 0-37 0 0,0 0-41 0 0,-3-8 102 0 0,0-1-45 0 0,-15-39-41 0 0,16 36 17 0 0,5-19 96 0 0,-1 23-92 0 0,0-24 40 0 0,0-41-64 0 0,2 65 0 0 0,-1 1 0 0 0,2-1 0 0 0,-1 0 0 0 0,2 1 0 0 0,0-2 0 0 0,-2 7 0 0 0,0-1-12 0 0,0 1-1 0 0,1-1 0 0 0,-1 1 1 0 0,1 0-1 0 0,1 0 0 0 0,-1 0 0 0 0,1 0 1 0 0,0 1 12 0 0,12-13 5 0 0,1-5-2 0 0,-4 5-28 0 0,2 8-81 0 0,15-17-150 0 0,-20 22 157 0 0,0-1-82 0 0,0-3-43 0 0,-6 5 109 0 0,0 0-1 0 0,-1 1 1 0 0,1-1-1 0 0,0 1 1 0 0,1 0-1 0 0,-1 0 1 0 0,0 0-1 0 0,2 0 116 0 0,2-1-165 0 0,-1 1 34 0 0,-2 0 55 0 0,9-1-378 0 0,-2 2 47 0 0,1 1 56 0 0,-2 1 65 0 0,-5-1 138 0 0,-1 1 35 0 0,13-1-495 0 0</inkml:trace>
  <inkml:trace contextRef="#ctx0" brushRef="#br0" timeOffset="1727.77">2178 380 8840 0 0,'0'0'197'0'0,"0"0"24"0"0,0 0 19 0 0,2 2-29 0 0,8 13-159 0 0,5 13-61 0 0,-15-28 9 0 0,3 7 7 0 0,-1-1 78 0 0,2-3 35 0 0,-1-2 34 0 0,-3-1-129 0 0,0 1 0 0 0,1-1 0 0 0,-1 0 0 0 0,1 0 0 0 0,-1 1-1 0 0,0-1 1 0 0,1 0 0 0 0,-1 1 0 0 0,1-1 0 0 0,-1 0 0 0 0,0 1 0 0 0,0-1 0 0 0,1 0 0 0 0,-1 1-1 0 0,0-1 1 0 0,0 1 0 0 0,1-1 0 0 0,-1 1 0 0 0,0-1 0 0 0,0 0 0 0 0,0 1 0 0 0,0-1-1 0 0,0 1 1 0 0,0-1 0 0 0,0 1 0 0 0,0-1 0 0 0,0 1 0 0 0,0-1 0 0 0,0 1 0 0 0,0-1-1 0 0,0 1 1 0 0,0 0-25 0 0,0 4 236 0 0,2 0-33 0 0,3 7 292 0 0,1 0 9 0 0,-4-7-293 0 0,-2 1 35 0 0,0-6-219 0 0,0 1-1 0 0,0-1 1 0 0,0 1-1 0 0,0-1 1 0 0,0 1-1 0 0,0-1 1 0 0,0 1 0 0 0,0-1-1 0 0,0 1 1 0 0,0-1-1 0 0,0 1 1 0 0,0-1-1 0 0,0 1 1 0 0,1-1 0 0 0,-1 1-1 0 0,0-1 1 0 0,0 0-1 0 0,1 1 1 0 0,-1-1-1 0 0,0 1 1 0 0,0-1 0 0 0,1 0-1 0 0,-1 1 1 0 0,1-1-1 0 0,-1 0 1 0 0,0 1-1 0 0,1-1 1 0 0,-1 0 0 0 0,1 1-27 0 0,6 6 540 0 0,-6-3-385 0 0,0 3 29 0 0,-1-2-31 0 0,0 1 77 0 0,0-2-72 0 0,0 0 35 0 0,3 16 195 0 0,4-12-82 0 0,-7-8-292 0 0,1 0 0 0 0,-1 1 0 0 0,0-1 0 0 0,1 0 0 0 0,-1 1 0 0 0,0-1 0 0 0,1 0 0 0 0,-1 1 0 0 0,0-1 0 0 0,1 1 0 0 0,-1-1 0 0 0,0 0 0 0 0,0 1 0 0 0,1-1 0 0 0,-1 1 0 0 0,0-1 0 0 0,0 1 0 0 0,0-1 0 0 0,0 1 0 0 0,0-1 0 0 0,1 1 0 0 0,-1-1 0 0 0,0 1 0 0 0,0-1 0 0 0,0 1 0 0 0,0-1 0 0 0,0 1 0 0 0,-1-1 0 0 0,1 1-14 0 0,0 11 190 0 0,0 3 29 0 0,0-12-50 0 0,0-1 1 0 0,0 0-71 0 0,0-1-49 0 0,0 2-47 0 0,0 2-73 0 0,0-2 64 0 0,0-1 47 0 0,0 1 67 0 0,0-1 63 0 0,0 0 88 0 0,0 1 100 0 0,0-1 119 0 0,-2-2-372 0 0,-8 0-2 0 0,10 0-102 0 0,0 0 0 0 0,-1 0 0 0 0,1 0 0 0 0,0 0-1 0 0,0 0 1 0 0,0 0 0 0 0,0 0 0 0 0,0 0-1 0 0,0 0 1 0 0,0 0 0 0 0,0 0 0 0 0,0 0 0 0 0,0 0-1 0 0,0 0 1 0 0,-1 0 0 0 0,1 0 0 0 0,0 0-1 0 0,0 0 1 0 0,0 0 0 0 0,0 0 0 0 0,0 0 0 0 0,0 0-1 0 0,0 0 1 0 0,0 0 0 0 0,0 0 0 0 0,0 0-1 0 0,0 0 1 0 0,0 0 0 0 0,-1 0 0 0 0,1 0 0 0 0,0 0-1 0 0,0 0 1 0 0,0-1 0 0 0,0 1 0 0 0,0 0-1 0 0,0 0 1 0 0,0 0 0 0 0,0 0 0 0 0,0 0 0 0 0,0 0-1 0 0,0 0 1 0 0,0 0 0 0 0,0 0 0 0 0,0 0-1 0 0,0 0 1 0 0,0-1 0 0 0,0 1 0 0 0,0 0 0 0 0,0 0-1 0 0,0 0 1 0 0,0 0 0 0 0,0 0 0 0 0,0 0-1 0 0,0 0 1 0 0,0 0 0 0 0,0 0 0 0 0,0 0-2 0 0,-1-9 56 0 0,-5-1-22 0 0,5 8-28 0 0,0 0-1 0 0,0 1 1 0 0,0-1-1 0 0,1 0 1 0 0,-1 1 0 0 0,0-1-1 0 0,1 0 1 0 0,-1 0-1 0 0,1 0 1 0 0,-1 0-1 0 0,1 0 1 0 0,0 0-6 0 0,0-10 11 0 0,-1-9 8 0 0,5 8 24 0 0,-3 10-41 0 0,1 0-1 0 0,0-1 0 0 0,-1 1 0 0 0,1-1 0 0 0,-1 1 0 0 0,0-1 0 0 0,-1 1 0 0 0,1-1 0 0 0,0 0 0 0 0,-1 1 0 0 0,0-4-1 0 0,0 4 0 0 0,0-1 0 0 0,1 1 0 0 0,-1-1 0 0 0,1 1 0 0 0,0 0 0 0 0,0-1 0 0 0,0 1 0 0 0,0 0 0 0 0,0 0 0 0 0,5-12 0 0 0,-3 3 0 0 0,-2 8 0 0 0,0 0 0 0 0,0 0 0 0 0,1 1 0 0 0,-1-1 0 0 0,1 0 0 0 0,0 1 0 0 0,0 0 0 0 0,0-1 0 0 0,5-7 0 0 0,3-5-22 0 0,4 0-46 0 0,-12 13 57 0 0,0 0 0 0 0,1 0 0 0 0,-1 0 0 0 0,0 0 0 0 0,0 0 0 0 0,0-2 11 0 0,-1 2-2 0 0,1 0-1 0 0,0-1 0 0 0,0 1 1 0 0,0 0-1 0 0,1 0 0 0 0,0 0 3 0 0,-2 2-2 0 0,2-3-10 0 0,1 0 1 0 0,1 0 0 0 0,-1 0 0 0 0,1 1-1 0 0,0-1 12 0 0,-3 3 0 0 0,1 0 0 0 0,0 0 0 0 0,-1 0 0 0 0,1 0 0 0 0,0 1 0 0 0,0-1 0 0 0,-1 1 0 0 0,1-1 0 0 0,0 1 0 0 0,0 0-1 0 0,0 0 1 0 0,4 0 1 0 0,-6 0-2 0 0,0 0 0 0 0,0 0 0 0 0,0 0 0 0 0,1 0 0 0 0,-1 0 0 0 0,0 0 0 0 0,0 0 0 0 0,0 0 0 0 0,0 1 0 0 0,0-1 0 0 0,1 0 0 0 0,-1 1 0 0 0,0-1 0 0 0,0 1 0 0 0,0-1 1 0 0,7 12-59 0 0,-7-10 55 0 0,0 0 0 0 0,1-1-1 0 0,-1 1 1 0 0,1-1 0 0 0,-1 0-1 0 0,1 1 1 0 0,-1-1 0 0 0,1 0 0 0 0,-1 0-1 0 0,1 0 1 0 0,0 0 0 0 0,0 0-1 0 0,1 0 5 0 0,17 12-23 0 0,-18-12 23 0 0,-1 1 0 0 0,1 0 0 0 0,-1 0 0 0 0,0 0 0 0 0,1 0 0 0 0,-1 0 0 0 0,0 1 0 0 0,0-1 0 0 0,0 0 0 0 0,-1 0 0 0 0,1 1 0 0 0,0-1 0 0 0,-1 1 0 0 0,0-1 0 0 0,1 1 0 0 0,0-1 0 0 0,-1 0 0 0 0,1 1 0 0 0,0-1 0 0 0,0 0 0 0 0,0 0 0 0 0,1 0 0 0 0,-1 0 0 0 0,0 0 0 0 0,1 0 0 0 0,-1 0 0 0 0,1 0 0 0 0,0 0 0 0 0,0 1 0 0 0,-1-1 0 0 0,1 0 0 0 0,-1 1 0 0 0,1-1 0 0 0,-1 1 0 0 0,0 0 0 0 0,0-1 0 0 0,0 1 0 0 0,-1 0 0 0 0,1-1 0 0 0,-1 1 0 0 0,1 0 0 0 0,-1 0 0 0 0,0 0 0 0 0,0 0 0 0 0,0-1 0 0 0,-1 3 0 0 0,1 1 0 0 0,0-4 0 0 0,0 0 0 0 0,0-1 0 0 0,1 1 0 0 0,-1 0 0 0 0,0 0 0 0 0,1-1 0 0 0,-1 1 0 0 0,1 0 0 0 0,-1-1 0 0 0,1 1 0 0 0,0-1 0 0 0,0 1 0 0 0,0-1 0 0 0,0 1 0 0 0,0 0 0 0 0,0-1 0 0 0,0 1 0 0 0,-1-1 0 0 0,1 1 0 0 0,0-1 0 0 0,-1 1 0 0 0,1 0 0 0 0,-1-1 0 0 0,1 1 0 0 0,-1 0 0 0 0,0 0 0 0 0,0-1 0 0 0,0 1 0 0 0,0 1 0 0 0,0 39 0 0 0,0-41 0 0 0,0 0 0 0 0,0-1 0 0 0,0 1 0 0 0,0 0 0 0 0,0-1 0 0 0,1 1 0 0 0,-1 0 0 0 0,0-1 0 0 0,0 1 0 0 0,0-1 0 0 0,0 1 0 0 0,1 0 0 0 0,-1-1 0 0 0,0 1 0 0 0,1-1 0 0 0,-1 1 0 0 0,0 0 0 0 0,1-1 0 0 0,-1 1 0 0 0,1-1 0 0 0,-1 0 0 0 0,1 1 0 0 0,-1-1 0 0 0,1 1 0 0 0,-1-1 0 0 0,1 0 0 0 0,0 1 0 0 0,-1-1 0 0 0,1 1 0 0 0,-1-1 0 0 0,1 0 0 0 0,-1 1 0 0 0,1-1 0 0 0,-1 1 0 0 0,0-1 0 0 0,1 1 0 0 0,-1-1 0 0 0,1 1 0 0 0,-1 0 0 0 0,0-1 0 0 0,0 1 0 0 0,1-1 0 0 0,-1 1 0 0 0,0 0 0 0 0,0-1 0 0 0,0 1 0 0 0,1 0 0 0 0,-1-1 0 0 0,0 1 0 0 0,0-1 0 0 0,0 1 0 0 0,0 0 0 0 0,0 0 0 0 0,0 26 15 0 0,0-24 60 0 0,0-3 14 0 0,0 2-20 0 0,0 8-5 0 0,0-7 0 0 0,0-3 3 0 0,0 0 10 0 0,-3-3-10 0 0,2 3-63 0 0,0-1-3 0 0,0 0 0 0 0,1 1 0 0 0,-1-1-1 0 0,0 0 1 0 0,1 0 0 0 0,-1 1 0 0 0,0-1-1 0 0,1 0 1 0 0,-1 0 0 0 0,1 0 0 0 0,-1 0-1 0 0,1 0 1 0 0,-1 0 0 0 0,1 0 0 0 0,0 0-1 0 0,-1 0 1 0 0,1 0 0 0 0,0 0 0 0 0,0 0-1 0 0,0 0 1 0 0,0 0 0 0 0,0 0 0 0 0,0 0-1 0 0,0 0 1 0 0,0 0 0 0 0,0 0 0 0 0,1 0-1 0 0,-1 0 0 0 0,11-23 54 0 0,3-13-48 0 0,-13 35-6 0 0,1-10 0 0 0,1 1 0 0 0,0 1 0 0 0,1-1 0 0 0,0 0 0 0 0,1 1 0 0 0,0 0 0 0 0,1-1 0 0 0,15-24-35 0 0,-16 26 13 0 0,0 1 0 0 0,0-1-1 0 0,1 1 1 0 0,0 0-1 0 0,0 0 1 0 0,1 1-1 0 0,8-7 23 0 0,58-34-192 0 0,-51 38 139 0 0,-15 8 47 0 0,0 1 0 0 0,0 0-1 0 0,0 0 1 0 0,0 1 0 0 0,0-1-1 0 0,5 2 7 0 0,2-1-33 0 0,-11 0 32 0 0,-1 1 1 0 0,1-1-1 0 0,-1 1 0 0 0,0-1 0 0 0,1 1 0 0 0,-1 0 0 0 0,0 0 0 0 0,1 0 0 0 0,-1 0 0 0 0,0 0 0 0 0,0 0 0 0 0,0 1 0 0 0,0-1 0 0 0,1 2 1 0 0,26 27 2 0 0,-15-14-3 0 0,-6-9 1 0 0,-5-4 0 0 0,0 0 0 0 0,0 0 0 0 0,0 0 0 0 0,0 0 0 0 0,-1 1 0 0 0,1 0 0 0 0,0 1 0 0 0,-1 0 0 0 0,1 0 0 0 0,-1 0 0 0 0,0 0 0 0 0,-1 0 0 0 0,1 1 0 0 0,-1-1 0 0 0,0 1 0 0 0,-1-1 0 0 0,1 1 0 0 0,-1-4 1 0 0,0-1-1 0 0,0 1 0 0 0,0 0 0 0 0,0 0 0 0 0,1-1 0 0 0,-1 1 0 0 0,1 0 0 0 0,-1-1 0 0 0,1 1 0 0 0,-1-1 0 0 0,1 1 0 0 0,0 0 0 0 0,0-1 0 0 0,0 1 0 0 0,0 0 0 0 0,0-1-1 0 0,0 1 0 0 0,0-1 0 0 0,0 1 0 0 0,-1-1 0 0 0,1 1 0 0 0,-1 0 0 0 0,1-1 0 0 0,-1 1 0 0 0,0 0 0 0 0,1-1 0 0 0,-1 1 0 0 0,0 0 0 0 0,0 0 1 0 0,2 26-64 0 0,4-12-3 0 0,-4-9-3 0 0,0 0-43 0 0,-1 3-142 0 0,-1-3 56 0 0,0 1-56 0 0,1-1-85 0 0,0 0-112 0 0,0-5 174 0 0,1 0-38 0 0,-2-2 229 0 0,1 1-1 0 0,0-1 0 0 0,-1 1 1 0 0,1-1-1 0 0,0 0 0 0 0,0 0 1 0 0,0 0-1 0 0,-1 1 1 0 0,1-1-1 0 0,0 0 0 0 0,0 0 1 0 0,0 0-1 0 0,0 0 1 0 0,0 0 87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5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333 122 8288 0 0,'0'0'190'0'0,"0"-3"28"0"0,-3-7 7 0 0,-7 5-33 0 0,6-1-148 0 0,4 5-44 0 0,0 1 0 0 0,-1-1 0 0 0,1 1-1 0 0,0 0 1 0 0,0-1 0 0 0,-1 1 0 0 0,1 0 0 0 0,0-1 0 0 0,-1 1-1 0 0,1 0 1 0 0,0-1 0 0 0,-1 1 0 0 0,1 0 0 0 0,-1-1 0 0 0,1 1-1 0 0,0 0 1 0 0,-1 0 0 0 0,1 0 0 0 0,-1-1 0 0 0,1 1 0 0 0,-1 0-1 0 0,1 0 1 0 0,-1 0 0 0 0,1 0 0 0 0,-1 0 0 0 0,1 0 0 0 0,-1 0-1 0 0,1 0 1 0 0,-1 0 0 0 0,1 0 0 0 0,0 0 0 0 0,-1 0 0 0 0,-9-1 50 0 0,3-2 107 0 0,1-1 113 0 0,1 0 121 0 0,3 2 77 0 0,1 1-106 0 0,-1 1-92 0 0,0-1-77 0 0,0 1-43 0 0,1 0-64 0 0,-4 1 41 0 0,3-1-28 0 0,1 0 87 0 0,-2 0 98 0 0,-1 0-36 0 0,-3 0 161 0 0,0 0-86 0 0,-10 0 348 0 0,12 0-432 0 0,0 0 41 0 0,-2 0 126 0 0,-1 0 102 0 0,2 1-312 0 0,0 0-58 0 0,-1 2-29 0 0,-4 1-6 0 0,1 0 22 0 0,-7 2 152 0 0,-12 7 180 0 0,27-12-436 0 0,0 1 9 0 0,0 0 0 0 0,0 0 0 0 0,0 0 0 0 0,0 1 0 0 0,0-1 0 0 0,1 0 0 0 0,-1 1-1 0 0,1 0 1 0 0,0-1 0 0 0,-1 1 0 0 0,1 0 0 0 0,1-1 0 0 0,-2 3-30 0 0,-2 6 70 0 0,0-2-34 0 0,-9 5 48 0 0,11-12-76 0 0,1-1 0 0 0,-1 1 0 0 0,1 0 1 0 0,-1-1-1 0 0,1 1 0 0 0,0 0 0 0 0,-1 0 0 0 0,1 0 0 0 0,0 0 0 0 0,0 1-8 0 0,-2 9 30 0 0,2-8-19 0 0,0 0 0 0 0,0-1 0 0 0,-1 1 0 0 0,1 0 0 0 0,-1-1 0 0 0,0 1 0 0 0,0-1 0 0 0,0 1-11 0 0,0-2 2 0 0,1 0-1 0 0,-1 1-1 0 0,0-1 1 0 0,1 1-1 0 0,0-1 1 0 0,0 1-1 0 0,-1 0 1 0 0,2-1 0 0 0,-1 1-1 0 0,0 0 1 0 0,0 0-1 0 0,1 0 1 0 0,0-1-1 0 0,-1 1 1 0 0,1 0-1 0 0,0 1 0 0 0,0 3 0 0 0,-1 1 0 0 0,-1 0 0 0 0,1-1 0 0 0,-1 1 0 0 0,-3 7 0 0 0,4-13 0 0 0,0 2 0 0 0,0 0 0 0 0,1 0 0 0 0,-1 0 0 0 0,1 1 0 0 0,0-1 0 0 0,0 0 0 0 0,1 0 0 0 0,-1 0 0 0 0,1 0 0 0 0,0 1 0 0 0,0-1 0 0 0,0 0 0 0 0,0 0 0 0 0,1-1 0 0 0,0 1 0 0 0,0 0 0 0 0,0 0 0 0 0,0-1 0 0 0,0 0 0 0 0,1 1 0 0 0,0-1 0 0 0,-1 0 0 0 0,3 1 0 0 0,2 4 0 0 0,-5-5 0 0 0,1 0 0 0 0,1 0 0 0 0,-1 0 0 0 0,0 0 0 0 0,1-1 0 0 0,0 1 0 0 0,26 12 0 0 0,-12-8-36 0 0,-3-2-49 0 0,-5-2 6 0 0,-1 0-50 0 0,9-2-55 0 0,-13-1 87 0 0,-1-1-52 0 0,1 1-110 0 0,-3 0 85 0 0,0 0-33 0 0,0 0-53 0 0,0 0-40 0 0,2 0-403 0 0,-1-1 99 0 0,0 1-55 0 0,3-2-774 0 0,4-2-609 0 0,8-4-1157 0 0</inkml:trace>
  <inkml:trace contextRef="#ctx0" brushRef="#br0" timeOffset="380.45">590 273 6016 0 0,'6'0'56'0'0,"11"-1"288"0"0,-12-1-288 0 0,-1-4 46 0 0,-1 2-45 0 0,7 2-48 0 0,5-1-9 0 0,-9 1-45 0 0,-1-2 108 0 0,1 1 86 0 0,0 0 66 0 0,17-10 869 0 0,-19 11-872 0 0,-3 2-159 0 0,0-1 0 0 0,-1 1 0 0 0,1 0 0 0 0,0-1 0 0 0,-1 1 0 0 0,1 0 0 0 0,-1-1 0 0 0,1 1-1 0 0,-1 0 1 0 0,1-1 0 0 0,-1 1 0 0 0,1-1 0 0 0,-1 1 0 0 0,1-1 0 0 0,-1 1 0 0 0,0-1 0 0 0,1 1 0 0 0,-1-1 0 0 0,0 0 0 0 0,1 1-1 0 0,-1-1 1 0 0,0 0-53 0 0,2-4 202 0 0,5-3 207 0 0,9-1 285 0 0,-3 2-189 0 0,-6 1-231 0 0,4-10 284 0 0,-4 4-6 0 0,-2 9-301 0 0,1 0-35 0 0,-5 3-184 0 0,0 0 0 0 0,0-1 0 0 0,0 1 0 0 0,0-1 0 0 0,-1 1 0 0 0,1-1 0 0 0,0 0 0 0 0,0 1 1 0 0,0-1-1 0 0,0 0 0 0 0,0 0 0 0 0,-1 1 0 0 0,1-1 0 0 0,0 0 0 0 0,-1 0 0 0 0,1 0-32 0 0,4-9 318 0 0,-1 2-94 0 0,5-4-14 0 0,-1 4-63 0 0,-6 6-90 0 0,0 1 0 0 0,0-1 0 0 0,0 0 0 0 0,0-1 0 0 0,0 1 0 0 0,-1 0 0 0 0,1 0 0 0 0,-1-1 0 0 0,1 1 0 0 0,-1-2-57 0 0,2-11 201 0 0,-3 8-171 0 0,0 0 63 0 0,0-12 189 0 0,0 11-189 0 0,0 8-92 0 0,0 0 0 0 0,0 0 1 0 0,0 0-1 0 0,0 0 1 0 0,0 0-1 0 0,0 0 1 0 0,0 0-1 0 0,0 0 1 0 0,0 0-1 0 0,0 0 1 0 0,0-1-1 0 0,0 1 1 0 0,0 0-1 0 0,0 0 1 0 0,0 0-1 0 0,0 0 1 0 0,0 0-1 0 0,0 0 1 0 0,0 0-1 0 0,0 0 0 0 0,0 0 1 0 0,0 0-1 0 0,0 0 1 0 0,0-1-1 0 0,0 1 1 0 0,0 0-1 0 0,0 0 1 0 0,0 0-1 0 0,0 0 1 0 0,0 0-1 0 0,-1 0 1 0 0,1 0-1 0 0,0 0 1 0 0,0 0-1 0 0,0 0 1 0 0,0 0-1 0 0,0 0 1 0 0,0 0-1 0 0,0 0 0 0 0,0 0 1 0 0,0 0-1 0 0,0 0 1 0 0,0 0-1 0 0,0 0 1 0 0,-1 0-1 0 0,1 0 1 0 0,0 0-1 0 0,0 0 1 0 0,0 0-1 0 0,0 0 1 0 0,0 0-1 0 0,0 0 1 0 0,0 0-1 0 0,0 0 1 0 0,0 0-1 0 0,0 0 1 0 0,-1 0-2 0 0,1 0 2 0 0,-1 0 1 0 0,1 0 0 0 0,-1 0 0 0 0,1 0 0 0 0,-1 0-1 0 0,1-1 1 0 0,-1 1 0 0 0,0 0 0 0 0,1 0 0 0 0,-1 0-1 0 0,1-1 1 0 0,-1 1 0 0 0,1 0 0 0 0,0 0 0 0 0,-1-1-1 0 0,1 1 1 0 0,-1-1 0 0 0,1 1 0 0 0,-1 0 0 0 0,1-1 0 0 0,0 1-1 0 0,-1-1 1 0 0,1 1 0 0 0,0-1-3 0 0,-7-6 37 0 0,-2 6 17 0 0,2 1-19 0 0,-8 0 92 0 0,6 2-91 0 0,-18 13 98 0 0,22-5-35 0 0,-8-2 11 0 0,2 7-30 0 0,-8 10 60 0 0,16-21-116 0 0,0-1-1 0 0,1 1 0 0 0,-1 0 0 0 0,1 0 0 0 0,0 0 0 0 0,0 0 0 0 0,1 0 0 0 0,-1 2-23 0 0,-8 15 67 0 0,-2 2 2 0 0,2 9-38 0 0,4-11 3 0 0,5-18-29 0 0,0 1 0 0 0,0-1 1 0 0,1 0-1 0 0,-1 1 0 0 0,1-1 1 0 0,0 1-1 0 0,0-1 0 0 0,0 1 1 0 0,1 1-6 0 0,-1 4 16 0 0,0 82-6 0 0,0-89-10 0 0,1 0 0 0 0,-1 0 0 0 0,0 1 0 0 0,1-1 0 0 0,-1 0 0 0 0,1 0 0 0 0,-1 0 0 0 0,1 0 0 0 0,0 0 0 0 0,0 0 0 0 0,0 0 0 0 0,0-1 0 0 0,0 1 0 0 0,1 0 0 0 0,-1 0 0 0 0,0-1 0 0 0,2 2 0 0 0,2 2 0 0 0,1-1 0 0 0,-1 0 0 0 0,1 0 0 0 0,5 2 0 0 0,-6-3 0 0 0,0 0 0 0 0,0 1 0 0 0,0-1 0 0 0,2 3 0 0 0,-5-4 0 0 0,0-1 0 0 0,-1 1 0 0 0,1-1 0 0 0,0 0 0 0 0,0 0 0 0 0,0 0 0 0 0,1 0 0 0 0,-1 0 0 0 0,0 0 0 0 0,0 0 0 0 0,0-1 0 0 0,1 1 0 0 0,-1-1 0 0 0,0 0 0 0 0,1 1 0 0 0,-1-1 0 0 0,1 0 0 0 0,18 3 0 0 0,-6 2 0 0 0,-12-4 0 0 0,0 1 0 0 0,0-1 0 0 0,0 0 0 0 0,0-1 0 0 0,0 1 0 0 0,0 0 0 0 0,0-1 0 0 0,0 0 0 0 0,3 0 0 0 0,28 1-42 0 0,-1 0-91 0 0,-19-2-9 0 0,0 1 1 0 0,10-3 141 0 0,21-10-270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2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363 288 7568 0 0,'0'0'166'0'0,"0"0"29"0"0,0 0 14 0 0,-3 0-25 0 0,-9 0-146 0 0,3-1-15 0 0,5-1 63 0 0,2-1 57 0 0,0 0 41 0 0,0 0 87 0 0,2 3-237 0 0,-1-1 1 0 0,1 1 0 0 0,-1 0 0 0 0,1-1 0 0 0,-1 1 0 0 0,1 0 0 0 0,-1-1-1 0 0,1 1 1 0 0,-1 0 0 0 0,1 0 0 0 0,-1 0 0 0 0,0 0 0 0 0,1 0 0 0 0,-1-1-1 0 0,1 1 1 0 0,-1 0 0 0 0,0 0 0 0 0,1 0 0 0 0,-1 1 0 0 0,1-1-35 0 0,-4 0 152 0 0,1 0 70 0 0,-8 0 756 0 0,7-1-623 0 0,1 1-215 0 0,1 0-57 0 0,0-1-71 0 0,0 0-82 0 0,-5-4 214 0 0,-5-1 81 0 0,1 5-46 0 0,-34 1 583 0 0,14 0-288 0 0,21 1-369 0 0,-2 5-5 0 0,10-5-88 0 0,1 0 0 0 0,-1 0 1 0 0,1 0-1 0 0,-1-1 0 0 0,1 1 0 0 0,-1 0 0 0 0,0-1 1 0 0,1 1-1 0 0,-1-1 0 0 0,0 0 0 0 0,1 0 0 0 0,-1 1 1 0 0,0-1-13 0 0,-23 2 169 0 0,23-1-159 0 0,1-1 1 0 0,-1 1 0 0 0,1-1 0 0 0,-1 1 0 0 0,1 0-1 0 0,-1 0 1 0 0,1 0 0 0 0,-1 0 0 0 0,1 0 0 0 0,0 0 0 0 0,-1 0-11 0 0,-3 3 105 0 0,-2-3-69 0 0,2-1-16 0 0,0 2-6 0 0,2 1-10 0 0,-20 20-7 0 0,8-8 3 0 0,-8 7 0 0 0,21-19 0 0 0,0 2 0 0 0,1-4 0 0 0,1 0 0 0 0,0-1 0 0 0,-1 1 0 0 0,1 0 0 0 0,0-1 0 0 0,0 1 0 0 0,0 0 0 0 0,0-1 0 0 0,0 1 0 0 0,0 0 0 0 0,0-1 0 0 0,0 1 0 0 0,0 0 0 0 0,0 0 0 0 0,0-1 0 0 0,0 1 0 0 0,0 0 0 0 0,1-1 0 0 0,-1 1 0 0 0,0 0 0 0 0,1-1 0 0 0,24 31 0 0 0,-23-27 0 0 0,-2-3 0 0 0,0 0 0 0 0,1-1-1 0 0,-1 1 1 0 0,0 0 0 0 0,1-1 0 0 0,-1 1-1 0 0,0-1 1 0 0,1 1 0 0 0,-1-1-1 0 0,1 1 1 0 0,-1-1 0 0 0,1 1 0 0 0,-1-1-1 0 0,1 1 1 0 0,-1-1 0 0 0,1 0-1 0 0,-1 1 1 0 0,1-1 0 0 0,-1 0 0 0 0,1 1-1 0 0,0-1 1 0 0,0 0 0 0 0,3 2-10 0 0,-1 0-1 0 0,0 0 1 0 0,-1 0-1 0 0,1 0 1 0 0,-1 0 0 0 0,0 0-1 0 0,0 1 1 0 0,1 0 10 0 0,-1-1-7 0 0,0 1 0 0 0,0-1 0 0 0,0 0-1 0 0,1 0 1 0 0,-1 0 0 0 0,0 0 0 0 0,1 0 0 0 0,-1 0 0 0 0,1-1 0 0 0,2 2 7 0 0,4-1 0 0 0,7 3 0 0 0,-13-3 0 0 0,-1 0 0 0 0,0 1 0 0 0,0-1 0 0 0,0 0 0 0 0,0 1 0 0 0,0 0 0 0 0,0 0 0 0 0,14 18 0 0 0,-4-10 0 0 0,1-1 0 0 0,0 0 0 0 0,7 4 0 0 0,-15-10 0 0 0,0-1 0 0 0,-1 2 0 0 0,1-1 0 0 0,-1 0 0 0 0,0 1 1 0 0,-1 0-1 0 0,1 0 0 0 0,-1 0 0 0 0,1 2 0 0 0,3 4 9 0 0,11 24 63 0 0,-6-10 11 0 0,16 23 304 0 0,-25-40-305 0 0,-2 1 38 0 0,-2 21 368 0 0,1-19-210 0 0,-3-6 14 0 0,0-2-211 0 0,0 0 47 0 0,-8 8 329 0 0,7-7-290 0 0,0-1-73 0 0,1-2-74 0 0,-9 4 275 0 0,7 6-106 0 0,-3-6-72 0 0,-8 3 10 0 0,12-6-87 0 0,-4 0 38 0 0,0 0-35 0 0,-21-3-29 0 0,13 0-13 0 0,2 1 2 0 0,-10 0-60 0 0,4-2-61 0 0,11-2 80 0 0,1 0-54 0 0,-1-1-49 0 0,2 0-47 0 0,-1-1-45 0 0,1 0-42 0 0,0 0-39 0 0,0-1-36 0 0,-9-8-382 0 0</inkml:trace>
  <inkml:trace contextRef="#ctx0" brushRef="#br0" timeOffset="443.83">454 424 5784 0 0,'0'0'132'0'0,"0"2"17"0"0,0 8 10 0 0,0-9-157 0 0,0-1 0 0 0,-1 0 1 0 0,1 0-1 0 0,0 0 1 0 0,0 0-1 0 0,0 0 0 0 0,0 0 1 0 0,0 0-1 0 0,0 0 0 0 0,0 0 1 0 0,0 0-1 0 0,0 0 0 0 0,0 1 1 0 0,0-1-1 0 0,0 0 0 0 0,0 0 1 0 0,0 0-1 0 0,0 0 0 0 0,0 0 1 0 0,1 0-1 0 0,-1 0 0 0 0,0 0 1 0 0,0 0-1 0 0,0 0 0 0 0,0 0 1 0 0,0 0-1 0 0,0 1 0 0 0,0-1 1 0 0,0 0-1 0 0,0 0 0 0 0,0 0 1 0 0,0 0-1 0 0,0 0 0 0 0,0 0 1 0 0,0 0-1 0 0,0 0 0 0 0,0 0 1 0 0,1 0-1 0 0,-1 0 0 0 0,0 0 1 0 0,0 0-1 0 0,0 0 0 0 0,0 0 1 0 0,0 0-1 0 0,0 0 0 0 0,0 0 1 0 0,0 0-1 0 0,0 0 0 0 0,0 0 1 0 0,1 0-1 0 0,-1 0 0 0 0,0 0 1 0 0,0 0-1 0 0,0 0 0 0 0,0 0 1 0 0,0 0-1 0 0,0 0-2 0 0,8 1 29 0 0,3 5-36 0 0,2 0 23 0 0,-2-4 67 0 0,5-2 557 0 0,0 0-86 0 0,0 0-66 0 0,19 0 591 0 0,-12 0-342 0 0,-15 0-485 0 0,-1-1-65 0 0,-1-1-28 0 0,2-2 2 0 0,1 0-9 0 0,-2 2-11 0 0,1 0 27 0 0,2 2 65 0 0,0-1-68 0 0,1-1 57 0 0,28-11 610 0 0,-16 2-357 0 0,-9 4-232 0 0,-4 1-109 0 0,-1 1-82 0 0,0-2 96 0 0,2-3 143 0 0,-4 3-124 0 0,-4 5-128 0 0,-1 0-44 0 0,14-3 165 0 0,-1-8-15 0 0,-11 9-119 0 0,-1 0 2 0 0,7-18 21 0 0,-5 14-16 0 0,-4 7-27 0 0,0-1-1 0 0,0 1 1 0 0,0-1 0 0 0,-1 1-1 0 0,1-1 1 0 0,0 1 0 0 0,-1-1-1 0 0,1 1 1 0 0,-1-1 0 0 0,0 1 0 0 0,1-3-6 0 0,-1 4 1 0 0,0 0 0 0 0,0 0 0 0 0,0 0 0 0 0,0 0 0 0 0,0 0 0 0 0,0 0 0 0 0,0 0 1 0 0,0 0-1 0 0,0 0 0 0 0,0-1 0 0 0,0 1 0 0 0,0 0 0 0 0,0 0 0 0 0,0 0 0 0 0,0 0 1 0 0,0 0-1 0 0,0 0 0 0 0,0 0 0 0 0,0 0 0 0 0,0 0 0 0 0,0 0 0 0 0,0-1 0 0 0,0 1 1 0 0,0 0-1 0 0,0 0 0 0 0,0 0 0 0 0,0 0 0 0 0,0 0 0 0 0,0 0 0 0 0,0 0 0 0 0,-1 0 0 0 0,1 0 1 0 0,0 0-1 0 0,0 0 0 0 0,0 0 0 0 0,0 0 0 0 0,0 0 0 0 0,0 0 0 0 0,0 0 0 0 0,0 0 1 0 0,0 0-1 0 0,0 0 0 0 0,0 0 0 0 0,0 0 0 0 0,-1 0 0 0 0,1 0 0 0 0,0 0 0 0 0,0 0 1 0 0,0 0-1 0 0,0 0 0 0 0,0 0 0 0 0,0 0 0 0 0,0 0 0 0 0,0 0 0 0 0,0 0 0 0 0,0 0 1 0 0,-1 0-2 0 0,-9-3 30 0 0,10 3-25 0 0,0-1 1 0 0,-1 0-1 0 0,1 0 0 0 0,0 1 0 0 0,-1-1 0 0 0,1 0 0 0 0,0 0 0 0 0,0 0 1 0 0,0 1-1 0 0,0-1 0 0 0,0 0 0 0 0,0 0 0 0 0,0 0 0 0 0,0 0-5 0 0,0 0 3 0 0,0 1 1 0 0,0-1-1 0 0,0 0 0 0 0,0 1 0 0 0,0-1 0 0 0,0 1 1 0 0,0-1-1 0 0,0 0 0 0 0,0 1 0 0 0,0-1 1 0 0,0 1-1 0 0,0-1 0 0 0,0 1 0 0 0,-1-1 0 0 0,1 1 1 0 0,0-1-1 0 0,0 0 0 0 0,-1 1 0 0 0,1-1 0 0 0,0 1 1 0 0,-1 0-1 0 0,1-1 0 0 0,0 1 0 0 0,-1-1-3 0 0,-2 0 16 0 0,0 1-1 0 0,0-1 1 0 0,0 1 0 0 0,1 0-1 0 0,-1 0 1 0 0,0 0-1 0 0,-2 0-15 0 0,-14 1 76 0 0,-16-1-2 0 0,22 0-45 0 0,3 0 4 0 0,8 0-30 0 0,1 0 1 0 0,-1 0 0 0 0,1 0 0 0 0,-1 0 0 0 0,1 1-1 0 0,-1-1 1 0 0,1 1 0 0 0,0-1 0 0 0,-1 1-1 0 0,1 0 1 0 0,-1-1 0 0 0,1 1 0 0 0,0 0-4 0 0,-12 5 43 0 0,-12-1-11 0 0,20-3-14 0 0,0 0 1 0 0,0 1 0 0 0,0-1-1 0 0,0 1 1 0 0,0 0-19 0 0,-3 10 53 0 0,-5-3-32 0 0,-14 10 52 0 0,14-8-75 0 0,9-8 12 0 0,-1 0-1 0 0,1 0 0 0 0,-1 1 0 0 0,2 0 0 0 0,-1 0 0 0 0,-1 1-9 0 0,-10 25 77 0 0,10-1 3 0 0,2-25-73 0 0,2-2-6 0 0,-1 0-1 0 0,1 0 1 0 0,0 0-1 0 0,0 0 1 0 0,0 0-1 0 0,0 0 1 0 0,0 0-1 0 0,1 0 1 0 0,-1 0-1 0 0,1 1 1 0 0,0-1 0 0 0,0 3-1 0 0,0 2 0 0 0,-1-5 0 0 0,1 0 0 0 0,0 0 0 0 0,0 0 0 0 0,0-1 0 0 0,0 1 0 0 0,0 0 0 0 0,1 0 0 0 0,-1 0 0 0 0,1-1 0 0 0,0 1 0 0 0,0 1 0 0 0,29 56 0 0 0,-26-55 0 0 0,-1 0 0 0 0,1 0 0 0 0,0 0 0 0 0,1-1 0 0 0,-1 0 0 0 0,2 2 0 0 0,7 6 0 0 0,-11-11-1 0 0,0 1 1 0 0,0 0 0 0 0,0 0 0 0 0,1-1 0 0 0,-1 0 0 0 0,1 1 0 0 0,-1-1 0 0 0,1 0 0 0 0,-1 0 0 0 0,1 0 0 0 0,0 0-1 0 0,0-1 1 0 0,1 2 2 0 0,0-1 0 0 0,0 0 0 0 0,0 1 0 0 0,0 0 0 0 0,0 0 0 0 0,3 2-2 0 0,-4-2 3 0 0,0 0 1 0 0,-1-1 0 0 0,0 1 0 0 0,1-1-1 0 0,-1 0 1 0 0,1 1 0 0 0,-1-1-1 0 0,3 0-3 0 0,-3 0-5 0 0,-1-1-1 0 0,1 0 0 0 0,-1 0 0 0 0,1 0 1 0 0,-1 0-1 0 0,1 0 0 0 0,0 0 0 0 0,-1 0 1 0 0,1 0-1 0 0,-1-1 0 0 0,1 1 0 0 0,-1-1 6 0 0,10-2 53 0 0,2-1-115 0 0,-7 3-22 0 0,1-1-40 0 0,0 0-45 0 0,-1 0-48 0 0,1 1-52 0 0,0-1-57 0 0,0 1-59 0 0,-1-1-64 0 0,1 1-68 0 0,-1-1-72 0 0,0 1-75 0 0,-1 0-80 0 0,9-1-1143 0 0,5 2-1074 0 0</inkml:trace>
  <inkml:trace contextRef="#ctx0" brushRef="#br0" timeOffset="1041.33">1618 318 8232 0 0,'0'0'182'0'0,"0"0"29"0"0,-3 0 14 0 0,-9 0-27 0 0,6 0-267 0 0,0 0 34 0 0,-4 0 59 0 0,1 0 110 0 0,2 0 89 0 0,0 0 65 0 0,1 0 50 0 0,-10 0 894 0 0,9 0-755 0 0,3 0-270 0 0,0 0-33 0 0,0 0-39 0 0,-1 0-47 0 0,-8 2 284 0 0,3 4-85 0 0,3-1-82 0 0,0-2 4 0 0,0 0-41 0 0,0 1-11 0 0,-3 1 25 0 0,9-5-145 0 0,-1 1 0 0 0,0-1 0 0 0,0 1 0 0 0,1-1 1 0 0,-1 0-1 0 0,0 1 0 0 0,0-1 0 0 0,0 0 1 0 0,0 0-1 0 0,1 0 0 0 0,-2-1-37 0 0,1 1 34 0 0,0 0 1 0 0,0 0-1 0 0,0 0 1 0 0,1 0-1 0 0,-1 0 0 0 0,0 0 1 0 0,0 0-1 0 0,0 1 1 0 0,1-1-1 0 0,-1 1 1 0 0,-1 0-35 0 0,0 1 44 0 0,-1 0 0 0 0,1 1 0 0 0,0-1 1 0 0,0 1-1 0 0,0 0 0 0 0,-1 2-44 0 0,1-2 36 0 0,1 0 0 0 0,-1 0-1 0 0,0-1 1 0 0,0 1 0 0 0,0-1 0 0 0,-2 2-36 0 0,-5 1 94 0 0,8-4-79 0 0,-1 0 0 0 0,1 0 0 0 0,0 0 0 0 0,0 0 0 0 0,0 0 0 0 0,0 1 0 0 0,0-1 0 0 0,0 1 0 0 0,1 0-15 0 0,-11 8 58 0 0,8-7-44 0 0,1 0 1 0 0,0 0 0 0 0,0 0 0 0 0,0 0 0 0 0,0 0 0 0 0,0 1 0 0 0,1 0 0 0 0,-1-1 0 0 0,1 1 0 0 0,0 1-15 0 0,-1 7 10 0 0,2-10-10 0 0,1 0 0 0 0,-1 1 0 0 0,1-1 0 0 0,-1 0 0 0 0,0 0 1 0 0,0 0-1 0 0,0 0 0 0 0,0 0 0 0 0,0 0 0 0 0,0 0 0 0 0,0 0 0 0 0,-1 0 0 0 0,1 0 1 0 0,-1-1-1 0 0,0 1 0 0 0,1 0 0 0 0,0 0 0 0 0,-1-1 0 0 0,1 1 0 0 0,0 0 0 0 0,0 0 0 0 0,0 0 0 0 0,0 0 0 0 0,0 1 0 0 0,0-1 0 0 0,1 0 0 0 0,-1 0 0 0 0,1 0 0 0 0,-1 1 0 0 0,-2 9 0 0 0,-22 39 0 0 0,23-26 0 0 0,1 6 0 0 0,0-30 0 0 0,1 0 0 0 0,0-1 0 0 0,0 1 0 0 0,0 0 0 0 0,0 0 0 0 0,0 0 0 0 0,0 0 0 0 0,1 0 0 0 0,-1 0 0 0 0,0 0 0 0 0,0 0 0 0 0,1 0 0 0 0,-1 0 0 0 0,0 0 0 0 0,1 0 0 0 0,-1-1 0 0 0,1 2 0 0 0,12 13 0 0 0,-10-12 0 0 0,1 0 0 0 0,-1 0 0 0 0,1-1 0 0 0,0 0 0 0 0,0 1 0 0 0,0-1 0 0 0,0 0 0 0 0,0-1 0 0 0,0 1 0 0 0,3 0 0 0 0,5-6 0 0 0,-11 3 0 0 0,1 0 0 0 0,-1 0 0 0 0,1 1 0 0 0,-1-1 0 0 0,1 1 0 0 0,0-1 0 0 0,-1 1 0 0 0,1-1 0 0 0,0 1 0 0 0,0 0 0 0 0,1 0 0 0 0,0 0 0 0 0,0 0 0 0 0,0 0 0 0 0,-1-1 0 0 0,1 1 0 0 0,0-1 0 0 0,0 0 0 0 0,-1 1 0 0 0,1-1 0 0 0,0-1 0 0 0,0 1 0 0 0,2-2 10 0 0,-1-1 0 0 0,0 1 0 0 0,1-1 0 0 0,-1 0 0 0 0,0-1-10 0 0,-3 5 3 0 0,4-5 1 0 0,1 0 0 0 0,0 0 1 0 0,0 1-1 0 0,3-1-4 0 0,-4 2 8 0 0,-1 0 1 0 0,1 0-1 0 0,-1-1 1 0 0,1 1-1 0 0,-1-1 1 0 0,0 0-1 0 0,0 0 1 0 0,-1 0-1 0 0,2-3-8 0 0,0 0 15 0 0,15-27 32 0 0,-12 14-2 0 0,-4 10-35 0 0,3-7 13 0 0,-5 1 49 0 0,-1 1 6 0 0,5 0-27 0 0,0 0 0 0 0,-4 0 25 0 0,-2-49 428 0 0,0 40-375 0 0,0 21-65 0 0,2 1-10 0 0,9-8-33 0 0,-10 11 30 0 0,0 10-49 0 0,-1 0-2 0 0,-1-7 0 0 0,1-1 0 0 0,0 0 0 0 0,0 0 0 0 0,0 0 0 0 0,0 0 0 0 0,0 0 0 0 0,1 0 0 0 0,0 0 0 0 0,-1 0 0 0 0,2 1 0 0 0,0-1 0 0 0,0 1 0 0 0,-1 0 0 0 0,1 1 0 0 0,-1-1 0 0 0,1 0 0 0 0,-1 0 0 0 0,-1 1 0 0 0,1-1 0 0 0,0 0 0 0 0,-1 1 0 0 0,0-1 0 0 0,0 1 0 0 0,-1 3 0 0 0,2 23 0 0 0,0-15 0 0 0,-1 0 0 0 0,0 1 0 0 0,-1-1 0 0 0,-2 9 0 0 0,-1-8 0 0 0,1-8 0 0 0,1 1 0 0 0,0-1 0 0 0,1 0 0 0 0,0 1 0 0 0,1 1 0 0 0,0 92 11 0 0,0-96 11 0 0,-1 0 0 0 0,0 0 0 0 0,0 0 0 0 0,-1 0 0 0 0,0 0 0 0 0,-2 5-22 0 0,2-8 17 0 0,-1 13 64 0 0,3 2-9 0 0,1-7-33 0 0,-1 12 25 0 0,0 71 92 0 0,0-93-225 0 0,0-2-50 0 0,0 0 38 0 0,0 0-76 0 0,0 0-91 0 0,0 0 73 0 0,0 0-41 0 0,0 0-43 0 0,0 0-42 0 0,0 0-38 0 0,0 0-33 0 0,0 0-244 0 0,0 0-56 0 0,0 0-793 0 0,0 0-626 0 0,0 0-1188 0 0</inkml:trace>
  <inkml:trace contextRef="#ctx0" brushRef="#br0" timeOffset="1401.66">1920 333 8272 0 0,'0'0'241'0'0,"0"0"-68"0"0,0 0-26 0 0,0 0 36 0 0,3 3 137 0 0,1 3-53 0 0,3 6 255 0 0,2 3 113 0 0,-6-10-459 0 0,1-1-32 0 0,-2-2-106 0 0,-1-1 5 0 0,0 0-1 0 0,0 0 1 0 0,0 0 0 0 0,0 1-1 0 0,0-1 1 0 0,0 0 0 0 0,0 1-1 0 0,0-1 1 0 0,0 0 0 0 0,0 1-1 0 0,-1-1 1 0 0,1 2-43 0 0,1 10 256 0 0,0 4-13 0 0,14 28 488 0 0,-11-32-577 0 0,-1-2-80 0 0,-1 2 80 0 0,-2 3-4 0 0,0 0 15 0 0,5-4 34 0 0,-1-3 27 0 0,-3 6 64 0 0,-1-1-71 0 0,4 2 61 0 0,17 32 702 0 0,-17-38-791 0 0,-3-6-100 0 0,1 0 0 0 0,1 0 0 0 0,-1-1 0 0 0,1 1 0 0 0,1 1-91 0 0,-1-2 103 0 0,-1 0 120 0 0,0-2-99 0 0,1-1-63 0 0,1-1-30 0 0,-3 1 43 0 0,26 0 480 0 0,-25 0-252 0 0,-1-3 2 0 0,23-12 223 0 0,-17 4-300 0 0,2-5-29 0 0,-1 4-45 0 0,-2-2-45 0 0,3-13 3 0 0,-8 22-100 0 0,-2 5-11 0 0,7-22 77 0 0,-2 5-34 0 0,-3 8-38 0 0,-1-1 0 0 0,0 1 0 0 0,0 0 0 0 0,0-1 0 0 0,-2 0-5 0 0,1 1-1 0 0,-1 5-1 0 0,1 1-1 0 0,0-1 1 0 0,0 1-1 0 0,0-1 1 0 0,1 1-1 0 0,-1-1 0 0 0,1 1 1 0 0,0-1-1 0 0,0 0 3 0 0,1-2-81 0 0,4-13 96 0 0,-5 14-51 0 0,0 0-42 0 0,0 0-74 0 0,0-1-86 0 0,-1 0-104 0 0,1 0-122 0 0,-1 4 173 0 0,0 1-45 0 0,0-1-41 0 0,0 1-37 0 0,0-2-269 0 0,0 1-61 0 0,0 0-48 0 0,0-1-36 0 0,0-3-1480 0 0,0-3-1310 0 0</inkml:trace>
  <inkml:trace contextRef="#ctx0" brushRef="#br0" timeOffset="1880.04">2268 439 5904 0 0,'0'0'132'0'0,"2"0"17"0"0,16 0 9 0 0,25 0 38 0 0,-29 0-79 0 0,0 0 72 0 0,-7 0-44 0 0,1 0 36 0 0,-1 0 38 0 0,1 0 45 0 0,0 0 47 0 0,-1 0 53 0 0,1 0 56 0 0,-1 0 63 0 0,-6 0-449 0 0,-1 0 1 0 0,1 0 0 0 0,0 0 0 0 0,-1 0-1 0 0,1 0 1 0 0,0 0 0 0 0,-1 0-1 0 0,1 0 1 0 0,0-1 0 0 0,-1 1 0 0 0,1 0-1 0 0,0 0 1 0 0,-1-1 0 0 0,1 1 0 0 0,-1 0-1 0 0,1-1 1 0 0,-1 1 0 0 0,1-1-1 0 0,-1 1 1 0 0,1 0 0 0 0,-1-1 0 0 0,1 1-1 0 0,-1-1 1 0 0,1 1 0 0 0,-1-1-1 0 0,0 0-34 0 0,1 0 32 0 0,-1 1 0 0 0,1-1 0 0 0,-1 1-1 0 0,0-1 1 0 0,1 1 0 0 0,-1 0 0 0 0,1-1-1 0 0,-1 1 1 0 0,1-1 0 0 0,-1 1-1 0 0,1 0 1 0 0,0-1 0 0 0,-1 1 0 0 0,1 0-1 0 0,-1 0 1 0 0,1-1 0 0 0,0 1 0 0 0,-1 0-1 0 0,1 0 1 0 0,0 0 0 0 0,-1 0-1 0 0,1 0 1 0 0,0 0 0 0 0,-1 0 0 0 0,1 0-32 0 0,5 0 200 0 0,-1-1 49 0 0,11-2 678 0 0,-10 1-591 0 0,-3 1-204 0 0,-1-1-35 0 0,1 0-43 0 0,-1 0-49 0 0,0 1 185 0 0,-1 0-36 0 0,1 0 65 0 0,1 0-82 0 0,1 1-73 0 0,0 0-16 0 0,-2-1 57 0 0,28-24 746 0 0,-25 23-736 0 0,1-2 175 0 0,-2-3-37 0 0,-1 2-170 0 0,22-25 520 0 0,-23 25-523 0 0,2-1 115 0 0,3 2-40 0 0,-2 1-109 0 0,-5 3-36 0 0,1 0 0 0 0,0-1 0 0 0,0 0 0 0 0,0 1 1 0 0,0-1-1 0 0,-1 1 0 0 0,1-1 0 0 0,0 0 0 0 0,-1 0 1 0 0,1 1-1 0 0,0-1 0 0 0,-1 0 0 0 0,1 0 0 0 0,-1 0 1 0 0,1 0-1 0 0,-1 0 0 0 0,0 0 0 0 0,1 0 1 0 0,-1 0-1 0 0,0 0 0 0 0,0 0 0 0 0,0 0 0 0 0,1 0 1 0 0,-1 0-1 0 0,0 0 0 0 0,-1-1-10 0 0,2 0 23 0 0,-1 0 1 0 0,0 0-1 0 0,1 0 1 0 0,-1-1-1 0 0,1 1 1 0 0,-1 0-1 0 0,1 0 1 0 0,0 0-24 0 0,5-6 45 0 0,-1-1-23 0 0,-3-20 60 0 0,-2 27-76 0 0,0 1 1 0 0,0-1-1 0 0,1 0 0 0 0,-1 0 1 0 0,1 0-1 0 0,0 1 0 0 0,-1-1 1 0 0,1 0-1 0 0,0 0 0 0 0,1-1-6 0 0,1-3 2 0 0,-11 1-2 0 0,2-7 33 0 0,2 3 10 0 0,-1 7-41 0 0,0 9 51 0 0,0-6-44 0 0,0 0 6 0 0,0 2 41 0 0,-10 7-24 0 0,12-9-28 0 0,1-1 0 0 0,0 1 0 0 0,0 1-1 0 0,0-1 1 0 0,0 0 0 0 0,0 1 0 0 0,0-1-1 0 0,1 1 1 0 0,-1-1 0 0 0,0 1 0 0 0,1 0-1 0 0,-1 0-3 0 0,-3 8 4 0 0,4-8 2 0 0,0 1 1 0 0,0-1-1 0 0,0 0 0 0 0,0 0 0 0 0,-1 0 1 0 0,1 0-1 0 0,-1 0 0 0 0,1 0 0 0 0,-1-1-6 0 0,-10 10 12 0 0,9-8-11 0 0,-1 0 0 0 0,1 0 1 0 0,0 0-1 0 0,0 0 0 0 0,0 0 0 0 0,1 1 0 0 0,-1-1 0 0 0,1 1 0 0 0,0 0 0 0 0,-1 0-1 0 0,1 10 34 0 0,-1 0 45 0 0,-2 1 79 0 0,0 0 60 0 0,0 13 269 0 0,0-14-144 0 0,2-6-147 0 0,0 0-34 0 0,2 0-43 0 0,0 2-55 0 0,1-4-48 0 0,0 5-60 0 0,0 0-76 0 0,0 8-205 0 0,0 27-608 0 0,0-32 721 0 0,0 0 87 0 0,0-13 125 0 0,1 1-1 0 0,-1-1 0 0 0,0 1 0 0 0,0-1 0 0 0,1 1 0 0 0,-1-1 0 0 0,1 1 0 0 0,-1-1 0 0 0,1 0 1 0 0,-1 1-1 0 0,1-1 0 0 0,0 0 0 0 0,0 1 0 0 0,0-1 0 0 0,0 0 0 0 0,0 0 0 0 0,0 0 0 0 0,0 0 1 0 0,1 1 0 0 0,0-1 0 0 0,-1 1 0 0 0,1 0 0 0 0,-1-1 0 0 0,0 1 0 0 0,1 0 0 0 0,-1 0 0 0 0,0 0 0 0 0,0 0 0 0 0,0 0 0 0 0,0 1 0 0 0,1 5 0 0 0,-2-7 0 0 0,0 0 0 0 0,1 1 0 0 0,-1-1 0 0 0,0 0 0 0 0,1 0 0 0 0,-1 0 0 0 0,1 0 0 0 0,-1 0 0 0 0,1 1 0 0 0,-1-1 0 0 0,2 0 0 0 0,11 5 0 0 0,-6-4 0 0 0,3 11 0 0 0,-8-12 3 0 0,0 1 0 0 0,1-1 0 0 0,-1 0 0 0 0,0 1-1 0 0,1-1 1 0 0,-1 0 0 0 0,1 0 0 0 0,-1 0-1 0 0,1-1 1 0 0,0 1 0 0 0,-1-1 0 0 0,1 1-1 0 0,0-1-2 0 0,39 2 35 0 0,-36-2-42 0 0,-3 0 11 0 0,-1 0 0 0 0,0 0-1 0 0,1-1 1 0 0,-1 1 0 0 0,1 0-1 0 0,-1-1 1 0 0,0 1 0 0 0,1-1-1 0 0,-1 0 1 0 0,0 0 0 0 0,0 0-1 0 0,1 0 1 0 0,-1 0 0 0 0,0-1-1 0 0,0 1 1 0 0,0 0 0 0 0,-1-1-4 0 0,2 0 5 0 0,0 0 1 0 0,0 0-1 0 0,0 0 1 0 0,0 0 0 0 0,0 1-1 0 0,0 0 1 0 0,2-1-6 0 0,22-6 53 0 0,-1-9-38 0 0,9-6-45 0 0,-25 17-48 0 0,-1 0 0 0 0,1-1 0 0 0,-1 0 0 0 0,5-6 78 0 0,9-6-176 0 0,-15 14 15 0 0,-2 0 43 0 0,20-15-221 0 0,-21 16 233 0 0,0 0-39 0 0,1-2-79 0 0,1 0-83 0 0,0-1-101 0 0,2-1-118 0 0,-9 8 526 0 0,2-3-263 0 0,0 1-32 0 0,4-3-385 0 0,-2 1 105 0 0,0 0-46 0 0,5-4-718 0 0,3 0-558 0 0,6-1-1062 0 0</inkml:trace>
  <inkml:trace contextRef="#ctx0" brushRef="#br0" timeOffset="2256.17">3099 1 7136 0 0,'13'0'165'0'0,"-10"0"22"0"0,-6 0 6 0 0,-7 2-28 0 0,10-1-162 0 0,-1-1-1 0 0,1 1 1 0 0,-1 0-1 0 0,1 0 0 0 0,0 0 1 0 0,0-1-1 0 0,0 1 0 0 0,-1 0 1 0 0,1 0-1 0 0,0 0 1 0 0,0-1-1 0 0,0 1 0 0 0,0 0 1 0 0,0 1-3 0 0,0 7 28 0 0,0 1 38 0 0,0 0 40 0 0,0-2 41 0 0,3-3 44 0 0,1-2 22 0 0,2 2 158 0 0,-1 15 235 0 0,2-14-227 0 0,-4-4-161 0 0,2 13 337 0 0,-1-5-330 0 0,1 0-26 0 0,-3-2-19 0 0,-1-1 24 0 0,0 1 68 0 0,0 2 124 0 0,3 0-99 0 0,2 0-76 0 0,0-1-52 0 0,5 10 156 0 0,-9-2 89 0 0,-2-16-372 0 0,0 1-1 0 0,0-1 0 0 0,0 1 1 0 0,0-1-1 0 0,0 0 0 0 0,1 1 1 0 0,-1-1-1 0 0,0 0 0 0 0,1 0 1 0 0,0 1-42 0 0,2 6 144 0 0,0-1-35 0 0,-2-4-54 0 0,0 0 0 0 0,0 1 0 0 0,0-1 0 0 0,0 1 0 0 0,-1-1 0 0 0,1 1 0 0 0,-1 2-55 0 0,0 10 238 0 0,0-9-113 0 0,0-5-80 0 0,0 0 0 0 0,-1 0 0 0 0,2 0 1 0 0,-1 0-1 0 0,0 0 0 0 0,0 0 0 0 0,1 0 0 0 0,-1 0 1 0 0,1 0-1 0 0,0 1-45 0 0,3 5 149 0 0,2 1 61 0 0,-4 4 54 0 0,-2-8-215 0 0,0 1 50 0 0,0 4 179 0 0,1 3 261 0 0,1-6-218 0 0,1-4-134 0 0,0-2-60 0 0,1 0-32 0 0,-2-1-1 0 0,-2 0-37 0 0,0 0 16 0 0,1 7 69 0 0,1-3 155 0 0,2-7-44 0 0,-1 0-190 0 0,0 0-116 0 0,0 1 135 0 0,-5-5 37 0 0,3-7-82 0 0,0 2-33 0 0,-1 5 7 0 0,2 0 0 0 0,-1 1-1 0 0,1-1 1 0 0,0 0-1 0 0,0 1 1 0 0,4-7-11 0 0,6-22 8 0 0,-8 17-7 0 0,-3 14 0 0 0,0-1 0 0 0,0 0 1 0 0,0 1-1 0 0,1-1 0 0 0,-1 1 0 0 0,1 0 1 0 0,0-1-1 0 0,1 1-1 0 0,23-32 53 0 0,-6 11-53 0 0,1 1 0 0 0,3 0 0 0 0,-11 13-9 0 0,-12 11 5 0 0,0-1-1 0 0,1 1 0 0 0,-1-1 1 0 0,0 1-1 0 0,1-1 0 0 0,-1 1 1 0 0,1 0-1 0 0,-1 0 1 0 0,0-1-1 0 0,1 1 0 0 0,0 0 5 0 0,1 0-1 0 0,0 0-1 0 0,0 0 0 0 0,0-1 1 0 0,0 0-1 0 0,0 1 0 0 0,0-1 1 0 0,0 0-1 0 0,0-1 2 0 0,13-2-13 0 0,-13 5 2 0 0,0 0 1 0 0,1 0-1 0 0,-1 0 1 0 0,0 0-1 0 0,0 1 1 0 0,1-1-1 0 0,-1 1 1 0 0,1 1 10 0 0,3 9-43 0 0,4 4 32 0 0,12 3 11 0 0,-20-17 0 0 0,0 0 0 0 0,0 0 0 0 0,-1 1 0 0 0,1-1 0 0 0,-1 1 0 0 0,1-1 0 0 0,-1 1 0 0 0,0 0 0 0 0,0 0 0 0 0,0 0 0 0 0,0 0 0 0 0,-1 0 0 0 0,1 0 0 0 0,-1 0 0 0 0,0 1 0 0 0,5 21 0 0 0,-1-10 0 0 0,-4-12 0 0 0,1 0 0 0 0,-1 0 0 0 0,0 0 0 0 0,-1 0 0 0 0,1 1 0 0 0,-1-1 0 0 0,1 0 0 0 0,-1 2 0 0 0,0-2 0 0 0,0 0 0 0 0,0 0 0 0 0,1 1 0 0 0,-1-1 0 0 0,1 0 0 0 0,0 0 0 0 0,0 0 0 0 0,0 0 0 0 0,0-1 0 0 0,1 3 0 0 0,3 5 0 0 0,3 13 0 0 0,-6-19 0 0 0,-1-1 0 0 0,1 1 0 0 0,-1 0 0 0 0,0 0 0 0 0,0 0 0 0 0,-1 0 0 0 0,1 0 0 0 0,-1 3 0 0 0,0 2 0 0 0,0-8 0 0 0,0 1 0 0 0,0-1 0 0 0,-1 1 0 0 0,1-1 0 0 0,1 1 0 0 0,-1-1 0 0 0,0 1 0 0 0,0-1 0 0 0,0 0 0 0 0,1 1 0 0 0,-1-1 0 0 0,1 1 0 0 0,0 0 0 0 0,5 2 0 0 0,-5-3 0 0 0,-1-1 0 0 0,0 0 0 0 0,1 0 0 0 0,-1 1 0 0 0,1-1 0 0 0,-1 0 0 0 0,0 0 0 0 0,1 1 0 0 0,-1-1 0 0 0,0 1 0 0 0,1-1 0 0 0,-1 0 0 0 0,0 1 0 0 0,0-1 0 0 0,1 1 0 0 0,-1-1 0 0 0,0 0 0 0 0,0 1 0 0 0,0-1 0 0 0,1 1 0 0 0,-1-1 0 0 0,0 1 0 0 0,0-1 0 0 0,0 1 0 0 0,0-1 0 0 0,0 1 0 0 0,0-1 0 0 0,0 1 0 0 0,0-1 0 0 0,0 0 0 0 0,0 1 0 0 0,-1 0 0 0 0,1 14 0 0 0,1-7-22 0 0,1-3-58 0 0,2-3-87 0 0,2-2-198 0 0,-3 0-347 0 0,-3 0-30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21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46 6336 0 0,'0'0'141'0'0,"0"0"23"0"0,0 0 11 0 0,0 0-49 0 0,0 0 17 0 0,0 0 80 0 0,0 0 217 0 0,0 0 398 0 0,0 0 33 0 0,0 0-355 0 0,0 0-201 0 0,0 0-41 0 0,0 0 82 0 0,0 0 187 0 0,0 0-20 0 0,0 0-29 0 0,0 0-106 0 0,0 0-48 0 0,0 0-10 0 0,-2 0-18 0 0,-4 1-259 0 0,3 0 39 0 0,3 0-67 0 0,-1-1-1 0 0,1 1 1 0 0,0 0-1 0 0,0-1 0 0 0,-1 1 1 0 0,1-1-1 0 0,0 1 1 0 0,0 0-1 0 0,0-1 1 0 0,-1 1-1 0 0,1-1 1 0 0,0 1-1 0 0,0 0 1 0 0,0-1-1 0 0,0 1 0 0 0,0 0-24 0 0,-1 9 236 0 0,-1-3-132 0 0,-3 1-13 0 0,4-7-71 0 0,0 1-1 0 0,0-1 1 0 0,1 0-1 0 0,-1 1 1 0 0,0-1-1 0 0,1 1 0 0 0,-1-1 1 0 0,1 1-1 0 0,-1-1 1 0 0,1 1-1 0 0,0-1 1 0 0,-1 1-1 0 0,1 0 1 0 0,0 0-20 0 0,0 10 154 0 0,-2 0-35 0 0,-3 9 47 0 0,3-14-116 0 0,0 0-1 0 0,0 1 1 0 0,1-1 0 0 0,1 0 0 0 0,-1 2-50 0 0,1-3 45 0 0,-1 0 0 0 0,0 0 0 0 0,0 0 0 0 0,0 0 0 0 0,-2 4-45 0 0,-3 13 109 0 0,1 18 51 0 0,1-19-64 0 0,1-12-44 0 0,1 0 1 0 0,1 0-1 0 0,0 1 0 0 0,0 1-52 0 0,-2 21 145 0 0,-9 5 13 0 0,-1-1 35 0 0,8-13-61 0 0,0 5 0 0 0,0 1-2 0 0,0-7-4 0 0,2-13-55 0 0,-1 0 0 0 0,0 0 0 0 0,-1-1 0 0 0,-2 4-71 0 0,-10 24 212 0 0,11-18-90 0 0,0 5-25 0 0,-3 8 20 0 0,8-28-97 0 0,0-1 0 0 0,-1 0-1 0 0,0 1 1 0 0,0-1 0 0 0,0 0 0 0 0,-2 3-20 0 0,-7 13 64 0 0,9-1 9 0 0,2-16-65 0 0,0-1 0 0 0,-1 1 0 0 0,1-1-1 0 0,0 1 1 0 0,-1 0 0 0 0,1-1-1 0 0,-1 1 1 0 0,1-1 0 0 0,-1 1-1 0 0,0-1 1 0 0,1 0 0 0 0,-1 1-1 0 0,0-1 1 0 0,0 1-8 0 0,-4 5 24 0 0,0 6-12 0 0,-2-10-10 0 0,7-3-2 0 0,0 0 0 0 0,0 0-1 0 0,0 0 1 0 0,-1 0 0 0 0,1 0 0 0 0,0 0 0 0 0,0 0 0 0 0,0 1 0 0 0,0-1-1 0 0,-1 0 1 0 0,1 0 0 0 0,0 0 0 0 0,0 0 0 0 0,0 0 0 0 0,0 0 0 0 0,-1 0-1 0 0,1 0 1 0 0,0 1 0 0 0,0-1 0 0 0,0 0 0 0 0,0 0 0 0 0,0 0 0 0 0,0 0-1 0 0,-1 1 1 0 0,1-1 0 0 0,0 0 0 0 0,0 0 0 0 0,0 0 0 0 0,0 0 0 0 0,0 1-1 0 0,0-1 1 0 0,0 0 0 0 0,-1 23 67 0 0,1-23-66 0 0,0 0 0 0 0,0 0 0 0 0,0 0 0 0 0,0 1 0 0 0,0-1 0 0 0,0 0 0 0 0,0 0 0 0 0,0 0 0 0 0,0 0 0 0 0,0 0 0 0 0,0 0 0 0 0,0 0 0 0 0,0 0 0 0 0,0 0-1 0 0,0 0 1 0 0,0 1 0 0 0,0-1 0 0 0,0 0 0 0 0,0 0 0 0 0,0 0 0 0 0,0 0 0 0 0,-1 0 0 0 0,1 0 0 0 0,0 0 0 0 0,0 0 0 0 0,0 0 0 0 0,0 0 0 0 0,0 0 0 0 0,0 0-1 0 0,0 0 1 0 0,0 1 0 0 0,0-1 0 0 0,0 0 0 0 0,0 0 0 0 0,0 0 0 0 0,0 0 0 0 0,0 0 0 0 0,0 0 0 0 0,-1 0 0 0 0,1 0 0 0 0,0 0 0 0 0,0 0 0 0 0,0 0 0 0 0,0 0 0 0 0,0 0-1 0 0,0 0 1 0 0,0 0 0 0 0,0 0 0 0 0,0 0 0 0 0,0 0 0 0 0,0 0 0 0 0,-1 0 0 0 0,1 0 0 0 0,0 0 0 0 0,0 0 0 0 0,0 0 0 0 0,0 0-1 0 0,-10 2 21 0 0,9-1-91 0 0,0 1 55 0 0,0-1 58 0 0,1 2 128 0 0,0-3-180 0 0,0 0-50 0 0,0-2-50 0 0,0 1-57 0 0,0-1-66 0 0,0-1-76 0 0,0-1-85 0 0,0 4 186 0 0,0-1 73 0 0,0 1 61 0 0,0-1 51 0 0,0 1 93 0 0,0-2 290 0 0,0 2-307 0 0,0-1-75 0 0,0 1-38 0 0,0-1-42 0 0,0 1-49 0 0,0-1-54 0 0,0 0-80 0 0,0 1-76 0 0,0-1-83 0 0,0 0-91 0 0,0 0-96 0 0,0 0-105 0 0,0-1-112 0 0,0 1-118 0 0,0-3-1140 0 0,0-5-1186 0 0</inkml:trace>
  <inkml:trace contextRef="#ctx0" brushRef="#br0" timeOffset="557.51">183 1 8288 0 0,'0'0'190'0'0,"0"0"28"0"0,0 0 7 0 0,0 0-76 0 0,0 0-15 0 0,0 0 43 0 0,0 0 148 0 0,0 0 275 0 0,0 0 22 0 0,2 2-28 0 0,8 8-122 0 0,-7-7-50 0 0,-3-3-8 0 0,2 2-16 0 0,1 1-301 0 0,1 1 73 0 0,7 7 301 0 0,-8-7-335 0 0,0-1-42 0 0,-1 0-74 0 0,16 34 679 0 0,-7-10-293 0 0,-2-6-162 0 0,-5-12-165 0 0,-1 0-37 0 0,0 7 92 0 0,-2-3-52 0 0,0 6 16 0 0,3-4-24 0 0,-1 1 21 0 0,1-1 1 0 0,1 0-1 0 0,0 0 0 0 0,2 0-95 0 0,-3-7 64 0 0,-1 0-1 0 0,0 1 0 0 0,1 4-63 0 0,5 27 226 0 0,-7-27-112 0 0,1-1 0 0 0,1 1 0 0 0,0-1 0 0 0,5 11-114 0 0,-6-18 35 0 0,-1 0-1 0 0,0 0 0 0 0,0 0 1 0 0,-1 0-1 0 0,1 0 0 0 0,-1 1 0 0 0,0-1 1 0 0,0 0-1 0 0,-1 1 0 0 0,0 3-34 0 0,0-6 21 0 0,0 0 1 0 0,1 1-1 0 0,-1-1 0 0 0,1 1 1 0 0,0-1-1 0 0,0 0 0 0 0,0 0 1 0 0,0 1-1 0 0,0-1-21 0 0,5 11 97 0 0,-1 12 45 0 0,0-11-51 0 0,-3-12-71 0 0,-1 0 0 0 0,0 0 0 0 0,0 0 0 0 0,0 0 0 0 0,-1 1 0 0 0,1-1 0 0 0,-1 0-1 0 0,0 2-19 0 0,4 18 133 0 0,-3-20-118 0 0,0 0 0 0 0,0-1-1 0 0,1 1 1 0 0,-1 0 0 0 0,1-1-1 0 0,0 1 1 0 0,0 0-15 0 0,10 15 108 0 0,-11-16-93 0 0,0 0-1 0 0,-1 1 1 0 0,1-1-1 0 0,0 0 1 0 0,-1 0-1 0 0,0 1 0 0 0,0-1 1 0 0,0 0-1 0 0,0 0 1 0 0,0 3-15 0 0,1 11 63 0 0,12 9 65 0 0,-11-22-118 0 0,0 0 1 0 0,0-1-1 0 0,-1 1 0 0 0,1 0 1 0 0,-1 0-1 0 0,0 0 0 0 0,0 0 1 0 0,0 0-1 0 0,0 0 0 0 0,-1 0 1 0 0,1 3-11 0 0,-1 7 74 0 0,0 10 3 0 0,0-23-76 0 0,1 1 0 0 0,-1-1-1 0 0,0 1 1 0 0,0-1-1 0 0,0 1 1 0 0,0-1-1 0 0,1 1 1 0 0,-1-1 0 0 0,0 0-1 0 0,0 1 1 0 0,1-1-1 0 0,-1 1 1 0 0,0-1-1 0 0,1 0 1 0 0,-1 1 0 0 0,1-1-1 0 0,-1 0 1 0 0,0 0-1 0 0,1 1 1 0 0,-1-1 0 0 0,1 0-1 0 0,-1 0 1 0 0,1 1-1 0 0,-1-1 1 0 0,0 0-1 0 0,1 0 1 0 0,-1 0 0 0 0,1 0-1 0 0,-1 0 1 0 0,1 0-1 0 0,-1 0 1 0 0,1 0-1 0 0,0 0 0 0 0,1 0 35 0 0,-2 0-88 0 0,0 0-21 0 0,0 0 20 0 0,0 0-17 0 0,0 0-45 0 0,0 0-117 0 0,0 0-215 0 0,0 0 246 0 0,0 0-33 0 0,0 0-74 0 0,0 0 105 0 0,0 0-40 0 0,0 0-41 0 0,0 0-41 0 0,0 0-36 0 0,0 0-33 0 0,0 0-251 0 0,0 0-56 0 0,0 0-819 0 0,0 0-640 0 0,0 0-1220 0 0</inkml:trace>
  <inkml:trace contextRef="#ctx0" brushRef="#br0" timeOffset="806.44">168 681 10880 0 0,'0'0'248'0'0,"0"0"34"0"0,0 0 20 0 0,0 0-38 0 0,0 0-199 0 0,2-2-37 0 0,12-15 131 0 0,-14 12-50 0 0,0 5-106 0 0,0 0 0 0 0,0 0 0 0 0,0 0 0 0 0,0 0 0 0 0,0 0 0 0 0,0 0 0 0 0,0 0 0 0 0,0 0 0 0 0,0-1 0 0 0,0 1 0 0 0,-1 0 0 0 0,1 0 0 0 0,0 0 0 0 0,0 0 0 0 0,0 0 0 0 0,0 0 0 0 0,0 0 0 0 0,0-1 0 0 0,0 1 0 0 0,0 0 0 0 0,0 0 0 0 0,1 0 0 0 0,-1 0 0 0 0,0 0 0 0 0,0 0 0 0 0,0 0 0 0 0,0 0 0 0 0,0-1 0 0 0,0 1 0 0 0,0 0 0 0 0,0 0 0 0 0,0 0 0 0 0,0 0 0 0 0,0 0 0 0 0,0 0 0 0 0,0 0 0 0 0,0 0 0 0 0,0 0 0 0 0,1 0 0 0 0,-1 0 1 0 0,0 0-1 0 0,0-1 0 0 0,0 1 0 0 0,0 0 0 0 0,0 0 0 0 0,0 0-3 0 0,1 0 32 0 0,0 0-1 0 0,0-1 1 0 0,-1 1 0 0 0,1 0 0 0 0,0-1 0 0 0,0 1 0 0 0,-1 0 0 0 0,1 0 0 0 0,0 0-1 0 0,0 0 1 0 0,0 0 0 0 0,0 0 0 0 0,-1 0 0 0 0,2 0-32 0 0,-1 0 34 0 0,0 0-1 0 0,-1 0 1 0 0,1 0-1 0 0,0 0 1 0 0,0 0-1 0 0,0 0 1 0 0,-1 0-1 0 0,1-1 1 0 0,0 1-1 0 0,0 0 1 0 0,0 0 0 0 0,-1-1-1 0 0,1 1 1 0 0,1-1-34 0 0,0-2 173 0 0,3-4 90 0 0,6 5-96 0 0,1-1-50 0 0,0-3 26 0 0,-10 5-122 0 0,-1 0 0 0 0,0 1 0 0 0,1-1 0 0 0,-1 0 0 0 0,1 1 0 0 0,-1-1 0 0 0,0 1 0 0 0,1-1 0 0 0,-1 1 0 0 0,1 0 0 0 0,-1 0 0 0 0,1 0 0 0 0,0 0-21 0 0,9-2 133 0 0,-2-3-76 0 0,3-1-47 0 0,-4 4-11 0 0,0 1 1 0 0,0 0 0 0 0,0 1 0 0 0,0-1 0 0 0,5 2 0 0 0,12 0-29 0 0,-2-1-71 0 0,-3 0-36 0 0,8 0-6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0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8864 0 0,'0'0'200'0'0,"0"0"33"0"0,0 0 14 0 0,3 0-41 0 0,4 1-137 0 0,-4 1-14 0 0,-2 0 39 0 0,-1 0-73 0 0,0 0-2 0 0,0-1 34 0 0,0 1 106 0 0,2 1 84 0 0,-1-2-75 0 0,0 1 35 0 0,3 1-11 0 0,-1 1 0 0 0,0-1-1 0 0,1 1 1 0 0,-1 0 0 0 0,0 2-192 0 0,3 8 518 0 0,-4 6 33 0 0,0-7-176 0 0,3-4-90 0 0,-4-7-248 0 0,0-1-1 0 0,0 1 0 0 0,0-1 0 0 0,0 1 1 0 0,-1-1-1 0 0,1 1 0 0 0,-1 0 1 0 0,1-1-1 0 0,-1 1 0 0 0,1 0 1 0 0,-1-1-1 0 0,0 1 0 0 0,0 0-36 0 0,2 9 171 0 0,2-2-35 0 0,3 4 9 0 0,-6-5-93 0 0,1 2 77 0 0,-2 1 47 0 0,0 19 294 0 0,0-12-243 0 0,-1-4-134 0 0,1-8-92 0 0,0 0-35 0 0,0 10 124 0 0,0-10-56 0 0,0-3-15 0 0,0 2 23 0 0,0 8 42 0 0,0-11-127 0 0,0-2-37 0 0,0 0-134 0 0,0 0 97 0 0,0 0-50 0 0,0 0-72 0 0,0 0 75 0 0,0 0-35 0 0,0 0-37 0 0,0 0-35 0 0,0 0-366 0 0,0 0 90 0 0,0 0-49 0 0,0 0-701 0 0,0 0-550 0 0,0 0-1048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0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7744 0 0,'0'0'174'0'0,"0"0"29"0"0,0 2 12 0 0,1 5-97 0 0,4-3-46 0 0,1 0-46 0 0,12 24-26 0 0,-13-23 28 0 0,-2 1 50 0 0,4 6 182 0 0,-5-9-155 0 0,-1 0-1 0 0,1 0 1 0 0,0 1 0 0 0,0-1 0 0 0,1 0-1 0 0,0 0-104 0 0,6 8 430 0 0,-2 0-42 0 0,1 7 131 0 0,-1 1-52 0 0,5 13 319 0 0,-9-24-547 0 0,0-2-67 0 0,-1 1-33 0 0,0 2-20 0 0,2 7 54 0 0,-2-9-67 0 0,2 0 48 0 0,1 1-22 0 0,0 2 52 0 0,-2 3 36 0 0,-3-10-107 0 0,0 0-48 0 0,0 13 13 0 0,0-11 23 0 0,0-2-12 0 0,0-1 33 0 0,0 1 119 0 0,0 0 93 0 0,0 0 110 0 0,0-2-177 0 0,0 0 33 0 0,-1-9-246 0 0,1-10 16 0 0,3 1-34 0 0,14-20 99 0 0,-9 16-126 0 0,10-40 1 0 0,-5 31 33 0 0,-12 27-42 0 0,0-1 0 0 0,0 1 0 0 0,0 0 0 0 0,1 0 0 0 0,-1 0 0 0 0,1 0 0 0 0,0 0 0 0 0,0 0 0 0 0,0 0 0 0 0,2-1-1 0 0,4-6 1 0 0,-6 6-1 0 0,1 1 0 0 0,-1-1 0 0 0,1 1 0 0 0,0 0 0 0 0,0 0 0 0 0,0 0 0 0 0,0 0 0 0 0,6-4 0 0 0,0-8 0 0 0,-9 14 0 0 0,1 0 0 0 0,-1 0 0 0 0,0 1 0 0 0,1-1 0 0 0,-1 0 0 0 0,1 0 0 0 0,-1 0 0 0 0,1 1 0 0 0,0-1 0 0 0,-1 0 0 0 0,1 1 0 0 0,-1-1 0 0 0,1 0 0 0 0,0 1 0 0 0,0-1 0 0 0,0 1 0 0 0,0-1 0 0 0,29-14-14 0 0,-29 15 12 0 0,-1-1-1 0 0,1 1 1 0 0,0 0-1 0 0,-1 0 0 0 0,1 0 1 0 0,0-1-1 0 0,-1 1 1 0 0,1 0-1 0 0,0 0 1 0 0,-1 0-1 0 0,1 0 1 0 0,0 0-1 0 0,-1 0 1 0 0,1 0-1 0 0,0 1 1 0 0,0-1-1 0 0,-1 0 0 0 0,1 0 1 0 0,0 0-1 0 0,-1 1 1 0 0,1-1 2 0 0,6 3-6 0 0,-4-1-8 0 0,1-1-1 0 0,-1 1 1 0 0,0-1 0 0 0,0 1-1 0 0,1 0 1 0 0,-1 1 0 0 0,0-1-1 0 0,-1 0 1 0 0,1 1 0 0 0,2 2 14 0 0,-1 5-44 0 0,-3-8 35 0 0,0 0-1 0 0,0 0 1 0 0,1 0 0 0 0,-1 0-1 0 0,0 1 1 0 0,1-2-1 0 0,-1 1 1 0 0,1 0 0 0 0,0 0 9 0 0,1 1-11 0 0,0 1 0 0 0,-1 0 1 0 0,1-1-1 0 0,-1 1 0 0 0,0 0 1 0 0,1 2 10 0 0,9 14 0 0 0,-5-6 1 0 0,-5-9-10 0 0,0 0-1 0 0,-1 0 1 0 0,0-1 0 0 0,0 1-1 0 0,-1 0 1 0 0,1 0 0 0 0,-1 5 9 0 0,2 7 0 0 0,9 11 0 0 0,-9-3 10 0 0,-2-24-8 0 0,0-1-1 0 0,0 0 1 0 0,0 1 0 0 0,0-1-1 0 0,0 0 1 0 0,0 1 0 0 0,0-1-1 0 0,0 0 1 0 0,0 0 0 0 0,0 1-1 0 0,0-1 1 0 0,0 0 0 0 0,0 1-1 0 0,0-1 1 0 0,0 0-1 0 0,1 1 1 0 0,-1-1 0 0 0,0 0-1 0 0,0 0 1 0 0,0 1 0 0 0,0-1-1 0 0,1 0 1 0 0,-1 0 0 0 0,0 1-1 0 0,0-1 1 0 0,1 0-2 0 0,9 13 11 0 0,-8 2 1 0 0,-2 0 36 0 0,3 0-20 0 0,7-2 52 0 0,-8-11-33 0 0,-2-2-45 0 0,0 0-55 0 0,0 0-46 0 0,0 0-161 0 0,0 0 189 0 0,0 0-6 0 0,0 0-20 0 0,0 0-41 0 0,0 0-16 0 0,0 0-41 0 0,0 0-48 0 0,0 0-53 0 0,0 0-57 0 0,0 0-53 0 0,0 0-47 0 0,0 0-42 0 0,0 0-145 0 0,0 0-41 0 0,0 0-176 0 0,0 0-472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2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76 4688 0 0,'0'0'101'0'0,"0"0"22"0"0,0 0 6 0 0,-2-2-17 0 0,-8-8-50 0 0,7 7 135 0 0,3 3 55 0 0,0 0 4 0 0,-1-10 444 0 0,1 0-312 0 0,1 4-162 0 0,-1 5-157 0 0,0 1-36 0 0,0-3 376 0 0,0 0-187 0 0,-1 1-37 0 0,0-1 92 0 0,-1 0-69 0 0,0 1-28 0 0,-1 0-27 0 0,0-1 13 0 0,0 1-8 0 0,2-2-9 0 0,-1 1-10 0 0,0 1-4 0 0,0 2-16 0 0,0-1 38 0 0,-2 1 44 0 0,0 0 53 0 0,2 0-167 0 0,0 0 0 0 0,0 1 0 0 0,1-1 0 0 0,-1 1 0 0 0,0-1 1 0 0,1 1-1 0 0,-1 0 0 0 0,1 0 0 0 0,-2 0-87 0 0,-3 2 210 0 0,0 0-42 0 0,0-1-60 0 0,-1-1-76 0 0,6-1-23 0 0,1 0 0 0 0,-1 0 0 0 0,1 0-1 0 0,-1 0 1 0 0,1-1 0 0 0,-1 1 0 0 0,1 0 0 0 0,-1 1-1 0 0,1-1 1 0 0,-1 0 0 0 0,1 0 0 0 0,0 0 0 0 0,-1 0-1 0 0,1 0 1 0 0,-1 0 0 0 0,1 1 0 0 0,-1-1-1 0 0,1 0 1 0 0,-1 0 0 0 0,1 1 0 0 0,0-1 0 0 0,-1 0-1 0 0,1 0 1 0 0,0 1 0 0 0,-1-1 0 0 0,1 0 0 0 0,0 1-1 0 0,-1-1 1 0 0,1 1 0 0 0,0-1 0 0 0,0 0-1 0 0,-1 1-8 0 0,-3 6 125 0 0,-9-2 21 0 0,-8 7 0 0 0,1 3-40 0 0,-8 10-4 0 0,0 2-46 0 0,20-18-43 0 0,1-3 7 0 0,2 1 0 0 0,-1 0 0 0 0,-3 7-20 0 0,-21 41 197 0 0,29-53-190 0 0,-2 7 3 0 0,2-2 19 0 0,1 0 0 0 0,0 0 0 0 0,0-1 0 0 0,1 7-29 0 0,2-2 25 0 0,-3-10-20 0 0,1 0 1 0 0,0 0 0 0 0,0 0-1 0 0,-1 0 1 0 0,1 0 0 0 0,0 0-1 0 0,0 0 1 0 0,0 0 0 0 0,0 0-1 0 0,0 0 1 0 0,0-1 0 0 0,1 2-6 0 0,29 13 216 0 0,-31-15-209 0 0,1 0 0 0 0,0 1 0 0 0,0-1 0 0 0,0 0 0 0 0,0 1 0 0 0,0-1 0 0 0,0 0 0 0 0,0 0 0 0 0,0 0 0 0 0,0 0 0 0 0,0 0 0 0 0,0 0 0 0 0,0 0-7 0 0,19-8 74 0 0,-8 4-25 0 0,-11 3-43 0 0,22-5 112 0 0,-2-3 48 0 0,-9 4-51 0 0,-2 2-43 0 0,11-6 34 0 0,-15 5-74 0 0,15-10 101 0 0,-1 0 1 0 0,15-15-134 0 0,-31 26 9 0 0,-1-1 1 0 0,1 1-1 0 0,-1 0 1 0 0,0-1 0 0 0,0 0-1 0 0,0 0 1 0 0,0 0-1 0 0,-1 0 1 0 0,0 0-1 0 0,0-1 1 0 0,0 1-1 0 0,0-1 1 0 0,-1 1 0 0 0,1-1-1 0 0,-1 0 1 0 0,0 0-1 0 0,0 0-9 0 0,-1 3 4 0 0,0 0-1 0 0,0 1 1 0 0,0-1-1 0 0,1 0 1 0 0,-1 1-1 0 0,1-1 1 0 0,-1 0-1 0 0,1 1 1 0 0,-1-1-1 0 0,1 1 1 0 0,0-1-1 0 0,0 1 1 0 0,0-1-4 0 0,0 1 3 0 0,0-1 0 0 0,0 1 1 0 0,0-1-1 0 0,-1 1 0 0 0,1-1 0 0 0,0 0 1 0 0,-1 1-1 0 0,1-1 0 0 0,-1 0 0 0 0,0 1 1 0 0,0-1-1 0 0,1 0 0 0 0,-1 0-3 0 0,0-13 43 0 0,2 0-32 0 0,8 0-11 0 0,-7 2-15 0 0,-3 11-61 0 0,0 2-19 0 0,-2 9 27 0 0,-3 2 30 0 0,-1 2 0 0 0,5-7 25 0 0,0 1 0 0 0,0 0 1 0 0,1 0-1 0 0,0-1 0 0 0,0 4 13 0 0,1 5-14 0 0,-1-14 14 0 0,0 1 0 0 0,0 0 0 0 0,0 0 0 0 0,1-1 0 0 0,-1 1 0 0 0,1 0 0 0 0,-1-1 0 0 0,1 1 0 0 0,0-1 0 0 0,-1 1 0 0 0,1-1 0 0 0,0 1 0 0 0,0-1 0 0 0,0 1 0 0 0,0-1 0 0 0,0 1 0 0 0,0-1 0 0 0,-1 1 0 0 0,1-1 0 0 0,0 1 0 0 0,-1 0 0 0 0,1-1 0 0 0,-1 1 0 0 0,0 0 0 0 0,1-1 0 0 0,-1 1 0 0 0,0 0 0 0 0,0 13 0 0 0,2 0 0 0 0,13 16 0 0 0,-2-16 10 0 0,0-3 44 0 0,-11-9-26 0 0,-2-3-39 0 0,0 0-39 0 0,3 2-77 0 0,7 8-132 0 0,-9-8-200 0 0,1-1 59 0 0,-1-1 52 0 0,0 1 43 0 0,1-1 5 0 0,-1 0 33 0 0,4 0-514 0 0,-4-1 419 0 0,0 1-153 0 0,-1 0 147 0 0,2 0-1305 0 0,-2 0-946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2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8984 0 0,'0'0'200'0'0,"0"0"33"0"0,0 0 15 0 0,3 3-36 0 0,11 13-165 0 0,-14-11-34 0 0,0-5-12 0 0,-1 0 0 0 0,1 0 0 0 0,0 0 0 0 0,0 1 0 0 0,0-1 0 0 0,0 0 0 0 0,0 0 0 0 0,0 0-1 0 0,0 0 1 0 0,0 0 0 0 0,0 0 0 0 0,0 0 0 0 0,0 0 0 0 0,0 1 0 0 0,0-1 0 0 0,0 0 0 0 0,0 0 0 0 0,0 0 0 0 0,0 0 0 0 0,0 0 0 0 0,0 0 0 0 0,0 0 0 0 0,0 1 0 0 0,0-1 0 0 0,0 0 0 0 0,0 0 0 0 0,0 0 0 0 0,0 0 0 0 0,0 0 0 0 0,0 0 0 0 0,0 0 0 0 0,1 0 0 0 0,-1 0 0 0 0,0 1-1 0 0,0-1 1 0 0,0 0 0 0 0,0 0 0 0 0,0 0 0 0 0,0 0 0 0 0,0 0 0 0 0,0 0 0 0 0,0 0 0 0 0,0 0 0 0 0,1 0 0 0 0,-1 0 0 0 0,0 0-1 0 0,6 4 173 0 0,-6-4-157 0 0,1 1 0 0 0,-1-1 0 0 0,1 0 0 0 0,-1 1 0 0 0,1-1 0 0 0,-1 0 0 0 0,1 1 0 0 0,-1-1 0 0 0,0 1 0 0 0,1-1 0 0 0,-1 0 0 0 0,0 1 0 0 0,1-1 0 0 0,-1 1 0 0 0,0-1 0 0 0,0 1-1 0 0,1-1 1 0 0,-1 1 0 0 0,0-1 0 0 0,0 1 0 0 0,0 0 0 0 0,0-1 0 0 0,0 1 0 0 0,0-1 0 0 0,0 1 0 0 0,0-1 0 0 0,0 1 0 0 0,0-1 0 0 0,0 1 0 0 0,0-1 0 0 0,0 1 0 0 0,0 0 0 0 0,-1-1-16 0 0,1 4 76 0 0,0-1-25 0 0,0 3-3 0 0,0-1 58 0 0,0 1 83 0 0,0-2-47 0 0,0 1 38 0 0,1 3-49 0 0,0-1-1 0 0,0 0 1 0 0,1 1 0 0 0,1 0-131 0 0,-1 1 137 0 0,0-1 0 0 0,-1 0 0 0 0,1 0 0 0 0,-1 4-137 0 0,-1 11 306 0 0,2-2-95 0 0,8 35 222 0 0,-5-30-191 0 0,-2-14-165 0 0,0 4 72 0 0,0 0 1 0 0,-1 0 0 0 0,0 12-150 0 0,-2-16 79 0 0,1 0 1 0 0,1-1-1 0 0,0 1 0 0 0,0-1-79 0 0,4 26 220 0 0,-4-8-13 0 0,-3-13-106 0 0,1 18 102 0 0,3-11-25 0 0,2-7-59 0 0,-3-10-58 0 0,0 0-1 0 0,-1 0 1 0 0,0 0-1 0 0,0 1 1 0 0,0-1-1 0 0,-1 4-60 0 0,0 25 234 0 0,0-24-124 0 0,0 3 64 0 0,0 26 205 0 0,0 78 510 0 0,0-64-443 0 0,0-52-680 0 0,0 0 96 0 0,-1-1 82 0 0,1 0 68 0 0,0 1 45 0 0,-1-2 35 0 0,-3 3 494 0 0,2-2-442 0 0,1-1-110 0 0,-1 0-33 0 0,1 1-38 0 0,0-1-45 0 0,-1 0-50 0 0,1 0-56 0 0,-1 0-159 0 0,0 0-125 0 0,0 0 186 0 0,1 0-36 0 0,0 0-38 0 0,0 0-39 0 0,-1 0-204 0 0,0 0-79 0 0,0 0-84 0 0,0 0-86 0 0,-2 0-1356 0 0,-4 0-1252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3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 10624 0 0,'0'0'309'0'0,"-2"0"3"0"0,-4 0-233 0 0,-1 0-47 0 0,-2 0-5 0 0,5 0 32 0 0,2 0 63 0 0,2 0 140 0 0,-4 0 5 0 0,2 0 81 0 0,-1 0 232 0 0,1-1 450 0 0,2 1-614 0 0,0 0-99 0 0,1 0-46 0 0,0 0-60 0 0,0 1-74 0 0,1-1-87 0 0,0 1-99 0 0,0 0-114 0 0,-1-1 35 0 0,0 1-33 0 0,14 11 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26:12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 7968 0 0,'0'0'233'0'0,"0"2"-9"0"0,-1 2-187 0 0,-1 5-27 0 0,-4-1 15 0 0,2-3 67 0 0,4-5-92 0 0,-2 1 232 0 0,0 1-43 0 0,1 0-38 0 0,0-1-33 0 0,0 0-15 0 0,0 0-33 0 0,-1 0 22 0 0,1 0-48 0 0,0 0 16 0 0,1 0 25 0 0,-2 0 45 0 0,1 0 20 0 0,0 1 46 0 0,-1 0 51 0 0,0 0 58 0 0,-8 8 462 0 0,8-8-450 0 0,1-2-36 0 0,-1 3 241 0 0,1-2-508 0 0,-1 0 53 0 0,-2 4 183 0 0,-8 7 505 0 0,8-9-574 0 0,1 0-94 0 0,1 0 144 0 0,1-1-85 0 0,0 1-53 0 0,1 1-48 0 0,0 0-11 0 0,-1-2 39 0 0,-1 3 29 0 0,-12 20 307 0 0,3-10-218 0 0,-5 5 4 0 0,5 11 1 0 0,2-7-50 0 0,-1-6-17 0 0,3-6-14 0 0,0 0 1 0 0,-4 12-116 0 0,-10 28 138 0 0,7-16-75 0 0,1 11 14 0 0,9-30-8 0 0,-1 0 1 0 0,-3 8-70 0 0,1-8 36 0 0,1-6 11 0 0,2 1-1 0 0,0 0 0 0 0,-3 12-46 0 0,2 16 74 0 0,-5-7-46 0 0,6-16 3 0 0,2-10-21 0 0,1 0 0 0 0,-1 1-1 0 0,-1-1 1 0 0,1 0 0 0 0,-2 0-10 0 0,1 1 15 0 0,0 0 0 0 0,0 1 0 0 0,1-1 0 0 0,0 1-15 0 0,0-2 1 0 0,1-1 0 0 0,-1 0 0 0 0,0 0 0 0 0,0 0 0 0 0,-1 0 0 0 0,-2 4-1 0 0,3-8 0 0 0,0 1 0 0 0,1-1 0 0 0,-1 1 0 0 0,1 0 0 0 0,-1 0 0 0 0,1-1 0 0 0,0 1 0 0 0,0 0 0 0 0,0 0 0 0 0,1 0 0 0 0,-1 1 0 0 0,1-1 0 0 0,-1 0 0 0 0,1 0 0 0 0,0 0 0 0 0,0 0 0 0 0,1 1 0 0 0,-1 6 0 0 0,-3 7-17 0 0,-7 6-80 0 0,8-18-63 0 0,2-5-22 0 0,0 0 57 0 0,0 0-1 0 0,0 0-59 0 0,0 0-168 0 0,0 0-309 0 0,0 0 374 0 0,0 0 150 0 0,0 0-36 0 0,1 0-5 0 0,-1 0-36 0 0,1 0-41 0 0,-1 0-46 0 0,1 0-51 0 0,0 0-46 0 0,0 0-41 0 0,0 0-37 0 0,1 0-135 0 0,-1 0-35 0 0,5 0-1421 0 0</inkml:trace>
  <inkml:trace contextRef="#ctx0" brushRef="#br0" timeOffset="370.4">258 31 5696 0 0,'0'0'132'0'0,"0"0"17"0"0,0 0 10 0 0,2 0-26 0 0,0 0 584 0 0,-1 0-41 0 0,1 0-38 0 0,-1 0-37 0 0,1 1-37 0 0,-1-1-35 0 0,0 0-35 0 0,0 0-33 0 0,1 1 365 0 0,0 0-121 0 0,0-1-113 0 0,-1 1-104 0 0,0 1-28 0 0,1-1-124 0 0,-1 1-110 0 0,-1-1-94 0 0,1 2-79 0 0,0-1-91 0 0,-1 1-92 0 0,1 2-150 0 0,-1 0 58 0 0,1-2 129 0 0,-1-1 74 0 0,1 1 68 0 0,0-1 55 0 0,-1 1 68 0 0,1-1 77 0 0,0 0 85 0 0,3 6-206 0 0,13 26 440 0 0,-10-19-353 0 0,0 2-35 0 0,-1-2-94 0 0,1 8 90 0 0,-2-1-45 0 0,2 4-14 0 0,7 11 10 0 0,-1-12-65 0 0,-7-14-26 0 0,0 1 0 0 0,0 0 0 0 0,-1 0 0 0 0,1 7-36 0 0,1 8 12 0 0,-4-14-10 0 0,0-1 1 0 0,0 1-1 0 0,2-1 0 0 0,-1 0 0 0 0,4 5-2 0 0,14 29 52 0 0,-7-14-51 0 0,1-2-1 0 0,7 10 0 0 0,-20-35 3 0 0,0 1-1 0 0,0-1 0 0 0,-1 1 0 0 0,0 0 0 0 0,0 0 0 0 0,1 3-2 0 0,-2-5 5 0 0,0 1 0 0 0,1-1 1 0 0,-1 0-1 0 0,1 0 1 0 0,0 0-1 0 0,0 0 1 0 0,0 0-1 0 0,1 0 1 0 0,-1-1-1 0 0,1 1 1 0 0,3 2-7 0 0,-3-3 6 0 0,0 0 0 0 0,-1 0 0 0 0,1 0 0 0 0,-1 0 0 0 0,0 0 0 0 0,1 1 0 0 0,-2-1 0 0 0,1 1 0 0 0,0-1 0 0 0,-1 1 0 0 0,1 0 0 0 0,-1-1 0 0 0,0 3-5 0 0,4 8 7 0 0,6 5-1 0 0,-9-16-1 0 0,0-1 0 0 0,-1 1 0 0 0,1 0 0 0 0,0 0 0 0 0,-1 0-1 0 0,0 0 1 0 0,1 0 0 0 0,-1 0 0 0 0,0 0 0 0 0,-1 1 0 0 0,1-1-1 0 0,0 0-4 0 0,-2 4 1 0 0,1-6 0 0 0,0 1 0 0 0,0-1 1 0 0,0 1-1 0 0,0-1 0 0 0,0 1 0 0 0,0 0 0 0 0,0-1 0 0 0,1 1 1 0 0,-1-1-1 0 0,0 1 0 0 0,1-1 0 0 0,0 2-1 0 0,3-1 21 0 0,2 4 17 0 0,-4-1-45 0 0,-1 18 87 0 0,-1 2-123 0 0,0-23-60 0 0,0-2-120 0 0,-3 0-197 0 0,-7 0-17 0 0,8 0 161 0 0,2 0 57 0 0,0 0-46 0 0,0 0-194 0 0,0 0-364 0 0,0 0-15 0 0</inkml:trace>
  <inkml:trace contextRef="#ctx0" brushRef="#br0" timeOffset="712.87">182 711 7136 0 0,'0'0'208'0'0,"0"0"-53"0"0,0 0-5 0 0,0 0 56 0 0,0 0 177 0 0,0 0 332 0 0,0 0 21 0 0,0 0-301 0 0,0 0-174 0 0,0 0-39 0 0,0 0 57 0 0,3 0 136 0 0,3 1-178 0 0,17-1 296 0 0,-16-1-395 0 0,-3-1-33 0 0,0-4 30 0 0,-4 5-126 0 0,1 1-1 0 0,-1-1 0 0 0,0 1 0 0 0,0 0 0 0 0,1-1 1 0 0,-1 1-1 0 0,0-1 0 0 0,1 1 0 0 0,-1 0 0 0 0,0-1 1 0 0,1 1-1 0 0,-1 0 0 0 0,0 0 0 0 0,1-1 0 0 0,-1 1 1 0 0,1 0-1 0 0,-1 0 0 0 0,1 0 0 0 0,-1-1 0 0 0,1 1 0 0 0,-1 0 1 0 0,0 0-1 0 0,1 0 0 0 0,-1 0 0 0 0,1 0 0 0 0,-1 0 1 0 0,1 0-1 0 0,-1 0 0 0 0,1 0 0 0 0,-1 0 0 0 0,1 0 1 0 0,0 0-9 0 0,22 1 300 0 0,3 0-18 0 0,-10-2-126 0 0,-4 0-58 0 0,-1-1-38 0 0,4-4 36 0 0,-12 5-75 0 0,0 0 0 0 0,0 0 0 0 0,0 0-1 0 0,0 0 1 0 0,1 0 0 0 0,-1 1 0 0 0,0-1-1 0 0,2 1-20 0 0,41 0 205 0 0,-31 0-168 0 0,-13 0-34 0 0,1 0 0 0 0,0 0 0 0 0,-1 0 0 0 0,1 0 0 0 0,-1-1 0 0 0,1 0 0 0 0,0 1 0 0 0,-1-1 0 0 0,1 0 0 0 0,-1 0 1 0 0,0 0-1 0 0,1-1-3 0 0,-1 1 1 0 0,0 0 0 0 0,0 0 0 0 0,1 0 0 0 0,-1 1 0 0 0,0-1 0 0 0,0 0 0 0 0,1 1 0 0 0,-1 0 0 0 0,0-1 0 0 0,0 1 0 0 0,1 0 0 0 0,0 0-1 0 0,5 0-89 0 0,-1-2 58 0 0,8-3 68 0 0,-8 1-83 0 0,-4 3-27 0 0,2 0-45 0 0,2-1-126 0 0,1 2-119 0 0,-6 0 154 0 0,-1 0-34 0 0,2 0-329 0 0,-1 0 78 0 0,1-1-45 0 0,1-1-636 0 0,2-2-499 0 0,3-4-950 0 0</inkml:trace>
  <inkml:trace contextRef="#ctx0" brushRef="#br0" timeOffset="1260.05">802 409 6896 0 0,'0'0'200'0'0,"0"0"-49"0"0,0 0-1 0 0,0 0 59 0 0,0 0 182 0 0,0 3 336 0 0,0-1-567 0 0,0 0 83 0 0,0 1 48 0 0,0 5 443 0 0,0-4-359 0 0,0-2-237 0 0,0 0-49 0 0,0-1-60 0 0,0 0-70 0 0,3 4 505 0 0,-2-4-407 0 0,6 8 257 0 0,-5-5-211 0 0,-1-1 12 0 0,-1 1 37 0 0,1 0 45 0 0,-1 1 53 0 0,2 4-59 0 0,2-1-40 0 0,3 5 33 0 0,-5 10 69 0 0,1-13-12 0 0,-1-6-188 0 0,6 15 125 0 0,-6-11-81 0 0,-2 1 41 0 0,2 7 61 0 0,4-1-65 0 0,0 0-16 0 0,-5 0 55 0 0,1 0-3 0 0,5 3-36 0 0,-3-8-53 0 0,1 5 75 0 0,0 1-24 0 0,0-2-21 0 0,-1 12 190 0 0,-5-3-106 0 0,1-11-125 0 0,0 1 45 0 0,0 6 10 0 0,0-10-40 0 0,0 2 63 0 0,0-6-111 0 0,0 4 7 0 0,0-2 5 0 0,0 3 38 0 0,0-4-79 0 0,0 4 65 0 0,0 27 301 0 0,0-35-238 0 0,0-2-1 0 0,0 0-7 0 0,0 0-7 0 0,0 0-1 0 0,0 0-6 0 0,0 0-29 0 0,0-2-12 0 0,0-2-48 0 0,0 3-14 0 0,0-1 0 0 0,0 0 0 0 0,0 0-1 0 0,0 1 1 0 0,0-1 0 0 0,0 0-1 0 0,0 0 1 0 0,-1 1 0 0 0,1-1-1 0 0,-1 0 1 0 0,0-1-11 0 0,-2 1 24 0 0,-4-3 7 0 0,4-12-11 0 0,3-20 87 0 0,1 20-74 0 0,-2-8-22 0 0,0 15-9 0 0,1 0 0 0 0,0-1 0 0 0,1 1 0 0 0,0 0 0 0 0,1-4-2 0 0,2-4 28 0 0,-2 8-24 0 0,0 0 1 0 0,1 0-1 0 0,1 0 0 0 0,-1 0 0 0 0,1 1 0 0 0,2-3-4 0 0,54-93-12 0 0,-56 100-2 0 0,-1 0 0 0 0,1 1 0 0 0,0-1 0 0 0,4-1 14 0 0,-4 2-1 0 0,0-1 0 0 0,1 1 0 0 0,-2-1 0 0 0,4-3 1 0 0,-1-2 0 0 0,-5 7 0 0 0,0 0 0 0 0,1 1 0 0 0,-1-1 0 0 0,1 1 0 0 0,0-1 0 0 0,0 1 0 0 0,0 0 0 0 0,0-1 0 0 0,0 1 0 0 0,0 0 0 0 0,3-1 0 0 0,16-5-16 0 0,-19 8 13 0 0,-1-1 0 0 0,1 1-1 0 0,0-1 1 0 0,-1 0-1 0 0,1 0 1 0 0,0 1 0 0 0,-1-1-1 0 0,1 0 1 0 0,-1 0-1 0 0,1 0 1 0 0,-1-1 3 0 0,9-13-11 0 0,10 2 1 0 0,-17 12-5 0 0,3-2-18 0 0,-1 3 27 0 0,14 2-6 0 0,-14 0-36 0 0,-1 3 39 0 0,-1-2 6 0 0,1 1 0 0 0,0-1 0 0 0,-1 1 0 0 0,1-1 0 0 0,2 1 3 0 0,4 0-34 0 0,-8-4 32 0 0,-1 1 1 0 0,0-1-1 0 0,0 0 1 0 0,0 1 0 0 0,0-1-1 0 0,0 1 1 0 0,0 0-1 0 0,0-1 1 0 0,0 1 0 0 0,0 0-1 0 0,-1-1 1 0 0,1 1-1 0 0,0 0 1 0 0,0 0 0 0 0,-1 0-1 0 0,1 0 1 0 0,0 0-1 0 0,0 0 2 0 0,29 75 0 0 0,-29-74 0 0 0,0 0 0 0 0,-1 0 0 0 0,1 1 0 0 0,-1-1 0 0 0,1 0 0 0 0,-1 0 0 0 0,0 1 0 0 0,0-1 0 0 0,0 0 0 0 0,0 3 0 0 0,1 11 0 0 0,4-1 0 0 0,-3-12 0 0 0,-1 0 0 0 0,0 0 0 0 0,0 0 0 0 0,0 0 0 0 0,-1 1 0 0 0,1-1 0 0 0,-1 0 0 0 0,1 2 0 0 0,-1 67-1 0 0,0-25 35 0 0,0-7 45 0 0,0 3 65 0 0,0-14-73 0 0,0-21-62 0 0,0-2-9 0 0,2 9 0 0 0,6 0 0 0 0,-12-7-31 0 0,0-4-82 0 0,4-3-301 0 0,0-1 99 0 0,1 1 84 0 0,0-1 69 0 0,2 0-7 0 0,1 1 25 0 0,-3-1 51 0 0,-1 0-104 0 0,3 0-829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3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16 7568 0 0,'0'0'166'0'0,"-2"0"29"0"0,0 0-140 0 0,-13 0 231 0 0,10-1-221 0 0,1-1-40 0 0,2-4-2 0 0,2 2 62 0 0,0 2 90 0 0,-3 2 204 0 0,-3 0-22 0 0,1 2-38 0 0,-3 3 105 0 0,2 0-42 0 0,4-2 358 0 0,-4-3-140 0 0,2 1-89 0 0,0 0-87 0 0,0 1-84 0 0,1 0-79 0 0,0 0-78 0 0,1 0-73 0 0,0 0-71 0 0,0 0 129 0 0,1-1 30 0 0,-1-1 81 0 0,-6 2-52 0 0,2 5-39 0 0,-4 14 137 0 0,4-6-78 0 0,1-7-139 0 0,4-7-85 0 0,0 0-1 0 0,0 1 1 0 0,0-1 0 0 0,1 1 0 0 0,-1-1 0 0 0,0 1 0 0 0,1-1-1 0 0,-1 1 1 0 0,1-1 0 0 0,0 1 0 0 0,-1-1 0 0 0,1 1 0 0 0,0 0-1 0 0,0-1 1 0 0,0 2-23 0 0,0 153 742 0 0,0-88-391 0 0,0-62-299 0 0,1 0 0 0 0,0 0 0 0 0,0 0 0 0 0,0 0 0 0 0,2 4-52 0 0,3 13 142 0 0,-1 17 80 0 0,0-17-74 0 0,-3-17-95 0 0,0 0 0 0 0,-1 0-1 0 0,0 0 1 0 0,0 0-1 0 0,-1 4-52 0 0,2 10 37 0 0,-1-16-37 0 0,0-1 0 0 0,0 0 0 0 0,0 0 0 0 0,1 0 0 0 0,-1 0 0 0 0,1 0 0 0 0,0 0 0 0 0,0 0 0 0 0,1 1 2 0 0,-1 0-1 0 0,0 0 0 0 0,-1 1 1 0 0,1-1-1 0 0,-1 0 0 0 0,0 1 1 0 0,0-1-1 0 0,0 1 0 0 0,0-1 1 0 0,-1 1-1 0 0,0 3-1 0 0,2 9 59 0 0,2-6-24 0 0,-3-10-33 0 0,0 0 1 0 0,0 0 0 0 0,-1 0-1 0 0,1 0 1 0 0,-1 1-1 0 0,1-1 1 0 0,-1 0-1 0 0,1 0 1 0 0,-1 1 0 0 0,0-1-1 0 0,1 0-2 0 0,0 11 32 0 0,0-1 0 0 0,0 0-1 0 0,-1 4-31 0 0,0 32 16 0 0,0-46-16 0 0,0 0-1 0 0,0 0 0 0 0,0 0 0 0 0,0-1 1 0 0,0 1-1 0 0,0 0 0 0 0,-1 0 0 0 0,1 0 1 0 0,0 0-1 0 0,0-1 0 0 0,-1 1 0 0 0,1 0 1 0 0,0 0-1 0 0,-1 0 1 0 0,-5 1-58 0 0,2-1-75 0 0,2-1-116 0 0,1 2-273 0 0,1 1 195 0 0,-2 4-279 0 0,0-6 371 0 0,0 0-63 0 0,0-1 32 0 0,0 0-52 0 0,0-1-62 0 0,-1 0-69 0 0,2 0 62 0 0,-1 0-45 0 0,1 0-42 0 0,-1 0-36 0 0,0-1-142 0 0,1 1-36 0 0,-5-4-1501 0 0</inkml:trace>
  <inkml:trace contextRef="#ctx0" brushRef="#br0" timeOffset="219.31">1 545 10304 0 0,'0'0'233'0'0,"2"0"39"0"0,-1 0-257 0 0,-1 0 0 0 0,1 0 1 0 0,-1 0-1 0 0,1 0 0 0 0,-1 0 0 0 0,1-1 0 0 0,-1 1 1 0 0,1 0-1 0 0,-1 0 0 0 0,1 0 0 0 0,-1-1 0 0 0,1 1 1 0 0,-1 0-1 0 0,0 0 0 0 0,1-1 0 0 0,-1 1 0 0 0,1 0 0 0 0,-1-1 1 0 0,0 1-1 0 0,1-1 0 0 0,-1 1-15 0 0,4-7 160 0 0,2-2-60 0 0,2 2-104 0 0,25-11 4 0 0,-24 13-5 0 0,0-1 42 0 0,11-5 142 0 0,5-2 173 0 0,13-5 312 0 0,-9 5-187 0 0,-11 4-219 0 0,12-5-38 0 0,13-4-49 0 0,-32 15-132 0 0,0 0 0 0 0,0 0 0 0 0,3 1-39 0 0,20 0 123 0 0,-22 1-88 0 0,-1 0 0 0 0,1-1 1 0 0,8-2-36 0 0,-7 2 41 0 0,0-1 1 0 0,0 2 0 0 0,11-1-42 0 0,0 0 40 0 0,-3-3-81 0 0,-3 1-39 0 0,10 0-89 0 0,-17 4 60 0 0,-8 0 29 0 0,1 0-37 0 0,-2 0-15 0 0,1 0-37 0 0,-1 0-44 0 0,1 0-47 0 0,-1 0-52 0 0,0 0-47 0 0,0 0-44 0 0,0 0-37 0 0,0 0-129 0 0,0 0-38 0 0,3 0-1341 0 0</inkml:trace>
  <inkml:trace contextRef="#ctx0" brushRef="#br0" timeOffset="637.13">575 439 5344 0 0,'0'0'157'0'0,"3"0"-9"0"0,-3 0-142 0 0,1 0-1 0 0,-1 0 1 0 0,1 0-1 0 0,-1 0 1 0 0,1 0-1 0 0,-1 0 1 0 0,1 0-1 0 0,-1 0 1 0 0,1 1-1 0 0,-1-1 1 0 0,0 0-1 0 0,1 0 1 0 0,-1 0-1 0 0,1 1 1 0 0,-1-1-1 0 0,1 0 1 0 0,-1 1 0 0 0,0-1-1 0 0,1 0 1 0 0,-1 1-1 0 0,0-1 1 0 0,1 0-1 0 0,-1 1 1 0 0,0-1-1 0 0,1 1 1 0 0,-1-1-6 0 0,2 4 102 0 0,2-2 67 0 0,1 0 90 0 0,3-1 114 0 0,-7-1-322 0 0,1 0 1 0 0,-1 1 0 0 0,1-1-1 0 0,0 0 1 0 0,-1 1 0 0 0,0-1-1 0 0,1 1 1 0 0,-1 0-1 0 0,1-1 1 0 0,-1 1 0 0 0,0 0-1 0 0,1 0-51 0 0,8 5 418 0 0,-4-4-153 0 0,2-2 51 0 0,-2 0 50 0 0,1 0-46 0 0,0 1-42 0 0,0-1-38 0 0,2 0-20 0 0,-1 1-37 0 0,9-1 95 0 0,2 0-60 0 0,4-4 3 0 0,-11-2-68 0 0,-3 1 5 0 0,5 3 38 0 0,-5 3-102 0 0,11-1 109 0 0,-6-3 3 0 0,-6-2-125 0 0,-6 4-67 0 0,-1 0-1 0 0,0 0 1 0 0,1 0-1 0 0,-1 0 1 0 0,1 1-1 0 0,-1-1 1 0 0,1 1 0 0 0,-1-1-1 0 0,1 1 1 0 0,0-1-1 0 0,1 1-13 0 0,2-3 82 0 0,5-7 2 0 0,-5 7 39 0 0,2 2-74 0 0,-1 0-9 0 0,-5 1-33 0 0,-1-1 0 0 0,1 1 1 0 0,0-1-1 0 0,0 0 1 0 0,0 0-1 0 0,-1 1 1 0 0,1-1-1 0 0,0 0 0 0 0,0 0 1 0 0,-1 0-1 0 0,1 0 1 0 0,-1 0-1 0 0,1 0 0 0 0,-1 0 1 0 0,1 0-1 0 0,-1 0-7 0 0,6-10 87 0 0,0 7-66 0 0,-5 4-19 0 0,-1 0 0 0 0,1-1 0 0 0,-1 1-1 0 0,1 0 1 0 0,-1-1 0 0 0,0 1 0 0 0,1 0-1 0 0,-1 0 1 0 0,0-1 0 0 0,1 1 0 0 0,-1-1 0 0 0,0 1-1 0 0,1 0 1 0 0,-1-1 0 0 0,0 1 0 0 0,0-1 0 0 0,0 1-1 0 0,1 0 1 0 0,-1-1 0 0 0,0 1 0 0 0,0-1 0 0 0,0 1-1 0 0,0-1 1 0 0,0 1 0 0 0,0-1 0 0 0,0 1 0 0 0,0-1-1 0 0,0 1 1 0 0,0-1 0 0 0,0 1 0 0 0,0-1 0 0 0,0 1-2 0 0,0-9 5 0 0,0-3 43 0 0,0 9-27 0 0,0 0 1 0 0,-1 1-1 0 0,1-1 1 0 0,0 0-1 0 0,-1 1 0 0 0,0-1 1 0 0,1 0-1 0 0,-2-1-21 0 0,-8-10 44 0 0,3 7 6 0 0,-2 0 47 0 0,-23-15 339 0 0,19 15-299 0 0,6 5-22 0 0,-1 2-37 0 0,0-1-43 0 0,-2-1-42 0 0,3-1-8 0 0,-13-6-29 0 0,19 9 38 0 0,0 0 1 0 0,-1 0 0 0 0,1 0 0 0 0,0 0 0 0 0,0 0 0 0 0,0 0 0 0 0,0 0 0 0 0,0 0 0 0 0,0 0 0 0 0,0 1 0 0 0,0-1 0 0 0,0 0 0 0 0,0 1 5 0 0,-17 9-60 0 0,6-6 49 0 0,8-4 11 0 0,0 2 0 0 0,0-1 0 0 0,1 0-1 0 0,-1 1 1 0 0,0-1 0 0 0,1 1 0 0 0,-1 0 0 0 0,1 1 0 0 0,-11 6 7 0 0,1 0 0 0 0,0 2 0 0 0,-5 5-7 0 0,14-13 27 0 0,0 1 1 0 0,1-2-1 0 0,-1 1 0 0 0,0 0 1 0 0,-4 1-28 0 0,5-2 11 0 0,-1 0 0 0 0,1-1 0 0 0,0 2 1 0 0,0-1-1 0 0,0 0 0 0 0,1 0 0 0 0,-1 1 0 0 0,1 0 1 0 0,-1-1-1 0 0,1 1 0 0 0,-1 1-11 0 0,-6 17-45 0 0,6-11-12 0 0,-2 2-44 0 0,4-12 96 0 0,-6 15-143 0 0,-1 2 51 0 0,2 1 46 0 0,0 0 41 0 0,5-14 21 0 0,1 0 0 0 0,-1 0 0 0 0,1 0 0 0 0,0 1 0 0 0,0-1 1 0 0,0 0-1 0 0,1 3-11 0 0,-1-4 13 0 0,1-1 0 0 0,-1 1 0 0 0,1-1 1 0 0,0 0-1 0 0,0 1 0 0 0,0-1 0 0 0,0 0 1 0 0,1 0-1 0 0,-1 1 0 0 0,0-1 0 0 0,1 0 1 0 0,0-1-1 0 0,0 2-13 0 0,7 11 133 0 0,2 2 61 0 0,9-1-40 0 0,-10 0-56 0 0,-7-12-89 0 0,0-1 0 0 0,0 1 0 0 0,1-1 1 0 0,-1 0-1 0 0,0 0 0 0 0,1-1 0 0 0,-1 1 0 0 0,1-1 1 0 0,0 0-1 0 0,-1 1-9 0 0,41 7 78 0 0,-26-6-47 0 0,4 2 23 0 0,-12-3-19 0 0,0 0 0 0 0,0 0 0 0 0,0-1 1 0 0,6 0-36 0 0,66-1 174 0 0,-31 0-126 0 0,-41 0-29 0 0,-1-1-1 0 0,0 0 0 0 0,0-1 0 0 0,9-2-18 0 0,5-1 14 0 0,20 0 39 0 0,-10-5-39 0 0,-30 9-18 0 0,20-5 34 0 0,-13 4-79 0 0,-5 0-22 0 0,0 0-41 0 0,0 1-51 0 0,0-1-59 0 0,-1 0-14 0 0,0 0-51 0 0,0 0-57 0 0,1 0-61 0 0,-2 0-66 0 0,1 0-71 0 0,0 0-76 0 0,0-1-82 0 0,4-3-1096 0 0,2-3-1022 0 0</inkml:trace>
  <inkml:trace contextRef="#ctx0" brushRef="#br0" timeOffset="1042.81">1255 273 7280 0 0,'0'0'165'0'0,"3"2"22"0"0,8 5-27 0 0,2 3 36 0 0,-9 1-144 0 0,-4-9-54 0 0,0-1 1 0 0,0 1 0 0 0,0 0-1 0 0,1-1 1 0 0,-1 1 0 0 0,1 0-1 0 0,-1-1 1 0 0,1 1-1 0 0,0-1 1 0 0,0 1 0 0 0,0-1-1 0 0,-1 1 1 0 0,1-1 0 0 0,1 0-1 0 0,-1 1 1 0 0,0-1-1 0 0,0 0 1 0 0,0 0 0 0 0,1 1 1 0 0,5 5 48 0 0,-2 1 63 0 0,-1 0 243 0 0,-1-1-93 0 0,-1-1-32 0 0,-1 4 35 0 0,1-1 38 0 0,0-3-4 0 0,1 1 48 0 0,1 1 116 0 0,-1-2-114 0 0,4 5 199 0 0,-4 2-192 0 0,2 5 175 0 0,4-6-114 0 0,-2-4-78 0 0,-2 1-42 0 0,0 2 17 0 0,0 5 102 0 0,6 16 296 0 0,-6-24-503 0 0,0 1 86 0 0,-2 4 47 0 0,-3-5-176 0 0,2-2-33 0 0,8 8 160 0 0,-9-13-121 0 0,0 0-55 0 0,0 0-46 0 0,-1 0-37 0 0,1 1-35 0 0,-1 2-87 0 0,0-3 92 0 0,0 0 55 0 0,-1 1 81 0 0,1-1 59 0 0,0 0 88 0 0,0 0 104 0 0,0-1 118 0 0,-3 0-405 0 0,3 1-98 0 0,-1-1 1 0 0,1 0-1 0 0,0 0 0 0 0,-1 0 0 0 0,1 0 0 0 0,-1 0 1 0 0,1 0-1 0 0,-1 0 0 0 0,1 0 0 0 0,0-1 1 0 0,-1 1-1 0 0,1 0 0 0 0,-1 0 0 0 0,1 0 0 0 0,0 0 1 0 0,-1 0-1 0 0,1-1 0 0 0,0 1 0 0 0,-1 0 1 0 0,1 0-1 0 0,0-1 0 0 0,-1 1 0 0 0,1 0 0 0 0,0-1 1 0 0,-1 1-1 0 0,1 0 0 0 0,0-1 0 0 0,0 1 1 0 0,-1 0-1 0 0,1-1 0 0 0,0 1 0 0 0,0 0 0 0 0,0-1 1 0 0,0 1-1 0 0,0-1 0 0 0,-1 1 0 0 0,1 0 1 0 0,0-1-1 0 0,0 1 0 0 0,0-1 0 0 0,0 1 0 0 0,0-1 1 0 0,0 1-1 0 0,0 0 0 0 0,0-1 0 0 0,1 1 1 0 0,-1-1-6 0 0,0-1 19 0 0,0 1 0 0 0,0-1 0 0 0,-1 0 0 0 0,1 0 0 0 0,0 1 0 0 0,-1-1 0 0 0,1 0 0 0 0,-1 1 0 0 0,0-2-19 0 0,-4-5 68 0 0,4 7-58 0 0,1 0-1 0 0,-1-1 0 0 0,0 1 0 0 0,0 0 1 0 0,1-1-1 0 0,-1 1 0 0 0,0-1 0 0 0,1 1 1 0 0,-1-1-1 0 0,1 1 0 0 0,0-1 0 0 0,0 0 1 0 0,0 1-1 0 0,0-1-9 0 0,-1 0 4 0 0,1 1 1 0 0,0-1-1 0 0,0 0 1 0 0,-1 0-1 0 0,1 1 1 0 0,0-1-1 0 0,-1 0 1 0 0,0 1-1 0 0,1-1 1 0 0,-1 1-1 0 0,0-1 1 0 0,0 1-1 0 0,0-1-4 0 0,0 1 5 0 0,0-1 0 0 0,0 1-1 0 0,0-1 1 0 0,1 1-1 0 0,-1-1 1 0 0,0 1 0 0 0,1-1-1 0 0,-1 0 1 0 0,1 1 0 0 0,0-1-1 0 0,0 0 1 0 0,-1 0-1 0 0,1 1-4 0 0,0-1 5 0 0,0 1-1 0 0,0-1 0 0 0,0 1 1 0 0,0-1-1 0 0,-1 1 0 0 0,1-1 1 0 0,-1 1-1 0 0,1-1 0 0 0,-1 1 1 0 0,0-1-1 0 0,1 1 0 0 0,-1 0 1 0 0,0 0-5 0 0,-5-12 3 0 0,3-1-2 0 0,3-29 68 0 0,0 29-79 0 0,2-3-34 0 0,4 2 29 0 0,0-1-11 0 0,-5-1-35 0 0,2-5 56 0 0,-3 20 13 0 0,1 0 0 0 0,0 0 0 0 0,0 0 0 0 0,0 0 0 0 0,0 1 0 0 0,0-1 0 0 0,0 0 0 0 0,0 1 1 0 0,1-1-1 0 0,-1 0 0 0 0,1 1-8 0 0,0-2 20 0 0,0 0 0 0 0,0 1 0 0 0,0-1 0 0 0,0 0 0 0 0,0 0 0 0 0,0-2-20 0 0,5-7 47 0 0,2 1-44 0 0,3-2-13 0 0,-8 8-8 0 0,0 1 0 0 0,0-1 0 0 0,1 1 1 0 0,-1 0-1 0 0,1 0 0 0 0,2 0 18 0 0,10-4-119 0 0,6 0 13 0 0,-2 0 12 0 0,-6 1-6 0 0,-1 4-116 0 0,6 3-21 0 0,-11 1 122 0 0,-1-1-139 0 0,1 0 79 0 0,-1 0 57 0 0,10 0-93 0 0,-8 0 26 0 0,-4 0 19 0 0,0 0-60 0 0,1 0-99 0 0,0 0-103 0 0,0 0-123 0 0,-4 0 225 0 0,1 0-38 0 0,-3 0-14 0 0,1 0-52 0 0,-1 0-47 0 0,1 0-41 0 0,0 0-149 0 0,-1 0-40 0 0,2 0-180 0 0,0 0-487 0 0</inkml:trace>
  <inkml:trace contextRef="#ctx0" brushRef="#br0" timeOffset="1818.25">1830 379 8864 0 0,'13'12'200'0'0,"-11"-9"33"0"0,-2-3 14 0 0,0 2-41 0 0,0 1-173 0 0,0-1-32 0 0,0 0 0 0 0,-1 0-1 0 0,1-1 1 0 0,1 1 0 0 0,-1 0 0 0 0,0 0 0 0 0,0-1-1 0 0,1 1 1 0 0,-1 0 0 0 0,1 0 0 0 0,0 0-1 0 0,5 2 60 0 0,-3-2 23 0 0,-1 0 37 0 0,-1 2 38 0 0,-1 5 39 0 0,0-6-24 0 0,1 0 72 0 0,3 7 755 0 0,-1-7-634 0 0,-2-1-228 0 0,0-1-46 0 0,1 1-54 0 0,-1-1-63 0 0,0 0 295 0 0,0 1-63 0 0,0 0-54 0 0,-1-1-45 0 0,1 1-26 0 0,-1 0-39 0 0,-1 3 10 0 0,0-4-4 0 0,1 0 51 0 0,0 3 6 0 0,0-1 54 0 0,0 8 519 0 0,0-6-428 0 0,0-2-94 0 0,0-2-132 0 0,0 0-45 0 0,0 2 366 0 0,0-3-8 0 0,0 0-26 0 0,0 0-102 0 0,0 0-46 0 0,0 0-11 0 0,0 0-5 0 0,0 0-17 0 0,0 0-10 0 0,0 0-1 0 0,0 0-8 0 0,0 0-33 0 0,0 0-14 0 0,0 0-1 0 0,0 0 3 0 0,3 0 10 0 0,-2-1-68 0 0,0 1 0 0 0,0-1 0 0 0,0 1 0 0 0,1-1 0 0 0,-1 1 0 0 0,0-1 0 0 0,0 0 0 0 0,0 1 0 0 0,0-1 0 0 0,-1 0 0 0 0,1 0 0 0 0,0 0 0 0 0,0 0-1 0 0,0 0 1 0 0,-1 0 0 0 0,1 0 0 0 0,0 0 0 0 0,-1 0 0 0 0,1 0-9 0 0,6-14 55 0 0,-4 0-40 0 0,-3 14-12 0 0,0-1 0 0 0,0 0-1 0 0,0 1 1 0 0,0-1 0 0 0,1 1-1 0 0,-1-1 1 0 0,1 1-1 0 0,-1-1 1 0 0,1 1 0 0 0,0-1-1 0 0,0 1 1 0 0,-1 0-1 0 0,1-1 1 0 0,0 1-3 0 0,4-7 23 0 0,13-25 1 0 0,-15 27-10 0 0,1-1 0 0 0,-1 0-1 0 0,-1 0 1 0 0,1-2-14 0 0,-1 3 1 0 0,1-1 1 0 0,0 0-1 0 0,0 0 0 0 0,1 0-1 0 0,4-4 0 0 0,1 0 0 0 0,0 1 0 0 0,1 0 0 0 0,7-5 0 0 0,6-6 0 0 0,-22 19 0 0 0,0 1 0 0 0,1-1 0 0 0,-1 1 0 0 0,1 0 0 0 0,-1 0 0 0 0,1 0 0 0 0,0 0 0 0 0,-1 0 0 0 0,1 0 0 0 0,0 0 0 0 0,23-2 0 0 0,-16 3 3 0 0,8 2-55 0 0,-16-1 50 0 0,0 0-1 0 0,0 0 1 0 0,0-1-1 0 0,-1 1 0 0 0,1 0 1 0 0,0 0-1 0 0,0 0 1 0 0,-1 0-1 0 0,1 0 1 0 0,-1 0-1 0 0,1 1 0 0 0,0 0 3 0 0,6 6-2 0 0,8 1-50 0 0,6 4 8 0 0,-19-10 37 0 0,1 1 0 0 0,0 0 1 0 0,-1-1-1 0 0,0 1 0 0 0,0 0 0 0 0,0 0 1 0 0,0 1-1 0 0,0 0 7 0 0,8 17 0 0 0,4-4 1 0 0,-12-16-3 0 0,0 1 1 0 0,1 0 0 0 0,-2-1 0 0 0,1 1 0 0 0,0 0 0 0 0,0 0 0 0 0,-1 0 0 0 0,0 1 0 0 0,0-1 0 0 0,1 0 1 0 0,2 7-17 0 0,-3-7 13 0 0,1 0 0 0 0,-1 0 0 0 0,0 0 0 0 0,0 0 0 0 0,-1 0 0 0 0,1 0 0 0 0,0 0 0 0 0,-1 1-1 0 0,0 1 5 0 0,0-3 0 0 0,0-1 0 0 0,1 1 0 0 0,-1 0 0 0 0,0 0 0 0 0,1-1 0 0 0,-1 1 0 0 0,1-1 0 0 0,-1 1 0 0 0,1 0 0 0 0,0-1 0 0 0,0 1 0 0 0,0-1 0 0 0,0 1 0 0 0,0-1 0 0 0,0 1 0 0 0,-1-1 0 0 0,1 1 0 0 0,0-1 0 0 0,0 1 0 0 0,-1-1 0 0 0,1 1 0 0 0,-1 0 0 0 0,1-1 0 0 0,-1 1 0 0 0,0 0 0 0 0,0-1 0 0 0,0 1 0 0 0,0 5 0 0 0,0-5 0 0 0,0 0 0 0 0,0 0 0 0 0,0 0 0 0 0,0 1 0 0 0,0-1 0 0 0,0 0 0 0 0,1 0 0 0 0,-1 0 0 0 0,1 0 0 0 0,0 1 0 0 0,3 3 1 0 0,-3-5-1 0 0,0-1 1 0 0,-1 1-1 0 0,1 0 0 0 0,-1-1 1 0 0,1 1-1 0 0,-1 0 1 0 0,1 0-1 0 0,-1 0 0 0 0,1-1 1 0 0,-1 1-1 0 0,0 0 0 0 0,1 0 1 0 0,-1 0-1 0 0,0 0 1 0 0,0 0-1 0 0,0 0 0 0 0,0 0 1 0 0,0 0-1 0 0,0 0 0 0 0,0-1 1 0 0,0 1-1 0 0,0 0 1 0 0,0 0-1 0 0,0 0 0 0 0,0 0 1 0 0,-1 0-1 0 0,1 0 0 0 0,-8 14 43 0 0,9-14-42 0 0,-1 0 1 0 0,0 0-1 0 0,0 0 1 0 0,1-1-1 0 0,-1 1 1 0 0,1 0-1 0 0,-1 0 1 0 0,0 0-1 0 0,1-1 1 0 0,0 1-1 0 0,-1 0 1 0 0,1 0-1 0 0,-1-1 1 0 0,1 1-1 0 0,0 0-1 0 0,-1 0 87 0 0,-1-1-89 0 0,-4 1-73 0 0,3-1 81 0 0,1 0 33 0 0,-1 0 35 0 0,1-1 45 0 0,1 1 53 0 0,-1-1 63 0 0,1-3-207 0 0,0 3-23 0 0,0-1 1 0 0,0 0 0 0 0,0 0 0 0 0,0 1-1 0 0,0-1 1 0 0,0 0 0 0 0,0 0 0 0 0,1 1-1 0 0,-1-1 1 0 0,1 0 0 0 0,0-1-6 0 0,2 1 19 0 0,4-3 15 0 0,-2-18-21 0 0,-2 14 9 0 0,1 0 0 0 0,0 0 0 0 0,3-3-22 0 0,31-45 6 0 0,-21 32 5 0 0,-15 22-6 0 0,0 1 0 0 0,1-1 0 0 0,-1 0 0 0 0,1 1-1 0 0,-1 0 1 0 0,1 0 0 0 0,0 0 0 0 0,0 0 0 0 0,0 0 0 0 0,0 0-1 0 0,0 1-4 0 0,8-6 0 0 0,12-9-17 0 0,-17 11 3 0 0,1 1-1 0 0,0-1 1 0 0,0 1 0 0 0,0 0 0 0 0,0 1-1 0 0,1 0 1 0 0,0 0 14 0 0,-2 1 1 0 0,0-1-12 0 0,1 1 0 0 0,-1 0 1 0 0,1 1-1 0 0,-1 0 0 0 0,1 0 0 0 0,0 0 0 0 0,-1 1 11 0 0,10-1 0 0 0,13 0-7 0 0,-13 5-39 0 0,-5 2 38 0 0,10 7-56 0 0,-3 1 2 0 0,-10-4 57 0 0,-3 5 5 0 0,8 1 0 0 0,-12-15 0 0 0,1 1 0 0 0,-1 0 0 0 0,1 0 0 0 0,-1 0 0 0 0,0 0 0 0 0,0 0-1 0 0,0 1 1 0 0,0-1 0 0 0,0 0 0 0 0,0 1 0 0 0,-1-1 0 0 0,1 0-1 0 0,-1 1 1 0 0,1-1 0 0 0,-1 37 14 0 0,0-20 34 0 0,0-17-45 0 0,-1-1-1 0 0,1 1 0 0 0,0 0 0 0 0,0-1 0 0 0,-1 1 0 0 0,1-1 0 0 0,-1 1 0 0 0,1-1 0 0 0,-1 1 0 0 0,0-1 0 0 0,1 1 0 0 0,-1-1 0 0 0,0 0 0 0 0,0 1 1 0 0,0-1-1 0 0,0 0 0 0 0,0 0 0 0 0,-1 1-2 0 0,-1 2 122 0 0,2 0-62 0 0,2 3-7 0 0,0-7-35 0 0,-1 0-16 0 0,0 0 0 0 0,0 0 0 0 0,0 0 1 0 0,0 0-1 0 0,0 1 0 0 0,0-1 0 0 0,0 0 0 0 0,0 0 0 0 0,0 0 0 0 0,0 0 1 0 0,0 0-1 0 0,0 0 0 0 0,0 0 0 0 0,0 0 0 0 0,0 0 0 0 0,0 0 0 0 0,0 0 0 0 0,0 1 1 0 0,0-1-1 0 0,0 0 0 0 0,0 0 0 0 0,0 0 0 0 0,-1 0 0 0 0,1 0 0 0 0,0 0 0 0 0,0 0 1 0 0,0 0-1 0 0,0 0 0 0 0,0 0 0 0 0,0 0 0 0 0,0 0 0 0 0,0 0 0 0 0,0 1 0 0 0,0-1 1 0 0,0 0-1 0 0,0 0 0 0 0,0 0 0 0 0,0 0 0 0 0,-1 0 0 0 0,1 0 0 0 0,0 0 1 0 0,0 0-1 0 0,0 0 0 0 0,0 0 0 0 0,0 0 0 0 0,0 0 0 0 0,0 0 0 0 0,0 0 0 0 0,0 0 1 0 0,0 0-1 0 0,0 0 0 0 0,-1 0 0 0 0,1 0 0 0 0,0 0 0 0 0,0 0 0 0 0,0 0 0 0 0,0 0-2 0 0,-1 0 14 0 0,0 0-1 0 0,0 0 0 0 0,0 1 0 0 0,0-1 1 0 0,0 1-1 0 0,0-1 0 0 0,0 1 0 0 0,1-1 0 0 0,-1 1 1 0 0,0 0-1 0 0,0-1 0 0 0,0 1 0 0 0,1 0 1 0 0,-1 0-1 0 0,0-1 0 0 0,1 1 0 0 0,-1 0 1 0 0,1 0-1 0 0,-1 0 0 0 0,1 0 0 0 0,-1 0 0 0 0,1 0 1 0 0,0 0-14 0 0,-8 10 151 0 0,5-8-28 0 0,2 0-43 0 0,0-1-26 0 0,2 1-27 0 0,-1 0-13 0 0,-1-2 23 0 0,-9 2 56 0 0,7-3-1 0 0,3 2-1 0 0,0 9-22 0 0,0-9-5 0 0,0 1-10 0 0,0 7-33 0 0,0-8 32 0 0,0-2 11 0 0,0 0-28 0 0,0 0-52 0 0,0 0-25 0 0,0 0-24 0 0,0 0-37 0 0,0 0-18 0 0,0 0-37 0 0,0 0-42 0 0,0 0-47 0 0,0 0-51 0 0,0 0-48 0 0,0 0-44 0 0,0 0-40 0 0,0 0-279 0 0,-1 0-66 0 0,1 0-52 0 0,-1 0-37 0 0,-1 0-326 0 0,0 0-33 0 0,-7 0-2561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167 439 8696 0 0,'0'0'197'0'0,"0"0"24"0"0,0 0 18 0 0,-3 3-34 0 0,-7 9-163 0 0,7 3-42 0 0,3-7 33 0 0,0 0 61 0 0,0 1 54 0 0,0-1 49 0 0,0 6 222 0 0,0 1 85 0 0,0 31 1345 0 0,0-36-1485 0 0,0 0-36 0 0,0 0-41 0 0,0 0-60 0 0,0-1-71 0 0,0 1-84 0 0,2 0 76 0 0,4 2 11 0 0,-5-10-138 0 0,0-1-1 0 0,0 1 1 0 0,0-1-1 0 0,-1 1 1 0 0,1-1-1 0 0,0 1 1 0 0,-1 0-1 0 0,1-1 1 0 0,-1 1-1 0 0,0 0 1 0 0,0-1-1 0 0,1 1 1 0 0,-1 0-21 0 0,0 1 22 0 0,1 28 206 0 0,-1-29-216 0 0,1 0 0 0 0,-1 0 0 0 0,1-1 0 0 0,-1 1 0 0 0,1 0 0 0 0,0 0 0 0 0,-1-1 0 0 0,1 1 0 0 0,0-1 0 0 0,0 1 0 0 0,0-1 0 0 0,0 1 0 0 0,1 0-12 0 0,1 3 70 0 0,-3 2-101 0 0,0-2 45 0 0,0 3 155 0 0,0-7-126 0 0,0-1-59 0 0,0 1-61 0 0,0 0-79 0 0,0 0-96 0 0,0 1 12 0 0,0 0-58 0 0,0-2-274 0 0</inkml:trace>
  <inkml:trace contextRef="#ctx0" brushRef="#br0" timeOffset="1">0 16 10280 0 0,'0'0'230'0'0,"0"0"30"0"0,0 0 20 0 0,0 0-25 0 0,0 0-152 0 0</inkml:trace>
  <inkml:trace contextRef="#ctx0" brushRef="#br0" timeOffset="389.6">681 1 9184 0 0,'0'0'208'0'0,"0"0"33"0"0,0 0 14 0 0,2 2-42 0 0,0 0-224 0 0,-1-1 39 0 0,4 4 122 0 0,9 9 648 0 0,-12-12-681 0 0,-1-1-58 0 0,1 1 179 0 0,-1-1-44 0 0,-1 0-39 0 0,1 1-35 0 0,-1-1-15 0 0,1 0-35 0 0,-1 1-20 0 0,0 0-17 0 0,0 2 26 0 0,0-2 68 0 0,11 19 420 0 0,-5-6-241 0 0,-1-2-112 0 0,-1-2-74 0 0,1 17 228 0 0,5-5-52 0 0,-5 15-28 0 0,0-16-94 0 0,-3-16-105 0 0,0 0 1 0 0,-1 0 0 0 0,0 0 0 0 0,0 0-1 0 0,-1 5-69 0 0,2 12 178 0 0,4 7-6 0 0,0-1-5 0 0,-5-6 2 0 0,-1-22-162 0 0,0 23 144 0 0,0-2-47 0 0,0 50 121 0 0,0-37-72 0 0,1-27-117 0 0,0 0 1 0 0,1-1 0 0 0,-1 1-1 0 0,1 0 1 0 0,3 6-37 0 0,-4-11 8 0 0,3 13 75 0 0,-5 4-12 0 0,1-11-38 0 0,0 6 6 0 0,0 31 47 0 0,0-31-32 0 0,0 0 36 0 0,0-15-88 0 0,0 0-1 0 0,0 0 0 0 0,0 0 0 0 0,0 0 0 0 0,0 0 0 0 0,0 0 0 0 0,0 0 0 0 0,0 0 1 0 0,0 0-1 0 0,0 1 0 0 0,0-1 0 0 0,0 0 0 0 0,0 0 0 0 0,0 0 0 0 0,0 0 0 0 0,0 0 1 0 0,0 0-1 0 0,0 0 0 0 0,0 0 0 0 0,0 0 0 0 0,0 0 0 0 0,0 0 0 0 0,0 1 0 0 0,0-1 1 0 0,-1 0-1 0 0,1 0 0 0 0,0 0 0 0 0,0 0 0 0 0,0 0 0 0 0,0 0 0 0 0,0 0 0 0 0,0 0 1 0 0,0 0-1 0 0,0 0 0 0 0,0 0 0 0 0,0 0 0 0 0,0 0 0 0 0,0 0 0 0 0,0 0 0 0 0,-1 0 1 0 0,1 0-1 0 0,0 0 0 0 0,0 0 0 0 0,0 0 0 0 0,0 0 0 0 0,0 0 0 0 0,0 0 0 0 0,0 0 1 0 0,0 0-1 0 0,0 0 0 0 0,0 0 0 0 0,0 0 0 0 0,-1 0 0 0 0,1 0 0 0 0,0 0 0 0 0,0 0 0 0 0,0 0-1 0 0,0 0 1 0 0,-1 0 0 0 0,1 0 0 0 0,-1 0 0 0 0,1 0-1 0 0,-1 0 1 0 0,1 0 0 0 0,-1 0 0 0 0,1 1 0 0 0,-1-1-1 0 0,1 0 1 0 0,-1 0 0 0 0,1 0 0 0 0,-1 0-1 0 0,1 1 1 0 0,-1-1 0 0 0,1 0 0 0 0,-1 1 0 0 0,1-1-1 0 0,0 0 1 0 0,-1 1 0 0 0,1-1 0 0 0,-1 1-1 0 0,-1 7-50 0 0,2-6-27 0 0,0-2-86 0 0,-2-2-126 0 0,-1-1 154 0 0,2 1 51 0 0,-1 1-34 0 0,1 0-44 0 0,0 0-52 0 0,0 0-59 0 0,0 0-70 0 0,0 0-27 0 0,1 1-56 0 0,-1-1-50 0 0,1 1-42 0 0,0-1-154 0 0,-1 1-42 0 0,1 0-185 0 0,0 0-495 0 0</inkml:trace>
  <inkml:trace contextRef="#ctx0" brushRef="#br0" timeOffset="883.02">363 439 6824 0 0,'0'0'149'0'0,"0"0"23"0"0,3 0 13 0 0,0 0-109 0 0,9 0 26 0 0,0-2-82 0 0,-4-3-20 0 0,-7 4 0 0 0,1 0 0 0 0,-1 0 0 0 0,0 0 0 0 0,1 1 0 0 0,-1-1 0 0 0,1 0 0 0 0,-1 1 0 0 0,1-1 0 0 0,-1 1 0 0 0,1 0 0 0 0,0-1 0 0 0,-1 1 0 0 0,1 0 0 0 0,0 0 0 0 0,4 0 3 0 0,0 0 65 0 0,0 0 61 0 0,0-1 65 0 0,0-1 65 0 0,3-2 90 0 0,-1 1-37 0 0,2 0 22 0 0,8 1 115 0 0,0 0-13 0 0,-1-1-96 0 0,-1-2-76 0 0,0-1-57 0 0,21-6 174 0 0,-25 10-228 0 0,10-3 90 0 0,-3 1-58 0 0,-8 1-75 0 0,0-1 0 0 0,-1 0 0 0 0,1-1 0 0 0,1-1-110 0 0,2 0 121 0 0,1 1-1 0 0,0 0 1 0 0,0 1-1 0 0,2 0-120 0 0,-2 1 85 0 0,8-2 28 0 0,7 0-7 0 0,-1 0-5 0 0,-6-1 2 0 0,-19 6-87 0 0,25-7 77 0 0,-21 5-84 0 0,1 1 0 0 0,-1 0 0 0 0,8 0-9 0 0,80 1 63 0 0,-56 0-62 0 0,-37 0-1 0 0,0 0 0 0 0,0 0 0 0 0,0 1 0 0 0,0-1 0 0 0,0 1 0 0 0,0 0 0 0 0,0 0 0 0 0,0 0 0 0 0,0 0 0 0 0,2 1 0 0 0,5 2 0 0 0,8 4-17 0 0,-15-7 9 0 0,-1 0 0 0 0,0 0 0 0 0,0 0 0 0 0,0 0 0 0 0,-1 1 0 0 0,1-1 0 0 0,0 1 0 0 0,0 0 0 0 0,-1-1 0 0 0,1 1 0 0 0,-1 0 1 0 0,0 0-1 0 0,1 0 0 0 0,-1 0 0 0 0,0 0 8 0 0,6 12-68 0 0,3 6 12 0 0,4 7-28 0 0,-14-25 77 0 0,1 1 1 0 0,0 0-1 0 0,0 0 1 0 0,-1 0 0 0 0,0-1-1 0 0,1 1 1 0 0,-1 0-1 0 0,0 0 1 0 0,-1 0 0 0 0,1 0-1 0 0,0 0 7 0 0,-1 6-15 0 0,1 14 40 0 0,0 4 96 0 0,0-1 76 0 0,0 4 86 0 0,0 37 455 0 0,0-44-507 0 0,0-20-156 0 0,0-1-3 0 0,0 1-51 0 0,0 1 7 0 0,0 4 55 0 0,-2 5-61 0 0,-5-5-10 0 0,3-4-49 0 0,4-4 37 0 0,-1 2-171 0 0,-1-1 36 0 0,-1 0-51 0 0,0-1 77 0 0,-2-3-24 0 0,4 2 33 0 0,1 1 98 0 0,0 0-35 0 0,0-1 0 0 0,-1 0 0 0 0,1 1 0 0 0,0-1 0 0 0,-1 0 0 0 0,1 0 0 0 0,0 0 0 0 0,0 1-1 0 0,0-1 1 0 0,0 0 0 0 0,0 0 0 0 0,0 0 0 0 0,0 0 0 0 0,0 0 37 0 0,0-14-526 0 0</inkml:trace>
  <inkml:trace contextRef="#ctx0" brushRef="#br0" timeOffset="1051.13">1089 46 9728 0 0,'2'0'222'0'0,"0"0"-193"0"0,0 0 42 0 0,2 0 129 0 0,6 0 387 0 0,-6-1-426 0 0,-1 1-70 0 0,-1-1-87 0 0,-1 0-33 0 0,6-3 167 0 0,3-2 87 0 0,-9 5-210 0 0,0 1 1 0 0,-1 0 0 0 0,1 0 0 0 0,0 0 0 0 0,-1 0 0 0 0,1 0-1 0 0,0 0 1 0 0,-1 0 0 0 0,1 0 0 0 0,0 0 0 0 0,-1 0 0 0 0,1 0-1 0 0,0 0 1 0 0,-1 0 0 0 0,1 0 0 0 0,0 1 0 0 0,-1-1 0 0 0,1 0-16 0 0,8 5 160 0 0,0-2-50 0 0,3 1-18 0 0,1-3-60 0 0,-6-1-42 0 0,4 4 47 0 0,-6-1-76 0 0,-2-2-22 0 0,0 1-39 0 0,0-1-46 0 0,0 1-55 0 0,2-1-179 0 0,0 0-109 0 0,-1-1 64 0 0,0 0-41 0 0,4 0-555 0 0,-8 0 1021 0 0,8 0-1465 0 0,1 0-843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8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7968 0 0,'0'0'233'0'0,"0"2"-9"0"0,-1 14-173 0 0,-1-5 53 0 0,-1-4 56 0 0,0-2 58 0 0,1-2-12 0 0,0 1 36 0 0,1 1 37 0 0,0 2 40 0 0,1 1 122 0 0,-1-1-57 0 0,0 0-54 0 0,0 0-51 0 0,-1-1-48 0 0,0 0-46 0 0,0 0-42 0 0,0-1-39 0 0,1 1-31 0 0,-2 3 157 0 0,2-2-54 0 0,1 2-16 0 0,0 2 22 0 0,1-2-8 0 0,-1 5 117 0 0,0-3-98 0 0,-1-2-69 0 0,-5 8 81 0 0,0-5-12 0 0,3 2 32 0 0,3 7-36 0 0,1-13-112 0 0,0 7 44 0 0,-1-12-102 0 0,0 0 0 0 0,0-1 0 0 0,0 1 0 0 0,0 0 0 0 0,0 0 0 0 0,0 0 0 0 0,-1-1 0 0 0,1 1 0 0 0,-1 0 0 0 0,-1 2-19 0 0,-2 3 38 0 0,3-7-34 0 0,0 0 0 0 0,0 1 0 0 0,0-1 0 0 0,0 1 0 0 0,1-1 0 0 0,-1 0 1 0 0,1 1-1 0 0,-1 0 0 0 0,1-1 0 0 0,-1 1 0 0 0,1-1 0 0 0,0 1 0 0 0,0-1 1 0 0,0 1-5 0 0,0 4 29 0 0,0-4-23 0 0,0 0-1 0 0,1-1 1 0 0,-1 1-1 0 0,0-1 1 0 0,-1 1-1 0 0,1-1 1 0 0,0 1-1 0 0,0 0 1 0 0,-1-1-1 0 0,1 1 1 0 0,-1-1 0 0 0,0 2-6 0 0,-5 2 45 0 0,5-5-44 0 0,1 0 1 0 0,0 0-1 0 0,-1 0 1 0 0,1 0-1 0 0,0 1 1 0 0,-1-1-1 0 0,1 0 1 0 0,0 0-1 0 0,-1 1 1 0 0,1-1-1 0 0,0 0 0 0 0,-1 1 1 0 0,1-1-1 0 0,0 0 1 0 0,0 1-1 0 0,0-1 1 0 0,-1 0-1 0 0,1 1 1 0 0,0-1-1 0 0,0 0 1 0 0,0 1-1 0 0,0-1 1 0 0,0 1-1 0 0,0-1 0 0 0,0 0 1 0 0,0 1-1 0 0,0-1 1 0 0,0 1-1 0 0,0-1 1 0 0,0 0-1 0 0,0 1-1 0 0,0 1-16 0 0,0-2-87 0 0,0 1-87 0 0,0-1 49 0 0,0 0-38 0 0,0 0-39 0 0,0 0-38 0 0,0 0-357 0 0,0 0 79 0 0,0 0-52 0 0,0 0-699 0 0,0 0-558 0 0,0 0-1059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9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91 7744 0 0,'1'-9'121'0'0,"-1"6"-78"0"0,0 0 0 0 0,1 1-1 0 0,-1-1 1 0 0,0 0 0 0 0,-1 0 0 0 0,1 1 0 0 0,0-1-1 0 0,-1 0 1 0 0,1 1 0 0 0,-1-1 0 0 0,0 0-43 0 0,-9-2 180 0 0,5-6-144 0 0,-5 6-36 0 0,7 0 9 0 0,0 0 56 0 0,-2 3 95 0 0,0-1 60 0 0,3 1-59 0 0,0-2-7 0 0,1 1-3 0 0,-1 1 1 0 0,0 2-17 0 0,-1-1 42 0 0,0 1 50 0 0,-2 0 59 0 0,3 0-253 0 0,1 0-1 0 0,-1 1 1 0 0,0-1 0 0 0,1 1 0 0 0,-1 0-1 0 0,0-1 1 0 0,1 1 0 0 0,-1 0 0 0 0,0 0-1 0 0,1 0 1 0 0,0 0 0 0 0,-1 0-1 0 0,1 0 1 0 0,-1 1 0 0 0,1-1 0 0 0,0 1-33 0 0,-7 5 133 0 0,-1-2-38 0 0,-1 0-36 0 0,8-4-54 0 0,0 0 0 0 0,0 0-1 0 0,0 0 1 0 0,0 0 0 0 0,0 1 0 0 0,0-1 0 0 0,0 1 0 0 0,0-1 0 0 0,0 1-5 0 0,-15 16 41 0 0,-9 8 74 0 0,-3 2 2 0 0,8-7-86 0 0,20-20-31 0 0,-3 3 0 0 0,1 0 0 0 0,-1-1 0 0 0,1 1 0 0 0,0 0 0 0 0,0 1 0 0 0,1-1 0 0 0,-1 1 0 0 0,1-1 0 0 0,0 1 0 0 0,-16 21 13 0 0,15-23-5 0 0,0 1 0 0 0,0 0 1 0 0,0 0-1 0 0,1 1 0 0 0,-1-1 0 0 0,1 0 0 0 0,-2 5-8 0 0,-1 16 55 0 0,0-10-39 0 0,4-12-7 0 0,-1 0 0 0 0,1 1 1 0 0,0-1-1 0 0,1 0 1 0 0,-1 0-1 0 0,0 1 0 0 0,1-1 1 0 0,0 2-10 0 0,-1 14-5 0 0,0 4-41 0 0,1-20 35 0 0,0-1 1 0 0,0 0-1 0 0,1 0 1 0 0,-1 0-1 0 0,1 0 1 0 0,-1 0-1 0 0,1 0 1 0 0,0 2 10 0 0,14 23-17 0 0,-2-22 17 0 0,-5 0 0 0 0,-7-4 0 0 0,0 0 0 0 0,1 0 0 0 0,-1 0 0 0 0,1-1 0 0 0,-1 1 0 0 0,0 0 0 0 0,1-1 0 0 0,-1 1 0 0 0,1-1 0 0 0,0 0 0 0 0,-1 1 0 0 0,1-1 0 0 0,-1 0 0 0 0,1 0 0 0 0,22-2 38 0 0,4-7 106 0 0,-22 7-108 0 0,12 0 110 0 0,-17 2-131 0 0,0 0 1 0 0,1 0 0 0 0,-1 0-1 0 0,0 0 1 0 0,1 0-1 0 0,-1-1 1 0 0,0 1-1 0 0,1 0 1 0 0,-1-1 0 0 0,1 0-16 0 0,23-13 198 0 0,-18 9-144 0 0,1 0 0 0 0,-1-1 0 0 0,6-6-54 0 0,48-49 138 0 0,-58 58-128 0 0,-1 0 1 0 0,1 0-1 0 0,-1 0 0 0 0,0-1 0 0 0,2-2-10 0 0,10-31 3 0 0,-1 5 50 0 0,-12 30-49 0 0,-1 0-1 0 0,1 0 1 0 0,0 0 0 0 0,-1-1 0 0 0,0 1-1 0 0,1 0 1 0 0,-1 0 0 0 0,0-1 0 0 0,0 1-1 0 0,0-2-3 0 0,1-12 27 0 0,9-5-6 0 0,-5-4 22 0 0,1 12-30 0 0,-5 12-13 0 0,0 0-1 0 0,-1 0 1 0 0,1-1 0 0 0,0 1 0 0 0,-1-1 0 0 0,1 1 0 0 0,-1 0-1 0 0,1-1 1 0 0,-1 1 0 0 0,0-1 0 0 0,0 0 0 0 0,0 1 0 0 0,0-1 0 0 0,1 1 0 0 0,-1-1 0 0 0,0 1 0 0 0,0-1 0 0 0,0 0 0 0 0,1 1 0 0 0,-1-1 0 0 0,1 1 0 0 0,-1-1 0 0 0,1 1 0 0 0,0-1 0 0 0,0 1 0 0 0,-1 0 0 0 0,1-1 0 0 0,0 1 0 0 0,4-7 0 0 0,-2-7-12 0 0,-3 2-50 0 0,0 11-14 0 0,2 3 6 0 0,3-1 35 0 0,0 1 10 0 0,-4 1 18 0 0,-1-1 1 0 0,1 0 0 0 0,-1 0 0 0 0,1 0-1 0 0,-1 0 1 0 0,0 1 0 0 0,1-1 0 0 0,-1 0-1 0 0,0 0 1 0 0,0 0 0 0 0,0 1-1 0 0,0-1 1 0 0,0 0 0 0 0,0 0 0 0 0,-1 1-1 0 0,1-1 7 0 0,0 1-8 0 0,0 0 0 0 0,0 0 0 0 0,0 0 0 0 0,0 0 0 0 0,0 0 0 0 0,0 0 0 0 0,1 0 0 0 0,-1 0-1 0 0,1 0 1 0 0,-1 0 8 0 0,3 4-1 0 0,-2-4-7 0 0,1 1-1 0 0,-1 0 1 0 0,0 0-1 0 0,0 0 0 0 0,0 0 1 0 0,0 0-1 0 0,0 0 1 0 0,-1 1-1 0 0,1-1 0 0 0,-1 0 1 0 0,0 0-1 0 0,0 3 9 0 0,0 160-130 0 0,0-162 124 0 0,0 0 1 0 0,1 0 0 0 0,0 0-1 0 0,-1-1 1 0 0,2 1 0 0 0,-1 0-1 0 0,0-1 1 0 0,1 1 0 0 0,-1-1-1 0 0,2 3 6 0 0,2 25 3 0 0,11-1 78 0 0,-4-15-6 0 0,4 1 26 0 0,-8-8-47 0 0,-7-8-45 0 0,2 4 20 0 0,-1-2 47 0 0,-1-2-78 0 0,-1 0-80 0 0,1 0-74 0 0,0 0-110 0 0,1 0-130 0 0,0 0-115 0 0,0 0 66 0 0,0 0-44 0 0,3 0-582 0 0,1 0-464 0 0,3 0-878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0:59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6952 0 0,'0'3'201'0'0,"0"1"-27"0"0,0 19-109 0 0,0-16-31 0 0,0-1 65 0 0,0 1 53 0 0,1 1 47 0 0,-1 1 69 0 0,0-1 35 0 0,0 21 767 0 0,0-18-652 0 0,-2-1-69 0 0,1-6-216 0 0,0 1-33 0 0,-5 7 360 0 0,2-3-67 0 0,2 2 75 0 0,1-4-194 0 0,-1-1-36 0 0,-2 3 155 0 0,3-7-339 0 0,0-1 0 0 0,0 1-1 0 0,0-1 1 0 0,0 1-1 0 0,0 0 1 0 0,1 0-1 0 0,-1-1 1 0 0,1 1-1 0 0,-1 0 1 0 0,1 0-1 0 0,0 0 1 0 0,0 0 0 0 0,0 1-54 0 0,-3 17 272 0 0,-9 14 236 0 0,5-17-265 0 0,-1-1-44 0 0,3-6-103 0 0,1-1-39 0 0,0-1-48 0 0,1-3 80 0 0,0-1-33 0 0,1-1-21 0 0,-1-1-25 0 0,-1 4 14 0 0,3-5-146 0 0,0 0 34 0 0,0 2 1 0 0,0-1 110 0 0,1 0 60 0 0,-1-1 36 0 0,-1 4 249 0 0,2-4-290 0 0,-1 0-49 0 0,0 0-54 0 0,1 0-55 0 0,-1 1-63 0 0,0-1-74 0 0,0 0-26 0 0,0 0-63 0 0,0 0-69 0 0,0 1-72 0 0,0-1-80 0 0,0 0-84 0 0,-1 1-90 0 0,0 0-95 0 0,-2 2-1029 0 0,-4 4-1048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1:11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137 500 6392 0 0,'0'0'141'0'0,"0"0"23"0"0,-3 0 12 0 0,-7-3-24 0 0,5-7-121 0 0,3 9 10 0 0,-1 1-95 0 0,0 0 49 0 0,1 0 104 0 0,0-2 83 0 0,0 1-47 0 0,1 0 32 0 0,-9-9 453 0 0,7 7 20 0 0,1 6-33 0 0,-10 5-218 0 0,11-8-356 0 0,0 0 0 0 0,0 1 0 0 0,0-1 1 0 0,0 1-1 0 0,0-1 0 0 0,1 1 0 0 0,-1-1 0 0 0,0 1 0 0 0,0 0 0 0 0,0-1 0 0 0,1 1 0 0 0,-1 0 0 0 0,0 0 0 0 0,1 0 1 0 0,-1-1-1 0 0,1 1 0 0 0,-1 0 0 0 0,1 0 0 0 0,-1 0 0 0 0,1 0 0 0 0,-1 0 0 0 0,1 0 0 0 0,0 0-33 0 0,-3 4 319 0 0,-12 20 17 0 0,5-7-167 0 0,10-18-167 0 0,-3 14 119 0 0,3 6-33 0 0,1-11-51 0 0,-3 7 44 0 0,-4 1-16 0 0,1-2-17 0 0,2 2 6 0 0,4 10-13 0 0,-1-20-29 0 0,0 0 0 0 0,0 1 1 0 0,0-1-1 0 0,-1-1 0 0 0,-1 5-12 0 0,-2 4 8 0 0,2-10-2 0 0,1 1 1 0 0,-1-1-1 0 0,1 1 1 0 0,0-1-1 0 0,0 1 1 0 0,1 0 0 0 0,-1-1-1 0 0,1 1 1 0 0,1 0-1 0 0,-1-1 1 0 0,1 1-1 0 0,0 1-6 0 0,5 5 29 0 0,-5-11-27 0 0,0 1 1 0 0,0-1 0 0 0,-1 0 0 0 0,1 1-1 0 0,-1-1 1 0 0,1 1 0 0 0,-1-1 0 0 0,1 1-1 0 0,-1-1 1 0 0,0 1 0 0 0,0-1 0 0 0,1 1-1 0 0,-1-1-2 0 0,0 1 4 0 0,0-1-1 0 0,0 1 0 0 0,0 0 1 0 0,1-1-1 0 0,-1 1 0 0 0,0-1 1 0 0,1 1-1 0 0,-1-1 0 0 0,1 1 0 0 0,0-1 1 0 0,0 1-1 0 0,0-1 0 0 0,-1 0 1 0 0,2 1-4 0 0,2 6 7 0 0,-2-4-6 0 0,-1-3 2 0 0,-1-1-1 0 0,0 1 0 0 0,0 0 0 0 0,1-1 0 0 0,-1 1 1 0 0,0-1-1 0 0,1 1 0 0 0,-1 0 0 0 0,1-1 0 0 0,-1 1 0 0 0,1-1 1 0 0,-1 0-1 0 0,0 1 0 0 0,1-1 0 0 0,0 1 0 0 0,-1-1 1 0 0,1 0-1 0 0,-1 1 0 0 0,1-1 0 0 0,-1 0 0 0 0,1 1 0 0 0,0-1-2 0 0,4 2 11 0 0,7 8 19 0 0,-8-7 59 0 0,0-2-44 0 0,5-4-7 0 0,-8 2-20 0 0,7-4 46 0 0,16-11 155 0 0,-16 10-157 0 0,2-10 97 0 0,8 3-30 0 0,-14 10-89 0 0,1 0 0 0 0,0 0 0 0 0,-1-1-1 0 0,0 0 1 0 0,1 0 0 0 0,-2 0 0 0 0,1-1 0 0 0,0 1-40 0 0,2-5 49 0 0,8-12 58 0 0,-6 5-7 0 0,-5 4-40 0 0,-2 8-42 0 0,0 0 0 0 0,0 0 0 0 0,1 1 0 0 0,-1-1 0 0 0,1 1 1 0 0,0-1-1 0 0,0 1 0 0 0,0-1-18 0 0,1-1 12 0 0,-1 1 1 0 0,0-1-1 0 0,0 1 1 0 0,0-1-1 0 0,-1 0 1 0 0,0 0-1 0 0,0 0 0 0 0,0 1 1 0 0,0-1-1 0 0,-1-2-12 0 0,1-15 77 0 0,-2-19-77 0 0,0 9-6 0 0,1 27 7 0 0,0-1 0 0 0,-1 1 0 0 0,1 0 0 0 0,-1-1 0 0 0,-1 1 0 0 0,1 0 0 0 0,-1 0 0 0 0,0 0 0 0 0,0 0 0 0 0,-2-3-1 0 0,-6-19 38 0 0,2-13-23 0 0,7 30-12 0 0,-1 0 0 0 0,0 0-1 0 0,-1 0 1 0 0,-1-2-3 0 0,-1 1 21 0 0,0 1 1 0 0,0 0-1 0 0,-1 0 0 0 0,-3-4-21 0 0,2 4 24 0 0,1 0 0 0 0,0 0 0 0 0,1-1 1 0 0,-1-4-25 0 0,-1-1 27 0 0,1 4 10 0 0,2 1-1 0 0,0-1 1 0 0,-3-12-37 0 0,4 5 48 0 0,3 14-26 0 0,-1 0-1 0 0,0-1 0 0 0,0 2 0 0 0,0-1 0 0 0,0 0 0 0 0,-1 0 0 0 0,0 0 0 0 0,0 1 1 0 0,-2-4-22 0 0,1 3 45 0 0,0-1 0 0 0,0 1 0 0 0,0-1 0 0 0,1 0 0 0 0,-2-4-45 0 0,-6-15 184 0 0,9 22-140 0 0,0-1 1 0 0,0 0 0 0 0,1 0-1 0 0,-1 0 1 0 0,1 1-1 0 0,0-1 1 0 0,0 0 0 0 0,0 0-1 0 0,0 0 1 0 0,1-1-45 0 0,0-15 233 0 0,-1 10-137 0 0,0 8-6 0 0,0 4-31 0 0,0 1-58 0 0,0 0-1 0 0,0 0 1 0 0,0 0 0 0 0,1 0-1 0 0,-1 0 1 0 0,1-1 0 0 0,0 1 0 0 0,0 0-1 0 0,0 0 1 0 0,0-1 0 0 0,0 1-1 0 0,1 0 1 0 0,-1-1 0 0 0,1 1 0 0 0,1 0-1 0 0,5 10 0 0 0,1-1 0 0 0,-1 0 0 0 0,-1 1 0 0 0,6 13 0 0 0,33 90 0 0 0,-6-8-6 0 0,-21-58 41 0 0,-1-1 38 0 0,3 0 44 0 0,2 0 53 0 0,-17-35-116 0 0,11 30 197 0 0,-13-27-178 0 0,1 11 45 0 0,1-13-67 0 0,-5-12-46 0 0,0 0-1 0 0,1 0 1 0 0,-2 1 0 0 0,1-1 0 0 0,0 0 0 0 0,-1 0-1 0 0,1 1 1 0 0,-1 1-5 0 0,-1 9 50 0 0,1-11-42 0 0,0 0 0 0 0,0 0-1 0 0,0 0 1 0 0,0-1 0 0 0,0 1-1 0 0,0 0 1 0 0,1 0 0 0 0,-1 0-1 0 0,1-1 1 0 0,1 3-8 0 0,8 11 10 0 0,-8-7-30 0 0,-2-3-56 0 0,0 0-82 0 0,0 0-63 0 0,0 1-101 0 0,0 4-214 0 0,0 4-242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1:10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243 106 6056 0 0,'0'0'176'0'0,"0"-2"-4"0"0,1-4-138 0 0,0 1 37 0 0,2 0 40 0 0,0 1 39 0 0,-1-1 42 0 0,1 0 43 0 0,-1 0 45 0 0,-2-1 45 0 0,0 4 410 0 0,0 2-26 0 0,-2-3-137 0 0,-5-8-149 0 0,3 3-152 0 0,0 2 49 0 0,-3 2 23 0 0,7 3-324 0 0,-1 1 1 0 0,1 0 0 0 0,0 0-1 0 0,-1 0 1 0 0,1 0-1 0 0,0-1 1 0 0,-1 1 0 0 0,1 0-1 0 0,0 0 1 0 0,-1-1-1 0 0,1 1 1 0 0,0 0 0 0 0,0-1-1 0 0,-1 1 1 0 0,1 0-1 0 0,0-1 1 0 0,0 1 0 0 0,0-1-1 0 0,-1 1 1 0 0,1 0-1 0 0,0-1 1 0 0,0 1 0 0 0,0 0-1 0 0,0-1 1 0 0,0 1-1 0 0,0-1 1 0 0,0 1 0 0 0,0 0-1 0 0,0-1 1 0 0,0 1-1 0 0,0-1-19 0 0,0 1 8 0 0,0 0 0 0 0,0 0 0 0 0,0 0 0 0 0,0 0 0 0 0,0 0 0 0 0,0 0-1 0 0,0-1 1 0 0,0 1 0 0 0,0 0 0 0 0,0 0 0 0 0,0 0 0 0 0,0 0 0 0 0,0 0 0 0 0,0 0 0 0 0,0 0-1 0 0,0 0 1 0 0,0 0 0 0 0,0 0 0 0 0,0 0 0 0 0,0-1 0 0 0,0 1 0 0 0,0 0 0 0 0,0 0-1 0 0,0 0 1 0 0,0 0 0 0 0,0 0 0 0 0,0 0 0 0 0,0 0 0 0 0,0 0 0 0 0,0 0 0 0 0,0 0 0 0 0,-1 0-1 0 0,1 0 1 0 0,0 0 0 0 0,0 0 0 0 0,0 0 0 0 0,0 0 0 0 0,0-1 0 0 0,0 1 0 0 0,0 0-1 0 0,0 0 1 0 0,0 0 0 0 0,0 0 0 0 0,0 0 0 0 0,-1 0 0 0 0,1 0 0 0 0,0 0 0 0 0,0 0 0 0 0,0 0-1 0 0,0 0 1 0 0,0 0 0 0 0,0 0 0 0 0,0 0 0 0 0,0 0 0 0 0,0 0 0 0 0,0 1 0 0 0,-1-1-8 0 0,-5-2 280 0 0,1-3 14 0 0,2 1-27 0 0,-1 1-2 0 0,-1 2 38 0 0,-2 0 96 0 0,2 1-134 0 0,-13 0 494 0 0,12 0-546 0 0,-1 0-76 0 0,5 0-118 0 0,0 0-38 0 0,-3 3 221 0 0,-2 4-88 0 0,-16 15 93 0 0,13-8-160 0 0,5-4-3 0 0,4-8-40 0 0,0 0 0 0 0,0 0 0 0 0,0 0 0 0 0,0 1 0 0 0,-1-1 0 0 0,1-1 0 0 0,-1 1 0 0 0,1 0 0 0 0,-1 0-4 0 0,-1 1-1 0 0,1 0 0 0 0,0 0 0 0 0,0 0 0 0 0,0 0 0 0 0,0 0 1 0 0,0 1 0 0 0,0 0-11 0 0,1-1 1 0 0,-1 0 0 0 0,0 1-1 0 0,-1-1 1 0 0,1 0 0 0 0,-1 0 10 0 0,1-1-1 0 0,1 0 0 0 0,-1 0 0 0 0,1-1 0 0 0,0 1 0 0 0,0 0 0 0 0,-1 0 0 0 0,1 0 0 0 0,1 0 1 0 0,-1 1-1 0 0,0-1 0 0 0,0 0 0 0 0,1 0 0 0 0,-1 0 0 0 0,1 1 1 0 0,-3 9 0 0 0,-12 24 0 0 0,12-27 0 0 0,-9 24 0 0 0,10-29 0 0 0,0 0 0 0 0,0 0 0 0 0,0 0 0 0 0,1 1 0 0 0,0-1 0 0 0,0 0 0 0 0,0 0 0 0 0,0 1 0 0 0,1-1 0 0 0,-1 0 0 0 0,1 1 0 0 0,1-1 0 0 0,-1 4 0 0 0,0 81 0 0 0,3-72 0 0 0,9 8 0 0 0,1-7 0 0 0,-8-5 0 0 0,-4-13 0 0 0,-1 0 0 0 0,1 1 0 0 0,0-1 0 0 0,0 0 0 0 0,-1 1 0 0 0,1-1 0 0 0,0 0 0 0 0,0 0 0 0 0,0 0 0 0 0,0 0 0 0 0,-1 0 0 0 0,1 0 0 0 0,0 0 0 0 0,1 0 0 0 0,58 0 0 0 0,-45-2 10 0 0,15-24 57 0 0,-19 22-28 0 0,-10 4-37 0 0,0-1 0 0 0,0 1 1 0 0,0 0-1 0 0,0-1 0 0 0,0 1 1 0 0,0-1-1 0 0,0 0 0 0 0,0 1 1 0 0,0-1-1 0 0,0 0 1 0 0,0 1-1 0 0,0-1 0 0 0,-1 0 1 0 0,1 0-1 0 0,0 0 0 0 0,0 0 1 0 0,-1 0-1 0 0,1 0-2 0 0,1-4 22 0 0,3-4 4 0 0,-1 1 1 0 0,1-1-1 0 0,0 1 0 0 0,0 0 1 0 0,2-1-27 0 0,8-1 28 0 0,-11 6-20 0 0,0-1 1 0 0,0 0-1 0 0,-1 0 1 0 0,1-1-1 0 0,-1 1 1 0 0,0 0 0 0 0,0-3-9 0 0,0-4 0 0 0,-3 10 4 0 0,1 0 1 0 0,-1-1-1 0 0,1 1 0 0 0,-1 0 0 0 0,1 0 0 0 0,0 0 1 0 0,0 0-1 0 0,0 0 0 0 0,0 0 0 0 0,0 0 1 0 0,1 0-1 0 0,-1 0 0 0 0,1 0 0 0 0,-1 1-4 0 0,1-1 1 0 0,-1 0 0 0 0,1 0 0 0 0,-1 1 0 0 0,0-1 0 0 0,1 0 0 0 0,-1 0 0 0 0,0 0 0 0 0,-1 0 0 0 0,1-1 0 0 0,0 1 0 0 0,0 0 0 0 0,-1 0 0 0 0,1 0 0 0 0,-1-1-1 0 0,3-9 11 0 0,7-8 36 0 0,-5-6-35 0 0,1 11-8 0 0,-5 12 2 0 0,0 0 1 0 0,0 0-1 0 0,0 0 0 0 0,0 0 0 0 0,0-1 0 0 0,-1 1 1 0 0,0 0-1 0 0,1-2-6 0 0,-2-14 11 0 0,0 15-11 0 0,1 0 0 0 0,0 0 0 0 0,-1 0 0 0 0,2 1 0 0 0,-1-1 0 0 0,0 0 0 0 0,1 0 0 0 0,0 0-1 0 0,0 0 1 0 0,0-1 0 0 0,12-17 1 0 0,-12 20-1 0 0,-2-17-11 0 0,1 17-43 0 0,-3 4 1 0 0,1 1 46 0 0,1 0 0 0 0,-1 0 0 0 0,0 1-1 0 0,1-1 1 0 0,0 0 0 0 0,-1 1 0 0 0,1-1 0 0 0,1 1-1 0 0,-1-1 1 0 0,0 1 0 0 0,1-1 0 0 0,0 1 0 0 0,0-1-1 0 0,0 1 1 0 0,0 0 0 0 0,1-1 0 0 0,-1 1 0 0 0,1-1-1 0 0,0 1 1 0 0,0 0 7 0 0,4 4-9 0 0,-4-7 9 0 0,0 0 0 0 0,0 1 0 0 0,-1-1 0 0 0,1 1 0 0 0,0-1-1 0 0,-1 1 1 0 0,1-1 0 0 0,-1 1 0 0 0,1-1 0 0 0,-1 1 0 0 0,1 0 0 0 0,-1-1 0 0 0,0 1 0 0 0,0-1 0 0 0,0 2 0 0 0,3 19-9 0 0,6-1-36 0 0,-8-18 44 0 0,0-1 0 0 0,0 1 0 0 0,-1 0 1 0 0,1 0-1 0 0,-1 0 0 0 0,0-1 0 0 0,1 1 0 0 0,-1 0 0 0 0,-1 0 0 0 0,1 0 0 0 0,0 0 1 0 0,-1 6 0 0 0,1-6 0 0 0,0 0 0 0 0,0 0 0 0 0,1 0 0 0 0,-1 0 0 0 0,1 0 0 0 0,0 0 0 0 0,0 0 0 0 0,0 0 0 0 0,1 3 0 0 0,4 9 0 0 0,-6-14 0 0 0,2 7 0 0 0,0 0 0 0 0,0 0 0 0 0,1 0 0 0 0,3 4 0 0 0,-5-10 0 0 0,-1 0 0 0 0,1 1 0 0 0,0-1 0 0 0,-1 0 0 0 0,0 0 0 0 0,1 1 0 0 0,-1-1 0 0 0,0 0 0 0 0,0 1 0 0 0,0 1 0 0 0,1 14 0 0 0,3-4 0 0 0,2 0 0 0 0,0 0 0 0 0,3 5 0 0 0,-8-17 0 0 0,-1-1 0 0 0,1 1 0 0 0,-1 0 0 0 0,0 0 0 0 0,1 0 0 0 0,-1-1 0 0 0,0 1 0 0 0,0 0 0 0 0,0 0 0 0 0,0 0 0 0 0,-1 1 0 0 0,1-2 0 0 0,0 1 0 0 0,0 0 0 0 0,0 0 0 0 0,0 0 0 0 0,0 0 0 0 0,0-1 0 0 0,1 1 0 0 0,-1 0 0 0 0,0 0 0 0 0,1-1 0 0 0,0 2 0 0 0,1 2 2 0 0,0-3-6 0 0,19 19 56 0 0,-18-19-129 0 0,-3-2-59 0 0,0 0 48 0 0,0 0-66 0 0,0 0-80 0 0,0 0 69 0 0,0 0-37 0 0,0 0-39 0 0,0 0-39 0 0,0 0-379 0 0,0 0 90 0 0,0 0-52 0 0,0 0-733 0 0,0 0-576 0 0,0 0-1098 0 0</inkml:trace>
  <inkml:trace contextRef="#ctx0" brushRef="#br0" timeOffset="428.8">591 61 6592 0 0,'0'2'149'0'0,"0"4"-29"0"0,-1 10 182 0 0,1-8-198 0 0,1-1-49 0 0,1-1-97 0 0,11 17 33 0 0,-6-11 27 0 0,-1-1 82 0 0,-4-4 139 0 0,-2 1 86 0 0,3 7 412 0 0,1-7-333 0 0,4 7 337 0 0,-3-7-308 0 0,-2-2-181 0 0,0-2-78 0 0,-1 0-43 0 0,3 26 988 0 0,7-7-355 0 0,-3-9-336 0 0,-5-5-214 0 0,-2-4-76 0 0,-1 1 44 0 0,-1 28 846 0 0,0-27-839 0 0,0-1-60 0 0,0-4 135 0 0,0-2-35 0 0,0 0-18 0 0,0 0-3 0 0,0 0-8 0 0,0 0-35 0 0,0 0-18 0 0,0 0-4 0 0,0 0-7 0 0,0 0-32 0 0,0 0-9 0 0,0 0-6 0 0,0-10 52 0 0,-7-4-87 0 0,0 2-39 0 0,5 3 39 0 0,2 2-41 0 0,0 5-6 0 0,0 0 0 0 0,0 0 0 0 0,0 0 0 0 0,0 0 0 0 0,0 0 0 0 0,1 0 0 0 0,-1 0 0 0 0,0 0 0 0 0,1 0 0 0 0,0-1-7 0 0,9-15 27 0 0,-7 6-1 0 0,-3 9-23 0 0,1 1 0 0 0,-1 0 0 0 0,1 0-1 0 0,0 0 1 0 0,-1 0 0 0 0,1-1 0 0 0,0 1 0 0 0,0 0 0 0 0,1 0 0 0 0,-1 0 0 0 0,0 1 0 0 0,0-1 0 0 0,1 0-1 0 0,0 0-2 0 0,-1 0 0 0 0,1 1 0 0 0,-1-1 0 0 0,1 0 0 0 0,-1 0 0 0 0,0 0 0 0 0,0 0-1 0 0,1-1 1 0 0,-2 1 0 0 0,1 0 0 0 0,0 0 0 0 0,0-1 0 0 0,-1 1-1 0 0,1-1 1 0 0,-1 1-5 0 0,1 0 0 0 0,-1-1-1 0 0,1 1 1 0 0,0 0-1 0 0,0-1 1 0 0,0 1-1 0 0,0 0 1 0 0,0 0-1 0 0,1 0 1 0 0,-1 0-1 0 0,0 0 1 0 0,1 0-1 0 0,0 0 6 0 0,3-4-8 0 0,-2 3 7 0 0,-1 1 1 0 0,1-1-1 0 0,0 1 1 0 0,0-1-1 0 0,0 1 1 0 0,0 0-1 0 0,0 0 1 0 0,0 0-1 0 0,1 1 1 0 0,-1-1-1 0 0,1 1 0 0 0,2-1 1 0 0,0 0-13 0 0,7-2 46 0 0,-6 2 34 0 0,1 0 45 0 0,3 0 126 0 0,-5 2-74 0 0,1-1 33 0 0,1 2 72 0 0,-1-1-58 0 0,0 2-54 0 0,0-1-52 0 0,-1 1-47 0 0,0-1-45 0 0,0 1-42 0 0,-1 0-38 0 0,1 0-50 0 0,-3-1 56 0 0,14 6-436 0 0,-5 3 72 0 0,5 0-12 0 0,-11-7 313 0 0,-1 1 65 0 0,10 24 40 0 0,0 2 19 0 0,-14-29 0 0 0,0 0 0 0 0,-1 0 0 0 0,0 0 0 0 0,1 0 0 0 0,-1 0 0 0 0,0 0 0 0 0,1 0 0 0 0,-1 0 0 0 0,0 0 0 0 0,0 0 0 0 0,0 0 0 0 0,0 0 0 0 0,0 0 0 0 0,0 0 0 0 0,0 0 0 0 0,0 1 0 0 0,-1 26 0 0 0,0-16-1 0 0,1 3 5 0 0,14 18-35 0 0,-11-21-92 0 0,-3-7-9 0 0,0-2-37 0 0,0-1-88 0 0,1 1-106 0 0,-1-2 134 0 0,1 0-34 0 0,0-1-38 0 0,0 1-39 0 0,0 0-43 0 0,0-1-44 0 0,1 1-48 0 0,0-1-51 0 0,0 0-52 0 0,0 0-55 0 0,4 0-1363 0 0,3 0-1132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38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6880 0 0,'0'3'157'0'0,"0"5"-49"0"0,0 13 246 0 0,0-9-281 0 0,0 5-45 0 0,0-6 29 0 0,0-2 97 0 0,0 1 174 0 0,0 9 312 0 0,0-8-393 0 0,0-2 130 0 0,1-3-94 0 0,1 1-38 0 0,2 1 4 0 0,0 0-25 0 0,-2-1-30 0 0,-1 1 30 0 0,0 2 83 0 0,-1-1-165 0 0,0 0 85 0 0,0 2 49 0 0,0 16 427 0 0,0-12-347 0 0,0-7-210 0 0,0-1-71 0 0,1 6 223 0 0,6 0 35 0 0,-2-2-29 0 0,-3 0-43 0 0,-2 16 383 0 0,0-24-338 0 0,0-3 0 0 0,0 0 12 0 0,0 0 2 0 0,0 0-1 0 0,0 0-15 0 0,0 0-68 0 0,0 0-32 0 0,-7-2 21 0 0,2-4-64 0 0,2-2-53 0 0,2-3-43 0 0,0-8-21 0 0,2-9-30 0 0,0 14 32 0 0,0-14 22 0 0,0 19-50 0 0,1 1 0 0 0,0-1 0 0 0,0 1 0 0 0,2-6-18 0 0,-3 11 2 0 0,0 0 0 0 0,0 0-1 0 0,-1 0 1 0 0,1-1 0 0 0,-1 1 0 0 0,0 0-1 0 0,0 0 1 0 0,0-1-2 0 0,1-15-1 0 0,5 6 1 0 0,-1 0 0 0 0,2 0 0 0 0,-1 0 0 0 0,2 0 0 0 0,0 1 0 0 0,2-1 0 0 0,-2 0 0 0 0,-4 7 2 0 0,1 0 0 0 0,-1 1-1 0 0,1-1 1 0 0,4-3-2 0 0,8-2-20 0 0,-15 10 9 0 0,0 0-1 0 0,0 0 1 0 0,0 1-1 0 0,-1-1 1 0 0,1 1-1 0 0,0 0 1 0 0,0-1-1 0 0,2 1 12 0 0,22-2-77 0 0,-18-1 54 0 0,-7 2 20 0 0,-1 1-1 0 0,1 0 0 0 0,0-1 0 0 0,0 1 0 0 0,0 0 0 0 0,0 0 0 0 0,0-1 0 0 0,0 1 0 0 0,-1 0 0 0 0,1 0 0 0 0,0 0 0 0 0,0 0 1 0 0,0 0-1 0 0,0 0 0 0 0,0 0 0 0 0,0 1 0 0 0,0-1 0 0 0,-1 0 0 0 0,1 0 0 0 0,0 1 0 0 0,0-1 0 0 0,0 1 0 0 0,0-1 0 0 0,-1 1 1 0 0,1-1-1 0 0,0 1 0 0 0,0-1 4 0 0,-1 1-2 0 0,31 4-126 0 0,-30-4 123 0 0,1 0-1 0 0,0 0 1 0 0,-1 0-1 0 0,1 0 1 0 0,0 0-1 0 0,-1 1 1 0 0,0-1-1 0 0,1 0 1 0 0,-1 1-1 0 0,1 1 6 0 0,0 0-1 0 0,0 1-1 0 0,0 0 1 0 0,-1-1 0 0 0,1 1 0 0 0,-1 0-1 0 0,1 3 2 0 0,1 4-1 0 0,7 9 1 0 0,-7-7 0 0 0,-2-11 0 0 0,-1 0 0 0 0,1 0 0 0 0,-1 1 0 0 0,1-1 0 0 0,0 0 0 0 0,0 0 0 0 0,0 0 0 0 0,0 0 0 0 0,0 0 0 0 0,0 0 0 0 0,0 0 0 0 0,1-1 0 0 0,-1 1 0 0 0,1 0 0 0 0,0 0-3 0 0,-1 0 0 0 0,1 0 0 0 0,-1 0 0 0 0,0 0 0 0 0,0 0 0 0 0,1 0 0 0 0,-1 0 0 0 0,-1 0 0 0 0,1 1 0 0 0,0-1 0 0 0,0 0 0 0 0,-1 1 0 0 0,0-1 0 0 0,1 1 0 0 0,-1-1 0 0 0,0 0 0 0 0,0 1 0 0 0,0-1 0 0 0,-1 1 3 0 0,1 1-2 0 0,0 0-1 0 0,1-1 1 0 0,-1 1-1 0 0,1 0 1 0 0,-1 0-1 0 0,2 1 3 0 0,8 15 0 0 0,-5 6 0 0 0,0-12 0 0 0,-3-10 0 0 0,-1-1 0 0 0,0 0 0 0 0,0 0 0 0 0,0 0 0 0 0,-1 0 0 0 0,1 1 0 0 0,-1-1 0 0 0,0 2 0 0 0,0 9-10 0 0,0 63 103 0 0,3-72-50 0 0,2 0-40 0 0,0 0-41 0 0,-3-3-60 0 0,-2-2-45 0 0,0 0-207 0 0,1 0 259 0 0,-1 0-2 0 0,0 1-19 0 0,0-1-44 0 0,0 0-15 0 0,1 1-45 0 0,-1-1-49 0 0,1 1-57 0 0,0 0-61 0 0,0 0-56 0 0,0 0-51 0 0,0 0-43 0 0,1 0-156 0 0,-1 1-44 0 0,1 0-188 0 0,2 1-508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39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17 8288 0 0,'0'0'190'0'0,"0"0"28"0"0,0 0 7 0 0,-2-2-33 0 0,-11-8-153 0 0,10 8-15 0 0,-1 1 44 0 0,-4-1 178 0 0,-2 2 185 0 0,-7 1 327 0 0,6 0-327 0 0,5-1-252 0 0,0 0-35 0 0,3 0-60 0 0,1 0 1 0 0,0 0-1 0 0,-1 1 0 0 0,1-1 0 0 0,0 1 1 0 0,0-1-1 0 0,-1 1 0 0 0,1 0 1 0 0,0 0-1 0 0,0 0 0 0 0,-1 1-84 0 0,-10 7 412 0 0,-2 4-59 0 0,4-3-85 0 0,-1-2-59 0 0,-8 7 73 0 0,0 10-37 0 0,-5-5-56 0 0,5 6-11 0 0,6-14-82 0 0,11-9-74 0 0,-1 0 1 0 0,1 1 0 0 0,0-1 0 0 0,0 1 0 0 0,0-1 0 0 0,0 1-1 0 0,0 0 1 0 0,-1 4-23 0 0,-7 10 63 0 0,8-14-38 0 0,0 0-1 0 0,0 1 1 0 0,1-1-1 0 0,-1 1 1 0 0,0 2-25 0 0,-2 19 84 0 0,0-11-40 0 0,4-12-39 0 0,-1 0 0 0 0,1 0 0 0 0,0 0 0 0 0,1 0 0 0 0,-1 1 0 0 0,0-1 0 0 0,1 0 0 0 0,0 2-5 0 0,-1 14 84 0 0,2 13 20 0 0,0-30-97 0 0,-1 0 1 0 0,1 0 0 0 0,0 0 0 0 0,-1 0-1 0 0,1 0 1 0 0,0 0 0 0 0,0 0-1 0 0,0 0 1 0 0,1 0 0 0 0,-1 0-1 0 0,0-1 1 0 0,1 1 0 0 0,0 0-8 0 0,15 16 86 0 0,-10-10-59 0 0,1 0 1 0 0,0 0 0 0 0,0-1 0 0 0,7 5-28 0 0,-6-6 8 0 0,-4-2 3 0 0,0-1 0 0 0,0 1 0 0 0,0-1 1 0 0,1 0-1 0 0,4 1-11 0 0,18 1 11 0 0,-12 0-11 0 0,-10-3 10 0 0,0-1 0 0 0,1 1 0 0 0,-1-1 0 0 0,0 0 0 0 0,1 0 0 0 0,-1-1-10 0 0,7 0-66 0 0,19 0 26 0 0,-22 0-9 0 0,-1 0-48 0 0,2 0-86 0 0,-1 0-104 0 0,-5 0 98 0 0,0 0-35 0 0,-1 0-37 0 0,1 0-41 0 0,-3 0-42 0 0,0 0-51 0 0,0 0-46 0 0,0 0-41 0 0,0 0-141 0 0,0 0-39 0 0,0 0-172 0 0,1 0-459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0:52:39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63 298 7632 0 0,'12'-13'166'0'0,"-9"11"-22"0"0,0 0-51 0 0,-1 2-33 0 0,2 0-28 0 0,0 0-5 0 0,-2-1 21 0 0,13-7 136 0 0,0 14-146 0 0,-14-7-38 0 0,0 1 0 0 0,1-1 0 0 0,-1 1 0 0 0,0 0 0 0 0,0-1 0 0 0,0 0 0 0 0,0 1 0 0 0,0-1 0 0 0,0 0 0 0 0,-1 1 0 0 0,1-1 0 0 0,0 0 0 0 0,0 0 0 0 0,0-1 0 0 0,9-6 17 0 0,-4 4 71 0 0,1 2 64 0 0,1 1 96 0 0,4-1 210 0 0,-2-4-78 0 0,-2 2-107 0 0,-3 1-59 0 0,0 1-35 0 0,0 0 2 0 0,2-1 44 0 0,6-3 137 0 0,-3 2-45 0 0,-9 3-288 0 0,0 0 0 0 0,0 1 0 0 0,0-1 0 0 0,0 0 0 0 0,-1 1 0 0 0,1-1 0 0 0,0 0 0 0 0,-1 0 0 0 0,1 0 1 0 0,0 0-1 0 0,-1 0 0 0 0,1 0 0 0 0,-1 0 0 0 0,1 0 0 0 0,-1 0 0 0 0,1 0-29 0 0,5-10 401 0 0,-1 8-214 0 0,0 0-34 0 0,-4 3-132 0 0,1-1 0 0 0,-1 1 0 0 0,0 0 1 0 0,-1-1-1 0 0,1 1 0 0 0,0-1 0 0 0,0 0 1 0 0,0 1-1 0 0,0-1 0 0 0,0 0 0 0 0,0 0 1 0 0,-1 1-1 0 0,1-1 0 0 0,0 0 0 0 0,-1 0 1 0 0,1 0-22 0 0,0-1 43 0 0,-1 0 0 0 0,1 1 0 0 0,-1-1 1 0 0,1 0-1 0 0,-1 0 0 0 0,0 0 1 0 0,0 1-1 0 0,0-1 0 0 0,0 0 0 0 0,0 0 1 0 0,0-1-44 0 0,-1 1 37 0 0,1 0 1 0 0,0 1 0 0 0,0-1 0 0 0,0 0 0 0 0,0 0 0 0 0,0 0-1 0 0,1 0 1 0 0,-1 1 0 0 0,1-1 0 0 0,-1 0 0 0 0,1-1-38 0 0,4-4 115 0 0,0-3 42 0 0,-2-3 39 0 0,-3 1-16 0 0,0 0-40 0 0,0-24 180 0 0,0 35-314 0 0,0 0 1 0 0,0 1 0 0 0,0-1 0 0 0,0 0 0 0 0,-1 0 0 0 0,1 1 0 0 0,0-1 0 0 0,0 0 0 0 0,0 1 0 0 0,0-1 0 0 0,-1 0 0 0 0,1 1 0 0 0,0-1 0 0 0,-1 0-1 0 0,1 1 1 0 0,-1-1 0 0 0,1 1 0 0 0,-1-1 0 0 0,1 1 0 0 0,-1-1 0 0 0,1 1 0 0 0,-1-1 0 0 0,1 1 0 0 0,-1-1 0 0 0,0 1-7 0 0,1 0 4 0 0,-1-1 0 0 0,1 1 0 0 0,0 0 0 0 0,-1-1 0 0 0,1 1 0 0 0,-1 0 1 0 0,1-1-1 0 0,0 1 0 0 0,-1-1 0 0 0,1 1 0 0 0,0-1 0 0 0,-1 1 0 0 0,1-1 0 0 0,0 1 0 0 0,-1-1 1 0 0,1 1-1 0 0,0-1 0 0 0,0 1 0 0 0,0-1 0 0 0,0 1 0 0 0,0-1 0 0 0,0 1 0 0 0,0-1 1 0 0,0 0-5 0 0,0 1 1 0 0,0 0 0 0 0,0 0 0 0 0,0 0 0 0 0,0 0 0 0 0,0-1 0 0 0,0 1 0 0 0,0 0 1 0 0,0 0-1 0 0,0 0 0 0 0,0 0 0 0 0,0 0 0 0 0,0 0 0 0 0,0 0 0 0 0,0 0 0 0 0,0 0 1 0 0,0 0-1 0 0,0 0 0 0 0,0-1 0 0 0,0 1 0 0 0,0 0 0 0 0,0 0 0 0 0,0 0 0 0 0,-1 0 0 0 0,1 0 1 0 0,0 0-1 0 0,0 0 0 0 0,0 0 0 0 0,0 0 0 0 0,0 0 0 0 0,0 0 0 0 0,0 0 0 0 0,0 0 1 0 0,0 0-1 0 0,0-1 0 0 0,0 1 0 0 0,0 0 0 0 0,0 0 0 0 0,0 0 0 0 0,0 0 0 0 0,-1 0 1 0 0,1 0-1 0 0,0 0 0 0 0,0 0 0 0 0,0 0 0 0 0,0 0 0 0 0,0 0 0 0 0,0 0 0 0 0,0 0 1 0 0,0 0-1 0 0,0 0 0 0 0,0 0 0 0 0,-1 0 0 0 0,1 0 0 0 0,0 0 0 0 0,0 0 0 0 0,0 0 1 0 0,0 0-2 0 0,-2 0 6 0 0,0 0 1 0 0,0-1 0 0 0,0 1 0 0 0,0-1-1 0 0,1 0 1 0 0,-1 0 0 0 0,0 0 0 0 0,-1 0-7 0 0,-4-3 10 0 0,2 12 2 0 0,4-8-9 0 0,0 1 1 0 0,-1 0-1 0 0,1-1 1 0 0,0 0-1 0 0,0 1 1 0 0,0-1-1 0 0,-1 0 1 0 0,1 0-1 0 0,0 1 1 0 0,0-1-1 0 0,0 0 1 0 0,-1 0-1 0 0,1-1 1 0 0,0 1-1 0 0,0 0 1 0 0,-1 0-4 0 0,0 0 1 0 0,0-1 1 0 0,0 1-1 0 0,0 0 1 0 0,0 0-1 0 0,0 1 0 0 0,0-1 1 0 0,0 0-1 0 0,0 1 1 0 0,0-1-1 0 0,0 1-1 0 0,-20 10 37 0 0,1 1 0 0 0,0 1-37 0 0,14-8 6 0 0,-1 0 1 0 0,2 1-1 0 0,-1 0 0 0 0,0 0 0 0 0,1 0 0 0 0,0 1 1 0 0,-4 7-7 0 0,-35 56 72 0 0,32-55-61 0 0,11-14-1 0 0,0 1-1 0 0,1 0 1 0 0,-1-1-1 0 0,1 1 1 0 0,0 0-1 0 0,-1 0 1 0 0,1 0-1 0 0,0 0 1 0 0,0 0-1 0 0,0 0-9 0 0,-4 24 84 0 0,-2-10-22 0 0,6-14-53 0 0,0 1 1 0 0,0-1-1 0 0,0 1 0 0 0,0-1 1 0 0,0 1-1 0 0,1 0 1 0 0,-1-1-1 0 0,1 3-9 0 0,0-2 16 0 0,0 0 1 0 0,0 0-1 0 0,1 0 0 0 0,-1 0 0 0 0,1 0 1 0 0,0 0-1 0 0,0 0-16 0 0,0 2 17 0 0,7 17 86 0 0,-7-19-71 0 0,1 1 0 0 0,0 0 0 0 0,0 0 0 0 0,0-1 1 0 0,0 1-1 0 0,1-1 0 0 0,2 3-32 0 0,6 6 100 0 0,-2-2 5 0 0,0-1 1 0 0,1 0-1 0 0,0-1 0 0 0,0 0 1 0 0,1-1-1 0 0,9 6-105 0 0,5 0 123 0 0,-14-7-54 0 0,1 0 1 0 0,0 0 0 0 0,0-1-1 0 0,7 2-69 0 0,11-2 123 0 0,-26-4-111 0 0,8 2 30 0 0,0 0 1 0 0,0-1-1 0 0,1 0 0 0 0,7-1-42 0 0,-5-1-42 0 0,-1 0 63 0 0,34 0 226 0 0,-28 0-194 0 0,-8 0-73 0 0,0 0-55 0 0,0 0-80 0 0,-1 0-92 0 0,1 0-109 0 0,-7 0 133 0 0,1 0-33 0 0,-3 0-143 0 0,1 0-66 0 0,-1 0-58 0 0,1 0-51 0 0,0 0-171 0 0,-1 0-51 0 0,2 0-208 0 0,1 0-556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18F5-B5F5-4D95-B9F6-56DA7ACC46F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BA5A-D680-44CE-9612-80D6FAB8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1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46.png"/><Relationship Id="rId112" Type="http://schemas.openxmlformats.org/officeDocument/2006/relationships/customXml" Target="../ink/ink54.xml"/><Relationship Id="rId16" Type="http://schemas.openxmlformats.org/officeDocument/2006/relationships/customXml" Target="../ink/ink6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102" Type="http://schemas.openxmlformats.org/officeDocument/2006/relationships/customXml" Target="../ink/ink49.xml"/><Relationship Id="rId123" Type="http://schemas.openxmlformats.org/officeDocument/2006/relationships/image" Target="../media/image63.png"/><Relationship Id="rId128" Type="http://schemas.openxmlformats.org/officeDocument/2006/relationships/customXml" Target="../ink/ink62.xml"/><Relationship Id="rId90" Type="http://schemas.openxmlformats.org/officeDocument/2006/relationships/customXml" Target="../ink/ink43.xml"/><Relationship Id="rId95" Type="http://schemas.openxmlformats.org/officeDocument/2006/relationships/image" Target="../media/image49.png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7.xml"/><Relationship Id="rId80" Type="http://schemas.openxmlformats.org/officeDocument/2006/relationships/customXml" Target="../ink/ink38.xml"/><Relationship Id="rId85" Type="http://schemas.openxmlformats.org/officeDocument/2006/relationships/image" Target="../media/image44.pn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66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49" Type="http://schemas.openxmlformats.org/officeDocument/2006/relationships/image" Target="../media/image26.png"/><Relationship Id="rId114" Type="http://schemas.openxmlformats.org/officeDocument/2006/relationships/customXml" Target="../ink/ink55.xml"/><Relationship Id="rId119" Type="http://schemas.openxmlformats.org/officeDocument/2006/relationships/image" Target="../media/image61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1.xml"/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76" Type="http://schemas.openxmlformats.org/officeDocument/2006/relationships/customXml" Target="../ink/ink36.xml"/><Relationship Id="rId97" Type="http://schemas.openxmlformats.org/officeDocument/2006/relationships/image" Target="../media/image50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64.png"/><Relationship Id="rId7" Type="http://schemas.openxmlformats.org/officeDocument/2006/relationships/image" Target="../media/image2.png"/><Relationship Id="rId71" Type="http://schemas.openxmlformats.org/officeDocument/2006/relationships/image" Target="../media/image37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66" Type="http://schemas.openxmlformats.org/officeDocument/2006/relationships/customXml" Target="../ink/ink31.xml"/><Relationship Id="rId87" Type="http://schemas.openxmlformats.org/officeDocument/2006/relationships/image" Target="../media/image45.png"/><Relationship Id="rId110" Type="http://schemas.openxmlformats.org/officeDocument/2006/relationships/customXml" Target="../ink/ink53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39.xml"/><Relationship Id="rId19" Type="http://schemas.openxmlformats.org/officeDocument/2006/relationships/image" Target="../media/image11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56" Type="http://schemas.openxmlformats.org/officeDocument/2006/relationships/customXml" Target="../ink/ink26.xml"/><Relationship Id="rId77" Type="http://schemas.openxmlformats.org/officeDocument/2006/relationships/image" Target="../media/image40.png"/><Relationship Id="rId100" Type="http://schemas.openxmlformats.org/officeDocument/2006/relationships/customXml" Target="../ink/ink48.xml"/><Relationship Id="rId105" Type="http://schemas.openxmlformats.org/officeDocument/2006/relationships/image" Target="../media/image54.png"/><Relationship Id="rId126" Type="http://schemas.openxmlformats.org/officeDocument/2006/relationships/customXml" Target="../ink/ink61.xml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93" Type="http://schemas.openxmlformats.org/officeDocument/2006/relationships/image" Target="../media/image48.png"/><Relationship Id="rId98" Type="http://schemas.openxmlformats.org/officeDocument/2006/relationships/customXml" Target="../ink/ink47.xml"/><Relationship Id="rId121" Type="http://schemas.openxmlformats.org/officeDocument/2006/relationships/image" Target="../media/image62.png"/><Relationship Id="rId25" Type="http://schemas.openxmlformats.org/officeDocument/2006/relationships/image" Target="../media/image14.png"/><Relationship Id="rId46" Type="http://schemas.openxmlformats.org/officeDocument/2006/relationships/customXml" Target="../ink/ink21.xml"/><Relationship Id="rId67" Type="http://schemas.openxmlformats.org/officeDocument/2006/relationships/image" Target="../media/image35.png"/><Relationship Id="rId116" Type="http://schemas.openxmlformats.org/officeDocument/2006/relationships/customXml" Target="../ink/ink56.xml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62" Type="http://schemas.openxmlformats.org/officeDocument/2006/relationships/customXml" Target="../ink/ink29.xml"/><Relationship Id="rId83" Type="http://schemas.openxmlformats.org/officeDocument/2006/relationships/image" Target="../media/image43.png"/><Relationship Id="rId88" Type="http://schemas.openxmlformats.org/officeDocument/2006/relationships/customXml" Target="../ink/ink42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16.xml"/><Relationship Id="rId57" Type="http://schemas.openxmlformats.org/officeDocument/2006/relationships/image" Target="../media/image30.png"/><Relationship Id="rId106" Type="http://schemas.openxmlformats.org/officeDocument/2006/relationships/customXml" Target="../ink/ink51.xml"/><Relationship Id="rId127" Type="http://schemas.openxmlformats.org/officeDocument/2006/relationships/image" Target="../media/image65.png"/><Relationship Id="rId10" Type="http://schemas.openxmlformats.org/officeDocument/2006/relationships/customXml" Target="../ink/ink3.xml"/><Relationship Id="rId31" Type="http://schemas.openxmlformats.org/officeDocument/2006/relationships/image" Target="../media/image17.png"/><Relationship Id="rId52" Type="http://schemas.openxmlformats.org/officeDocument/2006/relationships/customXml" Target="../ink/ink24.xml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59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.png"/><Relationship Id="rId21" Type="http://schemas.openxmlformats.org/officeDocument/2006/relationships/image" Target="../media/image74.png"/><Relationship Id="rId63" Type="http://schemas.openxmlformats.org/officeDocument/2006/relationships/image" Target="../media/image95.png"/><Relationship Id="rId159" Type="http://schemas.openxmlformats.org/officeDocument/2006/relationships/image" Target="../media/image143.png"/><Relationship Id="rId170" Type="http://schemas.openxmlformats.org/officeDocument/2006/relationships/customXml" Target="../ink/ink145.xml"/><Relationship Id="rId226" Type="http://schemas.openxmlformats.org/officeDocument/2006/relationships/customXml" Target="../ink/ink173.xml"/><Relationship Id="rId268" Type="http://schemas.openxmlformats.org/officeDocument/2006/relationships/customXml" Target="../ink/ink194.xml"/><Relationship Id="rId32" Type="http://schemas.openxmlformats.org/officeDocument/2006/relationships/customXml" Target="../ink/ink76.xml"/><Relationship Id="rId74" Type="http://schemas.openxmlformats.org/officeDocument/2006/relationships/customXml" Target="../ink/ink97.xml"/><Relationship Id="rId128" Type="http://schemas.openxmlformats.org/officeDocument/2006/relationships/customXml" Target="../ink/ink124.xml"/><Relationship Id="rId181" Type="http://schemas.openxmlformats.org/officeDocument/2006/relationships/image" Target="../media/image154.png"/><Relationship Id="rId237" Type="http://schemas.openxmlformats.org/officeDocument/2006/relationships/image" Target="../media/image182.png"/><Relationship Id="rId279" Type="http://schemas.openxmlformats.org/officeDocument/2006/relationships/image" Target="../media/image203.png"/><Relationship Id="rId43" Type="http://schemas.openxmlformats.org/officeDocument/2006/relationships/image" Target="../media/image85.png"/><Relationship Id="rId139" Type="http://schemas.openxmlformats.org/officeDocument/2006/relationships/image" Target="../media/image133.png"/><Relationship Id="rId290" Type="http://schemas.openxmlformats.org/officeDocument/2006/relationships/customXml" Target="../ink/ink205.xml"/><Relationship Id="rId85" Type="http://schemas.openxmlformats.org/officeDocument/2006/relationships/image" Target="../media/image106.png"/><Relationship Id="rId150" Type="http://schemas.openxmlformats.org/officeDocument/2006/relationships/customXml" Target="../ink/ink135.xml"/><Relationship Id="rId192" Type="http://schemas.openxmlformats.org/officeDocument/2006/relationships/customXml" Target="../ink/ink156.xml"/><Relationship Id="rId206" Type="http://schemas.openxmlformats.org/officeDocument/2006/relationships/customXml" Target="../ink/ink163.xml"/><Relationship Id="rId248" Type="http://schemas.openxmlformats.org/officeDocument/2006/relationships/customXml" Target="../ink/ink184.xml"/><Relationship Id="rId269" Type="http://schemas.openxmlformats.org/officeDocument/2006/relationships/image" Target="../media/image198.png"/><Relationship Id="rId12" Type="http://schemas.openxmlformats.org/officeDocument/2006/relationships/customXml" Target="../ink/ink66.xml"/><Relationship Id="rId33" Type="http://schemas.openxmlformats.org/officeDocument/2006/relationships/image" Target="../media/image80.png"/><Relationship Id="rId108" Type="http://schemas.openxmlformats.org/officeDocument/2006/relationships/customXml" Target="../ink/ink114.xml"/><Relationship Id="rId129" Type="http://schemas.openxmlformats.org/officeDocument/2006/relationships/image" Target="../media/image128.png"/><Relationship Id="rId280" Type="http://schemas.openxmlformats.org/officeDocument/2006/relationships/customXml" Target="../ink/ink200.xml"/><Relationship Id="rId54" Type="http://schemas.openxmlformats.org/officeDocument/2006/relationships/customXml" Target="../ink/ink87.xml"/><Relationship Id="rId75" Type="http://schemas.openxmlformats.org/officeDocument/2006/relationships/image" Target="../media/image101.png"/><Relationship Id="rId96" Type="http://schemas.openxmlformats.org/officeDocument/2006/relationships/customXml" Target="../ink/ink108.xml"/><Relationship Id="rId140" Type="http://schemas.openxmlformats.org/officeDocument/2006/relationships/customXml" Target="../ink/ink130.xml"/><Relationship Id="rId161" Type="http://schemas.openxmlformats.org/officeDocument/2006/relationships/image" Target="../media/image144.png"/><Relationship Id="rId182" Type="http://schemas.openxmlformats.org/officeDocument/2006/relationships/customXml" Target="../ink/ink151.xml"/><Relationship Id="rId217" Type="http://schemas.openxmlformats.org/officeDocument/2006/relationships/image" Target="../media/image172.png"/><Relationship Id="rId238" Type="http://schemas.openxmlformats.org/officeDocument/2006/relationships/customXml" Target="../ink/ink179.xml"/><Relationship Id="rId259" Type="http://schemas.openxmlformats.org/officeDocument/2006/relationships/image" Target="../media/image193.png"/><Relationship Id="rId23" Type="http://schemas.openxmlformats.org/officeDocument/2006/relationships/image" Target="../media/image75.png"/><Relationship Id="rId119" Type="http://schemas.openxmlformats.org/officeDocument/2006/relationships/image" Target="../media/image123.png"/><Relationship Id="rId270" Type="http://schemas.openxmlformats.org/officeDocument/2006/relationships/customXml" Target="../ink/ink195.xml"/><Relationship Id="rId291" Type="http://schemas.openxmlformats.org/officeDocument/2006/relationships/image" Target="../media/image209.png"/><Relationship Id="rId44" Type="http://schemas.openxmlformats.org/officeDocument/2006/relationships/customXml" Target="../ink/ink82.xml"/><Relationship Id="rId65" Type="http://schemas.openxmlformats.org/officeDocument/2006/relationships/image" Target="../media/image96.png"/><Relationship Id="rId86" Type="http://schemas.openxmlformats.org/officeDocument/2006/relationships/customXml" Target="../ink/ink103.xml"/><Relationship Id="rId130" Type="http://schemas.openxmlformats.org/officeDocument/2006/relationships/customXml" Target="../ink/ink125.xml"/><Relationship Id="rId151" Type="http://schemas.openxmlformats.org/officeDocument/2006/relationships/image" Target="../media/image139.png"/><Relationship Id="rId172" Type="http://schemas.openxmlformats.org/officeDocument/2006/relationships/customXml" Target="../ink/ink146.xml"/><Relationship Id="rId193" Type="http://schemas.openxmlformats.org/officeDocument/2006/relationships/image" Target="../media/image160.png"/><Relationship Id="rId207" Type="http://schemas.openxmlformats.org/officeDocument/2006/relationships/image" Target="../media/image167.png"/><Relationship Id="rId228" Type="http://schemas.openxmlformats.org/officeDocument/2006/relationships/customXml" Target="../ink/ink174.xml"/><Relationship Id="rId249" Type="http://schemas.openxmlformats.org/officeDocument/2006/relationships/image" Target="../media/image188.png"/><Relationship Id="rId13" Type="http://schemas.openxmlformats.org/officeDocument/2006/relationships/image" Target="../media/image70.png"/><Relationship Id="rId109" Type="http://schemas.openxmlformats.org/officeDocument/2006/relationships/image" Target="../media/image118.png"/><Relationship Id="rId260" Type="http://schemas.openxmlformats.org/officeDocument/2006/relationships/customXml" Target="../ink/ink190.xml"/><Relationship Id="rId281" Type="http://schemas.openxmlformats.org/officeDocument/2006/relationships/image" Target="../media/image204.png"/><Relationship Id="rId34" Type="http://schemas.openxmlformats.org/officeDocument/2006/relationships/customXml" Target="../ink/ink77.xml"/><Relationship Id="rId55" Type="http://schemas.openxmlformats.org/officeDocument/2006/relationships/image" Target="../media/image91.png"/><Relationship Id="rId76" Type="http://schemas.openxmlformats.org/officeDocument/2006/relationships/customXml" Target="../ink/ink98.xml"/><Relationship Id="rId97" Type="http://schemas.openxmlformats.org/officeDocument/2006/relationships/image" Target="../media/image112.png"/><Relationship Id="rId120" Type="http://schemas.openxmlformats.org/officeDocument/2006/relationships/customXml" Target="../ink/ink120.xml"/><Relationship Id="rId141" Type="http://schemas.openxmlformats.org/officeDocument/2006/relationships/image" Target="../media/image134.png"/><Relationship Id="rId7" Type="http://schemas.openxmlformats.org/officeDocument/2006/relationships/image" Target="../media/image670.png"/><Relationship Id="rId162" Type="http://schemas.openxmlformats.org/officeDocument/2006/relationships/customXml" Target="../ink/ink141.xml"/><Relationship Id="rId183" Type="http://schemas.openxmlformats.org/officeDocument/2006/relationships/image" Target="../media/image155.png"/><Relationship Id="rId218" Type="http://schemas.openxmlformats.org/officeDocument/2006/relationships/customXml" Target="../ink/ink169.xml"/><Relationship Id="rId239" Type="http://schemas.openxmlformats.org/officeDocument/2006/relationships/image" Target="../media/image183.png"/><Relationship Id="rId250" Type="http://schemas.openxmlformats.org/officeDocument/2006/relationships/customXml" Target="../ink/ink185.xml"/><Relationship Id="rId271" Type="http://schemas.openxmlformats.org/officeDocument/2006/relationships/image" Target="../media/image199.png"/><Relationship Id="rId292" Type="http://schemas.openxmlformats.org/officeDocument/2006/relationships/customXml" Target="../ink/ink206.xml"/><Relationship Id="rId24" Type="http://schemas.openxmlformats.org/officeDocument/2006/relationships/customXml" Target="../ink/ink72.xml"/><Relationship Id="rId45" Type="http://schemas.openxmlformats.org/officeDocument/2006/relationships/image" Target="../media/image86.png"/><Relationship Id="rId66" Type="http://schemas.openxmlformats.org/officeDocument/2006/relationships/customXml" Target="../ink/ink93.xml"/><Relationship Id="rId87" Type="http://schemas.openxmlformats.org/officeDocument/2006/relationships/image" Target="../media/image107.png"/><Relationship Id="rId110" Type="http://schemas.openxmlformats.org/officeDocument/2006/relationships/customXml" Target="../ink/ink115.xml"/><Relationship Id="rId131" Type="http://schemas.openxmlformats.org/officeDocument/2006/relationships/image" Target="../media/image129.png"/><Relationship Id="rId152" Type="http://schemas.openxmlformats.org/officeDocument/2006/relationships/customXml" Target="../ink/ink136.xml"/><Relationship Id="rId173" Type="http://schemas.openxmlformats.org/officeDocument/2006/relationships/image" Target="../media/image150.png"/><Relationship Id="rId194" Type="http://schemas.openxmlformats.org/officeDocument/2006/relationships/customXml" Target="../ink/ink157.xml"/><Relationship Id="rId208" Type="http://schemas.openxmlformats.org/officeDocument/2006/relationships/customXml" Target="../ink/ink164.xml"/><Relationship Id="rId229" Type="http://schemas.openxmlformats.org/officeDocument/2006/relationships/image" Target="../media/image178.png"/><Relationship Id="rId240" Type="http://schemas.openxmlformats.org/officeDocument/2006/relationships/customXml" Target="../ink/ink180.xml"/><Relationship Id="rId261" Type="http://schemas.openxmlformats.org/officeDocument/2006/relationships/image" Target="../media/image194.png"/><Relationship Id="rId14" Type="http://schemas.openxmlformats.org/officeDocument/2006/relationships/customXml" Target="../ink/ink67.xml"/><Relationship Id="rId35" Type="http://schemas.openxmlformats.org/officeDocument/2006/relationships/image" Target="../media/image81.png"/><Relationship Id="rId56" Type="http://schemas.openxmlformats.org/officeDocument/2006/relationships/customXml" Target="../ink/ink88.xml"/><Relationship Id="rId77" Type="http://schemas.openxmlformats.org/officeDocument/2006/relationships/image" Target="../media/image102.png"/><Relationship Id="rId100" Type="http://schemas.openxmlformats.org/officeDocument/2006/relationships/customXml" Target="../ink/ink110.xml"/><Relationship Id="rId282" Type="http://schemas.openxmlformats.org/officeDocument/2006/relationships/customXml" Target="../ink/ink201.xml"/><Relationship Id="rId8" Type="http://schemas.openxmlformats.org/officeDocument/2006/relationships/customXml" Target="../ink/ink64.xml"/><Relationship Id="rId98" Type="http://schemas.openxmlformats.org/officeDocument/2006/relationships/customXml" Target="../ink/ink109.xml"/><Relationship Id="rId121" Type="http://schemas.openxmlformats.org/officeDocument/2006/relationships/image" Target="../media/image124.png"/><Relationship Id="rId142" Type="http://schemas.openxmlformats.org/officeDocument/2006/relationships/customXml" Target="../ink/ink131.xml"/><Relationship Id="rId163" Type="http://schemas.openxmlformats.org/officeDocument/2006/relationships/image" Target="../media/image145.png"/><Relationship Id="rId184" Type="http://schemas.openxmlformats.org/officeDocument/2006/relationships/customXml" Target="../ink/ink152.xml"/><Relationship Id="rId219" Type="http://schemas.openxmlformats.org/officeDocument/2006/relationships/image" Target="../media/image173.png"/><Relationship Id="rId230" Type="http://schemas.openxmlformats.org/officeDocument/2006/relationships/customXml" Target="../ink/ink175.xml"/><Relationship Id="rId251" Type="http://schemas.openxmlformats.org/officeDocument/2006/relationships/image" Target="../media/image189.png"/><Relationship Id="rId25" Type="http://schemas.openxmlformats.org/officeDocument/2006/relationships/image" Target="../media/image76.png"/><Relationship Id="rId46" Type="http://schemas.openxmlformats.org/officeDocument/2006/relationships/customXml" Target="../ink/ink83.xml"/><Relationship Id="rId67" Type="http://schemas.openxmlformats.org/officeDocument/2006/relationships/image" Target="../media/image97.png"/><Relationship Id="rId272" Type="http://schemas.openxmlformats.org/officeDocument/2006/relationships/customXml" Target="../ink/ink196.xml"/><Relationship Id="rId293" Type="http://schemas.openxmlformats.org/officeDocument/2006/relationships/image" Target="../media/image210.png"/><Relationship Id="rId88" Type="http://schemas.openxmlformats.org/officeDocument/2006/relationships/customXml" Target="../ink/ink104.xml"/><Relationship Id="rId111" Type="http://schemas.openxmlformats.org/officeDocument/2006/relationships/image" Target="../media/image119.png"/><Relationship Id="rId132" Type="http://schemas.openxmlformats.org/officeDocument/2006/relationships/customXml" Target="../ink/ink126.xml"/><Relationship Id="rId153" Type="http://schemas.openxmlformats.org/officeDocument/2006/relationships/image" Target="../media/image140.png"/><Relationship Id="rId174" Type="http://schemas.openxmlformats.org/officeDocument/2006/relationships/customXml" Target="../ink/ink147.xml"/><Relationship Id="rId195" Type="http://schemas.openxmlformats.org/officeDocument/2006/relationships/image" Target="../media/image161.png"/><Relationship Id="rId209" Type="http://schemas.openxmlformats.org/officeDocument/2006/relationships/image" Target="../media/image168.png"/><Relationship Id="rId220" Type="http://schemas.openxmlformats.org/officeDocument/2006/relationships/customXml" Target="../ink/ink170.xml"/><Relationship Id="rId241" Type="http://schemas.openxmlformats.org/officeDocument/2006/relationships/image" Target="../media/image184.png"/><Relationship Id="rId15" Type="http://schemas.openxmlformats.org/officeDocument/2006/relationships/image" Target="../media/image71.png"/><Relationship Id="rId36" Type="http://schemas.openxmlformats.org/officeDocument/2006/relationships/customXml" Target="../ink/ink78.xml"/><Relationship Id="rId57" Type="http://schemas.openxmlformats.org/officeDocument/2006/relationships/image" Target="../media/image92.png"/><Relationship Id="rId262" Type="http://schemas.openxmlformats.org/officeDocument/2006/relationships/customXml" Target="../ink/ink191.xml"/><Relationship Id="rId283" Type="http://schemas.openxmlformats.org/officeDocument/2006/relationships/image" Target="../media/image205.png"/><Relationship Id="rId78" Type="http://schemas.openxmlformats.org/officeDocument/2006/relationships/customXml" Target="../ink/ink99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122" Type="http://schemas.openxmlformats.org/officeDocument/2006/relationships/customXml" Target="../ink/ink121.xml"/><Relationship Id="rId143" Type="http://schemas.openxmlformats.org/officeDocument/2006/relationships/image" Target="../media/image135.png"/><Relationship Id="rId164" Type="http://schemas.openxmlformats.org/officeDocument/2006/relationships/customXml" Target="../ink/ink142.xml"/><Relationship Id="rId185" Type="http://schemas.openxmlformats.org/officeDocument/2006/relationships/image" Target="../media/image156.png"/><Relationship Id="rId9" Type="http://schemas.openxmlformats.org/officeDocument/2006/relationships/image" Target="../media/image68.png"/><Relationship Id="rId210" Type="http://schemas.openxmlformats.org/officeDocument/2006/relationships/customXml" Target="../ink/ink165.xml"/><Relationship Id="rId26" Type="http://schemas.openxmlformats.org/officeDocument/2006/relationships/customXml" Target="../ink/ink73.xml"/><Relationship Id="rId231" Type="http://schemas.openxmlformats.org/officeDocument/2006/relationships/image" Target="../media/image179.png"/><Relationship Id="rId252" Type="http://schemas.openxmlformats.org/officeDocument/2006/relationships/customXml" Target="../ink/ink186.xml"/><Relationship Id="rId273" Type="http://schemas.openxmlformats.org/officeDocument/2006/relationships/image" Target="../media/image200.png"/><Relationship Id="rId47" Type="http://schemas.openxmlformats.org/officeDocument/2006/relationships/image" Target="../media/image87.png"/><Relationship Id="rId68" Type="http://schemas.openxmlformats.org/officeDocument/2006/relationships/customXml" Target="../ink/ink94.xml"/><Relationship Id="rId89" Type="http://schemas.openxmlformats.org/officeDocument/2006/relationships/image" Target="../media/image108.png"/><Relationship Id="rId112" Type="http://schemas.openxmlformats.org/officeDocument/2006/relationships/customXml" Target="../ink/ink116.xml"/><Relationship Id="rId133" Type="http://schemas.openxmlformats.org/officeDocument/2006/relationships/image" Target="../media/image130.png"/><Relationship Id="rId154" Type="http://schemas.openxmlformats.org/officeDocument/2006/relationships/customXml" Target="../ink/ink137.xml"/><Relationship Id="rId175" Type="http://schemas.openxmlformats.org/officeDocument/2006/relationships/image" Target="../media/image151.png"/><Relationship Id="rId196" Type="http://schemas.openxmlformats.org/officeDocument/2006/relationships/customXml" Target="../ink/ink158.xml"/><Relationship Id="rId200" Type="http://schemas.openxmlformats.org/officeDocument/2006/relationships/customXml" Target="../ink/ink160.xml"/><Relationship Id="rId16" Type="http://schemas.openxmlformats.org/officeDocument/2006/relationships/customXml" Target="../ink/ink68.xml"/><Relationship Id="rId221" Type="http://schemas.openxmlformats.org/officeDocument/2006/relationships/image" Target="../media/image174.png"/><Relationship Id="rId242" Type="http://schemas.openxmlformats.org/officeDocument/2006/relationships/customXml" Target="../ink/ink181.xml"/><Relationship Id="rId263" Type="http://schemas.openxmlformats.org/officeDocument/2006/relationships/image" Target="../media/image195.png"/><Relationship Id="rId284" Type="http://schemas.openxmlformats.org/officeDocument/2006/relationships/customXml" Target="../ink/ink202.xml"/><Relationship Id="rId37" Type="http://schemas.openxmlformats.org/officeDocument/2006/relationships/image" Target="../media/image82.png"/><Relationship Id="rId58" Type="http://schemas.openxmlformats.org/officeDocument/2006/relationships/customXml" Target="../ink/ink89.xml"/><Relationship Id="rId79" Type="http://schemas.openxmlformats.org/officeDocument/2006/relationships/image" Target="../media/image103.png"/><Relationship Id="rId102" Type="http://schemas.openxmlformats.org/officeDocument/2006/relationships/customXml" Target="../ink/ink111.xml"/><Relationship Id="rId123" Type="http://schemas.openxmlformats.org/officeDocument/2006/relationships/image" Target="../media/image125.png"/><Relationship Id="rId144" Type="http://schemas.openxmlformats.org/officeDocument/2006/relationships/customXml" Target="../ink/ink132.xml"/><Relationship Id="rId90" Type="http://schemas.openxmlformats.org/officeDocument/2006/relationships/customXml" Target="../ink/ink105.xml"/><Relationship Id="rId165" Type="http://schemas.openxmlformats.org/officeDocument/2006/relationships/image" Target="../media/image146.png"/><Relationship Id="rId186" Type="http://schemas.openxmlformats.org/officeDocument/2006/relationships/customXml" Target="../ink/ink153.xml"/><Relationship Id="rId211" Type="http://schemas.openxmlformats.org/officeDocument/2006/relationships/image" Target="../media/image169.png"/><Relationship Id="rId232" Type="http://schemas.openxmlformats.org/officeDocument/2006/relationships/customXml" Target="../ink/ink176.xml"/><Relationship Id="rId253" Type="http://schemas.openxmlformats.org/officeDocument/2006/relationships/image" Target="../media/image190.png"/><Relationship Id="rId274" Type="http://schemas.openxmlformats.org/officeDocument/2006/relationships/customXml" Target="../ink/ink197.xml"/><Relationship Id="rId27" Type="http://schemas.openxmlformats.org/officeDocument/2006/relationships/image" Target="../media/image77.png"/><Relationship Id="rId48" Type="http://schemas.openxmlformats.org/officeDocument/2006/relationships/customXml" Target="../ink/ink84.xml"/><Relationship Id="rId69" Type="http://schemas.openxmlformats.org/officeDocument/2006/relationships/image" Target="../media/image98.png"/><Relationship Id="rId113" Type="http://schemas.openxmlformats.org/officeDocument/2006/relationships/image" Target="../media/image120.png"/><Relationship Id="rId134" Type="http://schemas.openxmlformats.org/officeDocument/2006/relationships/customXml" Target="../ink/ink127.xml"/><Relationship Id="rId80" Type="http://schemas.openxmlformats.org/officeDocument/2006/relationships/customXml" Target="../ink/ink100.xml"/><Relationship Id="rId155" Type="http://schemas.openxmlformats.org/officeDocument/2006/relationships/image" Target="../media/image141.png"/><Relationship Id="rId176" Type="http://schemas.openxmlformats.org/officeDocument/2006/relationships/customXml" Target="../ink/ink148.xml"/><Relationship Id="rId197" Type="http://schemas.openxmlformats.org/officeDocument/2006/relationships/image" Target="../media/image162.png"/><Relationship Id="rId201" Type="http://schemas.openxmlformats.org/officeDocument/2006/relationships/image" Target="../media/image164.png"/><Relationship Id="rId222" Type="http://schemas.openxmlformats.org/officeDocument/2006/relationships/customXml" Target="../ink/ink171.xml"/><Relationship Id="rId243" Type="http://schemas.openxmlformats.org/officeDocument/2006/relationships/image" Target="../media/image185.png"/><Relationship Id="rId264" Type="http://schemas.openxmlformats.org/officeDocument/2006/relationships/customXml" Target="../ink/ink192.xml"/><Relationship Id="rId285" Type="http://schemas.openxmlformats.org/officeDocument/2006/relationships/image" Target="../media/image206.png"/><Relationship Id="rId17" Type="http://schemas.openxmlformats.org/officeDocument/2006/relationships/image" Target="../media/image72.png"/><Relationship Id="rId38" Type="http://schemas.openxmlformats.org/officeDocument/2006/relationships/customXml" Target="../ink/ink79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124" Type="http://schemas.openxmlformats.org/officeDocument/2006/relationships/customXml" Target="../ink/ink122.xml"/><Relationship Id="rId70" Type="http://schemas.openxmlformats.org/officeDocument/2006/relationships/customXml" Target="../ink/ink95.xml"/><Relationship Id="rId91" Type="http://schemas.openxmlformats.org/officeDocument/2006/relationships/image" Target="../media/image109.png"/><Relationship Id="rId145" Type="http://schemas.openxmlformats.org/officeDocument/2006/relationships/image" Target="../media/image136.png"/><Relationship Id="rId166" Type="http://schemas.openxmlformats.org/officeDocument/2006/relationships/customXml" Target="../ink/ink143.xml"/><Relationship Id="rId187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6.xml"/><Relationship Id="rId233" Type="http://schemas.openxmlformats.org/officeDocument/2006/relationships/image" Target="../media/image180.png"/><Relationship Id="rId254" Type="http://schemas.openxmlformats.org/officeDocument/2006/relationships/customXml" Target="../ink/ink187.xml"/><Relationship Id="rId28" Type="http://schemas.openxmlformats.org/officeDocument/2006/relationships/customXml" Target="../ink/ink74.xml"/><Relationship Id="rId49" Type="http://schemas.openxmlformats.org/officeDocument/2006/relationships/image" Target="../media/image88.png"/><Relationship Id="rId114" Type="http://schemas.openxmlformats.org/officeDocument/2006/relationships/customXml" Target="../ink/ink117.xml"/><Relationship Id="rId275" Type="http://schemas.openxmlformats.org/officeDocument/2006/relationships/image" Target="../media/image201.png"/><Relationship Id="rId60" Type="http://schemas.openxmlformats.org/officeDocument/2006/relationships/customXml" Target="../ink/ink90.xml"/><Relationship Id="rId81" Type="http://schemas.openxmlformats.org/officeDocument/2006/relationships/image" Target="../media/image104.png"/><Relationship Id="rId135" Type="http://schemas.openxmlformats.org/officeDocument/2006/relationships/image" Target="../media/image131.png"/><Relationship Id="rId156" Type="http://schemas.openxmlformats.org/officeDocument/2006/relationships/customXml" Target="../ink/ink138.xml"/><Relationship Id="rId177" Type="http://schemas.openxmlformats.org/officeDocument/2006/relationships/image" Target="../media/image152.png"/><Relationship Id="rId198" Type="http://schemas.openxmlformats.org/officeDocument/2006/relationships/customXml" Target="../ink/ink159.xml"/><Relationship Id="rId202" Type="http://schemas.openxmlformats.org/officeDocument/2006/relationships/customXml" Target="../ink/ink161.xml"/><Relationship Id="rId223" Type="http://schemas.openxmlformats.org/officeDocument/2006/relationships/image" Target="../media/image175.png"/><Relationship Id="rId244" Type="http://schemas.openxmlformats.org/officeDocument/2006/relationships/customXml" Target="../ink/ink182.xml"/><Relationship Id="rId18" Type="http://schemas.openxmlformats.org/officeDocument/2006/relationships/customXml" Target="../ink/ink69.xml"/><Relationship Id="rId39" Type="http://schemas.openxmlformats.org/officeDocument/2006/relationships/image" Target="../media/image83.png"/><Relationship Id="rId265" Type="http://schemas.openxmlformats.org/officeDocument/2006/relationships/image" Target="../media/image196.png"/><Relationship Id="rId286" Type="http://schemas.openxmlformats.org/officeDocument/2006/relationships/customXml" Target="../ink/ink203.xml"/><Relationship Id="rId50" Type="http://schemas.openxmlformats.org/officeDocument/2006/relationships/customXml" Target="../ink/ink85.xml"/><Relationship Id="rId104" Type="http://schemas.openxmlformats.org/officeDocument/2006/relationships/customXml" Target="../ink/ink112.xml"/><Relationship Id="rId125" Type="http://schemas.openxmlformats.org/officeDocument/2006/relationships/image" Target="../media/image126.png"/><Relationship Id="rId146" Type="http://schemas.openxmlformats.org/officeDocument/2006/relationships/customXml" Target="../ink/ink133.xml"/><Relationship Id="rId167" Type="http://schemas.openxmlformats.org/officeDocument/2006/relationships/image" Target="../media/image147.png"/><Relationship Id="rId188" Type="http://schemas.openxmlformats.org/officeDocument/2006/relationships/customXml" Target="../ink/ink154.xml"/><Relationship Id="rId71" Type="http://schemas.openxmlformats.org/officeDocument/2006/relationships/image" Target="../media/image99.png"/><Relationship Id="rId92" Type="http://schemas.openxmlformats.org/officeDocument/2006/relationships/customXml" Target="../ink/ink106.xml"/><Relationship Id="rId213" Type="http://schemas.openxmlformats.org/officeDocument/2006/relationships/image" Target="../media/image170.png"/><Relationship Id="rId234" Type="http://schemas.openxmlformats.org/officeDocument/2006/relationships/customXml" Target="../ink/ink177.xml"/><Relationship Id="rId2" Type="http://schemas.openxmlformats.org/officeDocument/2006/relationships/customXml" Target="../ink/ink63.xml"/><Relationship Id="rId29" Type="http://schemas.openxmlformats.org/officeDocument/2006/relationships/image" Target="../media/image78.png"/><Relationship Id="rId255" Type="http://schemas.openxmlformats.org/officeDocument/2006/relationships/image" Target="../media/image191.png"/><Relationship Id="rId276" Type="http://schemas.openxmlformats.org/officeDocument/2006/relationships/customXml" Target="../ink/ink198.xml"/><Relationship Id="rId40" Type="http://schemas.openxmlformats.org/officeDocument/2006/relationships/customXml" Target="../ink/ink80.xml"/><Relationship Id="rId115" Type="http://schemas.openxmlformats.org/officeDocument/2006/relationships/image" Target="../media/image121.png"/><Relationship Id="rId136" Type="http://schemas.openxmlformats.org/officeDocument/2006/relationships/customXml" Target="../ink/ink128.xml"/><Relationship Id="rId157" Type="http://schemas.openxmlformats.org/officeDocument/2006/relationships/image" Target="../media/image142.png"/><Relationship Id="rId178" Type="http://schemas.openxmlformats.org/officeDocument/2006/relationships/customXml" Target="../ink/ink149.xml"/><Relationship Id="rId61" Type="http://schemas.openxmlformats.org/officeDocument/2006/relationships/image" Target="../media/image94.png"/><Relationship Id="rId82" Type="http://schemas.openxmlformats.org/officeDocument/2006/relationships/customXml" Target="../ink/ink101.xml"/><Relationship Id="rId199" Type="http://schemas.openxmlformats.org/officeDocument/2006/relationships/image" Target="../media/image163.png"/><Relationship Id="rId203" Type="http://schemas.openxmlformats.org/officeDocument/2006/relationships/image" Target="../media/image165.png"/><Relationship Id="rId19" Type="http://schemas.openxmlformats.org/officeDocument/2006/relationships/image" Target="../media/image73.png"/><Relationship Id="rId224" Type="http://schemas.openxmlformats.org/officeDocument/2006/relationships/customXml" Target="../ink/ink172.xml"/><Relationship Id="rId245" Type="http://schemas.openxmlformats.org/officeDocument/2006/relationships/image" Target="../media/image186.png"/><Relationship Id="rId266" Type="http://schemas.openxmlformats.org/officeDocument/2006/relationships/customXml" Target="../ink/ink193.xml"/><Relationship Id="rId287" Type="http://schemas.openxmlformats.org/officeDocument/2006/relationships/image" Target="../media/image207.png"/><Relationship Id="rId30" Type="http://schemas.openxmlformats.org/officeDocument/2006/relationships/customXml" Target="../ink/ink75.xml"/><Relationship Id="rId105" Type="http://schemas.openxmlformats.org/officeDocument/2006/relationships/image" Target="../media/image116.png"/><Relationship Id="rId126" Type="http://schemas.openxmlformats.org/officeDocument/2006/relationships/customXml" Target="../ink/ink123.xml"/><Relationship Id="rId147" Type="http://schemas.openxmlformats.org/officeDocument/2006/relationships/image" Target="../media/image137.png"/><Relationship Id="rId168" Type="http://schemas.openxmlformats.org/officeDocument/2006/relationships/customXml" Target="../ink/ink144.xml"/><Relationship Id="rId51" Type="http://schemas.openxmlformats.org/officeDocument/2006/relationships/image" Target="../media/image89.png"/><Relationship Id="rId72" Type="http://schemas.openxmlformats.org/officeDocument/2006/relationships/customXml" Target="../ink/ink96.xml"/><Relationship Id="rId93" Type="http://schemas.openxmlformats.org/officeDocument/2006/relationships/image" Target="../media/image110.png"/><Relationship Id="rId189" Type="http://schemas.openxmlformats.org/officeDocument/2006/relationships/image" Target="../media/image158.png"/><Relationship Id="rId214" Type="http://schemas.openxmlformats.org/officeDocument/2006/relationships/customXml" Target="../ink/ink167.xml"/><Relationship Id="rId235" Type="http://schemas.openxmlformats.org/officeDocument/2006/relationships/image" Target="../media/image181.png"/><Relationship Id="rId256" Type="http://schemas.openxmlformats.org/officeDocument/2006/relationships/customXml" Target="../ink/ink188.xml"/><Relationship Id="rId277" Type="http://schemas.openxmlformats.org/officeDocument/2006/relationships/image" Target="../media/image202.png"/><Relationship Id="rId116" Type="http://schemas.openxmlformats.org/officeDocument/2006/relationships/customXml" Target="../ink/ink118.xml"/><Relationship Id="rId137" Type="http://schemas.openxmlformats.org/officeDocument/2006/relationships/image" Target="../media/image132.png"/><Relationship Id="rId158" Type="http://schemas.openxmlformats.org/officeDocument/2006/relationships/customXml" Target="../ink/ink139.xml"/><Relationship Id="rId20" Type="http://schemas.openxmlformats.org/officeDocument/2006/relationships/customXml" Target="../ink/ink70.xml"/><Relationship Id="rId41" Type="http://schemas.openxmlformats.org/officeDocument/2006/relationships/image" Target="../media/image84.png"/><Relationship Id="rId62" Type="http://schemas.openxmlformats.org/officeDocument/2006/relationships/customXml" Target="../ink/ink91.xml"/><Relationship Id="rId83" Type="http://schemas.openxmlformats.org/officeDocument/2006/relationships/image" Target="../media/image105.png"/><Relationship Id="rId179" Type="http://schemas.openxmlformats.org/officeDocument/2006/relationships/image" Target="../media/image153.png"/><Relationship Id="rId190" Type="http://schemas.openxmlformats.org/officeDocument/2006/relationships/customXml" Target="../ink/ink155.xml"/><Relationship Id="rId204" Type="http://schemas.openxmlformats.org/officeDocument/2006/relationships/customXml" Target="../ink/ink162.xml"/><Relationship Id="rId225" Type="http://schemas.openxmlformats.org/officeDocument/2006/relationships/image" Target="../media/image176.png"/><Relationship Id="rId246" Type="http://schemas.openxmlformats.org/officeDocument/2006/relationships/customXml" Target="../ink/ink183.xml"/><Relationship Id="rId267" Type="http://schemas.openxmlformats.org/officeDocument/2006/relationships/image" Target="../media/image197.png"/><Relationship Id="rId288" Type="http://schemas.openxmlformats.org/officeDocument/2006/relationships/customXml" Target="../ink/ink204.xml"/><Relationship Id="rId106" Type="http://schemas.openxmlformats.org/officeDocument/2006/relationships/customXml" Target="../ink/ink113.xml"/><Relationship Id="rId127" Type="http://schemas.openxmlformats.org/officeDocument/2006/relationships/image" Target="../media/image127.png"/><Relationship Id="rId10" Type="http://schemas.openxmlformats.org/officeDocument/2006/relationships/customXml" Target="../ink/ink65.xml"/><Relationship Id="rId31" Type="http://schemas.openxmlformats.org/officeDocument/2006/relationships/image" Target="../media/image79.png"/><Relationship Id="rId52" Type="http://schemas.openxmlformats.org/officeDocument/2006/relationships/customXml" Target="../ink/ink86.xml"/><Relationship Id="rId73" Type="http://schemas.openxmlformats.org/officeDocument/2006/relationships/image" Target="../media/image100.png"/><Relationship Id="rId94" Type="http://schemas.openxmlformats.org/officeDocument/2006/relationships/customXml" Target="../ink/ink107.xml"/><Relationship Id="rId148" Type="http://schemas.openxmlformats.org/officeDocument/2006/relationships/customXml" Target="../ink/ink134.xml"/><Relationship Id="rId169" Type="http://schemas.openxmlformats.org/officeDocument/2006/relationships/image" Target="../media/image148.png"/><Relationship Id="rId180" Type="http://schemas.openxmlformats.org/officeDocument/2006/relationships/customXml" Target="../ink/ink150.xml"/><Relationship Id="rId215" Type="http://schemas.openxmlformats.org/officeDocument/2006/relationships/image" Target="../media/image171.png"/><Relationship Id="rId236" Type="http://schemas.openxmlformats.org/officeDocument/2006/relationships/customXml" Target="../ink/ink178.xml"/><Relationship Id="rId257" Type="http://schemas.openxmlformats.org/officeDocument/2006/relationships/image" Target="../media/image192.png"/><Relationship Id="rId278" Type="http://schemas.openxmlformats.org/officeDocument/2006/relationships/customXml" Target="../ink/ink199.xml"/><Relationship Id="rId42" Type="http://schemas.openxmlformats.org/officeDocument/2006/relationships/customXml" Target="../ink/ink81.xml"/><Relationship Id="rId84" Type="http://schemas.openxmlformats.org/officeDocument/2006/relationships/customXml" Target="../ink/ink102.xml"/><Relationship Id="rId138" Type="http://schemas.openxmlformats.org/officeDocument/2006/relationships/customXml" Target="../ink/ink129.xml"/><Relationship Id="rId191" Type="http://schemas.openxmlformats.org/officeDocument/2006/relationships/image" Target="../media/image159.png"/><Relationship Id="rId205" Type="http://schemas.openxmlformats.org/officeDocument/2006/relationships/image" Target="../media/image166.png"/><Relationship Id="rId247" Type="http://schemas.openxmlformats.org/officeDocument/2006/relationships/image" Target="../media/image187.png"/><Relationship Id="rId107" Type="http://schemas.openxmlformats.org/officeDocument/2006/relationships/image" Target="../media/image117.png"/><Relationship Id="rId289" Type="http://schemas.openxmlformats.org/officeDocument/2006/relationships/image" Target="../media/image208.png"/><Relationship Id="rId11" Type="http://schemas.openxmlformats.org/officeDocument/2006/relationships/image" Target="../media/image69.png"/><Relationship Id="rId53" Type="http://schemas.openxmlformats.org/officeDocument/2006/relationships/image" Target="../media/image90.png"/><Relationship Id="rId149" Type="http://schemas.openxmlformats.org/officeDocument/2006/relationships/image" Target="../media/image138.png"/><Relationship Id="rId95" Type="http://schemas.openxmlformats.org/officeDocument/2006/relationships/image" Target="../media/image111.png"/><Relationship Id="rId160" Type="http://schemas.openxmlformats.org/officeDocument/2006/relationships/customXml" Target="../ink/ink140.xml"/><Relationship Id="rId216" Type="http://schemas.openxmlformats.org/officeDocument/2006/relationships/customXml" Target="../ink/ink168.xml"/><Relationship Id="rId258" Type="http://schemas.openxmlformats.org/officeDocument/2006/relationships/customXml" Target="../ink/ink189.xml"/><Relationship Id="rId22" Type="http://schemas.openxmlformats.org/officeDocument/2006/relationships/customXml" Target="../ink/ink71.xml"/><Relationship Id="rId64" Type="http://schemas.openxmlformats.org/officeDocument/2006/relationships/customXml" Target="../ink/ink92.xml"/><Relationship Id="rId118" Type="http://schemas.openxmlformats.org/officeDocument/2006/relationships/customXml" Target="../ink/ink119.xml"/><Relationship Id="rId171" Type="http://schemas.openxmlformats.org/officeDocument/2006/relationships/image" Target="../media/image149.png"/><Relationship Id="rId227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3.xml"/><Relationship Id="rId299" Type="http://schemas.openxmlformats.org/officeDocument/2006/relationships/customXml" Target="../ink/ink354.xml"/><Relationship Id="rId21" Type="http://schemas.openxmlformats.org/officeDocument/2006/relationships/image" Target="../media/image218.png"/><Relationship Id="rId63" Type="http://schemas.openxmlformats.org/officeDocument/2006/relationships/image" Target="../media/image238.png"/><Relationship Id="rId159" Type="http://schemas.openxmlformats.org/officeDocument/2006/relationships/customXml" Target="../ink/ink284.xml"/><Relationship Id="rId170" Type="http://schemas.openxmlformats.org/officeDocument/2006/relationships/image" Target="../media/image291.png"/><Relationship Id="rId226" Type="http://schemas.openxmlformats.org/officeDocument/2006/relationships/image" Target="../media/image319.png"/><Relationship Id="rId268" Type="http://schemas.openxmlformats.org/officeDocument/2006/relationships/image" Target="../media/image340.png"/><Relationship Id="rId32" Type="http://schemas.openxmlformats.org/officeDocument/2006/relationships/customXml" Target="../ink/ink220.xml"/><Relationship Id="rId74" Type="http://schemas.openxmlformats.org/officeDocument/2006/relationships/customXml" Target="../ink/ink241.xml"/><Relationship Id="rId128" Type="http://schemas.openxmlformats.org/officeDocument/2006/relationships/image" Target="../media/image270.png"/><Relationship Id="rId181" Type="http://schemas.openxmlformats.org/officeDocument/2006/relationships/customXml" Target="../ink/ink295.xml"/><Relationship Id="rId237" Type="http://schemas.openxmlformats.org/officeDocument/2006/relationships/customXml" Target="../ink/ink323.xml"/><Relationship Id="rId279" Type="http://schemas.openxmlformats.org/officeDocument/2006/relationships/customXml" Target="../ink/ink344.xml"/><Relationship Id="rId43" Type="http://schemas.openxmlformats.org/officeDocument/2006/relationships/image" Target="../media/image228.png"/><Relationship Id="rId139" Type="http://schemas.openxmlformats.org/officeDocument/2006/relationships/customXml" Target="../ink/ink274.xml"/><Relationship Id="rId290" Type="http://schemas.openxmlformats.org/officeDocument/2006/relationships/image" Target="../media/image351.png"/><Relationship Id="rId304" Type="http://schemas.openxmlformats.org/officeDocument/2006/relationships/customXml" Target="../ink/ink357.xml"/><Relationship Id="rId85" Type="http://schemas.openxmlformats.org/officeDocument/2006/relationships/image" Target="../media/image249.png"/><Relationship Id="rId150" Type="http://schemas.openxmlformats.org/officeDocument/2006/relationships/image" Target="../media/image281.png"/><Relationship Id="rId192" Type="http://schemas.openxmlformats.org/officeDocument/2006/relationships/image" Target="../media/image302.png"/><Relationship Id="rId206" Type="http://schemas.openxmlformats.org/officeDocument/2006/relationships/image" Target="../media/image309.png"/><Relationship Id="rId248" Type="http://schemas.openxmlformats.org/officeDocument/2006/relationships/image" Target="../media/image330.png"/><Relationship Id="rId12" Type="http://schemas.openxmlformats.org/officeDocument/2006/relationships/customXml" Target="../ink/ink210.xml"/><Relationship Id="rId108" Type="http://schemas.openxmlformats.org/officeDocument/2006/relationships/image" Target="../media/image260.png"/><Relationship Id="rId54" Type="http://schemas.openxmlformats.org/officeDocument/2006/relationships/customXml" Target="../ink/ink231.xml"/><Relationship Id="rId96" Type="http://schemas.openxmlformats.org/officeDocument/2006/relationships/customXml" Target="../ink/ink252.xml"/><Relationship Id="rId161" Type="http://schemas.openxmlformats.org/officeDocument/2006/relationships/customXml" Target="../ink/ink285.xml"/><Relationship Id="rId217" Type="http://schemas.openxmlformats.org/officeDocument/2006/relationships/customXml" Target="../ink/ink313.xml"/><Relationship Id="rId238" Type="http://schemas.openxmlformats.org/officeDocument/2006/relationships/image" Target="../media/image325.png"/><Relationship Id="rId259" Type="http://schemas.openxmlformats.org/officeDocument/2006/relationships/customXml" Target="../ink/ink334.xml"/><Relationship Id="rId23" Type="http://schemas.openxmlformats.org/officeDocument/2006/relationships/image" Target="../media/image219.png"/><Relationship Id="rId119" Type="http://schemas.openxmlformats.org/officeDocument/2006/relationships/customXml" Target="../ink/ink264.xml"/><Relationship Id="rId270" Type="http://schemas.openxmlformats.org/officeDocument/2006/relationships/image" Target="../media/image341.png"/><Relationship Id="rId291" Type="http://schemas.openxmlformats.org/officeDocument/2006/relationships/customXml" Target="../ink/ink350.xml"/><Relationship Id="rId305" Type="http://schemas.openxmlformats.org/officeDocument/2006/relationships/image" Target="../media/image358.png"/><Relationship Id="rId44" Type="http://schemas.openxmlformats.org/officeDocument/2006/relationships/customXml" Target="../ink/ink226.xml"/><Relationship Id="rId65" Type="http://schemas.openxmlformats.org/officeDocument/2006/relationships/image" Target="../media/image239.png"/><Relationship Id="rId86" Type="http://schemas.openxmlformats.org/officeDocument/2006/relationships/customXml" Target="../ink/ink247.xml"/><Relationship Id="rId130" Type="http://schemas.openxmlformats.org/officeDocument/2006/relationships/image" Target="../media/image271.png"/><Relationship Id="rId151" Type="http://schemas.openxmlformats.org/officeDocument/2006/relationships/customXml" Target="../ink/ink280.xml"/><Relationship Id="rId172" Type="http://schemas.openxmlformats.org/officeDocument/2006/relationships/image" Target="../media/image292.png"/><Relationship Id="rId193" Type="http://schemas.openxmlformats.org/officeDocument/2006/relationships/customXml" Target="../ink/ink301.xml"/><Relationship Id="rId207" Type="http://schemas.openxmlformats.org/officeDocument/2006/relationships/customXml" Target="../ink/ink308.xml"/><Relationship Id="rId228" Type="http://schemas.openxmlformats.org/officeDocument/2006/relationships/image" Target="../media/image320.png"/><Relationship Id="rId249" Type="http://schemas.openxmlformats.org/officeDocument/2006/relationships/customXml" Target="../ink/ink329.xml"/><Relationship Id="rId13" Type="http://schemas.openxmlformats.org/officeDocument/2006/relationships/image" Target="../media/image214.png"/><Relationship Id="rId109" Type="http://schemas.openxmlformats.org/officeDocument/2006/relationships/customXml" Target="../ink/ink259.xml"/><Relationship Id="rId260" Type="http://schemas.openxmlformats.org/officeDocument/2006/relationships/image" Target="../media/image336.png"/><Relationship Id="rId281" Type="http://schemas.openxmlformats.org/officeDocument/2006/relationships/customXml" Target="../ink/ink345.xml"/><Relationship Id="rId34" Type="http://schemas.openxmlformats.org/officeDocument/2006/relationships/customXml" Target="../ink/ink221.xml"/><Relationship Id="rId55" Type="http://schemas.openxmlformats.org/officeDocument/2006/relationships/image" Target="../media/image234.png"/><Relationship Id="rId76" Type="http://schemas.openxmlformats.org/officeDocument/2006/relationships/customXml" Target="../ink/ink242.xml"/><Relationship Id="rId97" Type="http://schemas.openxmlformats.org/officeDocument/2006/relationships/customXml" Target="../ink/ink253.xml"/><Relationship Id="rId120" Type="http://schemas.openxmlformats.org/officeDocument/2006/relationships/image" Target="../media/image266.png"/><Relationship Id="rId141" Type="http://schemas.openxmlformats.org/officeDocument/2006/relationships/customXml" Target="../ink/ink275.xml"/><Relationship Id="rId7" Type="http://schemas.openxmlformats.org/officeDocument/2006/relationships/image" Target="../media/image2110.png"/><Relationship Id="rId162" Type="http://schemas.openxmlformats.org/officeDocument/2006/relationships/image" Target="../media/image287.png"/><Relationship Id="rId183" Type="http://schemas.openxmlformats.org/officeDocument/2006/relationships/customXml" Target="../ink/ink296.xml"/><Relationship Id="rId218" Type="http://schemas.openxmlformats.org/officeDocument/2006/relationships/image" Target="../media/image315.png"/><Relationship Id="rId239" Type="http://schemas.openxmlformats.org/officeDocument/2006/relationships/customXml" Target="../ink/ink324.xml"/><Relationship Id="rId250" Type="http://schemas.openxmlformats.org/officeDocument/2006/relationships/image" Target="../media/image331.png"/><Relationship Id="rId271" Type="http://schemas.openxmlformats.org/officeDocument/2006/relationships/customXml" Target="../ink/ink340.xml"/><Relationship Id="rId292" Type="http://schemas.openxmlformats.org/officeDocument/2006/relationships/image" Target="../media/image352.png"/><Relationship Id="rId306" Type="http://schemas.openxmlformats.org/officeDocument/2006/relationships/customXml" Target="../ink/ink358.xml"/><Relationship Id="rId24" Type="http://schemas.openxmlformats.org/officeDocument/2006/relationships/customXml" Target="../ink/ink216.xml"/><Relationship Id="rId45" Type="http://schemas.openxmlformats.org/officeDocument/2006/relationships/image" Target="../media/image229.png"/><Relationship Id="rId66" Type="http://schemas.openxmlformats.org/officeDocument/2006/relationships/customXml" Target="../ink/ink237.xml"/><Relationship Id="rId87" Type="http://schemas.openxmlformats.org/officeDocument/2006/relationships/image" Target="../media/image250.png"/><Relationship Id="rId110" Type="http://schemas.openxmlformats.org/officeDocument/2006/relationships/image" Target="../media/image261.png"/><Relationship Id="rId131" Type="http://schemas.openxmlformats.org/officeDocument/2006/relationships/customXml" Target="../ink/ink270.xml"/><Relationship Id="rId152" Type="http://schemas.openxmlformats.org/officeDocument/2006/relationships/image" Target="../media/image282.png"/><Relationship Id="rId173" Type="http://schemas.openxmlformats.org/officeDocument/2006/relationships/customXml" Target="../ink/ink291.xml"/><Relationship Id="rId194" Type="http://schemas.openxmlformats.org/officeDocument/2006/relationships/image" Target="../media/image303.png"/><Relationship Id="rId208" Type="http://schemas.openxmlformats.org/officeDocument/2006/relationships/image" Target="../media/image310.png"/><Relationship Id="rId229" Type="http://schemas.openxmlformats.org/officeDocument/2006/relationships/customXml" Target="../ink/ink319.xml"/><Relationship Id="rId240" Type="http://schemas.openxmlformats.org/officeDocument/2006/relationships/image" Target="../media/image326.png"/><Relationship Id="rId261" Type="http://schemas.openxmlformats.org/officeDocument/2006/relationships/customXml" Target="../ink/ink335.xml"/><Relationship Id="rId14" Type="http://schemas.openxmlformats.org/officeDocument/2006/relationships/customXml" Target="../ink/ink211.xml"/><Relationship Id="rId35" Type="http://schemas.openxmlformats.org/officeDocument/2006/relationships/image" Target="../media/image225.png"/><Relationship Id="rId56" Type="http://schemas.openxmlformats.org/officeDocument/2006/relationships/customXml" Target="../ink/ink232.xml"/><Relationship Id="rId77" Type="http://schemas.openxmlformats.org/officeDocument/2006/relationships/image" Target="../media/image245.png"/><Relationship Id="rId100" Type="http://schemas.openxmlformats.org/officeDocument/2006/relationships/image" Target="../media/image256.png"/><Relationship Id="rId282" Type="http://schemas.openxmlformats.org/officeDocument/2006/relationships/image" Target="../media/image347.png"/><Relationship Id="rId8" Type="http://schemas.openxmlformats.org/officeDocument/2006/relationships/customXml" Target="../ink/ink208.xml"/><Relationship Id="rId98" Type="http://schemas.openxmlformats.org/officeDocument/2006/relationships/image" Target="../media/image255.png"/><Relationship Id="rId121" Type="http://schemas.openxmlformats.org/officeDocument/2006/relationships/customXml" Target="../ink/ink265.xml"/><Relationship Id="rId142" Type="http://schemas.openxmlformats.org/officeDocument/2006/relationships/image" Target="../media/image277.png"/><Relationship Id="rId163" Type="http://schemas.openxmlformats.org/officeDocument/2006/relationships/customXml" Target="../ink/ink286.xml"/><Relationship Id="rId184" Type="http://schemas.openxmlformats.org/officeDocument/2006/relationships/image" Target="../media/image298.png"/><Relationship Id="rId219" Type="http://schemas.openxmlformats.org/officeDocument/2006/relationships/customXml" Target="../ink/ink314.xml"/><Relationship Id="rId230" Type="http://schemas.openxmlformats.org/officeDocument/2006/relationships/image" Target="../media/image321.png"/><Relationship Id="rId251" Type="http://schemas.openxmlformats.org/officeDocument/2006/relationships/customXml" Target="../ink/ink330.xml"/><Relationship Id="rId25" Type="http://schemas.openxmlformats.org/officeDocument/2006/relationships/image" Target="../media/image220.png"/><Relationship Id="rId46" Type="http://schemas.openxmlformats.org/officeDocument/2006/relationships/customXml" Target="../ink/ink227.xml"/><Relationship Id="rId67" Type="http://schemas.openxmlformats.org/officeDocument/2006/relationships/image" Target="../media/image240.png"/><Relationship Id="rId272" Type="http://schemas.openxmlformats.org/officeDocument/2006/relationships/image" Target="../media/image342.png"/><Relationship Id="rId293" Type="http://schemas.openxmlformats.org/officeDocument/2006/relationships/customXml" Target="../ink/ink351.xml"/><Relationship Id="rId307" Type="http://schemas.openxmlformats.org/officeDocument/2006/relationships/image" Target="../media/image359.png"/><Relationship Id="rId88" Type="http://schemas.openxmlformats.org/officeDocument/2006/relationships/customXml" Target="../ink/ink248.xml"/><Relationship Id="rId111" Type="http://schemas.openxmlformats.org/officeDocument/2006/relationships/customXml" Target="../ink/ink260.xml"/><Relationship Id="rId132" Type="http://schemas.openxmlformats.org/officeDocument/2006/relationships/image" Target="../media/image272.png"/><Relationship Id="rId153" Type="http://schemas.openxmlformats.org/officeDocument/2006/relationships/customXml" Target="../ink/ink281.xml"/><Relationship Id="rId174" Type="http://schemas.openxmlformats.org/officeDocument/2006/relationships/image" Target="../media/image293.png"/><Relationship Id="rId195" Type="http://schemas.openxmlformats.org/officeDocument/2006/relationships/customXml" Target="../ink/ink302.xml"/><Relationship Id="rId209" Type="http://schemas.openxmlformats.org/officeDocument/2006/relationships/customXml" Target="../ink/ink309.xml"/><Relationship Id="rId220" Type="http://schemas.openxmlformats.org/officeDocument/2006/relationships/image" Target="../media/image316.png"/><Relationship Id="rId241" Type="http://schemas.openxmlformats.org/officeDocument/2006/relationships/customXml" Target="../ink/ink325.xml"/><Relationship Id="rId15" Type="http://schemas.openxmlformats.org/officeDocument/2006/relationships/image" Target="../media/image215.png"/><Relationship Id="rId36" Type="http://schemas.openxmlformats.org/officeDocument/2006/relationships/customXml" Target="../ink/ink222.xml"/><Relationship Id="rId57" Type="http://schemas.openxmlformats.org/officeDocument/2006/relationships/image" Target="../media/image235.png"/><Relationship Id="rId262" Type="http://schemas.openxmlformats.org/officeDocument/2006/relationships/image" Target="../media/image337.png"/><Relationship Id="rId283" Type="http://schemas.openxmlformats.org/officeDocument/2006/relationships/customXml" Target="../ink/ink346.xml"/><Relationship Id="rId78" Type="http://schemas.openxmlformats.org/officeDocument/2006/relationships/customXml" Target="../ink/ink243.xml"/><Relationship Id="rId99" Type="http://schemas.openxmlformats.org/officeDocument/2006/relationships/customXml" Target="../ink/ink254.xml"/><Relationship Id="rId101" Type="http://schemas.openxmlformats.org/officeDocument/2006/relationships/customXml" Target="../ink/ink255.xml"/><Relationship Id="rId122" Type="http://schemas.openxmlformats.org/officeDocument/2006/relationships/image" Target="../media/image267.png"/><Relationship Id="rId143" Type="http://schemas.openxmlformats.org/officeDocument/2006/relationships/customXml" Target="../ink/ink276.xml"/><Relationship Id="rId164" Type="http://schemas.openxmlformats.org/officeDocument/2006/relationships/image" Target="../media/image288.png"/><Relationship Id="rId185" Type="http://schemas.openxmlformats.org/officeDocument/2006/relationships/customXml" Target="../ink/ink297.xml"/><Relationship Id="rId9" Type="http://schemas.openxmlformats.org/officeDocument/2006/relationships/image" Target="../media/image212.png"/><Relationship Id="rId210" Type="http://schemas.openxmlformats.org/officeDocument/2006/relationships/image" Target="../media/image311.png"/><Relationship Id="rId26" Type="http://schemas.openxmlformats.org/officeDocument/2006/relationships/customXml" Target="../ink/ink217.xml"/><Relationship Id="rId231" Type="http://schemas.openxmlformats.org/officeDocument/2006/relationships/customXml" Target="../ink/ink320.xml"/><Relationship Id="rId252" Type="http://schemas.openxmlformats.org/officeDocument/2006/relationships/image" Target="../media/image332.png"/><Relationship Id="rId273" Type="http://schemas.openxmlformats.org/officeDocument/2006/relationships/customXml" Target="../ink/ink341.xml"/><Relationship Id="rId294" Type="http://schemas.openxmlformats.org/officeDocument/2006/relationships/image" Target="../media/image353.png"/><Relationship Id="rId47" Type="http://schemas.openxmlformats.org/officeDocument/2006/relationships/image" Target="../media/image230.png"/><Relationship Id="rId68" Type="http://schemas.openxmlformats.org/officeDocument/2006/relationships/customXml" Target="../ink/ink238.xml"/><Relationship Id="rId89" Type="http://schemas.openxmlformats.org/officeDocument/2006/relationships/image" Target="../media/image251.png"/><Relationship Id="rId112" Type="http://schemas.openxmlformats.org/officeDocument/2006/relationships/image" Target="../media/image262.png"/><Relationship Id="rId133" Type="http://schemas.openxmlformats.org/officeDocument/2006/relationships/customXml" Target="../ink/ink271.xml"/><Relationship Id="rId154" Type="http://schemas.openxmlformats.org/officeDocument/2006/relationships/image" Target="../media/image283.png"/><Relationship Id="rId175" Type="http://schemas.openxmlformats.org/officeDocument/2006/relationships/customXml" Target="../ink/ink292.xml"/><Relationship Id="rId196" Type="http://schemas.openxmlformats.org/officeDocument/2006/relationships/image" Target="../media/image304.png"/><Relationship Id="rId200" Type="http://schemas.openxmlformats.org/officeDocument/2006/relationships/image" Target="../media/image306.png"/><Relationship Id="rId16" Type="http://schemas.openxmlformats.org/officeDocument/2006/relationships/customXml" Target="../ink/ink212.xml"/><Relationship Id="rId221" Type="http://schemas.openxmlformats.org/officeDocument/2006/relationships/customXml" Target="../ink/ink315.xml"/><Relationship Id="rId242" Type="http://schemas.openxmlformats.org/officeDocument/2006/relationships/image" Target="../media/image327.png"/><Relationship Id="rId263" Type="http://schemas.openxmlformats.org/officeDocument/2006/relationships/customXml" Target="../ink/ink336.xml"/><Relationship Id="rId284" Type="http://schemas.openxmlformats.org/officeDocument/2006/relationships/image" Target="../media/image348.png"/><Relationship Id="rId37" Type="http://schemas.openxmlformats.org/officeDocument/2006/relationships/image" Target="../media/image226.png"/><Relationship Id="rId58" Type="http://schemas.openxmlformats.org/officeDocument/2006/relationships/customXml" Target="../ink/ink233.xml"/><Relationship Id="rId79" Type="http://schemas.openxmlformats.org/officeDocument/2006/relationships/image" Target="../media/image246.png"/><Relationship Id="rId102" Type="http://schemas.openxmlformats.org/officeDocument/2006/relationships/image" Target="../media/image257.png"/><Relationship Id="rId123" Type="http://schemas.openxmlformats.org/officeDocument/2006/relationships/customXml" Target="../ink/ink266.xml"/><Relationship Id="rId144" Type="http://schemas.openxmlformats.org/officeDocument/2006/relationships/image" Target="../media/image278.png"/><Relationship Id="rId90" Type="http://schemas.openxmlformats.org/officeDocument/2006/relationships/customXml" Target="../ink/ink249.xml"/><Relationship Id="rId165" Type="http://schemas.openxmlformats.org/officeDocument/2006/relationships/customXml" Target="../ink/ink287.xml"/><Relationship Id="rId186" Type="http://schemas.openxmlformats.org/officeDocument/2006/relationships/image" Target="../media/image299.png"/><Relationship Id="rId211" Type="http://schemas.openxmlformats.org/officeDocument/2006/relationships/customXml" Target="../ink/ink310.xml"/><Relationship Id="rId232" Type="http://schemas.openxmlformats.org/officeDocument/2006/relationships/image" Target="../media/image322.png"/><Relationship Id="rId253" Type="http://schemas.openxmlformats.org/officeDocument/2006/relationships/customXml" Target="../ink/ink331.xml"/><Relationship Id="rId274" Type="http://schemas.openxmlformats.org/officeDocument/2006/relationships/image" Target="../media/image343.png"/><Relationship Id="rId295" Type="http://schemas.openxmlformats.org/officeDocument/2006/relationships/customXml" Target="../ink/ink352.xml"/><Relationship Id="rId27" Type="http://schemas.openxmlformats.org/officeDocument/2006/relationships/image" Target="../media/image221.png"/><Relationship Id="rId48" Type="http://schemas.openxmlformats.org/officeDocument/2006/relationships/customXml" Target="../ink/ink228.xml"/><Relationship Id="rId69" Type="http://schemas.openxmlformats.org/officeDocument/2006/relationships/image" Target="../media/image241.png"/><Relationship Id="rId113" Type="http://schemas.openxmlformats.org/officeDocument/2006/relationships/customXml" Target="../ink/ink261.xml"/><Relationship Id="rId134" Type="http://schemas.openxmlformats.org/officeDocument/2006/relationships/image" Target="../media/image273.png"/><Relationship Id="rId80" Type="http://schemas.openxmlformats.org/officeDocument/2006/relationships/customXml" Target="../ink/ink244.xml"/><Relationship Id="rId155" Type="http://schemas.openxmlformats.org/officeDocument/2006/relationships/customXml" Target="../ink/ink282.xml"/><Relationship Id="rId176" Type="http://schemas.openxmlformats.org/officeDocument/2006/relationships/image" Target="../media/image294.png"/><Relationship Id="rId197" Type="http://schemas.openxmlformats.org/officeDocument/2006/relationships/customXml" Target="../ink/ink303.xml"/><Relationship Id="rId201" Type="http://schemas.openxmlformats.org/officeDocument/2006/relationships/customXml" Target="../ink/ink305.xml"/><Relationship Id="rId222" Type="http://schemas.openxmlformats.org/officeDocument/2006/relationships/image" Target="../media/image317.png"/><Relationship Id="rId243" Type="http://schemas.openxmlformats.org/officeDocument/2006/relationships/customXml" Target="../ink/ink326.xml"/><Relationship Id="rId264" Type="http://schemas.openxmlformats.org/officeDocument/2006/relationships/image" Target="../media/image338.png"/><Relationship Id="rId285" Type="http://schemas.openxmlformats.org/officeDocument/2006/relationships/customXml" Target="../ink/ink347.xml"/><Relationship Id="rId17" Type="http://schemas.openxmlformats.org/officeDocument/2006/relationships/image" Target="../media/image216.png"/><Relationship Id="rId38" Type="http://schemas.openxmlformats.org/officeDocument/2006/relationships/customXml" Target="../ink/ink223.xml"/><Relationship Id="rId59" Type="http://schemas.openxmlformats.org/officeDocument/2006/relationships/image" Target="../media/image236.png"/><Relationship Id="rId103" Type="http://schemas.openxmlformats.org/officeDocument/2006/relationships/customXml" Target="../ink/ink256.xml"/><Relationship Id="rId124" Type="http://schemas.openxmlformats.org/officeDocument/2006/relationships/image" Target="../media/image268.png"/><Relationship Id="rId70" Type="http://schemas.openxmlformats.org/officeDocument/2006/relationships/customXml" Target="../ink/ink239.xml"/><Relationship Id="rId91" Type="http://schemas.openxmlformats.org/officeDocument/2006/relationships/image" Target="../media/image252.png"/><Relationship Id="rId145" Type="http://schemas.openxmlformats.org/officeDocument/2006/relationships/customXml" Target="../ink/ink277.xml"/><Relationship Id="rId166" Type="http://schemas.openxmlformats.org/officeDocument/2006/relationships/image" Target="../media/image289.png"/><Relationship Id="rId187" Type="http://schemas.openxmlformats.org/officeDocument/2006/relationships/customXml" Target="../ink/ink29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12.png"/><Relationship Id="rId233" Type="http://schemas.openxmlformats.org/officeDocument/2006/relationships/customXml" Target="../ink/ink321.xml"/><Relationship Id="rId254" Type="http://schemas.openxmlformats.org/officeDocument/2006/relationships/image" Target="../media/image333.png"/><Relationship Id="rId28" Type="http://schemas.openxmlformats.org/officeDocument/2006/relationships/customXml" Target="../ink/ink218.xml"/><Relationship Id="rId49" Type="http://schemas.openxmlformats.org/officeDocument/2006/relationships/image" Target="../media/image231.png"/><Relationship Id="rId114" Type="http://schemas.openxmlformats.org/officeDocument/2006/relationships/image" Target="../media/image263.png"/><Relationship Id="rId275" Type="http://schemas.openxmlformats.org/officeDocument/2006/relationships/customXml" Target="../ink/ink342.xml"/><Relationship Id="rId296" Type="http://schemas.openxmlformats.org/officeDocument/2006/relationships/image" Target="../media/image354.png"/><Relationship Id="rId300" Type="http://schemas.openxmlformats.org/officeDocument/2006/relationships/image" Target="../media/image356.png"/><Relationship Id="rId60" Type="http://schemas.openxmlformats.org/officeDocument/2006/relationships/customXml" Target="../ink/ink234.xml"/><Relationship Id="rId81" Type="http://schemas.openxmlformats.org/officeDocument/2006/relationships/image" Target="../media/image247.png"/><Relationship Id="rId135" Type="http://schemas.openxmlformats.org/officeDocument/2006/relationships/customXml" Target="../ink/ink272.xml"/><Relationship Id="rId156" Type="http://schemas.openxmlformats.org/officeDocument/2006/relationships/image" Target="../media/image284.png"/><Relationship Id="rId177" Type="http://schemas.openxmlformats.org/officeDocument/2006/relationships/customXml" Target="../ink/ink293.xml"/><Relationship Id="rId198" Type="http://schemas.openxmlformats.org/officeDocument/2006/relationships/image" Target="../media/image305.png"/><Relationship Id="rId202" Type="http://schemas.openxmlformats.org/officeDocument/2006/relationships/image" Target="../media/image307.png"/><Relationship Id="rId223" Type="http://schemas.openxmlformats.org/officeDocument/2006/relationships/customXml" Target="../ink/ink316.xml"/><Relationship Id="rId244" Type="http://schemas.openxmlformats.org/officeDocument/2006/relationships/image" Target="../media/image328.png"/><Relationship Id="rId18" Type="http://schemas.openxmlformats.org/officeDocument/2006/relationships/customXml" Target="../ink/ink213.xml"/><Relationship Id="rId39" Type="http://schemas.openxmlformats.org/officeDocument/2006/relationships/image" Target="../media/image34.png"/><Relationship Id="rId265" Type="http://schemas.openxmlformats.org/officeDocument/2006/relationships/customXml" Target="../ink/ink337.xml"/><Relationship Id="rId286" Type="http://schemas.openxmlformats.org/officeDocument/2006/relationships/image" Target="../media/image349.png"/><Relationship Id="rId50" Type="http://schemas.openxmlformats.org/officeDocument/2006/relationships/customXml" Target="../ink/ink229.xml"/><Relationship Id="rId104" Type="http://schemas.openxmlformats.org/officeDocument/2006/relationships/image" Target="../media/image258.png"/><Relationship Id="rId125" Type="http://schemas.openxmlformats.org/officeDocument/2006/relationships/customXml" Target="../ink/ink267.xml"/><Relationship Id="rId146" Type="http://schemas.openxmlformats.org/officeDocument/2006/relationships/image" Target="../media/image279.png"/><Relationship Id="rId167" Type="http://schemas.openxmlformats.org/officeDocument/2006/relationships/customXml" Target="../ink/ink288.xml"/><Relationship Id="rId188" Type="http://schemas.openxmlformats.org/officeDocument/2006/relationships/image" Target="../media/image300.png"/><Relationship Id="rId71" Type="http://schemas.openxmlformats.org/officeDocument/2006/relationships/image" Target="../media/image242.png"/><Relationship Id="rId92" Type="http://schemas.openxmlformats.org/officeDocument/2006/relationships/customXml" Target="../ink/ink250.xml"/><Relationship Id="rId213" Type="http://schemas.openxmlformats.org/officeDocument/2006/relationships/customXml" Target="../ink/ink311.xml"/><Relationship Id="rId234" Type="http://schemas.openxmlformats.org/officeDocument/2006/relationships/image" Target="../media/image323.png"/><Relationship Id="rId2" Type="http://schemas.openxmlformats.org/officeDocument/2006/relationships/customXml" Target="../ink/ink207.xml"/><Relationship Id="rId29" Type="http://schemas.openxmlformats.org/officeDocument/2006/relationships/image" Target="../media/image222.png"/><Relationship Id="rId255" Type="http://schemas.openxmlformats.org/officeDocument/2006/relationships/customXml" Target="../ink/ink332.xml"/><Relationship Id="rId276" Type="http://schemas.openxmlformats.org/officeDocument/2006/relationships/image" Target="../media/image344.png"/><Relationship Id="rId297" Type="http://schemas.openxmlformats.org/officeDocument/2006/relationships/customXml" Target="../ink/ink353.xml"/><Relationship Id="rId40" Type="http://schemas.openxmlformats.org/officeDocument/2006/relationships/customXml" Target="../ink/ink224.xml"/><Relationship Id="rId115" Type="http://schemas.openxmlformats.org/officeDocument/2006/relationships/customXml" Target="../ink/ink262.xml"/><Relationship Id="rId136" Type="http://schemas.openxmlformats.org/officeDocument/2006/relationships/image" Target="../media/image274.png"/><Relationship Id="rId157" Type="http://schemas.openxmlformats.org/officeDocument/2006/relationships/customXml" Target="../ink/ink283.xml"/><Relationship Id="rId178" Type="http://schemas.openxmlformats.org/officeDocument/2006/relationships/image" Target="../media/image295.png"/><Relationship Id="rId301" Type="http://schemas.openxmlformats.org/officeDocument/2006/relationships/customXml" Target="../ink/ink355.xml"/><Relationship Id="rId61" Type="http://schemas.openxmlformats.org/officeDocument/2006/relationships/image" Target="../media/image237.png"/><Relationship Id="rId82" Type="http://schemas.openxmlformats.org/officeDocument/2006/relationships/customXml" Target="../ink/ink245.xml"/><Relationship Id="rId199" Type="http://schemas.openxmlformats.org/officeDocument/2006/relationships/customXml" Target="../ink/ink304.xml"/><Relationship Id="rId203" Type="http://schemas.openxmlformats.org/officeDocument/2006/relationships/customXml" Target="../ink/ink306.xml"/><Relationship Id="rId19" Type="http://schemas.openxmlformats.org/officeDocument/2006/relationships/image" Target="../media/image217.png"/><Relationship Id="rId224" Type="http://schemas.openxmlformats.org/officeDocument/2006/relationships/image" Target="../media/image318.png"/><Relationship Id="rId245" Type="http://schemas.openxmlformats.org/officeDocument/2006/relationships/customXml" Target="../ink/ink327.xml"/><Relationship Id="rId266" Type="http://schemas.openxmlformats.org/officeDocument/2006/relationships/image" Target="../media/image339.png"/><Relationship Id="rId287" Type="http://schemas.openxmlformats.org/officeDocument/2006/relationships/customXml" Target="../ink/ink348.xml"/><Relationship Id="rId30" Type="http://schemas.openxmlformats.org/officeDocument/2006/relationships/customXml" Target="../ink/ink219.xml"/><Relationship Id="rId105" Type="http://schemas.openxmlformats.org/officeDocument/2006/relationships/customXml" Target="../ink/ink257.xml"/><Relationship Id="rId126" Type="http://schemas.openxmlformats.org/officeDocument/2006/relationships/image" Target="../media/image269.png"/><Relationship Id="rId147" Type="http://schemas.openxmlformats.org/officeDocument/2006/relationships/customXml" Target="../ink/ink278.xml"/><Relationship Id="rId168" Type="http://schemas.openxmlformats.org/officeDocument/2006/relationships/image" Target="../media/image290.png"/><Relationship Id="rId51" Type="http://schemas.openxmlformats.org/officeDocument/2006/relationships/image" Target="../media/image232.png"/><Relationship Id="rId72" Type="http://schemas.openxmlformats.org/officeDocument/2006/relationships/customXml" Target="../ink/ink240.xml"/><Relationship Id="rId93" Type="http://schemas.openxmlformats.org/officeDocument/2006/relationships/image" Target="../media/image253.png"/><Relationship Id="rId189" Type="http://schemas.openxmlformats.org/officeDocument/2006/relationships/customXml" Target="../ink/ink299.xml"/><Relationship Id="rId214" Type="http://schemas.openxmlformats.org/officeDocument/2006/relationships/image" Target="../media/image313.png"/><Relationship Id="rId235" Type="http://schemas.openxmlformats.org/officeDocument/2006/relationships/customXml" Target="../ink/ink322.xml"/><Relationship Id="rId256" Type="http://schemas.openxmlformats.org/officeDocument/2006/relationships/image" Target="../media/image334.png"/><Relationship Id="rId277" Type="http://schemas.openxmlformats.org/officeDocument/2006/relationships/customXml" Target="../ink/ink343.xml"/><Relationship Id="rId298" Type="http://schemas.openxmlformats.org/officeDocument/2006/relationships/image" Target="../media/image355.png"/><Relationship Id="rId116" Type="http://schemas.openxmlformats.org/officeDocument/2006/relationships/image" Target="../media/image264.png"/><Relationship Id="rId137" Type="http://schemas.openxmlformats.org/officeDocument/2006/relationships/customXml" Target="../ink/ink273.xml"/><Relationship Id="rId158" Type="http://schemas.openxmlformats.org/officeDocument/2006/relationships/image" Target="../media/image285.png"/><Relationship Id="rId302" Type="http://schemas.openxmlformats.org/officeDocument/2006/relationships/image" Target="../media/image357.png"/><Relationship Id="rId20" Type="http://schemas.openxmlformats.org/officeDocument/2006/relationships/customXml" Target="../ink/ink214.xml"/><Relationship Id="rId41" Type="http://schemas.openxmlformats.org/officeDocument/2006/relationships/image" Target="../media/image227.png"/><Relationship Id="rId62" Type="http://schemas.openxmlformats.org/officeDocument/2006/relationships/customXml" Target="../ink/ink235.xml"/><Relationship Id="rId83" Type="http://schemas.openxmlformats.org/officeDocument/2006/relationships/image" Target="../media/image248.png"/><Relationship Id="rId179" Type="http://schemas.openxmlformats.org/officeDocument/2006/relationships/customXml" Target="../ink/ink294.xml"/><Relationship Id="rId190" Type="http://schemas.openxmlformats.org/officeDocument/2006/relationships/image" Target="../media/image301.png"/><Relationship Id="rId204" Type="http://schemas.openxmlformats.org/officeDocument/2006/relationships/image" Target="../media/image308.png"/><Relationship Id="rId225" Type="http://schemas.openxmlformats.org/officeDocument/2006/relationships/customXml" Target="../ink/ink317.xml"/><Relationship Id="rId246" Type="http://schemas.openxmlformats.org/officeDocument/2006/relationships/image" Target="../media/image329.png"/><Relationship Id="rId267" Type="http://schemas.openxmlformats.org/officeDocument/2006/relationships/customXml" Target="../ink/ink338.xml"/><Relationship Id="rId288" Type="http://schemas.openxmlformats.org/officeDocument/2006/relationships/image" Target="../media/image350.png"/><Relationship Id="rId106" Type="http://schemas.openxmlformats.org/officeDocument/2006/relationships/image" Target="../media/image259.png"/><Relationship Id="rId127" Type="http://schemas.openxmlformats.org/officeDocument/2006/relationships/customXml" Target="../ink/ink268.xml"/><Relationship Id="rId10" Type="http://schemas.openxmlformats.org/officeDocument/2006/relationships/customXml" Target="../ink/ink209.xml"/><Relationship Id="rId31" Type="http://schemas.openxmlformats.org/officeDocument/2006/relationships/image" Target="../media/image223.png"/><Relationship Id="rId52" Type="http://schemas.openxmlformats.org/officeDocument/2006/relationships/customXml" Target="../ink/ink230.xml"/><Relationship Id="rId73" Type="http://schemas.openxmlformats.org/officeDocument/2006/relationships/image" Target="../media/image243.png"/><Relationship Id="rId94" Type="http://schemas.openxmlformats.org/officeDocument/2006/relationships/customXml" Target="../ink/ink251.xml"/><Relationship Id="rId148" Type="http://schemas.openxmlformats.org/officeDocument/2006/relationships/image" Target="../media/image280.png"/><Relationship Id="rId169" Type="http://schemas.openxmlformats.org/officeDocument/2006/relationships/customXml" Target="../ink/ink289.xml"/><Relationship Id="rId180" Type="http://schemas.openxmlformats.org/officeDocument/2006/relationships/image" Target="../media/image296.png"/><Relationship Id="rId215" Type="http://schemas.openxmlformats.org/officeDocument/2006/relationships/customXml" Target="../ink/ink312.xml"/><Relationship Id="rId236" Type="http://schemas.openxmlformats.org/officeDocument/2006/relationships/image" Target="../media/image324.png"/><Relationship Id="rId257" Type="http://schemas.openxmlformats.org/officeDocument/2006/relationships/customXml" Target="../ink/ink333.xml"/><Relationship Id="rId278" Type="http://schemas.openxmlformats.org/officeDocument/2006/relationships/image" Target="../media/image345.png"/><Relationship Id="rId303" Type="http://schemas.openxmlformats.org/officeDocument/2006/relationships/customXml" Target="../ink/ink356.xml"/><Relationship Id="rId42" Type="http://schemas.openxmlformats.org/officeDocument/2006/relationships/customXml" Target="../ink/ink225.xml"/><Relationship Id="rId84" Type="http://schemas.openxmlformats.org/officeDocument/2006/relationships/customXml" Target="../ink/ink246.xml"/><Relationship Id="rId138" Type="http://schemas.openxmlformats.org/officeDocument/2006/relationships/image" Target="../media/image275.png"/><Relationship Id="rId191" Type="http://schemas.openxmlformats.org/officeDocument/2006/relationships/customXml" Target="../ink/ink300.xml"/><Relationship Id="rId205" Type="http://schemas.openxmlformats.org/officeDocument/2006/relationships/customXml" Target="../ink/ink307.xml"/><Relationship Id="rId247" Type="http://schemas.openxmlformats.org/officeDocument/2006/relationships/customXml" Target="../ink/ink328.xml"/><Relationship Id="rId107" Type="http://schemas.openxmlformats.org/officeDocument/2006/relationships/customXml" Target="../ink/ink258.xml"/><Relationship Id="rId289" Type="http://schemas.openxmlformats.org/officeDocument/2006/relationships/customXml" Target="../ink/ink349.xml"/><Relationship Id="rId11" Type="http://schemas.openxmlformats.org/officeDocument/2006/relationships/image" Target="../media/image213.png"/><Relationship Id="rId53" Type="http://schemas.openxmlformats.org/officeDocument/2006/relationships/image" Target="../media/image233.png"/><Relationship Id="rId149" Type="http://schemas.openxmlformats.org/officeDocument/2006/relationships/customXml" Target="../ink/ink279.xml"/><Relationship Id="rId95" Type="http://schemas.openxmlformats.org/officeDocument/2006/relationships/image" Target="../media/image254.png"/><Relationship Id="rId160" Type="http://schemas.openxmlformats.org/officeDocument/2006/relationships/image" Target="../media/image286.png"/><Relationship Id="rId216" Type="http://schemas.openxmlformats.org/officeDocument/2006/relationships/image" Target="../media/image314.png"/><Relationship Id="rId258" Type="http://schemas.openxmlformats.org/officeDocument/2006/relationships/image" Target="../media/image335.png"/><Relationship Id="rId22" Type="http://schemas.openxmlformats.org/officeDocument/2006/relationships/customXml" Target="../ink/ink215.xml"/><Relationship Id="rId64" Type="http://schemas.openxmlformats.org/officeDocument/2006/relationships/customXml" Target="../ink/ink236.xml"/><Relationship Id="rId118" Type="http://schemas.openxmlformats.org/officeDocument/2006/relationships/image" Target="../media/image265.png"/><Relationship Id="rId171" Type="http://schemas.openxmlformats.org/officeDocument/2006/relationships/customXml" Target="../ink/ink290.xml"/><Relationship Id="rId227" Type="http://schemas.openxmlformats.org/officeDocument/2006/relationships/customXml" Target="../ink/ink318.xml"/><Relationship Id="rId269" Type="http://schemas.openxmlformats.org/officeDocument/2006/relationships/customXml" Target="../ink/ink339.xml"/><Relationship Id="rId33" Type="http://schemas.openxmlformats.org/officeDocument/2006/relationships/image" Target="../media/image224.png"/><Relationship Id="rId129" Type="http://schemas.openxmlformats.org/officeDocument/2006/relationships/customXml" Target="../ink/ink269.xml"/><Relationship Id="rId280" Type="http://schemas.openxmlformats.org/officeDocument/2006/relationships/image" Target="../media/image346.png"/><Relationship Id="rId75" Type="http://schemas.openxmlformats.org/officeDocument/2006/relationships/image" Target="../media/image244.png"/><Relationship Id="rId140" Type="http://schemas.openxmlformats.org/officeDocument/2006/relationships/image" Target="../media/image276.png"/><Relationship Id="rId182" Type="http://schemas.openxmlformats.org/officeDocument/2006/relationships/image" Target="../media/image29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4849" y="2332264"/>
            <a:ext cx="872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Sequences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4727DF-A956-4BC1-BF5E-3FD4B218798D}"/>
                  </a:ext>
                </a:extLst>
              </p14:cNvPr>
              <p14:cNvContentPartPr/>
              <p14:nvPr/>
            </p14:nvContentPartPr>
            <p14:xfrm>
              <a:off x="315686" y="260589"/>
              <a:ext cx="3004920" cy="572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4727DF-A956-4BC1-BF5E-3FD4B2187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686" y="242949"/>
                <a:ext cx="30405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02CBF8C-A793-48BB-B1DA-2A7350B695D5}"/>
                  </a:ext>
                </a:extLst>
              </p14:cNvPr>
              <p14:cNvContentPartPr/>
              <p14:nvPr/>
            </p14:nvContentPartPr>
            <p14:xfrm>
              <a:off x="4114046" y="1115589"/>
              <a:ext cx="131760" cy="18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02CBF8C-A793-48BB-B1DA-2A7350B695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6046" y="1097949"/>
                <a:ext cx="167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2FF5BFB-5AEA-4E02-8220-C7FA270C3990}"/>
                  </a:ext>
                </a:extLst>
              </p14:cNvPr>
              <p14:cNvContentPartPr/>
              <p14:nvPr/>
            </p14:nvContentPartPr>
            <p14:xfrm>
              <a:off x="5812886" y="1060869"/>
              <a:ext cx="947520" cy="284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2FF5BFB-5AEA-4E02-8220-C7FA270C39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4886" y="1043229"/>
                <a:ext cx="983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F4D387-B632-45CD-91B1-9A5C3D52174D}"/>
                  </a:ext>
                </a:extLst>
              </p14:cNvPr>
              <p14:cNvContentPartPr/>
              <p14:nvPr/>
            </p14:nvContentPartPr>
            <p14:xfrm>
              <a:off x="4876526" y="946749"/>
              <a:ext cx="806760" cy="360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F4D387-B632-45CD-91B1-9A5C3D5217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58534" y="929091"/>
                <a:ext cx="842384" cy="396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3FBD2E9-C136-408B-A049-04381FC59D92}"/>
                  </a:ext>
                </a:extLst>
              </p14:cNvPr>
              <p14:cNvContentPartPr/>
              <p14:nvPr/>
            </p14:nvContentPartPr>
            <p14:xfrm>
              <a:off x="4343366" y="1017309"/>
              <a:ext cx="228960" cy="28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3FBD2E9-C136-408B-A049-04381FC59D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5366" y="999669"/>
                <a:ext cx="264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9495D0-6A0E-4F23-A0CC-50C0DCA47DEE}"/>
                  </a:ext>
                </a:extLst>
              </p14:cNvPr>
              <p14:cNvContentPartPr/>
              <p14:nvPr/>
            </p14:nvContentPartPr>
            <p14:xfrm>
              <a:off x="3205766" y="1012269"/>
              <a:ext cx="708120" cy="299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9495D0-6A0E-4F23-A0CC-50C0DCA47D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87757" y="994291"/>
                <a:ext cx="743778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69EB43D-CC72-4560-BEE9-2E1F032F45E5}"/>
                  </a:ext>
                </a:extLst>
              </p14:cNvPr>
              <p14:cNvContentPartPr/>
              <p14:nvPr/>
            </p14:nvContentPartPr>
            <p14:xfrm>
              <a:off x="1871606" y="1024149"/>
              <a:ext cx="991440" cy="412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69EB43D-CC72-4560-BEE9-2E1F032F45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3606" y="1006165"/>
                <a:ext cx="1027080" cy="448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49ADEF-09A7-4DF4-958F-53A1668B8915}"/>
                  </a:ext>
                </a:extLst>
              </p14:cNvPr>
              <p14:cNvContentPartPr/>
              <p14:nvPr/>
            </p14:nvContentPartPr>
            <p14:xfrm>
              <a:off x="1354286" y="1191909"/>
              <a:ext cx="349560" cy="226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49ADEF-09A7-4DF4-958F-53A1668B89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6646" y="1173909"/>
                <a:ext cx="385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114D91-A3C8-4B76-A826-595FD76F7207}"/>
                  </a:ext>
                </a:extLst>
              </p14:cNvPr>
              <p14:cNvContentPartPr/>
              <p14:nvPr/>
            </p14:nvContentPartPr>
            <p14:xfrm>
              <a:off x="712766" y="1082829"/>
              <a:ext cx="457920" cy="332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114D91-A3C8-4B76-A826-595FD76F72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5112" y="1065170"/>
                <a:ext cx="493588" cy="368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63D3001-44C9-4A20-8A2D-BAEEC7A51D56}"/>
                  </a:ext>
                </a:extLst>
              </p14:cNvPr>
              <p14:cNvContentPartPr/>
              <p14:nvPr/>
            </p14:nvContentPartPr>
            <p14:xfrm>
              <a:off x="8409206" y="949989"/>
              <a:ext cx="185400" cy="367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63D3001-44C9-4A20-8A2D-BAEEC7A51D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91206" y="932349"/>
                <a:ext cx="2210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CB255B6-C7A9-4196-9004-53A91907C627}"/>
                  </a:ext>
                </a:extLst>
              </p14:cNvPr>
              <p14:cNvContentPartPr/>
              <p14:nvPr/>
            </p14:nvContentPartPr>
            <p14:xfrm>
              <a:off x="9595766" y="1082829"/>
              <a:ext cx="158040" cy="141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CB255B6-C7A9-4196-9004-53A91907C6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78126" y="1065189"/>
                <a:ext cx="193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8C18FAD-7ECF-44E4-AB96-F399D2A64AD2}"/>
                  </a:ext>
                </a:extLst>
              </p14:cNvPr>
              <p14:cNvContentPartPr/>
              <p14:nvPr/>
            </p14:nvContentPartPr>
            <p14:xfrm>
              <a:off x="8931566" y="974109"/>
              <a:ext cx="376560" cy="479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8C18FAD-7ECF-44E4-AB96-F399D2A64A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3566" y="956109"/>
                <a:ext cx="4122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9E2D139-DCAB-4634-AE25-7588D6CE4D9B}"/>
                  </a:ext>
                </a:extLst>
              </p14:cNvPr>
              <p14:cNvContentPartPr/>
              <p14:nvPr/>
            </p14:nvContentPartPr>
            <p14:xfrm>
              <a:off x="7145246" y="974109"/>
              <a:ext cx="1144440" cy="327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9E2D139-DCAB-4634-AE25-7588D6CE4D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27606" y="956129"/>
                <a:ext cx="1180080" cy="36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940333A-D3E5-449E-A5DD-3BDDC3A14BCD}"/>
                  </a:ext>
                </a:extLst>
              </p14:cNvPr>
              <p14:cNvContentPartPr/>
              <p14:nvPr/>
            </p14:nvContentPartPr>
            <p14:xfrm>
              <a:off x="11217566" y="1137189"/>
              <a:ext cx="98280" cy="147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940333A-D3E5-449E-A5DD-3BDDC3A14B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99566" y="1119189"/>
                <a:ext cx="133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5323347-A594-4F29-ABB2-ABDBEDFD59AD}"/>
                  </a:ext>
                </a:extLst>
              </p14:cNvPr>
              <p14:cNvContentPartPr/>
              <p14:nvPr/>
            </p14:nvContentPartPr>
            <p14:xfrm>
              <a:off x="11413406" y="1142949"/>
              <a:ext cx="158400" cy="158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5323347-A594-4F29-ABB2-ABDBEDFD59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95766" y="1124949"/>
                <a:ext cx="194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37523F7-295F-4317-8358-0735C15008F9}"/>
                  </a:ext>
                </a:extLst>
              </p14:cNvPr>
              <p14:cNvContentPartPr/>
              <p14:nvPr/>
            </p14:nvContentPartPr>
            <p14:xfrm>
              <a:off x="789086" y="1828389"/>
              <a:ext cx="239760" cy="180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37523F7-295F-4317-8358-0735C15008F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1086" y="1810749"/>
                <a:ext cx="275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239683E-C826-489D-B27E-8A94B129D668}"/>
                  </a:ext>
                </a:extLst>
              </p14:cNvPr>
              <p14:cNvContentPartPr/>
              <p14:nvPr/>
            </p14:nvContentPartPr>
            <p14:xfrm>
              <a:off x="1143326" y="1855749"/>
              <a:ext cx="103320" cy="11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239683E-C826-489D-B27E-8A94B129D6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5326" y="1838109"/>
                <a:ext cx="138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A4582DA-5304-42F8-AECE-B4A0B223E79D}"/>
                  </a:ext>
                </a:extLst>
              </p14:cNvPr>
              <p14:cNvContentPartPr/>
              <p14:nvPr/>
            </p14:nvContentPartPr>
            <p14:xfrm>
              <a:off x="1883126" y="1741629"/>
              <a:ext cx="5760" cy="5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A4582DA-5304-42F8-AECE-B4A0B223E7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65126" y="17236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D5437B2-DF26-491A-B5B5-81C15E43C313}"/>
                  </a:ext>
                </a:extLst>
              </p14:cNvPr>
              <p14:cNvContentPartPr/>
              <p14:nvPr/>
            </p14:nvContentPartPr>
            <p14:xfrm>
              <a:off x="2949806" y="1850349"/>
              <a:ext cx="131040" cy="153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D5437B2-DF26-491A-B5B5-81C15E43C3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32166" y="1832709"/>
                <a:ext cx="1666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2282C0-F801-4638-B7E4-E63046E3428C}"/>
                  </a:ext>
                </a:extLst>
              </p14:cNvPr>
              <p14:cNvContentPartPr/>
              <p14:nvPr/>
            </p14:nvContentPartPr>
            <p14:xfrm>
              <a:off x="4925486" y="1698069"/>
              <a:ext cx="376200" cy="234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2282C0-F801-4638-B7E4-E63046E342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7846" y="1680069"/>
                <a:ext cx="411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CC82BD2-D7C4-42BB-8A06-767E1AFA773B}"/>
                  </a:ext>
                </a:extLst>
              </p14:cNvPr>
              <p14:cNvContentPartPr/>
              <p14:nvPr/>
            </p14:nvContentPartPr>
            <p14:xfrm>
              <a:off x="4484846" y="1790589"/>
              <a:ext cx="277920" cy="20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CC82BD2-D7C4-42BB-8A06-767E1AFA77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66846" y="1772589"/>
                <a:ext cx="313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4AD4AF1-1F3D-4371-84BF-44A209E06CDD}"/>
                  </a:ext>
                </a:extLst>
              </p14:cNvPr>
              <p14:cNvContentPartPr/>
              <p14:nvPr/>
            </p14:nvContentPartPr>
            <p14:xfrm>
              <a:off x="3292886" y="1681509"/>
              <a:ext cx="1056240" cy="528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4AD4AF1-1F3D-4371-84BF-44A209E06CD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74886" y="1663869"/>
                <a:ext cx="10918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B3CD156-C48D-4615-A188-8098B2491546}"/>
                  </a:ext>
                </a:extLst>
              </p14:cNvPr>
              <p14:cNvContentPartPr/>
              <p14:nvPr/>
            </p14:nvContentPartPr>
            <p14:xfrm>
              <a:off x="2373086" y="1757829"/>
              <a:ext cx="424800" cy="28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B3CD156-C48D-4615-A188-8098B249154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55086" y="1740189"/>
                <a:ext cx="460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14F8C5C-A2D8-40D4-84C0-7DDFB15933BE}"/>
                  </a:ext>
                </a:extLst>
              </p14:cNvPr>
              <p14:cNvContentPartPr/>
              <p14:nvPr/>
            </p14:nvContentPartPr>
            <p14:xfrm>
              <a:off x="1877366" y="1817589"/>
              <a:ext cx="348480" cy="408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14F8C5C-A2D8-40D4-84C0-7DDFB15933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59385" y="1799949"/>
                <a:ext cx="384083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FD5343F-ECAE-4C44-8D38-3EC7CB70214A}"/>
                  </a:ext>
                </a:extLst>
              </p14:cNvPr>
              <p14:cNvContentPartPr/>
              <p14:nvPr/>
            </p14:nvContentPartPr>
            <p14:xfrm>
              <a:off x="1398566" y="1817589"/>
              <a:ext cx="359640" cy="283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FD5343F-ECAE-4C44-8D38-3EC7CB7021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80926" y="1799927"/>
                <a:ext cx="395280" cy="31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D4C82FB-1844-4704-B570-8CC72139EE62}"/>
                  </a:ext>
                </a:extLst>
              </p14:cNvPr>
              <p14:cNvContentPartPr/>
              <p14:nvPr/>
            </p14:nvContentPartPr>
            <p14:xfrm>
              <a:off x="10711046" y="1012269"/>
              <a:ext cx="403200" cy="282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D4C82FB-1844-4704-B570-8CC72139EE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93406" y="994269"/>
                <a:ext cx="4388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4EB4567-7357-4C4C-9FE3-0F99C9C95562}"/>
                  </a:ext>
                </a:extLst>
              </p14:cNvPr>
              <p14:cNvContentPartPr/>
              <p14:nvPr/>
            </p14:nvContentPartPr>
            <p14:xfrm>
              <a:off x="10047206" y="935589"/>
              <a:ext cx="555480" cy="338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4EB4567-7357-4C4C-9FE3-0F99C9C955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29566" y="917949"/>
                <a:ext cx="591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D748EAD-F8E4-4EE2-85D1-7DDA382C3D29}"/>
                  </a:ext>
                </a:extLst>
              </p14:cNvPr>
              <p14:cNvContentPartPr/>
              <p14:nvPr/>
            </p14:nvContentPartPr>
            <p14:xfrm>
              <a:off x="5480246" y="1747029"/>
              <a:ext cx="213480" cy="163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D748EAD-F8E4-4EE2-85D1-7DDA382C3D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62246" y="1729029"/>
                <a:ext cx="249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647E164-90FD-4B72-BFA1-5C1D15D4494E}"/>
                  </a:ext>
                </a:extLst>
              </p14:cNvPr>
              <p14:cNvContentPartPr/>
              <p14:nvPr/>
            </p14:nvContentPartPr>
            <p14:xfrm>
              <a:off x="6960566" y="1572789"/>
              <a:ext cx="224280" cy="348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647E164-90FD-4B72-BFA1-5C1D15D449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2566" y="1555149"/>
                <a:ext cx="259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A3DF6EB-42B5-45CD-979A-42232A1A1AC0}"/>
                  </a:ext>
                </a:extLst>
              </p14:cNvPr>
              <p14:cNvContentPartPr/>
              <p14:nvPr/>
            </p14:nvContentPartPr>
            <p14:xfrm>
              <a:off x="7331366" y="1921269"/>
              <a:ext cx="57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A3DF6EB-42B5-45CD-979A-42232A1A1AC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13366" y="190326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84B9DF2-CE73-4E08-8B32-4F62501E3B49}"/>
                  </a:ext>
                </a:extLst>
              </p14:cNvPr>
              <p14:cNvContentPartPr/>
              <p14:nvPr/>
            </p14:nvContentPartPr>
            <p14:xfrm>
              <a:off x="5915846" y="1632549"/>
              <a:ext cx="637560" cy="284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84B9DF2-CE73-4E08-8B32-4F62501E3B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8206" y="1614909"/>
                <a:ext cx="6732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8CDAA21-097C-4010-8EB6-830DD8347C78}"/>
                  </a:ext>
                </a:extLst>
              </p14:cNvPr>
              <p14:cNvContentPartPr/>
              <p14:nvPr/>
            </p14:nvContentPartPr>
            <p14:xfrm>
              <a:off x="2302166" y="2721189"/>
              <a:ext cx="114480" cy="174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8CDAA21-097C-4010-8EB6-830DD8347C7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84166" y="2703549"/>
                <a:ext cx="1501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1E2E5F-AC37-4FDD-8968-84449E2C3889}"/>
                  </a:ext>
                </a:extLst>
              </p14:cNvPr>
              <p14:cNvContentPartPr/>
              <p14:nvPr/>
            </p14:nvContentPartPr>
            <p14:xfrm>
              <a:off x="2519606" y="2715429"/>
              <a:ext cx="223920" cy="169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1E2E5F-AC37-4FDD-8968-84449E2C38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01606" y="2697789"/>
                <a:ext cx="259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CDCC0D6-3E59-406C-9647-5F998C047E8C}"/>
                  </a:ext>
                </a:extLst>
              </p14:cNvPr>
              <p14:cNvContentPartPr/>
              <p14:nvPr/>
            </p14:nvContentPartPr>
            <p14:xfrm>
              <a:off x="3020366" y="2634069"/>
              <a:ext cx="5760" cy="27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CDCC0D6-3E59-406C-9647-5F998C047E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002726" y="2616429"/>
                <a:ext cx="41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FD1D38-F1AD-473F-A1D2-F21644BDD96A}"/>
                  </a:ext>
                </a:extLst>
              </p14:cNvPr>
              <p14:cNvContentPartPr/>
              <p14:nvPr/>
            </p14:nvContentPartPr>
            <p14:xfrm>
              <a:off x="3036566" y="2753949"/>
              <a:ext cx="6120" cy="27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FD1D38-F1AD-473F-A1D2-F21644BDD9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18566" y="2735949"/>
                <a:ext cx="41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014288A-CE3B-482E-A9E3-1CBBBCA1B8D5}"/>
                  </a:ext>
                </a:extLst>
              </p14:cNvPr>
              <p14:cNvContentPartPr/>
              <p14:nvPr/>
            </p14:nvContentPartPr>
            <p14:xfrm>
              <a:off x="897806" y="2536149"/>
              <a:ext cx="1284840" cy="397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014288A-CE3B-482E-A9E3-1CBBBCA1B8D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0166" y="2518509"/>
                <a:ext cx="13204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1FCDCDA-4F3D-4D83-BABA-9CBE1985A6CC}"/>
                  </a:ext>
                </a:extLst>
              </p14:cNvPr>
              <p14:cNvContentPartPr/>
              <p14:nvPr/>
            </p14:nvContentPartPr>
            <p14:xfrm>
              <a:off x="3956366" y="2666829"/>
              <a:ext cx="158400" cy="120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1FCDCDA-4F3D-4D83-BABA-9CBE1985A6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38726" y="2648829"/>
                <a:ext cx="194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0D6BA06-0227-432D-98CC-23116CF27452}"/>
                  </a:ext>
                </a:extLst>
              </p14:cNvPr>
              <p14:cNvContentPartPr/>
              <p14:nvPr/>
            </p14:nvContentPartPr>
            <p14:xfrm>
              <a:off x="3662966" y="2563149"/>
              <a:ext cx="163440" cy="185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0D6BA06-0227-432D-98CC-23116CF2745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45006" y="2545475"/>
                <a:ext cx="199002" cy="2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D3A045-ABC6-4DCB-99F8-A8BABC40C4D7}"/>
                  </a:ext>
                </a:extLst>
              </p14:cNvPr>
              <p14:cNvContentPartPr/>
              <p14:nvPr/>
            </p14:nvContentPartPr>
            <p14:xfrm>
              <a:off x="4473686" y="2595909"/>
              <a:ext cx="87480" cy="152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D3A045-ABC6-4DCB-99F8-A8BABC40C4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55686" y="2578269"/>
                <a:ext cx="123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D7DA4C8-9575-4B70-91DA-DB4CDDA7D937}"/>
                  </a:ext>
                </a:extLst>
              </p14:cNvPr>
              <p14:cNvContentPartPr/>
              <p14:nvPr/>
            </p14:nvContentPartPr>
            <p14:xfrm>
              <a:off x="6727286" y="2557749"/>
              <a:ext cx="174600" cy="120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D7DA4C8-9575-4B70-91DA-DB4CDDA7D93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09286" y="2539749"/>
                <a:ext cx="2102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2117249-3323-49B9-9373-930F9E3F9E69}"/>
                  </a:ext>
                </a:extLst>
              </p14:cNvPr>
              <p14:cNvContentPartPr/>
              <p14:nvPr/>
            </p14:nvContentPartPr>
            <p14:xfrm>
              <a:off x="7146326" y="2514549"/>
              <a:ext cx="119880" cy="147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2117249-3323-49B9-9373-930F9E3F9E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28326" y="2496549"/>
                <a:ext cx="155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15037D3-36E9-492B-A3C7-43DBF31A60CB}"/>
                  </a:ext>
                </a:extLst>
              </p14:cNvPr>
              <p14:cNvContentPartPr/>
              <p14:nvPr/>
            </p14:nvContentPartPr>
            <p14:xfrm>
              <a:off x="8495966" y="2514549"/>
              <a:ext cx="452520" cy="163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15037D3-36E9-492B-A3C7-43DBF31A60C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78312" y="2496549"/>
                <a:ext cx="488188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CFE181A-D901-40E1-8058-22AFF7EBAA82}"/>
                  </a:ext>
                </a:extLst>
              </p14:cNvPr>
              <p14:cNvContentPartPr/>
              <p14:nvPr/>
            </p14:nvContentPartPr>
            <p14:xfrm>
              <a:off x="7989806" y="2432829"/>
              <a:ext cx="408960" cy="277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CFE181A-D901-40E1-8058-22AFF7EBAA8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72150" y="2414829"/>
                <a:ext cx="444631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F8514B-78D4-4727-A23B-BC0EF0F9187A}"/>
                  </a:ext>
                </a:extLst>
              </p14:cNvPr>
              <p14:cNvContentPartPr/>
              <p14:nvPr/>
            </p14:nvContentPartPr>
            <p14:xfrm>
              <a:off x="7374926" y="2389269"/>
              <a:ext cx="272520" cy="169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F8514B-78D4-4727-A23B-BC0EF0F9187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56926" y="2371269"/>
                <a:ext cx="308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831DB7A-98B0-4D93-9857-21FE0259B09C}"/>
                  </a:ext>
                </a:extLst>
              </p14:cNvPr>
              <p14:cNvContentPartPr/>
              <p14:nvPr/>
            </p14:nvContentPartPr>
            <p14:xfrm>
              <a:off x="6324446" y="2427429"/>
              <a:ext cx="310680" cy="239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831DB7A-98B0-4D93-9857-21FE0259B09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06446" y="2409429"/>
                <a:ext cx="346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2B9D22F-4C6A-46F4-A0C0-2C0E74E897F1}"/>
                  </a:ext>
                </a:extLst>
              </p14:cNvPr>
              <p14:cNvContentPartPr/>
              <p14:nvPr/>
            </p14:nvContentPartPr>
            <p14:xfrm>
              <a:off x="4969046" y="2454429"/>
              <a:ext cx="1144080" cy="273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2B9D22F-4C6A-46F4-A0C0-2C0E74E897F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51400" y="2436789"/>
                <a:ext cx="1179731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EC8ADBB-4593-472F-A438-CC958034986B}"/>
                  </a:ext>
                </a:extLst>
              </p14:cNvPr>
              <p14:cNvContentPartPr/>
              <p14:nvPr/>
            </p14:nvContentPartPr>
            <p14:xfrm>
              <a:off x="4642526" y="2620029"/>
              <a:ext cx="207360" cy="216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EC8ADBB-4593-472F-A438-CC95803498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24886" y="2602360"/>
                <a:ext cx="243000" cy="251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2836081-9929-4F44-915C-0A7A3362A1DA}"/>
                  </a:ext>
                </a:extLst>
              </p14:cNvPr>
              <p14:cNvContentPartPr/>
              <p14:nvPr/>
            </p14:nvContentPartPr>
            <p14:xfrm>
              <a:off x="1491086" y="3984069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2836081-9929-4F44-915C-0A7A3362A1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73446" y="39660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CC37D39-D365-4A6A-9D33-3D6ECBA3D5A4}"/>
                  </a:ext>
                </a:extLst>
              </p14:cNvPr>
              <p14:cNvContentPartPr/>
              <p14:nvPr/>
            </p14:nvContentPartPr>
            <p14:xfrm>
              <a:off x="941366" y="3706509"/>
              <a:ext cx="414000" cy="321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CC37D39-D365-4A6A-9D33-3D6ECBA3D5A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3726" y="3688529"/>
                <a:ext cx="449640" cy="3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98EDC4E-5934-43B4-94C6-BA65F00D2111}"/>
                  </a:ext>
                </a:extLst>
              </p14:cNvPr>
              <p14:cNvContentPartPr/>
              <p14:nvPr/>
            </p14:nvContentPartPr>
            <p14:xfrm>
              <a:off x="2987966" y="3744669"/>
              <a:ext cx="114840" cy="17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98EDC4E-5934-43B4-94C6-BA65F00D211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69966" y="3726669"/>
                <a:ext cx="150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CE889E3-5743-4218-A3FE-B77CEEE5AD82}"/>
                  </a:ext>
                </a:extLst>
              </p14:cNvPr>
              <p14:cNvContentPartPr/>
              <p14:nvPr/>
            </p14:nvContentPartPr>
            <p14:xfrm>
              <a:off x="2987966" y="3858789"/>
              <a:ext cx="152640" cy="17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CE889E3-5743-4218-A3FE-B77CEEE5AD8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69966" y="3841149"/>
                <a:ext cx="188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AF6BA24-F48B-4AFF-8E28-A00AAF13E3C6}"/>
                  </a:ext>
                </a:extLst>
              </p14:cNvPr>
              <p14:cNvContentPartPr/>
              <p14:nvPr/>
            </p14:nvContentPartPr>
            <p14:xfrm>
              <a:off x="2442926" y="3728109"/>
              <a:ext cx="371160" cy="267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AF6BA24-F48B-4AFF-8E28-A00AAF13E3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25286" y="3710469"/>
                <a:ext cx="406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18762D8-4AAC-4F9B-9AD3-765FBFFAF2D7}"/>
                  </a:ext>
                </a:extLst>
              </p14:cNvPr>
              <p14:cNvContentPartPr/>
              <p14:nvPr/>
            </p14:nvContentPartPr>
            <p14:xfrm>
              <a:off x="1774046" y="3646389"/>
              <a:ext cx="267480" cy="337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18762D8-4AAC-4F9B-9AD3-765FBFFAF2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56382" y="3628749"/>
                <a:ext cx="303168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692AB6D-C38A-4D6B-AEBD-4535FBD22EDC}"/>
                  </a:ext>
                </a:extLst>
              </p14:cNvPr>
              <p14:cNvContentPartPr/>
              <p14:nvPr/>
            </p14:nvContentPartPr>
            <p14:xfrm>
              <a:off x="4397006" y="3937269"/>
              <a:ext cx="4320" cy="118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692AB6D-C38A-4D6B-AEBD-4535FBD22ED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66" y="3919269"/>
                <a:ext cx="39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4554B8E-2B0E-44EF-B600-FD187906A96A}"/>
                  </a:ext>
                </a:extLst>
              </p14:cNvPr>
              <p14:cNvContentPartPr/>
              <p14:nvPr/>
            </p14:nvContentPartPr>
            <p14:xfrm>
              <a:off x="5115206" y="3782109"/>
              <a:ext cx="170280" cy="153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4554B8E-2B0E-44EF-B600-FD187906A9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97206" y="3764109"/>
                <a:ext cx="205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9D58F17-3D12-4623-B8EC-2B32700AD318}"/>
                  </a:ext>
                </a:extLst>
              </p14:cNvPr>
              <p14:cNvContentPartPr/>
              <p14:nvPr/>
            </p14:nvContentPartPr>
            <p14:xfrm>
              <a:off x="5426246" y="3620109"/>
              <a:ext cx="131040" cy="3535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9D58F17-3D12-4623-B8EC-2B32700AD31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08246" y="3602469"/>
                <a:ext cx="1666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7C8FF1D-0EFE-4069-B302-883C595BF845}"/>
                  </a:ext>
                </a:extLst>
              </p14:cNvPr>
              <p14:cNvContentPartPr/>
              <p14:nvPr/>
            </p14:nvContentPartPr>
            <p14:xfrm>
              <a:off x="4762406" y="3624429"/>
              <a:ext cx="267480" cy="3218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7C8FF1D-0EFE-4069-B302-883C595BF84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44430" y="3606429"/>
                <a:ext cx="303072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73410C0-4000-4565-8A57-6203788EF8CA}"/>
                  </a:ext>
                </a:extLst>
              </p14:cNvPr>
              <p14:cNvContentPartPr/>
              <p14:nvPr/>
            </p14:nvContentPartPr>
            <p14:xfrm>
              <a:off x="6177206" y="3532269"/>
              <a:ext cx="136800" cy="408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73410C0-4000-4565-8A57-6203788EF8C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59206" y="3514269"/>
                <a:ext cx="1724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B0BE9EC-A29D-4A88-9328-216AA3D4C958}"/>
                  </a:ext>
                </a:extLst>
              </p14:cNvPr>
              <p14:cNvContentPartPr/>
              <p14:nvPr/>
            </p14:nvContentPartPr>
            <p14:xfrm>
              <a:off x="6503366" y="3706509"/>
              <a:ext cx="186120" cy="1962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B0BE9EC-A29D-4A88-9328-216AA3D4C95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85366" y="3688509"/>
                <a:ext cx="221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F0DD5C4-2929-4F22-89A7-F24150E23B1D}"/>
                  </a:ext>
                </a:extLst>
              </p14:cNvPr>
              <p14:cNvContentPartPr/>
              <p14:nvPr/>
            </p14:nvContentPartPr>
            <p14:xfrm>
              <a:off x="6814406" y="3831789"/>
              <a:ext cx="109800" cy="96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F0DD5C4-2929-4F22-89A7-F24150E23B1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96406" y="3814149"/>
                <a:ext cx="145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B8528B8-A3FB-416C-9BC4-34844096A4CA}"/>
                  </a:ext>
                </a:extLst>
              </p14:cNvPr>
              <p14:cNvContentPartPr/>
              <p14:nvPr/>
            </p14:nvContentPartPr>
            <p14:xfrm>
              <a:off x="7086566" y="3570069"/>
              <a:ext cx="207360" cy="425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B8528B8-A3FB-416C-9BC4-34844096A4C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68566" y="3552429"/>
                <a:ext cx="2430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F63E9D0-917F-493E-814A-8C8A4BD8490F}"/>
                  </a:ext>
                </a:extLst>
              </p14:cNvPr>
              <p14:cNvContentPartPr/>
              <p14:nvPr/>
            </p14:nvContentPartPr>
            <p14:xfrm>
              <a:off x="3558926" y="3553509"/>
              <a:ext cx="501840" cy="4093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F63E9D0-917F-493E-814A-8C8A4BD849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41273" y="3535509"/>
                <a:ext cx="537506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99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6607C5-5BC7-46AB-B563-7C93DD257FDE}"/>
                  </a:ext>
                </a:extLst>
              </p14:cNvPr>
              <p14:cNvContentPartPr/>
              <p14:nvPr/>
            </p14:nvContentPartPr>
            <p14:xfrm>
              <a:off x="870806" y="472989"/>
              <a:ext cx="92880" cy="15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6607C5-5BC7-46AB-B563-7C93DD257F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806" y="454989"/>
                <a:ext cx="128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720A5D-E1F4-48E0-B3A3-0E6C877FA0B2}"/>
                  </a:ext>
                </a:extLst>
              </p14:cNvPr>
              <p14:cNvContentPartPr/>
              <p14:nvPr/>
            </p14:nvContentPartPr>
            <p14:xfrm>
              <a:off x="1126046" y="484149"/>
              <a:ext cx="17280" cy="147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720A5D-E1F4-48E0-B3A3-0E6C877FA0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046" y="466509"/>
                <a:ext cx="52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985C8B-457D-4282-9FB8-FB723B573248}"/>
                  </a:ext>
                </a:extLst>
              </p14:cNvPr>
              <p14:cNvContentPartPr/>
              <p14:nvPr/>
            </p14:nvContentPartPr>
            <p14:xfrm>
              <a:off x="1044686" y="375429"/>
              <a:ext cx="5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985C8B-457D-4282-9FB8-FB723B5732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7046" y="3574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18348F-AEB0-4328-A6CB-89AF6587147C}"/>
                  </a:ext>
                </a:extLst>
              </p14:cNvPr>
              <p14:cNvContentPartPr/>
              <p14:nvPr/>
            </p14:nvContentPartPr>
            <p14:xfrm>
              <a:off x="2073566" y="397029"/>
              <a:ext cx="163800" cy="16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18348F-AEB0-4328-A6CB-89AF658714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5566" y="379389"/>
                <a:ext cx="199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1A1A9B-65CD-4128-92E6-85788B18709D}"/>
                  </a:ext>
                </a:extLst>
              </p14:cNvPr>
              <p14:cNvContentPartPr/>
              <p14:nvPr/>
            </p14:nvContentPartPr>
            <p14:xfrm>
              <a:off x="2770166" y="342309"/>
              <a:ext cx="185400" cy="208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1A1A9B-65CD-4128-92E6-85788B1870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526" y="324669"/>
                <a:ext cx="2210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16CEE3-613D-4D3C-B644-6F4694C10D5C}"/>
                  </a:ext>
                </a:extLst>
              </p14:cNvPr>
              <p14:cNvContentPartPr/>
              <p14:nvPr/>
            </p14:nvContentPartPr>
            <p14:xfrm>
              <a:off x="3836126" y="375789"/>
              <a:ext cx="168120" cy="28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16CEE3-613D-4D3C-B644-6F4694C10D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8486" y="357789"/>
                <a:ext cx="203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63E25C-ABE2-4164-9B1A-6F2C302C4662}"/>
                  </a:ext>
                </a:extLst>
              </p14:cNvPr>
              <p14:cNvContentPartPr/>
              <p14:nvPr/>
            </p14:nvContentPartPr>
            <p14:xfrm>
              <a:off x="4152566" y="359229"/>
              <a:ext cx="98280" cy="180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63E25C-ABE2-4164-9B1A-6F2C302C46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4926" y="341229"/>
                <a:ext cx="133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EBF807-5FE9-4E33-9F53-EC87B95E46EC}"/>
                  </a:ext>
                </a:extLst>
              </p14:cNvPr>
              <p14:cNvContentPartPr/>
              <p14:nvPr/>
            </p14:nvContentPartPr>
            <p14:xfrm>
              <a:off x="4361366" y="358869"/>
              <a:ext cx="140040" cy="20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EBF807-5FE9-4E33-9F53-EC87B95E46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3366" y="341229"/>
                <a:ext cx="1756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0A774B-CD98-48D7-A8D4-2424CD2E980F}"/>
                  </a:ext>
                </a:extLst>
              </p14:cNvPr>
              <p14:cNvContentPartPr/>
              <p14:nvPr/>
            </p14:nvContentPartPr>
            <p14:xfrm>
              <a:off x="4614806" y="342669"/>
              <a:ext cx="191520" cy="20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0A774B-CD98-48D7-A8D4-2424CD2E98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6806" y="325029"/>
                <a:ext cx="227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C75141-1494-41CE-8304-2F90C69084E0}"/>
                  </a:ext>
                </a:extLst>
              </p14:cNvPr>
              <p14:cNvContentPartPr/>
              <p14:nvPr/>
            </p14:nvContentPartPr>
            <p14:xfrm>
              <a:off x="4920086" y="358869"/>
              <a:ext cx="131040" cy="218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C75141-1494-41CE-8304-2F90C69084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02446" y="340869"/>
                <a:ext cx="166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749EBA-F67D-406C-9F98-74D23A9C5590}"/>
                  </a:ext>
                </a:extLst>
              </p14:cNvPr>
              <p14:cNvContentPartPr/>
              <p14:nvPr/>
            </p14:nvContentPartPr>
            <p14:xfrm>
              <a:off x="5246246" y="363909"/>
              <a:ext cx="153360" cy="208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749EBA-F67D-406C-9F98-74D23A9C55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8246" y="346269"/>
                <a:ext cx="189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81D1B3-0E96-45BB-A500-0F1283B08DF5}"/>
                  </a:ext>
                </a:extLst>
              </p14:cNvPr>
              <p14:cNvContentPartPr/>
              <p14:nvPr/>
            </p14:nvContentPartPr>
            <p14:xfrm>
              <a:off x="3298286" y="195429"/>
              <a:ext cx="452160" cy="360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81D1B3-0E96-45BB-A500-0F1283B08D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80286" y="177429"/>
                <a:ext cx="487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5B48C1E-7DB1-43E4-AF36-C896992F0D83}"/>
                  </a:ext>
                </a:extLst>
              </p14:cNvPr>
              <p14:cNvContentPartPr/>
              <p14:nvPr/>
            </p14:nvContentPartPr>
            <p14:xfrm>
              <a:off x="2323766" y="277509"/>
              <a:ext cx="321840" cy="288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5B48C1E-7DB1-43E4-AF36-C896992F0D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06106" y="259509"/>
                <a:ext cx="357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DEB0B-913D-4E03-A873-44042A7A8981}"/>
                  </a:ext>
                </a:extLst>
              </p14:cNvPr>
              <p14:cNvContentPartPr/>
              <p14:nvPr/>
            </p14:nvContentPartPr>
            <p14:xfrm>
              <a:off x="1251686" y="304509"/>
              <a:ext cx="729720" cy="289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DEB0B-913D-4E03-A873-44042A7A89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3686" y="286869"/>
                <a:ext cx="765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81EDEC-D6FA-4A7E-9665-EBF74C3AD7F8}"/>
                  </a:ext>
                </a:extLst>
              </p14:cNvPr>
              <p14:cNvContentPartPr/>
              <p14:nvPr/>
            </p14:nvContentPartPr>
            <p14:xfrm>
              <a:off x="425126" y="250149"/>
              <a:ext cx="326160" cy="425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81EDEC-D6FA-4A7E-9665-EBF74C3AD7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486" y="232509"/>
                <a:ext cx="3618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6ED0FC-C65A-463C-BF5A-4341F27C6618}"/>
                  </a:ext>
                </a:extLst>
              </p14:cNvPr>
              <p14:cNvContentPartPr/>
              <p14:nvPr/>
            </p14:nvContentPartPr>
            <p14:xfrm>
              <a:off x="260966" y="832629"/>
              <a:ext cx="5345280" cy="49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6ED0FC-C65A-463C-BF5A-4341F27C66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326" y="814629"/>
                <a:ext cx="5380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AF0186-1526-4565-9054-FDF6B4DAAC6C}"/>
                  </a:ext>
                </a:extLst>
              </p14:cNvPr>
              <p14:cNvContentPartPr/>
              <p14:nvPr/>
            </p14:nvContentPartPr>
            <p14:xfrm>
              <a:off x="4375766" y="1213509"/>
              <a:ext cx="131040" cy="13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AF0186-1526-4565-9054-FDF6B4DAAC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57766" y="1195869"/>
                <a:ext cx="166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30AF9A9-7961-4A2E-9E88-046A0BD16B2E}"/>
                  </a:ext>
                </a:extLst>
              </p14:cNvPr>
              <p14:cNvContentPartPr/>
              <p14:nvPr/>
            </p14:nvContentPartPr>
            <p14:xfrm>
              <a:off x="4609406" y="1001469"/>
              <a:ext cx="131760" cy="354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30AF9A9-7961-4A2E-9E88-046A0BD16B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91766" y="983469"/>
                <a:ext cx="1674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20A3BB-99A5-42FF-AD96-95D4CFCEE423}"/>
                  </a:ext>
                </a:extLst>
              </p14:cNvPr>
              <p14:cNvContentPartPr/>
              <p14:nvPr/>
            </p14:nvContentPartPr>
            <p14:xfrm>
              <a:off x="3124046" y="1087869"/>
              <a:ext cx="1083600" cy="29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20A3BB-99A5-42FF-AD96-95D4CFCEE4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06046" y="1070229"/>
                <a:ext cx="1119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63DDD9-3481-4249-B450-22B268082632}"/>
                  </a:ext>
                </a:extLst>
              </p14:cNvPr>
              <p14:cNvContentPartPr/>
              <p14:nvPr/>
            </p14:nvContentPartPr>
            <p14:xfrm>
              <a:off x="2568926" y="1169949"/>
              <a:ext cx="359280" cy="180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63DDD9-3481-4249-B450-22B2680826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50944" y="1152274"/>
                <a:ext cx="394884" cy="216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2A585A-4BF2-4376-B71F-13DCCC8DA2FE}"/>
                  </a:ext>
                </a:extLst>
              </p14:cNvPr>
              <p14:cNvContentPartPr/>
              <p14:nvPr/>
            </p14:nvContentPartPr>
            <p14:xfrm>
              <a:off x="1094006" y="1159149"/>
              <a:ext cx="1306440" cy="354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2A585A-4BF2-4376-B71F-13DCCC8DA2F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6366" y="1141509"/>
                <a:ext cx="13420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69C626-E4F8-4A3E-B102-B519F3395633}"/>
                  </a:ext>
                </a:extLst>
              </p14:cNvPr>
              <p14:cNvContentPartPr/>
              <p14:nvPr/>
            </p14:nvContentPartPr>
            <p14:xfrm>
              <a:off x="652646" y="1120989"/>
              <a:ext cx="169200" cy="32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69C626-E4F8-4A3E-B102-B519F33956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5006" y="1103349"/>
                <a:ext cx="204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2AE61C2-747B-4E10-B0CB-CB223BDAC59B}"/>
                  </a:ext>
                </a:extLst>
              </p14:cNvPr>
              <p14:cNvContentPartPr/>
              <p14:nvPr/>
            </p14:nvContentPartPr>
            <p14:xfrm>
              <a:off x="8338286" y="1093989"/>
              <a:ext cx="28080" cy="109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2AE61C2-747B-4E10-B0CB-CB223BDAC5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20286" y="1075989"/>
                <a:ext cx="63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CCFC14-735E-4BFF-A984-4BB8F6A3742D}"/>
                  </a:ext>
                </a:extLst>
              </p14:cNvPr>
              <p14:cNvContentPartPr/>
              <p14:nvPr/>
            </p14:nvContentPartPr>
            <p14:xfrm>
              <a:off x="8479766" y="1115589"/>
              <a:ext cx="169200" cy="1148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CCFC14-735E-4BFF-A984-4BB8F6A374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62126" y="1097949"/>
                <a:ext cx="204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64F58A1-E0A2-49D7-A2AE-9C83AE86CB45}"/>
                  </a:ext>
                </a:extLst>
              </p14:cNvPr>
              <p14:cNvContentPartPr/>
              <p14:nvPr/>
            </p14:nvContentPartPr>
            <p14:xfrm>
              <a:off x="9328286" y="1082829"/>
              <a:ext cx="147960" cy="109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64F58A1-E0A2-49D7-A2AE-9C83AE86CB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10646" y="1065189"/>
                <a:ext cx="183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F8FEBD0-CB62-4A0C-9CD6-B62108B4C465}"/>
                  </a:ext>
                </a:extLst>
              </p14:cNvPr>
              <p14:cNvContentPartPr/>
              <p14:nvPr/>
            </p14:nvContentPartPr>
            <p14:xfrm>
              <a:off x="9606566" y="838029"/>
              <a:ext cx="38520" cy="332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F8FEBD0-CB62-4A0C-9CD6-B62108B4C4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88566" y="820029"/>
                <a:ext cx="741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739AD40-DF45-4ED7-A9E0-3B2E98244097}"/>
                  </a:ext>
                </a:extLst>
              </p14:cNvPr>
              <p14:cNvContentPartPr/>
              <p14:nvPr/>
            </p14:nvContentPartPr>
            <p14:xfrm>
              <a:off x="8350526" y="957549"/>
              <a:ext cx="15120" cy="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739AD40-DF45-4ED7-A9E0-3B2E982440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2886" y="939549"/>
                <a:ext cx="50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00E4E9C-DAE1-48B2-A548-FA7C340612F1}"/>
                  </a:ext>
                </a:extLst>
              </p14:cNvPr>
              <p14:cNvContentPartPr/>
              <p14:nvPr/>
            </p14:nvContentPartPr>
            <p14:xfrm>
              <a:off x="9987446" y="886989"/>
              <a:ext cx="963720" cy="277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00E4E9C-DAE1-48B2-A548-FA7C340612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69813" y="869349"/>
                <a:ext cx="999347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A98A6C9-A1FB-4356-8202-85DD84214036}"/>
                  </a:ext>
                </a:extLst>
              </p14:cNvPr>
              <p14:cNvContentPartPr/>
              <p14:nvPr/>
            </p14:nvContentPartPr>
            <p14:xfrm>
              <a:off x="8741126" y="935949"/>
              <a:ext cx="457200" cy="277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A98A6C9-A1FB-4356-8202-85DD842140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23140" y="918309"/>
                <a:ext cx="492812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A1B6A26-C7A0-4842-B25F-9304658AEFBB}"/>
                  </a:ext>
                </a:extLst>
              </p14:cNvPr>
              <p14:cNvContentPartPr/>
              <p14:nvPr/>
            </p14:nvContentPartPr>
            <p14:xfrm>
              <a:off x="11135846" y="1159149"/>
              <a:ext cx="27720" cy="141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A1B6A26-C7A0-4842-B25F-9304658AEF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18206" y="1141509"/>
                <a:ext cx="633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286359A-66FA-46FA-826D-2297CF3BC68C}"/>
                  </a:ext>
                </a:extLst>
              </p14:cNvPr>
              <p14:cNvContentPartPr/>
              <p14:nvPr/>
            </p14:nvContentPartPr>
            <p14:xfrm>
              <a:off x="11412686" y="984909"/>
              <a:ext cx="180720" cy="158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286359A-66FA-46FA-826D-2297CF3BC6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395046" y="967269"/>
                <a:ext cx="216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9C5BCEA-D4E4-4B31-B942-ADE48D39A7CF}"/>
                  </a:ext>
                </a:extLst>
              </p14:cNvPr>
              <p14:cNvContentPartPr/>
              <p14:nvPr/>
            </p14:nvContentPartPr>
            <p14:xfrm>
              <a:off x="11690966" y="1137549"/>
              <a:ext cx="44640" cy="141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9C5BCEA-D4E4-4B31-B942-ADE48D39A7C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73326" y="1119549"/>
                <a:ext cx="802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4DAD8A-114C-4979-9520-C1D7924FC79A}"/>
                  </a:ext>
                </a:extLst>
              </p14:cNvPr>
              <p14:cNvContentPartPr/>
              <p14:nvPr/>
            </p14:nvContentPartPr>
            <p14:xfrm>
              <a:off x="1159166" y="1757829"/>
              <a:ext cx="125640" cy="327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4DAD8A-114C-4979-9520-C1D7924FC7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1166" y="1740189"/>
                <a:ext cx="161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68D70B5-D6F3-478C-9783-D4110A2B00F3}"/>
                  </a:ext>
                </a:extLst>
              </p14:cNvPr>
              <p14:cNvContentPartPr/>
              <p14:nvPr/>
            </p14:nvContentPartPr>
            <p14:xfrm>
              <a:off x="690806" y="1888509"/>
              <a:ext cx="370800" cy="180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68D70B5-D6F3-478C-9783-D4110A2B00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2806" y="1870509"/>
                <a:ext cx="406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B11407A-975C-4FAA-84B2-C2D839285E26}"/>
                  </a:ext>
                </a:extLst>
              </p14:cNvPr>
              <p14:cNvContentPartPr/>
              <p14:nvPr/>
            </p14:nvContentPartPr>
            <p14:xfrm>
              <a:off x="9350606" y="1597269"/>
              <a:ext cx="136440" cy="150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B11407A-975C-4FAA-84B2-C2D839285E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32966" y="1579269"/>
                <a:ext cx="1720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627B8CD-5FB9-45B9-BCCC-54CE98AAFCF5}"/>
                  </a:ext>
                </a:extLst>
              </p14:cNvPr>
              <p14:cNvContentPartPr/>
              <p14:nvPr/>
            </p14:nvContentPartPr>
            <p14:xfrm>
              <a:off x="9584606" y="1550469"/>
              <a:ext cx="120240" cy="1753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627B8CD-5FB9-45B9-BCCC-54CE98AAFC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66606" y="1532469"/>
                <a:ext cx="155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581395D-AEE6-472C-90F9-1DC627B171D6}"/>
                  </a:ext>
                </a:extLst>
              </p14:cNvPr>
              <p14:cNvContentPartPr/>
              <p14:nvPr/>
            </p14:nvContentPartPr>
            <p14:xfrm>
              <a:off x="9790886" y="1563789"/>
              <a:ext cx="186120" cy="1782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581395D-AEE6-472C-90F9-1DC627B171D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73246" y="1545789"/>
                <a:ext cx="221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D615780-6096-4281-BA61-FEA160AE1704}"/>
                  </a:ext>
                </a:extLst>
              </p14:cNvPr>
              <p14:cNvContentPartPr/>
              <p14:nvPr/>
            </p14:nvContentPartPr>
            <p14:xfrm>
              <a:off x="8251166" y="1464069"/>
              <a:ext cx="979920" cy="3157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D615780-6096-4281-BA61-FEA160AE17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33526" y="1446090"/>
                <a:ext cx="1015560" cy="351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6B5AA27-E04A-4911-9A8A-865B8A340F42}"/>
                  </a:ext>
                </a:extLst>
              </p14:cNvPr>
              <p14:cNvContentPartPr/>
              <p14:nvPr/>
            </p14:nvContentPartPr>
            <p14:xfrm>
              <a:off x="5116286" y="946749"/>
              <a:ext cx="3016080" cy="920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6B5AA27-E04A-4911-9A8A-865B8A340F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98286" y="929109"/>
                <a:ext cx="305172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6E49BAB-F160-46CD-A406-58CEC559FC87}"/>
                  </a:ext>
                </a:extLst>
              </p14:cNvPr>
              <p14:cNvContentPartPr/>
              <p14:nvPr/>
            </p14:nvContentPartPr>
            <p14:xfrm>
              <a:off x="4441286" y="1594749"/>
              <a:ext cx="370080" cy="3164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6E49BAB-F160-46CD-A406-58CEC559FC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23303" y="1576749"/>
                <a:ext cx="405685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D028932-7AAE-4A1C-9FC8-B2B13AD4A791}"/>
                  </a:ext>
                </a:extLst>
              </p14:cNvPr>
              <p14:cNvContentPartPr/>
              <p14:nvPr/>
            </p14:nvContentPartPr>
            <p14:xfrm>
              <a:off x="3488006" y="1600149"/>
              <a:ext cx="708480" cy="338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D028932-7AAE-4A1C-9FC8-B2B13AD4A79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70366" y="1582149"/>
                <a:ext cx="744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08BD836-F41E-4A88-A8D1-0027B816879D}"/>
                  </a:ext>
                </a:extLst>
              </p14:cNvPr>
              <p14:cNvContentPartPr/>
              <p14:nvPr/>
            </p14:nvContentPartPr>
            <p14:xfrm>
              <a:off x="2574326" y="1627869"/>
              <a:ext cx="767880" cy="473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08BD836-F41E-4A88-A8D1-0027B81687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56326" y="1609883"/>
                <a:ext cx="803520" cy="508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567BA32-ECD2-4B6E-A2A9-EED62D802751}"/>
                  </a:ext>
                </a:extLst>
              </p14:cNvPr>
              <p14:cNvContentPartPr/>
              <p14:nvPr/>
            </p14:nvContentPartPr>
            <p14:xfrm>
              <a:off x="1600166" y="1741629"/>
              <a:ext cx="696600" cy="234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567BA32-ECD2-4B6E-A2A9-EED62D8027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82175" y="1723629"/>
                <a:ext cx="732222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3937326-2774-42E9-A095-126CC04B0514}"/>
                  </a:ext>
                </a:extLst>
              </p14:cNvPr>
              <p14:cNvContentPartPr/>
              <p14:nvPr/>
            </p14:nvContentPartPr>
            <p14:xfrm>
              <a:off x="10297766" y="1714269"/>
              <a:ext cx="28080" cy="1256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3937326-2774-42E9-A095-126CC04B05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79766" y="1696629"/>
                <a:ext cx="63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817580D-B05C-4CAD-B011-3E29A57FB2FE}"/>
                  </a:ext>
                </a:extLst>
              </p14:cNvPr>
              <p14:cNvContentPartPr/>
              <p14:nvPr/>
            </p14:nvContentPartPr>
            <p14:xfrm>
              <a:off x="10624286" y="1382349"/>
              <a:ext cx="137520" cy="3657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817580D-B05C-4CAD-B011-3E29A57FB2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06286" y="1364349"/>
                <a:ext cx="173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8446D75-57C3-4FD1-9593-FCA2C17292DA}"/>
                  </a:ext>
                </a:extLst>
              </p14:cNvPr>
              <p14:cNvContentPartPr/>
              <p14:nvPr/>
            </p14:nvContentPartPr>
            <p14:xfrm>
              <a:off x="11021726" y="1719669"/>
              <a:ext cx="38880" cy="1256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8446D75-57C3-4FD1-9593-FCA2C17292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03726" y="1702029"/>
                <a:ext cx="74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8258699-18B2-46DA-982D-9C8D7BFD90DA}"/>
                  </a:ext>
                </a:extLst>
              </p14:cNvPr>
              <p14:cNvContentPartPr/>
              <p14:nvPr/>
            </p14:nvContentPartPr>
            <p14:xfrm>
              <a:off x="1513046" y="2280549"/>
              <a:ext cx="615240" cy="299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8258699-18B2-46DA-982D-9C8D7BFD90D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95046" y="2262549"/>
                <a:ext cx="6508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C8B1587-C840-48A9-944E-A3CA05F09EE8}"/>
                  </a:ext>
                </a:extLst>
              </p14:cNvPr>
              <p14:cNvContentPartPr/>
              <p14:nvPr/>
            </p14:nvContentPartPr>
            <p14:xfrm>
              <a:off x="723566" y="2325549"/>
              <a:ext cx="561240" cy="353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C8B1587-C840-48A9-944E-A3CA05F09EE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5566" y="2307549"/>
                <a:ext cx="596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2530539-51FF-4F06-820D-3B8AADB08B83}"/>
                  </a:ext>
                </a:extLst>
              </p14:cNvPr>
              <p14:cNvContentPartPr/>
              <p14:nvPr/>
            </p14:nvContentPartPr>
            <p14:xfrm>
              <a:off x="4991006" y="2427429"/>
              <a:ext cx="6120" cy="120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2530539-51FF-4F06-820D-3B8AADB08B8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73006" y="2409429"/>
                <a:ext cx="41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E06F4DE-FD53-48D0-AD1C-0180E8081C9F}"/>
                  </a:ext>
                </a:extLst>
              </p14:cNvPr>
              <p14:cNvContentPartPr/>
              <p14:nvPr/>
            </p14:nvContentPartPr>
            <p14:xfrm>
              <a:off x="5284766" y="2236269"/>
              <a:ext cx="207360" cy="16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E06F4DE-FD53-48D0-AD1C-0180E8081C9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66766" y="2218269"/>
                <a:ext cx="243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ACCAA85-525D-4E1B-9462-0B7A5511A58A}"/>
                  </a:ext>
                </a:extLst>
              </p14:cNvPr>
              <p14:cNvContentPartPr/>
              <p14:nvPr/>
            </p14:nvContentPartPr>
            <p14:xfrm>
              <a:off x="5698406" y="2367309"/>
              <a:ext cx="360" cy="331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ACCAA85-525D-4E1B-9462-0B7A5511A58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80766" y="2349669"/>
                <a:ext cx="36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532514-AB36-4581-B33F-1421B91CEF54}"/>
                  </a:ext>
                </a:extLst>
              </p14:cNvPr>
              <p14:cNvContentPartPr/>
              <p14:nvPr/>
            </p14:nvContentPartPr>
            <p14:xfrm>
              <a:off x="4228886" y="2231229"/>
              <a:ext cx="593640" cy="2617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532514-AB36-4581-B33F-1421B91CEF5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11246" y="2213589"/>
                <a:ext cx="629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39FE897-56D8-4E0D-9568-4A89413A9976}"/>
                  </a:ext>
                </a:extLst>
              </p14:cNvPr>
              <p14:cNvContentPartPr/>
              <p14:nvPr/>
            </p14:nvContentPartPr>
            <p14:xfrm>
              <a:off x="3363446" y="2352909"/>
              <a:ext cx="756720" cy="150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39FE897-56D8-4E0D-9568-4A89413A99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45814" y="2335269"/>
                <a:ext cx="792343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E95B6B-9EF6-43EE-9AC1-A3B6CEB95EC1}"/>
                  </a:ext>
                </a:extLst>
              </p14:cNvPr>
              <p14:cNvContentPartPr/>
              <p14:nvPr/>
            </p14:nvContentPartPr>
            <p14:xfrm>
              <a:off x="2378486" y="2263989"/>
              <a:ext cx="822240" cy="294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E95B6B-9EF6-43EE-9AC1-A3B6CEB95EC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60486" y="2245989"/>
                <a:ext cx="8578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084F33-3361-4FF1-9852-F4C12FB10878}"/>
                  </a:ext>
                </a:extLst>
              </p14:cNvPr>
              <p14:cNvContentPartPr/>
              <p14:nvPr/>
            </p14:nvContentPartPr>
            <p14:xfrm>
              <a:off x="1708526" y="2949789"/>
              <a:ext cx="174600" cy="4795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084F33-3361-4FF1-9852-F4C12FB108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90886" y="2931789"/>
                <a:ext cx="2102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E374F3-FFA0-4158-B5E4-460C245D20C7}"/>
                  </a:ext>
                </a:extLst>
              </p14:cNvPr>
              <p14:cNvContentPartPr/>
              <p14:nvPr/>
            </p14:nvContentPartPr>
            <p14:xfrm>
              <a:off x="2116406" y="3123669"/>
              <a:ext cx="175320" cy="2077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E374F3-FFA0-4158-B5E4-460C245D20C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98406" y="3105669"/>
                <a:ext cx="210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A0040E3-4DFD-4676-8E64-89EBBC40E6D3}"/>
                  </a:ext>
                </a:extLst>
              </p14:cNvPr>
              <p14:cNvContentPartPr/>
              <p14:nvPr/>
            </p14:nvContentPartPr>
            <p14:xfrm>
              <a:off x="2465606" y="3260109"/>
              <a:ext cx="98280" cy="140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A0040E3-4DFD-4676-8E64-89EBBC40E6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447606" y="3242109"/>
                <a:ext cx="133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8C6831D-63C8-416B-9574-AE959D9B0383}"/>
                  </a:ext>
                </a:extLst>
              </p14:cNvPr>
              <p14:cNvContentPartPr/>
              <p14:nvPr/>
            </p14:nvContentPartPr>
            <p14:xfrm>
              <a:off x="2677646" y="2878509"/>
              <a:ext cx="212760" cy="534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8C6831D-63C8-416B-9574-AE959D9B038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60006" y="2860869"/>
                <a:ext cx="2484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1CAB582-0692-44C0-8F2C-55E0B0D7938B}"/>
                  </a:ext>
                </a:extLst>
              </p14:cNvPr>
              <p14:cNvContentPartPr/>
              <p14:nvPr/>
            </p14:nvContentPartPr>
            <p14:xfrm>
              <a:off x="3096686" y="3042309"/>
              <a:ext cx="87480" cy="17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1CAB582-0692-44C0-8F2C-55E0B0D793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79046" y="3024669"/>
                <a:ext cx="123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B9F4082-DDEF-455D-A70E-C71538D28F55}"/>
                  </a:ext>
                </a:extLst>
              </p14:cNvPr>
              <p14:cNvContentPartPr/>
              <p14:nvPr/>
            </p14:nvContentPartPr>
            <p14:xfrm>
              <a:off x="3145646" y="3200349"/>
              <a:ext cx="87480" cy="16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B9F4082-DDEF-455D-A70E-C71538D28F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28006" y="3182349"/>
                <a:ext cx="123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E314A4B-6C36-443F-93BE-6617CD13805A}"/>
                  </a:ext>
                </a:extLst>
              </p14:cNvPr>
              <p14:cNvContentPartPr/>
              <p14:nvPr/>
            </p14:nvContentPartPr>
            <p14:xfrm>
              <a:off x="3596726" y="3090909"/>
              <a:ext cx="147960" cy="170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E314A4B-6C36-443F-93BE-6617CD13805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79086" y="3073269"/>
                <a:ext cx="1836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BC320D8-1F7B-44B6-8360-A184910AC452}"/>
                  </a:ext>
                </a:extLst>
              </p14:cNvPr>
              <p14:cNvContentPartPr/>
              <p14:nvPr/>
            </p14:nvContentPartPr>
            <p14:xfrm>
              <a:off x="3956006" y="3276309"/>
              <a:ext cx="6480" cy="1472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BC320D8-1F7B-44B6-8360-A184910AC4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38366" y="3258669"/>
                <a:ext cx="42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11AD5C0-3F86-4152-9B76-15D2DB3190DA}"/>
                  </a:ext>
                </a:extLst>
              </p14:cNvPr>
              <p14:cNvContentPartPr/>
              <p14:nvPr/>
            </p14:nvContentPartPr>
            <p14:xfrm>
              <a:off x="4200806" y="3058149"/>
              <a:ext cx="137160" cy="164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11AD5C0-3F86-4152-9B76-15D2DB3190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83166" y="3040509"/>
                <a:ext cx="1728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4D94E6B-255F-448A-B39D-E690C22A2360}"/>
                  </a:ext>
                </a:extLst>
              </p14:cNvPr>
              <p14:cNvContentPartPr/>
              <p14:nvPr/>
            </p14:nvContentPartPr>
            <p14:xfrm>
              <a:off x="4811366" y="2851869"/>
              <a:ext cx="125280" cy="3600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4D94E6B-255F-448A-B39D-E690C22A236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93726" y="2834229"/>
                <a:ext cx="16092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135DE8F-32F7-4B72-AAA1-BA7D2BB05264}"/>
                  </a:ext>
                </a:extLst>
              </p14:cNvPr>
              <p14:cNvContentPartPr/>
              <p14:nvPr/>
            </p14:nvContentPartPr>
            <p14:xfrm>
              <a:off x="4441286" y="3036909"/>
              <a:ext cx="152640" cy="1580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135DE8F-32F7-4B72-AAA1-BA7D2BB0526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23286" y="3019269"/>
                <a:ext cx="188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639D396-4A2A-4578-9FDA-B8B72485BE8E}"/>
                  </a:ext>
                </a:extLst>
              </p14:cNvPr>
              <p14:cNvContentPartPr/>
              <p14:nvPr/>
            </p14:nvContentPartPr>
            <p14:xfrm>
              <a:off x="5142926" y="3238149"/>
              <a:ext cx="11880" cy="174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639D396-4A2A-4578-9FDA-B8B72485BE8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24926" y="3220509"/>
                <a:ext cx="47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2B567E8-E13C-44DD-80EB-512E87536050}"/>
                  </a:ext>
                </a:extLst>
              </p14:cNvPr>
              <p14:cNvContentPartPr/>
              <p14:nvPr/>
            </p14:nvContentPartPr>
            <p14:xfrm>
              <a:off x="5415446" y="2987229"/>
              <a:ext cx="147240" cy="2026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2B567E8-E13C-44DD-80EB-512E8753605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97806" y="2969589"/>
                <a:ext cx="182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E521A5A-46B1-45A4-84A2-47A0C9CBA0AB}"/>
                  </a:ext>
                </a:extLst>
              </p14:cNvPr>
              <p14:cNvContentPartPr/>
              <p14:nvPr/>
            </p14:nvContentPartPr>
            <p14:xfrm>
              <a:off x="6079286" y="2889309"/>
              <a:ext cx="153000" cy="2948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E521A5A-46B1-45A4-84A2-47A0C9CBA0A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61286" y="2871669"/>
                <a:ext cx="1886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01427F5-3FAB-44F8-BFEB-67BCE88B9CC1}"/>
                  </a:ext>
                </a:extLst>
              </p14:cNvPr>
              <p14:cNvContentPartPr/>
              <p14:nvPr/>
            </p14:nvContentPartPr>
            <p14:xfrm>
              <a:off x="6748886" y="3107829"/>
              <a:ext cx="43920" cy="207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01427F5-3FAB-44F8-BFEB-67BCE88B9CC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31246" y="3089829"/>
                <a:ext cx="79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B5E4DC8-B7CE-4106-8152-3D460E3D478B}"/>
                  </a:ext>
                </a:extLst>
              </p14:cNvPr>
              <p14:cNvContentPartPr/>
              <p14:nvPr/>
            </p14:nvContentPartPr>
            <p14:xfrm>
              <a:off x="7085846" y="2906229"/>
              <a:ext cx="142560" cy="180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B5E4DC8-B7CE-4106-8152-3D460E3D478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67846" y="2888589"/>
                <a:ext cx="178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443B001-E5F3-4A0A-92CB-E034F7B468C7}"/>
                  </a:ext>
                </a:extLst>
              </p14:cNvPr>
              <p14:cNvContentPartPr/>
              <p14:nvPr/>
            </p14:nvContentPartPr>
            <p14:xfrm>
              <a:off x="7712246" y="2813349"/>
              <a:ext cx="137160" cy="2948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443B001-E5F3-4A0A-92CB-E034F7B468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94606" y="2795709"/>
                <a:ext cx="1728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630CAD7-5876-4D82-8D18-5E8FB268F85A}"/>
                  </a:ext>
                </a:extLst>
              </p14:cNvPr>
              <p14:cNvContentPartPr/>
              <p14:nvPr/>
            </p14:nvContentPartPr>
            <p14:xfrm>
              <a:off x="8049926" y="2710389"/>
              <a:ext cx="93600" cy="3902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630CAD7-5876-4D82-8D18-5E8FB268F85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31926" y="2692389"/>
                <a:ext cx="129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6F0B719-9FFE-45FE-8E5A-A714AA098DCA}"/>
                  </a:ext>
                </a:extLst>
              </p14:cNvPr>
              <p14:cNvContentPartPr/>
              <p14:nvPr/>
            </p14:nvContentPartPr>
            <p14:xfrm>
              <a:off x="8414606" y="3091269"/>
              <a:ext cx="44280" cy="1800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6F0B719-9FFE-45FE-8E5A-A714AA098DC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396606" y="3073629"/>
                <a:ext cx="79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76E4F82-19B7-4DF7-BF88-F2287977BF89}"/>
                  </a:ext>
                </a:extLst>
              </p14:cNvPr>
              <p14:cNvContentPartPr/>
              <p14:nvPr/>
            </p14:nvContentPartPr>
            <p14:xfrm>
              <a:off x="8828246" y="3031509"/>
              <a:ext cx="5760" cy="165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76E4F82-19B7-4DF7-BF88-F2287977BF8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10246" y="3013509"/>
                <a:ext cx="41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818591D-E9BD-4E63-AAE7-57D81CF6B021}"/>
                  </a:ext>
                </a:extLst>
              </p14:cNvPr>
              <p14:cNvContentPartPr/>
              <p14:nvPr/>
            </p14:nvContentPartPr>
            <p14:xfrm>
              <a:off x="8936966" y="3020709"/>
              <a:ext cx="5760" cy="16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818591D-E9BD-4E63-AAE7-57D81CF6B02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19326" y="3002709"/>
                <a:ext cx="41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6C74FF3-4518-4AA0-B760-9023A894689B}"/>
                  </a:ext>
                </a:extLst>
              </p14:cNvPr>
              <p14:cNvContentPartPr/>
              <p14:nvPr/>
            </p14:nvContentPartPr>
            <p14:xfrm>
              <a:off x="9062246" y="3020709"/>
              <a:ext cx="11160" cy="219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6C74FF3-4518-4AA0-B760-9023A89468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44246" y="3002709"/>
                <a:ext cx="46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CC4200A-9F4C-4362-9717-D920CB80B19C}"/>
                  </a:ext>
                </a:extLst>
              </p14:cNvPr>
              <p14:cNvContentPartPr/>
              <p14:nvPr/>
            </p14:nvContentPartPr>
            <p14:xfrm>
              <a:off x="7413086" y="2900829"/>
              <a:ext cx="131040" cy="1526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CC4200A-9F4C-4362-9717-D920CB80B19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395086" y="2883189"/>
                <a:ext cx="166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59BEC9F-20E3-4578-8BDD-6FD86CFB7BF7}"/>
                  </a:ext>
                </a:extLst>
              </p14:cNvPr>
              <p14:cNvContentPartPr/>
              <p14:nvPr/>
            </p14:nvContentPartPr>
            <p14:xfrm>
              <a:off x="6406166" y="2819109"/>
              <a:ext cx="158760" cy="3222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59BEC9F-20E3-4578-8BDD-6FD86CFB7BF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88166" y="2801469"/>
                <a:ext cx="194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89813F4-43B2-44BA-ACDA-BC35086DF33F}"/>
                  </a:ext>
                </a:extLst>
              </p14:cNvPr>
              <p14:cNvContentPartPr/>
              <p14:nvPr/>
            </p14:nvContentPartPr>
            <p14:xfrm>
              <a:off x="5725766" y="2938989"/>
              <a:ext cx="158040" cy="174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89813F4-43B2-44BA-ACDA-BC35086DF33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07766" y="2920989"/>
                <a:ext cx="193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DA23669-4671-4E85-A0B5-4748E948AE5A}"/>
                  </a:ext>
                </a:extLst>
              </p14:cNvPr>
              <p14:cNvContentPartPr/>
              <p14:nvPr/>
            </p14:nvContentPartPr>
            <p14:xfrm>
              <a:off x="9388046" y="2851509"/>
              <a:ext cx="245880" cy="1944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DA23669-4671-4E85-A0B5-4748E948AE5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70406" y="2833509"/>
                <a:ext cx="281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A2FCC61-F478-470C-A4D7-E213464D53E6}"/>
                  </a:ext>
                </a:extLst>
              </p14:cNvPr>
              <p14:cNvContentPartPr/>
              <p14:nvPr/>
            </p14:nvContentPartPr>
            <p14:xfrm>
              <a:off x="10210286" y="2902629"/>
              <a:ext cx="142200" cy="1458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A2FCC61-F478-470C-A4D7-E213464D53E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92286" y="2884629"/>
                <a:ext cx="177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BE759BC-7751-4EB2-BD6C-11E412EC5700}"/>
                  </a:ext>
                </a:extLst>
              </p14:cNvPr>
              <p14:cNvContentPartPr/>
              <p14:nvPr/>
            </p14:nvContentPartPr>
            <p14:xfrm>
              <a:off x="10472006" y="2710389"/>
              <a:ext cx="180000" cy="3542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BE759BC-7751-4EB2-BD6C-11E412EC570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454006" y="2692389"/>
                <a:ext cx="2156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CE76092-2306-4D10-BFA9-B628ED9A7138}"/>
                  </a:ext>
                </a:extLst>
              </p14:cNvPr>
              <p14:cNvContentPartPr/>
              <p14:nvPr/>
            </p14:nvContentPartPr>
            <p14:xfrm>
              <a:off x="9824006" y="2879229"/>
              <a:ext cx="147240" cy="1580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CE76092-2306-4D10-BFA9-B628ED9A713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806366" y="2861229"/>
                <a:ext cx="182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906AAAB-76D6-4F74-8A75-04DEAF79F536}"/>
                  </a:ext>
                </a:extLst>
              </p14:cNvPr>
              <p14:cNvContentPartPr/>
              <p14:nvPr/>
            </p14:nvContentPartPr>
            <p14:xfrm>
              <a:off x="255566" y="3886149"/>
              <a:ext cx="33120" cy="2289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906AAAB-76D6-4F74-8A75-04DEAF79F53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7926" y="3868149"/>
                <a:ext cx="68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84B8471-8062-4C47-BEF5-20D73611BEC7}"/>
                  </a:ext>
                </a:extLst>
              </p14:cNvPr>
              <p14:cNvContentPartPr/>
              <p14:nvPr/>
            </p14:nvContentPartPr>
            <p14:xfrm>
              <a:off x="397046" y="4060029"/>
              <a:ext cx="360" cy="27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84B8471-8062-4C47-BEF5-20D73611BEC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79406" y="4042389"/>
                <a:ext cx="36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043DAED-F7AC-43BE-80A7-E65BB93DB0C4}"/>
                  </a:ext>
                </a:extLst>
              </p14:cNvPr>
              <p14:cNvContentPartPr/>
              <p14:nvPr/>
            </p14:nvContentPartPr>
            <p14:xfrm>
              <a:off x="1550486" y="3880389"/>
              <a:ext cx="153000" cy="2019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043DAED-F7AC-43BE-80A7-E65BB93DB0C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532846" y="3862749"/>
                <a:ext cx="188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BDA0CB5-E418-4F2D-9058-A21DBF193EC8}"/>
                  </a:ext>
                </a:extLst>
              </p14:cNvPr>
              <p14:cNvContentPartPr/>
              <p14:nvPr/>
            </p14:nvContentPartPr>
            <p14:xfrm>
              <a:off x="1844966" y="3893709"/>
              <a:ext cx="65520" cy="144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BDA0CB5-E418-4F2D-9058-A21DBF193EC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26966" y="3876069"/>
                <a:ext cx="101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18E51D9-FDF9-4108-AD6B-58F7D871520F}"/>
                  </a:ext>
                </a:extLst>
              </p14:cNvPr>
              <p14:cNvContentPartPr/>
              <p14:nvPr/>
            </p14:nvContentPartPr>
            <p14:xfrm>
              <a:off x="1866566" y="3967509"/>
              <a:ext cx="49320" cy="16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18E51D9-FDF9-4108-AD6B-58F7D871520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848926" y="3949869"/>
                <a:ext cx="849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98B65C4-13CC-45EC-90CA-CECB45689181}"/>
                  </a:ext>
                </a:extLst>
              </p14:cNvPr>
              <p14:cNvContentPartPr/>
              <p14:nvPr/>
            </p14:nvContentPartPr>
            <p14:xfrm>
              <a:off x="2078966" y="3717309"/>
              <a:ext cx="174960" cy="3765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98B65C4-13CC-45EC-90CA-CECB4568918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60966" y="3699309"/>
                <a:ext cx="2106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6082297-9466-4546-94ED-CAA52DF2330E}"/>
                  </a:ext>
                </a:extLst>
              </p14:cNvPr>
              <p14:cNvContentPartPr/>
              <p14:nvPr/>
            </p14:nvContentPartPr>
            <p14:xfrm>
              <a:off x="2982926" y="3722709"/>
              <a:ext cx="70920" cy="3056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6082297-9466-4546-94ED-CAA52DF2330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64926" y="3705069"/>
                <a:ext cx="1065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97B9161-1389-4EDC-99F4-65B04AC1FDFA}"/>
                  </a:ext>
                </a:extLst>
              </p14:cNvPr>
              <p14:cNvContentPartPr/>
              <p14:nvPr/>
            </p14:nvContentPartPr>
            <p14:xfrm>
              <a:off x="3400886" y="3663669"/>
              <a:ext cx="110160" cy="396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97B9161-1389-4EDC-99F4-65B04AC1FDF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382886" y="3646029"/>
                <a:ext cx="1458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A694B08-9875-41FB-ACF2-28C676D1F37A}"/>
                  </a:ext>
                </a:extLst>
              </p14:cNvPr>
              <p14:cNvContentPartPr/>
              <p14:nvPr/>
            </p14:nvContentPartPr>
            <p14:xfrm>
              <a:off x="3711926" y="3837189"/>
              <a:ext cx="76680" cy="165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A694B08-9875-41FB-ACF2-28C676D1F37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693926" y="3819189"/>
                <a:ext cx="112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39C95F1-0EDB-45FA-809C-36E339D0EB95}"/>
                  </a:ext>
                </a:extLst>
              </p14:cNvPr>
              <p14:cNvContentPartPr/>
              <p14:nvPr/>
            </p14:nvContentPartPr>
            <p14:xfrm>
              <a:off x="3728126" y="3918549"/>
              <a:ext cx="82080" cy="17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39C95F1-0EDB-45FA-809C-36E339D0EB9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710486" y="3900909"/>
                <a:ext cx="117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9851027-AC1F-4533-A263-DFB0453A0B89}"/>
                  </a:ext>
                </a:extLst>
              </p14:cNvPr>
              <p14:cNvContentPartPr/>
              <p14:nvPr/>
            </p14:nvContentPartPr>
            <p14:xfrm>
              <a:off x="4098206" y="3678789"/>
              <a:ext cx="234360" cy="311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9851027-AC1F-4533-A263-DFB0453A0B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80566" y="3661149"/>
                <a:ext cx="270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ABEA156-9809-44EB-9213-8D72DC73E416}"/>
                  </a:ext>
                </a:extLst>
              </p14:cNvPr>
              <p14:cNvContentPartPr/>
              <p14:nvPr/>
            </p14:nvContentPartPr>
            <p14:xfrm>
              <a:off x="4506446" y="3962109"/>
              <a:ext cx="16920" cy="165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ABEA156-9809-44EB-9213-8D72DC73E41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88806" y="3944469"/>
                <a:ext cx="52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9FBAE5A-4CC9-45CE-B234-3B2B39FEF010}"/>
                  </a:ext>
                </a:extLst>
              </p14:cNvPr>
              <p14:cNvContentPartPr/>
              <p14:nvPr/>
            </p14:nvContentPartPr>
            <p14:xfrm>
              <a:off x="5176046" y="3750069"/>
              <a:ext cx="152640" cy="101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9FBAE5A-4CC9-45CE-B234-3B2B39FEF01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58046" y="3732069"/>
                <a:ext cx="188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4B9943D-42DA-44D7-9848-943623CB70E0}"/>
                  </a:ext>
                </a:extLst>
              </p14:cNvPr>
              <p14:cNvContentPartPr/>
              <p14:nvPr/>
            </p14:nvContentPartPr>
            <p14:xfrm>
              <a:off x="5453246" y="3565029"/>
              <a:ext cx="109080" cy="2829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4B9943D-42DA-44D7-9848-943623CB70E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435606" y="3547029"/>
                <a:ext cx="1447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10A4338-94F3-4C4B-87EC-91BB6C6C48F2}"/>
                  </a:ext>
                </a:extLst>
              </p14:cNvPr>
              <p14:cNvContentPartPr/>
              <p14:nvPr/>
            </p14:nvContentPartPr>
            <p14:xfrm>
              <a:off x="6215366" y="3733509"/>
              <a:ext cx="104040" cy="1364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10A4338-94F3-4C4B-87EC-91BB6C6C48F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197726" y="3715869"/>
                <a:ext cx="139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2639FEF-E86B-4629-95ED-74D453C5CB4F}"/>
                  </a:ext>
                </a:extLst>
              </p14:cNvPr>
              <p14:cNvContentPartPr/>
              <p14:nvPr/>
            </p14:nvContentPartPr>
            <p14:xfrm>
              <a:off x="6863366" y="3662949"/>
              <a:ext cx="114840" cy="1364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2639FEF-E86B-4629-95ED-74D453C5CB4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45366" y="3644949"/>
                <a:ext cx="150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A85053F-5DC9-4A5C-B2D9-5557FF5609F5}"/>
                  </a:ext>
                </a:extLst>
              </p14:cNvPr>
              <p14:cNvContentPartPr/>
              <p14:nvPr/>
            </p14:nvContentPartPr>
            <p14:xfrm>
              <a:off x="7108166" y="3581229"/>
              <a:ext cx="311040" cy="2836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A85053F-5DC9-4A5C-B2D9-5557FF5609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090526" y="3563229"/>
                <a:ext cx="3466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40F98CD-E762-40F5-998F-81C021A12C3B}"/>
                  </a:ext>
                </a:extLst>
              </p14:cNvPr>
              <p14:cNvContentPartPr/>
              <p14:nvPr/>
            </p14:nvContentPartPr>
            <p14:xfrm>
              <a:off x="6455126" y="3526869"/>
              <a:ext cx="300600" cy="3103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40F98CD-E762-40F5-998F-81C021A12C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437126" y="3509229"/>
                <a:ext cx="3362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64A21B4-FE8A-4FB7-A468-870312FF37D6}"/>
                  </a:ext>
                </a:extLst>
              </p14:cNvPr>
              <p14:cNvContentPartPr/>
              <p14:nvPr/>
            </p14:nvContentPartPr>
            <p14:xfrm>
              <a:off x="5736566" y="3570429"/>
              <a:ext cx="360000" cy="2998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64A21B4-FE8A-4FB7-A468-870312FF37D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718926" y="3552429"/>
                <a:ext cx="395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A12C1D4-8503-4239-84EB-E952B6EE2071}"/>
                  </a:ext>
                </a:extLst>
              </p14:cNvPr>
              <p14:cNvContentPartPr/>
              <p14:nvPr/>
            </p14:nvContentPartPr>
            <p14:xfrm>
              <a:off x="4805966" y="3619389"/>
              <a:ext cx="250560" cy="2725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A12C1D4-8503-4239-84EB-E952B6EE207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787966" y="3601389"/>
                <a:ext cx="286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EA3280F-5477-4C51-9505-6AF47B8C6AA5}"/>
                  </a:ext>
                </a:extLst>
              </p14:cNvPr>
              <p14:cNvContentPartPr/>
              <p14:nvPr/>
            </p14:nvContentPartPr>
            <p14:xfrm>
              <a:off x="2514206" y="3880389"/>
              <a:ext cx="343440" cy="1530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EA3280F-5477-4C51-9505-6AF47B8C6AA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496566" y="3862749"/>
                <a:ext cx="379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C5A9600-4209-4D2B-8B4F-3A34BA747120}"/>
                  </a:ext>
                </a:extLst>
              </p14:cNvPr>
              <p14:cNvContentPartPr/>
              <p14:nvPr/>
            </p14:nvContentPartPr>
            <p14:xfrm>
              <a:off x="691166" y="3804429"/>
              <a:ext cx="604440" cy="3160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C5A9600-4209-4D2B-8B4F-3A34BA74712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73166" y="3786429"/>
                <a:ext cx="640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0EB74E1-D046-41BB-AB0F-B5B09A9CBE95}"/>
                  </a:ext>
                </a:extLst>
              </p14:cNvPr>
              <p14:cNvContentPartPr/>
              <p14:nvPr/>
            </p14:nvContentPartPr>
            <p14:xfrm>
              <a:off x="7654286" y="3482589"/>
              <a:ext cx="264960" cy="3337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0EB74E1-D046-41BB-AB0F-B5B09A9CBE9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636646" y="3464589"/>
                <a:ext cx="3006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44107BC-64B8-4329-B4DF-D3B6C093BEB2}"/>
                  </a:ext>
                </a:extLst>
              </p14:cNvPr>
              <p14:cNvContentPartPr/>
              <p14:nvPr/>
            </p14:nvContentPartPr>
            <p14:xfrm>
              <a:off x="9122006" y="3555669"/>
              <a:ext cx="98640" cy="1843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44107BC-64B8-4329-B4DF-D3B6C093BEB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104006" y="3538029"/>
                <a:ext cx="1342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3644EB7-965B-4520-B14D-2AF9242F37D9}"/>
                  </a:ext>
                </a:extLst>
              </p14:cNvPr>
              <p14:cNvContentPartPr/>
              <p14:nvPr/>
            </p14:nvContentPartPr>
            <p14:xfrm>
              <a:off x="10531766" y="3722349"/>
              <a:ext cx="109440" cy="961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3644EB7-965B-4520-B14D-2AF9242F37D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513766" y="3704709"/>
                <a:ext cx="145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CFAD359-C7B3-43EF-BDB6-D9FBE0F6F529}"/>
                  </a:ext>
                </a:extLst>
              </p14:cNvPr>
              <p14:cNvContentPartPr/>
              <p14:nvPr/>
            </p14:nvContentPartPr>
            <p14:xfrm>
              <a:off x="10781966" y="3390429"/>
              <a:ext cx="224280" cy="4140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CFAD359-C7B3-43EF-BDB6-D9FBE0F6F52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64326" y="3372789"/>
                <a:ext cx="2599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BDFD605-E643-496E-B7F7-9C00AC9A2F3B}"/>
                  </a:ext>
                </a:extLst>
              </p14:cNvPr>
              <p14:cNvContentPartPr/>
              <p14:nvPr/>
            </p14:nvContentPartPr>
            <p14:xfrm>
              <a:off x="10030646" y="3379269"/>
              <a:ext cx="359640" cy="4417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BDFD605-E643-496E-B7F7-9C00AC9A2F3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012664" y="3361629"/>
                <a:ext cx="395244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3F12DD8-3E64-4A6A-B7A7-AE5A5308B5CD}"/>
                  </a:ext>
                </a:extLst>
              </p14:cNvPr>
              <p14:cNvContentPartPr/>
              <p14:nvPr/>
            </p14:nvContentPartPr>
            <p14:xfrm>
              <a:off x="9514046" y="3461349"/>
              <a:ext cx="321120" cy="2833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3F12DD8-3E64-4A6A-B7A7-AE5A5308B5C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496066" y="3443709"/>
                <a:ext cx="3567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256DFA1-6F88-4765-9C68-3E8799EB64BA}"/>
                  </a:ext>
                </a:extLst>
              </p14:cNvPr>
              <p14:cNvContentPartPr/>
              <p14:nvPr/>
            </p14:nvContentPartPr>
            <p14:xfrm>
              <a:off x="8142446" y="3495549"/>
              <a:ext cx="812160" cy="2764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256DFA1-6F88-4765-9C68-3E8799EB64B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24446" y="3477909"/>
                <a:ext cx="847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0066D22-80BF-42FB-AF72-F11A9754F228}"/>
                  </a:ext>
                </a:extLst>
              </p14:cNvPr>
              <p14:cNvContentPartPr/>
              <p14:nvPr/>
            </p14:nvContentPartPr>
            <p14:xfrm>
              <a:off x="238646" y="5409669"/>
              <a:ext cx="131400" cy="237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0066D22-80BF-42FB-AF72-F11A9754F22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1006" y="5392029"/>
                <a:ext cx="167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680C64E-888A-42F6-AB6D-D1148B55B169}"/>
                  </a:ext>
                </a:extLst>
              </p14:cNvPr>
              <p14:cNvContentPartPr/>
              <p14:nvPr/>
            </p14:nvContentPartPr>
            <p14:xfrm>
              <a:off x="506126" y="5584269"/>
              <a:ext cx="11160" cy="43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680C64E-888A-42F6-AB6D-D1148B55B16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88126" y="5566269"/>
                <a:ext cx="46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BAFEF33-E8F7-4A65-878C-55AA9D8EA5A3}"/>
                  </a:ext>
                </a:extLst>
              </p14:cNvPr>
              <p14:cNvContentPartPr/>
              <p14:nvPr/>
            </p14:nvContentPartPr>
            <p14:xfrm>
              <a:off x="1191206" y="5399229"/>
              <a:ext cx="136800" cy="1202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BAFEF33-E8F7-4A65-878C-55AA9D8EA5A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73566" y="5381229"/>
                <a:ext cx="172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688F0810-4DFC-4BD5-B3ED-C107A662D4DC}"/>
                  </a:ext>
                </a:extLst>
              </p14:cNvPr>
              <p14:cNvContentPartPr/>
              <p14:nvPr/>
            </p14:nvContentPartPr>
            <p14:xfrm>
              <a:off x="1447526" y="5208429"/>
              <a:ext cx="120240" cy="2890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688F0810-4DFC-4BD5-B3ED-C107A662D4D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429886" y="5190789"/>
                <a:ext cx="155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AE88CDF-FE76-4714-A87C-DC2667787434}"/>
                  </a:ext>
                </a:extLst>
              </p14:cNvPr>
              <p14:cNvContentPartPr/>
              <p14:nvPr/>
            </p14:nvContentPartPr>
            <p14:xfrm>
              <a:off x="1893926" y="5251989"/>
              <a:ext cx="174600" cy="207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AE88CDF-FE76-4714-A87C-DC266778743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876286" y="5233989"/>
                <a:ext cx="210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1A6C0BA-5999-4304-A6C1-49B97937EB2D}"/>
                  </a:ext>
                </a:extLst>
              </p14:cNvPr>
              <p14:cNvContentPartPr/>
              <p14:nvPr/>
            </p14:nvContentPartPr>
            <p14:xfrm>
              <a:off x="2867366" y="5102229"/>
              <a:ext cx="137160" cy="303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1A6C0BA-5999-4304-A6C1-49B97937EB2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49726" y="5084229"/>
                <a:ext cx="1728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C453C1A-BC36-4C8E-A05B-C61E20780761}"/>
                  </a:ext>
                </a:extLst>
              </p14:cNvPr>
              <p14:cNvContentPartPr/>
              <p14:nvPr/>
            </p14:nvContentPartPr>
            <p14:xfrm>
              <a:off x="3341486" y="5061549"/>
              <a:ext cx="147600" cy="441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C453C1A-BC36-4C8E-A05B-C61E2078076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323846" y="5043909"/>
                <a:ext cx="1832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B7A5A806-0E64-4F70-B861-8DD5FE70FDA9}"/>
                  </a:ext>
                </a:extLst>
              </p14:cNvPr>
              <p14:cNvContentPartPr/>
              <p14:nvPr/>
            </p14:nvContentPartPr>
            <p14:xfrm>
              <a:off x="3853406" y="5137149"/>
              <a:ext cx="615240" cy="3114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B7A5A806-0E64-4F70-B861-8DD5FE70FDA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835417" y="5119509"/>
                <a:ext cx="650859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89F7904-B48F-4F04-B9D2-998C29902CB9}"/>
                  </a:ext>
                </a:extLst>
              </p14:cNvPr>
              <p14:cNvContentPartPr/>
              <p14:nvPr/>
            </p14:nvContentPartPr>
            <p14:xfrm>
              <a:off x="2345366" y="5208789"/>
              <a:ext cx="365400" cy="2019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89F7904-B48F-4F04-B9D2-998C29902CB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327726" y="5190789"/>
                <a:ext cx="4010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A0B493D-EE26-4E71-B41E-96A7069A1565}"/>
                  </a:ext>
                </a:extLst>
              </p14:cNvPr>
              <p14:cNvContentPartPr/>
              <p14:nvPr/>
            </p14:nvContentPartPr>
            <p14:xfrm>
              <a:off x="794486" y="5257749"/>
              <a:ext cx="283680" cy="2995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A0B493D-EE26-4E71-B41E-96A7069A156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76486" y="5240109"/>
                <a:ext cx="319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5E6B47A0-C60A-4C4A-BF04-DF78C5E8746B}"/>
                  </a:ext>
                </a:extLst>
              </p14:cNvPr>
              <p14:cNvContentPartPr/>
              <p14:nvPr/>
            </p14:nvContentPartPr>
            <p14:xfrm>
              <a:off x="5263166" y="5230389"/>
              <a:ext cx="103680" cy="1965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5E6B47A0-C60A-4C4A-BF04-DF78C5E8746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45166" y="5212389"/>
                <a:ext cx="139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2371BA0-2083-4EAE-B270-2F732C5DC3C3}"/>
                  </a:ext>
                </a:extLst>
              </p14:cNvPr>
              <p14:cNvContentPartPr/>
              <p14:nvPr/>
            </p14:nvContentPartPr>
            <p14:xfrm>
              <a:off x="5791286" y="5202309"/>
              <a:ext cx="136080" cy="2300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2371BA0-2083-4EAE-B270-2F732C5DC3C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73646" y="5184669"/>
                <a:ext cx="171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8C98189C-1413-42F3-A9BB-3C8EFB891B7F}"/>
                  </a:ext>
                </a:extLst>
              </p14:cNvPr>
              <p14:cNvContentPartPr/>
              <p14:nvPr/>
            </p14:nvContentPartPr>
            <p14:xfrm>
              <a:off x="6029966" y="5235429"/>
              <a:ext cx="99000" cy="1803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8C98189C-1413-42F3-A9BB-3C8EFB891B7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011966" y="5217429"/>
                <a:ext cx="134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DD2B034-7C2A-4122-B9FB-FB0634AC8E2E}"/>
                  </a:ext>
                </a:extLst>
              </p14:cNvPr>
              <p14:cNvContentPartPr/>
              <p14:nvPr/>
            </p14:nvContentPartPr>
            <p14:xfrm>
              <a:off x="6228326" y="5235429"/>
              <a:ext cx="90720" cy="2077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DD2B034-7C2A-4122-B9FB-FB0634AC8E2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210326" y="5217429"/>
                <a:ext cx="126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AC1292D-9B73-4B4E-8A2A-C36537E6D22B}"/>
                  </a:ext>
                </a:extLst>
              </p14:cNvPr>
              <p14:cNvContentPartPr/>
              <p14:nvPr/>
            </p14:nvContentPartPr>
            <p14:xfrm>
              <a:off x="6868046" y="5224989"/>
              <a:ext cx="105120" cy="158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AC1292D-9B73-4B4E-8A2A-C36537E6D22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850046" y="5206989"/>
                <a:ext cx="140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3A27192-424F-4339-ADCE-6292543120AC}"/>
                  </a:ext>
                </a:extLst>
              </p14:cNvPr>
              <p14:cNvContentPartPr/>
              <p14:nvPr/>
            </p14:nvContentPartPr>
            <p14:xfrm>
              <a:off x="7064246" y="5219949"/>
              <a:ext cx="76680" cy="1792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3A27192-424F-4339-ADCE-6292543120A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046606" y="5201949"/>
                <a:ext cx="112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584872E-88C6-4181-BC5C-8359BB023156}"/>
                  </a:ext>
                </a:extLst>
              </p14:cNvPr>
              <p14:cNvContentPartPr/>
              <p14:nvPr/>
            </p14:nvContentPartPr>
            <p14:xfrm>
              <a:off x="7235966" y="5246589"/>
              <a:ext cx="112320" cy="1908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584872E-88C6-4181-BC5C-8359BB02315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217966" y="5228949"/>
                <a:ext cx="1479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22519EA-35F0-42F3-ABF6-12DB05C3200A}"/>
                  </a:ext>
                </a:extLst>
              </p14:cNvPr>
              <p14:cNvContentPartPr/>
              <p14:nvPr/>
            </p14:nvContentPartPr>
            <p14:xfrm>
              <a:off x="7870286" y="5061549"/>
              <a:ext cx="179640" cy="4194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22519EA-35F0-42F3-ABF6-12DB05C3200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852646" y="5043909"/>
                <a:ext cx="2152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456B834-DE99-4BAB-954A-C6A31D258CB3}"/>
                  </a:ext>
                </a:extLst>
              </p14:cNvPr>
              <p14:cNvContentPartPr/>
              <p14:nvPr/>
            </p14:nvContentPartPr>
            <p14:xfrm>
              <a:off x="6406166" y="5214189"/>
              <a:ext cx="332280" cy="1854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456B834-DE99-4BAB-954A-C6A31D258CB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88166" y="5196189"/>
                <a:ext cx="367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46F197BB-EF4F-4A05-98BB-143449665926}"/>
                  </a:ext>
                </a:extLst>
              </p14:cNvPr>
              <p14:cNvContentPartPr/>
              <p14:nvPr/>
            </p14:nvContentPartPr>
            <p14:xfrm>
              <a:off x="4729646" y="5137869"/>
              <a:ext cx="408600" cy="2869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46F197BB-EF4F-4A05-98BB-14344966592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712006" y="5120229"/>
                <a:ext cx="444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AD02332B-0640-4621-A079-1952FF375112}"/>
                  </a:ext>
                </a:extLst>
              </p14:cNvPr>
              <p14:cNvContentPartPr/>
              <p14:nvPr/>
            </p14:nvContentPartPr>
            <p14:xfrm>
              <a:off x="8294726" y="5137149"/>
              <a:ext cx="227880" cy="2404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AD02332B-0640-4621-A079-1952FF37511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277086" y="5119509"/>
                <a:ext cx="2635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C0F94F4-7801-4891-9C28-EE324BDA7C4C}"/>
                  </a:ext>
                </a:extLst>
              </p14:cNvPr>
              <p14:cNvContentPartPr/>
              <p14:nvPr/>
            </p14:nvContentPartPr>
            <p14:xfrm>
              <a:off x="8664446" y="5393829"/>
              <a:ext cx="17640" cy="1256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C0F94F4-7801-4891-9C28-EE324BDA7C4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646446" y="5375829"/>
                <a:ext cx="53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0BE819B-B3D5-41D4-8F5A-FCF5C99F7880}"/>
                  </a:ext>
                </a:extLst>
              </p14:cNvPr>
              <p14:cNvContentPartPr/>
              <p14:nvPr/>
            </p14:nvContentPartPr>
            <p14:xfrm>
              <a:off x="8888006" y="5100069"/>
              <a:ext cx="223560" cy="2941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0BE819B-B3D5-41D4-8F5A-FCF5C99F788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870006" y="5082069"/>
                <a:ext cx="2592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705E49A7-DDAE-45AC-8D2A-78A83BEB48C3}"/>
                  </a:ext>
                </a:extLst>
              </p14:cNvPr>
              <p14:cNvContentPartPr/>
              <p14:nvPr/>
            </p14:nvContentPartPr>
            <p14:xfrm>
              <a:off x="9285446" y="5399229"/>
              <a:ext cx="6120" cy="820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705E49A7-DDAE-45AC-8D2A-78A83BEB48C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267446" y="5381229"/>
                <a:ext cx="41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DBB9067-2826-4759-8E4B-26CD388BA798}"/>
                  </a:ext>
                </a:extLst>
              </p14:cNvPr>
              <p14:cNvContentPartPr/>
              <p14:nvPr/>
            </p14:nvContentPartPr>
            <p14:xfrm>
              <a:off x="9465086" y="5203029"/>
              <a:ext cx="54720" cy="2235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DBB9067-2826-4759-8E4B-26CD388BA79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447086" y="5185389"/>
                <a:ext cx="90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98F4580-5085-4708-90EF-6C377A1CCD7E}"/>
                  </a:ext>
                </a:extLst>
              </p14:cNvPr>
              <p14:cNvContentPartPr/>
              <p14:nvPr/>
            </p14:nvContentPartPr>
            <p14:xfrm>
              <a:off x="9775046" y="5420829"/>
              <a:ext cx="16560" cy="1526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98F4580-5085-4708-90EF-6C377A1CCD7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757406" y="5403189"/>
                <a:ext cx="52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BC56EF53-61DA-4E2C-8405-87CD6BEE0A01}"/>
                  </a:ext>
                </a:extLst>
              </p14:cNvPr>
              <p14:cNvContentPartPr/>
              <p14:nvPr/>
            </p14:nvContentPartPr>
            <p14:xfrm>
              <a:off x="9976646" y="5235789"/>
              <a:ext cx="87480" cy="219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BC56EF53-61DA-4E2C-8405-87CD6BEE0A0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958646" y="5218149"/>
                <a:ext cx="123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AB93428-EDCE-4BD9-9831-8D055BC300BB}"/>
                  </a:ext>
                </a:extLst>
              </p14:cNvPr>
              <p14:cNvContentPartPr/>
              <p14:nvPr/>
            </p14:nvContentPartPr>
            <p14:xfrm>
              <a:off x="10172126" y="5083149"/>
              <a:ext cx="250920" cy="3272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AB93428-EDCE-4BD9-9831-8D055BC300B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154486" y="5065509"/>
                <a:ext cx="286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F56BD8B-FAA1-48C9-A55E-07679786A50E}"/>
                  </a:ext>
                </a:extLst>
              </p14:cNvPr>
              <p14:cNvContentPartPr/>
              <p14:nvPr/>
            </p14:nvContentPartPr>
            <p14:xfrm>
              <a:off x="10580726" y="5382669"/>
              <a:ext cx="33120" cy="1202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F56BD8B-FAA1-48C9-A55E-07679786A50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563086" y="5365029"/>
                <a:ext cx="68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6F08D27-8BE4-43FF-A3B6-8C4C2CA2BB08}"/>
                  </a:ext>
                </a:extLst>
              </p14:cNvPr>
              <p14:cNvContentPartPr/>
              <p14:nvPr/>
            </p14:nvContentPartPr>
            <p14:xfrm>
              <a:off x="10771166" y="5361069"/>
              <a:ext cx="16560" cy="5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6F08D27-8BE4-43FF-A3B6-8C4C2CA2BB0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753526" y="534306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1D88077-FF4C-435D-B60B-61D108E23E00}"/>
                  </a:ext>
                </a:extLst>
              </p14:cNvPr>
              <p14:cNvContentPartPr/>
              <p14:nvPr/>
            </p14:nvContentPartPr>
            <p14:xfrm>
              <a:off x="11195606" y="4958229"/>
              <a:ext cx="262080" cy="4849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1D88077-FF4C-435D-B60B-61D108E23E0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177966" y="4940229"/>
                <a:ext cx="2977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AB1F0174-8993-4DF6-9880-FB7A69CB8EEE}"/>
                  </a:ext>
                </a:extLst>
              </p14:cNvPr>
              <p14:cNvContentPartPr/>
              <p14:nvPr/>
            </p14:nvContentPartPr>
            <p14:xfrm>
              <a:off x="10929206" y="5339109"/>
              <a:ext cx="65520" cy="385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AB1F0174-8993-4DF6-9880-FB7A69CB8EE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911206" y="5321469"/>
                <a:ext cx="101160" cy="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4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6248662-5CAF-43C6-A527-FDE4133E1EC0}"/>
                  </a:ext>
                </a:extLst>
              </p14:cNvPr>
              <p14:cNvContentPartPr/>
              <p14:nvPr/>
            </p14:nvContentPartPr>
            <p14:xfrm>
              <a:off x="249446" y="266349"/>
              <a:ext cx="5079240" cy="561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6248662-5CAF-43C6-A527-FDE4133E1E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806" y="248698"/>
                <a:ext cx="5114880" cy="596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5F9ECE-E5AA-43C7-91DB-1FFAB495880E}"/>
                  </a:ext>
                </a:extLst>
              </p14:cNvPr>
              <p14:cNvContentPartPr/>
              <p14:nvPr/>
            </p14:nvContentPartPr>
            <p14:xfrm>
              <a:off x="375446" y="1186509"/>
              <a:ext cx="228960" cy="381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5F9ECE-E5AA-43C7-91DB-1FFAB49588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446" y="1168509"/>
                <a:ext cx="264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997EEB8-1DCD-40F7-9F45-7068DD4BFF36}"/>
                  </a:ext>
                </a:extLst>
              </p14:cNvPr>
              <p14:cNvContentPartPr/>
              <p14:nvPr/>
            </p14:nvContentPartPr>
            <p14:xfrm>
              <a:off x="957926" y="1278669"/>
              <a:ext cx="1579320" cy="419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997EEB8-1DCD-40F7-9F45-7068DD4BFF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930" y="1261044"/>
                <a:ext cx="1614952" cy="455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C9C3ABE-679A-43D8-BE5B-B4D1D3154D6A}"/>
                  </a:ext>
                </a:extLst>
              </p14:cNvPr>
              <p14:cNvContentPartPr/>
              <p14:nvPr/>
            </p14:nvContentPartPr>
            <p14:xfrm>
              <a:off x="2786726" y="1120629"/>
              <a:ext cx="381240" cy="376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C9C3ABE-679A-43D8-BE5B-B4D1D3154D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8743" y="1102989"/>
                <a:ext cx="416846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258F2E9-67CD-491D-A93F-402ACCDBF231}"/>
                  </a:ext>
                </a:extLst>
              </p14:cNvPr>
              <p14:cNvContentPartPr/>
              <p14:nvPr/>
            </p14:nvContentPartPr>
            <p14:xfrm>
              <a:off x="4539206" y="1175349"/>
              <a:ext cx="174600" cy="256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258F2E9-67CD-491D-A93F-402ACCDBF2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21206" y="1157709"/>
                <a:ext cx="210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ABF208B-0827-4C40-8F30-CB5B5A4583A9}"/>
                  </a:ext>
                </a:extLst>
              </p14:cNvPr>
              <p14:cNvContentPartPr/>
              <p14:nvPr/>
            </p14:nvContentPartPr>
            <p14:xfrm>
              <a:off x="4827206" y="1284429"/>
              <a:ext cx="131400" cy="354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ABF208B-0827-4C40-8F30-CB5B5A4583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09206" y="1266429"/>
                <a:ext cx="1670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658059F-3355-483F-882E-ADF562DE3AC0}"/>
                  </a:ext>
                </a:extLst>
              </p14:cNvPr>
              <p14:cNvContentPartPr/>
              <p14:nvPr/>
            </p14:nvContentPartPr>
            <p14:xfrm>
              <a:off x="3336446" y="1175349"/>
              <a:ext cx="833040" cy="310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658059F-3355-483F-882E-ADF562DE3A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8446" y="1157709"/>
                <a:ext cx="8686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0459ACB-B382-4940-B5F9-60EE94FB6A15}"/>
                  </a:ext>
                </a:extLst>
              </p14:cNvPr>
              <p14:cNvContentPartPr/>
              <p14:nvPr/>
            </p14:nvContentPartPr>
            <p14:xfrm>
              <a:off x="5883446" y="1104789"/>
              <a:ext cx="21960" cy="223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459ACB-B382-4940-B5F9-60EE94FB6A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5806" y="1086789"/>
                <a:ext cx="576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934BE72-473D-4B1B-B413-260DCA530046}"/>
                  </a:ext>
                </a:extLst>
              </p14:cNvPr>
              <p14:cNvContentPartPr/>
              <p14:nvPr/>
            </p14:nvContentPartPr>
            <p14:xfrm>
              <a:off x="6378806" y="1203069"/>
              <a:ext cx="103680" cy="2059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934BE72-473D-4B1B-B413-260DCA5300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1166" y="1185069"/>
                <a:ext cx="1393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89BD527-995B-43F4-BC6E-677DBFB3BE74}"/>
                  </a:ext>
                </a:extLst>
              </p14:cNvPr>
              <p14:cNvContentPartPr/>
              <p14:nvPr/>
            </p14:nvContentPartPr>
            <p14:xfrm>
              <a:off x="7108166" y="1175349"/>
              <a:ext cx="485280" cy="321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89BD527-995B-43F4-BC6E-677DBFB3BE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0166" y="1157689"/>
                <a:ext cx="520920" cy="3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0B3431E-8DA4-4787-A669-B8D01BD34F84}"/>
                  </a:ext>
                </a:extLst>
              </p14:cNvPr>
              <p14:cNvContentPartPr/>
              <p14:nvPr/>
            </p14:nvContentPartPr>
            <p14:xfrm>
              <a:off x="6591206" y="1131789"/>
              <a:ext cx="316080" cy="370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0B3431E-8DA4-4787-A669-B8D01BD34F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73206" y="1114149"/>
                <a:ext cx="351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38A2A68-6EEE-4C2C-B947-6AED49DA99D6}"/>
                  </a:ext>
                </a:extLst>
              </p14:cNvPr>
              <p14:cNvContentPartPr/>
              <p14:nvPr/>
            </p14:nvContentPartPr>
            <p14:xfrm>
              <a:off x="6052286" y="1131789"/>
              <a:ext cx="196560" cy="228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38A2A68-6EEE-4C2C-B947-6AED49DA99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4286" y="1114149"/>
                <a:ext cx="232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43213D1-014E-4034-949C-99B56B16F26A}"/>
                  </a:ext>
                </a:extLst>
              </p14:cNvPr>
              <p14:cNvContentPartPr/>
              <p14:nvPr/>
            </p14:nvContentPartPr>
            <p14:xfrm>
              <a:off x="5273966" y="1224309"/>
              <a:ext cx="479520" cy="131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43213D1-014E-4034-949C-99B56B16F2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5966" y="1206669"/>
                <a:ext cx="515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A9E91A4-47D2-4E3C-9D14-D8FEBC79E9E0}"/>
                  </a:ext>
                </a:extLst>
              </p14:cNvPr>
              <p14:cNvContentPartPr/>
              <p14:nvPr/>
            </p14:nvContentPartPr>
            <p14:xfrm>
              <a:off x="8462846" y="1267869"/>
              <a:ext cx="104400" cy="104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A9E91A4-47D2-4E3C-9D14-D8FEBC79E9E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45206" y="1250229"/>
                <a:ext cx="140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8CC243A-D393-4CB5-83DF-FE42156BCDDB}"/>
                  </a:ext>
                </a:extLst>
              </p14:cNvPr>
              <p14:cNvContentPartPr/>
              <p14:nvPr/>
            </p14:nvContentPartPr>
            <p14:xfrm>
              <a:off x="8892686" y="1218909"/>
              <a:ext cx="11880" cy="125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8CC243A-D393-4CB5-83DF-FE42156BCD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75046" y="1201269"/>
                <a:ext cx="47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090FE8-4109-40A0-A511-393B992ED4A9}"/>
                  </a:ext>
                </a:extLst>
              </p14:cNvPr>
              <p14:cNvContentPartPr/>
              <p14:nvPr/>
            </p14:nvContentPartPr>
            <p14:xfrm>
              <a:off x="9029486" y="1235469"/>
              <a:ext cx="120240" cy="131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090FE8-4109-40A0-A511-393B992ED4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1486" y="1217469"/>
                <a:ext cx="155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6BDA3F9-A583-4C9E-9A25-003899DAFBC4}"/>
                  </a:ext>
                </a:extLst>
              </p14:cNvPr>
              <p14:cNvContentPartPr/>
              <p14:nvPr/>
            </p14:nvContentPartPr>
            <p14:xfrm>
              <a:off x="8898806" y="1072029"/>
              <a:ext cx="57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6BDA3F9-A583-4C9E-9A25-003899DAFB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81166" y="105438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91338FE-83C8-4CD9-8E3D-B4579524B144}"/>
                  </a:ext>
                </a:extLst>
              </p14:cNvPr>
              <p14:cNvContentPartPr/>
              <p14:nvPr/>
            </p14:nvContentPartPr>
            <p14:xfrm>
              <a:off x="9263486" y="1230069"/>
              <a:ext cx="27720" cy="103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91338FE-83C8-4CD9-8E3D-B4579524B1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45846" y="1212069"/>
                <a:ext cx="63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3D7F3A8-C6FB-4C51-9B28-D526B26D50DD}"/>
                  </a:ext>
                </a:extLst>
              </p14:cNvPr>
              <p14:cNvContentPartPr/>
              <p14:nvPr/>
            </p14:nvContentPartPr>
            <p14:xfrm>
              <a:off x="9263486" y="1159149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3D7F3A8-C6FB-4C51-9B28-D526B26D50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45846" y="11415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CA5DE9C-E006-41F9-A24E-68DB4C5F036A}"/>
                  </a:ext>
                </a:extLst>
              </p14:cNvPr>
              <p14:cNvContentPartPr/>
              <p14:nvPr/>
            </p14:nvContentPartPr>
            <p14:xfrm>
              <a:off x="9780446" y="1196949"/>
              <a:ext cx="169200" cy="87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CA5DE9C-E006-41F9-A24E-68DB4C5F03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62806" y="1178949"/>
                <a:ext cx="204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1E0DD1-2AF5-4C91-B5D0-1857E96BA6E3}"/>
                  </a:ext>
                </a:extLst>
              </p14:cNvPr>
              <p14:cNvContentPartPr/>
              <p14:nvPr/>
            </p14:nvContentPartPr>
            <p14:xfrm>
              <a:off x="10063766" y="1082829"/>
              <a:ext cx="43560" cy="228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1E0DD1-2AF5-4C91-B5D0-1857E96BA6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46126" y="1065189"/>
                <a:ext cx="79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6B8D74C-2677-416F-9EC6-F4142A3C5566}"/>
                  </a:ext>
                </a:extLst>
              </p14:cNvPr>
              <p14:cNvContentPartPr/>
              <p14:nvPr/>
            </p14:nvContentPartPr>
            <p14:xfrm>
              <a:off x="10324766" y="1050429"/>
              <a:ext cx="979920" cy="272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6B8D74C-2677-416F-9EC6-F4142A3C55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07126" y="1032453"/>
                <a:ext cx="1015560" cy="30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8FCE140-FDBB-40CC-8058-B1F85E21EA83}"/>
                  </a:ext>
                </a:extLst>
              </p14:cNvPr>
              <p14:cNvContentPartPr/>
              <p14:nvPr/>
            </p14:nvContentPartPr>
            <p14:xfrm>
              <a:off x="9399566" y="1082829"/>
              <a:ext cx="239760" cy="2397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8FCE140-FDBB-40CC-8058-B1F85E21EA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1926" y="1065189"/>
                <a:ext cx="275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E97C561-0D43-4C1F-A262-0B071653EEB0}"/>
                  </a:ext>
                </a:extLst>
              </p14:cNvPr>
              <p14:cNvContentPartPr/>
              <p14:nvPr/>
            </p14:nvContentPartPr>
            <p14:xfrm>
              <a:off x="7946246" y="1159149"/>
              <a:ext cx="386640" cy="239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E97C561-0D43-4C1F-A262-0B071653EE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28606" y="1141509"/>
                <a:ext cx="422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09E7BCD-0B2A-4218-9DF3-785851780CD2}"/>
                  </a:ext>
                </a:extLst>
              </p14:cNvPr>
              <p14:cNvContentPartPr/>
              <p14:nvPr/>
            </p14:nvContentPartPr>
            <p14:xfrm>
              <a:off x="446006" y="1959069"/>
              <a:ext cx="131400" cy="1857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09E7BCD-0B2A-4218-9DF3-785851780C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8006" y="1941429"/>
                <a:ext cx="1670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D3C2502-7CDC-40B5-B086-1F28846747EB}"/>
                  </a:ext>
                </a:extLst>
              </p14:cNvPr>
              <p14:cNvContentPartPr/>
              <p14:nvPr/>
            </p14:nvContentPartPr>
            <p14:xfrm>
              <a:off x="11467766" y="1344189"/>
              <a:ext cx="39240" cy="109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D3C2502-7CDC-40B5-B086-1F28846747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50126" y="1326549"/>
                <a:ext cx="74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9772577-89E0-4CE7-95DA-580E60506F8A}"/>
                  </a:ext>
                </a:extLst>
              </p14:cNvPr>
              <p14:cNvContentPartPr/>
              <p14:nvPr/>
            </p14:nvContentPartPr>
            <p14:xfrm>
              <a:off x="750926" y="2155269"/>
              <a:ext cx="33120" cy="131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9772577-89E0-4CE7-95DA-580E60506F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286" y="2137269"/>
                <a:ext cx="68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3DD0707-04E7-42F4-8A36-99ED06E0C304}"/>
                  </a:ext>
                </a:extLst>
              </p14:cNvPr>
              <p14:cNvContentPartPr/>
              <p14:nvPr/>
            </p14:nvContentPartPr>
            <p14:xfrm>
              <a:off x="3395846" y="1970589"/>
              <a:ext cx="250920" cy="125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3DD0707-04E7-42F4-8A36-99ED06E0C3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78206" y="1952589"/>
                <a:ext cx="286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B4DD98C-6D4B-43A7-B6B9-26B5E1C6648B}"/>
                  </a:ext>
                </a:extLst>
              </p14:cNvPr>
              <p14:cNvContentPartPr/>
              <p14:nvPr/>
            </p14:nvContentPartPr>
            <p14:xfrm>
              <a:off x="4484846" y="1904709"/>
              <a:ext cx="114840" cy="131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B4DD98C-6D4B-43A7-B6B9-26B5E1C664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66846" y="1887069"/>
                <a:ext cx="150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CA73FC4-D16E-4EC1-A594-8003DB9B741D}"/>
                  </a:ext>
                </a:extLst>
              </p14:cNvPr>
              <p14:cNvContentPartPr/>
              <p14:nvPr/>
            </p14:nvContentPartPr>
            <p14:xfrm>
              <a:off x="5382326" y="1823349"/>
              <a:ext cx="126720" cy="153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CA73FC4-D16E-4EC1-A594-8003DB9B74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64686" y="1805349"/>
                <a:ext cx="162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AFFFCF3-3BD4-4B76-88E2-D9D973B54359}"/>
                  </a:ext>
                </a:extLst>
              </p14:cNvPr>
              <p14:cNvContentPartPr/>
              <p14:nvPr/>
            </p14:nvContentPartPr>
            <p14:xfrm>
              <a:off x="4696886" y="1747029"/>
              <a:ext cx="544680" cy="277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AFFFCF3-3BD4-4B76-88E2-D9D973B543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79246" y="1729029"/>
                <a:ext cx="5803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B8EAAD3-4093-4CDF-82A9-FD2D7EA84263}"/>
                  </a:ext>
                </a:extLst>
              </p14:cNvPr>
              <p14:cNvContentPartPr/>
              <p14:nvPr/>
            </p14:nvContentPartPr>
            <p14:xfrm>
              <a:off x="3771326" y="1975269"/>
              <a:ext cx="349200" cy="114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B8EAAD3-4093-4CDF-82A9-FD2D7EA842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53326" y="1957629"/>
                <a:ext cx="384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5829EA7-03A4-4AAD-AEE5-72D3E495B9B4}"/>
                  </a:ext>
                </a:extLst>
              </p14:cNvPr>
              <p14:cNvContentPartPr/>
              <p14:nvPr/>
            </p14:nvContentPartPr>
            <p14:xfrm>
              <a:off x="2650646" y="1937469"/>
              <a:ext cx="604440" cy="153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5829EA7-03A4-4AAD-AEE5-72D3E495B9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32657" y="1919469"/>
                <a:ext cx="640059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5179B68-A3D5-4575-891B-EE83DEAF0EC7}"/>
                  </a:ext>
                </a:extLst>
              </p14:cNvPr>
              <p14:cNvContentPartPr/>
              <p14:nvPr/>
            </p14:nvContentPartPr>
            <p14:xfrm>
              <a:off x="1779806" y="1883109"/>
              <a:ext cx="560880" cy="261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5179B68-A3D5-4575-891B-EE83DEAF0E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61806" y="1865109"/>
                <a:ext cx="596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9600193-9BF2-4971-950F-6AE795E15262}"/>
                  </a:ext>
                </a:extLst>
              </p14:cNvPr>
              <p14:cNvContentPartPr/>
              <p14:nvPr/>
            </p14:nvContentPartPr>
            <p14:xfrm>
              <a:off x="1104806" y="1872309"/>
              <a:ext cx="375840" cy="441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9600193-9BF2-4971-950F-6AE795E152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6806" y="1854309"/>
                <a:ext cx="4114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ACB4255-4D22-481F-A297-84E2BCACD5D9}"/>
                  </a:ext>
                </a:extLst>
              </p14:cNvPr>
              <p14:cNvContentPartPr/>
              <p14:nvPr/>
            </p14:nvContentPartPr>
            <p14:xfrm>
              <a:off x="7026446" y="1877709"/>
              <a:ext cx="153000" cy="131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ACB4255-4D22-481F-A297-84E2BCACD5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08446" y="1859709"/>
                <a:ext cx="188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3650944-D143-4FC4-BCCE-90F2CF278D73}"/>
                  </a:ext>
                </a:extLst>
              </p14:cNvPr>
              <p14:cNvContentPartPr/>
              <p14:nvPr/>
            </p14:nvContentPartPr>
            <p14:xfrm>
              <a:off x="7489046" y="1833789"/>
              <a:ext cx="152280" cy="163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3650944-D143-4FC4-BCCE-90F2CF278D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71406" y="1816149"/>
                <a:ext cx="1879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0601502-4BC8-490B-B86D-5E81F210472C}"/>
                  </a:ext>
                </a:extLst>
              </p14:cNvPr>
              <p14:cNvContentPartPr/>
              <p14:nvPr/>
            </p14:nvContentPartPr>
            <p14:xfrm>
              <a:off x="7810166" y="1698069"/>
              <a:ext cx="256680" cy="174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0601502-4BC8-490B-B86D-5E81F21047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92526" y="1680069"/>
                <a:ext cx="2923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7DB5100-22B8-45EA-8C2D-D3B577AAE605}"/>
                  </a:ext>
                </a:extLst>
              </p14:cNvPr>
              <p14:cNvContentPartPr/>
              <p14:nvPr/>
            </p14:nvContentPartPr>
            <p14:xfrm>
              <a:off x="6536846" y="1741629"/>
              <a:ext cx="381240" cy="277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7DB5100-22B8-45EA-8C2D-D3B577AAE60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18846" y="1723629"/>
                <a:ext cx="416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0F54D36-6D28-4501-8BE6-3F6D594C87FB}"/>
                  </a:ext>
                </a:extLst>
              </p14:cNvPr>
              <p14:cNvContentPartPr/>
              <p14:nvPr/>
            </p14:nvContentPartPr>
            <p14:xfrm>
              <a:off x="5845286" y="1747029"/>
              <a:ext cx="376200" cy="2505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0F54D36-6D28-4501-8BE6-3F6D594C87F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27646" y="1729029"/>
                <a:ext cx="411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AE525A1-4956-4453-B449-441DB6331CE5}"/>
                  </a:ext>
                </a:extLst>
              </p14:cNvPr>
              <p14:cNvContentPartPr/>
              <p14:nvPr/>
            </p14:nvContentPartPr>
            <p14:xfrm>
              <a:off x="9780806" y="1986429"/>
              <a:ext cx="33120" cy="1202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AE525A1-4956-4453-B449-441DB6331C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62806" y="1968789"/>
                <a:ext cx="68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C1C0A88-ED90-4860-887A-7D5F2EA1AA3A}"/>
                  </a:ext>
                </a:extLst>
              </p14:cNvPr>
              <p14:cNvContentPartPr/>
              <p14:nvPr/>
            </p14:nvContentPartPr>
            <p14:xfrm>
              <a:off x="9252326" y="1808589"/>
              <a:ext cx="349200" cy="145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C1C0A88-ED90-4860-887A-7D5F2EA1AA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34326" y="1790949"/>
                <a:ext cx="384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2A90308-5203-40E7-B042-F737427FB63B}"/>
                  </a:ext>
                </a:extLst>
              </p14:cNvPr>
              <p14:cNvContentPartPr/>
              <p14:nvPr/>
            </p14:nvContentPartPr>
            <p14:xfrm>
              <a:off x="8495966" y="1834149"/>
              <a:ext cx="654120" cy="277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2A90308-5203-40E7-B042-F737427FB63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78326" y="1816172"/>
                <a:ext cx="689760" cy="313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ED306CB-15DD-43DA-B35F-D29B8731122D}"/>
                  </a:ext>
                </a:extLst>
              </p14:cNvPr>
              <p14:cNvContentPartPr/>
              <p14:nvPr/>
            </p14:nvContentPartPr>
            <p14:xfrm>
              <a:off x="10171766" y="1801029"/>
              <a:ext cx="126000" cy="1789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ED306CB-15DD-43DA-B35F-D29B873112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54126" y="1783029"/>
                <a:ext cx="1616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0BAC287-F827-4A7F-9476-258010AE26F1}"/>
                  </a:ext>
                </a:extLst>
              </p14:cNvPr>
              <p14:cNvContentPartPr/>
              <p14:nvPr/>
            </p14:nvContentPartPr>
            <p14:xfrm>
              <a:off x="10401086" y="1615989"/>
              <a:ext cx="115200" cy="86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0BAC287-F827-4A7F-9476-258010AE26F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83446" y="1597989"/>
                <a:ext cx="150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FDF9BBB-85F2-4110-8156-600B08F10163}"/>
                  </a:ext>
                </a:extLst>
              </p14:cNvPr>
              <p14:cNvContentPartPr/>
              <p14:nvPr/>
            </p14:nvContentPartPr>
            <p14:xfrm>
              <a:off x="10684046" y="2008389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FDF9BBB-85F2-4110-8156-600B08F101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66406" y="19903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218E3D7-1612-4B42-BE66-F05D7586ADEA}"/>
                  </a:ext>
                </a:extLst>
              </p14:cNvPr>
              <p14:cNvContentPartPr/>
              <p14:nvPr/>
            </p14:nvContentPartPr>
            <p14:xfrm>
              <a:off x="1280846" y="2465229"/>
              <a:ext cx="189000" cy="474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218E3D7-1612-4B42-BE66-F05D7586ADE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262846" y="2447589"/>
                <a:ext cx="2246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12E56FF-A763-4E3F-B834-1804BB403A18}"/>
                  </a:ext>
                </a:extLst>
              </p14:cNvPr>
              <p14:cNvContentPartPr/>
              <p14:nvPr/>
            </p14:nvContentPartPr>
            <p14:xfrm>
              <a:off x="1757126" y="2666469"/>
              <a:ext cx="186120" cy="218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12E56FF-A763-4E3F-B834-1804BB403A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739486" y="2648469"/>
                <a:ext cx="221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6CEF558-D917-4B7C-8526-79ABF7E57CEE}"/>
                  </a:ext>
                </a:extLst>
              </p14:cNvPr>
              <p14:cNvContentPartPr/>
              <p14:nvPr/>
            </p14:nvContentPartPr>
            <p14:xfrm>
              <a:off x="2078966" y="2829909"/>
              <a:ext cx="114840" cy="820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6CEF558-D917-4B7C-8526-79ABF7E57CE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061326" y="2812269"/>
                <a:ext cx="150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94B7070-7BB6-4CB6-97D4-B610142EDE9A}"/>
                  </a:ext>
                </a:extLst>
              </p14:cNvPr>
              <p14:cNvContentPartPr/>
              <p14:nvPr/>
            </p14:nvContentPartPr>
            <p14:xfrm>
              <a:off x="2334926" y="2497989"/>
              <a:ext cx="218160" cy="4737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94B7070-7BB6-4CB6-97D4-B610142EDE9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16926" y="2480349"/>
                <a:ext cx="253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9E66E8C-136B-435C-A2B9-4B6AB699E5A7}"/>
                  </a:ext>
                </a:extLst>
              </p14:cNvPr>
              <p14:cNvContentPartPr/>
              <p14:nvPr/>
            </p14:nvContentPartPr>
            <p14:xfrm>
              <a:off x="2802926" y="2699589"/>
              <a:ext cx="141840" cy="21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9E66E8C-136B-435C-A2B9-4B6AB699E5A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784926" y="2681589"/>
                <a:ext cx="177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62B6BF1-0EED-48C2-ADC2-FB436B74FF68}"/>
                  </a:ext>
                </a:extLst>
              </p14:cNvPr>
              <p14:cNvContentPartPr/>
              <p14:nvPr/>
            </p14:nvContentPartPr>
            <p14:xfrm>
              <a:off x="2895446" y="2797509"/>
              <a:ext cx="174600" cy="16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62B6BF1-0EED-48C2-ADC2-FB436B74FF6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77446" y="2779509"/>
                <a:ext cx="210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11B55D1-0662-411D-875F-EE9D7AC34542}"/>
                  </a:ext>
                </a:extLst>
              </p14:cNvPr>
              <p14:cNvContentPartPr/>
              <p14:nvPr/>
            </p14:nvContentPartPr>
            <p14:xfrm>
              <a:off x="3426086" y="2639469"/>
              <a:ext cx="270000" cy="243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11B55D1-0662-411D-875F-EE9D7AC3454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08086" y="2621469"/>
                <a:ext cx="3056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327B48A-12ED-4807-8EF8-22576802B71A}"/>
                  </a:ext>
                </a:extLst>
              </p14:cNvPr>
              <p14:cNvContentPartPr/>
              <p14:nvPr/>
            </p14:nvContentPartPr>
            <p14:xfrm>
              <a:off x="3896966" y="2884629"/>
              <a:ext cx="5760" cy="125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327B48A-12ED-4807-8EF8-22576802B71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878966" y="2866629"/>
                <a:ext cx="414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B13E52E-ABAC-4624-98C6-47FC5DC8C831}"/>
                  </a:ext>
                </a:extLst>
              </p14:cNvPr>
              <p14:cNvContentPartPr/>
              <p14:nvPr/>
            </p14:nvContentPartPr>
            <p14:xfrm>
              <a:off x="4125926" y="2612469"/>
              <a:ext cx="424440" cy="250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B13E52E-ABAC-4624-98C6-47FC5DC8C83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108286" y="2594469"/>
                <a:ext cx="460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34A50BC-47D2-44F3-B1D1-E609D14D239A}"/>
                  </a:ext>
                </a:extLst>
              </p14:cNvPr>
              <p14:cNvContentPartPr/>
              <p14:nvPr/>
            </p14:nvContentPartPr>
            <p14:xfrm>
              <a:off x="4708046" y="2884629"/>
              <a:ext cx="38520" cy="1638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34A50BC-47D2-44F3-B1D1-E609D14D23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690046" y="2866629"/>
                <a:ext cx="74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8DC697D-25E0-433F-949D-852BBED301C6}"/>
                  </a:ext>
                </a:extLst>
              </p14:cNvPr>
              <p14:cNvContentPartPr/>
              <p14:nvPr/>
            </p14:nvContentPartPr>
            <p14:xfrm>
              <a:off x="4974086" y="2613189"/>
              <a:ext cx="153360" cy="1627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8DC697D-25E0-433F-949D-852BBED301C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956446" y="2595549"/>
                <a:ext cx="1890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3591735-A563-4014-BC54-3187289B94C7}"/>
                  </a:ext>
                </a:extLst>
              </p14:cNvPr>
              <p14:cNvContentPartPr/>
              <p14:nvPr/>
            </p14:nvContentPartPr>
            <p14:xfrm>
              <a:off x="5235806" y="2579349"/>
              <a:ext cx="120240" cy="1530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3591735-A563-4014-BC54-3187289B94C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218166" y="2561709"/>
                <a:ext cx="155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9B9F3EB-80F7-490A-8BCD-73EEF3A0C4A1}"/>
                  </a:ext>
                </a:extLst>
              </p14:cNvPr>
              <p14:cNvContentPartPr/>
              <p14:nvPr/>
            </p14:nvContentPartPr>
            <p14:xfrm>
              <a:off x="5502566" y="2443269"/>
              <a:ext cx="136440" cy="1047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9B9F3EB-80F7-490A-8BCD-73EEF3A0C4A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484566" y="2425269"/>
                <a:ext cx="172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B4D089F-328F-402A-AA1E-1BC97D67C814}"/>
                  </a:ext>
                </a:extLst>
              </p14:cNvPr>
              <p14:cNvContentPartPr/>
              <p14:nvPr/>
            </p14:nvContentPartPr>
            <p14:xfrm>
              <a:off x="5758526" y="2798949"/>
              <a:ext cx="50040" cy="162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B4D089F-328F-402A-AA1E-1BC97D67C81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40526" y="2780949"/>
                <a:ext cx="856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6F6D69B-1B36-40E7-9172-9A0C08644FED}"/>
                  </a:ext>
                </a:extLst>
              </p14:cNvPr>
              <p14:cNvContentPartPr/>
              <p14:nvPr/>
            </p14:nvContentPartPr>
            <p14:xfrm>
              <a:off x="6112046" y="2546949"/>
              <a:ext cx="169200" cy="190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6F6D69B-1B36-40E7-9172-9A0C08644F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094046" y="2529309"/>
                <a:ext cx="204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5B2FB75-001D-4A7D-BB4A-D487957E6363}"/>
                  </a:ext>
                </a:extLst>
              </p14:cNvPr>
              <p14:cNvContentPartPr/>
              <p14:nvPr/>
            </p14:nvContentPartPr>
            <p14:xfrm>
              <a:off x="6438566" y="2525349"/>
              <a:ext cx="131040" cy="185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5B2FB75-001D-4A7D-BB4A-D487957E636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420926" y="2507349"/>
                <a:ext cx="166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7374397-47FF-45B4-A621-343DD7FDED47}"/>
                  </a:ext>
                </a:extLst>
              </p14:cNvPr>
              <p14:cNvContentPartPr/>
              <p14:nvPr/>
            </p14:nvContentPartPr>
            <p14:xfrm>
              <a:off x="6743486" y="2372709"/>
              <a:ext cx="99000" cy="1965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7374397-47FF-45B4-A621-343DD7FDED4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725846" y="2355069"/>
                <a:ext cx="134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EFB5F2D-AA82-4822-A4DB-17F9D64DE21D}"/>
                  </a:ext>
                </a:extLst>
              </p14:cNvPr>
              <p14:cNvContentPartPr/>
              <p14:nvPr/>
            </p14:nvContentPartPr>
            <p14:xfrm>
              <a:off x="7026446" y="2786709"/>
              <a:ext cx="82800" cy="1854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EFB5F2D-AA82-4822-A4DB-17F9D64DE21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008806" y="2768709"/>
                <a:ext cx="118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BA6F9C4-6BDC-4034-9AE1-52ABCE68A9A9}"/>
                  </a:ext>
                </a:extLst>
              </p14:cNvPr>
              <p14:cNvContentPartPr/>
              <p14:nvPr/>
            </p14:nvContentPartPr>
            <p14:xfrm>
              <a:off x="7331366" y="2764749"/>
              <a:ext cx="360" cy="57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BA6F9C4-6BDC-4034-9AE1-52ABCE68A9A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13366" y="274710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C783917-93DB-4AB8-8942-59F1AA3AB17B}"/>
                  </a:ext>
                </a:extLst>
              </p14:cNvPr>
              <p14:cNvContentPartPr/>
              <p14:nvPr/>
            </p14:nvContentPartPr>
            <p14:xfrm>
              <a:off x="7445486" y="2737749"/>
              <a:ext cx="360" cy="16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C783917-93DB-4AB8-8942-59F1AA3AB17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27846" y="2719749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9731E26-409E-4EB8-933A-E62C3DA961B2}"/>
                  </a:ext>
                </a:extLst>
              </p14:cNvPr>
              <p14:cNvContentPartPr/>
              <p14:nvPr/>
            </p14:nvContentPartPr>
            <p14:xfrm>
              <a:off x="7549166" y="2743149"/>
              <a:ext cx="21960" cy="11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9731E26-409E-4EB8-933A-E62C3DA961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31166" y="2725149"/>
                <a:ext cx="57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4120A87-63ED-4582-BA6D-28B234BBA83A}"/>
                  </a:ext>
                </a:extLst>
              </p14:cNvPr>
              <p14:cNvContentPartPr/>
              <p14:nvPr/>
            </p14:nvContentPartPr>
            <p14:xfrm>
              <a:off x="7750406" y="2786709"/>
              <a:ext cx="49320" cy="185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4120A87-63ED-4582-BA6D-28B234BBA83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732766" y="2768709"/>
                <a:ext cx="84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9131183-2B76-4B00-AD62-DAFD2BEA88E0}"/>
                  </a:ext>
                </a:extLst>
              </p14:cNvPr>
              <p14:cNvContentPartPr/>
              <p14:nvPr/>
            </p14:nvContentPartPr>
            <p14:xfrm>
              <a:off x="8098166" y="2530749"/>
              <a:ext cx="196920" cy="1908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9131183-2B76-4B00-AD62-DAFD2BEA88E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080166" y="2513109"/>
                <a:ext cx="232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42DA151-61FC-4C91-9976-15CFF04E2226}"/>
                  </a:ext>
                </a:extLst>
              </p14:cNvPr>
              <p14:cNvContentPartPr/>
              <p14:nvPr/>
            </p14:nvContentPartPr>
            <p14:xfrm>
              <a:off x="8376086" y="2546949"/>
              <a:ext cx="120600" cy="1638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42DA151-61FC-4C91-9976-15CFF04E222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58086" y="2529309"/>
                <a:ext cx="156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747FE8-9BF0-410F-B431-C1BB8EFA9423}"/>
                  </a:ext>
                </a:extLst>
              </p14:cNvPr>
              <p14:cNvContentPartPr/>
              <p14:nvPr/>
            </p14:nvContentPartPr>
            <p14:xfrm>
              <a:off x="8735366" y="2334549"/>
              <a:ext cx="120600" cy="1256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747FE8-9BF0-410F-B431-C1BB8EFA942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717366" y="2316909"/>
                <a:ext cx="156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C1960DC-39F5-49C4-AE82-2AE59A14FB64}"/>
                  </a:ext>
                </a:extLst>
              </p14:cNvPr>
              <p14:cNvContentPartPr/>
              <p14:nvPr/>
            </p14:nvContentPartPr>
            <p14:xfrm>
              <a:off x="315326" y="3640989"/>
              <a:ext cx="109440" cy="158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C1960DC-39F5-49C4-AE82-2AE59A14FB6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7686" y="3623349"/>
                <a:ext cx="145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E7019B3-92E5-4E8D-A2D9-1D43B1C0F54D}"/>
                  </a:ext>
                </a:extLst>
              </p14:cNvPr>
              <p14:cNvContentPartPr/>
              <p14:nvPr/>
            </p14:nvContentPartPr>
            <p14:xfrm>
              <a:off x="838046" y="3544509"/>
              <a:ext cx="141840" cy="244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E7019B3-92E5-4E8D-A2D9-1D43B1C0F54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0046" y="3526509"/>
                <a:ext cx="1774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AECDECF-11FE-42A2-B209-5FD382358BF3}"/>
                  </a:ext>
                </a:extLst>
              </p14:cNvPr>
              <p14:cNvContentPartPr/>
              <p14:nvPr/>
            </p14:nvContentPartPr>
            <p14:xfrm>
              <a:off x="1093646" y="3619029"/>
              <a:ext cx="136440" cy="153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AECDECF-11FE-42A2-B209-5FD382358BF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6006" y="3601389"/>
                <a:ext cx="172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D453F3C-ED39-4291-9511-7EB6748EC550}"/>
                  </a:ext>
                </a:extLst>
              </p14:cNvPr>
              <p14:cNvContentPartPr/>
              <p14:nvPr/>
            </p14:nvContentPartPr>
            <p14:xfrm>
              <a:off x="1882406" y="3608589"/>
              <a:ext cx="180360" cy="150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D453F3C-ED39-4291-9511-7EB6748EC55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864766" y="3590589"/>
                <a:ext cx="2160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6C16FF4-0777-47D1-BFE6-D9BBE2408144}"/>
                  </a:ext>
                </a:extLst>
              </p14:cNvPr>
              <p14:cNvContentPartPr/>
              <p14:nvPr/>
            </p14:nvContentPartPr>
            <p14:xfrm>
              <a:off x="2242406" y="3619389"/>
              <a:ext cx="98280" cy="5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6C16FF4-0777-47D1-BFE6-D9BBE240814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224406" y="3601389"/>
                <a:ext cx="133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DCC5FC4-7A4D-4225-A4DF-37B57750649E}"/>
                  </a:ext>
                </a:extLst>
              </p14:cNvPr>
              <p14:cNvContentPartPr/>
              <p14:nvPr/>
            </p14:nvContentPartPr>
            <p14:xfrm>
              <a:off x="2274806" y="3701109"/>
              <a:ext cx="87480" cy="11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DCC5FC4-7A4D-4225-A4DF-37B57750649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257166" y="3683109"/>
                <a:ext cx="123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AEB925A-66D8-442C-929F-306DC4EE3280}"/>
                  </a:ext>
                </a:extLst>
              </p14:cNvPr>
              <p14:cNvContentPartPr/>
              <p14:nvPr/>
            </p14:nvContentPartPr>
            <p14:xfrm>
              <a:off x="1333406" y="3548469"/>
              <a:ext cx="223560" cy="1962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AEB925A-66D8-442C-929F-306DC4EE328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315406" y="3530829"/>
                <a:ext cx="259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845164F-B545-4D4B-ACCB-83B00B8F1204}"/>
                  </a:ext>
                </a:extLst>
              </p14:cNvPr>
              <p14:cNvContentPartPr/>
              <p14:nvPr/>
            </p14:nvContentPartPr>
            <p14:xfrm>
              <a:off x="2612486" y="3436149"/>
              <a:ext cx="239760" cy="248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845164F-B545-4D4B-ACCB-83B00B8F120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594486" y="3418149"/>
                <a:ext cx="2754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B95E30A0-BD09-4C1E-841B-5403BA808920}"/>
                  </a:ext>
                </a:extLst>
              </p14:cNvPr>
              <p14:cNvContentPartPr/>
              <p14:nvPr/>
            </p14:nvContentPartPr>
            <p14:xfrm>
              <a:off x="4054646" y="3445149"/>
              <a:ext cx="163800" cy="1854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B95E30A0-BD09-4C1E-841B-5403BA80892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037006" y="3427509"/>
                <a:ext cx="199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4097EE9-A933-42DC-A2F7-47C74D72D0D8}"/>
                  </a:ext>
                </a:extLst>
              </p14:cNvPr>
              <p14:cNvContentPartPr/>
              <p14:nvPr/>
            </p14:nvContentPartPr>
            <p14:xfrm>
              <a:off x="4408526" y="3532269"/>
              <a:ext cx="114840" cy="57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4097EE9-A933-42DC-A2F7-47C74D72D0D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390886" y="3514269"/>
                <a:ext cx="1504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F883935-653E-431D-A792-6F4EF2382B95}"/>
                  </a:ext>
                </a:extLst>
              </p14:cNvPr>
              <p14:cNvContentPartPr/>
              <p14:nvPr/>
            </p14:nvContentPartPr>
            <p14:xfrm>
              <a:off x="4370366" y="3592029"/>
              <a:ext cx="82080" cy="16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F883935-653E-431D-A792-6F4EF2382B9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52726" y="3574389"/>
                <a:ext cx="117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32D01FC-379A-47CF-9CE7-A3DE5E570BD5}"/>
                  </a:ext>
                </a:extLst>
              </p14:cNvPr>
              <p14:cNvContentPartPr/>
              <p14:nvPr/>
            </p14:nvContentPartPr>
            <p14:xfrm>
              <a:off x="3144926" y="3401589"/>
              <a:ext cx="584280" cy="299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32D01FC-379A-47CF-9CE7-A3DE5E570BD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127275" y="3383949"/>
                <a:ext cx="619942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1AB7BFE-A163-4504-8D1F-1823B9C57793}"/>
                  </a:ext>
                </a:extLst>
              </p14:cNvPr>
              <p14:cNvContentPartPr/>
              <p14:nvPr/>
            </p14:nvContentPartPr>
            <p14:xfrm>
              <a:off x="4751606" y="3368829"/>
              <a:ext cx="147240" cy="310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1AB7BFE-A163-4504-8D1F-1823B9C5779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733606" y="3350829"/>
                <a:ext cx="182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92E2A8E-82EA-4AA5-8A91-7BABFDEBB256}"/>
                  </a:ext>
                </a:extLst>
              </p14:cNvPr>
              <p14:cNvContentPartPr/>
              <p14:nvPr/>
            </p14:nvContentPartPr>
            <p14:xfrm>
              <a:off x="5072726" y="3668349"/>
              <a:ext cx="5760" cy="6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92E2A8E-82EA-4AA5-8A91-7BABFDEBB25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054726" y="3650349"/>
                <a:ext cx="41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785F469B-360B-43E2-8D13-635DBF370854}"/>
                  </a:ext>
                </a:extLst>
              </p14:cNvPr>
              <p14:cNvContentPartPr/>
              <p14:nvPr/>
            </p14:nvContentPartPr>
            <p14:xfrm>
              <a:off x="5660246" y="3494109"/>
              <a:ext cx="16560" cy="1090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785F469B-360B-43E2-8D13-635DBF37085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642606" y="3476469"/>
                <a:ext cx="52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F9DDDEC-B6B5-47DE-A350-FA18C02EFCA6}"/>
                  </a:ext>
                </a:extLst>
              </p14:cNvPr>
              <p14:cNvContentPartPr/>
              <p14:nvPr/>
            </p14:nvContentPartPr>
            <p14:xfrm>
              <a:off x="5671406" y="3428589"/>
              <a:ext cx="16560" cy="11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F9DDDEC-B6B5-47DE-A350-FA18C02EFC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653406" y="3410949"/>
                <a:ext cx="5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465F1AE-842E-4B2B-A3ED-433E00A42092}"/>
                  </a:ext>
                </a:extLst>
              </p14:cNvPr>
              <p14:cNvContentPartPr/>
              <p14:nvPr/>
            </p14:nvContentPartPr>
            <p14:xfrm>
              <a:off x="5861126" y="3532269"/>
              <a:ext cx="88560" cy="982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465F1AE-842E-4B2B-A3ED-433E00A420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843126" y="3514269"/>
                <a:ext cx="124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F9CFEAC-2AEB-45B9-A1DF-909ECE42BCB7}"/>
                  </a:ext>
                </a:extLst>
              </p14:cNvPr>
              <p14:cNvContentPartPr/>
              <p14:nvPr/>
            </p14:nvContentPartPr>
            <p14:xfrm>
              <a:off x="6095846" y="3337149"/>
              <a:ext cx="77040" cy="3045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F9CFEAC-2AEB-45B9-A1DF-909ECE42BCB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077846" y="3319509"/>
                <a:ext cx="1126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4F6E746-DC9A-4B7C-8746-01AF0BB7F6AC}"/>
                  </a:ext>
                </a:extLst>
              </p14:cNvPr>
              <p14:cNvContentPartPr/>
              <p14:nvPr/>
            </p14:nvContentPartPr>
            <p14:xfrm>
              <a:off x="6944726" y="3526869"/>
              <a:ext cx="93240" cy="1310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4F6E746-DC9A-4B7C-8746-01AF0BB7F6A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927086" y="3508869"/>
                <a:ext cx="12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507CC1C-ADEC-4ECC-90AB-202BB0B76108}"/>
                  </a:ext>
                </a:extLst>
              </p14:cNvPr>
              <p14:cNvContentPartPr/>
              <p14:nvPr/>
            </p14:nvContentPartPr>
            <p14:xfrm>
              <a:off x="8436206" y="3363429"/>
              <a:ext cx="218160" cy="3160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507CC1C-ADEC-4ECC-90AB-202BB0B7610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418566" y="3345789"/>
                <a:ext cx="253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72C2B68-CA25-4C4C-BFD5-FB344254E24E}"/>
                  </a:ext>
                </a:extLst>
              </p14:cNvPr>
              <p14:cNvContentPartPr/>
              <p14:nvPr/>
            </p14:nvContentPartPr>
            <p14:xfrm>
              <a:off x="10047206" y="3526149"/>
              <a:ext cx="120240" cy="1807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72C2B68-CA25-4C4C-BFD5-FB344254E24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029566" y="3508149"/>
                <a:ext cx="155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B1E3A69-0028-4573-97F1-0FC72E6B7BCE}"/>
                  </a:ext>
                </a:extLst>
              </p14:cNvPr>
              <p14:cNvContentPartPr/>
              <p14:nvPr/>
            </p14:nvContentPartPr>
            <p14:xfrm>
              <a:off x="10466606" y="3411669"/>
              <a:ext cx="386640" cy="2948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B1E3A69-0028-4573-97F1-0FC72E6B7BC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448606" y="3394029"/>
                <a:ext cx="4222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9A66C28-6B1D-478E-B988-E538F0C4BA61}"/>
                  </a:ext>
                </a:extLst>
              </p14:cNvPr>
              <p14:cNvContentPartPr/>
              <p14:nvPr/>
            </p14:nvContentPartPr>
            <p14:xfrm>
              <a:off x="9459686" y="3537309"/>
              <a:ext cx="506160" cy="1425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9A66C28-6B1D-478E-B988-E538F0C4BA6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441699" y="3519309"/>
                <a:ext cx="541775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698DEB3-4ED5-4071-A1F9-EAE49FD1AB34}"/>
                  </a:ext>
                </a:extLst>
              </p14:cNvPr>
              <p14:cNvContentPartPr/>
              <p14:nvPr/>
            </p14:nvContentPartPr>
            <p14:xfrm>
              <a:off x="8904206" y="3423549"/>
              <a:ext cx="457560" cy="256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698DEB3-4ED5-4071-A1F9-EAE49FD1AB3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886566" y="3405549"/>
                <a:ext cx="493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552FA21-1CC1-4D04-AAA5-9289C940BF69}"/>
                  </a:ext>
                </a:extLst>
              </p14:cNvPr>
              <p14:cNvContentPartPr/>
              <p14:nvPr/>
            </p14:nvContentPartPr>
            <p14:xfrm>
              <a:off x="8017166" y="3434349"/>
              <a:ext cx="125640" cy="2563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552FA21-1CC1-4D04-AAA5-9289C940BF6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99166" y="3416349"/>
                <a:ext cx="161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5BC0360-BCCB-43B6-A7A4-59060D3C4749}"/>
                  </a:ext>
                </a:extLst>
              </p14:cNvPr>
              <p14:cNvContentPartPr/>
              <p14:nvPr/>
            </p14:nvContentPartPr>
            <p14:xfrm>
              <a:off x="7598126" y="3455949"/>
              <a:ext cx="288720" cy="180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5BC0360-BCCB-43B6-A7A4-59060D3C474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580126" y="3437949"/>
                <a:ext cx="3243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E801EEF-438B-49B0-81C3-E5719E1F667E}"/>
                  </a:ext>
                </a:extLst>
              </p14:cNvPr>
              <p14:cNvContentPartPr/>
              <p14:nvPr/>
            </p14:nvContentPartPr>
            <p14:xfrm>
              <a:off x="7224086" y="3357669"/>
              <a:ext cx="232920" cy="2782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E801EEF-438B-49B0-81C3-E5719E1F667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206086" y="3340029"/>
                <a:ext cx="268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477B03D-4F24-4C86-82E8-AC6B700A4AFB}"/>
                  </a:ext>
                </a:extLst>
              </p14:cNvPr>
              <p14:cNvContentPartPr/>
              <p14:nvPr/>
            </p14:nvContentPartPr>
            <p14:xfrm>
              <a:off x="6487886" y="3396189"/>
              <a:ext cx="343440" cy="2617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477B03D-4F24-4C86-82E8-AC6B700A4AF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469886" y="3378189"/>
                <a:ext cx="3790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D0DB91C-EBFF-4430-984E-F67100F35D5B}"/>
                  </a:ext>
                </a:extLst>
              </p14:cNvPr>
              <p14:cNvContentPartPr/>
              <p14:nvPr/>
            </p14:nvContentPartPr>
            <p14:xfrm>
              <a:off x="5355686" y="3368829"/>
              <a:ext cx="207360" cy="2725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D0DB91C-EBFF-4430-984E-F67100F35D5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337686" y="3351189"/>
                <a:ext cx="2430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DC7367D-F30A-4B7C-A069-91BB6E860FC8}"/>
                  </a:ext>
                </a:extLst>
              </p14:cNvPr>
              <p14:cNvContentPartPr/>
              <p14:nvPr/>
            </p14:nvContentPartPr>
            <p14:xfrm>
              <a:off x="1267886" y="4125549"/>
              <a:ext cx="147240" cy="103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DC7367D-F30A-4B7C-A069-91BB6E860FC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1250246" y="4107909"/>
                <a:ext cx="182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0CD82254-1190-477D-B2D6-30355B4C2D63}"/>
                  </a:ext>
                </a:extLst>
              </p14:cNvPr>
              <p14:cNvContentPartPr/>
              <p14:nvPr/>
            </p14:nvContentPartPr>
            <p14:xfrm>
              <a:off x="2329526" y="4071189"/>
              <a:ext cx="310680" cy="1202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0CD82254-1190-477D-B2D6-30355B4C2D6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311526" y="4053189"/>
                <a:ext cx="346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791CB2B-B64D-4609-9298-04A1E32EBFCC}"/>
                  </a:ext>
                </a:extLst>
              </p14:cNvPr>
              <p14:cNvContentPartPr/>
              <p14:nvPr/>
            </p14:nvContentPartPr>
            <p14:xfrm>
              <a:off x="3610406" y="4048869"/>
              <a:ext cx="232560" cy="1533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791CB2B-B64D-4609-9298-04A1E32EBF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592406" y="4030869"/>
                <a:ext cx="268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24313E8-8CEC-4A02-A90A-474036EEC795}"/>
                  </a:ext>
                </a:extLst>
              </p14:cNvPr>
              <p14:cNvContentPartPr/>
              <p14:nvPr/>
            </p14:nvContentPartPr>
            <p14:xfrm>
              <a:off x="6063086" y="4016829"/>
              <a:ext cx="6480" cy="712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24313E8-8CEC-4A02-A90A-474036EEC79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045446" y="3998829"/>
                <a:ext cx="421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A4AB5D8-8CF0-41FC-8C3D-F085AA7F85BE}"/>
                  </a:ext>
                </a:extLst>
              </p14:cNvPr>
              <p14:cNvContentPartPr/>
              <p14:nvPr/>
            </p14:nvContentPartPr>
            <p14:xfrm>
              <a:off x="6062726" y="3896589"/>
              <a:ext cx="16920" cy="442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A4AB5D8-8CF0-41FC-8C3D-F085AA7F85B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045086" y="3878589"/>
                <a:ext cx="52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85F65068-E957-4566-87A6-0A0DBE04B9AA}"/>
                  </a:ext>
                </a:extLst>
              </p14:cNvPr>
              <p14:cNvContentPartPr/>
              <p14:nvPr/>
            </p14:nvContentPartPr>
            <p14:xfrm>
              <a:off x="6236966" y="3962109"/>
              <a:ext cx="159120" cy="1587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85F65068-E957-4566-87A6-0A0DBE04B9AA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219326" y="3944469"/>
                <a:ext cx="1947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C0A1111C-0381-4458-8FBF-375CA9679877}"/>
                  </a:ext>
                </a:extLst>
              </p14:cNvPr>
              <p14:cNvContentPartPr/>
              <p14:nvPr/>
            </p14:nvContentPartPr>
            <p14:xfrm>
              <a:off x="6493286" y="3994149"/>
              <a:ext cx="180000" cy="1152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C0A1111C-0381-4458-8FBF-375CA967987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475286" y="3976509"/>
                <a:ext cx="215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572383D-5E3A-46EB-A0C5-67E4FC019C1D}"/>
                  </a:ext>
                </a:extLst>
              </p14:cNvPr>
              <p14:cNvContentPartPr/>
              <p14:nvPr/>
            </p14:nvContentPartPr>
            <p14:xfrm>
              <a:off x="5621726" y="3945909"/>
              <a:ext cx="311040" cy="2016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572383D-5E3A-46EB-A0C5-67E4FC019C1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603747" y="3927941"/>
                <a:ext cx="346639" cy="23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49845F4-5270-4595-ADB7-728FF70A1E9E}"/>
                  </a:ext>
                </a:extLst>
              </p14:cNvPr>
              <p14:cNvContentPartPr/>
              <p14:nvPr/>
            </p14:nvContentPartPr>
            <p14:xfrm>
              <a:off x="4854566" y="3978669"/>
              <a:ext cx="577800" cy="3376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49845F4-5270-4595-ADB7-728FF70A1E9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836915" y="3960688"/>
                <a:ext cx="613462" cy="373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0655275-8B02-49B7-9BE6-276F4A865496}"/>
                  </a:ext>
                </a:extLst>
              </p14:cNvPr>
              <p14:cNvContentPartPr/>
              <p14:nvPr/>
            </p14:nvContentPartPr>
            <p14:xfrm>
              <a:off x="4407806" y="4011069"/>
              <a:ext cx="354960" cy="1422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0655275-8B02-49B7-9BE6-276F4A86549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390166" y="3993384"/>
                <a:ext cx="390600" cy="177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25F6D57-4E94-4D78-A249-081615DB5CB6}"/>
                  </a:ext>
                </a:extLst>
              </p14:cNvPr>
              <p14:cNvContentPartPr/>
              <p14:nvPr/>
            </p14:nvContentPartPr>
            <p14:xfrm>
              <a:off x="4136006" y="4011069"/>
              <a:ext cx="147600" cy="2692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25F6D57-4E94-4D78-A249-081615DB5CB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118366" y="3993093"/>
                <a:ext cx="183240" cy="304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F9DE25E-E97F-4917-A61D-096FA161A7DD}"/>
                  </a:ext>
                </a:extLst>
              </p14:cNvPr>
              <p14:cNvContentPartPr/>
              <p14:nvPr/>
            </p14:nvContentPartPr>
            <p14:xfrm>
              <a:off x="2759366" y="4005669"/>
              <a:ext cx="718920" cy="2289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F9DE25E-E97F-4917-A61D-096FA161A7D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741366" y="3988029"/>
                <a:ext cx="754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463B5496-F363-4578-84CD-7EE00D0F58FE}"/>
                  </a:ext>
                </a:extLst>
              </p14:cNvPr>
              <p14:cNvContentPartPr/>
              <p14:nvPr/>
            </p14:nvContentPartPr>
            <p14:xfrm>
              <a:off x="1615646" y="4048869"/>
              <a:ext cx="589680" cy="3164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463B5496-F363-4578-84CD-7EE00D0F58FE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597635" y="4031229"/>
                <a:ext cx="625342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B1909B0-9B83-4AD6-85AA-32F5817CD0CE}"/>
                  </a:ext>
                </a:extLst>
              </p14:cNvPr>
              <p14:cNvContentPartPr/>
              <p14:nvPr/>
            </p14:nvContentPartPr>
            <p14:xfrm>
              <a:off x="783686" y="4060029"/>
              <a:ext cx="326880" cy="1965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B1909B0-9B83-4AD6-85AA-32F5817CD0C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65686" y="4042389"/>
                <a:ext cx="362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ACDA7328-3A73-43C3-A345-23517B1DC27E}"/>
                  </a:ext>
                </a:extLst>
              </p14:cNvPr>
              <p14:cNvContentPartPr/>
              <p14:nvPr/>
            </p14:nvContentPartPr>
            <p14:xfrm>
              <a:off x="6917726" y="4120149"/>
              <a:ext cx="16560" cy="111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ACDA7328-3A73-43C3-A345-23517B1DC27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899726" y="4102149"/>
                <a:ext cx="52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2BB4E70-09E0-40C0-9827-55DE829513EA}"/>
                  </a:ext>
                </a:extLst>
              </p14:cNvPr>
              <p14:cNvContentPartPr/>
              <p14:nvPr/>
            </p14:nvContentPartPr>
            <p14:xfrm>
              <a:off x="277526" y="5317509"/>
              <a:ext cx="125640" cy="174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2BB4E70-09E0-40C0-9827-55DE829513E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59526" y="5299509"/>
                <a:ext cx="1612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24C2D1A-CAFD-4BA5-8F9D-EE0E1274D9A4}"/>
                  </a:ext>
                </a:extLst>
              </p14:cNvPr>
              <p14:cNvContentPartPr/>
              <p14:nvPr/>
            </p14:nvContentPartPr>
            <p14:xfrm>
              <a:off x="527726" y="5491749"/>
              <a:ext cx="360" cy="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24C2D1A-CAFD-4BA5-8F9D-EE0E1274D9A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10086" y="54737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60604C14-9FF7-4D42-AAA9-521311C2F69C}"/>
                  </a:ext>
                </a:extLst>
              </p14:cNvPr>
              <p14:cNvContentPartPr/>
              <p14:nvPr/>
            </p14:nvContentPartPr>
            <p14:xfrm>
              <a:off x="1338446" y="5361069"/>
              <a:ext cx="11520" cy="928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60604C14-9FF7-4D42-AAA9-521311C2F69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320806" y="5343069"/>
                <a:ext cx="47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10EDF74-35CA-43DE-B6FA-8DF789F6A2DD}"/>
                  </a:ext>
                </a:extLst>
              </p14:cNvPr>
              <p14:cNvContentPartPr/>
              <p14:nvPr/>
            </p14:nvContentPartPr>
            <p14:xfrm>
              <a:off x="1338806" y="5306709"/>
              <a:ext cx="21960" cy="57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10EDF74-35CA-43DE-B6FA-8DF789F6A2DD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320806" y="5288709"/>
                <a:ext cx="57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95DBBABB-3623-4C41-89EC-45D8377E6F6D}"/>
                  </a:ext>
                </a:extLst>
              </p14:cNvPr>
              <p14:cNvContentPartPr/>
              <p14:nvPr/>
            </p14:nvContentPartPr>
            <p14:xfrm>
              <a:off x="1491086" y="5366469"/>
              <a:ext cx="185760" cy="103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95DBBABB-3623-4C41-89EC-45D8377E6F6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473446" y="5348829"/>
                <a:ext cx="221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8CF4B96-E4DC-4788-832C-4B955DB32DA4}"/>
                  </a:ext>
                </a:extLst>
              </p14:cNvPr>
              <p14:cNvContentPartPr/>
              <p14:nvPr/>
            </p14:nvContentPartPr>
            <p14:xfrm>
              <a:off x="1823006" y="5176029"/>
              <a:ext cx="93240" cy="3049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8CF4B96-E4DC-4788-832C-4B955DB32DA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805366" y="5158029"/>
                <a:ext cx="128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631727F-D7F5-4D76-8169-472151C260E4}"/>
                  </a:ext>
                </a:extLst>
              </p14:cNvPr>
              <p14:cNvContentPartPr/>
              <p14:nvPr/>
            </p14:nvContentPartPr>
            <p14:xfrm>
              <a:off x="2242406" y="5317149"/>
              <a:ext cx="228960" cy="153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631727F-D7F5-4D76-8169-472151C260E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224406" y="5299149"/>
                <a:ext cx="264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553B8D2D-315B-4C3C-8C6B-AEDE6EC4DA87}"/>
                  </a:ext>
                </a:extLst>
              </p14:cNvPr>
              <p14:cNvContentPartPr/>
              <p14:nvPr/>
            </p14:nvContentPartPr>
            <p14:xfrm>
              <a:off x="2807606" y="5317509"/>
              <a:ext cx="180720" cy="1256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553B8D2D-315B-4C3C-8C6B-AEDE6EC4DA8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789606" y="5299509"/>
                <a:ext cx="216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E0D4DE3E-8C39-4756-8B87-17B62AFF7976}"/>
                  </a:ext>
                </a:extLst>
              </p14:cNvPr>
              <p14:cNvContentPartPr/>
              <p14:nvPr/>
            </p14:nvContentPartPr>
            <p14:xfrm>
              <a:off x="3075086" y="5301309"/>
              <a:ext cx="141840" cy="1526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E0D4DE3E-8C39-4756-8B87-17B62AFF797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057086" y="5283309"/>
                <a:ext cx="177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C6208F7-DE1F-4DBE-AC53-711562D8E737}"/>
                  </a:ext>
                </a:extLst>
              </p14:cNvPr>
              <p14:cNvContentPartPr/>
              <p14:nvPr/>
            </p14:nvContentPartPr>
            <p14:xfrm>
              <a:off x="3373886" y="5127069"/>
              <a:ext cx="104760" cy="3106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C6208F7-DE1F-4DBE-AC53-711562D8E73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355886" y="5109069"/>
                <a:ext cx="140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061029B6-9E3E-4528-831E-F8626914452F}"/>
                  </a:ext>
                </a:extLst>
              </p14:cNvPr>
              <p14:cNvContentPartPr/>
              <p14:nvPr/>
            </p14:nvContentPartPr>
            <p14:xfrm>
              <a:off x="3848006" y="5267829"/>
              <a:ext cx="185400" cy="1533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061029B6-9E3E-4528-831E-F8626914452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830006" y="5250189"/>
                <a:ext cx="2210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DDF1F39-2BF8-4AD3-A3CF-B5757B858887}"/>
                  </a:ext>
                </a:extLst>
              </p14:cNvPr>
              <p14:cNvContentPartPr/>
              <p14:nvPr/>
            </p14:nvContentPartPr>
            <p14:xfrm>
              <a:off x="4305206" y="5154069"/>
              <a:ext cx="626040" cy="2563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DDF1F39-2BF8-4AD3-A3CF-B5757B858887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287216" y="5136069"/>
                <a:ext cx="6616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8FD300E-39CC-465C-9A49-0546F3F4DCED}"/>
                  </a:ext>
                </a:extLst>
              </p14:cNvPr>
              <p14:cNvContentPartPr/>
              <p14:nvPr/>
            </p14:nvContentPartPr>
            <p14:xfrm>
              <a:off x="968726" y="5230389"/>
              <a:ext cx="196200" cy="234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8FD300E-39CC-465C-9A49-0546F3F4DCED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50726" y="5212722"/>
                <a:ext cx="231840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25B5928-7BE1-4B43-BFC4-10CBB442BD4E}"/>
                  </a:ext>
                </a:extLst>
              </p14:cNvPr>
              <p14:cNvContentPartPr/>
              <p14:nvPr/>
            </p14:nvContentPartPr>
            <p14:xfrm>
              <a:off x="5475566" y="4952829"/>
              <a:ext cx="239760" cy="4575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25B5928-7BE1-4B43-BFC4-10CBB442BD4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457566" y="4934829"/>
                <a:ext cx="27540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7EC70EA-5504-42F8-A890-9353C8E60F96}"/>
                  </a:ext>
                </a:extLst>
              </p14:cNvPr>
              <p14:cNvContentPartPr/>
              <p14:nvPr/>
            </p14:nvContentPartPr>
            <p14:xfrm>
              <a:off x="5883446" y="5159109"/>
              <a:ext cx="207360" cy="175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7EC70EA-5504-42F8-A890-9353C8E60F9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865446" y="5141469"/>
                <a:ext cx="243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E4597F0-27E8-45BE-BB03-60DEB47D02FE}"/>
                  </a:ext>
                </a:extLst>
              </p14:cNvPr>
              <p14:cNvContentPartPr/>
              <p14:nvPr/>
            </p14:nvContentPartPr>
            <p14:xfrm>
              <a:off x="6193766" y="5219229"/>
              <a:ext cx="103680" cy="932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E4597F0-27E8-45BE-BB03-60DEB47D02FE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176126" y="5201589"/>
                <a:ext cx="139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2D97002-61BD-4D42-891E-2B7EC201517B}"/>
                  </a:ext>
                </a:extLst>
              </p14:cNvPr>
              <p14:cNvContentPartPr/>
              <p14:nvPr/>
            </p14:nvContentPartPr>
            <p14:xfrm>
              <a:off x="6395006" y="4892349"/>
              <a:ext cx="262080" cy="496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2D97002-61BD-4D42-891E-2B7EC201517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377366" y="4874709"/>
                <a:ext cx="29772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CFDC54A-CF7E-4ECA-B589-1E7A292CF3AC}"/>
                  </a:ext>
                </a:extLst>
              </p14:cNvPr>
              <p14:cNvContentPartPr/>
              <p14:nvPr/>
            </p14:nvContentPartPr>
            <p14:xfrm>
              <a:off x="6803246" y="5120949"/>
              <a:ext cx="98280" cy="115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CFDC54A-CF7E-4ECA-B589-1E7A292CF3A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785606" y="5103309"/>
                <a:ext cx="133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FC62E7F-59E5-40B4-BB5A-48139533A80F}"/>
                  </a:ext>
                </a:extLst>
              </p14:cNvPr>
              <p14:cNvContentPartPr/>
              <p14:nvPr/>
            </p14:nvContentPartPr>
            <p14:xfrm>
              <a:off x="6814046" y="5224989"/>
              <a:ext cx="87480" cy="111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FC62E7F-59E5-40B4-BB5A-48139533A80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796406" y="5206989"/>
                <a:ext cx="123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4F9A042-95AC-410E-9D2E-0441BE30BA99}"/>
                  </a:ext>
                </a:extLst>
              </p14:cNvPr>
              <p14:cNvContentPartPr/>
              <p14:nvPr/>
            </p14:nvContentPartPr>
            <p14:xfrm>
              <a:off x="7169726" y="4827549"/>
              <a:ext cx="194400" cy="5176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4F9A042-95AC-410E-9D2E-0441BE30BA9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152086" y="4809909"/>
                <a:ext cx="2300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1CCC1DB-7B2C-4E30-913F-F49082CEBAF1}"/>
                  </a:ext>
                </a:extLst>
              </p14:cNvPr>
              <p14:cNvContentPartPr/>
              <p14:nvPr/>
            </p14:nvContentPartPr>
            <p14:xfrm>
              <a:off x="7625126" y="4931229"/>
              <a:ext cx="185760" cy="2566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1CCC1DB-7B2C-4E30-913F-F49082CEBAF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607486" y="4913229"/>
                <a:ext cx="221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BF153026-4553-45CB-8338-55897F4CB951}"/>
                  </a:ext>
                </a:extLst>
              </p14:cNvPr>
              <p14:cNvContentPartPr/>
              <p14:nvPr/>
            </p14:nvContentPartPr>
            <p14:xfrm>
              <a:off x="7957406" y="5176029"/>
              <a:ext cx="55440" cy="1310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BF153026-4553-45CB-8338-55897F4CB95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939406" y="5158029"/>
                <a:ext cx="91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8DC1BF9-F4EB-4FB9-9482-94F1BDDCC32D}"/>
                  </a:ext>
                </a:extLst>
              </p14:cNvPr>
              <p14:cNvContentPartPr/>
              <p14:nvPr/>
            </p14:nvContentPartPr>
            <p14:xfrm>
              <a:off x="8316686" y="4729629"/>
              <a:ext cx="87120" cy="1558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8DC1BF9-F4EB-4FB9-9482-94F1BDDCC32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298686" y="4711989"/>
                <a:ext cx="122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CD22FBA-12BD-4F7C-AC17-7B7F9ACB7CF6}"/>
                  </a:ext>
                </a:extLst>
              </p14:cNvPr>
              <p14:cNvContentPartPr/>
              <p14:nvPr/>
            </p14:nvContentPartPr>
            <p14:xfrm>
              <a:off x="8300126" y="4985589"/>
              <a:ext cx="169200" cy="21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CD22FBA-12BD-4F7C-AC17-7B7F9ACB7CF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282486" y="4967589"/>
                <a:ext cx="204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07873D56-D3CC-4ABE-86C9-A1D7C823ED6A}"/>
                  </a:ext>
                </a:extLst>
              </p14:cNvPr>
              <p14:cNvContentPartPr/>
              <p14:nvPr/>
            </p14:nvContentPartPr>
            <p14:xfrm>
              <a:off x="8349086" y="5094669"/>
              <a:ext cx="120240" cy="1468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07873D56-D3CC-4ABE-86C9-A1D7C823ED6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331446" y="5077029"/>
                <a:ext cx="155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9493F5C-B3F7-4310-A5FA-4CDE47124A9F}"/>
                  </a:ext>
                </a:extLst>
              </p14:cNvPr>
              <p14:cNvContentPartPr/>
              <p14:nvPr/>
            </p14:nvContentPartPr>
            <p14:xfrm>
              <a:off x="8621246" y="5273949"/>
              <a:ext cx="65880" cy="1310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9493F5C-B3F7-4310-A5FA-4CDE47124A9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603606" y="5256309"/>
                <a:ext cx="101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44390E3-4D0F-4D23-AAFF-934A4CEE2F19}"/>
                  </a:ext>
                </a:extLst>
              </p14:cNvPr>
              <p14:cNvContentPartPr/>
              <p14:nvPr/>
            </p14:nvContentPartPr>
            <p14:xfrm>
              <a:off x="8969726" y="4713429"/>
              <a:ext cx="103680" cy="1252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44390E3-4D0F-4D23-AAFF-934A4CEE2F1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951726" y="4695789"/>
                <a:ext cx="139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E9523A8-9C4A-49B5-87C0-E9DF9A217297}"/>
                  </a:ext>
                </a:extLst>
              </p14:cNvPr>
              <p14:cNvContentPartPr/>
              <p14:nvPr/>
            </p14:nvContentPartPr>
            <p14:xfrm>
              <a:off x="8985926" y="5001789"/>
              <a:ext cx="223560" cy="22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E9523A8-9C4A-49B5-87C0-E9DF9A21729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968286" y="4984149"/>
                <a:ext cx="259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A76A3AE-D225-458F-A9BF-A47B3EFBD728}"/>
                  </a:ext>
                </a:extLst>
              </p14:cNvPr>
              <p14:cNvContentPartPr/>
              <p14:nvPr/>
            </p14:nvContentPartPr>
            <p14:xfrm>
              <a:off x="9051086" y="5121309"/>
              <a:ext cx="196560" cy="180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A76A3AE-D225-458F-A9BF-A47B3EFBD72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033446" y="5103309"/>
                <a:ext cx="232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40C23C8-BD98-4376-85F3-221C2992BA0A}"/>
                  </a:ext>
                </a:extLst>
              </p14:cNvPr>
              <p14:cNvContentPartPr/>
              <p14:nvPr/>
            </p14:nvContentPartPr>
            <p14:xfrm>
              <a:off x="9437726" y="5328309"/>
              <a:ext cx="22680" cy="928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40C23C8-BD98-4376-85F3-221C2992BA0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9420086" y="5310669"/>
                <a:ext cx="583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D5C070C-9728-4AC7-AEA7-0D2A1BDB4C89}"/>
                  </a:ext>
                </a:extLst>
              </p14:cNvPr>
              <p14:cNvContentPartPr/>
              <p14:nvPr/>
            </p14:nvContentPartPr>
            <p14:xfrm>
              <a:off x="9742646" y="4653309"/>
              <a:ext cx="114840" cy="1890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D5C070C-9728-4AC7-AEA7-0D2A1BDB4C89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724646" y="4635669"/>
                <a:ext cx="150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7B865D7-6C7E-4B70-AA28-5F6BCF95CAA0}"/>
                  </a:ext>
                </a:extLst>
              </p14:cNvPr>
              <p14:cNvContentPartPr/>
              <p14:nvPr/>
            </p14:nvContentPartPr>
            <p14:xfrm>
              <a:off x="9682526" y="4936629"/>
              <a:ext cx="326880" cy="439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7B865D7-6C7E-4B70-AA28-5F6BCF95CAA0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664886" y="4918629"/>
                <a:ext cx="3625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2E19DDB-C3A2-401F-B1E0-D5A249C20141}"/>
                  </a:ext>
                </a:extLst>
              </p14:cNvPr>
              <p14:cNvContentPartPr/>
              <p14:nvPr/>
            </p14:nvContentPartPr>
            <p14:xfrm>
              <a:off x="10232246" y="5219589"/>
              <a:ext cx="5760" cy="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2E19DDB-C3A2-401F-B1E0-D5A249C2014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0214606" y="520158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E4DB4146-99EE-4F1C-91FD-38F1DC56AD03}"/>
                  </a:ext>
                </a:extLst>
              </p14:cNvPr>
              <p14:cNvContentPartPr/>
              <p14:nvPr/>
            </p14:nvContentPartPr>
            <p14:xfrm>
              <a:off x="10330526" y="5197629"/>
              <a:ext cx="16560" cy="57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E4DB4146-99EE-4F1C-91FD-38F1DC56AD0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0312526" y="517998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B8FAF84-2EB9-45B4-927B-69765926F0FE}"/>
                  </a:ext>
                </a:extLst>
              </p14:cNvPr>
              <p14:cNvContentPartPr/>
              <p14:nvPr/>
            </p14:nvContentPartPr>
            <p14:xfrm>
              <a:off x="10439246" y="5203029"/>
              <a:ext cx="360" cy="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B8FAF84-2EB9-45B4-927B-69765926F0F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421246" y="51853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0327BB3-75D4-4176-8540-832DA58D6EB4}"/>
                  </a:ext>
                </a:extLst>
              </p14:cNvPr>
              <p14:cNvContentPartPr/>
              <p14:nvPr/>
            </p14:nvContentPartPr>
            <p14:xfrm>
              <a:off x="10640486" y="4631709"/>
              <a:ext cx="245520" cy="6102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0327BB3-75D4-4176-8540-832DA58D6EB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22846" y="4613709"/>
                <a:ext cx="2811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F786784-A655-4F6A-87B6-7056A3AB3438}"/>
                  </a:ext>
                </a:extLst>
              </p14:cNvPr>
              <p14:cNvContentPartPr/>
              <p14:nvPr/>
            </p14:nvContentPartPr>
            <p14:xfrm>
              <a:off x="9840206" y="5056149"/>
              <a:ext cx="136800" cy="2134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F786784-A655-4F6A-87B6-7056A3AB3438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822566" y="5038479"/>
                <a:ext cx="172440" cy="249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41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Recurrence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9</cp:revision>
  <dcterms:created xsi:type="dcterms:W3CDTF">2018-03-22T20:15:03Z</dcterms:created>
  <dcterms:modified xsi:type="dcterms:W3CDTF">2020-03-04T17:48:18Z</dcterms:modified>
</cp:coreProperties>
</file>