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4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A1FF2-4DD4-4C9B-8944-3BE3A72F714F}" v="46" dt="2020-03-03T16:37:45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08.1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521 64 7568 0 0,'0'0'166'0'0,"0"0"29"0"0,0 0 14 0 0,-3-3-25 0 0,-7-10-146 0 0,7 4-18 0 0,3 5 53 0 0,0 2 79 0 0,0 1 175 0 0,0 1 294 0 0,0 0 19 0 0,0-2-3 0 0,0 1-621 0 0,0-1 90 0 0,0 1 80 0 0,0 0 65 0 0,0-1 94 0 0,0 0 50 0 0,0-4 1028 0 0,0 3-859 0 0,0 1-271 0 0,0 1-45 0 0,0 0-94 0 0,0 0-37 0 0,0 0-41 0 0,0 0-46 0 0,0 1-50 0 0,0-1-55 0 0,0 1-59 0 0,0-1-63 0 0,0-1 651 0 0,0 2-71 0 0,0 0-30 0 0,0 0-7 0 0,0 0-24 0 0,0 2-89 0 0,0 2-156 0 0,0-1-44 0 0,0-1 1 0 0,0 0 0 0 0,0 1 0 0 0,0-1-1 0 0,0 0 1 0 0,0 1 0 0 0,1-1 0 0 0,-1 0-1 0 0,2 2-33 0 0,-2-3 4 0 0,1-1 6 0 0,-1 1-1 0 0,1 0 1 0 0,-1 0 0 0 0,1 0-1 0 0,-1-1 1 0 0,1 1-1 0 0,-1 0 1 0 0,0 0 0 0 0,1 0-1 0 0,-1 0 1 0 0,0 0 0 0 0,0 0-1 0 0,0 0 1 0 0,0 0-1 0 0,0 0 1 0 0,0-1 0 0 0,0 1-1 0 0,0 0 1 0 0,0 0 0 0 0,0 0-1 0 0,0 0 1 0 0,0 0-1 0 0,-1 0 1 0 0,1 0 0 0 0,0 0-1 0 0,-1 0 1 0 0,1 0-10 0 0,-3 7 38 0 0,2-4-20 0 0,0-1 1 0 0,0 1-1 0 0,1-1 0 0 0,0 1 1 0 0,-1-1-1 0 0,1 1 1 0 0,1 3-19 0 0,-1 11 81 0 0,0 78 184 0 0,0-58-186 0 0,-1-10 24 0 0,-1-1-1 0 0,-3 12-102 0 0,1-15 90 0 0,2 0 1 0 0,0 8-91 0 0,2-11 115 0 0,-2 0-1 0 0,-4 20-114 0 0,3-22 114 0 0,1 1-1 0 0,0 18-113 0 0,2-14 78 0 0,0-7 5 0 0,0 0-1 0 0,-1-1 1 0 0,-1 5-83 0 0,-3 3 85 0 0,2-8-2 0 0,1-1 0 0 0,0 1 0 0 0,1 8-83 0 0,1-4 69 0 0,1-9-12 0 0,-1-1 1 0 0,0 0-1 0 0,-1 1 0 0 0,-2 8-57 0 0,-1 0 63 0 0,1-10-8 0 0,1 1 1 0 0,0 0-1 0 0,1 1 0 0 0,0 6-55 0 0,1 19 135 0 0,0-11-32 0 0,0-4 7 0 0,0-17-93 0 0,-1 0-1 0 0,1 0 1 0 0,-1 0 0 0 0,0 0-1 0 0,0 0 1 0 0,0-1-1 0 0,0 1 1 0 0,-1 0-1 0 0,0 0 1 0 0,-1 2-17 0 0,2-4 5 0 0,0 1 1 0 0,0 0 0 0 0,1 0 0 0 0,-1 0-1 0 0,1 0 1 0 0,0 0 0 0 0,0 0 0 0 0,0 0 0 0 0,0 0-1 0 0,0 0 1 0 0,1 1-6 0 0,-1 4 21 0 0,1-3-10 0 0,-1 5-5 0 0,-3-4 51 0 0,-8 5-33 0 0,7-3 36 0 0,5 0-75 0 0,-1-8 16 0 0,0 0-3 0 0,1 0 1 0 0,-1 0 0 0 0,0 0 0 0 0,0 0 0 0 0,0 0-1 0 0,0 0 1 0 0,0 0 0 0 0,0 0 0 0 0,0 1 0 0 0,0-1-1 0 0,0 0 1 0 0,0 0 0 0 0,0 0 0 0 0,0 0-1 0 0,0 0 1 0 0,0 0 0 0 0,0 0 0 0 0,0 0 0 0 0,0 0-1 0 0,0 0 1 0 0,-1 0 0 0 0,1 1 0 0 0,0-1 0 0 0,0 0-1 0 0,0 0 1 0 0,0 0 0 0 0,0 0 0 0 0,0 0-1 0 0,0 0 1 0 0,0 0 0 0 0,0 0 0 0 0,0 0 0 0 0,0 0-1 0 0,0 0 1 0 0,0 0 0 0 0,0 0 0 0 0,0 0-1 0 0,-1 0 1 0 0,1 0 0 0 0,0 0 0 0 0,0 1 0 0 0,0-1-1 0 0,0 0 1 0 0,0 0 0 0 0,0 0 0 0 0,0 0 0 0 0,0 0-1 0 0,0 0 1 0 0,0 0 0 0 0,-1 0 0 0 0,1 0-1 0 0,0 0 1 0 0,0-1 0 0 0,0 1 0 0 0,0 0 0 0 0,0 0-1 0 0,0 0 2 0 0,-11 0-68 0 0,9 0 17 0 0,2 0-22 0 0,-1 0-50 0 0,-1-2-130 0 0,-8-9-233 0 0,8 10 236 0 0,1-1 57 0 0,0 0 48 0 0,1 0 41 0 0,0-1-11 0 0,0-3-26 0 0,1 5 55 0 0,-1 0-55 0 0,0-5-157 0 0,-1 3-45 0 0,-2 0-235 0 0,0 1-53 0 0,-3-3-420 0 0,5 5 933 0 0,1-1 0 0 0,0 0 0 0 0,-1 0 1 0 0,1 0-1 0 0,0 1 0 0 0,-1-1 0 0 0,1 0 0 0 0,0 0 1 0 0,0 0-1 0 0,0 0 0 0 0,0 1 0 0 0,0-1 0 0 0,0 0 1 0 0,0-1 117 0 0</inkml:trace>
  <inkml:trace contextRef="#ctx0" brushRef="#br0" timeOffset="762.77">616 111 6648 0 0,'0'0'149'0'0,"0"0"23"0"0,0 0 12 0 0,0 0-60 0 0,0 0-9 0 0,0 0 40 0 0,0 0 131 0 0,0 0 242 0 0,0 0 16 0 0,0 0-11 0 0,0 0-73 0 0,0 0-38 0 0,0 0-6 0 0,0 0-6 0 0,2-3-20 0 0,9-7-8 0 0,-9 7-4 0 0,1 3-13 0 0,0 0-245 0 0,7 0 71 0 0,-4 0-67 0 0,1 0 63 0 0,1 0 106 0 0,12 0-46 0 0,44 0 509 0 0,-44 0-583 0 0,0 0-73 0 0,-15 1-68 0 0,1 0 1 0 0,0 0-1 0 0,-1 0 1 0 0,1 0-1 0 0,3 2-32 0 0,-4-1 28 0 0,1 0-1 0 0,-1-1 0 0 0,1 0 0 0 0,-1 0 0 0 0,4 0-27 0 0,-7-1 4 0 0,0 0 1 0 0,-1 0-1 0 0,1 0 0 0 0,0 1 0 0 0,-1-1 0 0 0,1 0 0 0 0,0 1 0 0 0,-1-1 1 0 0,1 1-1 0 0,-1-1 0 0 0,1 1 0 0 0,0 0 0 0 0,-1 0 0 0 0,0 0 0 0 0,2 0-4 0 0,5 4 29 0 0,26 14 52 0 0,-11-6-54 0 0,-12-7 30 0 0,-6-1-43 0 0,0 0-5 0 0,2-2 19 0 0,-4-2-20 0 0,0 0 0 0 0,0 0 0 0 0,-1 1-1 0 0,1-1 1 0 0,0 1 0 0 0,-1 0 0 0 0,1 0 0 0 0,-1 0 0 0 0,0 0 0 0 0,0 0 0 0 0,0 0 0 0 0,0 0 0 0 0,0 1 0 0 0,0-1 0 0 0,0 2-8 0 0,3 9 32 0 0,2-9 13 0 0,-7-3-42 0 0,1-1 0 0 0,-1 0 0 0 0,1 0-1 0 0,-1 1 1 0 0,0-1 0 0 0,1 0-1 0 0,-1 0 1 0 0,1 1 0 0 0,-1-1 0 0 0,0 1-1 0 0,1-1 1 0 0,-1 0 0 0 0,0 1 0 0 0,0-1-1 0 0,1 1 1 0 0,-1-1 0 0 0,0 1 0 0 0,0-1-1 0 0,0 0 1 0 0,1 1 0 0 0,-1-1 0 0 0,0 1-1 0 0,0-1 1 0 0,0 1 0 0 0,0-1-1 0 0,0 1 1 0 0,0-1 0 0 0,0 1 0 0 0,0-1-1 0 0,0 1 1 0 0,0-1 0 0 0,-1 1-3 0 0,2 10 2 0 0,-1 16 176 0 0,-3-17-134 0 0,-1-2-35 0 0,-3 5 27 0 0,2 0 20 0 0,3-8-44 0 0,1 1 12 0 0,-1 0-1 0 0,0 0 0 0 0,-1 0 0 0 0,0 0 0 0 0,0 0 0 0 0,0-1 0 0 0,0 0 1 0 0,-4 4-24 0 0,-17 15 91 0 0,-10 11-39 0 0,-5 4 7 0 0,29-29-42 0 0,5-4-10 0 0,-1 0 0 0 0,0 0 1 0 0,0-1-1 0 0,0 0 1 0 0,-2 1-8 0 0,-24 17-1 0 0,19-13 5 0 0,0 0 0 0 0,-1-1-1 0 0,-6 2-3 0 0,-59 37 107 0 0,23-18-90 0 0,30-13 30 0 0,19-13-42 0 0,0-1-1 0 0,0 0 1 0 0,0 0 0 0 0,-2 0-5 0 0,2-1 20 0 0,0 1 1 0 0,0 0-1 0 0,0 0 1 0 0,-1 2-21 0 0,4-3 16 0 0,0 0 0 0 0,0 0 0 0 0,0 0-1 0 0,-1 0 1 0 0,1-1 0 0 0,-4 1-16 0 0,5-1 8 0 0,1 0 1 0 0,-1 0 0 0 0,0 0-1 0 0,0 0 1 0 0,1 0-1 0 0,-1 0 1 0 0,1 1-1 0 0,-1-1 1 0 0,1 1-1 0 0,0 0 1 0 0,-1 0-1 0 0,1 0-8 0 0,-14 11 70 0 0,5-10-4 0 0,1-1-19 0 0,-16 9 6 0 0,13-6-5 0 0,12-4-46 0 0,1-1-1 0 0,-1 1 1 0 0,1 0 0 0 0,0-1-1 0 0,0 1 1 0 0,-1 0-1 0 0,1-1 1 0 0,0 1-1 0 0,0 0 1 0 0,0-1-1 0 0,0 1 1 0 0,0 0-1 0 0,0-1 1 0 0,0 1-1 0 0,0 0-1 0 0,0-1 0 0 0,0 0 1 0 0,0 0 0 0 0,0 0-1 0 0,0 0 1 0 0,0 0 0 0 0,0 0 0 0 0,0 0-1 0 0,0 0 1 0 0,0 1 0 0 0,0-1 0 0 0,0 0-1 0 0,0 0 1 0 0,0 0 0 0 0,0 0 0 0 0,0 0-1 0 0,0 0 1 0 0,0 0 0 0 0,0 0 0 0 0,0 0-1 0 0,0 0 1 0 0,0 1 0 0 0,0-1 0 0 0,0 0-1 0 0,0 0 1 0 0,0 0 0 0 0,0 0 0 0 0,0 0-1 0 0,0 0 1 0 0,0 0 0 0 0,0 0 0 0 0,0 0-1 0 0,0 0 1 0 0,0 0 0 0 0,1 0 0 0 0,-1 0-1 0 0,0 0 1 0 0,0 1 0 0 0,0-1 0 0 0,0 0-1 0 0,0 0 1 0 0,0 0 0 0 0,0 0 0 0 0,0 0-1 0 0,0 0 1 0 0,0 0 0 0 0,0 0 0 0 0,1 0-1 0 0,-1 0 1 0 0,0 0 0 0 0,0 0 0 0 0,0 0-1 0 0,0 0 1 0 0,0 0 0 0 0,0 0 0 0 0,0 0-1 0 0,0 0 1 0 0,0 0 0 0 0,1-1-1 0 0,3 1 7 0 0,-2 0-6 0 0,0 0-1 0 0,1 0 0 0 0,-1 0 1 0 0,0 0-1 0 0,1 0 0 0 0,-1 1 1 0 0,0-1-1 0 0,1 1 0 0 0,0 0 0 0 0,5 4 0 0 0,-6-4 0 0 0,-1 0 0 0 0,0 0 0 0 0,1 0 0 0 0,-1-1 0 0 0,1 1 0 0 0,0 0 0 0 0,-1-1 0 0 0,1 1 0 0 0,-1-1 0 0 0,1 1 0 0 0,0-1 0 0 0,-1 0 0 0 0,1 0 0 0 0,0 0 0 0 0,1 0 0 0 0,21 4-5 0 0,16 11 63 0 0,-15-5-39 0 0,-22-9-13 0 0,0 0-1 0 0,1 0 1 0 0,-1-1-1 0 0,0 1 1 0 0,1-1 0 0 0,-1 0-1 0 0,1 0 1 0 0,-1 0-6 0 0,17 1 62 0 0,-4 4-17 0 0,-9-3-26 0 0,-1 0-1 0 0,1-1 1 0 0,0 1 0 0 0,-1-1 0 0 0,1-1-1 0 0,0 1-18 0 0,0-1 22 0 0,-1 0 0 0 0,1 1 0 0 0,-1 0 0 0 0,0 0-1 0 0,1 0 1 0 0,1 2-22 0 0,14 4 106 0 0,-9-3-23 0 0,11 8 38 0 0,-7-2-15 0 0,5 0 51 0 0,-18-8-127 0 0,1 0-1 0 0,-1 0 0 0 0,1 1 0 0 0,-1 0 0 0 0,0 0 1 0 0,0 0-1 0 0,2 2-29 0 0,21 16 173 0 0,-20-16-147 0 0,8 7 42 0 0,-6 3 12 0 0,-7-12-63 0 0,1 0-1 0 0,-1 0 0 0 0,0 0 1 0 0,1 0-1 0 0,0-1 0 0 0,-1 1 0 0 0,1-1 1 0 0,0 1-1 0 0,3 1-16 0 0,-1-2 6 0 0,-4-2-4 0 0,0 1 0 0 0,-1-1 1 0 0,1 0-1 0 0,-1 0 0 0 0,1 1 0 0 0,0-1 0 0 0,-1 1 0 0 0,1-1 1 0 0,-1 0-1 0 0,1 1 0 0 0,-1-1 0 0 0,1 1 0 0 0,-1-1 1 0 0,1 1-1 0 0,-1-1 0 0 0,0 1 0 0 0,1 0 0 0 0,-1-1 0 0 0,0 1 1 0 0,1 0-1 0 0,-1-1 0 0 0,0 1-2 0 0,3 4 13 0 0,-3-5-13 0 0,4 10 22 0 0,1-1 0 0 0,0 0 0 0 0,1-1 0 0 0,0 1-22 0 0,-2-3 61 0 0,-5 3-49 0 0,1-8-5 0 0,0 4 46 0 0,0 5-29 0 0,0-7-3 0 0,2 0-110 0 0,0 0 34 0 0,4 2-9 0 0,-3-3 14 0 0,-2 0-510 0 0,0-1 67 0 0,0 1 55 0 0,-1-1 48 0 0,1 2-274 0 0,-2 2-709 0 0,1-4 900 0 0,-1 0-68 0 0,1-1 46 0 0,0 2-1807 0 0,0-1-1310 0 0</inkml:trace>
  <inkml:trace contextRef="#ctx0" brushRef="#br0" timeOffset="1452.9">1231 947 7344 0 0,'0'0'165'0'0,"0"0"22"0"0,0 0 9 0 0,0 0 45 0 0,2 0 128 0 0,29 0 703 0 0,-17 0-648 0 0,3 0-36 0 0,-9 0-241 0 0,1 0-38 0 0,0-1 56 0 0,2-5 32 0 0,3-1 30 0 0,-3 5-26 0 0,14 2 205 0 0,13 0 124 0 0,-27-1-378 0 0,2-5 20 0 0,-1-1-1 0 0,-1 6-18 0 0,0 0-21 0 0,-3-5-1 0 0,-1 1-22 0 0,4-2 75 0 0,-7 5-159 0 0,16-6 57 0 0,-2 5 23 0 0,-3 0-13 0 0,-1-7-10 0 0,-8 6-7 0 0,-1 4-44 0 0,0-1-7 0 0,0-6 16 0 0,-5 6-39 0 0,0 1-1 0 0,0 0 1 0 0,1-1-1 0 0,-1 1 0 0 0,0 0 1 0 0,0-1-1 0 0,0 1 0 0 0,1 0 1 0 0,-1-1-1 0 0,0 1 0 0 0,1 0 1 0 0,-1-1-1 0 0,0 1 0 0 0,1 0 1 0 0,-1 0-1 0 0,0 0 1 0 0,1-1-1 0 0,-1 1 0 0 0,1 0 1 0 0,-1 0-1 0 0,0 0 0 0 0,1 0 1 0 0,-1 0-1 0 0,1-1 0 0 0,-1 1 1 0 0,0 0-1 0 0,1 0 0 0 0,-1 0 1 0 0,1 0-1 0 0,-1 0 1 0 0,1 1-1 0 0,-1-1-1 0 0,0 0 0 0 0,0 0 0 0 0,0 0 0 0 0,0 0 0 0 0,0 0 1 0 0,0 0-1 0 0,0 0 0 0 0,1 0 0 0 0,-1 0 0 0 0,0 0 0 0 0,0 0 0 0 0,0 0 1 0 0,0 0-1 0 0,0 0 0 0 0,0 0 0 0 0,0 0 0 0 0,0 0 0 0 0,0 0 1 0 0,0 0-1 0 0,1 0 0 0 0,-1 0 0 0 0,0 0 0 0 0,0 0 0 0 0,0-1 1 0 0,0 1-1 0 0,0 0 0 0 0,0 0 0 0 0,0 0 0 0 0,0 0 0 0 0,0 0 0 0 0,0 0 1 0 0,0 0-1 0 0,0 0 0 0 0,0 0 0 0 0,0 0 0 0 0,0 0 0 0 0,1 0 1 0 0,-1 0-1 0 0,0 0 0 0 0,0-1 0 0 0,0 1 0 0 0,0 0 0 0 0,0 0 1 0 0,0 0-1 0 0,0 0 0 0 0,0 0 0 0 0,0 0 0 0 0,0 0 0 0 0,0 0 0 0 0,0 0 1 0 0,0 0-1 0 0,0-1 0 0 0,0 1 0 0 0,0 0 0 0 0,0 0 0 0 0,0 0 1 0 0,-1 0 0 0 0,1-11-30 0 0,0 11 29 0 0,0 0 0 0 0,0 0 0 0 0,0 0-1 0 0,0 0 1 0 0,0 0 0 0 0,0 0 0 0 0,0 0 0 0 0,0 0-1 0 0,0 0 1 0 0,0 0 0 0 0,0-1 0 0 0,0 1-1 0 0,0 0 1 0 0,0 0 0 0 0,0 0 0 0 0,0 0 0 0 0,0 0-1 0 0,0 0 1 0 0,0 0 0 0 0,0 0 0 0 0,0 0-1 0 0,0 0 1 0 0,0-1 0 0 0,1 1 0 0 0,-1 0 0 0 0,0 0-1 0 0,0 0 1 0 0,0 0 0 0 0,0 0 0 0 0,0 0 0 0 0,0 0-1 0 0,0 0 1 0 0,0 0 0 0 0,0 0 0 0 0,0 0-1 0 0,0 0 1 0 0,0 0 0 0 0,0 0 0 0 0,1 0 0 0 0,-1 0-1 0 0,0 0 1 0 0,0 0 0 0 0,0 0 0 0 0,0 0-1 0 0,0 0 1 0 0,0 0 0 0 0,0 0 0 0 0,0 0 0 0 0,0 0-1 0 0,0 0 1 0 0,1 0 0 0 0,-1 0 0 0 0,0 0 0 0 0,0 0-1 0 0,0 0 1 0 0,0 0 0 0 0,0 0 1 0 0,0 0 0 0 0,1 0-1 0 0,-1 0 1 0 0,1 0 0 0 0,0 0-1 0 0,0 0 1 0 0,-1 0-1 0 0,1 0 1 0 0,0-1-1 0 0,-1 1 1 0 0,1 0-1 0 0,0 0 1 0 0,-1 0 0 0 0,1-1-1 0 0,-1 1 1 0 0,1 0-1 0 0,0-1 1 0 0,-1 1 4 0 0,0-1 0 0 0,1 0 0 0 0,-1 1 0 0 0,0-1 0 0 0,0 0 0 0 0,1 1 0 0 0,-1-1 0 0 0,0 0-1 0 0,0 1 1 0 0,0-1 0 0 0,0 0 0 0 0,0 1 0 0 0,0-1 0 0 0,0 0 0 0 0,0 1-4 0 0,0-3 97 0 0,-2 0 29 0 0,-1 1-88 0 0,-2-5 6 0 0,3 5 7 0 0,-2 0 36 0 0,4 2 21 0 0,0 0 16 0 0,0 0 4 0 0,0-2 0 0 0,0-3-60 0 0,-2 0-36 0 0,-1 3 2 0 0,-1 1 44 0 0,0 1 9 0 0,-1-1 38 0 0,5 2-122 0 0,-1-1 0 0 0,1 0 1 0 0,-1 0-1 0 0,1 0 1 0 0,-1 0-1 0 0,1 0 1 0 0,-1-1-1 0 0,1 1 0 0 0,-1 0 1 0 0,1 0-1 0 0,-1 0 1 0 0,1 0-1 0 0,-1 0 1 0 0,1-1-1 0 0,-1 1 0 0 0,1 0 1 0 0,0 0-1 0 0,-1-1 1 0 0,1 1-1 0 0,-1 0 1 0 0,1-1-1 0 0,0 1 0 0 0,-1 0 1 0 0,1-1-1 0 0,0 1 1 0 0,-1-1-1 0 0,1 1 1 0 0,0-1-1 0 0,0 1 0 0 0,0 0 1 0 0,-1-1-1 0 0,1 1 1 0 0,0-1-1 0 0,0 1 1 0 0,0-1-1 0 0,0 1 0 0 0,0-1 1 0 0,0 1-1 0 0,0-1 1 0 0,0 1-1 0 0,0-1 1 0 0,0 0-4 0 0,0 1 1 0 0,0 0 0 0 0,0 0 0 0 0,0 0 1 0 0,0 0-1 0 0,0 0 0 0 0,0 0 0 0 0,0 0 1 0 0,0 0-1 0 0,0 0 0 0 0,0-1 0 0 0,0 1 1 0 0,0 0-1 0 0,0 0 0 0 0,0 0 0 0 0,0 0 1 0 0,0 0-1 0 0,0 0 0 0 0,0 0 1 0 0,0 0-1 0 0,0 0 0 0 0,0 0 0 0 0,0-1 1 0 0,0 1-1 0 0,0 0 0 0 0,0 0 0 0 0,0 0 1 0 0,0 0-1 0 0,0 0 0 0 0,0 0 0 0 0,-1 0 1 0 0,1 0-1 0 0,0 0 0 0 0,0 0 0 0 0,0 0 1 0 0,0 0-1 0 0,0 0 0 0 0,0 0 1 0 0,0 0-1 0 0,0 0 0 0 0,0 0 0 0 0,0 0 1 0 0,0-1-1 0 0,-1 1 0 0 0,1 0 0 0 0,0 0 1 0 0,0 0-1 0 0,0 0 0 0 0,0 0 0 0 0,0 0 1 0 0,0 0-1 0 0,0 0 0 0 0,0 1 0 0 0,0-1 1 0 0,0 0-1 0 0,-1 0 0 0 0,1 0 0 0 0,0 0 0 0 0,0 0 1 0 0,-1 0 0 0 0,1 0 0 0 0,-1 0 0 0 0,1 0 0 0 0,-1 0 0 0 0,1 0 0 0 0,-1 0 0 0 0,1 0 0 0 0,-1-1 0 0 0,1 1 0 0 0,-1 0 0 0 0,1 0 0 0 0,-1 0 0 0 0,1 0 0 0 0,0-1 0 0 0,-1 1 0 0 0,1 0 0 0 0,-1-1 0 0 0,1 1 0 0 0,0 0 0 0 0,-1-1 0 0 0,1 1 0 0 0,0 0 0 0 0,-1-1 0 0 0,1 1 0 0 0,0 0 0 0 0,-1-1 0 0 0,1 1 0 0 0,0-1 0 0 0,0 1 0 0 0,0-1 1 0 0,-1 1-1 0 0,1-1 0 0 0,0 1 0 0 0,0-1 0 0 0,0 1 0 0 0,0-1 0 0 0,0 1 0 0 0,0-1 0 0 0,0 1 0 0 0,0-1 0 0 0,0 1-2 0 0,0-1 1 0 0,0 1 0 0 0,0 0 0 0 0,0 0 0 0 0,0 0 0 0 0,0 0-1 0 0,0 0 1 0 0,0 0 0 0 0,0 0 0 0 0,0 0 0 0 0,0 0 0 0 0,0 0 0 0 0,0-1 0 0 0,0 1 0 0 0,0 0 0 0 0,0 0 0 0 0,0 0 0 0 0,0 0 0 0 0,0 0 0 0 0,0 0 0 0 0,0 0 0 0 0,0 0-1 0 0,0 0 1 0 0,0 0 0 0 0,0 0 0 0 0,0-1 0 0 0,0 1 0 0 0,0 0 0 0 0,0 0 0 0 0,0 0 0 0 0,0 0 0 0 0,0 0 0 0 0,0 0 0 0 0,-1 0 0 0 0,1 0 0 0 0,0 0 0 0 0,0 0-1 0 0,0 0 1 0 0,0 0 0 0 0,0 0 0 0 0,0 0 0 0 0,0 0 0 0 0,0 0 0 0 0,0 0 0 0 0,0 0 0 0 0,0 0 0 0 0,-1 0 0 0 0,1 0 0 0 0,0 0 0 0 0,0 0 0 0 0,0 0 0 0 0,0 0 0 0 0,0 0-1 0 0,0 0 1 0 0,0 0 0 0 0,0 0 0 0 0,0 0 0 0 0,-1 0-1 0 0,-6 0 15 0 0,0 0 34 0 0,-5 0 50 0 0,10 0-14 0 0,-1-3-15 0 0,-10-7-1 0 0,0 7 16 0 0,10 3-13 0 0,3 1-67 0 0,0-1 0 0 0,0 1 0 0 0,0 0 0 0 0,0-1 0 0 0,0 1 0 0 0,0-1 0 0 0,0 1 0 0 0,0 0 0 0 0,0-1-1 0 0,0 1 1 0 0,0-1 0 0 0,-1 1 0 0 0,1-1 0 0 0,0 1 0 0 0,0 0 0 0 0,-1-1 0 0 0,1 1 0 0 0,0-1 0 0 0,-1 1 0 0 0,1-1 0 0 0,-1 1 0 0 0,1-1 0 0 0,0 0-1 0 0,-1 1 1 0 0,1-1 0 0 0,-1 0 0 0 0,1 1 0 0 0,-1-1 0 0 0,1 0 0 0 0,-1 1 0 0 0,0-1 0 0 0,1 0-5 0 0,-3 0 16 0 0,1 1 0 0 0,0-1 1 0 0,-1 0-1 0 0,1 0 0 0 0,0-1 1 0 0,0 1-1 0 0,-1 0 0 0 0,1-1-16 0 0,0 1 6 0 0,1-1 0 0 0,-1 1 0 0 0,1 0-1 0 0,-1 0 1 0 0,1-1 0 0 0,-1 1-1 0 0,1 0 1 0 0,-1 0 0 0 0,1 0 0 0 0,-1 1-1 0 0,1-1 1 0 0,-1 0 0 0 0,1 1 0 0 0,-1-1-1 0 0,1 1 1 0 0,-1-1 0 0 0,1 1 0 0 0,-1-1-1 0 0,1 2-5 0 0,0-2 5 0 0,1 1 0 0 0,-1-1 0 0 0,1 1 0 0 0,0 0 0 0 0,0-1 0 0 0,-1 1 0 0 0,1 0 0 0 0,0-1 0 0 0,0 1 0 0 0,0 0 0 0 0,0-1 0 0 0,0 1 0 0 0,0 0 0 0 0,0-1 0 0 0,0 1-5 0 0,0-1 0 0 0,0 0 1 0 0,0 0 1 0 0,0 0-1 0 0,0 0 0 0 0,0 0 0 0 0,0 1 0 0 0,0-1 1 0 0,0 0-1 0 0,0 0 0 0 0,0 0 0 0 0,0 0 1 0 0,0 0-1 0 0,0 0 0 0 0,0 0 0 0 0,0 0 0 0 0,0 0 1 0 0,0 0-1 0 0,0 1 0 0 0,0-1 0 0 0,0 0 0 0 0,0 0 1 0 0,0 0-1 0 0,0 0 0 0 0,0 0 0 0 0,0 0 1 0 0,0 0-1 0 0,0 0 0 0 0,0 0 0 0 0,0 0 0 0 0,0 0 1 0 0,-1 0-1 0 0,1 1 0 0 0,0-1 0 0 0,0 0 1 0 0,0 0-1 0 0,0 0 0 0 0,0 0 0 0 0,0 0 0 0 0,0 0 1 0 0,0 0-1 0 0,0 0 0 0 0,0 0 0 0 0,0 0 0 0 0,0 0 1 0 0,-1 0-1 0 0,1 0 0 0 0,0 0 0 0 0,0 0 1 0 0,0 0-1 0 0,0 0 0 0 0,0 0 0 0 0,0 0 0 0 0,0 0 1 0 0,0 0-1 0 0,0 0 0 0 0,0 0 0 0 0,-1 0 1 0 0,1 0-3 0 0,0 0 4 0 0,-1 0 0 0 0,1 0 0 0 0,0 0-1 0 0,-1 0 1 0 0,1 0 0 0 0,-1 0-1 0 0,1 0 1 0 0,-1 0 0 0 0,1 0-1 0 0,0 0 1 0 0,-1 0 0 0 0,1 0-1 0 0,-1 0 1 0 0,1 1 0 0 0,0-1 0 0 0,-1 0-1 0 0,1 0 1 0 0,0 0 0 0 0,-1 1-1 0 0,1-1 1 0 0,0 0 0 0 0,-1 1-1 0 0,1-1 1 0 0,0 0 0 0 0,0 1-1 0 0,-1-1 1 0 0,1 0 0 0 0,0 1 0 0 0,0-1-1 0 0,0 0 1 0 0,-1 1-3 0 0,-3 6 44 0 0,-7-2 20 0 0,7 2-20 0 0,3-7-41 0 0,1 1 1 0 0,0-1 0 0 0,0 0-1 0 0,-1 1 1 0 0,1-1 0 0 0,0 1-1 0 0,-1-1 1 0 0,1 0 0 0 0,0 1-1 0 0,-1-1 1 0 0,1 0-1 0 0,0 1 1 0 0,-1-1 0 0 0,1 0-1 0 0,-1 0 1 0 0,1 1 0 0 0,-1-1-1 0 0,1 0 1 0 0,-1 0 0 0 0,1 0-1 0 0,-1 0 1 0 0,1 1 0 0 0,-1-1-1 0 0,1 0 1 0 0,-1 0 0 0 0,1 0-1 0 0,-1 0 1 0 0,1 0 0 0 0,-1 0-1 0 0,1 0 1 0 0,-1-1-1 0 0,1 1-3 0 0,-1 0 5 0 0,1 0-1 0 0,-1 0 0 0 0,1 0 0 0 0,-1 0 0 0 0,1 0 0 0 0,-1 0 0 0 0,1 0 0 0 0,-1 0 0 0 0,1 0 0 0 0,-1 0 0 0 0,1 0 0 0 0,-1 0 0 0 0,1 0 0 0 0,-1 0 0 0 0,1 1 0 0 0,-1-1 0 0 0,1 0 0 0 0,-1 0 0 0 0,1 1 0 0 0,0-1 0 0 0,-1 0 0 0 0,1 0 1 0 0,-1 1-1 0 0,1-1 0 0 0,0 1 0 0 0,-1-1 0 0 0,1 0 0 0 0,0 1 0 0 0,-1-1 0 0 0,1 1 0 0 0,0-1 0 0 0,0 1-4 0 0,-5 5 62 0 0,-6 1 33 0 0,10-7-87 0 0,0 1 0 0 0,0-1-1 0 0,0 1 1 0 0,0-1 0 0 0,0 1-1 0 0,0-1 1 0 0,0 1 0 0 0,0 0-1 0 0,0-1 1 0 0,0 1 0 0 0,1 0-1 0 0,-1 0 1 0 0,0 0-1 0 0,0 0 1 0 0,1-1 0 0 0,-1 2-8 0 0,-4 11 126 0 0,-2-8-44 0 0,7-5-74 0 0,-1 1 0 0 0,0-1 0 0 0,0 1 0 0 0,1 0 0 0 0,-1-1 0 0 0,1 1 0 0 0,-1 0 1 0 0,0 0-1 0 0,1 0 0 0 0,-1-1 0 0 0,1 1 0 0 0,0 0 0 0 0,-1 0 0 0 0,1 0 0 0 0,0 0 0 0 0,-1 0 0 0 0,1 0 0 0 0,0 0 0 0 0,0 0-8 0 0,-5 10 18 0 0,-1 7 2 0 0,4-2 23 0 0,2-15-40 0 0,0 1 0 0 0,-1-1 0 0 0,1 1 0 0 0,0 0 0 0 0,-1-1 0 0 0,1 1-1 0 0,-1-1 1 0 0,1 1 0 0 0,-1-1 0 0 0,0 1 0 0 0,1-1 0 0 0,-1 0-1 0 0,0 1-2 0 0,-5 11 29 0 0,0 13-19 0 0,0-13-10 0 0,5-12 1 0 0,0 1 0 0 0,0-1 0 0 0,1 1-1 0 0,-1-1 1 0 0,0 1 0 0 0,1-1 0 0 0,-1 1-1 0 0,1 0 1 0 0,0-1 0 0 0,-1 1 0 0 0,1 0 0 0 0,0-1-1 0 0,0 1 1 0 0,0 0-1 0 0,0 33 46 0 0,0 19-39 0 0,0-51-7 0 0,0-1 0 0 0,0 1 0 0 0,1-1 0 0 0,-1 0 0 0 0,1 1 0 0 0,-1-1 0 0 0,1 0 0 0 0,0 1 0 0 0,0-1 0 0 0,0 0 0 0 0,0 0 0 0 0,1 2 0 0 0,8 17 0 0 0,3 5 0 0 0,2-7 0 0 0,-12-17 0 0 0,-1 0 0 0 0,1-1 0 0 0,0 1 0 0 0,-1-1 0 0 0,1 1 0 0 0,0-1 0 0 0,0 0 0 0 0,0 0-1 0 0,0 0 1 0 0,0 0 0 0 0,0 0 0 0 0,0-1 0 0 0,0 1 0 0 0,2-1 0 0 0,10 1 4 0 0,0-1 1 0 0,9-1-5 0 0,4-1 46 0 0,16 2-36 0 0,-40 0-10 0 0,-1 0-1 0 0,0 0 0 0 0,0 0 1 0 0,1-1-1 0 0,-1 0 0 0 0,0 1 1 0 0,0-1-1 0 0,0-1 0 0 0,0 1 1 0 0,2-1 0 0 0,6-3-26 0 0,-3 3-89 0 0,-1-1 45 0 0,23-4-29 0 0,-21 5 10 0 0,-1 0-93 0 0,-4 1 44 0 0,0 0-38 0 0,0 0-41 0 0,1-1-47 0 0,-1 1-236 0 0,-1-1-120 0 0,1-1-99 0 0,-1 1-80 0 0,4-3-691 0 0,3-1-645 0 0,9-4-1211 0 0</inkml:trace>
  <inkml:trace contextRef="#ctx0" brushRef="#br0" timeOffset="2021.56">2446 742 6216 0 0,'0'0'133'0'0,"0"0"23"0"0,0 0 15 0 0,0-2-15 0 0,0-5-106 0 0,0 3 28 0 0,0 2 78 0 0,0 1 180 0 0,-3 1 304 0 0,3 0-612 0 0,-1 0 0 0 0,1 1 0 0 0,-1-1 0 0 0,1 0 0 0 0,-1 0 0 0 0,1-1 0 0 0,0 1 1 0 0,-1 0-1 0 0,1 0 0 0 0,-1 0 0 0 0,1 0 0 0 0,0 0 0 0 0,-1 0 0 0 0,1 0 0 0 0,-1-1 0 0 0,1 1 0 0 0,0 0 1 0 0,-1 0-1 0 0,1-1 0 0 0,0 1 0 0 0,-1 0 0 0 0,1-1 0 0 0,0 1 0 0 0,0 0 0 0 0,-1 0 0 0 0,1-1 0 0 0,0 1 1 0 0,0-1-1 0 0,-1 1 0 0 0,1 0 0 0 0,0-1-28 0 0,-5-6 437 0 0,-2 2-74 0 0,7 5-344 0 0,0 0 0 0 0,-1 0 0 0 0,1 0 0 0 0,-1 0 0 0 0,1-1 0 0 0,0 1 0 0 0,-1 0 0 0 0,1 0 0 0 0,0-1 0 0 0,-1 1-1 0 0,1 0 1 0 0,0-1 0 0 0,0 1 0 0 0,-1 0 0 0 0,1-1 0 0 0,0 1 0 0 0,0-1 0 0 0,0 1 0 0 0,-1 0 0 0 0,1-1 0 0 0,0 1 0 0 0,0-1 0 0 0,0 1 0 0 0,0 0 0 0 0,0-1 0 0 0,0 1 0 0 0,0-1 0 0 0,0 1-1 0 0,0 0 1 0 0,0-1 0 0 0,0 0-19 0 0,0 1 8 0 0,0 0 0 0 0,0 0-1 0 0,0 0 1 0 0,0 0-1 0 0,0 0 1 0 0,0 0 0 0 0,0 0-1 0 0,0 0 1 0 0,0 0-1 0 0,0 0 1 0 0,0-1 0 0 0,0 1-1 0 0,0 0 1 0 0,0 0-1 0 0,0 0 1 0 0,0 0 0 0 0,0 0-1 0 0,0 0 1 0 0,0 0-1 0 0,0 0 1 0 0,0 0 0 0 0,0 0-1 0 0,0 0 1 0 0,0-1-1 0 0,0 1 1 0 0,0 0 0 0 0,0 0-1 0 0,0 0 1 0 0,0 0-1 0 0,0 0 1 0 0,0 0 0 0 0,-1 0-1 0 0,1 0 1 0 0,0 0-1 0 0,0 0 1 0 0,0 0 0 0 0,0 0-1 0 0,0 0 1 0 0,0 0-1 0 0,0 0 1 0 0,0 0 0 0 0,0 0-1 0 0,0 0 1 0 0,0 0-1 0 0,-1 0 1 0 0,1 0 0 0 0,0 0-1 0 0,0 0 1 0 0,0 0-1 0 0,0 0 1 0 0,0 0 0 0 0,0 0-1 0 0,0 0 1 0 0,0 0-1 0 0,0 0 1 0 0,0 0 0 0 0,-1 0-8 0 0,-36 0 1646 0 0,24 0-1133 0 0,-1 0-49 0 0,3 0-129 0 0,0 0-57 0 0,1 0-69 0 0,1 0-80 0 0,4 2 95 0 0,-8 9-6 0 0,0-6-14 0 0,7 6-51 0 0,-5-5-29 0 0,10-5-115 0 0,0-1-1 0 0,0 0 0 0 0,0 1 1 0 0,0-1-1 0 0,0 1 1 0 0,0 0-1 0 0,0-1 0 0 0,0 1 1 0 0,0 0-1 0 0,1-1 1 0 0,-1 1-1 0 0,0 0 0 0 0,0 0 1 0 0,1 0-1 0 0,-1 0 1 0 0,0 0-9 0 0,-4 12 117 0 0,-8-5-53 0 0,1 8-49 0 0,-8 10 41 0 0,16-21-46 0 0,1 1 0 0 0,-1-1 0 0 0,1 0 1 0 0,0 1-1 0 0,1 0 0 0 0,-1 0 0 0 0,1 0 0 0 0,-1 4-10 0 0,1-4-5 0 0,-14 41 17 0 0,13-30 29 0 0,3 4-20 0 0,1-12-13 0 0,-1-2 6 0 0,-1-1 0 0 0,1 1 0 0 0,-1-1 0 0 0,-1 1 0 0 0,1-1 0 0 0,-1 0 0 0 0,-2 5-14 0 0,2-4 16 0 0,1-5-12 0 0,0 0 0 0 0,1 0 0 0 0,0 0 0 0 0,-1-1 0 0 0,1 1 0 0 0,0 0 0 0 0,0 0 0 0 0,0 0 0 0 0,0 0 0 0 0,0 0 0 0 0,0 0 0 0 0,1-1 0 0 0,-1 1 0 0 0,0 0 0 0 0,1 0 0 0 0,0 0 0 0 0,-1-1 0 0 0,1 1 1 0 0,0 0-1 0 0,0-1 0 0 0,1 2-4 0 0,-1-1 5 0 0,0 0 1 0 0,0-1-1 0 0,0 1 1 0 0,0 0-1 0 0,-1 0 0 0 0,1 0 1 0 0,-1 0-1 0 0,1 0 1 0 0,-1 0-1 0 0,1 1 1 0 0,-1 0-6 0 0,0-1 1 0 0,0-1-1 0 0,0 1 1 0 0,0-1 0 0 0,0 1-1 0 0,0-1 1 0 0,0 1 0 0 0,0-1-1 0 0,1 1 1 0 0,-1-1 0 0 0,1 1 0 0 0,-1-1-1 0 0,1 0 1 0 0,0 1 0 0 0,-1-1-1 0 0,1 0 1 0 0,0 1-1 0 0,11 21 70 0 0,-11-22-67 0 0,0 0 1 0 0,-1 0-1 0 0,1 0 0 0 0,0 0 1 0 0,0 0-1 0 0,0 0 0 0 0,0 0 1 0 0,0 0-1 0 0,0-1 0 0 0,0 1 1 0 0,0 0-1 0 0,0 0 0 0 0,1-1 0 0 0,-1 1 1 0 0,0-1-1 0 0,0 1 0 0 0,1-1 1 0 0,-1 0-1 0 0,0 1 0 0 0,0-1 1 0 0,1 0-1 0 0,-1 0 0 0 0,1 0-3 0 0,3 3 43 0 0,-4-2-42 0 0,0 0 0 0 0,0 0 0 0 0,1 0 0 0 0,-1 0 1 0 0,0 0-1 0 0,1 0 0 0 0,-1 0 0 0 0,1 0 0 0 0,-1-1 0 0 0,1 1 0 0 0,1 0-1 0 0,26 1 58 0 0,-20-1-48 0 0,-6-1-5 0 0,0 1 0 0 0,0-1 0 0 0,0 0 0 0 0,0 0 0 0 0,0 0 0 0 0,0-1 0 0 0,0 1 1 0 0,-1-1-1 0 0,1 1 0 0 0,0-1 0 0 0,1-1-5 0 0,14-8 21 0 0,9 5 22 0 0,9-11-33 0 0,-33 15-10 0 0,0 0 0 0 0,0 0 0 0 0,-1-1 0 0 0,1 1 0 0 0,0-1 0 0 0,-1 1 0 0 0,1-1 0 0 0,-1 0 0 0 0,6-7 1 0 0,-3 3-8 0 0,6 2-34 0 0,-1 0-38 0 0,2-2-42 0 0,0-3-58 0 0,-2-3-70 0 0,-5 4 103 0 0,-2 3-30 0 0,-1 1 10 0 0,0 1-57 0 0,0 0-67 0 0,0 0-80 0 0,0 0 11 0 0,-1 1-52 0 0,1 0-46 0 0,-1 0-41 0 0,1 0-145 0 0,0 0-41 0 0,1 0-174 0 0,0-2-473 0 0</inkml:trace>
  <inkml:trace contextRef="#ctx0" brushRef="#br0" timeOffset="2515.54">2730 726 5008 0 0,'0'0'144'0'0,"0"0"-30"0"0,0 0-1 0 0,0 0 43 0 0,0 0 135 0 0,0 0 253 0 0,0 0 22 0 0,0 0-2 0 0,0 0-18 0 0,0 0-8 0 0,0 0-2 0 0,0 0-20 0 0,0 0-86 0 0,0 3-40 0 0,-1 0-257 0 0,1-1-76 0 0,0 0 0 0 0,0 0 0 0 0,0 0 0 0 0,0 0 0 0 0,0-1 0 0 0,0 1 1 0 0,1 0-1 0 0,-1 0 0 0 0,1 0 0 0 0,-1-1 0 0 0,1 2-57 0 0,6 2 230 0 0,-7-5-216 0 0,1 0 0 0 0,-1 0 0 0 0,1 1 0 0 0,-1-1 0 0 0,0 0 0 0 0,1 1 0 0 0,-1-1 0 0 0,0 0 0 0 0,1 1 0 0 0,-1-1 0 0 0,0 0 0 0 0,1 1 0 0 0,-1-1 0 0 0,0 1 0 0 0,1-1 0 0 0,-1 0 0 0 0,0 1 0 0 0,0-1 0 0 0,0 1 0 0 0,0-1 0 0 0,1 1 0 0 0,-1-1 0 0 0,0 1 0 0 0,0-1 0 0 0,0 1 0 0 0,0-1 1 0 0,0 1-1 0 0,0-1 0 0 0,0 1 0 0 0,0-1 0 0 0,0 1 0 0 0,-1 0-14 0 0,1 6 248 0 0,0 0-54 0 0,1-1-46 0 0,-1-1-40 0 0,1 4 30 0 0,3 4-40 0 0,-1-7-30 0 0,1 4 88 0 0,-3-8-109 0 0,0 1 0 0 0,0-1 0 0 0,0 1 0 0 0,-1-1 0 0 0,1 1 0 0 0,-1-1 0 0 0,0 1 0 0 0,0 1-47 0 0,-1 22 276 0 0,0-16-158 0 0,3 5 101 0 0,3-5-38 0 0,1 2 3 0 0,-3 1-42 0 0,-3 11 131 0 0,0 0-20 0 0,3-11-145 0 0,3-1 36 0 0,-5-10-122 0 0,0-1 0 0 0,-1 1 0 0 0,1-1 0 0 0,0 1 0 0 0,-1-1 0 0 0,1 1 0 0 0,-1-1 0 0 0,1 1 0 0 0,-1 0 0 0 0,0-1 0 0 0,1 1 0 0 0,-1 0 0 0 0,0 0 0 0 0,0 0-22 0 0,0 2 30 0 0,0 0 1 0 0,1-1 0 0 0,0 1 0 0 0,-1 0 0 0 0,2 0-1 0 0,-1 0 1 0 0,0 0 0 0 0,1-1 0 0 0,-1 1 0 0 0,3 2-31 0 0,-3-4 24 0 0,-1 1 0 0 0,1-1 0 0 0,-1 0 1 0 0,1 1-1 0 0,-1-1 0 0 0,0 0 1 0 0,0 1-1 0 0,0-1 0 0 0,0 2-24 0 0,-1 0 48 0 0,1-1 60 0 0,0-3-10 0 0,0 0-3 0 0,0 0-1 0 0,3 0-13 0 0,10 0 40 0 0,4 1-34 0 0,1-3-42 0 0,-17 2-42 0 0,1 0 0 0 0,-1 0 0 0 0,1 0-1 0 0,-1-1 1 0 0,0 1 0 0 0,1-1 0 0 0,-1 1-1 0 0,0-1 1 0 0,1 1 0 0 0,-1-1-1 0 0,0 0 1 0 0,0 0 0 0 0,0 1 0 0 0,0-1-1 0 0,0 0 1 0 0,0 0 0 0 0,0 0 0 0 0,0 0-1 0 0,0-1 1 0 0,0 1 0 0 0,0 0-3 0 0,8-19 58 0 0,-8 15-45 0 0,2 0 0 0 0,-1 0-1 0 0,0 0 1 0 0,1 1 0 0 0,0-1-1 0 0,0 1 1 0 0,0-1 0 0 0,2 0-13 0 0,-4 3 5 0 0,1 1 1 0 0,-1-1-1 0 0,1 1 1 0 0,-1-1-1 0 0,0 0 0 0 0,0 0 1 0 0,0 0-1 0 0,0 0 1 0 0,0 0-6 0 0,-1 0 2 0 0,1-1 0 0 0,0 0 1 0 0,-1 1-1 0 0,0-1 0 0 0,0 0 1 0 0,1 0-1 0 0,-2 0 0 0 0,1 0-2 0 0,0-2 0 0 0,0 1 0 0 0,0 0 0 0 0,0 0 0 0 0,1-1 0 0 0,-1 1 0 0 0,1 0 0 0 0,0 0-1 0 0,0-1 1 0 0,4-7 6 0 0,3-12-79 0 0,6-13-84 0 0,-6 13 22 0 0,-6 20 114 0 0,0 0 0 0 0,-1 0 0 0 0,0 0 0 0 0,0 0 0 0 0,0 0 0 0 0,0 0 0 0 0,0 0-1 0 0,-1-3 22 0 0,0 5-11 0 0,0 0 0 0 0,0 0-1 0 0,0 0 1 0 0,1 0-1 0 0,-1 0 1 0 0,1 0-1 0 0,-1 0 1 0 0,1 0-1 0 0,0 1 1 0 0,-1-1-1 0 0,1 0 1 0 0,0 0-1 0 0,1-1 12 0 0,-1 2-10 0 0,0 0 0 0 0,0-1-1 0 0,0 1 1 0 0,0-1 0 0 0,-1 1 0 0 0,1-1-1 0 0,-1 1 1 0 0,1-1 0 0 0,-1 0 0 0 0,0 1-1 0 0,1-1 1 0 0,-1 1 0 0 0,0-2 10 0 0,2-9-47 0 0,-2 10 43 0 0,1 1 0 0 0,0-1 0 0 0,0 0 0 0 0,-1 1 0 0 0,1-1 0 0 0,1 1 0 0 0,-1-1 0 0 0,0 1 0 0 0,0-1 0 0 0,1 1 4 0 0,2-5-92 0 0,-4 1 59 0 0,1 0 18 0 0,0 5 14 0 0,-1-1-1 0 0,1 1 1 0 0,0 0-1 0 0,-1-1 1 0 0,1 1 0 0 0,0 0-1 0 0,-1 0 1 0 0,1 0-1 0 0,0-1 1 0 0,-1 1 0 0 0,1 0-1 0 0,0 0 1 0 0,-1 0-1 0 0,1 0 1 0 0,0 0 1 0 0,-1 0 0 0 0,0 0-1 0 0,0 0 0 0 0,0 0 1 0 0,0 0-1 0 0,0 0 0 0 0,0 0 0 0 0,0 0 1 0 0,0 0-1 0 0,0 0 0 0 0,0 0 0 0 0,1 0 1 0 0,-1 0-1 0 0,0 0 0 0 0,0 0 0 0 0,0 0 1 0 0,0 0-1 0 0,0 0 0 0 0,0 0 0 0 0,0 0 1 0 0,0 0-1 0 0,0 0 0 0 0,0 0 0 0 0,1 0 1 0 0,-1 0-1 0 0,0 0 0 0 0,0 1 0 0 0,0-1 1 0 0,0 0-1 0 0,0 0 0 0 0,0 0 0 0 0,0 0 1 0 0,0 0-1 0 0,0 0 0 0 0,0 0 0 0 0,0 0 1 0 0,0 0-1 0 0,0 0 0 0 0,0 0 0 0 0,0 0 1 0 0,0 0-1 0 0,0 1 0 0 0,1-1 0 0 0,-1 0 1 0 0,0 0-1 0 0,0 0 0 0 0,0 0 0 0 0,0 0 1 0 0,0 0-1 0 0,0 0 0 0 0,0 0 0 0 0,0 0 1 0 0,0 0-1 0 0,0 1 0 0 0,-1-1 0 0 0,1 0 1 0 0,0 0-1 0 0,0 0 0 0 0,0 0 1 0 0,1 2-1 0 0,-1-1 0 0 0,0 1 0 0 0,1 0 0 0 0,-1-1 0 0 0,1 1 0 0 0,-1 0 1 0 0,1-1-1 0 0,0 1 0 0 0,0-1 0 0 0,0 1 0 0 0,0 0 1 0 0,4 7 0 0 0,11 22-54 0 0,-10 1 44 0 0,-4-28 10 0 0,0 0 0 0 0,0 1 0 0 0,-1-1 0 0 0,1 0 0 0 0,-1 1 0 0 0,0-1 0 0 0,0 1 0 0 0,-1-1 0 0 0,1 1 0 0 0,-1 0 0 0 0,0-1 0 0 0,0 1 0 0 0,0 0 0 0 0,-1 2 0 0 0,1-5 0 0 0,0 1 0 0 0,0-1 0 0 0,0 0 0 0 0,0 0 0 0 0,0 0 0 0 0,1 0 0 0 0,-1 0 0 0 0,1 1 0 0 0,-1-1 0 0 0,1 1 0 0 0,2 2 0 0 0,1 3 6 0 0,5 10 54 0 0,-4-10-24 0 0,-4-6-33 0 0,0-1 1 0 0,0 0 0 0 0,0 1 0 0 0,-1-1-1 0 0,1 1 1 0 0,0-1 0 0 0,-1 1 0 0 0,1 0-1 0 0,-1-1 1 0 0,1 1 0 0 0,-1 0 0 0 0,0-1-1 0 0,0 1 1 0 0,0 0-4 0 0,3 14 43 0 0,3-8-46 0 0,-2-3-42 0 0,-1-3-82 0 0,-3-2-61 0 0,3 3-273 0 0,10 10-32 0 0</inkml:trace>
  <inkml:trace contextRef="#ctx0" brushRef="#br0" timeOffset="2980.45">3266 632 6000 0 0,'0'0'174'0'0,"1"0"-35"0"0,1 2 14 0 0,3 3 89 0 0,1-1 90 0 0,1-1 96 0 0,1-2 98 0 0,-3 2 353 0 0,6 10-28 0 0,-9-6-528 0 0,1-1 54 0 0,7 0 253 0 0,-6-2-314 0 0,-1 2-41 0 0,4 8 176 0 0,-5-9-285 0 0,3 5 181 0 0,1 3 13 0 0,-1 1-24 0 0,0-4-33 0 0,3 8 94 0 0,-6-15-332 0 0,-2 0 1 0 0,1 0-1 0 0,0 0 1 0 0,0 0-1 0 0,-1 0 1 0 0,0 0 0 0 0,0 3-66 0 0,2 7 312 0 0,5 1 50 0 0,-1-2-43 0 0,-5-1-62 0 0,1 0-110 0 0,4 1-29 0 0,-5-10-107 0 0,0-1 1 0 0,0 1-1 0 0,0-1 1 0 0,0 1-1 0 0,-1 0 0 0 0,1-1 1 0 0,-1 1-1 0 0,1 0 1 0 0,-1 0-1 0 0,1-1 1 0 0,-1 1-1 0 0,0 0 1 0 0,0 0-12 0 0,0 23 193 0 0,0 10 221 0 0,3-29-226 0 0,7 4 50 0 0,-7-7 18 0 0,-3-3 6 0 0,0 0-26 0 0,0 0-117 0 0,0 0-50 0 0,0 0-5 0 0,0 0 3 0 0,2-3 8 0 0,0 2-67 0 0,-1 0 0 0 0,0-1 0 0 0,0 1 0 0 0,0-1 0 0 0,0 1 0 0 0,0-1 1 0 0,-1 1-1 0 0,1-1 0 0 0,0 1 0 0 0,-1-1 0 0 0,1 0 0 0 0,-1 0 0 0 0,1-1-8 0 0,1-32 122 0 0,-2 27-101 0 0,-1 3-14 0 0,1 2-2 0 0,-1 0 0 0 0,1 0 1 0 0,0 0-1 0 0,0 0 0 0 0,0 0 0 0 0,0 0 0 0 0,1 0 0 0 0,-1 0 0 0 0,1 0 1 0 0,0 0-1 0 0,0-1-5 0 0,3-4 9 0 0,8-18-8 0 0,-8 16-1 0 0,-2 7 0 0 0,-1 0 0 0 0,0-1 0 0 0,0 1 0 0 0,0 0 0 0 0,0 0 0 0 0,0 0 0 0 0,-1-1 0 0 0,1 1 0 0 0,-1-3 0 0 0,3-9 0 0 0,10-4 0 0 0,-9 12 0 0 0,-3 5 0 0 0,1 0 0 0 0,-1 0 0 0 0,0 1 0 0 0,1-1 0 0 0,-1 0 0 0 0,1 0 0 0 0,0 1 0 0 0,0-1 0 0 0,-1 1 0 0 0,1-1 0 0 0,0 1 0 0 0,0 0 0 0 0,0 0 0 0 0,2-1 0 0 0,-2 1 0 0 0,-1 0 0 0 0,0 1 0 0 0,0-1 0 0 0,0 0 0 0 0,0 0 0 0 0,0 0 0 0 0,0 0 0 0 0,0 0 0 0 0,0 0 0 0 0,0 0 0 0 0,-1 0 0 0 0,2-1 0 0 0,2-9 0 0 0,-4 10 0 0 0,1 0 0 0 0,-1 0 0 0 0,1-1 0 0 0,-1 1 0 0 0,1 0 0 0 0,-1 0 0 0 0,1 0 0 0 0,-1 0 0 0 0,1 0 0 0 0,0 0 0 0 0,-1 0 0 0 0,1 1 0 0 0,0-1 0 0 0,0 0 0 0 0,0 0 0 0 0,0 1 0 0 0,0-1 0 0 0,0 0 0 0 0,0 1 0 0 0,0-1 0 0 0,0 1 0 0 0,0-1 0 0 0,0 1 0 0 0,0-1 0 0 0,0 1 0 0 0,0 0 0 0 0,1 0 0 0 0,-1 0 0 0 0,0-1 0 0 0,0 1 0 0 0,0 0 0 0 0,0 0 0 0 0,1 1 0 0 0,-1-1 0 0 0,0 0 0 0 0,2 0 0 0 0,0 0 0 0 0,0 0 0 0 0,0 0 0 0 0,0 0 0 0 0,-1-1 0 0 0,1 0 0 0 0,1 0 0 0 0,2-5-3 0 0,-4 2-6 0 0,23-10-52 0 0,-21 12 62 0 0,11 0 0 0 0,-14 2-2 0 0,0 0 0 0 0,0 0-1 0 0,0 0 1 0 0,0 0 0 0 0,-1 0-1 0 0,1 0 1 0 0,0 0 0 0 0,0-1 0 0 0,0 1-1 0 0,0 0 1 0 0,-1 0 0 0 0,1-1-1 0 0,0 1 1 0 0,0-1 0 0 0,0 1 1 0 0,3-7-54 0 0,-4 7 50 0 0,1-1 1 0 0,-1 1-1 0 0,0 0 0 0 0,0-1 1 0 0,1 1-1 0 0,-1-1 0 0 0,0 1 0 0 0,1 0 1 0 0,-1-1-1 0 0,0 1 0 0 0,1 0 1 0 0,-1-1-1 0 0,1 1 0 0 0,-1 0 1 0 0,0 0-1 0 0,1-1 0 0 0,-1 1 1 0 0,1 0-1 0 0,-1 0 0 0 0,1 0 0 0 0,-1-1 1 0 0,1 1-1 0 0,-1 0 0 0 0,1 0 1 0 0,-1 0-1 0 0,1 0 0 0 0,-1 0 1 0 0,1 0-1 0 0,-1 0 0 0 0,1 0 0 0 0,-1 0 1 0 0,1 1 3 0 0,15-1-51 0 0,-8 0-27 0 0,0 0-40 0 0,0 0-44 0 0,-1 0-47 0 0,0 0-52 0 0,0 0-55 0 0,-6 0 182 0 0,0 0 14 0 0,-1-1-14 0 0,1 1-43 0 0,-1 0-10 0 0,1-1-43 0 0,-1 1-49 0 0,1-1-56 0 0,0 0-234 0 0,1-1-105 0 0,-1 1-87 0 0,1-1-70 0 0,1-1-275 0 0,1-1-635 0 0</inkml:trace>
  <inkml:trace contextRef="#ctx0" brushRef="#br0" timeOffset="3504.61">3992 647 7136 0 0,'0'0'165'0'0,"0"0"22"0"0,0 0 6 0 0,2 3-28 0 0,21 20-99 0 0,-19-20 8 0 0,-2-1 100 0 0,-2-1 202 0 0,3 2 345 0 0,7 7 23 0 0,-8-8-460 0 0,-1-1-54 0 0,0 0-48 0 0,-1 1-43 0 0,1-1-20 0 0,-1 1-43 0 0,0-1-27 0 0,0 2-26 0 0,0 0 22 0 0,0-2 8 0 0,1 1 34 0 0,11 22 689 0 0,10 20 519 0 0,4 1-74 0 0,-19-33-1064 0 0,-2 2 48 0 0,-2 2 63 0 0,-2 2 74 0 0,1-4-95 0 0,4-4-75 0 0,-1-2-65 0 0,2 5 88 0 0,1 4 21 0 0,-7-16-201 0 0,0 2 96 0 0,0 1-44 0 0,-2 15 50 0 0,1-13 5 0 0,0-3-17 0 0,0 0 37 0 0,0 0 43 0 0,0-1 50 0 0,1 1 56 0 0,-1-1 61 0 0,-1-1-287 0 0,-2-2-35 0 0,-5-2-27 0 0,7 3 11 0 0,0-3-3 0 0,1 1-1 0 0,-1-1 0 0 0,0 0 0 0 0,1 0 1 0 0,-1 0-1 0 0,1 1 0 0 0,0-1 0 0 0,0 0 0 0 0,0 0 1 0 0,1 0-1 0 0,-1-1-10 0 0,1-6 47 0 0,-1 6-40 0 0,0-1-1 0 0,0 0 0 0 0,0 1 0 0 0,0-1 0 0 0,-1 1 0 0 0,0-1 1 0 0,0 0-1 0 0,0 1 0 0 0,-1 0 0 0 0,1-1 0 0 0,-1 1 0 0 0,0 0 0 0 0,0-1-6 0 0,1 4 0 0 0,1 0 0 0 0,0 0 0 0 0,-1 0 0 0 0,1 0 0 0 0,0 0 0 0 0,0 0 0 0 0,0-1 0 0 0,0 1 0 0 0,0 0 0 0 0,0 0 0 0 0,0 0 0 0 0,0 0 0 0 0,1 0 0 0 0,-1 0 0 0 0,0 0 0 0 0,1 0 0 0 0,-1 0 0 0 0,1 0 0 0 0,-1 0 0 0 0,1 0 0 0 0,-1 0 0 0 0,1 0 0 0 0,0 0 0 0 0,0 0 0 0 0,0-1 0 0 0,0 1 0 0 0,0-1 0 0 0,-1 1 0 0 0,1-1 0 0 0,0 0 0 0 0,0 1 0 0 0,-1-1 0 0 0,1 0 0 0 0,-1 1 0 0 0,0-1 0 0 0,1-1 0 0 0,-1-42 0 0 0,0 43 0 0 0,0 1 0 0 0,0-1 0 0 0,0 0 0 0 0,0 1 0 0 0,0-1 0 0 0,1 0 0 0 0,-1 1 0 0 0,1-1 0 0 0,-1 0 0 0 0,1 1 0 0 0,0-1 0 0 0,0 1 0 0 0,-1-1 0 0 0,1 1 0 0 0,1-1 0 0 0,3-6 0 0 0,0-2 0 0 0,-4 7 0 0 0,0 1 0 0 0,0 0 0 0 0,0-1 0 0 0,0 1 0 0 0,1 0 0 0 0,-1 0 0 0 0,1 0 0 0 0,-1 0 0 0 0,1 0 0 0 0,11-10 0 0 0,-8 8 0 0 0,0 0 0 0 0,0-1 0 0 0,-1 0 0 0 0,0 0 0 0 0,0 0 0 0 0,1-2 0 0 0,-1-3 0 0 0,-4 9 0 0 0,1 0 0 0 0,-1 0 0 0 0,0 0 0 0 0,1 0 0 0 0,-1 0 0 0 0,0 0 0 0 0,1 0 0 0 0,0 0 0 0 0,-1 0 0 0 0,1 0 0 0 0,-1 1 0 0 0,1-1 0 0 0,0 0 0 0 0,0 0 0 0 0,-1 1 0 0 0,1-1 0 0 0,0 0 0 0 0,0 1 0 0 0,0-1 0 0 0,0 1 0 0 0,0-1 0 0 0,0 1 0 0 0,0 0 0 0 0,0-1 0 0 0,12-2 0 0 0,-11 3 0 0 0,1-1 0 0 0,-1 1 0 0 0,0-1 0 0 0,0 0 0 0 0,1 0 0 0 0,-1 1 0 0 0,0-1 0 0 0,0-1 0 0 0,0 1 0 0 0,0 0 0 0 0,0 0 0 0 0,0-1 0 0 0,0 1 0 0 0,0-1 0 0 0,18-13-30 0 0,3 4-80 0 0,-3 3-22 0 0,-11 2 88 0 0,-1 2-23 0 0,-3 0-17 0 0,1 1-40 0 0,0 0-48 0 0,-1 0-58 0 0,1 0-66 0 0,-1 1-77 0 0,0 1-83 0 0,0 1-95 0 0,-2 0-659 0 0</inkml:trace>
  <inkml:trace contextRef="#ctx0" brushRef="#br0" timeOffset="3992.88">4639 758 4632 0 0,'0'0'101'0'0,"2"0"22"0"0,2 0-2 0 0,0 0-38 0 0,3 0-6 0 0,1 0-82 0 0,10 0-84 0 0,-12 0 101 0 0,0 0 46 0 0,0 0 63 0 0,0 0 80 0 0,1 0 94 0 0,0 0 112 0 0,2-2-37 0 0,2-3 52 0 0,2-2 40 0 0,-1 5-53 0 0,-8 2-209 0 0,2 1 82 0 0,10-1 640 0 0,-8 0-558 0 0,-5-1-196 0 0,1 1-33 0 0,-1-1-42 0 0,0 0-49 0 0,6-4 235 0 0,0-1 88 0 0,2 3 91 0 0,-9 3-137 0 0,-1-2-134 0 0,-1-4-6 0 0,0 1-38 0 0,0 5-136 0 0,0 0 0 0 0,0 0 0 0 0,0-1 0 0 0,0 1 0 0 0,0 0 0 0 0,0 0 0 0 0,0-1 0 0 0,0 1 0 0 0,0 0 0 0 0,0 0 0 0 0,0 0 0 0 0,0-1 0 0 0,0 1 0 0 0,1 0 0 0 0,-1 0 0 0 0,0 0 0 0 0,0 0 0 0 0,0-1 0 0 0,0 1 0 0 0,1 0 0 0 0,-1 0 0 0 0,0 0 0 0 0,0 0 0 0 0,0 0 0 0 0,0-1 0 0 0,1 1 0 0 0,-1 0 0 0 0,0 0 0 0 0,0 0 0 0 0,1 0 0 0 0,-1 0 0 0 0,0 0 0 0 0,0 0 0 0 0,0 0 0 0 0,1 0-7 0 0,5-3 61 0 0,0 1-1 0 0,1 0 1 0 0,-1 0-1 0 0,1 1 1 0 0,0-1-1 0 0,-1 1 1 0 0,1 1-61 0 0,-6 0 3 0 0,-1 0 0 0 0,0 0 0 0 0,1 0 0 0 0,-1 0 0 0 0,0 0 0 0 0,1 0 0 0 0,-1 0 1 0 0,0 0-1 0 0,1 0 0 0 0,-1 0 0 0 0,0 0 0 0 0,1 0 0 0 0,-1 0 0 0 0,0 0 0 0 0,1-1 0 0 0,-1 1 0 0 0,0 0 0 0 0,0 0 0 0 0,1 0 0 0 0,-1 0 1 0 0,0-1-1 0 0,0 1 0 0 0,1 0 0 0 0,-1 0 0 0 0,0-1 0 0 0,0 1-3 0 0,26-16 20 0 0,-7 6 49 0 0,-19 10-67 0 0,7-3 42 0 0,-7 3-39 0 0,1 0 1 0 0,-1 0-1 0 0,0-1 1 0 0,1 1-1 0 0,-1 0 0 0 0,1 0 1 0 0,-1 0-1 0 0,1-1 1 0 0,-1 1-1 0 0,0 0 1 0 0,1 0-1 0 0,-1-1 0 0 0,1 1 1 0 0,-1 0-1 0 0,0-1 1 0 0,1 1-1 0 0,-1 0 1 0 0,0-1-1 0 0,0 1 1 0 0,1-1-1 0 0,-1 1 0 0 0,0 0 1 0 0,0-1-1 0 0,0 1 1 0 0,1-1-1 0 0,-1 1 1 0 0,0-1-1 0 0,0 1 1 0 0,0-1-1 0 0,0 1 0 0 0,0 0 1 0 0,0-1-1 0 0,0 1 1 0 0,0-1-1 0 0,0 1 1 0 0,0-1-6 0 0,2-4 128 0 0,12-6-22 0 0,-1 6-74 0 0,-13 4-28 0 0,0 1 0 0 0,1-1 0 0 0,-1 1 0 0 0,0-1-1 0 0,1 0 1 0 0,-1 1 0 0 0,0-1 0 0 0,0 0 0 0 0,0 1-1 0 0,0-1 1 0 0,0 0 0 0 0,0 1 0 0 0,0-1 0 0 0,0 0 0 0 0,0 1-4 0 0,-2-14 93 0 0,1 13-88 0 0,0 0-1 0 0,0 1 1 0 0,1-1-1 0 0,-1 0 1 0 0,0 0-1 0 0,0 0 0 0 0,0 1 1 0 0,0-1-1 0 0,0 0 1 0 0,0 1-1 0 0,0-1 1 0 0,-1 0-5 0 0,-17-12 81 0 0,5 4-13 0 0,10 8-46 0 0,1 0 0 0 0,0 0 0 0 0,-1 0 1 0 0,1 1-1 0 0,-1 0 0 0 0,1 0 1 0 0,-1 0-23 0 0,4 0 1 0 0,0 0 0 0 0,0 0 1 0 0,0 0-1 0 0,0 0 1 0 0,0 0-1 0 0,0 0 0 0 0,-1 0 1 0 0,1 0-1 0 0,0 0 1 0 0,0 0-1 0 0,0 0 0 0 0,0 0 1 0 0,0 0-1 0 0,0 0 1 0 0,0 0-1 0 0,0 0 0 0 0,0 0 1 0 0,0 0-1 0 0,-1 0 1 0 0,1 0-1 0 0,0 0 0 0 0,0 0 1 0 0,0 0-1 0 0,0 0 1 0 0,0-1-1 0 0,0 1 0 0 0,0 0 1 0 0,0 0-1 0 0,0 0 1 0 0,0 0-1 0 0,0 0 0 0 0,0 0 1 0 0,0 0-1 0 0,0 0 1 0 0,-1 0-1 0 0,1 0 1 0 0,0 0-1 0 0,0 0 0 0 0,0 0 1 0 0,0-1-1 0 0,0 1 1 0 0,0 0-1 0 0,0 0 0 0 0,0 0 1 0 0,0 0-1 0 0,0 0 1 0 0,0 0-1 0 0,0 0 0 0 0,0 0 1 0 0,0 0-1 0 0,0 0 1 0 0,0-1-1 0 0,0 1 0 0 0,0 0 1 0 0,0 0-1 0 0,0 0 1 0 0,0 0-2 0 0,1-1 3 0 0,-1 1 1 0 0,0-1-1 0 0,0 1 1 0 0,0-1 0 0 0,0 1-1 0 0,0 0 1 0 0,-1-1 0 0 0,1 1-1 0 0,0-1 1 0 0,0 1-1 0 0,0-1 1 0 0,0 1 0 0 0,0-1-1 0 0,-1 1 1 0 0,1-1-1 0 0,0 1 1 0 0,0-1 0 0 0,-1 1-1 0 0,1 0 1 0 0,0-1 0 0 0,-1 1-1 0 0,1 0 1 0 0,0-1-1 0 0,-1 1 1 0 0,1 0 0 0 0,-1-1-1 0 0,1 1 1 0 0,-1 0 0 0 0,1 0-1 0 0,0 0 1 0 0,-1-1-1 0 0,1 1 1 0 0,-1 0 0 0 0,1 0-1 0 0,-1 0 1 0 0,1 0-1 0 0,-1 0 1 0 0,1 0 0 0 0,-1 0-1 0 0,1 0 1 0 0,-1 0 0 0 0,0 0-4 0 0,-1 0 72 0 0,-1 2 0 0 0,0 2-51 0 0,1-3-11 0 0,-5 2 20 0 0,-10 5 50 0 0,12-4-36 0 0,1-1 0 0 0,-1 1 0 0 0,1 0 0 0 0,0 0 0 0 0,-1 1-44 0 0,3-2 7 0 0,-3 1 76 0 0,-1-4-49 0 0,1 1-7 0 0,-10 28 133 0 0,12-22-112 0 0,3 4 69 0 0,-1-3-28 0 0,-1-3-63 0 0,-4 8 91 0 0,5-9-86 0 0,0-1 0 0 0,0 0 0 0 0,0 0 1 0 0,0 1-1 0 0,1-1 0 0 0,-1 1 0 0 0,1-1-31 0 0,-1 7 101 0 0,1 3 39 0 0,0 0 6 0 0,0 0-85 0 0,0 24-75 0 0,3-23-29 0 0,3-4 48 0 0,-2-2 28 0 0,1 2 23 0 0,-4-7-43 0 0,0-1 1 0 0,0 0 0 0 0,0 0 0 0 0,1 1-1 0 0,-1-1 1 0 0,1 0 0 0 0,-1 0 0 0 0,1 0 0 0 0,0 0-14 0 0,5 5 45 0 0,5 6-2 0 0,0-4-35 0 0,-7-7-8 0 0,-4-2 0 0 0,0 0 0 0 0,-1 1 0 0 0,1-1 0 0 0,0 0 0 0 0,-1 1 0 0 0,1-1 0 0 0,-1 0 0 0 0,1 1 0 0 0,-1-1 0 0 0,1 1 0 0 0,-1-1 0 0 0,1 1 0 0 0,-1-1 0 0 0,1 1 0 0 0,-1-1 0 0 0,1 1 0 0 0,-1-1 0 0 0,0 1 0 0 0,1 0 0 0 0,-1-1 0 0 0,0 1 0 0 0,0 0 0 0 0,3 4 0 0 0,-2-4 0 0 0,0 1 0 0 0,0-1 0 0 0,0 0-1 0 0,1 0 1 0 0,-1 0 0 0 0,0 0 0 0 0,1 0 0 0 0,-1 0 0 0 0,1 0 0 0 0,-1 0 0 0 0,1 0 0 0 0,-1-1 0 0 0,1 1 0 0 0,-1-1 0 0 0,1 1 0 0 0,0-1 0 0 0,-1 0 0 0 0,1 1 0 0 0,0-1 0 0 0,0 0 0 0 0,-1 0 0 0 0,1 0 0 0 0,1 0 0 0 0,15 2-11 0 0,-10 6-29 0 0,-8-8 39 0 0,0 1 1 0 0,1-1-1 0 0,-1 0 0 0 0,0 1 0 0 0,1-1 1 0 0,-1 0-1 0 0,0 1 0 0 0,1-1 1 0 0,-1 0-1 0 0,1 1 0 0 0,-1-1 0 0 0,0 0 1 0 0,1 1-1 0 0,-1-1 0 0 0,1 0 1 0 0,-1 0-1 0 0,1 0 0 0 0,-1 0 1 0 0,1 1-1 0 0,-1-1 0 0 0,1 0 0 0 0,-1 0 1 0 0,1 0-1 0 0,-1 0 0 0 0,1 0 1 0 0,-1 0-1 0 0,1 0 0 0 0,-1 0 1 0 0,1-1 0 0 0,1 1 0 0 0,-1 1 0 0 0,1-1 0 0 0,0 0 0 0 0,-1 0 0 0 0,1 1 0 0 0,-1-1 0 0 0,1 1 0 0 0,-1-1 0 0 0,1 1 0 0 0,-1 0 0 0 0,1-1 0 0 0,-1 1 0 0 0,2 1 0 0 0,-2-1 0 0 0,1 0 0 0 0,0 0 0 0 0,-1 0 0 0 0,1 0 0 0 0,0-1 0 0 0,0 1 0 0 0,0 0 0 0 0,0-1 0 0 0,-1 0 0 0 0,1 1 0 0 0,0-1 0 0 0,0 0 0 0 0,2 0 0 0 0,0 0 1 0 0,0 0 0 0 0,0-1 0 0 0,0 0 0 0 0,0 0 0 0 0,0 0 0 0 0,-1 0 0 0 0,1 0 0 0 0,0-1 0 0 0,0 0 0 0 0,2-1-1 0 0,25-2 54 0 0,-12-6-65 0 0,4 6-49 0 0,-12-5-39 0 0,-1 6 46 0 0,1 0-28 0 0,-3-7-55 0 0,-7 10 102 0 0,-1 0 0 0 0,1-1 0 0 0,0 1 1 0 0,0 0-1 0 0,0 0 0 0 0,0 0 0 0 0,0 0 0 0 0,1 0 1 0 0,-1 0-1 0 0,0 1 0 0 0,0-1 0 0 0,2 0 34 0 0,5-4-227 0 0,-2 2 26 0 0,-1 0-60 0 0,1 0-74 0 0,-2-1-89 0 0,-2 2 174 0 0,0 0-34 0 0,1-1-378 0 0,-1 1 148 0 0,1-1-39 0 0,1-1-638 0 0,3-3-562 0 0,2-2-986 0 0</inkml:trace>
  <inkml:trace contextRef="#ctx0" brushRef="#br0" timeOffset="4530.22">5632 632 8232 0 0,'0'0'182'0'0,"0"2"29"0"0,0 2-136 0 0,0 11 153 0 0,3-7-108 0 0,4-4-75 0 0,-7-4-45 0 0,1 0 0 0 0,-1 1 0 0 0,0-1 0 0 0,1 0-1 0 0,-1 1 1 0 0,1-1 0 0 0,-1 0 0 0 0,0 1 0 0 0,1-1 0 0 0,-1 0-1 0 0,0 1 1 0 0,1-1 0 0 0,-1 0 0 0 0,0 1 0 0 0,0-1-1 0 0,1 1 1 0 0,-1-1 0 0 0,0 1 0 0 0,0-1 0 0 0,0 1 0 0 0,0-1-1 0 0,1 1 1 0 0,-1-1 0 0 0,0 1 0 0 0,0-1 0 0 0,0 1 0 0 0,0-1-1 0 0,0 1 1 0 0,0-1 0 0 0,0 1 0 0 0,-1-1 0 0 0,1 1 0 0 0,3 13 43 0 0,3-3 89 0 0,-1-2 67 0 0,-3 2 79 0 0,1-6 426 0 0,-1-3-542 0 0,4 6 250 0 0,-3-3-174 0 0,-3-1-54 0 0,1 0 50 0 0,0 1 60 0 0,-1 1 72 0 0,0-3-311 0 0,0-1 0 0 0,0 1-1 0 0,0-1 1 0 0,0 1 0 0 0,1-1-1 0 0,-1 1 1 0 0,1 0-55 0 0,6 3 228 0 0,-3-4-93 0 0,3 9 207 0 0,0 3-77 0 0,-5-10-162 0 0,3 28 587 0 0,0-24-525 0 0,1 2 63 0 0,-4 3 51 0 0,-2-9-55 0 0,0 6 12 0 0,1 2-29 0 0,-1-4-35 0 0,0-1 18 0 0,0 0 60 0 0,0-3 18 0 0,0 1 64 0 0,0-2 76 0 0,-1 0 84 0 0,4-3-394 0 0,-3 0-95 0 0,1 0-1 0 0,-1 0 1 0 0,0 1 0 0 0,1-1 0 0 0,-1 0 0 0 0,1-1 0 0 0,-1 1 0 0 0,1 0-1 0 0,-1 0 1 0 0,1 0 0 0 0,-1 0 0 0 0,0 0 0 0 0,1 0 0 0 0,-1 0 0 0 0,1-1-1 0 0,-1 1 1 0 0,0 0 0 0 0,1 0 0 0 0,-1 0 0 0 0,0-1 0 0 0,1 1-1 0 0,-1 0 1 0 0,0-1 0 0 0,1 1 0 0 0,-1 0 0 0 0,0-1 0 0 0,0 1 0 0 0,1 0-1 0 0,-1-1 1 0 0,0 1 0 0 0,0-1 0 0 0,0 1 0 0 0,1 0 0 0 0,-1-1 0 0 0,0 1-1 0 0,0-1 1 0 0,0 1 0 0 0,0 0 0 0 0,0-1 0 0 0,0 1 0 0 0,0-1-1 0 0,0 1 1 0 0,0-1 0 0 0,0 1 0 0 0,0-1 0 0 0,0 1 0 0 0,0-1-3 0 0,0 0 8 0 0,0-1 0 0 0,0 0 0 0 0,0 0 0 0 0,0 0 0 0 0,1 1 0 0 0,-1-1 0 0 0,1 0 0 0 0,-1 0 0 0 0,1 0-8 0 0,9-16-8 0 0,1-4-42 0 0,0-4-38 0 0,0 7 71 0 0,-8 15 17 0 0,-1 0-1 0 0,1-1 1 0 0,-1 1 0 0 0,1-1 0 0 0,-1-1 0 0 0,4-21 0 0 0,4 6 0 0 0,-6 3 0 0 0,-3 15 0 0 0,-1 0 0 0 0,1 0 0 0 0,0 0 0 0 0,-1 0 0 0 0,1 0 0 0 0,0 0 0 0 0,1 1 0 0 0,-1-1 0 0 0,0 0 0 0 0,1 1 0 0 0,0-1 0 0 0,0 1 0 0 0,0-2 0 0 0,15-8 0 0 0,-14 11 0 0 0,-1 0 0 0 0,0-1 0 0 0,1 1 0 0 0,-1-1 0 0 0,0 0 0 0 0,0 1 0 0 0,0-1 0 0 0,-1 0 0 0 0,1 0 0 0 0,0 0 0 0 0,0-2 0 0 0,3-7 0 0 0,-5 10 0 0 0,0 0-1 0 0,1 0 1 0 0,-1 0-1 0 0,1 0 0 0 0,-1 0 1 0 0,1 0-1 0 0,0 0 1 0 0,-1 0-1 0 0,1 0 1 0 0,0 0-1 0 0,-1 0 0 0 0,1 0 1 0 0,0 0-1 0 0,0 0 1 0 0,0 1-1 0 0,0-1 0 0 0,0 0 1 0 0,1 0 0 0 0,15-7-45 0 0,20-11 8 0 0,-28 15 5 0 0,8 0 26 0 0,-12 4-4 0 0,1-1 0 0 0,-1 1 0 0 0,0 1 0 0 0,1-1 0 0 0,-1 1 0 0 0,0 0 0 0 0,4 1 10 0 0,29 19 0 0 0,-23-9 0 0 0,-5-1 0 0 0,2 5 13 0 0,2 10 81 0 0,-11-20-73 0 0,-2-4-11 0 0,-1-1 0 0 0,1 1 0 0 0,-1 0 0 0 0,0 0 0 0 0,1 0 0 0 0,-1 0 0 0 0,0 0-1 0 0,0 0 1 0 0,0-1 0 0 0,0 1 0 0 0,0 1-10 0 0,-1-1 13 0 0,1 0-1 0 0,0 0 1 0 0,0 0 0 0 0,0 0-1 0 0,0 0 1 0 0,0 0 0 0 0,1 0-1 0 0,-1 0 1 0 0,1-1 0 0 0,-1 1-1 0 0,1 1-12 0 0,4 5 46 0 0,-4-6-37 0 0,0-1 1 0 0,0 0-1 0 0,0 1 0 0 0,-1-1 1 0 0,1 1-1 0 0,0-1 0 0 0,-1 1 1 0 0,1 0-1 0 0,-1-1 0 0 0,1 1 1 0 0,-1-1-1 0 0,0 1 0 0 0,0 0 0 0 0,0 0-9 0 0,1 14 43 0 0,0-12-26 0 0,-1 1-1 0 0,0-1 1 0 0,0 0-1 0 0,0 1 1 0 0,0-1 0 0 0,-1 0-1 0 0,1 1 1 0 0,-1-1-1 0 0,-1 4-16 0 0,-9 8 30 0 0,8-1 36 0 0,3 14 25 0 0,0-26-67 0 0,0-3-113 0 0,0 0-58 0 0,0 0-12 0 0,0 0 31 0 0,0 0-54 0 0,0 0-128 0 0,0 0 11 0 0,0 0-36 0 0,0 0-889 0 0,0 0-57 0 0</inkml:trace>
  <inkml:trace contextRef="#ctx0" brushRef="#br0" timeOffset="4932.89">6863 490 10712 0 0,'0'0'241'0'0,"0"0"38"0"0,0 0 11 0 0,0 0-28 0 0,-3-3-85 0 0,-1-1-32 0 0,-2-2 155 0 0,3 3 280 0 0,1 3 27 0 0,-4 0-316 0 0,-9-1 189 0 0,5 2-200 0 0,3 0-100 0 0,3 1-70 0 0,-2 8 86 0 0,-7-5-56 0 0,1 4-19 0 0,-24 27 248 0 0,21-20-249 0 0,3-3-19 0 0,0 6 2 0 0,9-14-65 0 0,-1 1-1 0 0,0-1 0 0 0,0 0 0 0 0,0 0 0 0 0,0 0-37 0 0,-10 10 96 0 0,12-11-75 0 0,-1 0 1 0 0,1 0 0 0 0,0 0-1 0 0,0 0 1 0 0,1 0 0 0 0,-1 0-1 0 0,0 3-21 0 0,-3 9 72 0 0,-1 3-61 0 0,1-7 3 0 0,1 0 1 0 0,0 0-1 0 0,1 1 0 0 0,0-1 0 0 0,0 13-14 0 0,3 41 75 0 0,-1-65-72 0 0,1 1 1 0 0,0-1-1 0 0,0 1 0 0 0,0-1 1 0 0,1 1-1 0 0,-1-1 0 0 0,0 1 0 0 0,1-1 1 0 0,-1 0-1 0 0,1 1 0 0 0,-1-1 1 0 0,1 1-1 0 0,-1-1 0 0 0,1 0 0 0 0,0 1 1 0 0,0-1-4 0 0,11 22 11 0 0,-11-21-5 0 0,1 1-1 0 0,-1-1 0 0 0,1 0 1 0 0,0 0-1 0 0,0 0 1 0 0,0 0-1 0 0,0 0 1 0 0,0 0-1 0 0,0 0-5 0 0,7 3 1 0 0,-1 0 0 0 0,1 0 1 0 0,3 1-2 0 0,-8-3 0 0 0,-3-3 0 0 0,0 0 0 0 0,0 0 0 0 0,0 1 0 0 0,0-1 0 0 0,0 0 0 0 0,0 0 0 0 0,0 0 0 0 0,0 0 0 0 0,0 0 0 0 0,0 0 0 0 0,0 0 0 0 0,0 0 0 0 0,0 0 0 0 0,0-1 0 0 0,0 1 0 0 0,0 0 0 0 0,-1-1 0 0 0,1 1 0 0 0,0-1 0 0 0,0 1 0 0 0,0-1 0 0 0,0 1 0 0 0,-1-1 0 0 0,1 1 0 0 0,0-1 0 0 0,0 0 0 0 0,-1 1 0 0 0,7-5 0 0 0,4 0 43 0 0,1-1-96 0 0,5-1-131 0 0,9-3-212 0 0,-16 7 259 0 0,-7 2 116 0 0,0 0-41 0 0,0 0-40 0 0,0 0-38 0 0,-1 0-36 0 0,2-1-278 0 0,-1 1-123 0 0,0-1-106 0 0,0 0-93 0 0,1-1-78 0 0,-1-1-61 0 0,4-2-995 0 0,2-4-1076 0 0</inkml:trace>
  <inkml:trace contextRef="#ctx0" brushRef="#br0" timeOffset="5310.56">7194 695 6336 0 0,'0'0'141'0'0,"0"0"23"0"0,6 0 11 0 0,20 0-29 0 0,-8 0-96 0 0,-7 0 31 0 0,-1 0 147 0 0,0 0 136 0 0,4-3 256 0 0,-6-2-280 0 0,2 0 145 0 0,4 2 81 0 0,-6 2-296 0 0,-2-1-56 0 0,1-2-8 0 0,0-2 61 0 0,-4 4 45 0 0,0 0-114 0 0,0 1-72 0 0,1 1-69 0 0,0 0-18 0 0,-2 0 49 0 0,1-2-12 0 0,2-1-3 0 0,2-2 14 0 0,-2 3 8 0 0,0 1 36 0 0,1 0 70 0 0,-3-1-15 0 0,23-24 124 0 0,-23 23-215 0 0,-2 0-34 0 0,-2-2 1 0 0,0 0-19 0 0,5 0 80 0 0,6-6-29 0 0,-6 4 23 0 0,-8-2-57 0 0,4 9-59 0 0,-6-4 56 0 0,5 4-53 0 0,1-1-1 0 0,-1 1 1 0 0,1 0 0 0 0,-1 0 0 0 0,1-1-1 0 0,0 1 1 0 0,-1 0 0 0 0,1-1-1 0 0,-1 1 1 0 0,1 0 0 0 0,0-1-1 0 0,0 1 1 0 0,-1-1 0 0 0,1 1 0 0 0,0 0-1 0 0,0-1 1 0 0,-1 1 0 0 0,1-1-1 0 0,0 1 1 0 0,0-1 0 0 0,0 1 0 0 0,0-1-1 0 0,0 1 1 0 0,-1-1 0 0 0,1 1-1 0 0,0-1 1 0 0,0 1 0 0 0,0-1-1 0 0,1 1 1 0 0,-1-1 0 0 0,0 1 0 0 0,0-1-4 0 0,0 0 6 0 0,0 0-1 0 0,0 0 1 0 0,0 1 0 0 0,0-1 0 0 0,-1 0 0 0 0,1 0 0 0 0,0 1 0 0 0,0-1 0 0 0,-1 0 0 0 0,1 0 0 0 0,0 1 0 0 0,-1-1 0 0 0,1 0 0 0 0,0 1-1 0 0,-1-1 1 0 0,1 0 0 0 0,-1 1 0 0 0,0-1 0 0 0,1 1 0 0 0,-1-1 0 0 0,1 0 0 0 0,-1 1 0 0 0,0 0 0 0 0,1-1 0 0 0,-1 1 0 0 0,0-1 0 0 0,0 1 0 0 0,1 0-1 0 0,-2-1-5 0 0,1 1 10 0 0,0-1 0 0 0,0 1-1 0 0,0-1 1 0 0,0 1-1 0 0,0-1 1 0 0,0 0-1 0 0,0 0 1 0 0,0 0-1 0 0,0 0 1 0 0,0 1-1 0 0,0-1 1 0 0,0 0-1 0 0,0 0 1 0 0,1-1-1 0 0,-1 1-9 0 0,-4-12 150 0 0,-2 8-45 0 0,7 5-98 0 0,-1 0-1 0 0,1 0 1 0 0,-1 0-1 0 0,1-1 1 0 0,0 1-1 0 0,-1 0 0 0 0,1 0 1 0 0,0-1-1 0 0,-1 1 1 0 0,1 0-1 0 0,0 0 1 0 0,0-1-1 0 0,-1 1 1 0 0,1-1-1 0 0,0 1 0 0 0,0 0 1 0 0,-1-1-1 0 0,1 1 1 0 0,0 0-1 0 0,0-1 1 0 0,0 1-1 0 0,0-1 0 0 0,0 1 1 0 0,0 0-1 0 0,-1-1 1 0 0,1 1-1 0 0,0-1 1 0 0,0 1-1 0 0,0-1 0 0 0,1 1 1 0 0,-1-1-7 0 0,0 1 3 0 0,0 0-1 0 0,0 0 1 0 0,0 0 0 0 0,0 0 0 0 0,0 0 0 0 0,0 0-1 0 0,0 0 1 0 0,0 0 0 0 0,0 0 0 0 0,0-1 0 0 0,0 1-1 0 0,0 0 1 0 0,0 0 0 0 0,0 0 0 0 0,0 0-1 0 0,0 0 1 0 0,0 0 0 0 0,0 0 0 0 0,0 0 0 0 0,0 0-1 0 0,0 0 1 0 0,0-1 0 0 0,0 1 0 0 0,0 0-1 0 0,-1 0 1 0 0,1 0 0 0 0,0 0 0 0 0,0 0 0 0 0,0 0-1 0 0,0 0 1 0 0,0 0 0 0 0,0 0 0 0 0,0 0 0 0 0,0 0-1 0 0,0 0 1 0 0,0 0 0 0 0,0 0 0 0 0,0 0-1 0 0,0 0 1 0 0,-1 0 0 0 0,1 0 0 0 0,0 0 0 0 0,0 0-1 0 0,0-1 1 0 0,0 1 0 0 0,0 0 0 0 0,0 0-1 0 0,0 0 1 0 0,0 0 0 0 0,0 1 0 0 0,0-1 0 0 0,-1 0-1 0 0,1 0 1 0 0,0 0 0 0 0,0 0 0 0 0,0 0 0 0 0,0 0-3 0 0,-12 0 152 0 0,-19 0 317 0 0,23 0-364 0 0,1 0-47 0 0,2 2 94 0 0,-6 11 0 0 0,6 1 0 0 0,-5-9 0 0 0,4 8 0 0 0,0-3-69 0 0,0 0-37 0 0,-8 15-23 0 0,8-8-23 0 0,5-13 0 0 0,0 0 0 0 0,0 0 0 0 0,-1 0 0 0 0,1 0 0 0 0,-1-1 0 0 0,-2 4 0 0 0,1-3 0 0 0,1 0 0 0 0,0 1 0 0 0,0-1 0 0 0,0 0 0 0 0,1 1 0 0 0,-1-1 0 0 0,1 1 0 0 0,0-1 0 0 0,1 1 0 0 0,-1 1 0 0 0,0 9 0 0 0,1 0 0 0 0,1 7 0 0 0,0 2 0 0 0,-1 24 0 0 0,0-46 0 0 0,0 1 1 0 0,0 0 0 0 0,0 0 0 0 0,1 0-1 0 0,-1-1 1 0 0,1 1 0 0 0,0 0 0 0 0,-1 0 0 0 0,1-1-1 0 0,1 1 1 0 0,-1-1 0 0 0,0 1 0 0 0,1-1-1 0 0,-1 1 1 0 0,1-1 0 0 0,1 2-1 0 0,10 15 48 0 0,-10-11-43 0 0,-1-4-1 0 0,0 0 1 0 0,0-1-1 0 0,1 1 1 0 0,-1 0-1 0 0,2 1-4 0 0,15 11 45 0 0,2-3-23 0 0,18 8-22 0 0,-16-11 46 0 0,-16-9-44 0 0,-1 0-1 0 0,1 0 1 0 0,0-1-1 0 0,-1 0 1 0 0,4 0-2 0 0,54 0 13 0 0,-41 0-54 0 0,-2 0-45 0 0,-15 0 52 0 0,-1 0-20 0 0,-1 0-27 0 0,0-1-44 0 0,-1 1-20 0 0,0 0-44 0 0,0-1-51 0 0,0 0-57 0 0,0 1-61 0 0,0-1-57 0 0,1-1-51 0 0,-1 1-44 0 0,1 0-152 0 0,-1-1-43 0 0,2 0-184 0 0,2-2-491 0 0</inkml:trace>
  <inkml:trace contextRef="#ctx0" brushRef="#br0" timeOffset="5821.14">8488 32 6296 0 0,'0'0'184'0'0,"-3"-2"-6"0"0,-3-5-117 0 0,2 3 33 0 0,2 2 97 0 0,1 1 221 0 0,1 1 374 0 0,0 0 29 0 0,0 0-24 0 0,0 0-134 0 0,0 0-60 0 0,0 0-11 0 0,0 2-358 0 0,0 0-38 0 0,0 2 88 0 0,0 0-114 0 0,0-1-74 0 0,1 9 35 0 0,1-7 16 0 0,3 3-3 0 0,0 2 55 0 0,-2 4 34 0 0,-1 1-26 0 0,4 0-60 0 0,0 2-6 0 0,-5-9-53 0 0,0 2 33 0 0,-1-3-59 0 0,1-1 0 0 0,0 0 0 0 0,0 0 0 0 0,1 0 0 0 0,0 2-56 0 0,4 16 144 0 0,-1 18 64 0 0,0-18-79 0 0,-2-14-58 0 0,-1 1 1 0 0,-1 0 0 0 0,1-1 0 0 0,-2 3-72 0 0,0 14 151 0 0,0 31 146 0 0,0-27-121 0 0,0 0-107 0 0,0 0 61 0 0,0 112 743 0 0,0-98-704 0 0,0-22-134 0 0,0 0-41 0 0,0 11-88 0 0,0 0-117 0 0,0-16 55 0 0,0 0-36 0 0,0 0-39 0 0,0 1-42 0 0,0-33-428 0 0,0-1-31 0 0</inkml:trace>
  <inkml:trace contextRef="#ctx0" brushRef="#br0" timeOffset="6348.74">8551 111 7856 0 0,'0'0'174'0'0,"0"0"29"0"0,3 0 13 0 0,4-2-95 0 0,-3-2-47 0 0,0-3-46 0 0,10 2-28 0 0,-5-2 13 0 0,-3 1 34 0 0,-6 6-47 0 0,8-9 142 0 0,9-7 239 0 0,-6 11-133 0 0,1 3 57 0 0,-2 0-48 0 0,-6-3-40 0 0,0-1-47 0 0,4 1 15 0 0,9-4 23 0 0,-13 7-141 0 0,0 1 11 0 0,0 0 0 0 0,1 0 0 0 0,-1 0 0 0 0,0 1 0 0 0,1-1 0 0 0,-1 1-1 0 0,1 0 1 0 0,-1 1 0 0 0,4 0-78 0 0,8-1 267 0 0,-9 0-154 0 0,-5 0-82 0 0,1 0 0 0 0,-1 0 0 0 0,0 0-1 0 0,0 0 1 0 0,0 0 0 0 0,0 0 0 0 0,0 1-1 0 0,1-1 1 0 0,-1 1 0 0 0,1 0-31 0 0,40 21 432 0 0,-23-12-304 0 0,11 16-45 0 0,-24-23-49 0 0,-4-2-27 0 0,0 1 0 0 0,0-1 0 0 0,-1 0 0 0 0,1 1 0 0 0,0-1 0 0 0,-1 1 0 0 0,1 0 0 0 0,-1 0 0 0 0,0 0 0 0 0,0 0 0 0 0,0 0 1 0 0,0 1-1 0 0,0-1 0 0 0,0 1 0 0 0,0 0-7 0 0,16 31 65 0 0,-2-5-54 0 0,-3 1 27 0 0,2 13 104 0 0,-14-40-128 0 0,4 20 173 0 0,-6-4-57 0 0,-4 0-52 0 0,-1-1-42 0 0,-3 3-37 0 0,4-9 1 0 0,-2-1 0 0 0,1-1 0 0 0,-1 1 0 0 0,-9 9 0 0 0,-3 6-11 0 0,10-13-17 0 0,7-9 24 0 0,-1 0 1 0 0,1 0 0 0 0,-1 0-1 0 0,0-1 1 0 0,-1 1-1 0 0,1-1 1 0 0,0 0 0 0 0,-1 0-1 0 0,0 0 1 0 0,0 0 0 0 0,-2 1 3 0 0,-16 14-40 0 0,16-12 37 0 0,0-1 0 0 0,0 0 0 0 0,0 0 0 0 0,-1-1 0 0 0,1 1 0 0 0,-1-2 1 0 0,-1 1 2 0 0,-60 17 0 0 0,58-18 0 0 0,-25 10 0 0 0,27-8 0 0 0,7-4 1 0 0,-1 0-1 0 0,1 0 1 0 0,0 0 0 0 0,-1-1 0 0 0,1 1-1 0 0,-1 0 1 0 0,0-1 0 0 0,1 1 0 0 0,-1-1-1 0 0,1 0 1 0 0,-1 1 0 0 0,0-1 0 0 0,1 0-1 0 0,-1 0 0 0 0,-43 0 64 0 0,42 0-5 0 0,3 0 32 0 0,0 0 6 0 0,0 0 6 0 0,0 0 2 0 0,0 0 6 0 0,0 3 1 0 0,1-3-107 0 0,-1 1 1 0 0,0 0-1 0 0,0-1 1 0 0,0 1-1 0 0,0 0 1 0 0,1-1-1 0 0,-1 1 1 0 0,0-1-1 0 0,1 1 1 0 0,-1 0-1 0 0,1-1 1 0 0,-1 1-1 0 0,0-1 1 0 0,1 1-1 0 0,-1-1 1 0 0,1 1-1 0 0,-1-1 1 0 0,1 0 0 0 0,0 1-1 0 0,-1-1 1 0 0,1 0-1 0 0,-1 1 1 0 0,1-1-1 0 0,0 0 1 0 0,-1 0-1 0 0,1 1 1 0 0,0-1-1 0 0,-1 0 1 0 0,1 0-1 0 0,0 0 1 0 0,-1 0-1 0 0,1 0 1 0 0,0 0-6 0 0,31 0 191 0 0,-20 0-132 0 0,-10 0-48 0 0,-1 0 0 0 0,1 0 0 0 0,0 0 0 0 0,0 1 0 0 0,0-1 0 0 0,-1 0 0 0 0,1 1 1 0 0,0-1-1 0 0,0 1 0 0 0,-1 0 0 0 0,1 0 0 0 0,0-1 0 0 0,-1 1 0 0 0,1 1-11 0 0,0-1 10 0 0,-1 0-1 0 0,1 0 0 0 0,-1 0 1 0 0,1-1-1 0 0,0 1 0 0 0,-1 0 1 0 0,1-1-1 0 0,0 1 0 0 0,0-1 1 0 0,-1 0-1 0 0,1 1 1 0 0,0-1-1 0 0,0 0 0 0 0,0 0-9 0 0,8-1 29 0 0,-6 1-16 0 0,-1-1 0 0 0,1 1 0 0 0,0 0 0 0 0,-1 0 0 0 0,1 1 0 0 0,0-1 0 0 0,-1 1 0 0 0,1 0 0 0 0,1 0-13 0 0,-3 0 6 0 0,6 2 28 0 0,0-1 0 0 0,0 1 0 0 0,0-2 1 0 0,0 1-1 0 0,8-1-34 0 0,1 1 92 0 0,0 4-17 0 0,-1 0-19 0 0,15-1 60 0 0,1 5 17 0 0,-15-6-53 0 0,-9-2-39 0 0,0 0 0 0 0,-1 0 1 0 0,0 0-1 0 0,1 1 1 0 0,0 1-42 0 0,7 4 70 0 0,-6-3-18 0 0,0-1 1 0 0,0 0-1 0 0,0 0 0 0 0,3 0-52 0 0,19 1 136 0 0,1 6 0 0 0,-26-10-109 0 0,5 2 43 0 0,-1 0-1 0 0,1 0 1 0 0,3 3-70 0 0,-10-5 15 0 0,0 1 1 0 0,-1 0-1 0 0,0 0 1 0 0,1 1-1 0 0,-1-1 1 0 0,0 1-1 0 0,0 0-15 0 0,3 3 34 0 0,-4-5-22 0 0,0 1-1 0 0,1 0 1 0 0,-1 0-1 0 0,-1 0 1 0 0,1 0 0 0 0,0 0-1 0 0,0 0 1 0 0,-1 1-1 0 0,0-1 1 0 0,1 0-1 0 0,-1 1 1 0 0,0-1-1 0 0,0 1 1 0 0,0 0 0 0 0,0-1-1 0 0,-1 1-11 0 0,0-3 1 0 0,0 1 0 0 0,0-1 0 0 0,0 0 0 0 0,0 0 0 0 0,0 0 0 0 0,0 0 0 0 0,0 0 0 0 0,0 0 0 0 0,0 0 0 0 0,0 0 0 0 0,0 0 0 0 0,0 0 1 0 0,0 1-1 0 0,0-1 0 0 0,0 0 0 0 0,0 0 0 0 0,0 0 0 0 0,0 0 0 0 0,0 0 0 0 0,0 0 0 0 0,0 0 0 0 0,0 0 0 0 0,0 0 0 0 0,1 0 0 0 0,-1 0 0 0 0,0 1 0 0 0,0-1 0 0 0,0 0 0 0 0,0 0 0 0 0,0 0 0 0 0,0 0 0 0 0,0 0 0 0 0,0 0 0 0 0,0 0 0 0 0,0 0 0 0 0,0 0 0 0 0,0 0 0 0 0,0 0 0 0 0,1 0 0 0 0,-1 0 0 0 0,0 0 0 0 0,0 0 0 0 0,0 0 0 0 0,0 0 0 0 0,0 0 0 0 0,0 0 1 0 0,0 0-1 0 0,0 0 0 0 0,0 0 0 0 0,0 0 0 0 0,1 0 0 0 0,-1 0 0 0 0,0 0 0 0 0,0 0 0 0 0,0 0 0 0 0,0 0 0 0 0,0 0-1 0 0,0 0 2 0 0,1 0 0 0 0,-1 0 1 0 0,0 0-1 0 0,0 0 0 0 0,0-1 1 0 0,1 1-1 0 0,-1 0 0 0 0,0 0 0 0 0,0 0 1 0 0,1 0-1 0 0,-1 0 0 0 0,0 0 1 0 0,0 0-1 0 0,1 0 0 0 0,-1 0 1 0 0,0 0-1 0 0,0 1 0 0 0,1-1 0 0 0,-1 0 1 0 0,0 0-1 0 0,0 0 0 0 0,1 0 1 0 0,-1 0-1 0 0,0 0 0 0 0,0 0 1 0 0,0 1-1 0 0,1-1 0 0 0,-1 0 0 0 0,0 0 1 0 0,0 0-1 0 0,0 0 0 0 0,1 1 1 0 0,-1-1-1 0 0,0 0 0 0 0,0 0 1 0 0,0 0-1 0 0,0 1 0 0 0,0-1 0 0 0,0 0-2 0 0,-2 5 42 0 0,-2-2-70 0 0,2-1-15 0 0,0 1-81 0 0,0 5-82 0 0,3-6 99 0 0,-1 0-60 0 0,0-1-80 0 0,0-1 69 0 0,0 1-81 0 0,0-1-41 0 0,0 1-37 0 0,0-1-34 0 0,0 0-240 0 0,0 1-57 0 0,0-1-786 0 0,0 0-622 0 0,0 0-1180 0 0</inkml:trace>
  <inkml:trace contextRef="#ctx0" brushRef="#br0" timeOffset="6880.53">9498 711 6056 0 0,'0'0'176'0'0,"2"0"-4"0"0,14 0-74 0 0,-4 0 96 0 0,11 0 681 0 0,-19 0-720 0 0,2 0-37 0 0,10 0 289 0 0,14 1 269 0 0,-13-5-255 0 0,-9-1-294 0 0,-7 4-105 0 0,1 0-1 0 0,-1 0 0 0 0,1 0 1 0 0,-1 1-1 0 0,1-1 0 0 0,-1 0 1 0 0,1 1-1 0 0,-1-1 1 0 0,1 1-1 0 0,0-1 0 0 0,-1 1 1 0 0,1 0-1 0 0,0 0 0 0 0,-1 0-21 0 0,11 0 138 0 0,-9 1-95 0 0,1-1 0 0 0,-1 0 1 0 0,0 0-1 0 0,0 0 0 0 0,0 0 1 0 0,1-1-1 0 0,-1 1 0 0 0,0-1 1 0 0,0 0-1 0 0,1 0-43 0 0,4-4 107 0 0,2 0 44 0 0,3 2 38 0 0,-2 0-19 0 0,-5-3-43 0 0,-6 6-120 0 0,0-1 0 0 0,1 1 0 0 0,-1-1 1 0 0,0 1-1 0 0,1 0 0 0 0,-1-1 0 0 0,1 1 1 0 0,-1-1-1 0 0,1 1 0 0 0,-1 0 0 0 0,0-1 0 0 0,1 1 1 0 0,-1 0-1 0 0,1 0 0 0 0,0-1 0 0 0,-1 1 1 0 0,1 0-1 0 0,-1 0 0 0 0,1 0 0 0 0,-1-1 1 0 0,1 1-1 0 0,0 0 0 0 0,-1 0 0 0 0,1 0-7 0 0,4-2 114 0 0,6-9-10 0 0,-8 8-28 0 0,-3 1-7 0 0,0-2-48 0 0,-1-26 96 0 0,-1 22-96 0 0,-3 7-8 0 0,5 1-12 0 0,-1 0 1 0 0,1 0-1 0 0,-1 0 1 0 0,1 0-1 0 0,0 0 1 0 0,-1 0-1 0 0,1 0 1 0 0,-1 0-1 0 0,1 0 1 0 0,-1 0-1 0 0,1 0 1 0 0,0 0-1 0 0,-1-1 1 0 0,1 1-1 0 0,-1 0 1 0 0,1 0-1 0 0,0 0 1 0 0,-1-1-1 0 0,1 1 1 0 0,-1 0-1 0 0,1 0 1 0 0,0-1-1 0 0,-1 1 0 0 0,1 0 1 0 0,0-1-1 0 0,0 1 1 0 0,-1 0-2 0 0,-25-27 21 0 0,20 23 26 0 0,-1 4-38 0 0,2-1-1 0 0,-4-4 15 0 0,8 4-19 0 0,-1 0 0 0 0,1 0 0 0 0,-1 0 1 0 0,1 0-1 0 0,-1 1 0 0 0,1-1 1 0 0,-1 1-1 0 0,0-1 0 0 0,1 1 0 0 0,-1-1 1 0 0,-1 1-5 0 0,-3-3 74 0 0,-4-7-4 0 0,3 6 16 0 0,-2 5-62 0 0,6-1-5 0 0,3 0-15 0 0,-1 0-1 0 0,1 0 1 0 0,-1 0-1 0 0,0 0 1 0 0,1 0 0 0 0,-1 0-1 0 0,0 0 1 0 0,1 0-1 0 0,-1 0 1 0 0,1 1 0 0 0,-1-1-1 0 0,0 0 1 0 0,1 0-1 0 0,-1 0 1 0 0,1 1-1 0 0,-1-1 1 0 0,1 0 0 0 0,-1 1-1 0 0,1-1 1 0 0,-1 1-1 0 0,1-1 1 0 0,-1 1 0 0 0,1-1-1 0 0,-1 1 1 0 0,1-1-1 0 0,0 1 1 0 0,-1-1-4 0 0,-6 7 81 0 0,-5-5 16 0 0,12-2-96 0 0,-1 0 1 0 0,1 0-1 0 0,0 0 1 0 0,-1-1-1 0 0,1 1 0 0 0,-1 0 1 0 0,1 1-1 0 0,0-1 1 0 0,-1 0-1 0 0,1 0 1 0 0,-1 0-1 0 0,1 0 1 0 0,-1 0-1 0 0,1 0 1 0 0,0 0-1 0 0,-1 1 1 0 0,1-1-1 0 0,0 0 1 0 0,-1 0-1 0 0,1 0 1 0 0,0 1-1 0 0,-1-1 1 0 0,1 0-1 0 0,0 1 1 0 0,-1-1-1 0 0,1 0 1 0 0,0 0-1 0 0,0 1 0 0 0,-1-1 1 0 0,1 1-1 0 0,0-1 1 0 0,0 0-1 0 0,0 1 1 0 0,0-1-1 0 0,-1 0 1 0 0,1 1-1 0 0,0-1 1 0 0,0 1-1 0 0,0-1 1 0 0,0 1-1 0 0,0-1 1 0 0,0 0-1 0 0,0 1 1 0 0,0-1-1 0 0,0 1 1 0 0,0-1-1 0 0,0 0 1 0 0,1 1-1 0 0,-1 0-1 0 0,0-1 3 0 0,0 1-1 0 0,0 0 1 0 0,0 0 0 0 0,0 0 0 0 0,0 0-1 0 0,0-1 1 0 0,0 1 0 0 0,0 0-1 0 0,0 0 1 0 0,-1 0 0 0 0,1 0 0 0 0,0-1-1 0 0,-1 1 1 0 0,1 0 0 0 0,0 0-1 0 0,-1-1 1 0 0,1 1 0 0 0,-1 0 0 0 0,0 0-3 0 0,-9 4 64 0 0,-6 24-48 0 0,14-14-6 0 0,2-14-6 0 0,0 0 0 0 0,0 0 0 0 0,0 0-1 0 0,0 0 1 0 0,0 0 0 0 0,0-1 0 0 0,0 1 0 0 0,-1 0 0 0 0,1 0-1 0 0,0 0 1 0 0,0 0 0 0 0,-1-1 0 0 0,1 1 0 0 0,-1 0 0 0 0,1 0-4 0 0,-4 1 29 0 0,-3 4 26 0 0,4 7-8 0 0,2 6 42 0 0,2 26 184 0 0,0-17-26 0 0,-1-21-185 0 0,-1-5-42 0 0,1 0 0 0 0,0 0 0 0 0,0 1 0 0 0,0-1 0 0 0,0 0 0 0 0,1 0 0 0 0,-1 0 0 0 0,1 0 0 0 0,-1 0 0 0 0,1 1-20 0 0,10 16 122 0 0,-9-8-73 0 0,3 3 41 0 0,-5-14-86 0 0,0 1 1 0 0,1-1 0 0 0,-1 0 0 0 0,0 1 0 0 0,1-1 0 0 0,-1 0 0 0 0,1 0-1 0 0,-1 1 1 0 0,0-1 0 0 0,1 0 0 0 0,-1 0 0 0 0,1 0 0 0 0,-1 1-1 0 0,1-1 1 0 0,-1 0 0 0 0,1 0 0 0 0,-1 0 0 0 0,1 0 0 0 0,-1 0 0 0 0,1 0-5 0 0,-1 0 1 0 0,0 0 1 0 0,0 0 0 0 0,0 0-1 0 0,0 0 1 0 0,0 0 0 0 0,0 0 0 0 0,0 0-1 0 0,0 0 1 0 0,0 0 0 0 0,1 0 0 0 0,-1 0-1 0 0,0 0 1 0 0,0 0 0 0 0,0 0 0 0 0,0 0-1 0 0,0 0 1 0 0,0 0 0 0 0,0 0-1 0 0,0 0 1 0 0,0 0 0 0 0,0 0 0 0 0,1 0-1 0 0,-1 0 1 0 0,0 0 0 0 0,0 0 0 0 0,0 0-1 0 0,0 0 1 0 0,0 0 0 0 0,0 0 0 0 0,0 0-1 0 0,0 0 1 0 0,0 0 0 0 0,0 0-1 0 0,0 0 1 0 0,0 1 0 0 0,0-1 0 0 0,0 0-1 0 0,0 0 1 0 0,0 0 0 0 0,0 0 0 0 0,0 0-1 0 0,1 0 1 0 0,-1 0 0 0 0,0 0-1 0 0,0 0 1 0 0,0 0 0 0 0,0 1 0 0 0,0-1-1 0 0,0 0 1 0 0,0 0 0 0 0,0 0 0 0 0,-1 0-1 0 0,1 0 1 0 0,0 0 0 0 0,0 0 0 0 0,0 0-1 0 0,0 0-1 0 0,0 2 15 0 0,0-1-1 0 0,1 0 0 0 0,-1 1 1 0 0,0-1-1 0 0,0 0 0 0 0,1 1 1 0 0,-1-1-1 0 0,1 0 1 0 0,-1 0-1 0 0,1 0 0 0 0,-1 1 1 0 0,1-1-1 0 0,0 0 0 0 0,0 0 1 0 0,-1 0-1 0 0,1 0-14 0 0,7 5 21 0 0,24 10-6 0 0,-31-16-13 0 0,1 1 1 0 0,0-1 0 0 0,0 1 0 0 0,0-1 0 0 0,0 0 0 0 0,0 1 0 0 0,0-1 0 0 0,-1 0 0 0 0,1 0 0 0 0,0 0 0 0 0,1-1-3 0 0,-1 1 2 0 0,0 0 1 0 0,0 0 0 0 0,0 0 0 0 0,0 0 0 0 0,0 0 0 0 0,0 0 0 0 0,0 0 0 0 0,-1 1 0 0 0,1-1 0 0 0,0 1 0 0 0,1 0-3 0 0,0 1 6 0 0,1 0 0 0 0,0-1 0 0 0,-1 1 0 0 0,1-1 0 0 0,0 0 0 0 0,0 0 0 0 0,0 0 0 0 0,0 0 0 0 0,0-1 0 0 0,3 1-6 0 0,-6-1 0 0 0,1 0 1 0 0,0 0 0 0 0,-1 0 0 0 0,1-1-1 0 0,0 1 1 0 0,-1 0 0 0 0,1-1 0 0 0,0 1 0 0 0,-1-1-1 0 0,1 1 1 0 0,-1-1 0 0 0,1 0 0 0 0,-1 0-1 0 0,1 0 1 0 0,0 0-1 0 0,6-4 1 0 0,-2 3-1 0 0,-2 1 1 0 0,20-15-29 0 0,-3 7-70 0 0,-10 5 16 0 0,2-1-55 0 0,-8 1 42 0 0,-1 1-51 0 0,-2 0-69 0 0,0 0-116 0 0,-1 0-5 0 0,0 1-71 0 0,0 0-148 0 0,0-1-70 0 0,0 1-53 0 0,2 1-38 0 0,5-1-998 0 0,10 1-972 0 0,-18 1 2686 0 0</inkml:trace>
  <inkml:trace contextRef="#ctx0" brushRef="#br0" timeOffset="7241.24">10223 111 8232 0 0,'0'0'182'0'0,"0"0"29"0"0,0 0 14 0 0,3 3-27 0 0,8 10-158 0 0,-9-3-19 0 0,-2-2 58 0 0,0 1 68 0 0,-1 1 32 0 0,1 1 89 0 0,1-3-16 0 0,2-1 75 0 0,2 5 89 0 0,-1-2-62 0 0,-1 1-51 0 0,-2 3-43 0 0,-1-9-156 0 0,1 0 0 0 0,-1 0 0 0 0,1 0 0 0 0,0-1 0 0 0,0 1 0 0 0,1 0-104 0 0,6 21 515 0 0,-6-7-238 0 0,-2 9 109 0 0,0 0-67 0 0,0 0-61 0 0,0-4-59 0 0,0-16-94 0 0,1-1 0 0 0,0 1 0 0 0,0 0 1 0 0,0-1-1 0 0,3 5-105 0 0,-2-5 93 0 0,-1 1 0 0 0,1-1-1 0 0,-1 1 1 0 0,0 0 0 0 0,-1 4-93 0 0,0 14 171 0 0,-1 7 68 0 0,0-24-138 0 0,2 0 1 0 0,0-1 0 0 0,0 1-1 0 0,1 5-101 0 0,3 2 117 0 0,-3-9-66 0 0,0-1 1 0 0,-1 1-1 0 0,0-1 1 0 0,0 1-1 0 0,0 0 0 0 0,-1 0-51 0 0,-1 8 96 0 0,1-9-42 0 0,-1-1 0 0 0,1 0-1 0 0,0 1 1 0 0,1-1 0 0 0,-1 1 0 0 0,1-1 0 0 0,0 0 0 0 0,1 3-54 0 0,0-3 22 0 0,5 20 103 0 0,-3 5 55 0 0,-4-19-158 0 0,0 10 61 0 0,0-8-4 0 0,0-11-69 0 0,0-2-96 0 0,0 0-121 0 0,0 0-11 0 0,0 0-35 0 0,0 0-685 0 0,0 0-55 0 0</inkml:trace>
  <inkml:trace contextRef="#ctx0" brushRef="#br0" timeOffset="7816.61">10886 584 5400 0 0,'0'0'158'0'0,"-3"0"-4"0"0,-10-2-122 0 0,5-3-18 0 0,0-1 84 0 0,2 4 106 0 0,-1-1 169 0 0,5 0-117 0 0,0-1-17 0 0,0 1-5 0 0,0 2 9 0 0,0 0-24 0 0,0 0 69 0 0,-2 1 84 0 0,-1 0 98 0 0,2 0-244 0 0,-7 0 160 0 0,9 0-346 0 0,0 0 1 0 0,0 0 0 0 0,0 0-1 0 0,0 0 1 0 0,0 0 0 0 0,0 0-1 0 0,0-1 1 0 0,0 1 0 0 0,1 0-1 0 0,-1 0 1 0 0,0-1 0 0 0,0 1-1 0 0,0-1-40 0 0,-3-5 341 0 0,-1 0 75 0 0,-4 5-169 0 0,0 1 21 0 0,1 0-37 0 0,-8 0 139 0 0,-2 0-47 0 0,-8 0 35 0 0,21 3-213 0 0,-8 7-28 0 0,8-7-88 0 0,4-3-22 0 0,1 0 0 0 0,-1 0 0 0 0,0 1 0 0 0,1-1 0 0 0,-1 0 0 0 0,1 1 0 0 0,-1-1-1 0 0,0 0 1 0 0,1 1 0 0 0,-1-1 0 0 0,1 1 0 0 0,-1-1 0 0 0,1 1 0 0 0,-1-1 0 0 0,1 1 0 0 0,0 0 0 0 0,-1-1 0 0 0,1 1 0 0 0,0-1 0 0 0,-1 1 0 0 0,1 0 0 0 0,0 0-7 0 0,-3 4 28 0 0,0-1-12 0 0,-4 4 73 0 0,-4 4 47 0 0,6-5-81 0 0,-3 10 54 0 0,0 7-7 0 0,-7 14 31 0 0,14-35-123 0 0,0 0 1 0 0,0 0 0 0 0,0 0-1 0 0,1-1 1 0 0,0 1 0 0 0,-1 0-1 0 0,1 0 1 0 0,0 0 0 0 0,1 0-1 0 0,-1 0 1 0 0,0 1-11 0 0,1 5 25 0 0,-1 59 160 0 0,0-39-144 0 0,0-27-41 0 0,0-1-1 0 0,0 1 1 0 0,1 0 0 0 0,-1-1 0 0 0,0 1 0 0 0,1 0 0 0 0,-1-1 0 0 0,1 1 0 0 0,0-1 0 0 0,-1 1 0 0 0,1-1 0 0 0,0 1 0 0 0,0-1 0 0 0,0 1 0 0 0,4 6 11 0 0,0 5 32 0 0,6-8-32 0 0,-6 6-11 0 0,20 2 46 0 0,-21-11-24 0 0,-2-1-13 0 0,-1 0 1 0 0,1-1 0 0 0,0 1 0 0 0,0-1 0 0 0,0 1-1 0 0,-1-1 1 0 0,1 0 0 0 0,0 1 0 0 0,0-1 0 0 0,0 0-1 0 0,-1 0 1 0 0,1-1-10 0 0,12-3 143 0 0,10-9-43 0 0,-6-3 34 0 0,-15 14-94 0 0,0-1-1 0 0,0 1 1 0 0,0 0-1 0 0,1 0 1 0 0,-1 0-1 0 0,2 0-39 0 0,-2 0 39 0 0,1 0 0 0 0,-1 0 0 0 0,0 0 0 0 0,0 0 0 0 0,0-1 0 0 0,1 0-39 0 0,12-15 123 0 0,-14 14-100 0 0,1 0 0 0 0,-1 0 0 0 0,0-1 0 0 0,0 1 1 0 0,0-2-24 0 0,-1 3 15 0 0,0 1 1 0 0,-1-1 0 0 0,1 1 0 0 0,0-1 0 0 0,0 1-1 0 0,0 0 1 0 0,0-1 0 0 0,1 1 0 0 0,-1 0 0 0 0,0 0-1 0 0,1 0 1 0 0,0 0 0 0 0,-1 0 0 0 0,2 0-16 0 0,0-2 25 0 0,-1 1 0 0 0,1-1 0 0 0,0 0 0 0 0,-1 0 0 0 0,0-1 0 0 0,0 1 0 0 0,0 0 0 0 0,0-2-25 0 0,8-17 75 0 0,2 3-4 0 0,5-23 12 0 0,-7 22-45 0 0,-9 19-33 0 0,0 0-1 0 0,0 0 1 0 0,0 0 0 0 0,0 0-1 0 0,0-1 1 0 0,0 1 0 0 0,-1 0-1 0 0,1-1 1 0 0,-1 1-1 0 0,0-1 1 0 0,0 1 0 0 0,1-2-5 0 0,-1-41 10 0 0,-1 44-8 0 0,1 1 0 0 0,0-1 0 0 0,0 0 0 0 0,0 1 0 0 0,1-1 0 0 0,-1 0 0 0 0,0 1 0 0 0,0-1 0 0 0,0 0-1 0 0,0 1 1 0 0,1-1 0 0 0,-1 0 0 0 0,0 1 0 0 0,1-1 0 0 0,-1 1 0 0 0,0-1 0 0 0,1 0 0 0 0,-1 1 0 0 0,1-1 0 0 0,-1 1 0 0 0,1-1 0 0 0,-1 1 0 0 0,1-1 0 0 0,-1 1-1 0 0,1 0 1 0 0,-1-1-2 0 0,1 1 1 0 0,0 0-1 0 0,-1-1 0 0 0,1 1 0 0 0,-1-1 0 0 0,1 1 0 0 0,-1-1 0 0 0,1 1 0 0 0,-1-1 0 0 0,0 1 1 0 0,1-1-1 0 0,-1 1 0 0 0,1-1 0 0 0,-1 0 0 0 0,0 1 0 0 0,0-1 0 0 0,1 0 0 0 0,-1 1 1 0 0,0-1-1 0 0,0 0 0 0 0,0 1 0 0 0,0-1 0 0 0,0 0 0 0 0,0 1 0 0 0,0-1 0 0 0,0 0 1 0 0,0 0-1 0 0,0 1 0 0 0,0-1 0 0 0,0 0 0 0 0,0 0 0 0 0,0 0 0 0 0,0 0 0 0 0,0 1 0 0 0,0-1 0 0 0,1 0 0 0 0,-1 0 0 0 0,0 0 0 0 0,0 0 0 0 0,1 1 0 0 0,-1-1 0 0 0,1-1 0 0 0,-1 2 0 0 0,0 0 0 0 0,1 0 0 0 0,-1 0 0 0 0,0-1 0 0 0,1 1 0 0 0,-1 0 0 0 0,0 0 0 0 0,1 0 0 0 0,-1 0 0 0 0,0 0 0 0 0,1 0 0 0 0,-1-1 0 0 0,0 1 0 0 0,1 0 0 0 0,-1 0 0 0 0,0 0 0 0 0,1 0 0 0 0,-1 0 0 0 0,0 0 0 0 0,1 1 0 0 0,-1-1 0 0 0,0 0 0 0 0,1 0 0 0 0,-1 0 0 0 0,0 0 0 0 0,1 0 0 0 0,-1 0 0 0 0,0 1 0 0 0,1-1 0 0 0,-1 0 0 0 0,0 0 0 0 0,3 7-4 0 0,-3 21-61 0 0,0-18 62 0 0,0 3 3 0 0,-1-10 0 0 0,1 1 0 0 0,0 0 0 0 0,0 0 0 0 0,0 0 0 0 0,1 0 0 0 0,-1 0 0 0 0,1 0 0 0 0,1 2 0 0 0,0 2 0 0 0,1-2 0 0 0,-1 0 0 0 0,-1 0 0 0 0,1 0 0 0 0,-1 1 0 0 0,0-1 0 0 0,-1 1 0 0 0,1 4 0 0 0,-2-2 0 0 0,1-6 1 0 0,-1 0 0 0 0,1 0 0 0 0,0 0 0 0 0,0 0 0 0 0,0 0 0 0 0,1 0 0 0 0,-1 0-1 0 0,1-1 1 0 0,-1 1 0 0 0,1 0 0 0 0,0 1-1 0 0,4 4 21 0 0,-4-7-15 0 0,0 0-1 0 0,0 1 1 0 0,0-1 0 0 0,0 1-1 0 0,0-1 1 0 0,-1 1 0 0 0,1 0 0 0 0,-1-1-1 0 0,1 1 1 0 0,-1-1 0 0 0,0 1 0 0 0,0 0-1 0 0,1 0 1 0 0,-1-1 0 0 0,0 2-6 0 0,-1 6 8 0 0,0 12 18 0 0,5-6 31 0 0,28 48 23 0 0,-32-62-81 0 0,1 0 1 0 0,0 0 0 0 0,0 0 0 0 0,0 0 0 0 0,-1 0 0 0 0,1 0 0 0 0,0 0 0 0 0,0 0 0 0 0,0-1 0 0 0,0 1 0 0 0,0 0 0 0 0,1-1 0 0 0,-1 1 0 0 0,0-1 0 0 0,0 1 0 0 0,0-1 2 0 0,0 0 0 0 0,-1 1 0 0 0,1-1 0 0 0,0 0 0 0 0,0 1-1 0 0,-1-1 1 0 0,1 1 0 0 0,0-1 0 0 0,-1 1 0 0 0,1-1 0 0 0,-1 1 0 0 0,1-1-1 0 0,-1 1 1 0 0,1 0 0 0 0,-1-1 0 0 0,1 1 0 0 0,-1 0 0 0 0,1-1-1 0 0,-1 1 1 0 0,0 0 0 0 0,1-1 0 0 0,-1 1 0 0 0,0 0 0 0 0,0 0-1 0 0,0 0 1 0 0,1-1 0 0 0,-1 1 0 0 0,0 0 0 0 0,0 0-2 0 0,0 0 0 0 0,0 0 1 0 0,0-1-1 0 0,0 1 0 0 0,0-1 1 0 0,0 1-1 0 0,0 0 1 0 0,0-1-1 0 0,0 1 0 0 0,0-1 1 0 0,0 1-1 0 0,0 0 1 0 0,1-1-1 0 0,-1 1 0 0 0,0-1 1 0 0,0 1-1 0 0,1-1 1 0 0,-1 1-1 0 0,0-1 0 0 0,1 1 1 0 0,-1-1-1 0 0,1 1 1 0 0,-1-1-1 0 0,1 0 0 0 0,-1 1 1 0 0,0-1-1 0 0,1 0 1 0 0,0 1-1 0 0,14 0-52 0 0,-8-1 12 0 0,-5 0-22 0 0,-2 1-77 0 0,0-1-85 0 0,0 1 63 0 0,0 0-39 0 0,0 0-41 0 0,0 0-38 0 0,0 1-385 0 0,1 0 89 0 0,-1-1-54 0 0,2 2-744 0 0,2-1-589 0 0,5-1-1117 0 0</inkml:trace>
  <inkml:trace contextRef="#ctx0" brushRef="#br0" timeOffset="8231.84">11501 95 6272 0 0,'0'0'182'0'0,"0"0"-39"0"0,0 0 10 0 0,0 0 75 0 0,0 0 210 0 0,0 0 383 0 0,0 0 38 0 0,0 0-35 0 0,0 0-544 0 0,0 0 96 0 0,0 3 208 0 0,2 5-232 0 0,1-1-54 0 0,1-1-48 0 0,0-1-40 0 0,-2-3 8 0 0,-1 0-60 0 0,0 0-50 0 0,-1 0-40 0 0,0 0-25 0 0,-1 3-8 0 0,1-4 11 0 0,0-1 6 0 0,0 7 220 0 0,1 0-55 0 0,-1 0-48 0 0,1-1-40 0 0,1 0-17 0 0,-1 0-37 0 0,5 11 61 0 0,-4-10-44 0 0,2 10 136 0 0,-4 4-24 0 0,-1-9-90 0 0,0 14 123 0 0,0-15-112 0 0,1 0 0 0 0,0-1 0 0 0,1 1 0 0 0,0 0 0 0 0,1 4-125 0 0,3 1 143 0 0,1 6 29 0 0,-3 3-34 0 0,-4-10-62 0 0,1-7-32 0 0,0 0 1 0 0,0-1-1 0 0,1 1 1 0 0,0 0 0 0 0,0 1-45 0 0,4 7 73 0 0,1 6 84 0 0,-4 6 83 0 0,-2 68 678 0 0,0-53-578 0 0,0-20-196 0 0,0 1-43 0 0,0-1-53 0 0,0-1-62 0 0,0 25 14 0 0,0-45 1 0 0,0 0-1 0 0,1 0 0 0 0,-1 0 0 0 0,0 0 0 0 0,1 0 1 0 0,-1 0-1 0 0,1 0 0 0 0,-1 0 0 0 0,1-1 0 0 0,0 1 0 0 0,0 0 1 0 0,0 0-1 0 0,1 1 0 0 0,-1-2 4 0 0,0 0 1 0 0,-1 1-1 0 0,1-1 1 0 0,0 1-1 0 0,0-1 0 0 0,-1 1 1 0 0,1-1-1 0 0,-1 1 1 0 0,0 0-1 0 0,1-1 1 0 0,-1 1-1 0 0,0-1 0 0 0,0 2-4 0 0,0 3 10 0 0,0 0-2 0 0,0 14 40 0 0,0-7-27 0 0,0-10 0 0 0,0-3-111 0 0,0 0-10 0 0,0 0 11 0 0,0 0-73 0 0,0 0-136 0 0,0 0 2 0 0,0 0-38 0 0,0 0-895 0 0,0-3-62 0 0,0-10-11 0 0</inkml:trace>
  <inkml:trace contextRef="#ctx0" brushRef="#br0" timeOffset="8632.23">11249 505 5472 0 0,'0'0'124'0'0,"0"0"17"0"0,0 0 10 0 0,0 0-45 0 0,0 0 10 0 0,0 0 60 0 0,0 0 167 0 0,0 0 302 0 0,0 0 26 0 0,0 0-11 0 0,0 0-77 0 0,0 0-37 0 0,2 0-8 0 0,4 0-149 0 0,-1 0-57 0 0,1 0-49 0 0,-1 0-43 0 0,8 0 187 0 0,17 0 370 0 0,-21 0-425 0 0,-1-2 92 0 0,2-3-273 0 0,4 1 100 0 0,2 1 88 0 0,2 2 70 0 0,-10 0-258 0 0,0 0-48 0 0,0-2-19 0 0,2-1 10 0 0,1 0 20 0 0,-1 0 24 0 0,-3 2-49 0 0,1 0-24 0 0,1-1-11 0 0,7-2 63 0 0,-8 3-62 0 0,2-1 41 0 0,-5 1-92 0 0,2-1 28 0 0,0 1 0 0 0,0 0 0 0 0,0 1 0 0 0,0-1 0 0 0,0 1 0 0 0,6 0-72 0 0,-5 1 37 0 0,-1-1-1 0 0,1 0 0 0 0,-1 0 1 0 0,0-1-1 0 0,1 0-36 0 0,0 0 29 0 0,0 0 0 0 0,0 0-1 0 0,0 1 1 0 0,1 0-1 0 0,0 1-28 0 0,24 0-15 0 0,45 0 197 0 0,-57 0-160 0 0,1 0-43 0 0,-1 0-60 0 0,0 0-76 0 0,-7 0 2 0 0,0 0-46 0 0,0 0-51 0 0,0 0-56 0 0,-11 0 258 0 0,0 0-43 0 0,-1 0-43 0 0,0 1-40 0 0,0-1-37 0 0,1 1-37 0 0,0 1-348 0 0,1 0-119 0 0,-2 0-101 0 0,1 1-85 0 0,-1-1-68 0 0,0 0-951 0 0,-1-2-1084 0 0</inkml:trace>
  <inkml:trace contextRef="#ctx0" brushRef="#br0" timeOffset="8927.67">12022 427 5584 0 0,'0'0'165'0'0,"0"2"-10"0"0,2 11-123 0 0,3-5 10 0 0,-2-3 29 0 0,0 0 36 0 0,-1 2 37 0 0,-1 0 40 0 0,-2 0 86 0 0,1-5-176 0 0,0 0 0 0 0,0 1 1 0 0,0-1-1 0 0,0 0 0 0 0,0 0 1 0 0,1 0-1 0 0,-1 0 0 0 0,1 0 1 0 0,-1 0-1 0 0,1 1-94 0 0,4 6 298 0 0,1 1 99 0 0,-4 3 56 0 0,-1 0-103 0 0,-1-3-101 0 0,0-6-167 0 0,1-1-1 0 0,-1 1 0 0 0,1-1 0 0 0,0 0 0 0 0,0 0 0 0 0,0 1 0 0 0,0-1-81 0 0,2 3 156 0 0,1 1 41 0 0,-2 0 44 0 0,-1 1-54 0 0,0 1-15 0 0,-2 3 28 0 0,0-3-21 0 0,1 1 72 0 0,0-8-188 0 0,-1 0 1 0 0,1 0 0 0 0,0 0 0 0 0,1 0 0 0 0,-1 0 0 0 0,0 0 0 0 0,0 0-1 0 0,1 0 1 0 0,-1 0 0 0 0,1 0 0 0 0,0 0-64 0 0,4 6 188 0 0,1 4 98 0 0,-4 0-59 0 0,-2 2 84 0 0,0 0-55 0 0,0-1-53 0 0,0 43 522 0 0,1-52-717 0 0,-1-4-9 0 0,-5 7 15 0 0,-4 11 29 0 0,6-9-54 0 0,3-5-63 0 0,0-2-82 0 0,0-1-179 0 0,0-1-294 0 0,0 0-11 0 0</inkml:trace>
  <inkml:trace contextRef="#ctx0" brushRef="#br0" timeOffset="9091.73">12069 111 11056 0 0,'-13'-13'248'0'0,"10"10"34"0"0,3 3 22 0 0,0 0-29 0 0,0 0-131 0 0,0-3 79 0 0,0 1-90 0 0,0 0-59 0 0,0-2 8 0 0,0 2-13 0 0,3-3 273 0 0,8-6-36 0 0,-9 9-229 0 0,-2 2-4 0 0,3 0 5 0 0,0 0-29 0 0,-1 0-92 0 0,1 1-86 0 0,-1 0-79 0 0,1 1-72 0 0,-1-1-67 0 0,1 0-60 0 0,-1 1-53 0 0,2 1-442 0 0,1-1-109 0 0,1 0-662 0 0,4-1-954 0 0</inkml:trace>
  <inkml:trace contextRef="#ctx0" brushRef="#br0" timeOffset="9623.23">12937 442 6216 0 0,'0'0'133'0'0,"-3"0"23"0"0,3 1-150 0 0,0-1 0 0 0,0 0 0 0 0,-1 0 0 0 0,1 0 0 0 0,0 0 0 0 0,-1 0 0 0 0,1 0 0 0 0,0 0 0 0 0,0 0 0 0 0,-1 0 0 0 0,1 0-1 0 0,0 0 1 0 0,0 0 0 0 0,-1 0 0 0 0,1 0 0 0 0,0 0 0 0 0,-1 0 0 0 0,1 0 0 0 0,0 0 0 0 0,0-1 0 0 0,-1 1 0 0 0,1 0 0 0 0,0 0 0 0 0,0 0 0 0 0,0 0 0 0 0,-1-1 0 0 0,1 1 0 0 0,0 0 0 0 0,0 0 0 0 0,0 0-1 0 0,-1-1 1 0 0,1 1 0 0 0,0 0-6 0 0,-6-7 131 0 0,-9-2-99 0 0,7 4-46 0 0,-4-1 21 0 0,1 4 93 0 0,8 2-39 0 0,-1 0 82 0 0,0 0 150 0 0,-7 0 529 0 0,8-1-583 0 0,-1 0-74 0 0,3 1-129 0 0,-1-1-39 0 0,-1-1 163 0 0,-2-1 6 0 0,-1-1 60 0 0,0 2 8 0 0,0 1 72 0 0,2 0-102 0 0,0 1 41 0 0,0 0-86 0 0,2 0-86 0 0,-1 0 0 0 0,1 0 0 0 0,0 0 0 0 0,-1 0 0 0 0,1 0 0 0 0,0 0 0 0 0,-1 1 0 0 0,1-1 0 0 0,-2 2-73 0 0,-4 3 165 0 0,-4 1 87 0 0,1-4-53 0 0,2-1-21 0 0,-2 3 212 0 0,7-1-253 0 0,0 1-54 0 0,0 0-85 0 0,4-4 2 0 0,-4 3 73 0 0,1 0-1 0 0,-1 0 1 0 0,0-1 0 0 0,-1 1 0 0 0,-1 0-73 0 0,-17 12 323 0 0,12 0-164 0 0,6-5-33 0 0,4-7-99 0 0,0-1 0 0 0,0 0 0 0 0,0 0 0 0 0,-1 1 0 0 0,1-1 0 0 0,-1 0 0 0 0,1 0 1 0 0,-1 0-1 0 0,0-1-27 0 0,-9 13 135 0 0,-2 6-1 0 0,6-9-69 0 0,-19 32 288 0 0,15-24-219 0 0,0-2-61 0 0,9-14-56 0 0,0-1 0 0 0,1 1-1 0 0,-1 0 1 0 0,1-1-1 0 0,-1 1 1 0 0,1 0 0 0 0,0 0-1 0 0,0 0 1 0 0,0 0 0 0 0,0 0-1 0 0,1 0 1 0 0,-1 0 0 0 0,1 1-1 0 0,0-1 1 0 0,0 0 0 0 0,0 0-1 0 0,0 3-16 0 0,0 6 59 0 0,0-1-40 0 0,-1-6-19 0 0,1-1 0 0 0,-1 1 0 0 0,1 0 0 0 0,0 0 0 0 0,1-1 0 0 0,-1 1 0 0 0,1 0 0 0 0,0 0 1 0 0,1 2-1 0 0,3 1 17 0 0,6 3 51 0 0,-1 1 29 0 0,-9-11-90 0 0,-1 0-1 0 0,0 0 0 0 0,1 0 1 0 0,-1 0-1 0 0,1 0 0 0 0,-1 0 1 0 0,1 0-1 0 0,0 0 0 0 0,-1-1 1 0 0,1 1-1 0 0,0 0 0 0 0,-1 0 1 0 0,1-1-1 0 0,0 1 1 0 0,0-1-1 0 0,0 1 0 0 0,-1-1 1 0 0,1 1-1 0 0,0-1-6 0 0,14 1 120 0 0,-8-1-69 0 0,12 1 156 0 0,18-1 101 0 0,-17-3-193 0 0,-14 0-57 0 0,0 1-1 0 0,0-1 1 0 0,-1 0 0 0 0,1 0 0 0 0,-1-1 0 0 0,0 0 0 0 0,2-1-58 0 0,31-31 297 0 0,-27 25-224 0 0,-6 3 14 0 0,5-7-64 0 0,6-12 45 0 0,16-52 80 0 0,-31 75-139 0 0,0-1-1 0 0,0 0 1 0 0,0 0 0 0 0,-1 1 0 0 0,0-1-1 0 0,0 0 1 0 0,0 0 0 0 0,0 0 0 0 0,-1-2-9 0 0,0-3-5 0 0,1-11 5 0 0,0-8-32 0 0,0 21-50 0 0,0-13 42 0 0,0 13-41 0 0,0 1-58 0 0,0 1-87 0 0,0 1-110 0 0,0 2 121 0 0,0 0-36 0 0,0 3-5 0 0,0-1-38 0 0,0 0-396 0 0,0 1 95 0 0,0 0-51 0 0,0 0-761 0 0,0 0-596 0 0,0 0-1135 0 0</inkml:trace>
  <inkml:trace contextRef="#ctx0" brushRef="#br0" timeOffset="10086.6">13189 379 6416 0 0,'0'3'184'0'0,"0"5"83"0"0,0-1-42 0 0,0 1 18 0 0,0-1-43 0 0,2 6 303 0 0,1-8-201 0 0,-1-3-114 0 0,0 1 34 0 0,2 1 140 0 0,0 0 90 0 0,-2-2-303 0 0,3 5 172 0 0,-1 0 48 0 0,-1 4 123 0 0,-2 9 309 0 0,-1-11-481 0 0,2-2-88 0 0,0 0-41 0 0,2 1-11 0 0,0 1-18 0 0,-2-2-5 0 0,-1 0 35 0 0,0 2 78 0 0,-2 3 127 0 0,1 10 256 0 0,3-9-299 0 0,1-5-195 0 0,-1-1-35 0 0,2 14 188 0 0,-4-10-146 0 0,-1 5 122 0 0,0-3-55 0 0,0 1-42 0 0,0 29 310 0 0,0-25-251 0 0,0-8-67 0 0,0 0 37 0 0,0-7-92 0 0,0-1 0 0 0,0 0-91 0 0,1-1-28 0 0,-1 2-8 0 0,0-1 47 0 0,0 1 48 0 0,-1-1 73 0 0,4-2-95 0 0,8 0 4 0 0,-9 0 2 0 0,-2-21 51 0 0,0-2-33 0 0,0-40 89 0 0,3 41-122 0 0,-2 19-58 0 0,0 1 1 0 0,0-1 0 0 0,0 1-1 0 0,1-1 1 0 0,-1 1 0 0 0,1 0-1 0 0,0-1-7 0 0,1 0 9 0 0,-1 0 0 0 0,0 0 0 0 0,0 0 1 0 0,-1-1-1 0 0,1 1 0 0 0,-1 0 0 0 0,1-2-9 0 0,4-16 2 0 0,-5 14-23 0 0,1-1 0 0 0,1 1-1 0 0,-1 0 1 0 0,3-3 21 0 0,4-10-50 0 0,-6 13 34 0 0,0 0 1 0 0,1 0 0 0 0,0 0 0 0 0,0 0 0 0 0,1 1-1 0 0,0 0 1 0 0,0 0 0 0 0,2-3 15 0 0,2 1-29 0 0,30-30-78 0 0,-34 34 94 0 0,-1 0-1 0 0,1 0 0 0 0,0 1 1 0 0,0 0-1 0 0,1 0 1 0 0,-1 0-1 0 0,2 0 14 0 0,16-6-45 0 0,1 1-5 0 0,-8 6 49 0 0,-14 2 1 0 0,-1 0 0 0 0,1 0 0 0 0,0 0 0 0 0,-1 0 0 0 0,1-1 0 0 0,0 1 0 0 0,-1 0 0 0 0,1-1 0 0 0,0 0 0 0 0,-1 1 0 0 0,1-1 0 0 0,-1 0 0 0 0,1 0 0 0 0,-1 0 0 0 0,12-5-10 0 0,-10 5 6 0 0,-1 0 0 0 0,1 1 0 0 0,0-1 1 0 0,0 1-1 0 0,0 0 0 0 0,0-1 0 0 0,0 1 0 0 0,0 0 0 0 0,0 1 1 0 0,0-1-1 0 0,0 1 0 0 0,0-1 0 0 0,0 1 0 0 0,1 0 4 0 0,14 10 0 0 0,6-6 0 0 0,-14 5 0 0 0,1-6 0 0 0,-11-4 0 0 0,1 0 0 0 0,0 0 0 0 0,0 0 0 0 0,0 1 0 0 0,0-1 0 0 0,0 0 0 0 0,0 1 0 0 0,0-1 0 0 0,-1 0 0 0 0,1 1 0 0 0,0 0 0 0 0,0-1 0 0 0,-1 1 0 0 0,1-1 0 0 0,0 1 0 0 0,-1 0 0 0 0,1-1 0 0 0,0 1 0 0 0,-1 0 0 0 0,1 0 0 0 0,-1-1 0 0 0,1 1 0 0 0,-1 0 0 0 0,0 0 0 0 0,1 0 0 0 0,-1 0 0 0 0,1 1 4 0 0,0 0-1 0 0,1 0 1 0 0,-1 0-1 0 0,1 0 0 0 0,-1-1 1 0 0,1 1-1 0 0,-1 0 1 0 0,1-1-1 0 0,0 1 0 0 0,2 0-3 0 0,11 7 53 0 0,-1-1 25 0 0,-2 2 44 0 0,-3-2-25 0 0,-6-5-58 0 0,0-1 0 0 0,-1 1 0 0 0,1 0-1 0 0,-1 0 1 0 0,1 0 0 0 0,-1 1-39 0 0,-1-3 21 0 0,0 1 0 0 0,-1-1 0 0 0,1 1-1 0 0,0 0 1 0 0,-1-1 0 0 0,0 1 0 0 0,1-1 0 0 0,-1 1 0 0 0,0-1 0 0 0,0 2-21 0 0,3 12 173 0 0,10 2 21 0 0,-1 0-3 0 0,-8-2-23 0 0,-4 2-6 0 0,0 7 29 0 0,0-11-85 0 0,0 3 47 0 0,0 6 67 0 0,-3-17-160 0 0,-8 5-69 0 0,8-1-202 0 0,3-6 95 0 0,0-1-101 0 0,1-1 58 0 0,-1 0-44 0 0,0-1-3 0 0,0 1-99 0 0,0-1-50 0 0,0 1-44 0 0,0-1-42 0 0,0 1-286 0 0,0-1-68 0 0,0 0-53 0 0,0 0-38 0 0,0 0-334 0 0,0 0-35 0 0,0 0-2628 0 0</inkml:trace>
  <inkml:trace contextRef="#ctx0" brushRef="#br0" timeOffset="11557.41">0 2004 4896 0 0,'0'0'108'0'0,"0"0"17"0"0,0 0 10 0 0,0 0 4 0 0,0 0 10 0 0,3 0 3 0 0,0 0-99 0 0,-1 1-31 0 0,0-1 1 0 0,0 0 0 0 0,0 0-1 0 0,-1 0 1 0 0,1 0 0 0 0,0-1 0 0 0,0 1-1 0 0,0 0 1 0 0,-1-1 0 0 0,1 1-1 0 0,1-1-22 0 0,2-6 96 0 0,-5 7-90 0 0,0-1 0 0 0,0 1 0 0 0,1-1 0 0 0,-1 1 0 0 0,0-1 0 0 0,0 1 0 0 0,1 0 0 0 0,-1-1 0 0 0,0 1 0 0 0,1 0 0 0 0,-1-1 0 0 0,1 1 1 0 0,-1 0-1 0 0,0 0 0 0 0,1-1 0 0 0,-1 1 0 0 0,1 0 0 0 0,-1 0 0 0 0,1 0 0 0 0,-1-1 0 0 0,1 1 0 0 0,-1 0 0 0 0,1 0 0 0 0,-1 0 0 0 0,1 0 0 0 0,-1 0 0 0 0,1 0 1 0 0,-1 0-1 0 0,1 0 0 0 0,-1 0 0 0 0,1 0 0 0 0,0 0-6 0 0,18 0 156 0 0,-1 0 112 0 0,-1 0 35 0 0,23 0 480 0 0,-24-1-586 0 0,-1-5-66 0 0,1-1-16 0 0,3 6 60 0 0,45 1 227 0 0,-23 0-228 0 0,-21-2-70 0 0,-3-5-46 0 0,-2 1-20 0 0,2 5 18 0 0,106 1 200 0 0,-115-1-236 0 0,0 1 0 0 0,1-2 0 0 0,-1 1 0 0 0,0-1 0 0 0,1-1-20 0 0,-2 1 19 0 0,0 1-1 0 0,1-1 0 0 0,-1 1 0 0 0,0 1 1 0 0,2-1-19 0 0,0 1 19 0 0,0-1 0 0 0,-1 0-1 0 0,1 0 1 0 0,0-1 0 0 0,1 0-19 0 0,-1-1 20 0 0,1 1-1 0 0,-1 1 1 0 0,1-1-1 0 0,-1 2 1 0 0,3-1-20 0 0,5 0 47 0 0,1 0 0 0 0,13-4-47 0 0,-12 1 49 0 0,0 2 0 0 0,16 0-49 0 0,-17 1 22 0 0,-1-1-1 0 0,0 0 1 0 0,1-1-22 0 0,0 0 26 0 0,0 0 1 0 0,1 2-1 0 0,1 0-26 0 0,1 0 27 0 0,0-1 0 0 0,9-3-27 0 0,-6 2 61 0 0,0 0 0 0 0,14 1-61 0 0,5 0 146 0 0,41-9-146 0 0,-41 6 35 0 0,21-6-24 0 0,-32 7-5 0 0,5 0 48 0 0,22-6-54 0 0,-16 2 15 0 0,10 1-15 0 0,-4 1-3 0 0,12-5 3 0 0,-24 4 33 0 0,29-1-33 0 0,-23 4 20 0 0,31-8-20 0 0,-28 4-58 0 0,32-2 58 0 0,35-4-75 0 0,-58 6 59 0 0,8 2 16 0 0,-10 2 10 0 0,26-7 33 0 0,-27 6-31 0 0,4 0-13 0 0,7-3 1 0 0,23-5 0 0 0,33 2 0 0 0,-56 6 0 0 0,-19 2 0 0 0,7 3 0 0 0,30-2 0 0 0,-33-3 0 0 0,18-1 0 0 0,7 3 0 0 0,-8 1 2 0 0,9-4-2 0 0,-12 1-13 0 0,8 3 13 0 0,-23 2-17 0 0,19 0-19 0 0,10-3 36 0 0,-28-1 0 0 0,16-2 0 0 0,16 3 0 0 0,70-5 0 0 0,15 0 0 0 0,-3 0-4 0 0,5 0 24 0 0,8-1 98 0 0,-132 5-92 0 0,52-1 27 0 0,-49 0-43 0 0,8 0 44 0 0,25 2-54 0 0,171-10 66 0 0,-174 7-57 0 0,37-4-20 0 0,5 5-32 0 0,29-6 33 0 0,-2 6 28 0 0,0-6 73 0 0,7 6 8 0 0,-69 0-50 0 0,105-3-2 0 0,10 0-71 0 0,-2 0-19 0 0,-84 9 29 0 0,171-5 15 0 0,-220 0-1 0 0,129-5 0 0 0,6 2 39 0 0,14-1 2 0 0,-144 8-41 0 0,145-3 0 0 0,-141-1-2 0 0,140-5 14 0 0,4 1 98 0 0,-8 0 42 0 0,-134 8-97 0 0,138-3 55 0 0,-141-1-100 0 0,145-5 64 0 0,-2 2-22 0 0,14-2 1 0 0,-156 10-31 0 0,155-4 27 0 0,-149-2-11 0 0,110-3 97 0 0,-130 8-92 0 0,123-3 74 0 0,-122-1-85 0 0,161-5 82 0 0,-98 10-47 0 0,22-1-5 0 0,11-4-37 0 0,-90 1-8 0 0,222-7 30 0 0,-148 11-10 0 0,195-5 33 0 0,-265 1-64 0 0,67-5 63 0 0,85 9-69 0 0,-173 2 0 0 0,31 2 0 0 0,-4-10 3 0 0,-35 2 4 0 0,215-1 48 0 0,-150 5-56 0 0,208-1 1 0 0,113 0 64 0 0,-395 2-43 0 0,-1 0 0 0 0,8 3-21 0 0,-19-2 17 0 0,0 0 0 0 0,1-2 0 0 0,-1 0 0 0 0,1-1 0 0 0,-1-1 0 0 0,6-2-17 0 0,-3-2 31 0 0,-17 3-19 0 0,0 1 0 0 0,-1 0-1 0 0,1 0 1 0 0,0 0-1 0 0,0 1 1 0 0,1-1 0 0 0,-1 1-1 0 0,0 0 1 0 0,0 1 0 0 0,4 0-12 0 0,10 3 34 0 0,-10-1 1 0 0,1-1-1 0 0,0 0 0 0 0,0-1 1 0 0,8 0-35 0 0,10-1 83 0 0,19 0 185 0 0,-32 0-186 0 0,-15 0-77 0 0,0 0 0 0 0,1 0 0 0 0,-1 0 1 0 0,0 0-1 0 0,1 0 0 0 0,-1 0 0 0 0,0 0 0 0 0,1 0 1 0 0,-1 0-1 0 0,0 0 0 0 0,1 0 0 0 0,-1 0 0 0 0,0 0 0 0 0,0 0 1 0 0,1 0-1 0 0,-1 0 0 0 0,0-1 0 0 0,1 1 0 0 0,-1 0 0 0 0,0 0 1 0 0,0 0-1 0 0,1-1 0 0 0,-1 1 0 0 0,0 0 0 0 0,0 0 1 0 0,1-1-6 0 0,0 0 15 0 0,0 0 1 0 0,1 0-1 0 0,-1 0 0 0 0,0 0 1 0 0,1 0-1 0 0,0 0 1 0 0,-1 0-1 0 0,1 0 1 0 0,-1 0-1 0 0,1 1 1 0 0,0-1-1 0 0,0 0 1 0 0,-1 1-1 0 0,1 0 1 0 0,1-1-16 0 0,0 1 94 0 0,-3 0-4 0 0,0 0-2 0 0,0 0 0 0 0,0 0 0 0 0,0 0 0 0 0,0 0-2 0 0,-3-2-18 0 0,-1-2-88 0 0,1 1-89 0 0,1 1-84 0 0,1 1 51 0 0,0 0-35 0 0,1 0-39 0 0,-1 1-35 0 0,0-1-349 0 0,1 1 78 0 0,0 0-49 0 0,0 0-681 0 0,0 0-543 0 0,0 0-1031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47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112 300 6448 0 0,'0'0'190'0'0,"0"0"-51"0"0,0 0-12 0 0,0 0 41 0 0,0 0 138 0 0,0 0 262 0 0,0 0 22 0 0,0 0-22 0 0,0 0-100 0 0,0 0-42 0 0,0 0-8 0 0,0 0-9 0 0,0 0-29 0 0,0 0-17 0 0,0 0-3 0 0,2-2-6 0 0,2-2-234 0 0,3-3 130 0 0,12-8 410 0 0,-13 13-507 0 0,0 1-53 0 0,0-2 165 0 0,4-10-17 0 0,-8 8-184 0 0,-1 4-48 0 0,-1 1 0 0 0,0-1-1 0 0,0 0 1 0 0,1 1 0 0 0,-1-1-1 0 0,0 0 1 0 0,1 1 0 0 0,-1-1-1 0 0,1 1 1 0 0,-1-1 0 0 0,1 1-1 0 0,-1-1 1 0 0,1 1 0 0 0,-1-1-1 0 0,1 1 1 0 0,-1 0 0 0 0,1-1-1 0 0,0 1 1 0 0,-1 0-1 0 0,1-1 1 0 0,0 1 0 0 0,0 0-16 0 0,3-3 54 0 0,-2 2-35 0 0,0-1 0 0 0,0 1 0 0 0,0-1 1 0 0,-1 0-1 0 0,1 0 0 0 0,-1 0 0 0 0,1 0 1 0 0,-1 0-1 0 0,0 0 0 0 0,0 0 0 0 0,0 0 0 0 0,1-2-19 0 0,7-12 109 0 0,-5 11-24 0 0,-3-2-71 0 0,0 1-5 0 0,8-12 57 0 0,-5 11-38 0 0,-3 6-19 0 0,-2-5 12 0 0,-2-8 29 0 0,-7-1-20 0 0,6 10 56 0 0,3 0-51 0 0,0 0-8 0 0,-10-2 52 0 0,10 7-73 0 0,0-1-1 0 0,0 1 1 0 0,0 0 0 0 0,0-1 0 0 0,0 0 0 0 0,0 1-1 0 0,0-1 1 0 0,0 0 0 0 0,0 1 0 0 0,1-1 0 0 0,-1 0-1 0 0,0 0 1 0 0,0 0 0 0 0,1 1 0 0 0,-1-1 0 0 0,0-1-6 0 0,-1-3 22 0 0,1 5-16 0 0,1-1 0 0 0,0 0-1 0 0,0 1 1 0 0,-1-1-1 0 0,1 1 1 0 0,0-1 0 0 0,-1 0-1 0 0,1 1 1 0 0,-1-1-1 0 0,1 1 1 0 0,-1-1-1 0 0,1 1 1 0 0,-1-1 0 0 0,1 1-1 0 0,-1-1 1 0 0,1 1-1 0 0,-1 0 1 0 0,1-1 0 0 0,-1 1-1 0 0,0 0 1 0 0,1 0-1 0 0,-1-1-5 0 0,-4-1 16 0 0,-11-9 12 0 0,0 9 39 0 0,10 2-33 0 0,4-1-30 0 0,0 1-1 0 0,1 0 1 0 0,-1 0 0 0 0,0 0 0 0 0,1 0 0 0 0,-1 0-1 0 0,0 0 1 0 0,1 1 0 0 0,-1-1 0 0 0,1 1 0 0 0,-1-1 0 0 0,-1 1-4 0 0,-2 10 0 0 0,3-10 0 0 0,0 1 0 0 0,0-1 0 0 0,-1 0 0 0 0,1 1 0 0 0,0-1 0 0 0,-1 0 0 0 0,1 0 0 0 0,-1-1 0 0 0,0 1 0 0 0,1 0 0 0 0,0 0 0 0 0,-1 0 0 0 0,1 0 0 0 0,0 0 0 0 0,-1 1 0 0 0,1-1 0 0 0,0 1 0 0 0,-3 11 0 0 0,-22 19 53 0 0,15 2-43 0 0,9-24-9 0 0,2-7-1 0 0,0 1 0 0 0,0-1 0 0 0,0 0 0 0 0,1 0 0 0 0,0 1 0 0 0,0-1 0 0 0,0 0 0 0 0,0 1 0 0 0,-2 14 10 0 0,-3-3 21 0 0,3-12-27 0 0,1 1 0 0 0,0-1 0 0 0,0 0 1 0 0,0 1-1 0 0,0-1 0 0 0,1 1 0 0 0,-1-1 0 0 0,1 2-4 0 0,0 10 33 0 0,0-11-28 0 0,0 0 0 0 0,0 0 0 0 0,0 0 1 0 0,0 0-1 0 0,1 0 0 0 0,0 0 1 0 0,0 0-6 0 0,4 12 50 0 0,-3-13-36 0 0,-1 0-1 0 0,0 1 1 0 0,0-1-1 0 0,0 0 1 0 0,0 1-1 0 0,-1-1 1 0 0,1 1-1 0 0,-1 1-13 0 0,3 18 81 0 0,-2-20-73 0 0,1 0-1 0 0,-1 0 0 0 0,0 0 0 0 0,1 0 0 0 0,0-1 1 0 0,0 1-1 0 0,0 0-7 0 0,11 16 27 0 0,-10-14-15 0 0,0-1 0 0 0,0 1 0 0 0,0-1 0 0 0,1 0 0 0 0,0 0 0 0 0,0-1 0 0 0,0 1-1 0 0,0-1 1 0 0,2 1-12 0 0,22 19 40 0 0,-25-20-33 0 0,1 0 1 0 0,0 0 0 0 0,0-1-1 0 0,0 1 1 0 0,0-1 0 0 0,0 0 0 0 0,1 0-1 0 0,0-1-7 0 0,18 10 21 0 0,-20-9-15 0 0,1 0 0 0 0,-1 0 0 0 0,1 0 0 0 0,0 0 0 0 0,0-1 0 0 0,-1 1 0 0 0,1-1 0 0 0,0 0 0 0 0,0-1 0 0 0,0 1 0 0 0,0 0 0 0 0,0-1 0 0 0,0 0 0 0 0,0 0 0 0 0,0 0 0 0 0,1-1-6 0 0,13 1 22 0 0,7 1-48 0 0,11-1 78 0 0,-20-1-53 0 0,-3-1-32 0 0,0-1-40 0 0,-1-1-53 0 0,-1-3-62 0 0,-6 4 47 0 0,2-1 59 0 0,0 0 46 0 0,-2 1-23 0 0,-1 0-40 0 0,0 0-66 0 0,-1 0-37 0 0,0 1-70 0 0,1-1-83 0 0,-1-1-94 0 0,-1 3 87 0 0,-1-1-51 0 0,1 1-47 0 0,-1-1-40 0 0,1 0-145 0 0,0 0-39 0 0,0 0-176 0 0,2-1-473 0 0</inkml:trace>
  <inkml:trace contextRef="#ctx0" brushRef="#br0" timeOffset="295.15">648 16 7688 0 0,'0'0'166'0'0,"0"0"29"0"0,0 0 14 0 0,0 3-25 0 0,2 7-198 0 0,3-1 63 0 0,3 0 62 0 0,1-1 62 0 0,3 4 166 0 0,-3 0 115 0 0,-5-2-95 0 0,1-1-11 0 0,4 6 95 0 0,-1 3-86 0 0,-6-11-200 0 0,1 2 58 0 0,1-3-24 0 0,0 2 49 0 0,0-3-114 0 0,1 1 2 0 0,1 3 34 0 0,-1-2 14 0 0,-1 1 53 0 0,1 1 103 0 0,2 3 1 0 0,0 0-80 0 0,8 12 150 0 0,-6-8-157 0 0,6 7 209 0 0,-8-11-242 0 0,1 0-41 0 0,-4-4-92 0 0,0 0-35 0 0,17 26 251 0 0,-4-8-37 0 0,-10-10-125 0 0,2 5 159 0 0,1-3-95 0 0,3 6 28 0 0,-9-13-75 0 0,1 0-49 0 0,5 6 4 0 0,2 7-26 0 0,0 2 47 0 0,-8-18-79 0 0,1 5 102 0 0,2-8-33 0 0,-7-5-110 0 0,1 0 1 0 0,-1 1 0 0 0,0-1 0 0 0,1 0-1 0 0,-1 0 1 0 0,1 1 0 0 0,-1-1 0 0 0,0 0-1 0 0,1 1 1 0 0,-1-1 0 0 0,0 1 0 0 0,1-1-1 0 0,-1 0 1 0 0,0 1 0 0 0,0-1 0 0 0,1 1-1 0 0,-1-1 1 0 0,0 1 0 0 0,0-1 0 0 0,0 1-1 0 0,1-1 1 0 0,-1 1 0 0 0,0-1 0 0 0,0 1-1 0 0,0-1 1 0 0,0 1 0 0 0,0-1-1 0 0,0 1 1 0 0,0-1 0 0 0,0 0 0 0 0,0 1-1 0 0,-1 0-7 0 0,1 0 11 0 0,0 0 0 0 0,0-1 0 0 0,0 1 0 0 0,0 0 0 0 0,0 0 0 0 0,0 0 0 0 0,0 0 0 0 0,1 0 0 0 0,-1-1 0 0 0,0 1 0 0 0,0 0 0 0 0,1 0 0 0 0,-1 0 0 0 0,1 0-11 0 0,4 1 22 0 0,0-1-48 0 0,-2-1-156 0 0,-3 0-68 0 0,0 0-20 0 0,0 0 96 0 0,0 0 26 0 0,0 0-43 0 0,0-3-153 0 0,0 1 185 0 0,0 0 42 0 0,0-6-169 0 0,0 4 149 0 0,0 1-55 0 0,0 0-23 0 0,1 1-63 0 0,0-1-74 0 0,0 1-85 0 0,0 1 73 0 0,0-1-48 0 0,0 0-45 0 0,0 1-38 0 0,1-1-141 0 0,-1 0-38 0 0,5-4-1481 0 0</inkml:trace>
  <inkml:trace contextRef="#ctx0" brushRef="#br0" timeOffset="699.57">1042 0 8576 0 0,'0'0'197'0'0,"0"0"24"0"0,0 0 17 0 0,0 3-38 0 0,-2 23-124 0 0,-2-16 66 0 0,-3 1 77 0 0,4 2-23 0 0,-2 3 93 0 0,-5 3 77 0 0,4-11-209 0 0,-10 15 182 0 0,9-4-70 0 0,5-6-148 0 0,-4 13 79 0 0,2-17-100 0 0,-1-1 1 0 0,0 0-1 0 0,-1 0 0 0 0,-2 3-100 0 0,-6 8 231 0 0,-4 8 173 0 0,-1-1-55 0 0,-1-1-46 0 0,1 0-36 0 0,-13 17 146 0 0,11-13-133 0 0,-5-8-6 0 0,12-6-112 0 0,1 2-33 0 0,-8 9 40 0 0,10-16-74 0 0,7-6-34 0 0,0 1 0 0 0,0-1 0 0 0,0 1 1 0 0,-3 3-62 0 0,-13 17 151 0 0,-4-5-74 0 0,22-19-75 0 0,1 0 1 0 0,0 0 0 0 0,-1 0-1 0 0,1 0 1 0 0,0 1 0 0 0,0-1-1 0 0,0 0 1 0 0,0 1 0 0 0,0-1-1 0 0,0 1 1 0 0,0-1 0 0 0,1 1-1 0 0,-1 0-2 0 0,-5 8 58 0 0,-1-6-60 0 0,2 0-117 0 0,3 6-126 0 0,3-9 212 0 0,-1 0-1 0 0,0 0 0 0 0,0 0 1 0 0,0 0-1 0 0,0 0 0 0 0,-1-1 1 0 0,1 1-1 0 0,0 0 1 0 0,0 0-1 0 0,0 0 0 0 0,-1 0 1 0 0,1-1-1 0 0,0 1 1 0 0,-1 1 33 0 0,-7 0-510 0 0,18-2-8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7:02.7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50 6624 0 0,'0'0'149'0'0,"0"0"23"0"0,0 0 11 0 0,0-3-30 0 0,1 3-152 0 0,-1-1 1 0 0,0 1-1 0 0,0-1 1 0 0,0 1-1 0 0,0-1 0 0 0,-1 1 1 0 0,1-1-1 0 0,0 1 0 0 0,0-1 1 0 0,0 1-1 0 0,0-1 0 0 0,0 1 1 0 0,-1 0-1 0 0,1-1 0 0 0,0 1 1 0 0,0-1-1 0 0,-1 1 0 0 0,1-1 1 0 0,0 1-1 0 0,-1 0 1 0 0,1-1-1 0 0,0 1 0 0 0,-1 0 1 0 0,1-1-1 0 0,0 1 0 0 0,-1 0 1 0 0,1 0-1 0 0,-1-1-1 0 0,-6 0 93 0 0,5 1 69 0 0,-1-3 189 0 0,-7-7 320 0 0,8 9-414 0 0,1-1-46 0 0,-1 2-43 0 0,1-1-36 0 0,0 1-17 0 0,0 0-36 0 0,0 0-22 0 0,-1 1-16 0 0,-1 1 34 0 0,1-3 79 0 0,1 1-46 0 0,-1-1 34 0 0,1 0 39 0 0,-1 0 43 0 0,-3-4-104 0 0,0 2 87 0 0,-1 1 72 0 0,-1 0 58 0 0,-5 1 289 0 0,-11 1 394 0 0,18 0-853 0 0,-1-2 95 0 0,-4 2-27 0 0,1 1 32 0 0,3 2 91 0 0,3 1-329 0 0,1-3-21 0 0,-22 10-15 0 0,17-8 7 0 0,3-1 0 0 0,1-1 0 0 0,-1 1 0 0 0,1 0 0 0 0,-1 0 0 0 0,1 0 0 0 0,0 0 0 0 0,0 1 0 0 0,0-1 0 0 0,0 1 0 0 0,-2 2 0 0 0,1 6 0 0 0,3-10 0 0 0,1 0 0 0 0,0 0 0 0 0,-1 0 0 0 0,1 0 0 0 0,-1 0 0 0 0,1 1 0 0 0,-1-1 0 0 0,0 0 0 0 0,1-1 0 0 0,-1 1 0 0 0,0 0 0 0 0,0 0 0 0 0,0 0 0 0 0,0 0 0 0 0,0-1 0 0 0,1 1 0 0 0,-1 0 0 0 0,-1 0 0 0 0,-5 2 0 0 0,6-3 0 0 0,1 0 0 0 0,-1 0 0 0 0,1 0 0 0 0,-1 1 0 0 0,1-1 0 0 0,0 0 0 0 0,-1 0 0 0 0,1 1 0 0 0,-1-1 0 0 0,1 0 0 0 0,-1 1 0 0 0,1-1 0 0 0,0 0 0 0 0,-1 1 0 0 0,1-1 0 0 0,0 0 0 0 0,-1 1 0 0 0,1-1 0 0 0,0 1 0 0 0,0-1 0 0 0,-1 1 0 0 0,1-1 0 0 0,0 1 0 0 0,0-1 0 0 0,0 1 0 0 0,0-1 0 0 0,0 1 0 0 0,-1-1 0 0 0,1 1 0 0 0,0-1 0 0 0,0 1 0 0 0,0-1 0 0 0,0 1 0 0 0,1-1 0 0 0,-1 1 0 0 0,0-1 0 0 0,0 1 0 0 0,0-1 0 0 0,0 2 0 0 0,0-1 0 0 0,0 0 0 0 0,0 0 0 0 0,0 1 0 0 0,0-1 0 0 0,-1 0 0 0 0,1 1 0 0 0,0-1 0 0 0,-1 0 0 0 0,1 0 0 0 0,-1 0 0 0 0,1 1 0 0 0,-1-1 0 0 0,0 0 0 0 0,1 0 0 0 0,-1 0 0 0 0,0 0 0 0 0,0 0 0 0 0,0 0 0 0 0,0 0 0 0 0,0 0 0 0 0,0-1 0 0 0,0 1 0 0 0,0 0 0 0 0,-1 0 0 0 0,-5 2 4 0 0,7-3-3 0 0,-1 0 0 0 0,1 1 1 0 0,-1-1-1 0 0,1 0 0 0 0,-1 0 0 0 0,1 0 1 0 0,0 1-1 0 0,-1-1 0 0 0,1 0 1 0 0,-1 1-1 0 0,1-1 0 0 0,-1 0 1 0 0,1 1-1 0 0,0-1 0 0 0,-1 0 0 0 0,1 1 1 0 0,0-1-1 0 0,0 1 0 0 0,-1-1 1 0 0,1 1-1 0 0,0-1 0 0 0,0 0 0 0 0,-1 1 1 0 0,1-1-1 0 0,0 1 0 0 0,0-1 1 0 0,0 1-1 0 0,0-1 0 0 0,0 1 1 0 0,0-1-1 0 0,0 1 0 0 0,0 0 0 0 0,0-1 1 0 0,0 1-1 0 0,0-1 0 0 0,0 1 1 0 0,0-1-1 0 0,0 1-1 0 0,0 0 1 0 0,0 1 0 0 0,0 0-1 0 0,0 0 1 0 0,-1-1 0 0 0,1 1 0 0 0,-1 0 0 0 0,1 0-1 0 0,-1-1 1 0 0,0 1 0 0 0,1 0 0 0 0,-1-1 0 0 0,0 1 0 0 0,0-1-1 0 0,0 1 0 0 0,0-1 1 0 0,0 1 0 0 0,0-1 0 0 0,0 1 0 0 0,0 0-1 0 0,1-1 1 0 0,-1 1 0 0 0,1 0 0 0 0,-1 0 0 0 0,1-1 0 0 0,0 1-1 0 0,0 0 1 0 0,0 0-1 0 0,-1 18 47 0 0,1-12-45 0 0,-1 0-1 0 0,2 1 0 0 0,-1-1 0 0 0,1 0 1 0 0,1 7-2 0 0,5-2-1 0 0,-6-11 2 0 0,-1-1 0 0 0,1 0 0 0 0,0 1 0 0 0,0-1-1 0 0,-1 1 1 0 0,1-1 0 0 0,-1 1 0 0 0,1-1 0 0 0,-1 1 0 0 0,0 0 0 0 0,0-1-1 0 0,0 1 1 0 0,0-1-1 0 0,0 10 32 0 0,0-9-25 0 0,-1 1 0 0 0,1 0-1 0 0,0 0 1 0 0,0 0 0 0 0,0-1 0 0 0,0 1 0 0 0,1 0-1 0 0,-1 0 1 0 0,1 0 0 0 0,0-1 0 0 0,0 2-7 0 0,10 1 21 0 0,-10-3-16 0 0,1 0-1 0 0,-1 1 0 0 0,0-1 1 0 0,0 0-1 0 0,0 1 0 0 0,0-1 1 0 0,0 0-1 0 0,0 1-4 0 0,0 0 2 0 0,0-1 1 0 0,0 1-1 0 0,0-1 0 0 0,0 0 1 0 0,0 1-1 0 0,0-1 0 0 0,1 0 1 0 0,0 0-3 0 0,-2-1 0 0 0,1-1 1 0 0,-1 0 0 0 0,1 1-1 0 0,0-1 1 0 0,-1 0 0 0 0,1 0 0 0 0,0 1-1 0 0,-1-1 1 0 0,1 0 0 0 0,0 0-1 0 0,-1 0 1 0 0,1 0 0 0 0,0 0-1 0 0,-1 0 1 0 0,1 0-1 0 0,-1 0 1 0 0,0 0 0 0 0,0 0-1 0 0,0 0 1 0 0,1 0 0 0 0,-1 0 0 0 0,0 0-1 0 0,0 0 1 0 0,0 0 0 0 0,0 0 0 0 0,0 0-1 0 0,0 0 1 0 0,0 0 0 0 0,0 0 0 0 0,0 0-1 0 0,0 0 1 0 0,1 0 0 0 0,-1 0 0 0 0,0 0-1 0 0,0 0 1 0 0,0 0 0 0 0,0 0 0 0 0,0 0-1 0 0,0 0 1 0 0,0 0 0 0 0,0 0 0 0 0,0 0-1 0 0,0 0 1 0 0,0 0 0 0 0,1 0 0 0 0,-1 0-1 0 0,0 0 1 0 0,0 1 0 0 0,0-1 0 0 0,0 0-1 0 0,0 0 1 0 0,0 0 0 0 0,0 0 0 0 0,0 0-1 0 0,0 0 1 0 0,0 0 0 0 0,0 0 0 0 0,0 0-1 0 0,0 0 1 0 0,0 0 0 0 0,0 1 0 0 0,0-1-1 0 0,0 0 1 0 0,0 0 0 0 0,0 0 0 0 0,0 0-1 0 0,0 0 1 0 0,0 0 0 0 0,0 0 0 0 0,0 0-1 0 0,0 0 1 0 0,0 0 0 0 0,0 1-1 0 0,0-1 2 0 0,0 1 0 0 0,0 0 1 0 0,1 0-1 0 0,-1 0 0 0 0,0-1 0 0 0,0 1 1 0 0,1 0-1 0 0,-1 0 0 0 0,1-1 0 0 0,-1 1 0 0 0,1 0 1 0 0,-1-1-1 0 0,1 1 0 0 0,-1 0 0 0 0,1-1 1 0 0,0 1-1 0 0,-1-1 0 0 0,1 1 0 0 0,0-1 1 0 0,-1 1-3 0 0,20 10 44 0 0,-18-10-41 0 0,0-1 4 0 0,-1 1 1 0 0,0 0-1 0 0,0-1 0 0 0,0 0 1 0 0,1 1-1 0 0,-1-1 1 0 0,0 0-1 0 0,0 0 0 0 0,1 0 1 0 0,-1 1-1 0 0,0-1 0 0 0,1-1 1 0 0,-1 1-1 0 0,0 0 1 0 0,1 0-1 0 0,-1 0 0 0 0,0-1 1 0 0,0 1-1 0 0,1-1 0 0 0,-1 1-7 0 0,3-2 39 0 0,-1 0 0 0 0,0 0-1 0 0,0-1 1 0 0,0 1 0 0 0,3-3-39 0 0,8-6 106 0 0,-3 6-45 0 0,-9 5-54 0 0,-1-1-1 0 0,0 1 0 0 0,0 0 1 0 0,0-1-1 0 0,0 1 0 0 0,0-1 1 0 0,0 0-1 0 0,0 1 0 0 0,0-1 1 0 0,0 0-1 0 0,0 0 1 0 0,0 1-1 0 0,0-1 0 0 0,-1 0 1 0 0,1 0-1 0 0,0 0 0 0 0,-1 0 1 0 0,1-1-7 0 0,4-9 61 0 0,-5 10-55 0 0,1 0 0 0 0,-1 0 0 0 0,0 0 0 0 0,1 0 0 0 0,-1 0-1 0 0,1 0 1 0 0,0 0 0 0 0,-1 0 0 0 0,1 0 0 0 0,0 0 0 0 0,0 0 0 0 0,-1 0 0 0 0,1 0 0 0 0,0 0 0 0 0,0 1 0 0 0,0-1 0 0 0,0 0 0 0 0,1 0-6 0 0,9-7 72 0 0,-5-7-5 0 0,-5 13-60 0 0,-1-1 0 0 0,1 1 1 0 0,0 0-1 0 0,0 0 0 0 0,-1 0 0 0 0,1 0 1 0 0,1 0-1 0 0,-1 0 0 0 0,0 1 1 0 0,0-1-1 0 0,1 0 0 0 0,0-1-7 0 0,3-2 20 0 0,-1-1 0 0 0,0 1 0 0 0,0-1 0 0 0,-1 0 0 0 0,0 0 0 0 0,1-1-20 0 0,-2 1 6 0 0,6-12 57 0 0,-5 4-46 0 0,-2 10-17 0 0,0 0 0 0 0,0-1 0 0 0,0 1 0 0 0,1 0 0 0 0,0-1 0 0 0,0 0 0 0 0,11-11 0 0 0,1 0 0 0 0,-9 3 0 0 0,5 8 0 0 0,-4-8 0 0 0,4-3 0 0 0,-5 3 0 0 0,-4 13 0 0 0,-1-1 0 0 0,0 1 0 0 0,1 0 0 0 0,-1 0 0 0 0,0 0 0 0 0,0 0 0 0 0,1-1 0 0 0,-1 1 0 0 0,0 0 0 0 0,1 0 0 0 0,-1 0 0 0 0,0 0 0 0 0,1 0 0 0 0,-1 0 0 0 0,1 0 0 0 0,-1 0 0 0 0,0 0 0 0 0,1 0 0 0 0,-1 0 0 0 0,0 0 0 0 0,1 0 0 0 0,-1 0 0 0 0,0 0 0 0 0,1 0 0 0 0,-1 1 0 0 0,0-1 0 0 0,1 0 0 0 0,-1 0 0 0 0,0 0 0 0 0,0 0 0 0 0,1 1 0 0 0,4 12 0 0 0,6 3 0 0 0,-9 0 0 0 0,-3-7 3 0 0,2 0-11 0 0,3 1 28 0 0,5 9 33 0 0,-3 12 84 0 0,-1-22-127 0 0,1 3 25 0 0,-4-1 21 0 0,-3 3 3 0 0,1-8-25 0 0,0 0 1 0 0,-1-1-1 0 0,2 1 1 0 0,-1 0-1 0 0,1 0 1 0 0,0-1-1 0 0,1 4-34 0 0,8 4 65 0 0,-7-10-1 0 0,-3-3 0 0 0,0 2-10 0 0,0 9-28 0 0,0-8 49 0 0,2-1-16 0 0,9 9-38 0 0,-9-9 7 0 0,-2-2-57 0 0,0 0-59 0 0,0 0-36 0 0,0 0-124 0 0,0 0-223 0 0,0 0-15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7:03.7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77 6272 0 0,'0'28'130'0'0,"0"-20"-59"0"0,0 1 33 0 0,0-7 71 0 0,0 1-29 0 0,0 5-119 0 0,0-1 6 0 0,0 4 33 0 0,0-9 90 0 0,0-1 180 0 0,0 2 304 0 0,0 7-149 0 0,0 1 77 0 0,0 2 191 0 0,0 13 467 0 0,0-20-1079 0 0,1-1-41 0 0,5 7 91 0 0,-1-5-49 0 0,-3-1 14 0 0,-1 0 35 0 0,0 2 72 0 0,-1-3-163 0 0,0 2 102 0 0,0 1 101 0 0,0 1 102 0 0,2-9-177 0 0,-1 0-223 0 0,-1 0 0 0 0,1 0-1 0 0,-1 0 1 0 0,1 0 0 0 0,-1 0-1 0 0,1 0 1 0 0,-1 0 0 0 0,1 0 0 0 0,-1 0-1 0 0,1 0 1 0 0,-1 0 0 0 0,1 1-1 0 0,-1-1 1 0 0,1 0 0 0 0,-1 0-1 0 0,0 1 1 0 0,1-1 0 0 0,-1 0 0 0 0,1 0-1 0 0,-1 1 1 0 0,0-1 0 0 0,1 1-1 0 0,-1-1 1 0 0,0 0 0 0 0,1 1-1 0 0,-1-1 1 0 0,0 1 0 0 0,0-1-1 0 0,1 0 1 0 0,-1 1 0 0 0,0-1 0 0 0,0 1-1 0 0,0-1 1 0 0,0 1 0 0 0,1-1-1 0 0,-1 1 1 0 0,0-1 0 0 0,0 1-1 0 0,0-1 1 0 0,0 1 0 0 0,0-1 0 0 0,0 1-11 0 0,0 2 220 0 0,0-3-18 0 0,0 0-8 0 0,0 0-2 0 0,0 0-6 0 0,0 0-20 0 0,0 0-8 0 0,-3 0-4 0 0,-8 0-10 0 0,9 0-34 0 0,2-3-12 0 0,0 1-77 0 0,-1 1 1 0 0,1-1-1 0 0,-1 0 1 0 0,1 0-1 0 0,-1 1 1 0 0,1-1-1 0 0,-1 0 1 0 0,0 1 0 0 0,0-1-1 0 0,0 0 1 0 0,-1 0-22 0 0,-2-6 19 0 0,3 6-11 0 0,0 0 1 0 0,1 0-1 0 0,-1 0 1 0 0,1 0-1 0 0,0 0 1 0 0,0-1 0 0 0,-1 1-1 0 0,1 0 1 0 0,1 0-1 0 0,-1-1-8 0 0,0 1 9 0 0,0 0 0 0 0,0 0-1 0 0,0 0 1 0 0,0 0-1 0 0,0 0 1 0 0,0-1 0 0 0,-1 1-1 0 0,1 0 1 0 0,-1 0 0 0 0,0 0-9 0 0,-3-6 25 0 0,3 7-21 0 0,0 0-1 0 0,0-1 1 0 0,0 1 0 0 0,0-1-1 0 0,1 1 1 0 0,-1-1 0 0 0,0 1-1 0 0,1-1 1 0 0,-1 1 0 0 0,1-1-1 0 0,-1 0 1 0 0,1 1 0 0 0,0-1-1 0 0,0 1 1 0 0,0-1 0 0 0,0 0-1 0 0,0 1 1 0 0,0-1 0 0 0,0 0-1 0 0,1 1 1 0 0,-1-1 0 0 0,0 1-1 0 0,1-1 1 0 0,0 0-4 0 0,4-7 9 0 0,-4 8-9 0 0,0 0 0 0 0,0-1 0 0 0,-1 1 0 0 0,1-1 1 0 0,0 1-1 0 0,-1-1 0 0 0,1 1 0 0 0,0-1 0 0 0,-1 0 0 0 0,0 1 0 0 0,1-1 0 0 0,-1 1 0 0 0,0-1 0 0 0,0 0 0 0 0,0-45 0 0 0,0 46 0 0 0,0 1 0 0 0,0 0 0 0 0,-1-1 0 0 0,1 1 0 0 0,0-1 0 0 0,0 1 0 0 0,0 0 0 0 0,0-1 0 0 0,0 1 0 0 0,0-1 0 0 0,0 1 0 0 0,0 0 0 0 0,0-1 0 0 0,0 1 0 0 0,0-1 0 0 0,0 1 0 0 0,1 0 0 0 0,-1-1 0 0 0,0 1 0 0 0,0 0 0 0 0,0-1 0 0 0,0 1 0 0 0,1 0 0 0 0,-1-1 0 0 0,0 1 0 0 0,0 0 0 0 0,1-1 0 0 0,-1 1 0 0 0,0 0 0 0 0,1 0 0 0 0,-1-1 0 0 0,1 0 0 0 0,1 0 0 0 0,-1 0 0 0 0,0 0 0 0 0,0 0 0 0 0,0 0 0 0 0,1 0 0 0 0,-1-1 0 0 0,0 1 0 0 0,-1 0 0 0 0,1-1 0 0 0,0 1 0 0 0,0-1 0 0 0,-1 1 0 0 0,1-2 0 0 0,0 2-1 0 0,0 0 0 0 0,0 0 0 0 0,-1-1 0 0 0,1 1 0 0 0,0 0 0 0 0,0 0 0 0 0,0 0 0 0 0,0 0 0 0 0,0 1 0 0 0,0-1 0 0 0,1 0 0 0 0,0 0 1 0 0,1-1-9 0 0,4 1-15 0 0,11 1-13 0 0,-12 3-6 0 0,7 7 33 0 0,0-4 10 0 0,-8 4 0 0 0,6-3-1 0 0,-10-7 1 0 0,1 0 0 0 0,-1 1 0 0 0,0-1 0 0 0,0 1 0 0 0,0-1 0 0 0,0 1 0 0 0,-1 0 0 0 0,1-1 0 0 0,0 1 0 0 0,0 0 0 0 0,0 0 0 0 0,0 0 0 0 0,-1-1 0 0 0,1 1 0 0 0,0 0 0 0 0,0 1 0 0 0,4 11 1 0 0,5-8-1 0 0,6 24 0 0 0,16 34 0 0 0,-30-59 0 0 0,-1 2 0 0 0,-2 16 0 0 0,1 9 0 0 0,0-24 24 0 0,0 0-44 0 0,0 24-288 0 0,0-28 149 0 0,0-3 48 0 0,0 0-98 0 0,0 0-179 0 0,0 0 215 0 0,0 0-26 0 0,0 1-59 0 0,0 0-116 0 0,0 0 136 0 0,0 0-33 0 0,0 1-358 0 0,1 0 91 0 0,-1 1-45 0 0,2 1-681 0 0,2 3-532 0 0,5 2-1014 0 0</inkml:trace>
  <inkml:trace contextRef="#ctx0" brushRef="#br0" timeOffset="386.91">411 172 9184 0 0,'0'2'66'0'0,"0"-1"-34"0"0,0 1-35 0 0,0-1-61 0 0,0 0 89 0 0,0 2 48 0 0,0-1 44 0 0,0 2 60 0 0,0 2 73 0 0,0 1 81 0 0,0-5-157 0 0,0-2 137 0 0,0 0 258 0 0,0 0 21 0 0,0 0-21 0 0,3 0-94 0 0,23 0 385 0 0,-23 0-466 0 0,-3 0-123 0 0,5 0-58 0 0,-1 0-169 0 0,2 0 3 0 0,-1 0 0 0 0,2 0 42 0 0,3 0 64 0 0,11 0-58 0 0,-11 0-30 0 0,23 0-57 0 0,-21 0-75 0 0,-8 0-71 0 0,5 0-67 0 0,4 0-246 0 0,-10 0-18 0 0</inkml:trace>
  <inkml:trace contextRef="#ctx0" brushRef="#br0" timeOffset="1224.73">695 61 6336 0 0,'0'5'49'0'0,"0"6"-57"0"0,0-7 58 0 0,0 2 84 0 0,0-3-24 0 0,0 0 35 0 0,1-4-27 0 0,1-1-3 0 0,3-2 56 0 0,1 0 60 0 0,2 0 63 0 0,-1 3 67 0 0,-7 1-350 0 0,0 0 0 0 0,1 0-1 0 0,-1 0 1 0 0,0 0 0 0 0,0 0-1 0 0,0 0 1 0 0,0 0-1 0 0,0 0 1 0 0,0 0 0 0 0,0 0-1 0 0,0 0 1 0 0,0 0-1 0 0,0 0 1 0 0,1 0 0 0 0,-1 0-1 0 0,0 0 1 0 0,0 0 0 0 0,0 0-1 0 0,0 0 1 0 0,0 0-1 0 0,0 0 1 0 0,0 0 0 0 0,0 0-1 0 0,0 0 1 0 0,0 0 0 0 0,0 0-1 0 0,0 0 1 0 0,1 0-1 0 0,-1 0 1 0 0,0 0 0 0 0,0 0-1 0 0,0 0 1 0 0,0-1-1 0 0,0 1 1 0 0,0 0 0 0 0,0 0-1 0 0,0 0 1 0 0,0 0 0 0 0,0 0-1 0 0,0 0 1 0 0,0 0-1 0 0,0 0 1 0 0,0 0 0 0 0,0 0-1 0 0,0 0 1 0 0,0-1 0 0 0,0 1-1 0 0,0 0 1 0 0,0 0-1 0 0,0 0 1 0 0,0 0 0 0 0,0 0-1 0 0,0 0 1 0 0,0 0 0 0 0,0 0-1 0 0,0 0 1 0 0,0-1-11 0 0,0 1 24 0 0,0 0 0 0 0,0-1 1 0 0,0 1-1 0 0,0-1 0 0 0,0 1 1 0 0,0-1-1 0 0,0 1 0 0 0,0 0 1 0 0,0-1-1 0 0,0 1 1 0 0,0-1-1 0 0,0 1 0 0 0,1 0 1 0 0,-1-1-1 0 0,0 1 0 0 0,0 0 1 0 0,0-1-1 0 0,1 1 0 0 0,-1-1 1 0 0,0 1-1 0 0,0 0 0 0 0,1 0 1 0 0,-1-1-1 0 0,0 1 0 0 0,1 0 1 0 0,-1-1-1 0 0,0 1 0 0 0,1 0 1 0 0,-1 0-1 0 0,1 0 0 0 0,-1-1-24 0 0,7-3 354 0 0,-2-7 130 0 0,2 6-150 0 0,-6 5-314 0 0,-1 0-1 0 0,0 0 0 0 0,1 0 1 0 0,-1-1-1 0 0,0 1 1 0 0,1 0-1 0 0,-1 0 0 0 0,0-1 1 0 0,1 1-1 0 0,-1 0 1 0 0,0 0-1 0 0,1-1 0 0 0,-1 1 1 0 0,0 0-1 0 0,0-1 1 0 0,0 1-1 0 0,1-1 0 0 0,-1 1 1 0 0,0 0-1 0 0,0-1 1 0 0,0 1-1 0 0,0-1 0 0 0,0 1 1 0 0,1 0-1 0 0,-1-1 1 0 0,0 1-1 0 0,0-1 0 0 0,0 1 1 0 0,0-1-1 0 0,0 1 1 0 0,-1-1-20 0 0,1-1 354 0 0,3-1-46 0 0,8-7-10 0 0,-9 7-25 0 0,5 3-52 0 0,-1 0-102 0 0,-1 0-34 0 0,2-1-7 0 0,0-1-40 0 0,6-8 40 0 0,-12 12 3 0 0,3 5-78 0 0,-4-6 7 0 0,1 0-7 0 0,0-1 0 0 0,-1 1 0 0 0,1-1 0 0 0,0 0 1 0 0,0 0-1 0 0,0 1 0 0 0,0-1 0 0 0,-1 0 0 0 0,1 0 0 0 0,0 0 0 0 0,0 0 0 0 0,0 0 0 0 0,0 0 0 0 0,0 0-3 0 0,44 0 21 0 0,-45 0-20 0 0,0 0 0 0 0,0 0 0 0 0,0 0-1 0 0,0 0 1 0 0,1 0 0 0 0,-1 0 0 0 0,0 0-1 0 0,0 0 1 0 0,0 0 0 0 0,0 0 0 0 0,0 0-1 0 0,0 0 1 0 0,0 0 0 0 0,0 0 0 0 0,0 0-1 0 0,0 0 1 0 0,1 0 0 0 0,-1 0-1 0 0,0 0 1 0 0,0 0 0 0 0,0 0 0 0 0,0 0-1 0 0,0 0 1 0 0,0 0 0 0 0,0 0 0 0 0,0 0-1 0 0,0 0 1 0 0,0 0 0 0 0,0 0 0 0 0,0 0-1 0 0,0 0 1 0 0,1 1 0 0 0,-1-1 0 0 0,0 0-1 0 0,0 0 1 0 0,0 0 0 0 0,0 0 0 0 0,0 0-1 0 0,0 0 1 0 0,0 0 0 0 0,0 0 0 0 0,0 0-1 0 0,0 0 1 0 0,0 0 0 0 0,0 1 0 0 0,0-1-1 0 0,0 0 1 0 0,0 0 0 0 0,0 0 0 0 0,0 0-1 0 0,0 0 1 0 0,0 0 0 0 0,0 0 0 0 0,0 0-1 0 0,0 0 1 0 0,0 0 0 0 0,0 1-1 0 0,2 12 11 0 0,11 3-11 0 0,1-1 0 0 0,-12 1 0 0 0,-2 12-11 0 0,0-9-70 0 0,0-18 78 0 0,0 0 0 0 0,0-1 0 0 0,0 1 0 0 0,0 0 0 0 0,0 0 0 0 0,0-1 0 0 0,0 1 0 0 0,0 0 0 0 0,0-1 0 0 0,-1 1 0 0 0,1-1 0 0 0,0 1 0 0 0,0 0 0 0 0,-1-1 0 0 0,1 1 0 0 0,0 0 0 0 0,-1-1 0 0 0,1 1 0 0 0,-1-1 0 0 0,1 1 0 0 0,-1-1 0 0 0,1 1 0 0 0,-1-1 0 0 0,1 0 0 0 0,-1 1 0 0 0,0-1 3 0 0,-5 7-40 0 0,4 2-16 0 0,3 3 6 0 0,-1-9 42 0 0,1 0 0 0 0,-1 0 0 0 0,0 1 0 0 0,0-1 0 0 0,-1 0 0 0 0,1 0 0 0 0,-1 0 0 0 0,1 1 0 0 0,-1-1 0 0 0,0 0 8 0 0,-4 5-13 0 0,4-6 13 0 0,0-1 0 0 0,0 0 0 0 0,0 1 0 0 0,1-1 0 0 0,-1 1 0 0 0,0 0 0 0 0,1-1 0 0 0,-1 1 0 0 0,1-1 0 0 0,-1 1 0 0 0,1 0 0 0 0,0-1 1 0 0,0 1-1 0 0,0 0 0 0 0,0 0 0 0 0,-1-1 0 0 0,1 1 0 0 0,0 0 0 0 0,0-1 0 0 0,-1 1 0 0 0,1-1 0 0 0,-1 1 0 0 0,1 0 0 0 0,-1-1 0 0 0,0 1 0 0 0,0-1 0 0 0,0 0 0 0 0,1 1 0 0 0,-2-1 0 0 0,-2 7 0 0 0,-2 6 0 0 0,0-10 0 0 0,5-4 0 0 0,1 0 0 0 0,-1 1 0 0 0,1-1 0 0 0,0 0 0 0 0,-1 0 0 0 0,1 1 0 0 0,-1-1 0 0 0,1 0 0 0 0,0 1 0 0 0,-1-1 0 0 0,1 1 0 0 0,0-1 0 0 0,-1 0 0 0 0,1 1 0 0 0,0-1 0 0 0,0 1 0 0 0,-1-1 0 0 0,1 1 0 0 0,0-1 0 0 0,0 1 0 0 0,0-1 0 0 0,0 1 0 0 0,0-1 0 0 0,0 1 0 0 0,0-1 0 0 0,0 1 0 0 0,0-1 0 0 0,0 1 0 0 0,0-1 0 0 0,0 1 0 0 0,0-1 0 0 0,0 1 0 0 0,1 7 0 0 0,-2 2 0 0 0,-12 6 0 0 0,13-15 0 0 0,-1 0 0 0 0,1-1 0 0 0,-1 1 0 0 0,1 0 0 0 0,0 0 0 0 0,0 0 0 0 0,-1 0 0 0 0,1-1 0 0 0,0 1 0 0 0,0 0 0 0 0,0 0 0 0 0,0 0 0 0 0,0 0 0 0 0,0 0 0 0 0,0 0 0 0 0,1 0 0 0 0,-1 0 0 0 0,0 0 0 0 0,0 0 0 0 0,-1-1 0 0 0,1 1 0 0 0,0 0 0 0 0,0 0 0 0 0,0 0 0 0 0,-1 0 0 0 0,1-1 0 0 0,0 1 0 0 0,0 0 0 0 0,-1 0 0 0 0,0 0 1 0 0,1-1 0 0 0,-1 0 0 0 0,0 1 1 0 0,1-1-1 0 0,-1 0 0 0 0,0 0 0 0 0,1 1 1 0 0,-1-1-1 0 0,0 0 0 0 0,1 0 0 0 0,-1 0 1 0 0,0 0-1 0 0,1 0 0 0 0,-1 0 0 0 0,0 0-1 0 0,1 0 0 0 0,-2 0 88 0 0,2 0-4 0 0,0 0 0 0 0,0 0 44 0 0,0 0 22 0 0,0 0 2 0 0,0 0-7 0 0,0 0-28 0 0,0 0-11 0 0,0 0-2 0 0,0 0-4 0 0,0 0-18 0 0,0 0-8 0 0,0 0-2 0 0,0 0-2 0 0,0 0 1 0 0,0 6 38 0 0,0 1-63 0 0,0-7-45 0 0,-1 0 0 0 0,1 0 0 0 0,0 1 0 0 0,0-1 1 0 0,0 0-1 0 0,0 0 0 0 0,0 0 0 0 0,0 0 1 0 0,0 0-1 0 0,0 0 0 0 0,0 0 0 0 0,0 0 0 0 0,0 0 1 0 0,0 0-1 0 0,0 1 0 0 0,0-1 0 0 0,0 0 0 0 0,0 0 1 0 0,0 0-1 0 0,0 0 0 0 0,1 0 0 0 0,-1 0 1 0 0,0 0-1 0 0,0 0 0 0 0,0 0 0 0 0,0 0 0 0 0,0 0 1 0 0,0 0-1 0 0,0 1 0 0 0,0-1 0 0 0,0 0 0 0 0,0 0 1 0 0,0 0-1 0 0,0 0 0 0 0,0 0 0 0 0,0 0 1 0 0,0 0-1 0 0,1 0 0 0 0,-1 0 0 0 0,0 0 0 0 0,0 0 1 0 0,0 0-1 0 0,0 0 0 0 0,0 0 0 0 0,0 0 0 0 0,0 0 1 0 0,0 0-1 0 0,0 0 0 0 0,0 0 0 0 0,1 0 1 0 0,-1 0-1 0 0,0 0 0 0 0,0 0 0 0 0,0 0 0 0 0,0 0 1 0 0,0 0-1 0 0,0 0-1 0 0,26 0 159 0 0,-23 0-75 0 0,-2 0-6 0 0,2 0-35 0 0,7 0-12 0 0,-8 0-7 0 0,24 0 243 0 0,25 0 256 0 0,1 0-276 0 0,-52 0-247 0 0,1 0 1 0 0,-1 0-1 0 0,0 0 0 0 0,1 0 1 0 0,-1 0-1 0 0,1 0 0 0 0,-1 0 1 0 0,1 0-1 0 0,-1 0 0 0 0,0 0 1 0 0,1 0-1 0 0,-1 0 0 0 0,1 1 1 0 0,-1-1-1 0 0,0 0 0 0 0,1 0 1 0 0,-1 0-1 0 0,0 1 0 0 0,1-1 1 0 0,-1 0-1 0 0,0 0 0 0 0,1 1 1 0 0,-1-1-1 0 0,0 0 1 0 0,0 1-1 0 0,1-1 0 0 0,-1 0 1 0 0,0 1-1 0 0,0-1 0 0 0,0 1 1 0 0,1-1-1 0 0,4 7 0 0 0,-5-7-2 0 0,1 1 0 0 0,-1-1 0 0 0,1 0 0 0 0,0 1 1 0 0,-1-1-1 0 0,1 0 0 0 0,0 0 0 0 0,-1 0 1 0 0,1 0-1 0 0,0 1 0 0 0,-1-1 0 0 0,1 0 0 0 0,0 0 1 0 0,-1 0-1 0 0,1 0 2 0 0,2 0-143 0 0,-1 0-65 0 0,2 0 98 0 0,-1 0-56 0 0,-1 0-74 0 0,-1 0 74 0 0,0 0-36 0 0,0 0-38 0 0,-1 0-37 0 0,1-1-373 0 0,-1 1 91 0 0,0 0-51 0 0,0-2-718 0 0,0-2-564 0 0,0-5-1074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7:48.0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0 128 8640 0 0,'0'13'197'0'0,"0"-10"24"0"0,0-3 17 0 0,0 2-38 0 0,0 11-160 0 0,0-4-20 0 0,0-2 39 0 0,0 6 159 0 0,0-4 47 0 0,0-1 55 0 0,0 13 874 0 0,0-13-732 0 0,0-4-264 0 0,0 1-35 0 0,0 0-41 0 0,0 1-49 0 0,1 4 164 0 0,2-2-38 0 0,6 3 124 0 0,-7-9-163 0 0,-1-1-37 0 0,0 3 33 0 0,-1 0-79 0 0,-1 1-43 0 0,1-3 57 0 0,2 9 124 0 0,4 2 27 0 0,0 0-15 0 0,-4-2-39 0 0,-2-11-173 0 0,0 1 0 0 0,0 0 0 0 0,0-1 0 0 0,0 1 0 0 0,0 0-1 0 0,0-1 1 0 0,0 1 0 0 0,0 0 0 0 0,0-1 0 0 0,0 1 0 0 0,1 0 0 0 0,-1-1-1 0 0,0 1 1 0 0,1 0 0 0 0,-1-1 0 0 0,0 1 0 0 0,1-1 0 0 0,-1 1 0 0 0,1-1-1 0 0,-1 1 1 0 0,1-1 0 0 0,-1 1 0 0 0,1-1 0 0 0,-1 1 0 0 0,1-1 0 0 0,0 0-15 0 0,-1 1 14 0 0,1-1 0 0 0,-1 1 0 0 0,1-1 1 0 0,-1 0-1 0 0,1 1 0 0 0,-1-1 1 0 0,1 1-1 0 0,-1-1 0 0 0,1 1 1 0 0,-1 0-1 0 0,0-1 0 0 0,1 1 1 0 0,-1-1-1 0 0,0 1 0 0 0,1 0 1 0 0,-1-1-1 0 0,0 1 0 0 0,0 0 1 0 0,0-1-1 0 0,0 1 0 0 0,1 0 1 0 0,-1-1-1 0 0,0 1 0 0 0,0 0 1 0 0,0-1-1 0 0,-1 1-14 0 0,1 9 489 0 0,0-4-49 0 0,0-1-46 0 0,0-3-44 0 0,0-2-42 0 0,0-1-40 0 0,0-2-37 0 0,0-1-37 0 0,0-7 99 0 0,0-2-117 0 0,0 1-98 0 0,0 2-81 0 0,0 8 19 0 0,0 0 0 0 0,0 0-1 0 0,-1 1 1 0 0,1-1-1 0 0,-1 0 1 0 0,0 0-1 0 0,1 1 1 0 0,-1-1-1 0 0,0 1 1 0 0,0-1 0 0 0,-1 0-16 0 0,2 1 6 0 0,-1 0 0 0 0,0 0 1 0 0,1 0-1 0 0,-1 0 1 0 0,1 0-1 0 0,-1 0 1 0 0,1 0-1 0 0,-1 0 1 0 0,1 0-1 0 0,0 0 1 0 0,-1 0-1 0 0,1 0 1 0 0,0 0-1 0 0,0 0 1 0 0,0-1-1 0 0,0 1 1 0 0,0 0-1 0 0,0 0 1 0 0,0 0-1 0 0,0 0 1 0 0,0 0-1 0 0,1 0 1 0 0,-1 0-1 0 0,0-1-6 0 0,5-6 32 0 0,-4 7-25 0 0,0 0 0 0 0,0-1 0 0 0,0 1 0 0 0,0-1 0 0 0,-1 1 0 0 0,1-1 0 0 0,-1 1 0 0 0,1-1 0 0 0,-1 0 0 0 0,1 1 0 0 0,-1-1-1 0 0,0 0 1 0 0,0 1 0 0 0,0-1-7 0 0,0 0 5 0 0,1 1 0 0 0,-1-1-1 0 0,0 0 1 0 0,0 1 0 0 0,1-1 0 0 0,-1 1-1 0 0,1-1 1 0 0,-1 1 0 0 0,1-1-1 0 0,0 1 1 0 0,-1 0 0 0 0,1-1-1 0 0,0 1-4 0 0,6-12 3 0 0,-4 0-3 0 0,-3 10 0 0 0,1 1 0 0 0,-1 0 0 0 0,1-1 0 0 0,-1 1 0 0 0,1 0 0 0 0,0 0 0 0 0,0 0 0 0 0,0-1 0 0 0,1 1 0 0 0,-1 0 0 0 0,0 1 0 0 0,1-1 0 0 0,-1 0 0 0 0,1 0 0 0 0,2-4 0 0 0,0 1 0 0 0,0-1 0 0 0,0 0 0 0 0,2-6 0 0 0,4 0 0 0 0,3-4 0 0 0,-11 11 0 0 0,-2 4 0 0 0,1 1 0 0 0,-1-1 0 0 0,0 0 0 0 0,0 1 0 0 0,1-1 0 0 0,-1 0 0 0 0,1 1 0 0 0,-1-1 0 0 0,0 1 0 0 0,1-1 0 0 0,-1 1 0 0 0,1-1 0 0 0,-1 1 0 0 0,1-1 0 0 0,-1 1 0 0 0,1 0 0 0 0,0-1 0 0 0,-1 1 0 0 0,1 0 0 0 0,0-1 0 0 0,-1 1 0 0 0,1 0 0 0 0,4-3 0 0 0,27-23 0 0 0,-9 17 0 0 0,-2 0 0 0 0,-9 2 0 0 0,-1 0 0 0 0,12-4 0 0 0,-3 1 0 0 0,-16 8 0 0 0,-1 1 0 0 0,1-1 0 0 0,-1 0 0 0 0,1 1 0 0 0,0 0 0 0 0,0 0 0 0 0,0 0 0 0 0,0 0 0 0 0,0 1 0 0 0,3-1 0 0 0,8-1-15 0 0,-6-3-50 0 0,4-1-44 0 0,-5 4 182 0 0,-3 2-84 0 0,0-1-46 0 0,3 1-106 0 0,-5 0 38 0 0,1 0-33 0 0,3 0-186 0 0,-1 0-112 0 0,-2 0 182 0 0,-1 0-33 0 0,0 0-35 0 0,0 0-36 0 0,1 0-243 0 0,0 0-87 0 0,-1 1-90 0 0,0-1-97 0 0,6 0-1388 0 0,1 0-1296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7:48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19 142 10368 0 0,'0'0'233'0'0,"0"0"39"0"0,0 0 15 0 0,0 1-125 0 0,0 1-84 0 0,0 9 12 0 0,0-4 153 0 0,1-1-92 0 0,1 0-55 0 0,3 1-27 0 0,-1 0 46 0 0,-2-1 63 0 0,-1 0 71 0 0,-1-3-81 0 0,0 1 33 0 0,0 14 94 0 0,0 0 69 0 0,0 2 81 0 0,0 0 91 0 0,-3-5-320 0 0,-7-1 32 0 0,8-11-89 0 0,1 0-60 0 0,0 0-39 0 0,1 1-38 0 0,0 0-7 0 0,-1-2 28 0 0,-9 11 117 0 0,7-10-6 0 0,3 0-22 0 0,0-1-56 0 0,0 6 45 0 0,0-6 62 0 0,0 1 1 0 0,0 7-11 0 0,0-7-45 0 0,0-3-22 0 0,0 0-2 0 0,0 0 16 0 0,0 0 68 0 0,0 0 32 0 0,0 0 4 0 0,0-3-26 0 0,-1-14-86 0 0,1 4-42 0 0,-1 11-58 0 0,1 0-1 0 0,0 0 0 0 0,0 0 1 0 0,0 0-1 0 0,0 0 1 0 0,0 0-1 0 0,0 0 0 0 0,1 0 1 0 0,-1 0-1 0 0,1 0 1 0 0,-1 0-1 0 0,1 0 0 0 0,1-2-11 0 0,2-4 38 0 0,-3 7-33 0 0,0-1-1 0 0,0 1 0 0 0,0-1 0 0 0,0 1 0 0 0,0-1 0 0 0,-1 1 0 0 0,1-1 1 0 0,-1 1-1 0 0,1-1 0 0 0,-1 0 0 0 0,0 1 0 0 0,0-1 0 0 0,1 0 0 0 0,-1 0-4 0 0,-1-19 82 0 0,0 14-62 0 0,0 0 0 0 0,1 1 0 0 0,0-1 0 0 0,1 1 1 0 0,-1-1-1 0 0,1 0 0 0 0,1 1 0 0 0,-1-1-20 0 0,2-3 11 0 0,4-10 10 0 0,-1 5 27 0 0,23-35-35 0 0,-13 24-13 0 0,-15 23 0 0 0,1 0 0 0 0,0 1 0 0 0,0-1 0 0 0,0 0 0 0 0,1 1 0 0 0,-1 0 0 0 0,1-1 0 0 0,27-26 0 0 0,-28 27 0 0 0,0 1 0 0 0,0-1 0 0 0,0 1 0 0 0,0 0 0 0 0,0 0 0 0 0,0-1 0 0 0,0 1 0 0 0,0 0 0 0 0,1 1 0 0 0,-1-1 0 0 0,0 0 0 0 0,3 0 0 0 0,7-2 0 0 0,-4-5-7 0 0,-8 8 5 0 0,0-1 0 0 0,1 1 0 0 0,-1 0 0 0 0,0-1 1 0 0,1 1-1 0 0,-1-1 0 0 0,1 1 0 0 0,-1 0 0 0 0,0-1 1 0 0,1 1-1 0 0,-1 0 0 0 0,1 0 0 0 0,-1-1 0 0 0,1 1 1 0 0,-1 0-1 0 0,0 0 0 0 0,1 0 0 0 0,-1-1 0 0 0,1 1 1 0 0,-1 0-1 0 0,1 0 0 0 0,-1 0 0 0 0,1 0 0 0 0,0 0 1 0 0,-1 0-1 0 0,1 0 0 0 0,-1 0 0 0 0,1 0 0 0 0,-1 0 2 0 0,76 0-12 0 0,-74 0 11 0 0,0 0-1 0 0,0 1 0 0 0,-1-1 0 0 0,1 0 0 0 0,0 0 0 0 0,-1 1 0 0 0,1-1 0 0 0,-1 1 1 0 0,1-1-1 0 0,0 1 0 0 0,-1 0 0 0 0,1-1 0 0 0,-1 1 0 0 0,1 0 2 0 0,10 6-27 0 0,15-2 16 0 0,-6 5 11 0 0,-9-7 0 0 0,-11-3 0 0 0,1 0 0 0 0,-1 0 0 0 0,1 1 0 0 0,0-1 0 0 0,-1 0 0 0 0,1 1 0 0 0,-1-1 0 0 0,0 1 0 0 0,1-1 0 0 0,-1 1 0 0 0,1 0 0 0 0,-1-1 0 0 0,0 1 0 0 0,1 0 0 0 0,-1 0 0 0 0,0 0 0 0 0,0 0 0 0 0,0 0 0 0 0,0 0 0 0 0,0 1 0 0 0,1 0 0 0 0,2 8 0 0 0,-3-8 0 0 0,-1-1 0 0 0,1 1 0 0 0,-1-1 0 0 0,1 0 0 0 0,0 1 0 0 0,0-1 0 0 0,0 0 0 0 0,0 1 0 0 0,0-1 0 0 0,0 0 0 0 0,0 0 0 0 0,0 0 0 0 0,0 0 0 0 0,0 0 0 0 0,1 0 0 0 0,0 0 0 0 0,9 6 0 0 0,-9-7 0 0 0,0 1 0 0 0,0 0 0 0 0,0 0 0 0 0,-1 0 0 0 0,1 0 0 0 0,0 0 0 0 0,0 0 0 0 0,-1 1 0 0 0,1-1 0 0 0,-1 1 0 0 0,1-1 0 0 0,-1 1 0 0 0,1-1 0 0 0,-1 1 0 0 0,0 0 0 0 0,0-1 0 0 0,0 1 0 0 0,0 0 0 0 0,0 0 0 0 0,0 0 0 0 0,-1 0 0 0 0,1 0 0 0 0,-1 0 0 0 0,1 0 0 0 0,-1 0 0 0 0,0 0 0 0 0,0 0 0 0 0,1 2 0 0 0,-1 0 0 0 0,1 0 0 0 0,-1 0 0 0 0,1 0 0 0 0,0 0 0 0 0,0 0 0 0 0,1 0 0 0 0,-1-1 0 0 0,1 1 0 0 0,2 2 0 0 0,-4-5 0 0 0,1 1 0 0 0,-1-1 0 0 0,0 0 0 0 0,1 1 0 0 0,-1-1 0 0 0,0 1 0 0 0,0-1 0 0 0,0 0 0 0 0,0 1 0 0 0,0 0 0 0 0,3 16 12 0 0,-2-14-7 0 0,0-2-2 0 0,0-1-1 0 0,-1 1 1 0 0,1 0-1 0 0,-1-1 1 0 0,1 1-1 0 0,-1 0 1 0 0,0 0-1 0 0,1 0 1 0 0,-1 0-1 0 0,0-1 1 0 0,0 1-1 0 0,0 0 1 0 0,-1 0-1 0 0,1 0 1 0 0,0 0-1 0 0,-1-1 1 0 0,1 1-1 0 0,-1 0 1 0 0,0 0-1 0 0,1-1 1 0 0,-1 1-1 0 0,0 0-2 0 0,0-1 0 0 0,1 0 0 0 0,0-1 1 0 0,0 1-1 0 0,-1 0 0 0 0,1 0 0 0 0,0 0 0 0 0,0 0 0 0 0,0 0 0 0 0,0 0 0 0 0,0 0 0 0 0,0-1 0 0 0,0 1 0 0 0,0 0 0 0 0,1 0 0 0 0,-1 0 0 0 0,0 0 0 0 0,0 0 0 0 0,1 0 0 0 0,-1-1 0 0 0,1 1 0 0 0,-1 0 0 0 0,1 0 0 0 0,-1-1 0 0 0,1 1 0 0 0,-1 0 0 0 0,1 0 0 0 0,5 10 10 0 0,-5-9-7 0 0,-1-1-1 0 0,0 1 1 0 0,1 0-1 0 0,-1-1 1 0 0,0 1-1 0 0,0 0 1 0 0,0-1-1 0 0,0 1 1 0 0,-1 0 0 0 0,1-1-1 0 0,0 1 1 0 0,-1 0-1 0 0,1-1 1 0 0,-1 1-1 0 0,1-1 1 0 0,-1 1-1 0 0,0-1 1 0 0,-1 2-3 0 0,1 0 9 0 0,0-1-1 0 0,0 0 1 0 0,0 1 0 0 0,0-1 0 0 0,0 1-1 0 0,1 0 1 0 0,-1-1 0 0 0,1 1 0 0 0,-1-1-1 0 0,1 2-8 0 0,0 2 12 0 0,0-4-5 0 0,0-1 0 0 0,-1 1 0 0 0,1 0 0 0 0,0-1 0 0 0,1 1 0 0 0,-1 0 0 0 0,0-1 0 0 0,0 1 0 0 0,1-1 0 0 0,-1 1 0 0 0,1 0 0 0 0,0 0-7 0 0,5 3 19 0 0,-5-5-17 0 0,-1 0 0 0 0,1 1 0 0 0,-1-1 0 0 0,1 0 0 0 0,-1 0 0 0 0,0 1 0 0 0,1-1 0 0 0,-1 0 0 0 0,0 1 0 0 0,1-1 0 0 0,-1 1 0 0 0,0-1 0 0 0,1 0 0 0 0,-1 1 0 0 0,0-1 0 0 0,0 1 0 0 0,1-1 0 0 0,-1 1 0 0 0,0-1 0 0 0,0 1 0 0 0,0-1 0 0 0,0 1 0 0 0,0-1 0 0 0,0 0 0 0 0,0 1 0 0 0,0-1 0 0 0,0 1 0 0 0,0-1 0 0 0,0 1 0 0 0,0-1 0 0 0,0 1 0 0 0,0 0-2 0 0,0 12 27 0 0,0-13-26 0 0,0 0 0 0 0,0 0 0 0 0,0 0-1 0 0,0 0 1 0 0,0 0 0 0 0,0 1 0 0 0,0-1 0 0 0,0 0 0 0 0,0 0 0 0 0,0 0 0 0 0,0 0 0 0 0,0 0 0 0 0,0 0 0 0 0,0 0 0 0 0,0 0 0 0 0,0 0 0 0 0,0 1 0 0 0,0-1 0 0 0,0 0-1 0 0,0 0 1 0 0,0 0 0 0 0,0 0 0 0 0,0 0 0 0 0,0 0 0 0 0,0 0 0 0 0,0 0 0 0 0,0 0 0 0 0,0 0 0 0 0,0 0 0 0 0,0 0 0 0 0,0 0 0 0 0,0 1 0 0 0,1-1 0 0 0,-1 0-1 0 0,0 0 1 0 0,0 0 0 0 0,0 0 0 0 0,0 0 0 0 0,0 0 0 0 0,0 0 0 0 0,0 0 0 0 0,0 0 0 0 0,0 0 0 0 0,0 0 0 0 0,1 0 0 0 0,-1 0 0 0 0,0 0 0 0 0,0 0 0 0 0,0 0 0 0 0,0 0-1 0 0,0 0 1 0 0,0 0 0 0 0,0 0 0 0 0,0 0 0 0 0,0 0 0 0 0,0 0 0 0 0,1 0-1 0 0,-1 0 2 0 0,1 0-1 0 0,0 0 1 0 0,-1 0 0 0 0,1 0 0 0 0,0 0-1 0 0,-1 0 1 0 0,1 0 0 0 0,0 0-1 0 0,-1 0 1 0 0,1 1 0 0 0,0-1-1 0 0,-1 0 1 0 0,1 1 0 0 0,-1-1-1 0 0,1 0-1 0 0,-1 1 3 0 0,1-1-1 0 0,-1 1 1 0 0,0 0-1 0 0,1-1 1 0 0,-1 1-1 0 0,0 0 1 0 0,0-1-1 0 0,0 1 1 0 0,1 0-1 0 0,-1-1 1 0 0,0 1-1 0 0,0 0 1 0 0,0-1-1 0 0,0 1 1 0 0,0 0-3 0 0,0-1 0 0 0,0 2-17 0 0,0-2-46 0 0,0 0-26 0 0,0 0-88 0 0,0 0-160 0 0,0 0 176 0 0,0 0-50 0 0,0 0-82 0 0,0 0 94 0 0,0 0-40 0 0,0 0-43 0 0,0 0-43 0 0,0 0-37 0 0,0 0-34 0 0,0 0-255 0 0,0 0-57 0 0,0 0-829 0 0,0 0-650 0 0,0 0-1236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7:49.4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0 9648 0 0,'-7'0'105'0'0,"3"0"190"0"0,5 0-117 0 0,1 0-88 0 0,0 0-45 0 0,1 0-34 0 0,0 1 143 0 0,0 1-79 0 0,4 4-14 0 0,0-2 24 0 0,-1-2 55 0 0,0-1 91 0 0,-3-1 268 0 0,-1 0 12 0 0,4 0-294 0 0,4 0 31 0 0,-2 0-76 0 0,-5 0-130 0 0,-1 1-1 0 0,1-1 0 0 0,-1 0 1 0 0,1 1-1 0 0,-1-1 1 0 0,0 1-1 0 0,1 0 1 0 0,-1 0-1 0 0,1 0-41 0 0,6 6 238 0 0,-7-5-74 0 0,-1-1-35 0 0,3 0 39 0 0,0-1-78 0 0,1-1-53 0 0,-2 1-7 0 0,-1 0 41 0 0,1 0-29 0 0,0 0 0 0 0,0 0 0 0 0,1 1-1 0 0,-1-1 1 0 0,0 1 0 0 0,0 0 0 0 0,2 1-42 0 0,13 6 232 0 0,-7-4-60 0 0,6-4-10 0 0,-1 1-17 0 0,-3 5-4 0 0,-12-5-118 0 0,1 0-1 0 0,-1 0 0 0 0,1 0 0 0 0,-1-1 0 0 0,1 1 0 0 0,0 0 0 0 0,-1-1 0 0 0,1 1 0 0 0,0-1 0 0 0,-1 0 0 0 0,1 0 0 0 0,0 0 0 0 0,-1 0 1 0 0,1 0-23 0 0,13 0 126 0 0,23 0 211 0 0,-26 1-257 0 0,-3 1-42 0 0,3 4 39 0 0,-10-5-66 0 0,-1 0 0 0 0,1 0 0 0 0,-1 0 1 0 0,1-1-1 0 0,-1 1 0 0 0,1-1 1 0 0,0 1-1 0 0,-1-1 0 0 0,1 1 0 0 0,0-1 1 0 0,-1 0-1 0 0,1 0 0 0 0,0 0 1 0 0,0 0-12 0 0,6 0 40 0 0,-5-1-33 0 0,0 1 1 0 0,0 0 0 0 0,0-1 0 0 0,0 2 0 0 0,0-1 0 0 0,0 0 0 0 0,0 0 0 0 0,0 1-1 0 0,0 0 1 0 0,0 0 0 0 0,0 0-8 0 0,12 6 49 0 0,-11-6-42 0 0,-1 0-1 0 0,1 0 1 0 0,-1 0 0 0 0,1 0-1 0 0,0-1 1 0 0,-1 0 0 0 0,4 1-7 0 0,10-1 55 0 0,-2 2-4 0 0,1 4-36 0 0,0 0 9 0 0,0-4 43 0 0,-10-2-42 0 0,12 1 74 0 0,-17-1-96 0 0,-1 0 1 0 0,0 1-1 0 0,1-1 1 0 0,-1 0 0 0 0,1 0-1 0 0,-1 1 1 0 0,0-1-1 0 0,1 0 1 0 0,-1 1-1 0 0,0-1 1 0 0,1 0-1 0 0,-1 1 1 0 0,0-1-1 0 0,1 0 1 0 0,-1 1-1 0 0,0-1 1 0 0,0 1-1 0 0,0-1 1 0 0,1 1-1 0 0,-1-1 1 0 0,0 0-1 0 0,0 1 1 0 0,0-1-1 0 0,0 1 1 0 0,0-1-1 0 0,0 1 1 0 0,0-1-1 0 0,0 1 1 0 0,0-1 0 0 0,0 1-5 0 0,0 1 81 0 0,0-2 0 0 0,0 0 0 0 0,6 0 26 0 0,1 0-52 0 0,-7 0-52 0 0,0 0 0 0 0,1 0-1 0 0,-1 0 1 0 0,0 0-1 0 0,0 0 1 0 0,0 0-1 0 0,0 0 1 0 0,0 0-1 0 0,0 0 1 0 0,0 0-1 0 0,0 0 1 0 0,0 0-1 0 0,0 0 1 0 0,1 0-1 0 0,-1 0 1 0 0,0 0-1 0 0,0 0 1 0 0,0 0-1 0 0,0 0 1 0 0,0 0-1 0 0,0 0 1 0 0,0 0-1 0 0,0 1 1 0 0,0-1-1 0 0,0 0 1 0 0,0 0-1 0 0,1 0 1 0 0,-1 0 0 0 0,0 0-1 0 0,0 0 1 0 0,0 0-1 0 0,0 0 1 0 0,0 0-1 0 0,0 0 1 0 0,0 0-1 0 0,0 0 1 0 0,0 0-1 0 0,0 0 1 0 0,0 1-1 0 0,0-1 1 0 0,0 0-1 0 0,0 0 1 0 0,0 0-1 0 0,0 0 1 0 0,0 0-1 0 0,0 0 1 0 0,0 0-1 0 0,0 0 1 0 0,0 0-1 0 0,0 0 1 0 0,0 1-1 0 0,0-1 1 0 0,0 0 0 0 0,0 0-1 0 0,0 0 1 0 0,0 0-1 0 0,0 0-1 0 0,0 11 115 0 0,0-9 11 0 0,0-2 2 0 0,0 0-9 0 0,0 0-39 0 0,0 0-15 0 0,0 0-1 0 0,0 3-10 0 0,0-2-54 0 0,0 0 1 0 0,0 1 0 0 0,0-1-1 0 0,-1 0 1 0 0,1 0-1 0 0,0 1 1 0 0,-1-1 0 0 0,1 0-1 0 0,-1 0 1 0 0,1 0-1 0 0,-1 0 1 0 0,0 0 0 0 0,1 0-1 0 0,-1 0 1 0 0,0 0 0 0 0,0 0-1 0 0,1 0 1 0 0,-1 0-1 0 0,0 0 1 0 0,0 0 0 0 0,0 0-1 0 0,0-1 1 0 0,0 1-1 0 0,-1 0 1 0 0,1-1 0 0 0,0 1-1 0 0,0-1 1 0 0,0 0-1 0 0,0 1 1 0 0,-1-1 0 0 0,1 0-1 0 0,0 1 1 0 0,0-1-1 0 0,-1 0 1 0 0,1 0-1 0 0,1 0 1 0 0,0 0 0 0 0,0 0 0 0 0,0 0 0 0 0,0 0 0 0 0,0 0 0 0 0,-1 0 0 0 0,1 0 0 0 0,0 0 0 0 0,0 0-1 0 0,0 0 1 0 0,0 0 0 0 0,0 0 0 0 0,0 0 0 0 0,0 0 0 0 0,0 0 0 0 0,0 0 0 0 0,0 0 0 0 0,-1 0 0 0 0,1 0 0 0 0,0 0 0 0 0,0 0 0 0 0,0 0 0 0 0,0 0 0 0 0,0 0 0 0 0,0 0-1 0 0,0 0 1 0 0,0 0 0 0 0,0 0 0 0 0,0 0 0 0 0,0 0 0 0 0,0 0 0 0 0,0 0 0 0 0,-1 0 0 0 0,1 1 0 0 0,0-1 0 0 0,0 0 0 0 0,0 0 0 0 0,0 0 0 0 0,0 0 0 0 0,0 0-1 0 0,0 0 1 0 0,0 0 0 0 0,0 0 0 0 0,0 0 0 0 0,0 0 0 0 0,0 0 0 0 0,0 1 0 0 0,0-1 0 0 0,0 0 0 0 0,0 0 0 0 0,0 0 0 0 0,0 0 0 0 0,0 0 0 0 0,0 0 0 0 0,0 0 0 0 0,0 0-1 0 0,0 0 0 0 0,0 1 3 0 0,0 0 0 0 0,0-1 0 0 0,0 1 0 0 0,0 0 0 0 0,-1-1-1 0 0,1 1 1 0 0,0 0 0 0 0,0-1 0 0 0,-1 1 0 0 0,1-1-1 0 0,-1 1 1 0 0,1-1 0 0 0,0 1 0 0 0,-1-1 0 0 0,1 1 0 0 0,-1-1-1 0 0,1 1 1 0 0,-1-1 0 0 0,1 1 0 0 0,-1-1 0 0 0,0 0-1 0 0,1 1 1 0 0,-1-1 0 0 0,1 0 0 0 0,-1 0 0 0 0,0 1 0 0 0,1-1-1 0 0,-1 0 1 0 0,0 0 0 0 0,1 0 0 0 0,-1 0 0 0 0,0 0-1 0 0,1 0 1 0 0,-1 0 0 0 0,0 0 0 0 0,0 0-3 0 0,-10 2 26 0 0,-10 8 51 0 0,11-4 16 0 0,5 5 17 0 0,-9-3 17 0 0,-4-1-48 0 0,-8-1-46 0 0,20-4-16 0 0,1 0 1 0 0,0 0-1 0 0,-1 1 0 0 0,1 0 1 0 0,0 0-18 0 0,1 4 35 0 0,4-7-34 0 0,-1 1 0 0 0,1-1 0 0 0,0 1 0 0 0,0-1 0 0 0,-1 0 0 0 0,1 1 0 0 0,0-1 0 0 0,-1 1 0 0 0,1-1 0 0 0,0 0 0 0 0,-1 1 0 0 0,1-1 0 0 0,-1 0 0 0 0,1 0 0 0 0,0 1 0 0 0,-1-1 0 0 0,1 0 0 0 0,-1 0 0 0 0,1 0 0 0 0,-1 1 0 0 0,1-1 0 0 0,-1 0 0 0 0,1 0 0 0 0,-1 0 0 0 0,1 0 0 0 0,-1 0 0 0 0,1 0 0 0 0,-1 0-1 0 0,1 0 1 0 0,-1 0 0 0 0,1 0 0 0 0,-1-1-1 0 0,-5 1 0 0 0,5 0 0 0 0,-24 14 0 0 0,-6 1 0 0 0,22-12 6 0 0,7-3-41 0 0,-1 0-44 0 0,1 0-18 0 0,2 3-96 0 0,0 7 7 0 0,0-7-24 0 0,-5-3-121 0 0,1 1 113 0 0,0 1 66 0 0,1 4-89 0 0,3-2 105 0 0,0-2-109 0 0,-2-1 37 0 0,1-1 92 0 0,0 0 51 0 0,-2 0 3 0 0,2 0 4 0 0,0 0-13 0 0,0 0-40 0 0,0 0-61 0 0,0 0-69 0 0,-1 0-79 0 0,0 0-92 0 0,2 0-490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7:49.9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0 174 9272 0 0,'0'0'208'0'0,"0"0"33"0"0,0 0 14 0 0,3 3-42 0 0,7 8-94 0 0,-8-9 4 0 0,-1-2 140 0 0,-1 0 228 0 0,0-2 12 0 0,0-9 2 0 0,0 11-496 0 0,0 0 0 0 0,0 0 0 0 0,0 0 0 0 0,0 0 0 0 0,0 0 0 0 0,0 0 0 0 0,0-1 0 0 0,0 1 0 0 0,0 0 0 0 0,0 0 0 0 0,0 0-1 0 0,0 0 1 0 0,0 0 0 0 0,0 0 0 0 0,0 0 0 0 0,0 0 0 0 0,0 0 0 0 0,0 0 0 0 0,0-1 0 0 0,0 1 0 0 0,0 0 0 0 0,0 0 0 0 0,0 0 0 0 0,0 0 0 0 0,0 0 0 0 0,0 0 0 0 0,0 0 0 0 0,0 0 0 0 0,0 0 0 0 0,0 0 0 0 0,0 0 0 0 0,1 0 0 0 0,-1 0 0 0 0,0-1 0 0 0,0 1-1 0 0,0 0 1 0 0,0 0 0 0 0,0 0 0 0 0,0 0 0 0 0,0 0 0 0 0,0 0 0 0 0,0 0 0 0 0,0 0 0 0 0,0 0 0 0 0,1 0 0 0 0,-1 0 0 0 0,0 0 0 0 0,0 0 0 0 0,0 0 0 0 0,0 0 0 0 0,0 0 0 0 0,0 0 0 0 0,0 0 0 0 0,0 0 0 0 0,0 0 0 0 0,0 0 0 0 0,1 0-9 0 0,7-1 361 0 0,5-5 48 0 0,-1-1-6 0 0,-3 6-50 0 0,-4-2 111 0 0,5-4-140 0 0,20-7 507 0 0,-11 8-401 0 0,-4 1-206 0 0,-14 5-177 0 0,1-1-1 0 0,0 0 1 0 0,0 0-1 0 0,0 0 1 0 0,-1-1-1 0 0,1 1 1 0 0,0 0-1 0 0,-1-1 1 0 0,0 1-1 0 0,1-1-46 0 0,-1 1 46 0 0,1-1 1 0 0,-1 1-1 0 0,1 0 0 0 0,-1-1 1 0 0,1 1-1 0 0,0 0 0 0 0,0 0 1 0 0,-1 0-1 0 0,1 0 0 0 0,0 0-46 0 0,13-2 239 0 0,-1 1-67 0 0,1-3-60 0 0,2-1-37 0 0,-15 6-70 0 0,6-2 32 0 0,0 0 1 0 0,0-1-1 0 0,0 0 0 0 0,5-2-37 0 0,7-3 55 0 0,8 1-44 0 0,0 1-13 0 0,-14-1 2 0 0,-13 6 0 0 0,0 0 0 0 0,1 1 0 0 0,-1-1 0 0 0,1 0 0 0 0,-1 1 0 0 0,1-1 0 0 0,-1 1 0 0 0,1-1 0 0 0,-1 1 0 0 0,1 0 0 0 0,-1 0 0 0 0,1-1 0 0 0,0 1 0 0 0,5 1 0 0 0,-4-1 0 0 0,0 0 0 0 0,0 0 0 0 0,-1 0 0 0 0,1 0 0 0 0,0-1 0 0 0,0 1 0 0 0,0-1 0 0 0,1 0 0 0 0,22-10 0 0 0,-23 10-114 0 0,0 0 34 0 0,1 0 7 0 0,2-2 104 0 0,1 0 147 0 0,-2 1-29 0 0,-2 1-90 0 0,0 0-55 0 0,0 0-57 0 0,-1 0-45 0 0,0 1-58 0 0,1-1-65 0 0,-1 1-74 0 0,0-1-14 0 0,0 1-62 0 0,1 0-67 0 0,-1-1-71 0 0,0 1-76 0 0,1 0-82 0 0,0 0-85 0 0,0 0-91 0 0,3 0-1349 0 0,4 0-1248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7:46.9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552 121 7920 0 0,'0'0'174'0'0,"0"0"29"0"0,0 0 13 0 0,0 0 48 0 0,0 0-107 0 0,0 0 123 0 0,0 0 228 0 0,0 0 18 0 0,0 0-24 0 0,3-3-106 0 0,8-7-48 0 0,-11 10-185 0 0,-1-1-36 0 0,0 0 35 0 0,-2 0-79 0 0,-1-1-40 0 0,2 2-8 0 0,2 0 34 0 0,0-1-44 0 0,-1 0 0 0 0,1 1 0 0 0,0-1 0 0 0,-1 1 0 0 0,1-1 0 0 0,0 0 0 0 0,0 1 0 0 0,0-1 0 0 0,0 0 0 0 0,-1 1 0 0 0,1-1 0 0 0,0 0 0 0 0,0 1 1 0 0,0-1-1 0 0,0 0-25 0 0,0 1 0 0 0,0-3 385 0 0,0 3 6 0 0,0-2-10 0 0,0-24 276 0 0,0 25-651 0 0,0 1-1 0 0,1 0 1 0 0,-1 0-1 0 0,0 0 1 0 0,0 0-1 0 0,0 0 1 0 0,0 0-1 0 0,0 0 1 0 0,0 0-1 0 0,0 0 1 0 0,0 0-1 0 0,0-1 1 0 0,0 1-1 0 0,0 0 1 0 0,0 0-1 0 0,0 0 1 0 0,0 0-1 0 0,0 0 1 0 0,0 0-1 0 0,-1 0 1 0 0,1 0-1 0 0,0 0 1 0 0,0 0-1 0 0,0 0 1 0 0,0-1-1 0 0,0 1 1 0 0,0 0-1 0 0,0 0 1 0 0,0 0-1 0 0,0 0 1 0 0,0 0-1 0 0,0 0 1 0 0,0 0-1 0 0,0 0 1 0 0,0 0-1 0 0,0 0 1 0 0,-1 0-1 0 0,1 0 1 0 0,0 0-1 0 0,0 0 1 0 0,0 0-1 0 0,0 0 1 0 0,0 0-1 0 0,0 0 1 0 0,0 0-1 0 0,0 0 1 0 0,0 0-1 0 0,0 0 1 0 0,0 0-1 0 0,-1 0 1 0 0,1 0-1 0 0,0 0 1 0 0,0 0-1 0 0,0 0 1 0 0,0 0-1 0 0,0 0 1 0 0,0 0-6 0 0,-1 0 13 0 0,1 0 1 0 0,0 0-1 0 0,-1 0 1 0 0,1 0-1 0 0,-1 0 1 0 0,1 0 0 0 0,-1 0-1 0 0,1 0 1 0 0,0 0-1 0 0,-1 0 1 0 0,1 0 0 0 0,-1-1-1 0 0,1 1 1 0 0,0 0-1 0 0,-1 0 1 0 0,1 0 0 0 0,-1-1-1 0 0,1 1 1 0 0,0 0-1 0 0,-1 0 1 0 0,1-1-1 0 0,0 1 1 0 0,0 0 0 0 0,-1-1-1 0 0,1 1 1 0 0,0 0-1 0 0,0-1 1 0 0,-1 1 0 0 0,1 0-1 0 0,0-1 1 0 0,0 1-14 0 0,-5-7 245 0 0,-2 2 9 0 0,7 5-239 0 0,-1 0 1 0 0,1-1-1 0 0,0 1 1 0 0,-1 0-1 0 0,1 0 1 0 0,0 0-1 0 0,-1-1 1 0 0,1 1-1 0 0,0 0 1 0 0,-1-1-1 0 0,1 1 1 0 0,0 0-1 0 0,0-1 1 0 0,-1 1-1 0 0,1 0 0 0 0,0-1 1 0 0,0 1-1 0 0,-1 0 1 0 0,1-1-1 0 0,0 1 1 0 0,0-1-1 0 0,0 1 1 0 0,0 0-1 0 0,0-1 1 0 0,0 1-1 0 0,0-1 1 0 0,0 1-1 0 0,0-1 1 0 0,0 1-1 0 0,0 0 1 0 0,0-1-16 0 0,-3-4 340 0 0,-2 1-288 0 0,0 0 46 0 0,2 3-37 0 0,0 0 0 0 0,0 1 1 0 0,1-1-1 0 0,-1 0 0 0 0,0 1 0 0 0,0-1 0 0 0,0 1-61 0 0,-8 0 124 0 0,-5-3-33 0 0,10 0-68 0 0,-4-2 26 0 0,-2 9 10 0 0,11-3-55 0 0,-1 0-1 0 0,0 0 0 0 0,1 0 0 0 0,-1-1 0 0 0,0 1 0 0 0,1-1 0 0 0,-1 1 0 0 0,0-1 0 0 0,0 0 0 0 0,-1 1-3 0 0,-12-1 11 0 0,-1 2 32 0 0,0 9-33 0 0,0-9-10 0 0,16-2 0 0 0,-1 0 0 0 0,1 0 0 0 0,-1 0 0 0 0,1 0 0 0 0,-1 0 0 0 0,1 0 0 0 0,-1 0 0 0 0,1 0 0 0 0,-1 0 0 0 0,1 0 0 0 0,-1 0 0 0 0,1 0 0 0 0,-1 0 0 0 0,1 1 0 0 0,-1-1 0 0 0,1 0 0 0 0,0 0 0 0 0,-1 0 0 0 0,1 1 0 0 0,-1-1 0 0 0,1 0 0 0 0,0 1 0 0 0,-1-1 0 0 0,1 0 0 0 0,-1 1 0 0 0,1-1 0 0 0,0 0 0 0 0,0 1 0 0 0,-1-1 0 0 0,1 1 0 0 0,0-1 0 0 0,-1 1 0 0 0,-3 6 0 0 0,3-7 0 0 0,0 0 0 0 0,1 1 0 0 0,-1-1 0 0 0,0 0 0 0 0,0 1 0 0 0,0-1 0 0 0,1 0 0 0 0,-1 0 0 0 0,0 0 0 0 0,0 0 0 0 0,0 0 0 0 0,0 0 0 0 0,0 0 0 0 0,0 0 0 0 0,-2 0 0 0 0,3 0 0 0 0,-1 0 0 0 0,0 0 0 0 0,0 0 0 0 0,1 0 0 0 0,-1 0 0 0 0,0 0 0 0 0,0 0 0 0 0,1 1 0 0 0,-1-1 0 0 0,0 0 0 0 0,1 0 0 0 0,-1 1 0 0 0,0-1 0 0 0,1 0 0 0 0,-1 1 0 0 0,0-1 0 0 0,1 0 0 0 0,-1 1 0 0 0,1-1 0 0 0,-1 1 0 0 0,1-1 0 0 0,-1 1 0 0 0,1 0 0 0 0,-1-1 0 0 0,1 1 0 0 0,-1-1 0 0 0,1 1 0 0 0,-9 9 0 0 0,8-10 0 0 0,1 1 0 0 0,0 0 0 0 0,-1 0 0 0 0,1-1 0 0 0,0 1 0 0 0,0 0 0 0 0,-1 0 0 0 0,1 0 0 0 0,0 0 0 0 0,0-1 0 0 0,0 1 0 0 0,0 0 0 0 0,0 0 0 0 0,0 1 0 0 0,0-1 0 0 0,0-1 0 0 0,0 1 0 0 0,0 0 0 0 0,0 0 0 0 0,0 0 0 0 0,0 0 0 0 0,0 0 0 0 0,0-1 0 0 0,0 1 0 0 0,-1 0 0 0 0,1 0 0 0 0,0 0 0 0 0,-1-1 0 0 0,1 2 0 0 0,-7 1 0 0 0,6-3 0 0 0,1 0 0 0 0,0 0 0 0 0,0 0 0 0 0,0 0 0 0 0,-1 0 0 0 0,1 0 0 0 0,0 0 0 0 0,0 0 0 0 0,0 0 0 0 0,0 0 0 0 0,-1 0 1 0 0,1 1-1 0 0,0-1 0 0 0,0 0 0 0 0,0 0 0 0 0,0 0 0 0 0,-1 0 0 0 0,1 0 0 0 0,0 0 0 0 0,0 0 0 0 0,0 1 0 0 0,0-1 0 0 0,0 0 0 0 0,0 0 0 0 0,-1 0 0 0 0,1 0 0 0 0,0 1 0 0 0,0-1 0 0 0,0 0 0 0 0,0 0 0 0 0,0 0 0 0 0,0 0 0 0 0,0 1 0 0 0,0-1 0 0 0,0 0 0 0 0,0 0 0 0 0,-2 27-11 0 0,3-21-8 0 0,-1-4 16 0 0,0 0 0 0 0,0-1 0 0 0,0 1 0 0 0,0 0 0 0 0,0-1 1 0 0,0 1-1 0 0,0 0 0 0 0,-1-1 0 0 0,1 1 0 0 0,0 0 0 0 0,-1-1 0 0 0,0 2 3 0 0,-5 0 0 0 0,0 2 0 0 0,6-4 0 0 0,0-1 0 0 0,0 1 0 0 0,-1 0 0 0 0,1 0 0 0 0,0 0 0 0 0,0 0 0 0 0,0-1 0 0 0,1 1 0 0 0,-1 0 0 0 0,0 0 0 0 0,0 0 0 0 0,0-1 0 0 0,1 1 0 0 0,-1 0 0 0 0,0 0 0 0 0,3 6 0 0 0,-1 0 0 0 0,0-1 0 0 0,0 0 0 0 0,-1 0 0 0 0,1 1 0 0 0,-2-1 0 0 0,1 1 0 0 0,-1 4 0 0 0,0 14 0 0 0,-1-11 0 0 0,1 1 0 0 0,0 0 0 0 0,1-1 0 0 0,2 11 0 0 0,3-10 0 0 0,-5-12 0 0 0,0 0 0 0 0,0 0 0 0 0,0 0 0 0 0,0 1 0 0 0,0-1 0 0 0,-1 0 0 0 0,1 0 0 0 0,-1 0 0 0 0,0 4 0 0 0,0 85 0 0 0,1-86 0 0 0,-1 0 0 0 0,1 0 0 0 0,0-1 0 0 0,1 1 0 0 0,-1 0 0 0 0,2 0 0 0 0,-2-1 0 0 0,1 0 0 0 0,-1 0 0 0 0,0 0 0 0 0,0 0 0 0 0,0 5 0 0 0,-1 26 20 0 0,0-2 46 0 0,0 129 509 0 0,0-123-494 0 0,0 3-49 0 0,0-41-112 0 0,0-2-123 0 0,0 0-49 0 0,0 0-11 0 0,0 0 96 0 0,0 0 26 0 0,0 0-36 0 0,0 0-138 0 0,0-2 8 0 0,-1 1 73 0 0,1-1 28 0 0,0 0-6 0 0,0-1-25 0 0,0 1 12 0 0,-1 1-53 0 0,1 0 96 0 0,-1 0-34 0 0,1-1-151 0 0,-2 0-51 0 0,1 1-45 0 0,0-1-40 0 0,0 0-144 0 0,-1 0-39 0 0,0 0-174 0 0,-2-1-473 0 0,4 3 1332 0 0</inkml:trace>
  <inkml:trace contextRef="#ctx0" brushRef="#br0" timeOffset="299.02">0 531 10016 0 0,'0'0'230'0'0,"0"0"30"0"0,0 0 18 0 0,0 1-120 0 0,0 1-83 0 0,0 2-38 0 0,3 2-27 0 0,-3-5-9 0 0,1-1 0 0 0,-1 0 1 0 0,0 0-1 0 0,1 0 0 0 0,-1 1 1 0 0,0-1-1 0 0,1 0 0 0 0,-1 0 1 0 0,1 0-1 0 0,-1 0 0 0 0,0 0 1 0 0,1 0-1 0 0,-1 0 0 0 0,1 0 1 0 0,-1 0-1 0 0,0 0 0 0 0,1 0 1 0 0,-1 0-1 0 0,1 0 0 0 0,-1 0 1 0 0,0 0-1 0 0,1 0 0 0 0,-1 0 1 0 0,1-1-2 0 0,12-5 97 0 0,-2 1 24 0 0,0 2 41 0 0,5 3 293 0 0,1 0-81 0 0,-2 0-91 0 0,-3 0-101 0 0,3-2 104 0 0,-6-3-65 0 0,4-1-4 0 0,-9 5-147 0 0,0 0-1 0 0,1 1 0 0 0,-1-1 1 0 0,0 1-1 0 0,4 0-69 0 0,-4 1 61 0 0,0-1 0 0 0,1-1-1 0 0,-1 1 1 0 0,0-1 0 0 0,4 0-61 0 0,3-5 91 0 0,-1 1-39 0 0,21 0 20 0 0,-12 1-45 0 0,-9 1-15 0 0,0 1 0 0 0,0 0-1 0 0,0 1 1 0 0,8 0-12 0 0,-9 1 11 0 0,0-1-1 0 0,0 0 1 0 0,1-1-1 0 0,-1 0 1 0 0,0 0-11 0 0,0 0 0 0 0,0 0 0 0 0,0 0 0 0 0,0 1 0 0 0,1 0 1 0 0,-1 1-1 0 0,6 0-1 0 0,-5 1-5 0 0,-1-1 1 0 0,0-1-1 0 0,0 0 1 0 0,5-1 5 0 0,-7 1-57 0 0,4-2 50 0 0,8-1 20 0 0,-12 2-48 0 0,0 1-41 0 0,-1 0-26 0 0,0 1-43 0 0,1-1-49 0 0,-1 1-58 0 0,-3 0 38 0 0,0 0-35 0 0,4 0-338 0 0,-3 0 80 0 0,1 0-47 0 0,5 0-653 0 0,2 0-517 0 0,7 0-980 0 0</inkml:trace>
  <inkml:trace contextRef="#ctx0" brushRef="#br0" timeOffset="660.4">994 421 6648 0 0,'0'0'149'0'0,"0"0"23"0"0,0 0 12 0 0,0 0-55 0 0,-2 2 2 0 0,-3 2 59 0 0,-1 3 172 0 0,3-4 315 0 0,3-3 26 0 0,0 0-288 0 0,0 0-171 0 0,0 0-44 0 0,0 0 41 0 0,-2 2 103 0 0,-12 8 1 0 0,1-7-58 0 0,13-3-282 0 0,0 0-1 0 0,0 0 1 0 0,0 0-1 0 0,0 0 1 0 0,0 0 0 0 0,0 0-1 0 0,0 0 1 0 0,0 0-1 0 0,0 0 1 0 0,0 0 0 0 0,-1 0-1 0 0,1 0 1 0 0,0 0 0 0 0,0 0-1 0 0,0 0 1 0 0,0 0-1 0 0,0 0 1 0 0,0 0 0 0 0,0 0-1 0 0,0 0 1 0 0,0 0-1 0 0,0 0 1 0 0,0 0 0 0 0,-1 0-1 0 0,1 0 1 0 0,0 1-1 0 0,0-1 1 0 0,0 0 0 0 0,0 0-1 0 0,0 0 1 0 0,0 0-1 0 0,0 0 1 0 0,0 0 0 0 0,0 0-1 0 0,0 0 1 0 0,0 0-1 0 0,0 0 1 0 0,0 0 0 0 0,0 0-1 0 0,0 0 1 0 0,0 1 0 0 0,0-1-1 0 0,0 0 1 0 0,0 0-1 0 0,0 0 1 0 0,0 0 0 0 0,0 0-1 0 0,0 0 1 0 0,0 0-1 0 0,0 0 1 0 0,0 0 0 0 0,0 0-1 0 0,0 1 1 0 0,0-1-1 0 0,0 0 1 0 0,0 0 0 0 0,0 0-5 0 0,0 1 19 0 0,-1 0 1 0 0,1 0 0 0 0,0 0 0 0 0,0 0-1 0 0,-1-1 1 0 0,1 1 0 0 0,-1 0-1 0 0,1 0 1 0 0,-1 0 0 0 0,1-1 0 0 0,-1 1-1 0 0,1 0 1 0 0,-1 0 0 0 0,0-1-1 0 0,0 1 1 0 0,1-1 0 0 0,-1 1 0 0 0,0 0-1 0 0,0-1 1 0 0,1 1 0 0 0,-1-1-1 0 0,0 0 1 0 0,0 1 0 0 0,0-1-20 0 0,-16 12 219 0 0,11-7-164 0 0,-11 13 314 0 0,11-10-265 0 0,2 3 5 0 0,0-3-34 0 0,-6 5-7 0 0,5-8-40 0 0,1 1 1 0 0,0 0-1 0 0,1 0 1 0 0,-1 0-1 0 0,1 0 1 0 0,0 1-29 0 0,0-2 14 0 0,2-1-13 0 0,0 0 0 0 0,0 0 0 0 0,0 0 0 0 0,1 0 0 0 0,-1 0 0 0 0,1 0 0 0 0,0 0 0 0 0,0 0 0 0 0,1 0 0 0 0,-1 2-1 0 0,1 14 1 0 0,-1 56-1 0 0,0-74 0 0 0,1 0 0 0 0,-1-1 0 0 0,0 1 0 0 0,0 0 0 0 0,1-1 0 0 0,-1 1 0 0 0,1-1 0 0 0,-1 1 0 0 0,1-1 0 0 0,0 1 0 0 0,0-1 0 0 0,0 1 0 0 0,0-1 0 0 0,0 1 0 0 0,4 6 0 0 0,0 8 0 0 0,8-1 0 0 0,-11-13-1 0 0,-1 0 1 0 0,1-1 0 0 0,0 0 0 0 0,0 1 0 0 0,0-1-1 0 0,0 0 1 0 0,0 0 0 0 0,0 0 0 0 0,0 0-1 0 0,1-1 1 0 0,-1 1 0 0 0,0 0 0 0 0,2-1 0 0 0,13 2 21 0 0,0-3 55 0 0,-2 1 40 0 0,-13 0-100 0 0,-1 0-1 0 0,1 0 0 0 0,-1 0 1 0 0,1-1-1 0 0,0 1 0 0 0,-1-1 1 0 0,1 1-1 0 0,-1-1 0 0 0,1 0 1 0 0,0 1-1 0 0,-1-1 0 0 0,0 0 1 0 0,1 0-1 0 0,-1 0-15 0 0,7-4 60 0 0,3 0 3 0 0,-9 4-53 0 0,0 0 1 0 0,1 0-1 0 0,-1 0 0 0 0,0 0 0 0 0,0-1 0 0 0,0 1 0 0 0,0-1 0 0 0,0 1 1 0 0,0-1-11 0 0,6-6 31 0 0,-5 5-12 0 0,0 0 0 0 0,1 0-1 0 0,-1-1 1 0 0,-1 1 0 0 0,1-1 0 0 0,0 0-19 0 0,28-59 656 0 0,-29 59-622 0 0,-1 0 0 0 0,0 0 0 0 0,-1 0 0 0 0,1 0 0 0 0,-1 0 1 0 0,0 0-1 0 0,0 0 0 0 0,0 0 0 0 0,0 0 0 0 0,-1-2-34 0 0,0-14 123 0 0,2 12-95 0 0,-1 5-19 0 0,0 0 0 0 0,1 0 0 0 0,-1 0-1 0 0,0 0 1 0 0,-1 0 0 0 0,1 0 0 0 0,0 0-1 0 0,-1 0 1 0 0,0 0 0 0 0,1 0 0 0 0,-2 0-9 0 0,-3-7 37 0 0,0 1 1 0 0,-1-1-1 0 0,-6-6-37 0 0,-4-3-17 0 0,3 4-31 0 0,10 10 45 0 0,-1-2-65 0 0,-3 3-103 0 0,2 1 79 0 0,2 1-12 0 0,1 0 46 0 0,-4-6-18 0 0,4 5-9 0 0,1 0-43 0 0,-1 1-78 0 0,1-1-98 0 0,-1 1-119 0 0,1 2 160 0 0,0-1-37 0 0,-1 0-40 0 0,1 0-42 0 0,-1 1-46 0 0,1 0-47 0 0,-1-1-51 0 0,0 1-53 0 0,-5 0-1171 0 0,-2 0-989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8:00.8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0 174 5248 0 0,'0'0'152'0'0,"0"0"28"0"0,0 0-8 0 0,0 0-4 0 0,0 0 0 0 0,0 0-57 0 0,0 0-8 0 0,0 0 41 0 0,0 0 122 0 0,0 0 224 0 0,0 0 20 0 0,0 0-18 0 0,0 0-83 0 0,0 0-32 0 0,0 0-7 0 0,0 0-18 0 0,0 0-67 0 0,0 0-28 0 0,0 0-7 0 0,0 0 26 0 0,3 0 117 0 0,-2 0-372 0 0,-1 0 0 0 0,1 0 1 0 0,-1 0-1 0 0,1 0 0 0 0,-1 0 0 0 0,1 0 1 0 0,-1 0-1 0 0,0 0 0 0 0,1 0 0 0 0,-1 0 1 0 0,1 0-1 0 0,-1 0 0 0 0,1-1 0 0 0,-1 1 1 0 0,1 0-1 0 0,-1 0 0 0 0,1-1 0 0 0,-1 1 1 0 0,0 0-1 0 0,1-1 0 0 0,-1 1 0 0 0,0 0 0 0 0,1-1 1 0 0,-1 1-1 0 0,0 0 0 0 0,1-1 0 0 0,-1 1 1 0 0,0-1-1 0 0,0 1 0 0 0,1-1 0 0 0,-1 1 1 0 0,0-1-1 0 0,0 1 0 0 0,0-1 0 0 0,0 1 1 0 0,0 0-1 0 0,0-1 0 0 0,0 1 0 0 0,0-1 0 0 0,0 1 1 0 0,0-1-1 0 0,0 0-21 0 0,0-1 435 0 0,6 1-149 0 0,-2 0-69 0 0,0-2 9 0 0,-1-1-81 0 0,2-2 54 0 0,2 5-4 0 0,-4 1 69 0 0,-3-3-10 0 0,0 3-243 0 0,0-1-1 0 0,0 1 1 0 0,0-1-1 0 0,0 1 1 0 0,0 0-1 0 0,0-1 0 0 0,0 1 1 0 0,0-1-1 0 0,0 1 1 0 0,0-1-1 0 0,0 1 1 0 0,0 0-1 0 0,0-1 1 0 0,1 1-1 0 0,-1 0 1 0 0,0-1-1 0 0,0 1 1 0 0,0-1-1 0 0,1 1 1 0 0,-1 0-1 0 0,0-1 0 0 0,1 1 1 0 0,-1 0-1 0 0,0 0 1 0 0,1-1-1 0 0,-1 1 1 0 0,0 0-1 0 0,1 0 1 0 0,-1 0-1 0 0,0-1 1 0 0,1 1-11 0 0,6-5 166 0 0,-2-8 47 0 0,-3 10-194 0 0,2-2 59 0 0,12-11 320 0 0,-9 11-294 0 0,6 0 81 0 0,-8-6-7 0 0,6 6-2 0 0,-6-5-18 0 0,3 4-90 0 0,9-2-42 0 0,-13 6-15 0 0,10-4 46 0 0,-1 1-24 0 0,8-5 35 0 0,-14 4-36 0 0,3 1-5 0 0,20 3-9 0 0,1 2 35 0 0,-29 0-53 0 0,24 2 0 0 0,-25-2 0 0 0,0 0 0 0 0,0 1 0 0 0,0-1 0 0 0,0 0 0 0 0,0 1 0 0 0,0 0 0 0 0,0-1 0 0 0,0 1 0 0 0,0-1 0 0 0,0 1 0 0 0,-1 0 0 0 0,1 0 0 0 0,0-1 0 0 0,0 1 0 0 0,-1 0 0 0 0,1 0 0 0 0,0 0 0 0 0,-1 0 0 0 0,1 1 1 0 0,0 3-2 0 0,1-1 1 0 0,13 5 0 0 0,-13-8 1 0 0,-1-1 0 0 0,0 1 0 0 0,0 0 0 0 0,0 0 0 0 0,0 0 0 0 0,0 0 0 0 0,0 0 0 0 0,0 0-1 0 0,0 0 1 0 0,0 0 0 0 0,0 0 0 0 0,0 1-1 0 0,4 11 43 0 0,5-8-33 0 0,-9-4-10 0 0,-1 0 0 0 0,1 0 0 0 0,-1 0 0 0 0,0-1 0 0 0,0 1 0 0 0,1 0 0 0 0,-1 0 0 0 0,0 0 0 0 0,0 0 0 0 0,0-1 0 0 0,0 1 0 0 0,0 0 0 0 0,0 0 0 0 0,0 1 0 0 0,0-2 0 0 0,0 1 0 0 0,0 0 0 0 0,0 0 0 0 0,0 0 0 0 0,0 0 0 0 0,0 0 0 0 0,0-1 0 0 0,0 1 0 0 0,1 0 0 0 0,-1 0 0 0 0,0 0 0 0 0,1 0 0 0 0,-1-1 0 0 0,1 2 0 0 0,9 3 0 0 0,-9-2 2 0 0,0-1 0 0 0,0 1 0 0 0,-1 0 0 0 0,1 0 0 0 0,-1 0 0 0 0,0-1 0 0 0,0 1-1 0 0,0 0 1 0 0,0 0 0 0 0,0 0 0 0 0,-1 1-2 0 0,1 6 33 0 0,0-3-25 0 0,0-5-7 0 0,0 0-1 0 0,1 0 0 0 0,-2 0 0 0 0,1 1 0 0 0,0-1 1 0 0,0 0-1 0 0,-1 0 0 0 0,1 0 0 0 0,-1 0 0 0 0,0 1 0 0 0,-4 5 1 0 0,4-6 3 0 0,0-1-1 0 0,0 0 1 0 0,1 1 0 0 0,-1-1 0 0 0,0 1 0 0 0,1 0-1 0 0,-1-1 1 0 0,1 1 0 0 0,-1-1 0 0 0,1 1-1 0 0,-1 0 1 0 0,1-1 0 0 0,0 1 0 0 0,0 0-4 0 0,0 0 0 0 0,1 0 1 0 0,-1 1-1 0 0,0-1 1 0 0,0 1-1 0 0,-1-1 1 0 0,1 0-1 0 0,0 0 1 0 0,-1 1-1 0 0,1-1 1 0 0,-1 0-1 0 0,0 0 1 0 0,0 1-1 0 0,0-1 1 0 0,0 0-1 0 0,0 0 1 0 0,0 0-1 0 0,0 0 1 0 0,-1 0-1 0 0,1 0 1 0 0,-1-1-1 0 0,0 1 0 0 0,-2 4 0 0 0,0-1 0 0 0,0 1 0 0 0,0 0 0 0 0,0 0 0 0 0,1 0 0 0 0,0 1 0 0 0,0-2 0 0 0,-8 28 4 0 0,10-29 1 0 0,0 0 1 0 0,0 0-1 0 0,-1 0 1 0 0,1 0-1 0 0,-1 0 1 0 0,0 0-1 0 0,0-1 1 0 0,0 1-1 0 0,0-1 1 0 0,-1 0-1 0 0,-1 2-5 0 0,1-1 0 0 0,0 0 0 0 0,1 0 0 0 0,-1 0 0 0 0,1 0 0 0 0,0 0 0 0 0,0 0 0 0 0,0 1 0 0 0,0 0 0 0 0,-8 18 0 0 0,-38 56 0 0 0,17-27 0 0 0,21-30 0 0 0,1 1 0 0 0,7-17 1 0 0,-1 0 1 0 0,0 0 0 0 0,-1 0-1 0 0,0 0 1 0 0,0 0 0 0 0,0-1-1 0 0,-1 1-1 0 0,4-5 3 0 0,0 1-1 0 0,-1-1 1 0 0,1 0 0 0 0,0 0-1 0 0,0 1 1 0 0,0-1 0 0 0,0 0-1 0 0,0 1 1 0 0,0-1 0 0 0,0 1-1 0 0,1-1 1 0 0,-1 1 0 0 0,1 0-1 0 0,-1-1 1 0 0,1 1 0 0 0,-1 0-1 0 0,1-1 1 0 0,0 1 0 0 0,0 0-1 0 0,0 0-2 0 0,0 0 0 0 0,-1-1 0 0 0,1 1 0 0 0,0 0 0 0 0,0-1 0 0 0,-1 1 0 0 0,1-1 0 0 0,-1 1 0 0 0,1 0 0 0 0,-1-1 0 0 0,0 1 0 0 0,0-1 0 0 0,0 0 0 0 0,0 1 0 0 0,0-1 0 0 0,-4 7 0 0 0,-10 24 0 0 0,12-16 0 0 0,3-16 0 0 0,0 1 0 0 0,1 0 0 0 0,-2 0 0 0 0,1 0 0 0 0,0 0 0 0 0,0 0 0 0 0,0-1 0 0 0,0 1 0 0 0,0 0 0 0 0,-1 0 0 0 0,1 0 0 0 0,0-1 0 0 0,-1 1 0 0 0,1 0 0 0 0,-1 0 0 0 0,-3 0 0 0 0,1 1 0 0 0,-5 13 0 0 0,-3-2 11 0 0,9-10 42 0 0,2-3 11 0 0,0 0 4 0 0,0 0 12 0 0,0 0-6 0 0,0 0 11 0 0,0 0-4 0 0,0 0 41 0 0,0 0-1 0 0,2 0-8 0 0,11 3-41 0 0,-5 2-98 0 0,-6-4 14 0 0,-1 0 0 0 0,1-1 0 0 0,-1 1 1 0 0,0 0-1 0 0,1 0 0 0 0,0-1 1 0 0,-1 1-1 0 0,1-1 0 0 0,-1 1 1 0 0,1-1-1 0 0,0 0 0 0 0,-1 1 0 0 0,1-1 1 0 0,0 0 11 0 0,49 0-115 0 0,21 0 60 0 0,-68 0 56 0 0,-1 0-1 0 0,0-1 0 0 0,1 1 1 0 0,-1-1-1 0 0,0 1 0 0 0,0-1 0 0 0,0 0 1 0 0,0 0-1 0 0,3-2 0 0 0,9-2 16 0 0,16 1 70 0 0,20 4 108 0 0,-22 1-109 0 0,168-1-70 0 0,-113 0 57 0 0,-81 0-7 0 0,-3 0-1 0 0,2 0-10 0 0,9 0-58 0 0,-8 0-44 0 0,-3 0 45 0 0,0 0-54 0 0,0 0-41 0 0,0 0-147 0 0,0 0 117 0 0,0 0-61 0 0,0 0-83 0 0,0 0 85 0 0,0 0-40 0 0,0 0-43 0 0,0 0-40 0 0,0 0-39 0 0,0 0-32 0 0,0 0-248 0 0,0 0-55 0 0,0 0-806 0 0,0 0-633 0 0,0 0-1204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8:12.8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79 237 6176 0 0,'-13'0'177'0'0,"10"0"11"0"0,6 0-108 0 0,4 0 97 0 0,-1 0 45 0 0,15 0 631 0 0,-13 0-520 0 0,0 0-74 0 0,-4 0-175 0 0,0 0-36 0 0,-2 0 291 0 0,1-3-3 0 0,-3 3-316 0 0,1-1 68 0 0,1-1-38 0 0,8-5 40 0 0,-6 5 43 0 0,-1 1-5 0 0,0 1 50 0 0,0 0 59 0 0,0 0 68 0 0,-1-3-198 0 0,9-7-3 0 0,-11 10-103 0 0,0-1 1 0 0,0 1-1 0 0,0 0 1 0 0,0 0 0 0 0,1-1-1 0 0,-1 1 1 0 0,0 0-1 0 0,0 0 1 0 0,0 0 0 0 0,0-1-1 0 0,0 1 1 0 0,1 0 0 0 0,-1 0-1 0 0,0 0 1 0 0,0 0-1 0 0,0-1 1 0 0,1 1 0 0 0,-1 0-1 0 0,0 0 1 0 0,0 0-1 0 0,1 0 1 0 0,-1 0 0 0 0,0 0-1 0 0,0 0 1 0 0,1 0-1 0 0,-1 0 1 0 0,0 0 0 0 0,0 0-1 0 0,1 0 1 0 0,-1 0-1 0 0,0 0 1 0 0,0 0 0 0 0,1 0-1 0 0,-1 0 1 0 0,0 0-1 0 0,0 0 1 0 0,1 0 0 0 0,-1 0-1 0 0,0 0 1 0 0,0 0-1 0 0,0 0 1 0 0,1 0 0 0 0,-1 1-1 0 0,0-1-1 0 0,3-1 25 0 0,6-14-16 0 0,2 0-9 0 0,-6 2 10 0 0,2 9 18 0 0,-7 4-28 0 0,0 0 1 0 0,0 0-1 0 0,1 0 1 0 0,-1 0 0 0 0,0 0-1 0 0,0 0 1 0 0,0 0-1 0 0,1 0 1 0 0,-1 0 0 0 0,0 0-1 0 0,0 0 1 0 0,0 0-1 0 0,0 0 1 0 0,1 0 0 0 0,-1 0-1 0 0,0-1 1 0 0,0 1-1 0 0,0 0 1 0 0,0 0 0 0 0,0 0-1 0 0,1 0 1 0 0,-1 0-1 0 0,0 0 1 0 0,0-1 0 0 0,0 1-1 0 0,0 0 1 0 0,0 0-1 0 0,0 0 1 0 0,0 0 0 0 0,0-1-1 0 0,0 1 1 0 0,0 0-1 0 0,0 0 1 0 0,0 0 0 0 0,0-1-1 0 0,0 1 0 0 0,2-27 15 0 0,-2 27-13 0 0,0-1-1 0 0,0 1 1 0 0,0-1-1 0 0,0 1 0 0 0,0-1 1 0 0,0 1-1 0 0,0-1 0 0 0,0 1 1 0 0,0-1-1 0 0,0 1 1 0 0,0-1-1 0 0,0 1 0 0 0,0-1 1 0 0,0 1-1 0 0,0 0 1 0 0,-1-1-1 0 0,1 1 0 0 0,0-1 1 0 0,0 1-1 0 0,-1-1 1 0 0,1 1-1 0 0,0 0 0 0 0,-1-1 1 0 0,1 1-1 0 0,0 0 1 0 0,-1-1-1 0 0,1 1 0 0 0,-1 0 1 0 0,1-1-1 0 0,0 1 1 0 0,-1 0-1 0 0,0-1-1 0 0,-5-3 9 0 0,5 3-9 0 0,1 0 0 0 0,0 1 0 0 0,-1-1 0 0 0,1 0 0 0 0,0 0 0 0 0,0 0 0 0 0,-1 1 0 0 0,1-1 0 0 0,0 0 0 0 0,0 0 0 0 0,0 0 0 0 0,0 0 0 0 0,0 0 0 0 0,0 0 0 0 0,-2-15-11 0 0,-14-13-42 0 0,5 24 53 0 0,7-2 0 0 0,4 7 0 0 0,-1-1 0 0 0,1 1 0 0 0,0 0 0 0 0,0-1 0 0 0,-1 1 0 0 0,1-1 0 0 0,0 1 0 0 0,-1 0 0 0 0,1-1 0 0 0,0 1 0 0 0,-1 0 0 0 0,1-1 0 0 0,-1 1 0 0 0,1 0 0 0 0,0 0 0 0 0,-1-1 0 0 0,1 1 0 0 0,-1 0 0 0 0,1 0 0 0 0,-1 0 0 0 0,1 0 0 0 0,-1-1 0 0 0,1 1 0 0 0,-1 0 0 0 0,1 0 0 0 0,-1 0 0 0 0,1 0 0 0 0,-1 0 0 0 0,1 0 0 0 0,-1 0 0 0 0,1 0 0 0 0,-1 1 0 0 0,-15-4 0 0 0,0-10 0 0 0,1 0 0 0 0,-1 10 0 0 0,0 6 18 0 0,6 4 59 0 0,-18 21 198 0 0,21-21-203 0 0,5-4 44 0 0,0-1-42 0 0,2 1-27 0 0,0 1-23 0 0,-1 2 33 0 0,-7 12 69 0 0,7-15-122 0 0,0 0 1 0 0,0 0 0 0 0,0 0 0 0 0,1 0 0 0 0,-1 1 0 0 0,1-1 0 0 0,0 2-5 0 0,0-3 0 0 0,0 0-1 0 0,0 0 1 0 0,-1 0 0 0 0,1 0 0 0 0,0 0 0 0 0,-1-1 0 0 0,1 1 0 0 0,-1 0 0 0 0,0 0 0 0 0,0 0 0 0 0,0-1 0 0 0,1 1-1 0 0,-3 1 1 0 0,3-1 2 0 0,-1-1-1 0 0,0 0 0 0 0,0 1 0 0 0,0-1 0 0 0,1 1 0 0 0,-1-1 0 0 0,1 1 0 0 0,-1 0 0 0 0,1-1 1 0 0,0 1-1 0 0,-1-1 0 0 0,1 1 0 0 0,0 1-1 0 0,0 42 131 0 0,0-44-125 0 0,0 1 0 0 0,0 0 1 0 0,0-1-1 0 0,1 1 0 0 0,-1 0 1 0 0,0-1-1 0 0,1 1 0 0 0,-1 0 1 0 0,1-1-1 0 0,0 1 1 0 0,-1-1-1 0 0,1 1 0 0 0,0-1 1 0 0,0 1-7 0 0,5 10 53 0 0,-5 5 27 0 0,0-3 2 0 0,2 0 55 0 0,0-8-86 0 0,6 11 138 0 0,-7-13-118 0 0,1 0-1 0 0,0 0 0 0 0,-1 0 1 0 0,1 0-1 0 0,1 0-70 0 0,4 6 133 0 0,0 4 135 0 0,0 1-15 0 0,0-6-146 0 0,-1-2-69 0 0,-4-3-37 0 0,0-1 0 0 0,1 0 1 0 0,-1 0-1 0 0,1 0 0 0 0,-1 0 1 0 0,2 0-2 0 0,58 28 0 0 0,-48-28 0 0 0,-3-3-29 0 0,11-1 87 0 0,-14-1-68 0 0,2-4-93 0 0,-6 2 0 0 0,1-1-42 0 0,-3 2 2 0 0,6-2 14 0 0,-6 3 43 0 0,0 1-68 0 0,-1 0-14 0 0,1 0-58 0 0,0-1-68 0 0,0 1-78 0 0,-1 0 73 0 0,-1 0-42 0 0,1 0-38 0 0,-1-1-32 0 0,3-1-684 0 0,2-2-708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8:13.1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79 8928 0 0,'0'0'200'0'0,"0"0"33"0"0,3 3 14 0 0,6 8-61 0 0,-9-10-180 0 0,1 1 0 0 0,0-1 0 0 0,-1 1 1 0 0,1-1-1 0 0,-1 1 0 0 0,0-1 0 0 0,1 1 0 0 0,-1 0 1 0 0,0-1-1 0 0,0 2-6 0 0,0-1-2 0 0,0-1 1 0 0,1 1-1 0 0,-1 0 1 0 0,0 0-1 0 0,1-1 0 0 0,-1 1 1 0 0,1 0-1 0 0,-1 0 1 0 0,1-1-1 0 0,0 1 1 0 0,0-1-1 0 0,0 1 1 0 0,0 0 1 0 0,4 8 20 0 0,-2 3 60 0 0,-3-2 147 0 0,0-2-41 0 0,0-6-98 0 0,1 1 1 0 0,-1-1-1 0 0,1 1 1 0 0,0-1-1 0 0,-1 1 1 0 0,2-1-1 0 0,-1 0 1 0 0,0 1-89 0 0,5 8 359 0 0,-4-6-118 0 0,-1 0-35 0 0,0 8 115 0 0,-1 0-97 0 0,-1-2-67 0 0,1-6-44 0 0,0 1 147 0 0,0 0-41 0 0,0 7 116 0 0,0-2-99 0 0,0 13 211 0 0,0-17-273 0 0,0-1 46 0 0,0 2 125 0 0,0-1 117 0 0,0-5-198 0 0,0-3 0 0 0,-3 0 0 0 0,-7 0-1 0 0,7 0-5 0 0,0 0-28 0 0,3 0-220 0 0,-1 0-1 0 0,1 0 0 0 0,0 0 1 0 0,-1 0-1 0 0,1 0 0 0 0,-1 0 1 0 0,1 0-1 0 0,-1 0 0 0 0,1 0 1 0 0,0 0-1 0 0,-1 0 0 0 0,1 0 1 0 0,-1-1-1 0 0,1 1 0 0 0,0 0 1 0 0,-1 0-1 0 0,1 0 0 0 0,0-1 1 0 0,-1 1-1 0 0,1 0 0 0 0,0-1 1 0 0,-1 1-1 0 0,1 0 0 0 0,0 0 1 0 0,0-1-1 0 0,-1 1 0 0 0,1-1 1 0 0,0 1-1 0 0,0 0 0 0 0,0-1 1 0 0,-1 1-10 0 0,-4-7 150 0 0,-1 2-14 0 0,5 5-130 0 0,1 0 0 0 0,0 0 0 0 0,-1 0 0 0 0,1-1 0 0 0,-1 1 0 0 0,1 0 0 0 0,0-1 0 0 0,-1 1 0 0 0,1 0 0 0 0,0-1 0 0 0,-1 1-1 0 0,1-1 1 0 0,0 1 0 0 0,-1 0 0 0 0,1-1 0 0 0,0 1 0 0 0,0-1 0 0 0,0 1 0 0 0,-1-1 0 0 0,1 1 0 0 0,0-1 0 0 0,0 1 0 0 0,0-1-1 0 0,0 1 1 0 0,0-1 0 0 0,0 1 0 0 0,0-1 0 0 0,0 1 0 0 0,0-1 0 0 0,0 1 0 0 0,0-1 0 0 0,0 0-6 0 0,0 0 11 0 0,0-1 0 0 0,0 0 0 0 0,0 0 0 0 0,-1 1 0 0 0,1-1 0 0 0,-1 0 0 0 0,1 0 0 0 0,-1 1 1 0 0,0-1-1 0 0,0 1 0 0 0,1-1 0 0 0,-1 0 0 0 0,-1 1-11 0 0,1-1 9 0 0,0 1 0 0 0,1-1 0 0 0,-1 1 0 0 0,0-1-1 0 0,0 0 1 0 0,1 1 0 0 0,-1-1 0 0 0,1 0 0 0 0,-1 0 0 0 0,1 1 0 0 0,0-1 0 0 0,0 0 0 0 0,0 0-9 0 0,-2-20 46 0 0,2-13 50 0 0,4 11-64 0 0,-1 13-32 0 0,10-23 0 0 0,-1 12-46 0 0,13-11 22 0 0,-21 29 18 0 0,0 0 0 0 0,0 0 0 0 0,0 0-1 0 0,1 1 1 0 0,-1-1 0 0 0,1 1 0 0 0,0 0 0 0 0,0 1 0 0 0,0-1-1 0 0,2 0 7 0 0,-4 2-3 0 0,0 0 1 0 0,-1 1 1 0 0,1-1-1 0 0,-1 0 1 0 0,1 0-1 0 0,-1 0 0 0 0,0 0 1 0 0,0 0-1 0 0,0-1 1 0 0,1 1-1 0 0,-1-1 1 0 0,-1 0-1 0 0,1 1 0 0 0,1-1 2 0 0,9-8-44 0 0,7 4-65 0 0,-6 3 24 0 0,8-7-106 0 0,6 4-8 0 0,-12 1 45 0 0,1-1-123 0 0,3 4-64 0 0,-17 2 195 0 0,1 0 50 0 0,1 1 30 0 0,2-1 24 0 0,0 0 6 0 0,-2 1-18 0 0,-1-1-27 0 0,1 0-44 0 0,-1 0-21 0 0,0 0-46 0 0,0 0-52 0 0,0 0-59 0 0,0-1 1 0 0,-1 1-50 0 0,1 0-53 0 0,0-1-56 0 0,-1 1-62 0 0,1-1-64 0 0,0 0-69 0 0,-1 1-72 0 0,9-5-1128 0 0,7-4-1042 0 0</inkml:trace>
  <inkml:trace contextRef="#ctx0" brushRef="#br0" timeOffset="522.67">760 269 5264 0 0,'0'0'116'0'0,"0"0"17"0"0,0 0 12 0 0,0 2-14 0 0,0 11-104 0 0,0-12-27 0 0,0 0 0 0 0,0 0 0 0 0,0 0 0 0 0,0 0 0 0 0,0 0 0 0 0,0-1 0 0 0,0 1 0 0 0,0 0 0 0 0,0 0 0 0 0,1 0 0 0 0,-1 0 0 0 0,0-1 0 0 0,1 1 0 0 0,-1 1 0 0 0,7 0 17 0 0,-3-2 44 0 0,-2 0 67 0 0,-1 3 148 0 0,-1 7 251 0 0,0-10-517 0 0,0 0-1 0 0,0 1 1 0 0,-1-1-1 0 0,1 0 1 0 0,0 0-1 0 0,0 0 1 0 0,0 0-1 0 0,0 0 1 0 0,0 0 0 0 0,0 0-1 0 0,0 0 1 0 0,0 0-1 0 0,0 0 1 0 0,0 1-1 0 0,0-1 1 0 0,0 0-1 0 0,0 0 1 0 0,0 0-1 0 0,1 0 1 0 0,-1 0 0 0 0,0 0-1 0 0,0 0 1 0 0,0 0-1 0 0,0 0 1 0 0,0 0-1 0 0,0 0 1 0 0,0 1-1 0 0,0-1 1 0 0,0 0-1 0 0,0 0 1 0 0,0 0 0 0 0,0 0-1 0 0,0 0 1 0 0,0 0-1 0 0,0 0 1 0 0,0 0-1 0 0,1 0 1 0 0,-1 0-1 0 0,0 0 1 0 0,0 0-1 0 0,0 0 1 0 0,0 0 0 0 0,0 0-1 0 0,0 0 1 0 0,0 0-1 0 0,0 0 1 0 0,0 0-1 0 0,0 0 1 0 0,1 0-1 0 0,-1 0 1 0 0,0 0-1 0 0,0 0 1 0 0,0 0-1 0 0,0 0 1 0 0,0 0 0 0 0,0 0-1 0 0,0 0-9 0 0,1 0 32 0 0,-1 0 0 0 0,1 0 0 0 0,0 0 0 0 0,-1 0 0 0 0,1 0 0 0 0,-1 0 0 0 0,1 1 0 0 0,-1-1 0 0 0,1 0-1 0 0,-1 0 1 0 0,1 0 0 0 0,0 1 0 0 0,-1-1 0 0 0,1 0 0 0 0,-1 1 0 0 0,0-1 0 0 0,1 0 0 0 0,-1 1 0 0 0,1-1 0 0 0,-1 1 0 0 0,0-1 0 0 0,1 1 0 0 0,-1-1 0 0 0,1 1-32 0 0,-1 0 33 0 0,0-1 0 0 0,1 1 0 0 0,-1 0 1 0 0,1-1-1 0 0,-1 1 0 0 0,1-1 1 0 0,-1 1-1 0 0,1-1 0 0 0,0 1 0 0 0,-1-1 1 0 0,1 0-1 0 0,0 1 0 0 0,-1-1 1 0 0,1 0-1 0 0,0 1 0 0 0,-1-1 0 0 0,1 0 1 0 0,0 0-1 0 0,0 1 0 0 0,-1-1 1 0 0,1 0-1 0 0,0 0 0 0 0,-1 0 0 0 0,1 0 1 0 0,0 0-34 0 0,2 0 91 0 0,0 0 47 0 0,2 0 92 0 0,4 0 376 0 0,-4 0-310 0 0,-3 1-178 0 0,0 0-111 0 0,3 6 281 0 0,-5-7-270 0 0,0 1 1 0 0,0-1-1 0 0,0 1 0 0 0,1-1 1 0 0,-1 0-1 0 0,0 1 0 0 0,1-1 1 0 0,-1 1-1 0 0,0-1 0 0 0,1 0 0 0 0,-1 1 1 0 0,1-1-1 0 0,-1 0 0 0 0,0 0 1 0 0,1 1-1 0 0,-1-1 0 0 0,1 0 0 0 0,-1 0 1 0 0,1 0-1 0 0,-1 1 0 0 0,1-1 1 0 0,-1 0-1 0 0,1 0 0 0 0,-1 0 1 0 0,1 0-1 0 0,-1 0 0 0 0,1 0 0 0 0,-1 0 1 0 0,1 0-1 0 0,-1 0 0 0 0,1 0 1 0 0,-1-1-19 0 0,13 2 523 0 0,-4-1-179 0 0,1 0-48 0 0,-1-1-46 0 0,-1 0-44 0 0,0 0-42 0 0,-1-2-38 0 0,0 0-36 0 0,-1-2-35 0 0,-2 3 149 0 0,0 0-106 0 0,3 4-29 0 0,-6-2-42 0 0,-1 0-26 0 0,0 0 1 0 0,0 0 0 0 0,0 0 0 0 0,0 0 0 0 0,0 0 0 0 0,0 0-1 0 0,0 0 1 0 0,0 0 0 0 0,0 0 0 0 0,0 0 0 0 0,1 0-1 0 0,-1 0 1 0 0,0 0 0 0 0,0 0 0 0 0,0 0 0 0 0,0 0 0 0 0,0 0-1 0 0,0 0 1 0 0,0 0 0 0 0,0 0 0 0 0,0 0 0 0 0,0 0 0 0 0,0 0-1 0 0,1 0 1 0 0,-1 0 0 0 0,0 0 0 0 0,0-1 0 0 0,0 1-1 0 0,0 0 1 0 0,0 0 0 0 0,0 0 0 0 0,0 0 0 0 0,0 0 0 0 0,0 0-1 0 0,0 0 1 0 0,0 0 0 0 0,0 0 0 0 0,0 0 0 0 0,0 0 0 0 0,0 0-1 0 0,0-1 1 0 0,0 1 0 0 0,0 0 0 0 0,0 0 0 0 0,0 0-1 0 0,0 0 1 0 0,0 0 0 0 0,0 0 0 0 0,0 0 0 0 0,0 0 0 0 0,0 0-1 0 0,0 0 1 0 0,0-1 0 0 0,0 1 0 0 0,0 0 0 0 0,0 0 0 0 0,0 0-2 0 0,3-13 73 0 0,7 0 24 0 0,-7 10 34 0 0,-3 1 12 0 0,0-1-127 0 0,0-1 38 0 0,0-1 38 0 0,0-18 366 0 0,0 17-383 0 0,0 2-50 0 0,-3-11 100 0 0,-7 1-29 0 0,6 8-17 0 0,3-1-50 0 0,1 1-6 0 0,-27-25 137 0 0,25 26-135 0 0,2 4-18 0 0,-1 1-1 0 0,1-1 0 0 0,0 0 1 0 0,0 1-1 0 0,-1-1 1 0 0,1 1-1 0 0,-1-1 0 0 0,1 0 1 0 0,0 1-1 0 0,-1-1 1 0 0,1 1-1 0 0,-1-1 0 0 0,1 1 1 0 0,-1 0-1 0 0,0-1 0 0 0,1 1 1 0 0,-1-1-1 0 0,1 1 1 0 0,-1 0-1 0 0,0 0 0 0 0,1-1 1 0 0,-1 1-7 0 0,-4-2 26 0 0,5 1-25 0 0,-10-3 58 0 0,1-1 1 0 0,0 0 0 0 0,1-1 0 0 0,-1 0-60 0 0,4 2 86 0 0,-2 4-53 0 0,1-1-4 0 0,-2-4 13 0 0,6 4-31 0 0,1 0 0 0 0,0 0 0 0 0,-1 0 0 0 0,1 1 0 0 0,-1-1 0 0 0,0 0 0 0 0,1 1 0 0 0,-1-1 0 0 0,1 1 0 0 0,-1 0 0 0 0,0-1 0 0 0,1 1 0 0 0,-1 0-1 0 0,0 0-9 0 0,-10-1 79 0 0,-10 1 50 0 0,9 3-79 0 0,9 0-46 0 0,-21 10 74 0 0,20-2-65 0 0,-6-5-14 0 0,9-5 0 0 0,1-1 0 0 0,0 0 0 0 0,0 1 0 0 0,0-1 0 0 0,0 1 0 0 0,0 0 0 0 0,0-1 0 0 0,1 1 0 0 0,-1 0 0 0 0,0-1 0 0 0,0 1 0 0 0,0 0 0 0 0,1 0 0 0 0,-1 0 0 0 0,0 0 0 0 0,0 0 0 0 0,-3 10 0 0 0,3-9 0 0 0,0 0 0 0 0,0 0 0 0 0,-1 1 0 0 0,1-1 0 0 0,0 0 0 0 0,-1 0 0 0 0,1 0 0 0 0,-1 0 0 0 0,0 0 0 0 0,-2 2 0 0 0,1 0 0 0 0,0 0 0 0 0,0 1 0 0 0,0-1 0 0 0,1 1 0 0 0,0 0 0 0 0,-1-1 0 0 0,1 1 0 0 0,1 0 0 0 0,-1 0 0 0 0,1 1 0 0 0,0-1 0 0 0,0 0 0 0 0,0 5 0 0 0,1-8 0 0 0,0-1 0 0 0,0 1 0 0 0,0 0 0 0 0,0-1 0 0 0,0 1 0 0 0,-1 0 0 0 0,1-1 0 0 0,-1 1 0 0 0,1 0 0 0 0,-1-1 0 0 0,0 1 0 0 0,0-1 0 0 0,1 1 0 0 0,-2-1 0 0 0,-4 12 0 0 0,5-4 0 0 0,0 1 0 0 0,0 0 0 0 0,1-1 0 0 0,0 1 1 0 0,0 1-2 0 0,1 3 1 0 0,-2 5 1 0 0,1-12 1 0 0,0-1 1 0 0,0 0-1 0 0,0 1 0 0 0,1-1 1 0 0,0 0-1 0 0,0 1-2 0 0,10 14 59 0 0,-6 5-31 0 0,-3-21-12 0 0,0 1 1 0 0,1-1 0 0 0,-1 1-1 0 0,1-1 1 0 0,0 0 0 0 0,0 0-1 0 0,1-1 1 0 0,3 5-17 0 0,-3-6 9 0 0,0 1 0 0 0,0-1 0 0 0,0 0 0 0 0,0 0 0 0 0,1 0-1 0 0,-1 0 1 0 0,1-1 0 0 0,0 0 0 0 0,1 1-9 0 0,0-1 18 0 0,1 1-1 0 0,0 0 1 0 0,-1 1 0 0 0,3 1-18 0 0,-5-2 6 0 0,0-1 0 0 0,0 0 0 0 0,0 0 0 0 0,1 0 0 0 0,-1 0 0 0 0,1-1-6 0 0,9 1 28 0 0,0 0 1 0 0,0-1-1 0 0,0-1 0 0 0,12-1-28 0 0,3 0 17 0 0,-16 1-67 0 0,-1 0 51 0 0,39 0 183 0 0,-40-1-177 0 0,-1 0-34 0 0,2-1-57 0 0,-1-1-70 0 0,0-1-86 0 0,0-1-99 0 0,-8 4 84 0 0,0-1-43 0 0,0 0-39 0 0,0 1-34 0 0,2-1-245 0 0,0 0-58 0 0,4-1-796 0 0,4 1-629 0 0,6 1-1190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46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9904 0 0,'0'0'222'0'0,"0"0"30"0"0,0 0 20 0 0,1 0-112 0 0,1 2-82 0 0,-2-2-78 0 0,4 4 37 0 0,0 5-26 0 0,-6-4 7 0 0,-1 0 36 0 0,-2 5 128 0 0,5-9-164 0 0,0-1 1 0 0,0 1 0 0 0,0 0-1 0 0,0-1 1 0 0,0 1-1 0 0,0 0 1 0 0,0-1 0 0 0,0 1-1 0 0,0 0 1 0 0,0-1 0 0 0,0 1-1 0 0,0 0 1 0 0,1-1-1 0 0,-1 1 1 0 0,0 0 0 0 0,1 0-19 0 0,9 12 586 0 0,-10-13-562 0 0,1 0-1 0 0,-1 1 0 0 0,0-1 0 0 0,0 0 1 0 0,1 0-1 0 0,-1 1 0 0 0,0-1 1 0 0,0 0-1 0 0,0 0 0 0 0,0 1 0 0 0,1-1 1 0 0,-1 0-1 0 0,0 1 0 0 0,0-1 1 0 0,0 0-1 0 0,0 1 0 0 0,0-1 0 0 0,0 0 1 0 0,0 1-1 0 0,0-1 0 0 0,0 0 0 0 0,0 1 1 0 0,0-1-1 0 0,0 0 0 0 0,0 0 1 0 0,0 1-24 0 0,0 5 160 0 0,0 2 44 0 0,0 25 597 0 0,0-18-481 0 0,0 0-66 0 0,0-9-167 0 0,0 0-33 0 0,0 41 332 0 0,0-2-45 0 0,0 32 158 0 0,0 102 584 0 0,0-123-696 0 0,0 0 60 0 0,1-47-373 0 0,0-1-1 0 0,0 0 1 0 0,1 0-1 0 0,0 0 1 0 0,3 7-74 0 0,-4-13 16 0 0,3 16 142 0 0,-5 2-46 0 0,1-10-63 0 0,-1 0 14 0 0,1-8-48 0 0,0 0 1 0 0,0 0-1 0 0,0 0 1 0 0,0 0-1 0 0,0 0 1 0 0,0 0-1 0 0,1 0 1 0 0,-1 0-1 0 0,1 0 1 0 0,-1 0-1 0 0,1 0-15 0 0,4 6 53 0 0,-4-7-48 0 0,0 1 0 0 0,0-1 1 0 0,0 0-1 0 0,0 1 0 0 0,-1-1 0 0 0,1 1 0 0 0,-1 0 0 0 0,1-1 0 0 0,-1 1 0 0 0,1-1 0 0 0,-1 1 0 0 0,0 0 0 0 0,0-1 0 0 0,0 1-5 0 0,0 20 58 0 0,0 1 14 0 0,0-20 18 0 0,0-3-41 0 0,0 0-46 0 0,0 0-36 0 0,0 0-67 0 0,0 0-115 0 0,0 0 98 0 0,0 0-70 0 0,0 0 64 0 0,0 0-33 0 0,0 0-38 0 0,0 0-42 0 0,0 0-46 0 0,0 0-44 0 0,0 0-39 0 0,0 0-37 0 0,0 0-259 0 0,0 0-60 0 0,0 0-47 0 0,0 0-33 0 0,0 0-1435 0 0,0 0-1268 0 0</inkml:trace>
  <inkml:trace contextRef="#ctx0" brushRef="#br0" timeOffset="181.96">1 363 8480 0 0,'0'0'248'0'0,"0"0"-6"0"0,0 0-72 0 0,0 0-34 0 0,0 0 145 0 0,2 3 262 0 0,9 8 29 0 0,-8-9-22 0 0,-3-2-104 0 0,2 0-44 0 0,9 0-60 0 0,2 0-72 0 0,0 0-74 0 0,-1-1-71 0 0,-3 0-71 0 0,4-6 56 0 0,-12 6-94 0 0,0 1 0 0 0,1-1 0 0 0,-1 0 0 0 0,1 0 0 0 0,0 1 0 0 0,-1-1 0 0 0,1 1 0 0 0,-1-1 0 0 0,1 1 0 0 0,0 0 1 0 0,0-1-1 0 0,-1 1 0 0 0,1 0 0 0 0,0 0-16 0 0,14-1 42 0 0,24-10 186 0 0,-25 6-221 0 0,-6 2-56 0 0,1 0-55 0 0,-1 0-67 0 0,0 0-78 0 0,-5 3-19 0 0,0-1-59 0 0,0 0-51 0 0,1 1-46 0 0,3-1-412 0 0,1-1-81 0 0,8-2-744 0 0,11-5-952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8:11.7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1 380 5496 0 0,'0'0'124'0'0,"0"0"17"0"0,0 0 11 0 0,0-3 36 0 0,0-8 125 0 0,0 9 58 0 0,0 2 12 0 0,0 0-15 0 0,0 0-66 0 0,0 0-22 0 0,0 0-6 0 0,2 2-4 0 0,9 9-4 0 0,-8-8-2 0 0,-3-3 0 0 0,0 0-3 0 0,0 0-12 0 0,0 2-7 0 0,0 7 66 0 0,0 0-89 0 0,0 1-48 0 0,0 12 136 0 0,0-14-160 0 0,2-3 77 0 0,8 9 13 0 0,-7 1-34 0 0,-1-4-49 0 0,4 2 16 0 0,0-1 33 0 0,-4 0 8 0 0,1 1 57 0 0,2-3-48 0 0,0-2-62 0 0,0 2 55 0 0,-1 0-75 0 0,0-1-52 0 0,8 14 48 0 0,0-9 9 0 0,-9-10-110 0 0,-1-1 1 0 0,1 1-1 0 0,-1 0 0 0 0,0 1 0 0 0,0-1 0 0 0,0 2-33 0 0,13 25 199 0 0,-14-30-189 0 0,0 0 0 0 0,0 1 1 0 0,0-1-1 0 0,0 0 1 0 0,1 0-1 0 0,-1 0 0 0 0,0 0 1 0 0,0 0-1 0 0,1 0 1 0 0,0 1-11 0 0,11 3 96 0 0,-8 5 0 0 0,8-4-3 0 0,5 7-7 0 0,-17-12-78 0 0,0 1 0 0 0,0-1 0 0 0,0 0 1 0 0,1 0-1 0 0,-1 0 0 0 0,0 1 1 0 0,1-2-1 0 0,-1 1 0 0 0,1 0 1 0 0,-1 0-1 0 0,1 0 0 0 0,0-1 0 0 0,-1 1 1 0 0,1-1-1 0 0,0 1 0 0 0,-1-1 1 0 0,2 0-9 0 0,2 3 86 0 0,9 6 65 0 0,-10-8-99 0 0,0 0 0 0 0,0 0 0 0 0,-1 0-1 0 0,1-1 1 0 0,0 0 0 0 0,0 0 0 0 0,0 0-52 0 0,-3 0 10 0 0,0 0 0 0 0,-1 0 0 0 0,1 0 0 0 0,0 0 0 0 0,0 0 0 0 0,0 0 0 0 0,-1 0 0 0 0,1 0 0 0 0,0-1 0 0 0,0 1 0 0 0,-1 0 0 0 0,1 0 0 0 0,0-1 0 0 0,0 1 0 0 0,0-1-10 0 0,-1 1 2 0 0,0-1 1 0 0,1 1-1 0 0,-1-1 1 0 0,0 1-1 0 0,1-1 0 0 0,-1 1 1 0 0,0-1-1 0 0,0 1 1 0 0,0-1-1 0 0,1 1 1 0 0,-1-1-1 0 0,0 1 1 0 0,0-1-1 0 0,0 0 1 0 0,0 1-1 0 0,0-1 1 0 0,0 1-1 0 0,0-1-2 0 0,0 1 1 0 0,0 0 0 0 0,0 0-1 0 0,0 0 1 0 0,0 0 0 0 0,0 0 0 0 0,0 0-1 0 0,0-1 1 0 0,0 1 0 0 0,0 0 0 0 0,0 0-1 0 0,0 0 1 0 0,0 0 0 0 0,0 0 0 0 0,0 0-1 0 0,0 0 1 0 0,0 0 0 0 0,0 0 0 0 0,0 0-1 0 0,0-1 1 0 0,0 1 0 0 0,0 0 0 0 0,0 0-1 0 0,0 0 1 0 0,0 0 0 0 0,0 0 0 0 0,0 0-1 0 0,0 0 1 0 0,0 0 0 0 0,0 0 0 0 0,0 0-1 0 0,0 0 1 0 0,0 0 0 0 0,0 0 0 0 0,0 0-1 0 0,1-1 1 0 0,-1 1 0 0 0,0 0 0 0 0,0 0-1 0 0,0 0 1 0 0,0 0 0 0 0,0 0 0 0 0,0 0-1 0 0,0 0 1 0 0,0 0 0 0 0,0 0 0 0 0,0 0-1 0 0,0 0 1 0 0,1 0 0 0 0,-1 0 0 0 0,0 0-1 0 0,0 0 1 0 0,0 0 0 0 0,0 0 0 0 0,0 0-1 0 0,0 0 1 0 0,0 0 0 0 0,0 0-1 0 0,2 0 1 0 0,0 0 0 0 0,-1 0 0 0 0,1-1 1 0 0,0 1-1 0 0,-1-1 0 0 0,1 1 0 0 0,0-1 0 0 0,-1 0 1 0 0,1 0-1 0 0,-1 0 0 0 0,2-1-1 0 0,5-3 20 0 0,26-10 222 0 0,-22 12-189 0 0,-11 3-45 0 0,0 0-1 0 0,0 0 0 0 0,0-1 1 0 0,0 1-1 0 0,0 0 0 0 0,0 0 1 0 0,-1-1-1 0 0,1 1 0 0 0,0-1 1 0 0,0 1-1 0 0,0-1 0 0 0,-1 1 1 0 0,1-1-8 0 0,7-10 96 0 0,5-5-33 0 0,0 1-40 0 0,-7 1 19 0 0,0 0-14 0 0,3-6 42 0 0,-3 10-23 0 0,2-3-13 0 0,5-11 19 0 0,-12 19-46 0 0,0 0-4 0 0,15-3-3 0 0,-11 4 0 0 0,6 0 0 0 0,-11 4 0 0 0,1 0 0 0 0,-1 0 0 0 0,1 0 0 0 0,-1 0 0 0 0,1 0 0 0 0,-1 0 0 0 0,1 0 0 0 0,-1 0 0 0 0,1 0 0 0 0,-1 0 0 0 0,1 1 0 0 0,-1-1 0 0 0,1 0 0 0 0,-1 0 0 0 0,0 1 0 0 0,1-1 0 0 0,-1 0 0 0 0,1 1 0 0 0,-1-1 0 0 0,0 0 0 0 0,1 1 0 0 0,-1-1 0 0 0,0 0 0 0 0,1 1 0 0 0,-1-1 0 0 0,0 1 0 0 0,0-1 0 0 0,0 1 0 0 0,3 14 0 0 0,1 5 0 0 0,23 27 0 0 0,-25-31-15 0 0,1 0-36 0 0,6 0 24 0 0,-5-10 10 0 0,0 1 0 0 0,-1 0 0 0 0,3 7 17 0 0,-3-2 0 0 0,-2-9 0 0 0,-1-1 0 0 0,1 0 0 0 0,-1 1 0 0 0,1-1 0 0 0,0 0 0 0 0,0 0 0 0 0,0 1 0 0 0,0-1 0 0 0,0 0 0 0 0,0 0 0 0 0,1 0 0 0 0,-1-1 0 0 0,1 1 0 0 0,0 0 0 0 0,11 14 11 0 0,-11-11 1 0 0,-2-4-10 0 0,1-1 0 0 0,-1 1 0 0 0,0 0 0 0 0,0-1 0 0 0,1 1 0 0 0,-1-1 0 0 0,0 1 0 0 0,1 0 0 0 0,-1-1 0 0 0,1 1 0 0 0,-1-1 0 0 0,1 1-1 0 0,-1-1 1 0 0,1 0 0 0 0,-1 1 0 0 0,1-1 0 0 0,0 1 0 0 0,-1-1 0 0 0,1 0 0 0 0,-1 0 0 0 0,1 1 0 0 0,0-1-2 0 0,4 2-2 0 0,-4-1 2 0 0,0 0 0 0 0,0 0 0 0 0,0-1 0 0 0,0 1 0 0 0,0 0 0 0 0,0 0 0 0 0,0 0 0 0 0,0 0 0 0 0,0 0 0 0 0,-1 0 0 0 0,1 0 0 0 0,0 0 0 0 0,-1 0 0 0 0,1 0 0 0 0,-1 1 0 0 0,0-1 2 0 0,1-1 0 0 0,-1 1 0 0 0,0 0 0 0 0,1-1 0 0 0,-1 1-1 0 0,0 0 1 0 0,1 0 0 0 0,-1-1 0 0 0,1 1 0 0 0,-1-1 0 0 0,1 1 0 0 0,0 0-1 0 0,-1-1 1 0 0,1 1 0 0 0,-1-1 0 0 0,1 0 0 0 0,0 1 0 0 0,-1-1-1 0 0,1 1 1 0 0,0-1 0 0 0,0 0 0 0 0,-1 1 0 0 0,1-1 0 0 0,0 0-1 0 0,0 0 1 0 0,0 0 0 0 0,-1 0 0 0 0,1 0 0 0 0,1 0-2 0 0,-1 0 1 0 0,1 1-1 0 0,0-1 1 0 0,-1 0 0 0 0,1 0 0 0 0,0 1-1 0 0,-1-1 1 0 0,1 1 0 0 0,-1-1-1 0 0,1 1 1 0 0,-1 0 0 0 0,1 0 0 0 0,-1 0-1 0 0,1-1 1 0 0,-1 2-1 0 0,7 3 0 0 0,8-3 12 0 0,-10-2 10 0 0,-4 1-12 0 0,0-1 0 0 0,-1 0 0 0 0,1 0 0 0 0,0 0-1 0 0,-1 0 1 0 0,1 0 0 0 0,0-1 0 0 0,-1 1 0 0 0,1 0 0 0 0,-1-1 0 0 0,1 1-1 0 0,1-1-9 0 0,2-10 80 0 0,8 6 14 0 0,-10 3-57 0 0,1-1-1 0 0,-1 1 1 0 0,-1 0 0 0 0,1-1 0 0 0,0 0-1 0 0,0 1 1 0 0,-1-1 0 0 0,0 0-1 0 0,2-3-36 0 0,-1 1 49 0 0,-3 4-37 0 0,0 1 0 0 0,0-1 0 0 0,1 0 0 0 0,-1 1 0 0 0,0-1 0 0 0,1 0 0 0 0,-1 1 0 0 0,0-1 0 0 0,1 1 0 0 0,-1-1 0 0 0,1 1 0 0 0,-1-1 0 0 0,1 1 0 0 0,-1-1 0 0 0,1 1 0 0 0,0 0 0 0 0,-1-1 0 0 0,1 1 0 0 0,-1 0 0 0 0,1-1 0 0 0,0 1 0 0 0,0 0-12 0 0,4-3 41 0 0,-3 2-26 0 0,1-1 0 0 0,-1 1 0 0 0,0-1 1 0 0,1 0-1 0 0,-1 0 0 0 0,0 0 0 0 0,0 0 0 0 0,0-1 0 0 0,-1 1 1 0 0,1 0-1 0 0,0-1 0 0 0,-1 1 0 0 0,2-3-15 0 0,2-19 81 0 0,5 14-14 0 0,-4-14-40 0 0,0 11 8 0 0,-5 11-31 0 0,0 1-1 0 0,-1 0 1 0 0,1-1-1 0 0,0 1 0 0 0,-1-1 1 0 0,1 1-1 0 0,-1-1 1 0 0,1 1-1 0 0,-1-1 1 0 0,0 1-1 0 0,1-1 0 0 0,-1 0 1 0 0,0 1-4 0 0,-1-6 26 0 0,1 5-21 0 0,0-1 1 0 0,0 1-1 0 0,0 0 0 0 0,0 0 1 0 0,0 0-1 0 0,1 0 1 0 0,-1-1-1 0 0,1 1 0 0 0,-1 0 1 0 0,1-1-6 0 0,4-5 26 0 0,-4 7-22 0 0,0-1 0 0 0,0 1 0 0 0,0 0 0 0 0,0-1-1 0 0,-1 1 1 0 0,1-1 0 0 0,0 0 0 0 0,-1 1 0 0 0,0-1-1 0 0,1 1 1 0 0,-1-1 0 0 0,0 0 0 0 0,0 1 0 0 0,0-1-4 0 0,1-5 25 0 0,-1 4-20 0 0,0 1-1 0 0,0 0 0 0 0,0 0 0 0 0,0 0 0 0 0,0 0 0 0 0,-1 0 0 0 0,1-1 0 0 0,0 1 0 0 0,-1 0 0 0 0,0-1-4 0 0,-4-5 0 0 0,4 7 0 0 0,0-1 0 0 0,0 1 0 0 0,0-1 0 0 0,1 1 0 0 0,-1-1 0 0 0,0 1 0 0 0,1-1 0 0 0,-1 1 0 0 0,1-1 0 0 0,-1 0 0 0 0,1 1 0 0 0,0-1 0 0 0,0 1 0 0 0,0-1 0 0 0,-2-8-6 0 0,-2 6-52 0 0,-3-3-112 0 0,6 4 135 0 0,0 1 0 0 0,1-1 0 0 0,-1 1 0 0 0,1-1 0 0 0,0 1-1 0 0,0-1 1 0 0,0 0 35 0 0,0 2-9 0 0,0 1-1 0 0,0 0 1 0 0,0-1-1 0 0,0 1 1 0 0,0 0-1 0 0,0-1 1 0 0,0 1-1 0 0,0 0 1 0 0,0-1-1 0 0,0 1 1 0 0,0 0-1 0 0,0-1 0 0 0,0 1 1 0 0,0 0-1 0 0,0-1 1 0 0,-1 1-1 0 0,1 0 1 0 0,0 0-1 0 0,0-1 1 0 0,0 1-1 0 0,0 0 1 0 0,-1 0-1 0 0,1-1 1 0 0,0 1-1 0 0,0 0 0 0 0,-1 0 10 0 0,-5-8-164 0 0,2 2-14 0 0,2-1-44 0 0,1-1-91 0 0,1 4 163 0 0,0 2 34 0 0,-2-4-174 0 0,0 5 133 0 0,0 0-74 0 0,-1-1-106 0 0,2 2 133 0 0,-1-1-34 0 0,0 0-39 0 0,0 0-41 0 0,1 0-59 0 0,-1 0-51 0 0,1 0-44 0 0,-1 0-39 0 0,0-1-146 0 0,0 1-39 0 0,0-1-176 0 0,-1-2-479 0 0,3 4 1351 0 0</inkml:trace>
  <inkml:trace contextRef="#ctx0" brushRef="#br0" timeOffset="480.97">1074 1 6992 0 0,'0'0'157'0'0,"0"0"23"0"0,2 0 12 0 0,14 0-36 0 0,-7 1-101 0 0,-9-1-55 0 0,0 1-1 0 0,0-1 1 0 0,1 0-1 0 0,-1 0 1 0 0,0 0-1 0 0,0 0 0 0 0,1 0 1 0 0,-1 0-1 0 0,0 0 1 0 0,0 1-1 0 0,0-1 0 0 0,1 0 1 0 0,-1 0-1 0 0,0 0 1 0 0,0 0-1 0 0,0 1 0 0 0,0-1 1 0 0,0 0-1 0 0,1 0 1 0 0,-1 1-1 0 0,0-1 1 0 0,0 0-1 0 0,0 0 0 0 0,0 1 1 0 0,0-1-1 0 0,0 0 1 0 0,0 0-1 0 0,0 0 0 0 0,0 1 1 0 0,0-1-1 0 0,0 0 1 0 0,3 9 38 0 0,7 4 122 0 0,-7-10 6 0 0,-2 1-73 0 0,-1 0-47 0 0,-1 1-23 0 0,1-3 33 0 0,0 5 33 0 0,0 6 101 0 0,3-1 55 0 0,1-4-79 0 0,2 2 73 0 0,-3 3 64 0 0,-3 1-6 0 0,2-2-67 0 0,1-1-54 0 0,0 0-45 0 0,2 5 3 0 0,0 12 162 0 0,1-12-90 0 0,-5-13-159 0 0,0 0 0 0 0,1 1 0 0 0,-1-1 0 0 0,-1 0 0 0 0,1 1 0 0 0,0-1 0 0 0,-1 1 0 0 0,0 1-47 0 0,2 12 234 0 0,4 1-45 0 0,-1-3-50 0 0,1 16 135 0 0,-3-16-158 0 0,5 20 169 0 0,-7-20-145 0 0,0 2 53 0 0,-1-12-129 0 0,1 0 1 0 0,0 0-1 0 0,0 0 1 0 0,0 0 0 0 0,2 3-65 0 0,4 17 258 0 0,-5-10-119 0 0,-2 4 115 0 0,0-2-52 0 0,0-2-53 0 0,0-2-52 0 0,-2 0 62 0 0,-5 1 19 0 0,1-2-12 0 0,5-2-18 0 0,0-1-8 0 0,-6 6 305 0 0,4-12-368 0 0,1-1-68 0 0,-1 1 125 0 0,2 0-48 0 0,0-1-34 0 0,1 1-38 0 0,1 0-17 0 0,-3-1 34 0 0,2-1-26 0 0,-1-1-1 0 0,1 0 1 0 0,-1 1 0 0 0,0-1-1 0 0,1 0 1 0 0,-1 0 0 0 0,0 0-1 0 0,1 1 1 0 0,-1-1-1 0 0,0 0 1 0 0,1 0 0 0 0,-1 0-1 0 0,0 0 1 0 0,1 0 0 0 0,-1 0-5 0 0,1 0 0 0 0,-3 0 64 0 0,1 0-11 0 0,-6 0-42 0 0,16-3-1 0 0,-8 2-6 0 0,0 1 0 0 0,1-1 0 0 0,-1 0-1 0 0,0 0 1 0 0,1 0 0 0 0,-1 1 0 0 0,0-1 0 0 0,0 0-1 0 0,0 0 1 0 0,0 0 0 0 0,0 0 0 0 0,0 1 0 0 0,0-1 0 0 0,0-1-4 0 0,2-9 41 0 0,4-2-20 0 0,-5 12-20 0 0,0-1 0 0 0,0 1 0 0 0,0-1 0 0 0,0 1 0 0 0,-1-1 0 0 0,1 0 0 0 0,-1 1-1 0 0,1-1 1 0 0,-1 0 0 0 0,1 0 0 0 0,-1 0 0 0 0,0 1 0 0 0,0-1-1 0 0,0 0 4 0 0,0 0 0 0 0,0 1-1 0 0,1-1 1 0 0,-1 0 0 0 0,0 1 0 0 0,1-1 0 0 0,-1 1-1 0 0,1-1 1 0 0,0 1 0 0 0,0-1 0 0 0,-1 1-1 0 0,1-1 1 0 0,0 1 0 0 0,0-1-4 0 0,4-6 0 0 0,4-12 0 0 0,-7 15 0 0 0,0 0 0 0 0,0 0 1 0 0,1 0-1 0 0,-1 1 0 0 0,1-1 0 0 0,0 1 0 0 0,1-1 0 0 0,0 0 0 0 0,20-19-2 0 0,-21 21-3 0 0,2 1-3 0 0,11-1-61 0 0,-9 3 36 0 0,-5 0 30 0 0,0 0-1 0 0,0 0 0 0 0,0 0 1 0 0,1 0-1 0 0,-1 0 1 0 0,0 1-1 0 0,0-1 1 0 0,0 0-1 0 0,0 1 1 0 0,1 0 3 0 0,5 4 0 0 0,-6-4 0 0 0,-1 0 0 0 0,0 0 0 0 0,1 0 0 0 0,-1-1 0 0 0,1 1 0 0 0,-1 0 0 0 0,1-1 0 0 0,0 1 0 0 0,-1-1 0 0 0,1 1 0 0 0,0-1 0 0 0,-1 0 0 0 0,1 0 0 0 0,0 0 0 0 0,0 1-4 0 0,1-1 0 0 0,0 1 1 0 0,-1-1-1 0 0,1 1 0 0 0,-1 0 1 0 0,1 0-1 0 0,-1 0 1 0 0,0 1-1 0 0,1-1 0 0 0,-1 1 1 0 0,0-1-1 0 0,0 1 0 0 0,0-1 1 0 0,0 1 3 0 0,2 1-2 0 0,-1 1 0 0 0,0-1 0 0 0,0 1 0 0 0,0-1 0 0 0,0 1 0 0 0,0 0 1 0 0,0 2 1 0 0,3 7 0 0 0,4-8 0 0 0,-5 8 0 0 0,7 14 0 0 0,-11-18 0 0 0,2 2 0 0 0,10 5 0 0 0,0 0-18 0 0,-10-3-64 0 0,-3-10-1 0 0,1-3 20 0 0,1 2-31 0 0,2 3-72 0 0,2 1-176 0 0,-3-3-317 0 0,-3-3 374 0 0,0 0 150 0 0,0 0-35 0 0,0 0-4 0 0,0 0-34 0 0,0 0-41 0 0,0 0-45 0 0,0 0-47 0 0,0 0-46 0 0,0 0-39 0 0,0 0-35 0 0,0 0-131 0 0,0 0-35 0 0,0 0-1373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8:14.8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489 169 5072 0 0,'0'0'144'0'0,"0"-3"1"0"0,0-11-87 0 0,0-1-48 0 0,0 12 36 0 0,0 1 52 0 0,0-1 17 0 0,0 1 43 0 0,0-2 51 0 0,0 0 58 0 0,-1-3-116 0 0,-1 1 98 0 0,-3-1 108 0 0,-7-7 567 0 0,7 9-640 0 0,1 2-67 0 0,3 1 11 0 0,0 1-39 0 0,-1-2 85 0 0,2 2-165 0 0,0 0-33 0 0,0-1-19 0 0,0 1-17 0 0,0-2 17 0 0,0 2-5 0 0,-1 0 32 0 0,0 0-53 0 0,1 1-1 0 0,-1 0 1 0 0,0-1 0 0 0,0 1-1 0 0,0 0 1 0 0,0 0-1 0 0,1-1 1 0 0,-1 1-1 0 0,0 0 1 0 0,0 0-1 0 0,0 0 1 0 0,0 0-1 0 0,0 0 1 0 0,0 0-31 0 0,0 0 26 0 0,0 0 0 0 0,0 1 0 0 0,0-1 0 0 0,1-1 0 0 0,-1 1 0 0 0,0 0 0 0 0,0 0 0 0 0,0 0 0 0 0,0 0 0 0 0,1-1 0 0 0,-1 1 0 0 0,0 0 0 0 0,0-1 0 0 0,0 1-26 0 0,-4-7 231 0 0,5 7-216 0 0,0-1 0 0 0,0 1 0 0 0,-1-1-1 0 0,1 1 1 0 0,0 0 0 0 0,-1-1 0 0 0,1 1 0 0 0,0-1 0 0 0,-1 1-1 0 0,1 0 1 0 0,0-1 0 0 0,-1 1 0 0 0,1 0 0 0 0,-1 0 0 0 0,1-1-1 0 0,0 1 1 0 0,-1 0 0 0 0,1 0 0 0 0,-1 0 0 0 0,1-1 0 0 0,-1 1-1 0 0,1 0 1 0 0,-1 0 0 0 0,1 0 0 0 0,-1 0 0 0 0,1 0 0 0 0,-1 0-1 0 0,1 0 1 0 0,-1 0 0 0 0,1 0 0 0 0,-1 0 0 0 0,0 1-15 0 0,-5-2 150 0 0,1 0-40 0 0,-6-4 98 0 0,4 0-39 0 0,0 3 20 0 0,0 0 42 0 0,-2 2 88 0 0,6 0-253 0 0,0 0-35 0 0,-1 0 7 0 0,-1 0 39 0 0,-2 0 62 0 0,-3 0 102 0 0,-3 0-83 0 0,-32 0 416 0 0,44 0-560 0 0,-1 0 1 0 0,0 0 0 0 0,1 0 0 0 0,-1 1-1 0 0,0-1 1 0 0,1 1 0 0 0,-1-1-1 0 0,1 1 1 0 0,-1-1 0 0 0,1 1 0 0 0,-1 0-1 0 0,1 0 1 0 0,-1 0 0 0 0,1 0-15 0 0,-7 4 62 0 0,-3 0 23 0 0,9-4-68 0 0,0 0 0 0 0,0 0 0 0 0,-1 0 0 0 0,1 0 0 0 0,0 1 0 0 0,0-1 0 0 0,0 1 0 0 0,0-1 0 0 0,0 1-17 0 0,-1 1 27 0 0,0-1-1 0 0,0 1 0 0 0,0-1 1 0 0,0 0-1 0 0,-1 0 1 0 0,-1 0-27 0 0,2 0 24 0 0,0 0 1 0 0,-1 0 0 0 0,1 0 0 0 0,0 0-1 0 0,0 0 1 0 0,-1 2-25 0 0,-8 9 71 0 0,0 0 1 0 0,-2 5-72 0 0,-32 52 111 0 0,19-29-70 0 0,22-31-44 0 0,-1 0 1 0 0,1 0 0 0 0,0 1 0 0 0,1 0 0 0 0,1 0 2 0 0,-6 12-47 0 0,7-19 40 0 0,0-1 0 0 0,1 1 0 0 0,0 0 0 0 0,0 0 0 0 0,0 0 0 0 0,0 0 0 0 0,1 0 0 0 0,-1 0 0 0 0,1 0 0 0 0,0 2 7 0 0,0 55 0 0 0,3-45 0 0 0,10-1-14 0 0,6 5-65 0 0,-12-13 53 0 0,-2-2 11 0 0,-2-2 15 0 0,1 0 0 0 0,-1 0 0 0 0,0-1 0 0 0,1 0-1 0 0,-1 1 1 0 0,1-1 0 0 0,0 0 0 0 0,-1 0 0 0 0,1-1 0 0 0,4 2 0 0 0,0-1 15 0 0,1-1 0 0 0,-1 0 0 0 0,1 0 0 0 0,-1 0 0 0 0,5-1-15 0 0,17-2 48 0 0,-26 1-45 0 0,1 1-1 0 0,-1-1 1 0 0,0 0-1 0 0,1 0 1 0 0,-1-1 0 0 0,0 1-1 0 0,0-1 1 0 0,0 0 0 0 0,1-1-3 0 0,0 0 21 0 0,-1-1 1 0 0,-1 1 0 0 0,1-1 0 0 0,3-3-22 0 0,-5 4 15 0 0,0 1 0 0 0,0 0 0 0 0,0-1 0 0 0,1 1 0 0 0,-1 0 0 0 0,1 0 0 0 0,-1 0 0 0 0,1 1 0 0 0,0-1 0 0 0,0 1 0 0 0,0-1-15 0 0,10-1 44 0 0,-11 3-35 0 0,0-1 0 0 0,1 1-1 0 0,-1-1 1 0 0,0 0 0 0 0,1 1 0 0 0,-1-1-1 0 0,0 0 1 0 0,0-1 0 0 0,0 1 0 0 0,0 0-1 0 0,0 0 1 0 0,0-1 0 0 0,0 1 0 0 0,0-1 0 0 0,0-1-9 0 0,17-14 15 0 0,-7 6-12 0 0,-1 0 0 0 0,0-1-1 0 0,0 0 1 0 0,2-4-3 0 0,-6 5 19 0 0,-4 5-8 0 0,1 0 1 0 0,0 0-1 0 0,1 0 0 0 0,3-4-11 0 0,-6 9 4 0 0,-1-1 0 0 0,1 0 0 0 0,-1 0 0 0 0,0 0 0 0 0,1 0 0 0 0,-1 0-1 0 0,0 0 1 0 0,0 0 0 0 0,0 0 0 0 0,-1-1 0 0 0,1 1 0 0 0,-1 0 0 0 0,1-1 0 0 0,-1 1-4 0 0,3-11 11 0 0,8-8 37 0 0,-6-6-23 0 0,1 12 12 0 0,-5 12-32 0 0,1 0-1 0 0,-1-1 1 0 0,0 1-1 0 0,0-1 0 0 0,-1 1 1 0 0,1-1-1 0 0,-1 1 1 0 0,0-1-1 0 0,0 1-4 0 0,1-3 9 0 0,-1 0-1 0 0,1 0 0 0 0,1 0 0 0 0,-1 0 1 0 0,1 1-1 0 0,0-2-8 0 0,-1 2 1 0 0,1 0-1 0 0,-1 0 1 0 0,0 0 0 0 0,0 0 0 0 0,0-5-1 0 0,-1-11-2 0 0,0-23 68 0 0,0 43-66 0 0,0 1 0 0 0,0-1 0 0 0,0 1 0 0 0,0-1 0 0 0,0 1 0 0 0,0-1 0 0 0,0 1 0 0 0,0-1 0 0 0,0 1 0 0 0,0-1 0 0 0,0 1 0 0 0,0-1 0 0 0,0 1 0 0 0,0-1 0 0 0,1 1 0 0 0,-1-1 0 0 0,0 1 0 0 0,0-1 0 0 0,1 1 0 0 0,-1-1 0 0 0,0 1 0 0 0,0 0 0 0 0,1-1 0 0 0,-1 1 0 0 0,0 0 0 0 0,1-1 0 0 0,-1 1 0 0 0,1 0 0 0 0,-1-1 0 0 0,1 1 0 0 0,-1 0 0 0 0,1 0 0 0 0,5-5 0 0 0,-5 4 0 0 0,-1 1 0 0 0,1-1 0 0 0,-1 0 0 0 0,0 0 0 0 0,0 0 0 0 0,1 1 0 0 0,-1-1 0 0 0,0 0 0 0 0,0 0 0 0 0,0 0 0 0 0,0 0 0 0 0,0 0 0 0 0,0 1 0 0 0,0-2 0 0 0,0 2 0 0 0,0-1 0 0 0,0 1 0 0 0,0-1 0 0 0,0 1 0 0 0,0-1 0 0 0,0 1 0 0 0,0-1 0 0 0,0 1 0 0 0,0 0 0 0 0,0-1 0 0 0,0 1 0 0 0,0-1 0 0 0,0 1 0 0 0,0-1 0 0 0,0 1 0 0 0,0 0 0 0 0,-1-1 0 0 0,1 1 0 0 0,0-1 0 0 0,0 1 0 0 0,-1 0 0 0 0,1-1 0 0 0,0 1 0 0 0,-1-1 0 0 0,-9 9-11 0 0,6 0-43 0 0,7 2 58 0 0,-2-9-7 0 0,4 7 3 0 0,-4-7 0 0 0,0 1 0 0 0,0-1 0 0 0,-1 0 0 0 0,1 1 0 0 0,0-1 0 0 0,-1 1 0 0 0,1 0 0 0 0,0-1 0 0 0,-1 1 0 0 0,0-1 0 0 0,1 1 0 0 0,-1 0 0 0 0,0-1 0 0 0,0 1 0 0 0,0 96 0 0 0,16-25 0 0 0,-16 132 0 0 0,0-201 0 0 0,0-1 0 0 0,-1 0 0 0 0,1 0 0 0 0,-1 0 0 0 0,1 1 0 0 0,-1-1 0 0 0,0 0 0 0 0,0 0 0 0 0,0 0 0 0 0,-2 2 0 0 0,-1 6 0 0 0,3-10 1 0 0,1 0 1 0 0,0 0 0 0 0,-1 1-1 0 0,1-1 1 0 0,0 0 0 0 0,0 0 0 0 0,0 1-1 0 0,0-1 1 0 0,0 0 0 0 0,0 0 0 0 0,0 1-1 0 0,1-1 1 0 0,-1 0 0 0 0,0 0 0 0 0,1 1-1 0 0,-1-1 1 0 0,1 0 0 0 0,-1 0 0 0 0,1 0-1 0 0,-1 0 1 0 0,1 0 0 0 0,0 0-1 0 0,0 1-1 0 0,0-1 2 0 0,0 0 0 0 0,0 1 0 0 0,-1-1 0 0 0,1 0 0 0 0,0 1 0 0 0,-1-1-1 0 0,1 1 1 0 0,-1-1 0 0 0,1 1 0 0 0,-1-1 0 0 0,0 1 0 0 0,1-1 0 0 0,-1 2-2 0 0,0 4-127 0 0,0-1 86 0 0,0 3 103 0 0,0 3 169 0 0,0-6-173 0 0,0 0-75 0 0,0 1-113 0 0,0-3 26 0 0,0 0-33 0 0,0 0-35 0 0,0 1-40 0 0,0 0-43 0 0,0 1-45 0 0,0 0-49 0 0,0 1-52 0 0,0-7 58 0 0,0 0-49 0 0,0 0-46 0 0,0 0-38 0 0,0 0-138 0 0,0 0-40 0 0,0 0-166 0 0,0 0-453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8:15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32 5960 0 0,'0'0'132'0'0,"-3"0"17"0"0,-4 0 133 0 0,-15 0-229 0 0,13 0-35 0 0,5 0 46 0 0,2 0 71 0 0,2 0 154 0 0,-3 0 263 0 0,3 0-527 0 0,-1 0-1 0 0,1 0 0 0 0,-1 0 0 0 0,1 0 0 0 0,-1 0 0 0 0,1 0 0 0 0,0 0 0 0 0,-1 0 0 0 0,1 0 1 0 0,-1 0-1 0 0,1 0 0 0 0,0 0 0 0 0,-1 0 0 0 0,1 1 0 0 0,-1-1 0 0 0,1 0 0 0 0,0 0 0 0 0,-1 0 1 0 0,1 1-1 0 0,0-1 0 0 0,-1 0 0 0 0,1 1 0 0 0,0-1 0 0 0,0 0 0 0 0,-1 1 0 0 0,1-1 0 0 0,0 0 1 0 0,0 1-1 0 0,-1-1 0 0 0,1 0 0 0 0,0 1-24 0 0,-5 6 375 0 0,0-3-143 0 0,-1-2-44 0 0,5-1-162 0 0,0-1-1 0 0,0 1 1 0 0,0-1 0 0 0,0 1 0 0 0,0-1 0 0 0,0 1 0 0 0,0-1 0 0 0,0 1-1 0 0,0 0 1 0 0,0 0 0 0 0,1-1 0 0 0,-1 1 0 0 0,0 0 0 0 0,0 0 0 0 0,1 0-1 0 0,-1 0-25 0 0,0 2 87 0 0,1 0-37 0 0,0 1 11 0 0,-1-1 48 0 0,0 0 56 0 0,-1 0 91 0 0,-9 12-68 0 0,-5 14-39 0 0,16-29-148 0 0,-2 11 59 0 0,2 2 60 0 0,0-12-98 0 0,1 0 1 0 0,-1 1 0 0 0,0-1 0 0 0,0 0 0 0 0,0 0 0 0 0,0 1-1 0 0,0-1 1 0 0,0 0 0 0 0,-1 1 0 0 0,1-1 0 0 0,0 0 0 0 0,-1 0-1 0 0,1 1 1 0 0,-1-1 0 0 0,1 0 0 0 0,-1 0-23 0 0,-3 1 94 0 0,-2 4 67 0 0,5-4-132 0 0,0 1 1 0 0,1-1-1 0 0,-1 0 1 0 0,1 1 0 0 0,0-1-1 0 0,0 1 1 0 0,0-1-1 0 0,0 0 1 0 0,0 1 0 0 0,0-1-1 0 0,1 1 1 0 0,-1-1-1 0 0,1 0 1 0 0,-1 1-1 0 0,1-1 1 0 0,1 1-30 0 0,2 5 56 0 0,0-2-49 0 0,0 0 106 0 0,-4-1-51 0 0,1 0-4 0 0,0-5-47 0 0,0 1-1 0 0,-1-1 1 0 0,1 0 0 0 0,-1 1-1 0 0,1-1 1 0 0,0 0 0 0 0,-1 0-1 0 0,1 0 1 0 0,0 0 0 0 0,-1 1-1 0 0,1-1 1 0 0,0 0 0 0 0,-1 0-1 0 0,1 0 1 0 0,0 0-11 0 0,-1 0 3 0 0,0-1 0 0 0,0 1 0 0 0,0 0 0 0 0,0 0 0 0 0,0 0-1 0 0,0 0 1 0 0,0 0 0 0 0,1 0 0 0 0,-1 0 0 0 0,0 0 0 0 0,0 0 0 0 0,0 0 0 0 0,0 0 0 0 0,0 0 0 0 0,0 0 0 0 0,0 0 0 0 0,0 0 0 0 0,0 0 0 0 0,0 0-1 0 0,1 0 1 0 0,-1 1 0 0 0,0-1 0 0 0,0 0 0 0 0,0 0 0 0 0,0 0 0 0 0,0 0 0 0 0,0 0 0 0 0,0 0 0 0 0,0 0 0 0 0,0 0 0 0 0,0 0 0 0 0,0 0-1 0 0,0 0 1 0 0,0 0 0 0 0,0 0 0 0 0,1 0 0 0 0,-1 0 0 0 0,0 1 0 0 0,0-1 0 0 0,0 0 0 0 0,0 0 0 0 0,0 0 0 0 0,0 0 0 0 0,0 0 0 0 0,0 0-1 0 0,0 0 1 0 0,0 0 0 0 0,0 0 0 0 0,0 0 0 0 0,0 1 0 0 0,0-1 0 0 0,0 0 0 0 0,0 0 0 0 0,0 0 0 0 0,0 0 0 0 0,0 0 0 0 0,-1 0-3 0 0,1 1 8 0 0,0-1 0 0 0,0 1 0 0 0,0-1 0 0 0,0 1 0 0 0,0-1 0 0 0,0 0 0 0 0,0 1 0 0 0,1-1 0 0 0,-1 1 1 0 0,0-1-1 0 0,0 1 0 0 0,0-1 0 0 0,0 1 0 0 0,0-1 0 0 0,1 0 0 0 0,-1 1 0 0 0,0-1 0 0 0,0 1 0 0 0,1-1 0 0 0,-1 0 0 0 0,0 1 1 0 0,1-1-1 0 0,-1 0 0 0 0,0 0 0 0 0,1 1 0 0 0,-1-1 0 0 0,1 0 0 0 0,-1 0 0 0 0,0 1 0 0 0,1-1-8 0 0,7 1 172 0 0,-2-1-35 0 0,0 0 50 0 0,2 0 83 0 0,-6 0-220 0 0,2 1 70 0 0,10-2 227 0 0,-9 0-271 0 0,-1 0-37 0 0,0-1 8 0 0,13-7 100 0 0,-9 4-17 0 0,-3-8 50 0 0,-2 9-121 0 0,0-1 0 0 0,0 1 0 0 0,1 1 0 0 0,-1-1 0 0 0,3-1-59 0 0,-2 1 73 0 0,-2 1 59 0 0,0 0-49 0 0,-1 0-30 0 0,-1-1-29 0 0,0 1-5 0 0,0 0 22 0 0,5-5 45 0 0,0 2-28 0 0,-3 0 17 0 0,-1 0 32 0 0,-1-2 57 0 0,1 4-121 0 0,-1 2-29 0 0,0 0 0 0 0,0-1-1 0 0,0 1 1 0 0,0 0-1 0 0,0-1 1 0 0,-1 1-1 0 0,1 0 1 0 0,-1-1 0 0 0,0-1-14 0 0,-4-4 30 0 0,4 7-24 0 0,0 0 0 0 0,0-1 1 0 0,0 1-1 0 0,1-1 0 0 0,-1 1 0 0 0,0-1 0 0 0,1 1 1 0 0,-1-1-1 0 0,1 0 0 0 0,-1 1 0 0 0,1-1 0 0 0,0 0 1 0 0,0 1-1 0 0,0-1-6 0 0,0 1 0 0 0,0 1 1 0 0,0-1-1 0 0,0 1 0 0 0,0-1 1 0 0,0 1-1 0 0,0-1 0 0 0,0 1 1 0 0,0-1-1 0 0,0 1 0 0 0,0-1 1 0 0,0 1-1 0 0,0-1 0 0 0,0 1 1 0 0,-1-1-1 0 0,1 1 0 0 0,0 0 1 0 0,0-1-1 0 0,0 1 0 0 0,-1-1 1 0 0,1 1-1 0 0,0-1 0 0 0,-1 1 1 0 0,1 0-1 0 0,0-1 0 0 0,-1 1 1 0 0,1 0-1 0 0,0-1 0 0 0,-1 1 1 0 0,1 0-1 0 0,-1-1 0 0 0,1 1 0 0 0,-1 0 0 0 0,-5-5 1 0 0,0-5-1 0 0,0 5 0 0 0,5 5 0 0 0,1 0 0 0 0,-1 0 0 0 0,1 0 0 0 0,0-1 0 0 0,-1 1 0 0 0,1 0 0 0 0,-1-1 0 0 0,1 1 0 0 0,0 0 0 0 0,-1-1 0 0 0,1 1 0 0 0,0-1 0 0 0,-1 1 0 0 0,1 0 0 0 0,0-1 0 0 0,0 1 0 0 0,0-1 0 0 0,-1 1 0 0 0,1-1 0 0 0,0 1 0 0 0,0-1 0 0 0,0 1 0 0 0,0-1 0 0 0,0 1 0 0 0,0-1 0 0 0,0 1 0 0 0,0-1 0 0 0,0 1 0 0 0,0-1 0 0 0,0 1 0 0 0,0-1 0 0 0,0 0 0 0 0,0 0-1 0 0,0 0 0 0 0,0 0 0 0 0,-1 0 0 0 0,1 0 0 0 0,0 0 0 0 0,-1 0 0 0 0,1 0 0 0 0,-1 0 0 0 0,1 0 0 0 0,-1 0 0 0 0,1 1 0 0 0,-1-1 0 0 0,0 0 0 0 0,1 0 0 0 0,-1 0 0 0 0,0 1 0 0 0,0-1 0 0 0,1 0 0 0 0,-1 1 0 0 0,0-1 0 0 0,0 0 0 0 0,0 1 1 0 0,0-1-1 0 0,0 1 0 0 0,0 0 0 0 0,0-1 1 0 0,-11-6-95 0 0,9 4-88 0 0,1 2 60 0 0,-1 0 36 0 0,0 1 31 0 0,0 1 11 0 0,1-3-29 0 0,2 2-122 0 0,0-1 79 0 0,-1 1 66 0 0,1 0 53 0 0,0-1 78 0 0,-1-1 221 0 0,1 1-245 0 0,0 1-75 0 0,0-1-32 0 0,0 1-34 0 0,0-1-41 0 0,0 1-44 0 0,0-1-48 0 0,0 1-54 0 0,0-1-57 0 0,0 0-63 0 0,0 1-67 0 0,0-1-72 0 0,0 1 103 0 0,0-1-41 0 0,0 1-43 0 0,0-1-45 0 0,0 1-1286 0 0,0 0-1043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8:15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6272 0 0,'0'0'141'0'0,"0"0"23"0"0,0 0 11 0 0,2 0-29 0 0,2 0-131 0 0,2 1 48 0 0,0-2 58 0 0,0 1 68 0 0,-1-2 77 0 0,-1-5 178 0 0,-4 7-414 0 0,0-1 0 0 0,1 1 0 0 0,-1-1-1 0 0,0 1 1 0 0,0 0 0 0 0,1-1 0 0 0,-1 1 0 0 0,0-1 0 0 0,1 1 0 0 0,-1 0 0 0 0,1-1 0 0 0,-1 1 0 0 0,0 0 0 0 0,1 0 0 0 0,-1-1-1 0 0,1 1 1 0 0,-1 0 0 0 0,1 0 0 0 0,-1 0 0 0 0,1-1 0 0 0,-1 1 0 0 0,1 0 0 0 0,-1 0 0 0 0,1 0 0 0 0,-1 0 0 0 0,1 0-1 0 0,-1 0 1 0 0,1 0 0 0 0,-1 0 0 0 0,1 0 0 0 0,-1 0 0 0 0,1 1-30 0 0,4-1 341 0 0,2 0 35 0 0,13 1 549 0 0,-7-1-381 0 0,-3-2-199 0 0,-6 1-224 0 0,0 0-41 0 0,4-4 165 0 0,2-1 108 0 0,4 4 92 0 0,-7 2-204 0 0,8 0 245 0 0,-6-3-203 0 0,-1-2-122 0 0,-6 4-137 0 0,-1 0 0 0 0,0 0 0 0 0,1 1-1 0 0,-1-1 1 0 0,1 0 0 0 0,-1 0-1 0 0,1 1 1 0 0,0-1 0 0 0,-1 1 0 0 0,1 0-1 0 0,0-1 1 0 0,-1 1 0 0 0,1 0 0 0 0,0 0-24 0 0,14 1 208 0 0,9 0 7 0 0,-23-1-200 0 0,1 0 0 0 0,-1-1 0 0 0,0 1 0 0 0,1 0 0 0 0,-1-1 0 0 0,0 0 0 0 0,0 1 1 0 0,2-2-16 0 0,9-8 72 0 0,-9 7-5 0 0,0 2-35 0 0,5 4-8 0 0,-8-2-11 0 0,13 9 51 0 0,-12-7 0 0 0,-2-3-37 0 0,0 0-41 0 0,0 0-43 0 0,0 0-86 0 0,0 0-153 0 0,0 0 155 0 0,0 0-35 0 0,0 0-62 0 0,0 0-114 0 0,0 0-132 0 0,0 0-120 0 0,0 0 87 0 0,0 0-44 0 0,0 0-658 0 0,0 0-515 0 0,0 0-981 0 0</inkml:trace>
  <inkml:trace contextRef="#ctx0" brushRef="#br0" timeOffset="337.08">16 127 5152 0 0,'0'0'116'0'0,"0"0"17"0"0,-2 0 10 0 0,-5 0-47 0 0,3 0-2 0 0,2 1 40 0 0,2 1 119 0 0,0 9 220 0 0,0-9 21 0 0,0-2-12 0 0,0 0-56 0 0,0 0-30 0 0,0 0-4 0 0,0 0-2 0 0,0 0-4 0 0,0 0-2 0 0,0 0 0 0 0,0 0-6 0 0,0 0-20 0 0,0 0-8 0 0,0 0-4 0 0,0 0-12 0 0,6 0-71 0 0,2 0 13 0 0,-2 0-141 0 0,-2-1-37 0 0,2-4 72 0 0,-5-2-8 0 0,-1 7-158 0 0,0 0 1 0 0,0 0-1 0 0,0-1 0 0 0,0 1 0 0 0,0 0 0 0 0,0 0 0 0 0,0 0 0 0 0,0 0 0 0 0,0 0 0 0 0,0 0 1 0 0,0-1-1 0 0,0 1 0 0 0,1 0 0 0 0,-1 0 0 0 0,0 0 0 0 0,0 0 0 0 0,0 0 0 0 0,0 0 1 0 0,0 0-1 0 0,0-1 0 0 0,0 1 0 0 0,0 0 0 0 0,0 0 0 0 0,1 0 0 0 0,-1 0 0 0 0,0 0 1 0 0,0 0-1 0 0,0 0 0 0 0,0 0 0 0 0,0 0 0 0 0,0 0 0 0 0,1 0 0 0 0,-1 0 0 0 0,0 0 1 0 0,0 0-1 0 0,0 0 0 0 0,0 0 0 0 0,0 0 0 0 0,0 0 0 0 0,1 0 0 0 0,-1 0 0 0 0,0 0 1 0 0,0 0-1 0 0,0 0 0 0 0,0 0 0 0 0,0 0 0 0 0,1 0 0 0 0,-1 0 0 0 0,0 0 0 0 0,0 0 1 0 0,0 0-1 0 0,0 0 0 0 0,0 0 0 0 0,0 0-4 0 0,10 0 90 0 0,5 0 41 0 0,2 0 38 0 0,-3 0 33 0 0,-12 0-57 0 0,1 0-17 0 0,1 1-81 0 0,-2-1-27 0 0,1 0 1 0 0,-1 0 0 0 0,0 0 0 0 0,1 0-1 0 0,-1-1 1 0 0,0 1 0 0 0,1 0 0 0 0,-1-1 0 0 0,2 0-21 0 0,4-4 43 0 0,4-2 13 0 0,2 6 53 0 0,-9 1-111 0 0,3 0 86 0 0,-2 0-100 0 0,5 0-70 0 0,6 0-101 0 0,-12 0 164 0 0,-1-1-34 0 0,0 1-49 0 0,1-1-61 0 0,-3 1 15 0 0,1-1-36 0 0,-1 0-40 0 0,1 1-44 0 0,-1-1 9 0 0,0 0-36 0 0,0 0-37 0 0,0 0-40 0 0,-1 0-42 0 0,1-1-45 0 0,0 1-45 0 0,-1-1-49 0 0,2 0-1138 0 0,-3 2-958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8:20.6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1 206 5960 0 0,'0'0'132'0'0,"0"-3"17"0"0,0-10 12 0 0,2-3-17 0 0,0 12-120 0 0,12-21-18 0 0,-9 22 13 0 0,1 0 38 0 0,3-1 100 0 0,-3-4 91 0 0,-3 3-111 0 0,-3 4-102 0 0,0 1 1 0 0,0-1-1 0 0,1 1 0 0 0,-1-1 1 0 0,0 0-1 0 0,1 1 1 0 0,-1-1-1 0 0,1 1 1 0 0,-1-1-1 0 0,0 1 1 0 0,1-1-1 0 0,-1 1 1 0 0,1-1-1 0 0,0 1 1 0 0,-1-1-1 0 0,1 1 1 0 0,-1 0-1 0 0,1-1 1 0 0,0 1-1 0 0,-1 0 1 0 0,1-1-1 0 0,0 1-35 0 0,4-2 146 0 0,32-17 1041 0 0,-11 6-358 0 0,-13 2-422 0 0,-11 9-352 0 0,-1 1 0 0 0,1-1 0 0 0,0 0-1 0 0,0 1 1 0 0,0-1 0 0 0,0 1-1 0 0,0 0 1 0 0,0 0 0 0 0,2-1-55 0 0,9-1 192 0 0,3-2 73 0 0,0-6 66 0 0,-15 10-292 0 0,1-1 1 0 0,0 1-1 0 0,0 0 1 0 0,0-1 0 0 0,0 1-1 0 0,0 0 1 0 0,0 0-1 0 0,0 0 1 0 0,1 0 0 0 0,-1 1-1 0 0,0-1 1 0 0,0 1-1 0 0,2-1-39 0 0,32 0 566 0 0,-14 1-257 0 0,-2-3-81 0 0,-7-3-73 0 0,-12 5-135 0 0,0 0 1 0 0,1 0 0 0 0,-1 0-1 0 0,1 1 1 0 0,-1-1-1 0 0,1 1 1 0 0,-1-1 0 0 0,1 1-1 0 0,-1-1 1 0 0,1 1-1 0 0,0 0 1 0 0,-1 0 0 0 0,1 0-21 0 0,22 0 237 0 0,31 0 126 0 0,-54 0-352 0 0,1 0 0 0 0,0 0 0 0 0,0 1 0 0 0,0-1 0 0 0,-1 0 0 0 0,1 1 0 0 0,0 0 0 0 0,-1-1 0 0 0,1 1 0 0 0,0 0 0 0 0,-1 0 0 0 0,1 0 1 0 0,-1 0-12 0 0,1 0 11 0 0,-1 0 0 0 0,1 0 0 0 0,-1-1 0 0 0,1 1 0 0 0,0 0 0 0 0,-1-1 0 0 0,1 1 0 0 0,0-1 0 0 0,0 1 0 0 0,-1-1 0 0 0,1 0 0 0 0,0 1 1 0 0,0-1-12 0 0,0-1 27 0 0,8 1 8 0 0,-7 1 11 0 0,0 1 38 0 0,11 11-4 0 0,-1 3-64 0 0,-11 0-16 0 0,-2-2 18 0 0,0 19 34 0 0,-2-19-3 0 0,-4-4-35 0 0,1-2-26 0 0,-2 6-54 0 0,-10 19-54 0 0,13-27 116 0 0,-1 0 0 0 0,0 0 0 0 0,0 0 1 0 0,-2 2 3 0 0,3-3-1 0 0,-1 0 1 0 0,1 0-1 0 0,0 1 1 0 0,0 0 0 0 0,1 0 0 0 0,-1-1 5 0 0,1 1 0 0 0,-1-1 0 0 0,0 0 0 0 0,-4 4-5 0 0,-24 33 190 0 0,17-32-110 0 0,-17 32-54 0 0,19-26 17 0 0,12-13-42 0 0,0-1 0 0 0,-1 0 0 0 0,1 0 0 0 0,-1 0 1 0 0,1 0-1 0 0,-1 0 0 0 0,0 0 0 0 0,1 0 0 0 0,-1-1 0 0 0,0 1 0 0 0,-1 0-1 0 0,-6 6-1 0 0,-2 8 11 0 0,2-9 9 0 0,7-5-16 0 0,0-1 0 0 0,0 1 0 0 0,1 0 0 0 0,-1 0 0 0 0,0-1 1 0 0,0 1-1 0 0,1 0 0 0 0,0 1 0 0 0,-1-1 0 0 0,1 0 1 0 0,-1 1-4 0 0,0 0 0 0 0,0 0 0 0 0,0 0 0 0 0,-1 0 0 0 0,1 0 0 0 0,-1 0 0 0 0,0-1 0 0 0,0 1 0 0 0,0-1 0 0 0,-2 2 0 0 0,0-2 0 0 0,4-1 0 0 0,0-1 0 0 0,1 0 0 0 0,-1 0 0 0 0,0 1 0 0 0,1-1 0 0 0,-1 0 0 0 0,1 1 0 0 0,-1-1 0 0 0,1 1 0 0 0,-1-1 0 0 0,0 1 0 0 0,1-1 0 0 0,0 1 0 0 0,-1-1 0 0 0,1 1 0 0 0,-1-1 0 0 0,1 1 0 0 0,0 0 0 0 0,-1-1 0 0 0,1 1 0 0 0,0 0 0 0 0,0 0 0 0 0,-3 3 0 0 0,-13 28 10 0 0,3-16 33 0 0,12-15-43 0 0,0 0 1 0 0,-1 0-1 0 0,1 0 1 0 0,0 1 0 0 0,0-1-1 0 0,0 0 1 0 0,0 1-1 0 0,0-1 1 0 0,0 1-1 0 0,0-1 1 0 0,1 1-1 0 0,-1 0 1 0 0,0-1-1 0 0,1 1 1 0 0,-1-1-1 0 0,1 1 1 0 0,0 0-1 0 0,0 0 1 0 0,-1-1 0 0 0,1 1-1 0 0,-2 14 14 0 0,-9 0 61 0 0,9-3 16 0 0,2-10-15 0 0,0-3 0 0 0,0 0 17 0 0,0 0 10 0 0,0 0 1 0 0,0 0-3 0 0,0 0-12 0 0,0 0-7 0 0,2 2-2 0 0,9 9 2 0 0,-9-9 11 0 0,-2-2 3 0 0,0 0 0 0 0,3 0-5 0 0,1 0-67 0 0,27-1 277 0 0,-30 1-277 0 0,1-1-1 0 0,0 1 1 0 0,0-1-1 0 0,-1 1 1 0 0,1-1-1 0 0,0 0 1 0 0,-1 0-1 0 0,1 0 1 0 0,0 0-1 0 0,-1 0 1 0 0,1 0-1 0 0,-1 0 1 0 0,1-1-24 0 0,1 0 172 0 0,1 1-77 0 0,0 0-50 0 0,1 2-32 0 0,-3 0 27 0 0,14 0-7 0 0,-11-1-33 0 0,-1 1 0 0 0,1-1 0 0 0,-1 0 0 0 0,0 0 0 0 0,1-1 0 0 0,-1 1 0 0 0,0-1 0 0 0,1 0 0 0 0,2-1 0 0 0,41-24 0 0 0,-17 21 20 0 0,-27 2 2 0 0,1 1-1 0 0,-1 0 0 0 0,0 1 0 0 0,1-1 1 0 0,-1 1-1 0 0,1 0 0 0 0,-1 0 0 0 0,1 1 1 0 0,-1-1-1 0 0,1 1 0 0 0,0 0 0 0 0,-1 0 0 0 0,1 0-21 0 0,0 1 2 0 0,0-1-1 0 0,-1 0 0 0 0,1 0 0 0 0,0-1 1 0 0,-1 1-1 0 0,1-1 0 0 0,-1 0 0 0 0,1-1 1 0 0,-1 1-1 0 0,0-1 0 0 0,1 1 0 0 0,-1-1 0 0 0,1-1-1 0 0,-1 2 0 0 0,0 0 0 0 0,0 0 0 0 0,1 0 0 0 0,-1 1 0 0 0,0 0 0 0 0,1-1 0 0 0,-1 1 0 0 0,0 1 0 0 0,4 0 0 0 0,9 0 0 0 0,5-1-79 0 0,-15 0 19 0 0,0 0-33 0 0,-1 0-18 0 0,0 0-36 0 0,0 0-41 0 0,0 0-48 0 0,-4 0 70 0 0,1 2-130 0 0,8 9-242 0 0,-10-10 409 0 0,0 0 13 0 0,-1-1-13 0 0,0 0-40 0 0,0 0-10 0 0,0 0-40 0 0,0 0-47 0 0,0 0-52 0 0,0 0-57 0 0,0 0-52 0 0,0 0-46 0 0,0 0-41 0 0,0 0-148 0 0,0 0-40 0 0,0 0-180 0 0,0 0-483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8:21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451 189 7136 0 0,'0'0'165'0'0,"0"-2"22"0"0,-1-2 57 0 0,4-1-139 0 0,8-15-62 0 0,-8 7-10 0 0,-3 10 134 0 0,0 1 33 0 0,0 0-209 0 0,0-1 50 0 0,0 0 54 0 0,0-2 39 0 0,0-17 660 0 0,-1 17-619 0 0,-1 2-93 0 0,-8-2 250 0 0,3-6 61 0 0,7 10-364 0 0,-1 0 1 0 0,1 0 0 0 0,0 0 0 0 0,-1 0-1 0 0,0 0 1 0 0,1 0 0 0 0,-1 0 0 0 0,0 0 0 0 0,1 0-1 0 0,-1 0 1 0 0,0 1 0 0 0,0-1 0 0 0,0 0-1 0 0,1 0 1 0 0,-1 1 0 0 0,-1-1-30 0 0,-3-2 122 0 0,5 3-91 0 0,-1 0-1 0 0,0 0 0 0 0,1 0 0 0 0,-1-1 1 0 0,1 1-1 0 0,-1-1 0 0 0,0 1 1 0 0,1 0-1 0 0,-1-1 0 0 0,1 1 0 0 0,-1-1 1 0 0,1 1-1 0 0,-1-1 0 0 0,1 1 1 0 0,0-1-1 0 0,-1 1 0 0 0,1-1 0 0 0,-1 0 1 0 0,1 1-1 0 0,0-1 0 0 0,0 0 1 0 0,-1 0-31 0 0,-1-4 107 0 0,1 4-83 0 0,1 0 0 0 0,-1 0 0 0 0,0 0 0 0 0,0 0-1 0 0,0 0 1 0 0,0 0 0 0 0,0 0 0 0 0,0 0 0 0 0,0 1 0 0 0,0-1 0 0 0,0 0 0 0 0,0 0-1 0 0,0 1 1 0 0,-1-1 0 0 0,1 1 0 0 0,0-1 0 0 0,0 1 0 0 0,-1 0 0 0 0,1-1 0 0 0,0 1 0 0 0,-1 0-1 0 0,1 0 1 0 0,0 0-24 0 0,-5-3 234 0 0,0-2-130 0 0,-2 1 36 0 0,-5 1 118 0 0,-4 2 40 0 0,6-2-83 0 0,0-2-43 0 0,-2-1-11 0 0,12 6-158 0 0,1-1 1 0 0,0 1 0 0 0,-1 0-1 0 0,1 0 1 0 0,0 0 0 0 0,-1 0-1 0 0,1 0 1 0 0,-1 0 0 0 0,1 0-1 0 0,-1 0 1 0 0,1 0 0 0 0,0 0-1 0 0,-1 0 1 0 0,1 0 0 0 0,-1 0-1 0 0,1 0 1 0 0,0 0 0 0 0,-1 0-1 0 0,1 1 1 0 0,0-1 0 0 0,-1 0-1 0 0,1 0 1 0 0,-1 0 0 0 0,1 1-4 0 0,-5 9 12 0 0,-24 6 48 0 0,18-11-49 0 0,9-4-11 0 0,0 0 0 0 0,0 0 0 0 0,-1 0 0 0 0,1 0 0 0 0,0 1 0 0 0,0-1 0 0 0,0 1 1 0 0,0 0-1 0 0,0-1 0 0 0,-14 13 10 0 0,-1-2 38 0 0,-6 14-42 0 0,0 1 4 0 0,18-21 4 0 0,1-1-1 0 0,0 1 0 0 0,-1 0 0 0 0,-1 5-13 0 0,-1 0 1 0 0,4-7-1 0 0,1 0 0 0 0,0 0 0 0 0,0 0 0 0 0,1 0-1 0 0,-2 4 1 0 0,-5 11 11 0 0,-13 2 32 0 0,20-19-42 0 0,0 0 0 0 0,0 0 1 0 0,0 0-1 0 0,1 0 0 0 0,-1 0 1 0 0,1 0-1 0 0,-1 0 0 0 0,1 1-1 0 0,-2 7 1 0 0,1-6-2 0 0,0-1 1 0 0,-1 0 0 0 0,1 0 0 0 0,-1 0 0 0 0,1 0 0 0 0,-1-1 0 0 0,-1 2 0 0 0,1-1 2 0 0,-1 1 0 0 0,1 0 1 0 0,0 0-1 0 0,0 0 0 0 0,0 2-2 0 0,-2 7 20 0 0,3-9-16 0 0,0 0 0 0 0,0 0 1 0 0,-1 0-1 0 0,1 0 0 0 0,-1-1 0 0 0,0 1 0 0 0,0 0 1 0 0,-1 0-5 0 0,1-1 0 0 0,0 1 0 0 0,0 0 0 0 0,0 0 0 0 0,0 1 0 0 0,1-1 0 0 0,0 0 0 0 0,-1 0 0 0 0,2 1 0 0 0,-1-1 0 0 0,0 1 0 0 0,1-1 0 0 0,0 0 0 0 0,0 5 0 0 0,0-5 0 0 0,0 0 0 0 0,0-1 0 0 0,0 1 0 0 0,-1 0 0 0 0,0 3 0 0 0,-2 2 0 0 0,2-9 0 0 0,1 1 0 0 0,-1 0 0 0 0,1 0 0 0 0,0 0 0 0 0,0 0 0 0 0,-1 0 0 0 0,1 0 0 0 0,0 0 0 0 0,0 0 0 0 0,0 0 0 0 0,0 0 0 0 0,0 0 0 0 0,0-1 0 0 0,0 1 0 0 0,0 0 0 0 0,1 0 0 0 0,-1 0 0 0 0,0 0 0 0 0,0 0 0 0 0,1 0 0 0 0,-1 0 0 0 0,1 0 0 0 0,-1-1 0 0 0,1 1 0 0 0,-1 0 0 0 0,1 0 0 0 0,-1 0 0 0 0,1-1 0 0 0,0 3 4 0 0,0 0 0 0 0,-1 0 0 0 0,1 0 0 0 0,0 0 0 0 0,-1 0 0 0 0,0-1 0 0 0,0 1 0 0 0,0 0 0 0 0,0 0 0 0 0,0 0 0 0 0,0 0-4 0 0,0 21 56 0 0,0-23-54 0 0,1 0 0 0 0,-1 0 0 0 0,0 0 0 0 0,1 0 1 0 0,-1 0-1 0 0,1 0 0 0 0,-1 0 0 0 0,1 0 0 0 0,0 0 1 0 0,-1 0-1 0 0,1 0 0 0 0,0-1 0 0 0,0 1 0 0 0,-1 0 1 0 0,1-1-1 0 0,0 1 0 0 0,0 0 0 0 0,0-1 0 0 0,0 1 1 0 0,0-1-3 0 0,12 6 77 0 0,-8 1-19 0 0,-5-7-55 0 0,0 0 0 0 0,1 1 0 0 0,-1-1 0 0 0,0 0 0 0 0,0 1 0 0 0,0-1 1 0 0,1 1-1 0 0,-1-1 0 0 0,0 0 0 0 0,1 0 0 0 0,-1 1 0 0 0,0-1 0 0 0,1 0 0 0 0,-1 0 1 0 0,0 1-1 0 0,1-1 0 0 0,-1 0 0 0 0,0 0 0 0 0,1 0 0 0 0,-1 1 0 0 0,1-1 0 0 0,-1 0 1 0 0,0 0-1 0 0,1 0 0 0 0,-1 0 0 0 0,1 0 0 0 0,-1 0 0 0 0,1 0 0 0 0,-1 0 0 0 0,0 0 1 0 0,1 0-4 0 0,4-3 80 0 0,6-6 17 0 0,-9 9-83 0 0,-1-1 0 0 0,1 1 0 0 0,-1-1 1 0 0,1 1-1 0 0,-1-1 0 0 0,1 1 1 0 0,-1 0-1 0 0,1-1 0 0 0,-1 1 1 0 0,2 0-15 0 0,-2 0 10 0 0,0 0 0 0 0,0 0 0 0 0,0 0 0 0 0,0-1 0 0 0,0 1 0 0 0,0 0 0 0 0,0-1 0 0 0,0 1 0 0 0,0 0 0 0 0,0-1 0 0 0,-1 1 0 0 0,1-1 0 0 0,0 0 0 0 0,0 1 1 0 0,0-1-1 0 0,-1 1 0 0 0,1-1 0 0 0,0 0 0 0 0,-1 0 0 0 0,1 1 0 0 0,-1-1 0 0 0,1 0 0 0 0,-1 0 0 0 0,1 0 0 0 0,-1 0 0 0 0,0 0 0 0 0,1 0-10 0 0,10-14 130 0 0,2 3-20 0 0,5 0 8 0 0,-12 9-77 0 0,-1-1-1 0 0,1 0 0 0 0,-1 0 0 0 0,0 0 0 0 0,0-1-40 0 0,40-29 79 0 0,-39 27-72 0 0,0 0 0 0 0,-1-1 1 0 0,0 1-1 0 0,4-8-7 0 0,7-10 51 0 0,5-1 40 0 0,-17 23-81 0 0,0-1 1 0 0,-1-1 0 0 0,1 1-1 0 0,-1 0 1 0 0,3-5-11 0 0,1-11 15 0 0,-5 16-7 0 0,-1 0 0 0 0,0 0 0 0 0,1 0 0 0 0,0 0 1 0 0,0 1-1 0 0,2-3-8 0 0,5-16 10 0 0,0-1-9 0 0,-5 15-1 0 0,8-18 0 0 0,-8 15 0 0 0,-2 8 0 0 0,-1 0 0 0 0,0 0 0 0 0,0 0 0 0 0,0 0 0 0 0,0-1 0 0 0,0 1 0 0 0,-1 0 0 0 0,1 0 0 0 0,-1-3 0 0 0,0 4 0 0 0,0 1 0 0 0,0-1 0 0 0,0 1 0 0 0,0-1 0 0 0,0 1 0 0 0,0-1 0 0 0,1 1 0 0 0,-1-1 0 0 0,0 1 0 0 0,1 0 0 0 0,0-1 0 0 0,-1 1 0 0 0,1 0 0 0 0,0-1 0 0 0,-1 1 0 0 0,1-1 0 0 0,11-20 0 0 0,-4 6-3 0 0,-2 5-45 0 0,-4 9-7 0 0,-3 6 11 0 0,0 0 33 0 0,1 1 36 0 0,-1 2-25 0 0,1-5-6 0 0,0 0 1 0 0,0 0 0 0 0,0 1-1 0 0,0-1 1 0 0,0 0 0 0 0,1 0-1 0 0,-1 0 1 0 0,1 0 0 0 0,-1 0-1 0 0,1 1 6 0 0,4 5-9 0 0,-4-6 9 0 0,0-1 0 0 0,0 1 0 0 0,0-1 0 0 0,-1 1-1 0 0,1-1 1 0 0,0 1 0 0 0,-1-1 0 0 0,1 1 0 0 0,-1-1 0 0 0,1 1 0 0 0,-1 0 0 0 0,0-1 0 0 0,0 1 0 0 0,0 0 0 0 0,0 185 10 0 0,0-185-3 0 0,0 1 0 0 0,0 0 1 0 0,1 0-1 0 0,-1-1 0 0 0,1 1 0 0 0,-1 0 0 0 0,1-1 0 0 0,0 1 0 0 0,0 0 1 0 0,0-1-1 0 0,0 1 0 0 0,1 0-7 0 0,4 12 43 0 0,-5 0 18 0 0,-1-2-3 0 0,-1 5 9 0 0,5 1-35 0 0,0-8-11 0 0,-2-8-14 0 0,-1 0-1 0 0,0 0 1 0 0,0 0-1 0 0,0 0 1 0 0,0 1-1 0 0,0-1 1 0 0,-1 0-1 0 0,1 0 1 0 0,-1 3-7 0 0,0-5 4 0 0,0 0-1 0 0,0 0 1 0 0,0-1 0 0 0,0 1 0 0 0,0 0 0 0 0,0 0 0 0 0,0 0-1 0 0,0 0 1 0 0,0 0 0 0 0,1-1 0 0 0,-1 1 0 0 0,0 0-1 0 0,1 0 1 0 0,-1 0-4 0 0,1 0 2 0 0,0-1 0 0 0,-1 0-1 0 0,1 0 1 0 0,0 1 0 0 0,-1-1-1 0 0,1 0 1 0 0,0 0 0 0 0,-1 1-1 0 0,1-1 1 0 0,0 0 0 0 0,-1 0-1 0 0,1 0 1 0 0,0 0 0 0 0,-1 0 0 0 0,1 0-2 0 0,-1 0 1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0,1 0 0 0 0,-1 0 0 0 0,0 0 1 0 0,0 1-1 0 0,0-1 0 0 0,0 0 0 0 0,0 0 0 0 0,0 0 0 0 0,0 0 0 0 0,0 0 0 0 0,0 0 0 0 0,0 0 0 0 0,0 0 0 0 0,0 0 0 0 0,0 0 0 0 0,0 1 0 0 0,0-1 0 0 0,0 0 0 0 0,0 0 0 0 0,0 0 0 0 0,0 0 0 0 0,0 0 0 0 0,0 0 0 0 0,0 0 0 0 0,0 0 0 0 0,0 0-1 0 0,0 11 65 0 0,0-8-26 0 0,0-3-110 0 0,0 0-59 0 0,0 0 44 0 0,0 0-68 0 0,0 0-84 0 0,0 0 70 0 0,0 0-37 0 0,0 0-41 0 0,0 0-39 0 0,0 0-387 0 0,0 0 91 0 0,0 0-53 0 0,0 0-748 0 0,0 0-590 0 0,0 0-1122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8:22.0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10104 0 0,'0'0'230'0'0,"0"0"30"0"0,0 0 19 0 0,0 1-118 0 0,0 1-83 0 0,0 2-41 0 0,0 5-26 0 0,-2 7-11 0 0,-3-8 46 0 0,2-3 31 0 0,0 0 40 0 0,1 1 39 0 0,2 1 42 0 0,0 35 1488 0 0,0-24-990 0 0,0-5-235 0 0,0 0-46 0 0,0 2-22 0 0,0-2-88 0 0,0 0-104 0 0,0 0-122 0 0,1 0 75 0 0,6 1 7 0 0,-1-2-13 0 0,-5-1-12 0 0,-1 3 72 0 0,0 17 475 0 0,0-23-542 0 0,0-1-85 0 0,0-4 106 0 0,0-3-2 0 0,0 0-14 0 0,0 0-56 0 0,0 0-47 0 0,0 0-47 0 0,0 0-63 0 0,0 0-54 0 0,0 0-194 0 0,0 0 230 0 0,0 0-5 0 0,0 0-23 0 0,0 0-46 0 0,0 0-17 0 0,0 0-46 0 0,0 0-54 0 0,0 0-60 0 0,0 0-64 0 0,0 0-60 0 0,0 0-53 0 0,0 0-47 0 0,0 0-164 0 0,0 0-46 0 0,0 0-199 0 0,0 0-533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8:22.4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7136 0 0,'0'0'208'0'0,"0"0"66"0"0,0 0 156 0 0,0 0 67 0 0,0 0 14 0 0,0 0 3 0 0,0 0 13 0 0,0 0 8 0 0,2 0 1 0 0,7-1-185 0 0,-3-2-159 0 0,-1 0-37 0 0,9-4 156 0 0,-3 5-42 0 0,0 3-37 0 0,1-1-54 0 0,10-3 131 0 0,-7-3-20 0 0,1 1 19 0 0,0 3-38 0 0,-6 2-15 0 0,-1 0-34 0 0,4 0 43 0 0,-1 0-77 0 0,-2-1-78 0 0,-1-1-75 0 0,4-4 55 0 0,-12 5-77 0 0,1 0 1 0 0,-1 0-1 0 0,1 1 1 0 0,-1-1-1 0 0,1 0 1 0 0,-1 1-1 0 0,1-1 1 0 0,0 1-1 0 0,-1-1 1 0 0,1 1 0 0 0,0 0-1 0 0,-1 0 1 0 0,1 0-1 0 0,0 0-12 0 0,62 0 162 0 0,-41 0-165 0 0,-2 0-65 0 0,-15-1 2 0 0,5-2 11 0 0,-8 1 3 0 0,0 0-42 0 0,-2 1-7 0 0,1-1-36 0 0,0 1-41 0 0,-1 0-46 0 0,0 0-5 0 0,-1 1-36 0 0,1-1-363 0 0,-1 0 86 0 0,0 1-50 0 0,1 0-698 0 0,-1 0-552 0 0,0 0-1048 0 0</inkml:trace>
  <inkml:trace contextRef="#ctx0" brushRef="#br0" timeOffset="362.57">96 205 5784 0 0,'0'0'132'0'0,"0"0"17"0"0,0 0 10 0 0,-3 0-26 0 0,-4 0-82 0 0,3 0 43 0 0,2 0 99 0 0,2 0 226 0 0,0 0 389 0 0,0 0 31 0 0,0 0-342 0 0,0 0-197 0 0,0 0-41 0 0,0 0 74 0 0,0 0 170 0 0,0 0-20 0 0,0 0 6 0 0,0 0 39 0 0,0 3 15 0 0,0 7 1 0 0,0-7-228 0 0,0-3-134 0 0,0 0-38 0 0,0 0 22 0 0,0 0 63 0 0,0 0-18 0 0,3 0-21 0 0,-1 0-78 0 0,1 0-48 0 0,0 0 7 0 0,-1 0-11 0 0,3 3 236 0 0,4 3-96 0 0,-7-5-141 0 0,1 0 1 0 0,0 1-1 0 0,0-1 1 0 0,-1 0-1 0 0,1-1 1 0 0,0 1-1 0 0,0 0 0 0 0,0-1 1 0 0,3 0-60 0 0,4 0 131 0 0,1-4-38 0 0,-3-1-17 0 0,-7 4-59 0 0,0 0 0 0 0,1 0-1 0 0,-1 1 1 0 0,1-1 0 0 0,-1 0-1 0 0,1 1 1 0 0,-1-1 0 0 0,1 0 0 0 0,0 1-1 0 0,-1 0 1 0 0,1-1 0 0 0,0 1-1 0 0,-1 0 1 0 0,1 0-17 0 0,10 1 89 0 0,-9-1-68 0 0,0 0 0 0 0,1 0 0 0 0,-1 0-1 0 0,0 0 1 0 0,0 0 0 0 0,0 0 0 0 0,1-1 0 0 0,-1 0 0 0 0,0 1-1 0 0,1-2-20 0 0,4-2 42 0 0,-7 3-38 0 0,0 0 0 0 0,1 0 0 0 0,-1 0 0 0 0,1 0 0 0 0,-1 0 1 0 0,1 1-1 0 0,-1-1 0 0 0,1 1 0 0 0,0-1 0 0 0,-1 1 0 0 0,1 0 0 0 0,-1-1 0 0 0,1 1 0 0 0,0 0-4 0 0,0 0 4 0 0,0 0 1 0 0,-1 0-1 0 0,1 0 0 0 0,0-1 0 0 0,0 1 0 0 0,-1-1 1 0 0,1 1-1 0 0,0-1 0 0 0,-1 0 0 0 0,1 0 1 0 0,0 0-1 0 0,-1 0 0 0 0,1 0-4 0 0,-1 0 3 0 0,1 0-1 0 0,-1 0 1 0 0,1 1 0 0 0,0-1-1 0 0,-1 0 1 0 0,1 1 0 0 0,0-1-1 0 0,-1 1 1 0 0,1-1 0 0 0,0 1-1 0 0,0 0 1 0 0,-1 0-1 0 0,1-1-2 0 0,0 1-14 0 0,-1 0-1 0 0,1 0 0 0 0,-1 0 0 0 0,1 0 1 0 0,-1-1-1 0 0,1 1 0 0 0,-1-1 0 0 0,1 1 1 0 0,-1-1-1 0 0,1 1 15 0 0,2-3-108 0 0,0 1-73 0 0,-1-1-88 0 0,1 1-116 0 0,-2 1 58 0 0,0 1-63 0 0,0-1-56 0 0,0 1-48 0 0,2-1-570 0 0,0-1-104 0 0,2-2-845 0 0,3-5-1144 0 0,-8 9 3143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8:24.4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711 1 6824 0 0,'0'0'149'0'0,"0"0"23"0"0,0 0 13 0 0,0 0-57 0 0,0 0-13 0 0,0 0 39 0 0,0 0 127 0 0,0 0 233 0 0,0 0 20 0 0,0 0-18 0 0,0 0-86 0 0,0 0-40 0 0,0 0-6 0 0,0 0 0 0 0,-2 0-2 0 0,-6 2-65 0 0,0 9 70 0 0,7-10-342 0 0,0 1 0 0 0,0-1 0 0 0,0 1 0 0 0,0-1 1 0 0,0 0-1 0 0,0 0 0 0 0,0 1 0 0 0,-1-1 0 0 0,1 0 1 0 0,-1 0-46 0 0,1 0 31 0 0,0-1 1 0 0,0 1 0 0 0,0-1 0 0 0,-1 1 0 0 0,1-1 0 0 0,0 1-1 0 0,0-1 1 0 0,-1 0 0 0 0,1 0 0 0 0,0 0 0 0 0,-2 0-32 0 0,-9 2 277 0 0,3 3-49 0 0,-4 1 19 0 0,-16 0 109 0 0,15-3-227 0 0,-22 5 164 0 0,22-7-155 0 0,-3 0 50 0 0,5-1-84 0 0,3-1-23 0 0,1 1 1 0 0,0 0 0 0 0,0 1-1 0 0,-8 1-81 0 0,1 4 96 0 0,-3 0 34 0 0,1-4 30 0 0,11-2-116 0 0,-41 0 247 0 0,24 0-91 0 0,21 0-180 0 0,0 0-1 0 0,0 0 1 0 0,1 0-1 0 0,-1 1 0 0 0,0-1 1 0 0,0 1-1 0 0,1-1 0 0 0,-1 1 1 0 0,0 0-1 0 0,1 0 1 0 0,-1-1-1 0 0,1 1 0 0 0,-1 1-19 0 0,1-1 11 0 0,-1 0-1 0 0,1-1 1 0 0,-1 1 0 0 0,0 0-1 0 0,1 0 1 0 0,-1-1-1 0 0,0 1 1 0 0,1-1 0 0 0,-1 1-1 0 0,0-1 1 0 0,0 0-1 0 0,0 0 1 0 0,1 0-11 0 0,-10 0 14 0 0,-10 0 49 0 0,20 0-62 0 0,0 0 0 0 0,0 0 0 0 0,1 0 0 0 0,-1 0 0 0 0,0 0 0 0 0,0 0 0 0 0,0 1 0 0 0,0-1 0 0 0,0 0 0 0 0,1 0 0 0 0,-1 1 0 0 0,0-1 0 0 0,0 0 0 0 0,0 1-2 0 0,0 0 1 0 0,1 0 0 0 0,0-1 0 0 0,-1 1 0 0 0,1 0 0 0 0,0 0 0 0 0,0 0 0 0 0,-1-1 0 0 0,1 1 0 0 0,0 0 0 0 0,0 0 0 0 0,0 0 0 0 0,0 0 0 0 0,0 0 0 0 0,0 0 0 0 0,-1 21 0 0 0,1-19 0 0 0,14 20 0 0 0,-13-20 0 0 0,0 0 0 0 0,0 0 0 0 0,-1 0 0 0 0,1 0 0 0 0,-1 0 0 0 0,0 1 0 0 0,0-1 0 0 0,0 0 0 0 0,0 0 0 0 0,0 1 0 0 0,-1 8 0 0 0,1 35 0 0 0,0-45 0 0 0,0 0 0 0 0,0 0 0 0 0,1-1 0 0 0,-1 1 0 0 0,1 0 0 0 0,-1 0 0 0 0,1-1 0 0 0,-1 1 0 0 0,1 0 0 0 0,0-1 0 0 0,0 1 0 0 0,0-1 0 0 0,0 1 0 0 0,0-1 0 0 0,0 1 0 0 0,0-1 0 0 0,0 1 0 0 0,-1 0 0 0 0,1-1 0 0 0,0 1 0 0 0,-1 0 0 0 0,1-1 0 0 0,-1 1 0 0 0,0 0 0 0 0,1 0 0 0 0,-1 0 0 0 0,0-1 0 0 0,0 5 1 0 0,0 2 5 0 0,0 23 41 0 0,0 2 6 0 0,0 15 18 0 0,0-28-12 0 0,0 5 35 0 0,0-22-17 0 0,0-3 1 0 0,2 3-12 0 0,9 7-2 0 0,-8-7 0 0 0,-3-3 0 0 0,2 2 0 0 0,-1-1-60 0 0,-1 0 0 0 0,1 0-1 0 0,0-1 1 0 0,0 1-1 0 0,-1-1 1 0 0,1 1-1 0 0,0 0 1 0 0,0-1-1 0 0,0 0 1 0 0,0 1 0 0 0,0-1-1 0 0,-1 1 1 0 0,1-1-1 0 0,0 0 1 0 0,0 0-4 0 0,10-4 10 0 0,-6 0-10 0 0,27-1 0 0 0,-24 0 0 0 0,-7 4 0 0 0,0 0 0 0 0,1 0 0 0 0,-1 1 0 0 0,1-1 0 0 0,-1 0 0 0 0,1 1 0 0 0,-1-1 0 0 0,1 0 0 0 0,0 1 0 0 0,-1 0 0 0 0,1-1 0 0 0,0 1 0 0 0,-1 0 0 0 0,1 0 0 0 0,0 0 1 0 0,0 0-1 0 0,-1 0 0 0 0,1-1 0 0 0,-1 1 0 0 0,1 0 0 0 0,0-1 0 0 0,-1 1 0 0 0,1-1 0 0 0,-1 0 1 0 0,1 1-1 0 0,-1-1 0 0 0,1 0 0 0 0,-1 0 0 0 0,1 0 0 0 0,6-4 9 0 0,11-4 39 0 0,-15 7-47 0 0,0 0-1 0 0,1 1 1 0 0,-1 0 0 0 0,1 0-1 0 0,-1 0 1 0 0,0 0 0 0 0,1 1-1 0 0,1-1 0 0 0,-3 2 0 0 0,-1-1 0 0 0,1 0 0 0 0,0-1 0 0 0,-1 1 0 0 0,1 0 0 0 0,-1-1 0 0 0,1 0 0 0 0,0 0 0 0 0,-1 1 0 0 0,0-1 0 0 0,1-1 0 0 0,0 1 0 0 0,0-1 0 0 0,-1 1 0 0 0,0 0 0 0 0,1 0 0 0 0,-1 0 0 0 0,1 1 0 0 0,-1-1 0 0 0,1 0 0 0 0,0 1 0 0 0,-1 0 0 0 0,1 0 0 0 0,0 0 0 0 0,1 0 0 0 0,103 0 0 0 0,-100-1 0 0 0,-4 1 0 0 0,-1 0 0 0 0,0 0 0 0 0,0 0 0 0 0,0 0 0 0 0,0 0 0 0 0,1 1 0 0 0,-1-1 0 0 0,0 1 0 0 0,0-1 0 0 0,1 1 0 0 0,28 15 0 0 0,-15-3 0 0 0,0 0 0 0 0,-9-10 0 0 0,-7-2 0 0 0,1-1 0 0 0,-1 0 0 0 0,1 0 0 0 0,-1 0 0 0 0,1 0 0 0 0,-1 1 0 0 0,1-1 0 0 0,-1 0 0 0 0,1 1 0 0 0,-1-1 0 0 0,0 0 0 0 0,1 1 0 0 0,-1-1 0 0 0,1 0 0 0 0,-1 1 0 0 0,0-1 0 0 0,0 0 0 0 0,1 1 0 0 0,-1-1 0 0 0,0 1 0 0 0,0-1 0 0 0,1 1 0 0 0,-1-1 0 0 0,0 1 0 0 0,0-1 0 0 0,0 1 0 0 0,0-1 0 0 0,0 1 0 0 0,0-1 0 0 0,0 1 0 0 0,0-1 0 0 0,0 1 0 0 0,0-1 0 0 0,0 1 0 0 0,0-1 0 0 0,0 1 0 0 0,0-1 0 0 0,0 1 0 0 0,0 1 0 0 0,0-1 0 0 0,0 1 0 0 0,1 0 0 0 0,-1 0 0 0 0,0-1 0 0 0,1 1 0 0 0,0 0 0 0 0,-1 0 0 0 0,1-1 0 0 0,0 1 0 0 0,0-1 0 0 0,0 1 0 0 0,0-1 0 0 0,0 1 0 0 0,0-1 0 0 0,0 1 0 0 0,-1 0 0 0 0,1-1 0 0 0,0 1 0 0 0,-1 0 0 0 0,1-1 0 0 0,-1 1 0 0 0,1 0 0 0 0,-1 0 0 0 0,0-1 0 0 0,1 1 0 0 0,-1 0 0 0 0,0 0 0 0 0,0-1 0 0 0,0 1 0 0 0,0 0 0 0 0,0-1 0 0 0,1 1 0 0 0,-1-1 0 0 0,1 1 0 0 0,-1 0 0 0 0,1-1 0 0 0,0 1 0 0 0,0-1 0 0 0,-1 0 0 0 0,2 2 0 0 0,-1-2 0 0 0,0 1 0 0 0,0 0 0 0 0,0-1 0 0 0,0 1 0 0 0,-1 0 0 0 0,1 0 0 0 0,0 0 0 0 0,-1 0 0 0 0,1 0 0 0 0,-1 0 0 0 0,0-1 0 0 0,0 1 0 0 0,0 2 0 0 0,0 0 0 0 0,0 0 0 0 0,-1 0 0 0 0,1 0 0 0 0,-1 0 0 0 0,0 0 0 0 0,-1 0 0 0 0,1-1 0 0 0,-1 1 0 0 0,1 0 0 0 0,-3 2 0 0 0,4-4 0 0 0,-1 0 0 0 0,0 0 0 0 0,1-1 0 0 0,-1 1 0 0 0,1 0 0 0 0,0 0 0 0 0,0 0 0 0 0,0 0 0 0 0,0 0 0 0 0,0 0 0 0 0,0 1 0 0 0,1 7 0 0 0,-2-6 0 0 0,1 0 0 0 0,-1 0 0 0 0,1 0 0 0 0,-1 0 0 0 0,0 0 0 0 0,0-1 0 0 0,-1 1 0 0 0,1 0 0 0 0,-1 0 0 0 0,-2 2 0 0 0,-1 25 0 0 0,-5-12 0 0 0,4 7 11 0 0,-3-4 32 0 0,7-18-38 0 0,-1 0-1 0 0,1 1 0 0 0,-1-1 0 0 0,0 0 0 0 0,-4 3-4 0 0,5-4 8 0 0,-1 0 0 0 0,1 0 0 0 0,0 0 0 0 0,0 1 0 0 0,0-1 0 0 0,0 2-8 0 0,0-2 3 0 0,0 1 0 0 0,0-1-1 0 0,0 0 1 0 0,0 0-1 0 0,-1 0 1 0 0,0 1-3 0 0,-8 8 34 0 0,8-8-26 0 0,0 0 1 0 0,0-1 0 0 0,0 0-1 0 0,-1 0 1 0 0,1 0 0 0 0,-1 0-1 0 0,1 0 1 0 0,-1-1-1 0 0,0 0 1 0 0,-1 1-9 0 0,-16 3 21 0 0,13-5-7 0 0,1 1 1 0 0,0 1 0 0 0,-1-1 0 0 0,-2 2-15 0 0,-7 4 36 0 0,0-1-1 0 0,-1 0 1 0 0,-8 0-36 0 0,16-5 25 0 0,0 0 1 0 0,0-1-1 0 0,-1-1 0 0 0,1 1 1 0 0,0-2-1 0 0,-5 0-25 0 0,-20 0 90 0 0,-1 2 12 0 0,19 0-26 0 0,1-1 1 0 0,0 0 0 0 0,-1-1-1 0 0,-10-3-76 0 0,9-1 55 0 0,-3-1 10 0 0,-3 4 51 0 0,13 2-70 0 0,4 1-17 0 0,0-1-1 0 0,0 0 1 0 0,0-1-1 0 0,0 1 0 0 0,-5-3-28 0 0,-1-3 59 0 0,12 5-52 0 0,-1 0 1 0 0,1 1 0 0 0,0-1 0 0 0,-1 0 0 0 0,1 1 0 0 0,-1-1 0 0 0,1 1 0 0 0,-1-1 0 0 0,1 1 0 0 0,-1 0 0 0 0,0-1 0 0 0,1 1 0 0 0,-1 0-8 0 0,-5 1 12 0 0,5-1-11 0 0,0 0 1 0 0,0 0-1 0 0,-1 0 1 0 0,1 0-1 0 0,0 0 1 0 0,0-1-1 0 0,0 1 1 0 0,0-1-1 0 0,0 1 0 0 0,-1-1-1 0 0,-29-15 60 0 0,16 3-76 0 0,3 0-74 0 0,11 9-50 0 0,0-4-104 0 0,3 6 128 0 0,-1 0-46 0 0,0 0-41 0 0,1 1-64 0 0,-1 0-20 0 0,0-1-45 0 0,0 1-42 0 0,0-1-37 0 0,0 0-268 0 0,0 0-61 0 0,0 0-50 0 0,0 1-34 0 0,0-1-1480 0 0,0 1-1308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29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6296 0 0,'0'0'184'0'0,"3"-2"-6"0"0,3-5-121 0 0,-2 0 24 0 0,-3 7 37 0 0,-1-1-34 0 0,0 0-5 0 0,0 0-101 0 0,0-1-129 0 0,0 0 58 0 0,0 1 61 0 0,0 0 33 0 0,0 0 36 0 0,0 1 26 0 0,0-1 34 0 0,1 0 39 0 0,-1 1 43 0 0,0-1 7 0 0,1 0 35 0 0,-1 1 39 0 0,0-1 42 0 0,1 0 43 0 0,-1 0 46 0 0,1 1 50 0 0,0-1 51 0 0,9-10 58 0 0,-7 9-6 0 0,-3 2-31 0 0,0 0-129 0 0,0 0-57 0 0,0 0-9 0 0,0 0-16 0 0,0 0-53 0 0,0 0-22 0 0,-3 0-3 0 0,-4 0-75 0 0,4 0-71 0 0,0 0 52 0 0,3 2-9 0 0,1 7-27 0 0,0-8-76 0 0,-1 0-1 0 0,0 1 1 0 0,0-1 0 0 0,0 1 0 0 0,0-1 0 0 0,0 1 0 0 0,0-1 0 0 0,-1 0-1 0 0,1 1 1 0 0,0-1 0 0 0,-1 1 0 0 0,1-1 0 0 0,-1 0 0 0 0,1 1 0 0 0,-2 0-18 0 0,-8 9 64 0 0,10-11-63 0 0,0 0 1 0 0,-1 0-1 0 0,1 0 1 0 0,0 0-1 0 0,0 0 0 0 0,0 1 1 0 0,0-1-1 0 0,0 0 1 0 0,0 0-1 0 0,-1 0 1 0 0,1 0-1 0 0,0 1 1 0 0,0-1-1 0 0,0 0 1 0 0,0 0-1 0 0,0 0 1 0 0,0 1-1 0 0,0-1 1 0 0,0 0-1 0 0,0 0 1 0 0,0 0-1 0 0,0 1 1 0 0,0-1-1 0 0,0 0 1 0 0,0 0-1 0 0,0 1 1 0 0,0-1-1 0 0,0 0 1 0 0,0 0-1 0 0,0 0 1 0 0,0 0-1 0 0,0 1 1 0 0,0-1-1 0 0,1 0 1 0 0,-1 0-1 0 0,0 0 1 0 0,0 1-1 0 0,0-1 1 0 0,0 0-1 0 0,0 0 1 0 0,1 0-1 0 0,-1 0 1 0 0,0 0-2 0 0,10 24 69 0 0,-8-20-46 0 0,-1 1 1 0 0,-1-1-1 0 0,1 1 0 0 0,-1-1 1 0 0,1 1-1 0 0,-1-1 0 0 0,-1 5-23 0 0,1-6 9 0 0,0-1 0 0 0,0 1 0 0 0,0 0 0 0 0,0 0 1 0 0,1 0-1 0 0,-1 0 0 0 0,1 0-9 0 0,5 10 44 0 0,-5-12-37 0 0,0 1 0 0 0,0-1 1 0 0,-1 1-1 0 0,1-1 0 0 0,0 1 0 0 0,-1-1 0 0 0,1 1 0 0 0,-1 0 0 0 0,0-1 0 0 0,1 1 0 0 0,-1 0 0 0 0,0-1 0 0 0,0 1 1 0 0,0 0-8 0 0,0 13 40 0 0,-1-4 12 0 0,1 0 0 0 0,0 0 0 0 0,1 0 0 0 0,1 6-52 0 0,2-2 39 0 0,4 20 63 0 0,-6-3 13 0 0,-2 60 131 0 0,0-29-36 0 0,0-57-180 0 0,1 1 1 0 0,0-1-1 0 0,0 0 1 0 0,1 1 0 0 0,1 4-31 0 0,-1-4 40 0 0,0 0 0 0 0,0 0 0 0 0,-1 0-1 0 0,1 5-39 0 0,-2-8 28 0 0,0-1-1 0 0,0 1 0 0 0,-1-1 1 0 0,1 1-1 0 0,-1-1 0 0 0,0 1 0 0 0,0 1-27 0 0,0-2 20 0 0,0 1-1 0 0,0-1 0 0 0,0 0 0 0 0,0 1 0 0 0,1-1 1 0 0,0 1-1 0 0,-1-1 0 0 0,1 1 0 0 0,1-1 0 0 0,-1 1 1 0 0,0-1-1 0 0,1 1 0 0 0,0-1 0 0 0,0 0 1 0 0,1 4-21 0 0,1 10 125 0 0,-3 4-15 0 0,-1-12-54 0 0,1-7-37 0 0,0 0-1 0 0,1 0 0 0 0,-1 0 0 0 0,0 0 0 0 0,1 0 1 0 0,-1 0-1 0 0,1 0 0 0 0,-1-1 0 0 0,1 1 1 0 0,0 0-1 0 0,0 0 0 0 0,0-1 0 0 0,1 2-17 0 0,4 9 117 0 0,-5-1-10 0 0,-1-4-30 0 0,1 11 278 0 0,0-14-317 0 0,0-1-33 0 0,4 4 66 0 0,0 1-27 0 0,-3-3 14 0 0,-1 0 27 0 0,-1 1 46 0 0,3-3-5 0 0,7 7-13 0 0,-7-6-10 0 0,-2 0-54 0 0,-2 4-7 0 0,1-8-27 0 0,0 3 89 0 0,0-3 0 0 0,0 0 0 0 0,2 0 0 0 0,9 0-4 0 0,-8 0-17 0 0,-3 0-10 0 0,0 0-1 0 0,2 0-12 0 0,9 0-34 0 0,-9 0 40 0 0,1 0 1 0 0,0 0-46 0 0,-2 0-46 0 0,2 0 43 0 0,5 0 47 0 0,6 0 69 0 0,162 0-134 0 0,-172 0 0 0 0,0-1 0 0 0,0 1 0 0 0,0-1 0 0 0,0 0 0 0 0,0 0 0 0 0,-1 0 0 0 0,1-1 0 0 0,0 1 0 0 0,0-1 0 0 0,2-1 0 0 0,-2 1-9 0 0,1 1-1 0 0,0 0 0 0 0,-1 1 0 0 0,1-1 0 0 0,0 1 0 0 0,0 0 0 0 0,0 0 1 0 0,-1 0-1 0 0,4 1 10 0 0,2 0-5 0 0,-1-1-193 0 0,14 0-194 0 0,-15 0 194 0 0,-2 0 4 0 0,0 0-64 0 0,1 0-126 0 0,-3 0 147 0 0,-1 0-36 0 0,1 0-37 0 0,0 0-41 0 0,0 0-44 0 0,0 0-47 0 0,-3 0 18 0 0,1 0-56 0 0,-1 0-48 0 0,1 0-42 0 0,0 0-162 0 0,0 0-43 0 0,0 0-194 0 0,1 0-531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45.1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1 8264 0 0,'0'0'182'0'0,"0"0"29"0"0,0 0 14 0 0,0 2-27 0 0,0 19-154 0 0,0-11 61 0 0,0-5 84 0 0,0 1 109 0 0,3 0 348 0 0,-2-5-563 0 0,0 1 1 0 0,0-1-1 0 0,1 1 0 0 0,-2-1 0 0 0,1 1 0 0 0,0-1 0 0 0,0 1 0 0 0,0 0 0 0 0,-1 0 1 0 0,1-1-1 0 0,0 3-83 0 0,0 7 336 0 0,0-5-189 0 0,-1 0-37 0 0,0 0-46 0 0,0 0-53 0 0,0-4-19 0 0,2 12 143 0 0,3-4-38 0 0,1 2-4 0 0,-2 10 26 0 0,-5 2 44 0 0,1-17-88 0 0,0 0 1 0 0,0 1-1 0 0,0-1 1 0 0,1 0-1 0 0,1 3-75 0 0,2 7 136 0 0,-2-11-68 0 0,0 1-1 0 0,0-1 1 0 0,-1 1 0 0 0,0 0 0 0 0,-1 0 0 0 0,1-1-68 0 0,-3 31 315 0 0,1-23-159 0 0,1 0 0 0 0,0 0 0 0 0,1-1 0 0 0,0 1 1 0 0,2 7-157 0 0,1-7 129 0 0,3 17 142 0 0,-6-27-237 0 0,-1 0-1 0 0,0 0 0 0 0,0 0 0 0 0,0-1 0 0 0,0 1 1 0 0,-1 0-1 0 0,1 0-33 0 0,-8 30 327 0 0,8-32-302 0 0,0 0 0 0 0,0 1 1 0 0,1-1-1 0 0,-1 0 1 0 0,1 0-1 0 0,0 0 1 0 0,-1 0-1 0 0,1 1-25 0 0,1 0 34 0 0,-1 0 0 0 0,0 0-1 0 0,-1 0 1 0 0,1 0 0 0 0,0 1-1 0 0,-1-1 1 0 0,0 0 0 0 0,0 2-34 0 0,0 3 43 0 0,-1 0-1 0 0,-1 0 1 0 0,0 0 0 0 0,0 0-1 0 0,-3 8-42 0 0,4-14 10 0 0,-2 15 78 0 0,3 4-14 0 0,1-12-36 0 0,-1 9 42 0 0,0 12 33 0 0,0-12-35 0 0,0-16-76 0 0,-1 0-1 0 0,1-1 1 0 0,0 1-1 0 0,0 0 1 0 0,-1 0-1 0 0,1-1 1 0 0,-1 1-1 0 0,0 0 1 0 0,1-1-1 0 0,-1 1 1 0 0,0 0-1 0 0,0-1 0 0 0,0 1-1 0 0,0-1 4 0 0,0 1 0 0 0,0-1 0 0 0,0 1 0 0 0,0-1 0 0 0,1 1 0 0 0,-1 0 0 0 0,0 0-1 0 0,1-1 1 0 0,0 1 0 0 0,-1 0 0 0 0,1 0 0 0 0,0-1 0 0 0,0 1-4 0 0,0 30 10 0 0,0-32-10 0 0,0 1 0 0 0,0 0 0 0 0,0-1 0 0 0,0 1 0 0 0,0-1 0 0 0,0 1 0 0 0,0-1 0 0 0,0 1 0 0 0,0 0 0 0 0,0-1-1 0 0,0 1 1 0 0,0-1 0 0 0,-1 1 0 0 0,1-1 0 0 0,0 1 0 0 0,0-1 0 0 0,-1 1 0 0 0,1-1 0 0 0,0 1 0 0 0,-1-1-1 0 0,1 1 1 0 0,0-1 0 0 0,-1 1 0 0 0,1-1 0 0 0,-1 0 0 0 0,1 1 0 0 0,0-1 0 0 0,-1 0 0 0 0,1 1 0 0 0,-7 0-35 0 0,4-1-46 0 0,3 0-35 0 0,0 0-163 0 0,0 0 142 0 0,0 0-46 0 0,0 0-74 0 0,0 0 83 0 0,0 0-36 0 0,0 0-39 0 0,0 0-37 0 0,0 0-383 0 0,0 0 94 0 0,0 0-50 0 0,0 0-734 0 0,0 0-574 0 0,0 0-1096 0 0</inkml:trace>
  <inkml:trace contextRef="#ctx0" brushRef="#br0" timeOffset="334.18">1 506 8032 0 0,'0'0'233'0'0,"0"0"63"0"0,2 0 116 0 0,2 0-239 0 0,-1 0-89 0 0,-1 0 1 0 0,0 0-1 0 0,1 0 0 0 0,-1 0 0 0 0,0 0 0 0 0,1-1 0 0 0,-1 1 1 0 0,0-1-1 0 0,2 0-84 0 0,14-7 453 0 0,-15 7-370 0 0,0 0 0 0 0,0 0 0 0 0,0 0 0 0 0,0 1 0 0 0,0-1 0 0 0,0 1 0 0 0,3 0-83 0 0,3-1 269 0 0,-1 0-61 0 0,0-1-21 0 0,2-2 18 0 0,5-1 84 0 0,16-1 277 0 0,-14 2-304 0 0,-10 2-123 0 0,0 0 1 0 0,-1 0 0 0 0,1 1 0 0 0,0 0-1 0 0,3 0-139 0 0,-1 1 202 0 0,-2-1-43 0 0,2-2 15 0 0,-1 0-49 0 0,11-3 97 0 0,23 1 67 0 0,-18-1-135 0 0,-18 4-94 0 0,0 0 0 0 0,1 1 0 0 0,-1 0-1 0 0,0 0 1 0 0,5 1-60 0 0,9-2 137 0 0,-1-2-51 0 0,3-3-33 0 0,10-5-27 0 0,-17 5-14 0 0,13-6 41 0 0,-9 4-30 0 0,0 2-35 0 0,7 2-63 0 0,-11 2 16 0 0,1-1-35 0 0,6-5-126 0 0,-16 5 145 0 0,6-2-96 0 0,1 3-39 0 0,0 0-49 0 0,-9 2 136 0 0,-1 0 39 0 0,5-3-79 0 0,-5 2 71 0 0,0 0-52 0 0,-1 1 5 0 0,0 1-43 0 0,-1-1-9 0 0,1 1-40 0 0,0-1-44 0 0,0 1-50 0 0,-1 0 3 0 0,-1 0-43 0 0,1 0-38 0 0,-1 0-34 0 0,0 0-124 0 0,0 0-34 0 0,1 0-1306 0 0</inkml:trace>
  <inkml:trace contextRef="#ctx0" brushRef="#br0" timeOffset="743.71">632 269 6992 0 0,'0'0'157'0'0,"0"0"23"0"0,0 0 12 0 0,0 3-27 0 0,0 0-138 0 0,0 12-17 0 0,1-10 16 0 0,0-2 33 0 0,3 0 56 0 0,-1-2 33 0 0,-3-1-124 0 0,1 1 0 0 0,-1-1 0 0 0,1 0 0 0 0,-1 0 0 0 0,0 1 0 0 0,1-1 1 0 0,-1 0-1 0 0,1 1 0 0 0,-1-1 0 0 0,0 1 0 0 0,1-1 0 0 0,-1 0 0 0 0,0 1 0 0 0,0-1 0 0 0,1 1 1 0 0,-1-1-1 0 0,0 0 0 0 0,0 1 0 0 0,0-1 0 0 0,1 1 0 0 0,-1-1 0 0 0,0 1 0 0 0,0-1 0 0 0,0 1 1 0 0,0-1-1 0 0,0 1 0 0 0,0-1 0 0 0,0 1 0 0 0,0-1 0 0 0,0 1 0 0 0,0-1 0 0 0,-1 1-24 0 0,1 13 545 0 0,0-1-75 0 0,0 0-64 0 0,0 0-55 0 0,0 5 64 0 0,0 0-66 0 0,0 40 642 0 0,0-31-480 0 0,3-2-164 0 0,3-1-33 0 0,-1-3-71 0 0,-3 1-65 0 0,-2 7 71 0 0,0 32 146 0 0,0-41-165 0 0,-1-5 17 0 0,-4 1-26 0 0,4-14-193 0 0,0 0 0 0 0,1 0 0 0 0,-1 0 0 0 0,1 0 0 0 0,-1 0 0 0 0,1 0 0 0 0,0 1 0 0 0,0-1-28 0 0,4 23 285 0 0,-2-18-205 0 0,-1 0 0 0 0,0-1 1 0 0,0 1-1 0 0,0 0 0 0 0,-1 0-80 0 0,1 3 60 0 0,0 16 92 0 0,-2-13-38 0 0,-2-2 35 0 0,-5 3 41 0 0,13-9 2 0 0,-9 3-64 0 0,3-6-95 0 0,0-1 0 0 0,0 1 0 0 0,1 0 1 0 0,-1 0-1 0 0,0 0 0 0 0,0 0 1 0 0,1 0-1 0 0,-1 1-33 0 0,1 0 206 0 0,0-3 2 0 0,0 0-18 0 0,0 0-81 0 0,0 0-40 0 0,0 0-5 0 0,3 0 0 0 0,-2 0-60 0 0,0-1 0 0 0,0 1 0 0 0,0 0-1 0 0,0 0 1 0 0,0-1 0 0 0,-1 1-1 0 0,1 0 1 0 0,0-1 0 0 0,0 1 0 0 0,0-1-1 0 0,-1 0 1 0 0,1 1 0 0 0,0-1-1 0 0,0 1 1 0 0,-1-1 0 0 0,1 0 0 0 0,-1 0-1 0 0,1 1 1 0 0,0-1 0 0 0,-1 0-1 0 0,0 0 1 0 0,1 0 0 0 0,-1 1 0 0 0,1-1-1 0 0,-1-1-3 0 0,10-28 88 0 0,-6 15-55 0 0,-2 10-31 0 0,0 0 0 0 0,0 0 1 0 0,1 1-1 0 0,0-1 0 0 0,2-2-2 0 0,7-12 11 0 0,36-72 106 0 0,-39 76-99 0 0,1 0 0 0 0,0 1 0 0 0,1 0-1 0 0,8-8-17 0 0,13-7-19 0 0,-18 17-34 0 0,1 0-1 0 0,1 1 0 0 0,9-5 54 0 0,2 2 10 0 0,-11 11-53 0 0,-14 3 40 0 0,-1 0-1 0 0,1 1 0 0 0,0-1 1 0 0,0 0-1 0 0,-1 1 1 0 0,1-1-1 0 0,0 1 0 0 0,-1 0 1 0 0,1 0-1 0 0,0-1 1 0 0,-1 1-1 0 0,1 0 0 0 0,-1 0 1 0 0,0 0-1 0 0,1 1 1 0 0,-1-1-1 0 0,0 0 0 0 0,1 0 1 0 0,-1 1 3 0 0,15 11-15 0 0,-9-10 15 0 0,-6-3 0 0 0,-1 0 0 0 0,1 1 0 0 0,-1-1 0 0 0,1 0 0 0 0,-1 0 0 0 0,1 0 0 0 0,-1 1 0 0 0,0-1 0 0 0,1 0 0 0 0,-1 0 0 0 0,1 1 0 0 0,-1-1 0 0 0,0 1 0 0 0,1-1 0 0 0,-1 0 0 0 0,0 1 0 0 0,1-1 0 0 0,-1 1 0 0 0,0-1 0 0 0,0 0 0 0 0,1 1 0 0 0,-1-1 0 0 0,0 1 0 0 0,0-1 0 0 0,0 1 0 0 0,0-1 0 0 0,1 1 0 0 0,-1-1 0 0 0,0 1 0 0 0,0-1 0 0 0,0 1 0 0 0,0-1 0 0 0,0 1 0 0 0,0-1 0 0 0,-1 1 0 0 0,1-1 0 0 0,0 1 0 0 0,0-1 0 0 0,0 2 0 0 0,0 0 0 0 0,0-1 0 0 0,1 1 0 0 0,-1 0 0 0 0,0-1 0 0 0,1 1 0 0 0,-1 0 0 0 0,1-1 0 0 0,0 1 0 0 0,0-1 0 0 0,-1 1 0 0 0,1-1 0 0 0,0 0 0 0 0,0 1 0 0 0,4 6 0 0 0,11 24 0 0 0,-15-30 4 0 0,0 1-1 0 0,0 0 1 0 0,-1 0 0 0 0,1 0-1 0 0,-1 0 1 0 0,0 0-1 0 0,0 0 1 0 0,0 0-1 0 0,0 0 1 0 0,0 0-1 0 0,-1 1-3 0 0,1 4 15 0 0,0 8-4 0 0,1-12-10 0 0,-1 0 0 0 0,0-1 1 0 0,0 1-1 0 0,0 0 0 0 0,-1 0 1 0 0,1-1-1 0 0,-1 1 0 0 0,-1 3-1 0 0,0-1 10 0 0,0 0-4 0 0,-1 1 0 0 0,2 0 1 0 0,-1 0-1 0 0,1-1 0 0 0,0 1 0 0 0,0 0 0 0 0,1 0-6 0 0,0 19-34 0 0,0-15-36 0 0,0 0-97 0 0,0-6 33 0 0,0 0-42 0 0,0 0-47 0 0,0 0-53 0 0,0-1-58 0 0,0 1-65 0 0,0-5 122 0 0,0 1-40 0 0,0-1-37 0 0,0 1-33 0 0,0-1-247 0 0,0 0-56 0 0,0 0-805 0 0,0 0-632 0 0,0 0-1202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31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412 128 4928 0 0,'-13'0'141'0'0,"13"0"-138"0"0,-1 0-1 0 0,1 0 0 0 0,0 0 1 0 0,0 0-1 0 0,0 0 0 0 0,0 0 1 0 0,0 0-1 0 0,0 0 0 0 0,0 0 1 0 0,0 0-1 0 0,0 0 1 0 0,0 0-1 0 0,-1 0 0 0 0,1 0 1 0 0,0 0-1 0 0,0 0 0 0 0,0 0 1 0 0,0 0-1 0 0,0 0 0 0 0,0 0 1 0 0,0 0-1 0 0,0 0 1 0 0,0 0-1 0 0,0 0 0 0 0,0 0 1 0 0,-1 0-1 0 0,1 0 0 0 0,0 0 1 0 0,0-1-1 0 0,0 1 0 0 0,0 0 1 0 0,0 0-1 0 0,0 0 1 0 0,0 0-1 0 0,0 0 0 0 0,0 0 1 0 0,0 0-1 0 0,0 0 0 0 0,0 0 1 0 0,0 0-1 0 0,0 0 0 0 0,0 0 1 0 0,0-1-1 0 0,0 1 1 0 0,0 0-1 0 0,0 0 0 0 0,0 0 1 0 0,0 0-1 0 0,0 0 0 0 0,0 0 1 0 0,0 0-1 0 0,0 0 0 0 0,0 0 1 0 0,0 0-1 0 0,0-1 0 0 0,0 1 1 0 0,0 0-3 0 0,0-13 28 0 0,-1 4-10 0 0,-1 2 49 0 0,-2 1 72 0 0,-2-1 159 0 0,4 6-81 0 0,1-1-38 0 0,0 0 82 0 0,0-1-83 0 0,1 2-121 0 0,1-1-13 0 0,-1-1 26 0 0,-1 1 75 0 0,-1 1-4 0 0,-1 1-64 0 0,0 1 24 0 0,0-2 69 0 0,1 0 73 0 0,0 0-77 0 0,1-1 35 0 0,-10-11 291 0 0,8 6-280 0 0,3 7-188 0 0,0-1 0 0 0,0 1 0 0 0,0-1 0 0 0,-1 1 0 0 0,1-1 0 0 0,0 1 0 0 0,0-1 0 0 0,0 1 0 0 0,-1 0 1 0 0,1-1-1 0 0,0 1 0 0 0,-1-1 0 0 0,1 1 0 0 0,0 0 0 0 0,-1-1 0 0 0,1 1 0 0 0,-1 0 0 0 0,1 0 0 0 0,0-1-24 0 0,-10 0 272 0 0,-2-1-88 0 0,10 1-123 0 0,0 0 1 0 0,0 0-1 0 0,-1-1 1 0 0,1 1-1 0 0,0-1 0 0 0,0 1 1 0 0,1-1-1 0 0,-2-1-61 0 0,-5-4 183 0 0,0 1-44 0 0,0 4-45 0 0,-1 1 66 0 0,0 1 52 0 0,-1 0 40 0 0,-4 1 161 0 0,6-2-304 0 0,4 1-68 0 0,1 0 0 0 0,-1-1 0 0 0,0 1-1 0 0,1 1 1 0 0,-1-1 0 0 0,1 0-1 0 0,-1 1 1 0 0,1 0 0 0 0,-2 0-41 0 0,-58 31 421 0 0,31-6-403 0 0,25-23-18 0 0,4-1 0 0 0,1-1 0 0 0,-1 0 0 0 0,0 0 0 0 0,1 1 0 0 0,-1 0 0 0 0,0-1 0 0 0,1 1 0 0 0,0 0 0 0 0,-1 0 0 0 0,1 0 0 0 0,0 1 0 0 0,0-1 0 0 0,0 0 0 0 0,1 1 0 0 0,-1 0 0 0 0,-20 45 88 0 0,12-30-88 0 0,5 8 0 0 0,-1-13 0 0 0,5-12 0 0 0,0 1 0 0 0,0-1 0 0 0,0 1 0 0 0,0-1 0 0 0,1 1 0 0 0,-1-1 0 0 0,1 1 0 0 0,-1 0 0 0 0,1-1 0 0 0,0 1 0 0 0,0 0 0 0 0,0-1 0 0 0,0 1 0 0 0,0 0 0 0 0,-1 16-11 0 0,1 29-53 0 0,3-22 67 0 0,3-13-6 0 0,-5-11-1 0 0,0 1 1 0 0,0-1-1 0 0,0 1 1 0 0,-1-1-1 0 0,1 1 0 0 0,0 0 1 0 0,-1-1-1 0 0,0 1 0 0 0,1 0 1 0 0,-1-1-1 0 0,0 1 1 0 0,0 0-1 0 0,0-1 0 0 0,0 1 4 0 0,1 5-1 0 0,0-1 0 0 0,1 0 0 0 0,-1 0 0 0 0,1 0 0 0 0,0 0 0 0 0,1 0 0 0 0,-1 0 0 0 0,1-1-1 0 0,2 5 2 0 0,2 3 0 0 0,-4-8 0 0 0,-3-5 0 0 0,0 1 0 0 0,0-1 0 0 0,1 1 0 0 0,-1 0 0 0 0,0-1 0 0 0,1 1 0 0 0,-1 0 0 0 0,0-1 0 0 0,1 1 0 0 0,-1-1 0 0 0,1 1 0 0 0,-1-1 0 0 0,1 1 0 0 0,-1-1 0 0 0,1 0 0 0 0,0 1 0 0 0,-1-1 0 0 0,1 0 0 0 0,-1 1 0 0 0,1-1 0 0 0,0 0 0 0 0,0 1 0 0 0,4 1 0 0 0,26 24 0 0 0,1-10 53 0 0,-28-15-45 0 0,-1 0 1 0 0,1 0-1 0 0,0 0 1 0 0,0-1-1 0 0,0 1 1 0 0,0-1-1 0 0,0 0 1 0 0,0 0-1 0 0,0 0 1 0 0,2-1-9 0 0,14 0 64 0 0,-17 1-45 0 0,0 0-7 0 0,-1 0 0 0 0,0 0 0 0 0,1 0 0 0 0,-1-1-1 0 0,0 1 1 0 0,1 0 0 0 0,-1-1 0 0 0,0 0 0 0 0,2 0-12 0 0,6-5 103 0 0,0-3 90 0 0,6-3-42 0 0,7-2 19 0 0,-16 11-32 0 0,-3 0-55 0 0,-1 0-34 0 0,0-1-27 0 0,1-1 37 0 0,0 1-13 0 0,-1 0 1 0 0,-1 0-1 0 0,1 1 1 0 0,0-2 0 0 0,0 0-47 0 0,5-12 113 0 0,-5 11-85 0 0,4-9 53 0 0,-1-4-23 0 0,-3 9-34 0 0,-2 7-17 0 0,-1 0 1 0 0,1 0 0 0 0,-1 1-1 0 0,1-1 1 0 0,-1 0-1 0 0,0 0 1 0 0,0 1-1 0 0,-1-3-7 0 0,1 4 6 0 0,0-1 0 0 0,0 0 0 0 0,0 0 0 0 0,0 0 0 0 0,0 0 0 0 0,0 0 0 0 0,1 1 0 0 0,-1-1 1 0 0,0 0-1 0 0,1 0 0 0 0,0-1-6 0 0,1-1 6 0 0,0-1 0 0 0,0 1 0 0 0,0 0 0 0 0,-1-1 0 0 0,1 1 0 0 0,-1-1 1 0 0,0 1-1 0 0,-1-1 0 0 0,1 1 0 0 0,-1-1 0 0 0,0 0 0 0 0,0 1 1 0 0,-1-2-7 0 0,1 5 1 0 0,0 0 0 0 0,0 0 1 0 0,0 0-1 0 0,0 0 1 0 0,1 0-1 0 0,-1 0 1 0 0,0-1-1 0 0,0 1 1 0 0,1 0-1 0 0,-1 0 0 0 0,0 0 1 0 0,1 0-1 0 0,-1 0 1 0 0,1 0-1 0 0,0 0 1 0 0,-1 0-1 0 0,1 0-1 0 0,6-12 27 0 0,-6 9-25 0 0,0-1 1 0 0,0 0-1 0 0,-1 0 1 0 0,0 0 0 0 0,0-2-3 0 0,-1-2 0 0 0,2 0 0 0 0,12-20 0 0 0,-10 16-15 0 0,-3 10-54 0 0,0 4 63 0 0,0 1 0 0 0,0-1 0 0 0,0 0 1 0 0,0 0-1 0 0,0 1 0 0 0,0-1 1 0 0,0 0-1 0 0,0 0 0 0 0,0 0 1 0 0,1 0-1 0 0,-1 1 0 0 0,1-1 1 0 0,-1 0-1 0 0,1 0 0 0 0,-1 0 0 0 0,1 0 1 0 0,0 0-1 0 0,-1 0 0 0 0,1 0 1 0 0,0 0-1 0 0,0 0 0 0 0,0 0 6 0 0,3 5-14 0 0,-3-4 14 0 0,0 1 0 0 0,-1-1 0 0 0,1 0 0 0 0,-1 1 0 0 0,1-1 0 0 0,-1 1 0 0 0,0-1 0 0 0,0 1 0 0 0,0-1 0 0 0,0 0 0 0 0,-1 1 0 0 0,1-1 0 0 0,-1 1 0 0 0,1-1 0 0 0,0 1 0 0 0,0-1 0 0 0,0 1 0 0 0,0-1 0 0 0,0 1 0 0 0,0-1 0 0 0,1 0 0 0 0,-1 1 0 0 0,1-1 0 0 0,0 1 0 0 0,-1-1 0 0 0,3 2-5 0 0,-1 0 0 0 0,-1 0 1 0 0,1 1-1 0 0,-1-1 0 0 0,1 1 1 0 0,-1-1-1 0 0,0 1 1 0 0,-1-1-1 0 0,1 1 0 0 0,-1 0 1 0 0,0-1-1 0 0,0 1 1 0 0,0 0 4 0 0,-1 6-11 0 0,1-6 11 0 0,0-1 0 0 0,0 1-1 0 0,0-1 1 0 0,1 1 0 0 0,0-1 0 0 0,0 3 0 0 0,5 8 0 0 0,-5-11 0 0 0,1-1 0 0 0,-1 0 0 0 0,0 0 0 0 0,-1 1 0 0 0,1-1 0 0 0,0 1 0 0 0,-1-1 0 0 0,0 2 0 0 0,0 15 30 0 0,0 35 189 0 0,0-38-174 0 0,0-17-43 0 0,0 1 0 0 0,0-1 1 0 0,0 0-1 0 0,0 1 0 0 0,0-1 0 0 0,0 0 0 0 0,0 1 0 0 0,0-1 0 0 0,0 0 0 0 0,0 1 0 0 0,0-1 0 0 0,0 0 1 0 0,0 1-1 0 0,1-1 0 0 0,-1 0 0 0 0,0 0 0 0 0,0 1 0 0 0,0-1 0 0 0,0 0 0 0 0,1 1 0 0 0,-1-1 0 0 0,0 0 1 0 0,0 0-1 0 0,0 1 0 0 0,1-1 0 0 0,-1 0-2 0 0,8 11 21 0 0,10 23 118 0 0,-18-34-139 0 0,1 6 8 0 0,0 1 2 0 0,2-2 47 0 0,11 8 9 0 0,-1 0 12 0 0,-11-10-40 0 0,-2-3-40 0 0,0 0-38 0 0,0 0-68 0 0,0 0-119 0 0,0 0 165 0 0,0 0-6 0 0,0 0-21 0 0,0 0-38 0 0,0 0-15 0 0,0 0-38 0 0,0 0-45 0 0,0 0-50 0 0,0 0-53 0 0,0 0-51 0 0,0 0-43 0 0,0 0-39 0 0,0 0-136 0 0,0 0-38 0 0,0 0-164 0 0,0 0-441 0 0</inkml:trace>
  <inkml:trace contextRef="#ctx0" brushRef="#br0" timeOffset="523.77">727 412 8552 0 0,'0'0'190'0'0,"0"0"28"0"0,0 0 11 0 0,3 0-21 0 0,6 2-165 0 0,-8-1-43 0 0,-1-1 0 0 0,0 1-1 0 0,0-1 1 0 0,1 1 0 0 0,-1-1-1 0 0,0 1 1 0 0,0-1 0 0 0,0 1-1 0 0,0-1 1 0 0,1 1 0 0 0,-1-1-1 0 0,0 1 1 0 0,0-1 0 0 0,0 1-1 0 0,0 0 1 0 0,0-1 0 0 0,0 1-1 0 0,-1 0 1 0 0,2 8 24 0 0,3-2 43 0 0,2-3 188 0 0,-5-4-231 0 0,-1 1-1 0 0,1-1 0 0 0,-1 0 1 0 0,0 0-1 0 0,1 1 0 0 0,-1-1 1 0 0,1 0-1 0 0,-1 1 0 0 0,0-1 1 0 0,1 0-1 0 0,-1 1 1 0 0,0-1-1 0 0,1 1 0 0 0,-1-1 1 0 0,0 0-1 0 0,0 1 0 0 0,0-1 1 0 0,1 1-1 0 0,-1-1 0 0 0,0 1 1 0 0,0-1-1 0 0,0 1 0 0 0,0-1 1 0 0,0 1-1 0 0,0-1 1 0 0,0 1-1 0 0,0-1 0 0 0,0 1 1 0 0,0-1-1 0 0,0 1 0 0 0,0-1 1 0 0,0 1-24 0 0,0 5 224 0 0,5 7 646 0 0,-2-9-569 0 0,-2-2-212 0 0,0-1-39 0 0,1 1-44 0 0,-1-1-52 0 0,1 2 263 0 0,0 0-80 0 0,-2 0-49 0 0,1 1-46 0 0,-1-1-10 0 0,0-1 36 0 0,5 7 68 0 0,1 1 55 0 0,-4 3 52 0 0,-1-4-62 0 0,3 2 239 0 0,-1-8-270 0 0,1 0-59 0 0,0 0-93 0 0,3 0 83 0 0,-6-3-75 0 0,-1 0-1 0 0,1 0 1 0 0,-1 1-1 0 0,1-1 0 0 0,-1 0 1 0 0,0 0-1 0 0,1 0 1 0 0,-1 1-1 0 0,1-1 0 0 0,-1 0 1 0 0,1 1-1 0 0,-1-1 0 0 0,0 0 1 0 0,1 1-1 0 0,-1-1 1 0 0,0 1-1 0 0,1-1 0 0 0,-1 0 1 0 0,0 1-1 0 0,0-1 1 0 0,1 1-1 0 0,-1-1 0 0 0,0 1 1 0 0,0-1-1 0 0,0 1 1 0 0,0-1-1 0 0,0 1 0 0 0,0-1 1 0 0,1 1-1 0 0,-1-1 1 0 0,0 1-1 0 0,0-1 0 0 0,-1 1 1 0 0,1-1-1 0 0,0 1 0 0 0,0-1 1 0 0,0 1-1 0 0,0-1-5 0 0,0 2-130 0 0,0 0 70 0 0,0 1 62 0 0,0-1 55 0 0,0 1 73 0 0,0 0 56 0 0,0 1 92 0 0,0 0 206 0 0,0 0 194 0 0,0-4-311 0 0,0-1-204 0 0,0-1-68 0 0,0-1-82 0 0,0-2-98 0 0,0-2 128 0 0,-1 5-28 0 0,1 0-1 0 0,0 0 0 0 0,0-1 1 0 0,0 1-1 0 0,1 0 0 0 0,-1 0 0 0 0,0 0 1 0 0,1 0-1 0 0,0 0 0 0 0,0-1-14 0 0,3-5 35 0 0,-3 6-29 0 0,0 1 1 0 0,0-1-1 0 0,0 1 0 0 0,0-1 0 0 0,0 1 1 0 0,-1-1-1 0 0,1 1 0 0 0,-1-1 1 0 0,1 1-1 0 0,-1-1 0 0 0,0 0 0 0 0,1 1 1 0 0,-1-1-1 0 0,0 0-6 0 0,0-4 20 0 0,0 0-1 0 0,1 0 1 0 0,0 0 0 0 0,0 0 0 0 0,2-5-20 0 0,2-3 16 0 0,-3 9-25 0 0,2-6 9 0 0,0 0 0 0 0,1 1 0 0 0,4-6 0 0 0,0-2 0 0 0,-6 13 1 0 0,0 1-1 0 0,1 0 0 0 0,-1-1 0 0 0,1 1 0 0 0,-1 1 0 0 0,1-1 0 0 0,0 0 1 0 0,1 1-1 0 0,1-1 0 0 0,21-19-18 0 0,-11 10-46 0 0,-3 7 35 0 0,-11 3 10 0 0,4-4-15 0 0,-5 6 32 0 0,0 1 1 0 0,0-1 0 0 0,0 1-1 0 0,0 0 1 0 0,0-1-1 0 0,0 1 1 0 0,0 0 0 0 0,0 0-1 0 0,1 0 1 0 0,-1 0 0 0 0,0 0-1 0 0,0 0 1 0 0,0 0-1 0 0,1 0 2 0 0,13 0-47 0 0,-1 0 34 0 0,3 0-38 0 0,-11 0 44 0 0,-3-1 7 0 0,0 1-1 0 0,0 0 1 0 0,0 0 0 0 0,0 0-1 0 0,0 0 1 0 0,0 0 0 0 0,0 1-1 0 0,0-1 1 0 0,0 1 0 0 0,0 0 0 0 0,0 0 0 0 0,13 12-1 0 0,0 0 1 0 0,-11-11 0 0 0,-5-1 0 0 0,1-1 0 0 0,0 0 0 0 0,-1 0 0 0 0,1 1 0 0 0,-1-1 0 0 0,1 0 0 0 0,0 1 0 0 0,-1-1 0 0 0,1 1 0 0 0,-1-1 0 0 0,1 1 0 0 0,-1-1 0 0 0,1 1 0 0 0,-1-1 0 0 0,0 1 0 0 0,1-1 0 0 0,-1 1 0 0 0,1 0 0 0 0,-1-1 0 0 0,0 1 0 0 0,0 0 0 0 0,1 0 1 0 0,1 3-2 0 0,30 60 1 0 0,-22-46 0 0 0,-9-14 0 0 0,0 0 0 0 0,-1 0 0 0 0,1-1 0 0 0,-1 1 0 0 0,0 3 0 0 0,0-7 0 0 0,0 34 11 0 0,2-18 46 0 0,12 0 13 0 0,-4-3-44 0 0,-15-8 22 0 0,13 9-25 0 0,-6 1 20 0 0,-2 14-311 0 0,0-26-73 0 0,0-3-31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30.3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0 821 5528 0 0,'0'0'124'0'0,"0"0"17"0"0,0 0 11 0 0,3 0-20 0 0,1 0-249 0 0,1 0 126 0 0,1 0 113 0 0,0 0 103 0 0,0 0 94 0 0,1 0 80 0 0,0 0 72 0 0,-1 0 60 0 0,-3 0-464 0 0,1 1 38 0 0,4-1 125 0 0,12-1 394 0 0,-15 0-465 0 0,0 0-39 0 0,3-4 63 0 0,2-1 73 0 0,1 4 69 0 0,-6-1 74 0 0,-2 1-322 0 0,3-5 192 0 0,6-5 163 0 0,-9 9-331 0 0,-1 1-46 0 0,1-1 109 0 0,0 2-58 0 0,-1 1-35 0 0,1 1-33 0 0,0 0-15 0 0,-1-1 23 0 0,1-1 29 0 0,-1-2 48 0 0,9-7 9 0 0,-7 5 7 0 0,-5-1-84 0 0,0 1-15 0 0,4 0 75 0 0,8-6-32 0 0,-9 6-3 0 0,-2-8 0 0 0,0-8 25 0 0,0 13-53 0 0,0 8-51 0 0,0 0 0 0 0,1 0 0 0 0,-1 0 1 0 0,0 0-1 0 0,0 0 0 0 0,0-1 0 0 0,0 1 0 0 0,0 0 0 0 0,0 0 1 0 0,0 0-1 0 0,0 0 0 0 0,0 0 0 0 0,0 0 0 0 0,0 0 0 0 0,0 0 1 0 0,0 0-1 0 0,0 0 0 0 0,0-1 0 0 0,0 1 0 0 0,-1 0 1 0 0,1 0-1 0 0,0 0 0 0 0,0 0 0 0 0,0 0 0 0 0,0 0 0 0 0,0 0 1 0 0,0 0-1 0 0,0 0 0 0 0,0 0 0 0 0,0 0 0 0 0,0 0 0 0 0,0 0 1 0 0,0-1-1 0 0,0 1 0 0 0,0 0 0 0 0,0 0 0 0 0,-1 0 0 0 0,1 0 1 0 0,0 0-1 0 0,0 0 0 0 0,0 0 0 0 0,0 0 0 0 0,0 0 0 0 0,0 0 1 0 0,0 0-1 0 0,0 0 0 0 0,0 0 0 0 0,0 0 0 0 0,0 0 0 0 0,-1 0 1 0 0,1 0-1 0 0,0 0 0 0 0,0 0 0 0 0,0 0 0 0 0,0 0 0 0 0,0 0 1 0 0,0 0-2 0 0,-1 0 3 0 0,1 1 0 0 0,-1-1 0 0 0,1 0 1 0 0,-1 0-1 0 0,0 0 0 0 0,1-1 1 0 0,-1 1-1 0 0,1 0 0 0 0,-1 0 1 0 0,1 0-1 0 0,-1 0 0 0 0,1 0 0 0 0,-1-1 1 0 0,1 1-1 0 0,-1 0 0 0 0,1 0 1 0 0,-1-1-1 0 0,1 1-3 0 0,-3-7 52 0 0,3-2 18 0 0,0 9-69 0 0,0-1 1 0 0,0 1-1 0 0,0-1 1 0 0,0 1-1 0 0,0-1 1 0 0,0 1-1 0 0,0 0 1 0 0,0-1-1 0 0,0 1 1 0 0,-1-1-1 0 0,1 1 0 0 0,0 0 1 0 0,0-1-1 0 0,0 1 1 0 0,0-1-1 0 0,-1 1 1 0 0,1 0-1 0 0,0-1 1 0 0,0 1-1 0 0,-1 0 1 0 0,1-1-1 0 0,0 1 0 0 0,-1 0 1 0 0,1 0-1 0 0,0-1 1 0 0,-1 1-1 0 0,1 0 1 0 0,0 0-1 0 0,-1-1 1 0 0,1 1-1 0 0,-1 0-1 0 0,-6-5 46 0 0,2-8-14 0 0,-5 0 44 0 0,4 9 10 0 0,1 4-51 0 0,0-1-8 0 0,0-10 45 0 0,4 11-67 0 0,0-1 0 0 0,0 1 0 0 0,1 0 0 0 0,-1-1 0 0 0,0 1 0 0 0,0 0 0 0 0,0 0 0 0 0,0 0 0 0 0,1-1 0 0 0,-1 1 0 0 0,0 0 0 0 0,0 0 0 0 0,0 0 0 0 0,0 0-5 0 0,0 1 2 0 0,1-1 0 0 0,-1 0-1 0 0,1 0 1 0 0,-1 0 0 0 0,0 0-1 0 0,1 0 1 0 0,-1 0-1 0 0,1 0 1 0 0,-1 0 0 0 0,1 0-1 0 0,-1 0 1 0 0,1 0 0 0 0,-1 0-1 0 0,1 0 1 0 0,-1-1 0 0 0,1 1-1 0 0,-1 0 1 0 0,1 0 0 0 0,-1 0-1 0 0,1-1 1 0 0,0 1 0 0 0,-1 0-1 0 0,1-1 1 0 0,-1 1 0 0 0,1 0-1 0 0,0-1 1 0 0,-1 1 0 0 0,1-1-1 0 0,0 1 1 0 0,-1 0-1 0 0,1-1 1 0 0,0 1 0 0 0,0-1-1 0 0,-1 1 1 0 0,1-1 0 0 0,0 1-1 0 0,0-1 1 0 0,0 1 0 0 0,0-1-1 0 0,0 1 1 0 0,0-1 0 0 0,0 1-1 0 0,0-1 1 0 0,0 1 0 0 0,0-1-1 0 0,0 0-1 0 0,0 1 1 0 0,0 0 0 0 0,0 0-1 0 0,0 0 1 0 0,0 0 0 0 0,0 0 0 0 0,0 0-1 0 0,0 0 1 0 0,0 0 0 0 0,0 0 0 0 0,0-1-1 0 0,0 1 1 0 0,0 0 0 0 0,0 0 0 0 0,0 0-1 0 0,0 0 1 0 0,0 0 0 0 0,0 0 0 0 0,0 0-1 0 0,0 0 1 0 0,0 0 0 0 0,0 0 0 0 0,0-1-1 0 0,0 1 1 0 0,0 0 0 0 0,0 0 0 0 0,0 0-1 0 0,0 0 1 0 0,-1 0 0 0 0,1 0 0 0 0,0 0-1 0 0,0 0 1 0 0,0 0 0 0 0,0 0 0 0 0,0 0-1 0 0,0 0 1 0 0,0 0 0 0 0,0 0 0 0 0,0 0-1 0 0,0 0 1 0 0,0 0 0 0 0,0 0 0 0 0,-1 0-1 0 0,1 0 1 0 0,0-1 0 0 0,0 1 0 0 0,0 0-1 0 0,0 0 1 0 0,0 0 0 0 0,0 0 0 0 0,0 1-1 0 0,0-1 1 0 0,0 0 0 0 0,0 0 0 0 0,-1 0-1 0 0,1 0 1 0 0,0 0 0 0 0,0 0-1 0 0,-1 0 2 0 0,1 0 0 0 0,-1 0 0 0 0,0 0 1 0 0,1 0-1 0 0,-1 0 0 0 0,1 0 0 0 0,-1 1 0 0 0,0-1 1 0 0,1 0-1 0 0,-1 1 0 0 0,1-1 0 0 0,-1 0 0 0 0,0 1 1 0 0,1-1-1 0 0,-1 0 0 0 0,1 1 0 0 0,-1-1 0 0 0,1 1 1 0 0,0-1-1 0 0,-1 1 0 0 0,1-1 0 0 0,-1 1 0 0 0,1 0-2 0 0,0-1 3 0 0,-1 1-1 0 0,1-1 0 0 0,0 1 1 0 0,-1-1-1 0 0,1 1 0 0 0,-1-1 1 0 0,1 1-1 0 0,-1-1 0 0 0,1 1 1 0 0,-1-1-1 0 0,1 0 0 0 0,-1 1 1 0 0,0-1-1 0 0,1 0 0 0 0,-1 0 1 0 0,1 1-1 0 0,-1-1 0 0 0,0 0 1 0 0,1 0-1 0 0,-1 0 0 0 0,0 0 1 0 0,1 0-1 0 0,-1 0-2 0 0,-4 3 53 0 0,-6 8-23 0 0,6-7 31 0 0,1-5-41 0 0,1 1-18 0 0,-6 15 75 0 0,-4 1-61 0 0,0 0-16 0 0,10-1-12 0 0,3 33-48 0 0,0 31 60 0 0,0-78 0 0 0,0 1 0 0 0,0 0 0 0 0,1-1 0 0 0,-1 1 0 0 0,0 0 0 0 0,1-1 0 0 0,0 1 0 0 0,-1-1 0 0 0,1 1 0 0 0,0-1 0 0 0,-1 1 0 0 0,1-1 0 0 0,0 1 0 0 0,0-1 0 0 0,4 7 0 0 0,11 24 73 0 0,-13-21-53 0 0,-2-2 4 0 0,11 18 31 0 0,-7-14 9 0 0,2-8-1 0 0,-7-5-59 0 0,1 0 1 0 0,-1 0-1 0 0,0 1 0 0 0,1-1 0 0 0,-1 0 1 0 0,0 0-1 0 0,1 1 0 0 0,-1-1 0 0 0,0 0 1 0 0,1 0-1 0 0,-1 1 0 0 0,0-1 1 0 0,1 0-1 0 0,-1 1 0 0 0,0-1 0 0 0,0 1 1 0 0,0-1-1 0 0,1 0 0 0 0,-1 1 1 0 0,0-1-1 0 0,0 1 0 0 0,0-1 0 0 0,0 0 1 0 0,0 1-1 0 0,0-1 0 0 0,0 1 0 0 0,0-1 1 0 0,0 0-1 0 0,0 1 0 0 0,0-1 1 0 0,0 1-5 0 0,3 4 104 0 0,7 6-2 0 0,-7-9-6 0 0,0-2-6 0 0,-2 1-69 0 0,1-1 1 0 0,0 0-1 0 0,0 1 1 0 0,-1-1-1 0 0,1 1 1 0 0,0 0 0 0 0,-1-1-1 0 0,1 1 1 0 0,0 0-1 0 0,-1 0 1 0 0,2 1-22 0 0,5 3 35 0 0,-5-5-14 0 0,0 1 0 0 0,0 0 0 0 0,0 0 1 0 0,0-1-1 0 0,0 0 0 0 0,1 1 0 0 0,-1-1 1 0 0,0-1-1 0 0,0 1 0 0 0,1 0-21 0 0,8-1 60 0 0,-10 1-56 0 0,-1 0 1 0 0,1 0 0 0 0,0-1 0 0 0,0 1 0 0 0,0 0 0 0 0,-1-1 0 0 0,1 0 0 0 0,0 1 0 0 0,-1-1 0 0 0,1 0 0 0 0,-1 0 0 0 0,1 0 0 0 0,0 0-5 0 0,-1 0 4 0 0,1 0 1 0 0,-1 0 0 0 0,1 1 0 0 0,-1-1 0 0 0,1 0 0 0 0,0 0 0 0 0,-1 1 0 0 0,1-1 0 0 0,0 1 0 0 0,0 0 0 0 0,-1 0 0 0 0,1-1 0 0 0,0 1-5 0 0,0 0 5 0 0,0 0 1 0 0,-1 0 0 0 0,1 0-1 0 0,-1-1 1 0 0,1 1 0 0 0,0-1-1 0 0,-1 1 1 0 0,1-1 0 0 0,-1 1-1 0 0,1-1 1 0 0,-1 0 0 0 0,1 0-1 0 0,-1 0 1 0 0,1 0-6 0 0,6-4 1 0 0,2 0 2 0 0,-8 5 4 0 0,1-2-1 0 0,-1 1 0 0 0,0 0 0 0 0,0 0 1 0 0,0-1-1 0 0,0 1 0 0 0,0-1 0 0 0,0 1 1 0 0,0-1-7 0 0,7-5-51 0 0,12-6 98 0 0,-15 10-82 0 0,1 1-66 0 0,-2-1-23 0 0,0 1-52 0 0,0 0-61 0 0,0 0-70 0 0,-3 1 15 0 0,0-1-53 0 0,0 1-49 0 0,0-1-43 0 0,2 0-578 0 0,0-1-104 0 0,2 1-750 0 0,4 1-1064 0 0</inkml:trace>
  <inkml:trace contextRef="#ctx0" brushRef="#br0" timeOffset="525.32">773 1 7744 0 0,'0'0'174'0'0,"0"0"29"0"0,0 0 12 0 0,0 0 43 0 0,0 0-102 0 0,0 0 126 0 0,3 3 232 0 0,-1-1-401 0 0,1 1 59 0 0,8 8 555 0 0,-6-7-460 0 0,-3-2-168 0 0,-1 0-34 0 0,0-1-42 0 0,0 0-49 0 0,2 2 374 0 0,-3 3-52 0 0,2-1-83 0 0,0 1-16 0 0,2 0-101 0 0,2 7-3 0 0,-5-8-36 0 0,0 1 39 0 0,0 5 24 0 0,6 2 14 0 0,-1-1 8 0 0,-5-1-8 0 0,-1-4-46 0 0,0-5-59 0 0,0 1 1 0 0,0-1 0 0 0,0 0-1 0 0,0 0 1 0 0,0 0-1 0 0,1 0 1 0 0,-1 1-1 0 0,0-1 1 0 0,1 0 0 0 0,0 1-30 0 0,4 5 89 0 0,-4-7-70 0 0,0 0 1 0 0,0 1-1 0 0,0-1 0 0 0,-1 1 0 0 0,1-1 0 0 0,0 1 0 0 0,-1-1 0 0 0,1 1 0 0 0,-1 0 0 0 0,1-1 0 0 0,-1 1 0 0 0,0 0 0 0 0,0-1 1 0 0,0 1-1 0 0,0 1-19 0 0,1 3 54 0 0,-1-1 0 0 0,1 1 0 0 0,1-1 1 0 0,-1 0-1 0 0,2 4-54 0 0,3 14 180 0 0,-4-8-91 0 0,-2 8 40 0 0,0 1-38 0 0,2-7-12 0 0,4 1-14 0 0,-1-3-20 0 0,-3-4 1 0 0,-1 0 1 0 0,0 0 0 0 0,-1 0-1 0 0,-1 6-46 0 0,1-2 41 0 0,0 64 391 0 0,1-61-266 0 0,6-2-43 0 0,-1 0-24 0 0,-4 2 25 0 0,-3-9-78 0 0,0 13 50 0 0,5-8 10 0 0,-2-10-80 0 0,0-1 1 0 0,0 1 0 0 0,-1 0-1 0 0,1 0 1 0 0,-1 0 0 0 0,0 0-1 0 0,0 0 1 0 0,-1 0 0 0 0,1 1-27 0 0,-1 18 175 0 0,0-3 24 0 0,-1 11 40 0 0,5-6-101 0 0,2-11-48 0 0,-5-13-76 0 0,0 0 0 0 0,0 1 0 0 0,0-1 0 0 0,-1 1 0 0 0,1-1 0 0 0,-1 1 0 0 0,1-1 0 0 0,-1 1 0 0 0,1-1 0 0 0,-1 1 0 0 0,0-1 0 0 0,0 1 0 0 0,0 0-14 0 0,0 1 52 0 0,1 1-1 0 0,0 0 1 0 0,-1 0-1 0 0,1-1 0 0 0,1 1 1 0 0,-1 0-1 0 0,2 2-51 0 0,1 3 51 0 0,-4-8-54 0 0,5 16 142 0 0,-6-4-95 0 0,0-11-43 0 0,1-1 1 0 0,0 1-1 0 0,0-1 0 0 0,0 0 0 0 0,0 1 1 0 0,0-1-1 0 0,0 1 0 0 0,0-1 0 0 0,0 1 0 0 0,0-1 1 0 0,1 0-1 0 0,-1 1 0 0 0,1-1 0 0 0,0 1-1 0 0,5 7 16 0 0,12 9 151 0 0,-16-16-159 0 0,5 5 74 0 0,-4-3-54 0 0,1 0-1 0 0,3 2 45 0 0,3 5-8 0 0,-4-8 8 0 0,-1-4-48 0 0,0 0 1 0 0,0 5 46 0 0,6 7-7 0 0,-8-9 0 0 0,-1-2-10 0 0,-1 0-53 0 0,3 0 1 0 0,-1-1-1 0 0,1 1 0 0 0,-1 0 1 0 0,1 1-1 0 0,-1-1 0 0 0,1 0 0 0 0,-1 1 1 0 0,1 0-1 0 0,-1 0 0 0 0,0 0 1 0 0,1 0-1 0 0,-1 0 0 0 0,0 1 1 0 0,0 0-1 0 0,3 1-1 0 0,1 1 51 0 0,2-5-52 0 0,-7 1 4 0 0,30 0 8 0 0,0 0 42 0 0,-15 0-4 0 0,-5 0-96 0 0,-2 0-84 0 0,5 0-271 0 0,-9 0 301 0 0,-4 0-48 0 0,-1 0 2 0 0,-1 0-59 0 0,2 0-186 0 0,9 0-342 0 0,-9 0-29 0 0</inkml:trace>
  <inkml:trace contextRef="#ctx0" brushRef="#br0" timeOffset="886.47">694 695 8088 0 0,'0'0'234'0'0,"0"0"46"0"0,0 0 23 0 0,3 0 8 0 0,1 0-228 0 0,-1-1 34 0 0,7-4 362 0 0,-6 3-301 0 0,0-1-65 0 0,0 1-89 0 0,7-2 247 0 0,6 4-12 0 0,0-1-23 0 0,20-15 417 0 0,-32 14-606 0 0,1 0 30 0 0,1 0-1 0 0,0 0 1 0 0,0 0-1 0 0,1 1 1 0 0,-1 0 0 0 0,6 0-77 0 0,-7 1 54 0 0,0-1 1 0 0,0 0-1 0 0,0 0 1 0 0,-1 0-1 0 0,2-1-54 0 0,27-9 200 0 0,4-1-16 0 0,-14 7-52 0 0,5 0 14 0 0,-3-4-42 0 0,1 0-16 0 0,-22 7-73 0 0,0 1 0 0 0,0 0 0 0 0,1 0 0 0 0,-1 0 0 0 0,0 1 0 0 0,2 0-15 0 0,7-1 27 0 0,0 0 1 0 0,0-1-1 0 0,10-3-27 0 0,-12 3 15 0 0,0 0 0 0 0,1 0 1 0 0,8 1-16 0 0,-11 1 0 0 0,-1-1 0 0 0,1 0 0 0 0,0-1 0 0 0,8-2 0 0 0,7-1 0 0 0,-3 2-8 0 0,0 1-58 0 0,-5-3-71 0 0,6-1-114 0 0,35 1-299 0 0,5-8-38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35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5344 0 0,'0'0'157'0'0,"0"0"31"0"0,0 0 45 0 0,0 0 21 0 0,2 0 2 0 0,9 0 8 0 0,-8 0 34 0 0,-3 0 20 0 0,0 0 2 0 0,2 3-16 0 0,9 8-66 0 0,-9-8-88 0 0,0-1-52 0 0,-2 1-32 0 0,0-1-30 0 0,0 1-13 0 0,1-1 30 0 0,6 3 82 0 0,-7-5-126 0 0,0 0 0 0 0,1 0 0 0 0,-1 1-1 0 0,1-1 1 0 0,-1 0 0 0 0,1 1 0 0 0,-1-1-1 0 0,0 0 1 0 0,1 1 0 0 0,-1-1 0 0 0,0 0-1 0 0,1 1 1 0 0,-1-1 0 0 0,0 1 0 0 0,0-1 0 0 0,1 1-1 0 0,-1-1 1 0 0,0 0 0 0 0,0 1 0 0 0,0-1-1 0 0,0 1 1 0 0,0-1 0 0 0,1 1 0 0 0,-1-1-1 0 0,0 1 1 0 0,0-1 0 0 0,0 1 0 0 0,0-1-1 0 0,0 1 1 0 0,-1-1 0 0 0,1 1 0 0 0,0 0-9 0 0,2 15 182 0 0,4-1-51 0 0,0 1-6 0 0,-4 0 47 0 0,-1-2-57 0 0,5 3-38 0 0,0-1-23 0 0,-3-4-17 0 0,-3-8-17 0 0,1 0-1 0 0,0 0 1 0 0,1-1-1 0 0,-1 1 1 0 0,1 0-1 0 0,-1-1 1 0 0,1 1-1 0 0,0-1 1 0 0,1 2-20 0 0,1 1 37 0 0,-2 0 0 0 0,1 0-1 0 0,-1 0 1 0 0,1 0 0 0 0,-2 1-1 0 0,2 4-36 0 0,-1-2 50 0 0,0 0 0 0 0,1-1-1 0 0,0 1 1 0 0,1 0-50 0 0,2 6 90 0 0,0 1 1 0 0,-1-1-1 0 0,-1 1 1 0 0,0 1-91 0 0,0-1 70 0 0,0 2 16 0 0,0 4-10 0 0,1 8 40 0 0,3-3 54 0 0,3 2-10 0 0,-6 0 0 0 0,0-13-49 0 0,-3-13-86 0 0,-1 0 0 0 0,0 0 0 0 0,0 1 0 0 0,0-1 0 0 0,0 0 0 0 0,-1 1 1 0 0,1-1-1 0 0,-1 2-25 0 0,-1 15 176 0 0,0-16-136 0 0,1 0 1 0 0,0 0 0 0 0,0 0-1 0 0,0 1 1 0 0,0-1 0 0 0,0 0-1 0 0,1 0 1 0 0,0-1 0 0 0,0 1-1 0 0,1 2-40 0 0,4 7 94 0 0,-5-10-78 0 0,0-1 0 0 0,0 1-1 0 0,0 0 1 0 0,0-1-1 0 0,-1 1 1 0 0,1 0 0 0 0,-1-1-1 0 0,0 2-15 0 0,1 7 96 0 0,-1 3 63 0 0,0-8 230 0 0,0-3-83 0 0,-1-2-72 0 0,1-1-65 0 0,0-2-55 0 0,0-2-48 0 0,0-6-36 0 0,1-18-151 0 0,0 20 148 0 0,0 3 95 0 0,2 1-116 0 0,-1 0 0 0 0,-1-1 0 0 0,1 1 0 0 0,-1 0 0 0 0,1-1 0 0 0,-1 1 1 0 0,0-1-1 0 0,-1 0 0 0 0,1 1 0 0 0,-1-1 0 0 0,0 1 0 0 0,0-1 1 0 0,-1 0-7 0 0,2-3 0 0 0,-1 0 0 0 0,1 1 0 0 0,0-1 0 0 0,1 1 0 0 0,0-1 0 0 0,0 1 0 0 0,3-8 0 0 0,0 1 0 0 0,-2 4 0 0 0,10-25 0 0 0,-3 16 9 0 0,4-3-37 0 0,-12 18 20 0 0,1 0-1 0 0,0 1 0 0 0,0-1 1 0 0,1 1-1 0 0,-1 0 0 0 0,0 0 1 0 0,1 0-1 0 0,0 0 1 0 0,3-2 8 0 0,25-11-67 0 0,-28 15 55 0 0,0 0 1 0 0,0 0-1 0 0,1 1 1 0 0,-1-1-1 0 0,0 1 1 0 0,1 0-1 0 0,-1 0 1 0 0,1 0-1 0 0,3 1 12 0 0,8 0-61 0 0,-15-1 57 0 0,1 0 0 0 0,0 0 0 0 0,-1 0 0 0 0,1 1 0 0 0,0-1 0 0 0,-1 1-1 0 0,1-1 1 0 0,-1 1 0 0 0,1 0 0 0 0,-1-1 0 0 0,1 1 0 0 0,-1 0 0 0 0,1 0 0 0 0,-1 0 4 0 0,7 4-26 0 0,3 0 15 0 0,-2-1 2 0 0,0 1-1 0 0,0 0 1 0 0,-1 0-1 0 0,1 1 1 0 0,-1 0-1 0 0,-1 0 1 0 0,2 2 9 0 0,7 10-11 0 0,12 28-42 0 0,-11-15 106 0 0,-16-29-53 0 0,-1 0 1 0 0,1 0 0 0 0,0 0-1 0 0,-1 1 1 0 0,1-1-1 0 0,-1 0 1 0 0,0 0-1 0 0,1 1 1 0 0,-1-1-1 0 0,0 0 1 0 0,-1 1-1 0 0,1-1 1 0 0,0 0-1 0 0,-1 1 1 0 0,1-1 0 0 0,-1 0-1 0 0,0 1 0 0 0,-2 5 4 0 0,0-1 1 0 0,-1 1-1 0 0,0-1 0 0 0,-1 1-4 0 0,-4 7 62 0 0,7-10-42 0 0,2-4-17 0 0,0 0-1 0 0,-1-1 1 0 0,1 1-1 0 0,0-1 1 0 0,-1 1-1 0 0,1 0 0 0 0,0-1 1 0 0,-1 1-1 0 0,1-1 1 0 0,-1 1-1 0 0,1-1 1 0 0,-1 1-1 0 0,1-1 1 0 0,-1 1-1 0 0,1-1 1 0 0,-1 0-1 0 0,0 1 1 0 0,1-1-1 0 0,-1 0 0 0 0,1 1 1 0 0,-1-1-1 0 0,0 0-2 0 0,-4 3 9 0 0,2-1 4 0 0,-1 0 0 0 0,1 1 0 0 0,0 0 0 0 0,0-1 0 0 0,0 1 0 0 0,-2 3-13 0 0,3-3 9 0 0,-1 0 0 0 0,0 0 0 0 0,0 0 1 0 0,0-1-1 0 0,0 1 0 0 0,-3 1-9 0 0,-5 1 10 0 0,9-5-9 0 0,0 1 1 0 0,-1 1-1 0 0,1-1 1 0 0,0 0-1 0 0,0 0 0 0 0,0 1 1 0 0,0 0-1 0 0,0-1 1 0 0,0 1-2 0 0,1-1 3 0 0,0 1 1 0 0,0-1-1 0 0,-1 0 1 0 0,1 0-1 0 0,0 1 1 0 0,-1-1-1 0 0,1 0 1 0 0,0-1-1 0 0,-1 1 1 0 0,1 0-1 0 0,-1 0 1 0 0,0-1 0 0 0,1 1-1 0 0,-1-1 1 0 0,0 1-1 0 0,1-1 1 0 0,-1 1-1 0 0,0-1 1 0 0,1 0-1 0 0,-1 0-3 0 0,-14 3 43 0 0,8 1-34 0 0,7-3-9 0 0,-1 0 0 0 0,1 0 0 0 0,-1 0 0 0 0,1 0 0 0 0,-1 0 1 0 0,1-1-1 0 0,-1 1 0 0 0,0-1 0 0 0,1 1 0 0 0,-1-1 0 0 0,0 0 0 0 0,1 1 0 0 0,-1-1 0 0 0,0 0 1 0 0,0 0-1 0 0,-47 0-243 0 0,37 0 42 0 0,9 0 186 0 0,1-1-40 0 0,-1 1-40 0 0,1-1-38 0 0,0 1-35 0 0,0-1-33 0 0,-2-1-295 0 0,1 0-110 0 0,0 0-93 0 0,1 0-79 0 0,-1 0-63 0 0,1-1-823 0 0,2 3-941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36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111 222 5072 0 0,'0'0'144'0'0,"0"0"65"0"0,0 0 147 0 0,3 0 57 0 0,39 0 889 0 0,-40 0-862 0 0,1 0 0 0 0,3 0-222 0 0,0-3-44 0 0,1 0-9 0 0,0-4 26 0 0,-4 5 21 0 0,0 0-78 0 0,0 2-48 0 0,1 0-45 0 0,-1 0-9 0 0,0-1 35 0 0,1-1 16 0 0,13-7 172 0 0,-9 4-41 0 0,-3-5 58 0 0,2 5-81 0 0,7-1 26 0 0,0 1-7 0 0,-7 0-28 0 0,-2-9 74 0 0,-1 9-155 0 0,11-11 370 0 0,-10 11-340 0 0,-3 3-124 0 0,2-2 126 0 0,-1 1-45 0 0,0 0-27 0 0,1-2-15 0 0,-2 1 4 0 0,3-9 119 0 0,2 9-92 0 0,-2 0-30 0 0,-4-1 23 0 0,0-3 65 0 0,-2 1-66 0 0,-2-1 78 0 0,-12-9 115 0 0,5 7-133 0 0,7 8-30 0 0,0 0-37 0 0,0 1-22 0 0,-1 1-24 0 0,-2 0 15 0 0,-7-11 2 0 0,6 7 19 0 0,-2 5-54 0 0,7 0 6 0 0,-22-1 30 0 0,-31 0 142 0 0,53 0-171 0 0,0 0 0 0 0,1 0-1 0 0,-1 0 1 0 0,0 1 0 0 0,0-1 0 0 0,1 1-1 0 0,-1-1 1 0 0,0 1 0 0 0,1 0-1 0 0,-1 0 1 0 0,1 0 0 0 0,-1 0-1 0 0,1 0 1 0 0,-1 0 0 0 0,1 0 0 0 0,0 0-1 0 0,-1 0 1 0 0,1 1 0 0 0,0-1-5 0 0,-16 12 30 0 0,4-7 13 0 0,5 7-32 0 0,-1-5-11 0 0,7-7 1 0 0,0 1 0 0 0,0-1 0 0 0,1 1 0 0 0,-1 0 0 0 0,0 0 0 0 0,1 0 0 0 0,-1 0 0 0 0,1 0 0 0 0,-1 0 0 0 0,1 0 1 0 0,0 1-2 0 0,-2 1 8 0 0,1-1 0 0 0,0 0 0 0 0,-1 0 0 0 0,0 0 0 0 0,1 0 0 0 0,-1 0 0 0 0,-1 0-8 0 0,0 1 4 0 0,-1 0 0 0 0,1 1 0 0 0,0 0 0 0 0,-2 2-4 0 0,-7 20 35 0 0,9-19-27 0 0,0 1 0 0 0,0-1 1 0 0,-3 3-9 0 0,5-7 2 0 0,0 0 1 0 0,0 0 0 0 0,1 0-1 0 0,-1 0 1 0 0,1 0-1 0 0,0 0 1 0 0,0 0 0 0 0,0 1-1 0 0,0 2-2 0 0,-1 44 43 0 0,3-38-35 0 0,1 12 43 0 0,7 5-51 0 0,-7-24 3 0 0,3 12-3 0 0,-4-17 0 0 0,-1 1 0 0 0,1-1 0 0 0,0 0 0 0 0,0 0 0 0 0,0 0 0 0 0,0 0 0 0 0,0 0 0 0 0,0 0 0 0 0,0 0 0 0 0,0-1 0 0 0,0 1 0 0 0,1 0 0 0 0,8 4 0 0 0,-7-4 0 0 0,-1 0 0 0 0,0 0 0 0 0,1 0 0 0 0,-1 1 0 0 0,0-1 0 0 0,0 1 0 0 0,0-1 0 0 0,0 1 0 0 0,0 0 0 0 0,0 0 2 0 0,0-1 0 0 0,1 1 1 0 0,-1 0-1 0 0,1-1 0 0 0,-1 0 1 0 0,1 1-1 0 0,0-1 0 0 0,0 0 1 0 0,-1 0-1 0 0,1-1 0 0 0,0 1 1 0 0,0 0-1 0 0,0-1 0 0 0,0 0 1 0 0,0 0-1 0 0,0 0 0 0 0,0 0 1 0 0,2 0-3 0 0,1-1 11 0 0,-4 1-8 0 0,-1 0-1 0 0,1 1 1 0 0,0-1-1 0 0,0 0 1 0 0,-1 0 0 0 0,1 1-1 0 0,-1-1 1 0 0,1 1 0 0 0,0-1-1 0 0,-1 1 1 0 0,1 0 0 0 0,-1-1-1 0 0,1 1 1 0 0,-1 0-3 0 0,12 6 27 0 0,-6-6-68 0 0,-1 0 35 0 0,-3-1 21 0 0,0-1 0 0 0,0 1 0 0 0,0-1 0 0 0,0 1 0 0 0,0-1 0 0 0,0 0 0 0 0,0 0 1 0 0,-1-1-16 0 0,7-1-22 0 0,0 0-77 0 0,1 1-106 0 0,-4 2 53 0 0,0-1-36 0 0,-6 1 188 0 0,2 0-215 0 0,1 0-37 0 0,2 0-351 0 0,0 0 77 0 0,-1 0-51 0 0,6-2-687 0 0,2-2-514 0 0,7-5-1017 0 0,-19 9 2712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41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286 158 7024 0 0,'0'0'157'0'0,"0"0"23"0"0,0 0 12 0 0,0-2-27 0 0,-1-6-106 0 0,-1 5-7 0 0,-2 1 85 0 0,-2-1 121 0 0,1-4 92 0 0,5 7-328 0 0,0-1 0 0 0,0 1 0 0 0,-1-1 0 0 0,1 1 0 0 0,0 0 0 0 0,0-1 0 0 0,0 1 0 0 0,-1 0 0 0 0,1-1 0 0 0,0 1 0 0 0,-1 0 0 0 0,1 0 0 0 0,0-1 0 0 0,-1 1 0 0 0,1 0 0 0 0,0 0 0 0 0,-1-1 0 0 0,1 1 0 0 0,-1 0 0 0 0,1 0 0 0 0,0 0 0 0 0,-1 0 0 0 0,1 0 0 0 0,-1 0 0 0 0,1 0 0 0 0,0-1 0 0 0,-1 1 0 0 0,1 0 0 0 0,-1 0 0 0 0,1 1 0 0 0,-1-1-22 0 0,-4-3 514 0 0,-6-8-54 0 0,9 10-212 0 0,0 0-67 0 0,0 0-56 0 0,1 1-43 0 0,-2 0-28 0 0,-1 0 6 0 0,3 1 0 0 0,1-1 4 0 0,-3 0 131 0 0,0 0-33 0 0,-2 0 77 0 0,0-1-72 0 0,-8 2 52 0 0,10 1-59 0 0,1 2-31 0 0,-4 3 88 0 0,-15-2 119 0 0,11 6-34 0 0,-3-7-139 0 0,-1 0 22 0 0,-1 6 45 0 0,1 5-34 0 0,1 0-42 0 0,-8 14 47 0 0,5-1-106 0 0,7-10-31 0 0,1 1-1 0 0,-3 12-63 0 0,5-12 6 0 0,0-1-1 0 0,0 11-5 0 0,5-24 0 0 0,0 1 0 0 0,1 0 0 0 0,-1-1 0 0 0,1 1 0 0 0,0 0 0 0 0,1-1 0 0 0,0 1 0 0 0,-1-1 0 0 0,3 6 0 0 0,3 1 0 0 0,-5-11 0 0 0,0 1 0 0 0,0-1 0 0 0,-1 1 0 0 0,1 0 0 0 0,0-1 0 0 0,-1 1 0 0 0,1-1 0 0 0,-1 1 0 0 0,0 0 0 0 0,1-1 0 0 0,-1 1 0 0 0,0 0 0 0 0,0-1 0 0 0,0 1 0 0 0,0-2 0 0 0,2 23 0 0 0,-2-21 0 0 0,0-1 0 0 0,1 0 0 0 0,-1 0 0 0 0,1 0 0 0 0,-1 0 0 0 0,1 0 0 0 0,-1 0 0 0 0,1 0 0 0 0,-1 0 0 0 0,1 0 0 0 0,0 0 0 0 0,0 0 0 0 0,0 0 0 0 0,-1 0 0 0 0,1-1 0 0 0,0 1 0 0 0,0 0 0 0 0,0 0 0 0 0,1-1 0 0 0,8 5 3 0 0,-8-4 4 0 0,1 0-1 0 0,-1 0 0 0 0,0 0 0 0 0,0 1 1 0 0,0-1-1 0 0,0 1 0 0 0,0-1 0 0 0,0 1 1 0 0,0 0-7 0 0,2 2 10 0 0,1 0 0 0 0,0 0 0 0 0,-1 0 0 0 0,1 0 0 0 0,1 0-10 0 0,-4-3 3 0 0,1 0 1 0 0,-1 0 0 0 0,1 0 0 0 0,-1 0 0 0 0,1 0-1 0 0,-1-1 1 0 0,1 1 0 0 0,0-1 0 0 0,-1 0 0 0 0,1 0 0 0 0,1 0-4 0 0,2 0 25 0 0,49 0 136 0 0,-48 0-139 0 0,5 1 15 0 0,-1 0-53 0 0,2-1-52 0 0,1-1-59 0 0,-1-2-70 0 0,-3 0 95 0 0,2-1 14 0 0,-4 1-1 0 0,-1 1-23 0 0,1-2-46 0 0,3-1-118 0 0,0-1-106 0 0,-2 1 37 0 0,7-8-212 0 0</inkml:trace>
  <inkml:trace contextRef="#ctx0" brushRef="#br0" timeOffset="436.41">475 348 6072 0 0,'0'0'133'0'0,"0"0"23"0"0,3 0 12 0 0,10 2-23 0 0,12 12-101 0 0,-25-14-36 0 0,4-1 46 0 0,-2 1 69 0 0,1-2 143 0 0,2-3-58 0 0,8-1 210 0 0,-7 5-204 0 0,1 0 76 0 0,1 1 106 0 0,-4 0-151 0 0,1 0 37 0 0,5-3 124 0 0,0-3-81 0 0,-1 1-78 0 0,4 0 233 0 0,-8-5-35 0 0,3 4-110 0 0,9-2 55 0 0,-13 6-264 0 0,5-3 132 0 0,1 1-46 0 0,5-6-8 0 0,9-3 26 0 0,-17 9-55 0 0,-1 0-52 0 0,0-2-15 0 0,-1 0-59 0 0,2-1-10 0 0,-1 3 16 0 0,17-7 89 0 0,1 1-28 0 0,-8-3-101 0 0,-9 5-8 0 0,-5 7 2 0 0,0-1 0 0 0,0 1 0 0 0,0-1 0 0 0,0 0 0 0 0,-1 0 0 0 0,1 0 0 0 0,-1 0 0 0 0,1 0 0 0 0,-1 0 0 0 0,0 0 0 0 0,1 0 0 0 0,-1-1 0 0 0,0 1 0 0 0,-1 0 0 0 0,1-1 0 0 0,0 1 0 0 0,-1-1-9 0 0,3-2 96 0 0,1 1-67 0 0,-3 4-25 0 0,-1 0 0 0 0,1-1 1 0 0,-1 1-1 0 0,0-1 0 0 0,1 1 0 0 0,-1-1 0 0 0,1 1 0 0 0,-1-1 1 0 0,1 1-1 0 0,-1-1 0 0 0,0 1 0 0 0,0-1 0 0 0,1 1 0 0 0,-1-1 0 0 0,0 1 1 0 0,0-1-1 0 0,1 0-4 0 0,1-31 92 0 0,-2 25-92 0 0,1 6 0 0 0,-1-1 0 0 0,0 1 0 0 0,0-1 0 0 0,0 0 0 0 0,0 1 0 0 0,0-1 0 0 0,-1 0 0 0 0,1 1 0 0 0,0-1 0 0 0,-1 0 0 0 0,1 1 0 0 0,-2-2 0 0 0,-4-1 0 0 0,5 3 0 0 0,1 1 0 0 0,0 0 1 0 0,-1 0-1 0 0,1-1 0 0 0,-1 1 1 0 0,1 0-1 0 0,0-1 1 0 0,-1 1-1 0 0,1 0 0 0 0,-1-1 1 0 0,1 1-1 0 0,0 0 0 0 0,0-1 1 0 0,-1 1-1 0 0,1-1 1 0 0,0 1-1 0 0,0-1 0 0 0,-1 1 1 0 0,1-1-1 0 0,0 1 0 0 0,0-1 1 0 0,0 1-1 0 0,0-1 1 0 0,0 1-1 0 0,0-1 0 0 0,0 1 1 0 0,0-1-1 0 0,0 1 0 0 0,0-1 1 0 0,0 1-1 0 0,0-1 1 0 0,0 1-1 0 0,0-7 16 0 0,1 6-12 0 0,-1-1-1 0 0,0 0 1 0 0,0 1 0 0 0,0-1-1 0 0,0 0 1 0 0,0 1-1 0 0,0-1 1 0 0,-1 0 0 0 0,1 1-1 0 0,-1-1 1 0 0,1 0 0 0 0,-1 0-4 0 0,-10-4 0 0 0,6-4 0 0 0,-6 5 0 0 0,6-6 0 0 0,4 11 0 0 0,1-1 0 0 0,-1 1 0 0 0,0 0 0 0 0,0-1 0 0 0,0 1 0 0 0,1 0 0 0 0,-1 0 0 0 0,0-1 0 0 0,0 1 0 0 0,0 0 0 0 0,0 0 0 0 0,0 0 0 0 0,1 0 0 0 0,-2 0 0 0 0,-30 0 53 0 0,31 0-52 0 0,-1 1-1 0 0,0-1 1 0 0,1 0 0 0 0,-1 0 0 0 0,0 1-1 0 0,1-1 1 0 0,-1 1 0 0 0,1-1 0 0 0,-1 1-1 0 0,1 0 1 0 0,-1 0 0 0 0,1 0 0 0 0,-1 0-1 0 0,1 0 0 0 0,-7 4 1 0 0,1-2 0 0 0,-11 6 54 0 0,16-7-42 0 0,0-1 0 0 0,0 0-1 0 0,1 1 1 0 0,-1-1-1 0 0,0 1 1 0 0,1-1 0 0 0,-1 1-1 0 0,1 0 1 0 0,0 0-1 0 0,-1 0 1 0 0,1 0 0 0 0,0 0-13 0 0,-4 8 75 0 0,4-8-60 0 0,0 1-1 0 0,0-1 0 0 0,0 0 1 0 0,0 0-1 0 0,-1 0 1 0 0,1 0-1 0 0,-1 0 0 0 0,1 0 1 0 0,-1 0-15 0 0,-1 2 3 0 0,0 0 0 0 0,0 0-1 0 0,1 0 1 0 0,0 0 0 0 0,-1 0 0 0 0,1 0 0 0 0,1 0 0 0 0,-1 2-3 0 0,-9 17-4 0 0,9-20 4 0 0,0 1 0 0 0,0-1 0 0 0,0 1 0 0 0,0 0 0 0 0,1 0 0 0 0,0 0 0 0 0,-1 0 0 0 0,1 0 0 0 0,-2 9 0 0 0,-8 8 0 0 0,6 8 0 0 0,0-12 0 0 0,3-11 0 0 0,1 1 0 0 0,-1-1 0 0 0,1 1 0 0 0,0 0 0 0 0,0-1 0 0 0,1 1 0 0 0,0 11 0 0 0,-1-12 0 0 0,1-1 0 0 0,-1 0 0 0 0,2 1 0 0 0,-1-1 0 0 0,0 0 0 0 0,1 1 0 0 0,0-1 0 0 0,0 0 0 0 0,1 0 0 0 0,0 0 0 0 0,0 0 0 0 0,0 0 0 0 0,0 0 0 0 0,2 1 0 0 0,-1 1-1 0 0,0-1 0 0 0,0 0 0 0 0,-1 1 0 0 0,1 1 1 0 0,-2-4 2 0 0,0 1 1 0 0,1 0 0 0 0,0-1 0 0 0,0 1 0 0 0,1-1 0 0 0,-1 0 0 0 0,2 2-3 0 0,12 5 74 0 0,-7 2-34 0 0,-8-11-36 0 0,0 1 0 0 0,1-1 0 0 0,-1 1 0 0 0,1-1 0 0 0,0 0 1 0 0,0 0-1 0 0,0 1 0 0 0,0-1 0 0 0,0-1 0 0 0,0 1 1 0 0,2 0-5 0 0,5 3 95 0 0,0-2 1 0 0,1 1 0 0 0,5 0-96 0 0,2 1 105 0 0,-1 1 6 0 0,-13-4-83 0 0,0-1-1 0 0,0 0 0 0 0,1 0 1 0 0,-1 0-1 0 0,0-1 0 0 0,1 1 1 0 0,-1-1-1 0 0,2 1-27 0 0,13-1 184 0 0,-1 0-40 0 0,-1 0 11 0 0,2 0 48 0 0,-12-1-139 0 0,0 0 0 0 0,-1 0 0 0 0,1 0 0 0 0,0-1 0 0 0,3-1-64 0 0,9-2 118 0 0,-1 3-37 0 0,-1 0 27 0 0,0-5 9 0 0,5-3-15 0 0,-16 9-93 0 0,0-2 0 0 0,-1 1 0 0 0,1 0 0 0 0,-1-1 0 0 0,1 0 0 0 0,-1 0 0 0 0,0-1 0 0 0,0 1 0 0 0,1-2-9 0 0,4-2 37 0 0,5-1 89 0 0,-10 6-86 0 0,-1 0 0 0 0,1 0 0 0 0,-1 0-1 0 0,0 0 1 0 0,0-1 0 0 0,1 0-40 0 0,4-4 78 0 0,6-8 73 0 0,-7 5-100 0 0,-5 4-77 0 0,1-1-64 0 0,8 2-125 0 0,-11 4 221 0 0,1 0-38 0 0,0 0-35 0 0,0 0-34 0 0,1-2-198 0 0,-1-1-119 0 0,1 1-109 0 0,0-1-95 0 0,0 0-84 0 0,-1 1-74 0 0,0 1 52 0 0,0 0-39 0 0,1-4-1336 0 0,-1-4-1191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38.6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427 64 4208 0 0,'0'0'124'0'0,"-2"0"-8"0"0,0 0-140 0 0,0 0 51 0 0,-1 0 76 0 0,0 0 60 0 0,-7-1 538 0 0,6 0-445 0 0,2 1-151 0 0,1-1-50 0 0,-3-6 428 0 0,-1 2 117 0 0,-4 4-233 0 0,-2 1 292 0 0,0 1-120 0 0,6-1-282 0 0,-1 1-32 0 0,-5-1 134 0 0,1-2-105 0 0,1-1-89 0 0,5 1-86 0 0,0-1-1 0 0,-3-1 31 0 0,1 2 24 0 0,0 0 52 0 0,-1 2 94 0 0,-5-1-46 0 0,-19 1 201 0 0,13 4-186 0 0,10 0-156 0 0,7-3-72 0 0,-1 0 0 0 0,1 0 1 0 0,-1 0-1 0 0,1 0 0 0 0,-1 0 0 0 0,1-1 1 0 0,-1 1-1 0 0,1-1 0 0 0,-1 1 1 0 0,0-1-1 0 0,1 0 0 0 0,-1 1 0 0 0,1-1 1 0 0,-1 0-21 0 0,-10 2 127 0 0,3 2-54 0 0,-5 3-36 0 0,-9-2-16 0 0,12 8 22 0 0,10-12-42 0 0,0 0 1 0 0,0 0-1 0 0,-1 0 1 0 0,1 0-1 0 0,0 0 0 0 0,-1 0 1 0 0,1 0-1 0 0,0-1 1 0 0,-1 1-1 0 0,1-1 0 0 0,-1 1 1 0 0,0-1-2 0 0,-19 9 38 0 0,15-5-20 0 0,-1 1 1 0 0,1 0-1 0 0,0 1 0 0 0,-3 3-18 0 0,-5 6 11 0 0,9-1-11 0 0,-5-9 0 0 0,4 8 0 0 0,-4 3 0 0 0,7 0 0 0 0,3-10 0 0 0,0-5 0 0 0,0 0 0 0 0,0 0 0 0 0,-1 0 0 0 0,1 0 0 0 0,0 0 0 0 0,0 0 0 0 0,0 0 0 0 0,0 0 0 0 0,1 0 0 0 0,-1 0 0 0 0,0-1 0 0 0,0 1 0 0 0,0 0 0 0 0,1 0 0 0 0,-1 0 0 0 0,0 0 0 0 0,1 0 0 0 0,-1 0 0 0 0,1-1 0 0 0,-1 1 0 0 0,1 0 0 0 0,0 0 0 0 0,-1-1 0 0 0,1 1 0 0 0,-1 0 0 0 0,1-1 0 0 0,0 1 0 0 0,0-1 0 0 0,0 1 0 0 0,-1-1 0 0 0,1 1 0 0 0,0-1 0 0 0,0 1 0 0 0,0-1 0 0 0,0 0 0 0 0,0 1 0 0 0,2 1 0 0 0,0-1 0 0 0,-1 1 0 0 0,1 1 0 0 0,-1-1 0 0 0,1 0 0 0 0,-1 1 0 0 0,1 0 0 0 0,-1 0 0 0 0,0-1 0 0 0,0 1 0 0 0,0-1 0 0 0,0 0 0 0 0,1 0 0 0 0,0 0 0 0 0,-1 0 0 0 0,1 0 0 0 0,0-1 0 0 0,2 2 0 0 0,16 2-6 0 0,-13-3-6 0 0,-1 0 0 0 0,0 0 0 0 0,1 1 0 0 0,1 1 12 0 0,17 11-2 0 0,-4 2 38 0 0,-13-10 0 0 0,1 0 0 0 0,0 0 0 0 0,8 3-36 0 0,11 4 55 0 0,2 0-40 0 0,61 32-61 0 0,-57-25 66 0 0,-30-17 11 0 0,0 0 1 0 0,-1 0-1 0 0,1 0 1 0 0,1 3-32 0 0,-3-4 22 0 0,0 0 0 0 0,-1 0 0 0 0,1 0 0 0 0,0-1 0 0 0,1 1 0 0 0,-1-1 0 0 0,1 1-22 0 0,7 1 81 0 0,-10-3-72 0 0,0-1 0 0 0,0 0 0 0 0,0 1 0 0 0,0-1 0 0 0,0 1 0 0 0,0-1 0 0 0,0 1 0 0 0,0 0 0 0 0,0-1 0 0 0,0 1 0 0 0,0 0 0 0 0,0 0 0 0 0,0 0 0 0 0,0-1 0 0 0,-1 1 1 0 0,1 0-1 0 0,0 0 0 0 0,0 1-9 0 0,4 9 93 0 0,6 7 75 0 0,-9-15-13 0 0,-4-1 6 0 0,-9 9 6 0 0,9-8-40 0 0,0-1-45 0 0,1 1-29 0 0,1 1-23 0 0,0 2 38 0 0,-8 3 46 0 0,-8 0 102 0 0,3-2-61 0 0,5 0-80 0 0,-13 9 58 0 0,-1-7-34 0 0,14-7-77 0 0,0 0 0 0 0,1-1 1 0 0,-1 0-1 0 0,0-1 1 0 0,-5 0-23 0 0,-2 2 56 0 0,0 4-33 0 0,-2 0-1 0 0,-1-4 37 0 0,3-2-44 0 0,5 1-15 0 0,1-1 0 0 0,-1 0 0 0 0,1-1 0 0 0,-1 0 1 0 0,-1-1-1 0 0,-3-4-64 0 0,-6-5-184 0 0,4 2 8 0 0,13 8 207 0 0,0-1-80 0 0,0 1-76 0 0,0-1-69 0 0,0 1-65 0 0,1-1-60 0 0,-1 1-52 0 0,0 0-49 0 0,-1-1-489 0 0,-1-1-107 0 0,-1 1-657 0 0,-3 2-983 0 0</inkml:trace>
  <inkml:trace contextRef="#ctx0" brushRef="#br0" timeOffset="508.44">822 221 5696 0 0,'0'0'132'0'0,"0"0"17"0"0,2 3 10 0 0,2 1-112 0 0,1 0 23 0 0,10 4-33 0 0,6 2-31 0 0,-13-7 26 0 0,0-3 67 0 0,0 0 71 0 0,0 2 77 0 0,5 9 353 0 0,-12-10-346 0 0,1 0-48 0 0,-1 0-41 0 0,0 0-37 0 0,1-1-16 0 0,-1 0-37 0 0,1 1-23 0 0,0-1-18 0 0,2 0 25 0 0,-2 0 73 0 0,-2 0-127 0 0,29 16 680 0 0,-13-5-318 0 0,-15-10-205 0 0,1 0-36 0 0,2 0 38 0 0,-1 0-89 0 0,3-2-3 0 0,-4 0 39 0 0,2 1 30 0 0,38 0 1062 0 0,-12 0-507 0 0,-3 0-222 0 0,-14 0-284 0 0,0 0-34 0 0,-11 0-138 0 0,0 0 1 0 0,0-1-1 0 0,-1 1 0 0 0,1-1 1 0 0,0 0-1 0 0,0 0 1 0 0,-1 1-1 0 0,1-1 1 0 0,0 0-1 0 0,-1 0 1 0 0,1 0-1 0 0,-1-1 1 0 0,0 1-1 0 0,1 0 0 0 0,-1-1 1 0 0,1 0-19 0 0,15-11 113 0 0,-4 11-41 0 0,-13 2-71 0 0,0 0 0 0 0,0 0 0 0 0,0 0 1 0 0,0 0-1 0 0,0 0 0 0 0,0 0 0 0 0,1 0 1 0 0,-1 0-1 0 0,0 0 0 0 0,0 0 0 0 0,0 0 1 0 0,0 0-1 0 0,0 0 0 0 0,0 0 1 0 0,0 0-1 0 0,0 0 0 0 0,0 0 0 0 0,0 0 1 0 0,1 0-1 0 0,-1 0 0 0 0,0 0 0 0 0,0 0 1 0 0,0 0-1 0 0,0 0 0 0 0,0-1 0 0 0,0 1 1 0 0,0 0-1 0 0,0 0 0 0 0,0 0 0 0 0,0 0 1 0 0,0 0-1 0 0,0 0 0 0 0,0 0 1 0 0,0 0-1 0 0,1 0 0 0 0,-1 0 0 0 0,0 0 1 0 0,0 0-1 0 0,0 0 0 0 0,0-1 0 0 0,0 1 1 0 0,0 0-1 0 0,0 0 0 0 0,0 0 0 0 0,0 0 1 0 0,0 0-1 0 0,0 0 0 0 0,0 0 0 0 0,0 0 1 0 0,0 0-1 0 0,0 0 0 0 0,0-1 1 0 0,0 1-1 0 0,0 0 0 0 0,0 0 0 0 0,0 0 1 0 0,0 0-2 0 0,-1 0 3 0 0,1-1 0 0 0,0 1 1 0 0,0-1-1 0 0,0 1 1 0 0,0-1-1 0 0,0 1 1 0 0,1-1-1 0 0,-1 1 0 0 0,0-1 1 0 0,0 1-1 0 0,0-1 1 0 0,0 1-1 0 0,0-1 1 0 0,1 1-1 0 0,-1-1 0 0 0,0 1 1 0 0,0 0-1 0 0,1-1 1 0 0,-1 1-1 0 0,0-1 1 0 0,1 1-1 0 0,-1 0 0 0 0,0-1 1 0 0,1 1-1 0 0,-1 0 1 0 0,1-1-1 0 0,-1 1 1 0 0,1 0-1 0 0,-1 0 0 0 0,0 0 1 0 0,1-1-1 0 0,-1 1 1 0 0,1 0-1 0 0,-1 0 1 0 0,1 0-1 0 0,-1 0 0 0 0,1 0 1 0 0,-1 0-1 0 0,1 0 1 0 0,-1 0-1 0 0,1 0 1 0 0,0 0-4 0 0,-1 0 1 0 0,0 0 0 0 0,0 0 0 0 0,0 0 0 0 0,0 0 0 0 0,0 0 0 0 0,0 0 0 0 0,0 0 0 0 0,0 0 0 0 0,0 0 0 0 0,1 0 0 0 0,-1 0 0 0 0,0 0 0 0 0,0 0 0 0 0,0 0 0 0 0,0 0 0 0 0,0 0 0 0 0,0 0 1 0 0,0 0-1 0 0,0 0 0 0 0,0 0 0 0 0,0 0 0 0 0,1 0 0 0 0,-1 0 0 0 0,0 0 0 0 0,0 0 0 0 0,0 0 0 0 0,0 0 0 0 0,0 0 0 0 0,0-1 0 0 0,0 1 0 0 0,0 0 0 0 0,0 0 0 0 0,0 0 0 0 0,0 0 0 0 0,0 0 0 0 0,0 0 1 0 0,0 0-1 0 0,0 0 0 0 0,0 0 0 0 0,0 0 0 0 0,0 0 0 0 0,0 0 0 0 0,1-1 0 0 0,-1 1 0 0 0,0 0 0 0 0,0 0 0 0 0,0 0 0 0 0,0 0 0 0 0,0 0 0 0 0,0 0 0 0 0,-1 0 0 0 0,1 0 0 0 0,0 0 0 0 0,0 0 0 0 0,0-1 1 0 0,0 1-1 0 0,0 0-1 0 0,0-3 8 0 0,0 1-8 0 0,0 0 0 0 0,0 0 1 0 0,0 0-1 0 0,0 1 0 0 0,0-1 1 0 0,0 0-1 0 0,0 0 1 0 0,1 0-1 0 0,-1 1 0 0 0,1-1 1 0 0,0-1-1 0 0,5-2 0 0 0,-5 5 0 0 0,-1 0 0 0 0,1 0 0 0 0,-1 0 0 0 0,1-1 0 0 0,-1 1 0 0 0,0 0 0 0 0,1-1 0 0 0,-1 1 0 0 0,1 0 0 0 0,-1-1 0 0 0,0 1 0 0 0,0-1 0 0 0,1 1 0 0 0,-1 0 0 0 0,0-1 0 0 0,0 1 0 0 0,1-1 0 0 0,-1 1 0 0 0,0-1 0 0 0,0 1 0 0 0,0-1 0 0 0,0 1 0 0 0,0-1 0 0 0,1 1 0 0 0,-1-1 0 0 0,0 1 0 0 0,0-1 0 0 0,0 1 0 0 0,-1-1 0 0 0,1 1 0 0 0,0-1 0 0 0,0 1 0 0 0,0-11 6 0 0,1 9 3 0 0,-1-1 1 0 0,0 0 0 0 0,1 0-1 0 0,-1 0 1 0 0,-1 0-1 0 0,1 1 1 0 0,0-1 0 0 0,-1 0-1 0 0,0 0 1 0 0,1 1 0 0 0,-2-2-10 0 0,-4-1 34 0 0,5 5-33 0 0,1 0 1 0 0,0 0-1 0 0,-1-1 0 0 0,1 1 1 0 0,-1 0-1 0 0,1 0 1 0 0,0-1-1 0 0,-1 1 1 0 0,1 0-1 0 0,-1-1 1 0 0,1 1-1 0 0,0-1 0 0 0,0 1 1 0 0,-1 0-1 0 0,1-1 1 0 0,0 1-1 0 0,0-1 1 0 0,-1 1-1 0 0,1-1 0 0 0,0 1 1 0 0,0-1-1 0 0,0 1 1 0 0,0-1-1 0 0,0 1 1 0 0,0-1-1 0 0,0 1 0 0 0,0-1 1 0 0,0 1-1 0 0,0-1 1 0 0,0 1-1 0 0,0-1 1 0 0,0 0-2 0 0,0-5 4 0 0,1 4 1 0 0,-1 1-1 0 0,0-1 1 0 0,0 0 0 0 0,0 1-1 0 0,0-1 1 0 0,0 0-1 0 0,0 1 1 0 0,-1-1 0 0 0,1 1-1 0 0,-1-1 1 0 0,1 0 0 0 0,-1-1-5 0 0,-10-2 12 0 0,6-5-2 0 0,-6 4 33 0 0,6-4-32 0 0,4 10-11 0 0,1-1 0 0 0,-1 1 0 0 0,0-1 0 0 0,0 1 0 0 0,0 0 0 0 0,1 0 0 0 0,-1-1 0 0 0,0 1 0 0 0,0 0 0 0 0,0 0 0 0 0,0 0 0 0 0,0 0 0 0 0,1 0 0 0 0,-2 0 0 0 0,-30 0 0 0 0,31 0 0 0 0,-1 0 0 0 0,0 1 0 0 0,1-1 0 0 0,-1 0 0 0 0,0 1 0 0 0,1-1 0 0 0,-1 1 0 0 0,1-1 0 0 0,-1 1 0 0 0,1 0 0 0 0,-1 0 0 0 0,1 0 0 0 0,-1-1 0 0 0,1 2 0 0 0,-7 2 0 0 0,-5 3-11 0 0,0 0 0 0 0,0 1 1 0 0,1 0-1 0 0,0 1 0 0 0,0 0 1 0 0,-8 9 10 0 0,13-10 0 0 0,2-3 0 0 0,1-1 0 0 0,-1 1 0 0 0,0-1 0 0 0,-3 2 0 0 0,3-3 0 0 0,-1 1 0 0 0,1 1 0 0 0,0-1 0 0 0,0 1 0 0 0,1 0 0 0 0,-1 0 0 0 0,1 0 0 0 0,-2 3 0 0 0,3-3 0 0 0,0-1-1 0 0,0 1 1 0 0,-1-1 0 0 0,0 0 0 0 0,0 0 0 0 0,0-1 0 0 0,-2 3 0 0 0,1-3 8 0 0,1 1 0 0 0,0-1-1 0 0,0 1 1 0 0,1 0 0 0 0,-1 0-1 0 0,1 1 1 0 0,-2 2-8 0 0,-14 28 38 0 0,-2 27 133 0 0,11-33-89 0 0,8-23-65 0 0,-8 27 26 0 0,10-31-42 0 0,-1 1-1 0 0,1-1 0 0 0,0 0 0 0 0,0 0 1 0 0,0 1-1 0 0,0-1 0 0 0,0 0 0 0 0,0 0 1 0 0,0 1-1 0 0,1-1 0 0 0,-1 0 0 0 0,1 0 1 0 0,0 1-1 0 0,6 5 0 0 0,-6-8 0 0 0,-1 0 0 0 0,0 1 0 0 0,1-1 0 0 0,-1 0 0 0 0,1 1 0 0 0,-1-1 0 0 0,0 0 0 0 0,1 1 0 0 0,-1-1 0 0 0,0 1 0 0 0,0-1 0 0 0,1 0 0 0 0,-1 1 0 0 0,0-1 0 0 0,0 1 0 0 0,1-1 0 0 0,-1 1 0 0 0,0-1 0 0 0,0 1 0 0 0,0-1 0 0 0,0 1 0 0 0,0-1 0 0 0,0 1 0 0 0,0-1 0 0 0,0 1 0 0 0,0-1 0 0 0,0 1 0 0 0,0-1 0 0 0,0 1 0 0 0,0 2 0 0 0,1 0 0 0 0,0 0 0 0 0,-1-1 0 0 0,1 1 0 0 0,0 0 0 0 0,0-1 0 0 0,1 1 0 0 0,-1 0 0 0 0,0-1 0 0 0,1 0 0 0 0,0 1 0 0 0,0-1 0 0 0,-1 0 0 0 0,1 0 0 0 0,0 0 0 0 0,1 0 0 0 0,-1 0 0 0 0,0 0 0 0 0,1-1 0 0 0,-1 1 0 0 0,2 0 0 0 0,4 3 0 0 0,0-1 0 0 0,0 0 0 0 0,1 0 0 0 0,-1-1 0 0 0,10 2 0 0 0,-12-3-1 0 0,1-1-1 0 0,1 0 1 0 0,-1-1 0 0 0,0 1 0 0 0,0-2 0 0 0,3 1 1 0 0,5-1-41 0 0,2 1-41 0 0,-10 0 37 0 0,1 0 0 0 0,-1-1-1 0 0,7-1 46 0 0,-5-1-59 0 0,-4 1-30 0 0,-2 1-2 0 0,0-1-36 0 0,0 1-44 0 0,1 0-50 0 0,-1 0 3 0 0,1 1-33 0 0,3-1-341 0 0,0 0 80 0 0,-1 1-46 0 0,6 0-658 0 0,3 0-509 0 0,4 0-979 0 0,-19 0 2680 0 0</inkml:trace>
  <inkml:trace contextRef="#ctx0" brushRef="#br0" timeOffset="1124.24">1942 95 3792 0 0,'-16'-13'108'0'0,"0"10"-5"0"0,11 3-219 0 0,0 1 121 0 0,1-1 52 0 0,0 0 37 0 0,-4 0 188 0 0,-1 0 180 0 0,-3-3 363 0 0,4-2-410 0 0,-2-1 177 0 0,-4 4 107 0 0,8 1-489 0 0,-2 1 109 0 0,-1 0 96 0 0,-12 0 633 0 0,14 0-725 0 0,0 1-50 0 0,2 1-106 0 0,-3 3-4 0 0,-4 2 107 0 0,1-6-48 0 0,4-1-85 0 0,6 0-93 0 0,-1 0 0 0 0,0 0 0 0 0,1 0 0 0 0,-1 0-1 0 0,0 0 1 0 0,1 0 0 0 0,-1 0 0 0 0,0 0 0 0 0,1 1 0 0 0,-1-1 0 0 0,1 1 0 0 0,-2 0-44 0 0,-5 12 344 0 0,-1-5-193 0 0,-3 3 87 0 0,4 2 25 0 0,-2-1-127 0 0,-9 5-15 0 0,4-7-57 0 0,1 5 39 0 0,-8 20 191 0 0,10-17-95 0 0,-1 2 40 0 0,2-5-71 0 0,-12 19 34 0 0,21-32-199 0 0,0 0 1 0 0,1 1-1 0 0,-1 0 0 0 0,0 0 0 0 0,1 0 0 0 0,-1 0 0 0 0,1 2-3 0 0,-2 18 45 0 0,2-18-43 0 0,1-1 1 0 0,-1 1-1 0 0,0-1 0 0 0,0 0 0 0 0,-2 5-2 0 0,1-7 0 0 0,1 1 0 0 0,0 0 0 0 0,0 0 0 0 0,0 1 0 0 0,1-1 0 0 0,-1 0 0 0 0,1 0 0 0 0,0 0 0 0 0,0 0 0 0 0,0 0 0 0 0,0 1 0 0 0,1 2 0 0 0,5 7 0 0 0,-5-12 0 0 0,0 1 0 0 0,0-1 0 0 0,-1 0 0 0 0,1 1 0 0 0,0-1 0 0 0,-1 1 0 0 0,1-1 0 0 0,-1 1 0 0 0,0 0 0 0 0,0-1 0 0 0,1 1 0 0 0,-1-1 0 0 0,0 1 0 0 0,0 0 1 0 0,0 0 1 0 0,0-1 0 0 0,1 1-1 0 0,-1 0 1 0 0,0 0 0 0 0,1 0 0 0 0,0-1-1 0 0,-1 1 1 0 0,1 0 0 0 0,0-1 0 0 0,0 2-2 0 0,15 15 90 0 0,-9-13-26 0 0,0 0 1 0 0,1 0 0 0 0,-1 0 0 0 0,5 1-65 0 0,-4-1 42 0 0,-7-4-32 0 0,1 0 0 0 0,-1-1 0 0 0,1 1 0 0 0,-1 0 0 0 0,1 0 0 0 0,-1-1-1 0 0,1 1 1 0 0,-1-1 0 0 0,1 1 0 0 0,0-1 0 0 0,-1 0 0 0 0,1 1 0 0 0,0-1 0 0 0,-1 0-10 0 0,16 1 126 0 0,-13-1-85 0 0,0 1 1 0 0,1-1-1 0 0,-1 0 1 0 0,0 0 0 0 0,1 0-1 0 0,-1-1 1 0 0,0 0-1 0 0,1 0 1 0 0,3-1-42 0 0,1-3 137 0 0,1 0 0 0 0,-1-1 1 0 0,7-6-138 0 0,3-5 145 0 0,3-12 37 0 0,-17 21-138 0 0,0 1-1 0 0,0 0 0 0 0,5-5-43 0 0,-6 8 21 0 0,0-2 0 0 0,0 1-1 0 0,-1 0 1 0 0,0-1 0 0 0,0 1-1 0 0,0-1 1 0 0,-1 0 0 0 0,0 0-1 0 0,2-6-20 0 0,9-21 40 0 0,-1-2-40 0 0,-9 25 0 0 0,-1 5 3 0 0,-1-1 1 0 0,0 0 0 0 0,-1 1 0 0 0,1-1 0 0 0,-1 1 0 0 0,0-1 0 0 0,0 0 0 0 0,-1 0-4 0 0,0-6 22 0 0,1 1-13 0 0,0 9-9 0 0,-1-1 0 0 0,1 0 1 0 0,1 1-1 0 0,-1-1 0 0 0,0 0 0 0 0,1 1 0 0 0,-1-1 1 0 0,2-2-1 0 0,8-24 0 0 0,-7 0 0 0 0,-3 13-15 0 0,0 14-54 0 0,3 2 11 0 0,-3 0 58 0 0,0 0 0 0 0,1 0 1 0 0,0 0-1 0 0,-1 0 0 0 0,1 0 0 0 0,0 0 0 0 0,-1 0 0 0 0,1 0 1 0 0,0 0-1 0 0,-1 1 0 0 0,1-1 0 0 0,0 0 0 0 0,-1 0 0 0 0,1 1 1 0 0,-1-1-1 0 0,1 0 0 0 0,0 2 4 0 0,-1-1 0 0 0,1 0 0 0 0,-1 0 0 0 0,1 0 0 0 0,-1 1 0 0 0,0-1 0 0 0,0 0 1 0 0,1 0-1 0 0,-1 1 0 0 0,0-1 0 0 0,0 0 0 0 0,0 1 0 0 0,0-1 0 0 0,0 0 0 0 0,-1 0 0 0 0,1 1-4 0 0,0 0-2 0 0,0 0 0 0 0,0 0 0 0 0,0 0 0 0 0,0 0 0 0 0,0 0 0 0 0,0 1 0 0 0,1-1 0 0 0,-1 0 0 0 0,1 0 0 0 0,-1 0 2 0 0,2 2-23 0 0,0-1 0 0 0,0 0 0 0 0,-1 1 0 0 0,0 0 0 0 0,1-1 1 0 0,-1 1-1 0 0,-1 0 0 0 0,1 0 0 0 0,0 3 23 0 0,-1 19-114 0 0,0 271 96 0 0,0-289 18 0 0,-1 1 0 0 0,0-1 0 0 0,-1 0 0 0 0,-2 8 0 0 0,2-9 0 0 0,0 1 0 0 0,1-1 0 0 0,0 0 0 0 0,0 7 0 0 0,1 54 0 0 0,0-38-7 0 0,0 48 88 0 0,0-77-80 0 0,0-1 1 0 0,0 1-1 0 0,0-1 0 0 0,0 1 1 0 0,0-1-1 0 0,0 1 0 0 0,0-1 1 0 0,0 1-1 0 0,0-1 0 0 0,0 0 1 0 0,0 1-1 0 0,0-1 0 0 0,0 1 0 0 0,0-1 1 0 0,0 1-1 0 0,-1-1 0 0 0,1 1 1 0 0,0-1-1 0 0,0 1 0 0 0,0-1 1 0 0,-1 0-1 0 0,1 1 0 0 0,0-1 0 0 0,-1 0 1 0 0,1 1-1 0 0,0-1 0 0 0,-1 0 1 0 0,1 1-1 0 0,0-1 0 0 0,-1 0 1 0 0,1 1-1 0 0,-1-1 0 0 0,0 0-1 0 0,-5 6 12 0 0,5-3-1 0 0,0 0 0 0 0,1-1-1 0 0,-1 1 1 0 0,1 0 0 0 0,0 0 0 0 0,0 0 0 0 0,0 2-11 0 0,0-2 39 0 0,0-3-126 0 0,0-3-73 0 0,0 3-2 0 0,0 0 55 0 0,0-1 27 0 0,-1 1 107 0 0,1-1 66 0 0,0-1 201 0 0,0 1-233 0 0,0 0-34 0 0,0 0-56 0 0,0 0-88 0 0,0 0-61 0 0,0 0-86 0 0,0 0-99 0 0,1 0-109 0 0,-1 0-123 0 0,1 1 249 0 0,-1-1-36 0 0,0 1-36 0 0,1-1-38 0 0,-1 1-39 0 0,1-1-42 0 0,3-3-1352 0 0,5-5-1072 0 0</inkml:trace>
  <inkml:trace contextRef="#ctx0" brushRef="#br0" timeOffset="1496.91">2131 127 7800 0 0,'0'0'174'0'0,"0"0"29"0"0,0 0 13 0 0,3 0-31 0 0,7 0-89 0 0,-8 0-1 0 0,2 2 108 0 0,6 12 195 0 0,-7-1-40 0 0,-1-6 18 0 0,0-3-298 0 0,7 16 183 0 0,-7-11-123 0 0,-2 1 57 0 0,2 1 47 0 0,3-2-44 0 0,2 5 10 0 0,-2 12 77 0 0,0-11-104 0 0,-3-12-142 0 0,-1 1 0 0 0,0-1 0 0 0,0 1-1 0 0,0-1 1 0 0,0 0 0 0 0,-1 1 0 0 0,1 0 0 0 0,-1-1 0 0 0,0 1-39 0 0,1 14 120 0 0,3 0 59 0 0,13 34 487 0 0,-10-32-415 0 0,-4-10-93 0 0,0-2-47 0 0,0 0-24 0 0,0 2-9 0 0,1 1 5 0 0,1 4 129 0 0,1-1 0 0 0,0 0-1 0 0,3 4-211 0 0,9 9 268 0 0,1-4-46 0 0,-17-21-63 0 0,1-2 8 0 0,5 2-63 0 0,2 3 10 0 0,-2-2 28 0 0,-6-5-39 0 0,-1-3 38 0 0,-1 2 143 0 0,1 4-43 0 0,2-1-103 0 0,0-1-67 0 0,5-1-11 0 0,-7 2 5 0 0,4-3 38 0 0,0-1 35 0 0,14-14 381 0 0,-9 5-222 0 0,-5 3-144 0 0,-3 2-67 0 0,-1 0-51 0 0,-2-1 18 0 0,1-12 44 0 0,4 4 6 0 0,0 7-55 0 0,-2 7-39 0 0,-1 0-1 0 0,0 0 1 0 0,0 0 0 0 0,0 0 0 0 0,0-1-1 0 0,0 1 1 0 0,-1 0 0 0 0,1 0-1 0 0,-1-1 1 0 0,0-1-9 0 0,1-3 17 0 0,0 0 0 0 0,0-1 0 0 0,1 1 0 0 0,0 1 0 0 0,3-9-17 0 0,-4 14 2 0 0,0-1 6 0 0,0-1 0 0 0,0 1-1 0 0,-1 0 1 0 0,1-1 0 0 0,-1 1 0 0 0,0 0 0 0 0,0-1 0 0 0,0 1-8 0 0,1-17 3 0 0,4 3-2 0 0,-3 11 1 0 0,0-1 0 0 0,-1 0 0 0 0,1 0 0 0 0,-1 0 0 0 0,-1-3-2 0 0,0 7 1 0 0,0 0-1 0 0,1 0 1 0 0,-1 0 0 0 0,1 0 0 0 0,-1 0-1 0 0,1 0 1 0 0,0-1-1 0 0,4-6-29 0 0,0-1-67 0 0,-3-8-93 0 0,-2 17 165 0 0,0 0 0 0 0,1 1 0 0 0,-1-1 0 0 0,0 0 0 0 0,1 1 0 0 0,-1-1 0 0 0,1 1 0 0 0,-1-1 0 0 0,1 1 0 0 0,0-1 0 0 0,-1 1 0 0 0,1-1 0 0 0,0 1 1 0 0,0-1 23 0 0,4-6-163 0 0,8-16-808 0 0,-10 17 678 0 0,-1 3 87 0 0,-2 1 16 0 0,1 1-17 0 0,0 0-65 0 0,-1 1-82 0 0,1-1-96 0 0,0 2 62 0 0,0-1-51 0 0,0 1-46 0 0,1-1-40 0 0,-1 1-149 0 0,1 0-41 0 0,0 0-181 0 0,2 0-490 0 0</inkml:trace>
  <inkml:trace contextRef="#ctx0" brushRef="#br0" timeOffset="2053.71">2809 332 5328 0 0,'3'0'116'0'0,"8"0"17"0"0,-9 0 12 0 0,1 0-14 0 0,2 0-95 0 0,2 0-36 0 0,11 1-21 0 0,-5-1 82 0 0,-4-1 98 0 0,-4 0-29 0 0,-2-1 40 0 0,5-3 93 0 0,2 0 120 0 0,4 2 104 0 0,-6 2-197 0 0,0 0-80 0 0,0-1-38 0 0,2-3-3 0 0,1 1 17 0 0,3-1 183 0 0,-1-1-52 0 0,4-3 81 0 0,0-1-62 0 0,24-13 312 0 0,-20 13-419 0 0,-14 6-154 0 0,-3 1-35 0 0,2-3-30 0 0,-2 0 4 0 0,9-9 66 0 0,-7 4-18 0 0,0-2-26 0 0,-2 5-22 0 0,-1-8 63 0 0,-2 7-31 0 0,-2 0-19 0 0,-12-20 47 0 0,10 24-56 0 0,3 4-15 0 0,0 1-1 0 0,0-1 0 0 0,-1 0 1 0 0,1 1-1 0 0,0-1 0 0 0,-1 1 0 0 0,1-1 1 0 0,-1 0-1 0 0,1 1 0 0 0,0-1 1 0 0,-1 1-1 0 0,1-1 0 0 0,-1 1 1 0 0,0-1-1 0 0,1 1 0 0 0,-1 0 1 0 0,1-1-1 0 0,-1 1 0 0 0,0 0 1 0 0,1-1-1 0 0,-1 1 0 0 0,0 0-2 0 0,-4-3 5 0 0,-11-10 55 0 0,1 0 35 0 0,2 8-6 0 0,8-2-35 0 0,5 7-51 0 0,0-1 1 0 0,-1 1-1 0 0,1 0 0 0 0,0-1 1 0 0,0 1-1 0 0,-1-1 1 0 0,1 1-1 0 0,0 0 0 0 0,-1-1 1 0 0,1 1-1 0 0,0 0 1 0 0,-1-1-1 0 0,1 1 1 0 0,-1 0-1 0 0,1 0 0 0 0,-1-1 1 0 0,1 1-1 0 0,-1 0 1 0 0,1 0-1 0 0,-1 0 0 0 0,1 0 1 0 0,0-1-1 0 0,-1 1 1 0 0,1 0-1 0 0,-1 0 0 0 0,1 0 1 0 0,-1 0-1 0 0,1 0 1 0 0,-1 0-1 0 0,1 0 1 0 0,-1 1-1 0 0,0-1-3 0 0,-44 0 263 0 0,40 2-170 0 0,-16 12 87 0 0,-3 2 25 0 0,11-1-113 0 0,9-5-69 0 0,3-7-23 0 0,0-1 0 0 0,-1 0-1 0 0,1 1 1 0 0,0-1 0 0 0,0 0 0 0 0,-1 0 0 0 0,0 0 0 0 0,1 0 0 0 0,-1 0 0 0 0,1-1 0 0 0,-1 0 0 0 0,1 0 0 0 0,0 0 0 0 0,0 0 0 0 0,0 1 0 0 0,0-1 0 0 0,0 0 0 0 0,0 1 0 0 0,0-1 0 0 0,0 0 0 0 0,0 1 0 0 0,1-1 0 0 0,-1 1 0 0 0,1-1 0 0 0,-1 1 0 0 0,1-1 0 0 0,0 1 0 0 0,-1 0 0 0 0,1-1 0 0 0,0 1 0 0 0,0-1 0 0 0,0 1 0 0 0,0 0 0 0 0,0 1 0 0 0,0 0 0 0 0,0 0 0 0 0,0 0 0 0 0,-1 0 0 0 0,0 0 0 0 0,1 0 0 0 0,-1 0 0 0 0,0 0 0 0 0,0 0 0 0 0,-1 0 0 0 0,1 0 0 0 0,0-1 0 0 0,-1 1 0 0 0,0-1 0 0 0,-1 2 0 0 0,1-1 0 0 0,1 0 1 0 0,-1-1 0 0 0,1 1-1 0 0,-1 0 1 0 0,1 0 0 0 0,0 0 0 0 0,0 0-1 0 0,0 1 1 0 0,0-1 0 0 0,1 0-1 0 0,-1 0 1 0 0,1 0 0 0 0,0 1-1 0 0,0-1 1 0 0,0 0 0 0 0,0 0 0 0 0,1 3-1 0 0,5 10 38 0 0,-5-13-27 0 0,1 0-1 0 0,-1 0 1 0 0,0 1 0 0 0,-1-1-1 0 0,1 0 1 0 0,0 1 0 0 0,-1-1 0 0 0,0 2-11 0 0,0-1 12 0 0,1-1 0 0 0,-1 0 0 0 0,0 1 0 0 0,1-1 0 0 0,0 0 0 0 0,-1 0 0 0 0,3 3-12 0 0,9 16 36 0 0,-9-17-34 0 0,0 1-1 0 0,0-1 1 0 0,0 1-1 0 0,-1-1 1 0 0,1 1-2 0 0,-2-3 0 0 0,0 0 0 0 0,0 0 0 0 0,0 0 0 0 0,1-1 0 0 0,-1 1 0 0 0,1-1 0 0 0,0 1 0 0 0,0-1 0 0 0,13 9 0 0 0,-4 0 1 0 0,-9-8 5 0 0,0 0 0 0 0,0-1 0 0 0,1 1 0 0 0,0-1-1 0 0,-1 1 1 0 0,1-1 0 0 0,0 0 0 0 0,0 0 0 0 0,0 0 0 0 0,0 0 0 0 0,2 0-6 0 0,32 14 80 0 0,-11-11-50 0 0,-13 1 10 0 0,-12-5-36 0 0,1 0 0 0 0,-1 0 0 0 0,1 0 0 0 0,-1-1 0 0 0,1 1 0 0 0,-1 0 0 0 0,1-1 0 0 0,0 0 0 0 0,-1 1 0 0 0,1-1 0 0 0,0 0 0 0 0,-1 0 0 0 0,1 0 0 0 0,0 0-4 0 0,72 0 224 0 0,-62 0-184 0 0,17-1 37 0 0,-17-4-86 0 0,3-5-41 0 0,-9 7-9 0 0,5-2 94 0 0,-5 3-48 0 0,0 0-72 0 0,-3 0 3 0 0,0 1-33 0 0,0 0-39 0 0,0-1-42 0 0,0 1-49 0 0,0-1-54 0 0,0 0-190 0 0,1 0-115 0 0,-2 0 254 0 0,-1 1-32 0 0,1-1-35 0 0,0 1-37 0 0,5-7-1574 0 0,1 0-85 0 0</inkml:trace>
  <inkml:trace contextRef="#ctx0" brushRef="#br0" timeOffset="2495.37">3504 0 6048 0 0,'0'0'133'0'0,"0"0"23"0"0,0 3 11 0 0,-1 5-100 0 0,1 11 9 0 0,3-1-51 0 0,4-9-12 0 0,-1 0 48 0 0,-2-3-19 0 0,-1 1 39 0 0,0-1 39 0 0,-1 2 38 0 0,0-1 37 0 0,-1 2 37 0 0,0-1 36 0 0,-1 2 35 0 0,1-2-50 0 0,0-1-69 0 0,1 0-30 0 0,2 1-7 0 0,0 1-7 0 0,-2-1-3 0 0,0 0 32 0 0,-2 2 68 0 0,4 19 203 0 0,4-2-36 0 0,-7-25-365 0 0,2 7 171 0 0,-2-1-44 0 0,-1 1-10 0 0,-1 3 26 0 0,1 0 7 0 0,0-3-73 0 0,0 0 39 0 0,0 24 469 0 0,0-21-382 0 0,0 1-45 0 0,3 6 224 0 0,2-5-109 0 0,0-3-91 0 0,-4-10-202 0 0,-1 0 0 0 0,0 1 0 0 0,1-1 0 0 0,-1 0 0 0 0,0 1 0 0 0,0-1 0 0 0,0 0 0 0 0,0 1 0 0 0,0-1 0 0 0,-1 0 0 0 0,1 1 0 0 0,0-1 0 0 0,-1 0 0 0 0,1 1-19 0 0,-6 9 160 0 0,5-11-149 0 0,1 1 0 0 0,-1-1-1 0 0,1 1 1 0 0,-1-1-1 0 0,1 1 1 0 0,-1-1 0 0 0,1 1-1 0 0,0 0 1 0 0,-1-1-1 0 0,1 1 1 0 0,0 0 0 0 0,0-1-1 0 0,-1 1 1 0 0,1 0 0 0 0,0 0-1 0 0,0-1 1 0 0,0 1-1 0 0,0 0 1 0 0,0 0 0 0 0,0-1-1 0 0,0 1 1 0 0,0 0 0 0 0,0 0-1 0 0,0-1 1 0 0,0 1-1 0 0,0 0 1 0 0,1-1 0 0 0,-1 1-1 0 0,0 0-10 0 0,7 4 127 0 0,-7-5-119 0 0,1 0 1 0 0,-1 0-1 0 0,1 0 1 0 0,-1 1-1 0 0,1-1 1 0 0,-1 0-1 0 0,0 1 1 0 0,1-1-1 0 0,-1 0 1 0 0,0 1-1 0 0,1-1 1 0 0,-1 1-1 0 0,0-1 1 0 0,0 0-1 0 0,1 1 1 0 0,-1-1-1 0 0,0 1 1 0 0,0-1-1 0 0,0 1 1 0 0,1-1-1 0 0,-1 1 1 0 0,0-1-1 0 0,0 1 1 0 0,0-1-1 0 0,0 1 1 0 0,0-1-1 0 0,0 1 1 0 0,0-1-1 0 0,0 1 1 0 0,0-1-1 0 0,0 1 1 0 0,0-1-9 0 0,0 14 261 0 0,0-12 25 0 0,0-2 2 0 0,0 0-22 0 0,0 0-90 0 0,0 0-42 0 0,0 0-6 0 0,0 0-2 0 0,0-2-6 0 0,0-31 156 0 0,0 11-131 0 0,0 3-64 0 0,0 1-46 0 0,1 3 12 0 0,5-2-31 0 0,0 1-15 0 0,-1-15-1 0 0,5-1 0 0 0,-7 20 0 0 0,-2 8 0 0 0,0 1 0 0 0,0-1 0 0 0,0 0 0 0 0,0 0 0 0 0,1 1 0 0 0,0-1 0 0 0,-1 1 0 0 0,1-1 0 0 0,2-1 0 0 0,12-23-19 0 0,3-6-42 0 0,-16 30 42 0 0,0 0-1 0 0,1 0 1 0 0,-1 1-1 0 0,1-1 0 0 0,-1 1 1 0 0,1 0-1 0 0,3-2 20 0 0,16-11-93 0 0,-12 3 11 0 0,10 8 16 0 0,-14-2 48 0 0,-7 6 17 0 0,0 1 0 0 0,0 0-1 0 0,0-1 1 0 0,0 1 0 0 0,1 0 0 0 0,-1-1 0 0 0,0 1 0 0 0,0 0 0 0 0,0 0 0 0 0,1-1 0 0 0,-1 1 0 0 0,0 0 0 0 0,1 0 0 0 0,-1-1 0 0 0,0 1 0 0 0,1 0 0 0 0,-1 0 0 0 0,0 0 0 0 0,1-1 0 0 0,-1 1-1 0 0,0 0 1 0 0,1 0 0 0 0,-1 0 0 0 0,0 0 0 0 0,1 0 0 0 0,-1 0 0 0 0,0 0 0 0 0,1 0 0 0 0,-1 0 0 0 0,1 0 0 0 0,-1 0 0 0 0,0 0 0 0 0,1 0 0 0 0,-1 0 0 0 0,0 0 0 0 0,1 0 0 0 0,-1 1 0 0 0,0-1 0 0 0,1 0-1 0 0,-1 0 1 0 0,0 0 0 0 0,1 0 0 0 0,-1 1 0 0 0,0-1 0 0 0,0 0 0 0 0,1 0 1 0 0,4 3-7 0 0,0-1-3 0 0,-1 0 0 0 0,1 0 0 0 0,0 1 0 0 0,-1 0 0 0 0,1 0 0 0 0,-1 0 0 0 0,0 0-1 0 0,0 1 1 0 0,0 0 0 0 0,-1-1 0 0 0,1 1 0 0 0,0 2 10 0 0,17 41-73 0 0,-10-18 72 0 0,-10-25 1 0 0,0-1-1 0 0,-1 0 1 0 0,1 0 0 0 0,-1 1 0 0 0,1-1 0 0 0,-1 0 0 0 0,0 1 0 0 0,0-1 0 0 0,1 15 0 0 0,5-6 1 0 0,-5-10-1 0 0,0-1 0 0 0,0 1 0 0 0,0-1 0 0 0,-1 1 0 0 0,1-1 0 0 0,0 1 0 0 0,-1 0 0 0 0,0-1 0 0 0,1 1 0 0 0,-1 0 0 0 0,0-1 0 0 0,0 1 0 0 0,0 0 0 0 0,0 0-1 0 0,0 42 19 0 0,0 4 82 0 0,0-47-98 0 0,0 0 0 0 0,0 0 0 0 0,0 0 0 0 0,0 0 0 0 0,0 0 0 0 0,1 1 0 0 0,-1-1 0 0 0,0 0 0 0 0,1 0 0 0 0,-1 0 0 0 0,0 0 0 0 0,1 0 0 0 0,-1 0 0 0 0,1 0 0 0 0,0 0 0 0 0,-1 0 0 0 0,1 0-2 0 0,6 12 30 0 0,-6-9-25 0 0,0 1-1 0 0,-1 0 1 0 0,1 0-1 0 0,-1 0 1 0 0,0 2-5 0 0,0 5-153 0 0,0 5-222 0 0,0-16 291 0 0,0 0-3 0 0,0-1-18 0 0,1 0-42 0 0,-1 0-15 0 0,0 0-42 0 0,1 0-47 0 0,0 0-55 0 0,0 0-57 0 0,0 0-54 0 0,0 0-48 0 0,0 0-42 0 0,1 0-148 0 0,-1 0-42 0 0,1 0-179 0 0,2 0-482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36.6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17 5904 0 0,'0'0'132'0'0,"0"0"17"0"0,0-3 11 0 0,0-3-43 0 0,0 2 11 0 0,0 2 68 0 0,0 1 186 0 0,0 1 342 0 0,0 0 32 0 0,0 0-312 0 0,0 0-180 0 0,0 0-45 0 0,0 0 51 0 0,0 0 122 0 0,0 0-21 0 0,0 0-21 0 0,0 0-71 0 0,0 0-30 0 0,0 0-7 0 0,2 3-5 0 0,6 9-56 0 0,-4 3 54 0 0,-2 22 264 0 0,-3-22-357 0 0,2-12-115 0 0,-1 0 0 0 0,0 0 0 0 0,1 0 0 0 0,-1 0 0 0 0,1 0 0 0 0,0 0 0 0 0,0 2-27 0 0,8 13 165 0 0,-6-4-19 0 0,-3 8-31 0 0,-1-10-58 0 0,1 1 2 0 0,-1 7 42 0 0,5-1 13 0 0,-1-9-77 0 0,5 26 82 0 0,-6-8-11 0 0,-2 82 319 0 0,0-60-198 0 0,0 3 8 0 0,0 65 110 0 0,0-70-194 0 0,0 12 68 0 0,0-55-170 0 0,0 0-25 0 0,-3 1-29 0 0,-3-4-9 0 0,2-2-30 0 0,4 0 42 0 0,-2 0-115 0 0,1 0-52 0 0,1 0-236 0 0,0 0 302 0 0,0 0 5 0 0,0 0-14 0 0,0 0-39 0 0,0 0-10 0 0,0 0-40 0 0,0 0-44 0 0,0 0-49 0 0,0 0-54 0 0,0 0-50 0 0,0 0-44 0 0,0 0-38 0 0,0 0-139 0 0,0 0-39 0 0,0 0-167 0 0,0 0-453 0 0</inkml:trace>
  <inkml:trace contextRef="#ctx0" brushRef="#br0" timeOffset="790.41">1 522 5384 0 0,'0'0'116'0'0,"0"0"17"0"0,0 0 12 0 0,0 0-38 0 0,0 0 4 0 0,0 0 51 0 0,2 0 148 0 0,-1 0-272 0 0,0 0 59 0 0,2 1 51 0 0,0-1 45 0 0,2 0 88 0 0,1 0 43 0 0,-6 0-245 0 0,1 0 0 0 0,0 0 0 0 0,0 0 1 0 0,0 0-1 0 0,0 0 0 0 0,0-1 0 0 0,0 1 0 0 0,0 0 0 0 0,-1 0 0 0 0,1-1 1 0 0,0 1-1 0 0,0-1 0 0 0,0 1 0 0 0,0-1-79 0 0,13-8 369 0 0,-10 8-268 0 0,-1 0-1 0 0,1 0 0 0 0,0 0 0 0 0,0 1 0 0 0,-1 0 1 0 0,1 0-1 0 0,1 0-100 0 0,2-1 162 0 0,0 0-37 0 0,0-1-13 0 0,3-2 9 0 0,6-1 55 0 0,13-1 168 0 0,-8-4-15 0 0,5 5-62 0 0,-5-6-31 0 0,8 6-4 0 0,19-11 4 0 0,-17 3-176 0 0,3-1-46 0 0,-25 12-4 0 0,-1-1 0 0 0,0-1-1 0 0,0 1 1 0 0,1-3-10 0 0,-5 4 2 0 0,0 0 0 0 0,0 0 0 0 0,0 0 0 0 0,0 0 0 0 0,0 1 0 0 0,5-2-2 0 0,-7 3 5 0 0,1-1 0 0 0,0 0 0 0 0,0 0 0 0 0,-1 0 0 0 0,1 0 0 0 0,-1 0-1 0 0,1-1 1 0 0,-1 1 0 0 0,1-1 0 0 0,-1 0 0 0 0,0 0 0 0 0,1 0-5 0 0,-1 0-2 0 0,0 0 0 0 0,0 1 1 0 0,0-1-1 0 0,0 1 0 0 0,0 0 1 0 0,0 0-1 0 0,1-1 0 0 0,-1 1 1 0 0,0 1-1 0 0,1-1 0 0 0,-1 0 1 0 0,1 1-1 0 0,-1-1 2 0 0,1 1-4 0 0,-1-1 0 0 0,1 0-1 0 0,-1 1 1 0 0,1-1 0 0 0,-1 0-1 0 0,0 0 1 0 0,1-1 0 0 0,-1 1-1 0 0,0 0 1 0 0,0-1 0 0 0,0 1 0 0 0,0-1-1 0 0,0 0 5 0 0,11-8-92 0 0,-4 5-9 0 0,-3 2-18 0 0,1-1-55 0 0,0-1-71 0 0,1-2-86 0 0,5-6-45 0 0,0 0-119 0 0,-11 11 283 0 0,-1 1 37 0 0,2 0-80 0 0,-1 0 81 0 0,1 2 77 0 0,0-1 30 0 0,-1-1-74 0 0,0-2 22 0 0,-2 1-84 0 0,1-2-117 0 0,-1-3-215 0 0,0 3 193 0 0,1 1 87 0 0,-1 1 159 0 0,1 0 78 0 0,0 2-27 0 0,-1 0 0 0 0,1-1 0 0 0,0 1 1 0 0,-1 0-1 0 0,1-1 0 0 0,0 1 0 0 0,-1 0 0 0 0,1 0 1 0 0,0 0-1 0 0,-1 0 0 0 0,1 0 0 0 0,0 0 0 0 0,-1 0 1 0 0,1 0-1 0 0,0 0 45 0 0,1 0-651 0 0,-2 0 89 0 0,0 0 32 0 0,0 0 9 0 0,0 0 28 0 0,0 0 111 0 0,0 0 50 0 0,0 0 11 0 0,0 0 38 0 0,0 0 151 0 0,0 0 93 0 0,0 0 56 0 0,0 0 82 0 0,0 0 64 0 0,0 0 241 0 0,0 0 39 0 0,0 0 28 0 0,0 0 95 0 0,0 0 46 0 0,0 0 11 0 0,0 2-10 0 0,0 2-411 0 0,0-3-119 0 0,0 1 0 0 0,0 0 0 0 0,0 0 0 0 0,0 0 0 0 0,0 0 0 0 0,0-1 0 0 0,1 1 0 0 0,-1 0 0 0 0,0 0 0 0 0,1 0 0 0 0,0 1-83 0 0,3-1 202 0 0,3 3 140 0 0,-5 5-128 0 0,-3 2 55 0 0,1 6 135 0 0,4 3 59 0 0,5 13-24 0 0,-6-18-226 0 0,-2-3-20 0 0,-1 3 50 0 0,0-4-102 0 0,-1-4-22 0 0,1 0 1 0 0,1 0-1 0 0,-1 0 0 0 0,3 8-119 0 0,1 1 152 0 0,-2-11-90 0 0,0 1 1 0 0,0-1-1 0 0,-1 1 0 0 0,0 0 1 0 0,-1 0-1 0 0,1-1-62 0 0,-2 9 106 0 0,1-8-53 0 0,0-1 0 0 0,0 1 1 0 0,0-1-1 0 0,1 1 0 0 0,0-1 1 0 0,0 1-54 0 0,5 8 142 0 0,-4-11-114 0 0,-1-1 0 0 0,0 0 0 0 0,0 1 1 0 0,0-1-1 0 0,-1 0 0 0 0,1 1 0 0 0,-1-1 1 0 0,1 2-29 0 0,-1 12 116 0 0,0-2 54 0 0,0 16 282 0 0,0-24-349 0 0,0-1-39 0 0,-1-5-60 0 0,1-1 0 0 0,0 0 1 0 0,0 0-1 0 0,0 0 0 0 0,0 0 1 0 0,0 0-1 0 0,0 0 0 0 0,0 0 0 0 0,0 1 1 0 0,0-1-1 0 0,0 0 0 0 0,0 0 0 0 0,0 0 1 0 0,0 0-1 0 0,0 0 0 0 0,0 1 1 0 0,0-1-1 0 0,0 0 0 0 0,0 0 0 0 0,0 0 1 0 0,0 0-1 0 0,0 0 0 0 0,0 0 0 0 0,0 1 1 0 0,0-1-1 0 0,0 0 0 0 0,0 0 1 0 0,0 0-1 0 0,0 0 0 0 0,0 0 0 0 0,0 0 1 0 0,0 1-1 0 0,0-1 0 0 0,1 0 0 0 0,-1 0 1 0 0,0 0-1 0 0,0 0 0 0 0,0 0 1 0 0,0 0-1 0 0,0 0 0 0 0,0 0 0 0 0,0 0 1 0 0,1 0-1 0 0,-1 1 0 0 0,0-1 0 0 0,0 0 1 0 0,0 0-1 0 0,0 0 0 0 0,0 0 1 0 0,1 0-1 0 0,-1 0 0 0 0,0 0 0 0 0,0 0 1 0 0,0 0-5 0 0,11 0 236 0 0,-11 0-232 0 0,0 0 0 0 0,0 0 1 0 0,0 0-1 0 0,0 0 1 0 0,0 0-1 0 0,0 0 1 0 0,0-1-1 0 0,0 1 0 0 0,1 0 1 0 0,-1 0-1 0 0,0 0 1 0 0,0 0-1 0 0,0 0 0 0 0,0 0 1 0 0,0 1-1 0 0,0-1 1 0 0,0 0-1 0 0,0 0 1 0 0,0 0-1 0 0,0 0 0 0 0,1 0 1 0 0,-1 0-1 0 0,0 0 1 0 0,0 0-1 0 0,0 0 1 0 0,0 0-1 0 0,0 0 0 0 0,0 0 1 0 0,0 0-1 0 0,0 0 1 0 0,0 0-1 0 0,0 0 0 0 0,0 0 1 0 0,0 0-1 0 0,0 0 1 0 0,0 1-1 0 0,0-1 1 0 0,0 0-1 0 0,0 0 0 0 0,1 0 1 0 0,-1 0-1 0 0,0 0 1 0 0,0 0-1 0 0,0 0 1 0 0,0 0-1 0 0,0 0 0 0 0,0 0 1 0 0,0 1-1 0 0,0-1 1 0 0,0 0-1 0 0,0 0 0 0 0,0 0 1 0 0,0 0-1 0 0,-1 0 1 0 0,1 0-1 0 0,0 0 1 0 0,0 0-5 0 0,-3 12 239 0 0,-7 3 34 0 0,8-12-67 0 0,1 0-81 0 0,0 1-43 0 0,2 1 2 0 0,0-5-44 0 0,-1 3 247 0 0,-3-3 1 0 0,-3 0-160 0 0,-3 0 17 0 0,2-1-42 0 0,6 0-97 0 0,1 1-1 0 0,-1 0 0 0 0,1-1 0 0 0,-1 1 1 0 0,1 0-1 0 0,0-1 0 0 0,-1 1 0 0 0,1-1 1 0 0,-1 1-1 0 0,1-1 0 0 0,0 1 0 0 0,-1-1 1 0 0,1 1-1 0 0,0-1 0 0 0,0 1 0 0 0,0-1 1 0 0,-1 0-1 0 0,1 1 0 0 0,0-1 0 0 0,0 1 1 0 0,0-1-1 0 0,0 0 0 0 0,0 1 0 0 0,0-1 1 0 0,0 1-1 0 0,0-1 0 0 0,0 0-5 0 0,0-16 134 0 0,0 1-51 0 0,0-7-27 0 0,0-34 11 0 0,0 52-59 0 0,1 0 0 0 0,-1-1-1 0 0,1 1 1 0 0,0 0 0 0 0,1 0 0 0 0,-1-1-1 0 0,1 1 1 0 0,2-4-8 0 0,23-39 47 0 0,-3 8-39 0 0,-7 12-19 0 0,11-5-61 0 0,-23 28 51 0 0,0 1 0 0 0,1-1 1 0 0,-1 1-1 0 0,1 0 0 0 0,2-1 21 0 0,-2 2-18 0 0,-1 0-1 0 0,0-1 1 0 0,-1 1-1 0 0,1-1 0 0 0,1-2 19 0 0,-5 5-4 0 0,1-1-1 0 0,0 1 1 0 0,0-1-1 0 0,0 1 1 0 0,0 0-1 0 0,0 0 1 0 0,0 0-1 0 0,0 0 1 0 0,0 0-1 0 0,1 0 1 0 0,-1 1-1 0 0,0-1 1 0 0,1 1-1 0 0,-1-1 5 0 0,11-2 0 0 0,0-3 0 0 0,-12 5 0 0 0,1 0 0 0 0,-1 0 0 0 0,1 0 0 0 0,-1 1 0 0 0,1-1 0 0 0,-1 1 0 0 0,1-1 0 0 0,0 1 0 0 0,-1-1 0 0 0,1 1 0 0 0,0 0-1 0 0,-1 0 1 0 0,1 0 0 0 0,0 0 1 0 0,8-1-1 0 0,-5 0 0 0 0,0 1 0 0 0,0 0 0 0 0,0 0 0 0 0,-1 0 0 0 0,1 0 0 0 0,0 1 0 0 0,0 0 0 0 0,-1 0 0 0 0,4 0 0 0 0,23 26-16 0 0,-21-23-32 0 0,-9-4 44 0 0,0 0 0 0 0,0 1 0 0 0,0-1 0 0 0,0 0 0 0 0,0 1 0 0 0,0-1 0 0 0,0 1 0 0 0,0-1 0 0 0,0 1 0 0 0,0 0 0 0 0,0-1 0 0 0,-1 1 0 0 0,1 0 0 0 0,0-1 0 0 0,-1 1 0 0 0,1 0 0 0 0,0 0 0 0 0,-1 0 0 0 0,1 0 0 0 0,-1 0 0 0 0,1-1 0 0 0,-1 1 0 0 0,1 0 0 0 0,-1 1 4 0 0,5 24-64 0 0,10 6 0 0 0,2 4 64 0 0,-15-30 0 0 0,0 1 0 0 0,0 0 0 0 0,0-1 0 0 0,0 1 0 0 0,-1 0 0 0 0,0 0 0 0 0,0 0 0 0 0,-1 0 0 0 0,0 16-17 0 0,0 28 142 0 0,0-17-95 0 0,0-32-120 0 0,0-2-72 0 0,0 1-129 0 0,0-1 5 0 0,0 2-37 0 0,0 9-854 0 0,0-9-58 0 0,0-2-11 0 0</inkml:trace>
  <inkml:trace contextRef="#ctx0" brushRef="#br0" timeOffset="1219.98">1373 585 5072 0 0,'13'-13'144'0'0,"-4"9"-38"0"0,-2 4-45 0 0,-4 1-52 0 0,-1-1-11 0 0,0 0-1 0 0,1-1 1 0 0,-1 1 0 0 0,0-1 0 0 0,0 1 0 0 0,1-1-1 0 0,-1 0 1 0 0,0 1 0 0 0,0-1 0 0 0,0 0 0 0 0,2-2 2 0 0,5-2 38 0 0,4 1 60 0 0,-3-1 94 0 0,1 1 34 0 0,-3 1 15 0 0,-1 2 45 0 0,1 0 99 0 0,-2 1-64 0 0,-1-1-40 0 0,6-3 181 0 0,-1-2-117 0 0,-1 0-91 0 0,0 0-76 0 0,2 0 25 0 0,0 3 41 0 0,-1-1-51 0 0,3-2 26 0 0,-1 1-57 0 0,8-3 73 0 0,-7 3-40 0 0,-2 1 48 0 0,-1-1-48 0 0,7-5 85 0 0,8-3 36 0 0,-22 12-267 0 0,6-2 96 0 0,-3 1-38 0 0,2-3 0 0 0,0-2-42 0 0,-7 6-53 0 0,0-1 0 0 0,1 1 0 0 0,-1 0 1 0 0,1-1-1 0 0,-1 1 0 0 0,0 0 0 0 0,1 0 0 0 0,0 0 0 0 0,-1 0 1 0 0,1 1-1 0 0,0-1 0 0 0,-1 0 0 0 0,1 1 0 0 0,0-1 0 0 0,0 1 0 0 0,-1-1 1 0 0,2 1-13 0 0,2-2 90 0 0,8-9-20 0 0,-5 8-31 0 0,-2-1-31 0 0,-4-1 41 0 0,-2-4 75 0 0,0 8-118 0 0,0 0 0 0 0,0 0 0 0 0,0-1 1 0 0,0 1-1 0 0,0 0 0 0 0,-1 0 0 0 0,1 0 1 0 0,0 0-1 0 0,-1 0 0 0 0,1 0 0 0 0,-1 0 1 0 0,0-1-7 0 0,-4-5 93 0 0,-4-3 87 0 0,-8-1-6 0 0,-1 2 2 0 0,5-2 10 0 0,5 2-100 0 0,-14-13 66 0 0,8 11-86 0 0,1 4-19 0 0,-6-2-14 0 0,-12 4 100 0 0,23 0-123 0 0,6 4-5 0 0,1 0 0 0 0,-1 0 1 0 0,1 0-1 0 0,-1 0 0 0 0,1 1 1 0 0,-1-1-1 0 0,1 1 0 0 0,-1-1 0 0 0,1 1 1 0 0,-1-1-1 0 0,0 1 0 0 0,1 0 1 0 0,-1 0-1 0 0,0 0-5 0 0,1 0 2 0 0,0 0 0 0 0,0 0 0 0 0,1 0 0 0 0,-1 0 0 0 0,0 0 0 0 0,0 0 1 0 0,0-1-1 0 0,0 1 0 0 0,1 0 0 0 0,-1 0 0 0 0,0-1 0 0 0,0 1 0 0 0,0 0 0 0 0,0-1-2 0 0,-3-3 28 0 0,4 4-27 0 0,0 0 0 0 0,0 0 0 0 0,0-1 0 0 0,0 1 0 0 0,0 0 0 0 0,0 0 0 0 0,0 0 0 0 0,0 0 0 0 0,-1 0 0 0 0,1 0 0 0 0,0 0-1 0 0,0-1 1 0 0,0 1 0 0 0,0 0 0 0 0,0 0 0 0 0,0 0 0 0 0,0 0 0 0 0,-1 0 0 0 0,1 0 0 0 0,0 0 0 0 0,0 0 0 0 0,0 0 0 0 0,0 0-1 0 0,0 0 1 0 0,-1 0 0 0 0,1 0 0 0 0,0 0 0 0 0,0 0 0 0 0,0 0 0 0 0,0 0 0 0 0,0 0 0 0 0,-1 0 0 0 0,1 0 0 0 0,0 0 0 0 0,0 0-1 0 0,0 0 1 0 0,0 0 0 0 0,0 0 0 0 0,-1 0 0 0 0,1 0 0 0 0,0 0 0 0 0,0 0 0 0 0,0 0 0 0 0,0 0 0 0 0,0 0 0 0 0,0 0 0 0 0,-1 1-1 0 0,1-1 1 0 0,0 0 0 0 0,0 0 0 0 0,0 0-1 0 0,-9 5 12 0 0,-6-2 53 0 0,4 0-11 0 0,1 10-18 0 0,-1 2 1 0 0,8-11-26 0 0,0-1 1 0 0,0 1-1 0 0,0 0 0 0 0,1 0 1 0 0,0 0-1 0 0,-1 2-11 0 0,-9 15 39 0 0,5-8 2 0 0,1 0 0 0 0,1 0 1 0 0,-3 13-42 0 0,5-17 16 0 0,2-6-15 0 0,0 1 1 0 0,0-1-1 0 0,0 1 1 0 0,1-1-1 0 0,0 1 1 0 0,0 0-1 0 0,0-1 1 0 0,0 1 0 0 0,0 1-2 0 0,1 8 10 0 0,-1 2 14 0 0,-1-7-17 0 0,1-1 0 0 0,1 1 0 0 0,-1 0 0 0 0,1 0 1 0 0,1 1-8 0 0,8 22 0 0 0,-6-12 1 0 0,-3-14 6 0 0,0-1-1 0 0,0 1 1 0 0,0 0-1 0 0,1 0 0 0 0,0-1 1 0 0,0 1-1 0 0,0-1 1 0 0,1 1-7 0 0,44 74 85 0 0,-45-76-80 0 0,0 0 0 0 0,1 0 0 0 0,0 0 0 0 0,-1-1-1 0 0,1 1 1 0 0,0-1 0 0 0,0 1 0 0 0,0-1 0 0 0,0 0 0 0 0,1 0 0 0 0,0 0-5 0 0,1 0 0 0 0,-1 1 0 0 0,0 0 0 0 0,0-1 0 0 0,0 2 0 0 0,3 2 0 0 0,-2-1 5 0 0,2 2 4 0 0,-1 0 0 0 0,1 0 0 0 0,0-1-1 0 0,1 0 1 0 0,0-1 0 0 0,0 1 0 0 0,0-1 0 0 0,4 1-9 0 0,25 10 72 0 0,-11-11-24 0 0,-20-2-89 0 0,1 0 106 0 0,0 1-19 0 0,-5-3-72 0 0,1 0-34 0 0,-1 0-22 0 0,1-1-34 0 0,1 0-38 0 0,-1 0-44 0 0,0 0-14 0 0,-1 0-37 0 0,4 0-348 0 0,-2 0 76 0 0,1 0-52 0 0,4 0-680 0 0,4 0-542 0 0,6 0-1027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46.6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17 6336 0 0,'0'0'141'0'0,"0"0"23"0"0,0 0 11 0 0,-3-2-29 0 0,-10-9-116 0 0,7 9 0 0 0,-1 0 51 0 0,-14 3 303 0 0,5-1-175 0 0,13 0-161 0 0,0 1 0 0 0,0-1 1 0 0,0 0-1 0 0,0 1 0 0 0,-1 0 0 0 0,2-1 1 0 0,-1 1-1 0 0,0 1 0 0 0,0-1 0 0 0,0 0 1 0 0,0 1-1 0 0,1-1 0 0 0,-1 1 0 0 0,-1 1-48 0 0,2-2 25 0 0,1 1 0 0 0,-1-1 0 0 0,1 1-1 0 0,-1 0 1 0 0,1-1 0 0 0,0 1-1 0 0,0 0 1 0 0,-1 1-25 0 0,-3 7 107 0 0,4-7-82 0 0,0-1-1 0 0,0 0 1 0 0,0 0-1 0 0,0 1 0 0 0,-1-1 1 0 0,1 0-1 0 0,-1 0 0 0 0,1 0 1 0 0,-1 0-25 0 0,0-1 20 0 0,1 0 0 0 0,-1 1 0 0 0,1-1 0 0 0,0 1 0 0 0,0 0 0 0 0,0-1 0 0 0,0 1 0 0 0,0 0 0 0 0,0 0 1 0 0,0 0-1 0 0,0 0-20 0 0,-1 27 232 0 0,2-26-221 0 0,0-1 0 0 0,0 1 0 0 0,0-1 0 0 0,0 0 0 0 0,0 1 1 0 0,-1-1-1 0 0,1 1 0 0 0,-1-1 0 0 0,0 0 0 0 0,0 0 0 0 0,1 1 0 0 0,-1-1 0 0 0,-1 0 0 0 0,1 0 0 0 0,0 0 0 0 0,0 0 1 0 0,-1 0-1 0 0,0 0 0 0 0,0 0-11 0 0,1 0 8 0 0,-1-1 0 0 0,1 1 0 0 0,0-1 0 0 0,-1 1 0 0 0,1 0 0 0 0,0 0 0 0 0,0 0 0 0 0,0 0 1 0 0,1-1-1 0 0,-1 1 0 0 0,0 0 0 0 0,1 0 0 0 0,-1 1 0 0 0,1-1 0 0 0,-1 0 0 0 0,1 0 0 0 0,0 0 0 0 0,0 0 1 0 0,0 0-1 0 0,0 0 0 0 0,1 1-8 0 0,-1 2 10 0 0,0-1-1 0 0,0 0 1 0 0,0 1 0 0 0,0-1-1 0 0,-1 0 1 0 0,0 0 0 0 0,0 0 0 0 0,0 1-10 0 0,-10 14 59 0 0,-1 1 44 0 0,11-18-82 0 0,0 0-1 0 0,0 0 0 0 0,0 0 0 0 0,1 0 0 0 0,-1 0 0 0 0,1 0 0 0 0,-1 0 1 0 0,1 0-1 0 0,0 1-20 0 0,0 5 73 0 0,0 6 43 0 0,0-2 37 0 0,0-11-148 0 0,0 0 0 0 0,0-1-1 0 0,0 1 1 0 0,0 0 0 0 0,0-1 0 0 0,0 1-1 0 0,0 0 1 0 0,0-1 0 0 0,1 1-1 0 0,-1 0 1 0 0,0-1 0 0 0,0 1 0 0 0,1 0-1 0 0,-1-1 1 0 0,0 1-5 0 0,11 6 107 0 0,3 0 41 0 0,-10-5-76 0 0,4 0 170 0 0,-1 0-42 0 0,7-2 98 0 0,-2-3-111 0 0,-10 2-145 0 0,1 0 1 0 0,-1 0 0 0 0,0 0-1 0 0,0 0 1 0 0,0-1-1 0 0,0 1 1 0 0,0 0 0 0 0,1-2-43 0 0,0 1 175 0 0,-1 0-63 0 0,1 2-42 0 0,1 0-39 0 0,0 0-13 0 0,-2-1 28 0 0,11-8 23 0 0,6-11-18 0 0,-16 16-41 0 0,0 0 0 0 0,1 0-1 0 0,-1 1 1 0 0,1-1 0 0 0,0 1 0 0 0,0 0 0 0 0,2-1-10 0 0,1 1 43 0 0,-6 3-35 0 0,0-1 0 0 0,-1 1-1 0 0,1 0 1 0 0,-1-1 0 0 0,1 1 0 0 0,0-1 0 0 0,-1 1-1 0 0,1 0 1 0 0,-1-1 0 0 0,1 1 0 0 0,-1-1-1 0 0,1 0 1 0 0,-1 1 0 0 0,1-1 0 0 0,-1 1 0 0 0,0-1-1 0 0,1 0 1 0 0,-1 1 0 0 0,0-1 0 0 0,0 0-1 0 0,1 1 1 0 0,-1-1 0 0 0,0 0 0 0 0,0 1 0 0 0,0-1-1 0 0,0 0 1 0 0,0 0-8 0 0,1-1 10 0 0,10-18 96 0 0,3-3 21 0 0,-10 5-88 0 0,-4 17-37 0 0,0-1 1 0 0,0 0 0 0 0,1 0 0 0 0,-1 0 0 0 0,1 0-1 0 0,-1 0 1 0 0,1 1 0 0 0,0-1 0 0 0,0 0 0 0 0,0 0-1 0 0,0 1 1 0 0,0-1 0 0 0,0 1 0 0 0,0-1 0 0 0,0 1-1 0 0,1-1 1 0 0,0 0-3 0 0,0 1 1 0 0,-1-1 0 0 0,1 1 0 0 0,-1 0 0 0 0,0-1 0 0 0,0 0 0 0 0,0 1 0 0 0,0-1 0 0 0,0 1 0 0 0,0-1 0 0 0,0 0 0 0 0,0 0 0 0 0,-1 0 0 0 0,1 1 0 0 0,-1-1 0 0 0,1 0 0 0 0,-1 0 0 0 0,0-2-1 0 0,0 3 0 0 0,0-1 0 0 0,1 0 0 0 0,-1 1 0 0 0,0-1 0 0 0,1 0 0 0 0,-1 0 0 0 0,1 1 0 0 0,-1-1 0 0 0,1 1 0 0 0,0-1 0 0 0,0 1 0 0 0,-1-1 0 0 0,1 1 0 0 0,0-1 0 0 0,1 1 0 0 0,-1 0 0 0 0,0-1 0 0 0,0 1 0 0 0,0 0 0 0 0,1 0 0 0 0,14-15 0 0 0,0 3 0 0 0,-3 10-12 0 0,-11 3-47 0 0,-2 3 4 0 0,0 5 41 0 0,0 13-78 0 0,0 14 5 0 0,0 0 33 0 0,0 16 21 0 0,0 1 39 0 0,0-50-6 0 0,1 0 0 0 0,-1 0 0 0 0,0 0 0 0 0,0-1 0 0 0,1 1 0 0 0,-1 0 0 0 0,1-1 0 0 0,0 1 0 0 0,-1 0 0 0 0,1-1 0 0 0,0 1 0 0 0,0-1 0 0 0,0 1 0 0 0,0 0 0 0 0,0-1 0 0 0,0 1 0 0 0,0-1 0 0 0,0 1 0 0 0,-1-1 0 0 0,1 1 0 0 0,0 0 0 0 0,-1 0 0 0 0,0-1 0 0 0,1 1 0 0 0,-1 0 0 0 0,0 0 0 0 0,0 0 0 0 0,-1 3 0 0 0,2-3 0 0 0,12 22 0 0 0,-10-8 0 0 0,-3-15-1 0 0,0 0 0 0 0,-1-1 0 0 0,1 1 0 0 0,1 0 0 0 0,-1 0 0 0 0,0 0 0 0 0,0 0-1 0 0,0-1 1 0 0,0 1 0 0 0,1 0 0 0 0,-1 0 0 0 0,0 0 0 0 0,1-1 0 0 0,-1 1 0 0 0,1 0 1 0 0,12 4-80 0 0,0 6-18 0 0,-11-9 36 0 0,-2-2-56 0 0,0 1-65 0 0,0-1-106 0 0,0 0-124 0 0,0 0-110 0 0,0 0 70 0 0,0 0-41 0 0,0 0-584 0 0,0 0-461 0 0,0 0-875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47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568 144 6056 0 0,'0'0'176'0'0,"0"-2"-4"0"0,0 1-170 0 0,0 0 1 0 0,0 1-1 0 0,0-1 0 0 0,0 0 1 0 0,0 1-1 0 0,0-1 1 0 0,0 0-1 0 0,0 1 0 0 0,-1-1 1 0 0,1 0-1 0 0,0 1 1 0 0,0-1-1 0 0,-1 0 0 0 0,1 1 1 0 0,-1-1-3 0 0,-4-1 10 0 0,0-1 54 0 0,3-1 58 0 0,-1-3 139 0 0,-8 2 235 0 0,6-5 15 0 0,-8 4-5 0 0,-19-20 460 0 0,19 21-486 0 0,11 1-302 0 0,-4-3 106 0 0,-6 4-57 0 0,-6-3 61 0 0,6-3-59 0 0,4 1-42 0 0,-4 2-6 0 0,-4 4 41 0 0,1 2 37 0 0,13 0-232 0 0,-2 0 9 0 0,0-1-1 0 0,0 0 0 0 0,0 0 0 0 0,0 0 1 0 0,0 0-1 0 0,0 0 0 0 0,0-1 0 0 0,0 0 1 0 0,-2-1-36 0 0,-13-1 172 0 0,-12 5-49 0 0,21-1-90 0 0,0 0 7 0 0,8 0-30 0 0,0 0 0 0 0,0 0-1 0 0,0 0 1 0 0,0 0 0 0 0,0 0-1 0 0,0 0 1 0 0,0 1-1 0 0,0-1 1 0 0,0 1 0 0 0,0-1-1 0 0,0 1-9 0 0,-6 4 12 0 0,6-4-8 0 0,1 0 0 0 0,0 0 0 0 0,-1 0 0 0 0,1-1 0 0 0,-1 1 0 0 0,1 0 0 0 0,-1-1-1 0 0,0 1 1 0 0,1-1 0 0 0,-1 1 0 0 0,0-1 0 0 0,1 0 0 0 0,-1 0 0 0 0,0 0-4 0 0,1 0 3 0 0,-1 0 0 0 0,0 1 0 0 0,1-1 0 0 0,-1 0 0 0 0,0 1 0 0 0,1-1 0 0 0,-1 1 0 0 0,1-1 0 0 0,-1 1 1 0 0,1 0-1 0 0,-1 0 0 0 0,1-1 0 0 0,-1 1 0 0 0,1 0-3 0 0,-7 4 21 0 0,-8 1-10 0 0,0 7-11 0 0,-15 18 0 0 0,17-15 0 0 0,12-3 10 0 0,2-10 44 0 0,0-1-1 0 0,0-2-53 0 0,0 1 1 0 0,0 0-1 0 0,0 0 1 0 0,0-1 0 0 0,0 1-1 0 0,0 0 1 0 0,0-1 0 0 0,0 1 0 0 0,0 0-1 0 0,1-1 1 0 0,-1 1 0 0 0,0 0-1 0 0,0-1 1 0 0,1 1 0 0 0,-1-1 0 0 0,0 1-1 0 0,14 7-15 0 0,-1 10-18 0 0,-11-14 29 0 0,0 0 0 0 0,1-1 0 0 0,0 1 0 0 0,0 0 0 0 0,0-1 0 0 0,0 0 0 0 0,1 1 0 0 0,-1-1 0 0 0,1-1 0 0 0,0 1 4 0 0,43 16 0 0 0,-22-5 0 0 0,-1 2 0 0 0,21 17 0 0 0,-28-20 0 0 0,12 8 0 0 0,-8 5 10 0 0,23 8 44 0 0,-12-2-54 0 0,-19-16 0 0 0,-8-1 0 0 0,6 4 10 0 0,-11-18-7 0 0,1 0 0 0 0,-1 0-1 0 0,0-1 1 0 0,0 1-1 0 0,1 0 1 0 0,-1 0 0 0 0,0 0-1 0 0,0 0 1 0 0,0 0 0 0 0,0 0-1 0 0,0 0 1 0 0,0 0 0 0 0,0 0-1 0 0,0 0 1 0 0,-1 0 0 0 0,1 0-1 0 0,0 0 1 0 0,0 0-1 0 0,-1 1-2 0 0,-7 7 110 0 0,5-7-70 0 0,-2 11 119 0 0,-1-4-102 0 0,-2 0 45 0 0,-3 0 63 0 0,-10 2 135 0 0,-1-1 5 0 0,9-5-129 0 0,2-1-62 0 0,2-1-41 0 0,5-2-54 0 0,-13 3 60 0 0,-4-5-65 0 0,12 1-11 0 0,-49 0 63 0 0,37 0-60 0 0,17 0-2 0 0,1-1 0 0 0,0 1 0 0 0,0 0 0 0 0,-1-1 0 0 0,1 1 0 0 0,0-1 0 0 0,0 0 1 0 0,0 0-1 0 0,0-1 0 0 0,-2 0-4 0 0,-6-3 19 0 0,-26-10 3 0 0,25 11-1 0 0,9 4-19 0 0,1 0 1 0 0,0-1-1 0 0,-1 1 0 0 0,1-1 1 0 0,0 0-1 0 0,0 0 0 0 0,-1 0 1 0 0,1 0-1 0 0,0 0 0 0 0,0-1 1 0 0,0 1-1 0 0,1 0 0 0 0,-1-1 1 0 0,0 0-3 0 0,-6-5-1 0 0,5 3-3 0 0,0 1 0 0 0,0 0 0 0 0,0 0 0 0 0,-1 0 0 0 0,0 0 1 0 0,0 0 3 0 0,-9-4-114 0 0,10 4 95 0 0,1 1 1 0 0,-1-1 0 0 0,0 1 0 0 0,1-1-1 0 0,-1 0 1 0 0,1 0 0 0 0,-1-2 18 0 0,-2-4-72 0 0,0-1-46 0 0,2 2-113 0 0,3 1-66 0 0,-3-9-378 0 0,-10 0-26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48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347 49 6336 0 0,'0'0'141'0'0,"0"0"23"0"0,0 0 11 0 0,0-3-29 0 0,0 2-144 0 0,0 1 0 0 0,0-1 0 0 0,0 0 0 0 0,0 1 0 0 0,0-1 0 0 0,0 0 0 0 0,0 1 0 0 0,0-1 0 0 0,0 0 0 0 0,-1 1 0 0 0,1-1 0 0 0,0 0 0 0 0,-1 1 0 0 0,1-1 0 0 0,0 1-2 0 0,-6-3 7 0 0,1 0 39 0 0,3-1 41 0 0,2-2 98 0 0,0 6-179 0 0,0 0 0 0 0,0 0 0 0 0,0 0 1 0 0,0-1-1 0 0,0 1 0 0 0,0 0 0 0 0,0 0 0 0 0,0 0 0 0 0,0 0 0 0 0,0 0 0 0 0,0 0 0 0 0,0 0 0 0 0,0 0 1 0 0,0 0-1 0 0,0 0 0 0 0,0-1 0 0 0,0 1 0 0 0,0 0 0 0 0,0 0 0 0 0,0 0 0 0 0,0 0 0 0 0,0 0 1 0 0,0 0-1 0 0,-1 0 0 0 0,1 0 0 0 0,0 0 0 0 0,0 0 0 0 0,0 0 0 0 0,0-1 0 0 0,0 1 0 0 0,0 0 0 0 0,0 0 1 0 0,0 0-1 0 0,0 0 0 0 0,0 0 0 0 0,0 0 0 0 0,0 0 0 0 0,0 0 0 0 0,-1 0 0 0 0,1 0 0 0 0,0 0 1 0 0,0 0-1 0 0,0 0 0 0 0,0 0 0 0 0,0 0 0 0 0,0 0 0 0 0,0 0 0 0 0,0 0 0 0 0,0 0 0 0 0,0 0 0 0 0,-1 0 1 0 0,1 0-1 0 0,0 0 0 0 0,0 0 0 0 0,0 0 0 0 0,0 0 0 0 0,0 0-6 0 0,-3 0 125 0 0,1 1-71 0 0,0-1 1 0 0,0 0 0 0 0,0 0-1 0 0,0 0 1 0 0,1 0-1 0 0,-1-1 1 0 0,0 1 0 0 0,0 0-1 0 0,0-1 1 0 0,1 1-1 0 0,-2-1-54 0 0,-2-6 255 0 0,5 7-238 0 0,0-1 0 0 0,0 1 0 0 0,-1-1 1 0 0,1 1-1 0 0,0-1 0 0 0,-1 1 0 0 0,1 0 0 0 0,0-1 0 0 0,-1 1 0 0 0,1 0 0 0 0,0-1 0 0 0,-1 1 0 0 0,1 0 0 0 0,-1-1 0 0 0,1 1 0 0 0,-1 0 1 0 0,1 0-1 0 0,0 0 0 0 0,-1-1 0 0 0,1 1 0 0 0,-1 0 0 0 0,1 0 0 0 0,-1 0 0 0 0,1 0 0 0 0,-1 0 0 0 0,1 0 0 0 0,-1 0 0 0 0,1 0 0 0 0,-1 0 1 0 0,1 0-1 0 0,-1 0 0 0 0,0 0-17 0 0,-4 0 100 0 0,0 0 52 0 0,-19 0 571 0 0,17 1-548 0 0,1 1-93 0 0,-12 6 96 0 0,15-7-150 0 0,0 0 0 0 0,0 0 1 0 0,1 0-1 0 0,-1-1 0 0 0,0 1 0 0 0,0-1 1 0 0,-1 0-29 0 0,-7 3 184 0 0,-2 4-87 0 0,5-1 9 0 0,-1 0 0 0 0,1 0 0 0 0,1 1 0 0 0,-5 4-106 0 0,-4 9 140 0 0,9-9-96 0 0,3-5-6 0 0,0 1-1 0 0,0-2 1 0 0,-1 1 0 0 0,-3 4-38 0 0,3-5 34 0 0,1 0 0 0 0,-1 1 0 0 0,1 0 0 0 0,-2 5-34 0 0,-1 0 30 0 0,3-6-12 0 0,2 1-1 0 0,-1-1 0 0 0,0 1 1 0 0,1-1-1 0 0,0 1 0 0 0,1 0 1 0 0,-1 0-1 0 0,0 3-17 0 0,1-2 11 0 0,-1 0 0 0 0,0 0 0 0 0,0 1 0 0 0,-1-1 0 0 0,-1 1-11 0 0,0 0 0 0 0,3-7 4 0 0,0 0 1 0 0,0 1-1 0 0,0-1 0 0 0,0 1 0 0 0,0-1 1 0 0,1 1-1 0 0,-1-1 0 0 0,1 1 0 0 0,-1 0 1 0 0,1-1-1 0 0,0 1 0 0 0,-1 0 0 0 0,1-1 1 0 0,0 1-5 0 0,0 30 12 0 0,3-17 2 0 0,1-9 30 0 0,0 0-1 0 0,1 0 0 0 0,0-1 0 0 0,0 0 1 0 0,3 2-44 0 0,6 3 54 0 0,17 6 133 0 0,-29-15-174 0 0,0 0 1 0 0,0-1 0 0 0,0 1-1 0 0,0-1 1 0 0,0 1 0 0 0,0-1 0 0 0,0 1-1 0 0,0-1 1 0 0,1 0-14 0 0,18-4 218 0 0,-14 1-87 0 0,1 0 0 0 0,-1-1 0 0 0,1 0 0 0 0,0-1-131 0 0,7-3 207 0 0,-5 3-170 0 0,-7 4-39 0 0,-1 0 1 0 0,0 0-1 0 0,0 0 0 0 0,0-1 1 0 0,1 1-1 0 0,-1-1 1 0 0,-1 1-1 0 0,1-1 0 0 0,0 0 2 0 0,11-10-44 0 0,9-9-44 0 0,-12 7 62 0 0,12-34 63 0 0,-2 0 0 0 0,1-11-37 0 0,-20 56 7 0 0,0-1-1 0 0,0 1 0 0 0,-1 0 0 0 0,1 0 1 0 0,-1-1-1 0 0,0 1 0 0 0,0 0 1 0 0,0-1-7 0 0,1-14 3 0 0,6 6-3 0 0,-6 11 0 0 0,-1-1 0 0 0,1 1 0 0 0,0-1 0 0 0,0 0 0 0 0,-1 1 0 0 0,1-1 0 0 0,-1 1 0 0 0,1-1 0 0 0,-1 0 0 0 0,0 1 0 0 0,0-1 0 0 0,1 0 0 0 0,-1 1 0 0 0,0-1 0 0 0,-1-7 0 0 0,0 6 0 0 0,1 0 0 0 0,0 0 0 0 0,0 0 0 0 0,0 0 0 0 0,0 0 0 0 0,0 0 0 0 0,1 0 0 0 0,-1 0 0 0 0,1 0 0 0 0,0 1 0 0 0,0-2 0 0 0,12-12 0 0 0,0 3-11 0 0,-10 10-42 0 0,-3 3-14 0 0,0 3 3 0 0,0-1 60 0 0,0-1 0 0 0,1 0 1 0 0,-1 1-1 0 0,1-1 0 0 0,-1 1 0 0 0,1-1 0 0 0,-1 1 1 0 0,1-1-1 0 0,-1 0 0 0 0,1 1 0 0 0,0-1 4 0 0,6 14-38 0 0,-5-4 12 0 0,-1 1 0 0 0,0 0 0 0 0,-1 0 0 0 0,-1 12 26 0 0,1-6-27 0 0,0 50 17 0 0,0 40 10 0 0,0-89 118 0 0,0-11-145 0 0,0-2-54 0 0,0 2-65 0 0,0 3-79 0 0,0 3-92 0 0,0-12-117 0 0,0 0-117 0 0,0 0 75 0 0,0-1-43 0 0,0 2-613 0 0,0-1-478 0 0,0-1-910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53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625 191 5344 0 0,'0'-10'134'0'0,"0"1"-90"0"0,0-13 0 0 0,0 15 1 0 0,0 0 35 0 0,0 1 31 0 0,0-1 46 0 0,0 1 54 0 0,0-1 63 0 0,-1 2 91 0 0,-1-1-33 0 0,-3-3 250 0 0,0 0-136 0 0,1 2-8 0 0,1 0-87 0 0,-1 0-19 0 0,-1-3 50 0 0,0-4 199 0 0,-6 9-18 0 0,6-5-22 0 0,-3 4-173 0 0,-9-2 23 0 0,13 6-267 0 0,-7-1 187 0 0,4 2-85 0 0,0 1 0 0 0,0 0 0 0 0,0 0 0 0 0,-1 0-226 0 0,-2 2 210 0 0,4 0-83 0 0,-12 7 96 0 0,8-3-92 0 0,0-1 0 0 0,-1 0 0 0 0,-6 1-131 0 0,-3 2 128 0 0,1 1 0 0 0,-7 5-128 0 0,-1 0 104 0 0,4-2 15 0 0,2 2-45 0 0,-19 17-21 0 0,-34 38-59 0 0,45-44 6 0 0,23-20 0 0 0,1-1 0 0 0,-1 1 0 0 0,1 0 0 0 0,0 0 0 0 0,0 0 0 0 0,0 1 0 0 0,1 0 0 0 0,0 0 0 0 0,-1 1 0 0 0,-25 48 8 0 0,13-28 68 0 0,8-6-29 0 0,0 2-9 0 0,4-15-4 0 0,4-6-26 0 0,0-1 0 0 0,0 0 0 0 0,0 1 1 0 0,0-1-1 0 0,1 1 0 0 0,-1 0 0 0 0,0-1 1 0 0,1 1-1 0 0,0-1 0 0 0,-1 1 0 0 0,1 0 0 0 0,0-1 1 0 0,0 1-1 0 0,0 0 0 0 0,0 1-8 0 0,0 0 13 0 0,0 1 0 0 0,-1 0 0 0 0,1 0 0 0 0,-1 0 1 0 0,0 3-14 0 0,-3 3 26 0 0,4-10-22 0 0,0 1 1 0 0,-1-1-1 0 0,1 1 0 0 0,0-1 0 0 0,-1 1 0 0 0,1 0 1 0 0,0-1-1 0 0,0 1 0 0 0,0 0 0 0 0,-1-1 0 0 0,1 1 0 0 0,0-1 1 0 0,0 1-1 0 0,0 0 0 0 0,0-1 0 0 0,0 1 0 0 0,0 0 1 0 0,0-1-1 0 0,1 1 0 0 0,-1 0 0 0 0,0-1 0 0 0,0 1 0 0 0,0 0 1 0 0,1-1-1 0 0,-1 1 0 0 0,0-1 0 0 0,1 1 0 0 0,-1 0 1 0 0,0-1-1 0 0,1 1 0 0 0,-1-1 0 0 0,1 1 0 0 0,-1-1 0 0 0,1 1 1 0 0,-1-1-1 0 0,1 0-4 0 0,2 3 119 0 0,-3 0-19 0 0,0 0-43 0 0,0 7 6 0 0,-1-10-63 0 0,1 1 1 0 0,0-1 0 0 0,0 1 0 0 0,0 0-1 0 0,0-1 1 0 0,0 1 0 0 0,0-1 0 0 0,0 1-1 0 0,1-1 1 0 0,-1 1 0 0 0,0-1 0 0 0,0 1 0 0 0,0-1-1 0 0,0 1 1 0 0,1-1 0 0 0,-1 1 0 0 0,0-1-1 0 0,0 1 1 0 0,1-1 0 0 0,-1 1 0 0 0,1-1-1 0 0,-1 0 1 0 0,0 1 0 0 0,1-1 0 0 0,-1 0 0 0 0,1 1-1 0 0,22 4 0 0 0,-10 1 2 0 0,-12-5 3 0 0,1 0 1 0 0,-1 0-1 0 0,1 0 0 0 0,-1-1 0 0 0,1 1 1 0 0,0 0-1 0 0,-1-1 0 0 0,1 0 0 0 0,0 1 1 0 0,-1-1-1 0 0,1 0 0 0 0,0 0 0 0 0,-1 0 1 0 0,1 0-6 0 0,8 1 34 0 0,10-1 37 0 0,-2-3 11 0 0,3-3 14 0 0,0 1-1 0 0,4 0-95 0 0,-9 3 67 0 0,1-2 1 0 0,-1 0-1 0 0,0 0 1 0 0,0-2-1 0 0,7-3-67 0 0,-7 1 33 0 0,-9 5-21 0 0,0 0-1 0 0,0 0 1 0 0,-1-1 0 0 0,1 0 0 0 0,-1 0-1 0 0,0 0 1 0 0,0-1 0 0 0,0 0 0 0 0,-1 0-1 0 0,0-1 1 0 0,0 0 0 0 0,0 0-12 0 0,2-5 23 0 0,-3 5-9 0 0,0 0-1 0 0,0 0 1 0 0,0 0-1 0 0,5-3-13 0 0,9-14 46 0 0,-7 1-39 0 0,-9 15-4 0 0,1 1 0 0 0,0-1-1 0 0,1 1 1 0 0,1-3-3 0 0,-3 5 7 0 0,1 0 0 0 0,-1-1 0 0 0,0 1 0 0 0,0 0 1 0 0,0-1-1 0 0,-1 0-7 0 0,0-2 4 0 0,0 0 0 0 0,0 1 0 0 0,-1-1 0 0 0,0-5-4 0 0,0 5 12 0 0,0 0 0 0 0,0 0 0 0 0,1 0 0 0 0,0-5-12 0 0,5-3 10 0 0,-5 12-4 0 0,1 0 0 0 0,-1 0 0 0 0,0 0 0 0 0,0 0 0 0 0,-1-1 0 0 0,1 1 0 0 0,-1 0 0 0 0,1 0 0 0 0,-1-4-6 0 0,0-85 10 0 0,0 77-10 0 0,0 1-12 0 0,0 24-41 0 0,0 0 42 0 0,0 15 15 0 0,0-23-4 0 0,0-1 0 0 0,0 1 0 0 0,0 0 0 0 0,0-1 0 0 0,1 1 0 0 0,-1-1 0 0 0,1 1 0 0 0,-1-1 0 0 0,1 1 0 0 0,0-1 0 0 0,0 1 0 0 0,-1-1 0 0 0,2 2 0 0 0,-1-2 0 0 0,0 1 0 0 0,0 0 0 0 0,0-1 0 0 0,0 1 0 0 0,0 0 0 0 0,-1 0 0 0 0,1 0 0 0 0,-1 0 0 0 0,1-1 0 0 0,-1 1 0 0 0,0 0 0 0 0,0 0 0 0 0,0 2 0 0 0,0 11 0 0 0,0-4 0 0 0,-1 0 0 0 0,2 0 0 0 0,0 0 0 0 0,1 6 0 0 0,2-2 3 0 0,3 20-7 0 0,-5-3 31 0 0,-2 23 350 0 0,0 5-77 0 0,0 0-68 0 0,0-1-55 0 0,0-37-99 0 0,0 3-12 0 0,0-9-12 0 0,0-3-33 0 0,0-10-20 0 0,0 0-185 0 0,0-1 72 0 0,0 0 45 0 0,0 2-17 0 0,0-2 22 0 0,0 0-87 0 0,0-2-52 0 0,0 0-82 0 0,0 0 91 0 0,0 0-40 0 0,0 0-43 0 0,0 0-41 0 0,0 0-37 0 0,0 0-34 0 0,0 0-249 0 0,0 0-55 0 0,0 0-811 0 0,0 0-636 0 0,0 0-1209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50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49 6048 0 0,'0'0'133'0'0,"0"0"23"0"0,0 0 11 0 0,-3 0-27 0 0,3 0-138 0 0,-1 0 0 0 0,0 0-1 0 0,1 0 1 0 0,-1 0 0 0 0,0 0 0 0 0,1 0 0 0 0,-1 0 0 0 0,0-1 0 0 0,1 1-1 0 0,-1 0 1 0 0,0 0 0 0 0,1-1 0 0 0,-1 1 0 0 0,1 0 0 0 0,-1-1-2 0 0,-2-5 15 0 0,3 2 39 0 0,0 2 59 0 0,-2 1 127 0 0,-7 0 61 0 0,-2-5 52 0 0,-3-1 36 0 0,3 5-53 0 0,5 2-175 0 0,-8-5 463 0 0,10 2-402 0 0,0 0-119 0 0,0 1-94 0 0,-3 0 163 0 0,0 0-49 0 0,-2 2-25 0 0,-4 1-8 0 0,5 0-19 0 0,1-2-32 0 0,-1 1 37 0 0,-18 0 331 0 0,17 3-293 0 0,1 2-47 0 0,6-4-52 0 0,1 0-1 0 0,0 0 1 0 0,-1 0 0 0 0,1 0 0 0 0,-1-1-1 0 0,1 1 1 0 0,-1-1 0 0 0,0 1 0 0 0,1-1 0 0 0,-1 1-1 0 0,0-1 1 0 0,1 0 0 0 0,-1 0 0 0 0,0 0-15 0 0,-24 3 212 0 0,24-3-200 0 0,1 1 1 0 0,-1 0 0 0 0,0-1 0 0 0,1 1-1 0 0,-1 0 1 0 0,1 0 0 0 0,-1 0-1 0 0,1 0 1 0 0,0 0 0 0 0,-1 0 0 0 0,0 1-13 0 0,-3 1 124 0 0,-2-2-81 0 0,1 0-20 0 0,-19 11-6 0 0,24-12-17 0 0,0 1 0 0 0,0-1 0 0 0,0 0 0 0 0,0 1 0 0 0,0-1 0 0 0,0 0 0 0 0,0 1 0 0 0,0 0 0 0 0,0-1 0 0 0,0 1 0 0 0,0-1 0 0 0,0 1 0 0 0,1 0 0 0 0,-1 0 0 0 0,0-1 0 0 0,1 1 0 0 0,-1 0 0 0 0,0 0 0 0 0,1 0 0 0 0,-1 0 0 0 0,0 1 0 0 0,0 0 1 0 0,-4 11-1 0 0,-5-8 0 0 0,4 6 0 0 0,-4-6 0 0 0,10-5-1 0 0,-1 1 1 0 0,1-1-1 0 0,0 1 1 0 0,0-1 0 0 0,-1 1-1 0 0,1-1 1 0 0,0 1-1 0 0,0-1 1 0 0,0 1 0 0 0,0-1-1 0 0,0 1 1 0 0,0-1-1 0 0,0 1 1 0 0,0-1-1 0 0,0 1 1 0 0,0-1 0 0 0,0 1-1 0 0,0-1 1 0 0,0 1-1 0 0,0-1 1 0 0,1 1 0 0 0,-1-1-1 0 0,0 1 1 0 0,0-1-1 0 0,0 1 1 0 0,1-1 0 0 0,12 16-43 0 0,-11-14 41 0 0,0 1 0 0 0,0 0 1 0 0,0 0-1 0 0,0 0 0 0 0,0 0 0 0 0,0 1 2 0 0,-2-2 0 0 0,1 0 0 0 0,0 0 0 0 0,0 0 0 0 0,0-1 0 0 0,0 1 0 0 0,0 0 0 0 0,1 0 0 0 0,-1-1 0 0 0,0 1 0 0 0,1-1 1 0 0,-1 0-1 0 0,1 1 0 0 0,1 0 0 0 0,7 2 0 0 0,-8-3 1 0 0,1 0 0 0 0,-1 0 0 0 0,0 1 0 0 0,0-1 1 0 0,0 0-1 0 0,0 1 0 0 0,0-1 0 0 0,0 1 0 0 0,0 0-1 0 0,3 3 14 0 0,1-1 0 0 0,0 1 0 0 0,0-1 0 0 0,4 2-14 0 0,2 2 11 0 0,-8-6 6 0 0,0 1 0 0 0,1-1 0 0 0,0 0 0 0 0,-1 0-1 0 0,1 0 1 0 0,2 0-17 0 0,-2 0 19 0 0,0-1-1 0 0,-1 1 0 0 0,1 0 0 0 0,0 1 0 0 0,-1-1 1 0 0,2 2-19 0 0,34 17 91 0 0,3 1-34 0 0,-15 1 21 0 0,-22-16-59 0 0,-3-5-15 0 0,-1 1 0 0 0,0-1 0 0 0,1 0 0 0 0,-1 0 0 0 0,1 0 0 0 0,0 0-1 0 0,-1 0 1 0 0,1-1 0 0 0,0 0 0 0 0,0 1 0 0 0,0-1 0 0 0,0 0 0 0 0,3 0-4 0 0,1 3 2 0 0,0-1 0 0 0,0 1 1 0 0,-1 1-1 0 0,1-1 0 0 0,-1 1 1 0 0,0 0-1 0 0,-1 1 0 0 0,4 3-2 0 0,-6-7 21 0 0,0 0 1 0 0,0 0-1 0 0,-1 0 0 0 0,1 0 0 0 0,1 0 0 0 0,0 0-21 0 0,-2-2 16 0 0,0 1 0 0 0,-1 0 0 0 0,1 0 0 0 0,0 0 0 0 0,0 0-1 0 0,-1 0 1 0 0,1 1 0 0 0,0-1 0 0 0,-1 0 0 0 0,1 1 0 0 0,-1 0 0 0 0,0-1 0 0 0,1 2-16 0 0,1 3 50 0 0,1 1 93 0 0,5-5 69 0 0,-9-2-207 0 0,0 0 1 0 0,0 0-1 0 0,0 0 1 0 0,0 0-1 0 0,0 0 0 0 0,0 0 1 0 0,1 0-1 0 0,-1 0 1 0 0,0 0-1 0 0,0 0 0 0 0,0 0 1 0 0,0 0-1 0 0,0 0 1 0 0,0 0-1 0 0,0 0 0 0 0,0 0 1 0 0,0 0-1 0 0,0 0 1 0 0,1 0-1 0 0,-1 0 0 0 0,0 0 1 0 0,0 0-1 0 0,0 0 1 0 0,0 0-1 0 0,0 1 0 0 0,0-1 1 0 0,0 0-1 0 0,0 0 1 0 0,0 0-1 0 0,0 0 0 0 0,0 0 1 0 0,0 0-1 0 0,0 0 1 0 0,0 0-1 0 0,0 0 0 0 0,1 0 1 0 0,-1 0-1 0 0,0 0 1 0 0,0 0-1 0 0,0 1 0 0 0,0-1 1 0 0,0 0-1 0 0,0 0 1 0 0,0 0-1 0 0,0 0 0 0 0,0 0 1 0 0,0 0-1 0 0,0 0 1 0 0,0 0-1 0 0,0 0 1 0 0,0 0-1 0 0,0 1 0 0 0,0-1 1 0 0,0 0-1 0 0,0 0 1 0 0,0 0-1 0 0,-1 0-5 0 0,2 1 46 0 0,-1 0 0 0 0,-1 0 1 0 0,1 1-1 0 0,0-1 0 0 0,0 0 1 0 0,0 0-1 0 0,-1 0 0 0 0,1 0 0 0 0,0 0 1 0 0,-1 0-1 0 0,1 0 0 0 0,-1 1-46 0 0,-6 7 341 0 0,-1-1-144 0 0,-5 2 21 0 0,0-5-17 0 0,9 2-108 0 0,0-2-6 0 0,-9-4-6 0 0,-4-1-30 0 0,0 0 45 0 0,-68 0 540 0 0,60 0-518 0 0,0 0-105 0 0,24 1-13 0 0,-1-1 0 0 0,0-1 0 0 0,1 1 0 0 0,-1 0 0 0 0,0 0 0 0 0,1-1 0 0 0,-1 1 0 0 0,0-1 0 0 0,1 1 0 0 0,-1-1 0 0 0,1 0 0 0 0,-1 0 0 0 0,1 1 0 0 0,-1-1 0 0 0,-10-6 0 0 0,-6 6 1 0 0,15 1-4 0 0,0 0 0 0 0,-1 0-1 0 0,1 0 1 0 0,0-1 0 0 0,-1 1 0 0 0,1-1 0 0 0,0 0 0 0 0,-1 0 3 0 0,-6-2-39 0 0,-9-3-52 0 0,4-1-18 0 0,7 2 51 0 0,-2 0-70 0 0,3 3 21 0 0,0 1-39 0 0,0 1-18 0 0,-5-5-109 0 0,8 2 107 0 0,1 1-112 0 0,2 0 87 0 0,-1 1-41 0 0,1 0-262 0 0,0 0-119 0 0,0 1 89 0 0,1-1-45 0 0,-2 1-664 0 0,-2 0-520 0 0,-5 0-991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49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222 142 6592 0 0,'0'0'149'0'0,"0"0"23"0"0,0 0 11 0 0,0 0 38 0 0,0 0-87 0 0,0 0 109 0 0,0 0 201 0 0,0 0 18 0 0,0 0-17 0 0,0 0-80 0 0,0 0-39 0 0,0 0-6 0 0,0 0-18 0 0,2 0-72 0 0,-1 0-215 0 0,0 1 0 0 0,0-1 0 0 0,0 0 0 0 0,-1 0 1 0 0,1 1-1 0 0,0-1 0 0 0,0 0 0 0 0,-1 1 1 0 0,1-1-1 0 0,0 1 0 0 0,-1-1 0 0 0,1 1 0 0 0,0-1 1 0 0,-1 1-1 0 0,1-1 0 0 0,-1 1 0 0 0,1 0 0 0 0,-1-1 1 0 0,1 1-1 0 0,-1 0-15 0 0,11 18 234 0 0,-9-16-210 0 0,-2-1 0 0 0,1-1 0 0 0,-1 1 0 0 0,1 0 0 0 0,-1 0 0 0 0,1 0 0 0 0,-1 0-1 0 0,0 0 1 0 0,0-1 0 0 0,0 1 0 0 0,0 0 0 0 0,-1 1-24 0 0,1-1 24 0 0,0 0 0 0 0,0 0 1 0 0,0 0-1 0 0,0 0 0 0 0,0 0 0 0 0,0 0 1 0 0,0 0-1 0 0,1-1 0 0 0,-1 1 0 0 0,1 0 1 0 0,0 1-25 0 0,7 15 162 0 0,-7-15-138 0 0,0 0 1 0 0,0 1 0 0 0,0-1-1 0 0,-1 0 1 0 0,1 1 0 0 0,-1-1-1 0 0,0 3-24 0 0,0 10 75 0 0,-1-9-29 0 0,1 1 0 0 0,1 0 1 0 0,-1 0-1 0 0,1-1 0 0 0,1 3-46 0 0,2 6 76 0 0,-2-10-41 0 0,0 1 1 0 0,0 0-1 0 0,-1-1 0 0 0,0 1 0 0 0,-1 0 1 0 0,1 0-36 0 0,-1 405 1896 0 0,-3-398-1816 0 0,-7-1-52 0 0,5-10-14 0 0,0-2-77 0 0,1-2-108 0 0,3 1 35 0 0,0-1-39 0 0,1 1 35 0 0,-1 0-79 0 0,1 0-34 0 0,-1 0-347 0 0,1 0 81 0 0,-1 0-48 0 0,1 0-670 0 0,0 0-527 0 0,0 0-1002 0 0</inkml:trace>
  <inkml:trace contextRef="#ctx0" brushRef="#br0" timeOffset="432.71">1 521 6336 0 0,'0'0'141'0'0,"2"0"23"0"0,7 0-45 0 0,-2 0-44 0 0,6 0 52 0 0,-7 0-87 0 0,5 1-42 0 0,7 0-19 0 0,-7-2 102 0 0,-6 1-3 0 0,0-1 34 0 0,-1 0 39 0 0,0-1 45 0 0,4-3 116 0 0,2 0 146 0 0,-4 3-185 0 0,1 1 39 0 0,-1 1 6 0 0,1 0-42 0 0,-1 1-39 0 0,1-1-33 0 0,4 0 56 0 0,0 1-53 0 0,21-3 310 0 0,-20-1-264 0 0,4-2 91 0 0,-4 0-109 0 0,7 2-6 0 0,-4 1-27 0 0,-5-3-43 0 0,2-1-2 0 0,15 1 99 0 0,-12-1-66 0 0,-12 5-146 0 0,0 0 0 0 0,1-1 0 0 0,-1 1 0 0 0,1 1 0 0 0,-1-1 0 0 0,1 0 0 0 0,-1 1 0 0 0,1 0 0 0 0,-1 0-44 0 0,5-1 101 0 0,0 0 0 0 0,0 0 0 0 0,0-1 0 0 0,-1 1 0 0 0,1-2 0 0 0,0 1-101 0 0,4-2 95 0 0,0 0-50 0 0,5 0 16 0 0,-11 2-34 0 0,1 0 0 0 0,-1 0-1 0 0,1 1 1 0 0,0 0 0 0 0,0 1 0 0 0,-1-1-27 0 0,-2 1 12 0 0,-1 0 1 0 0,1 0 0 0 0,-1-1 0 0 0,0 1-1 0 0,1-1 1 0 0,-1 0 0 0 0,3-1-13 0 0,12-6 4 0 0,-16 7-147 0 0,-1 1 44 0 0,1-1 39 0 0,0 0 34 0 0,1 0 67 0 0,0 1 67 0 0,4-1 217 0 0,-5 2-253 0 0,0-1-33 0 0,0 0-42 0 0,0 0-44 0 0,0 0-53 0 0,0 0-61 0 0,0 1-52 0 0,0-1-69 0 0,1 0-75 0 0,-1 0-81 0 0,0 0-89 0 0,0 0-96 0 0,0 0-102 0 0,1 0-109 0 0,1 0-912 0 0,5 0-988 0 0</inkml:trace>
  <inkml:trace contextRef="#ctx0" brushRef="#br0" timeOffset="771.87">758 316 8352 0 0,'0'0'190'0'0,"0"0"28"0"0,0 0 7 0 0,-3 0-33 0 0,3 0-185 0 0,-1 0 0 0 0,0 0 0 0 0,1 0-1 0 0,-1 0 1 0 0,0 0 0 0 0,1 0 0 0 0,-1 0 0 0 0,0 0 0 0 0,1 1-1 0 0,-1-1 1 0 0,0 0 0 0 0,1 0 0 0 0,-1 1 0 0 0,1-1 0 0 0,-1 0-7 0 0,-2 11 291 0 0,3 13 280 0 0,0-14-273 0 0,0 56 668 0 0,0-24-368 0 0,0-7-179 0 0,0 1-107 0 0,0-5-159 0 0,0 1-118 0 0,0-15-68 0 0,0 0-37 0 0,0 1-39 0 0,0 1-42 0 0,0-18-272 0 0,0 0-118 0 0,0-1 71 0 0,0 1-43 0 0,0-1-607 0 0,0 0-473 0 0,0 0-899 0 0</inkml:trace>
  <inkml:trace contextRef="#ctx0" brushRef="#br0" timeOffset="772.87">679 0 7920 0 0,'0'0'174'0'0,"0"0"29"0"0,0 0 13 0 0,0 0-156 0 0,0 0-78 0 0,0 0-62 0 0,0 0-81 0 0,0 0-94 0 0,0 0-86 0 0,0 0-294 0 0,0 0-100 0 0,0 0-323 0 0,0 0-608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47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1 6768 0 0,'26'0'149'0'0,"-21"0"23"0"0,-5 0 12 0 0,0 0 28 0 0,0 0 92 0 0,0 0 43 0 0,0 0 5 0 0,0 2-6 0 0,2 8-86 0 0,4 5 26 0 0,0-3-63 0 0,-1-1-26 0 0,5 8 28 0 0,-7-15-177 0 0,0 0 0 0 0,0 0 0 0 0,-1 1 0 0 0,0-1 0 0 0,1 3-48 0 0,-2-1 29 0 0,0-1 0 0 0,0 1-1 0 0,-1 0 1 0 0,1 0 0 0 0,-1-1 0 0 0,-1 7-29 0 0,0-5 34 0 0,1 0 1 0 0,0 0-1 0 0,1 1 1 0 0,-1-1-1 0 0,2 3-34 0 0,3 6 92 0 0,-3-9-35 0 0,0-1-1 0 0,-1 1 1 0 0,0-1-1 0 0,0 1 1 0 0,0 0-1 0 0,-1 3-56 0 0,-10 79 477 0 0,14-65-327 0 0,0-11-66 0 0,-4-4-25 0 0,1-1-1 0 0,-2 0 1 0 0,1 1 0 0 0,-1-1 0 0 0,0 1 0 0 0,-1-1 0 0 0,0 4-59 0 0,-1 0 99 0 0,1-1 1 0 0,1 1-1 0 0,-1 3-99 0 0,4 25 372 0 0,-1-27-191 0 0,-1 1 0 0 0,0-1 0 0 0,-1 1-1 0 0,0-1 1 0 0,-2 9-181 0 0,0-12 74 0 0,-2 11 35 0 0,9 5 2 0 0,-2-20-67 0 0,-1 1 1 0 0,1-1-1 0 0,-1 1 0 0 0,-1 0 0 0 0,0 0-44 0 0,0 67 31 0 0,3-69 27 0 0,4 4-1 0 0,-7-9-55 0 0,0 0-1 0 0,0 1 1 0 0,0-1-1 0 0,0 0 1 0 0,0 0-1 0 0,0 0 1 0 0,0 1-1 0 0,0-1 1 0 0,0 0-1 0 0,0 0 1 0 0,0 0-1 0 0,0 1 1 0 0,-1-1-1 0 0,1 0 1 0 0,0 0-1 0 0,0 0 1 0 0,0 0-1 0 0,0 0 1 0 0,0 1-1 0 0,0-1 1 0 0,-1 0-1 0 0,1 0 1 0 0,0 0-1 0 0,0 0 1 0 0,0 0-1 0 0,0 0 1 0 0,-1 0-1 0 0,1 1 1 0 0,0-1-1 0 0,0 0 1 0 0,0 0-1 0 0,-1 0 1 0 0,1 0-1 0 0,0 0 1 0 0,0 0-1 0 0,0 0 1 0 0,-1 0-1 0 0,1 0 1 0 0,0 0-1 0 0,0 0 1 0 0,0 0 0 0 0,-1 0-1 0 0,1 0 1 0 0,0 0-1 0 0,0 0 1 0 0,0-1-1 0 0,-1 1 1 0 0,1 0-2 0 0,-2 0 30 0 0,4 3-7 0 0,9 7-28 0 0,-9-7-73 0 0,-2-3 18 0 0,0 0-66 0 0,0 0-75 0 0,0 0 57 0 0,0 0-34 0 0,0 0-36 0 0,0 0-35 0 0,0 0-341 0 0,0 0 79 0 0,0 0-47 0 0,0 0-660 0 0,0 0-523 0 0,0 0-991 0 0</inkml:trace>
  <inkml:trace contextRef="#ctx0" brushRef="#br0" timeOffset="267.27">32 364 9152 0 0,'-26'0'208'0'0,"21"0"33"0"0,5 0 14 0 0,3-3-42 0 0,3-2-189 0 0,2 1 49 0 0,-4 3 2 0 0,0 0 0 0 0,0 0 0 0 0,1 1 1 0 0,-1-1-1 0 0,4 1-75 0 0,5 0 125 0 0,-12 0-112 0 0,14-2 206 0 0,-5-3-42 0 0,2-1-19 0 0,-8 5-122 0 0,0 0 0 0 0,1 0 0 0 0,-1 1 0 0 0,0 0-1 0 0,5 0-35 0 0,22-3 131 0 0,-15-1-67 0 0,-9 2-34 0 0,-1 0 0 0 0,1 0 0 0 0,-1 1 1 0 0,1 0-1 0 0,0 1 0 0 0,0-1-30 0 0,13 0 47 0 0,6-6-18 0 0,-9 2-14 0 0,14 0 49 0 0,1-6-48 0 0,0 6-42 0 0,-26 3-34 0 0,4-1 45 0 0,6-1 5 0 0,-11 3-38 0 0,1 0-45 0 0,-1 0-26 0 0,0 0-48 0 0,1 1-53 0 0,0 0-62 0 0,-2 0 19 0 0,0 0-41 0 0,5 0-409 0 0,2 0-283 0 0,6 0-656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45.4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0 6880 0 0,'0'0'157'0'0,"0"0"23"0"0,0 0 11 0 0,0 0 33 0 0,0 0 136 0 0,0 0 65 0 0,2 0 14 0 0,5 1-223 0 0,-1 1-53 0 0,0 2-23 0 0,2 5-1 0 0,-3 4 56 0 0,-1-11-127 0 0,3 4 43 0 0,-2 18 61 0 0,1-11-69 0 0,-5-12-88 0 0,0 0 0 0 0,0 1 0 0 0,-1-1 0 0 0,1 1 1 0 0,0-1-1 0 0,-1 1 0 0 0,1-1 0 0 0,-1 1 0 0 0,0-1 0 0 0,1 1 0 0 0,-1 0 1 0 0,0-1-1 0 0,0 1-15 0 0,2 12 118 0 0,3 3-21 0 0,1-1-22 0 0,-4-8-18 0 0,-1 0-1 0 0,-1 0 0 0 0,1 1 0 0 0,-1-1 1 0 0,-1 7-57 0 0,0-5 72 0 0,1 1 0 0 0,0-1 0 0 0,0 0 0 0 0,1 0 0 0 0,1 9-72 0 0,3-2 88 0 0,-3-11-41 0 0,0 0 0 0 0,-1 1 1 0 0,1-1-1 0 0,-2 1 0 0 0,1 0 1 0 0,0 3-48 0 0,-1 12 98 0 0,0 77 397 0 0,0-69-317 0 0,0 0 34 0 0,0 55 493 0 0,-1-78-638 0 0,0 0-1 0 0,0 0 1 0 0,0 1 0 0 0,-1-1 0 0 0,0 0 0 0 0,-2 5-67 0 0,2-7 36 0 0,0 13 129 0 0,2-16-150 0 0,0-1 0 0 0,0 1 0 0 0,0-1 0 0 0,0 0 0 0 0,-1 1 0 0 0,1-1 0 0 0,0 1 0 0 0,-1-1 0 0 0,1 0 0 0 0,-1 1-15 0 0,-4 6 68 0 0,4-6-53 0 0,0-1 0 0 0,0 0 0 0 0,1 1 0 0 0,-1-1-1 0 0,0 1 1 0 0,0 0 0 0 0,1-1 0 0 0,-1 1 0 0 0,1-1-1 0 0,0 1 1 0 0,-1 0 0 0 0,1-1 0 0 0,0 1 0 0 0,0 0-15 0 0,0 21 113 0 0,0 1-62 0 0,0-23-49 0 0,0-1 0 0 0,0 1 0 0 0,0-1 0 0 0,1 1 0 0 0,-1-1 0 0 0,0 1 0 0 0,0-1 0 0 0,0 1 0 0 0,0-1 0 0 0,0 1 0 0 0,-1-1 0 0 0,1 1 0 0 0,0-1 0 0 0,0 1 0 0 0,0-1 0 0 0,0 1 0 0 0,-1-1 0 0 0,1 1 0 0 0,0-1 0 0 0,0 1 0 0 0,-1-1 0 0 0,1 0 0 0 0,0 1 0 0 0,-1-1 0 0 0,1 1 0 0 0,0-1 0 0 0,-1 0 0 0 0,1 1 0 0 0,-1-1 0 0 0,1 0 0 0 0,0 1 0 0 0,-1-1 0 0 0,1 0 0 0 0,-1 0 0 0 0,1 0 0 0 0,-1 1 0 0 0,1-1 0 0 0,-1 0 0 0 0,1 0 0 0 0,-1 0 0 0 0,1 0 0 0 0,-1 0 0 0 0,1 0 0 0 0,-1 0 0 0 0,1 0 0 0 0,-1 0-2 0 0,1 0 0 0 0,0 0 1 0 0,0 0 0 0 0,-1 0 0 0 0,1 0 0 0 0,0 0 0 0 0,0 0-1 0 0,0 0 1 0 0,0 0 0 0 0,0 0 0 0 0,0 0 0 0 0,0 0 0 0 0,0 0-1 0 0,0 0 1 0 0,0 0 0 0 0,-1 0 0 0 0,1 0 0 0 0,0 0 0 0 0,0 0 0 0 0,0 0-1 0 0,0 0 1 0 0,0 0 0 0 0,0 0 0 0 0,0 0 0 0 0,0 0 0 0 0,0 0-1 0 0,0 0 1 0 0,0 0 0 0 0,0 0 0 0 0,-1 0 0 0 0,1 0 0 0 0,0 0-1 0 0,0 0 1 0 0,0 1 0 0 0,0-1 0 0 0,0 0 0 0 0,0 0 0 0 0,0 0 0 0 0,0 0-1 0 0,0 0 1 0 0,0 0 0 0 0,0 0 0 0 0,0 0 0 0 0,0 0 0 0 0,0 0-1 0 0,0 1 1 0 0,0-1 0 0 0,0 0 0 0 0,0 0 0 0 0,0 0 0 0 0,0 0-1 0 0,0 0 1 0 0,0 0 0 0 0,0 0 0 0 0,0 0 0 0 0,0 0 0 0 0,0 0 0 0 0,0 1-1 0 0,0 9 22 0 0,0-7-9 0 0,0-3-46 0 0,0 0-61 0 0,0 0-129 0 0,0 0-229 0 0,0 0 243 0 0,0 0 99 0 0,0 0-35 0 0,0 0-8 0 0,0 0-34 0 0,0 0-40 0 0,0 0-45 0 0,0 0-47 0 0,0 0-45 0 0,0 0-40 0 0,0 0-34 0 0,0 0-127 0 0,0 0-34 0 0,0 0-1318 0 0</inkml:trace>
  <inkml:trace contextRef="#ctx0" brushRef="#br0" timeOffset="761.14">0 347 4632 0 0,'0'0'101'0'0,"0"0"22"0"0,0 0 5 0 0,1 1-40 0 0,1 1 3 0 0,2 2 42 0 0,3 2 124 0 0,-6-4-20 0 0,1-1-54 0 0,0 0-46 0 0,-1-1-40 0 0,3 0 23 0 0,1-1-55 0 0,-3 1-15 0 0,-1 0 44 0 0,6 0 137 0 0,6 0 125 0 0,-1-3-42 0 0,6-5 46 0 0,-16 7-302 0 0,1 0-1 0 0,1 0 1 0 0,-1 1-1 0 0,0-1 1 0 0,0 1-1 0 0,0-1 1 0 0,2 1-58 0 0,12-3 329 0 0,-15 2-285 0 0,-1 0 0 0 0,1 0 1 0 0,0 0-1 0 0,-1 0 1 0 0,1 0-1 0 0,-1 0 0 0 0,1-1 1 0 0,0 0-45 0 0,-1 0 36 0 0,1 1 0 0 0,-1-1 0 0 0,1 1 0 0 0,0-1 0 0 0,-1 1 0 0 0,1 0 0 0 0,0 0 0 0 0,0 0 0 0 0,0 0 0 0 0,0 0 0 0 0,0 0-36 0 0,19-4 272 0 0,-1 0-53 0 0,-1-3-38 0 0,12-4-3 0 0,1 5-62 0 0,13-6-2 0 0,-16 4-40 0 0,-3 4-48 0 0,-18 4-24 0 0,1-1 1 0 0,-1 0-1 0 0,0 0 1 0 0,0-1-1 0 0,0 0 0 0 0,1-1-2 0 0,5-2 10 0 0,0 1-1 0 0,0 0 0 0 0,1 1 0 0 0,-1 1 0 0 0,3 0-9 0 0,21-5 8 0 0,-6-3-22 0 0,-6 5-66 0 0,-11 3-3 0 0,0-1-76 0 0,-3 0-9 0 0,1 0-64 0 0,-7 2 151 0 0,11-3-132 0 0,-10 3 105 0 0,-1 0-36 0 0,0 1-10 0 0,0 1-38 0 0,0-1-43 0 0,1 1-49 0 0,-1-1-47 0 0,-1 0 94 0 0,-1 0 78 0 0,4-4-137 0 0,-5 3 133 0 0,1 0-56 0 0,-1 1 28 0 0,0 0-46 0 0,0 0-1 0 0,0 1-44 0 0,1-1-46 0 0,0 1-53 0 0,-3 0 185 0 0,0 0 57 0 0,1 0 11 0 0,0 0 68 0 0,4 1-4 0 0,-4-1-7 0 0,1 0-92 0 0,-2 0 36 0 0,1 0-38 0 0,0 0-205 0 0,-1 0 133 0 0,1 0-38 0 0,-1 0-42 0 0,0 0-44 0 0,0-1-47 0 0,0 1-51 0 0,-1 0 517 0 0,0 3 145 0 0,-1 1-48 0 0,0-2-34 0 0,-4 4 167 0 0,1-3-63 0 0,2-1-69 0 0,1 0 42 0 0,0 3 148 0 0,0 2 113 0 0,1 1-77 0 0,-1-4-236 0 0,1-1 1 0 0,0 1-1 0 0,0-1 0 0 0,0 1 1 0 0,0 0-1 0 0,1-1 1 0 0,-1 1-1 0 0,1-1 1 0 0,1 2-147 0 0,3 3 228 0 0,1 4 124 0 0,-4 0-70 0 0,-2 6 101 0 0,0 1-61 0 0,0 0-52 0 0,0-1-43 0 0,0 8 41 0 0,0 0-48 0 0,0-18-132 0 0,1-1 0 0 0,0 1 0 0 0,0 0 1 0 0,1-1-1 0 0,1 2-88 0 0,-1-2 94 0 0,0 1 0 0 0,-1 0 0 0 0,0-1 1 0 0,0 1-1 0 0,0 1-94 0 0,-1-1 90 0 0,1 0 1 0 0,0-1 0 0 0,0 1-1 0 0,1-1 1 0 0,0 1-91 0 0,0 0 85 0 0,0 0-1 0 0,0 0 1 0 0,-1 0 0 0 0,0 0 0 0 0,-1 1-85 0 0,1-1 93 0 0,0 1 1 0 0,0-1-1 0 0,0 0 1 0 0,4 8-94 0 0,-3-9 88 0 0,-1 1 0 0 0,1-1-1 0 0,-1 0 1 0 0,0 7-88 0 0,-1-12 26 0 0,0-1-1 0 0,0 1 0 0 0,0 0 0 0 0,1 0 1 0 0,-1-1-1 0 0,0 1 0 0 0,1-1 0 0 0,-1 1 1 0 0,1 0-1 0 0,0-1 0 0 0,-1 1 1 0 0,1-1-1 0 0,0 1 0 0 0,0-1-25 0 0,5 12 164 0 0,-3 11 100 0 0,-6-14-14 0 0,-7 11-56 0 0,10-21-191 0 0,-1 0 1 0 0,1 1 0 0 0,0-1 0 0 0,0 0 0 0 0,0 0 0 0 0,0 0-1 0 0,0 0 1 0 0,-1 0 0 0 0,1 1 0 0 0,0-1 0 0 0,0 0-1 0 0,0 0 1 0 0,0 0 0 0 0,0 1 0 0 0,0-1 0 0 0,0 0-1 0 0,0 0 1 0 0,0 0 0 0 0,0 1 0 0 0,0-1 0 0 0,0 0 0 0 0,0 0-1 0 0,0 0 1 0 0,0 1 0 0 0,0-1 0 0 0,0 0 0 0 0,0 0-1 0 0,0 0 1 0 0,0 1 0 0 0,0-1 0 0 0,0 0 0 0 0,0 0-1 0 0,0 0 1 0 0,0 1 0 0 0,1-1 0 0 0,-1 0 0 0 0,0 0 0 0 0,0 0-1 0 0,0 0 1 0 0,0 1 0 0 0,0-1 0 0 0,1 0 0 0 0,-1 0-4 0 0,8 11 139 0 0,-3 4 36 0 0,-5-12-41 0 0,0-3-8 0 0,0 0-4 0 0,0 0 8 0 0,0 0 45 0 0,0 0 17 0 0,0 0 7 0 0,-1-2-36 0 0,1 0-78 0 0,1-1-54 0 0,1-2-17 0 0,-1 4 27 0 0,5-3 44 0 0,-1 0-8 0 0,-4-1-5 0 0,0-3 44 0 0,-1 6-112 0 0,0 1 0 0 0,0-1 0 0 0,1 0 0 0 0,-1 1 1 0 0,1-1-1 0 0,-1 1 0 0 0,1-1 0 0 0,-1 1 1 0 0,1-1-1 0 0,0 1 0 0 0,0-1 0 0 0,0 1-4 0 0,0-1 3 0 0,0 1 0 0 0,0-1 0 0 0,0 0-1 0 0,0 0 1 0 0,0 1 0 0 0,-1-1 0 0 0,1 0-1 0 0,-1 0 1 0 0,1 0 0 0 0,-1 0 0 0 0,0 0 0 0 0,0-1-3 0 0,1 0 0 0 0,-1-1 0 0 0,0 0 0 0 0,1 1 0 0 0,0 0 0 0 0,0-1 0 0 0,0 1 0 0 0,0-1 0 0 0,0 1 0 0 0,1 0 0 0 0,1-2 0 0 0,22-31 0 0 0,-19 28 0 0 0,0 0 0 0 0,-1 0 0 0 0,2-3 0 0 0,-4 3-3 0 0,-1 5-12 0 0,-1 0 0 0 0,1 0 0 0 0,0 0 0 0 0,0 0 0 0 0,0 0 0 0 0,0 0 0 0 0,0 0-1 0 0,0 1 1 0 0,1-1 0 0 0,-1 1 0 0 0,1-1 0 0 0,0 1 0 0 0,3-2 15 0 0,-3 2-8 0 0,1 0 0 0 0,0 0-1 0 0,-1 1 1 0 0,1-1 0 0 0,0 1 0 0 0,0 0 0 0 0,0 0 0 0 0,0 0 0 0 0,2 0 8 0 0,41 0-63 0 0,-42 1 54 0 0,-4 0 5 0 0,1 0 1 0 0,0 0 0 0 0,-1 0 0 0 0,1 0 0 0 0,0 1-1 0 0,-1-1 1 0 0,1 1 0 0 0,-1 0 0 0 0,1-1 0 0 0,-1 1 0 0 0,1 0-1 0 0,-1 0 1 0 0,1 0 0 0 0,-1 0 3 0 0,7 4-29 0 0,3-1 11 0 0,-10-3 16 0 0,1-1-1 0 0,-1 0 0 0 0,0 1 0 0 0,0-1 0 0 0,0 1 1 0 0,0-1-1 0 0,0 1 0 0 0,0 0 0 0 0,0-1 0 0 0,0 1 1 0 0,0 0-1 0 0,0 0 0 0 0,-1 0 0 0 0,1-1 1 0 0,0 1-1 0 0,0 0 0 0 0,-1 0 0 0 0,1 1 3 0 0,15 30-64 0 0,-11-19 43 0 0,1-8-1 0 0,-5-5 20 0 0,0 1 0 0 0,0-1 1 0 0,-1 1-1 0 0,1 0 0 0 0,0-1 1 0 0,-1 1-1 0 0,1 0 1 0 0,-1 0-1 0 0,1-1 0 0 0,-1 1 1 0 0,1 0-1 0 0,-1 0 0 0 0,1 0 1 0 0,-1 0-1 0 0,0 0 0 0 0,1 0 1 0 0,-1 0-1 0 0,0-1 1 0 0,0 2 1 0 0,11 27 0 0 0,-10-24 0 0 0,0 1 0 0 0,-1 0 0 0 0,0-1 0 0 0,1 1 0 0 0,-2 2 0 0 0,1 3 0 0 0,0-10-1 0 0,0-1 1 0 0,0 1 0 0 0,0 0-1 0 0,0-1 1 0 0,0 1-1 0 0,0 0 1 0 0,0 0 0 0 0,1-1-1 0 0,-1 1 1 0 0,0-1 0 0 0,0 1-1 0 0,1 0 1 0 0,-1-1 0 0 0,0 1-1 0 0,1 0 1 0 0,-1-1-1 0 0,0 1 1 0 0,1-1 0 0 0,-1 1-1 0 0,1-1 1 0 0,-1 1 0 0 0,1-1-1 0 0,-1 1 1 0 0,1-1 0 0 0,-1 0-1 0 0,1 1 1 0 0,0-1-3 0 0,-1 1 0 0 0,1-1 0 0 0,-1 0 0 0 0,1 1 0 0 0,-1-1-1 0 0,1 1 1 0 0,-1-1 0 0 0,1 1 0 0 0,-1-1 0 0 0,1 1 0 0 0,-1 0 0 0 0,0-1 0 0 0,1 1-1 0 0,-1-1 1 0 0,0 1 0 0 0,0 0 0 0 0,1-1 0 0 0,-1 1 0 0 0,0 0 0 0 0,0-1 0 0 0,0 1-1 0 0,0 0 1 0 0,0-1 0 0 0,0 1 0 0 0,0 0 0 0 0,0 0 3 0 0,0 5-76 0 0,0-4 45 0 0,-1-1 1 0 0,1 1-1 0 0,0 0 0 0 0,0-1 0 0 0,0 1 0 0 0,1 0 0 0 0,-1-1 0 0 0,0 1 0 0 0,0-1 0 0 0,1 1 0 0 0,-1 0 0 0 0,2 1 31 0 0,-1-2-1 0 0,1 0-51 0 0,0 0-52 0 0,-1 0-53 0 0,1 0-63 0 0,-1-1-60 0 0,0 1-61 0 0,0 1-63 0 0,0-1-64 0 0,-1 1-67 0 0,1 1-67 0 0,-1 1-68 0 0,0 2-894 0 0,0 4-884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58.2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17 379 5384 0 0,'2'-1'15'0'0,"-1"-1"1"0"0,1 1 0 0 0,0 0-1 0 0,-1 0 1 0 0,1-1-1 0 0,0 1 1 0 0,0 0-1 0 0,0 0 1 0 0,2 0-16 0 0,0 0 53 0 0,1 0 1 0 0,0 0-1 0 0,-1 1 1 0 0,1-1-1 0 0,-1 1 1 0 0,4 1-54 0 0,0-1 64 0 0,-6 0-62 0 0,-1 0 1 0 0,1-1-1 0 0,0 1 0 0 0,-1 0 0 0 0,1-1 0 0 0,0 1 1 0 0,-1-1-1 0 0,1 1 0 0 0,-1-1 0 0 0,1 0 0 0 0,-1 0 0 0 0,1 1 1 0 0,-1-1-1 0 0,1-1-2 0 0,6-2-4 0 0,3-2 45 0 0,1 1 70 0 0,5-2 125 0 0,19-7 402 0 0,-25 10-257 0 0,-1-1-75 0 0,-1 0-62 0 0,0 0-49 0 0,0-1 2 0 0,6-1 43 0 0,-12 6-178 0 0,12-4 309 0 0,1-7 55 0 0,-4 3-144 0 0,0 2-74 0 0,0 0-73 0 0,0-1-67 0 0,-1-4-12 0 0,15-14 216 0 0,-16 19-181 0 0,-9 7-82 0 0,0-1 1 0 0,0 1-1 0 0,0-1 1 0 0,0 1 0 0 0,-1-1-1 0 0,1 1 1 0 0,0-1-1 0 0,0 1 1 0 0,0-1 0 0 0,-1 0-1 0 0,1 1 1 0 0,0-1-1 0 0,0 0 1 0 0,-1 0-1 0 0,1 0 1 0 0,-1 1 0 0 0,1-1-1 0 0,-1 0 1 0 0,1 0-10 0 0,0-14 149 0 0,-1 9-94 0 0,0-4 107 0 0,1-20 276 0 0,-2 17-245 0 0,-2 5-76 0 0,-8 3 75 0 0,6-4-40 0 0,0-3-66 0 0,4 9-71 0 0,0 1 1 0 0,0 0-1 0 0,0-1 0 0 0,0 1 0 0 0,0 0 0 0 0,0-1 0 0 0,-1 1 1 0 0,0 0-16 0 0,-8-3 72 0 0,3-7-5 0 0,7 11-63 0 0,0 0 0 0 0,-1 0 1 0 0,1 0-1 0 0,-1 0 0 0 0,1 0 1 0 0,-1 0-1 0 0,0 0 0 0 0,1 0 0 0 0,-1 1 1 0 0,0-1-1 0 0,0 0 0 0 0,1 0 1 0 0,-1 0-1 0 0,0 1 0 0 0,0-1 1 0 0,0 0-5 0 0,-13-4 64 0 0,10-2-23 0 0,4 7-38 0 0,0 0 0 0 0,-1-1 0 0 0,1 1 0 0 0,0-1-1 0 0,-1 1 1 0 0,1-1 0 0 0,0 1 0 0 0,-1 0 0 0 0,1-1 0 0 0,0 1-1 0 0,-1 0 1 0 0,1-1 0 0 0,0 1 0 0 0,-1 0 0 0 0,1 0-1 0 0,-1-1 1 0 0,1 1 0 0 0,-1 0 0 0 0,1 0 0 0 0,-1 0 0 0 0,1 0-1 0 0,-1 0 1 0 0,1-1 0 0 0,-1 1 0 0 0,1 0 0 0 0,-1 0-1 0 0,1 0 1 0 0,-1 0 0 0 0,1 0 0 0 0,-1 1 0 0 0,1-1 0 0 0,-1 0-3 0 0,-6 0 37 0 0,5-1-24 0 0,0 1 1 0 0,-1 0-1 0 0,1 0 1 0 0,0 0-1 0 0,0 1 1 0 0,0-1-1 0 0,0 0 1 0 0,0 1-1 0 0,-1-1 1 0 0,0 1-14 0 0,-51 30 290 0 0,32-17-212 0 0,19-12-64 0 0,1 0 1 0 0,-1 1-1 0 0,1-1 1 0 0,-1 0-1 0 0,1 1 1 0 0,0 0 0 0 0,0-1-1 0 0,0 1 1 0 0,-1 3-15 0 0,-10 11 63 0 0,-1-4-3 0 0,10-10-39 0 0,1 0 1 0 0,-1 1-1 0 0,1-1 0 0 0,0 1 0 0 0,0 0 0 0 0,0 0 0 0 0,0 0 1 0 0,-1 4-22 0 0,0-3 29 0 0,1 1 1 0 0,-1-1 0 0 0,1 0 0 0 0,-2 0 0 0 0,1 0 0 0 0,-5 3-30 0 0,4-3 24 0 0,1-1 1 0 0,0 1 0 0 0,0 0-1 0 0,0 0 1 0 0,0 0-1 0 0,-2 6-24 0 0,2-2 31 0 0,0 0-1 0 0,1 1 0 0 0,0-1 1 0 0,1 1-31 0 0,-1 0 29 0 0,1-1 0 0 0,-1 1 1 0 0,-1-1-1 0 0,0 0-29 0 0,-1 0 20 0 0,-4 12 28 0 0,7-1 15 0 0,2-8-35 0 0,0-4-6 0 0,0 1 0 0 0,0-1 1 0 0,1 0-1 0 0,1 8-22 0 0,3 0 9 0 0,-3-13-7 0 0,-1 0-1 0 0,0 0 1 0 0,0 0-1 0 0,0 0 1 0 0,0 0-1 0 0,-1 0 1 0 0,1 0-1 0 0,-1 1 1 0 0,0-1-2 0 0,0 1 8 0 0,1 0 1 0 0,0 1-1 0 0,0-1 1 0 0,0 0-1 0 0,0 0 1 0 0,0 0-1 0 0,1-1 1 0 0,0 1-1 0 0,0 0 1 0 0,0 0-1 0 0,0-1 1 0 0,0 0-1 0 0,1 1 1 0 0,2 2-9 0 0,-2-4 13 0 0,-1 1 0 0 0,0-1 0 0 0,1 0 1 0 0,-1 0-1 0 0,1 0 0 0 0,0 0 1 0 0,0-1-14 0 0,32 18 130 0 0,-33-18-120 0 0,5 4 15 0 0,-1-1 1 0 0,1 0-1 0 0,0 0 1 0 0,1 0-1 0 0,7 1-25 0 0,11-1 101 0 0,114-4 155 0 0,-134 0-315 0 0,1-1 48 0 0,21-6 180 0 0,-19 4-200 0 0,-5 2-29 0 0,1 0-40 0 0,-1 0-46 0 0,0 0-52 0 0,1 1-59 0 0,-1 0-65 0 0,-1 0-53 0 0,-1 0-66 0 0,0 0-57 0 0,0 0-51 0 0,0 0-57 0 0,0 0-34 0 0,3 0-1404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57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 7080 0 0,'0'0'157'0'0,"0"0"23"0"0,0 0 13 0 0,-3 2-22 0 0,-7 9-66 0 0,8-9 10 0 0,4 1 132 0 0,-2-3-240 0 0,9 12 393 0 0,-6-5-155 0 0,-5 0 47 0 0,-4-2 11 0 0,1-1-49 0 0,3 6-66 0 0,2 67 730 0 0,0 0-109 0 0,0-1-102 0 0,0 1-94 0 0,0 0-87 0 0,0 0-79 0 0,0 0-73 0 0,0 0-65 0 0,0-71-277 0 0,-1 0 1 0 0,0 0 0 0 0,0 0 0 0 0,-1-1 0 0 0,1 1 0 0 0,-1 0-33 0 0,0-1 30 0 0,0 0 0 0 0,1 0 0 0 0,0 0 0 0 0,0 0 1 0 0,0 5-31 0 0,1 9-29 0 0,0 23 132 0 0,0-22-104 0 0,0 1-88 0 0,0-8 1 0 0,0 1-36 0 0,0-14 3 0 0,0 0-43 0 0,-1 0-68 0 0,0 0 75 0 0,1 0-33 0 0,0 0 189 0 0,-1 0-224 0 0,0 0-35 0 0,-2 0-347 0 0,2 0 84 0 0,-1-1-45 0 0,-1 0-667 0 0,1-4-525 0 0,1-4-997 0 0</inkml:trace>
  <inkml:trace contextRef="#ctx0" brushRef="#br0" timeOffset="586.75">1 648 7136 0 0,'0'0'208'0'0,"0"-3"-10"0"0,-1 2-196 0 0,1 1-1 0 0,0 0 0 0 0,0-1 0 0 0,0 1 1 0 0,0-1-1 0 0,0 1 0 0 0,0 0 1 0 0,0-1-1 0 0,0 1 0 0 0,0-1 0 0 0,1 1 1 0 0,-1 0-1 0 0,0-1 0 0 0,0 1 0 0 0,0-1 1 0 0,0 1-1 0 0,0 0 0 0 0,1-1 0 0 0,-1 1 1 0 0,0 0-1 0 0,0-1 0 0 0,1 1 0 0 0,-1 0 1 0 0,0-1-1 0 0,1 1 0 0 0,-1 0 1 0 0,0 0-1 0 0,1-1 0 0 0,-1 1 0 0 0,0 0 1 0 0,1 0-1 0 0,-1 0 0 0 0,0-1 0 0 0,1 1 1 0 0,-1 0-1 0 0,1 0 0 0 0,-1 0 0 0 0,0 0 1 0 0,1 0-1 0 0,-1 0 0 0 0,1 0 0 0 0,-1 0 1 0 0,1 0-1 0 0,-1 0 0 0 0,0 0 0 0 0,1 0 1 0 0,-1 0-1 0 0,1 0 0 0 0,-1 0-1 0 0,9 0 62 0 0,-2-4 80 0 0,-1-6 82 0 0,2 4-49 0 0,8-2 35 0 0,-11 6-138 0 0,-4 1-44 0 0,0 1 0 0 0,1-1 0 0 0,-1 1-1 0 0,0 0 1 0 0,1-1 0 0 0,-1 1 0 0 0,1 0 0 0 0,-1 0 0 0 0,0 0-1 0 0,2 0-26 0 0,15-2 279 0 0,9-6-8 0 0,13-3 39 0 0,-28 6-249 0 0,-2 0-33 0 0,15-8 56 0 0,11 3-13 0 0,-2 1-23 0 0,12-5 37 0 0,-36 11-51 0 0,1 0 0 0 0,-1 0 1 0 0,10-5-36 0 0,6-6 30 0 0,-14 7-21 0 0,0 1-1 0 0,0 0 0 0 0,1 1 1 0 0,7-2-9 0 0,-2 3 2 0 0,-13 3-4 0 0,0 0 0 0 0,0 0-1 0 0,-1 0 1 0 0,1-1 0 0 0,0 0 0 0 0,-1 0 0 0 0,0 0 0 0 0,1-1 2 0 0,-1 1-17 0 0,-1 0 0 0 0,1 0-1 0 0,0 0 1 0 0,0 1 0 0 0,-1-1 0 0 0,1 1 0 0 0,0 0 0 0 0,1 0 17 0 0,8-3-58 0 0,8-7-68 0 0,5 6-8 0 0,2-9-126 0 0,-25 12 220 0 0,0 0-1 0 0,-1 0 1 0 0,1 1-1 0 0,0-1 1 0 0,0 1-1 0 0,0 0 1 0 0,1 0-1 0 0,-1 0 1 0 0,0 0-1 0 0,2 0 41 0 0,0-1-77 0 0,-3 0 74 0 0,-2 1-4 0 0,1 1 0 0 0,0-1 0 0 0,0 0 0 0 0,0 0 0 0 0,0 0 0 0 0,0 1 1 0 0,0-1-1 0 0,0 0 0 0 0,0 1 0 0 0,0-1 0 0 0,0 1 0 0 0,0-1 0 0 0,0 1 0 0 0,2-1 7 0 0,40 0-72 0 0,-27 3 72 0 0,-15-1 0 0 0,1 0 0 0 0,-1 0 0 0 0,1 1 0 0 0,-1-1 0 0 0,1 0 0 0 0,-1 1 0 0 0,0-1 0 0 0,1 1 0 0 0,-1-1 0 0 0,0 2 0 0 0,1 0-1 0 0,0 0 1 0 0,0 1-1 0 0,0-1 1 0 0,-1 0-1 0 0,0 1 1 0 0,0 0-1 0 0,0-1 1 0 0,0 1-1 0 0,0 0 1 0 0,1 40 22 0 0,2-22 60 0 0,5 1 108 0 0,-5-9-27 0 0,-4 7-13 0 0,-1-9-64 0 0,0 17 171 0 0,1 21 250 0 0,1-33-363 0 0,2-3-32 0 0,2 1 40 0 0,-1-5-37 0 0,-2-2-4 0 0,-1 0 14 0 0,0 1 40 0 0,-1 49 513 0 0,0-48-560 0 0,2-1-36 0 0,4 9 46 0 0,-1-8-56 0 0,-4 4 62 0 0,-8 2 16 0 0,1-5-22 0 0,5-2-10 0 0,1 5 74 0 0,0-12 0 0 0,0-2 2 0 0,0 0 13 0 0,0 3 8 0 0,0 7 1 0 0,0-7-10 0 0,0-3-39 0 0,-2 0-81 0 0,-1 0-6 0 0,1 0-35 0 0,-4 3 35 0 0,5-3-77 0 0,1 0 0 0 0,0 0 0 0 0,0 0 1 0 0,0 0-1 0 0,0 0 0 0 0,0 1 0 0 0,-1-1 1 0 0,1 0-1 0 0,0 0 0 0 0,0 0 0 0 0,0 0 1 0 0,0 1-1 0 0,0-1 0 0 0,0 0 0 0 0,0 0 1 0 0,0 0-1 0 0,0 1 0 0 0,0-1 0 0 0,0 0 1 0 0,-1 0-1 0 0,1 0 0 0 0,0 1 0 0 0,1-1 1 0 0,-1 0-1 0 0,0 0 0 0 0,0 1 0 0 0,0-1 1 0 0,0 0-1 0 0,0 0 0 0 0,0 0 0 0 0,0 0 1 0 0,0 1-1 0 0,0-1 0 0 0,0 0 1 0 0,0 0-1 0 0,0 0 0 0 0,1 1 0 0 0,-1-1 1 0 0,0 0-1 0 0,0 0 0 0 0,0 0 0 0 0,0 0 1 0 0,1 0-4 0 0,9-7 122 0 0,-7 3-24 0 0,-2 1-43 0 0,-2-6-15 0 0,1 6-7 0 0,0-11 148 0 0,0 3-69 0 0,0 9-90 0 0,1-1-1 0 0,-1 0 0 0 0,1 0 0 0 0,-1 1 0 0 0,1-1 0 0 0,0 1 0 0 0,0-1 1 0 0,0-1-22 0 0,6-9 121 0 0,-1-1-13 0 0,-2 2-88 0 0,4-9-68 0 0,-3 9 15 0 0,2-7-59 0 0,5-11-73 0 0,-2 12 108 0 0,-5 12 53 0 0,0 1-1 0 0,0 0 1 0 0,1 1 0 0 0,-1-1 0 0 0,3 0 4 0 0,14-12-14 0 0,-22 16 11 0 0,1 0 1 0 0,-1 0-1 0 0,1 0 0 0 0,-1 1 0 0 0,1-1 0 0 0,-1 0 1 0 0,1 0-1 0 0,-1 0 0 0 0,0 0 0 0 0,1 0 0 0 0,-1 0 1 0 0,0 0-1 0 0,0 0 0 0 0,0 0 0 0 0,0 0 0 0 0,0 0 0 0 0,0 0 1 0 0,0 0-1 0 0,0 0 3 0 0,0-3-6 0 0,0 3 5 0 0,0 0 1 0 0,-1 0-1 0 0,1 0 0 0 0,0 0 1 0 0,0 0-1 0 0,0 0 0 0 0,0 0 1 0 0,1 0-1 0 0,-1 0 0 0 0,0 0 1 0 0,0 0-1 0 0,1 0 0 0 0,-1 0 1 0 0,0 0-1 0 0,1 0 0 0 0,-1 0 1 0 0,1 0-1 0 0,-1 1 0 0 0,1-1 1 0 0,0 0-1 0 0,-1 0 0 0 0,1 0 1 0 0,0 1-1 0 0,-1-1 0 0 0,1 0 1 0 0,0 1-1 0 0,0-1 0 0 0,0 1 1 0 0,-1-1-1 0 0,1 1 0 0 0,0-1 1 0 0,0 1-1 0 0,1 0 1 0 0,-1-1-4 0 0,0 0 1 0 0,0 1-1 0 0,-1-1 0 0 0,1 0 0 0 0,0 0 1 0 0,0 1-1 0 0,0-1 0 0 0,-1 0 1 0 0,1 0-1 0 0,0 0 0 0 0,-1 0 1 0 0,1 0-1 0 0,-1 0 0 0 0,1 0 1 0 0,-1 0-1 0 0,1-1 4 0 0,5-9-25 0 0,-5 11 21 0 0,-1 0 0 0 0,1-1 0 0 0,0 1 0 0 0,-1 0 0 0 0,1-1 0 0 0,-1 1 0 0 0,1 0 1 0 0,0 0-1 0 0,-1 0 0 0 0,1 0 0 0 0,0 0 0 0 0,0 0 0 0 0,-1 0 0 0 0,1 0 0 0 0,0 0 4 0 0,-1 0 0 0 0,5 2-90 0 0,-1 2 51 0 0,8 8-9 0 0,-2 1 39 0 0,-5-2 9 0 0,6 7-11 0 0,-7-12-36 0 0,-4 2 41 0 0,1-1 6 0 0,4 4 1 0 0,1 3 7 0 0,-4 22 47 0 0,-2-33-55 0 0,1 0 0 0 0,-1 1 0 0 0,1-1 0 0 0,-1 0 0 0 0,1 0 0 0 0,0 0 0 0 0,0 1 0 0 0,1-1 0 0 0,0 2 0 0 0,3 5 0 0 0,-3 9-18 0 0,-2-13-42 0 0,0 11-192 0 0,1-9 88 0 0,0-1-36 0 0,0-1-41 0 0,2 0-49 0 0,0-1-55 0 0,1 0-63 0 0,-2-4-62 0 0,-2 0-111 0 0,1 0 86 0 0,-1-1-41 0 0,0 0-624 0 0,0 0-487 0 0,0 0-926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54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663 222 6968 0 0,'0'0'157'0'0,"0"0"23"0"0,0 0 11 0 0,-3-3-31 0 0,-7-10-128 0 0,7 5-10 0 0,-2 2 108 0 0,-8 4 124 0 0,12 2-228 0 0,0 0 0 0 0,1 0 0 0 0,-1 0-1 0 0,1 0 1 0 0,-1 0 0 0 0,1 0 0 0 0,-1-1-1 0 0,0 1 1 0 0,1 0 0 0 0,-1 0-1 0 0,1-1 1 0 0,-1 1 0 0 0,1 0 0 0 0,-1 0-1 0 0,1-1 1 0 0,-1 1 0 0 0,1-1 0 0 0,0 1-1 0 0,-1 0 1 0 0,1-1 0 0 0,-1 1-1 0 0,1-1 1 0 0,0 1 0 0 0,-1-1-26 0 0,1 0 28 0 0,-1 1 1 0 0,1-1 0 0 0,-1 0-1 0 0,1 1 1 0 0,-1-1-1 0 0,1 1 1 0 0,-1-1-1 0 0,1 1 1 0 0,-1-1-1 0 0,1 1 1 0 0,-1-1-1 0 0,0 1 1 0 0,1 0-1 0 0,-1-1 1 0 0,0 1-1 0 0,0 0 1 0 0,1 0-1 0 0,-1 0 1 0 0,0-1-1 0 0,1 1 1 0 0,-1 0-1 0 0,0 0 1 0 0,0 0 0 0 0,1 0-1 0 0,-1 0-28 0 0,0 0 26 0 0,0 0 1 0 0,1 0-1 0 0,-1 0 1 0 0,0 0-1 0 0,1 0 1 0 0,-1 0-1 0 0,0 0 0 0 0,0 0 1 0 0,1 0-1 0 0,-1-1 1 0 0,1 1-1 0 0,-1 0 0 0 0,0 0 1 0 0,1-1-1 0 0,-1 1 1 0 0,1 0-1 0 0,-1-1 1 0 0,0 1-1 0 0,1-1 0 0 0,-1 1 1 0 0,1-1-1 0 0,0 1 1 0 0,-1-1-1 0 0,1 1 1 0 0,-1-1-1 0 0,1 0-26 0 0,0 1 27 0 0,-1-1-1 0 0,1 1 1 0 0,-1-1 0 0 0,1 1 0 0 0,-1-1-1 0 0,1 1 1 0 0,-1-1 0 0 0,1 1 0 0 0,-1-1 0 0 0,1 1-1 0 0,-1 0 1 0 0,1-1 0 0 0,-1 1 0 0 0,0 0-1 0 0,1-1 1 0 0,-1 1 0 0 0,0 0 0 0 0,1 0-1 0 0,-1 0 1 0 0,0-1 0 0 0,1 1 0 0 0,-1 0-1 0 0,0 0 1 0 0,1 0 0 0 0,-1 0 0 0 0,0 0-27 0 0,-10-2 359 0 0,6-4-50 0 0,4 5-289 0 0,1 1 0 0 0,0-1 0 0 0,-1 1 0 0 0,1-1 0 0 0,0 1 0 0 0,-1 0 0 0 0,1-1 0 0 0,-1 1 1 0 0,1-1-1 0 0,-1 1 0 0 0,1 0 0 0 0,-1-1 0 0 0,1 1 0 0 0,-1 0 0 0 0,1 0 0 0 0,-1-1 1 0 0,1 1-1 0 0,-1 0 0 0 0,1 0 0 0 0,-1 0 0 0 0,0 0 0 0 0,1 0 0 0 0,-1 0 0 0 0,0 0-20 0 0,-4-3 330 0 0,-6-7-12 0 0,8 7-79 0 0,0 2-107 0 0,-1 1-69 0 0,-1 0-35 0 0,2 1 48 0 0,-3-2 27 0 0,-8-4 298 0 0,10 2-267 0 0,0 1-80 0 0,0 0-69 0 0,3 1 32 0 0,0 1-1 0 0,-1-1 1 0 0,1 1-1 0 0,-1-1 1 0 0,1 1-1 0 0,-1 0 1 0 0,1 0 0 0 0,-1 0-1 0 0,1 0 1 0 0,-1 0-1 0 0,1 0 1 0 0,-1 0 0 0 0,0 0-1 0 0,1 1 1 0 0,-1-1-1 0 0,1 0 1 0 0,0 1 0 0 0,-2 0-17 0 0,-1 5 91 0 0,4-5-86 0 0,0-1-1 0 0,-1 1 1 0 0,1-1-1 0 0,0 0 1 0 0,0 1 0 0 0,-1-1-1 0 0,1 1 1 0 0,0-1-1 0 0,-1 0 1 0 0,1 1-1 0 0,-1-1 1 0 0,1 0-1 0 0,0 1 1 0 0,-1-1 0 0 0,1 0-1 0 0,-1 0 1 0 0,1 1-1 0 0,-1-1 1 0 0,1 0-1 0 0,-1 0 1 0 0,1 0-1 0 0,-1 0 1 0 0,1 0-1 0 0,-1 0 1 0 0,1 0 0 0 0,-1 0-1 0 0,1 0 1 0 0,-1 0-1 0 0,1 0 1 0 0,-1 0-1 0 0,1 0 1 0 0,-1 0-5 0 0,-14-1 69 0 0,13 1-51 0 0,-1 0 0 0 0,1 0 1 0 0,-1 0-1 0 0,1 0 0 0 0,-1 0 0 0 0,1 0 0 0 0,-3 1-18 0 0,-4 3 16 0 0,-1-1-1 0 0,0 2 1 0 0,-3 1-16 0 0,-16 10 0 0 0,24-5 0 0 0,-5-6 0 0 0,4 5 0 0 0,-4-4 0 0 0,4 4 10 0 0,-4-5 33 0 0,5 6-32 0 0,-2-7-11 0 0,7-3 0 0 0,-1-1 0 0 0,1 0 0 0 0,-1 0 0 0 0,1 1 0 0 0,0-1 0 0 0,-1 0 0 0 0,1 0 0 0 0,-1 1 0 0 0,1-1 0 0 0,0 1 0 0 0,-1-1 0 0 0,1 0 0 0 0,0 1 0 0 0,0-1 0 0 0,-1 1 0 0 0,1-1 0 0 0,0 1 0 0 0,0-1 0 0 0,0 0 0 0 0,-1 1 0 0 0,1-1 0 0 0,0 1 0 0 0,0-1 0 0 0,0 1 0 0 0,0-1 0 0 0,0 1 0 0 0,0-1 0 0 0,0 1 0 0 0,0-1 0 0 0,0 1 0 0 0,0-1 0 0 0,1 1 0 0 0,-1 0 0 0 0,0 0 0 0 0,0-1 0 0 0,0 1 0 0 0,0 0 0 0 0,0-1 0 0 0,-1 1 0 0 0,1 0 0 0 0,0-1 0 0 0,0 1 0 0 0,0 0 0 0 0,-1-1 0 0 0,1 1 0 0 0,0 0 0 0 0,0-1 0 0 0,-1 1 0 0 0,1-1 0 0 0,-1 1 0 0 0,1 0 0 0 0,0-1 0 0 0,-1 1 0 0 0,1-1 0 0 0,-1 0 0 0 0,1 1 0 0 0,-1-1 0 0 0,0 1 0 0 0,1-1 0 0 0,-1 0 0 0 0,0 1 0 0 0,1-1 0 0 0,-1 1 0 0 0,1-1 0 0 0,-1 1 0 0 0,1-1 0 0 0,-1 1 0 0 0,1-1 0 0 0,0 1 0 0 0,-1-1 0 0 0,1 1 0 0 0,-1-1 0 0 0,1 1 0 0 0,0 0 0 0 0,0-1 0 0 0,-1 1 0 0 0,1 0 0 0 0,0-1 0 0 0,0 1 0 0 0,0 0 0 0 0,0-1 0 0 0,0 1 0 0 0,0 0 0 0 0,0-1 0 0 0,0 1 0 0 0,0 0 0 0 0,0 78-12 0 0,2-60-36 0 0,4-7 35 0 0,-5-9 13 0 0,0-1 0 0 0,0 0 0 0 0,0 1 0 0 0,0-1 0 0 0,0 1 0 0 0,-1-1 0 0 0,1 1 0 0 0,-1-1 0 0 0,0 1 0 0 0,1-1 1 0 0,-1 3-1 0 0,-1 6 0 0 0,1-7 2 0 0,0 1 0 0 0,0 0 0 0 0,1-1 0 0 0,-1 1 0 0 0,1-1 0 0 0,0 3-2 0 0,5 8 33 0 0,-5-12-30 0 0,0 0 0 0 0,1 1 0 0 0,-1-1 0 0 0,-1 1 0 0 0,1-1 0 0 0,0 1 0 0 0,-1-1 0 0 0,0 1 0 0 0,0 0-3 0 0,0 85-13 0 0,0-26 75 0 0,0 1 52 0 0,0 6 45 0 0,0 9 37 0 0,0-68-130 0 0,0-9-30 0 0,0-2-111 0 0,0 0-21 0 0,0 0 30 0 0,0 0-13 0 0,0 0-48 0 0,0 0-126 0 0,0 0-234 0 0,0 0 266 0 0,0 0 107 0 0,0 0-35 0 0,0 0-7 0 0,0 0-36 0 0,0 0-39 0 0,0 0-45 0 0,0 0-48 0 0,0 0-45 0 0,0 0-39 0 0,0 0-36 0 0,0 0-127 0 0,0 0-34 0 0,0 0-1332 0 0</inkml:trace>
  <inkml:trace contextRef="#ctx0" brushRef="#br0" timeOffset="591.72">0 742 5136 0 0,'0'0'149'0'0,"0"0"-35"0"0,0 0 3 0 0,0 0 51 0 0,3 0 152 0 0,-1 0-260 0 0,-1 0 39 0 0,3-1 196 0 0,-1 0 81 0 0,4-3 591 0 0,-5 3-711 0 0,0 0-45 0 0,0-1-67 0 0,0 1-72 0 0,0 0-88 0 0,0 0-103 0 0,1 0 230 0 0,0 0 37 0 0,3 0 159 0 0,11 1 471 0 0,-13 0-586 0 0,1 0-49 0 0,-2 0-63 0 0,0 0-92 0 0,3-2 250 0 0,5-6-77 0 0,2 4 77 0 0,3 3 72 0 0,1 1 65 0 0,-14 0-304 0 0,25 0 604 0 0,-1 0-83 0 0,1 0-71 0 0,0 0-58 0 0,-14-2-322 0 0,3-4-72 0 0,-1 0-30 0 0,-10 5-24 0 0,-1 1 0 0 0,1-1 0 0 0,0 1 0 0 0,0 0-1 0 0,-1 0 1 0 0,4 1-15 0 0,17 0 82 0 0,-21-1-50 0 0,-1-1 0 0 0,0 1 0 0 0,0-1 0 0 0,0 0 0 0 0,3-1-32 0 0,3-1 42 0 0,-1 0 1 0 0,1 1 0 0 0,-1 0 0 0 0,3 0-43 0 0,14 1 37 0 0,-22 1-37 0 0,-1 0 0 0 0,0-1 0 0 0,0 1 0 0 0,1-1 0 0 0,-1 0 0 0 0,0 0 0 0 0,0 0 0 0 0,0 0 0 0 0,0 0 0 0 0,13-5 0 0 0,3 5 0 0 0,-17 1 0 0 0,1 0 0 0 0,-1 0 0 0 0,1 0 0 0 0,-1 0 0 0 0,0 0 0 0 0,1-1 0 0 0,-1 1 0 0 0,1-1 0 0 0,-1 0 0 0 0,2 0 0 0 0,14-10 0 0 0,9 6 0 0 0,-17 0-8 0 0,1-1-43 0 0,1 4-63 0 0,2-1-73 0 0,13-11-408 0 0,-8 4 87 0 0,-10 6 196 0 0,2 3-55 0 0,-3 0 185 0 0,-1-1-93 0 0,0-3-139 0 0,2-3-276 0 0,-4 4 363 0 0,-1 0 34 0 0,3-1-12 0 0,-6 5 174 0 0,-1 0 34 0 0,1-1-10 0 0,0 1 88 0 0,0 0 46 0 0,2-1 169 0 0,-2 0-171 0 0,0 1-51 0 0,-1 0-33 0 0,1 0-40 0 0,0 0-47 0 0,-1 0-30 0 0,1 0-46 0 0,0 0-52 0 0,-1 0-57 0 0,1 0-60 0 0,0 0-65 0 0,-1 0-71 0 0,1 1-74 0 0,-1 4 477 0 0,0 0 125 0 0,0 0-53 0 0,0-1 64 0 0,0 3 70 0 0,0 3 99 0 0,0 10 140 0 0,0 0 68 0 0,0 1 58 0 0,0 1 50 0 0,0 5 151 0 0,0-1 44 0 0,0 51 1480 0 0,3-71-1911 0 0,-3-6-261 0 0,0 0 8 0 0,1 1 0 0 0,0 0 0 0 0,-1-1 0 0 0,1 1 0 0 0,0 0-1 0 0,-1 0 1 0 0,1 0 0 0 0,-1-1 0 0 0,1 1 0 0 0,-1 0 0 0 0,0 0 0 0 0,1 0 0 0 0,-1 0 0 0 0,0 0 0 0 0,0 0-8 0 0,-4 9 43 0 0,1-4-29 0 0,0 9-3 0 0,3-10 29 0 0,-1-2-120 0 0,0 0-126 0 0,1-2 54 0 0,-1 0-34 0 0,0 0-34 0 0,0 0-34 0 0,0-1-36 0 0,0 1-36 0 0,-1-1-37 0 0,1 0-37 0 0,-1 0-38 0 0,1 0-39 0 0,-1 0-1000 0 0,1 0-846 0 0</inkml:trace>
  <inkml:trace contextRef="#ctx0" brushRef="#br0" timeOffset="1330.64">1073 648 6992 0 0,'0'0'157'0'0,"3"0"23"0"0,-3-1-154 0 0,7 0 55 0 0,-3 2 3 0 0,0 2 82 0 0,7 5-132 0 0,-8-12-25 0 0,-1 0 36 0 0,2 2 104 0 0,2 1 51 0 0,5 1 174 0 0,2 0 58 0 0,0 1 79 0 0,-12-1-491 0 0,0-1 1 0 0,-1 1 0 0 0,1 0-1 0 0,0 0 1 0 0,-1 0 0 0 0,1 0-1 0 0,0 0 1 0 0,-1-1 0 0 0,1 1-1 0 0,-1 0 1 0 0,1-1 0 0 0,0 1-1 0 0,-1 0 1 0 0,1-1 0 0 0,-1 1-1 0 0,1-1 1 0 0,-1 1 0 0 0,1-1-1 0 0,-1 1 1 0 0,0-1 0 0 0,1 1-1 0 0,-1-1 1 0 0,1 1-21 0 0,-1-1 21 0 0,0 1-1 0 0,1-1 1 0 0,-1 0-1 0 0,0 1 1 0 0,1-1 0 0 0,-1 1-1 0 0,1 0 1 0 0,-1-1-1 0 0,1 1 1 0 0,-1-1 0 0 0,1 1-1 0 0,0 0 1 0 0,-1-1 0 0 0,1 1-1 0 0,-1 0 1 0 0,1 0-1 0 0,0-1 1 0 0,-1 1 0 0 0,1 0-1 0 0,0 0 1 0 0,-1 0-1 0 0,1 0 1 0 0,0 0-21 0 0,4-3 340 0 0,6-10 11 0 0,-8 6-199 0 0,-3 7-134 0 0,0-1-1 0 0,0 1 0 0 0,0-1 1 0 0,0 1-1 0 0,1-1 0 0 0,-1 1 1 0 0,0-1-1 0 0,0 1 0 0 0,1 0 1 0 0,-1-1-1 0 0,0 1 0 0 0,0-1 0 0 0,1 1 1 0 0,-1 0-1 0 0,1-1 0 0 0,-1 1 1 0 0,0 0-1 0 0,1 0 0 0 0,-1-1-17 0 0,10 0 183 0 0,-4 1-108 0 0,1 0-6 0 0,-7 0-68 0 0,0 0 0 0 0,0 0 0 0 0,0 0 1 0 0,0 0-1 0 0,1 0 0 0 0,-1 0 0 0 0,0 0 1 0 0,0 0-1 0 0,0 0 0 0 0,0 0 1 0 0,0 0-1 0 0,0 0 0 0 0,0 0 0 0 0,0 0 1 0 0,0 0-1 0 0,0 0 0 0 0,1 0 0 0 0,-1 0 1 0 0,0 0-1 0 0,0 0 0 0 0,0 0 0 0 0,0 0 1 0 0,0 0-1 0 0,0 0 0 0 0,0 0 0 0 0,0 0 1 0 0,0 0-1 0 0,0 0 0 0 0,0 0 1 0 0,0 0-1 0 0,1 0 0 0 0,-1 0 0 0 0,0 0 1 0 0,0-1-1 0 0,0 1 0 0 0,0 0 0 0 0,0 0 1 0 0,0 0-1 0 0,0 0 0 0 0,0 0 0 0 0,0 0 1 0 0,0 0-1 0 0,0 0 0 0 0,0 0 0 0 0,0 0 1 0 0,0 0-1 0 0,0-1 0 0 0,0 1 1 0 0,0 0-1 0 0,0 0 0 0 0,0 0 0 0 0,0 0 1 0 0,0 0-1 0 0,0 0 0 0 0,0 0 0 0 0,0 0 1 0 0,0 0-2 0 0,0-1 2 0 0,0 1 0 0 0,0-1 0 0 0,0 1-1 0 0,0-1 1 0 0,0 1 0 0 0,0 0 0 0 0,0-1 0 0 0,0 1 0 0 0,0-1 0 0 0,0 1 0 0 0,0 0 0 0 0,0-1 0 0 0,0 1 0 0 0,1-1 0 0 0,-1 1 0 0 0,0 0 0 0 0,0-1 0 0 0,0 1 0 0 0,1 0 0 0 0,-1-1 0 0 0,0 1 0 0 0,1 0 0 0 0,-1-1 0 0 0,0 1 0 0 0,1 0-1 0 0,-1 0 1 0 0,0-1 0 0 0,1 1 0 0 0,-1 0 0 0 0,0 0 0 0 0,1 0-2 0 0,6-5 25 0 0,-2-6 76 0 0,2 6-29 0 0,-7 5-68 0 0,1 0 0 0 0,-1 0-1 0 0,0 0 1 0 0,1 0 0 0 0,-1-1 0 0 0,1 1 0 0 0,-1 0-1 0 0,0 0 1 0 0,1-1 0 0 0,-1 1 0 0 0,0 0-1 0 0,0-1 1 0 0,1 1 0 0 0,-1 0 0 0 0,0-1 0 0 0,0 1-1 0 0,0 0 1 0 0,1-1 0 0 0,-1 1 0 0 0,0-1 0 0 0,0 1-1 0 0,0 0 1 0 0,0-1 0 0 0,0 1 0 0 0,0-1 0 0 0,0 1-1 0 0,0-1 1 0 0,0 1 0 0 0,0 0 0 0 0,0-1 0 0 0,0 0-4 0 0,3-4 73 0 0,7-8-58 0 0,-7-3-5 0 0,-3 1 33 0 0,-3-1-22 0 0,-2 7 3 0 0,4 8-14 0 0,0-1 0 0 0,0 1 0 0 0,1-1 0 0 0,-1 1 0 0 0,0-1 0 0 0,1 1 0 0 0,-1-1 0 0 0,0 1 0 0 0,1-1 0 0 0,0 0 0 0 0,-1-1-10 0 0,1 3 1 0 0,0 0 0 0 0,0 0 1 0 0,0 0-1 0 0,0-1 1 0 0,0 1-1 0 0,0 0 0 0 0,0 0 1 0 0,0 0-1 0 0,0 0 1 0 0,0 0-1 0 0,0 0 0 0 0,0 0 1 0 0,0 0-1 0 0,0 0 1 0 0,0 0-1 0 0,0-1 0 0 0,0 1 1 0 0,0 0-1 0 0,0 0 1 0 0,0 0-1 0 0,0 0 0 0 0,0 0 1 0 0,0 0-1 0 0,0 0 1 0 0,0 0-1 0 0,0 0 1 0 0,0 0-1 0 0,0 0 0 0 0,0 0 1 0 0,0-1-1 0 0,0 1 1 0 0,0 0-1 0 0,0 0 0 0 0,0 0 1 0 0,-1 0-1 0 0,1 0 1 0 0,0 0-1 0 0,0 0 0 0 0,0 0 1 0 0,0 0-1 0 0,0 0 1 0 0,0 0-1 0 0,0 0 0 0 0,0 0 1 0 0,0 0-1 0 0,0 0 1 0 0,0 0-1 0 0,-1 0 0 0 0,1 0 1 0 0,0 0-1 0 0,0 0 1 0 0,0 0-1 0 0,0 0 0 0 0,0 0 1 0 0,0 0-1 0 0,0 0 1 0 0,0 0-2 0 0,-1 0 3 0 0,1 0 0 0 0,-1 0 1 0 0,1 0-1 0 0,-1 0 1 0 0,1 0-1 0 0,-1 0 1 0 0,1 0-1 0 0,-1 0 0 0 0,1 0 1 0 0,-1 0-1 0 0,1 0 1 0 0,0 0-1 0 0,-1-1 1 0 0,1 1-1 0 0,-1 0 0 0 0,1 0 1 0 0,0 0-1 0 0,-1-1 1 0 0,1 1-1 0 0,-1 0 1 0 0,1-1-1 0 0,0 1 0 0 0,-1 0 1 0 0,1-1-1 0 0,0 1 1 0 0,0 0-1 0 0,-1-1 1 0 0,1 1-1 0 0,0-1 0 0 0,0 1 1 0 0,-1-1-1 0 0,1 1 1 0 0,0 0-1 0 0,0-1 1 0 0,0 1-1 0 0,0-1-3 0 0,-3-6 23 0 0,-10-8 3 0 0,-3 2 22 0 0,3 7-36 0 0,8-4-12 0 0,4 9 0 0 0,1 1 1 0 0,0 0-1 0 0,-1 0 1 0 0,1 0 0 0 0,-1-1-1 0 0,1 1 1 0 0,0 0-1 0 0,-1 0 1 0 0,1 0 0 0 0,0 0-1 0 0,-1 0 1 0 0,1 0-1 0 0,-1-1 1 0 0,1 1-1 0 0,0 0 1 0 0,-1 0 0 0 0,1 0-1 0 0,-1 0 1 0 0,1 1-1 0 0,0-1 1 0 0,-1 0 0 0 0,1 0-1 0 0,-1 0 1 0 0,1 0-1 0 0,0 0 1 0 0,-1 0 0 0 0,1 1-1 0 0,-12 6 58 0 0,6-3-8 0 0,-8 2 58 0 0,9 4 2 0 0,-5-5 29 0 0,4 6 12 0 0,-4-5-19 0 0,9-6-125 0 0,0 0-1 0 0,0 0 1 0 0,1 1 0 0 0,-1-1-1 0 0,0 1 1 0 0,0-1-1 0 0,0 1 1 0 0,0-1 0 0 0,0 1-1 0 0,1 0 1 0 0,-1-1 0 0 0,0 1-1 0 0,1 0 1 0 0,-1-1 0 0 0,0 1-1 0 0,1 0 1 0 0,-1 0 0 0 0,1 0-1 0 0,-1 0 1 0 0,1 0 0 0 0,0-1-1 0 0,-1 2-6 0 0,-2 11 22 0 0,3-11-22 0 0,-1 0 0 0 0,1 1 1 0 0,-1-1-1 0 0,0 0 0 0 0,0 1 1 0 0,1-1-1 0 0,-2 0 0 0 0,1 0 0 0 0,0 0 1 0 0,0 0-1 0 0,0 0 0 0 0,-1 0 0 0 0,1 0 1 0 0,-1 0-1 0 0,0 0 0 0 0,0 0 0 0 0,0 0 0 0 0,0 0 0 0 0,1 1 1 0 0,-1-1-1 0 0,1 1 0 0 0,0 0 0 0 0,0-1 0 0 0,0 1 0 0 0,0 0 1 0 0,0-1-1 0 0,0 2 0 0 0,0 0 11 0 0,0 1 1 0 0,-1-1-1 0 0,0 0 0 0 0,0 0 1 0 0,0 0-1 0 0,-2 3-11 0 0,2-3 8 0 0,0 1-1 0 0,0-1 0 0 0,0 0 1 0 0,0 1-1 0 0,1-1 1 0 0,-1 1-1 0 0,1-1 0 0 0,1 1 1 0 0,-1 0-1 0 0,1 0 1 0 0,-1 3-8 0 0,0 11 58 0 0,-6-3-36 0 0,1-1-6 0 0,5 1 28 0 0,1 29 21 0 0,-1-43-61 0 0,2 1 1 0 0,-1 0-1 0 0,0 0 0 0 0,0-1 1 0 0,1 1-1 0 0,-1 0 0 0 0,1-1 0 0 0,0 1 1 0 0,0 0-1 0 0,0-1 0 0 0,0 1 1 0 0,1 0-5 0 0,-1-1 4 0 0,0 0 0 0 0,0 0 1 0 0,0 0-1 0 0,0 1 1 0 0,-1-1-1 0 0,1 0 0 0 0,0 1 1 0 0,-1-1-1 0 0,0 1 0 0 0,0-1 1 0 0,0 0-1 0 0,0 1-4 0 0,3 12 49 0 0,-2-13-45 0 0,1 0 0 0 0,-1 0 0 0 0,0 0 0 0 0,1 0 0 0 0,-1 0 0 0 0,1 0 0 0 0,1 1-4 0 0,16 16 67 0 0,-12-12-42 0 0,-1-2-10 0 0,-5-3-14 0 0,1 0 0 0 0,0-1-1 0 0,0 0 1 0 0,0 1 0 0 0,0-1 0 0 0,0 0 0 0 0,0 0 0 0 0,0 0 0 0 0,1 0 0 0 0,-1 0-1 0 0,0-1 1 0 0,0 1 0 0 0,1-1 0 0 0,-1 1-1 0 0,11 2 11 0 0,3 2 11 0 0,-13-3-17 0 0,0-1-1 0 0,1 0 1 0 0,-1 0 0 0 0,0 0 0 0 0,1 0-1 0 0,-1-1 1 0 0,1 1 0 0 0,1-1-5 0 0,64 0 12 0 0,-25 0-82 0 0,-24-2-95 0 0,6-5-182 0 0,-9 3 122 0 0,-12 3 110 0 0,1 0-1 0 0,-1 0 1 0 0,1 1 0 0 0,3 0 115 0 0</inkml:trace>
  <inkml:trace contextRef="#ctx0" brushRef="#br0" timeOffset="1779.9">1783 458 6216 0 0,'0'0'133'0'0,"0"-2"23"0"0,0 0-137 0 0,1-5 158 0 0,8-3-32 0 0,-1 2-127 0 0,-1 4 38 0 0,-2 0 104 0 0,-4-3 114 0 0,-1 4 262 0 0,0 3 22 0 0,0 0-4 0 0,0-3-22 0 0,0 2-479 0 0,0-1 40 0 0,0-2 190 0 0,-1 1 83 0 0,-3-4 571 0 0,3 5-692 0 0,-1 1-48 0 0,1-1-63 0 0,-1 1-84 0 0,0-1-101 0 0,0 1-120 0 0,-1 0 231 0 0,0 1-28 0 0,-1 0 7 0 0,1-1 36 0 0,0 0 39 0 0,0-1 64 0 0,0 0-141 0 0,0 0 1 0 0,0 0 0 0 0,0 1 0 0 0,0-1 0 0 0,0 1 0 0 0,-1 0 0 0 0,1 0-1 0 0,-1 0 1 0 0,1 1 0 0 0,-1-1 0 0 0,1 1 0 0 0,0 0 0 0 0,-1 0 0 0 0,1 0-1 0 0,-4 1-37 0 0,5-1 14 0 0,-3 2 226 0 0,-5 6-38 0 0,7-7-134 0 0,0 0-1 0 0,-1 0 1 0 0,1 0 0 0 0,0-1-1 0 0,0 1 1 0 0,-1-1-1 0 0,1 0 1 0 0,0 1 0 0 0,-3-2-68 0 0,-3 3 40 0 0,4 3-61 0 0,1 1-24 0 0,-7 1-30 0 0,10-7 71 0 0,0 1 0 0 0,0-1-1 0 0,0 1 1 0 0,0-1-1 0 0,0 1 1 0 0,0-1 0 0 0,0 1-1 0 0,0 0 1 0 0,0-1-1 0 0,0 1 1 0 0,0 0 0 0 0,1 0-1 0 0,-1 0 1 0 0,0 0-1 0 0,1 0 1 0 0,-1 0 4 0 0,-11 22-15 0 0,11-22 15 0 0,0 0 1 0 0,0 0-1 0 0,1 1 0 0 0,-1-1 0 0 0,0 0 0 0 0,1 1 0 0 0,-1-1 0 0 0,1 1 0 0 0,0-1 0 0 0,-1 1 0 0 0,1-1 0 0 0,0 1 0 0 0,0-1 0 0 0,0 1 1 0 0,0-1-1 0 0,0 1 0 0 0,2 28 0 0 0,4-20 0 0 0,-1-2 0 0 0,0 2 0 0 0,-4-8 0 0 0,0 1 0 0 0,0-1 0 0 0,1 0 0 0 0,-1 0 0 0 0,0 0 0 0 0,1 0 0 0 0,-1 0 0 0 0,1 0 0 0 0,0 0 0 0 0,0 1 0 0 0,1 0 0 0 0,-1 0 0 0 0,0 0 0 0 0,0 1 0 0 0,0-1 0 0 0,1 2 0 0 0,-2-2 0 0 0,1 1 0 0 0,0-1 0 0 0,0 0 0 0 0,1 0 0 0 0,-1 1 0 0 0,1-1 0 0 0,32 42 0 0 0,-30-40 0 0 0,0-1 0 0 0,1 0 0 0 0,0 0 0 0 0,3 2 0 0 0,-5-5 0 0 0,0 1 0 0 0,-1 0 0 0 0,1 0 0 0 0,-1 1 0 0 0,0-1 0 0 0,0 1 0 0 0,0-1 0 0 0,0 1 0 0 0,0 0 0 0 0,-1 0 0 0 0,1 0 0 0 0,-1 1 0 0 0,0-1 0 0 0,0 1 0 0 0,1 1 0 0 0,0 1 1 0 0,0 0 0 0 0,-1-1 1 0 0,2 0-1 0 0,-1 1 0 0 0,1-1 0 0 0,-1-1 1 0 0,4 4-2 0 0,37 36 33 0 0,-24-25-6 0 0,-7-3 65 0 0,-10-9-49 0 0,-3-7-38 0 0,0 1-1 0 0,0-1 1 0 0,0 1 0 0 0,0-1 0 0 0,0 0-1 0 0,1 1 1 0 0,-1-1 0 0 0,0 1 0 0 0,0-1 0 0 0,1 0-1 0 0,-1 1 1 0 0,0-1 0 0 0,0 1 0 0 0,1-1-1 0 0,-1 0 1 0 0,1 1 0 0 0,-1-1 0 0 0,0 0-1 0 0,1 0 1 0 0,-1 1 0 0 0,0-1 0 0 0,1 0 0 0 0,-1 0-1 0 0,1 0 1 0 0,-1 1 0 0 0,1-1 0 0 0,-1 0-1 0 0,1 0 1 0 0,-1 0 0 0 0,1 0 0 0 0,-1 0-1 0 0,0 0 1 0 0,1 0 0 0 0,-1 0 0 0 0,1 0 0 0 0,-1 0-5 0 0,1 0 2 0 0,-1 0 1 0 0,0 0-1 0 0,0 0 1 0 0,0 0-1 0 0,0 0 1 0 0,0 0-1 0 0,0 0 1 0 0,0 0 0 0 0,0 0-1 0 0,0 0 1 0 0,0 0-1 0 0,1 0 1 0 0,-1 0-1 0 0,0 0 1 0 0,0 0-1 0 0,0 0 1 0 0,0 0-1 0 0,0 0 1 0 0,0 0 0 0 0,0 0-1 0 0,0 0 1 0 0,0 0-1 0 0,0 0 1 0 0,0 0-1 0 0,1 0 1 0 0,-1 0-1 0 0,0 0 1 0 0,0 0 0 0 0,0 0-1 0 0,0 0 1 0 0,0 0-1 0 0,0 0 1 0 0,0 0-1 0 0,0 1 1 0 0,0-1-1 0 0,0 0 1 0 0,0 0-1 0 0,0 0 1 0 0,0 0 0 0 0,0 0-1 0 0,0 0 1 0 0,0 0-1 0 0,0 0 1 0 0,0 0-1 0 0,0 0 1 0 0,0 0-1 0 0,0 1 1 0 0,0-1 0 0 0,0 0-1 0 0,0 0 1 0 0,0 0-1 0 0,0 0 1 0 0,0 0-1 0 0,0 0 1 0 0,0 0-1 0 0,0 0 1 0 0,0 0-3 0 0,0 27 319 0 0,0-27-317 0 0,0 0 1 0 0,0 0 0 0 0,0 0 0 0 0,0 0 0 0 0,0 0 0 0 0,0 0 0 0 0,0 0 0 0 0,0 0 0 0 0,0 1 0 0 0,0-1 0 0 0,0 0 0 0 0,0 0 0 0 0,0 0-1 0 0,0 0 1 0 0,0 0 0 0 0,0 0 0 0 0,0 0 0 0 0,0 0 0 0 0,0 0 0 0 0,0 0 0 0 0,0 1 0 0 0,0-1 0 0 0,0 0 0 0 0,0 0 0 0 0,0 0 0 0 0,0 0 0 0 0,0 0-1 0 0,0 0 1 0 0,0 0 0 0 0,0 0 0 0 0,0 0 0 0 0,0 0 0 0 0,-1 0 0 0 0,1 0 0 0 0,0 0 0 0 0,0 0 0 0 0,0 0 0 0 0,0 0 0 0 0,0 1 0 0 0,0-1-1 0 0,0 0 1 0 0,0 0 0 0 0,0 0 0 0 0,0 0 0 0 0,0 0 0 0 0,-1 0 0 0 0,1 0 0 0 0,0 0 0 0 0,0 0 0 0 0,0 0 0 0 0,0 0 0 0 0,0 0 0 0 0,0 0-1 0 0,0 0 1 0 0,0-1 0 0 0,0 1 0 0 0,-1 0-3 0 0,1 0 14 0 0,-1 1-1 0 0,0-1 1 0 0,1 0-1 0 0,-1 0 1 0 0,0 0-1 0 0,0 1 1 0 0,1-1-1 0 0,-1 0 1 0 0,0 1-1 0 0,1-1 1 0 0,-1 0-1 0 0,1 1 0 0 0,-1-1 1 0 0,0 1-1 0 0,1-1 1 0 0,-1 1-1 0 0,1-1 1 0 0,-1 1-1 0 0,1-1 1 0 0,0 1-1 0 0,-1 0 1 0 0,1-1-1 0 0,0 1 1 0 0,-1 0-1 0 0,1-1 1 0 0,0 1-1 0 0,-1 0-13 0 0,1 0 19 0 0,-1 1 0 0 0,1-1-1 0 0,-1 0 1 0 0,0 0 0 0 0,0 1-1 0 0,0-1 1 0 0,1 0 0 0 0,-1 0-1 0 0,0 0 1 0 0,0 0 0 0 0,-1 0-1 0 0,1-1 1 0 0,0 1 0 0 0,0 0-19 0 0,-13 5 204 0 0,10 0-100 0 0,4-5-98 0 0,0-1-1 0 0,-1 0 1 0 0,1 1 0 0 0,0-1-1 0 0,-1 1 1 0 0,1-1-1 0 0,0 0 1 0 0,-1 1 0 0 0,1-1-1 0 0,0 1 1 0 0,-1-1-1 0 0,1 0 1 0 0,0 0 0 0 0,-1 1-1 0 0,1-1 1 0 0,-1 0-1 0 0,1 0 1 0 0,-1 1 0 0 0,1-1-1 0 0,-1 0 1 0 0,1 0-1 0 0,-1 0 1 0 0,1 0 0 0 0,-1 0-1 0 0,1 0 1 0 0,-1 0-1 0 0,1 0 1 0 0,-1 0 0 0 0,1 0-1 0 0,-1 0 1 0 0,1 0 0 0 0,-1 0-6 0 0,-1 0 13 0 0,1 0 0 0 0,-1 0 0 0 0,1 0 0 0 0,-1 1 0 0 0,1-1 1 0 0,-1 0-1 0 0,0 1 0 0 0,1 0 0 0 0,0-1 0 0 0,-1 1 0 0 0,1 0 1 0 0,-1 0-1 0 0,1-1-13 0 0,-12 7 63 0 0,10-6-61 0 0,0 0 1 0 0,0-1-1 0 0,0 1 0 0 0,0-1 1 0 0,0 0-1 0 0,1 1 0 0 0,-1-1 0 0 0,0 0 1 0 0,0-1-1 0 0,0 1 0 0 0,0-1 1 0 0,0 1-1 0 0,0-1 0 0 0,-1 0-2 0 0,0-1 8 0 0,0 0-1 0 0,0 0 1 0 0,0 1 0 0 0,0-1-1 0 0,0 1 1 0 0,0 0 0 0 0,-2 0-8 0 0,-6 0-21 0 0,-5 1-38 0 0,14 0 34 0 0,0 0 1 0 0,0 0-1 0 0,0-1 1 0 0,0 1-1 0 0,0-1 1 0 0,0 1 0 0 0,1-1-1 0 0,-1 0 1 0 0,0 0-1 0 0,0 0 1 0 0,0-1 24 0 0,-4-2-88 0 0,1-1-33 0 0,-1-2-46 0 0,0 0-58 0 0,6 6 200 0 0,-31-30-1170 0 0,17 15 581 0 0</inkml:trace>
  <inkml:trace contextRef="#ctx0" brushRef="#br0" timeOffset="2014.23">931 1 7072 0 0,'0'0'202'0'0,"0"0"-43"0"0,0 0-2 0 0,0 0 61 0 0,0 0 188 0 0,0 0 352 0 0,0 0 30 0 0,0 0-327 0 0,0 0-193 0 0,0 0-53 0 0,0 0 35 0 0,0 0 97 0 0,0 0-24 0 0,0 0-38 0 0,0 0-146 0 0,0 0-67 0 0,0 0-40 0 0,0 0-70 0 0,0 0-35 0 0,0 0-130 0 0,0 0-19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04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19 158 7424 0 0,'0'-2'57'0'0,"0"-4"-67"0"0,0 4 70 0 0,0 0 98 0 0,0 0-27 0 0,0 0 41 0 0,-3 2 1 0 0,3 0-171 0 0,-1 0 1 0 0,0 0-1 0 0,1 0 0 0 0,-1 0 1 0 0,0 0-1 0 0,0 0 0 0 0,1 0 1 0 0,-1 0-1 0 0,0 0 0 0 0,1-1 1 0 0,-1 1-1 0 0,1 0 0 0 0,-1-1 0 0 0,0 1 1 0 0,1 0-3 0 0,-3-7 22 0 0,3 3 57 0 0,0 4-79 0 0,0-2 165 0 0,0 2 189 0 0,0 0 318 0 0,0 0 28 0 0,0 0-289 0 0,0 0-172 0 0,0 0-44 0 0,0 0 37 0 0,1 6 49 0 0,0-1-73 0 0,2 1-2 0 0,0 0-86 0 0,3 7 61 0 0,-5-8-86 0 0,0 1 41 0 0,1 7 107 0 0,4-3-49 0 0,-1-2-55 0 0,1 6 111 0 0,-1-2-72 0 0,-1-2-59 0 0,-1 15 102 0 0,-1-7-15 0 0,5 1-45 0 0,-2-9-71 0 0,3 14 162 0 0,-2-9-115 0 0,-2 9 25 0 0,-4-5 32 0 0,0 6 52 0 0,3-6-86 0 0,3-5-19 0 0,-1-5-10 0 0,-3 3 38 0 0,-2 32 669 0 0,0-41-556 0 0,0-3-29 0 0,0 0-12 0 0,0 0-1 0 0,0 0-6 0 0,0 0-29 0 0,0 0-12 0 0,0 3-1 0 0,-1 4-38 0 0,-1-6 26 0 0,-5-6-4 0 0,0-2-125 0 0,5 5-50 0 0,-3-2 14 0 0,3 2-6 0 0,0 1-1 0 0,1-1 1 0 0,-1 0 0 0 0,0 0-1 0 0,0 0 1 0 0,1 0-1 0 0,-1 0 1 0 0,1 0-1 0 0,-1 0 1 0 0,1-1 0 0 0,0 1-1 0 0,0 0 1 0 0,0-1-1 0 0,0 1 1 0 0,1-1 0 0 0,-1 1-1 0 0,0-2-8 0 0,1 1 4 0 0,0 1 1 0 0,0-1-1 0 0,0 1 0 0 0,-1 0 1 0 0,1-1-1 0 0,-1 1 0 0 0,1-1 1 0 0,-1 1-1 0 0,0 0 0 0 0,0 0 1 0 0,0-1-1 0 0,0 1 0 0 0,-1 0 1 0 0,1 0-1 0 0,-1 0 0 0 0,0 0-4 0 0,0-1 6 0 0,0 0 1 0 0,0-1-1 0 0,0 1 0 0 0,0 0 0 0 0,0-1 1 0 0,0-3-7 0 0,0 2 12 0 0,2-1 0 0 0,-1 1 0 0 0,1-1 0 0 0,-1 1 1 0 0,2-5-13 0 0,-1 3 1 0 0,0 0 1 0 0,0-1-1 0 0,-1 1 0 0 0,-1-3-1 0 0,-2-7 0 0 0,2 11 0 0 0,0-1 0 0 0,0 1 0 0 0,1-1 0 0 0,0 0 0 0 0,0 0 0 0 0,1 1 0 0 0,-1-23 0 0 0,0 18 0 0 0,1-1 0 0 0,0 0 0 0 0,0 0 0 0 0,2 0 0 0 0,1-8 0 0 0,3 7 0 0 0,-5 11 0 0 0,0 1 0 0 0,0-1 0 0 0,-1 1 0 0 0,1 0 0 0 0,0-1 0 0 0,-1 1 0 0 0,1-1 0 0 0,-1 1 0 0 0,0-1 0 0 0,1 0 0 0 0,-1 1 0 0 0,0-1 0 0 0,0 1 0 0 0,0-1 0 0 0,0 0 0 0 0,0 1 0 0 0,1-1 0 0 0,-1 0 0 0 0,0 1 0 0 0,1-1 0 0 0,-1 0 0 0 0,1 1 0 0 0,0-1 0 0 0,-1 1 0 0 0,1-1 0 0 0,0 1 0 0 0,0 0 0 0 0,0-1 0 0 0,4-6 0 0 0,16-39-72 0 0,-13 38 69 0 0,22-8-60 0 0,-23 14 65 0 0,-5 2-2 0 0,-1 0 0 0 0,1 1-1 0 0,0 0 1 0 0,0-1 0 0 0,0 1 0 0 0,0 0-1 0 0,0 0 1 0 0,0 0 0 0 0,0 0-1 0 0,-1 0 1 0 0,2 0 0 0 0,-1 0-5 0 0,0 1 0 0 0,0-1 0 0 0,0 0-1 0 0,0 0 1 0 0,0 0 0 0 0,0-1 0 0 0,0 1 0 0 0,0 0 0 0 0,-1-1 0 0 0,1 1-1 0 0,1-1 6 0 0,5-4-10 0 0,-6 4 9 0 0,-1 0 0 0 0,0 0 0 0 0,1 0 0 0 0,-1 0 0 0 0,1 1 0 0 0,-1-1 0 0 0,1 0 0 0 0,0 1 0 0 0,-1-1 0 0 0,1 1 0 0 0,-1 0 0 0 0,1 0 0 0 0,0-1 0 0 0,0 1 1 0 0,47 0-268 0 0,-26 0 122 0 0,-14 0 84 0 0,0 1 37 0 0,0 1-55 0 0,10 3-197 0 0,-14-3 137 0 0,1 0 0 0 0,-1-1 0 0 0,1 0 0 0 0,0 0 0 0 0,3 0 140 0 0,-7-1-19 0 0,1 0-41 0 0,0 0-41 0 0,-1 0-43 0 0,1 0-138 0 0,1 0-92 0 0,-1 0-94 0 0,0 0-98 0 0,0 0-99 0 0,-1 1-102 0 0,1 0-104 0 0,0 0-108 0 0,3 3-1104 0 0,4 5-1175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07.9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18 6592 0 0,'0'0'149'0'0,"0"0"23"0"0,0 0 11 0 0,-3 0-30 0 0,-3 0-108 0 0,2 0 14 0 0,2 0 60 0 0,1 0 137 0 0,-1 0 226 0 0,-3 0-285 0 0,-7-6 582 0 0,7 4-508 0 0,1-1-149 0 0,2 2-114 0 0,1 0-41 0 0,-4 0 133 0 0,1 0 0 0 0,0 0 0 0 0,0 0 0 0 0,-1 1 0 0 0,1-1-1 0 0,0 1 1 0 0,-1 0 0 0 0,1 1 0 0 0,-4 0-100 0 0,-8-1 305 0 0,8 0-179 0 0,6 0-84 0 0,0 0 0 0 0,0 0 0 0 0,0 0 0 0 0,0 0 0 0 0,-1 0 0 0 0,1 0 0 0 0,0 1 0 0 0,0-1 0 0 0,0 1 0 0 0,-1 0-42 0 0,-35 22 609 0 0,13-1-282 0 0,12-11-177 0 0,0-2-56 0 0,-3 2-6 0 0,5 5 12 0 0,-12 2-4 0 0,10-3-35 0 0,5-4 11 0 0,2 0 30 0 0,1 0 53 0 0,2 1-5 0 0,-2 4 73 0 0,-5 3 62 0 0,1-1-86 0 0,4 2-43 0 0,0 0-53 0 0,0-5-34 0 0,3-12-56 0 0,1 1-1 0 0,0-1 1 0 0,0 0-1 0 0,0 1 1 0 0,0-1-1 0 0,1 1 1 0 0,-1-1-1 0 0,1 1 1 0 0,0 0-13 0 0,0 11 38 0 0,-1-7-27 0 0,1 0 0 0 0,1-1 0 0 0,-1 1 0 0 0,1 0 0 0 0,1 1-11 0 0,0 0 20 0 0,0-1 1 0 0,1 0-1 0 0,1 1 0 0 0,1 3-20 0 0,8 5 63 0 0,-2-5-17 0 0,11 11-2 0 0,-5-13 23 0 0,9-5 20 0 0,-9 2 38 0 0,-15-6-101 0 0,1 1-1 0 0,0-1 0 0 0,-1 0 1 0 0,1 0-1 0 0,0-1 0 0 0,-1 1 1 0 0,1-1-1 0 0,2 1-23 0 0,7-2 95 0 0,1-2 33 0 0,18-7 80 0 0,-17 7-75 0 0,0-1 0 0 0,-1-1-1 0 0,1 0 1 0 0,-1-1 0 0 0,9-6-133 0 0,-6 1 172 0 0,2-2-5 0 0,1 0-7 0 0,-3 3-4 0 0,-9 5-94 0 0,-1-1 0 0 0,1 1 0 0 0,-1-1 0 0 0,0 0 0 0 0,0 0 0 0 0,-1-1 0 0 0,0 0 0 0 0,0 0 0 0 0,2-4-62 0 0,14-23 178 0 0,-8 7 28 0 0,-6 13-117 0 0,-6 10-68 0 0,1 1-1 0 0,-1-1 1 0 0,-1 0-1 0 0,1 1 1 0 0,0-1-1 0 0,-1 0 1 0 0,0-2-21 0 0,0-11 89 0 0,-1-10 2 0 0,-4 3-41 0 0,4 19-49 0 0,0 1 0 0 0,-1 0 1 0 0,0 1-1 0 0,0-1 0 0 0,0 0 1 0 0,0 0-1 0 0,-1 1 0 0 0,1-1 0 0 0,-1 1 1 0 0,-2-2-2 0 0,-5-9-73 0 0,-1-10-104 0 0,5 9 78 0 0,1 7 61 0 0,-10-11-156 0 0,-1 7-104 0 0,3 6-50 0 0,8 0 115 0 0,5 5 217 0 0,0 1 0 0 0,0-1 1 0 0,-1 1-1 0 0,1 0 0 0 0,0-1 0 0 0,-1 1 1 0 0,1-1-1 0 0,0 1 0 0 0,-1 0 1 0 0,1-1-1 0 0,0 1 0 0 0,-1 0 1 0 0,1-1-1 0 0,-1 1 0 0 0,1 0 0 0 0,-1 0 1 0 0,1 0-1 0 0,0-1 0 0 0,-1 1 1 0 0,1 0-1 0 0,-1 0 0 0 0,1 0 1 0 0,-1 0-1 0 0,1 0 0 0 0,-1 0 0 0 0,1 0 1 0 0,-1 0-1 0 0,1 0 0 0 0,-1 0 1 0 0,1 0-1 0 0,-1 0 0 0 0,0 0 16 0 0,-6-1-258 0 0,6 1 228 0 0,0-1 0 0 0,1 1 1 0 0,-1 0-1 0 0,0-1 0 0 0,1 1 0 0 0,-1 0 0 0 0,0-1 1 0 0,1 1-1 0 0,-1-1 0 0 0,1 0 0 0 0,-1 1 0 0 0,1-1 1 0 0,-1 1-1 0 0,1-1 30 0 0,-2-2-190 0 0,-1 1-76 0 0,0 0-107 0 0,1 2 137 0 0,-1-1-37 0 0,3 1 27 0 0,-1 0-33 0 0,0 0-366 0 0,1 0 95 0 0,0 0-45 0 0,0 0-691 0 0,0 0-540 0 0,0 0-1028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08.9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1 126 5696 0 0,'3'0'166'0'0,"-3"0"-162"0"0,1 0 0 0 0,-1 0 0 0 0,1 0-1 0 0,-1 1 1 0 0,1-1 0 0 0,-1 0-1 0 0,1 0 1 0 0,-1 0 0 0 0,1 0-1 0 0,-1 0 1 0 0,1 1 0 0 0,-1-1-1 0 0,1 0 1 0 0,-1 1 0 0 0,1-1-1 0 0,-1 0 1 0 0,0 0 0 0 0,1 1-1 0 0,-1-1 1 0 0,0 1 0 0 0,1-1-1 0 0,-1 0 1 0 0,0 1 0 0 0,1-1-1 0 0,-1 1 1 0 0,0-1 0 0 0,0 1-1 0 0,1-1 1 0 0,-1 1 0 0 0,0-1-1 0 0,0 1 1 0 0,0-1 0 0 0,0 1-4 0 0,1 23 64 0 0,-1-11-56 0 0,0-7 24 0 0,2-2 55 0 0,4 1 205 0 0,-6-4-265 0 0,1-1 1 0 0,-1 1-1 0 0,1-1 1 0 0,-1 0-1 0 0,1 1 0 0 0,-1-1 1 0 0,1 1-1 0 0,-1-1 0 0 0,1 1 1 0 0,-1 0-1 0 0,0-1 0 0 0,1 1 1 0 0,-1-1-1 0 0,0 1 1 0 0,1 0-1 0 0,-1-1 0 0 0,0 1 1 0 0,0 0-1 0 0,0-1 0 0 0,0 1 1 0 0,1 0-1 0 0,-1-1 0 0 0,0 1 1 0 0,0 0-1 0 0,0-1 0 0 0,-1 1-27 0 0,1 7 340 0 0,0 1-38 0 0,0-1-38 0 0,0 0-38 0 0,0 0-38 0 0,0-1-38 0 0,0 0-37 0 0,0-1-38 0 0,2 7 237 0 0,5 1 33 0 0,-1-2-26 0 0,-5-1-35 0 0,-1 0 76 0 0,0 0-43 0 0,0 12 214 0 0,0-1-108 0 0,0 31 436 0 0,0-38-566 0 0,0 1 41 0 0,0 2 141 0 0,0-1 109 0 0,0-14-344 0 0,0-3-8 0 0,0 0-35 0 0,0 0-18 0 0,0 0-3 0 0,0 0 8 0 0,0 0 34 0 0,0 0 20 0 0,0-3 2 0 0,0 2-208 0 0,0-1 1 0 0,1 1-1 0 0,-1 0 1 0 0,0-1-1 0 0,1 1 1 0 0,-1-1 0 0 0,1 1-1 0 0,-1 0 1 0 0,1 0-1 0 0,0-1 1 0 0,-1 1 0 0 0,2-1-33 0 0,1-2 72 0 0,0 0-71 0 0,0 1 82 0 0,-2-1-38 0 0,-2-5-17 0 0,1 7-9 0 0,0-66 107 0 0,0 44-108 0 0,0 22-18 0 0,0 0 0 0 0,0 0 0 0 0,0 0 0 0 0,1 1 0 0 0,-1-1 0 0 0,0 0 0 0 0,1 0 0 0 0,-1 1 0 0 0,1-1 0 0 0,0 0 0 0 0,0 1 0 0 0,0-1 0 0 0,-1 0 0 0 0,2 0 0 0 0,-1 1 0 0 0,0-1 0 0 0,0 1 0 0 0,0-1 0 0 0,-1 0 0 0 0,1 1 0 0 0,0-1 0 0 0,-1 0 0 0 0,1 1 0 0 0,-1-1 0 0 0,0 0 0 0 0,1 0 0 0 0,-1 0 0 0 0,0 1 0 0 0,0-2 0 0 0,0-1 0 0 0,0 0 0 0 0,1 0 0 0 0,0 0 0 0 0,0 0 0 0 0,0 0 0 0 0,0 1 0 0 0,0-1 0 0 0,1 0 0 0 0,0 1 0 0 0,1-4 0 0 0,-2 5 0 0 0,0 0 0 0 0,-1 0 0 0 0,1-1 0 0 0,-1 1 0 0 0,1 0 0 0 0,-1-1 0 0 0,0 1 0 0 0,0-1 0 0 0,0 1 0 0 0,0-3 0 0 0,1-11-16 0 0,2 8-17 0 0,0 1-1 0 0,1 1 0 0 0,3-7 34 0 0,2-3-77 0 0,10-24-104 0 0,-1 1 82 0 0,-17 38 96 0 0,0 0 0 0 0,-1 0 1 0 0,1 0-1 0 0,0 0 1 0 0,-1 0-1 0 0,1 1 0 0 0,0-1 1 0 0,0 0-1 0 0,0 1 0 0 0,0-1 1 0 0,0 0-1 0 0,0 1 0 0 0,0-1 1 0 0,0 1-1 0 0,0-1 0 0 0,1 1 3 0 0,9-7-21 0 0,-6-3-22 0 0,24-6 20 0 0,-13 13-23 0 0,-1 1 33 0 0,2-11 13 0 0,-16 11 0 0 0,0 1 0 0 0,0 0 0 0 0,0 0 0 0 0,1-1 0 0 0,-1 1 0 0 0,1 0 0 0 0,-1 0 0 0 0,1 0 0 0 0,-1 0 0 0 0,1 1 0 0 0,-1-1 0 0 0,1 0 0 0 0,0 1 0 0 0,-1-1 0 0 0,1 1 0 0 0,0 0 0 0 0,0-1 0 0 0,0 1 0 0 0,0 0 0 0 0,-1 0-3 0 0,1 0 0 0 0,0-1 0 0 0,0 1 0 0 0,0 0 1 0 0,-1-1-1 0 0,1 1 0 0 0,0-1 0 0 0,-1 1 1 0 0,1-1-1 0 0,0 0 0 0 0,-1 0 0 0 0,1 0 1 0 0,-1 0 1 0 0,1 0-1 0 0,-1 0-1 0 0,1 0 0 0 0,-1 0 0 0 0,1 1 1 0 0,0-1-1 0 0,-1 0 0 0 0,1 1 0 0 0,0-1 1 0 0,0 1-1 0 0,-1 0 0 0 0,1-1 0 0 0,0 1 1 0 0,0 0 2 0 0,124 0 0 0 0,-110 3 0 0 0,0 10-11 0 0,-12-10 3 0 0,0 0 0 0 0,0 0 0 0 0,0-1 0 0 0,1 1 0 0 0,-1-1 0 0 0,1 0 1 0 0,1 0 7 0 0,-3-1 0 0 0,0 0 0 0 0,0 0 0 0 0,0 1 0 0 0,0-1 0 0 0,0 1 0 0 0,0 0 1 0 0,0-1-1 0 0,-1 1 0 0 0,1 1 0 0 0,-1-1 0 0 0,1 0 0 0 0,-1 0 1 0 0,2 3-1 0 0,28 58 0 0 0,-27-31 0 0 0,0-24 0 0 0,-4-7 0 0 0,0 1 0 0 0,0-1 0 0 0,-1 1 0 0 0,1-1 0 0 0,0 1 0 0 0,-1-1 0 0 0,1 1 0 0 0,0-1 0 0 0,-1 1 0 0 0,0 0 0 0 0,1-1 0 0 0,-1 1 0 0 0,0 0 0 0 0,0-1 0 0 0,0 1-1 0 0,0 0 1 0 0,0 0 0 0 0,1 0 0 0 0,-1-1 0 0 0,1 1 0 0 0,-1 0 0 0 0,1 0 0 0 0,-1-1 0 0 0,1 1 0 0 0,0-1 0 0 0,0 1 0 0 0,0 0 0 0 0,0-1 0 0 0,0 1 0 0 0,0-1 1 0 0,0 1 0 0 0,0-1 0 0 0,-1 1 0 0 0,1 0 0 0 0,0-1 0 0 0,-1 1 0 0 0,1 0 0 0 0,-1-1 0 0 0,0 1-1 0 0,1 0 1 0 0,-1 0 0 0 0,0 0-1 0 0,0 0 7 0 0,0-1-1 0 0,0 1 0 0 0,0 0 1 0 0,1 0-1 0 0,-1-1 0 0 0,1 1 1 0 0,-1 0-1 0 0,1 0 0 0 0,0-1 1 0 0,0 1-1 0 0,0-1 0 0 0,0 1 1 0 0,0-1-7 0 0,0 1 3 0 0,0-1 1 0 0,0 1 0 0 0,-1 0 0 0 0,1-1 0 0 0,0 1 0 0 0,-1 0 0 0 0,1-1 0 0 0,-1 1 0 0 0,1 0 0 0 0,-1 0 0 0 0,0-1 0 0 0,0 1 0 0 0,1 0-4 0 0,-1 14 92 0 0,0 19 224 0 0,0-25-258 0 0,2-5 51 0 0,9 5 3 0 0,-9-6-2 0 0,0 0-57 0 0,-4 4-10 0 0,2-8-27 0 0,0 9 112 0 0,0 8-11 0 0,0-13-65 0 0,0 0 33 0 0,3-4-10 0 0,-1 0-38 0 0,1-1-69 0 0,0 1 64 0 0,0 1 83 0 0,-2-1-16 0 0,0 0 35 0 0,-1 3-38 0 0,0 7-29 0 0,0-1-115 0 0,0-4 42 0 0,0-3-4 0 0,0 1-57 0 0,0-3-47 0 0,0 0-140 0 0,0 0-35 0 0,0 0 150 0 0,0 0-53 0 0,0 0-80 0 0,0 0 86 0 0,0 0-38 0 0,0 0-42 0 0,0 0-40 0 0,0 0-36 0 0,0 0-33 0 0,0 0-241 0 0,0 0-55 0 0,0 0-786 0 0,0 0-619 0 0,0 0-1176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53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33 7136 0 0,'0'3'208'0'0,"0"1"-32"0"0,0 21-112 0 0,0-19-28 0 0,0 1 66 0 0,0 0 60 0 0,-1 0 51 0 0,1 4 172 0 0,-1 0 69 0 0,2 22 1093 0 0,1-18-813 0 0,0-8-412 0 0,0-1-41 0 0,2 1 10 0 0,0-1-116 0 0,-2-4 166 0 0,-1 0-78 0 0,0 0-67 0 0,-1-1-58 0 0,0 1-32 0 0,0 0-49 0 0,-1 3 9 0 0,1-3-9 0 0,0-1 61 0 0,0 6 100 0 0,0 3 17 0 0,3 4 65 0 0,2-5-144 0 0,0 1 47 0 0,-2 0 46 0 0,-3-7 40 0 0,0-3-7 0 0,0 0-2 0 0,0 0-8 0 0,0 0-34 0 0,0 0-13 0 0,0 0-1 0 0,0 0-8 0 0,0 0-34 0 0,0 0-20 0 0,0 0-2 0 0,0 0-6 0 0,0 0-30 0 0,0 0-18 0 0,2-3-2 0 0,10-14-9 0 0,-1-5-47 0 0,-2 1-23 0 0,-5 13-24 0 0,8-18 65 0 0,-10 20-57 0 0,1 1 1 0 0,0-1-1 0 0,0 1 0 0 0,0 0 0 0 0,1 0 0 0 0,0 0 1 0 0,3-3-10 0 0,36-36 37 0 0,-23 25-59 0 0,-15 14 5 0 0,1 0 1 0 0,-1 1-1 0 0,1 0 1 0 0,5-3 16 0 0,1 0-1 0 0,37-22 1 0 0,-45 28-5 0 0,-1 1-1 0 0,0-1 0 0 0,0 0 0 0 0,0 1 0 0 0,0 0 0 0 0,1-1 0 0 0,-1 1 0 0 0,0 1 0 0 0,0-1 1 0 0,1 0 5 0 0,8 1-6 0 0,-10-1 6 0 0,-1 0 0 0 0,1 0 0 0 0,0 1 0 0 0,0-1 0 0 0,-1 0 0 0 0,1 1 0 0 0,0-1-1 0 0,0 1 1 0 0,-1 0 0 0 0,1 0 0 0 0,-1 0 0 0 0,1 0 0 0 0,-1 0 0 0 0,1 0-4 0 0,-1 0 0 0 0,1 0 0 0 0,0-1 0 0 0,-1 1 0 0 0,1 0 0 0 0,0-1 0 0 0,-1 1 0 0 0,1-1 0 0 0,0 1 0 0 0,0-1 0 0 0,-1 0 0 0 0,1 1 0 0 0,0-1 4 0 0,-1-1 0 0 0,-1 1 0 0 0,1 0-1 0 0,-1 0 1 0 0,1 0 0 0 0,-1 0 0 0 0,1 0-1 0 0,-1 0 1 0 0,1 0 0 0 0,-1 0-1 0 0,1 0 1 0 0,-1 0 0 0 0,1 0 0 0 0,-1 0-1 0 0,1 1 1 0 0,-1-1 0 0 0,1 0 0 0 0,-1 0-1 0 0,1 0 1 0 0,-1 1 0 0 0,0-1-1 0 0,1 0 1 0 0,-1 1 0 0 0,1-1 0 0 0,-1 0-1 0 0,0 1 1 0 0,1-1 0 0 0,-1 0 0 0 0,0 1-1 0 0,1-1 1 0 0,-1 1 0 0 0,0-1-1 0 0,0 1 1 0 0,1-1 0 0 0,-1 0 0 0 0,0 1-1 0 0,0-1 1 0 0,0 1 0 0 0,0-1 0 0 0,4 7-1 0 0,9 18 1 0 0,-13-23 0 0 0,0 3 0 0 0,0-4 0 0 0,0-1 0 0 0,0 1 0 0 0,0 0 0 0 0,0-1 0 0 0,0 1 0 0 0,0 0 0 0 0,0-1 0 0 0,0 1 0 0 0,0 0 0 0 0,0-1 0 0 0,1 1 0 0 0,-1 0 0 0 0,0-1 0 0 0,1 1 0 0 0,-1-1 0 0 0,0 1 0 0 0,1 0 0 0 0,-1-1 0 0 0,1 1 0 0 0,-1-1 0 0 0,1 1 0 0 0,-1-1 0 0 0,1 0 0 0 0,-1 1 0 0 0,1-1 0 0 0,0 1 0 0 0,-1-1 0 0 0,1 0 0 0 0,-1 1 0 0 0,1-1 0 0 0,-1 1 0 0 0,1-1 0 0 0,-1 1 0 0 0,1-1 0 0 0,-1 1 0 0 0,1-1 0 0 0,-1 1 0 0 0,0-1 0 0 0,1 1 0 0 0,-1 0 0 0 0,0-1 0 0 0,1 1 0 0 0,-1 0 0 0 0,0-1 0 0 0,0 1 0 0 0,0 0 0 0 0,0-1 0 0 0,1 1 0 0 0,-1 0 0 0 0,0-1 0 0 0,0 1 0 0 0,0 0 0 0 0,-1-1 0 0 0,1 64 11 0 0,0-63-7 0 0,0 1 0 0 0,0 0 0 0 0,0 0 0 0 0,-1-1 0 0 0,1 1 1 0 0,-1 0-1 0 0,1 0 0 0 0,-1-1 0 0 0,0 1 0 0 0,1 0 0 0 0,-1-1 0 0 0,0 1 0 0 0,0-1-4 0 0,-6 12 31 0 0,6-2 22 0 0,2-2-13 0 0,-2 0 1 0 0,-12 20 64 0 0,12-25-102 0 0,0-1 0 0 0,0 1 0 0 0,0-1 0 0 0,1 1 0 0 0,0-1 1 0 0,0 1-1 0 0,0-1 0 0 0,0 1 0 0 0,1 1-3 0 0,-1 3 8 0 0,0-6-60 0 0,0-1-35 0 0,0-1-128 0 0,0 0 155 0 0,0 0-14 0 0,0 0-28 0 0,0 0-47 0 0,0 0-21 0 0,0 0-49 0 0,0 0-56 0 0,0 0-62 0 0,0 0-68 0 0,0 0-63 0 0,0 0-55 0 0,0 0-50 0 0,0 0-168 0 0,0 0-49 0 0,0 0-204 0 0,0 0-549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05.9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347 490 7136 0 0,'0'0'165'0'0,"0"0"22"0"0,0 0 6 0 0,0-3-28 0 0,1 1-133 0 0,-2-2-23 0 0,-15-6-16 0 0,7 4 26 0 0,5 2 52 0 0,3 2 124 0 0,0 1-35 0 0,-1-2 72 0 0,2 0-73 0 0,0-1-59 0 0,0 1-14 0 0,-1 0 45 0 0,-6-4 173 0 0,-1 2 41 0 0,-3-1 221 0 0,5-5-66 0 0,-7 6-42 0 0,11 4-448 0 0,0-1 50 0 0,-2-1 106 0 0,0-2 59 0 0,-8-5 370 0 0,8 7-454 0 0,1 1-60 0 0,-8-3 175 0 0,2 0-48 0 0,-3-1 52 0 0,6 4-74 0 0,-13 1 308 0 0,7 1-255 0 0,7 0-163 0 0,0 0-47 0 0,0 0 31 0 0,-6 0 71 0 0,10 1-112 0 0,-1-1-1 0 0,1 0 1 0 0,-1 0 0 0 0,0 0 0 0 0,1 1 0 0 0,-1-1-1 0 0,1 1 1 0 0,-1-1 0 0 0,1 1 0 0 0,-1 0 0 0 0,1 0 0 0 0,-1 0-19 0 0,-5 4 100 0 0,0 2 39 0 0,-6 5-16 0 0,-4 5-20 0 0,13-13-83 0 0,0 0-1 0 0,0 0 1 0 0,0 1 0 0 0,1 0 0 0 0,0-1 0 0 0,0 1 0 0 0,0 1 0 0 0,1-1 0 0 0,-1 3-20 0 0,-4 11 9 0 0,2-7-9 0 0,1 0 1 0 0,0 0-1 0 0,1 1 0 0 0,0-1 1 0 0,0 13-1 0 0,3-22 0 0 0,0 0 0 0 0,-1 1 0 0 0,1-1 0 0 0,-1 0 0 0 0,1 0 0 0 0,-1 0 0 0 0,0 0 0 0 0,0 1 0 0 0,0-1 0 0 0,-2 2 0 0 0,-1 5 0 0 0,3-9 0 0 0,1 0 0 0 0,0 0 0 0 0,-1 0 0 0 0,1 0 0 0 0,0 0 0 0 0,0 0 0 0 0,0 0 0 0 0,0 1 0 0 0,0-1 0 0 0,0 0 0 0 0,0 0 0 0 0,0 0 0 0 0,0 0 0 0 0,1 0 0 0 0,-1 0 0 0 0,0 0 0 0 0,1 0 0 0 0,-1 0 0 0 0,0 0 0 0 0,1 0 0 0 0,0 0 0 0 0,-1-1 0 0 0,1 1 0 0 0,0 1 0 0 0,5 9 0 0 0,-4 6 0 0 0,-3-13 0 0 0,1-1 0 0 0,1 0 0 0 0,-1 1 0 0 0,0-1 0 0 0,1 0 0 0 0,-1 0 0 0 0,1 1 0 0 0,0-1 0 0 0,1 3-4 0 0,0 0-6 0 0,0 0-1 0 0,0 0 1 0 0,0 0-1 0 0,1-1 0 0 0,0 1 1 0 0,0 0-1 0 0,1-1 1 0 0,2 4 10 0 0,6 10 9 0 0,-11-17-5 0 0,0 0-1 0 0,-1-1 0 0 0,1 1 0 0 0,0-1 0 0 0,0 1 1 0 0,0 0-1 0 0,0-1 0 0 0,0 0 0 0 0,0 1 0 0 0,1-1 0 0 0,-1 0 1 0 0,0 1-1 0 0,1-1 0 0 0,-1 0 0 0 0,1 0 0 0 0,-1 0 1 0 0,2 0-4 0 0,24 5 65 0 0,-14 0-19 0 0,-12-5-39 0 0,1 0 1 0 0,-1 0-1 0 0,0-1 1 0 0,1 1-1 0 0,-1 0 0 0 0,1-1 1 0 0,-1 1-1 0 0,1-1 1 0 0,0 0-1 0 0,-1 1 1 0 0,1-1-1 0 0,-1 0 1 0 0,1 0-8 0 0,14 1 79 0 0,19-1 5 0 0,-23-4-21 0 0,-3 0-7 0 0,0-2-1 0 0,0 1 1 0 0,-1-1-1 0 0,1 0 1 0 0,-1-1 0 0 0,3-3-56 0 0,5-6 64 0 0,-10 12-55 0 0,-1-1-1 0 0,0 0 1 0 0,-1 0 0 0 0,1 0-1 0 0,-1 0 1 0 0,0-1 0 0 0,0 0-1 0 0,0 0 1 0 0,-1 0 0 0 0,0 0 0 0 0,0-1-9 0 0,0-3 0 0 0,3-10 14 0 0,1 5 25 0 0,-1 2-32 0 0,12-24 9 0 0,-17 34-9 0 0,0-1 0 0 0,0 1 0 0 0,-1-1-1 0 0,1 1 1 0 0,-1-1 0 0 0,1-1-7 0 0,-1-21 0 0 0,0-28 75 0 0,0 24-79 0 0,0 27-55 0 0,0 3-6 0 0,2 3 11 0 0,2-1 48 0 0,-1 2 2 0 0,6 21 4 0 0,-5-14 0 0 0,-2-8 0 0 0,-1 0 0 0 0,0 0 0 0 0,1 0 0 0 0,-2 0 0 0 0,1 0 0 0 0,0 1 0 0 0,-1-1 0 0 0,1 0 0 0 0,-1 3 0 0 0,0-3 0 0 0,1 1 0 0 0,-1-1 0 0 0,1 0 0 0 0,-1 0 0 0 0,1 1 0 0 0,0-1 0 0 0,0 0 0 0 0,0 0 0 0 0,2 2 0 0 0,1 6 0 0 0,12 25 0 0 0,-11-9 10 0 0,10 5 56 0 0,2 4-1 0 0,-3-12-16 0 0,-2-3-20 0 0,-7-8 19 0 0,6-8-25 0 0,-10-3-17 0 0,1 0 1 0 0,-1 0-1 0 0,0 0 0 0 0,0 0 0 0 0,0 0 1 0 0,0 0-1 0 0,0 0 0 0 0,-1 0-6 0 0,1 1 1 0 0,0 0-1 0 0,0 0 1 0 0,1 0-1 0 0,-1-1 1 0 0,0 1-1 0 0,1 0 0 0 0,1 1 0 0 0,7 2 0 0 0,-4 4 0 0 0,-6-10-1 0 0,1 1 0 0 0,0-1-1 0 0,-1 0 1 0 0,1 1-1 0 0,-1-1 1 0 0,1 0 0 0 0,0 0-1 0 0,-1 0 1 0 0,1 1-1 0 0,0-1 1 0 0,-1 0-1 0 0,1 0 1 0 0,0 0 0 0 0,0 0-1 0 0,-1 0 2 0 0,6 2-103 0 0,-3 2 30 0 0,0-1-73 0 0,-1-1-86 0 0,-1-1 68 0 0,0 0-39 0 0,0 0-41 0 0,-1-1-40 0 0,1 1-387 0 0,-1-1 90 0 0,1 0-54 0 0,-1 0-749 0 0,0 0-591 0 0,0 0-1124 0 0</inkml:trace>
  <inkml:trace contextRef="#ctx0" brushRef="#br0" timeOffset="521.64">1025 16 6160 0 0,'0'0'133'0'0,"0"0"23"0"0,0 0 13 0 0,-2 0-18 0 0,0 0-148 0 0,1 0 1 0 0,-1 0-1 0 0,1-1 0 0 0,-1 1 0 0 0,1-1 0 0 0,-1 1 1 0 0,1-1-1 0 0,-1 1 0 0 0,1-1 0 0 0,0 0 1 0 0,-1 0-1 0 0,1 0 0 0 0,0 0-3 0 0,-6-4 85 0 0,5 3 71 0 0,2 2 180 0 0,0 0 304 0 0,0 0 28 0 0,-2 0-361 0 0,1 0-68 0 0,-1 0-59 0 0,1 0-50 0 0,0 0-33 0 0,0 0-40 0 0,-3 0 54 0 0,3 0 29 0 0,-2 0 439 0 0,3 0-3 0 0,0 0-243 0 0,0 0-149 0 0,0 0-49 0 0,0 0 2 0 0,0 2 30 0 0,0 0-179 0 0,0 0 35 0 0,0 5 106 0 0,0 18 571 0 0,0-20-597 0 0,0-1-50 0 0,2 8 128 0 0,3-3-39 0 0,1 4 7 0 0,-4 4-5 0 0,-2-3-25 0 0,3 2 66 0 0,15 44 774 0 0,-3 6-959 0 0,0-5 431 0 0,-5-27-229 0 0,-6-14-111 0 0,-3-9-14 0 0,1-1 0 0 0,1 1-1 0 0,0-1 1 0 0,3 7-77 0 0,6 28 211 0 0,-10-33-119 0 0,1-1-1 0 0,1 1 1 0 0,0-1-1 0 0,2 6-91 0 0,5 12 156 0 0,-7-2-43 0 0,0-7-48 0 0,2 4 22 0 0,-5-18-53 0 0,1 0 0 0 0,-1 0 1 0 0,0 1-1 0 0,0-1 0 0 0,0 5-34 0 0,-1-4 35 0 0,1 0 0 0 0,0 1-1 0 0,0-1 1 0 0,1 0-1 0 0,0 0 1 0 0,2 5-35 0 0,-2-7 16 0 0,2 13 66 0 0,-5 2-14 0 0,1-10-34 0 0,1 3 33 0 0,6 0-22 0 0,-1 0 6 0 0,-5 0 29 0 0,-1-3-30 0 0,0 7-17 0 0,0-15 33 0 0,0-2-27 0 0,0 0-88 0 0,0 0-42 0 0,-2 0-145 0 0,0 0 253 0 0,1 0-41 0 0,-1 0-42 0 0,1-1-41 0 0,0 1-44 0 0,0-1-43 0 0,0 1-45 0 0,0-1-46 0 0,0 0-46 0 0,0 0-47 0 0,1 0-48 0 0,-1 0-49 0 0,1 0-50 0 0,0-1-50 0 0,0 1-51 0 0,0-1-53 0 0,0 0-1421 0 0,0 1-1190 0 0</inkml:trace>
  <inkml:trace contextRef="#ctx0" brushRef="#br0" timeOffset="1244.77">741 458 6880 0 0,'0'0'157'0'0,"0"0"23"0"0,0 0 11 0 0,1 0-63 0 0,1 0-6 0 0,5 0 437 0 0,0 0-83 0 0,1 0-68 0 0,-1 0-57 0 0,7 0 181 0 0,9 0 228 0 0,-13 0-408 0 0,-3 0-125 0 0,-1-2-33 0 0,9-5 274 0 0,-3 2-163 0 0,-2 1-65 0 0,0 1-83 0 0,2-1-14 0 0,-4 1-14 0 0,-1 0 18 0 0,1 0 51 0 0,10-5 166 0 0,10 0 130 0 0,-27 8-470 0 0,2-1 38 0 0,1 0 0 0 0,-1 0 0 0 0,0-1-1 0 0,0 1 1 0 0,0-1 0 0 0,-1 0 0 0 0,2 0-62 0 0,7-6 263 0 0,3 2 71 0 0,0 3-75 0 0,2 3-56 0 0,-1 0-65 0 0,1-2-62 0 0,0-3-18 0 0,-9 3-35 0 0,-1 0-1 0 0,1 1 1 0 0,-1-1 0 0 0,1 1-1 0 0,0 1 1 0 0,0-1-23 0 0,5 2 33 0 0,-8 0-28 0 0,0-1 1 0 0,-1 0-1 0 0,1 0 1 0 0,-1 0-1 0 0,1-1 0 0 0,0 1 1 0 0,-1-1-1 0 0,1 0 1 0 0,1 0-6 0 0,0-1 0 0 0,2 0 0 0 0,0-1 0 0 0,0 1 0 0 0,0 1 0 0 0,0 0 0 0 0,0 0 0 0 0,6 0 0 0 0,6 0 0 0 0,-10 1 0 0 0,0-1 0 0 0,-1 2 0 0 0,1-1 0 0 0,0 1 0 0 0,5 1 0 0 0,1 4 0 0 0,-12-5 0 0 0,1 1 0 0 0,-1-1 0 0 0,0 0 0 0 0,1 0 0 0 0,-1-1 0 0 0,0 1 0 0 0,1-1 0 0 0,1 0 0 0 0,-3 0-4 0 0,0 0 0 0 0,0 1 0 0 0,0-1 1 0 0,0 0-1 0 0,-1 1 0 0 0,1-1 0 0 0,0 1 1 0 0,0-1-1 0 0,0 1 0 0 0,0 0 1 0 0,-1 0-1 0 0,1 0 0 0 0,1 1 4 0 0,-1-1-8 0 0,-1 0 0 0 0,0-1 0 0 0,1 1 0 0 0,-1 0 0 0 0,1 0 0 0 0,-1-1 0 0 0,1 1 0 0 0,-1-1 0 0 0,1 0 0 0 0,0 1 0 0 0,-1-1 0 0 0,1 0 1 0 0,1 0 7 0 0,-2 0-11 0 0,1 0 0 0 0,-1 0 1 0 0,1 1-1 0 0,-1-1 0 0 0,1 0 1 0 0,-1 1-1 0 0,0-1 0 0 0,1 0 1 0 0,-1 1-1 0 0,0 0 0 0 0,1-1 1 0 0,-1 1 10 0 0,12 10-227 0 0,3 2-108 0 0,-5-8 104 0 0,-1 0-12 0 0,1 3 65 0 0,-4 0 84 0 0,-3-5 65 0 0,-1 0 0 0 0,0 0 1 0 0,0 1-1 0 0,0-1 0 0 0,0 1 1 0 0,0 0 28 0 0,1 6-65 0 0,-3-7 54 0 0,0-1-1 0 0,0 0 0 0 0,1 0 1 0 0,-1 1-1 0 0,0-1 0 0 0,1 0 1 0 0,-1 0-1 0 0,1 0 0 0 0,0 0 12 0 0,0-1-1 0 0,-1 1 0 0 0,1 0 0 0 0,-1 0-1 0 0,0 0 1 0 0,1 0 0 0 0,-1 0 0 0 0,0 0 0 0 0,0 0-1 0 0,-1 1 1 0 0,1-1 0 0 0,0 0 0 0 0,-1 0 0 0 0,1 1-1 0 0,-1-1 2 0 0,3 11 3 0 0,8 8-14 0 0,-6 6-32 0 0,6-6 33 0 0,-6 5 10 0 0,1-14-5 0 0,-5-10 7 0 0,0-1 0 0 0,0 1 0 0 0,0-1-1 0 0,-1 1 1 0 0,1-1 0 0 0,-1 1 0 0 0,1 0-1 0 0,-1-1 1 0 0,1 1 0 0 0,-1 0-1 0 0,0-1 1 0 0,0 1 0 0 0,0 0 0 0 0,0 0-2 0 0,2 16 61 0 0,9 8 82 0 0,-10-23-122 0 0,0 0 0 0 0,0 0 0 0 0,-1 0 0 0 0,1-1 0 0 0,-1 1 0 0 0,1 0 1 0 0,-1 0-1 0 0,0 0 0 0 0,-1 0 0 0 0,1 0 0 0 0,0 0 0 0 0,-1 0-21 0 0,0 0 25 0 0,1 0-1 0 0,0 1 0 0 0,-1-1 0 0 0,1 0 0 0 0,0 0 0 0 0,0 0 1 0 0,1 0-1 0 0,-1 1 0 0 0,1-1 0 0 0,0 0 0 0 0,-1 0 1 0 0,2 0-25 0 0,3 5 55 0 0,1 5 18 0 0,-4 1 28 0 0,-2-4-74 0 0,0-7 49 0 0,0-3-2 0 0,0 0-47 0 0,0 0-48 0 0,0 0-52 0 0,0 0-104 0 0,0 0-187 0 0,0 0-18 0 0</inkml:trace>
  <inkml:trace contextRef="#ctx0" brushRef="#br0" timeOffset="1498.21">1451 111 9136 0 0,'-2'-3'266'0'0,"-9"-7"1"0"0,9 7-161 0 0,1 0-38 0 0,2-7 59 0 0,-1 10-100 0 0,0-3 217 0 0,0 3 11 0 0,0-2 1 0 0,0-9 1 0 0,0 9 6 0 0,0 2-194 0 0,0 0-99 0 0,1 0-80 0 0,0 0-106 0 0,1 0-124 0 0,0 0-111 0 0,1 0 52 0 0,-1 0-42 0 0,2 0-529 0 0,3 0-427 0 0,2 0-806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05.0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0 663 6072 0 0,'13'13'133'0'0,"-10"-10"23"0"0,-3-3 12 0 0,5 0-23 0 0,19 0-115 0 0,-22 0-31 0 0,-1 0-1 0 0,1 0 1 0 0,0 0 0 0 0,-1-1-1 0 0,1 1 1 0 0,0 0 0 0 0,-1-1 0 0 0,1 1-1 0 0,0-1 1 0 0,-1 0 0 0 0,1 1 0 0 0,-1-1-1 0 0,1 0 1 0 0,-1 0 1 0 0,5-2 35 0 0,1 0 42 0 0,3 1 77 0 0,3 1 178 0 0,-13 1-332 0 0,11-3 632 0 0,-6 1-507 0 0,2 0 80 0 0,3-2 94 0 0,14-7 490 0 0,-12 2-385 0 0,-1-3-85 0 0,-6 7-108 0 0,0-1 0 0 0,1 1 0 0 0,0 0 0 0 0,0 0-211 0 0,-2 3 98 0 0,0 0 0 0 0,0-1 0 0 0,0 1 0 0 0,1 1 1 0 0,1-1-99 0 0,-2 0 44 0 0,0 0-1 0 0,0 0 1 0 0,1 0 0 0 0,-1 0 0 0 0,1-2-44 0 0,13-11 197 0 0,-5 5-46 0 0,0 2-66 0 0,-10 7-75 0 0,0-1-1 0 0,0 1 1 0 0,0-1-1 0 0,-1 0 1 0 0,1 0-1 0 0,-1 0 1 0 0,1 0-1 0 0,-1 0 1 0 0,0 0-1 0 0,0-1 1 0 0,0 1-1 0 0,0-1 1 0 0,1-1-10 0 0,18-43 80 0 0,-11 31-70 0 0,-7 0 33 0 0,-3 6-35 0 0,1-14 21 0 0,-5 14 59 0 0,-7 3 0 0 0,10 7-82 0 0,0 0-1 0 0,0-1 0 0 0,0 1 1 0 0,0-1-1 0 0,0 1 0 0 0,0-1 1 0 0,0 0-1 0 0,0 1 0 0 0,0-1 1 0 0,0 0-1 0 0,1 0 0 0 0,-1 0 1 0 0,0 1-1 0 0,0-1 0 0 0,1 0 1 0 0,-1-1-6 0 0,-1-3 23 0 0,1 5-20 0 0,1-1 0 0 0,0 0 0 0 0,0 1 0 0 0,-1-1 0 0 0,1 1 0 0 0,0-1 0 0 0,-1 0 0 0 0,1 1 0 0 0,-1-1-1 0 0,1 1 1 0 0,-1-1 0 0 0,1 1 0 0 0,-1-1 0 0 0,1 1 0 0 0,-1 0 0 0 0,1-1 0 0 0,-1 1 0 0 0,0 0 0 0 0,1-1 0 0 0,-1 1 0 0 0,1 0 0 0 0,-1-1-3 0 0,-4-1 8 0 0,-3-3 23 0 0,6 4-26 0 0,1 0 0 0 0,-1 0-1 0 0,1 0 1 0 0,-1 1-1 0 0,1-1 1 0 0,-1 0-1 0 0,1 1 1 0 0,-1-1 0 0 0,1 1-1 0 0,-1 0 1 0 0,0-1-1 0 0,1 1 1 0 0,-1 0 0 0 0,0 0-5 0 0,-23 0 84 0 0,-13 0-14 0 0,36 0-66 0 0,1 0 0 0 0,-1 0 0 0 0,0 0 0 0 0,1 1 0 0 0,-1-1 0 0 0,0 1-1 0 0,1-1 1 0 0,-1 1 0 0 0,1 0 0 0 0,-1-1 0 0 0,1 1 0 0 0,-1 0 0 0 0,1 0 0 0 0,-1 0-4 0 0,-6 4 9 0 0,-2 0 21 0 0,8-4-26 0 0,-1 0 0 0 0,1 0 0 0 0,0 0-1 0 0,0 0 1 0 0,0 1 0 0 0,0-1 0 0 0,0 1-1 0 0,0-1 1 0 0,0 1-4 0 0,-17 16 90 0 0,5-5 38 0 0,7-7-37 0 0,1 1 0 0 0,0 0 0 0 0,0 0 0 0 0,1 1-91 0 0,-6 9 120 0 0,-2 3-36 0 0,0 0-38 0 0,2-3-35 0 0,9-15-5 0 0,1 1 0 0 0,-1-1 0 0 0,0 1 0 0 0,1 0 1 0 0,0-1-1 0 0,0 1 0 0 0,-1 0 0 0 0,1 0 0 0 0,1 0 0 0 0,-1 0 0 0 0,0 0 1 0 0,1 0-1 0 0,0 0 0 0 0,0 0 0 0 0,0 2-6 0 0,-2 12 99 0 0,-4 1-7 0 0,0-3-28 0 0,4-1 8 0 0,1 0 1 0 0,0 0 0 0 0,0 0-1 0 0,1 0 1 0 0,2 6-73 0 0,-1 16 149 0 0,-2-23-97 0 0,1 7 44 0 0,3-3 2 0 0,-1-11-81 0 0,0 0 1 0 0,0 0 0 0 0,0 0 0 0 0,0 0 0 0 0,1-1 0 0 0,0 1 0 0 0,0-1 0 0 0,1 1 1 0 0,2 3-19 0 0,13 13 107 0 0,-6-5 16 0 0,3-6 39 0 0,-3 0-25 0 0,-11-10-120 0 0,-1 1 0 0 0,1 0 1 0 0,0-1-1 0 0,0 1 0 0 0,0-1 1 0 0,0 1-1 0 0,0-1 1 0 0,0 0-1 0 0,2 1-17 0 0,25 3 27 0 0,-14 1-27 0 0,-12-5 0 0 0,0 0 0 0 0,0 0 0 0 0,0 0 0 0 0,0 0 0 0 0,1 0 0 0 0,-1 0 0 0 0,0-1 0 0 0,0 0 0 0 0,4 0 0 0 0,22 0 14 0 0,0 0 49 0 0,-28 0-57 0 0,1 0 1 0 0,0 0-1 0 0,-1 0 1 0 0,1 0-1 0 0,0 0 1 0 0,-1-1-1 0 0,1 1 1 0 0,0-1-1 0 0,-1 1 1 0 0,1-1-1 0 0,-1 0 1 0 0,1 0-1 0 0,-1 0 1 0 0,1 0-7 0 0,10-5 40 0 0,17 1 13 0 0,-6-2-51 0 0,-13 4-22 0 0,0 0 0 0 0,0-1-1 0 0,-1 0 1 0 0,6-4 20 0 0,-13 6-30 0 0,21-13-209 0 0,-15 9 109 0 0,2-1-81 0 0,-2 1-103 0 0,0 0-54 0 0,-1-1-119 0 0,-3 4 193 0 0,-1-1-38 0 0,1 1-41 0 0,0-1-42 0 0,-1 1-138 0 0,-1 1-98 0 0,1-1-79 0 0,-1 1-61 0 0,4-4-1249 0 0</inkml:trace>
  <inkml:trace contextRef="#ctx0" brushRef="#br0" timeOffset="276.2">631 1 7400 0 0,'0'0'165'0'0,"0"0"22"0"0,0 0 10 0 0,0 2-16 0 0,0 16-234 0 0,-1 1 105 0 0,1-6 32 0 0,-1 0 34 0 0,1 14 211 0 0,1-1 98 0 0,3-2 70 0 0,6 7-4 0 0,-4 1-10 0 0,-2-16-242 0 0,-2-9-121 0 0,0-1 0 0 0,0 1 0 0 0,-1-1-1 0 0,0 1 1 0 0,0 0 0 0 0,-1 0-120 0 0,2 19 395 0 0,6 11 127 0 0,0-3-79 0 0,-4-17-274 0 0,12 59 624 0 0,-11-61-670 0 0,-1-2-44 0 0,4 9 178 0 0,-1 0 1 0 0,-1 0-1 0 0,-1 2-257 0 0,3 15 394 0 0,3-8-44 0 0,-6 1 2 0 0,0-15-174 0 0,1 5 37 0 0,-4-1-38 0 0,0-5-12 0 0,5 0 22 0 0,3 5 10 0 0,-5-10-171 0 0,0 2-19 0 0,-2 23-8 0 0,-3-34 2 0 0,0 0 0 0 0,0-1 0 0 0,0 1 0 0 0,1 0 0 0 0,-1-1 0 0 0,1 1 0 0 0,-1 0 0 0 0,1-1-1 0 0,-1 1 1 0 0,1-1 0 0 0,0 1 0 0 0,0-1 0 0 0,0 1 0 0 0,0-1 0 0 0,0 0 0 0 0,0 0 0 0 0,0 1-1 0 0,1-1 0 0 0,1 2 75 0 0,-3-3-56 0 0,0 0-82 0 0,0 2-196 0 0,0-1 61 0 0,0 0 53 0 0,0 0 43 0 0,0 0-6 0 0,0 2-12 0 0,0-2 21 0 0,0 1-72 0 0,0-2 24 0 0,0 1-39 0 0,0 0-46 0 0,0 1-49 0 0,0-2-509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03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317 145 7856 0 0,'0'0'174'0'0,"-3"0"29"0"0,1 1-142 0 0,-2-2-7 0 0,0-4 39 0 0,-2-6 100 0 0,-1 1-134 0 0,1 4 30 0 0,6 6-89 0 0,-6-6 180 0 0,-1-1 207 0 0,6 5-106 0 0,-1 1-49 0 0,2 0-43 0 0,-1-1-39 0 0,1 1-13 0 0,-1 0-41 0 0,1 0-22 0 0,1-1-17 0 0,-1-1 37 0 0,0 2-21 0 0,-1 0 43 0 0,-1 0 23 0 0,0 0 44 0 0,-4 0 193 0 0,-11 1 583 0 0,12 0-714 0 0,0 0-54 0 0,1 1-69 0 0,0-1-101 0 0,-5 0 117 0 0,5-1-36 0 0,-1 1 0 0 0,1 0 0 0 0,-1 1 0 0 0,0-1 0 0 0,1 1-1 0 0,-3 1-101 0 0,-3 2 163 0 0,0 4-35 0 0,2 0-35 0 0,-21 22 230 0 0,11-10-137 0 0,5-2-65 0 0,2 1-43 0 0,3-4-21 0 0,3-6-15 0 0,1 0 1 0 0,0 0-1 0 0,0 0 1 0 0,0 3-43 0 0,0 6 62 0 0,3-11-31 0 0,-1 1 0 0 0,0 0-1 0 0,-1-1 1 0 0,0 0 0 0 0,0 1-31 0 0,-4 7 64 0 0,2 1 0 0 0,0-1 0 0 0,0 1 0 0 0,2 1-64 0 0,-1-1 38 0 0,0 10-6 0 0,4-18-12 0 0,1 0-1 0 0,0 0 1 0 0,0 0-1 0 0,0 0 1 0 0,1 0-1 0 0,0-1 1 0 0,1 2-20 0 0,6 11 17 0 0,-7-16-16 0 0,0-1 0 0 0,0 0 0 0 0,1 0 0 0 0,-1-1 0 0 0,1 1 1 0 0,0 0-1 0 0,0-1 0 0 0,0 0 0 0 0,2 2-1 0 0,9 1 43 0 0,-6 9-19 0 0,-6-12-17 0 0,1 0 1 0 0,0-1-1 0 0,0 1 1 0 0,0 0-1 0 0,0-1 0 0 0,0 0 1 0 0,0 1-1 0 0,0-1 1 0 0,1-1-1 0 0,-1 1 1 0 0,0 0-1 0 0,1-1 1 0 0,-1 0-1 0 0,2 1-7 0 0,-1-1-6 0 0,-1 0 0 0 0,1-1 1 0 0,-1 1-1 0 0,1-1 0 0 0,-1 1 0 0 0,4-2 6 0 0,16-7-90 0 0,30-9-208 0 0,-41 16 165 0 0,-3 0-28 0 0,0-1-40 0 0,0-1-40 0 0,2-3-41 0 0,-2 2 29 0 0,-5 3 128 0 0,-1 0-36 0 0,0 1-6 0 0,-1 0-36 0 0,1 0-40 0 0,-1 0-45 0 0,1 0-50 0 0,-1 1-45 0 0,0-1-41 0 0,0 1-35 0 0,0 0-132 0 0,0-1-35 0 0,4 1-1373 0 0</inkml:trace>
  <inkml:trace contextRef="#ctx0" brushRef="#br0" timeOffset="443.27">569 350 7920 0 0,'0'0'174'0'0,"0"0"29"0"0,0 0 13 0 0,3-3-31 0 0,5-4-139 0 0,-6 6-47 0 0,-1 0 0 0 0,0 1 1 0 0,1-1-1 0 0,-1 0 0 0 0,1 1 1 0 0,-1-1-1 0 0,1 1 0 0 0,-1 0 1 0 0,1-1-1 0 0,-1 1 0 0 0,1 0 1 0 0,1 0 0 0 0,7-1 20 0 0,-3-2 43 0 0,0-2 43 0 0,-2 1 43 0 0,-4 2 23 0 0,1 1-39 0 0,1 0 37 0 0,1 1-84 0 0,1 1-41 0 0,-2-1 59 0 0,8-1 149 0 0,2-6 25 0 0,-1 1-7 0 0,-1 4-33 0 0,4 0 75 0 0,-14 1-289 0 0,0 1 0 0 0,0-1-1 0 0,0 1 1 0 0,0-1-1 0 0,0 0 1 0 0,0 1-1 0 0,0-1 1 0 0,0 0-1 0 0,0 0 1 0 0,-1 0-1 0 0,1 0 1 0 0,0 1-1 0 0,0-1 1 0 0,-1 0-1 0 0,1-1-23 0 0,2-3 85 0 0,-3 4-65 0 0,0 0 0 0 0,0 1 0 0 0,1-1 0 0 0,-1 1 0 0 0,0-1 0 0 0,1 0 0 0 0,-1 1 0 0 0,0-1 0 0 0,1 1 0 0 0,-1-1 1 0 0,1 1-1 0 0,-1-1 0 0 0,1 1 0 0 0,-1-1 0 0 0,1 1 0 0 0,0-1 0 0 0,-1 1 0 0 0,1 0 0 0 0,-1 0 0 0 0,1-1 0 0 0,0 1 0 0 0,0 0-20 0 0,4-3 80 0 0,-2 1-51 0 0,2-1 85 0 0,11-14 452 0 0,-13 14-480 0 0,-1-1-36 0 0,3-9 193 0 0,2 8-76 0 0,-7 5-158 0 0,0 0 1 0 0,1 0 0 0 0,-1 0-1 0 0,1-1 1 0 0,-1 1-1 0 0,0 0 1 0 0,1 0-1 0 0,-1-1 1 0 0,0 1 0 0 0,1 0-1 0 0,-1 0 1 0 0,0-1-1 0 0,0 1 1 0 0,1 0-1 0 0,-1-1 1 0 0,0 1 0 0 0,0-1-1 0 0,0 1 1 0 0,1 0-1 0 0,-1-1 1 0 0,0 1-1 0 0,0-1 1 0 0,0 1 0 0 0,0 0-1 0 0,0-1 1 0 0,0 1-1 0 0,0-1 1 0 0,0 1-1 0 0,0-1 1 0 0,0 1 0 0 0,0-1-10 0 0,3-4 157 0 0,7-5-28 0 0,-6 4 16 0 0,-3-1-91 0 0,-1 1-14 0 0,11-7 67 0 0,-8 9-6 0 0,-2 0-52 0 0,-2-4-7 0 0,1 8-26 0 0,-1-7 95 0 0,0 1-35 0 0,-5-7 30 0 0,2 6-53 0 0,1 1 13 0 0,2 0 20 0 0,1-1 38 0 0,0 5-101 0 0,-1 0 0 0 0,1 1 0 0 0,0-1 0 0 0,-1 0 0 0 0,0 1 0 0 0,1-1 0 0 0,-1 1 0 0 0,0-1 0 0 0,0 1 0 0 0,1-1 0 0 0,-2-1-23 0 0,-3-5 93 0 0,0-3 36 0 0,0 0-3 0 0,-4 4-44 0 0,-4 2-51 0 0,9-2-31 0 0,3 7 0 0 0,1-1 0 0 0,0 1 0 0 0,0-1 0 0 0,-1 1 0 0 0,1-1 0 0 0,0 1 0 0 0,0 0 0 0 0,-1-1 0 0 0,1 1 0 0 0,-1 0 0 0 0,1-1 0 0 0,0 1 0 0 0,-1 0 0 0 0,1 0 0 0 0,-1-1 0 0 0,1 1 0 0 0,-1 0 0 0 0,1 0 0 0 0,-1 0 0 0 0,1-1 0 0 0,0 1 0 0 0,-1 0 0 0 0,1 0 0 0 0,-1 0 0 0 0,1 0 0 0 0,-1 0 0 0 0,1 0 0 0 0,-1 0 0 0 0,1 0 0 0 0,-1 0 0 0 0,1 0 0 0 0,-1 0 0 0 0,-9-2 10 0 0,3-4 37 0 0,6 5-42 0 0,0 0 0 0 0,1 0 0 0 0,-1 1 1 0 0,0-1-1 0 0,1 1 0 0 0,-1-1 0 0 0,0 0 0 0 0,0 1 1 0 0,0 0-1 0 0,1-1 0 0 0,-1 1 0 0 0,0-1 1 0 0,0 1-1 0 0,0 0 0 0 0,0 0 0 0 0,0-1 0 0 0,0 1 1 0 0,0 0-1 0 0,0 0 0 0 0,1 0 0 0 0,-1 0 1 0 0,0 0-1 0 0,0 0 0 0 0,0 0 0 0 0,0 0 0 0 0,0 1 1 0 0,0-1-1 0 0,0 0 0 0 0,0 1 0 0 0,0-1 1 0 0,1 0-1 0 0,-1 1 0 0 0,0-1 0 0 0,0 1 1 0 0,0-1-6 0 0,-2 2 9 0 0,0 1 0 0 0,0-1 1 0 0,0 0-1 0 0,0 1 1 0 0,1 0-1 0 0,-1-1 1 0 0,1 1-1 0 0,-1 0 1 0 0,-1 3-10 0 0,-3 6 45 0 0,-4-2-24 0 0,0 2-4 0 0,4 4 33 0 0,-12 26-4 0 0,13-30-17 0 0,0 1-1 0 0,0 0 1 0 0,1 0-1 0 0,-1 7-28 0 0,-4 20 27 0 0,4-9 26 0 0,-4-10-26 0 0,5 8 38 0 0,1-14-31 0 0,-4 20 50 0 0,7-3 15 0 0,0-24-73 0 0,1-5-20 0 0,-1 0-1 0 0,1 0 1 0 0,0 0-1 0 0,0 0 0 0 0,0 0 1 0 0,0 0-1 0 0,1 0 1 0 0,-1 0-1 0 0,1 0 0 0 0,0 0 1 0 0,0 0-6 0 0,12 18 53 0 0,0 3-26 0 0,-5-5 29 0 0,-7-16-54 0 0,0-1-1 0 0,0 0 1 0 0,1 0-1 0 0,-1 0 1 0 0,0 0-1 0 0,1 0 1 0 0,0 0-1 0 0,-1-1 1 0 0,1 1-1 0 0,0 0 1 0 0,0-1-1 0 0,0 0 1 0 0,0 1-1 0 0,0-1 0 0 0,1 0-1 0 0,20 10 59 0 0,-17-9-49 0 0,1 0 0 0 0,-1-1 0 0 0,0 0 0 0 0,1 0-1 0 0,-1 0 1 0 0,1-1 0 0 0,-1 0 0 0 0,1 0-10 0 0,29 1 61 0 0,-16 0-59 0 0,0-1-1 0 0,0 0 0 0 0,-1-1 0 0 0,8-3-1 0 0,-8 0-2 0 0,-4 0-15 0 0,3 1-37 0 0,12 1-113 0 0,-23 2 80 0 0,-1 0 36 0 0,29-3-22 0 0,-24 1-9 0 0,1 0-84 0 0,-3 0-23 0 0,0 0-71 0 0,0 0-83 0 0,0-1-95 0 0,-3 2 61 0 0,0-1-56 0 0,0 1-50 0 0,0-1-44 0 0,1 0-154 0 0,0 0-44 0 0,2 0-186 0 0,5-1-502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01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1 223 6072 0 0,'0'0'133'0'0,"0"0"23"0"0,0 0 12 0 0,0 0-51 0 0,0 0-3 0 0,0 0 47 0 0,0 0 146 0 0,0 0 267 0 0,0 0 24 0 0,0 0-10 0 0,0 3-51 0 0,0 0-340 0 0,1 1 80 0 0,5 11 848 0 0,-2-8-704 0 0,-2-2-234 0 0,0-1-67 0 0,0-1-82 0 0,-1 0-74 0 0,4 6 218 0 0,1 1 72 0 0,-3 3 60 0 0,-1 1-8 0 0,10 0 37 0 0,-11-12-302 0 0,1 0 0 0 0,-1-1 0 0 0,1 1 0 0 0,-1 0 0 0 0,1 0 0 0 0,-1 0 0 0 0,0 0 1 0 0,0 0-1 0 0,0 0 0 0 0,0 1-41 0 0,5 23 332 0 0,7 1 25 0 0,-11-24-311 0 0,0-1 1 0 0,0 1-1 0 0,-1 0 0 0 0,1 0 0 0 0,-1 0 0 0 0,0 0 0 0 0,0 0 0 0 0,0 1 1 0 0,0-1-1 0 0,0 0 0 0 0,0 3-46 0 0,2 9 212 0 0,7-1 43 0 0,-8-11-80 0 0,0-1-63 0 0,-2 1-40 0 0,0 1-38 0 0,0 0-10 0 0,1-2 29 0 0,4 7 48 0 0,-4-8-77 0 0,0 1 0 0 0,0-1-1 0 0,0 1 1 0 0,0-1 0 0 0,-1 1-1 0 0,1-1 1 0 0,-1 1 0 0 0,1 0-1 0 0,-1-1 1 0 0,1 1 0 0 0,-1 1-24 0 0,0 0 168 0 0,0-3 1 0 0,0 0 5 0 0,0 0 2 0 0,0 0 0 0 0,0 0 10 0 0,0 0 39 0 0,0 0 20 0 0,0 0 3 0 0,0 0-28 0 0,-2 0-125 0 0,-4 0-85 0 0,-15 0 87 0 0,21 0-96 0 0,0 0 0 0 0,0 0 0 0 0,0 0 0 0 0,0 0-1 0 0,0 0 1 0 0,0 0 0 0 0,0 0 0 0 0,0 0 0 0 0,-1 0 0 0 0,1 0 0 0 0,0 0 0 0 0,0 0 0 0 0,0 0 0 0 0,0 0 0 0 0,0 0 0 0 0,0 0 0 0 0,0 0 0 0 0,0 0 0 0 0,0 0-1 0 0,0 0 1 0 0,-1 0 0 0 0,1 0 0 0 0,0 0 0 0 0,0 0 0 0 0,0 0 0 0 0,0 0 0 0 0,0 0 0 0 0,0 0 0 0 0,0 0 0 0 0,0-1 0 0 0,0 1 0 0 0,0 0 0 0 0,0 0 0 0 0,0 0 0 0 0,0 0-1 0 0,0 0 1 0 0,0 0 0 0 0,0 0 0 0 0,-1 0 0 0 0,1 0 0 0 0,0 0 0 0 0,0 0 0 0 0,0-1 0 0 0,0 1 0 0 0,0 0 0 0 0,0 0 0 0 0,0 0 0 0 0,0 0 0 0 0,0 0 0 0 0,0 0-1 0 0,0 0 1 0 0,0 0 0 0 0,0 0 0 0 0,0 0 0 0 0,1-1 0 0 0,-1 1 0 0 0,0 0-1 0 0,0 0 1 0 0,0-1 1 0 0,0 1-1 0 0,0 0 1 0 0,0-1-1 0 0,0 1 0 0 0,0-1 1 0 0,0 1-1 0 0,0-1 0 0 0,-1 1 1 0 0,1 0-1 0 0,0-1 0 0 0,0 1 1 0 0,0-1-1 0 0,0 1 1 0 0,0 0-1 0 0,-1-1 0 0 0,1 1 1 0 0,0 0-1 0 0,0-1 0 0 0,-1 1 1 0 0,1 0-1 0 0,0-1 0 0 0,-1 1 1 0 0,1 0-1 0 0,0 0 0 0 0,-1-1 1 0 0,1 1-1 0 0,0 0 1 0 0,-1 0-1 0 0,1-1 0 0 0,-1 1-1 0 0,-6-5 38 0 0,-8-23 29 0 0,5 8-59 0 0,-12-24 66 0 0,21 42-73 0 0,0-1-1 0 0,1 0 0 0 0,-1 0 0 0 0,0 0 1 0 0,1 0-1 0 0,0 0 0 0 0,0 0 0 0 0,0 0 1 0 0,0 0-1 0 0,0 0 0 0 0,1-1 0 0 0,0-4 8 0 0,-1-22 43 0 0,0-9-49 0 0,0-34-14 0 0,3 55-34 0 0,10 1 31 0 0,-12 15 14 0 0,1 1 1 0 0,-1 0-1 0 0,0 0 1 0 0,0-1-1 0 0,0 1 1 0 0,0-1-1 0 0,0 1 1 0 0,0-1-1 0 0,0 1 1 0 0,0-1-1 0 0,-1 0 1 0 0,1 1-1 0 0,0-1 1 0 0,-1 0-1 0 0,0 0 1 0 0,1 1-1 0 0,-1-1 1 0 0,0-1 0 0 0,0 2-4 0 0,0-1 0 0 0,0 1-1 0 0,0-1 1 0 0,1 1 0 0 0,-1-1 0 0 0,0 1 0 0 0,1-1 0 0 0,-1 1 0 0 0,1-1 0 0 0,-1 1 0 0 0,1-1 4 0 0,11-12-9 0 0,19-17-57 0 0,-29 29 61 0 0,0 0 1 0 0,0 1-1 0 0,0-1 0 0 0,0 1 1 0 0,0-1-1 0 0,0 1 1 0 0,0 0-1 0 0,2-1 5 0 0,5 0-89 0 0,-6 2-14 0 0,0-3-108 0 0,7-7-195 0 0,-8 8 224 0 0,-1 2-38 0 0,-1-1-72 0 0,0 1 97 0 0,0 0-38 0 0,0 0-41 0 0,0 0-40 0 0,0 0-416 0 0,1 0 106 0 0,0-1-54 0 0,2 0-793 0 0,3-2-118 0 0,2-1-56 0 0,4-2-483 0 0</inkml:trace>
  <inkml:trace contextRef="#ctx0" brushRef="#br0" timeOffset="393.26">411 192 7512 0 0,'0'0'166'0'0,"0"0"29"0"0,3 0 13 0 0,4 2-54 0 0,0 5-97 0 0,4 13-56 0 0,-10-18 2 0 0,0 1-79 0 0,0 0 43 0 0,0 1 36 0 0,-1 0 35 0 0,1 2 74 0 0,-1 0 57 0 0,-1 5 285 0 0,1-1 99 0 0,-1 2-42 0 0,1 11 341 0 0,3-10-375 0 0,2-5-236 0 0,1 2 93 0 0,-4 3 79 0 0,0-2-75 0 0,4 2 15 0 0,1 0-38 0 0,-6-2-41 0 0,-1-5-110 0 0,0-4-115 0 0,0-1 0 0 0,0 1 1 0 0,-1 0-1 0 0,1-1 0 0 0,1 1 1 0 0,-1 0-1 0 0,0-1 0 0 0,0 1 1 0 0,1 0-1 0 0,-1-1 0 0 0,1 1 1 0 0,0 1-50 0 0,2-1 111 0 0,1 0-7 0 0,-1-1-12 0 0,-2 1-1 0 0,1 3 97 0 0,-2-1-50 0 0,0 1 38 0 0,0-5-163 0 0,0 1 0 0 0,0-1 0 0 0,0 1 1 0 0,0-1-1 0 0,0 1 0 0 0,0-1 1 0 0,0 1-1 0 0,0-1 0 0 0,0 1 1 0 0,0-1-1 0 0,1 0 0 0 0,-1 1 0 0 0,0-1 1 0 0,0 1-1 0 0,0-1 0 0 0,1 1 1 0 0,-1-1-1 0 0,0 1 0 0 0,1-1 1 0 0,-1 0-1 0 0,0 1 0 0 0,1-1 0 0 0,-1 0 1 0 0,0 1-1 0 0,1-1 0 0 0,-1 0 1 0 0,1 0-1 0 0,-1 1 0 0 0,0-1 1 0 0,1 0-1 0 0,-1 0 0 0 0,1 0 0 0 0,-1 1 1 0 0,1-1-1 0 0,-1 0 0 0 0,1 0 1 0 0,-1 0-1 0 0,1 0 0 0 0,-1 0 1 0 0,1 0-1 0 0,-1 0 0 0 0,1 0-13 0 0,2 0 266 0 0,-3 0-2 0 0,0 0-2 0 0,0 0-5 0 0,0 0-1 0 0,0 0 0 0 0,0 0 2 0 0,0 0 4 0 0,0 0 2 0 0,0 0 0 0 0,-3 0-22 0 0,3 0-237 0 0,-1 0 1 0 0,1 0 0 0 0,-1 0-1 0 0,1 0 1 0 0,-1 0 0 0 0,1 0-1 0 0,-1 0 1 0 0,1-1 0 0 0,-1 1-1 0 0,1 0 1 0 0,-1 0 0 0 0,1 0-1 0 0,-1 0 1 0 0,1-1 0 0 0,-1 1 0 0 0,1 0-1 0 0,0 0 1 0 0,-1-1 0 0 0,1 1-1 0 0,0 0 1 0 0,-1-1 0 0 0,1 1-1 0 0,0-1 1 0 0,-1 1 0 0 0,1 0-1 0 0,0-1 1 0 0,-1 1 0 0 0,1-1-1 0 0,0 1 1 0 0,0-1 0 0 0,0 1-1 0 0,0-1 1 0 0,-1 1-6 0 0,1-21 162 0 0,1 4-90 0 0,-5 1-59 0 0,0 8 11 0 0,3 6-21 0 0,0 1-1 0 0,0-1 1 0 0,0 1-1 0 0,0-1 1 0 0,0 1 0 0 0,1-1-1 0 0,-1 1 1 0 0,1-1-1 0 0,-1 1 1 0 0,1-1 0 0 0,0 0-1 0 0,-1 1 1 0 0,1-1-1 0 0,0 0-2 0 0,1-10 1 0 0,-1 8 0 0 0,0 0 0 0 0,0 0 1 0 0,0 0-1 0 0,0 0 0 0 0,0 0 1 0 0,-1 0-1 0 0,0 0 0 0 0,0-2-1 0 0,-2-1 12 0 0,1 1-6 0 0,0-1 0 0 0,0 1 0 0 0,1 0 0 0 0,-1-1 0 0 0,1 1 0 0 0,1 0-1 0 0,-1-6-5 0 0,1 0 0 0 0,-1 7 0 0 0,1-1 0 0 0,0 0 0 0 0,0 1 0 0 0,0-1 0 0 0,1 1 0 0 0,-1-1 0 0 0,2 0 0 0 0,-1 0 0 0 0,1 0 0 0 0,1-1 0 0 0,-1 1 0 0 0,0-1 0 0 0,-1 0 0 0 0,0 0 0 0 0,0 0 0 0 0,0 0 0 0 0,-1 0 0 0 0,0 6 0 0 0,0 0 0 0 0,0 0 0 0 0,0-1 0 0 0,0 1 0 0 0,0 0 0 0 0,1 0 0 0 0,-1-1 0 0 0,0 1 1 0 0,1 0-1 0 0,-1 0 0 0 0,0 0 0 0 0,1-1 0 0 0,0 1 0 0 0,-1 0 0 0 0,1 0 0 0 0,0 0 0 0 0,-1 0 0 0 0,2 0 0 0 0,8-10-55 0 0,-9 10 49 0 0,19-19-7 0 0,-16 16 9 0 0,1 2-3 0 0,0 0-7 0 0,-5 1 11 0 0,1 1 1 0 0,-1 0 0 0 0,1 0-1 0 0,0-1 1 0 0,-1 1-1 0 0,1 0 1 0 0,0-1-1 0 0,-1 1 1 0 0,1-1-1 0 0,-1 1 1 0 0,1-1-1 0 0,-1 1 1 0 0,1-1-1 0 0,-1 1 1 0 0,0-1 0 0 0,1 1-1 0 0,-1-1 1 0 0,0 0-1 0 0,1 1 1 0 0,-1-1-1 0 0,0 1 1 0 0,1-1 2 0 0,1-4-8 0 0,6-4-42 0 0,22-8-129 0 0,-23 14 144 0 0,1 0-13 0 0,0 3-53 0 0,-1 0-53 0 0,1-3-59 0 0,5-7-265 0 0,-11 8-231 0 0,0 1 110 0 0,-1 1 93 0 0,1-1 77 0 0,0 1 93 0 0,-1 0 36 0 0,4 0-581 0 0,-4 1 473 0 0,1-1-111 0 0,-2 0 216 0 0,1 0-36 0 0,5 0-1763 0 0,4 0-1184 0 0</inkml:trace>
  <inkml:trace contextRef="#ctx0" brushRef="#br0" timeOffset="1055.97">695 255 1728 0 0,'16'0'13'0'0,"47"0"142"0"0,-45-3-155 0 0,-10-1 4 0 0,14-4 25 0 0,-15 7 19 0 0,1 4 35 0 0,-7-3-75 0 0,0 1 3 0 0,0-1 1 0 0,0 1-1 0 0,-1-1 0 0 0,1 1 0 0 0,0-1 0 0 0,0 1 1 0 0,0-1-1 0 0,0 0 0 0 0,0 1 0 0 0,0-1 0 0 0,0 0 1 0 0,0 0-1 0 0,-1 0 0 0 0,1 1 0 0 0,0-1 0 0 0,0 0 1 0 0,0 0-1 0 0,0-1 0 0 0,0 1 0 0 0,0 0 0 0 0,0 0 0 0 0,0 0 1 0 0,0-1-1 0 0,0 1 0 0 0,0 0 0 0 0,0-1 0 0 0,0 1 1 0 0,-1-1-1 0 0,1 1 0 0 0,0-1 0 0 0,1 0-11 0 0,-1 1 9 0 0,2-2 109 0 0,1 1-57 0 0,9 0-20 0 0,-7 1 23 0 0,-2 0 20 0 0,0 0 48 0 0,0 0 60 0 0,0 1 69 0 0,0-1 82 0 0,0 0 93 0 0,-3 0-660 0 0,0 0 75 0 0,0 0 68 0 0,0 0 63 0 0,1 0 58 0 0,-1 0 53 0 0,1 0 48 0 0,0 0 42 0 0,0 0 111 0 0,1 0 52 0 0,1 0 318 0 0,6 0 1011 0 0,-8 0-1210 0 0,1 0-56 0 0,-1 0-110 0 0,0 0-76 0 0,-1 0-91 0 0,1 0-106 0 0,0 0 457 0 0,1 0-16 0 0,23 0 419 0 0,-23 0-468 0 0,-3 0-2 0 0,0 0-32 0 0,0 0-134 0 0,0 0-55 0 0,0 0-16 0 0,0 0-1 0 0,2 0 13 0 0,25 0 208 0 0,-25 0-186 0 0,4 0 55 0 0,-3 0-224 0 0,0-1 0 0 0,0 1 0 0 0,-1 0 0 0 0,1-1 0 0 0,0 0-1 0 0,0 0 1 0 0,1 0-44 0 0,14-7 276 0 0,-5 2 28 0 0,-11 3-182 0 0,4-4 93 0 0,15 2 136 0 0,-16-2-131 0 0,-2 3-88 0 0,10-1 214 0 0,-8 1-225 0 0,0 0 0 0 0,0 0-1 0 0,0 0 1 0 0,0 0 0 0 0,-1-1-1 0 0,1 0 1 0 0,-1 0-1 0 0,3-5-120 0 0,-5 5 88 0 0,2-2 126 0 0,3 3-38 0 0,-2 2-122 0 0,-4 1-41 0 0,0 1 0 0 0,0-1 0 0 0,0 0-1 0 0,0 0 1 0 0,-1 1 0 0 0,1-1 0 0 0,0 0-1 0 0,0 0 1 0 0,-1 0 0 0 0,1 0 0 0 0,-1 0 0 0 0,1 0-1 0 0,0 0 1 0 0,-1 0 0 0 0,0 0 0 0 0,1 0-13 0 0,5-10 175 0 0,5 5-11 0 0,-6-4-90 0 0,6 4-50 0 0,-11 6-20 0 0,0-1 0 0 0,1 1 1 0 0,-1-1-1 0 0,0 0 0 0 0,1 1 0 0 0,-1-1 1 0 0,0 0-1 0 0,0 1 0 0 0,0-1 0 0 0,0 0 1 0 0,0 1-1 0 0,0-1 0 0 0,0 0 1 0 0,0 1-1 0 0,0-1-4 0 0,0-19 119 0 0,0 8-86 0 0,-2 7 20 0 0,-9-5-26 0 0,6 6 31 0 0,-2 3-46 0 0,1 0-4 0 0,-2-4 16 0 0,-1-1 4 0 0,-22 4-20 0 0,20 2-8 0 0,8 0 0 0 0,-1 0 0 0 0,1 0 0 0 0,-1 0 0 0 0,1 0 0 0 0,-1 1 0 0 0,1-1 0 0 0,-4 2 0 0 0,2 5 0 0 0,2-4 0 0 0,-10 3 0 0 0,10-4 0 0 0,-1 1 0 0 0,0 0 0 0 0,1 0 0 0 0,0 0 0 0 0,-1 0 0 0 0,1 1 0 0 0,-4 4 0 0 0,0-2-6 0 0,1 0-1 0 0,0 1 1 0 0,0 0-1 0 0,0 0 1 0 0,1 0-1 0 0,-2 5 7 0 0,5-8-6 0 0,-1 0 1 0 0,1-1-1 0 0,0 0 0 0 0,-1 1 0 0 0,0-1 0 0 0,-2 2 6 0 0,3-3-3 0 0,1-1 1 0 0,0 0-1 0 0,0 0 1 0 0,0 0-1 0 0,0 1 1 0 0,0-1-1 0 0,0 0 1 0 0,0 1-1 0 0,0-1 1 0 0,1 1-1 0 0,-1-1 1 0 0,1 1-1 0 0,-1 0 1 0 0,1-1-1 0 0,-1 1 1 0 0,1-1-1 0 0,0 1 1 0 0,0 0-1 0 0,0-1 1 0 0,0 1-1 0 0,0 1 3 0 0,0 1-8 0 0,0 0 1 0 0,0 0-1 0 0,-1-1 0 0 0,1 1 1 0 0,-1 0-1 0 0,0 0 0 0 0,-1 1 8 0 0,-2 6-8 0 0,2-8 7 0 0,1 0 1 0 0,0 0 0 0 0,0 0 0 0 0,0 0 0 0 0,0 0-1 0 0,0 0 1 0 0,1 0 0 0 0,-1 1 0 0 0,1-1-1 0 0,0 3 1 0 0,-1 3 0 0 0,1-5 0 0 0,0-1 0 0 0,0 1 0 0 0,0 0 0 0 0,0-1 0 0 0,0 1 0 0 0,1 0 0 0 0,-1-1 0 0 0,1 1 0 0 0,1 1 0 0 0,-1-3 0 0 0,1 6 0 0 0,1 0 0 0 0,-1 0 0 0 0,0 0 0 0 0,-1 0 0 0 0,1 8 0 0 0,-2-13 0 0 0,0 1 0 0 0,1 0 0 0 0,0-1 0 0 0,-1 1 0 0 0,1-1 0 0 0,1 1 0 0 0,-1-1 0 0 0,0 1 0 0 0,1-1 0 0 0,0 0 0 0 0,-1 0 0 0 0,1 0 0 0 0,0 0 0 0 0,1 0 0 0 0,-1 0 0 0 0,1 0 0 0 0,-1-1 0 0 0,1 1 0 0 0,2 0 0 0 0,-1 1 0 0 0,-1 0 0 0 0,1 0 0 0 0,0 0 0 0 0,-1 0 0 0 0,0 0 0 0 0,2 5 0 0 0,-3-5 0 0 0,1-1 0 0 0,-1 0 0 0 0,1 0 0 0 0,-1 1 0 0 0,1-1 0 0 0,0-1 0 0 0,0 1 0 0 0,0 0 0 0 0,1-1 0 0 0,1 2 0 0 0,37 19 0 0 0,-35-20 0 0 0,-4-2 0 0 0,0 0 0 0 0,-1 0 0 0 0,1 0 0 0 0,0-1 0 0 0,0 0 0 0 0,0 1 0 0 0,0-1 0 0 0,0 0 0 0 0,0 0 0 0 0,0-1 0 0 0,1 1 0 0 0,5-1 0 0 0,5 1 0 0 0,-10 1 0 0 0,0-1 0 0 0,0 0 0 0 0,0-1 0 0 0,0 1 0 0 0,0-1 0 0 0,0 1 0 0 0,1-2 0 0 0,10-3 0 0 0,-11 3 0 0 0,-1 1 0 0 0,0 0 0 0 0,1 0 0 0 0,-1 0 0 0 0,0 0 0 0 0,1 1 0 0 0,-1 0 0 0 0,2-1 0 0 0,11 0 35 0 0,-2-4-53 0 0,6-5-86 0 0,-2-2-63 0 0,12-7-148 0 0,-19 14 178 0 0,13-2-25 0 0,-18 5 96 0 0,1 0-33 0 0,0 0-46 0 0,-1-1-60 0 0,-1 1 30 0 0,0-1-36 0 0,0 1-41 0 0,0-2-42 0 0,21-11-980 0 0,-7-1-48 0 0</inkml:trace>
  <inkml:trace contextRef="#ctx0" brushRef="#br0" timeOffset="1513.83">1689 65 7568 0 0,'0'0'166'0'0,"0"3"29"0"0,0-2-170 0 0,0 1-1 0 0,0-1 1 0 0,1 0 0 0 0,-1 1-1 0 0,0-1 1 0 0,1 0-1 0 0,-1 0 1 0 0,1 1 0 0 0,-1-1-1 0 0,1 0 1 0 0,-1 0 0 0 0,2 1-25 0 0,3 5 101 0 0,0 1-67 0 0,-3-6-34 0 0,0 1 0 0 0,-1 0 0 0 0,1-1 0 0 0,-1 1 0 0 0,1 0 0 0 0,-1 0 0 0 0,0 0 0 0 0,0 1 0 0 0,0-1 0 0 0,-1 0 0 0 0,1 0 0 0 0,-1 0 0 0 0,1 3 0 0 0,-1 5 39 0 0,2-2 71 0 0,3 1 153 0 0,2-1 77 0 0,2 5 173 0 0,-3-1-205 0 0,-5-9-172 0 0,0 1 32 0 0,-1 5 170 0 0,1 15 530 0 0,-1-17-634 0 0,-1-1-37 0 0,1 1-27 0 0,0-1-100 0 0,2 7 241 0 0,3-4-71 0 0,1 2-3 0 0,-4-6-185 0 0,-1 1 40 0 0,0 8 188 0 0,0 0 51 0 0,-2 21 529 0 0,0-20-528 0 0,1-3-83 0 0,0 16 149 0 0,0-26-205 0 0,0-1 6 0 0,0 25 201 0 0,0-25-206 0 0,0-2-22 0 0,0 0-11 0 0,0 0-1 0 0,0 0 0 0 0,0 0 0 0 0,0-2 0 0 0,-5-13 22 0 0,-3 3-54 0 0,8 12-124 0 0,-1 0 0 0 0,1 0 0 0 0,0 0 0 0 0,0-1 0 0 0,-1 1-1 0 0,1 0 1 0 0,0-1 0 0 0,0 1 0 0 0,0 0 0 0 0,0 0 0 0 0,-1-1 0 0 0,1 1 0 0 0,0 0 0 0 0,0-1 0 0 0,0 1 0 0 0,0 0 0 0 0,0-1 0 0 0,0 1 0 0 0,0 0 0 0 0,0-1 0 0 0,0 1 0 0 0,0 0 0 0 0,0 0 0 0 0,0-1 0 0 0,0 1-1 0 0,0-1-3 0 0,0-7 29 0 0,-1 3-3 0 0,1-1-1 0 0,-1 0 1 0 0,1 0 0 0 0,1 0-1 0 0,-1 0 1 0 0,1 0-1 0 0,2-5-25 0 0,23-65 12 0 0,-21 44-12 0 0,6 1 0 0 0,-10 28 2 0 0,1-9-13 0 0,1 1 1 0 0,0 0-1 0 0,1-1 1 0 0,0 1-1 0 0,1 1 1 0 0,1-1-1 0 0,0 0 11 0 0,-2 6 0 0 0,0 0 0 0 0,0 0 0 0 0,0 1 0 0 0,4-4 0 0 0,-4 4 0 0 0,1 0 0 0 0,-1-1 0 0 0,0 1 0 0 0,2-5 0 0 0,-1 2-1 0 0,7-8-13 0 0,3 5-44 0 0,9-3 2 0 0,-1 0 17 0 0,-22 13 39 0 0,0 0 1 0 0,0-1-1 0 0,0 1 0 0 0,0 0 0 0 0,-1 0 0 0 0,1 0 0 0 0,0 0 0 0 0,0-1 0 0 0,0 1 0 0 0,0 1 0 0 0,0-1 0 0 0,0 0 0 0 0,0 0 0 0 0,-1 0 0 0 0,1 0 0 0 0,0 1 0 0 0,0-1 0 0 0,0 0 0 0 0,0 1 0 0 0,-1-1 0 0 0,1 0 0 0 0,0 1 0 0 0,0-1 0 0 0,-1 1 0 0 0,1 0 0 0 0,0 0 0 0 0,10 5 10 0 0,16-1 33 0 0,-22-3-41 0 0,1 0 0 0 0,-1 1 0 0 0,0-1 0 0 0,0 1 0 0 0,0 1-2 0 0,3 9 0 0 0,1-5 1 0 0,-7-7 0 0 0,0 1 0 0 0,0-1 0 0 0,0 1 0 0 0,0 0-1 0 0,-1 0 1 0 0,1 0 0 0 0,0 0 0 0 0,-1 0 0 0 0,0 0 0 0 0,1 0 0 0 0,-1 1-1 0 0,28 32 53 0 0,-23-26-52 0 0,-2-4 3 0 0,0 0-1 0 0,0 1 0 0 0,-1 0 1 0 0,0-1-1 0 0,2 6-3 0 0,0 15 85 0 0,11 11 108 0 0,-13-29-165 0 0,4 15 29 0 0,-4 9-46 0 0,-3 9-4 0 0,0-21 50 0 0,0-19-52 0 0,0 1 0 0 0,0-1 0 0 0,1 1-1 0 0,-1 0 1 0 0,0-1 0 0 0,1 1 0 0 0,-1-1-1 0 0,1 1 1 0 0,0-1 0 0 0,-1 1-1 0 0,1-1 1 0 0,0 0 0 0 0,0 1-5 0 0,5 11 18 0 0,-5-9-7 0 0,0-1 0 0 0,-1 1-1 0 0,1 0 1 0 0,-1 0 0 0 0,0 3-11 0 0,0-7 0 0 0,0 2-3 0 0,0-1 0 0 0,0 1 1 0 0,0 0-1 0 0,0-1 1 0 0,0 1-1 0 0,1-1 0 0 0,-1 1 1 0 0,0-1-1 0 0,1 1 0 0 0,0-1 1 0 0,-1 1-1 0 0,1-1 0 0 0,0 1 1 0 0,0-1-1 0 0,-1 0 0 0 0,1 1 1 0 0,0-1-1 0 0,0 0 0 0 0,1 0 1 0 0,-1 1 2 0 0,0-1-2 0 0,1 2-258 0 0,0 0 62 0 0,-2 0 27 0 0,-1 2-175 0 0,1-4 191 0 0,0-1 44 0 0,0 1 88 0 0,0-1 0 0 0,0 0 0 0 0,0 0 1 0 0,-1 0-1 0 0,1 0 0 0 0,0 0 0 0 0,0 0 0 0 0,0 0 1 0 0,0 0-1 0 0,0 0 0 0 0,0 0 0 0 0,0 1 0 0 0,0-1 1 0 0,0 0-1 0 0,0 0 0 0 0,0 0 0 0 0,0 0 0 0 0,1 0 0 0 0,-1 0 1 0 0,0 0-1 0 0,0 0 0 0 0,0 0 0 0 0,0 0 0 0 0,0 0 1 0 0,0 1-1 0 0,0-1 0 0 0,0 0 0 0 0,0 0 0 0 0,0 0 1 0 0,0 0-1 0 0,0 0 0 0 0,0 0 0 0 0,0 0 0 0 0,0 0 1 0 0,0 0-1 0 0,0 0 0 0 0,1 0 0 0 0,-1 0 0 0 0,0 0 1 0 0,0 0-1 0 0,0 0 0 0 0,0 0 0 0 0,0 0 0 0 0,0 0 1 0 0,0 0-1 0 0,0 0 0 0 0,0 0 0 0 0,0 0 0 0 0,1 0 1 0 0,-1 0-1 0 0,0 0 0 0 0,0 0 0 0 0,0 0 0 0 0,0 0 0 0 0,0 0 1 0 0,0 0-1 0 0,0 0 23 0 0,13 3-1363 0 0,3 10-11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9:59.5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1 239 7344 0 0,'0'0'216'0'0,"0"0"-62"0"0,0 0-23 0 0,0 0 78 0 0,2 0 34 0 0,9 0 285 0 0,-11 0-518 0 0,0 0-1 0 0,0 0 1 0 0,0 0-1 0 0,0 0 1 0 0,0 0-1 0 0,0 0 1 0 0,1 0-1 0 0,-1 0 1 0 0,0 0-1 0 0,0 0 1 0 0,0 0-1 0 0,0 0 1 0 0,0 0-1 0 0,0 0 1 0 0,0 0-1 0 0,0 0 1 0 0,0 0-1 0 0,0 0 1 0 0,1 0-1 0 0,-1 0 1 0 0,0 0 0 0 0,0 0-1 0 0,0 0 1 0 0,0 0-1 0 0,0 0 1 0 0,0 0-1 0 0,0 0 1 0 0,0 0-1 0 0,0 0 1 0 0,0 0-1 0 0,0 0 1 0 0,0 0-1 0 0,0 1 1 0 0,0-1-1 0 0,1 0 1 0 0,-1 0-1 0 0,0 0 1 0 0,0 0-1 0 0,0 0 1 0 0,0 0-1 0 0,0 0 1 0 0,0 0-1 0 0,0 0 1 0 0,0 0-1 0 0,0 0 1 0 0,0 1 0 0 0,0-1-1 0 0,0 0 1 0 0,0 0-1 0 0,0 0 1 0 0,0 0-1 0 0,0 0 1 0 0,0 0-1 0 0,0 0 1 0 0,0 0-1 0 0,0 0 1 0 0,0 1-10 0 0,-1 11 517 0 0,0-8-353 0 0,1 1-1 0 0,0 0 1 0 0,0 0 0 0 0,0-1 0 0 0,0 1 0 0 0,1 0 0 0 0,0 0 0 0 0,0-1 0 0 0,0 2-164 0 0,4 2 229 0 0,-4-7-186 0 0,0 1-1 0 0,0-1 1 0 0,0 1 0 0 0,-1-1 0 0 0,1 1-1 0 0,0-1 1 0 0,-1 1 0 0 0,1-1 0 0 0,-1 1 0 0 0,1 0-1 0 0,-1-1 1 0 0,0 1 0 0 0,0 0 0 0 0,0 0-43 0 0,1 13 327 0 0,2 0-73 0 0,1-2-62 0 0,-1-2-52 0 0,-1-5-80 0 0,2 4 140 0 0,1-1-33 0 0,4 7 90 0 0,-7-12-197 0 0,1 0 0 0 0,-1 0-1 0 0,0 1 1 0 0,0-1 0 0 0,-1 1 0 0 0,1 0-60 0 0,-1 14 208 0 0,0-5-48 0 0,2 3 69 0 0,0-7-125 0 0,4 9 77 0 0,-5-11-83 0 0,2-1 34 0 0,4 11 103 0 0,-7-15-199 0 0,0 0 0 0 0,0 0 0 0 0,0 0 0 0 0,-1 1-1 0 0,1-1 1 0 0,-1 0 0 0 0,0 2-36 0 0,3 11 192 0 0,2-6-39 0 0,0-2-48 0 0,0 2 36 0 0,0-1-20 0 0,1 4 14 0 0,-5-10-93 0 0,0 1 0 0 0,0 0 0 0 0,0-1 0 0 0,-1 1 0 0 0,1 0 0 0 0,-1-1 1 0 0,0 1-1 0 0,0 0 0 0 0,0 0 0 0 0,-1-1 0 0 0,1 1-42 0 0,-1 5 124 0 0,1-2 35 0 0,0-4-31 0 0,0-3 4 0 0,0 0 16 0 0,0 0 4 0 0,-3 0 0 0 0,-9-3-15 0 0,-2-7-11 0 0,10 4 0 0 0,3-1-79 0 0,1 1-11 0 0,-4-1 6 0 0,-13-27 73 0 0,-5-17-13 0 0,21 48-100 0 0,1 0 0 0 0,-1 0-1 0 0,0-1 1 0 0,1 1 0 0 0,0 0 0 0 0,-1-1-1 0 0,1 1 1 0 0,1-1-2 0 0,-3-16-1 0 0,-2 4 2 0 0,2 10 8 0 0,0-1 0 0 0,0 0-1 0 0,1 1 1 0 0,0-1 0 0 0,0 0 0 0 0,1 0-9 0 0,0-150-2 0 0,0 150-7 0 0,1 0-1 0 0,0 0 0 0 0,0 1 0 0 0,1-1 0 0 0,-1 0 0 0 0,2 1 10 0 0,1-11-1 0 0,-1 6 2 0 0,-2 7-7 0 0,0 0 0 0 0,0 0 0 0 0,0 0 0 0 0,0 1 0 0 0,1-1 0 0 0,-1 0 0 0 0,1 1 0 0 0,0 0 0 0 0,2-3 6 0 0,9-15-11 0 0,8-18 11 0 0,-18 34-8 0 0,1-1 0 0 0,0 1 0 0 0,1 1 0 0 0,-1-1 0 0 0,1 0 0 0 0,0 1 0 0 0,0 0 0 0 0,4-3 8 0 0,9-2 6 0 0,8-3-65 0 0,-6 2 22 0 0,-18 9 18 0 0,1 0 0 0 0,0 0 1 0 0,0 1-1 0 0,0-1 1 0 0,0 1-1 0 0,0 0 0 0 0,1 0 1 0 0,-1 0-1 0 0,0 0 0 0 0,0 0 1 0 0,0 1 18 0 0,3-1-69 0 0,-6 0 60 0 0,0 0 0 0 0,1 0 0 0 0,-1 0 0 0 0,0 0 0 0 0,1 0 0 0 0,-1 0 0 0 0,0 0-1 0 0,1 0 1 0 0,-1 0 0 0 0,0 0 0 0 0,1 0 0 0 0,-1 0 0 0 0,0 0 0 0 0,0 0 0 0 0,1 1-1 0 0,-1-1 1 0 0,0 0 0 0 0,1 0 0 0 0,-1 0 0 0 0,0 0 0 0 0,0 1 0 0 0,1-1-1 0 0,-1 0 1 0 0,0 0 0 0 0,0 0 0 0 0,1 1 9 0 0,0 0-57 0 0,1 1-16 0 0,6 4 39 0 0,-5-5-20 0 0,0 0-58 0 0,0 0-14 0 0,1 0-47 0 0,-1-1-55 0 0,1 0-62 0 0,7 0-413 0 0,-9 0-29 0 0</inkml:trace>
  <inkml:trace contextRef="#ctx0" brushRef="#br0" timeOffset="412.77">490 334 7568 0 0,'0'0'166'0'0,"0"0"29"0"0,0 0 14 0 0,2 0-25 0 0,7 0-149 0 0,11 0 57 0 0,-15 0-64 0 0,-1 0 71 0 0,0 0 61 0 0,1 0 49 0 0,1 0 119 0 0,12 0 715 0 0,-11 0-642 0 0,-1 0-118 0 0,0 0-105 0 0,-1-3 258 0 0,-4 2-413 0 0,9-7 339 0 0,-8 7-312 0 0,0 0 0 0 0,0 1-1 0 0,0-1 1 0 0,-1 1 0 0 0,1-1 0 0 0,0 1 0 0 0,0 0 0 0 0,0 0 0 0 0,2 0-50 0 0,-2 0 48 0 0,1 0 1 0 0,0 0 0 0 0,0 0 0 0 0,0-1-1 0 0,0 1 1 0 0,-1-1 0 0 0,2 0-49 0 0,2-6 198 0 0,-4 4-83 0 0,12-6 231 0 0,4 2-101 0 0,-7 3-149 0 0,-8 4-74 0 0,0-1 1 0 0,-1 1 0 0 0,1-1 0 0 0,0 0 0 0 0,-1 0 0 0 0,1 0 0 0 0,-1 0 0 0 0,1-1 0 0 0,-1 1-1 0 0,0 0 1 0 0,1-1 0 0 0,-1 0 0 0 0,0 0 0 0 0,0 0 0 0 0,0 0 0 0 0,-1 0 0 0 0,1 0 0 0 0,0 0 0 0 0,1-2-23 0 0,-1-1 43 0 0,2-2 57 0 0,3 3-40 0 0,-2 1-50 0 0,-4 3-9 0 0,0-1 1 0 0,0 0 0 0 0,0 1-1 0 0,0-1 1 0 0,-1 0-1 0 0,1 0 1 0 0,0 0-1 0 0,0 1 1 0 0,-1-1-1 0 0,1 0 1 0 0,0 0-1 0 0,-1 0 1 0 0,1 0-1 0 0,-1 0 1 0 0,0 0-1 0 0,1-1-1 0 0,5-9 40 0 0,5 6-29 0 0,-6-8-1 0 0,6-7 35 0 0,-11 19-44 0 0,1 0 1 0 0,-1 1 0 0 0,1-1 0 0 0,-1 0-1 0 0,0 1 1 0 0,1-1 0 0 0,-1 0 0 0 0,0 0-1 0 0,1 1 1 0 0,-1-1 0 0 0,0 0 0 0 0,0 0-1 0 0,0 0 1 0 0,0 1 0 0 0,0-1-1 0 0,0 0 1 0 0,0 0 0 0 0,0 0 0 0 0,0 0-1 0 0,0 0-1 0 0,-2-26 60 0 0,2 27-56 0 0,1-1 1 0 0,-1 0 0 0 0,0 0-1 0 0,0 0 1 0 0,-1 0-1 0 0,1 0 1 0 0,0 1-1 0 0,0-1 1 0 0,0 0 0 0 0,-1 0-1 0 0,1 0 1 0 0,0 1-1 0 0,-1-1 1 0 0,1-1-5 0 0,-13-3 67 0 0,-16-8-1 0 0,20 12-67 0 0,2 2 10 0 0,-14-2 37 0 0,16 0-45 0 0,0 1 0 0 0,0 0 0 0 0,0 0 0 0 0,0 0 0 0 0,0 1 0 0 0,0 0 0 0 0,1-1 0 0 0,-5 3-1 0 0,-19 7 0 0 0,14-8 0 0 0,13-2 0 0 0,-1 1 0 0 0,0-1 0 0 0,0 0 0 0 0,1 0 0 0 0,-1 1 0 0 0,0-1 0 0 0,0 1 0 0 0,1-1 0 0 0,-1 1 0 0 0,1 0 0 0 0,-1 0 0 0 0,1 0 0 0 0,-1 0 0 0 0,1 0 0 0 0,-1 0 0 0 0,1 0 0 0 0,0 0 0 0 0,0 0 0 0 0,-1 1 0 0 0,1-1 0 0 0,0 1 0 0 0,0-1 0 0 0,-6 10 0 0 0,4-4 0 0 0,-1-1 0 0 0,-1 0 0 0 0,1-1 0 0 0,-4 5 0 0 0,3-5-1 0 0,0 1 1 0 0,0 0 0 0 0,1 0 0 0 0,0 0 0 0 0,1 1 0 0 0,-3 5 0 0 0,-10 16 11 0 0,6-14 22 0 0,8-10-21 0 0,-1-1-1 0 0,1 1 1 0 0,0 0-1 0 0,-1-1 1 0 0,2 1-1 0 0,-1 0 1 0 0,0 0 0 0 0,0 2-12 0 0,-3 23 72 0 0,0-14-24 0 0,3-12-39 0 0,1 1 1 0 0,0-1-1 0 0,0 0 0 0 0,0 1 0 0 0,0-1 1 0 0,1 1-1 0 0,-1-1 0 0 0,1 1 1 0 0,0 0-10 0 0,0 53 65 0 0,0-19 12 0 0,0-37-69 0 0,0 1 0 0 0,0-1 0 0 0,1 1 0 0 0,-1-1 0 0 0,0 1 1 0 0,1 0-1 0 0,-1-1 0 0 0,1 1 0 0 0,0-1 0 0 0,-1 0 0 0 0,1 1 0 0 0,0-1 0 0 0,0 0-8 0 0,5 13 53 0 0,-5-1-13 0 0,-1-11-34 0 0,-1-1 0 0 0,1 1 0 0 0,0 0 1 0 0,0 0-1 0 0,0 0 0 0 0,1 0 0 0 0,-1-1 1 0 0,0 1-1 0 0,1 0 0 0 0,-1 0 1 0 0,1-1-1 0 0,-1 1 0 0 0,1 0 0 0 0,0 0 1 0 0,0-1-1 0 0,0 1 0 0 0,0-1-6 0 0,12 10 2 0 0,4 0 39 0 0,0-2 79 0 0,1 0 0 0 0,13 4-120 0 0,-6-5 67 0 0,-17-6-43 0 0,1-1 1 0 0,0 0 0 0 0,-1 0-1 0 0,2-1-24 0 0,36-1-8 0 0,-10 0-100 0 0,-10 1 27 0 0,0 1-22 0 0,-10-1-15 0 0,-3-1-31 0 0,-2-2-57 0 0,10-8-289 0 0,-17 10 393 0 0,1 1 0 0 0,-1-1 0 0 0,0 1 0 0 0,1 0 0 0 0,2 0 102 0 0</inkml:trace>
  <inkml:trace contextRef="#ctx0" brushRef="#br0" timeOffset="1009.68">1499 113 5640 0 0,'0'0'124'0'0,"0"0"17"0"0,0 0 12 0 0,0-3-15 0 0,0-10-110 0 0,0 4-2 0 0,-2 5 69 0 0,-2 2 102 0 0,-3 1 230 0 0,7 1-427 0 0,-2 0 820 0 0,2-3-315 0 0,-1 0-89 0 0,0 1-80 0 0,0 0-67 0 0,-1-1-23 0 0,0 1-66 0 0,-1 0-24 0 0,-2-1 16 0 0,-1-1 40 0 0,1 1 8 0 0,1 0 44 0 0,0-1 99 0 0,-1 0-161 0 0,-7-9 153 0 0,0 4-88 0 0,0 3-62 0 0,-5-4 134 0 0,13 7-99 0 0,1 2-104 0 0,-1 1-63 0 0,-1 1-27 0 0,2-1 43 0 0,-26 0 559 0 0,27 0-352 0 0,-1 0-135 0 0,3 0-157 0 0,-1 0 0 0 0,1 0 0 0 0,-1 0 0 0 0,1 0 0 0 0,0 0 0 0 0,-1 0 0 0 0,1 0 0 0 0,-1 0 1 0 0,1 1-1 0 0,0-1 0 0 0,-1 0 0 0 0,1 0 0 0 0,-1 0 0 0 0,1 0 0 0 0,0 1 0 0 0,-1-1 0 0 0,1 0 0 0 0,0 0 0 0 0,-1 0 0 0 0,1 1 0 0 0,0-1 0 0 0,-1 0 1 0 0,1 1-1 0 0,0-1 0 0 0,0 0 0 0 0,-1 1 0 0 0,1-1 0 0 0,0 1-4 0 0,-8 6 83 0 0,-13-1-8 0 0,15 0-61 0 0,4-2-13 0 0,-11 1-1 0 0,8-2 0 0 0,1 0 0 0 0,0 0 0 0 0,0 0 0 0 0,0 1 0 0 0,0-1 0 0 0,1 1 0 0 0,-1 0 0 0 0,1 0 0 0 0,0 0 0 0 0,0 1 0 0 0,-1 3 0 0 0,0 4-2 0 0,3-8 3 0 0,0 0 1 0 0,0 0 0 0 0,0 0-1 0 0,-1 0 1 0 0,0 0-1 0 0,0 0 1 0 0,0-1-1 0 0,0 1-1 0 0,-2 1 11 0 0,2 0 0 0 0,-1 1 0 0 0,1-1 0 0 0,-2 5-11 0 0,-10 44 12 0 0,8-31-4 0 0,2-6 15 0 0,2-11-17 0 0,0 1 0 0 0,0 0 0 0 0,1 0 0 0 0,0 0 1 0 0,0 2-7 0 0,1-5 0 0 0,0-1 0 0 0,0 0 0 0 0,-1 0 0 0 0,1 1 0 0 0,-1-1 0 0 0,0 0 0 0 0,0 0 0 0 0,0 0 0 0 0,-1 3 0 0 0,-4 9 0 0 0,4-5 9 0 0,1 0 0 0 0,0 0 1 0 0,0 0-1 0 0,1-1 0 0 0,0 1 1 0 0,1 0-1 0 0,0 0 0 0 0,2 6-9 0 0,2 1 23 0 0,-3-11-15 0 0,0 1 1 0 0,-1 0-1 0 0,0 0 0 0 0,0 0 0 0 0,0 2-8 0 0,-1-7 4 0 0,0 0 0 0 0,0 0-1 0 0,0-1 1 0 0,1 1 0 0 0,-1 0-1 0 0,0-1 1 0 0,1 1 0 0 0,-1-1-1 0 0,1 1 1 0 0,0 0-1 0 0,-1-1 1 0 0,1 1 0 0 0,0-1-1 0 0,0 1-3 0 0,5 10 13 0 0,-2 1 8 0 0,-4-10-17 0 0,0-1-1 0 0,1 0 0 0 0,-1 0 0 0 0,1 1 0 0 0,0-1 0 0 0,0 0 0 0 0,0 0 1 0 0,0 0-1 0 0,0 0 0 0 0,1 0 0 0 0,-1 0 0 0 0,0 0 0 0 0,1 0 1 0 0,0 0-4 0 0,16 21 51 0 0,-4-6-29 0 0,1-7 31 0 0,-12-8-47 0 0,0 0 0 0 0,-1 0 0 0 0,1 0 0 0 0,-1 0 0 0 0,1 1 0 0 0,-1-1 0 0 0,1 1-6 0 0,-1 0 5 0 0,0-1 1 0 0,0 1-1 0 0,0-1 1 0 0,0 0-1 0 0,1 0 0 0 0,0 0 1 0 0,-1 0-1 0 0,1 0 1 0 0,0-1-1 0 0,2 2-5 0 0,24 2 43 0 0,-13 0-36 0 0,-12-4 1 0 0,0 1-1 0 0,1-1 0 0 0,-1 0 1 0 0,0 0-1 0 0,1 0 1 0 0,-1-1-1 0 0,1 1 0 0 0,-1-1 1 0 0,1 0-1 0 0,-1-1 0 0 0,1 1 1 0 0,2-1-8 0 0,8-5 37 0 0,1 1-11 0 0,3 3-41 0 0,-11 1-54 0 0,0 1 37 0 0,14-4 37 0 0,-13 0-31 0 0,1-1-95 0 0,-4 1-4 0 0,-1 0-54 0 0,0-1-62 0 0,1 0-71 0 0,-4 3 85 0 0,-1 1-35 0 0,3-2-353 0 0,-2 0 84 0 0,1 1-47 0 0,3-3-681 0 0,5-1-536 0 0,7-3-1019 0 0</inkml:trace>
  <inkml:trace contextRef="#ctx0" brushRef="#br0" timeOffset="1406.82">1752 97 7256 0 0,'0'0'165'0'0,"0"0"22"0"0,0 0 7 0 0,0 3 41 0 0,0 1-110 0 0,0-2-52 0 0,-1 0 0 0 0,1 1 0 0 0,0-1-1 0 0,1 0 1 0 0,-1 1 0 0 0,0-1 0 0 0,1 0-1 0 0,-1 1 1 0 0,2 0-73 0 0,2 5 197 0 0,1 3 99 0 0,1 5 66 0 0,-3-6-204 0 0,1 1-15 0 0,-1-3-17 0 0,0 0 17 0 0,0-1 47 0 0,5 11 144 0 0,-1 10 52 0 0,-6-26-368 0 0,0 1 29 0 0,0 0-1 0 0,0 0 0 0 0,1 0 0 0 0,-1 0 1 0 0,1 0-1 0 0,0 0 0 0 0,0 0-46 0 0,6 9 198 0 0,-2 2 54 0 0,-1 15 140 0 0,0-14-196 0 0,9 26 359 0 0,-9-30-423 0 0,0-2-49 0 0,5 5 103 0 0,2 3 10 0 0,-5-1-51 0 0,2 4 46 0 0,-7-16-161 0 0,1 0 0 0 0,-1-1 0 0 0,1 1 0 0 0,0-1-1 0 0,0 0 1 0 0,0 0 0 0 0,0 0 0 0 0,0 0 0 0 0,1-1 0 0 0,-1 1-1 0 0,1-1-29 0 0,17 9 213 0 0,-4 3-28 0 0,-2-2-5 0 0,-2-9-16 0 0,-8 0 27 0 0,-3-1-215 0 0,0 0 36 0 0,4 1 99 0 0,-2-1 6 0 0,-2-1-62 0 0,-1 0 1 0 0,1-1-1 0 0,0 1 0 0 0,-1-1 1 0 0,1 1-1 0 0,0-1 0 0 0,0 0 1 0 0,-1 1-1 0 0,1-1 0 0 0,1 0-55 0 0,2-1 103 0 0,1-1-48 0 0,-2-1-33 0 0,4-5 121 0 0,4-3 84 0 0,-5 6-132 0 0,0 2-21 0 0,-6 3-67 0 0,-1 0 0 0 0,1 0 0 0 0,-1 0 0 0 0,1-1 0 0 0,-1 1 0 0 0,1 0-1 0 0,-1 0 1 0 0,0-1 0 0 0,1 1 0 0 0,-1 0 0 0 0,1 0 0 0 0,-1-1 0 0 0,0 1 0 0 0,1-1 0 0 0,-1 1 0 0 0,0 0-1 0 0,1-1 1 0 0,-1 1 0 0 0,0-1 0 0 0,0 1 0 0 0,1-1 0 0 0,-1 1 0 0 0,0-1 0 0 0,0 1 0 0 0,0-1 0 0 0,0 1 0 0 0,0-1-1 0 0,1 1 1 0 0,-1-1 0 0 0,0 1 0 0 0,0-1 0 0 0,0 1 0 0 0,0-1 0 0 0,-1 1 0 0 0,1-1 0 0 0,0 1 0 0 0,0-1 0 0 0,0 1-8 0 0,3-14 137 0 0,2 4-46 0 0,0 2-38 0 0,11-23 142 0 0,-13 18-123 0 0,-3-9-28 0 0,0 7-7 0 0,-3 0-24 0 0,0 1 0 0 0,-1-1 1 0 0,-1-1-13 0 0,4 2 27 0 0,1 12-26 0 0,0-1 0 0 0,0 0 0 0 0,0 1 0 0 0,-1-1 0 0 0,1 0 0 0 0,-1 1 0 0 0,1-1 0 0 0,-1 1-1 0 0,0-1 1 0 0,0 1 0 0 0,0 0 0 0 0,-1-2-1 0 0,1 2 0 0 0,-1-1 0 0 0,1 1 0 0 0,0-1 0 0 0,1 1 0 0 0,-1-1 0 0 0,0 1 0 0 0,1-1 0 0 0,-1 1 0 0 0,1-1 0 0 0,0 0 0 0 0,0 1-1 0 0,0-2 1 0 0,-1-11 0 0 0,-3 1-40 0 0,-2-1-48 0 0,-1-2-54 0 0,4 11-21 0 0,0 1 98 0 0,1 1 65 0 0,-1-5 68 0 0,2 3-113 0 0,0 2-58 0 0,1 0-82 0 0,0-1-125 0 0,0 2 104 0 0,0 0-37 0 0,-1 0-40 0 0,1 0-44 0 0,0-1-47 0 0,0 0-49 0 0,0 3 49 0 0,0-1-52 0 0,0 0-47 0 0,0 1-41 0 0,0-1-148 0 0,0 0-40 0 0,0 0-180 0 0,0-2-483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11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65 7688 0 0,'-2'-3'58'0'0,"-1"0"-62"0"0,0 0 7 0 0,0 1 80 0 0,1 0 76 0 0,-1-1 112 0 0,4 3-263 0 0,-1 0-1 0 0,0 0 0 0 0,1 1 0 0 0,-1-1 0 0 0,0 0 0 0 0,1 0 1 0 0,-1 0-1 0 0,0 0 0 0 0,0 0 0 0 0,1 0 0 0 0,-1 0 0 0 0,0 0 0 0 0,1 0 1 0 0,-1 0-1 0 0,0 0 0 0 0,1 0 0 0 0,-1 0 0 0 0,0 0 0 0 0,1 0 1 0 0,-1 0-1 0 0,0-1 0 0 0,1 1 0 0 0,-1 0-7 0 0,6-3 57 0 0,-2-3-79 0 0,1 0 39 0 0,4 5 106 0 0,0 0 198 0 0,-7 1-230 0 0,0-1 0 0 0,-1 1 0 0 0,1-1 1 0 0,-1 0-1 0 0,0 0 0 0 0,1 1 1 0 0,-1-1-1 0 0,1 0 0 0 0,0-1-91 0 0,2-2 264 0 0,-3 3 141 0 0,1 0-92 0 0,0 0-81 0 0,0 0-68 0 0,0 1-39 0 0,0 0-58 0 0,3 1 4 0 0,-4-1-9 0 0,0 0 71 0 0,1 0-84 0 0,-1 0 1 0 0,1 0 0 0 0,-1 0 0 0 0,1 0 0 0 0,-1-1 0 0 0,1 1-1 0 0,-1 0 1 0 0,1-1 0 0 0,-1 0 0 0 0,1 1-50 0 0,2-3 129 0 0,0 1-35 0 0,-1-1-43 0 0,1 1-49 0 0,1 1 20 0 0,1-1 43 0 0,19 1 281 0 0,-14 2-225 0 0,-1 0-72 0 0,-7 0-66 0 0,0 0-34 0 0,5 4-11 0 0,4 2-29 0 0,-3-6-31 0 0,-7-1-6 0 0,-2 0-125 0 0,3 0-227 0 0,10 0-21 0 0</inkml:trace>
  <inkml:trace contextRef="#ctx0" brushRef="#br0" timeOffset="280.8">127 223 7800 0 0,'0'0'174'0'0,"0"0"29"0"0,0 0 13 0 0,2 0-31 0 0,-1 0-261 0 0,0 0 52 0 0,1 0 47 0 0,0 0 38 0 0,2 0 136 0 0,9 0 580 0 0,-10 0-519 0 0,-2 0-246 0 0,-1-1-1 0 0,0 1 0 0 0,0 0 0 0 0,0 0 0 0 0,0 0 0 0 0,0 0 1 0 0,0 0-1 0 0,0 0 0 0 0,0 0 0 0 0,0 0 0 0 0,0 0 1 0 0,1 0-1 0 0,-1 0 0 0 0,0 0 0 0 0,0 0 0 0 0,0 0 0 0 0,0 0 1 0 0,0 0-1 0 0,0 0 0 0 0,0 0 0 0 0,0 1 0 0 0,0-1 1 0 0,0 0-1 0 0,0 0 0 0 0,1 0 0 0 0,-1 0 0 0 0,0 0 0 0 0,0 0 1 0 0,0 0-1 0 0,0 0 0 0 0,0 0 0 0 0,0 0 0 0 0,0 0 1 0 0,0 0-1 0 0,0 0 0 0 0,0 0 0 0 0,0 0 0 0 0,0 1 0 0 0,0-1 1 0 0,0 0-1 0 0,0 0 0 0 0,0 0 0 0 0,0 0 0 0 0,0 0 1 0 0,0 0-1 0 0,0 0 0 0 0,0 0 0 0 0,0 0 0 0 0,0 0 0 0 0,0 1 1 0 0,0-1-1 0 0,0 0 0 0 0,0 0 0 0 0,0 0 0 0 0,0 0 1 0 0,0 0-1 0 0,0 0-11 0 0,0 1 36 0 0,0-1 0 0 0,0 1 0 0 0,0 0-1 0 0,0-1 1 0 0,0 1 0 0 0,0-1 0 0 0,1 1 0 0 0,-1-1 0 0 0,0 1 0 0 0,0 0 0 0 0,0-1 0 0 0,1 1 0 0 0,-1-1 0 0 0,0 1 0 0 0,0-1 0 0 0,1 1 0 0 0,-1-1-36 0 0,1 1 29 0 0,-1-1 1 0 0,1 0 0 0 0,-1 1 0 0 0,1-1-1 0 0,-1 0 1 0 0,1 0 0 0 0,-1 1-1 0 0,1-1 1 0 0,-1 0 0 0 0,1 0-1 0 0,0 0 1 0 0,-1 0 0 0 0,1 0 0 0 0,-1 0-1 0 0,1 0 1 0 0,0 0 0 0 0,-1 0-30 0 0,3 0 458 0 0,0 0-8 0 0,47 0 882 0 0,-27 0-808 0 0,-11 0-275 0 0,1 0-41 0 0,0 0-51 0 0,-1 0-59 0 0,-6 0-153 0 0,-1-1 51 0 0,6-5 114 0 0,-5 3-103 0 0,-2 1-57 0 0,0 0-52 0 0,3 1-134 0 0,-2 1 67 0 0,0 0-39 0 0,2 0 34 0 0,-1 0-20 0 0,-2 0-54 0 0,0 0-108 0 0,-2 0-126 0 0,0-1-112 0 0,-1 1 87 0 0,1 0-42 0 0,1-2-639 0 0,6-2-498 0 0,9-5-949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10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504 112 7976 0 0,'0'0'174'0'0,"0"0"29"0"0,-2 0 14 0 0,-6-2-93 0 0,5-2-47 0 0,-2-3-48 0 0,-6 2-29 0 0,6-6 0 0 0,-1 8 15 0 0,-1 1 55 0 0,4 0 27 0 0,0-1-76 0 0,2 2-3 0 0,0 0 35 0 0,-2-2 113 0 0,-1 0 88 0 0,1 2-76 0 0,0-1 38 0 0,-18-8 361 0 0,14 6-204 0 0,2 1-109 0 0,2 0-87 0 0,0 1-65 0 0,-8-4 110 0 0,8 5-137 0 0,-2 1 39 0 0,-3-1-2 0 0,1-1 44 0 0,-9-11 443 0 0,8 6-342 0 0,0 1-85 0 0,-7 3 83 0 0,6 2-159 0 0,-3 2 12 0 0,3 0-26 0 0,-5 0 32 0 0,2 6-19 0 0,4-2-53 0 0,-2-1 14 0 0,-14 10 74 0 0,1-3-70 0 0,19-10-50 0 0,-1 1 0 0 0,1 0-1 0 0,0 0 1 0 0,0 0 0 0 0,0 1-1 0 0,0-1 1 0 0,0 1 0 0 0,-1 1-20 0 0,1-1 13 0 0,1 0 1 0 0,-1 0 0 0 0,0 0 0 0 0,-1-1 0 0 0,-1 1-14 0 0,3-1 1 0 0,0-1 0 0 0,1 1 0 0 0,-1 0 0 0 0,0-1 0 0 0,0 1 0 0 0,1 0 0 0 0,0 0 0 0 0,-1 1 0 0 0,1-1 0 0 0,0 0 0 0 0,0 1 0 0 0,0 0 0 0 0,0 0-1 0 0,-3 8 30 0 0,4-9-27 0 0,0 0-1 0 0,0 0 1 0 0,0 1 0 0 0,-1-1-1 0 0,1 0 1 0 0,-1 0-1 0 0,1 0 1 0 0,-1 0 0 0 0,0 0-3 0 0,-3 3 0 0 0,1 1 0 0 0,-1-1 0 0 0,1 1 0 0 0,-2 5 0 0 0,-1 0 0 0 0,1-1 0 0 0,0 0 0 0 0,1 1 0 0 0,1-1 0 0 0,0 1 0 0 0,0 1 0 0 0,3-9 0 0 0,0 0 0 0 0,0 0 0 0 0,1 0 0 0 0,-1 1 0 0 0,1-1 0 0 0,0 0 0 0 0,0 1 0 0 0,0-1 0 0 0,-1 15 0 0 0,-6-3 0 0 0,6-13 0 0 0,1-1 0 0 0,-1 1 0 0 0,0-1 0 0 0,1 1 0 0 0,-1 0 0 0 0,1-1 0 0 0,-1 1 0 0 0,1-1 0 0 0,0 1 0 0 0,-1 0 0 0 0,1-1 0 0 0,0 1 0 0 0,0 0 0 0 0,1-1 0 0 0,-1 1 0 0 0,0 0 0 0 0,0-1 0 0 0,1 2 0 0 0,5 13 0 0 0,-5-13 0 0 0,0 0 0 0 0,1 0 0 0 0,-2 1 0 0 0,1-1 0 0 0,0 1 0 0 0,0-1 0 0 0,-1 1 0 0 0,0 0 0 0 0,0 0 0 0 0,0-1 0 0 0,1 0 0 0 0,-1 0 1 0 0,1 1-1 0 0,-1-1 0 0 0,1 0 0 0 0,0 0 1 0 0,0 0-1 0 0,0 0 0 0 0,2 2 0 0 0,1 6 10 0 0,-1-4 12 0 0,0 1 0 0 0,1-1 1 0 0,-1 0-1 0 0,3 3-22 0 0,7 14 99 0 0,-7-9 7 0 0,-6-14-101 0 0,0-1 0 0 0,1 1 0 0 0,0 0-1 0 0,-1 0 1 0 0,1 0 0 0 0,-1 0 0 0 0,1-1-1 0 0,0 1 1 0 0,0 0 0 0 0,-1-1 0 0 0,1 1-1 0 0,0-1 1 0 0,0 1 0 0 0,0 0 0 0 0,0-1-5 0 0,7 4 58 0 0,6 3 68 0 0,-3 0-73 0 0,17 10 45 0 0,-27-17-86 0 0,1 1 1 0 0,0 0 0 0 0,0 0 0 0 0,0-1 0 0 0,0 1 0 0 0,1-1 0 0 0,-1 0 0 0 0,1 1-13 0 0,2-2 22 0 0,-1 1 1 0 0,1 0 0 0 0,0 0 0 0 0,-1 1-1 0 0,1-1 1 0 0,-1 1 0 0 0,1 0 0 0 0,-1 1-1 0 0,1-1 1 0 0,-1 1 0 0 0,0-1 0 0 0,1 1 0 0 0,-1 1-23 0 0,-3-3 8 0 0,0 1 0 0 0,0-1 0 0 0,0 0 0 0 0,0 1 0 0 0,0-1 0 0 0,0 0 0 0 0,0 0 0 0 0,1 0 0 0 0,-1 0 0 0 0,0 0 0 0 0,0 0 0 0 0,0 0 0 0 0,1 0-8 0 0,19-9 75 0 0,-13 5-49 0 0,-3 2-24 0 0,0 0-1 0 0,0 0 1 0 0,-1 0 0 0 0,1-1 0 0 0,-1 0 0 0 0,1 0-1 0 0,-1 0 1 0 0,0-1 0 0 0,0 0 0 0 0,0 1 0 0 0,2-4-2 0 0,5-5 11 0 0,2-3 47 0 0,-5 1-1 0 0,2 4-15 0 0,-8 8-34 0 0,0 0 0 0 0,0 1 1 0 0,0-1-1 0 0,0 0 1 0 0,0-1-1 0 0,-1 1 1 0 0,1 0-1 0 0,-1 0 0 0 0,0-1 1 0 0,1 0-9 0 0,29-60 11 0 0,-29 60-11 0 0,0-1 0 0 0,0 0 0 0 0,-1 1 0 0 0,1-1 0 0 0,-1 0 0 0 0,0 0 0 0 0,0 0 0 0 0,-1 0 0 0 0,1 0 0 0 0,-1-3 0 0 0,0 6 0 0 0,0-1 0 0 0,0 0 0 0 0,1 1 0 0 0,-1-1 0 0 0,0 0 0 0 0,1 1 0 0 0,-1-1 0 0 0,1 0 0 0 0,-1 1 0 0 0,1-1 0 0 0,0 1 0 0 0,-1-1 0 0 0,1 1 0 0 0,0-1 0 0 0,6-10 0 0 0,-6 0 14 0 0,1 0 0 0 0,-1 0 1 0 0,-1 0-1 0 0,0 0 1 0 0,-1-7-15 0 0,0-10-8 0 0,1-50 8 0 0,1 70 0 0 0,0 11 0 0 0,0 2 0 0 0,9 2 0 0 0,-4 7 0 0 0,6 15 0 0 0,-10-21 0 0 0,-1 2 0 0 0,6 4 0 0 0,-7-12 0 0 0,1 1 0 0 0,0-1 0 0 0,0 1 0 0 0,0-1 0 0 0,-1 1 0 0 0,1 0 0 0 0,-1-1 0 0 0,1 1 0 0 0,-1-1 0 0 0,0 1 0 0 0,0 0 0 0 0,0 0 0 0 0,1-1 0 0 0,-2 1 0 0 0,3 7 0 0 0,-1 0 0 0 0,2 0 0 0 0,-1-1 0 0 0,1 1 0 0 0,0-1 0 0 0,3 5 0 0 0,3 12 0 0 0,-3 11 0 0 0,-4-30-2 0 0,0 1 0 0 0,0 0 0 0 0,0-1 0 0 0,0 1 1 0 0,-1 0-1 0 0,0 0 0 0 0,-1 0 0 0 0,1 0 2 0 0,-1 56-137 0 0,2-47 137 0 0,0-13-53 0 0,1 2 83 0 0,2 2 53 0 0,-4-5-94 0 0,0 1-40 0 0,0 0-31 0 0,-1-1-43 0 0,0 1-51 0 0,1 0-57 0 0,-1-3 67 0 0,0 1-30 0 0,1 0-64 0 0,-1-1 88 0 0,1 1-34 0 0,0 0-101 0 0,1 0-53 0 0,-1 1-46 0 0,0-1-40 0 0,2 2-545 0 0,0-1-92 0 0,-1 1-750 0 0,-2-3-1035 0 0</inkml:trace>
  <inkml:trace contextRef="#ctx0" brushRef="#br0" timeOffset="504.88">804 475 6160 0 0,'0'0'133'0'0,"0"0"23"0"0,0 0 13 0 0,0 3-18 0 0,0 20-89 0 0,0-17-4 0 0,0 0 49 0 0,0 0 89 0 0,0 1 102 0 0,0-3-105 0 0,0-1 34 0 0,0 1 35 0 0,0 0 39 0 0,1 1-44 0 0,0 0-53 0 0,4 4 94 0 0,2 5 22 0 0,-5-3-50 0 0,-2-5-140 0 0,0 0 38 0 0,3 10 480 0 0,0-9-410 0 0,0-2-76 0 0,-1-2-124 0 0,0-1-36 0 0,1 1 334 0 0,-3-1-7 0 0,0-1-559 0 0,0 1 111 0 0,0 0 99 0 0,0 0 88 0 0,0 1 113 0 0,0-1 91 0 0,0 2 145 0 0,0 1 327 0 0,0-1 330 0 0,0-4-753 0 0,0 0-36 0 0,0-2 1 0 0,0 0-98 0 0,0-2-119 0 0,0 1-87 0 0,0 0-37 0 0,-1-5 71 0 0,1 5-9 0 0,-1-1 0 0 0,1 0 0 0 0,0 1 0 0 0,1-1 0 0 0,-1 1 0 0 0,0-1 0 0 0,1 1 0 0 0,0-1 1 0 0,0-1-8 0 0,4-3 0 0 0,-4 7 2 0 0,0-1-1 0 0,0 1 1 0 0,0 0-1 0 0,-1-1 1 0 0,1 1-1 0 0,0-1 0 0 0,-1 0 1 0 0,1 1-1 0 0,-1-1 1 0 0,1 1-1 0 0,-1-1 1 0 0,0 0-1 0 0,0 1 1 0 0,0-1-2 0 0,0-5 41 0 0,0 4-24 0 0,0 1 0 0 0,0 0 0 0 0,0 0-1 0 0,0 0 1 0 0,0 0 0 0 0,0-1 0 0 0,1 1 0 0 0,-1 0-1 0 0,1 0 1 0 0,0-1-17 0 0,8-15 107 0 0,3-3-22 0 0,-1-6-83 0 0,-10 24-2 0 0,1 0 0 0 0,-1 0 0 0 0,1 0 0 0 0,0 0 0 0 0,0 1 0 0 0,1-1 0 0 0,-1 1 0 0 0,0-1 0 0 0,1 1 0 0 0,0 0 0 0 0,-1-1 0 0 0,1 1 0 0 0,0 1 0 0 0,0-1 0 0 0,0 0 0 0 0,0 1 0 0 0,1-1 0 0 0,9-3 0 0 0,-7-5 0 0 0,4 3-15 0 0,4 0-40 0 0,-9 5 23 0 0,-5 1 25 0 0,1 1-1 0 0,0 0 0 0 0,0 0 1 0 0,0-1-1 0 0,0 1 1 0 0,0 0-1 0 0,0 0 1 0 0,0 0-1 0 0,0 0 0 0 0,0 0 1 0 0,0 0-1 0 0,0 1 1 0 0,0-1-1 0 0,0 0 1 0 0,0 0-1 0 0,0 1 0 0 0,0-1 1 0 0,-1 0-1 0 0,1 1 1 0 0,0-1-1 0 0,0 1 1 0 0,0-1-1 0 0,-1 1 0 0 0,1 0 1 0 0,0-1-1 0 0,0 1 1 0 0,-1 0 7 0 0,7 3-62 0 0,10 4-54 0 0,-11-6 83 0 0,-3 0 39 0 0,4 5-19 0 0,7 8-45 0 0,-2-3 6 0 0,14 14-160 0 0,-19-16 170 0 0,2 10 110 0 0,-2-4 3 0 0,-1-5 11 0 0,0-2 22 0 0,3 1 44 0 0,1 4 23 0 0,-7 0-15 0 0,0 2-16 0 0,7 0-112 0 0,-7 0-28 0 0,-3-12 104 0 0,0 1-82 0 0,0 0-70 0 0,0 0-61 0 0,0 1-69 0 0,0 0-46 0 0,0 12-628 0 0,0-12 526 0 0,0-3 171 0 0,0-1 39 0 0,2 4-394 0 0,12 7-2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13.7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403 157 6824 0 0,'0'0'149'0'0,"0"0"23"0"0,-3-2 13 0 0,-8-12-21 0 0,6 1-130 0 0,-5 8-34 0 0,7-1 16 0 0,0-1 58 0 0,3 5-114 0 0,-1 1 48 0 0,-1-1 43 0 0,1 0 35 0 0,-3-2 150 0 0,-7-7 641 0 0,7 7-561 0 0,1 1-148 0 0,2 1 76 0 0,0 1-46 0 0,0 0-41 0 0,0-1-36 0 0,1 1-17 0 0,0-1-36 0 0,0 1-23 0 0,0-2-20 0 0,0 0 24 0 0,-1 0 78 0 0,-10-10 359 0 0,10 12-293 0 0,0 0-35 0 0,-2 0 66 0 0,0 0-82 0 0,-1 1-75 0 0,0 0-20 0 0,2-1 56 0 0,-13-11 350 0 0,1 0 3 0 0,12 12-409 0 0,1-1 1 0 0,-1 0-1 0 0,1 0 1 0 0,-1 1-1 0 0,0-1 0 0 0,1 1 1 0 0,-1 0-1 0 0,0-1 1 0 0,0 1-1 0 0,1 0 1 0 0,-2 0-48 0 0,2 0 12 0 0,1 0 0 0 0,-1 0-1 0 0,0 0 1 0 0,1-1 0 0 0,-1 1 0 0 0,1 0 0 0 0,-1 0 0 0 0,0-1-1 0 0,1 1 1 0 0,-1 0 0 0 0,1-1 0 0 0,-1 1 0 0 0,1 0 0 0 0,-1-1-1 0 0,1 1 1 0 0,-1-1 0 0 0,1 1 0 0 0,-1-1 0 0 0,1 1 0 0 0,0-1-1 0 0,-1 0-11 0 0,1 1 8 0 0,0-1 0 0 0,0 1 0 0 0,-1 0 0 0 0,1-1 0 0 0,0 1 0 0 0,-1-1 0 0 0,1 1-1 0 0,0 0 1 0 0,-1-1 0 0 0,1 1 0 0 0,-1 0 0 0 0,1-1 0 0 0,0 1 0 0 0,-1 0 0 0 0,1-1-1 0 0,-1 1 1 0 0,1 0 0 0 0,-1 0 0 0 0,1 0 0 0 0,-1 0 0 0 0,1-1 0 0 0,-1 1 0 0 0,1 0 0 0 0,-1 0-1 0 0,1 0 1 0 0,-1 0 0 0 0,1 0 0 0 0,-1 0 0 0 0,1 0 0 0 0,-1 0 0 0 0,0 1 0 0 0,1-1-1 0 0,-1 0 1 0 0,1 0 0 0 0,0 0 0 0 0,-1 0 0 0 0,1 1 0 0 0,-1-1-8 0 0,-7 5 61 0 0,-4 2 9 0 0,-2-6 54 0 0,3 2-72 0 0,2 2-34 0 0,0 0-16 0 0,-7 1 10 0 0,0 7 36 0 0,9-6-38 0 0,4-3-10 0 0,0-1 0 0 0,0 0 1 0 0,-1 0-1 0 0,1 0 0 0 0,-1 0 1 0 0,0 0-1 0 0,-1-1 0 0 0,4-2 0 0 0,1 0 0 0 0,-1 1 0 0 0,0-1 0 0 0,1 0 0 0 0,-1 1 0 0 0,1-1 0 0 0,-1 0 0 0 0,0 1 0 0 0,1-1 0 0 0,-1 1 0 0 0,1-1 0 0 0,-1 1 0 0 0,1-1 0 0 0,0 1 0 0 0,-1-1 0 0 0,1 1 0 0 0,-1 0 0 0 0,1-1 0 0 0,0 1 0 0 0,-1-1 0 0 0,1 1 0 0 0,0 0 0 0 0,-3 4 0 0 0,1-2 0 0 0,0 1 0 0 0,-1-1 0 0 0,1 0 0 0 0,-1 0 0 0 0,0 0 0 0 0,-3 2 0 0 0,3-3 0 0 0,0 1 0 0 0,0 0 0 0 0,1 0 0 0 0,-1 0 0 0 0,0 0 0 0 0,-1 3 0 0 0,2-1 0 0 0,-1 1 0 0 0,1-1 0 0 0,-1 0 0 0 0,1 1 0 0 0,1-1 0 0 0,-1 1 0 0 0,1-1 0 0 0,0 1 0 0 0,0 0 0 0 0,1 0 0 0 0,0-4 0 0 0,0-1 0 0 0,0 1 0 0 0,0 0 0 0 0,0-1 0 0 0,-1 1 0 0 0,1 0 0 0 0,-1-1 0 0 0,1 1 0 0 0,-1-1 0 0 0,1 1 0 0 0,-1 0 0 0 0,0-1 0 0 0,0 0 0 0 0,0 1 0 0 0,-5 11 0 0 0,5-9 0 0 0,0-1 0 0 0,1 1 0 0 0,0 0 0 0 0,-1 0 0 0 0,1 0 0 0 0,1 0 0 0 0,-1 2 0 0 0,1-1 0 0 0,-1 0 0 0 0,0 0 0 0 0,0 1 0 0 0,-1-1 0 0 0,1 0 0 0 0,-1 0 0 0 0,-1 5 0 0 0,1-8 0 0 0,0 1 0 0 0,0-1 0 0 0,0 1 0 0 0,0-1 0 0 0,1 1 0 0 0,0 0 0 0 0,-1-1 0 0 0,1 1 0 0 0,0 0 0 0 0,0 0 0 0 0,0-1 0 0 0,1 1 0 0 0,-1 0 0 0 0,1-1 0 0 0,-1 1 0 0 0,1 0 0 0 0,0-1 0 0 0,0 1 0 0 0,0-1 0 0 0,0 0 0 0 0,1 1 0 0 0,0 0 0 0 0,1 3-3 0 0,-1 0 18 0 0,2 0 0 0 0,-1 0 0 0 0,1 0 0 0 0,0 0 1 0 0,0-1-1 0 0,1 1-15 0 0,8 10 64 0 0,-11-13-51 0 0,-1 0 0 0 0,1 0 0 0 0,0 0 0 0 0,0 0 0 0 0,1 0 0 0 0,-1-1 0 0 0,1 1 0 0 0,-1-1-13 0 0,15 11 113 0 0,-3-2 29 0 0,2 3 68 0 0,-15-12-206 0 0,0-1-1 0 0,0 0 0 0 0,0 0 1 0 0,0 0-1 0 0,1 0 0 0 0,-1 0 1 0 0,0 0-1 0 0,1 0 0 0 0,-1 0 0 0 0,0 0 1 0 0,1 0-1 0 0,-1-1 0 0 0,1 1 0 0 0,-1-1 1 0 0,1 1-1 0 0,-1-1 0 0 0,1 1 1 0 0,0-1-1 0 0,-1 0 0 0 0,1 0 0 0 0,0 0 1 0 0,-1 0-1 0 0,1 0-3 0 0,27 0 29 0 0,-16 0 7 0 0,23 0 190 0 0,-22 0-170 0 0,-13 0-51 0 0,0 0 1 0 0,0 0-1 0 0,0-1 1 0 0,0 1-1 0 0,0 0 1 0 0,0 0 0 0 0,0-1-1 0 0,-1 1 1 0 0,1-1-1 0 0,0 1 1 0 0,0 0 0 0 0,0-1-1 0 0,0 0 1 0 0,-1 1-1 0 0,1-1 1 0 0,0 0-1 0 0,0 1 1 0 0,-1-1 0 0 0,1 0-1 0 0,-1 0 1 0 0,1 1-1 0 0,-1-1 1 0 0,1 0 0 0 0,-1 0-1 0 0,1 0 1 0 0,-1 0-1 0 0,1 0-5 0 0,9-15 66 0 0,4 4-13 0 0,-9 8-48 0 0,-1 0 0 0 0,1-1 0 0 0,-1 0 0 0 0,0 0 0 0 0,0 0 1 0 0,1-2-6 0 0,0-3 33 0 0,-4 7-30 0 0,0 1 0 0 0,0 0 0 0 0,0 0 0 0 0,0 0 0 0 0,1-1 0 0 0,-1 1 0 0 0,1 0 0 0 0,0 1 0 0 0,0-1-3 0 0,0-1 5 0 0,1 0 0 0 0,-1 0 1 0 0,0-1-1 0 0,0 1 0 0 0,0 0 0 0 0,0-2-5 0 0,0 1 6 0 0,0 1-1 0 0,0 0 1 0 0,0-1-1 0 0,0 1 0 0 0,1 0 1 0 0,0-1-6 0 0,1 0 4 0 0,-1 0 0 0 0,0 0 1 0 0,0-1-1 0 0,0 1 1 0 0,-1-1-1 0 0,1 0 1 0 0,-1 1-1 0 0,0-1 1 0 0,0 0-1 0 0,-1-1 0 0 0,0 1 1 0 0,0 0-1 0 0,0 0 1 0 0,0 0-1 0 0,-1-1 1 0 0,0 1-1 0 0,0 0 1 0 0,0-2-5 0 0,0 4 14 0 0,1 0 1 0 0,-1 1-1 0 0,1-1 1 0 0,0 1-1 0 0,0-1 1 0 0,0 1-1 0 0,0 0 1 0 0,1-2-15 0 0,7-16 81 0 0,-9 19-77 0 0,0 1 0 0 0,0-1-1 0 0,0 0 1 0 0,0 0 0 0 0,0 1 0 0 0,0-1-1 0 0,0 0 1 0 0,0 0 0 0 0,0 1 0 0 0,0-1-1 0 0,0 0 1 0 0,0 1 0 0 0,0-1 0 0 0,-1 0-1 0 0,1 0 1 0 0,0 1 0 0 0,0-1 0 0 0,-1 0-1 0 0,1 1 1 0 0,-1-1 0 0 0,1 1 0 0 0,0-1 0 0 0,-1 0-4 0 0,-5-2 8 0 0,6 3-10 0 0,-1-1 0 0 0,1 1 0 0 0,0 0 1 0 0,-1 0-1 0 0,1 0 0 0 0,-1 0 0 0 0,1 0 0 0 0,0-1 0 0 0,-1 1 1 0 0,1 0-1 0 0,0 0 0 0 0,0-1 0 0 0,-1 1 0 0 0,1 0 0 0 0,0 0 1 0 0,0-1-1 0 0,-1 1 0 0 0,1 0 0 0 0,0-1 0 0 0,0 1 0 0 0,0 0 1 0 0,-1-1-1 0 0,1 1 0 0 0,0 0 0 0 0,0-1 0 0 0,0 1 0 0 0,0 0 1 0 0,0-1-1 0 0,0 1 0 0 0,0-1 0 0 0,0 1 0 0 0,0 0 0 0 0,0-1 1 0 0,0 1-1 0 0,0-1 0 0 0,0 1 0 0 0,0 0 0 0 0,0-1 0 0 0,0 1 1 0 0,0 0-1 0 0,0-1 0 0 0,1 1 0 0 0,-1 0 0 0 0,0-1 1 0 0,0 1-1 0 0,0 0 0 0 0,1-1 0 0 0,-1 1 0 0 0,0 0 2 0 0,11-13-81 0 0,-9 7 20 0 0,-2-7 49 0 0,0 0 1 0 0,0 10-42 0 0,0 3-11 0 0,3 3 10 0 0,-2-2 52 0 0,1 1 1 0 0,-1-1-1 0 0,0 1 0 0 0,0 0 0 0 0,0-1 1 0 0,0 1-1 0 0,-1 0 0 0 0,1-1 0 0 0,0 1 1 0 0,-1 0-1 0 0,1 0 0 0 0,-1 0 0 0 0,1 1 2 0 0,0 29-57 0 0,-1-29 52 0 0,0 5-16 0 0,0-6 18 0 0,0 0 0 0 0,0 0-1 0 0,0 0 1 0 0,0 0 0 0 0,0 1 0 0 0,0-1-1 0 0,1 0 1 0 0,-1 0 0 0 0,1 0 0 0 0,0 1 3 0 0,1 1 0 0 0,0 0 0 0 0,0 0 0 0 0,0 1 0 0 0,-1-1 0 0 0,0 0 0 0 0,0 1 0 0 0,0-1 0 0 0,0 1 0 0 0,-1 0 0 0 0,1-1 0 0 0,-1 1 0 0 0,0-1 0 0 0,-1 5 0 0 0,1-4 0 0 0,1 1 1 0 0,0-1 0 0 0,0 1 0 0 0,1-1 0 0 0,0 3-1 0 0,0-2 16 0 0,0 0 1 0 0,0-1-1 0 0,-1 1 1 0 0,0 0-1 0 0,0 3-16 0 0,-1-7 8 0 0,0 0 0 0 0,0-1 0 0 0,0 1 0 0 0,0 0 0 0 0,1 0 0 0 0,-1-1 0 0 0,0 1 0 0 0,1-1 0 0 0,0 1 0 0 0,-1 0-1 0 0,1-1 1 0 0,0 1 0 0 0,0-1 0 0 0,0 1-8 0 0,5 10 37 0 0,-1 14-23 0 0,-2-18-15 0 0,0-1 1 0 0,1 0 0 0 0,3 6 0 0 0,2 2 15 0 0,-4-4 32 0 0,-5-9-43 0 0,1-1 0 0 0,-1 0 1 0 0,1 0-1 0 0,-1 0 1 0 0,1 0-1 0 0,-1 0 1 0 0,1 0-1 0 0,-1 0 1 0 0,1 0-1 0 0,0 0 1 0 0,0 0-1 0 0,-1 0 1 0 0,1 0-1 0 0,0-1 0 0 0,0 1 1 0 0,0 0-1 0 0,0-1 1 0 0,1 1-5 0 0,2 1 7 0 0,-3-2-6 0 0,0 1 0 0 0,-1-1 0 0 0,1 0 1 0 0,-1 0-1 0 0,1 0 0 0 0,-1 1 0 0 0,1-1 0 0 0,-1 0 0 0 0,1 0 0 0 0,-1 1 0 0 0,0-1 0 0 0,1 1 0 0 0,-1-1 0 0 0,1 0 0 0 0,-1 1 0 0 0,0-1 0 0 0,1 1 1 0 0,-1-1-2 0 0,1 3 11 0 0,-1 0 0 0 0,1 0 0 0 0,-1-1 0 0 0,1 1 1 0 0,-1 0-1 0 0,0 0 0 0 0,0 1-11 0 0,0-4 0 0 0,0 1 5 0 0,0 0 0 0 0,0 0 0 0 0,0 0 0 0 0,0 0 0 0 0,0 0 0 0 0,0-1 0 0 0,0 1 0 0 0,1 0-1 0 0,-1 0 1 0 0,0 0 0 0 0,1 0 0 0 0,-1 0 0 0 0,0 0 0 0 0,1 0-5 0 0,0 0 1 0 0,0-1 0 0 0,-1 1 1 0 0,1-1-1 0 0,0 0 0 0 0,-1 1 0 0 0,1-1 0 0 0,0 1 0 0 0,-1-1 1 0 0,1 0-1 0 0,0 0 0 0 0,0 1 0 0 0,-1-1 0 0 0,1 0 0 0 0,0 0 1 0 0,0 0-1 0 0,0 0 0 0 0,-1 0 0 0 0,1 0-1 0 0,0 0 2 0 0,0 0-1 0 0,-1 0 1 0 0,1 0-1 0 0,0 0 1 0 0,-1 0-1 0 0,1 0 1 0 0,0 1-1 0 0,0-1 1 0 0,-1 0-1 0 0,1 0 1 0 0,0 1 0 0 0,-1-1-1 0 0,1 0 1 0 0,0 1-1 0 0,-1-1-1 0 0,3 9 61 0 0,-3-8-60 0 0,0-1 1 0 0,0 0 0 0 0,0 0 0 0 0,0 0-1 0 0,0 0 1 0 0,0 0 0 0 0,0 0 0 0 0,0 0-1 0 0,0 0 1 0 0,0 0 0 0 0,0 0 0 0 0,0 1 0 0 0,0-1-1 0 0,0 0 1 0 0,0 0 0 0 0,0 0 0 0 0,0 0-1 0 0,0 0 1 0 0,0 0 0 0 0,0 0 0 0 0,0 0 0 0 0,0 0-1 0 0,0 0 1 0 0,0 0 0 0 0,0 1 0 0 0,0-1-1 0 0,0 0 1 0 0,0 0 0 0 0,1 0 0 0 0,-1 0 0 0 0,0 0-1 0 0,0 0 1 0 0,0 0 0 0 0,0 0 0 0 0,0 0-1 0 0,0 0 1 0 0,0 0 0 0 0,0 0 0 0 0,0 0 0 0 0,0 0-1 0 0,0 0 1 0 0,1 0 0 0 0,-1 0 0 0 0,0 0-1 0 0,0 0 1 0 0,0 0 0 0 0,0 0 0 0 0,0 0 0 0 0,0 0-1 0 0,0 0 1 0 0,0 0 0 0 0,0 0 0 0 0,0 0-1 0 0,1 0 1 0 0,-1 0 0 0 0,0 0 0 0 0,0 0-2 0 0,9 1 91 0 0,19 0 87 0 0,-15-2-122 0 0,-5-3-47 0 0,-4-2-9 0 0,-4 5 0 0 0,1 1 0 0 0,-1 0 0 0 0,0-1 0 0 0,0 1 0 0 0,1-1 0 0 0,-1 1 0 0 0,0 0 0 0 0,1-1 0 0 0,-1 1 0 0 0,0 0 0 0 0,1-1 0 0 0,-1 1 0 0 0,1 0 0 0 0,-1-1 0 0 0,0 1 0 0 0,1 0 0 0 0,-1 0 0 0 0,1 0 0 0 0,-1-1 0 0 0,1 1 0 0 0,-1 0 0 0 0,1 0 0 0 0,-1 0 0 0 0,1 0 0 0 0,-1 0 0 0 0,1 0 0 0 0,-1 0 0 0 0,1 0 0 0 0,-1 0 0 0 0,1 0 0 0 0,-1 0 0 0 0,1 0 1 0 0,12 0-18 0 0,-10 0-71 0 0,-3 0-49 0 0,2 0-13 0 0,6-1 40 0 0,-1-2-60 0 0,0-1-48 0 0,-2-1-35 0 0,-3 3-408 0 0,-2 2-31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23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5792 0 0,'0'0'166'0'0,"0"0"-36"0"0,0 0 7 0 0,0 0 63 0 0,0 0 183 0 0,2 3 338 0 0,9 7 23 0 0,-9-7-21 0 0,-2-2-441 0 0,-1 0-62 0 0,1 0-55 0 0,0 0-46 0 0,1 1-30 0 0,-1-1-37 0 0,3 5 53 0 0,-3-6 25 0 0,1 1-93 0 0,-1-1-1 0 0,1 0 0 0 0,-1 1 1 0 0,1-1-1 0 0,0 0 0 0 0,-1 0 1 0 0,1 0-1 0 0,0 1 1 0 0,-1-1-1 0 0,1 0 0 0 0,0 0 1 0 0,-1 0-1 0 0,1 0 0 0 0,0 0 1 0 0,0 0-37 0 0,-1 0 0 0 0,0 0 9 0 0,0 0 0 0 0,0 0 0 0 0,0 0 0 0 0,0 0 0 0 0,0 0 0 0 0,0 0 0 0 0,0 0 0 0 0,0 0 0 0 0,0 0-1 0 0,0 0 1 0 0,0 0 0 0 0,1 0 0 0 0,-1 0 0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1-9 0 0,0 2 144 0 0,0 7 91 0 0,0-9-211 0 0,0 0-1 0 0,0 0 1 0 0,0 0 0 0 0,0 0-1 0 0,0 0 1 0 0,0-1 0 0 0,0 1-1 0 0,1 0 1 0 0,-1 0-1 0 0,0 0 1 0 0,1 0 0 0 0,-1 0-1 0 0,1 0-23 0 0,5 3 195 0 0,-5-4-184 0 0,-1 1 1 0 0,1-1 0 0 0,-1 0 0 0 0,0 0 0 0 0,1 1 0 0 0,-1-1 0 0 0,1 0 0 0 0,-1 1 0 0 0,0-1 0 0 0,1 0 0 0 0,-1 1 0 0 0,0-1 0 0 0,1 1 0 0 0,-1-1 0 0 0,0 1-1 0 0,0-1 1 0 0,1 0 0 0 0,-1 1 0 0 0,0-1 0 0 0,0 1 0 0 0,0-1 0 0 0,0 1 0 0 0,0-1 0 0 0,0 1 0 0 0,0-1 0 0 0,0 1 0 0 0,0-1 0 0 0,0 1 0 0 0,0-1-1 0 0,0 1 1 0 0,0-1 0 0 0,0 1-12 0 0,0 28 384 0 0,3-24-214 0 0,-2-4-137 0 0,1 2 15 0 0,4 5-9 0 0,-4-2 62 0 0,-1 0 67 0 0,0 2 115 0 0,-1 9 74 0 0,0-10-182 0 0,0-2 69 0 0,-3-5-140 0 0,3 0-100 0 0,-1 0 1 0 0,1 0 0 0 0,-1 0-1 0 0,1 0 1 0 0,-1 0 0 0 0,1 0 0 0 0,-1 0-1 0 0,1 0 1 0 0,-1 0 0 0 0,1 0 0 0 0,-1 0-1 0 0,1 1 1 0 0,-1-1 0 0 0,1 0 0 0 0,-1 0-1 0 0,1 1 1 0 0,0-1 0 0 0,-1 0-1 0 0,1 0 1 0 0,-1 1 0 0 0,1-1 0 0 0,0 0-1 0 0,-1 1 1 0 0,1-1 0 0 0,0 1 0 0 0,0-1-1 0 0,-1 0 1 0 0,1 1 0 0 0,0-1-1 0 0,0 1 1 0 0,-1-1 0 0 0,1 1 0 0 0,0-1-1 0 0,0 1 1 0 0,0-1 0 0 0,0 1 0 0 0,0-1-1 0 0,0 1 1 0 0,0-1 0 0 0,0 1-1 0 0,0-1 1 0 0,0 1-5 0 0,0 2 90 0 0,0-3-2 0 0,-3 0 17 0 0,-1 0-17 0 0,4 0-86 0 0,0 0 0 0 0,0 0 0 0 0,-1 0 0 0 0,1 0 0 0 0,0 0 0 0 0,0 0 0 0 0,0 1 0 0 0,-1-1 0 0 0,1 0 0 0 0,0 0 0 0 0,0 0 1 0 0,0 0-1 0 0,-1 0 0 0 0,1-1 0 0 0,0 1 0 0 0,0 0 0 0 0,0 0 0 0 0,-1 0 0 0 0,1 0 0 0 0,0 0 0 0 0,0 0 0 0 0,0 0 0 0 0,-1 0 0 0 0,1 0 0 0 0,0-1 0 0 0,0 1 0 0 0,0 0 0 0 0,0 0 0 0 0,-1 0 0 0 0,1 0 0 0 0,0 0 0 0 0,0-1 0 0 0,0 1 0 0 0,0 0 0 0 0,0 0 0 0 0,0 0 1 0 0,-1-1-1 0 0,1 1 0 0 0,0 0-2 0 0,-1-4 70 0 0,1-2 50 0 0,-1-2 68 0 0,1-3 81 0 0,0-20-269 0 0,0 18-8 0 0,0-12-62 0 0,3 13 68 0 0,1 1 2 0 0,-2 8 0 0 0,-1 0 0 0 0,0 0 0 0 0,0 0 0 0 0,0 0 0 0 0,0-1 0 0 0,0 1 0 0 0,-1 0 0 0 0,1 0 0 0 0,-1-3 0 0 0,0 4 0 0 0,0 0 0 0 0,0 1 0 0 0,1-1 0 0 0,-1 0 0 0 0,0 0 0 0 0,1 1 0 0 0,0-1 0 0 0,-1 0 0 0 0,1 1 0 0 0,0-1 0 0 0,0 0 0 0 0,0 1 0 0 0,0-1 0 0 0,0 1 0 0 0,0-1 0 0 0,0 1 0 0 0,0-1 0 0 0,-1 0 0 0 0,1 1 0 0 0,0-1 0 0 0,-1 0 0 0 0,1 1 0 0 0,-1-1 0 0 0,0 0 0 0 0,0 0 0 0 0,1 1 0 0 0,-1-1 0 0 0,0-1 0 0 0,0 0 0 0 0,0 1 0 0 0,0-1 0 0 0,1 1 0 0 0,-1-1 0 0 0,1 1 0 0 0,0-1 0 0 0,-1 1 0 0 0,1-1 0 0 0,0 1 0 0 0,2-2 0 0 0,-2 2 0 0 0,0-1 0 0 0,0 1 0 0 0,0 0 0 0 0,0-1 0 0 0,-1 1 0 0 0,1-1 0 0 0,0 1 0 0 0,-1-1 0 0 0,0 1 0 0 0,0-1 0 0 0,0-2 0 0 0,0 2-3 0 0,0 1 1 0 0,1-1 0 0 0,-1 0 0 0 0,0 0-1 0 0,1 0 1 0 0,-1 0 0 0 0,1 0 0 0 0,0 0 0 0 0,0 1-1 0 0,0-1 1 0 0,1-1 2 0 0,1 0-8 0 0,1-1 0 0 0,-1 0 0 0 0,1 1 0 0 0,0 0 0 0 0,1-1 8 0 0,-4 4 1 0 0,12-12-13 0 0,-9 8-41 0 0,-3-2 43 0 0,-1 1 2 0 0,2 2-4 0 0,-2 4 11 0 0,0-1 0 0 0,1 1 0 0 0,-1-1 0 0 0,0 0 0 0 0,0 1-1 0 0,1-1 1 0 0,-1 1 0 0 0,0-1 0 0 0,1 1 0 0 0,-1 0 0 0 0,1-1 0 0 0,-1 1 0 0 0,0-1 0 0 0,1 1 0 0 0,-1 0 0 0 0,1-1 0 0 0,-1 1-1 0 0,1 0 1 0 0,-1-1 0 0 0,1 1 0 0 0,-1 0 0 0 0,1 0 1 0 0,5-1-14 0 0,0 0 0 0 0,0 0 0 0 0,0 1-1 0 0,0 0 1 0 0,1 0 14 0 0,1 1 4 0 0,0 3 37 0 0,14 16 167 0 0,-11-9-140 0 0,-6-6-72 0 0,1-1-34 0 0,5 1-37 0 0,7 5-66 0 0,-14-3 70 0 0,-5 2 104 0 0,1-6-22 0 0,0-2 0 0 0,0 1-1 0 0,0 0 1 0 0,0-1-1 0 0,1 1 1 0 0,-1-1-1 0 0,1 1 0 0 0,-1-1 1 0 0,1 1-1 0 0,-1-1 1 0 0,1 1-1 0 0,0-1 1 0 0,0 1-1 0 0,0-1-10 0 0,5 12 74 0 0,-1 11 19 0 0,2-19-75 0 0,-3-2-17 0 0,-4-2-1 0 0,1 0 0 0 0,-1-1 0 0 0,0 1 0 0 0,1 0 0 0 0,-1 0 0 0 0,0 1 0 0 0,0-1 0 0 0,1 0 0 0 0,-1 0 0 0 0,0 0 0 0 0,0 0 0 0 0,0 0 0 0 0,0 0 0 0 0,-1 0 0 0 0,1-1 0 0 0,0 4 0 0 0,0 0 0 0 0,1 0 0 0 0,-1 0 0 0 0,1 0 0 0 0,0 3 0 0 0,12 14 0 0 0,0 5 0 0 0,-12-24 0 0 0,-1-1 0 0 0,1 1 0 0 0,-1-1 0 0 0,1 1 0 0 0,-1-1 0 0 0,0 1 0 0 0,0 0 0 0 0,1-1 0 0 0,-1 1 0 0 0,-1 0 0 0 0,1-1 0 0 0,0 2 0 0 0,-1-2 0 0 0,1 0 0 0 0,0 0 0 0 0,-1 0 0 0 0,1 0 0 0 0,-1-1 0 0 0,1 1 0 0 0,-1 0 0 0 0,0-1 0 0 0,1 1 0 0 0,-1 0 0 0 0,0-1 0 0 0,1 1 0 0 0,-1 0 0 0 0,-4 3 0 0 0,-1 9-39 0 0,-4 0-158 0 0,7-10-55 0 0,3-3 130 0 0,0 0-47 0 0,0 0-71 0 0,0 0 77 0 0,0 0-35 0 0,0 0-37 0 0,0 0-35 0 0,0 0-364 0 0,0 0 90 0 0,0 0-49 0 0,0 0-695 0 0,0 0-548 0 0,0 0-1040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23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1 410 8464 0 0,'0'0'190'0'0,"0"0"28"0"0,0 0 10 0 0,0 0-69 0 0,2 0-10 0 0,0 0-92 0 0,0 0 54 0 0,1 1 149 0 0,8-2 703 0 0,-7 1-607 0 0,-3-1-237 0 0,1 1-33 0 0,-1-1-39 0 0,0 1-46 0 0,1-3 225 0 0,0-1 10 0 0,-1 1-29 0 0,1 1-39 0 0,3 1 135 0 0,-1 1-95 0 0,1 0 49 0 0,0-1-19 0 0,9-4 378 0 0,-8 2-431 0 0,0 0-40 0 0,1 0-75 0 0,-4 1-73 0 0,0 0-37 0 0,3 0 75 0 0,1-2 8 0 0,12-6 59 0 0,-11 6-65 0 0,-7 3-33 0 0,1 0-1 0 0,-1 0 0 0 0,1 0 1 0 0,-1 0-1 0 0,1 0 0 0 0,-1 1 0 0 0,1-1 1 0 0,-1 1-1 0 0,1-1 0 0 0,0 1 1 0 0,-1 0-1 0 0,1 0 0 0 0,0-1 1 0 0,0 1-4 0 0,5 1 0 0 0,-5-1 0 0 0,0 0 0 0 0,0 0 0 0 0,0 0 0 0 0,0 0 0 0 0,1 0 0 0 0,-1-1 0 0 0,0 1 0 0 0,0-1 0 0 0,0 1 0 0 0,1-1 0 0 0,2-2 14 0 0,-2 1-77 0 0,0 0-52 0 0,-1 1-77 0 0,0-1-92 0 0,1 1-109 0 0,-1 1 151 0 0,-1-1-34 0 0,1 1-36 0 0,-1-1-37 0 0,1 1-40 0 0,0 0-41 0 0,0 0-45 0 0,0 0-45 0 0,4 0-1237 0 0,3 0-996 0 0</inkml:trace>
  <inkml:trace contextRef="#ctx0" brushRef="#br0" timeOffset="511.91">490 0 6056 0 0,'0'0'176'0'0,"0"0"-37"0"0,0 0 8 0 0,0 0 68 0 0,0 0 196 0 0,0 0 359 0 0,0 0 29 0 0,0 0-331 0 0,0 0-200 0 0,0 0-60 0 0,0 0 25 0 0,0 0 82 0 0,0 0-26 0 0,0 0 17 0 0,0 0 99 0 0,0 0 47 0 0,0 3 11 0 0,0 8 60 0 0,0 7 370 0 0,2-16-620 0 0,8 13-127 0 0,-9-12-124 0 0,-1 1 0 0 0,1-1 1 0 0,0 0-1 0 0,-1 1 1 0 0,0-1-1 0 0,1 1 1 0 0,-1-1-23 0 0,2 3 74 0 0,-1-5-64 0 0,1 0 1 0 0,-1 0-1 0 0,0 1 0 0 0,0-1 1 0 0,-1 0-1 0 0,1 1 0 0 0,0-1 0 0 0,0 1 1 0 0,-1-1-1 0 0,1 1 0 0 0,0 1-10 0 0,1 26 149 0 0,-2-8-78 0 0,0 4 50 0 0,0 7 72 0 0,0 14 151 0 0,0-45-329 0 0,1 1 1 0 0,-1 0 0 0 0,0 0-1 0 0,0 0 1 0 0,1-1-1 0 0,-1 1 1 0 0,1 0 0 0 0,0-1-1 0 0,-1 1 1 0 0,1 0-1 0 0,0-1 1 0 0,0 1-1 0 0,0-1-15 0 0,0 1 16 0 0,0-1 0 0 0,0 1 0 0 0,0-1-1 0 0,0 1 1 0 0,-1 0 0 0 0,1-1-1 0 0,0 1 1 0 0,-1 0 0 0 0,0 0-1 0 0,1-1 1 0 0,-1 1 0 0 0,0 0 0 0 0,0 0-16 0 0,0 2-70 0 0,0 0 47 0 0,0 1 41 0 0,0-1 33 0 0,0 4 119 0 0,0 10 325 0 0,0-12-393 0 0,0-1-56 0 0,0 1-79 0 0,0 0-98 0 0,0 0-120 0 0,0-2 74 0 0,0-1-38 0 0,0-3-160 0 0,0 0-58 0 0,0 0-52 0 0,0 0-46 0 0,0 0-157 0 0,0 0-44 0 0,0 0-190 0 0,0 0-510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54.2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9728 0 0,'0'0'222'0'0,"0"0"30"0"0,0 0 18 0 0,0 0-93 0 0,0 0-17 0 0,0 0 55 0 0,0 0 181 0 0,3 0 332 0 0,4 1-320 0 0,-1 1-67 0 0,-1 2-66 0 0,-4-4-217 0 0,0 1-1 0 0,0 0 0 0 0,0 0 1 0 0,0 0-1 0 0,0 0 0 0 0,-1 0 1 0 0,1 0-1 0 0,0 0 0 0 0,-1 0 1 0 0,1 1-1 0 0,-1-1 0 0 0,1 1-57 0 0,0 6 324 0 0,2-3 164 0 0,2 2-221 0 0,9 17 462 0 0,-10-17-548 0 0,-1 0-52 0 0,-3-7-126 0 0,4 8 172 0 0,-2-1-47 0 0,0 0-21 0 0,0 2 0 0 0,0 1-5 0 0,0-3-3 0 0,1 0 20 0 0,1 1 44 0 0,4 10 63 0 0,-7-15-194 0 0,0 0 0 0 0,0 1 0 0 0,0-1 0 0 0,-1 0-1 0 0,1 1 1 0 0,-1-1 0 0 0,0 3-32 0 0,0 55 392 0 0,1-46-276 0 0,5 1-27 0 0,-2 0-13 0 0,-5-14-65 0 0,1-1 0 0 0,0 0 0 0 0,0 1 0 0 0,-1-1 0 0 0,1 1-1 0 0,-1-1 1 0 0,1 0 0 0 0,-1 1 0 0 0,1-1 0 0 0,-1 1-11 0 0,0-1 12 0 0,0 1 1 0 0,0-1 0 0 0,1 1-1 0 0,-1-1 1 0 0,1 1 0 0 0,-1 0-1 0 0,1-1 1 0 0,-1 1-1 0 0,1-1 1 0 0,0 2-13 0 0,0 60 35 0 0,0-49 29 0 0,0-6-66 0 0,-3-1-55 0 0,2-6 50 0 0,1-1 1 0 0,-1 0 0 0 0,1 1 0 0 0,0-1-1 0 0,-1 0 1 0 0,1 0 0 0 0,-1 0-1 0 0,0 1 1 0 0,1-1 0 0 0,-1 0 0 0 0,1 0-1 0 0,-1 0 1 0 0,1 0 0 0 0,-1 0 0 0 0,1 0-1 0 0,-1 0 1 0 0,1 0 0 0 0,-1 0 6 0 0,-2 0-87 0 0,3 0-52 0 0,0 0-108 0 0,0 0-268 0 0,0 0-486 0 0,0 0-43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25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0 284 5008 0 0,'0'0'144'0'0,"0"0"-28"0"0,0 0 4 0 0,0 0 51 0 0,0 0 155 0 0,0 0 287 0 0,0 0 25 0 0,0 0-14 0 0,3 0-66 0 0,3 1-289 0 0,0 1-37 0 0,0 2 11 0 0,2 3 79 0 0,-6-6-68 0 0,-1 0-59 0 0,1 0-50 0 0,0-1-43 0 0,0 1-23 0 0,0-1-37 0 0,3-1 12 0 0,-4 0-6 0 0,0 1 47 0 0,11-1 244 0 0,0-6 45 0 0,1 1-7 0 0,-2 4-50 0 0,-3 3-128 0 0,14-2 354 0 0,-9-2-221 0 0,-3-1-97 0 0,0-4-54 0 0,3-2 13 0 0,6 5 10 0 0,-6 1-89 0 0,8-6 119 0 0,5 5-21 0 0,11-11 20 0 0,-1 3-101 0 0,1-1-22 0 0,-34 14-91 0 0,0-1 0 0 0,0 1 1 0 0,0-1-1 0 0,0 1 1 0 0,0 0-1 0 0,0 0 0 0 0,2 0-19 0 0,10 0 69 0 0,-6-3-81 0 0,-1-2 12 0 0,-6 4 0 0 0,-1 0 0 0 0,0 0 0 0 0,1 1 0 0 0,-1-1 0 0 0,1 0 0 0 0,-1 1 0 0 0,1-1 0 0 0,0 1 0 0 0,-1-1 0 0 0,1 1 0 0 0,0-1 0 0 0,-1 1 0 0 0,1 0 0 0 0,0 0 0 0 0,10 1-11 0 0,3-1-75 0 0,-13 0 65 0 0,0 0 1 0 0,0 0 0 0 0,0 0-1 0 0,0 0 1 0 0,0-1 0 0 0,0 1-1 0 0,0-1 1 0 0,0 0 0 0 0,0 0 20 0 0,6-3-67 0 0,5-3-47 0 0,-2 5-29 0 0,-5 2 3 0 0,1 0-127 0 0,-5 0-237 0 0,-2 0 293 0 0,0 0 0 0 0,0 0-42 0 0,0 0-96 0 0,0 0-112 0 0,0 0-101 0 0,0 0 86 0 0,0 0-38 0 0,0 0-593 0 0,0 0-460 0 0,0 0-879 0 0</inkml:trace>
  <inkml:trace contextRef="#ctx0" brushRef="#br0" timeOffset="530.54">252 1 5344 0 0,'0'0'157'0'0,"0"0"-40"0"0,0 0-1 0 0,0 0 47 0 0,0 0 144 0 0,0 0 267 0 0,0 0 24 0 0,0 2-24 0 0,0 5-138 0 0,0 0-51 0 0,-1 6 99 0 0,1 0-95 0 0,1-2-85 0 0,2-1-78 0 0,2-2-117 0 0,2 4 77 0 0,-6-1-22 0 0,-1-4-43 0 0,0-5-77 0 0,0 1 0 0 0,0-1-1 0 0,0 0 1 0 0,0 0 0 0 0,0 0 0 0 0,0 0-1 0 0,1 0 1 0 0,-1 1 0 0 0,1-1 0 0 0,0 1-44 0 0,4 5 134 0 0,-4-7-106 0 0,0 0 0 0 0,0 1 0 0 0,-1-1 0 0 0,1 1 0 0 0,0-1-1 0 0,0 1 1 0 0,-1-1 0 0 0,1 1 0 0 0,-1 0 0 0 0,0-1 0 0 0,1 1 0 0 0,-1 0 0 0 0,0-1 0 0 0,0 1 0 0 0,0 1-28 0 0,0 36 177 0 0,0 1 61 0 0,0 96 712 0 0,0-78-587 0 0,0-23-195 0 0,0-1-49 0 0,-3-18-105 0 0,-2-5 38 0 0,4-10-38 0 0,0 1-1 0 0,0-1 0 0 0,0 1 1 0 0,1-1-1 0 0,-1 1 0 0 0,0-1 1 0 0,1 1-1 0 0,-1-1 0 0 0,1 1 1 0 0,0 0-1 0 0,0-1 0 0 0,-1 1 1 0 0,1 1-14 0 0,1 11 99 0 0,-1 23 231 0 0,-3-25-231 0 0,-8 1-2 0 0,8-10 6 0 0,3-3 1 0 0,0 0 0 0 0,0 0-7 0 0,0 0-26 0 0,0 0-2 0 0,0 0 31 0 0,0 0 44 0 0,0 0 15 0 0,0 0 1 0 0,0-2-332 0 0,0 1 70 0 0,0-1 59 0 0,0 1 51 0 0,0-2 113 0 0,0-4 346 0 0,0 6-382 0 0,0-1-73 0 0,0 1-52 0 0,0 0-41 0 0,0-1-47 0 0,0 1-53 0 0,0 0-77 0 0,0 0-75 0 0,0 0-81 0 0,0 0-89 0 0,0 0-94 0 0,0 0-102 0 0,0 0-110 0 0,0 0-115 0 0,0 1-942 0 0,0 0-1061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30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 7568 0 0,'0'0'166'0'0,"0"0"29"0"0,0 0 14 0 0,0 0-68 0 0,0 0-19 0 0,0 0 35 0 0,0 0 125 0 0,0 0 232 0 0,2 0 20 0 0,12 0-19 0 0,-1 0-73 0 0,-11 0-33 0 0,-2 0-7 0 0,0 0-20 0 0,0 2-71 0 0,0 7-40 0 0,0 29 584 0 0,0-22-514 0 0,-1-7-203 0 0,-5 2 10 0 0,-1 2 2 0 0,6-1-18 0 0,1 4 59 0 0,1 9 41 0 0,-1-23-208 0 0,0 1 0 0 0,0-1 0 0 0,0 0 0 0 0,-1 1 0 0 0,1-1 0 0 0,-1 0 0 0 0,0 1 1 0 0,0 0-25 0 0,-4 5 61 0 0,4-7-47 0 0,0 1-1 0 0,0-1 1 0 0,0 1 0 0 0,1-1 0 0 0,-1 1-1 0 0,0-1 1 0 0,1 1 0 0 0,-1-1-1 0 0,1 1 1 0 0,0 0 0 0 0,-1-1-1 0 0,1 1 1 0 0,0 0 0 0 0,0 0-14 0 0,0 76 547 0 0,0-76-534 0 0,0 0 1 0 0,-1 0 0 0 0,1 0 0 0 0,0-1 0 0 0,-1 1 0 0 0,1 0 0 0 0,-1 0-1 0 0,0-1 1 0 0,1 1 0 0 0,-1-1 0 0 0,0 1 0 0 0,0 0 0 0 0,0-1-14 0 0,0 1 13 0 0,0-1 1 0 0,0 1 0 0 0,0-1 0 0 0,0 1-1 0 0,1 0 1 0 0,-1-1 0 0 0,1 1-1 0 0,-1 0 1 0 0,1 0 0 0 0,0-1 0 0 0,-1 1-1 0 0,1 0 1 0 0,0 0-14 0 0,-2 14 100 0 0,-4-1-30 0 0,0 1-1 0 0,4 0 29 0 0,2 45 80 0 0,0 83 18 0 0,0-142-195 0 0,0-1-1 0 0,1 1 1 0 0,-1 0 0 0 0,0-1 0 0 0,1 1-1 0 0,-1 0 1 0 0,1-1 0 0 0,-1 1-1 0 0,1-1 1 0 0,0 1 0 0 0,0-1 0 0 0,-1 1-1 0 0,1-1 1 0 0,1 0-1 0 0,2 8 0 0 0,10 21 2 0 0,5 11-1 0 0,-2-18 56 0 0,-14-20-54 0 0,-1 0-1 0 0,0-1 1 0 0,0 1 0 0 0,-1 0-1 0 0,1 0 1 0 0,0 2-3 0 0,6 8 25 0 0,2-3 37 0 0,4-3 9 0 0,17 8 27 0 0,-22-10-33 0 0,0-1 40 0 0,6 0 65 0 0,6-4-24 0 0,-12-1-76 0 0,5 1 54 0 0,-1 0-62 0 0,-3 0-44 0 0,37 0-30 0 0,-44 0 12 0 0,1 0 0 0 0,-1-1 0 0 0,1 1 0 0 0,-1-1 0 0 0,0 0 0 0 0,1 0 0 0 0,-1 0 0 0 0,2-1 0 0 0,10-4 0 0 0,12 1 0 0 0,-6-6 0 0 0,-1 6 0 0 0,-15 4 2 0 0,-1 0 0 0 0,1 0 0 0 0,-1-1 0 0 0,1 1 0 0 0,-1-1 0 0 0,1 0 0 0 0,0-1-2 0 0,30-15 138 0 0,-7 3-42 0 0,-9 0-88 0 0,-17 14-8 0 0,0-1 0 0 0,-1 1 0 0 0,1-1 0 0 0,0 1 0 0 0,1 0 0 0 0,-1 0 0 0 0,0 0 0 0 0,0 0 0 0 0,0 0 0 0 0,1 0 0 0 0,-1 1 0 0 0,3-1 0 0 0,7-3 0 0 0,-1-9 0 0 0,12-3 0 0 0,-16 12 0 0 0,-2 0 0 0 0,17-19 0 0 0,-16 17 2 0 0,-5 6-3 0 0,0-1 1 0 0,-1 1 0 0 0,1 0 0 0 0,-1-1 0 0 0,1 1 0 0 0,-1-1 0 0 0,1 0-1 0 0,-1 1 1 0 0,1-1 0 0 0,-1 1 0 0 0,0-1 0 0 0,1 0 0 0 0,-1 1-1 0 0,0-1 1 0 0,1 0 0 0 0,-1 0 0 0 0,2-31 15 0 0,-2-12 142 0 0,0 43-156 0 0,0 1 0 0 0,0 0-1 0 0,0 0 1 0 0,0 0 0 0 0,0 0 0 0 0,0 0-1 0 0,0 0 1 0 0,0 0 0 0 0,0 0 0 0 0,0 0-1 0 0,0 0 1 0 0,0-1 0 0 0,0 1 0 0 0,0 0-1 0 0,0 0 1 0 0,0 0 0 0 0,0 0 0 0 0,0 0-1 0 0,0 0 1 0 0,0 0 0 0 0,0 0 0 0 0,0 0-1 0 0,0 0 1 0 0,0 0 0 0 0,0-1 0 0 0,0 1-1 0 0,0 0 1 0 0,0 0 0 0 0,0 0 0 0 0,0 0-1 0 0,0 0 1 0 0,0 0 0 0 0,0 0 0 0 0,-1 0-1 0 0,1 0 1 0 0,0 0 0 0 0,0 0 0 0 0,0 0-1 0 0,0 0 1 0 0,0 0 0 0 0,0 0 0 0 0,0 0-1 0 0,0 0 1 0 0,0 0 0 0 0,0 0 0 0 0,-1 0-1 0 0,1 0 1 0 0,0 0 0 0 0,0 0 0 0 0,0 0-1 0 0,0 0 1 0 0,0 0 0 0 0,0 0-1 0 0,0 0 1 0 0,0 0 0 0 0,0 0 0 0 0,-1 0-1 0 0,0 0 7 0 0,-1-1 0 0 0,0 1 0 0 0,0 0 1 0 0,1-1-1 0 0,-1 0 0 0 0,0 1 0 0 0,1-1 1 0 0,-1 0-1 0 0,0 0 0 0 0,1 0 0 0 0,-2-1-7 0 0,-4-2-5 0 0,6 3 5 0 0,0 1 0 0 0,0-1 0 0 0,0 1 0 0 0,0-1 0 0 0,0 1 0 0 0,0 0 0 0 0,0-1 0 0 0,0 1 0 0 0,0 0 0 0 0,0 0 0 0 0,0 0 0 0 0,0 0 0 0 0,0 0 0 0 0,0 0 0 0 0,0 0 0 0 0,0 0 0 0 0,0 0 0 0 0,-31 1 0 0 0,16-1 2 0 0,-29 0-92 0 0,29 3 90 0 0,-15 13 0 0 0,15-3 0 0 0,0 0 0 0 0,3-8 0 0 0,8 6 0 0 0,-8-6-10 0 0,-3 8-33 0 0,-7 8 32 0 0,21-18 12 0 0,-7 20-14 0 0,4-15-10 0 0,4-6 20 0 0,0-1 1 0 0,0 1-1 0 0,0-1 1 0 0,0 1-1 0 0,1-1 0 0 0,-1 1 1 0 0,1-1-1 0 0,-1 1 0 0 0,1-1 1 0 0,-1 1-1 0 0,1 0 1 0 0,0-1-1 0 0,0 1 0 0 0,0 0 3 0 0,0-1 0 0 0,0-1 0 0 0,0 1 0 0 0,0 0 0 0 0,0-1 0 0 0,0 1 0 0 0,-1 0 0 0 0,1-1 0 0 0,0 1 0 0 0,0 0 0 0 0,0-1 0 0 0,0 1 0 0 0,-1 0 0 0 0,1-1 0 0 0,0 1 0 0 0,-1-1 0 0 0,1 1 0 0 0,-1 0 0 0 0,1-1 0 0 0,0 1 0 0 0,-1-1 0 0 0,1 1 0 0 0,-1-1 0 0 0,1 0 0 0 0,-1 1 0 0 0,0-1 0 0 0,1 1 0 0 0,-1-1 0 0 0,1 0 0 0 0,-1 1 0 0 0,0-1 0 0 0,1 1 0 0 0,-1-1 0 0 0,1 1 0 0 0,-1-1 0 0 0,1 1 0 0 0,0-1 0 0 0,-1 1 0 0 0,1-1 0 0 0,0 1 0 0 0,-1 0 0 0 0,1-1 0 0 0,0 1 0 0 0,-1 0 0 0 0,1-1 0 0 0,0 1 0 0 0,0 0 0 0 0,0-1 0 0 0,0 1 0 0 0,0 0 0 0 0,0-1 0 0 0,0 1 0 0 0,0 0 0 0 0,0-1 0 0 0,1 6 0 0 0,-2-5 0 0 0,-12 24 0 0 0,12-24 0 0 0,1-1 0 0 0,0 1 0 0 0,0 0 0 0 0,-1-1 0 0 0,1 1 0 0 0,0 0 0 0 0,0 0 0 0 0,0-1 0 0 0,0 1 0 0 0,0 0 0 0 0,0-1 0 0 0,0 1 0 0 0,0 0 0 0 0,0 0 0 0 0,0-1 0 0 0,0 1 0 0 0,0 0 0 0 0,1-1 0 0 0,-1 1 0 0 0,0 0 0 0 0,1 0 0 0 0,1 3-7 0 0,2 0-39 0 0,14 15-361 0 0,-16-17 339 0 0,0-1-279 0 0,-1 0 57 0 0,0 0 52 0 0,0 0 45 0 0,1-1 14 0 0,-1 0 48 0 0,0 0 21 0 0,1 0 9 0 0,1 0-76 0 0,-2 0 66 0 0,0 1-50 0 0,-1 0 80 0 0,0-1-1 0 0,1 1 1 0 0,-1-1 0 0 0,0 1 0 0 0,1 0-1 0 0,-1-1 1 0 0,0 1 0 0 0,0 0 0 0 0,0-1-1 0 0,0 1 1 0 0,0 0 0 0 0,0-1 0 0 0,0 1-1 0 0,0 0 1 0 0,0-1 81 0 0,0 0 0 0 0,0 3-1230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38.3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47 252 8464 0 0,'0'0'190'0'0,"0"3"28"0"0,0 0-148 0 0,0 2 40 0 0,0 1 5 0 0,0-1-8 0 0,0 1 44 0 0,0 4 53 0 0,0 2 64 0 0,0-6 177 0 0,0 1-87 0 0,0-1-111 0 0,0 0-35 0 0,0 16 384 0 0,0-12-311 0 0,0 0 74 0 0,0-1 104 0 0,0-1 67 0 0,0-4-216 0 0,0 0 38 0 0,0 0 41 0 0,0-1 43 0 0,0 1 47 0 0,0-1 49 0 0,0-1-346 0 0,-2-4-1 0 0,-9-9 6 0 0,9 8 0 0 0,1-3 15 0 0,0 1-80 0 0,-2-2-41 0 0,-3-1-26 0 0,4 6-8 0 0,-1-2 68 0 0,2 1-53 0 0,1-6-17 0 0,1 6-10 0 0,-3-8 52 0 0,-3-1 1 0 0,3 11-81 0 0,1-1 1 0 0,0 1 0 0 0,1-1 0 0 0,-1 0 0 0 0,0 0 0 0 0,0 0-1 0 0,1 0 1 0 0,-1 1 0 0 0,1-1 0 0 0,0 0 0 0 0,-1 0 0 0 0,1 0-1 0 0,0-2-11 0 0,0-50 182 0 0,0 35-157 0 0,0 0-40 0 0,0 17 15 0 0,0 1 0 0 0,1-1 0 0 0,-1 0 0 0 0,0 0 0 0 0,1 0 0 0 0,-1 1 0 0 0,1-1 0 0 0,0 0 0 0 0,-1 1 0 0 0,1-1 0 0 0,0 1 0 0 0,0-1 0 0 0,0 0 0 0 0,0 1 0 0 0,0-1 0 0 0,0 1 0 0 0,0-1 0 0 0,0 1 0 0 0,-1-1 0 0 0,1 0 0 0 0,-1 1 0 0 0,1-1 0 0 0,-1 0 0 0 0,0 0 0 0 0,1 1 0 0 0,-1-1 0 0 0,0 0 0 0 0,0 0 0 0 0,0 0 0 0 0,0 1 0 0 0,1-1 0 0 0,-1 0 0 0 0,0 1 0 0 0,1-1 0 0 0,-1 0 0 0 0,1 1 0 0 0,0-1 0 0 0,-1 1 0 0 0,1-1 0 0 0,0 1 0 0 0,0-1 0 0 0,0 1 0 0 0,0-1 0 0 0,0 1 0 0 0,1 0 0 0 0,-1 0 0 0 0,0 0 0 0 0,1-1 0 0 0,22-21 0 0 0,-21 20 0 0 0,-1-2 0 0 0,0 0 0 0 0,-2 4 0 0 0,0 0 0 0 0,1 1 0 0 0,-1-1 0 0 0,0 1 0 0 0,1-1 0 0 0,-1 0 0 0 0,0 1 0 0 0,1-1 0 0 0,-1 1 0 0 0,1-1 0 0 0,-1 1 0 0 0,1-1 0 0 0,-1 1 0 0 0,1-1 0 0 0,-1 1 0 0 0,1 0 0 0 0,0-1 0 0 0,-1 1 0 0 0,1 0 0 0 0,-1-1 0 0 0,1 1 0 0 0,0 0 0 0 0,4-3 0 0 0,27-12 0 0 0,-14 1 0 0 0,6 1-10 0 0,-16 10-35 0 0,-2 5 37 0 0,-2-2-3 0 0,1-4-39 0 0,-3 3 47 0 0,-1 0 0 0 0,0-1 0 0 0,1 1 0 0 0,-1 0 1 0 0,1 0-1 0 0,-1 0 0 0 0,1 1 0 0 0,0-1 0 0 0,-1 0 0 0 0,1 1 0 0 0,0-1 0 0 0,-1 1 0 0 0,2-1 3 0 0,10 0-43 0 0,3 1-77 0 0,-7 0 23 0 0,1-2-272 0 0,1-3-240 0 0,2-1 6 0 0,-4 4 225 0 0,-5 1 211 0 0,-1 1-37 0 0,0 0 0 0 0,-1 0-36 0 0,1 0-41 0 0,-1 0-47 0 0,1 0-50 0 0,-1 0-46 0 0,0 0-41 0 0,0 0-37 0 0,0 0-141 0 0,0 0-35 0 0,4 0-1482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39.2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5840 0 0,'0'13'132'0'0,"0"-11"17"0"0,3 1 11 0 0,7 10-21 0 0,-5-3-109 0 0,2 4-28 0 0,-3-6-6 0 0,-1 0 41 0 0,-3 0 78 0 0,0 0 71 0 0,2 2 81 0 0,3 0 2 0 0,-1 1-25 0 0,-1-3-16 0 0,-2-1 34 0 0,0 1 90 0 0,1 4 159 0 0,2-3-103 0 0,3 5 23 0 0,-6-8-302 0 0,0 1 46 0 0,-1 2 76 0 0,0 5 172 0 0,0 1-10 0 0,1-6-176 0 0,0-2-80 0 0,0-1-51 0 0,5 10 165 0 0,-2-4-101 0 0,-1 8 18 0 0,-3 1-11 0 0,0 1 44 0 0,0-1 38 0 0,0 0 33 0 0,0 28 514 0 0,0 22 551 0 0,-2-66-1171 0 0,-9 5-6 0 0,8-6-23 0 0,2 0-82 0 0,2 4-15 0 0,-1-8-36 0 0,0 3 128 0 0,0-3-4 0 0,0 0-17 0 0,0 0-3 0 0,0 0 0 0 0,0 0-2 0 0,0-3-13 0 0,1-5-43 0 0,-1 5-45 0 0,0-1 0 0 0,1 1 0 0 0,-1-1 1 0 0,-1 1-1 0 0,1-1 0 0 0,0 0 0 0 0,-1 1 0 0 0,0-1 0 0 0,0 0-25 0 0,-4-4 15 0 0,4 6-10 0 0,0 1 0 0 0,0 0 0 0 0,0-1 0 0 0,0 1 0 0 0,1-1 0 0 0,-1 0 0 0 0,0 1 1 0 0,1-1-1 0 0,0 1 0 0 0,-1-1 0 0 0,1 0 0 0 0,0 1 0 0 0,0-1 0 0 0,0 0 0 0 0,0-1-5 0 0,0-21 32 0 0,0-3 50 0 0,0-2 60 0 0,0 2 72 0 0,2 15-134 0 0,2 3-69 0 0,3-5-60 0 0,-6-2-19 0 0,-1 2 2 0 0,4 0-42 0 0,3 1 22 0 0,1 0 48 0 0,-3 5 41 0 0,1 0 0 0 0,0 0 1 0 0,7-5-4 0 0,0-3 65 0 0,-11 11-45 0 0,-2 4-15 0 0,1 1 0 0 0,-1-1 0 0 0,0 0-1 0 0,1 1 1 0 0,-1-1 0 0 0,0 0 0 0 0,1 1 0 0 0,-1-1 0 0 0,1 1-1 0 0,-1-1 1 0 0,0 1 0 0 0,1-1 0 0 0,-1 1 0 0 0,1-1-1 0 0,0 1 1 0 0,-1 0 0 0 0,1-1 0 0 0,-1 1 0 0 0,1 0-1 0 0,0-1 1 0 0,-1 1 0 0 0,1 0-5 0 0,4-3 19 0 0,19-10 81 0 0,-12 6-92 0 0,0 1-73 0 0,-8 5 24 0 0,0 0 0 0 0,0 0-1 0 0,1 0 1 0 0,-1 1 0 0 0,0-1 0 0 0,1 1-1 0 0,-1 0 1 0 0,0 1 0 0 0,5 0 41 0 0,7-1-118 0 0,31 0-96 0 0,-15 0 152 0 0,-31 1 69 0 0,1-1 0 0 0,0 0 0 0 0,-1 0 0 0 0,1 0 1 0 0,-1 1-1 0 0,1-1 0 0 0,0 1 0 0 0,-1 0 0 0 0,1-1 0 0 0,-1 1 0 0 0,1 0 1 0 0,-1 0-1 0 0,1 0 0 0 0,-1 0-7 0 0,7 4 30 0 0,1-1 8 0 0,16 10-12 0 0,-2-3-26 0 0,-19-10 0 0 0,1 1 0 0 0,-1 0 0 0 0,0 0 0 0 0,0 0 0 0 0,0 0 0 0 0,0 1 0 0 0,0 0 0 0 0,1 1 0 0 0,-3-2 0 0 0,1 0 0 0 0,0 0 0 0 0,0 0 0 0 0,0 0 0 0 0,0-1 0 0 0,1 1 0 0 0,-2-1 0 0 0,0 0 0 0 0,0 0 0 0 0,0 0 0 0 0,-1 0 0 0 0,1 0 0 0 0,0 0 0 0 0,-1 0 0 0 0,1 1 0 0 0,0-1 0 0 0,-1 1 0 0 0,0-1 0 0 0,1 1 0 0 0,-1 0 0 0 0,4 9 0 0 0,-4-9 0 0 0,0 0 0 0 0,0 0 0 0 0,1 1 0 0 0,-1-1 0 0 0,0 0 0 0 0,1 0 0 0 0,-1 0 0 0 0,1 0 0 0 0,0 0 0 0 0,0 0 0 0 0,-1-1 0 0 0,1 1 0 0 0,-1 0 0 0 0,0 1 0 0 0,1-1 0 0 0,-1 0 0 0 0,0 0 0 0 0,0 0 0 0 0,0 1 0 0 0,-1-1 0 0 0,1 1 0 0 0,0-1 0 0 0,-1 0 0 0 0,0 2 0 0 0,1 36 0 0 0,-2-34 0 0 0,1 0 0 0 0,-1 0 0 0 0,2 0 0 0 0,-1 0 0 0 0,1 0 0 0 0,0 0 0 0 0,0 1 0 0 0,5 9 0 0 0,-5-13 0 0 0,1 0 0 0 0,-1 1 0 0 0,0-1 0 0 0,0 0 0 0 0,-1 1 0 0 0,1-1 0 0 0,-1 1 0 0 0,0 1 0 0 0,0-4 0 0 0,0 1 0 0 0,0 0 0 0 0,0 0 0 0 0,0 0 0 0 0,-1-1 0 0 0,1 1 0 0 0,0 0 0 0 0,-1 0 0 0 0,0-1 0 0 0,1 1 0 0 0,-1 0 0 0 0,0-1 0 0 0,0 1 0 0 0,0 0 0 0 0,0-1 0 0 0,0 1 0 0 0,0 0 0 0 0,0-1 0 0 0,0 1 0 0 0,0-1 0 0 0,1 1 0 0 0,-1 0 0 0 0,1 0 0 0 0,-1-1 0 0 0,1 1 0 0 0,0 0 0 0 0,0 0 0 0 0,0 0 0 0 0,0 0 0 0 0,0 59 0 0 0,0-60 0 0 0,0 0 0 0 0,0 1 0 0 0,0-1 0 0 0,1 0 0 0 0,-1 0 0 0 0,1 1 0 0 0,-1-1 0 0 0,1 0 0 0 0,-1 0 0 0 0,1 0 0 0 0,-1 0 0 0 0,1 0 0 0 0,0 1 0 0 0,0-1 0 0 0,0 0 0 0 0,0-1 0 0 0,0 1 0 0 0,0 0 0 0 0,0 0 0 0 0,0 0 0 0 0,0-1 0 0 0,0 1 0 0 0,0 0 0 0 0,0-1 0 0 0,0 1 0 0 0,2 0 0 0 0,5 3 0 0 0,-8-3 0 0 0,1-1 0 0 0,0 1 0 0 0,0-1 0 0 0,0 1 0 0 0,0-1 0 0 0,-1 1 0 0 0,1-1 0 0 0,0 1 0 0 0,0 0 0 0 0,-1 0 0 0 0,1-1-1 0 0,-1 1 1 0 0,1 0 0 0 0,-1 0 0 0 0,1 0 0 0 0,0 0 0 0 0,-2 0 1 0 0,1-1-1 0 0,0 0 1 0 0,0 1-1 0 0,0-1 1 0 0,-1 0 0 0 0,1 1-1 0 0,0-1 1 0 0,-1 1-1 0 0,1-1 1 0 0,0 0-1 0 0,-1 0 1 0 0,1 1 0 0 0,0-1-1 0 0,-1 0 1 0 0,1 0-1 0 0,0 1 1 0 0,-1-1-1 0 0,1 0 1 0 0,-1 0 0 0 0,1 0-1 0 0,-1 0 0 0 0,0 1 3 0 0,0 0 1 0 0,0-1-1 0 0,-1 1 0 0 0,1 0 1 0 0,0 0-1 0 0,0 0 0 0 0,0 0 0 0 0,0-1 1 0 0,0 2-1 0 0,0-1 0 0 0,0 0 1 0 0,0 0-1 0 0,0 1-3 0 0,1-1 1 0 0,-1 1-1 0 0,0-1 1 0 0,1 1 0 0 0,-1-1 0 0 0,0 0 0 0 0,0 1-1 0 0,0-1 1 0 0,0 0 0 0 0,0 1 0 0 0,0-1 0 0 0,0 0-1 0 0,0 0 1 0 0,0 0 0 0 0,-1 0 0 0 0,0 0-1 0 0,2 0-1 0 0,0-1 1 0 0,0 0-1 0 0,-1 0 0 0 0,1 0 1 0 0,0 0-1 0 0,0 1 1 0 0,0-1-1 0 0,-1 0 0 0 0,1 0 1 0 0,0 0-1 0 0,0 1 1 0 0,0-1-1 0 0,0 0 0 0 0,0 0 1 0 0,-1 1-1 0 0,1-1 1 0 0,0 0-1 0 0,0 0 0 0 0,0 1 1 0 0,0-1-1 0 0,0 0 0 0 0,0 1 1 0 0,0-1-1 0 0,0 0 1 0 0,0 0-1 0 0,0 1 0 0 0,0-1 1 0 0,0 0-1 0 0,0 0 1 0 0,0 1-1 0 0,0-1 0 0 0,0 0 1 0 0,1 1 0 0 0,-1 1-91 0 0,0-2 20 0 0,0 0-79 0 0,0 0-91 0 0,0 0 70 0 0,0 0-41 0 0,0 0-44 0 0,0 0-40 0 0,0 0-38 0 0,0 0-35 0 0,0 0-239 0 0,0-1-57 0 0,0 0-784 0 0,0-4-621 0 0,0-3-1176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39.8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 8840 0 0,'0'0'197'0'0,"0"0"24"0"0,0 0 19 0 0,2 0-29 0 0,29 0 131 0 0,36 0 842 0 0,-41 0-754 0 0,-15 0-284 0 0,0 0-39 0 0,2 0-44 0 0,-1 0-52 0 0,-6 0 48 0 0,0-1 0 0 0,1 1 0 0 0,-1-2 0 0 0,4 0-59 0 0,18-3 154 0 0,-25 5-142 0 0,-1 0 1 0 0,0 0-1 0 0,0 1 0 0 0,0-1 0 0 0,0 1 0 0 0,0 0 1 0 0,0-1-1 0 0,1 1-12 0 0,12 4 94 0 0,0-4 12 0 0,-5-1-49 0 0,10-1 72 0 0,-2 5 65 0 0,-8-1-96 0 0,9 3 82 0 0,-11-3-82 0 0,-1 1 34 0 0,3 0-8 0 0,-2 0-47 0 0,2-1-31 0 0,7-1-27 0 0,-16-2-18 0 0,0 0 2 0 0,1 0-1 0 0,-1 0 1 0 0,1 0 0 0 0,0 0 0 0 0,-1 0 0 0 0,1 0 0 0 0,-1 0-1 0 0,1 1 1 0 0,-1-1 0 0 0,1 0 0 0 0,-1 1 0 0 0,1 0 0 0 0,-1-1-1 0 0,1 1 1 0 0,-1 0 0 0 0,1 0-3 0 0,21 11 8 0 0,-22-11-8 0 0,0 0 0 0 0,1 0 0 0 0,-1-1 0 0 0,0 1 0 0 0,0 0 0 0 0,0 0 0 0 0,0 0 0 0 0,0 0 0 0 0,-1 0 0 0 0,1 0 0 0 0,0 1 0 0 0,0 0 0 0 0,9 14-3 0 0,-6-16 6 0 0,-2-1 9 0 0,1 1 46 0 0,-3 0 8 0 0,0 3-2 0 0,0 23 121 0 0,0-5-18 0 0,-1-19-157 0 0,1 1 1 0 0,-1-1-1 0 0,0 0 1 0 0,1 0-1 0 0,-1 0 1 0 0,0 0-1 0 0,0 0 1 0 0,-1 0 0 0 0,1 0-1 0 0,0 0 1 0 0,-1-1-1 0 0,1 1 1 0 0,-1 0-11 0 0,-23 23 112 0 0,20-20-73 0 0,-2-1 47 0 0,-2-5-63 0 0,6 1-4 0 0,3 0-17 0 0,-1 0 0 0 0,0 0 1 0 0,1 0-1 0 0,-1 0 0 0 0,0 0 1 0 0,1 0-1 0 0,-1 0 1 0 0,0 0-1 0 0,1 0 0 0 0,-1 1 1 0 0,0-1-1 0 0,1 0 0 0 0,-1 0 1 0 0,1 1-1 0 0,-1-1 1 0 0,0 0-1 0 0,1 1 0 0 0,-1-1 1 0 0,1 1-1 0 0,-1-1 0 0 0,1 1 1 0 0,-1-1-1 0 0,1 1 1 0 0,0-1-1 0 0,-1 1 0 0 0,1 0-2 0 0,-1-1 0 0 0,1 1 0 0 0,0-1 1 0 0,-1 1-1 0 0,1-1 0 0 0,-1 1 0 0 0,1-1 0 0 0,-1 1 0 0 0,1-1 0 0 0,-1 1 0 0 0,1-1 0 0 0,-1 0 0 0 0,0 1 0 0 0,1-1 1 0 0,-1 0-1 0 0,1 1 0 0 0,-1-1 0 0 0,0 0 0 0 0,1 0 0 0 0,-1 0 0 0 0,0 0 0 0 0,1 1 0 0 0,-1-1 0 0 0,0 0 0 0 0,0 0 0 0 0,1 0 1 0 0,-1-1-1 0 0,-1 2 0 0 0,0-1 0 0 0,0 0 0 0 0,0 0 0 0 0,0 1 1 0 0,0-1-1 0 0,0 1 0 0 0,0 0 0 0 0,1 0 1 0 0,-1-1-1 0 0,0 1 0 0 0,0 0 0 0 0,0 1 0 0 0,-7 3 39 0 0,-2-3 66 0 0,6 1 53 0 0,-8 7 2 0 0,0-4-10 0 0,8 0-73 0 0,5-5-73 0 0,0-1 0 0 0,0 1 0 0 0,-1-1 0 0 0,1 0 0 0 0,0 1 0 0 0,-1-1 1 0 0,1 1-1 0 0,0-1 0 0 0,-1 0 0 0 0,1 1 0 0 0,0-1 0 0 0,-1 0 1 0 0,1 1-1 0 0,-1-1 0 0 0,1 0 0 0 0,-1 0 0 0 0,1 0 0 0 0,0 1 1 0 0,-1-1-1 0 0,1 0 0 0 0,-1 0 0 0 0,1 0 0 0 0,-1 0 0 0 0,1 0 0 0 0,-1 0 1 0 0,1 0-1 0 0,-1 0 0 0 0,1 0 0 0 0,-1 0 0 0 0,1 0 0 0 0,-1 0 1 0 0,0 0-5 0 0,-15 2 96 0 0,1 12-38 0 0,9-9-75 0 0,4-3 10 0 0,-2 2-33 0 0,-2 3-32 0 0,-5 4-45 0 0,5-7 223 0 0,1-4-57 0 0,0 1-11 0 0,4 1 52 0 0,0 0-73 0 0,1 1-59 0 0,0 1-44 0 0,-1 8-344 0 0,-1-9 271 0 0,0-1 133 0 0,0-1-64 0 0,0 0-67 0 0,1 0-68 0 0,0 0-49 0 0,-1-1-63 0 0,1 1-64 0 0,0 0-66 0 0,1 1-67 0 0,-1-1-70 0 0,1 1-69 0 0,0 1-73 0 0,0-1-1050 0 0,0-2-1014 0 0</inkml:trace>
  <inkml:trace contextRef="#ctx0" brushRef="#br0" timeOffset="336.47">127 595 5136 0 0,'-1'0'98'0'0,"0"0"-59"0"0,-1 0-66 0 0,-1 0-105 0 0,2 0 104 0 0,0 0 53 0 0,0 0 79 0 0,0 0 76 0 0,-1 0 101 0 0,1 0 119 0 0,0 0-150 0 0,0 0 36 0 0,1 3 342 0 0,0-3-600 0 0,0 1 1 0 0,0-1 0 0 0,0 1 0 0 0,0-1-1 0 0,0 1 1 0 0,0 0 0 0 0,0-1-1 0 0,1 1 1 0 0,-1-1 0 0 0,0 1 0 0 0,0-1-1 0 0,0 1 1 0 0,1-1 0 0 0,-1 1-1 0 0,0-1 1 0 0,0 0 0 0 0,1 1 0 0 0,-1-1-1 0 0,0 1-28 0 0,8 0 503 0 0,2-6-65 0 0,-2-1-84 0 0,-5 3 246 0 0,-3 3-11 0 0,3 0-286 0 0,0 0-57 0 0,-1-1-48 0 0,1 0-42 0 0,0 0-17 0 0,-1 0-39 0 0,5-3 72 0 0,-2 1-45 0 0,-2 1 19 0 0,8-3 202 0 0,-3 1-61 0 0,5-5 59 0 0,-6 1-138 0 0,-5 6-139 0 0,0 0 0 0 0,0-1 0 0 0,0 1 0 0 0,0 0 0 0 0,1 0 0 0 0,-1 0 0 0 0,1 1 0 0 0,-1-1 1 0 0,1 1-1 0 0,1-1-69 0 0,9-2 214 0 0,3 0 75 0 0,0-7 46 0 0,-4 2-65 0 0,7 2 36 0 0,0 1-14 0 0,-6-3-48 0 0,-4 0-104 0 0,0 2-38 0 0,-5 5-61 0 0,0-1 1 0 0,0 1-1 0 0,0 0 0 0 0,0 0 0 0 0,3 0-41 0 0,-4 1 27 0 0,14-6 175 0 0,-3-4-56 0 0,1-2-12 0 0,-1 8-26 0 0,-9-6-4 0 0,8 6-17 0 0,0-5-58 0 0,-10 7 30 0 0,-3 3-19 0 0,0 0-108 0 0,2 0-48 0 0,9 0-11 0 0,-9 0 41 0 0,-1 0 0 0 0,-1 0-36 0 0,0 0-113 0 0,0 0-206 0 0,0 0 332 0 0,0 0 8 0 0,0 0-15 0 0,0 0-40 0 0,0 0-11 0 0,0 0-40 0 0,0 0-46 0 0,0 0-51 0 0,0 0-56 0 0,0 0-51 0 0,0 0-46 0 0,0 0-39 0 0,0 0-145 0 0,0 0-39 0 0,0 0-175 0 0,0 0-469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37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726 143 6392 0 0,'0'0'141'0'0,"0"0"23"0"0,0-3 12 0 0,-3-10-24 0 0,2 9-92 0 0,-1 0-44 0 0,-7-13-117 0 0,4 10 127 0 0,2 3 45 0 0,0-1 57 0 0,-1 1 67 0 0,0-1 79 0 0,0 1-4 0 0,0 1-37 0 0,0-1 0 0 0,0 0-1 0 0,1 0 1 0 0,0 0 0 0 0,-1-2-233 0 0,1 1 200 0 0,-1-2 301 0 0,-3 3-69 0 0,2 2-292 0 0,-2-2 92 0 0,-2-5 258 0 0,0 1 65 0 0,2 3-222 0 0,0 3-113 0 0,-1 1-77 0 0,3 1-64 0 0,-1 0 98 0 0,1-1 45 0 0,-9 1 369 0 0,6 1-290 0 0,3 0-165 0 0,1 1-98 0 0,-5 3 20 0 0,8-4-47 0 0,0 0 0 0 0,-1-1-1 0 0,1 1 1 0 0,-1 0 0 0 0,1 0-1 0 0,-1-1 1 0 0,1 1 0 0 0,-1-1 0 0 0,1 1-1 0 0,-1-1 1 0 0,0 0 0 0 0,1 1 0 0 0,-1-1-1 0 0,0 0-10 0 0,-14 2 75 0 0,8 3-62 0 0,7-4-12 0 0,-1 0 0 0 0,1 0-1 0 0,0 0 1 0 0,-1 0 0 0 0,1-1 0 0 0,-1 1 0 0 0,0 0 0 0 0,1-1 0 0 0,-1 1 0 0 0,1-1 0 0 0,-1 0-1 0 0,0 0 1 0 0,1 1 0 0 0,-1-1-1 0 0,-14 2 43 0 0,-14 10-32 0 0,16-12-11 0 0,13 0 0 0 0,0 0 0 0 0,0 0 0 0 0,0 0 0 0 0,-1 0 0 0 0,1 0 0 0 0,0 0 0 0 0,0 0 0 0 0,0 0 0 0 0,0 0 0 0 0,0 1 0 0 0,0-1 0 0 0,0 0 0 0 0,0 1 0 0 0,0-1 0 0 0,0 1 0 0 0,-1 0 0 0 0,1 0 0 0 0,0-1 0 0 0,0 1 0 0 0,0 0 0 0 0,0-1 0 0 0,0 1 0 0 0,1 0 0 0 0,-1 0 0 0 0,0 0 0 0 0,0 0 0 0 0,1 0 0 0 0,-1 0 0 0 0,1 0 0 0 0,-1 0 0 0 0,1 0 0 0 0,-1 0 0 0 0,1 0 0 0 0,-7 10 0 0 0,-3-5 0 0 0,8-4 0 0 0,1 0 0 0 0,0 0 0 0 0,-1 0 0 0 0,1 1 0 0 0,0-1 1 0 0,0 0-1 0 0,0 1 0 0 0,0 0 0 0 0,1-1-2 0 0,-1 1 0 0 0,0-1 0 0 0,0 0 0 0 0,0 1 0 0 0,-1-1 0 0 0,1 0 0 0 0,0 0 0 0 0,-1 1 2 0 0,-9 2-59 0 0,-4 24 34 0 0,10-10-22 0 0,6 12 41 0 0,0-21 6 0 0,-1 56 0 0 0,0-63 0 0 0,0 1 0 0 0,1-1 0 0 0,-1 0 0 0 0,1 0 0 0 0,0 0 0 0 0,0 0 0 0 0,0 0 0 0 0,0 0 0 0 0,0 1 0 0 0,5 11 0 0 0,-1 14 0 0 0,1-14 0 0 0,-5-11 0 0 0,1-1 0 0 0,-1 0 0 0 0,0 1 0 0 0,0-1 0 0 0,-1 1 0 0 0,1-1 0 0 0,-1 1 0 0 0,0-1 0 0 0,0 1 0 0 0,0 11 0 0 0,0-8 2 0 0,0-1 0 0 0,0 1 0 0 0,0-1 0 0 0,1 0 0 0 0,0 1 0 0 0,0 0-2 0 0,5 8 33 0 0,-5-12-28 0 0,0 0 0 0 0,1 1-1 0 0,-1-1 1 0 0,-1 1 0 0 0,1-1-1 0 0,0 1 1 0 0,-1-1 0 0 0,0 1 0 0 0,0 0-5 0 0,0 74 198 0 0,0-49-170 0 0,0-27-19 0 0,0 0 0 0 0,0 0-1 0 0,0-1 1 0 0,1 1 0 0 0,-1 0 0 0 0,0-1-1 0 0,1 1 1 0 0,-1-1 0 0 0,1 1-1 0 0,0 0 1 0 0,-1-1 0 0 0,1 1 0 0 0,0-1-1 0 0,0 1-8 0 0,5 10 50 0 0,-2 14 19 0 0,-4-24-61 0 0,0-1 0 0 0,0 1 1 0 0,0 0-1 0 0,0 0 1 0 0,-1 0-1 0 0,1 0 0 0 0,-1 0 1 0 0,0 0-1 0 0,0 0-8 0 0,-1 1 13 0 0,1 1 0 0 0,-1 0 0 0 0,0-1 0 0 0,1 1 0 0 0,0 0 0 0 0,0 0 0 0 0,0 0 0 0 0,0 0 0 0 0,1 0 0 0 0,-1 3-13 0 0,1-7 3 0 0,0 1 0 0 0,1 0 0 0 0,-1 0 0 0 0,0 0 0 0 0,0-1 0 0 0,-1 1 0 0 0,1 0 0 0 0,0 0 0 0 0,0-1 0 0 0,0 1 1 0 0,0 0-1 0 0,-1 0 0 0 0,1-1 0 0 0,0 1 0 0 0,-1 0 0 0 0,1 0 0 0 0,0-1 0 0 0,-1 1 0 0 0,1-1 0 0 0,-1 1 0 0 0,1 0 1 0 0,-1-1-1 0 0,1 1 0 0 0,-1-1 0 0 0,0 1 0 0 0,1-1 0 0 0,-1 1-3 0 0,0-1 2 0 0,1 0-1 0 0,-1 1 1 0 0,1-1 0 0 0,-1 0-1 0 0,1 1 1 0 0,-1-1 0 0 0,1 1-1 0 0,-1-1 1 0 0,1 1-1 0 0,0-1 1 0 0,-1 1 0 0 0,1-1-1 0 0,0 1 1 0 0,-1 0 0 0 0,1-1-1 0 0,0 1 1 0 0,0-1 0 0 0,0 1-1 0 0,0 0 1 0 0,-1-1 0 0 0,1 1-1 0 0,0-1 1 0 0,0 1 0 0 0,0 0-1 0 0,0-1 1 0 0,0 1 0 0 0,0 0-2 0 0,0 28 20 0 0,-2-24 74 0 0,-9 6-2 0 0,6-7-22 0 0,-1-4-60 0 0,2 1-23 0 0,3-1 8 0 0,1 1 1 0 0,-1 0-1 0 0,1-1 0 0 0,0 1 1 0 0,0 0-1 0 0,-1-1 1 0 0,1 1-1 0 0,0 0 0 0 0,0-1 1 0 0,0 1-1 0 0,0 0 0 0 0,0-1 1 0 0,0 1-1 0 0,0 0 1 0 0,0-1 4 0 0,0 0-2 0 0,0 1 1 0 0,0-1 0 0 0,0 0 0 0 0,0 0 0 0 0,0 0-1 0 0,0 0 1 0 0,0 0 0 0 0,0 0 0 0 0,0 0 0 0 0,0 0-1 0 0,0 0 1 0 0,0 0 0 0 0,0 1 0 0 0,0-1 0 0 0,0 0-1 0 0,0 0 1 0 0,0 0 0 0 0,0 0 0 0 0,0 0 0 0 0,0 0-1 0 0,0 0 1 0 0,0 0 0 0 0,0 0 0 0 0,0 0 0 0 0,0 0 0 0 0,0 1-1 0 0,0-1 1 0 0,0 0 0 0 0,0 0 0 0 0,-1 0 0 0 0,1 0-1 0 0,0 0 1 0 0,0 0 0 0 0,0 0 0 0 0,0 0 0 0 0,0 0-1 0 0,0 0 1 0 0,0 0 0 0 0,0 0 0 0 0,0 0 0 0 0,0 0-1 0 0,0 0 1 0 0,0 0 0 0 0,-1 0 0 0 0,1 0 0 0 0,0 0-1 0 0,0 0 1 0 0,0 0 0 0 0,0 0 0 0 0,0 0 0 0 0,0 0-1 0 0,0 0 1 0 0,0 0 0 0 0,0 0 0 0 0,0 0 0 0 0,-1 0 0 0 0,1 0 1 0 0,-3 0-5 0 0,0-1-54 0 0,-2-1-125 0 0,-3-2-202 0 0,5 2 244 0 0,1 0 45 0 0,0 0 71 0 0,0 0-179 0 0,2 2 95 0 0,0-1-35 0 0,-1 1-9 0 0,1 0-36 0 0,0 0-41 0 0,0 0-46 0 0,0 0-49 0 0,0 0-47 0 0,0 0-40 0 0,0 0-35 0 0,0 0-131 0 0,0 0-35 0 0,0 0-1350 0 0</inkml:trace>
  <inkml:trace contextRef="#ctx0" brushRef="#br0" timeOffset="568.59">0 411 6592 0 0,'0'0'149'0'0,"0"0"23"0"0,0 0 11 0 0,0 3-30 0 0,1 3-105 0 0,1-2 24 0 0,2-1 60 0 0,0-4 41 0 0,1-6 246 0 0,-2 2-87 0 0,-3 4-288 0 0,1 1 0 0 0,0-1 0 0 0,-1 1 0 0 0,1 0 0 0 0,0-1 0 0 0,0 1 0 0 0,-1 0 0 0 0,1 0 0 0 0,0-1 0 0 0,0 1 0 0 0,-1 0 0 0 0,1 0 0 0 0,0 0 0 0 0,0 0 0 0 0,0 0-44 0 0,7 0 279 0 0,1 1-39 0 0,0-1-57 0 0,-1 0-41 0 0,0 0-43 0 0,-2-2-49 0 0,2-3 28 0 0,-6 4-62 0 0,-1 0 1 0 0,0 0-1 0 0,1 0 0 0 0,-1 0 0 0 0,1 1 1 0 0,-1-1-1 0 0,1 0 0 0 0,0 1 0 0 0,-1 0 1 0 0,1-1-1 0 0,0 1 0 0 0,-1 0 0 0 0,1 0 1 0 0,0-1-17 0 0,24 2 174 0 0,-15 0-125 0 0,-1-1 0 0 0,1 0-1 0 0,0-1 1 0 0,-1 0 0 0 0,5-1-49 0 0,2-3 89 0 0,-11 3-34 0 0,1 0-1 0 0,0 1 0 0 0,-1 0 0 0 0,1 0 1 0 0,0 0-1 0 0,0 1-54 0 0,-1-1 62 0 0,0 1-1 0 0,1-1 1 0 0,-1 0 0 0 0,0 0 0 0 0,5-3-62 0 0,12-1 127 0 0,-9 2-93 0 0,1 2 0 0 0,-1 0 0 0 0,1 1-34 0 0,50 1 51 0 0,-17 0-41 0 0,-35 0-11 0 0,7-1-17 0 0,-3-4-23 0 0,8-3 11 0 0,-8 3-25 0 0,-1 3-33 0 0,2 0-54 0 0,48 1-449 0 0,-18 0 393 0 0,-48 0 198 0 0,1 0 1 0 0,0 0 0 0 0,-1 0 0 0 0,1 0 0 0 0,0 0-1 0 0,-1 0 1 0 0,1 1 0 0 0,0-1 0 0 0,-1 0 0 0 0,1 0-1 0 0,0 0 1 0 0,-1 1 0 0 0,1-1 0 0 0,-1 0 0 0 0,1 1-1 0 0,-1 0 0 0 0,1-1 0 0 0,-1 1 0 0 0,1 0 0 0 0,-1 0 0 0 0,0-1 0 0 0,0 1 0 0 0,0 0 0 0 0,1 0 0 0 0,-1 0 0 0 0,0 0 0 0 0,0 0 0 0 0,0-1 0 0 0,0 1 0 0 0,0 1 0 0 0,0 4-6 0 0,0-4 1 0 0,0 0-1 0 0,0-1 0 0 0,0 1 1 0 0,0 0-1 0 0,0-1 0 0 0,0 1 1 0 0,0 0-1 0 0,0-1 0 0 0,-1 1 1 0 0,1-1-1 0 0,-1 1 0 0 0,0 1 6 0 0,-9 2-25 0 0,-4 20-24 0 0,12-21 61 0 0,-2 8 27 0 0,4 22 112 0 0,1-14-109 0 0,-1 9-8 0 0,0 50 148 0 0,-1-58-51 0 0,0 3-54 0 0,1-19-66 0 0,0 0 0 0 0,0-1 0 0 0,1 1 0 0 0,0 0 0 0 0,0 0 0 0 0,1 2-11 0 0,11 19 54 0 0,-8-18-33 0 0,-4-7-16 0 0,0 0-1 0 0,0 1 0 0 0,0-1 0 0 0,0 1 0 0 0,0 0 0 0 0,0-1 0 0 0,0 1 0 0 0,-1-1 0 0 0,1 1 0 0 0,-1 0 0 0 0,1 0 0 0 0,-1-1 0 0 0,1 3-4 0 0,-1-1 67 0 0,2-1 66 0 0,0-1-112 0 0,-1 1 0 0 0,0-1-1 0 0,1 0 1 0 0,-1 0 0 0 0,1 0-1 0 0,0 0 1 0 0,-1-1 0 0 0,1 1-1 0 0,0 0 1 0 0,1 0-21 0 0,20 1 281 0 0,-17-4-63 0 0,-4-1-154 0 0,2-1 36 0 0,7-7 258 0 0,-7 7-229 0 0,-1 0-57 0 0,-1 1-59 0 0,3-10 213 0 0,2 8-84 0 0,-7 5-133 0 0,1 0 1 0 0,-1 0-1 0 0,0-1 0 0 0,1 1 0 0 0,-1 0 0 0 0,1-1 0 0 0,-1 1 0 0 0,0 0 0 0 0,1-1 0 0 0,-1 1 0 0 0,0 0 1 0 0,1-1-1 0 0,-1 1 0 0 0,0-1 0 0 0,0 1 0 0 0,1-1 0 0 0,-1 1 0 0 0,0 0 0 0 0,0-1 0 0 0,0 1 0 0 0,1-1 1 0 0,-1 1-1 0 0,0-1 0 0 0,0 1 0 0 0,0-1 0 0 0,0 1 0 0 0,0-1 0 0 0,0 1 0 0 0,0-1 0 0 0,0 1 0 0 0,0-1 1 0 0,-1 0-10 0 0,4-12 172 0 0,2 3-74 0 0,-4 8-86 0 0,0 1 0 0 0,0-1-1 0 0,0 0 1 0 0,0 1 0 0 0,-1-1 0 0 0,1 0-1 0 0,-1 1 1 0 0,1-1 0 0 0,-1 0-1 0 0,1 0 1 0 0,-1 1 0 0 0,0-1-1 0 0,0 0-11 0 0,1-11 72 0 0,-1 9-51 0 0,0 1 1 0 0,0-1-1 0 0,0 0 0 0 0,0 0 0 0 0,-1 0 0 0 0,1 0 0 0 0,-1 0 1 0 0,-1-2-22 0 0,-2-5 26 0 0,3 8-15 0 0,-1 0 1 0 0,1 0-1 0 0,0 0 0 0 0,0 0 0 0 0,0 0 1 0 0,1-1-1 0 0,-1 1 0 0 0,1 0 1 0 0,-1-3-12 0 0,-1-10 49 0 0,-4-2-36 0 0,1 8-11 0 0,1 0 6 0 0,-1 0 1 0 0,0 0 0 0 0,0 1 0 0 0,-1 0-1 0 0,-4-5-8 0 0,-6-11 4 0 0,4 1-71 0 0,11 20-50 0 0,-1 0 34 0 0,0-4-3 0 0,-2-1 81 0 0,-4-11 89 0 0,4 13-114 0 0,2 1-45 0 0,-1 1-58 0 0,1 0-73 0 0,-1 0-85 0 0,1 2 24 0 0,0 0-55 0 0,0 0-60 0 0,0 0-65 0 0,0 1-69 0 0,0-1-74 0 0,0 1-78 0 0,0-1-85 0 0,0 1-866 0 0,1 2-911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43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5840 0 0,'0'0'132'0'0,"0"0"17"0"0,0 0 11 0 0,0 0-48 0 0,0 0 0 0 0,0 0 49 0 0,0 0 143 0 0,0 0 263 0 0,0 3 17 0 0,0 7-15 0 0,0-7-87 0 0,0-3-40 0 0,2 2-8 0 0,9 9-16 0 0,-10-9-214 0 0,0 0-55 0 0,0 0-47 0 0,0 0-36 0 0,-3 6 70 0 0,2-8-85 0 0,0 3 134 0 0,0 0-36 0 0,0 3 59 0 0,0-1-94 0 0,0 5 45 0 0,0-6-46 0 0,3 2 135 0 0,-2-5-219 0 0,0 0 0 0 0,0 1-1 0 0,1-1 1 0 0,-1 1 0 0 0,-1-1-1 0 0,1 1 1 0 0,0-1 0 0 0,0 1-1 0 0,0 0 1 0 0,-1-1 0 0 0,1 1-1 0 0,-1 0 1 0 0,1 0-29 0 0,0 13 267 0 0,-1-7-74 0 0,0 0 54 0 0,0-1-37 0 0,0 13 102 0 0,-1 5-77 0 0,1-21-198 0 0,0 1 1 0 0,1 0 0 0 0,-1 0 0 0 0,1-1 0 0 0,1 4-38 0 0,4 6 92 0 0,-5-13-80 0 0,0 0 0 0 0,0 1 0 0 0,-1-1 0 0 0,1 0-1 0 0,0 1 1 0 0,-1-1 0 0 0,1 1 0 0 0,-1 0 0 0 0,0-1 0 0 0,0 1 0 0 0,1-1-1 0 0,-1 1 1 0 0,0-1-12 0 0,0 15 82 0 0,0 14 31 0 0,0-10-34 0 0,0-14-76 0 0,1 0 0 0 0,0-1 1 0 0,0 1-1 0 0,1-1 1 0 0,1 4-4 0 0,-1-3 0 0 0,-1-1-1 0 0,1 1 1 0 0,-1-1 0 0 0,0 1 0 0 0,0 3 0 0 0,-1 16 113 0 0,0-3 88 0 0,0-3 29 0 0,0 28 366 0 0,0 0-200 0 0,0-18-85 0 0,0-26-151 0 0,0-3 8 0 0,0 0 35 0 0,0 2 18 0 0,0 2-72 0 0,0-1-67 0 0,0 14 35 0 0,0-10 19 0 0,0-3-12 0 0,0 0 49 0 0,0-1 59 0 0,0 0 67 0 0,2 0-245 0 0,9 7-54 0 0,-9-7-28 0 0,-2-3-36 0 0,0 0-198 0 0,0 0-55 0 0,0 0 165 0 0,0 0-53 0 0,0 0-82 0 0,0 0 92 0 0,0 0-41 0 0,0 0-43 0 0,0 0-41 0 0,0 0-38 0 0,0 0-34 0 0,0 0-252 0 0,0 0-57 0 0,0 0-822 0 0,0 0-644 0 0,0 0-1228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44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8352 0 0,'0'0'190'0'0,"0"0"28"0"0,0 0 7 0 0,0 0-72 0 0,0 0-7 0 0,0 0 57 0 0,0 0 180 0 0,0 0 332 0 0,0 0 21 0 0,0 0-20 0 0,0 0-111 0 0,0 0-49 0 0,0 0-10 0 0,0 0-24 0 0,0 0-90 0 0,0 0-44 0 0,0 0-10 0 0,0 0-13 0 0,0 0-45 0 0,0 0-21 0 0,0 0-4 0 0,0 0-4 0 0,0 0-23 0 0,0 0-11 0 0,0 0-1 0 0,0 0-20 0 0,0 0-84 0 0,0 0-37 0 0,0 0-10 0 0,0 0-7 0 0,0 0-64 0 0,0 0-46 0 0,0 0-40 0 0,0 0-82 0 0,0 0-145 0 0,0 0 139 0 0,0 0-58 0 0,0 0-82 0 0,0 0 88 0 0,0 0-41 0 0,0 0-42 0 0,0 0-42 0 0,0 0-38 0 0,0 0-34 0 0,1 0-251 0 0,-1 0-56 0 0,2 0-817 0 0,2 0-642 0 0,5 0-1220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379 175 7312 0 0,'0'0'165'0'0,"0"0"22"0"0,0 0 9 0 0,0-2-20 0 0,-1-22-138 0 0,1 23-38 0 0,0 1 0 0 0,0 0 0 0 0,0 0 0 0 0,0 0 0 0 0,0-1 0 0 0,0 1 0 0 0,-1 0 0 0 0,1 0 0 0 0,0 0 0 0 0,0-1 0 0 0,0 1 0 0 0,0 0 0 0 0,0 0 1 0 0,0 0-1 0 0,-1 0 0 0 0,1 0 0 0 0,0-1 0 0 0,0 1 0 0 0,0 0 0 0 0,0 0 0 0 0,-1 0 0 0 0,1 0 0 0 0,0 0 0 0 0,0 0 0 0 0,0 0 0 0 0,0 0 0 0 0,-1 0 1 0 0,1 0-1 0 0,0-1 0 0 0,0 1 0 0 0,0 0 0 0 0,-1 0 0 0 0,-6-3 70 0 0,5-2 90 0 0,-1 0 63 0 0,-4 0 120 0 0,7 5-322 0 0,-1-1 0 0 0,1 1 1 0 0,0 0-1 0 0,-1 0 1 0 0,1 0-1 0 0,0-1 0 0 0,-1 1 1 0 0,1 0-1 0 0,0 0 1 0 0,-1-1-1 0 0,1 1 1 0 0,0 0-1 0 0,0-1 0 0 0,-1 1 1 0 0,1 0-1 0 0,0-1 1 0 0,0 1-1 0 0,-1-1 1 0 0,1 1-1 0 0,0 0 0 0 0,0-1 1 0 0,0 1-1 0 0,0-1 1 0 0,0 1-1 0 0,0 0 1 0 0,0-1-1 0 0,0 1 0 0 0,0-1 1 0 0,0 1-1 0 0,0-1 1 0 0,0 1-22 0 0,-3-6 508 0 0,0 3-442 0 0,-1-1 83 0 0,-3-4 197 0 0,-13-11 626 0 0,14 14-739 0 0,2 2-77 0 0,-1 1-59 0 0,-1-1 81 0 0,1-5 43 0 0,2 3-157 0 0,3 4-52 0 0,-1 0-1 0 0,1 1 1 0 0,-1-1-1 0 0,1 0 1 0 0,-1 0-1 0 0,1 0 1 0 0,-1 1-1 0 0,0-1 1 0 0,1 0-1 0 0,-1 1 0 0 0,0-1 1 0 0,0 1-1 0 0,1-1 1 0 0,-1 1-1 0 0,0-1-11 0 0,-13-2 214 0 0,12 3-176 0 0,-1 0 0 0 0,1 0 0 0 0,0-1-1 0 0,0 1 1 0 0,-1-1 0 0 0,1 0 0 0 0,0 1-1 0 0,-1-1-37 0 0,-5-4 114 0 0,-7-4 99 0 0,0 1-7 0 0,6 3-105 0 0,0 2-4 0 0,-16 3 51 0 0,17 0-76 0 0,0 1 33 0 0,5-1-73 0 0,1-1-20 0 0,0 1 1 0 0,0 0-1 0 0,0 0 1 0 0,1 0-1 0 0,-1 0 1 0 0,0 0-1 0 0,0 1 1 0 0,0-1 0 0 0,1 1-1 0 0,-1-1 1 0 0,-1 1-13 0 0,-2 6 52 0 0,5-7-49 0 0,0 1 0 0 0,0-1 0 0 0,0 1 0 0 0,-1-1-1 0 0,1 0 1 0 0,0 1 0 0 0,-1-1 0 0 0,1 1 0 0 0,0-1 0 0 0,-1 0 0 0 0,1 1 0 0 0,-1-1 0 0 0,1 0 0 0 0,0 0 0 0 0,-1 1 0 0 0,1-1 0 0 0,-1 0 0 0 0,1 0 0 0 0,-1 0 0 0 0,1 1 0 0 0,-1-1 0 0 0,1 0 0 0 0,-1 0 0 0 0,1 0 0 0 0,-1 0 0 0 0,1 0-1 0 0,-1 0 1 0 0,1 0 0 0 0,-1 0 0 0 0,1 0 0 0 0,-1 0 0 0 0,0-1-3 0 0,1 1 1 0 0,-1 1 0 0 0,0-1 0 0 0,0 0 0 0 0,0 0 0 0 0,0 0 0 0 0,0 0 0 0 0,0 1 0 0 0,1-1 0 0 0,-1 0 0 0 0,0 1 0 0 0,0-1 0 0 0,0 1 0 0 0,1-1 0 0 0,-1 1 0 0 0,0-1 0 0 0,1 1 0 0 0,-1-1 0 0 0,0 1 0 0 0,1 0 0 0 0,-1-1 0 0 0,1 1 0 0 0,-1 0-1 0 0,-9 21 45 0 0,3-6-26 0 0,1-5-19 0 0,1-1 0 0 0,0 2 0 0 0,-2 6 0 0 0,4-9 0 0 0,-2 28 0 0 0,2-29 2 0 0,-5 20-1 0 0,6-1 49 0 0,2-18-42 0 0,1-6-3 0 0,-1 0 0 0 0,0 0 0 0 0,0 0 0 0 0,0 0 0 0 0,0 0 1 0 0,0 0-1 0 0,-1 0 0 0 0,1 0 0 0 0,-1-1 0 0 0,0 1 0 0 0,0 1-5 0 0,-1-1 2 0 0,0 1 0 0 0,0 0 1 0 0,1-1-1 0 0,0 1 0 0 0,-1 0 0 0 0,1 0 1 0 0,0 0-1 0 0,1 0 0 0 0,-1 0 1 0 0,1 3-3 0 0,0-6 4 0 0,0 1 0 0 0,0 0 0 0 0,0-1 0 0 0,0 1 0 0 0,1 0 0 0 0,-1-1 0 0 0,0 1 0 0 0,1 0 0 0 0,0-1 0 0 0,-1 1 0 0 0,1-1 0 0 0,0 1 1 0 0,0-1-1 0 0,0 1-4 0 0,5 10 3 0 0,-5 5 0 0 0,-1-3 18 0 0,4 0 35 0 0,0-6-39 0 0,9 17 57 0 0,2-8 37 0 0,-12-14-88 0 0,13 13 87 0 0,-6-9-93 0 0,1-1 35 0 0,7 4 40 0 0,-12-6-29 0 0,3-5-56 0 0,-6 1 8 0 0,1 0 15 0 0,0 0-1 0 0,-1 0 1 0 0,1-1-1 0 0,0 1 1 0 0,0-1 0 0 0,-1 0-1 0 0,2 0-29 0 0,9-8 100 0 0,-11 3 32 0 0,-2-1-70 0 0,0 1-7 0 0,2 2-30 0 0,3-2 68 0 0,6-7 158 0 0,-7 2-151 0 0,1-15 12 0 0,7-1 37 0 0,0 1-25 0 0,-8 0-97 0 0,1 10 4 0 0,-5 13-28 0 0,0 0-1 0 0,1 0 1 0 0,-1-1 0 0 0,-1 1 0 0 0,1-1 0 0 0,0 1 0 0 0,-1-1-1 0 0,0 0-2 0 0,0 1 4 0 0,0 0-1 0 0,0 0 0 0 0,1 0 1 0 0,-1 0-1 0 0,1 1 0 0 0,-1-1 1 0 0,1 0-1 0 0,0 0 0 0 0,0 1 0 0 0,0-1 1 0 0,0 1-1 0 0,1-1 0 0 0,-1 1 1 0 0,1-1-1 0 0,-1 1 0 0 0,3-2-3 0 0,8-15 11 0 0,-11 17-8 0 0,0-1 0 0 0,0 1 0 0 0,-1 0 0 0 0,1-1 0 0 0,-1 1 0 0 0,0 0 0 0 0,0-1 0 0 0,1 1 0 0 0,-1-1 0 0 0,-1-1-3 0 0,2-13 30 0 0,6 4-18 0 0,-6 12-12 0 0,0-1 0 0 0,-1 1 0 0 0,1-1 0 0 0,0 1 0 0 0,-1-1 0 0 0,1 1 0 0 0,-1-1 0 0 0,1 1 0 0 0,-1-1 0 0 0,0 1 0 0 0,0-1 0 0 0,0 1 0 0 0,1-1 0 0 0,-1-45 0 0 0,-1 46 0 0 0,1 0 0 0 0,0 1 0 0 0,0-1 0 0 0,0 0 0 0 0,1 0 0 0 0,-1 1 0 0 0,0-1 0 0 0,0 0 0 0 0,0 1 0 0 0,0-1 0 0 0,1 0 0 0 0,-1 1 0 0 0,0-1 0 0 0,1 1 0 0 0,-1-1 0 0 0,0 0 0 0 0,1 1 0 0 0,-1-1 0 0 0,1 1 0 0 0,-1-1 0 0 0,1 1 0 0 0,-1-1 0 0 0,1 1 0 0 0,-1 0 0 0 0,1-1 0 0 0,-1 1 0 0 0,1-1 0 0 0,0 1 0 0 0,-1 0 0 0 0,1-1 0 0 0,-1 1 0 0 0,1-1 0 0 0,-1 1 0 0 0,1-1 0 0 0,-1 1 0 0 0,1-1 0 0 0,-1 1 0 0 0,0-1 0 0 0,1 0 0 0 0,-1 1 0 0 0,0-1 0 0 0,0 1 0 0 0,1-1 0 0 0,-1 0 0 0 0,0 1 0 0 0,0-1 0 0 0,0 0 0 0 0,0 1 0 0 0,0-1 0 0 0,0 0 0 0 0,0 1 0 0 0,0-1 0 0 0,0 0 0 0 0,0 0 0 0 0,0 0 0 0 0,1 0 0 0 0,-1 1 0 0 0,-1-1 0 0 0,1 0 0 0 0,0 0 0 0 0,0 0 0 0 0,0 0 0 0 0,0 0 0 0 0,-1 1 0 0 0,1-1 0 0 0,0 0 0 0 0,-1 0 0 0 0,1 0 0 0 0,-8-4 0 0 0,16-6-12 0 0,-6 9-12 0 0,-2 4 0 0 0,0 16 18 0 0,2 25 0 0 0,-1-39 6 0 0,0 1 0 0 0,0-1 0 0 0,1 0 0 0 0,0 1 0 0 0,0-1 0 0 0,0 1 0 0 0,-1-3 0 0 0,0 0 0 0 0,-1 0 0 0 0,1-1 0 0 0,-1 1 0 0 0,0 0 0 0 0,1 0 0 0 0,-1 0 0 0 0,0 0 0 0 0,0 0 0 0 0,-1 0 0 0 0,1 1 0 0 0,0-1 0 0 0,0 0 0 0 0,0 0 0 0 0,0-1 0 0 0,0 1 0 0 0,0 0 0 0 0,0 0 0 0 0,0 0 0 0 0,1 0 0 0 0,-1 0 0 0 0,1 0 0 0 0,0 0 0 0 0,4 6 0 0 0,-4-6 0 0 0,0-1 0 0 0,-1 0 0 0 0,1 1 0 0 0,0-1 0 0 0,0 1 0 0 0,-1 0 0 0 0,1-1 0 0 0,-1 1 0 0 0,1-1 0 0 0,-1 1 0 0 0,1 0 0 0 0,-1-1 0 0 0,0 1 0 0 0,0 0 0 0 0,0 1 0 0 0,0 0 3 0 0,0 0 0 0 0,0 0 0 0 0,1 0 0 0 0,-1 0 0 0 0,1 0 0 0 0,0 0 0 0 0,1 2-3 0 0,6 13 74 0 0,-4-3 3 0 0,-5 2-21 0 0,-1 0 3 0 0,6-3 22 0 0,1-5-22 0 0,-4-8-43 0 0,0 0 0 0 0,0 1 0 0 0,0-1-1 0 0,0 1 1 0 0,-1-1 0 0 0,1 1 0 0 0,-1-1 0 0 0,1 1-1 0 0,-1-1 1 0 0,1 1 0 0 0,-1 0 0 0 0,0-1 0 0 0,0 1-1 0 0,0 0-15 0 0,0 7 78 0 0,0 4 16 0 0,2 3 4 0 0,3-2 13 0 0,2-6 7 0 0,-5-4 61 0 0,-1-1-80 0 0,-1 1-49 0 0,0 1-25 0 0,-1-2 35 0 0,3 19 191 0 0,1-12-153 0 0,5 3 8 0 0,-5-11 7 0 0,-3 1-9 0 0,0 7-28 0 0,0-7 8 0 0,0-3 3 0 0,0 0-4 0 0,0 0 5 0 0,0 0-36 0 0,0 0-167 0 0,0 0-30 0 0,0 0 21 0 0,0 0 40 0 0,0 0-36 0 0,0 0-43 0 0,0 0-39 0 0,0 0-157 0 0,0 0-44 0 0,0 0-170 0 0,0 0-327 0 0,0 0-640 0 0,0 0-17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57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110 126 7568 0 0,'0'0'166'0'0,"0"0"29"0"0,0 0 14 0 0,-2 0-25 0 0,1 0-181 0 0,0 0-1 0 0,1 0 1 0 0,-1 0-1 0 0,0 0 1 0 0,1 0-1 0 0,-1 0 1 0 0,0 0-1 0 0,1 0 1 0 0,-1 0-1 0 0,0-1 1 0 0,1 1-1 0 0,-1 0 1 0 0,1 0-1 0 0,-1-1 1 0 0,0 1-3 0 0,-1-6 9 0 0,-1 1 51 0 0,-1 3 52 0 0,-2 2 128 0 0,3 0 205 0 0,3 0 17 0 0,0 0-20 0 0,-6 0-132 0 0,1 0-129 0 0,1 0-39 0 0,-1 0 14 0 0,0 1-46 0 0,0 4 71 0 0,3 2-10 0 0,2-5-6 0 0,-2 1-49 0 0,-4 2-51 0 0,4-3-30 0 0,-1 1-1 0 0,1-1 1 0 0,-1 1-1 0 0,1 0 0 0 0,0-1 1 0 0,0 1-1 0 0,0 0-34 0 0,1-1 27 0 0,0 0-1 0 0,1-1 0 0 0,-1 1 1 0 0,0 0-1 0 0,1 0 0 0 0,0 0 1 0 0,-1 0-1 0 0,1-1 0 0 0,0 1 1 0 0,0 1-27 0 0,0 1 46 0 0,0-1-30 0 0,0-1 0 0 0,0 0 0 0 0,0 1 0 0 0,0-1 0 0 0,0 0 0 0 0,-1 1 0 0 0,1-1 0 0 0,-1 0 0 0 0,0 2-16 0 0,-4 4 32 0 0,4-6-25 0 0,0-1 0 0 0,0 0 0 0 0,1 1 0 0 0,-1-1 0 0 0,0 1 0 0 0,1 0 0 0 0,-1-1 0 0 0,1 1 0 0 0,-1-1 0 0 0,1 1 0 0 0,-1 0 0 0 0,1-1 0 0 0,0 1 0 0 0,0 0-7 0 0,0 61 176 0 0,0-61-168 0 0,0-1 0 0 0,0 1 1 0 0,1 0-1 0 0,-1-1 1 0 0,0 1-1 0 0,1 0 1 0 0,-1-1-1 0 0,1 1 1 0 0,0-1-1 0 0,-1 1 0 0 0,1-1 1 0 0,0 1-1 0 0,0-1 1 0 0,0 0-1 0 0,0 1 1 0 0,0-1-1 0 0,0 0 1 0 0,1 1-9 0 0,1 0 72 0 0,-3-2 0 0 0,2 3 14 0 0,1 0-25 0 0,4 4 156 0 0,5 5 228 0 0,-5-8-250 0 0,0-1-67 0 0,-4-4-98 0 0,1-1-56 0 0,0-4 148 0 0,-4 5-114 0 0,1 1-1 0 0,-1-1 0 0 0,0 1 1 0 0,0 0-1 0 0,0-1 1 0 0,1 1-1 0 0,-1 0 1 0 0,0-1-1 0 0,1 1 1 0 0,-1 0-1 0 0,0-1 0 0 0,0 1 1 0 0,1 0-1 0 0,-1 0 1 0 0,1-1-1 0 0,-1 1 1 0 0,0 0-1 0 0,1 0 1 0 0,-1 0-1 0 0,0 0 0 0 0,1-1 1 0 0,-1 1-1 0 0,1 0 1 0 0,-1 0-1 0 0,1 0 1 0 0,-1 0-1 0 0,0 0 1 0 0,1 0-1 0 0,-1 0 0 0 0,1 0 1 0 0,-1 0-8 0 0,0 0 3 0 0,0 0 0 0 0,1 0 1 0 0,-1 0-1 0 0,0 0 0 0 0,0 0 0 0 0,0 0 0 0 0,0 0 1 0 0,0 1-1 0 0,0-1 0 0 0,0 0 0 0 0,0 0 0 0 0,0 0 1 0 0,0 0-1 0 0,1-1 0 0 0,-1 1 0 0 0,0 0 0 0 0,0 0 1 0 0,0 0-1 0 0,0 0 0 0 0,0 0 0 0 0,0 0 0 0 0,0 0 1 0 0,0 0-1 0 0,0 0 0 0 0,0 0 0 0 0,0 0 0 0 0,1 0 1 0 0,-1 0-1 0 0,0 0 0 0 0,0 0 0 0 0,0 0 0 0 0,0 0 1 0 0,0 0-1 0 0,0 0 0 0 0,0 0 0 0 0,0-1 0 0 0,0 1 1 0 0,0 0-1 0 0,0 0 0 0 0,0 0 0 0 0,0 0 0 0 0,0 0 1 0 0,0 0-1 0 0,0 0 0 0 0,0 0 0 0 0,0 0 1 0 0,0 0-1 0 0,0-1 0 0 0,0 1 0 0 0,0 0 0 0 0,0 0 1 0 0,0 0-1 0 0,0 0 0 0 0,0 0 0 0 0,0 0 0 0 0,0 0 1 0 0,0 0-4 0 0,4-12 162 0 0,10 1-34 0 0,-6 5-50 0 0,0-7 102 0 0,3 6-24 0 0,-10 7-146 0 0,0-1 1 0 0,0 1-1 0 0,0-1 1 0 0,0 1-1 0 0,0-1 1 0 0,0 1-1 0 0,0-1 1 0 0,0 0-1 0 0,0 1 1 0 0,0-1-1 0 0,0 0 1 0 0,0 0-1 0 0,-1 0 1 0 0,1 0-1 0 0,0 0 1 0 0,-1 0-11 0 0,5-9 108 0 0,-4 7-85 0 0,0 1 0 0 0,0 0 0 0 0,0 0-1 0 0,1 0 1 0 0,-1-1 0 0 0,1 1 0 0 0,-1 0 0 0 0,1 1 0 0 0,0-1-23 0 0,-1 1 12 0 0,0-1 1 0 0,1 1-1 0 0,-1 0 0 0 0,0 0 1 0 0,0-1-1 0 0,0 1 0 0 0,0 0 0 0 0,0-1 1 0 0,0 1-1 0 0,0-1 0 0 0,-1 0 0 0 0,1 1 1 0 0,0-1-1 0 0,-1 1 0 0 0,1-1 0 0 0,-1 0 1 0 0,0 1-1 0 0,0-1 0 0 0,1 0 1 0 0,-1 0-13 0 0,0 0 12 0 0,0 0 1 0 0,0 1 0 0 0,0-1 0 0 0,1 0 0 0 0,-1 0 0 0 0,1 1 0 0 0,-1-1 0 0 0,1 0 0 0 0,0 1 0 0 0,0-1 0 0 0,-1 1 0 0 0,1-1 0 0 0,0 0-13 0 0,0 1 8 0 0,0-1 1 0 0,0 1-1 0 0,0-1 0 0 0,0 1 1 0 0,0-1-1 0 0,-1 0 1 0 0,1 1-1 0 0,-1-1 0 0 0,1 0 1 0 0,-1 0-1 0 0,0 0 0 0 0,0 1 1 0 0,0-1-9 0 0,0-61 152 0 0,0 61-152 0 0,0 1 1 0 0,0 0-1 0 0,0 0 0 0 0,0-1 1 0 0,0 1-1 0 0,0 0 1 0 0,-1-1-1 0 0,1 1 0 0 0,-1 0 1 0 0,1 0-1 0 0,-1 0 1 0 0,1 0-1 0 0,-1 0 0 0 0,0-1 1 0 0,1 1-1 0 0,-1 0 1 0 0,0 0-1 0 0,0 0 0 0 0,0 1 1 0 0,0-1-1 0 0,0 0 1 0 0,0 0-1 0 0,0 0 0 0 0,0 1 1 0 0,0-1-1 0 0,0 0 1 0 0,0 1-1 0 0,-1-1 0 0 0,1 1 1 0 0,0 0-1 0 0,-1-1 0 0 0,1 1-1 0 0,-1-1 0 0 0,1 1 0 0 0,-1-1 0 0 0,1 0 1 0 0,-1 0-1 0 0,1 0 0 0 0,0 0 0 0 0,-1 0 0 0 0,1 0 0 0 0,0 0 0 0 0,0 0 0 0 0,-1 0 0 0 0,1-1 0 0 0,0 1 0 0 0,0-2 1 0 0,-4-8-39 0 0,5 10 33 0 0,-1 0 1 0 0,1 0-1 0 0,0 0 1 0 0,-1 0-1 0 0,1 0 0 0 0,-1 0 1 0 0,0 0-1 0 0,1 0 1 0 0,-1 0-1 0 0,0 0 1 0 0,0 0-1 0 0,1 0 0 0 0,-1 0 1 0 0,0 0-1 0 0,0 1 1 0 0,0-1-1 0 0,0 0 1 0 0,-1 0 5 0 0,-9-4-80 0 0,1 0-92 0 0,2 0-59 0 0,5 2-84 0 0,1 2 101 0 0,-1 0 47 0 0,0 1-6 0 0,2 1 58 0 0,0-1-54 0 0,0-1 11 0 0,0 0-47 0 0,0 0-104 0 0,0 0-51 0 0,0 0-44 0 0,1-1-39 0 0,-1-1-547 0 0,-1 1-91 0 0,-2 0-740 0 0,-5 1-1028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54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8176 0 0,'0'0'182'0'0,"0"0"29"0"0,0 3 13 0 0,-1 1-145 0 0,1 8 34 0 0,3 0-74 0 0,2-3-39 0 0,-4-8 0 0 0,0 0 0 0 0,0 1 0 0 0,0-1 0 0 0,-1 1 0 0 0,1-1 0 0 0,0 1 0 0 0,-1-1 0 0 0,1 1 0 0 0,-1 0 0 0 0,1-1 0 0 0,-1 1 0 0 0,0-1 0 0 0,0 1 0 0 0,0 0 0 0 0,0 5 22 0 0,0-1 31 0 0,0 1 34 0 0,1-1 33 0 0,1 0 36 0 0,3 1 60 0 0,1 4 106 0 0,-4 5 86 0 0,-2-11-297 0 0,1-1 1 0 0,0 1-1 0 0,0 0 1 0 0,0-1-1 0 0,1 4-111 0 0,6 18 445 0 0,-6-10-223 0 0,-2-4-13 0 0,0-3-67 0 0,0 11 133 0 0,0-10-113 0 0,0-2-15 0 0,0 2 54 0 0,0-1-82 0 0,0 1 43 0 0,0 10 264 0 0,0-3-26 0 0,0 23 595 0 0,0-26-667 0 0,0 1-20 0 0,0-1-65 0 0,-1-6-161 0 0,-2-1 33 0 0,-9 9 303 0 0,5-8-245 0 0,1 0-75 0 0,3 6 42 0 0,3-12-4 0 0,0-2-6 0 0,0 0-30 0 0,0 0-18 0 0,0 0-2 0 0,-2 0-2 0 0,1 0-77 0 0,1 0 1 0 0,-1 0-1 0 0,1 1 1 0 0,0-1-1 0 0,-1 0 1 0 0,1 0-1 0 0,-1 0 1 0 0,1 0 0 0 0,0-1-1 0 0,-1 1 1 0 0,1 0-1 0 0,-1 0 1 0 0,1 0-1 0 0,0 0 1 0 0,-1 0-1 0 0,1 0 1 0 0,-1-1-1 0 0,1 1 1 0 0,0 0-1 0 0,-1 0 1 0 0,1-1-1 0 0,0 1 1 0 0,-1 0-1 0 0,1 0 1 0 0,0-1-1 0 0,0 1 1 0 0,-1 0 0 0 0,1-1-1 0 0,0 1 1 0 0,0 0-1 0 0,0-1 1 0 0,-1 1-1 0 0,1-1 1 0 0,0 1-1 0 0,0 0 1 0 0,0-1-1 0 0,0 1 1 0 0,0-1-1 0 0,0 1 1 0 0,0 0-1 0 0,0-1 1 0 0,0 1-1 0 0,0-1 1 0 0,0 1-1 0 0,0-1 1 0 0,0 1-1 0 0,0 0 1 0 0,0-1 0 0 0,0 1-2 0 0,0-1 4 0 0,0 0 0 0 0,1 0 1 0 0,-1 0-1 0 0,0 0 0 0 0,0 0 1 0 0,-1 1-1 0 0,1-1 0 0 0,0 0 1 0 0,0 0-1 0 0,0 0 0 0 0,0 1 1 0 0,-1-1-1 0 0,1 0 0 0 0,0 0 1 0 0,-1 0-1 0 0,1 1 0 0 0,-1-1 1 0 0,1 0-1 0 0,-1 0-4 0 0,-6-3 44 0 0,7 4-43 0 0,-1-1 0 0 0,1 1-1 0 0,0 0 1 0 0,-1 0 0 0 0,1-1 0 0 0,-1 1 0 0 0,1 0-1 0 0,0-1 1 0 0,-1 1 0 0 0,1 0 0 0 0,0-1 0 0 0,-1 1-1 0 0,1-1 1 0 0,0 1 0 0 0,0 0 0 0 0,-1-1 0 0 0,1 1-1 0 0,0-1 1 0 0,0 1 0 0 0,0-1 0 0 0,0 1-1 0 0,-1-1 1 0 0,1 1 0 0 0,0-1 0 0 0,0 1 0 0 0,0-1-1 0 0,0 1 1 0 0,0-1 0 0 0,0 1 0 0 0,0-1 0 0 0,1 1-1 0 0,-1-1 0 0 0,0-7 12 0 0,0 1-1 0 0,1-1 0 0 0,1 0 0 0 0,-1 1 0 0 0,1-1 0 0 0,0 1 1 0 0,3-7-12 0 0,0-1-7 0 0,-4 12 7 0 0,8-23-20 0 0,10-21 20 0 0,-16 40-34 0 0,0 0-1 0 0,-1 0 0 0 0,2-7 35 0 0,-2 8-26 0 0,-1 0-1 0 0,1 1 0 0 0,1-1 0 0 0,-1 0 0 0 0,1 1 0 0 0,-1-1 0 0 0,3 0 27 0 0,10-18-90 0 0,1 13 31 0 0,3-10 31 0 0,-1 14-26 0 0,-16 7 47 0 0,0-1-1 0 0,0 0 1 0 0,1 1 0 0 0,-1-1 0 0 0,0 0 0 0 0,0 0 0 0 0,0 0 0 0 0,0-1 0 0 0,0 1-1 0 0,0 0 1 0 0,0-1 0 0 0,-1 0 7 0 0,1 1-1 0 0,-1-1-1 0 0,1 1 1 0 0,0-1-1 0 0,-1 1 1 0 0,1 0-1 0 0,0 0 0 0 0,0-1 1 0 0,0 1-1 0 0,0 0 1 0 0,0 1-1 0 0,0-1 1 0 0,0 0-1 0 0,0 1 1 0 0,0-1-1 0 0,1 1 2 0 0,-1 0-4 0 0,-1 0 0 0 0,0 0-1 0 0,1 0 1 0 0,-1 0 0 0 0,1 0-1 0 0,-1 1 1 0 0,0-1 0 0 0,1 0-1 0 0,-1 1 1 0 0,0 0 0 0 0,1-1 3 0 0,39 24-12 0 0,-37-21 14 0 0,0 0-1 0 0,0 0 0 0 0,-1 0 0 0 0,0 0 0 0 0,1 0 0 0 0,-1 1 0 0 0,0 0 0 0 0,-1-1 0 0 0,3 5 0 0 0,13 26 11 0 0,-16-32-7 0 0,0 1 2 0 0,-1-1-1 0 0,1 1 1 0 0,0 0 0 0 0,-1 0-1 0 0,0 1 1 0 0,1 0-6 0 0,1 19 50 0 0,1 0 96 0 0,5-1 89 0 0,-6-12-65 0 0,-1 2-45 0 0,-3 13 16 0 0,0-9-107 0 0,1-14-33 0 0,0 0 0 0 0,-1-1 0 0 0,1 1 0 0 0,0 0 0 0 0,-1 0 0 0 0,1-1 0 0 0,-1 1 0 0 0,0 0 0 0 0,1-1 0 0 0,-1 1 0 0 0,0 0 0 0 0,0-1 0 0 0,0 1-1 0 0,-4 8 21 0 0,2 3 49 0 0,3-11-62 0 0,0 0 1 0 0,0-1-1 0 0,-1 1 1 0 0,1 0 0 0 0,0-1-1 0 0,-1 1 1 0 0,1-1-1 0 0,-1 1 1 0 0,0 0-1 0 0,1-1 1 0 0,-1 0 0 0 0,0 1-1 0 0,0-1 1 0 0,0 1-9 0 0,-4 6 34 0 0,0 5 26 0 0,-6-8-48 0 0,6 8-12 0 0,-2-4-10 0 0,1-4-28 0 0,-1-3-49 0 0,1 1-72 0 0,3 0 21 0 0,1 0 67 0 0,1 0 21 0 0,0-2-26 0 0,0 0-35 0 0,-1 0-57 0 0,1-1-26 0 0,-1 1-57 0 0,-1-1-66 0 0,0 0-74 0 0,2 0-6 0 0,-1 0-59 0 0,0 0-53 0 0,1 0-46 0 0,-1 0-163 0 0,0 0-46 0 0,0 0-197 0 0,-2 0-529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58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6296 0 0,'0'0'184'0'0,"0"0"-42"0"0,0 0 1 0 0,0 0 60 0 0,3 0 178 0 0,7 0 328 0 0,-7 0 26 0 0,0 0-10 0 0,25 0 546 0 0,4 0-91 0 0,-24-1-945 0 0,-1-1-48 0 0,7-8 230 0 0,-12 8-230 0 0,-1 1-43 0 0,3 0 39 0 0,0 1-94 0 0,1 1-51 0 0,-4-1-5 0 0,0 0 34 0 0,10 1 137 0 0,-9-1-153 0 0,1 0 1 0 0,0 1-1 0 0,0-1 1 0 0,0 0-1 0 0,0-1 1 0 0,-1 1-1 0 0,1 0 1 0 0,0-1-1 0 0,0 1 1 0 0,-1-1 0 0 0,2 0-52 0 0,1-6 150 0 0,-2 2-31 0 0,7 3-40 0 0,12 2 43 0 0,4 0-6 0 0,-23 0-219 0 0,1 0 71 0 0,-1 0 59 0 0,7 0 193 0 0,-5 0-160 0 0,-1 0-77 0 0,0 0-97 0 0,0 0-95 0 0,-2 0 59 0 0,0 0-34 0 0,0 0-36 0 0,0 0-40 0 0,0 0-42 0 0,1 0-44 0 0,-2 0 21 0 0,0 0-48 0 0,0 0-44 0 0,0 0-38 0 0,1 0-134 0 0,-1 0-37 0 0,5 0-1385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59.2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79 6384 0 0,'0'0'184'0'0,"0"0"-44"0"0,0 0-2 0 0,0 0 54 0 0,0 0 166 0 0,0 0 303 0 0,0 0 19 0 0,0 0-12 0 0,0 0-79 0 0,0 0-39 0 0,0 0-6 0 0,3 0-11 0 0,0 0-397 0 0,0-1 43 0 0,8-4 507 0 0,-7 2-444 0 0,0 1-97 0 0,-2 1-119 0 0,0 0-37 0 0,0 0 73 0 0,0 1 1 0 0,0-1-1 0 0,0 1 1 0 0,0-1-1 0 0,0 1 1 0 0,0 0-1 0 0,0 0 1 0 0,0 0-1 0 0,0 0 1 0 0,1 1-63 0 0,-2-1 36 0 0,0 0 1 0 0,1 0 0 0 0,-1 0 0 0 0,0 0 0 0 0,1 0 0 0 0,-1 0 0 0 0,0 0-1 0 0,0 0 1 0 0,1 0 0 0 0,-1 0 0 0 0,0-1 0 0 0,0 1 0 0 0,1-1 0 0 0,-1 1-1 0 0,0-1 1 0 0,0 1-37 0 0,4-7 241 0 0,-5 7-226 0 0,0-1 1 0 0,0 1-1 0 0,1-1 0 0 0,-1 1 0 0 0,0-1 0 0 0,0 1 0 0 0,1 0 0 0 0,-1-1 0 0 0,0 1 0 0 0,1 0 0 0 0,-1-1 0 0 0,1 1 0 0 0,-1 0 0 0 0,0-1 0 0 0,1 1 0 0 0,-1 0 0 0 0,1 0 0 0 0,-1 0 0 0 0,1-1 0 0 0,-1 1 0 0 0,1 0 0 0 0,-1 0 0 0 0,1 0 1 0 0,-1 0-1 0 0,1 0 0 0 0,-1 0 0 0 0,1 0 0 0 0,-1 0 0 0 0,1 0 0 0 0,-1 0 0 0 0,1 0 0 0 0,0 0-15 0 0,2 0 52 0 0,29-1 527 0 0,-18-3-342 0 0,-3-4-61 0 0,-8 6-43 0 0,1 1-62 0 0,5 1-31 0 0,-7 1-3 0 0,0-1-24 0 0,0-1 0 0 0,0 1 0 0 0,0 0 0 0 0,-1 0 0 0 0,1-1 0 0 0,0 1 0 0 0,0-1 0 0 0,-1 0 0 0 0,1 1 0 0 0,-1-1 0 0 0,1 0 0 0 0,0 0-1 0 0,-1 0-12 0 0,1 0 5 0 0,-1 0-1 0 0,1 0 1 0 0,-1 0-1 0 0,1 0 0 0 0,0 1 1 0 0,-1-1-1 0 0,1 0 1 0 0,0 1-1 0 0,0 0 0 0 0,-1-1 1 0 0,1 1-1 0 0,0 0 1 0 0,0 0-5 0 0,18 0 30 0 0,-12 0-40 0 0,2 0-55 0 0,-1 0-84 0 0,-1 0-60 0 0,0 0-96 0 0,0 0-111 0 0,-4 0 160 0 0,0 0-34 0 0,11-3-658 0 0,1-10-10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55.3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6216 0 0,'0'0'133'0'0,"0"0"23"0"0,0 0 15 0 0,0 0-47 0 0,0 0 1 0 0,0 0 52 0 0,0 0 158 0 0,0 0 293 0 0,0 0 20 0 0,0 0-4 0 0,0 0-44 0 0,0 0-21 0 0,0 0-3 0 0,0 0-241 0 0,0 0-142 0 0,0 0-41 0 0,0 0 22 0 0,0 0 66 0 0,0 0-16 0 0,0 0-16 0 0,0 0-41 0 0,0 0-20 0 0,0 3-3 0 0,0-3-137 0 0,0 1 0 0 0,0-1 1 0 0,0 1-1 0 0,0-1 0 0 0,0 1 1 0 0,0-1-1 0 0,0 1 0 0 0,1-1 1 0 0,-1 1-1 0 0,0-1 0 0 0,0 1 0 0 0,0-1 1 0 0,1 1-1 0 0,-1-1 0 0 0,0 1 1 0 0,0-1-1 0 0,1 1 0 0 0,-1-1 1 0 0,0 0-1 0 0,1 1 0 0 0,-1-1 1 0 0,1 0-1 0 0,-1 1 0 0 0,0-1 1 0 0,1 0-1 0 0,0 1-7 0 0,3 2 75 0 0,-1 1 37 0 0,-2 1-5 0 0,0 2 33 0 0,0 10-8 0 0,2 0-52 0 0,14 32 0 0 0,-9-26-31 0 0,0 3 64 0 0,-3 5-30 0 0,3 9 28 0 0,-4-24-63 0 0,-2-9-17 0 0,0-1 0 0 0,0 1 0 0 0,-1 0-1 0 0,0-1 1 0 0,0 1 0 0 0,-1 0-31 0 0,0 0 36 0 0,1-1-1 0 0,0 1 1 0 0,0 0 0 0 0,1-1-1 0 0,-1 1 1 0 0,1 0-36 0 0,3 9 73 0 0,0 16 71 0 0,-4-29-128 0 0,3 10 52 0 0,-1-1 0 0 0,-1 1 0 0 0,0 0 0 0 0,0 9-68 0 0,-3-4 74 0 0,1-12-38 0 0,0 0 0 0 0,0 0 0 0 0,0 0 0 0 0,1 0 0 0 0,-1 0 0 0 0,2 3-36 0 0,4 7 110 0 0,-5-13-83 0 0,0 0 0 0 0,1 0 0 0 0,-1 1 0 0 0,-1-1 0 0 0,1 0 0 0 0,0 1 0 0 0,-1-1 0 0 0,0 2-27 0 0,2 14 148 0 0,5-3-39 0 0,-1-1-25 0 0,-5 1 20 0 0,-1 9 51 0 0,0 74 231 0 0,0-97-435 0 0,0-2-39 0 0,-3 0-147 0 0,0 0 131 0 0,1 0-50 0 0,1 0-3 0 0,-1 0-61 0 0,1 0-74 0 0,0 0-87 0 0,0 0 8 0 0,1 0-56 0 0,-1 0-51 0 0,1 0-44 0 0,0 0-153 0 0,-1 0-45 0 0,1 0-185 0 0,0 0-499 0 0</inkml:trace>
  <inkml:trace contextRef="#ctx0" brushRef="#br0" timeOffset="599.32">962 158 7856 0 0,'0'0'174'0'0,"-2"-3"29"0"0,-9-7 13 0 0,9 5-31 0 0,-1-9-147 0 0,-3 5-14 0 0,2 5 64 0 0,4 4-88 0 0,-3-2 182 0 0,3 2 212 0 0,0-3 359 0 0,0 2-714 0 0,0 1-1 0 0,0-1 1 0 0,0 1 0 0 0,0-1-1 0 0,0 1 1 0 0,0 0 0 0 0,0-1 0 0 0,0 1-1 0 0,0-1 1 0 0,-1 1 0 0 0,1-1-1 0 0,0 1 1 0 0,0-1 0 0 0,0 1-1 0 0,-1-1 1 0 0,1 1 0 0 0,0 0-1 0 0,0-1 1 0 0,-1 1 0 0 0,1-1-1 0 0,0 1 1 0 0,-1 0 0 0 0,1-1-1 0 0,-1 1 1 0 0,1 0 0 0 0,0 0 0 0 0,-1-1-1 0 0,1 1-38 0 0,-7-1 404 0 0,5 1-208 0 0,1-3 18 0 0,1 3-201 0 0,0-1 0 0 0,0 1 0 0 0,0-1 0 0 0,0 1 0 0 0,0-1-1 0 0,0 1 1 0 0,0-1 0 0 0,0 1 0 0 0,0-1 0 0 0,0 1 0 0 0,0-1 0 0 0,-1 1-1 0 0,1-1 1 0 0,0 1 0 0 0,0 0 0 0 0,-1-1 0 0 0,1 1 0 0 0,0-1 0 0 0,0 1-1 0 0,-1 0 1 0 0,1-1 0 0 0,0 1 0 0 0,-1-1 0 0 0,1 1 0 0 0,-1 0 0 0 0,1 0-1 0 0,0-1 1 0 0,-1 1 0 0 0,1 0 0 0 0,-1 0 0 0 0,1 0 0 0 0,-1-1 0 0 0,1 1-1 0 0,-1 0 1 0 0,1 0 0 0 0,-1 0 0 0 0,1 0 0 0 0,-1 0 0 0 0,1 0 0 0 0,-1 0-1 0 0,1 0 1 0 0,-1 0-13 0 0,-4-3 272 0 0,-6-7 95 0 0,9 8-134 0 0,0 1-62 0 0,0 0-52 0 0,0 1-42 0 0,0 0-24 0 0,-2 1 8 0 0,3-1-2 0 0,0 0 3 0 0,-3 0 234 0 0,0 0-74 0 0,-1-1 2 0 0,2-1-91 0 0,1-3 43 0 0,2 3-95 0 0,0-1 35 0 0,0 3-109 0 0,0 0 0 0 0,0 0 0 0 0,0 0 0 0 0,0 0 0 0 0,0 0 0 0 0,0 0 1 0 0,0-1-1 0 0,0 1 0 0 0,0 0 0 0 0,0 0 0 0 0,0 0 0 0 0,0 0 1 0 0,0 0-1 0 0,0 0 0 0 0,0 0 0 0 0,0 0 0 0 0,0 0 0 0 0,0 0 1 0 0,0-1-1 0 0,0 1 0 0 0,0 0 0 0 0,0 0 0 0 0,0 0 0 0 0,0 0 0 0 0,0 0 1 0 0,0 0-1 0 0,0 0 0 0 0,0 0 0 0 0,0 0 0 0 0,0 0 0 0 0,0 0 1 0 0,-1 0-1 0 0,1 0 0 0 0,0 0 0 0 0,0-1 0 0 0,0 1 0 0 0,0 0 1 0 0,0 0-1 0 0,0 0 0 0 0,0 0 0 0 0,0 0 0 0 0,0 0 0 0 0,0 0 0 0 0,0 0 1 0 0,-1 0-1 0 0,1 0 0 0 0,0 0 0 0 0,0 0 0 0 0,0 0 0 0 0,0 0 1 0 0,0 0-1 0 0,0 0 0 0 0,0 0 0 0 0,0 0 0 0 0,0 0 0 0 0,0 0 1 0 0,-1 0-8 0 0,-6 0 288 0 0,-2 0-36 0 0,-22 0 338 0 0,19-3-458 0 0,-2-7 5 0 0,11 8-9 0 0,0 2 3 0 0,-9 3 1 0 0,-2 7 21 0 0,9-8-9 0 0,-8 1-24 0 0,0 8-85 0 0,7-7 10 0 0,1-4-36 0 0,0 1-10 0 0,0 9 1 0 0,-6-4 0 0 0,6 4 0 0 0,-6-5 0 0 0,6 9 0 0 0,-9 20 0 0 0,14-18 0 0 0,1-3 0 0 0,-1 84 0 0 0,0-93 0 0 0,0 0 0 0 0,1 0 0 0 0,0 0 0 0 0,0 0 0 0 0,0 0 0 0 0,0-1 0 0 0,0 1 0 0 0,1 0 0 0 0,0 0 0 0 0,1 2 0 0 0,-2-4 0 0 0,0 0 0 0 0,-1 1 0 0 0,1-1 0 0 0,0 0 0 0 0,-1 1 0 0 0,0-1 0 0 0,0 1 0 0 0,1-1 0 0 0,-1 1 0 0 0,-1 1 0 0 0,2 15 0 0 0,3-5 0 0 0,-1-4 0 0 0,-1-1 0 0 0,0 0 0 0 0,-1 0 0 0 0,0 1 0 0 0,-1-1 0 0 0,0 3 0 0 0,0 53-208 0 0,0 2 78 0 0,0-22 105 0 0,0 1 65 0 0,0-8 51 0 0,0 0 59 0 0,0 0 67 0 0,0 1 72 0 0,1-34-257 0 0,-1-3-19 0 0,-4 4 28 0 0,-6 12 60 0 0,8-2-42 0 0,2 7 27 0 0,0-17-79 0 0,0-6-6 0 0,0 0 0 0 0,0 0-1 0 0,0 0 1 0 0,0 0 0 0 0,0 0 0 0 0,0 0-1 0 0,0 0 1 0 0,0 0 0 0 0,0 1 0 0 0,0-1-1 0 0,0 0 1 0 0,0 0 0 0 0,0 0 0 0 0,0 0-1 0 0,0 0 1 0 0,0 0 0 0 0,0 0 0 0 0,0 0-1 0 0,0 0 1 0 0,0 0 0 0 0,0 1 0 0 0,0-1-1 0 0,0 0 1 0 0,0 0 0 0 0,0 0 0 0 0,-1 0-1 0 0,1 0 1 0 0,0 0 0 0 0,0 0 0 0 0,0 0-1 0 0,0 0 1 0 0,0 0 0 0 0,0 0 0 0 0,0 0-1 0 0,0 0 1 0 0,0 0 0 0 0,0 0 0 0 0,0 1-1 0 0,0-1 1 0 0,0 0 0 0 0,-1 0 0 0 0,1 0-1 0 0,0 0 1 0 0,0 0 0 0 0,0 0 0 0 0,0 0-1 0 0,0 0 1 0 0,0 0 0 0 0,0 0-1 0 0,0 0 1 0 0,0 0 0 0 0,0 0 0 0 0,-1 0-1 0 0,1 0 1 0 0,0 0 0 0 0,0-1 0 0 0,0 1-1 0 0,0 0 0 0 0,-1 0 0 0 0,1 0 1 0 0,0 0-1 0 0,0 0 0 0 0,-1 0 1 0 0,1 0-1 0 0,0 0 0 0 0,-1 0 1 0 0,1 0-1 0 0,0 0 0 0 0,-1 0 1 0 0,1 0-1 0 0,0 0 0 0 0,0 0 1 0 0,-1 0-1 0 0,1 0 0 0 0,0 0 1 0 0,-1 0-1 0 0,1 0 0 0 0,0 0 0 0 0,0 1 1 0 0,-1-1-1 0 0,1 0 0 0 0,0 0 1 0 0,0 0-1 0 0,-1 1 0 0 0,1-1 1 0 0,0 0-1 0 0,0 0 0 0 0,-1 0 1 0 0,1 1-1 0 0,0-1 0 0 0,0 0 1 0 0,0 0-1 0 0,0 1 0 0 0,0-1 1 0 0,-1 0-1 0 0,1 1 0 0 0,0-1 1 0 0,0 0-1 0 0,0 0 0 0 0,0 1 1 0 0,0-1-1 0 0,0 1 0 0 0,-3 8-76 0 0,0-9 4 0 0,0 0 18 0 0,-3-2 25 0 0,4 0-23 0 0,1 0-35 0 0,1-1-55 0 0,-1 0-68 0 0,1-1-82 0 0,0 4 102 0 0,0 0-34 0 0,-1-1-73 0 0,0 0 99 0 0,0 1-37 0 0,1-1-41 0 0,-1 0-38 0 0,-2-1-418 0 0,2 0 106 0 0,-1 0-53 0 0,-1-1-794 0 0,3 3 1457 0 0,-2-2-2087 0 0,1 2-1187 0 0</inkml:trace>
  <inkml:trace contextRef="#ctx0" brushRef="#br0" timeOffset="967.67">347 426 8088 0 0,'0'0'234'0'0,"0"0"-60"0"0,0 0-18 0 0,0 0 44 0 0,0 3 158 0 0,0 7 297 0 0,0-7 17 0 0,0-3-31 0 0,0 0-429 0 0,3 3 63 0 0,7 7 145 0 0,-8-9-223 0 0,0 1-45 0 0,1-1 40 0 0,1-1-96 0 0,1-1-53 0 0,-3 1-7 0 0,-1 0 36 0 0,6 0 83 0 0,-5 0-109 0 0,0 0 0 0 0,0 0 0 0 0,0 0 0 0 0,1 0 0 0 0,-1 0 0 0 0,0 0 0 0 0,0-1 0 0 0,0 1 0 0 0,0-1 0 0 0,1 0-46 0 0,19-10 369 0 0,-6 5-163 0 0,-3 0-96 0 0,-1 3-81 0 0,6-1 39 0 0,-10 2-38 0 0,-1 0 1 0 0,1 0 0 0 0,-1 0 0 0 0,0-1 0 0 0,1-1-31 0 0,32-13 92 0 0,-21 12-87 0 0,0 0 0 0 0,3 1-5 0 0,-8 1 2 0 0,-5 1 38 0 0,0 0-100 0 0,1-1-96 0 0,1 1-89 0 0,-1-1-83 0 0,0 0-77 0 0,0 0-73 0 0,0 0-65 0 0,3-1-317 0 0,0 0-101 0 0,8-2-798 0 0,8-4-1006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0:54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49 7080 0 0,'0'0'157'0'0,"0"0"23"0"0,0 0 13 0 0,3 0-22 0 0,-3 0-169 0 0,1 0 1 0 0,0 0-1 0 0,-1 0 0 0 0,1 0 1 0 0,0 0-1 0 0,-1 0 0 0 0,1 0 1 0 0,0-1-1 0 0,-1 1 0 0 0,1 0 1 0 0,0 0-1 0 0,-1-1 0 0 0,1 1 0 0 0,0 0 1 0 0,-1-1-3 0 0,3-5 17 0 0,-3 2 47 0 0,0 4-64 0 0,0-2 132 0 0,0 1 152 0 0,0 1 253 0 0,0 0 21 0 0,0 0-6 0 0,0-3-35 0 0,0-2-257 0 0,0-2 111 0 0,-1-2 251 0 0,-6 3-2 0 0,-1 5-252 0 0,8 1-6 0 0,-3 0-18 0 0,-7 0-67 0 0,7 0-28 0 0,1 0-7 0 0,-1-1-262 0 0,-1 1 78 0 0,-4 0 156 0 0,-6 0 259 0 0,8 1-297 0 0,0 0-55 0 0,2 0-89 0 0,-5 4 14 0 0,8-4-35 0 0,0 0 0 0 0,-1 0 1 0 0,1 0-1 0 0,-1 0 0 0 0,1-1 0 0 0,-1 1 1 0 0,0 0-1 0 0,1-1 0 0 0,-1 1 0 0 0,0-1 1 0 0,-1 0-12 0 0,3 0 1 0 0,0 0 0 0 0,0 0 0 0 0,0 0 0 0 0,0 0 0 0 0,0 0 1 0 0,-1 0-1 0 0,1 0 0 0 0,0 0 0 0 0,0 0 0 0 0,0 0 0 0 0,0 0 1 0 0,0 0-1 0 0,0 0 0 0 0,0 0 0 0 0,0 0 0 0 0,0 0 0 0 0,0 0 1 0 0,-1 0-1 0 0,1 0 0 0 0,0 0 0 0 0,0 0 0 0 0,0 0 0 0 0,0 0 1 0 0,0 0-1 0 0,0 0 0 0 0,0 1 0 0 0,0-1 0 0 0,0 0 0 0 0,0 0 1 0 0,0 0-1 0 0,0 0 0 0 0,0 0 0 0 0,-1 0 0 0 0,1 0 0 0 0,0 0 1 0 0,0 0-1 0 0,0 0 0 0 0,0 0 0 0 0,0 0 0 0 0,0 0 0 0 0,0 1 1 0 0,0-1-1 0 0,0 0 0 0 0,0 0 0 0 0,0 0 0 0 0,0 0 1 0 0,0 0-1 0 0,0 0 0 0 0,0 0 0 0 0,0 0 0 0 0,0 0 0 0 0,0 0 1 0 0,0 1-1 0 0,0-1 0 0 0,0 0 0 0 0,0 0 0 0 0,0 0-1 0 0,0 2 1 0 0,0-1 1 0 0,0 1-1 0 0,-1 0 0 0 0,1-1 0 0 0,-1 1 0 0 0,0 0 1 0 0,1-1-1 0 0,-1 1 0 0 0,0-1 0 0 0,0 1 0 0 0,-1 0-1 0 0,-3 7 1 0 0,0 4-1 0 0,-6-8 0 0 0,6 6 0 0 0,-5-6 0 0 0,4 8 10 0 0,-9 18 39 0 0,8-17-39 0 0,-18 36-15 0 0,19-42 5 0 0,1 1 0 0 0,3 21 0 0 0,2-28 0 0 0,0 0 0 0 0,0-1 0 0 0,-1 1 0 0 0,1 0 0 0 0,0-1 0 0 0,-1 1 0 0 0,1-1 0 0 0,-1 1 0 0 0,0-1 0 0 0,0 1 0 0 0,1-1 0 0 0,-1 1 0 0 0,0-1 0 0 0,0 1 0 0 0,-4 6 0 0 0,2 8 0 0 0,3 31 0 0 0,0-16 0 0 0,-1-25 0 0 0,2-5 0 0 0,12 24 0 0 0,-10-9 0 0 0,0 0 0 0 0,7-1 10 0 0,-5-2 33 0 0,2-8-33 0 0,-6-5-9 0 0,-1 1-1 0 0,0-1 0 0 0,1 0 1 0 0,-1 0-1 0 0,0 0 1 0 0,1 1-1 0 0,-1-1 0 0 0,0 0 1 0 0,1 0-1 0 0,-1 1 1 0 0,0-1-1 0 0,1 0 0 0 0,-1 1 1 0 0,0-1-1 0 0,0 0 1 0 0,1 1-1 0 0,-1-1 0 0 0,0 1 1 0 0,0-1-1 0 0,0 0 1 0 0,0 1-1 0 0,0-1 0 0 0,1 1 1 0 0,-1-1-1 0 0,0 0 1 0 0,0 1-1 0 0,0-1 0 0 0,0 1 1 0 0,0-1-1 0 0,0 1 1 0 0,0-1-1 0 0,2 5 69 0 0,10 4 33 0 0,2-4 41 0 0,-11-5-21 0 0,-3 0-6 0 0,3 0-16 0 0,23 0 91 0 0,-23 0-95 0 0,-2-7 9 0 0,1-1-20 0 0,-1 7-81 0 0,-1 0 1 0 0,0 0-1 0 0,1 0 0 0 0,-1 0 1 0 0,0 0-1 0 0,1 1 0 0 0,-1-1 1 0 0,1 0-1 0 0,0 0 0 0 0,-1 1 1 0 0,1-1-1 0 0,0 0 0 0 0,-1 1 1 0 0,1-1-1 0 0,0 1 0 0 0,0-1 1 0 0,-1 1-1 0 0,1-1 0 0 0,0 1-4 0 0,6-3 39 0 0,-6 3-37 0 0,-1-1 0 0 0,1 1-1 0 0,-1 0 1 0 0,1 0 0 0 0,-1 0-1 0 0,1-1 1 0 0,-1 1 0 0 0,1 0-1 0 0,-1 0 1 0 0,0-1-1 0 0,1 1 1 0 0,-1 0 0 0 0,1-1-1 0 0,-1 1 1 0 0,0-1 0 0 0,1 1-1 0 0,-1 0 1 0 0,0-1 0 0 0,0 1-1 0 0,1-1 1 0 0,-1 1 0 0 0,0-1-1 0 0,0 1 1 0 0,0-1-1 0 0,0 1 1 0 0,1-1 0 0 0,-1 1-1 0 0,0-1 1 0 0,0 1 0 0 0,0-1-1 0 0,0 1 1 0 0,0-1 0 0 0,0 1-1 0 0,0-1 1 0 0,0 1 0 0 0,-1-1-1 0 0,1 1 1 0 0,0-1-2 0 0,0-1 5 0 0,1 0 0 0 0,-1 1 1 0 0,0-1-1 0 0,1 0 0 0 0,-1 0 0 0 0,1 0 0 0 0,0 0 1 0 0,-1 1-1 0 0,1-1 0 0 0,0 0 0 0 0,0 1 1 0 0,0-1-1 0 0,0 0 0 0 0,1 1 0 0 0,-1 0 1 0 0,0-1-1 0 0,2 0-5 0 0,-2 0 4 0 0,1 1 0 0 0,-1 0 0 0 0,0-1 0 0 0,1 1 0 0 0,-1-1 0 0 0,0 1 0 0 0,0-1 0 0 0,0 0 0 0 0,0 1 0 0 0,-1-1 0 0 0,1 0 0 0 0,0 0 0 0 0,-1 0 0 0 0,1 1 0 0 0,-1-1 0 0 0,0 0 0 0 0,1-2-4 0 0,-1 3 4 0 0,0-1 0 0 0,0 0 0 0 0,0 1 0 0 0,1-1 0 0 0,-1 0-1 0 0,1 1 1 0 0,-1-1 0 0 0,1 1 0 0 0,-1-1 0 0 0,1 1 0 0 0,0-1 0 0 0,0 1 0 0 0,0-1 0 0 0,0 1-4 0 0,4-7 9 0 0,6-16 43 0 0,9-29-40 0 0,-19 51-6 0 0,0-1 1 0 0,-1 1-1 0 0,1-1 0 0 0,-1 0 1 0 0,0 1-1 0 0,0-1 0 0 0,0 0 0 0 0,0-2-6 0 0,0 2 1 0 0,0 1-1 0 0,0-1 1 0 0,0 0-1 0 0,0 1 0 0 0,0-1 1 0 0,1 0-1 0 0,-1 1 0 0 0,2-3 0 0 0,8-21 0 0 0,-7 4 0 0 0,-3-67-12 0 0,0 86-46 0 0,0 3-8 0 0,2 3 13 0 0,9 10 42 0 0,21 50 11 0 0,-27-31 0 0 0,0-24 0 0 0,-4-7 0 0 0,0 1 0 0 0,0-1 0 0 0,-1 1 0 0 0,1-1 0 0 0,0 1 0 0 0,-1-1 0 0 0,1 1 0 0 0,-1-1 0 0 0,1 1 0 0 0,-1 0 0 0 0,1-1 0 0 0,-1 1 0 0 0,0 0 0 0 0,0-1 0 0 0,0 0 0 0 0,0 0 0 0 0,0-1 0 0 0,0 1 0 0 0,0 0 0 0 0,0 0 0 0 0,0-1 0 0 0,0 1 0 0 0,0 0 0 0 0,1-1 0 0 0,-1 1 0 0 0,0 0 0 0 0,0-1 0 0 0,1 1 0 0 0,-1-1 0 0 0,0 1 0 0 0,1 0 0 0 0,-1-1 0 0 0,1 1 0 0 0,-1-1 0 0 0,0 1 0 0 0,1-1 0 0 0,-1 1 0 0 0,1-1 0 0 0,0 0 0 0 0,-1 1 0 0 0,1-1 0 0 0,-1 1 0 0 0,1-1 0 0 0,0 0 0 0 0,-1 1 0 0 0,1-1 0 0 0,-1 1 0 0 0,1-1 0 0 0,-1 1 0 0 0,0-1 0 0 0,1 1 0 0 0,-1-1 0 0 0,1 1 0 0 0,-1 0 0 0 0,0-1 0 0 0,1 1 0 0 0,-1-1 0 0 0,0 1 0 0 0,0 0 0 0 0,0-1 0 0 0,1 1 0 0 0,-1 0 0 0 0,0-1 0 0 0,0 1 0 0 0,0 0 0 0 0,0-1 0 0 0,0 1 0 0 0,0 0 0 0 0,0 1 0 0 0,0 0 0 0 0,0-1 0 0 0,0 1 0 0 0,1 0 0 0 0,-1 0 0 0 0,1-1 0 0 0,-1 1 0 0 0,1 0 0 0 0,0-1 0 0 0,0 1 0 0 0,0 0 0 0 0,-1-1 0 0 0,2 1 0 0 0,-1-1 0 0 0,0 1 0 0 0,-1-1 0 0 0,1 1 0 0 0,0-1 0 0 0,0 1 0 0 0,-1 0 0 0 0,1 0 0 0 0,-1-1 0 0 0,1 1 0 0 0,-1 0 0 0 0,0 0 0 0 0,0-1 0 0 0,0 1 0 0 0,1 0 0 0 0,-1 0 0 0 0,0 0 0 0 0,0-1 0 0 0,1 1 0 0 0,-1 0 0 0 0,1 0 0 0 0,-1-1 0 0 0,1 1 0 0 0,0 0 0 0 0,-1-1 0 0 0,1 1 0 0 0,0-1 0 0 0,0 1 0 0 0,0-1 0 0 0,0 1 0 0 0,0 0 0 0 0,0-1 0 0 0,0 1 0 0 0,0-1 0 0 0,-1 1 0 0 0,1 0 0 0 0,-1 0 0 0 0,1-1 0 0 0,-1 1 0 0 0,0 0 0 0 0,0 0 0 0 0,0 0 0 0 0,0 61 0 0 0,0-63 0 0 0,0 1 0 0 0,0-1 0 0 0,0 1 0 0 0,0-1 0 0 0,0 1 0 0 0,0-1 0 0 0,0 1 0 0 0,0-1 0 0 0,0 1 0 0 0,0-1 0 0 0,0 1 0 0 0,0-1 0 0 0,0 1 0 0 0,0-1 0 0 0,1 1 0 0 0,-1-1 0 0 0,0 0 0 0 0,0 1 0 0 0,1-1 0 0 0,-1 1 0 0 0,0-1 0 0 0,1 1 0 0 0,-1-1 0 0 0,0 0 0 0 0,1 1 0 0 0,-1-1 0 0 0,0 0 0 0 0,1 1 0 0 0,-1-1 0 0 0,1 0 0 0 0,-1 0 0 0 0,1 1 0 0 0,5 3 0 0 0,-5-3 1 0 0,-1 0 0 0 0,1-1 0 0 0,-1 1 0 0 0,0 0 0 0 0,0 0 0 0 0,1 0-1 0 0,-1 0 1 0 0,0-1 0 0 0,0 1 0 0 0,0 0 0 0 0,0 0 0 0 0,0 0 0 0 0,0 0-1 0 0,0 0 0 0 0,0 12 59 0 0,0-10 6 0 0,0-3-31 0 0,0 0-130 0 0,0 0-58 0 0,0 0-7 0 0,0 0 42 0 0,0 0-18 0 0,1-1-176 0 0,-1 0 68 0 0,0-1 58 0 0,0 1 49 0 0,0 0 25 0 0,0-1 41 0 0,-1-1-50 0 0,1 2 39 0 0,0 0-64 0 0,0-2-679 0 0</inkml:trace>
  <inkml:trace contextRef="#ctx0" brushRef="#br0" timeOffset="420.36">616 333 10712 0 0,'0'0'241'0'0,"0"0"38"0"0,0 0 11 0 0,0 0-28 0 0,0 0-149 0 0,0 0-37 0 0,0 0 88 0 0,0 0 179 0 0,0 0 318 0 0,0 0 38 0 0,0 0-33 0 0,0 0-445 0 0,0 0 68 0 0,0 0 149 0 0,0 0-12 0 0,0 0-36 0 0,0 0-138 0 0,0 0-57 0 0,0 0-17 0 0,0 0-151 0 0,0 0-56 0 0,0 0-34 0 0,0 0-20 0 0,0 0-33 0 0,0 0-37 0 0,0 0-44 0 0,0 0-46 0 0,0 0-43 0 0,1 0-40 0 0,-1 0-36 0 0,0 0-240 0 0,0 0-58 0 0,1 0-47 0 0,0 0-32 0 0,3 0-1328 0 0,5 0-1174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00.8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1 126 5344 0 0,'0'0'157'0'0,"0"0"-37"0"0,0 0 4 0 0,0 0 56 0 0,0 0 163 0 0,0-2 297 0 0,1-6-232 0 0,2 1-60 0 0,1 0-51 0 0,1 2-42 0 0,-4 3 26 0 0,1 0-76 0 0,-2 0-65 0 0,1 0-50 0 0,-1 0-33 0 0,-1-2-3 0 0,0 3 9 0 0,1 1 7 0 0,0 0-62 0 0,0-1-1 0 0,0 1 1 0 0,0 0 0 0 0,0 0 0 0 0,0 0 0 0 0,0 0 0 0 0,0 0-1 0 0,0 0 1 0 0,0 0 0 0 0,0 0 0 0 0,0 0 0 0 0,0 0 0 0 0,0-1-1 0 0,0 1 1 0 0,0 0 0 0 0,0 0 0 0 0,0 0 0 0 0,0 0 0 0 0,0 0-1 0 0,0 0 1 0 0,0 0 0 0 0,0 0 0 0 0,0 0 0 0 0,0 0 0 0 0,1 0-1 0 0,-1-1 1 0 0,0 1 0 0 0,0 0 0 0 0,0 0 0 0 0,0 0 0 0 0,0 0-1 0 0,0 0 1 0 0,0 0 0 0 0,0 0 0 0 0,0 0 0 0 0,0 0 0 0 0,0 0-1 0 0,0 0 1 0 0,0 0 0 0 0,1 0 0 0 0,-1 0 0 0 0,0 0 0 0 0,0 0-1 0 0,0 0 1 0 0,0 0 0 0 0,0 0 0 0 0,0 0 0 0 0,0 0 0 0 0,0 0 0 0 0,0 0-1 0 0,0 0 1 0 0,1 0 0 0 0,-1 0 0 0 0,0 0 0 0 0,0 0 0 0 0,0 0-1 0 0,0 0-7 0 0,6-1 220 0 0,0-1-36 0 0,1-2 2 0 0,0-5 47 0 0,-4 4-133 0 0,-3 5-75 0 0,0-1-1 0 0,0 0 1 0 0,1 1-1 0 0,-1-1 1 0 0,0 0-1 0 0,1 1 1 0 0,-1-1-1 0 0,1 1 1 0 0,-1-1-1 0 0,0 1 1 0 0,1-1 0 0 0,-1 1-1 0 0,1-1 1 0 0,0 1-1 0 0,-1-1 1 0 0,1 1-1 0 0,-1 0 1 0 0,1-1-1 0 0,-1 1 1 0 0,1 0-1 0 0,0-1 1 0 0,0 1-25 0 0,4-2 99 0 0,18-11 426 0 0,-8 4-210 0 0,-6 4-149 0 0,23 0 461 0 0,-24 0-474 0 0,2 0 63 0 0,3 2 54 0 0,3 4 51 0 0,-2 2-115 0 0,-1 0-100 0 0,-1 1-82 0 0,-6-2-41 0 0,12 0 17 0 0,-18-2 0 0 0,1 0 0 0 0,0 0 0 0 0,0 0 0 0 0,0 0 0 0 0,0 0 0 0 0,0 1 0 0 0,-1-1 0 0 0,1 0 0 0 0,0 0 0 0 0,0 0 0 0 0,0 1 0 0 0,-1-1 0 0 0,1 0 0 0 0,0 1 0 0 0,0-1 0 0 0,4 11 0 0 0,9-6 0 0 0,-10-2 5 0 0,0-1 1 0 0,0 1 0 0 0,-1 0-1 0 0,1 0 1 0 0,-1 0 0 0 0,1 1-1 0 0,0 1-5 0 0,-2-3 6 0 0,-1 0-1 0 0,1 0 1 0 0,0 0-1 0 0,-1 0 1 0 0,0 0-1 0 0,1 1 1 0 0,-1-1 0 0 0,0 0-1 0 0,0 1 1 0 0,0-1-1 0 0,-1 1 1 0 0,1-1-1 0 0,0 1 1 0 0,-1 0-6 0 0,0-2 4 0 0,0 1-1 0 0,0 0 1 0 0,0-1-1 0 0,1 1 1 0 0,-1-1 0 0 0,1 1-1 0 0,-1 0 1 0 0,1-1 0 0 0,-1 1-1 0 0,1-1 1 0 0,0 1-1 0 0,0-1 1 0 0,0 1-4 0 0,0 0 5 0 0,0 0 0 0 0,0-1-1 0 0,0 1 1 0 0,0 0 0 0 0,0 0 0 0 0,-1-1 0 0 0,1 1-1 0 0,0 0 1 0 0,-1 0 0 0 0,0 0 0 0 0,0 0-1 0 0,1 0 1 0 0,-1 2-5 0 0,-1 4 38 0 0,0 0 0 0 0,-1 0-1 0 0,0 0 1 0 0,0 0 0 0 0,-1 3-38 0 0,-5 14 73 0 0,7-22-65 0 0,0 0 1 0 0,0 0-1 0 0,-1 0 0 0 0,1 0 1 0 0,-1 0-1 0 0,0 0 1 0 0,0 0-9 0 0,-1 1 4 0 0,1 0 0 0 0,0 0 0 0 0,-1 0 0 0 0,2 0 1 0 0,-2 2-5 0 0,-2 14 5 0 0,4-15 3 0 0,0 0-1 0 0,0-1 1 0 0,-1 1 0 0 0,1-1 0 0 0,-1 1 0 0 0,0-1 0 0 0,-1 2-8 0 0,-61 88 129 0 0,62-90-128 0 0,0-1 0 0 0,-1-1 0 0 0,1 1 0 0 0,-1 0 0 0 0,0 0 0 0 0,0-1 0 0 0,0 0 0 0 0,0 0 0 0 0,0 0 0 0 0,0 0 0 0 0,-2 1-1 0 0,1-1 0 0 0,0 0 0 0 0,-1 1 0 0 0,1 0 0 0 0,0 0 0 0 0,-3 3 0 0 0,-6 7 11 0 0,8-9-2 0 0,1 0 0 0 0,-1 1-1 0 0,1 0 1 0 0,0-1 0 0 0,0 2 0 0 0,-1 1-9 0 0,2 0 0 0 0,3-7 0 0 0,-1 1 0 0 0,1-1 0 0 0,0 1 0 0 0,0-1 0 0 0,0 1 0 0 0,-1-1 0 0 0,1 0 0 0 0,0 1 0 0 0,0-1 0 0 0,-1 1 0 0 0,1-1 0 0 0,0 0 0 0 0,-1 1 0 0 0,1-1 0 0 0,-1 0 0 0 0,1 1 0 0 0,0-1 0 0 0,-1 0 0 0 0,1 1 0 0 0,-1-1 0 0 0,1 0 0 0 0,-1 0 0 0 0,1 0 0 0 0,-1 1 0 0 0,1-1 0 0 0,-1 0 0 0 0,1 0 0 0 0,-1 0 0 0 0,1 0 0 0 0,-1 0 0 0 0,1 0 0 0 0,-1 0 0 0 0,1 0 0 0 0,-1 0 0 0 0,1 0 0 0 0,-1 0 0 0 0,1 0 0 0 0,-1-1 0 0 0,1 1 0 0 0,-1 0 0 0 0,1 0 0 0 0,-1 0 0 0 0,1 0 0 0 0,-1 0 0 0 0,1 0 0 0 0,-1 0 0 0 0,1 0 0 0 0,-1 0 0 0 0,1 0 0 0 0,-1 0 0 0 0,1 0 0 0 0,-1 1 0 0 0,1-1 0 0 0,-1 0 0 0 0,1 0 0 0 0,0 0 0 0 0,-1 1 0 0 0,1-1 0 0 0,-1 0 0 0 0,1 0 0 0 0,-1 1 0 0 0,1-1 0 0 0,0 0 0 0 0,-1 1 0 0 0,1-1 0 0 0,0 1 0 0 0,-1-1 0 0 0,1 0 0 0 0,0 1 0 0 0,0-1 0 0 0,-1 1 0 0 0,-3 6 0 0 0,-3-3 27 0 0,7-3-24 0 0,-1-1 0 0 0,1 0 0 0 0,-1 0 0 0 0,1 0 0 0 0,0 1 0 0 0,-1-1 0 0 0,1 0-1 0 0,0 0 1 0 0,-1 1 0 0 0,1-1 0 0 0,0 0 0 0 0,0 1 0 0 0,-1-1 0 0 0,1 0 0 0 0,0 1 0 0 0,0-1-1 0 0,0 0 1 0 0,-1 1 0 0 0,1-1 0 0 0,0 1 0 0 0,0-1 0 0 0,0 0 0 0 0,0 1 0 0 0,0-1 0 0 0,0 1-1 0 0,0-1 1 0 0,0 0 0 0 0,0 1 0 0 0,0-1 0 0 0,0 1 0 0 0,0-1-3 0 0,0-1 1 0 0,0-1 1 0 0,1 0-1 0 0,-1 0 1 0 0,1 0-1 0 0,-1 1 0 0 0,1-1 1 0 0,0 0-1 0 0,0 1 1 0 0,-1-1-1 0 0,1 1 1 0 0,0-1-1 0 0,1 1 0 0 0,-1-1 1 0 0,0 1-1 0 0,1-1-1 0 0,5-2 52 0 0,2 5-54 0 0,-7-1 6 0 0,10 1-4 0 0,-9-1 0 0 0,0 1 0 0 0,1-1 0 0 0,-1 0 0 0 0,0 0 0 0 0,0-1 0 0 0,1 1 0 0 0,-1 0 0 0 0,0-1 0 0 0,0 0 0 0 0,1 0 0 0 0,-4 1 0 0 0,1-1 0 0 0,0 0 0 0 0,-1 1 0 0 0,1-1 0 0 0,0 1 0 0 0,0-1 0 0 0,0 1 0 0 0,0 0 0 0 0,-1-1 0 0 0,1 1 0 0 0,0 0 0 0 0,0 0 0 0 0,0-1 0 0 0,0 1 0 0 0,0 0 0 0 0,0 0 0 0 0,0 0 0 0 0,0 0 0 0 0,0 0 0 0 0,0 0 0 0 0,0 0 0 0 0,0 1 0 0 0,0-1 0 0 0,-1 0 0 0 0,1 0 0 0 0,0 1 0 0 0,0-1 0 0 0,0 1 0 0 0,8 2 0 0 0,-6-3 0 0 0,0 1 0 0 0,-1-1 0 0 0,1 1 0 0 0,0-1 0 0 0,0 0 0 0 0,0 0 0 0 0,0-1 0 0 0,2 1 0 0 0,-1 0 0 0 0,1 0 0 0 0,0 0 0 0 0,-1 1 0 0 0,1-1 0 0 0,-1 1 0 0 0,4 1 0 0 0,1 1 0 0 0,4 1 0 0 0,1 1 0 0 0,-1 0 0 0 0,12 7 0 0 0,-14-5-5 0 0,44 33 28 0 0,-47-34-2 0 0,-1 1 0 0 0,0 0 0 0 0,0 1 0 0 0,0-1 1 0 0,4 8-22 0 0,-7-8 5 0 0,15 23 47 0 0,-8-4 79 0 0,-9-20-116 0 0,0-2 9 0 0,-1 1 0 0 0,1 0 0 0 0,-1 0 0 0 0,0 0-1 0 0,0 0 1 0 0,0 0 0 0 0,0 0 0 0 0,-1 0 0 0 0,0 0 0 0 0,0 0 0 0 0,0 0 0 0 0,-2 4-24 0 0,-3 6 112 0 0,3-12-84 0 0,1 1 1 0 0,0-1 0 0 0,0 1 0 0 0,0-1 0 0 0,0 1-1 0 0,1-1 1 0 0,-1 1 0 0 0,1-1 0 0 0,0 1-29 0 0,-3 21 180 0 0,2-21-136 0 0,-1 0 0 0 0,1 0 0 0 0,-1-1 0 0 0,-1 1 0 0 0,-1 2-44 0 0,-9 20 130 0 0,5-8-34 0 0,6-17-87 0 0,1 1 0 0 0,-1-1 1 0 0,1 0-1 0 0,-1 1 1 0 0,1-1-1 0 0,-1 0 1 0 0,0 0-1 0 0,-1 1-9 0 0,0-1 11 0 0,1 1 0 0 0,-1-1 0 0 0,1 1 0 0 0,0 0 0 0 0,0-1 0 0 0,0 1 0 0 0,0 0 0 0 0,0 0 0 0 0,0 1 0 0 0,0-1 1 0 0,0 1-13 0 0,-3 7 39 0 0,4-8-29 0 0,0 0 0 0 0,0 1 0 0 0,0-1 0 0 0,-1 0 1 0 0,1 0-1 0 0,-1 0 0 0 0,1 0 0 0 0,-1 0 0 0 0,0 0 0 0 0,1 0 1 0 0,-1-1-1 0 0,0 1 0 0 0,0-1 0 0 0,0 1 0 0 0,-1-1 0 0 0,0 1-9 0 0,-10 1 42 0 0,11-3-33 0 0,-1 1-1 0 0,1-1 1 0 0,0 1-1 0 0,0 0 1 0 0,-1 0 0 0 0,1-1-1 0 0,0 2 1 0 0,0-1-1 0 0,0 0 1 0 0,0 0-1 0 0,0 0 1 0 0,0 1-1 0 0,0-1 1 0 0,0 1-9 0 0,1 0 4 0 0,-1-1 0 0 0,0 1 0 0 0,0-1-1 0 0,0 1 1 0 0,0-1 0 0 0,0 0 0 0 0,0 0 0 0 0,0 0 0 0 0,-1 0 0 0 0,1 0 0 0 0,0-1 0 0 0,0 1 0 0 0,-1-1 0 0 0,1 1-4 0 0,-11 2 26 0 0,-8 7 1 0 0,-6-5 26 0 0,15 2-40 0 0,10-6-13 0 0,1 0 0 0 0,-1-1 0 0 0,1 1 0 0 0,-1 0 0 0 0,1-1 0 0 0,-1 1 0 0 0,1-1 0 0 0,-1 1 0 0 0,0-1 0 0 0,1 0 0 0 0,-1 1 0 0 0,0-1 0 0 0,0 0 0 0 0,1 0 0 0 0,-18 0 0 0 0,7 1-3 0 0,0-1 0 0 0,0 0 0 0 0,0-1 0 0 0,-11-2 3 0 0,4-5-37 0 0,12 5-20 0 0,1-1-49 0 0,1 1-29 0 0,0-1-55 0 0,1 1-61 0 0,0-1-72 0 0,-9-12-819 0 0,10 1-44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01.3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9168 0 0,'0'0'266'0'0,"2"2"1"0"0,2 2-218 0 0,-2-2-41 0 0,-1-1-1 0 0,1 1 1 0 0,-1 0-1 0 0,0 0 1 0 0,0 0-1 0 0,0 0 1 0 0,0 0-1 0 0,0 0 1 0 0,0 1-8 0 0,10 18 59 0 0,-8-9 199 0 0,-3 0 85 0 0,0-9-252 0 0,-1-1 1 0 0,1 1-1 0 0,0 0 0 0 0,1 0 0 0 0,-1-1 0 0 0,0 1 0 0 0,1 0 1 0 0,0 1-92 0 0,2 6 201 0 0,0 2-14 0 0,0-4-11 0 0,0-1 29 0 0,1 1 74 0 0,0 1-8 0 0,0 0-33 0 0,-3-6-154 0 0,0 0-1 0 0,0 0 1 0 0,0 0 0 0 0,-1 0 0 0 0,1 0 0 0 0,-1 0 0 0 0,0 2-84 0 0,-1 5 249 0 0,0-3-67 0 0,-2-2-54 0 0,0 0-40 0 0,2-4-71 0 0,0 1-1 0 0,0-1 1 0 0,0 1-1 0 0,1 0 1 0 0,-1-1-1 0 0,0 1 1 0 0,1 0-1 0 0,-1-1 1 0 0,1 1-1 0 0,0 0 1 0 0,-1 0-1 0 0,1 0 1 0 0,0-1-1 0 0,0 2-16 0 0,1 14 75 0 0,0 13 106 0 0,-1-25-129 0 0,0 0-1 0 0,-1 0 1 0 0,1-1-1 0 0,-1 1 1 0 0,-1 3-52 0 0,-3 3 58 0 0,-2 7 44 0 0,5-2 2 0 0,0-1-80 0 0,-14 17-24 0 0,12-26-31 0 0,2-3-82 0 0,-1-1-84 0 0,2-1 53 0 0,0 0-37 0 0,1-1 181 0 0,0 1-219 0 0,-1-1-37 0 0,0 1-353 0 0,1-1 80 0 0,0 1-52 0 0,0-1-689 0 0,0 0-548 0 0,0 0-1042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04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 6968 0 0,'0'0'157'0'0,"-3"0"23"0"0,-7 0 11 0 0,10 0-188 0 0,0 0-1 0 0,0 0 1 0 0,-1 0 0 0 0,1 0 0 0 0,0 0 0 0 0,0 0-1 0 0,0 0 1 0 0,0 0 0 0 0,0 0 0 0 0,0 0 0 0 0,0 0-1 0 0,0 0 1 0 0,0 0 0 0 0,0 0 0 0 0,-1 0 0 0 0,1 0-1 0 0,0 0 1 0 0,0 0 0 0 0,0 0 0 0 0,0 0 0 0 0,0 0 0 0 0,0 0-1 0 0,0 0 1 0 0,0 0 0 0 0,0 0 0 0 0,0 0 0 0 0,0 0-1 0 0,-1 0 1 0 0,1 0 0 0 0,0 0 0 0 0,0 0 0 0 0,0 0-1 0 0,0 1 1 0 0,0-1 0 0 0,0 0 0 0 0,0 0 0 0 0,0 0-1 0 0,0 0 1 0 0,0 0 0 0 0,0 0 0 0 0,0 0 0 0 0,0 0-1 0 0,0 0 1 0 0,0 0 0 0 0,0 0 0 0 0,0 1 0 0 0,0-1 0 0 0,0 0-1 0 0,0 0 1 0 0,0 0 0 0 0,0 0 0 0 0,0 0 0 0 0,0 0-1 0 0,0 0 1 0 0,0 0 0 0 0,0 0 0 0 0,0 1-3 0 0,0-1 2 0 0,0 1 0 0 0,0 0 0 0 0,0-1 0 0 0,0 1 0 0 0,0 0 1 0 0,0-1-1 0 0,0 1 0 0 0,0 0 0 0 0,-1-1 0 0 0,1 1 0 0 0,0 0 0 0 0,0-1 0 0 0,-1 1 1 0 0,1-1-1 0 0,-1 1-2 0 0,-5 2 14 0 0,2-3 36 0 0,4 0-50 0 0,-2 0 104 0 0,1 0 118 0 0,1 9 483 0 0,0 1-167 0 0,0 1-92 0 0,1-2-99 0 0,1-4-109 0 0,8 1 266 0 0,-6-2-248 0 0,-1 2-41 0 0,4 8 127 0 0,-5-9-214 0 0,4 26 723 0 0,-2-23-654 0 0,2 2 76 0 0,-3 6 39 0 0,-3-13-258 0 0,0 1-1 0 0,0-1 1 0 0,0 0 0 0 0,1 0-1 0 0,-1 0 1 0 0,1 0-1 0 0,0 2-53 0 0,0-3 41 0 0,0 0-1 0 0,0 0 0 0 0,1 0 0 0 0,-1 0 1 0 0,0 0-1 0 0,1 0 0 0 0,-1-1 1 0 0,1 2-41 0 0,9 13 291 0 0,-6 0-56 0 0,-2-3-65 0 0,7 8 182 0 0,-6-9-187 0 0,-3-8-102 0 0,0 0 0 0 0,0 0 1 0 0,1 0-1 0 0,-1 0 0 0 0,1 0 0 0 0,0 0 0 0 0,0-1 0 0 0,1 1-63 0 0,-1-1 27 0 0,0 0 0 0 0,0 1 0 0 0,0-1 0 0 0,-1 1 0 0 0,1-1 0 0 0,-1 1 0 0 0,1 0-27 0 0,0 13 107 0 0,-2-15-95 0 0,0-1 0 0 0,0 1 1 0 0,0 0-1 0 0,1 0 0 0 0,-1-1 0 0 0,1 1 0 0 0,-1 0 0 0 0,1-1 0 0 0,0 1 1 0 0,-1 0-1 0 0,1-1 0 0 0,0 1 0 0 0,0-1-12 0 0,6 12 99 0 0,-6-2 7 0 0,-1-7-182 0 0,0 1 97 0 0,0 0 82 0 0,0 0 66 0 0,0 4 251 0 0,0 5 383 0 0,0-9-498 0 0,-2-5-220 0 0,0 0-77 0 0,1 0 0 0 0,0 0-1 0 0,-1 0 1 0 0,1 0 0 0 0,0-1-1 0 0,0 1 1 0 0,-1-1 0 0 0,1 1-1 0 0,0-1 1 0 0,0 1 0 0 0,-1-1-1 0 0,1 0 1 0 0,0 1 0 0 0,0-1-1 0 0,0 0 1 0 0,0 0 0 0 0,0 0-1 0 0,0 0 1 0 0,0 0-1 0 0,1 0 1 0 0,-1 0 0 0 0,0 0-1 0 0,0 0-7 0 0,-1-15 87 0 0,2 0-28 0 0,0-14-23 0 0,0 10 17 0 0,0 12-51 0 0,2 0-1 0 0,-1 0 1 0 0,1 0 0 0 0,0 0-1 0 0,0 0 1 0 0,1 0 0 0 0,0 1-1 0 0,1-2-1 0 0,11-29 0 0 0,-13 32-1 0 0,1 0 0 0 0,-1 0 0 0 0,1 0 0 0 0,0 1 0 0 0,1-1 0 0 0,-1 1 0 0 0,1 0 0 0 0,0 0 0 0 0,0 0 0 0 0,1 0 0 0 0,0 1 0 0 0,0 0 0 0 0,0 0 0 0 0,1-1 1 0 0,12-10-57 0 0,1-1 40 0 0,-8 9 17 0 0,-5 3-15 0 0,0 0 0 0 0,0 0 0 0 0,0 0 0 0 0,3-5 15 0 0,-7 8-1 0 0,0-1 0 0 0,0 1 0 0 0,0-1-1 0 0,0 1 1 0 0,0 0 0 0 0,0-1 0 0 0,0 1-1 0 0,0 0 1 0 0,0 1 0 0 0,1-1 0 0 0,-1 0-1 0 0,0 1 1 0 0,1-1 0 0 0,-1 1-1 0 0,0-1 1 0 0,1 1 0 0 0,-1 0 0 0 0,1 0-1 0 0,0 1 2 0 0,-1-1-5 0 0,0-1 0 0 0,0 1 0 0 0,0 0 0 0 0,-1 0 0 0 0,1-1 0 0 0,0 1 0 0 0,0-1 0 0 0,0 0 0 0 0,-1 1 0 0 0,1-1 0 0 0,1-1 5 0 0,8-2-5 0 0,5 10-6 0 0,2 1-31 0 0,11 6 31 0 0,-26-11 11 0 0,-1-2-1 0 0,0 1 1 0 0,0 0-1 0 0,0 0 1 0 0,0 0-1 0 0,0 1 1 0 0,0-1-1 0 0,0 0 0 0 0,-1 1 1 0 0,1-1-1 0 0,0 1 1 0 0,-1 0-1 0 0,1-1 1 0 0,-1 1-1 0 0,0 0 0 0 0,1 0 1 0 0,-1 0-1 0 0,0 0 1 0 0,0 2 0 0 0,26 27-54 0 0,-9 4 54 0 0,-16-31 0 0 0,0-1 0 0 0,0 2 0 0 0,0-1 0 0 0,-1 0 0 0 0,1 0 0 0 0,-1 0 0 0 0,0 1 0 0 0,-1-1 0 0 0,1 2 0 0 0,1 40 0 0 0,-2-44 0 0 0,0 0 0 0 0,0-1 0 0 0,0 1 0 0 0,1 0 0 0 0,-1 0 0 0 0,0 0 0 0 0,1-1 0 0 0,-1 1 0 0 0,1 0 0 0 0,0-1 0 0 0,0 1 0 0 0,-1 0 0 0 0,1-1 0 0 0,1 1 0 0 0,-1 0 0 0 0,0-1 0 0 0,0 1 0 0 0,0 0 0 0 0,-1-1 0 0 0,1 1 0 0 0,0 0 0 0 0,-1-1 0 0 0,1 1 0 0 0,-1 0 0 0 0,0 0 0 0 0,1-1 0 0 0,-1 1 0 0 0,0 0 0 0 0,0 1 0 0 0,0 26 0 0 0,0-25-7 0 0,0 0 0 0 0,0 0-1 0 0,0 1 1 0 0,1-1-1 0 0,0 3 8 0 0,6 8-129 0 0,-2-7-30 0 0,-3 1-64 0 0,-2-8 140 0 0,0 0-6 0 0,0-1-24 0 0,0 0-45 0 0,0 1-18 0 0,1-1-47 0 0,-1 0-54 0 0,1 0-59 0 0,0 0-66 0 0,0 0-60 0 0,0 0-53 0 0,0 0-47 0 0,1 0-166 0 0,0 0-45 0 0,0 0-200 0 0,1 0-536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04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381 726 7424 0 0,'0'0'166'0'0,"-3"-2"29"0"0,-7-9 12 0 0,7 9-91 0 0,0 0-48 0 0,0 2-35 0 0,-1 0-41 0 0,-2-1 7 0 0,5 0 1 0 0,0 1 0 0 0,0-1 0 0 0,1 0 0 0 0,-1 1 0 0 0,0-1 0 0 0,0 0 0 0 0,0 0 0 0 0,1 0 0 0 0,-1 0 0 0 0,0 0 0 0 0,1 0 0 0 0,-1 0 0 0 0,1 0 0 0 0,-1 0 0 0 0,1 0 0 0 0,-1 0 0 0 0,-5-10 0 0 0,-1 8 10 0 0,1 0 40 0 0,1 1 14 0 0,1-1 42 0 0,-3-4 194 0 0,-10-6 413 0 0,10 10-528 0 0,-1 2-64 0 0,-49 1 1258 0 0,39 0-963 0 0,1 0-56 0 0,12 3-64 0 0,-14 9 36 0 0,6-5-195 0 0,0 3-56 0 0,8-5-54 0 0,-15 16 127 0 0,15-16-96 0 0,1-1-1 0 0,-1 1 1 0 0,1 1 0 0 0,1-1 0 0 0,-1 1-1 0 0,1-1 1 0 0,0 1 0 0 0,-1 2-58 0 0,-2 10 198 0 0,2-5-78 0 0,-5 4-14 0 0,-3 6-68 0 0,2 11-39 0 0,4-13 3 0 0,5-17-2 0 0,0-1 0 0 0,0 0 0 0 0,0 1 0 0 0,1-1 0 0 0,0 0 0 0 0,0 1 0 0 0,0-1 0 0 0,0 1 0 0 0,-2 15 0 0 0,-4 0 0 0 0,5-15 0 0 0,-1-1 0 0 0,1 1 0 0 0,0-1 0 0 0,0 1 0 0 0,0 0 0 0 0,1-1 0 0 0,-1 1 0 0 0,1 0 0 0 0,0 0 0 0 0,0-1 0 0 0,0 1 0 0 0,1 0 0 0 0,-1 0 0 0 0,1-1 0 0 0,0 1 0 0 0,0 0 0 0 0,10 16 0 0 0,-9-18 0 0 0,0 1 0 0 0,0 0 0 0 0,0 0 0 0 0,0 0 0 0 0,-1 0 0 0 0,0 0 0 0 0,1 0 0 0 0,-1 1 0 0 0,0-1 0 0 0,0 0 0 0 0,-1 1 0 0 0,1-1 0 0 0,-1-2 0 0 0,0 0 0 0 0,0 0 0 0 0,0 0 0 0 0,0 0 0 0 0,0 0 0 0 0,1 0 0 0 0,-1-1 0 0 0,0 1 0 0 0,1 0 0 0 0,-1 0 0 0 0,0 0 0 0 0,1-1 0 0 0,-1 1 0 0 0,1 0 0 0 0,-1 0 0 0 0,1-1 0 0 0,0 1 0 0 0,-1-1 0 0 0,1 1 0 0 0,0 0 0 0 0,-1-1 0 0 0,1 1 0 0 0,21 9 0 0 0,-6-3 0 0 0,6 4 0 0 0,-22-11 0 0 0,0 1 0 0 0,0-1 0 0 0,0 0 0 0 0,0 0 0 0 0,1 0 0 0 0,-1 0 0 0 0,0 1 0 0 0,0-1 0 0 0,0 0 0 0 0,0 0 0 0 0,1 0 0 0 0,-1 0 0 0 0,0 0 0 0 0,0 0 0 0 0,0 0 0 0 0,1 0 0 0 0,-1 0 0 0 0,0 0 0 0 0,0 1 0 0 0,0-1 0 0 0,1 0 0 0 0,-1 0 0 0 0,0 0 0 0 0,0 0 0 0 0,0 0 0 0 0,1-1 0 0 0,-1 1 0 0 0,0 0 0 0 0,0 0 0 0 0,1 0 0 0 0,-1 0 0 0 0,0 0 0 0 0,0 0 0 0 0,0 0 0 0 0,6-3 0 0 0,5 0 0 0 0,0-2 0 0 0,-1 1 0 0 0,1-1 0 0 0,-1-1 0 0 0,0 0 0 0 0,2-1 0 0 0,-6 3 0 0 0,0 1 0 0 0,0-2 0 0 0,0 1 0 0 0,3-4 0 0 0,18-15 0 0 0,-24 21 0 0 0,1-1 0 0 0,-1 0 0 0 0,1 0 0 0 0,-1 0 0 0 0,0 0 0 0 0,0-1 0 0 0,0 1 0 0 0,0-1 0 0 0,-1 0 0 0 0,1 0 0 0 0,-1 0 0 0 0,6-12 0 0 0,16-29 14 0 0,-20 38 4 0 0,0-1 0 0 0,0 0 0 0 0,-1 0 0 0 0,0 0 0 0 0,0-1 0 0 0,-1 1 0 0 0,0-1 0 0 0,0-6-18 0 0,5-18 4 0 0,-3 17-51 0 0,2-7-68 0 0,-3-1-47 0 0,-3-5-46 0 0,1-13-36 0 0,-2 23 165 0 0,-2 1 40 0 0,-7-19-60 0 0,5-7 10 0 0,0 19 44 0 0,2 10-16 0 0,1-1 1 0 0,0 0-1 0 0,0-7 61 0 0,2 7-95 0 0,-1 0 0 0 0,-4-12 95 0 0,2 7-129 0 0,0 0 0 0 0,0-19 129 0 0,2 21-93 0 0,-1 0 1 0 0,-3-16 92 0 0,1 18-82 0 0,2-1 0 0 0,0-13 82 0 0,2 12-57 0 0,0-5 10 0 0,-3 1 39 0 0,-1 6 8 0 0,2 10 0 0 0,0 1 0 0 0,0-1 0 0 0,1 0 0 0 0,0 0 0 0 0,0-3 0 0 0,1-6 10 0 0,-2 3 41 0 0,1 12-40 0 0,1-1 0 0 0,-1 0 1 0 0,0 1-1 0 0,1-1 0 0 0,-1 1 1 0 0,0 0-1 0 0,0-1 0 0 0,0 1 0 0 0,0-1 1 0 0,0 1-1 0 0,-1-1-11 0 0,-1-1 103 0 0,3 1-17 0 0,0-1-33 0 0,0-2-2 0 0,0 2-8 0 0,0 1 92 0 0,0 2 1 0 0,0 0-11 0 0,0 0-44 0 0,0 2-26 0 0,0 2-48 0 0,0 8 25 0 0,3 1 36 0 0,1-5-24 0 0,8 18 104 0 0,-11-22-140 0 0,8 22 296 0 0,10 21-304 0 0,-15-36 57 0 0,0 0 0 0 0,0 0 0 0 0,-1 1 0 0 0,1 5-57 0 0,8 28 137 0 0,-7-31-68 0 0,-1 0 0 0 0,0 0 0 0 0,-1 0 0 0 0,0 3-69 0 0,-1-2 95 0 0,2 1 1 0 0,3 9-96 0 0,5 21 169 0 0,1 24 190 0 0,-9-44-214 0 0,1 22 126 0 0,-1-24-135 0 0,0-9-6 0 0,-2 1 0 0 0,0 0 0 0 0,-1 7-130 0 0,-1 17 168 0 0,0 0 52 0 0,0 90 649 0 0,0-75-533 0 0,0-22-175 0 0,0 1-43 0 0,0-29-98 0 0,-1 1 0 0 0,0 0 0 0 0,0 0 0 0 0,0 0 0 0 0,-1-1 0 0 0,0 2-20 0 0,0-2 12 0 0,1 0-1 0 0,-1 0 1 0 0,1 0-1 0 0,0 0 0 0 0,0 5-11 0 0,1-9 6 0 0,0 1-1 0 0,0 0 1 0 0,0 0-1 0 0,0-1 1 0 0,0 1-1 0 0,-1 0 1 0 0,1-1-1 0 0,-1 1 1 0 0,1-1-1 0 0,-1 1 1 0 0,0-1-1 0 0,0 1 1 0 0,1-1-1 0 0,-1 1 0 0 0,-1 0-5 0 0,-3 6 14 0 0,3 8 50 0 0,2-7-727 0 0,0-2 93 0 0,0-3 149 0 0,0-2 37 0 0,0 1-755 0 0,0-3 626 0 0,0 1-77 0 0,0 2-105 0 0,0-1-1487 0 0,0-2-1236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05.3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334 63 7968 0 0,'-3'-2'233'0'0,"-11"-9"-4"0"0,7 9-191 0 0,-1 1-34 0 0,-8-1-4 0 0,7-5 16 0 0,3 1 44 0 0,6 6-60 0 0,-5-5 73 0 0,0 2 33 0 0,-5-2 187 0 0,0 3 34 0 0,-15 1 510 0 0,17 1-604 0 0,-4-2 72 0 0,0-4 26 0 0,-1 0-12 0 0,2 4-35 0 0,9 2-215 0 0,-9 0 203 0 0,2 1-56 0 0,-1 3-12 0 0,-8 9 35 0 0,5-2-146 0 0,8-9-72 0 0,5-1-16 0 0,-1-1-1 0 0,0 0 1 0 0,1 0 0 0 0,-1 1 0 0 0,0-1 0 0 0,1 0 0 0 0,-1 1-1 0 0,1-1 1 0 0,-1 1 0 0 0,1-1 0 0 0,-1 1 0 0 0,1-1 0 0 0,-1 1-1 0 0,1-1 1 0 0,-1 1 0 0 0,1-1 0 0 0,0 1 0 0 0,-1 0 0 0 0,1-1-1 0 0,0 1 1 0 0,-1-1 0 0 0,1 1-5 0 0,-2 4 20 0 0,-11 11 38 0 0,-1 0-34 0 0,10-7 2 0 0,0 1-1 0 0,1-1 1 0 0,-1 6-26 0 0,-2 2 30 0 0,1-1-27 0 0,3-13-15 0 0,1 0-1 0 0,0 1 1 0 0,0-1-1 0 0,0 0 0 0 0,0 1 1 0 0,1-1-1 0 0,0 1 1 0 0,-1 1 12 0 0,1 10-67 0 0,0-1 17 0 0,-2 4 20 0 0,-4-3 57 0 0,5-12-14 0 0,-1 1 1 0 0,1-1 0 0 0,0 1 0 0 0,0-1 0 0 0,1 1 0 0 0,-1-1 0 0 0,1 1 0 0 0,0-1 0 0 0,-1 1-14 0 0,1 9 44 0 0,-1-10-26 0 0,1 1 0 0 0,0-1 0 0 0,0 1-1 0 0,0 0 1 0 0,1-1 0 0 0,-1 1 0 0 0,1-1-1 0 0,0 1 1 0 0,0 1-18 0 0,1 1 3 0 0,1 0 11 0 0,-1 1 0 0 0,0 0 0 0 0,-1 0 0 0 0,0 0 0 0 0,0-1 0 0 0,0 1 0 0 0,-1 0-14 0 0,0-5 6 0 0,0 0 0 0 0,1-1 1 0 0,-1 1-1 0 0,0 0 0 0 0,1-1 0 0 0,-1 1 0 0 0,1 0 0 0 0,-1-1 0 0 0,1 1 0 0 0,0-1 0 0 0,0 1 0 0 0,-1-1 1 0 0,1 0-1 0 0,1 1-6 0 0,2 6 21 0 0,-1-3-28 0 0,4 9 56 0 0,-6-11-30 0 0,1-1 1 0 0,-1 0 0 0 0,0 0 0 0 0,1 0-1 0 0,0 0 1 0 0,-1 0 0 0 0,1 0 0 0 0,0-1-1 0 0,0 1 1 0 0,0 0 0 0 0,0-1 0 0 0,0 0 0 0 0,1 1-20 0 0,-1-1 36 0 0,1-1 1 0 0,0 1-1 0 0,-1 0 1 0 0,1-1-1 0 0,0 0 1 0 0,0 0-1 0 0,-1 0 1 0 0,4 0-37 0 0,5 0 92 0 0,-5-1-79 0 0,23-1 187 0 0,-27 2-187 0 0,0-1 0 0 0,0 0 1 0 0,0 0-1 0 0,0 0 0 0 0,-1 0 1 0 0,1 0-1 0 0,0 0 0 0 0,-1-1 1 0 0,1 1-1 0 0,-1 0 1 0 0,1-1-14 0 0,1-1 26 0 0,0 1 0 0 0,0-1 1 0 0,1 1-1 0 0,-1 0 1 0 0,0 0-1 0 0,2 0-26 0 0,-2 0 23 0 0,1 0 0 0 0,-1 0 0 0 0,0 0 0 0 0,1 0 0 0 0,-1-1 0 0 0,1 0-23 0 0,11-13 74 0 0,1 0 62 0 0,8-7 161 0 0,-1-1 76 0 0,-17 18-267 0 0,-1-2-34 0 0,1-4-15 0 0,-2 0-41 0 0,7-10-19 0 0,-9 19 3 0 0,0 0 0 0 0,-1 1 0 0 0,1-1 0 0 0,-1 0 0 0 0,1 0 1 0 0,-1 0-1 0 0,0 0 0 0 0,0 0 0 0 0,0-1 0 0 0,-1 1 0 0 0,1 0 1 0 0,-1-2-1 0 0,1-17 36 0 0,-1 16-21 0 0,0-24 0 0 0,0 6-37 0 0,0 5-49 0 0,0 0-71 0 0,1 14 113 0 0,-2 3 8 0 0,-12-22-26 0 0,10 11 35 0 0,3 12 11 0 0,0 1 0 0 0,0 0 0 0 0,0 0 0 0 0,0 0 0 0 0,0 0 0 0 0,0 0 1 0 0,0 0-1 0 0,0 0 0 0 0,0 0 0 0 0,0 0 0 0 0,0 0 0 0 0,0-1 1 0 0,0 1-1 0 0,0 0 0 0 0,0 0 0 0 0,0 0 0 0 0,0 0 0 0 0,0 0 1 0 0,0 0-1 0 0,0 0 0 0 0,0 0 0 0 0,0 0 0 0 0,0 0 0 0 0,0 0 0 0 0,0-1 1 0 0,0 1-1 0 0,0 0 0 0 0,0 0 0 0 0,0 0 0 0 0,0 0 0 0 0,0 0 1 0 0,1 0-1 0 0,-1 0 0 0 0,0 0 0 0 0,0 0 0 0 0,0 0 0 0 0,0 0 1 0 0,0 0-1 0 0,0 0 0 0 0,0 0 0 0 0,0 0 0 0 0,0 0 0 0 0,0 0 0 0 0,0 0 1 0 0,1 0-1 0 0,-1 0 0 0 0,0 0 0 0 0,0 0 0 0 0,0 0 0 0 0,0 0 1 0 0,0 0-1 0 0,0 0 0 0 0,0 0 0 0 0,0 0 0 0 0,0 0 0 0 0,0 0 1 0 0,1 0 0 0 0,9 0-24 0 0,-10 0 23 0 0,0 0 0 0 0,0 0 0 0 0,0 0 0 0 0,1 0 0 0 0,-1 0 0 0 0,0 0 1 0 0,0 0-1 0 0,0 0 0 0 0,0 0 0 0 0,0 0 0 0 0,0 0 0 0 0,0 0 1 0 0,0 0-1 0 0,0 0 0 0 0,0 0 0 0 0,1 0 0 0 0,-1 0 0 0 0,0 0 1 0 0,0 0-1 0 0,0 0 0 0 0,0 0 0 0 0,0 0 0 0 0,0 0 0 0 0,0 0 0 0 0,0 0 1 0 0,0 0-1 0 0,0 0 0 0 0,0 0 0 0 0,0 0 0 0 0,1 0 0 0 0,-1-1 1 0 0,0 1-1 0 0,0 0 0 0 0,0 0 0 0 0,0 0 0 0 0,0 0 0 0 0,0 0 1 0 0,0 0-1 0 0,0 0 0 0 0,0 0 0 0 0,0 0 0 0 0,0 0 0 0 0,0 0 0 0 0,0-1 1 0 0,0 1-1 0 0,0 0 0 0 0,0 0 0 0 0,0 0 0 0 0,0 0 0 0 0,0 0 1 0 0,0 0-1 0 0,0 0 0 0 0,0 0 0 0 0,0 0 0 0 0,0 0 0 0 0,0-1 1 0 0,0 1 0 0 0,-1-6-23 0 0,1 4-73 0 0,1 6 22 0 0,1 3 92 0 0,12 9-61 0 0,-1-1 33 0 0,-8-1 10 0 0,5-9 0 0 0,6 24-54 0 0,-14-25 52 0 0,0 0 0 0 0,0 0 0 0 0,-1 1 0 0 0,0-1 1 0 0,1 0-1 0 0,-1 2 2 0 0,0-1 0 0 0,0-1 0 0 0,0 1 0 0 0,0-1 0 0 0,1 0 0 0 0,0 0 1 0 0,0 2-1 0 0,3 2 0 0 0,-4-7 0 0 0,0 1 0 0 0,0-1 0 0 0,0 1 0 0 0,0-1 0 0 0,-1 1 0 0 0,1-1 0 0 0,-1 1 0 0 0,1-1 0 0 0,-1 1 0 0 0,1 0 0 0 0,-1-1 0 0 0,0 1 0 0 0,0 0 0 0 0,0-1 0 0 0,0 2-1 0 0,0-1 1 0 0,1 1 0 0 0,-1-1 0 0 0,0 1 0 0 0,1-1 0 0 0,-1 0 0 0 0,1 1 0 0 0,0-1 0 0 0,0 0 0 0 0,-1 0 0 0 0,2 1 0 0 0,-1-1 0 0 0,5 11 12 0 0,-4 9 37 0 0,-2-19-45 0 0,0 0 0 0 0,1 1 0 0 0,-1-1 0 0 0,1 0 0 0 0,0 0 0 0 0,-1 0 1 0 0,2 2-5 0 0,6 13 67 0 0,-4-4 20 0 0,-4 8-3 0 0,-1-13-43 0 0,0 6 54 0 0,1-12-72 0 0,0 0 1 0 0,-1 0-1 0 0,1 0 0 0 0,0 0 0 0 0,1 0 1 0 0,-1 0-1 0 0,1-1 0 0 0,-1 1 0 0 0,1 0 1 0 0,1 3-24 0 0,3 1 53 0 0,1 3 8 0 0,-5 1 5 0 0,0 8 48 0 0,-1-3-96 0 0,0-3-29 0 0,0-11-38 0 0,0-2-84 0 0,0 0-90 0 0,0 0 62 0 0,0 0-38 0 0,0 0-42 0 0,0 0-39 0 0,0 0-384 0 0,0 0 88 0 0,0 0-52 0 0,0 0-743 0 0,0 0-583 0 0,0 0-1108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05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7312 0 0,'0'0'165'0'0,"0"0"22"0"0,0 2 9 0 0,0 12-20 0 0,0-5-178 0 0,0 0 58 0 0,0-2 52 0 0,0 1 44 0 0,0 2 188 0 0,0 0 79 0 0,0 14 1132 0 0,0-19-1252 0 0,0 0-35 0 0,0 1-41 0 0,0 0-57 0 0,0 0-70 0 0,0 2-79 0 0,0-4 81 0 0,0 4-4 0 0,0-3 12 0 0,0 2 95 0 0,0-3-47 0 0,0 2 42 0 0,0 0-171 0 0,0 1 81 0 0,0 7 200 0 0,0 13 323 0 0,0-15-394 0 0,0 0-65 0 0,0-1-105 0 0,0-10-60 0 0,1-1 0 0 0,-1 1-1 0 0,0-1 1 0 0,0 1 0 0 0,0-1 0 0 0,0 1-1 0 0,0-1 1 0 0,0 1 0 0 0,0-1 0 0 0,0 1-1 0 0,-1-1 1 0 0,1 1 0 0 0,0-1 0 0 0,0 1-1 0 0,0-1 1 0 0,0 1 0 0 0,-1-1 0 0 0,1 0-1 0 0,0 1 1 0 0,0-1 0 0 0,-1 1 0 0 0,1-1-1 0 0,0 0 1 0 0,-1 1 0 0 0,1-1 0 0 0,0 0-1 0 0,-1 1 1 0 0,1-1 0 0 0,-1 0 0 0 0,1 1-1 0 0,0-1 1 0 0,-1 0-5 0 0,-6 5 66 0 0,7-5-61 0 0,-1 1 0 0 0,1-1 0 0 0,0 1 0 0 0,0 0 0 0 0,-1-1 0 0 0,1 1 0 0 0,0 0 0 0 0,0-1 0 0 0,0 1 0 0 0,0 0 0 0 0,-1-1 0 0 0,1 1 0 0 0,0 0 0 0 0,0-1 1 0 0,0 1-6 0 0,0-1 0 0 0,0 5 69 0 0,0-1-88 0 0,0-1-86 0 0,0-1-84 0 0,0-1 51 0 0,0 0-35 0 0,0 0-37 0 0,0-1-36 0 0,0 1-339 0 0,0-1 76 0 0,0 0-49 0 0,0 1-663 0 0,0-1-532 0 0,0 0-1006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54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32 10912 0 0,'0'-3'248'0'0,"0"3"-234"0"0,0-1-1 0 0,1 1 1 0 0,-1-1 0 0 0,0 1 0 0 0,-1-1 0 0 0,1 1 0 0 0,0-1 0 0 0,0 1 0 0 0,0-1 0 0 0,0 1 0 0 0,0-1 0 0 0,0 1-1 0 0,-1-1 1 0 0,1 1 0 0 0,0-1 0 0 0,0 1 0 0 0,-1 0 0 0 0,1-1 0 0 0,0 1 0 0 0,-1-1 0 0 0,1 1 0 0 0,0 0-1 0 0,-1-1 1 0 0,1 1 0 0 0,0 0 0 0 0,-1-1 0 0 0,1 1 0 0 0,-1 0 0 0 0,1 0 0 0 0,-1 0 0 0 0,1-1 0 0 0,0 1-1 0 0,-1 0 1 0 0,1 0 0 0 0,-1 0 0 0 0,1 0 0 0 0,-1 0 0 0 0,1 0 0 0 0,-1 0 0 0 0,1 0 0 0 0,-1 0 0 0 0,0 0-14 0 0,-4-3 264 0 0,5 3-264 0 0,-6-5 65 0 0,-1 0-37 0 0,1 3-45 0 0,3 1-72 0 0,1 1-70 0 0,0 0-103 0 0,0 0-121 0 0,2 0-109 0 0,-1 0 65 0 0,1 0-42 0 0,0 0-554 0 0,0 0-441 0 0,0 0-836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06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0 7800 0 0,'0'0'174'0'0,"0"0"29"0"0,0 0 13 0 0,0 3-31 0 0,0 3-151 0 0,0 7-32 0 0,0 15 64 0 0,0-23-53 0 0,1 1 45 0 0,-1 0 41 0 0,0 1 33 0 0,1 10 241 0 0,-1 26 643 0 0,-1-29-717 0 0,0-1-84 0 0,0-8-160 0 0,0 0-45 0 0,-13 22 492 0 0,3-9-154 0 0,11-16-312 0 0,-1 0-1 0 0,0 1 1 0 0,1-1 0 0 0,-1 0 0 0 0,1 0 0 0 0,-1 0-1 0 0,1 0 1 0 0,0 2-36 0 0,-3 9 184 0 0,-3-3-41 0 0,2-2-55 0 0,-1 2-1 0 0,-2 3-10 0 0,3-4-32 0 0,3-8-33 0 0,1 1 0 0 0,-1 0 0 0 0,1-1-1 0 0,-1 1 1 0 0,1 0 0 0 0,0-1 0 0 0,0 1-1 0 0,0 0 1 0 0,0 0-12 0 0,0-1 4 0 0,0 0 0 0 0,0 0 0 0 0,0-1 0 0 0,0 1 0 0 0,0 0 0 0 0,0 0 0 0 0,0-1 0 0 0,0 1 0 0 0,-1 0 0 0 0,1-1 0 0 0,0 1 0 0 0,0 0 0 0 0,-1 0 0 0 0,1 0-4 0 0,-3 1 41 0 0,-1 1 86 0 0,2-2-82 0 0,0 0-62 0 0,1 0-45 0 0,1 0-52 0 0,-1 0-28 0 0,1 1-49 0 0,0-1-55 0 0,-1 2-59 0 0,1-3 20 0 0,0 1-46 0 0,0-1-41 0 0,0 1-37 0 0,0-1-122 0 0,0 0-35 0 0,0 0-1260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07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301 112 6240 0 0,'0'0'182'0'0,"-3"0"-8"0"0,-10-3-138 0 0,4-4-18 0 0,2 1 49 0 0,7 6-67 0 0,-6-7 146 0 0,-1 2 73 0 0,-1 2 69 0 0,-2 2 64 0 0,9 1-327 0 0,1 0 0 0 0,-1 0 0 0 0,1 0 0 0 0,-1 0 0 0 0,1 1-1 0 0,-1-1 1 0 0,1 0 0 0 0,-1-1 0 0 0,1 1 0 0 0,-1 0 0 0 0,1 0-1 0 0,0 0 1 0 0,-1 0 0 0 0,1 0 0 0 0,-1 0 0 0 0,1-1 0 0 0,-1 1-1 0 0,1 0 1 0 0,-1 0 0 0 0,1-1 0 0 0,0 1 0 0 0,-1 0 0 0 0,1-1-1 0 0,-1 1 1 0 0,1 0 0 0 0,0-1 0 0 0,-1 1 0 0 0,1 0 0 0 0,0-1-1 0 0,0 1 1 0 0,-1-1 0 0 0,1 0-25 0 0,-4-5 371 0 0,-10 1 138 0 0,1-6-28 0 0,12 10-290 0 0,-1 0-35 0 0,0-1 64 0 0,-1 2-80 0 0,-1 0-75 0 0,0 0-20 0 0,2-1 56 0 0,-11-10 225 0 0,9 9-88 0 0,1 1-107 0 0,-1 0-66 0 0,-1 2-35 0 0,2 0 48 0 0,-3-1 34 0 0,-10 0 204 0 0,12 1-266 0 0,1 0-58 0 0,2 3 37 0 0,0-1-7 0 0,-5 1 18 0 0,-4 1 33 0 0,-6 8 21 0 0,9-5-54 0 0,3-5-30 0 0,1 0-1 0 0,0 0 0 0 0,0 0 0 0 0,0 1 0 0 0,0 0 1 0 0,0 0-10 0 0,-2 14 10 0 0,-6 1 22 0 0,9-16-26 0 0,0-1 0 0 0,0 1-1 0 0,0 0 1 0 0,1 0 0 0 0,-1 0 0 0 0,1 0-1 0 0,0 0 1 0 0,-1 1 0 0 0,2-1 0 0 0,-1 0-1 0 0,0 0 1 0 0,1 1 0 0 0,-1 0-6 0 0,2 6 9 0 0,-1 10 9 0 0,-4-2 30 0 0,1-10-21 0 0,1 1 0 0 0,0 0 0 0 0,0 0 1 0 0,0 5-28 0 0,0 16 83 0 0,2-16-51 0 0,-1-4-10 0 0,1-1 1 0 0,0 1-1 0 0,1 0 0 0 0,0-1 1 0 0,1 2-23 0 0,4 2 20 0 0,0-1 17 0 0,-5-3 18 0 0,-1-7-45 0 0,0 0 0 0 0,1 0 0 0 0,-1-1 0 0 0,0 1 0 0 0,1 0 0 0 0,-1 0 0 0 0,1-1 0 0 0,0 1 0 0 0,-1-1 0 0 0,1 1 0 0 0,0 0 0 0 0,0-1 0 0 0,0 1 0 0 0,0-1 0 0 0,0 0 0 0 0,1 1 0 0 0,-1-1 1 0 0,0 0-1 0 0,1 0-10 0 0,11 16 97 0 0,-13-16-92 0 0,0-1 1 0 0,1 1 0 0 0,-1 0-1 0 0,1 0 1 0 0,-1 0-1 0 0,0 0 1 0 0,1 0 0 0 0,-1-1-1 0 0,1 1 1 0 0,0 0 0 0 0,-1 0-1 0 0,1-1 1 0 0,0 1 0 0 0,-1 0-1 0 0,1-1 1 0 0,0 1 0 0 0,0-1-1 0 0,0 1 1 0 0,-1-1-1 0 0,1 1 1 0 0,0-1 0 0 0,0 0-1 0 0,0 1 1 0 0,0-1 0 0 0,0 0-1 0 0,0 0 1 0 0,0 0 0 0 0,0 0-1 0 0,-1 0 1 0 0,1 0 0 0 0,0 0-1 0 0,0 0 1 0 0,0 0-1 0 0,0 0 1 0 0,0 0 0 0 0,0-1-6 0 0,6 1 21 0 0,-5 1-13 0 0,0-1 0 0 0,-1 0 0 0 0,1 0 0 0 0,0 1 0 0 0,0-1-1 0 0,-1 1 1 0 0,1 0 0 0 0,0-1 0 0 0,-1 1 0 0 0,2 1-8 0 0,9 2 38 0 0,0-8-21 0 0,-11 3-11 0 0,1 0 0 0 0,-1 0 0 0 0,1 0 0 0 0,0 1 0 0 0,-1-1 0 0 0,1 1 0 0 0,0-1 0 0 0,0 1 0 0 0,-1 0 0 0 0,2-1-6 0 0,-1 1 3 0 0,-1 0 0 0 0,1 0 0 0 0,-1 0-1 0 0,1 0 1 0 0,-1-1 0 0 0,0 1 0 0 0,1 0-1 0 0,-1-1 1 0 0,1 1 0 0 0,-1-1 0 0 0,0 0-1 0 0,0 1-2 0 0,12-11 67 0 0,4-2 55 0 0,-7 8-35 0 0,-8 4-68 0 0,1 0 1 0 0,-1 0 0 0 0,0-1-1 0 0,0 1 1 0 0,0 0 0 0 0,0-1-1 0 0,0 1 1 0 0,0-1 0 0 0,0 0-20 0 0,11-10 97 0 0,10-11-56 0 0,-21 21-41 0 0,-1 0 0 0 0,0 1 0 0 0,0-1-1 0 0,0 0 1 0 0,0 0 0 0 0,0 0 0 0 0,0 0 0 0 0,-1 0-1 0 0,1 0 1 0 0,0 0 0 0 0,-1-1 0 0 0,0 1 0 0 0,0 0 0 0 0,0-1 0 0 0,1 0 2 0 0,-1 0 0 0 0,0 0 1 0 0,0 0-1 0 0,1 0 1 0 0,0 0-1 0 0,0 0 1 0 0,0-2-3 0 0,8-13 60 0 0,-9 16-51 0 0,1 0 0 0 0,0 0 1 0 0,-1 1-1 0 0,0-1 0 0 0,1 0 1 0 0,-1 0-1 0 0,0 0 0 0 0,0 0 0 0 0,0 0 1 0 0,0 1-1 0 0,0-3-9 0 0,-1 1 10 0 0,1 0 0 0 0,0 1 1 0 0,0-1-1 0 0,0 0 0 0 0,1 0 0 0 0,-1 1 1 0 0,1-1-1 0 0,0-1-10 0 0,3-7 8 0 0,-2 8-7 0 0,-1 0-1 0 0,0 0 0 0 0,0 0 0 0 0,0 0 0 0 0,0 0 1 0 0,0 0-1 0 0,-1 0 0 0 0,1-1 0 0 0,-1 1 1 0 0,0-3-1 0 0,0-149 64 0 0,3 139-64 0 0,10 1 0 0 0,0-1 0 0 0,-4 0 4 0 0,-5 15-10 0 0,-1 2-11 0 0,-1-1-72 0 0,-2 0-2 0 0,2 9 23 0 0,4-2 48 0 0,-5-7 20 0 0,-1 1 0 0 0,1-1 0 0 0,0 0 1 0 0,-1 1-1 0 0,1-1 0 0 0,-1 1 0 0 0,0-1 1 0 0,1 1-1 0 0,-1-1 0 0 0,1 1 0 0 0,-1 0 1 0 0,0-1-1 0 0,1 1 0 0 0,-1-1 1 0 0,0 1-1 0 0,0 0 0 0 0,1-1 0 0 0,-1 1 1 0 0,0 0-1 0 0,0-1 0 0 0,0 1 0 0 0,0 0 1 0 0,0-1-1 0 0,0 1 0 0 0,0 0 1 0 0,0 0-1 0 0,0 10 1 0 0,-1 8-17 0 0,5-2-49 0 0,-2-13 56 0 0,0 0 0 0 0,0 0 1 0 0,-1 1-1 0 0,1-1 0 0 0,-1 0 1 0 0,0 1-1 0 0,0-1 1 0 0,0 1-1 0 0,-1 0 0 0 0,1-1 1 0 0,-1 1-1 0 0,0-1 1 0 0,-1 5 8 0 0,1-4 0 0 0,1 0 0 0 0,0 0 0 0 0,0 0 0 0 0,0 0 0 0 0,2 5 0 0 0,-1-4 0 0 0,0-1 0 0 0,-1 1 0 0 0,1 0 0 0 0,-1 0 0 0 0,-1 0 0 0 0,1 0 0 0 0,-2 13 0 0 0,1-9 0 0 0,0 1 0 0 0,0-1 0 0 0,1 0 0 0 0,1 9 0 0 0,4-4 0 0 0,-5-12 0 0 0,0 0 0 0 0,1 0 0 0 0,-1 0 0 0 0,-1 1 0 0 0,1-1 0 0 0,0 0 0 0 0,-1 0 0 0 0,0 0 0 0 0,0 4 0 0 0,0 2 0 0 0,-1-7 0 0 0,1 1 0 0 0,0 0 0 0 0,0 0 0 0 0,0 0 0 0 0,0 0 0 0 0,0 0 0 0 0,1 0 0 0 0,-1 0 0 0 0,1 0 0 0 0,0 0 0 0 0,0 1 0 0 0,1 0 0 0 0,0 0 0 0 0,0 0 0 0 0,0 0 0 0 0,-1 1 0 0 0,0-1 0 0 0,1 1 0 0 0,-2-1 0 0 0,1 1 0 0 0,-1 0 0 0 0,1-1 0 0 0,-1 1 0 0 0,0-1 0 0 0,-1 2 0 0 0,0 10 1 0 0,1 14 8 0 0,4-13 65 0 0,0-10-45 0 0,-1-1 19 0 0,-3-5-47 0 0,0-1 0 0 0,0 0 0 0 0,-1 0 0 0 0,1 0 0 0 0,0 1 0 0 0,0-1 0 0 0,-1 0-1 0 0,1 0 1 0 0,0 0 0 0 0,0 0 0 0 0,-1 0 0 0 0,1 1 0 0 0,0-1 0 0 0,0 0 0 0 0,-1 0 0 0 0,1 0 0 0 0,0 0 0 0 0,-1 0 0 0 0,1 0 0 0 0,0 0 0 0 0,0 0 0 0 0,-1 0-1 0 0,1 0 1 0 0,0 0 0 0 0,-1 0 0 0 0,1 0 0 0 0,0 0-1 0 0,-3 0-89 0 0,6 0-58 0 0,-1 0 104 0 0,-1 0-13 0 0,1 0-22 0 0,-1 0-38 0 0,0 0-16 0 0,1 0-39 0 0,-1 0-44 0 0,-1 0-50 0 0,1 0-53 0 0,0 0-49 0 0,-1 0-44 0 0,0 0-39 0 0,1 0-133 0 0,-1 0-38 0 0,0 0-161 0 0,0 0-432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02.2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458 158 4632 0 0,'0'0'101'0'0,"0"0"22"0"0,0 0 5 0 0,0 0-36 0 0,0 0 13 0 0,0 0 59 0 0,0-2 159 0 0,-1-2-166 0 0,1 1 67 0 0,-5-7 694 0 0,3 6-580 0 0,0 2-210 0 0,1 1-42 0 0,0 0-48 0 0,-1-1-59 0 0,1 1 231 0 0,0-1-37 0 0,-1 0 78 0 0,2-1-82 0 0,0 2-118 0 0,0-1-15 0 0,0 0 21 0 0,-1 0 76 0 0,-9-4 387 0 0,4-4 12 0 0,-7 5 50 0 0,9 2-409 0 0,0-1 67 0 0,-2-1 108 0 0,-3-4 222 0 0,0 0-35 0 0,3 3-269 0 0,1 2-132 0 0,1 1-104 0 0,-9-2 424 0 0,8-5-6 0 0,-9 4-22 0 0,8 2-269 0 0,-4-4 146 0 0,1-1 22 0 0,2 5-137 0 0,0 1-68 0 0,-1 2-46 0 0,2 1 34 0 0,-8 0 96 0 0,4 0-78 0 0,-1 0-43 0 0,-8 0-11 0 0,16 0-18 0 0,3 0 10 0 0,-3 0 0 0 0,-7 0 0 0 0,7 0-26 0 0,1 3-96 0 0,-9 10-10 0 0,8 3 14 0 0,4-7 45 0 0,-1 1 7 0 0,-14 18 3 0 0,14-26-1 0 0,-1 0 0 0 0,0-1 0 0 0,1 1 0 0 0,-1 0 0 0 0,1-1 0 0 0,-1 1 0 0 0,1 0 0 0 0,0 0 1 0 0,0-1-1 0 0,0 1 0 0 0,0 1 0 0 0,1 1 9 0 0,-1 0 1 0 0,1 0-1 0 0,0 0 1 0 0,1 0-1 0 0,-1-1 1 0 0,2 4-10 0 0,3 7 16 0 0,-6-11-11 0 0,1 0 0 0 0,-1 0 0 0 0,1 0 0 0 0,-1 0 0 0 0,0 0 0 0 0,0 0 0 0 0,-1 0-5 0 0,1 1 12 0 0,0 1 0 0 0,0-1 0 0 0,0 1-1 0 0,1-1 1 0 0,-1 1 0 0 0,1-1 0 0 0,1 4-12 0 0,3 3 26 0 0,1 7 20 0 0,-4 1 18 0 0,-2-15-51 0 0,0 1 0 0 0,1 0 1 0 0,0-1-1 0 0,-1 1 0 0 0,2 0 1 0 0,-1-1-1 0 0,0 1 0 0 0,1-1 1 0 0,0 1-1 0 0,0-1 0 0 0,2 3-13 0 0,-2-4 11 0 0,0-1 0 0 0,-1 1 0 0 0,1 0 0 0 0,-1-1-1 0 0,1 1 1 0 0,-1 0 0 0 0,0 0 0 0 0,0 0 0 0 0,0 0 0 0 0,-1 0-1 0 0,1 0 1 0 0,-1 0 0 0 0,1 0 0 0 0,-1 0 0 0 0,0 0-1 0 0,0 1-9 0 0,0 2 18 0 0,1 1 0 0 0,0-1 0 0 0,0 0 0 0 0,0 0 1 0 0,1-1-1 0 0,0 1 0 0 0,0 0 0 0 0,1-1 1 0 0,0 1-20 0 0,10 30 141 0 0,-8-4 8 0 0,5-1 3 0 0,6 30 127 0 0,-12-45-177 0 0,-4 5-12 0 0,-1-8-41 0 0,1-1-27 0 0,0 1 42 0 0,0 52 424 0 0,0-41-410 0 0,0 4-98 0 0,0-27 21 0 0,0 1 0 0 0,0 0-1 0 0,0-1 1 0 0,1 1-1 0 0,-1-1 1 0 0,1 1 0 0 0,-1 0-1 0 0,1-1 1 0 0,-1 1-1 0 0,1-1 1 0 0,0 1 0 0 0,0-1-1 0 0,0 1 1 0 0,0-1-1 0 0,0 0 1 0 0,0 1 0 0 0,0-1-1 0 0,1 0 0 0 0,-2-1 1 0 0,0 1 0 0 0,0-1-1 0 0,0 0 1 0 0,1 0 0 0 0,-1 0 0 0 0,0 0-1 0 0,0 0 1 0 0,0 0 0 0 0,0 0 0 0 0,0 0-1 0 0,0 0 1 0 0,0 0 0 0 0,0 0 0 0 0,0 0-1 0 0,1 1 1 0 0,-1-1 0 0 0,0 0 0 0 0,0 0-1 0 0,0 0 1 0 0,0 0 0 0 0,0 0 0 0 0,0 0-1 0 0,0 0 1 0 0,0 1 0 0 0,0-1 0 0 0,0 0-1 0 0,0 0 1 0 0,0 0 0 0 0,0 0 0 0 0,0 0-1 0 0,0 0 1 0 0,0 1 0 0 0,0-1 0 0 0,0 0-1 0 0,0 0 1 0 0,0 0 0 0 0,0 0 0 0 0,0 0-1 0 0,0 0 1 0 0,0 0 0 0 0,0 1 0 0 0,0-1-1 0 0,-1 0 1 0 0,1 0 0 0 0,0 0 0 0 0,0 0-1 0 0,0 0 1 0 0,0 0 0 0 0,0 0 0 0 0,0 0-1 0 0,0 0 1 0 0,0 0 0 0 0,0 0 0 0 0,-1 1-1 0 0,1-1 1 0 0,0 0 0 0 0,0 0-1 0 0,-5 5 4 0 0,-1 0-39 0 0,4-2-55 0 0,2-3-43 0 0,0 0-197 0 0,0 0 169 0 0,0 0-46 0 0,0 0-76 0 0,0 0 92 0 0,0 0-39 0 0,0 0-41 0 0,0 0-40 0 0,0 0-415 0 0,0 0 103 0 0,0 0-53 0 0,0 0-793 0 0,0 0-621 0 0,0 0-1181 0 0</inkml:trace>
  <inkml:trace contextRef="#ctx0" brushRef="#br0" timeOffset="765.19">0 458 6448 0 0,'0'0'141'0'0,"0"0"23"0"0,0 0 13 0 0,3 0-19 0 0,20 0-102 0 0,-20 0-6 0 0,-1 0 72 0 0,1-3 138 0 0,3-2-17 0 0,2 0 38 0 0,-2 3-60 0 0,1 1 34 0 0,-5 1 246 0 0,1 0-45 0 0,1 0-289 0 0,-2 1-89 0 0,1-1-1 0 0,-1 0 1 0 0,0 0 0 0 0,1 0 0 0 0,-1-1-1 0 0,0 1 1 0 0,1-1 0 0 0,-1 1 0 0 0,2-1-78 0 0,33-18 949 0 0,-11 6-282 0 0,-17 9-473 0 0,0 0-36 0 0,1 1-6 0 0,7 1 29 0 0,-4 0 24 0 0,1-4 24 0 0,-2 0-25 0 0,-1 4-34 0 0,1 2-50 0 0,-1 0-38 0 0,-8-1-60 0 0,1 1 1 0 0,-1-1 0 0 0,0 1-1 0 0,1-1 1 0 0,-1 0-1 0 0,0-1 1 0 0,0 1-23 0 0,11-5 99 0 0,0 2 3 0 0,8 5-70 0 0,-14-1-30 0 0,61 0-2 0 0,-64 0 0 0 0,1-1 0 0 0,0 0 0 0 0,-1 0 0 0 0,0-1 0 0 0,4 0 0 0 0,-3 0-2 0 0,-1 0-1 0 0,1 1 1 0 0,-1-1-1 0 0,1 2 1 0 0,3-1 2 0 0,1 1-68 0 0,0 0 36 0 0,33 0 35 0 0,-30 0-63 0 0,0 0-83 0 0,-6 0 15 0 0,0 0-41 0 0,0 0-46 0 0,0 0-52 0 0,0 0-57 0 0,0 0-63 0 0,0 0-68 0 0,0 0-74 0 0,9 0-389 0 0</inkml:trace>
  <inkml:trace contextRef="#ctx0" brushRef="#br0" timeOffset="1060.14">757 363 7976 0 0,'0'7'26'0'0,"0"0"76"0"0,0 17 418 0 0,0-14-383 0 0,0-9-133 0 0,0 1 0 0 0,0 0-1 0 0,0 0 1 0 0,-1 0 0 0 0,1-1-1 0 0,-1 1 1 0 0,1 0 0 0 0,-1-1 0 0 0,0 1-1 0 0,0 0 1 0 0,1-1 0 0 0,-1 1-1 0 0,-1-1-3 0 0,1 1 0 0 0,1-1-1 0 0,-1 1 0 0 0,0-1 0 0 0,0 1 1 0 0,0 0-1 0 0,1-1 0 0 0,-1 1 0 0 0,1 0 1 0 0,-1 0-1 0 0,1-1 0 0 0,0 1 0 0 0,0 0 1 0 0,0 0 0 0 0,0 5 32 0 0,0 0 60 0 0,0 0 50 0 0,0 0 40 0 0,0 3 102 0 0,0 17 619 0 0,0-17-551 0 0,0-1-97 0 0,0-1-84 0 0,2 6 214 0 0,2-5-85 0 0,0 2 56 0 0,-9 8 142 0 0,9-3-194 0 0,1-1-21 0 0,-4-2 4 0 0,-1-9-219 0 0,0-1 36 0 0,0 13 590 0 0,-1-11-544 0 0,1-3-118 0 0,-1 0-36 0 0,-4 6 145 0 0,4-6-110 0 0,0-1 1 0 0,0 1-1 0 0,0-1 1 0 0,0 1 0 0 0,1-1-1 0 0,-1 1 1 0 0,0-1-1 0 0,1 1 1 0 0,-1 0 0 0 0,1-1-1 0 0,0 3-31 0 0,0-4 4 0 0,0 0 0 0 0,0 0 0 0 0,-1 0-1 0 0,1 0 1 0 0,0 0 0 0 0,0 0 0 0 0,0 0 0 0 0,0 1 0 0 0,0-1-1 0 0,0 0 1 0 0,0 0 0 0 0,0 0 0 0 0,0 0 0 0 0,0 0-1 0 0,0 0 1 0 0,0 0 0 0 0,0 0 0 0 0,0 0 0 0 0,1 0-1 0 0,-1 1 1 0 0,0-1 0 0 0,0 0 0 0 0,0 0 0 0 0,0 0 0 0 0,0 0-1 0 0,0 0 1 0 0,0 0 0 0 0,0 0 0 0 0,0 0 0 0 0,0 0-1 0 0,0 0 1 0 0,0 0 0 0 0,0 0 0 0 0,0 0 0 0 0,0 0-1 0 0,0 0 1 0 0,1 1 0 0 0,-1-1 0 0 0,0 0 0 0 0,0 0 0 0 0,0 0-1 0 0,0 0 1 0 0,0 0 0 0 0,0 0 0 0 0,0 0 0 0 0,0 0-1 0 0,0 0 1 0 0,0 0 0 0 0,1 0 0 0 0,-1 0 0 0 0,0 0-1 0 0,0 0 1 0 0,0 0 0 0 0,0 0 0 0 0,0 0 0 0 0,0 0 0 0 0,0-1-4 0 0,6 3 127 0 0,-5 1-42 0 0,-8 6 3 0 0,4-3-25 0 0,4 3-50 0 0,-1-9-5 0 0,0 3 45 0 0,0-3-89 0 0,0 0-92 0 0,0 0-90 0 0,0 0 61 0 0,0 0-39 0 0,0 0-40 0 0,0 0-38 0 0,0 0-377 0 0,0 0 88 0 0,0 0-53 0 0,0 0-725 0 0,0 0-569 0 0,0 0-1081 0 0</inkml:trace>
  <inkml:trace contextRef="#ctx0" brushRef="#br0" timeOffset="1061.14">710 158 9040 0 0,'-2'1'75'0'0,"-4"0"-45"0"0,2-2 35 0 0,1 0 64 0 0,0-1 105 0 0,-8-9-94 0 0,9 8 99 0 0,2 3 66 0 0,0 0 14 0 0,0 0-143 0 0,0 0-106 0 0,0 0-60 0 0,0 0-62 0 0,0 0-48 0 0,0 0 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10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96 4384 0 0,'0'0'127'0'0,"0"0"-19"0"0,0 0 22 0 0,0 0 73 0 0,0 0 197 0 0,0 0 357 0 0,0 0 38 0 0,0-3-26 0 0,0 0-588 0 0,1 0 49 0 0,3-7 639 0 0,-1 6-561 0 0,-2 2-191 0 0,1 1-37 0 0,-1-1-44 0 0,0 1-50 0 0,1 0 220 0 0,-1 0-37 0 0,2-1 74 0 0,-1 2-85 0 0,-1 0-113 0 0,1 0-19 0 0,1 0 6 0 0,-1-1 83 0 0,-2 0-88 0 0,1 1-1 0 0,-1-1 1 0 0,0 1-1 0 0,0-1 0 0 0,1 0 1 0 0,-1 1-1 0 0,0-1 1 0 0,0 0-1 0 0,0 1 0 0 0,0-1 1 0 0,0 0-1 0 0,0 1 1 0 0,1-1-1 0 0,-2 0 0 0 0,1 0-26 0 0,0 1 7 0 0,0 0 0 0 0,0 0 0 0 0,0 0-1 0 0,0 0 1 0 0,0 0 0 0 0,0 0 0 0 0,0 0-1 0 0,0 0 1 0 0,0 0 0 0 0,0 0 0 0 0,0-1-1 0 0,0 1 1 0 0,0 0 0 0 0,0 0 0 0 0,0 0-1 0 0,0 0 1 0 0,0 0 0 0 0,0 0 0 0 0,0 0 0 0 0,0 0-1 0 0,0 0 1 0 0,0 0 0 0 0,0-1 0 0 0,1 1-1 0 0,-1 0 1 0 0,0 0 0 0 0,0 0 0 0 0,0 0-1 0 0,0 0 1 0 0,0 0 0 0 0,0 0 0 0 0,0 0-1 0 0,0 0 1 0 0,0 0 0 0 0,0 0 0 0 0,0 0-1 0 0,0 0 1 0 0,0 0 0 0 0,0 0 0 0 0,1 0-1 0 0,-1 0 1 0 0,0 0 0 0 0,0 0 0 0 0,0 0 0 0 0,0 0-1 0 0,0 0 1 0 0,0 0 0 0 0,0 0 0 0 0,0 0-1 0 0,0 0 1 0 0,0 0 0 0 0,1 0 0 0 0,-1 0-1 0 0,0 0 1 0 0,0 0 0 0 0,0 0 0 0 0,0 0-7 0 0,0 0 15 0 0,1 0 0 0 0,-1 0 1 0 0,1 0-1 0 0,-1 0 0 0 0,1 0 0 0 0,-1 0 1 0 0,0 0-1 0 0,1 0 0 0 0,-1 0 1 0 0,1 0-1 0 0,-1-1 0 0 0,0 1 1 0 0,1 0-1 0 0,-1 0 0 0 0,1 0 0 0 0,-1 0 1 0 0,0-1-1 0 0,1 1 0 0 0,-1 0 1 0 0,0-1-1 0 0,1 1 0 0 0,-1 0 1 0 0,0 0-1 0 0,1-1 0 0 0,-1 1 0 0 0,0 0 1 0 0,0-1-1 0 0,0 1 0 0 0,1-1 1 0 0,-1 1-1 0 0,0-1-15 0 0,5-5 218 0 0,5 0 74 0 0,-3-5-19 0 0,-7 10-254 0 0,1 0 0 0 0,-1 0-1 0 0,1 0 1 0 0,-1 0 0 0 0,1 0-1 0 0,-1 0 1 0 0,1 0-1 0 0,0 0 1 0 0,-1 0 0 0 0,1 1-1 0 0,0-1 1 0 0,0 0 0 0 0,0 0-1 0 0,-1 1 1 0 0,1-1 0 0 0,1 0-19 0 0,2 0 48 0 0,1 0 86 0 0,16 0 531 0 0,-13 1-463 0 0,-3 0-158 0 0,-1 0-101 0 0,12 3 57 0 0,-15-2 0 0 0,0-1 0 0 0,0 1 0 0 0,0 0 0 0 0,1 0 0 0 0,-1 0 0 0 0,0 0 0 0 0,0 0 0 0 0,-1 0 0 0 0,1 0 0 0 0,0 0 0 0 0,0 0 0 0 0,0 1 0 0 0,0 1 1 0 0,0 0 0 0 0,-1 0 0 0 0,1 0 1 0 0,-1 0-1 0 0,1 0 0 0 0,-1 0 0 0 0,0 0 0 0 0,0 0 1 0 0,-1 0-1 0 0,1-1 0 0 0,0 1 0 0 0,-1 0 1 0 0,0 0-1 0 0,0 1-1 0 0,-10 2 79 0 0,10-5-72 0 0,0-1-1 0 0,0 1 1 0 0,0-1-1 0 0,0 1 0 0 0,0-1 1 0 0,0 1-1 0 0,0-1 1 0 0,0 1-1 0 0,0 0 1 0 0,0 0-1 0 0,0-1 1 0 0,1 1-1 0 0,-1 0 1 0 0,0 0-1 0 0,1 0 1 0 0,-1 0-7 0 0,-4 10 59 0 0,0-1-27 0 0,-4 1-41 0 0,7-8-7 0 0,-1 0 0 0 0,1 0 0 0 0,0 0 0 0 0,0 0 0 0 0,0 1 0 0 0,0 0 16 0 0,0 0-15 0 0,0-1 0 0 0,0 1 1 0 0,0-1-1 0 0,0 0 1 0 0,-1 0-1 0 0,0 1 15 0 0,-5 4-9 0 0,5-5 9 0 0,-1 0 0 0 0,1 0-1 0 0,0 0 1 0 0,0 1 0 0 0,1 0 0 0 0,-1 0 0 0 0,-2 6 0 0 0,4-8 0 0 0,0 1 0 0 0,0-1 0 0 0,0 0 0 0 0,-1 0 0 0 0,1 0 0 0 0,0 1 0 0 0,-1-2 0 0 0,0 1 0 0 0,0 0 0 0 0,1 0 0 0 0,-1 0-1 0 0,0 0 1 0 0,1 0 0 0 0,-1 0 0 0 0,1 0 0 0 0,0 0 0 0 0,0 1 0 0 0,0-1 0 0 0,0 1 0 0 0,-4 7-10 0 0,-8 6-33 0 0,0-1 33 0 0,7-1 10 0 0,-4-9 0 0 0,8-4 1 0 0,1 7-3 0 0,1 9 19 0 0,0-17-16 0 0,0 0 0 0 0,0 0 1 0 0,0 0-1 0 0,0 1 0 0 0,0-1 1 0 0,0 0-1 0 0,0 0 0 0 0,0 0 1 0 0,0 0-1 0 0,0 0 0 0 0,0 0 1 0 0,0 0-1 0 0,0 0 0 0 0,0 0 1 0 0,0 0-1 0 0,0 1 0 0 0,0-1 1 0 0,0 0-1 0 0,0 0 0 0 0,0 0 1 0 0,0 0-1 0 0,0 0 0 0 0,0 0 1 0 0,0 0-1 0 0,0 0 0 0 0,1 0 1 0 0,-1 0-1 0 0,0 0 0 0 0,0 0 1 0 0,0 1-1 0 0,0-1 0 0 0,0 0 1 0 0,0 0-1 0 0,0 0 0 0 0,0 0 1 0 0,0 0-1 0 0,0 0 0 0 0,0 0 1 0 0,0 0-1 0 0,0 0 0 0 0,1 0 1 0 0,-1 0-1 0 0,0 0 0 0 0,0 0 1 0 0,0 0-1 0 0,0 0 0 0 0,0 0 1 0 0,0 0-1 0 0,0 0 0 0 0,0 0 1 0 0,0 0-1 0 0,0 0 0 0 0,1 0 1 0 0,-1 0-1 0 0,0 0 0 0 0,0 0 1 0 0,0 0-2 0 0,26 0 148 0 0,-23 0-76 0 0,-3 0 0 0 0,2 0 0 0 0,6-1-49 0 0,0 0 1 0 0,0 0 0 0 0,0-1-1 0 0,0 0 1 0 0,-1 0 0 0 0,1-1-24 0 0,-5 2 2 0 0,20-8 4 0 0,0 1-11 0 0,-3 6-34 0 0,-9 1-52 0 0,2-6 2 0 0,-1 1-34 0 0,-1 4-26 0 0,0 3-146 0 0,4-1-51 0 0,4-3-85 0 0,-17 2 370 0 0,0 0 0 0 0,0 0 0 0 0,-1 0 0 0 0,1 0 0 0 0,0 0 0 0 0,-1 0 0 0 0,1-1 0 0 0,-1 1 0 0 0,1-1 0 0 0,-1 1 61 0 0,0 1-4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10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8928 0 0,'0'0'200'0'0,"0"0"33"0"0,0 0 14 0 0,3 3-41 0 0,7 10-164 0 0,-7-7 24 0 0,-2 1 116 0 0,-1-2 18 0 0,0 1 44 0 0,-1 4 336 0 0,1 5 444 0 0,0-10-614 0 0,2-1-107 0 0,0-1-51 0 0,2-2-64 0 0,1 0-79 0 0,-3-1 116 0 0,-4 3 0 0 0,-8 7 189 0 0,8-8-268 0 0,1 0-40 0 0,0 2 13 0 0,4 5-52 0 0,-2-8-25 0 0,9 15 152 0 0,-7 0-34 0 0,-2 3-97 0 0,2-8-56 0 0,1-3-39 0 0,1-1-46 0 0,-2-5-92 0 0,-3-2 122 0 0,0 0-14 0 0,0 1-21 0 0,0-1-39 0 0,0 0-18 0 0,1 1-39 0 0,-1-1-47 0 0,1 1-51 0 0,0 0-71 0 0,0 0-55 0 0,0 0-50 0 0,1 0-43 0 0,-1 1-101 0 0,1 0-36 0 0,3 3-1394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11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379 58 7568 0 0,'-3'0'166'0'0,"-4"-1"-42"0"0,-3-4 184 0 0,6 2-200 0 0,0 1-49 0 0,0 0-70 0 0,-11-1 58 0 0,-1 1-56 0 0,8-3-3 0 0,-5-2 18 0 0,2 5 78 0 0,10 2-40 0 0,-1 0 0 0 0,0 0 1 0 0,1 0-1 0 0,-1-1 0 0 0,1 1 0 0 0,-1 0 0 0 0,1-1 0 0 0,-1 1 0 0 0,1-1 0 0 0,-1 0 0 0 0,1 0 0 0 0,0 1 0 0 0,-1-1-44 0 0,-11-6 343 0 0,2 5-126 0 0,-2 1 81 0 0,-31 1 776 0 0,32 0-788 0 0,0 1-59 0 0,5-1-82 0 0,1 2-38 0 0,-4 4 19 0 0,2-1-79 0 0,-3-1 1 0 0,9-3-46 0 0,1-1 0 0 0,0 0 0 0 0,0 1 0 0 0,0-1 0 0 0,0 1 0 0 0,0-1 0 0 0,0 1 0 0 0,0 0 0 0 0,0-1 1 0 0,0 1-1 0 0,0 0 0 0 0,0 0 0 0 0,0 0 0 0 0,1 0 0 0 0,-1-1 0 0 0,0 1 0 0 0,1 0 0 0 0,-1 1-2 0 0,-4 9 43 0 0,5-10-42 0 0,-1 0 1 0 0,1 0 0 0 0,-1 1 0 0 0,1-1-1 0 0,-1 0 1 0 0,1 0 0 0 0,-1 0-1 0 0,1 0 1 0 0,-1 0 0 0 0,0 0 0 0 0,0 0-1 0 0,1-1 1 0 0,-1 1 0 0 0,0 0-1 0 0,0 0 1 0 0,0-1 0 0 0,0 1 0 0 0,-1 0-2 0 0,1 0 0 0 0,0-1 0 0 0,0 1 0 0 0,0 0 0 0 0,0-1 1 0 0,0 1-1 0 0,0 0 0 0 0,0 0 0 0 0,0 0 0 0 0,0 0 1 0 0,0 0-1 0 0,0 0 0 0 0,0 0 0 0 0,1 0 1 0 0,-1 0-1 0 0,0 0 0 0 0,1 0 0 0 0,-1 1 0 0 0,1-1 1 0 0,0 0-1 0 0,-1 0 0 0 0,1 1 0 0 0,0 0 0 0 0,-1 0 4 0 0,1 0 0 0 0,-1 0 0 0 0,0 0 0 0 0,0 0 0 0 0,1 0 1 0 0,-1 0-1 0 0,-1 0 0 0 0,1 0 0 0 0,0 0 0 0 0,0 0 0 0 0,-1-1 0 0 0,0 2-4 0 0,-6 4 9 0 0,6-5-8 0 0,0 0 1 0 0,-1 0-1 0 0,1 0 0 0 0,0 0 1 0 0,0 1-1 0 0,0-1 1 0 0,1 1-1 0 0,-1-1 0 0 0,1 1 1 0 0,-1 1-2 0 0,-4 23 48 0 0,0-14-37 0 0,5-12-10 0 0,0 0 0 0 0,1 1 0 0 0,-1-1-1 0 0,0 1 1 0 0,1-1 0 0 0,-1 1 0 0 0,1-1 0 0 0,-1 1 0 0 0,1-1 0 0 0,0 1 0 0 0,-1-1-1 0 0,1 1 1 0 0,0 0-1 0 0,0 77 54 0 0,3-64-44 0 0,7-2 52 0 0,-6-7 61 0 0,-5-1-80 0 0,0 0 10 0 0,5 1 88 0 0,4 0-66 0 0,2-2 57 0 0,2-2 48 0 0,5-1 41 0 0,-7-1-123 0 0,-5 1-38 0 0,0 0 0 0 0,0-1 0 0 0,0 0 0 0 0,-1 0 0 0 0,1-1-1 0 0,0 1 1 0 0,0-1 0 0 0,-1 0 0 0 0,4-1-60 0 0,-3-1 37 0 0,1 0 10 0 0,1 0 0 0 0,-1 0 0 0 0,0-1 0 0 0,-1 0 0 0 0,1 0 0 0 0,0-1-47 0 0,-4 3 9 0 0,0 1 0 0 0,0-1 0 0 0,0 1 0 0 0,0-1 0 0 0,0 1 1 0 0,0 0-1 0 0,0 0 0 0 0,1 0 0 0 0,-1 0 0 0 0,0 0 0 0 0,1 0 0 0 0,-1 1 1 0 0,1-1-10 0 0,-1 1 8 0 0,1-1 0 0 0,-1 1 1 0 0,1-1-1 0 0,-1 0 1 0 0,1 0-1 0 0,-1 0 0 0 0,0 0 1 0 0,1 0-1 0 0,-1-1 0 0 0,0 1 1 0 0,0-1-1 0 0,0 1 1 0 0,0-1-9 0 0,6-6 34 0 0,-5 5-28 0 0,0 0 0 0 0,1 0 1 0 0,-1-1-1 0 0,-1 1 0 0 0,1-1 1 0 0,0 0-7 0 0,15-30 60 0 0,-8 12-49 0 0,-1-1 0 0 0,-4 15 10 0 0,-4 7-19 0 0,0 0 0 0 0,-1-1 0 0 0,1 1 0 0 0,0-1 1 0 0,0 1-1 0 0,-1-1 0 0 0,1 0 0 0 0,-1 1 0 0 0,1-1 1 0 0,-1 0-1 0 0,0 1 0 0 0,1-1 0 0 0,-1 0 0 0 0,0 1 1 0 0,0-2-3 0 0,0-96 74 0 0,0 74-84 0 0,0 25 10 0 0,0-1 0 0 0,0 0 0 0 0,0 0 0 0 0,0 0 0 0 0,0 0 0 0 0,0 0 0 0 0,0 1 0 0 0,-1-1 0 0 0,1 0 0 0 0,0 0 0 0 0,0 0 0 0 0,-1 0 0 0 0,1 1 0 0 0,-1-2 0 0 0,-9-3 0 0 0,7-3-12 0 0,0 19-36 0 0,-7 2 24 0 0,6-6-34 0 0,5 2 59 0 0,-1-7-4 0 0,-1 11 3 0 0,1 3 0 0 0,14 18 0 0 0,-13-31-1 0 0,0-1 1 0 0,0 0 0 0 0,-1 1 0 0 0,1-1-1 0 0,-1 1 1 0 0,0-1 0 0 0,0 0 0 0 0,0 1-1 0 0,0-1 1 0 0,0 1 0 0 0,-1-1 0 0 0,1 1 0 0 0,-1 13 20 0 0,5-1 59 0 0,1-7-33 0 0,-4-6-36 0 0,0-1 1 0 0,-1 1-1 0 0,1-1 0 0 0,0 1 1 0 0,0-1-1 0 0,-1 1 1 0 0,1-1-1 0 0,-1 1 0 0 0,1-1 1 0 0,-1 1-1 0 0,0 0 1 0 0,1-1-1 0 0,-1 1 1 0 0,0 0-11 0 0,-1 10 74 0 0,1-9-53 0 0,0 0-1 0 0,-1 0 1 0 0,1 1-1 0 0,1-1 1 0 0,-1 0-1 0 0,0 0 1 0 0,1 0-1 0 0,-1 0 1 0 0,1 1 0 0 0,0-1-21 0 0,4 5 41 0 0,-4-6-32 0 0,0-1 0 0 0,0 0-1 0 0,0 1 1 0 0,0-1-1 0 0,-1 1 1 0 0,1-1-1 0 0,0 1 1 0 0,-1 0-1 0 0,1-1 1 0 0,-1 1-1 0 0,0 0 1 0 0,0-1-1 0 0,1 1 1 0 0,-1 0-9 0 0,0-1 2 0 0,-1 0 1 0 0,2 0-1 0 0,-1 1 0 0 0,0-1 1 0 0,0 0-1 0 0,0 0 0 0 0,0 0 1 0 0,1 1-1 0 0,-1-1 0 0 0,1 0 1 0 0,-1 0-1 0 0,1 0 0 0 0,-1 0 1 0 0,1 0-1 0 0,0 0 0 0 0,0 1-2 0 0,0 0 6 0 0,0 0 0 0 0,1 0-1 0 0,-1 1 1 0 0,0-1-1 0 0,0 0 1 0 0,-1 0-1 0 0,1 1 1 0 0,0-1 0 0 0,-1 1-1 0 0,0-1 1 0 0,1 0-1 0 0,-1 1 1 0 0,0-1-1 0 0,0 1 1 0 0,0-1 0 0 0,-1 1-6 0 0,4 3-90 0 0,8 4-54 0 0,-10-9 100 0 0,-1 0-14 0 0,1-1-24 0 0,-1 1-41 0 0,0-1-17 0 0,0 0-42 0 0,0 0-47 0 0,0 0-53 0 0,0 0-57 0 0,0 0-52 0 0,0 0-48 0 0,0 0-42 0 0,0 0-141 0 0,0 0-41 0 0,0 0-172 0 0,0 0-461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12.0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8720 0 0,'0'0'197'0'0,"0"0"24"0"0,0 0 19 0 0,0-2-29 0 0,0 1-204 0 0,0 1-1 0 0,0-1 1 0 0,0 0 0 0 0,0 1-1 0 0,0-1 1 0 0,0 1 0 0 0,0-1 0 0 0,0 1-1 0 0,1-1 1 0 0,-1 1 0 0 0,0-1-1 0 0,0 1 1 0 0,1-1 0 0 0,-1 1-1 0 0,0-1 1 0 0,1 1 0 0 0,-1-1-1 0 0,1 1 1 0 0,-1 0 0 0 0,1-1-1 0 0,-1 1 1 0 0,0 0 0 0 0,1-1 0 0 0,-1 1-1 0 0,1 0 1 0 0,-1-1 0 0 0,1 1-1 0 0,0 0 1 0 0,-1 0 0 0 0,1 0-1 0 0,-1 0 1 0 0,1-1 0 0 0,-1 1-1 0 0,1 0 1 0 0,-1 0 0 0 0,1 0-1 0 0,0 0 1 0 0,-1 0 0 0 0,1 1-7 0 0,5-2 103 0 0,-1-1 43 0 0,-1-2 57 0 0,-3-3 72 0 0,2 2 228 0 0,11-5 19 0 0,1 7-111 0 0,0 0-20 0 0,-1-7 53 0 0,-14 10-429 0 0,0-1 1 0 0,0 1 0 0 0,0 0 0 0 0,1 0 0 0 0,-1 0-1 0 0,0-1 1 0 0,0 1 0 0 0,1 0 0 0 0,-1 0 0 0 0,0 0-1 0 0,1 0 1 0 0,-1-1 0 0 0,0 1 0 0 0,1 0 0 0 0,-1 0-1 0 0,0 0 1 0 0,1 0 0 0 0,-1 0 0 0 0,0 0-1 0 0,0 0 1 0 0,1 0 0 0 0,-1 0 0 0 0,0 0 0 0 0,1 0-1 0 0,-1 0 1 0 0,0 0-16 0 0,4 0 84 0 0,12 0 148 0 0,-10 0-129 0 0,0 0 36 0 0,0 0 16 0 0,1 0 42 0 0,-1 0 53 0 0,1 0 60 0 0,8 3-81 0 0,-1 7-20 0 0,-11-7-80 0 0,0-2-45 0 0,-1 0-27 0 0,1-1-27 0 0,0-1-14 0 0,-1 3 26 0 0,-2-2-34 0 0,1 1 1 0 0,-1 0 0 0 0,1 0-1 0 0,-1 0 1 0 0,0-1 0 0 0,0 1-1 0 0,0 0 1 0 0,1 0 0 0 0,-1 0-1 0 0,0 0 1 0 0,0-1 0 0 0,0 1-1 0 0,0 0 1 0 0,0 1-9 0 0,0-1 7 0 0,-1 0 0 0 0,1-1 0 0 0,0 1 0 0 0,0 0 0 0 0,1 0 0 0 0,-1 0 0 0 0,0 0 0 0 0,0-1 0 0 0,0 1 0 0 0,0 0 0 0 0,1 0 0 0 0,-1 0 0 0 0,0 0 1 0 0,1 0-8 0 0,5 2 55 0 0,-6-2-52 0 0,1-1 0 0 0,-1 0 0 0 0,1 0 0 0 0,-1 0-1 0 0,0 0 1 0 0,1 0 0 0 0,-1 0 0 0 0,0 1 0 0 0,1-1 0 0 0,-1 0 0 0 0,0 0 0 0 0,1 1 0 0 0,-1-1 0 0 0,0 0-1 0 0,0 0 1 0 0,1 1 0 0 0,-1-1 0 0 0,0 0 0 0 0,0 1 0 0 0,0-1 0 0 0,1 0 0 0 0,-1 1 0 0 0,0-1-1 0 0,0 0 1 0 0,0 1 0 0 0,0-1 0 0 0,0 1 0 0 0,0-1 0 0 0,0 0 0 0 0,0 1 0 0 0,0-1 0 0 0,0 0 0 0 0,0 1-1 0 0,0-1 1 0 0,0 1 0 0 0,0-1 0 0 0,0 0 0 0 0,0 1 0 0 0,0-1 0 0 0,0 0 0 0 0,0 1 0 0 0,-1-1-1 0 0,1 0 1 0 0,0 1 0 0 0,0-1 0 0 0,0 0 0 0 0,-1 1 0 0 0,1-1 0 0 0,0 0-3 0 0,-5 9 60 0 0,4-8-43 0 0,0 1 1 0 0,0-1-1 0 0,0 1 0 0 0,0-1 1 0 0,1 1-1 0 0,-1-1 0 0 0,0 1 1 0 0,1 0-1 0 0,-1-1 0 0 0,1 1 1 0 0,0 1-18 0 0,-3 5 128 0 0,-10 18-7 0 0,11-21-105 0 0,0-1 0 0 0,-1 1 0 0 0,0-1 0 0 0,1 0 0 0 0,-2 1-16 0 0,-9 3 28 0 0,8 5 25 0 0,3-11-48 0 0,0 1 1 0 0,1-1-1 0 0,-1 1 0 0 0,0-1 0 0 0,-1 0 1 0 0,1 0-1 0 0,0 0 0 0 0,0 0 1 0 0,-1 0-1 0 0,0 0 0 0 0,1-1 0 0 0,-1 1 1 0 0,0-1-1 0 0,1 0 0 0 0,-2 1-5 0 0,-3 1 9 0 0,-9 10 34 0 0,0 0-21 0 0,3-10 10 0 0,15-3-51 0 0,0 0-1 0 0,0 0-1 0 0,0 1 0 0 0,0-2 1 0 0,0 1-1 0 0,1 0 1 0 0,-1 0-1 0 0,0 0 0 0 0,0-1 1 0 0,0 0-1 0 0,2 0 21 0 0,0-5-10 0 0,-4 5 10 0 0,0 1 0 0 0,1-1 0 0 0,-1 1 0 0 0,0 0 0 0 0,1-1 0 0 0,-1 1 0 0 0,0-1 0 0 0,0 1 0 0 0,1 0 0 0 0,-1-1 0 0 0,1 1 0 0 0,-1 0 0 0 0,0-1 0 0 0,1 1 0 0 0,-1 0 0 0 0,1 0 0 0 0,-1 0 0 0 0,1-1 0 0 0,-1 1 0 0 0,1 0 0 0 0,-1 0 0 0 0,1 0 0 0 0,-1 0 0 0 0,1 0 0 0 0,-1 0 0 0 0,1 0 0 0 0,-1 0 0 0 0,1 0 0 0 0,-1 0-1 0 0,1 0 1 0 0,-1 0 0 0 0,1 0 0 0 0,4-1 0 0 0,-3 2 2 0 0,23 12-16 0 0,-23-12 8 0 0,1 0 0 0 0,0-1 0 0 0,-1 1 0 0 0,1-1 0 0 0,0 0 0 0 0,0 0 0 0 0,-1 0 0 0 0,1 0 0 0 0,0 0 0 0 0,1-1 6 0 0,-3 1 0 0 0,1-1 0 0 0,0 1 0 0 0,0 0 0 0 0,-1 0 0 0 0,1 0 0 0 0,0 0 0 0 0,0 0 0 0 0,-1 0 0 0 0,1 0 0 0 0,0 1 0 0 0,0-1 0 0 0,-1 1 0 0 0,1-1 0 0 0,0 1 0 0 0,-1 0 0 0 0,1 0 0 0 0,3 9 0 0 0,6-3 1 0 0,-10-7-1 0 0,1 0 0 0 0,-1 1 0 0 0,0-1 0 0 0,0 1 0 0 0,0-1 0 0 0,0 1 0 0 0,-1 0 0 0 0,1-1 0 0 0,0 1 0 0 0,0 0 0 0 0,0 0 0 0 0,0-1 0 0 0,-1 1 0 0 0,1 0 0 0 0,0 0 0 0 0,0 0-1 0 0,4 13 1 0 0,5-9 0 0 0,4 20 55 0 0,-12-21-32 0 0,1 4-1 0 0,-2 3 73 0 0,-2 22 349 0 0,1-22-312 0 0,-2-1 14 0 0,-5 4 118 0 0,1-1-67 0 0,5-5-136 0 0,1-6 76 0 0,-3 1-1 0 0,-10 7-9 0 0,2-4-65 0 0,-7 4-24 0 0,11-6 14 0 0,-2-5-49 0 0,7 1 6 0 0,-11 0 44 0 0,7 0-89 0 0,2-1 36 0 0,4 1 8 0 0,-1 0 0 0 0,1-1 0 0 0,-1 1 0 0 0,1 0 0 0 0,-1 0 0 0 0,1-1 0 0 0,-1 1 0 0 0,1 0 0 0 0,-1 0 0 0 0,1-1 0 0 0,-1 1 0 0 0,1-1 0 0 0,0 1 0 0 0,-1 0 0 0 0,1-1 0 0 0,-1 1 0 0 0,1-1 0 0 0,0 1 0 0 0,-1-1-8 0 0,-1-2-27 0 0,1 2-30 0 0,-1-1-37 0 0,0 1-45 0 0,-1 1-49 0 0,0-1-58 0 0,-2 1-63 0 0,1 0 116 0 0,1 0-33 0 0,1 0-71 0 0,1 0 101 0 0,0 0-38 0 0,1 0-41 0 0,-1 0-38 0 0,0 0-416 0 0,1 0 106 0 0,0 0-53 0 0,0 0-788 0 0,0 0-616 0 0,0 0-1173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12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11144 0 0,'0'0'248'0'0,"0"0"34"0"0,0 0 22 0 0,0 0-29 0 0,0 0-99 0 0,0 0-38 0 0,0 0 147 0 0,0 0 259 0 0,0 0 28 0 0,0 0-240 0 0,0 0-147 0 0,0 0-50 0 0,0 0 2 0 0,0 0 32 0 0,0 0-145 0 0,0 0-105 0 0,0 0-93 0 0,0 0 39 0 0,0 0-37 0 0,0 0-41 0 0,0 0-38 0 0,0 0-352 0 0,-1 0 75 0 0,1 0-52 0 0,-2 0-692 0 0,-2 0-552 0 0,-5 0-1045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17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0 6592 0 0,'-13'27'149'0'0,"10"-22"23"0"0,3-5 11 0 0,-2 3-30 0 0,-5 3-97 0 0,3-2 43 0 0,2-2 102 0 0,2-1 238 0 0,0-1 407 0 0,0 0 33 0 0,0 0-361 0 0,0 0-213 0 0,0 0-54 0 0,0 0 52 0 0,0 0 133 0 0,0 0-20 0 0,0 0-13 0 0,-4 0-185 0 0,1 0-41 0 0,-2 2 70 0 0,0-1-113 0 0,-4 6 52 0 0,6-4-53 0 0,1-1 58 0 0,0-1-52 0 0,0-1-45 0 0,0 1-35 0 0,-6-2 42 0 0,8 1-56 0 0,-3 0 212 0 0,1 2-7 0 0,-1 0-206 0 0,-1 3 61 0 0,-10 9 200 0 0,8-6-201 0 0,2 3-5 0 0,3-9-80 0 0,0 0 1 0 0,-1 0 0 0 0,1 1 0 0 0,0-1-1 0 0,0 0 1 0 0,-1 0 0 0 0,0 0-1 0 0,1 0 1 0 0,-1 0-20 0 0,1-1 5 0 0,-1 0 0 0 0,1 0-1 0 0,0 0 1 0 0,0 1 0 0 0,0-1-1 0 0,-1 0 1 0 0,2 1 0 0 0,-1-1-1 0 0,0 1 1 0 0,0-1 0 0 0,0 1-1 0 0,1-1 1 0 0,-1 1 0 0 0,1 0-1 0 0,-1-1 1 0 0,1 1 0 0 0,0 0-1 0 0,-1 0 1 0 0,1-1 0 0 0,0 1-5 0 0,0 0 5 0 0,0-1 1 0 0,0 1 0 0 0,0 0 0 0 0,-1-1 0 0 0,1 1-1 0 0,-1-1 1 0 0,1 1 0 0 0,-1-1 0 0 0,1 1 0 0 0,-1-1-1 0 0,0 1 1 0 0,0-1 0 0 0,0 0-6 0 0,-5 12 15 0 0,4-4-6 0 0,1-1 0 0 0,0 0 0 0 0,0 0 0 0 0,1 1 0 0 0,0-1 1 0 0,1 7-10 0 0,0 15-1 0 0,0-22 1 0 0,0 0 0 0 0,1 0 0 0 0,-1 0 0 0 0,1 0 0 0 0,4 8 0 0 0,-6-14 0 0 0,1 1 0 0 0,0 0 0 0 0,0 1 0 0 0,0-1 0 0 0,-1 0 0 0 0,0 0 0 0 0,0 1 0 0 0,0-1 0 0 0,0 1 0 0 0,2 13 0 0 0,4-4 0 0 0,-5-11 0 0 0,0-1 0 0 0,0 1 0 0 0,-1-1 0 0 0,1 0 0 0 0,0 1 0 0 0,-1-1 0 0 0,1 1 0 0 0,-1 0 0 0 0,0-1 0 0 0,1 1 0 0 0,-1-1 0 0 0,0 1 0 0 0,0-1 0 0 0,0 1 0 0 0,0 0 0 0 0,0 0 0 0 0,1-1 0 0 0,-1 1 0 0 0,0 0 0 0 0,1-1 0 0 0,-1 1 0 0 0,1 0 0 0 0,0-1 0 0 0,-1 1 0 0 0,1-1 0 0 0,0 1 0 0 0,0-1 0 0 0,0 1 0 0 0,0-1 0 0 0,0 0 0 0 0,1 0 0 0 0,-1 1 0 0 0,0-1 0 0 0,1 0 0 0 0,-1 1 0 0 0,0-1 0 0 0,1 0 0 0 0,0 1 0 0 0,-1-1 0 0 0,1 0 0 0 0,0 0 0 0 0,-1 0 0 0 0,1 0 0 0 0,0 0 0 0 0,0 0 0 0 0,3 1 0 0 0,7-1-1 0 0,16-1 12 0 0,-26 0-6 0 0,0 0-1 0 0,0 0 1 0 0,0 0-1 0 0,0-1 1 0 0,1 1-1 0 0,-1 0 1 0 0,0-1-1 0 0,0 0 0 0 0,0 1 1 0 0,0-1-1 0 0,0 0 1 0 0,0 0-1 0 0,-1 0 1 0 0,1 0-1 0 0,0-1 1 0 0,0 1-1 0 0,-1 0 1 0 0,1-1-1 0 0,-1 1 1 0 0,1-1-1 0 0,-1 1 1 0 0,0-1-1 0 0,1 0 1 0 0,-1 0-1 0 0,0 1 1 0 0,0-2-5 0 0,15-17 122 0 0,0 2 42 0 0,-1 0 1 0 0,-1-2-1 0 0,7-12-164 0 0,-8 13 105 0 0,0-6 49 0 0,-10 2-42 0 0,-1 5-12 0 0,4 4-36 0 0,-5 13-59 0 0,0 0 0 0 0,0-1 1 0 0,-1 1-1 0 0,1-1 0 0 0,-1 1 0 0 0,1-1 0 0 0,-1 1 1 0 0,1-1-1 0 0,-1 1 0 0 0,0-1 0 0 0,0 1 0 0 0,0-1 0 0 0,0 0 1 0 0,0 1-1 0 0,0-1 0 0 0,0 1 0 0 0,0-1 0 0 0,-1 1 0 0 0,1-2-5 0 0,-7-10 49 0 0,6 12-46 0 0,1-1 1 0 0,-1 1-1 0 0,0 0 1 0 0,0-1-1 0 0,1 1 1 0 0,-1-1-1 0 0,1 1 1 0 0,-1-1-1 0 0,1 0 0 0 0,0 1 1 0 0,0-1-1 0 0,0 1 1 0 0,0-1-4 0 0,-1-1 7 0 0,1 0 0 0 0,0 0 0 0 0,-1 0 0 0 0,1 0 1 0 0,-1 0-1 0 0,0 0 0 0 0,0 0 0 0 0,0 0 0 0 0,0 0 0 0 0,-1 0 0 0 0,1 0 1 0 0,-3-2-8 0 0,-1-3 18 0 0,-2 1 0 0 0,1-1 0 0 0,-5-2-18 0 0,6 5 6 0 0,-11-8-19 0 0,3 8-40 0 0,5-8-14 0 0,4 9-61 0 0,-1 1 40 0 0,2 1 53 0 0,-1 1-1 0 0,1 0 1 0 0,-1 0-1 0 0,1 0 1 0 0,-1 0 0 0 0,0 0-1 0 0,0 1 36 0 0,-9-1-186 0 0,7 1 42 0 0,0-1-44 0 0,-1 1-50 0 0,1 0-59 0 0,-1 1-65 0 0,1-1-72 0 0,2 0 89 0 0,0 0-40 0 0,0 0-43 0 0,0 0-45 0 0,3 0 133 0 0,-1 0-46 0 0,0 0-41 0 0,1 0-35 0 0,-1 0-133 0 0,0 0-34 0 0,-4 0-1382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18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9184 0 0,'0'0'208'0'0,"0"3"33"0"0,0-2-187 0 0,0 3 7 0 0,0-2-2 0 0,0 1 50 0 0,0 2 76 0 0,1 2-120 0 0,1-3 30 0 0,1-2 29 0 0,0-1 43 0 0,4 1 145 0 0,6 9 476 0 0,-10-9 32 0 0,-3-2-336 0 0,0 0-188 0 0,5 0 147 0 0,0 1-46 0 0,5-1 137 0 0,0 0-99 0 0,-1-1-92 0 0,-1-1-82 0 0,7-5-44 0 0,6 1 18 0 0,-10 6-111 0 0,5-1 94 0 0,-10 1-134 0 0,8-5 232 0 0,-10 2-206 0 0,0 0-59 0 0,0 1-48 0 0,7-1 110 0 0,5 2-55 0 0,-1 0-41 0 0,-5-9 31 0 0,-5 8-176 0 0,1 1 113 0 0,1 0 73 0 0,11 0 164 0 0,-11 1-181 0 0,-1 0-34 0 0,2 1-61 0 0,0-1-90 0 0,-1 0-96 0 0,0 1-120 0 0,-4-1 130 0 0,1 0-38 0 0,-1 0-40 0 0,0 0-40 0 0,10 0-632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58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80 5696 0 0,'0'0'132'0'0,"0"-3"17"0"0,0 3-142 0 0,0-1-1 0 0,0 1 1 0 0,0-1 0 0 0,0 1-1 0 0,0-1 1 0 0,0 1 0 0 0,0 0-1 0 0,0-1 1 0 0,0 1 0 0 0,0-1-1 0 0,0 1 1 0 0,0 0 0 0 0,-1-1-1 0 0,1 1 1 0 0,0-1 0 0 0,0 1-1 0 0,0 0 1 0 0,-1-1 0 0 0,1 1-1 0 0,0 0 1 0 0,-1-1 0 0 0,1 1-1 0 0,0 0 1 0 0,0 0 0 0 0,-1-1-1 0 0,1 1 1 0 0,-1 0 0 0 0,1 0-1 0 0,0-1 1 0 0,-1 1 0 0 0,1 0-7 0 0,-7-5 85 0 0,6 4-83 0 0,1 1 0 0 0,0-1 0 0 0,-1 0 0 0 0,1 0 0 0 0,0 0 0 0 0,0 1-1 0 0,-1-1 1 0 0,1 0 0 0 0,0 0 0 0 0,0 0 0 0 0,0 0 0 0 0,0 1 0 0 0,0-1 0 0 0,0-1-2 0 0,0-7 29 0 0,-2 5 75 0 0,1 3-61 0 0,-1 0 59 0 0,0 1 51 0 0,0 0 39 0 0,0-1 105 0 0,-7 1 636 0 0,6 0-572 0 0,1 0-102 0 0,0 0-87 0 0,1 0-119 0 0,0 0-54 0 0,-1 0 568 0 0,2-2-226 0 0,-2-6 45 0 0,-3 4 119 0 0,1 3-204 0 0,-1 0 33 0 0,0 1 34 0 0,-1 0 36 0 0,-1 0 67 0 0,3 0-287 0 0,1 0-97 0 0,1 0-1 0 0,-1 0 0 0 0,1 0 1 0 0,0 0-1 0 0,-1 0 1 0 0,1 1-1 0 0,0-1 0 0 0,0 1 1 0 0,-2 0-87 0 0,-4 4 228 0 0,6-4-192 0 0,1 0 0 0 0,-1 0 1 0 0,1 0-1 0 0,-1-1 0 0 0,1 1 1 0 0,-1 0-1 0 0,1-1 1 0 0,-1 1-1 0 0,1-1 0 0 0,-1 1 1 0 0,0-1-1 0 0,1 0 1 0 0,-1 0-1 0 0,0 0-36 0 0,0 0 29 0 0,1 0 0 0 0,-1 1 0 0 0,0-1 0 0 0,1 0 0 0 0,-1 1 0 0 0,0-1 0 0 0,1 1 0 0 0,-1 0 0 0 0,0 0-29 0 0,-14 10 210 0 0,-15 20 99 0 0,16-15-170 0 0,1 1-25 0 0,4-2-37 0 0,7-9-61 0 0,-1-1-1 0 0,1 1 1 0 0,-1-1-1 0 0,-1 0 1 0 0,1-1-16 0 0,-11 15 50 0 0,12-15-44 0 0,1 0-1 0 0,-1 0 1 0 0,1 0-1 0 0,0 0 0 0 0,0 2-5 0 0,-7 18 49 0 0,7-20-48 0 0,1-1-1 0 0,-1 1 1 0 0,1 1-1 0 0,0-1 1 0 0,0 0-1 0 0,1 0 1 0 0,-1 0 0 0 0,1 3-1 0 0,-1-5 0 0 0,1 0 0 0 0,1-1 0 0 0,-1 1 0 0 0,0 0 0 0 0,0-1 0 0 0,1 1 0 0 0,-1 0 0 0 0,1-1 0 0 0,-1 1 0 0 0,1-1 0 0 0,0 1 0 0 0,-1-1 0 0 0,1 1 0 0 0,0-1 0 0 0,1 2 0 0 0,3 4 0 0 0,-2 1 0 0 0,-1-5 1 0 0,-1 0 0 0 0,1 0 0 0 0,-1 0-1 0 0,1 0 1 0 0,0 0 0 0 0,0 0 0 0 0,1 0-1 0 0,-1-1 1 0 0,1 1 0 0 0,-1-1 0 0 0,1 1-1 0 0,0-1 1 0 0,2 2-1 0 0,7 3 19 0 0,-6-3 10 0 0,0-1-1 0 0,0 2 1 0 0,0-1 0 0 0,3 4-29 0 0,-7-6 8 0 0,0 0 0 0 0,-1-1 1 0 0,1 0-1 0 0,0 1 1 0 0,0-1-1 0 0,0 0 1 0 0,1 0-1 0 0,-1 0 1 0 0,0 0-1 0 0,0 0 1 0 0,0-1-1 0 0,1 1 1 0 0,-1-1-1 0 0,0 1 1 0 0,1-1-9 0 0,11 3 33 0 0,1 2 7 0 0,2 1 31 0 0,0-4 44 0 0,69-2 326 0 0,-48 0-286 0 0,-30-1-126 0 0,-1 1 1 0 0,0-1-1 0 0,1-1 0 0 0,-1 1 0 0 0,0-1 0 0 0,0-1 0 0 0,0 1 1 0 0,1-2-30 0 0,6-2 58 0 0,0-1 0 0 0,0-1 0 0 0,2-2-58 0 0,5-3 76 0 0,7-5 31 0 0,-26 16-105 0 0,0 1 1 0 0,-1-1 0 0 0,1 0-1 0 0,0 1 1 0 0,-1-1 0 0 0,0 0-1 0 0,0 0 1 0 0,1-1-3 0 0,4-12 39 0 0,0-4-23 0 0,-2 9-7 0 0,-4 9-7 0 0,0-1 0 0 0,1 1 1 0 0,-1 0-1 0 0,0 0 0 0 0,0 0 0 0 0,0 0 0 0 0,0 0 0 0 0,0 0 0 0 0,0 0 0 0 0,0 0 1 0 0,0 0-1 0 0,0 0 0 0 0,0-1 0 0 0,-1 1 0 0 0,1 0 0 0 0,0 0 0 0 0,-1 0 1 0 0,1 0-1 0 0,-1 0 0 0 0,1 0 0 0 0,-1 0 0 0 0,1 1 0 0 0,-1-1 0 0 0,0 0 1 0 0,0-1-3 0 0,-4-5-1 0 0,-4-16 22 0 0,0 2 18 0 0,-5-1-49 0 0,0 0-77 0 0,4 11 2 0 0,-2-3-34 0 0,-4-2-48 0 0,-2-3 40 0 0,5 7 6 0 0,2 1-27 0 0,-1 1-63 0 0,3 2-26 0 0,-1 1-67 0 0,0 1-76 0 0,1 1-89 0 0,7 4 218 0 0,1 0-37 0 0,-2-2-381 0 0,0 1 97 0 0,1 0-49 0 0,-3-3-726 0 0,-1-1-513 0 0,-3-3-1052 0 0,8 9 2774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18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10592 0 0,'0'14'241'0'0,"0"-12"38"0"0,0 1 10 0 0,0-3-272 0 0,0 1 0 0 0,0 0 0 0 0,0 0 0 0 0,0-1 0 0 0,0 1 0 0 0,0 0 0 0 0,0-1 1 0 0,0 1-1 0 0,-1 0 0 0 0,1-1 0 0 0,0 1 0 0 0,0 0 0 0 0,-1-1 0 0 0,1 1 0 0 0,0-1-17 0 0,-1 1 11 0 0,0-1 0 0 0,1 0 0 0 0,-1 1-1 0 0,1-1 1 0 0,-1 0 0 0 0,0 0 0 0 0,1 1 0 0 0,-1-1 0 0 0,0 0-1 0 0,1 0 1 0 0,-1 0 0 0 0,0 0 0 0 0,1 0 0 0 0,-1 0 0 0 0,0 0-11 0 0,1 0 0 0 0,-2 0 123 0 0,1 0 131 0 0,1 0 238 0 0,0 0 20 0 0,3 3-27 0 0,8 7-137 0 0,-9-7-57 0 0,-2-3-16 0 0,3 0-6 0 0,7 0-12 0 0,-7 0-7 0 0,0 2-2 0 0,0 1-152 0 0,0 0-37 0 0,8 2 39 0 0,-3-4 2 0 0,1 0 102 0 0,-2-1 15 0 0,2 0 82 0 0,13 0-143 0 0,-5 0 24 0 0,-14 0-21 0 0,-1-2-40 0 0,0 0-104 0 0,0 1 0 0 0,0-1 1 0 0,0 1-1 0 0,0 0 0 0 0,1 0 0 0 0,-1 0 1 0 0,0 0-1 0 0,1 0 0 0 0,-1 0 0 0 0,0 1 1 0 0,1-1-1 0 0,-1 1 0 0 0,1-1 0 0 0,-1 1 1 0 0,1 0-1 0 0,-1 0 0 0 0,1 0 0 0 0,0 1-15 0 0,13-4 16 0 0,0-7-16 0 0,-11 8-36 0 0,-2 1-97 0 0,-1 1 34 0 0,-1 0-34 0 0,0 0-37 0 0,0 0-43 0 0,-1 0-45 0 0,1 0-43 0 0,-1 0-40 0 0,1 0-35 0 0,-1 0-248 0 0,0 0-58 0 0,0 0-47 0 0,0 0-34 0 0,0 0-1369 0 0,0 0-1213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14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886 142 9216 0 0,'-14'27'208'0'0,"12"-22"33"0"0,2-5 14 0 0,0 0 42 0 0,0 0-127 0 0,0 0 131 0 0,0-3 245 0 0,0 3-509 0 0,0-1 0 0 0,0 0-1 0 0,0 1 1 0 0,-1-1 0 0 0,1 0-1 0 0,0 1 1 0 0,0-1 0 0 0,0 0-1 0 0,-1 1 1 0 0,1-1 0 0 0,0 1-1 0 0,-1-1 1 0 0,1 1 0 0 0,0-1-1 0 0,-1 1 1 0 0,1-1 0 0 0,-1 1-1 0 0,1-1 1 0 0,-1 1 0 0 0,1-1-1 0 0,-1 1 1 0 0,1 0 0 0 0,-1-1-37 0 0,-4-4 374 0 0,2-3-81 0 0,3 8-287 0 0,0 0 0 0 0,0 0 0 0 0,0 0 0 0 0,0 0 1 0 0,0 0-1 0 0,0-1 0 0 0,0 1 0 0 0,0 0 0 0 0,0 0 0 0 0,0 0 0 0 0,0 0 0 0 0,0 0 1 0 0,0 0-1 0 0,0 0 0 0 0,0 0 0 0 0,0 0 0 0 0,0 0 0 0 0,0-1 0 0 0,0 1 1 0 0,0 0-1 0 0,0 0 0 0 0,0 0 0 0 0,0 0 0 0 0,0 0 0 0 0,0 0 0 0 0,0 0 0 0 0,0 0 1 0 0,0 0-1 0 0,0 0 0 0 0,0 0 0 0 0,0 0 0 0 0,0-1 0 0 0,-1 1 0 0 0,1 0 0 0 0,0 0 1 0 0,0 0-1 0 0,0 0 0 0 0,0 0 0 0 0,0 0 0 0 0,0 0 0 0 0,0 0 0 0 0,0 0 0 0 0,0 0 1 0 0,0 0-1 0 0,0 0 0 0 0,-1 0 0 0 0,1 0 0 0 0,0 0 0 0 0,0 0 0 0 0,0 0 1 0 0,0 0-1 0 0,0 0 0 0 0,0 0 0 0 0,0 0 0 0 0,0 0 0 0 0,0 0 0 0 0,-1 0-6 0 0,-2 0 90 0 0,0 0 34 0 0,-7-5 370 0 0,6 2-312 0 0,1 0-63 0 0,0-1-101 0 0,-2-10 341 0 0,-6 9 1 0 0,6-5 2 0 0,-2 5-99 0 0,-7-1 35 0 0,0 0 1 0 0,7 2-33 0 0,2-7 88 0 0,-8 6-89 0 0,-19-21 179 0 0,19 20-241 0 0,9 0-102 0 0,3 5-95 0 0,1 1-1 0 0,0-1 1 0 0,0 1-1 0 0,-1 0 1 0 0,1-1-1 0 0,0 1 0 0 0,-1-1 1 0 0,1 1-1 0 0,0 0 1 0 0,-1-1-1 0 0,1 1 1 0 0,0 0-1 0 0,-1-1 1 0 0,1 1-1 0 0,-1 0 1 0 0,1 0-1 0 0,-1 0 1 0 0,1-1-1 0 0,-1 1 1 0 0,1 0-1 0 0,-1 0 0 0 0,1 0 1 0 0,-1 0-1 0 0,1 0 1 0 0,-1 0-1 0 0,1 0 1 0 0,-1 0-1 0 0,1 0 1 0 0,-1 0-1 0 0,1 0 1 0 0,-1 0-1 0 0,1 0-5 0 0,-7 0 52 0 0,6 1-38 0 0,-1-1 0 0 0,0 0 0 0 0,1 0 0 0 0,-1 0 1 0 0,0 0-1 0 0,1 0 0 0 0,-1-1 0 0 0,0 1 0 0 0,1 0 0 0 0,-1-1 0 0 0,0 1 0 0 0,0-1-14 0 0,-2-5 19 0 0,4 5-19 0 0,0 1 0 0 0,0 0 1 0 0,0-1-1 0 0,0 1 0 0 0,-1 0 0 0 0,1-1 1 0 0,0 1-1 0 0,0 0 0 0 0,0-1 0 0 0,-1 1 1 0 0,1 0-1 0 0,0-1 0 0 0,0 1 0 0 0,-1 0 1 0 0,1-1-1 0 0,0 1 0 0 0,0 0 0 0 0,-1 0 1 0 0,1 0-1 0 0,0-1 0 0 0,-1 1 0 0 0,1 0 1 0 0,0 0-1 0 0,-1 0 0 0 0,1 0 0 0 0,-1 0 1 0 0,1 0-1 0 0,0-1 0 0 0,-1 1 0 0 0,1 0 1 0 0,0 0-1 0 0,-1 0 0 0 0,1 0 0 0 0,-1 0 1 0 0,1 1-1 0 0,0-1 0 0 0,-1 0 0 0 0,1 0 1 0 0,0 0-1 0 0,-1 0 0 0 0,1 0 0 0 0,-1 0 1 0 0,1 1-1 0 0,0-1 0 0 0,-1 0 0 0 0,1 0 1 0 0,0 0-1 0 0,0 1 0 0 0,-1-1 0 0 0,-15 11 43 0 0,1-9-33 0 0,-1 1-10 0 0,15-3 0 0 0,-1 1 0 0 0,1 0 0 0 0,0 0 0 0 0,0 0 0 0 0,0 0 0 0 0,0 0 0 0 0,0 0 0 0 0,0 0 0 0 0,0 0 0 0 0,1 0 0 0 0,-1 0 0 0 0,0 1 0 0 0,-2 4-14 0 0,-1 0 0 0 0,1 0-1 0 0,-1-1 1 0 0,0 1-1 0 0,-2 1 15 0 0,5-6 0 0 0,0 0 0 0 0,0 0-1 0 0,0 0 1 0 0,0 0-1 0 0,1 0 1 0 0,-1 1 0 0 0,0-1-1 0 0,1 0 1 0 0,-1 1-1 0 0,0-1 1 0 0,1 0-1 0 0,0 1 1 0 0,-1-1 0 0 0,1 1-1 0 0,0-1 1 0 0,0 1-1 0 0,-1-1 1 0 0,1 1-1 0 0,1 0 1 0 0,-1 108 1 0 0,0-60-55 0 0,0-41 52 0 0,1-1 0 0 0,1 0 0 0 0,0-1 0 0 0,0 1 0 0 0,2 3 2 0 0,3 15-1 0 0,3 5 1 0 0,-4 1 0 0 0,4-1 0 0 0,-4 1 0 0 0,4-1 0 0 0,-6-13-1 0 0,-1-6-25 0 0,0 0 0 0 0,5 12 26 0 0,-4-14-3 0 0,-1 1-1 0 0,0 0 0 0 0,-1 3 4 0 0,5 16 0 0 0,3 5 0 0 0,-4 7 0 0 0,-1-19 0 0 0,-3-17 0 0 0,0 0 0 0 0,-1 0 0 0 0,0 1 0 0 0,0-1 0 0 0,0 1 0 0 0,-1 0 0 0 0,1 6 0 0 0,0 0 0 0 0,1 0 0 0 0,1 0 0 0 0,2 8 0 0 0,-4-18 0 0 0,0 4 6 0 0,0 1 0 0 0,0-1 0 0 0,-1 0 0 0 0,0 0 0 0 0,-1 4-6 0 0,1-5 8 0 0,-1-1-1 0 0,1 1 1 0 0,1 0-1 0 0,-1 0 1 0 0,1-1-1 0 0,1 6-7 0 0,4 4 30 0 0,-5-11-27 0 0,0-1-1 0 0,1 0 1 0 0,-1 1-1 0 0,-1-1 1 0 0,1 1 0 0 0,0-1-1 0 0,-1 1 1 0 0,0-1-1 0 0,0 1-2 0 0,0 75 16 0 0,2-63 53 0 0,4-1-17 0 0,0 1 3 0 0,-4 3 17 0 0,-2 26 19 0 0,0-45-90 0 0,0 0 1 0 0,1 1-1 0 0,-1-1 0 0 0,0 1 1 0 0,0-1-1 0 0,0 1 0 0 0,0-1 1 0 0,0 1-1 0 0,0-1 1 0 0,0 0-1 0 0,0 1 0 0 0,0-1 1 0 0,0 1-1 0 0,-1-1 0 0 0,1 1 1 0 0,0-1-1 0 0,0 1 0 0 0,0-1 1 0 0,0 0-1 0 0,-1 1 0 0 0,1-1 1 0 0,0 1-1 0 0,0-1 0 0 0,-1 0 1 0 0,1 1-1 0 0,0-1 0 0 0,-1 0 1 0 0,1 1-1 0 0,0-1 0 0 0,-1 0 1 0 0,1 0-1 0 0,0 1 0 0 0,-1-1 1 0 0,1 0-1 0 0,-1 0-1 0 0,1 0 1 0 0,-1 0 0 0 0,1 1 0 0 0,0-1 0 0 0,-1 0 1 0 0,1 0-1 0 0,-1 0 0 0 0,1 1 0 0 0,0-1 0 0 0,-1 0 0 0 0,1 0 0 0 0,0 1 0 0 0,0-1 0 0 0,-1 0 0 0 0,1 1 0 0 0,0-1 1 0 0,0 0-1 0 0,-1 1 0 0 0,1-1 0 0 0,0 0 0 0 0,0 1 0 0 0,0-1-1 0 0,-1 4 7 0 0,0-1 0 0 0,0 0-1 0 0,1 0 1 0 0,-1 1 0 0 0,1-1 0 0 0,0 1-1 0 0,0 0-6 0 0,0 25 26 0 0,0-27-78 0 0,0-2-35 0 0,0 0-128 0 0,0 0-10 0 0,0 0 55 0 0,0 0-39 0 0,0 0-124 0 0,0 0 17 0 0,0-2-34 0 0,-2-11-917 0 0,-11-3-54 0 0</inkml:trace>
  <inkml:trace contextRef="#ctx0" brushRef="#br0" timeOffset="2635.03">270 742 8496 0 0,'-13'13'190'0'0,"11"-10"28"0"0,2-1 10 0 0,0 5-74 0 0,0-3-20 0 0,0-2 85 0 0,2-2 40 0 0,11 0 320 0 0,1 0-45 0 0,0 0-46 0 0,1 0-46 0 0,-1 0-48 0 0,1 0-49 0 0,0 0-50 0 0,-1 0-51 0 0,-1 0-72 0 0,0 0-41 0 0,9-2 126 0 0,-2-3-40 0 0,3-1-7 0 0,19 1 104 0 0,-5-6-22 0 0,5 6-83 0 0,-5-5-32 0 0,5 4-7 0 0,-8-4-17 0 0,-2 5-61 0 0,73-22 55 0 0,-72 18-131 0 0,-27 7-16 0 0,1 0 0 0 0,-1 1 0 0 0,0-1 0 0 0,0 1 0 0 0,0 1 0 0 0,6-1 0 0 0,-9 1-32 0 0,-1 0 0 0 0,1 0 1 0 0,0-1-1 0 0,0 1 0 0 0,0-1 1 0 0,0 1-1 0 0,0-1 0 0 0,1-1 32 0 0,4-1-152 0 0,-3 0-40 0 0,2 1-92 0 0,-4 1 98 0 0,2 0-33 0 0,0 0-37 0 0,0 1-40 0 0,11 0-747 0 0,0 0-11 0 0</inkml:trace>
  <inkml:trace contextRef="#ctx0" brushRef="#br0" timeOffset="2899.2">2 221 8272 0 0,'0'0'241'0'0,"0"0"-100"0"0,0 0 34 0 0,0 0 1 0 0,0 3 129 0 0,-1 9 222 0 0,1 19 492 0 0,1-22-720 0 0,2-1-42 0 0,5 10 119 0 0,-7-15-316 0 0,0 0 0 0 0,0 0 0 0 0,0 0 0 0 0,-1 0 0 0 0,0 1 0 0 0,1-1 0 0 0,-1 2-60 0 0,2 10 289 0 0,3-6-81 0 0,1 4-31 0 0,-5-9-123 0 0,0 0-1 0 0,-1 0 0 0 0,1 1 0 0 0,-1-1 0 0 0,0 4-53 0 0,2 23 252 0 0,9 1 0 0 0,-6-1-18 0 0,0-14-120 0 0,-3-11-58 0 0,0 1 0 0 0,-1-1 0 0 0,0 1 0 0 0,0 0 0 0 0,0 0 0 0 0,-1 0-56 0 0,0 12 134 0 0,-1 0-35 0 0,1 8 0 0 0,0-15-42 0 0,0 0 0 0 0,1 0 1 0 0,2 10-58 0 0,7 15 128 0 0,-4 8-4 0 0,-2-21-68 0 0,-1-8-7 0 0,0 0 0 0 0,-1 0 1 0 0,-1 4-50 0 0,-1 1 58 0 0,-1-7-12 0 0,2 0 1 0 0,-1 0 0 0 0,2 4-47 0 0,4 7 65 0 0,-1 0 22 0 0,-2 7 35 0 0,-2-17-14 0 0,0 0 1 0 0,4 15-109 0 0,-2-15 120 0 0,0 1 0 0 0,-1 14-120 0 0,-2-12 90 0 0,0-11-38 0 0,0 1 0 0 0,0-1 0 0 0,0 1 0 0 0,1-1 0 0 0,1 3-52 0 0,3 7 89 0 0,-3-11-46 0 0,-1 1-1 0 0,1-1 1 0 0,-1 1-1 0 0,0 0 1 0 0,0 0-1 0 0,-1-1-42 0 0,-1 7 70 0 0,1 8 55 0 0,4-5 16 0 0,-2-10-109 0 0,5 19 133 0 0,-3 5 86 0 0,-4-19-155 0 0,0 7-88 0 0,0-17-100 0 0,0 0-35 0 0,0-1-111 0 0,0 0-39 0 0,3 0-754 0 0,10 0-51 0 0</inkml:trace>
  <inkml:trace contextRef="#ctx0" brushRef="#br0" timeOffset="2900.2">2384 316 7920 0 0,'0'0'174'0'0,"-2"3"29"0"0,-9 7 13 0 0,3-6-76 0 0,0-5-68 0 0,6 1-61 0 0,-3 0 26 0 0,0 1 67 0 0,-1 2 86 0 0,-3 1 181 0 0,-3 2 218 0 0,8-5-428 0 0,0-1-36 0 0,-1 1 225 0 0,0-1-93 0 0,1 1-77 0 0,1 0-63 0 0,0 1-36 0 0,-5 3 10 0 0,6-2-5 0 0,1-2-28 0 0,-2 1 143 0 0,0-1-70 0 0,1-1-44 0 0,-1-1-41 0 0,0 0-17 0 0,1 1 26 0 0,-1 1 36 0 0,1 2 60 0 0,-9 7 11 0 0,9-7-50 0 0,0 0-40 0 0,2 0-27 0 0,-1 1-22 0 0,1 2 31 0 0,-5 1 14 0 0,-3 2 81 0 0,-5 7 123 0 0,10-1-164 0 0,3 5-5 0 0,0 5-35 0 0,0-24-61 0 0,0 1 0 0 0,0 0 0 0 0,0 0 0 0 0,-1-1 0 0 0,1 1 0 0 0,0 0 0 0 0,-1-1 0 0 0,1 1 0 0 0,-1-1 0 0 0,0 1 0 0 0,1-1 0 0 0,-1 1 0 0 0,0-1 0 0 0,0 1-7 0 0,-5 11 34 0 0,5-8-22 0 0,0 1-1 0 0,0-1 1 0 0,1 1 0 0 0,0-1 0 0 0,0 4-12 0 0,0-3 13 0 0,0 0 0 0 0,0-1 0 0 0,0 1 0 0 0,-1-1 0 0 0,-1 4-13 0 0,-3 6 48 0 0,3-11-39 0 0,1-1 1 0 0,0 0-1 0 0,0 1 1 0 0,0-1-1 0 0,0 1 0 0 0,1-1 1 0 0,0 1-1 0 0,-1-1 1 0 0,1 1-10 0 0,1 11 9 0 0,-1-7 10 0 0,0 0-1 0 0,0 0 1 0 0,-1-1-1 0 0,0 1 0 0 0,0 1-18 0 0,-3 6 34 0 0,1-6-19 0 0,1 1 0 0 0,0 0 0 0 0,1 3-15 0 0,0 12 44 0 0,1 48 31 0 0,-1-58-75 0 0,1-11 0 0 0,0 0 0 0 0,0 0 0 0 0,0 0 0 0 0,1 0 0 0 0,-1 0 0 0 0,1 0 0 0 0,0 1 0 0 0,5 10-2 0 0,-5-11 3 0 0,1-1 1 0 0,-1 0 0 0 0,0 0-1 0 0,-1 1 1 0 0,1-1-1 0 0,0 1 1 0 0,-1-1-1 0 0,0 2-1 0 0,0 5 18 0 0,0-8-15 0 0,0 0 1 0 0,0 0-1 0 0,0 0 0 0 0,0 0 0 0 0,0 0 0 0 0,0 0 1 0 0,0 0-1 0 0,1 0 0 0 0,-1 0 0 0 0,1 0 1 0 0,0 0-4 0 0,25 46 0 0 0,-17-33 11 0 0,-6-13 14 0 0,1-1 5 0 0,0 6-13 0 0,-3-7-14 0 0,-1 0-1 0 0,0 1 1 0 0,0-1-1 0 0,1 1 0 0 0,-1-1 1 0 0,0 1-1 0 0,1-1 0 0 0,-1 0 1 0 0,0 1-1 0 0,1-1 1 0 0,-1 0-1 0 0,0 1 0 0 0,1-1 1 0 0,-1 0-1 0 0,1 0 0 0 0,-1 1 1 0 0,1-1-1 0 0,-1 0 1 0 0,1 0-1 0 0,-1 0 0 0 0,1 0 1 0 0,-1 0-1 0 0,1 1 1 0 0,-1-1-1 0 0,1 0 0 0 0,-1 0 1 0 0,1 0-1 0 0,-1 0 0 0 0,1 0 1 0 0,-1-1-1 0 0,0 1 1 0 0,1 0-3 0 0,13 0 37 0 0,-12 0 64 0 0,1 0-1 0 0,7 0-10 0 0,-7 0-6 0 0,0-2-27 0 0,8-7-29 0 0,12-4 59 0 0,2-1-20 0 0,-13 5-78 0 0,-12 8 12 0 0,1 0 0 0 0,-1 1 0 0 0,1-1 0 0 0,-1 0 0 0 0,1 0 0 0 0,-1 0 0 0 0,1 0 0 0 0,-1 0 0 0 0,0 0 0 0 0,1 0 1 0 0,-1 0-1 0 0,0 0 0 0 0,0 0 0 0 0,0 0 0 0 0,0 1 0 0 0,0-1 0 0 0,0 0 0 0 0,0-1-1 0 0,2-12 41 0 0,2 8-40 0 0,0-1 1 0 0,1 1-1 0 0,-1 0 1 0 0,1 0 0 0 0,0 1-1 0 0,1-1 1 0 0,4-3-2 0 0,3-3 1 0 0,-13 11-1 0 0,1 1 0 0 0,0-1 0 0 0,-1 0 0 0 0,1 0 0 0 0,-1 0 0 0 0,1 0 0 0 0,-1 0 0 0 0,1 0 0 0 0,-1 0 0 0 0,0 0 0 0 0,1 0 0 0 0,-1 0 0 0 0,2-5 0 0 0,1-5 0 0 0,1 0 0 0 0,1 1 0 0 0,0-1 0 0 0,0 1 0 0 0,1 0 0 0 0,-3 6-3 0 0,-1 0 1 0 0,0 0 0 0 0,-1 0 0 0 0,1 0 0 0 0,-1 0-1 0 0,0-1 1 0 0,0 1 0 0 0,0 0 0 0 0,0-4 2 0 0,0-42-74 0 0,-1 37 62 0 0,0-116-330 0 0,1 125 330 0 0,-1-1 1 0 0,1 1 0 0 0,0-1 0 0 0,0 1-1 0 0,2-4 12 0 0,-1 5 0 0 0,-1 0-1 0 0,0 0 0 0 0,0 0 1 0 0,0 0-1 0 0,-1-1 0 0 0,1 1 1 0 0,-1 0-1 0 0,0 0 1 0 0,0 0-1 0 0,0 0 0 0 0,0 0 1 0 0,-1-4 0 0 0,-5-4 0 0 0,6 11 0 0 0,-1-1 0 0 0,0 0 0 0 0,1 0 0 0 0,-1 1 0 0 0,1-1 0 0 0,0 0 0 0 0,-1 0 0 0 0,1 1 0 0 0,-1-1 0 0 0,1 0 0 0 0,0 0 0 0 0,0 0 0 0 0,-1 0 0 0 0,1 0 0 0 0,0 0 0 0 0,0 1 0 0 0,0-1 0 0 0,0 0 0 0 0,0 0 0 0 0,0 0 0 0 0,0 0 0 0 0,1 0 0 0 0,-1 0 0 0 0,0 0 0 0 0,0 1 0 0 0,1-2 0 0 0,9-11-11 0 0,-9 13 10 0 0,-1 0 0 0 0,0 0 1 0 0,0 0-1 0 0,0 0 0 0 0,0 0 0 0 0,0 0 1 0 0,0 0-1 0 0,0 0 0 0 0,0-1 0 0 0,1 1 1 0 0,-1 0-1 0 0,0 0 0 0 0,0 0 0 0 0,0 0 1 0 0,0 0-1 0 0,0 0 0 0 0,0 0 0 0 0,0 0 1 0 0,0 0-1 0 0,0-1 0 0 0,0 1 0 0 0,0 0 1 0 0,0 0-1 0 0,0 0 0 0 0,0 0 0 0 0,0 0 1 0 0,0 0-1 0 0,0-1 0 0 0,0 1 0 0 0,0 0 1 0 0,0 0-1 0 0,0 0 0 0 0,0 0 0 0 0,0 0 1 0 0,0 0-1 0 0,0 0 0 0 0,0-1 0 0 0,0 1 1 0 0,0 0-1 0 0,0 0 0 0 0,0 0 0 0 0,0 0 1 0 0,0 0-1 0 0,0 0 0 0 0,0 0 0 0 0,0 0 1 0 0,0-1-1 0 0,-1 1 0 0 0,1 0 0 0 0,0 0 1 0 0,0 0-1 0 0,0 0 0 0 0,0 0 0 0 0,0 0 1 0 0,0 0-1 0 0,0 0 0 0 0,-1 0 1 0 0,1 0 0 0 0,-9-12-13 0 0,9 12 13 0 0,-1 0 0 0 0,1-1 0 0 0,0 1 0 0 0,-1-1 0 0 0,1 1 0 0 0,0-1 1 0 0,0 1-1 0 0,-1-1 0 0 0,1 1 0 0 0,0-1 0 0 0,0 1 0 0 0,0-1 0 0 0,0 1 0 0 0,0-1 0 0 0,0 1 0 0 0,0-1 0 0 0,0 1 0 0 0,0-1 1 0 0,0 1-1 0 0,0-1 0 0 0,0 1 0 0 0,0-1 0 0 0,0 1 0 0 0,0-1 0 0 0,1 1 0 0 0,-1-1 0 0 0,0 1 0 0 0,0 0 0 0 0,0-1 1 0 0,1 1-1 0 0,9-6 0 0 0,-9 6 0 0 0,-1-1 0 0 0,0 1 0 0 0,0-1 0 0 0,1 1 0 0 0,-1 0 0 0 0,0-1 0 0 0,0 1 0 0 0,0-1 0 0 0,0 1 0 0 0,0-1 0 0 0,0 1 0 0 0,0-1 0 0 0,0 0 0 0 0,0 1 0 0 0,0-1 0 0 0,0 1 0 0 0,0-1 0 0 0,0 1 0 0 0,0-1 0 0 0,0 1 0 0 0,0-1 0 0 0,-1 1 0 0 0,1 0 0 0 0,0-1 0 0 0,0 1 0 0 0,-1-1 0 0 0,-7-10-37 0 0,1 4 20 0 0,-7-4 7 0 0,1 9 20 0 0,13 2-9 0 0,0 0 0 0 0,0 0-1 0 0,0 0 1 0 0,0 0 0 0 0,0 0 0 0 0,0 0-1 0 0,0 0 1 0 0,0 0 0 0 0,0 0 0 0 0,-1 0-1 0 0,1 0 1 0 0,0 0 0 0 0,0 0 0 0 0,0 0-1 0 0,0 0 1 0 0,0 0 0 0 0,0 0 0 0 0,0 0-1 0 0,0 0 1 0 0,0 0 0 0 0,0 0 0 0 0,-1 0-1 0 0,1 0 1 0 0,0-1 0 0 0,0 1 0 0 0,0 0-1 0 0,0 0 1 0 0,0 0 0 0 0,0 0 0 0 0,0 0-1 0 0,0 0 1 0 0,0 0 0 0 0,0 0 0 0 0,0 0-1 0 0,0 0 1 0 0,0 0 0 0 0,0 0 0 0 0,0 0-1 0 0,0-1 1 0 0,0 1 0 0 0,0 0 0 0 0,0 0-1 0 0,-1 0 1 0 0,1 0 0 0 0,0 0 0 0 0,0 0-1 0 0,0 0 1 0 0,0 0 0 0 0,0 0 0 0 0,0 0-1 0 0,1-1 1 0 0,-1 1 0 0 0,0 0 0 0 0,0 0-1 0 0,0 0 1 0 0,0 0 0 0 0,0 0-1 0 0,0-11 23 0 0,0 9 38 0 0,0 2 18 0 0,0 0 1 0 0,2 2-3 0 0,0 0-70 0 0,-1 0-1 0 0,1 0 1 0 0,-1 0 0 0 0,0 1-1 0 0,0-1 1 0 0,0 0 0 0 0,0 0-1 0 0,0 1 1 0 0,0-1 0 0 0,0 0-1 0 0,-1 1 1 0 0,0-1 0 0 0,1 1-1 0 0,-1-1 1 0 0,0 1 0 0 0,0-1-1 0 0,0 1 1 0 0,-1 0-7 0 0,1-2 1 0 0,0-1 0 0 0,0 1 0 0 0,0-1 0 0 0,0 1 0 0 0,0-1 0 0 0,0 1 0 0 0,0-1 0 0 0,0 1 0 0 0,0-1 0 0 0,0 1 0 0 0,1-1 0 0 0,-1 1 0 0 0,0-1 0 0 0,0 1 0 0 0,0-1 0 0 0,1 1 0 0 0,-1-1 0 0 0,0 0 0 0 0,0 1 0 0 0,1-1 0 0 0,-1 1 0 0 0,0-1 0 0 0,1 0 0 0 0,-1 1 0 0 0,0-1 0 0 0,1 0 0 0 0,-1 1 0 0 0,1-1 0 0 0,-1 0-1 0 0,8 8 35 0 0,-5 4-24 0 0,-2-9-6 0 0,-1-1-1 0 0,1 1 0 0 0,0-1 1 0 0,0 0-1 0 0,-1 0 1 0 0,2 1-1 0 0,-1-1 0 0 0,0 0 1 0 0,0 0-1 0 0,0 0 0 0 0,1 0 1 0 0,1 1-5 0 0,-2-1 3 0 0,1-1-3 0 0,-1 0 0 0 0,0 0 1 0 0,0 0-1 0 0,0 0 0 0 0,0 0 1 0 0,0 1-1 0 0,0-1 1 0 0,0 0-1 0 0,0 1 0 0 0,-1-1 1 0 0,1 1-1 0 0,0-1 0 0 0,-1 1 1 0 0,1-1-1 0 0,-1 1 0 0 0,0 0 1 0 0,1-1-1 0 0,-1 1 0 0 0,0-1 1 0 0,0 1-1 0 0,0 0 1 0 0,0-1-1 0 0,0 2 0 0 0,0 1 1 0 0,0-1 0 0 0,0 0-1 0 0,1 0 1 0 0,0 0 0 0 0,-1 0 0 0 0,1 0-1 0 0,0 0 1 0 0,0 0 0 0 0,1-1-1 0 0,-1 1 1 0 0,0 0 0 0 0,1-1-1 0 0,0 1 1 0 0,1 1-1 0 0,0 2 10 0 0,0-1-1 0 0,-1 2 0 0 0,1-1 1 0 0,-1 0-1 0 0,-1 0 1 0 0,2 6-10 0 0,-1-3 12 0 0,0-1 1 0 0,1 1-1 0 0,0 0 1 0 0,1 0-13 0 0,9 15 16 0 0,-7-12 18 0 0,1 0 0 0 0,-2 0 0 0 0,0 1 1 0 0,2 8-35 0 0,-5-16 6 0 0,-1 1 1 0 0,-1-1-1 0 0,1 1 1 0 0,-1 4-7 0 0,1-3 18 0 0,0 0-1 0 0,0 0 1 0 0,0 0 0 0 0,1 0 0 0 0,0 0 0 0 0,0-1 0 0 0,1 1 0 0 0,0 1-18 0 0,0-2 10 0 0,0 1 0 0 0,-1 0 0 0 0,0-1 0 0 0,0 1 0 0 0,-1 0 0 0 0,1 0 0 0 0,-2 1 1 0 0,1 0-11 0 0,-1-2 22 0 0,1 0 0 0 0,0 0 0 0 0,0 0 0 0 0,1-1 0 0 0,-1 1 0 0 0,1 0-22 0 0,0-1 26 0 0,0 0 1 0 0,-1 0-1 0 0,0 0 0 0 0,0 1 1 0 0,0 3-27 0 0,-1 6 46 0 0,0 54 391 0 0,0-55-374 0 0,0-1-36 0 0,0-11 39 0 0,0-2-12 0 0,0 0-97 0 0,0 0-94 0 0,0 0-93 0 0,0 0 65 0 0,0 0-40 0 0,0 0-42 0 0,0 0-41 0 0,0 0-36 0 0,0 0-33 0 0,0 0-233 0 0,0 0-55 0 0,0 0-763 0 0,0 0-602 0 0,0 0-1146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13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12 5672 0 0,'1'-11'216'0'0,"-2"16"-107"0"0,-2 1-82 0 0,-4 4-7 0 0,1-4 53 0 0,0 0 79 0 0,-1 1 175 0 0,5-5 24 0 0,1 0-93 0 0,0 0-78 0 0,1 0-63 0 0,0 0-38 0 0,1 3 15 0 0,-1-4-5 0 0,0-1 4 0 0,0 10 510 0 0,0 1-75 0 0,0-1-68 0 0,0-1-59 0 0,0 3 15 0 0,0-1-58 0 0,0 3 14 0 0,0 6 121 0 0,3-6-158 0 0,2-4-93 0 0,0-2-85 0 0,3 9 188 0 0,-2 1-68 0 0,0-1-57 0 0,-1 1-41 0 0,0-1 4 0 0,0 0 0 0 0,1-1 0 0 0,3 6-183 0 0,-5-13 74 0 0,0 0 0 0 0,-1 1 0 0 0,0-1 1 0 0,-1 1-75 0 0,0 0 71 0 0,1-1 1 0 0,0 1 0 0 0,1-1 0 0 0,0 0-72 0 0,2 6 116 0 0,0 1 1 0 0,-1-1 0 0 0,-1 1-1 0 0,0 1-116 0 0,0-1 78 0 0,-3-11-39 0 0,0 1 1 0 0,-1-1-1 0 0,0 1 1 0 0,0 3-40 0 0,0-3 38 0 0,0 0 1 0 0,1-1-1 0 0,-1 1 1 0 0,2 3-39 0 0,3 7 76 0 0,-3-9-36 0 0,0-1-1 0 0,-1 1 1 0 0,0 0-1 0 0,0 0 0 0 0,0-1 1 0 0,-1 1-40 0 0,-1 5 66 0 0,1 9 60 0 0,4-7 17 0 0,1-5-64 0 0,-4-8-67 0 0,0 0 0 0 0,0 1 0 0 0,-1-1 0 0 0,1 1-1 0 0,0-1 1 0 0,-1 1 0 0 0,1-1 0 0 0,-1 1 0 0 0,1 0 0 0 0,-1-1-1 0 0,1 1 1 0 0,-1-1 0 0 0,0 1 0 0 0,0 0-12 0 0,0 7-75 0 0,0 1 87 0 0,0 2 88 0 0,0 4 158 0 0,0-8 126 0 0,0-15-264 0 0,0-9-98 0 0,0-32 68 0 0,0-2-63 0 0,0 46-27 0 0,1 0 0 0 0,-1 0 0 0 0,1 0 0 0 0,0 0 0 0 0,0 1 0 0 0,0-1 0 0 0,0 0 0 0 0,1 0 0 0 0,0 1 0 0 0,1-3 0 0 0,0-10-13 0 0,-1 0-34 0 0,1 11 49 0 0,-1 0-11 0 0,0 1 1 0 0,0-1-1 0 0,1 0 0 0 0,0 1 1 0 0,0-1-1 0 0,0 1 0 0 0,0 0 0 0 0,1 0 1 0 0,-1 0-1 0 0,1 0 0 0 0,0 1 1 0 0,2-1 8 0 0,26-12-64 0 0,-31 15 60 0 0,1 0 1 0 0,0 1-1 0 0,0-1 0 0 0,0 1 1 0 0,0 0-1 0 0,0 0 1 0 0,-1-1-1 0 0,1 1 0 0 0,0 0 1 0 0,0 1-1 0 0,0-1 1 0 0,0 0-1 0 0,0 0 0 0 0,0 1 1 0 0,1 0 3 0 0,21 9-5 0 0,-22-9-2 0 0,9 2-41 0 0,-8-3 44 0 0,-2 0 3 0 0,0 0-1 0 0,0 0 0 0 0,1 0 1 0 0,-1 0-1 0 0,0 0 1 0 0,0 0-1 0 0,0 0 1 0 0,0 0-1 0 0,0 1 0 0 0,0-1 1 0 0,0 0-1 0 0,0 1 1 0 0,0-1-1 0 0,0 1 2 0 0,9 12-52 0 0,-5-6 50 0 0,0-1 0 0 0,0 1-1 0 0,0-1 1 0 0,1 0 0 0 0,0 0 0 0 0,4 2 2 0 0,8 9-1 0 0,-16-15 1 0 0,0-1 0 0 0,-1 1 0 0 0,1 0 0 0 0,-1 0 0 0 0,0 0 0 0 0,0 0 0 0 0,0 0 0 0 0,0 1 0 0 0,0-1 0 0 0,0 0 0 0 0,0 0 0 0 0,-1 1 0 0 0,1-1 0 0 0,-1 1 0 0 0,0-1 0 0 0,0 0 0 0 0,0 1 0 0 0,0-1 0 0 0,0 2 0 0 0,0-3 0 0 0,0 1 0 0 0,0 0 0 0 0,0-1 0 0 0,1 1 0 0 0,-1 0 0 0 0,0-1 0 0 0,1 1 0 0 0,-1 0 0 0 0,1-1 0 0 0,-1 1 0 0 0,1-1 0 0 0,0 1 0 0 0,0-1 0 0 0,0 1 0 0 0,0 0 0 0 0,4 6 0 0 0,-2 7 16 0 0,-3-13-7 0 0,0 0 1 0 0,0-1-1 0 0,-1 1 0 0 0,1 0 0 0 0,0-1 0 0 0,-1 1 0 0 0,0 0 0 0 0,1-1 0 0 0,-1 1 0 0 0,0-1 0 0 0,1 1 0 0 0,-1-1 0 0 0,0 0 0 0 0,0 1-9 0 0,-4 6 41 0 0,0 3 25 0 0,-6 7 70 0 0,7-13 1 0 0,4 1-80 0 0,-1-1-13 0 0,-7 0 40 0 0,-9 3-42 0 0,13-5-33 0 0,-7 2 35 0 0,-7 5-1 0 0,18-9-41 0 0,-1-1 0 0 0,1 0 0 0 0,0 0 0 0 0,0 0 0 0 0,0 1 0 0 0,-1-1 0 0 0,1 0 0 0 0,0 0 0 0 0,-1 0 0 0 0,1 0 0 0 0,0 1 0 0 0,0-1 0 0 0,-1 0 1 0 0,1 0-1 0 0,0 0 0 0 0,-1 0 0 0 0,1 0 0 0 0,0 0 0 0 0,-1 0 0 0 0,1 0 0 0 0,0 0 0 0 0,-1 0 0 0 0,1 0 0 0 0,0 0 0 0 0,-1 0 0 0 0,1 0-2 0 0,-9 0-2 0 0,-22 1-65 0 0,13-5-79 0 0,8-3-201 0 0,6 3 191 0 0,1 1-34 0 0,-3-2-218 0 0,4 2 151 0 0,0 1-41 0 0,1 1-18 0 0,0 0-42 0 0,1 0-18 0 0,-1 1-53 0 0,0-1-47 0 0,1 1-42 0 0,0 0-151 0 0,0-1-40 0 0,0 1-182 0 0,0 0-490 0 0</inkml:trace>
  <inkml:trace contextRef="#ctx0" brushRef="#br0" timeOffset="372.77">570 612 9096 0 0,'6'16'77'0'0,"-1"-2"-32"0"0,-2-4 18 0 0,-2-1 32 0 0,0 2 58 0 0,-1-8 96 0 0,3-3-31 0 0,3 0-152 0 0,-2 0 29 0 0,-2 0 96 0 0,-1 0 221 0 0,-1 0 373 0 0,0 2 23 0 0,0 4-406 0 0,3-2-54 0 0,1-1-61 0 0,2-3-65 0 0,-4 0 172 0 0,-2 0-18 0 0,0 0-169 0 0,0 0-116 0 0,2-7-166 0 0,-1 1-4 0 0,0 6 67 0 0,0 0 0 0 0,-1-1 1 0 0,1 1-1 0 0,0 0 0 0 0,0-1 0 0 0,0 1 0 0 0,-1 0 0 0 0,1 0 0 0 0,0 0 0 0 0,0 0 0 0 0,0-1 0 0 0,0 1 0 0 0,0 1 1 0 0,0-1 11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25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8840 0 0,'0'0'197'0'0,"0"0"24"0"0,0 0 19 0 0,0 0 44 0 0,2 0 131 0 0,9 0 53 0 0,-8 0 11 0 0,-3 0-5 0 0,0 0-20 0 0,0 0-6 0 0,0 2 0 0 0,0-1-428 0 0,-1-1 1 0 0,1 1 0 0 0,0-1 0 0 0,0 1-1 0 0,0-1 1 0 0,1 1 0 0 0,-1-1-1 0 0,0 1 1 0 0,0-1 0 0 0,0 1 0 0 0,0-1-1 0 0,0 0 1 0 0,1 1 0 0 0,-1-1 0 0 0,0 1-1 0 0,0-1 1 0 0,1 1 0 0 0,-1-1-1 0 0,0 0 1 0 0,0 1 0 0 0,1-1 0 0 0,-1 1-1 0 0,1-1 1 0 0,-1 0 0 0 0,0 0 0 0 0,1 1-1 0 0,-1-1 1 0 0,1 0 0 0 0,-1 0 0 0 0,0 1-1 0 0,1-1 1 0 0,-1 0 0 0 0,1 0-1 0 0,-1 0 1 0 0,1 0 0 0 0,-1 0 0 0 0,1 0-1 0 0,-1 0 1 0 0,1 0 0 0 0,-1 0 0 0 0,1 0-1 0 0,0 0-20 0 0,4 3 418 0 0,4 3-164 0 0,1-2-37 0 0,13-1 122 0 0,-8-1-101 0 0,-6 3-70 0 0,4 1-10 0 0,12-2 75 0 0,-15-5-125 0 0,0-2 38 0 0,7-3 32 0 0,-14 6-160 0 0,-1 0 0 0 0,1 1 1 0 0,-1-1-1 0 0,0 0 0 0 0,1 1 1 0 0,-1 0-1 0 0,0-1 0 0 0,0 1 1 0 0,1 0-19 0 0,0 0 20 0 0,-1 0 0 0 0,0-1 0 0 0,0 1 0 0 0,0-1 0 0 0,0 1 0 0 0,0-1 0 0 0,-1 0 0 0 0,1 0 0 0 0,0 0 0 0 0,0 0 1 0 0,0 0-1 0 0,1-1-20 0 0,14-6 145 0 0,-15 6-134 0 0,-1 0 0 0 0,1 0 0 0 0,0 0 0 0 0,0 0 0 0 0,0 1 0 0 0,0-1 0 0 0,0 0 0 0 0,0 1 0 0 0,0 0 0 0 0,0-1 0 0 0,2 1-11 0 0,7 0 90 0 0,-1 0-36 0 0,32 0 48 0 0,-26-3-81 0 0,0-7 22 0 0,-1 7-33 0 0,1 1-48 0 0,-3-9-158 0 0,-10 9-50 0 0,0 2 39 0 0,0 0 86 0 0,-1 0 57 0 0,2 0-14 0 0,-3 0 3 0 0,1-1-104 0 0,1-1-146 0 0,-1 1 208 0 0,-1-1 33 0 0,8-4-160 0 0,-7 5 114 0 0,2 0-80 0 0,-2 0-3 0 0,0 0-67 0 0,0 1-76 0 0,1 0-88 0 0,-3 0 93 0 0,1 0-47 0 0,-1 0-42 0 0,1 0-37 0 0,-1 0-136 0 0,0 0-38 0 0,0 0-1427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26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17 7920 0 0,'-27'0'174'0'0,"22"0"29"0"0,5 0 13 0 0,0 0-74 0 0,0 0-19 0 0,0 0 37 0 0,0 0 127 0 0,0 0 241 0 0,3 0 15 0 0,7 0-19 0 0,-7 0-83 0 0,-1 3-32 0 0,0-2-345 0 0,-1 0-28 0 0,0 0 0 0 0,0 0 0 0 0,0 0 0 0 0,0 0 0 0 0,0 0 0 0 0,0 0 0 0 0,0-1 0 0 0,1 1 0 0 0,-1 0 0 0 0,0-1 0 0 0,1 1-36 0 0,-1-1 26 0 0,0 0 0 0 0,0 1 1 0 0,0-1-1 0 0,0 0 0 0 0,1 0 1 0 0,-1 0-1 0 0,0 0 0 0 0,0 0 0 0 0,0-1 1 0 0,0 1-1 0 0,0 0 0 0 0,1 0 1 0 0,-1-1-27 0 0,5-1 73 0 0,5-2 102 0 0,2 1 65 0 0,2 0 75 0 0,1 2 82 0 0,6 1-23 0 0,0 0-75 0 0,47 0 401 0 0,-65 0-685 0 0,0-1 1 0 0,0 1-1 0 0,-1-1 1 0 0,1 0-1 0 0,0 0 1 0 0,0 0-1 0 0,0 0 1 0 0,-1-1-1 0 0,1 0 1 0 0,2-1-16 0 0,9-1 54 0 0,6 5-38 0 0,-12-1-14 0 0,31 0 23 0 0,33 0 84 0 0,-60 0-10 0 0,-10 0 12 0 0,-1 0 1 0 0,9 0-35 0 0,-8 0-30 0 0,0 0-58 0 0,1 0-190 0 0,-3 0 156 0 0,0 0 62 0 0,0 0 47 0 0,0 0 70 0 0,0 0 79 0 0,0 0 95 0 0,1 0 107 0 0,1 3-338 0 0,8 7 3 0 0,-8-4-5 0 0,-4 4-64 0 0,1-10-3 0 0,0 5 45 0 0,0 63-48 0 0,0 13 51 0 0,0-27-40 0 0,0-4-32 0 0,0 1 37 0 0,0 100 142 0 0,0-144-140 0 0,-1-1 0 0 0,0 0-1 0 0,0 1 1 0 0,0-1-1 0 0,-2 4-22 0 0,-3 14 63 0 0,5-18-44 0 0,0 0-1 0 0,0 0 1 0 0,1 0-1 0 0,0 0 1 0 0,0 2-19 0 0,0 17 99 0 0,1-3-19 0 0,0 7 56 0 0,-1-24-87 0 0,0 1 1 0 0,0 0 0 0 0,-1 0 0 0 0,0-1-1 0 0,-1 6-49 0 0,-4 4 134 0 0,5-12-103 0 0,-1 1 0 0 0,1-1 0 0 0,0 0-1 0 0,0 1 1 0 0,1-1 0 0 0,-1 0 0 0 0,1 1-1 0 0,0 1-30 0 0,0 61 672 0 0,-2-57-566 0 0,-3-5-43 0 0,1-1-5 0 0,2 0 19 0 0,0 6 93 0 0,1 7 110 0 0,1-14-376 0 0,0-1-122 0 0,0-1-186 0 0,0 0 221 0 0,0 0-46 0 0,0 0-83 0 0,0 0 103 0 0,0 0-43 0 0,0 0-45 0 0,0 0-42 0 0,0 0-40 0 0,0 0-35 0 0,0-1-266 0 0,0 1-58 0 0,0-1-47 0 0,0 0-33 0 0,0-3-1463 0 0,0-5-1290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26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9792 0 0,'0'0'222'0'0,"0"0"30"0"0,0 3 18 0 0,0 0-151 0 0,0-2-34 0 0,0 5-34 0 0,0 13-34 0 0,0-5 19 0 0,2-2 75 0 0,2-2 79 0 0,3-1 83 0 0,-6-8 49 0 0,0 1-74 0 0,0 0-63 0 0,0-1-53 0 0,-1 1-29 0 0,0 0-45 0 0,-1 3 27 0 0,1-3-18 0 0,0-1 60 0 0,0 5 128 0 0,1-1-45 0 0,2 2 41 0 0,0-1-51 0 0,4 6 164 0 0,-6-1-55 0 0,-1 14 293 0 0,0-4-83 0 0,0-9-301 0 0,0 3-33 0 0,0 2-37 0 0,0 4-40 0 0,-1-13-161 0 0,-4 3 64 0 0,3-6-33 0 0,-1 0-60 0 0,1 1-89 0 0,1-4 43 0 0,0 1-34 0 0,1-1-38 0 0,0 1-41 0 0,0-3 2 0 0,0 1-37 0 0,0 0-376 0 0,0-1 89 0 0,0 0-51 0 0,0 0-723 0 0,0 0-570 0 0,0 0-1083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29.5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7976 0 0,'0'0'174'0'0,"0"0"29"0"0,2 2 14 0 0,9 11-26 0 0,-6-2-149 0 0,2 3-40 0 0,-3-7-7 0 0,-2-1 36 0 0,-1 0 55 0 0,-1 2 73 0 0,-1 4 156 0 0,1 7 244 0 0,1-13-405 0 0,1 0-34 0 0,6 12 345 0 0,-7-15-387 0 0,0 0-1 0 0,0 0 1 0 0,0 0-1 0 0,-1 0 1 0 0,1 0-1 0 0,-1 0 1 0 0,0 3-78 0 0,1 4 260 0 0,0-2-71 0 0,1-1-29 0 0,2 2 1 0 0,0-1-4 0 0,-2 0-4 0 0,-1 0 28 0 0,0 2 68 0 0,-2 0-91 0 0,1 10 114 0 0,1-12-144 0 0,2 1 34 0 0,1 2-25 0 0,0-1-16 0 0,-1-2-12 0 0,-2 0 13 0 0,0 0 40 0 0,-1 2 12 0 0,2-1-53 0 0,7 10 89 0 0,-7-15-148 0 0,1 7 340 0 0,-1 1-88 0 0,-3-1-77 0 0,0-2-68 0 0,0-2-43 0 0,1-4 99 0 0,0-3-29 0 0,0 0-18 0 0,0 0-2 0 0,0 0 14 0 0,0 0 54 0 0,0 0 20 0 0,-2 0 6 0 0,-5 0-116 0 0,1 0-81 0 0,0 0-37 0 0,1-3-27 0 0,13-10-9 0 0,-7 10 0 0 0,0 0 0 0 0,0 0 0 0 0,-1 0 0 0 0,1 0 0 0 0,-1 0 0 0 0,0 0 0 0 0,0 0 0 0 0,0 0 0 0 0,0 0 0 0 0,0 0 0 0 0,-1 0 0 0 0,1-1 0 0 0,-1 1 0 0 0,1 0 0 0 0,-1 0 0 0 0,1 0 0 0 0,0 0 0 0 0,0 0 0 0 0,0 0 0 0 0,1 0 0 0 0,-1 0 0 0 0,1 1 0 0 0,-1-1 0 0 0,1 0 0 0 0,0-1 0 0 0,3-4 0 0 0,-1 0 0 0 0,0 0 0 0 0,-1 0 0 0 0,2-5 0 0 0,-4 11 0 0 0,1-2 0 0 0,1-1 0 0 0,-1 1 0 0 0,1 0 0 0 0,0 0 0 0 0,1 0 0 0 0,-1 1 0 0 0,0-1 0 0 0,1 0 0 0 0,0 1 0 0 0,0 0 0 0 0,2-2 0 0 0,-2 1 0 0 0,-1 1 0 0 0,1-1 0 0 0,-1 0 0 0 0,0 1 0 0 0,0-1 0 0 0,0 0 0 0 0,0 0 0 0 0,-1-1 0 0 0,0 2 0 0 0,0 0 0 0 0,1 0 0 0 0,-1 0 0 0 0,1 1 0 0 0,-1-1 0 0 0,1 0 0 0 0,1 0 0 0 0,7-3 0 0 0,-5 4 0 0 0,43-25 0 0 0,-45 27 0 0 0,0-1 0 0 0,0 0 0 0 0,0 0 0 0 0,0 1 0 0 0,1 0 0 0 0,-1-1 0 0 0,0 1 0 0 0,0 1 0 0 0,0-1 0 0 0,1 0 0 0 0,8 1 0 0 0,-12-1 0 0 0,1 0 0 0 0,-1 0 0 0 0,1-1 0 0 0,-1 1 0 0 0,1 0 0 0 0,-1 0 0 0 0,1 0 0 0 0,-1 0 0 0 0,1 0 0 0 0,-1 1 0 0 0,1-1 0 0 0,-1 0 0 0 0,1 0 0 0 0,-1 0 0 0 0,1 0 0 0 0,-1 0 0 0 0,1 1 0 0 0,-1-1 0 0 0,1 0 0 0 0,-1 0 0 0 0,0 1 0 0 0,1-1 0 0 0,-1 0 0 0 0,1 1 0 0 0,-1-1 0 0 0,0 1 0 0 0,1-1 0 0 0,-1 0 0 0 0,0 1 0 0 0,0-1 0 0 0,1 1 0 0 0,-1-1 0 0 0,4 7 0 0 0,10-2 0 0 0,-11-2 0 0 0,1-1 0 0 0,0 1 0 0 0,-1 0 0 0 0,1 0 0 0 0,-1 0 0 0 0,0 0 0 0 0,0 1 0 0 0,1 1 0 0 0,22 31 0 0 0,-20-27 0 0 0,25 43 0 0 0,-20-29 0 0 0,-10-18 0 0 0,1-1 0 0 0,0 0 0 0 0,0 0 0 0 0,0 1 0 0 0,1-1 0 0 0,-1-1 0 0 0,1 1 0 0 0,1 1 0 0 0,-1-1 0 0 0,1 0 0 0 0,-1 1 0 0 0,0-1 0 0 0,0 1 0 0 0,-1 0 0 0 0,0-1 0 0 0,1 1 0 0 0,-1 2 0 0 0,7 13 0 0 0,4-4 0 0 0,-11-14 0 0 0,0-1 0 0 0,-1 1 0 0 0,1 0 0 0 0,-1 0 0 0 0,1 0-1 0 0,-1 0 1 0 0,0 0 0 0 0,1 3 0 0 0,0 4-49 0 0,-2-7-61 0 0,0-2-48 0 0,2 2-65 0 0,0 1 39 0 0,2 1-92 0 0,-2-1 130 0 0,6 5-172 0 0,-4-5 152 0 0,-1-1-34 0 0,1 0-72 0 0,0 0-138 0 0,-1-1 152 0 0,-1 0-40 0 0,1-1-42 0 0,0 1-49 0 0,0-1-49 0 0,0 0-56 0 0,-2 0 144 0 0,0 0-44 0 0,0 0-38 0 0,0 0-35 0 0,1 0-131 0 0,-1 0-34 0 0,5 0-1380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30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206 560 6648 0 0,'0'-13'149'0'0,"0"10"23"0"0,-3 1 12 0 0,-17-19-66 0 0,16 18-54 0 0,-1 1-55 0 0,-4-1 9 0 0,2 3 46 0 0,-9-1 909 0 0,7 1-498 0 0,0 0-37 0 0,0 0-46 0 0,1 1-52 0 0,0 1-60 0 0,1 2-68 0 0,0 1-75 0 0,1 2-82 0 0,1 4 73 0 0,0 1 52 0 0,-8 16 270 0 0,5-18-280 0 0,6-9-141 0 0,1 1 0 0 0,0-1 0 0 0,-1 1 1 0 0,1 0-1 0 0,0 0 0 0 0,0-1 0 0 0,0 1 1 0 0,-1 1-30 0 0,-2 15 178 0 0,1-5-93 0 0,-2 3-20 0 0,0 0-33 0 0,0 15-8 0 0,0-14-1 0 0,3-11-16 0 0,0 1 0 0 0,1-1 0 0 0,-1 1-1 0 0,1 0 1 0 0,1-1 0 0 0,-1 1-7 0 0,1 1 11 0 0,0 63 82 0 0,0-23-79 0 0,1-46-13 0 0,0 1-1 0 0,-1 0 1 0 0,1 0 0 0 0,0 0 0 0 0,0-1 0 0 0,0 1 0 0 0,1 0 0 0 0,-1-1 0 0 0,1 1 0 0 0,-1-1 0 0 0,1 0-1 0 0,0 1 1 0 0,0-1 0 0 0,0 0 0 0 0,1 0-1 0 0,-2 1 7 0 0,2-1 0 0 0,-1 0 0 0 0,0-1 0 0 0,0 1 0 0 0,1 0 0 0 0,-1-1 0 0 0,1 1-1 0 0,-1-1 1 0 0,1 1 0 0 0,-1-1 0 0 0,1 0 0 0 0,0 0 0 0 0,0-1 0 0 0,0 1 0 0 0,1 0-7 0 0,3-1 9 0 0,-5 0 0 0 0,0 0 0 0 0,0 0 1 0 0,0 0-1 0 0,0 0 0 0 0,1 0 0 0 0,-1 0 1 0 0,0-1-1 0 0,0 1 0 0 0,0-1 0 0 0,1 0-9 0 0,26-15 134 0 0,-24 6-66 0 0,8 4 16 0 0,-9 4-62 0 0,0 0-1 0 0,0-1 1 0 0,-1 0 0 0 0,1 0 0 0 0,-1 0 0 0 0,0 0 0 0 0,0-1 0 0 0,1-1-22 0 0,22-31 133 0 0,-20 27-113 0 0,41-60 161 0 0,-35 43-184 0 0,1-22-99 0 0,-9 30 66 0 0,1-11-51 0 0,1 14-28 0 0,-5 12 83 0 0,0 0 0 0 0,1-1 0 0 0,-1 1 0 0 0,-1 0 0 0 0,1-1 0 0 0,0 1 0 0 0,-1-1 0 0 0,0 0 0 0 0,0 1 32 0 0,1-23-191 0 0,-1-16-99 0 0,-3 15 127 0 0,-8-5-7 0 0,6 1 2 0 0,-6-3 28 0 0,8 14 116 0 0,2 12 23 0 0,0 1 1 0 0,0-1-1 0 0,-1 1 0 0 0,0 0 0 0 0,-1 0 1 0 0,-2-6 0 0 0,-7-10 1 0 0,1 4 2 0 0,2-1 1 0 0,0-1-1 0 0,1 0 0 0 0,-4-14-3 0 0,10 22 22 0 0,1 6-9 0 0,-1-1-1 0 0,0 0 0 0 0,0 1 1 0 0,-1-1-1 0 0,1 1 0 0 0,-2-1-12 0 0,1 1 35 0 0,0 0 0 0 0,1 0-1 0 0,0 0 1 0 0,-1-4-35 0 0,-2-10 93 0 0,-2 8-18 0 0,6 11-63 0 0,0 1-1 0 0,1-1 0 0 0,-1 1 1 0 0,0 0-1 0 0,1-1 0 0 0,-1 1 1 0 0,1-1-1 0 0,-1 1 0 0 0,1-1 1 0 0,0 0-1 0 0,0 1 1 0 0,0-1-1 0 0,-1 1-11 0 0,1-8 9 0 0,0 0 32 0 0,0-10 199 0 0,0 16-129 0 0,0 6-17 0 0,0 5-34 0 0,0 7-50 0 0,3 5 29 0 0,6 11 83 0 0,-2-5-29 0 0,19 81 277 0 0,-20-76-221 0 0,0 9 9 0 0,3 16 58 0 0,2-19-55 0 0,-6 7-7 0 0,-1-20-78 0 0,0-8-1 0 0,-2 0-1 0 0,0-1 1 0 0,-1 9-75 0 0,-1 207 666 0 0,0-128-446 0 0,1-96-209 0 0,-1 2-10 0 0,-14 20 67 0 0,13-27-24 0 0,-1 1-78 0 0,1 0-72 0 0,0-1-67 0 0,-1 1-64 0 0,1-1-58 0 0,0 0-54 0 0,0 1-49 0 0,-1 0-201 0 0,1-1-68 0 0,0 1-57 0 0,-1 0-44 0 0,0 3-1116 0 0,2 4-1064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27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679 127 8576 0 0,'0'0'197'0'0,"0"0"24"0"0,0 0 17 0 0,0-3-38 0 0,-2-10-160 0 0,-5 4-21 0 0,3 5 50 0 0,3 3 135 0 0,0-1-39 0 0,0-1 65 0 0,0 1-132 0 0,1 0-36 0 0,1-3 46 0 0,-1 5-25 0 0,0-1-7 0 0,0 1-65 0 0,0 0-1 0 0,1 0 1 0 0,-1 0-1 0 0,0 0 1 0 0,0 0-1 0 0,0 0 1 0 0,0 0-1 0 0,0 0 1 0 0,0 0-1 0 0,0-1 1 0 0,0 1-1 0 0,0 0 1 0 0,0 0-1 0 0,0 0 1 0 0,0 0-1 0 0,0 0 0 0 0,0 0 1 0 0,0 0-1 0 0,0 0 1 0 0,-1 0-1 0 0,1 0 1 0 0,0-1-1 0 0,0 1 1 0 0,0 0-1 0 0,0 0 1 0 0,0 0-1 0 0,0 0 1 0 0,0 0-1 0 0,0 0 1 0 0,0 0-1 0 0,0 0 1 0 0,0 0-1 0 0,0 0 1 0 0,0 0-1 0 0,0 0 1 0 0,0 0-1 0 0,-1 0 1 0 0,1 0-1 0 0,0 0 1 0 0,0 0-1 0 0,0 0 0 0 0,0-1 1 0 0,0 1-1 0 0,0 0 1 0 0,0 0-1 0 0,0 0 1 0 0,0 0-1 0 0,0 0 1 0 0,-1 0-1 0 0,1 0 1 0 0,0 0-1 0 0,0 1 1 0 0,0-1-1 0 0,0 0 1 0 0,0 0-1 0 0,0 0 1 0 0,0 0-11 0 0,-8-2 384 0 0,5-3-42 0 0,-2-1-24 0 0,-8 0 108 0 0,11 5-415 0 0,0-1 46 0 0,-2-1 96 0 0,-1-1 52 0 0,-6-7 331 0 0,7 8-413 0 0,0 1-57 0 0,-10-5 219 0 0,-3-2 33 0 0,12 8-254 0 0,-4 0 177 0 0,-2 0 64 0 0,4-1-195 0 0,-1-3-15 0 0,7 4-73 0 0,-1 0-1 0 0,1 0 0 0 0,0 0 0 0 0,-1 1 1 0 0,1-1-1 0 0,-1 0 0 0 0,0 1 0 0 0,1-1 1 0 0,-1 1-1 0 0,1-1 0 0 0,-1 1 0 0 0,0 0 1 0 0,1 0-1 0 0,-1 0-21 0 0,-8 0 90 0 0,-31 0 307 0 0,10 0-232 0 0,29 0-164 0 0,1 0 1 0 0,-1 1 0 0 0,0-1-1 0 0,0 1 1 0 0,1-1-1 0 0,-1 1 1 0 0,0 0 0 0 0,1 0-1 0 0,-1 0 1 0 0,0 0-1 0 0,1 0 1 0 0,-1 0 0 0 0,1 0-1 0 0,0 0 1 0 0,-1 1-2 0 0,-4 3 54 0 0,3-7-40 0 0,3 2-14 0 0,0 0 0 0 0,0 0 0 0 0,0 0 0 0 0,0-1 0 0 0,-1 1 0 0 0,1 0 0 0 0,0 0 0 0 0,0 0 0 0 0,0 0 0 0 0,0 0 0 0 0,0 0 0 0 0,-1 0 0 0 0,1 0 0 0 0,0 0 0 0 0,0-1 0 0 0,0 1 0 0 0,0 0 0 0 0,-1 0 0 0 0,1 0 0 0 0,0 0 0 0 0,0 0 0 0 0,0 0 0 0 0,0 0 0 0 0,-1 0 0 0 0,1 0 0 0 0,0 0 0 0 0,0 0 0 0 0,0 0 0 0 0,0 0 0 0 0,-1 1 0 0 0,1-1 0 0 0,0 0 0 0 0,0 0 0 0 0,0 0-1 0 0,0 0 1 0 0,-1 0 0 0 0,-18 16 53 0 0,3 0-42 0 0,-9 10-11 0 0,20-17 0 0 0,1 3 0 0 0,-1-3 0 0 0,4-8 0 0 0,0 0 0 0 0,0 1 0 0 0,0-1 0 0 0,0 1 0 0 0,1-1 0 0 0,-1 1 0 0 0,0-1 0 0 0,1 1 0 0 0,0-1 0 0 0,-1 1 0 0 0,1 0 0 0 0,0-1 0 0 0,0 1 0 0 0,0 0 0 0 0,0 90 0 0 0,-1-89 0 0 0,1-1 0 0 0,1 1 0 0 0,-1 0 0 0 0,0-1 0 0 0,1 1 0 0 0,-1-1 0 0 0,1 1 0 0 0,0-1 0 0 0,-1 1 0 0 0,1-1 0 0 0,1 1 0 0 0,-1 0 0 0 0,1 0 0 0 0,-1-1 0 0 0,0 0 0 0 0,0 1 0 0 0,0-1 0 0 0,-1 1 0 0 0,1-1 0 0 0,0 1 0 0 0,-1 0 0 0 0,0-1 0 0 0,0 1 0 0 0,0-1 0 0 0,0 2 0 0 0,1 3 0 0 0,0 0 0 0 0,0 0 0 0 0,0 0 0 0 0,1 0 0 0 0,1 2 0 0 0,1 8 0 0 0,2 12 0 0 0,4-8 0 0 0,-4 8 0 0 0,20 79 0 0 0,-20-78 0 0 0,-2-14 0 0 0,-1 0 0 0 0,0 0 0 0 0,-1 16 0 0 0,-1-24 0 0 0,-1 0 1 0 0,1 0 0 0 0,1 0 0 0 0,-1 0-1 0 0,2 3 0 0 0,3 11 26 0 0,-4 2 35 0 0,-2 52 118 0 0,0-28-9 0 0,0-46-158 0 0,0-1-1 0 0,0 1 0 0 0,0 0 0 0 0,0-1 0 0 0,1 1 0 0 0,-1 0 0 0 0,1-1 0 0 0,-1 1 0 0 0,1-1 0 0 0,-1 1 0 0 0,1 0 0 0 0,0-1 0 0 0,0 1 0 0 0,0-1-11 0 0,5 12 67 0 0,-2 14 40 0 0,-3-24-87 0 0,-1 1 1 0 0,0-1-1 0 0,0 0 1 0 0,-1 0-1 0 0,1 0 0 0 0,-1 0 1 0 0,1 0-1 0 0,-1 0 0 0 0,-1 2-20 0 0,-7 14 111 0 0,5-9-59 0 0,3-1-35 0 0,2-2 1 0 0,-4-2 47 0 0,-7 6-21 0 0,7-9-117 0 0,3-2-23 0 0,0 0 32 0 0,0 0-6 0 0,0 0-36 0 0,0 0-104 0 0,0 0-184 0 0,0 0 215 0 0,0 0-31 0 0,0 0-68 0 0,0 0 94 0 0,0 0-36 0 0,0 0-38 0 0,0 0-36 0 0,0 0-391 0 0,0 0 100 0 0,0 0-50 0 0,0 0-742 0 0,0 0-581 0 0,0 0-1104 0 0</inkml:trace>
  <inkml:trace contextRef="#ctx0" brushRef="#br0" timeOffset="802.72">1 679 7800 0 0,'0'0'174'0'0,"0"0"29"0"0,0 0 13 0 0,0 0-69 0 0,2 0-7 0 0,3 0 54 0 0,1 0 168 0 0,-3 0 310 0 0,-1 0 28 0 0,2 0-454 0 0,8 0 290 0 0,-2-2-76 0 0,-5-5-98 0 0,-5 6-341 0 0,1 1 0 0 0,-1 0 1 0 0,0-1-1 0 0,0 1 0 0 0,0-1 0 0 0,1 1 1 0 0,-1 0-1 0 0,0-1 0 0 0,0 1 1 0 0,1 0-1 0 0,-1 0 0 0 0,0-1 0 0 0,1 1 1 0 0,-1 0-1 0 0,0 0 0 0 0,1-1 1 0 0,-1 1-1 0 0,1 0 0 0 0,-1 0 0 0 0,0 0 1 0 0,1 0-1 0 0,-1-1 0 0 0,1 1 1 0 0,-1 0-1 0 0,0 0 0 0 0,1 0 0 0 0,-1 0 1 0 0,1 0-1 0 0,-1 0 0 0 0,1 0 1 0 0,-1 0-22 0 0,3 0 489 0 0,0 0-62 0 0,-3 0-407 0 0,1 0 1 0 0,-1 0-1 0 0,1 0 1 0 0,-1 0-1 0 0,1 0 1 0 0,-1 0-1 0 0,1 0 1 0 0,-1 0-1 0 0,1 0 1 0 0,-1 0 0 0 0,1-1-1 0 0,-1 1 1 0 0,1 0-1 0 0,-1 0 1 0 0,1-1-1 0 0,-1 1 1 0 0,0 0-1 0 0,1-1 1 0 0,-1 1-1 0 0,0 0 1 0 0,1-1-1 0 0,-1 1 1 0 0,0-1 0 0 0,1 1-1 0 0,-1-1 1 0 0,0 1-21 0 0,1-1 24 0 0,-1 0 1 0 0,1 1-1 0 0,-1-1 1 0 0,1 0-1 0 0,0 1 0 0 0,-1-1 1 0 0,1 1-1 0 0,-1-1 1 0 0,1 1-1 0 0,0-1 1 0 0,-1 1-1 0 0,1-1 1 0 0,0 1-1 0 0,0 0 1 0 0,-1-1-1 0 0,1 1 1 0 0,0 0-1 0 0,0 0 1 0 0,0 0-1 0 0,0-1 1 0 0,-1 1-1 0 0,1 0 1 0 0,0 0-1 0 0,0 0 1 0 0,0 0-1 0 0,0 1-24 0 0,2-1 52 0 0,0-1 0 0 0,0 1 0 0 0,1 0 0 0 0,-1-1 0 0 0,0 0 1 0 0,0 0-1 0 0,2 0-52 0 0,13-8 301 0 0,-17 9-269 0 0,0-1 1 0 0,1 1 0 0 0,-1 0 0 0 0,1-1 0 0 0,-1 1-1 0 0,0 0 1 0 0,1 0 0 0 0,-1 0 0 0 0,1 0 0 0 0,0 0-33 0 0,16-3 296 0 0,-7-1-191 0 0,7-3 47 0 0,-2 5 23 0 0,-15 2-156 0 0,1 0 1 0 0,-1 0 0 0 0,1 0 0 0 0,0-1 0 0 0,-1 1-1 0 0,1-1 1 0 0,-1 1 0 0 0,1-1 0 0 0,-1 1 0 0 0,1-1-1 0 0,-1 0 1 0 0,0 0 0 0 0,1 0-20 0 0,11-5 108 0 0,4 5-45 0 0,-15 1-57 0 0,0 0-1 0 0,1 0 0 0 0,-1 0 0 0 0,1 0 0 0 0,-1 0 0 0 0,0-1 0 0 0,1 1 0 0 0,-1-1 0 0 0,0 0 0 0 0,3 0-5 0 0,2-4 31 0 0,20-6 50 0 0,-17 8-29 0 0,9-3 74 0 0,-4-1 39 0 0,-6 2-80 0 0,-8 4-67 0 0,0 0 0 0 0,1 0 0 0 0,-1 1 0 0 0,1-1-1 0 0,-1 0 1 0 0,1 0 0 0 0,-1 1 0 0 0,1-1 0 0 0,-1 1 0 0 0,1 0-1 0 0,0-1 1 0 0,-1 1 0 0 0,1 0 0 0 0,0 0-18 0 0,9-2 55 0 0,1-3-26 0 0,-11 3-25 0 0,1 1 0 0 0,0 0 0 0 0,-1 1 0 0 0,1-1 0 0 0,0 0 0 0 0,0 0 0 0 0,0 1 0 0 0,0-1 0 0 0,-1 1 0 0 0,1 0 0 0 0,0-1 0 0 0,0 1 0 0 0,2 0-4 0 0,-1 0 3 0 0,0 0 1 0 0,-1 0-1 0 0,1 0 0 0 0,0 0 1 0 0,0-1-1 0 0,0 1 1 0 0,1-1-4 0 0,6-10 64 0 0,14 6-8 0 0,2-9 2 0 0,-3 2 0 0 0,-6 9-68 0 0,-4 3-41 0 0,1 0 40 0 0,52 0 125 0 0,-47 0-153 0 0,1 0-98 0 0,-6 0-42 0 0,0 0-81 0 0,-1 0-96 0 0,0 0-109 0 0,-10 0 225 0 0,-3 0 50 0 0,3 1-284 0 0,1-1 112 0 0,0 0 80 0 0,6 0-303 0 0,-7 0 374 0 0,0 0-37 0 0,1 0-115 0 0,-1-1-95 0 0,0 1-107 0 0,-1 0 234 0 0,-1 0-37 0 0,0 0-39 0 0,0 0-41 0 0,1 0-44 0 0,-1 0-47 0 0,1 0-1217 0 0,-2 0-980 0 0</inkml:trace>
  <inkml:trace contextRef="#ctx0" brushRef="#br0" timeOffset="999.67">1074 695 8752 0 0,'0'3'197'0'0,"-1"9"-34"0"0,0 18 258 0 0,2-20-326 0 0,2-2-59 0 0,2 0-36 0 0,-4-7 0 0 0,0 1 0 0 0,0-1 0 0 0,0 1 0 0 0,0-1 0 0 0,-1 1 0 0 0,1-1 0 0 0,-1 1 0 0 0,1-1 0 0 0,-1 1 0 0 0,1 0 0 0 0,-1-1 0 0 0,0 1 0 0 0,0 0 0 0 0,0 0 0 0 0,1 8 38 0 0,1-2 67 0 0,0-1 53 0 0,1-2 39 0 0,-2-2-102 0 0,0-1 1 0 0,0 0 0 0 0,0 0-1 0 0,0 1 1 0 0,0-1 0 0 0,-1 1-1 0 0,1 1-95 0 0,0 10 259 0 0,-1-3 76 0 0,0 1 61 0 0,0 32 1063 0 0,0-24-889 0 0,0-9-284 0 0,0-1-54 0 0,0 14 557 0 0,0-9-368 0 0,0-3-176 0 0,0-6-168 0 0,0 0-36 0 0,0 7 66 0 0,0-3-26 0 0,0-8-74 0 0,0 0-57 0 0,0 3-72 0 0,-2-5-94 0 0,-1 0 154 0 0,2 0-9 0 0,-1 0-22 0 0,1 0-42 0 0,0 0-16 0 0,0 0-43 0 0,0 0-47 0 0,0 0-54 0 0,0 0-58 0 0,1 0-53 0 0,-1 0-49 0 0,1 0-42 0 0,0 0-145 0 0,-1 0-42 0 0,1 0-177 0 0,0 0-475 0 0</inkml:trace>
  <inkml:trace contextRef="#ctx0" brushRef="#br0" timeOffset="1396.85">1010 427 11256 0 0,'-2'0'256'0'0,"-2"0"-166"0"0,0 0 65 0 0,-6 0 281 0 0,6-1-314 0 0,1 0-46 0 0,2 0-78 0 0,-2-4 70 0 0,0 0-40 0 0,3 4-26 0 0,-1 1-1 0 0,1 0 1 0 0,-1-1-1 0 0,0 1 1 0 0,1 0 0 0 0,-1 0-1 0 0,0-1 1 0 0,1 1-1 0 0,-1 0 1 0 0,0 0 0 0 0,1 0-1 0 0,-1 0 1 0 0,0 0-1 0 0,1 0 1 0 0,-1 0-2 0 0,-2 0 68 0 0,1 0 19 0 0,-9 0 1 0 0,9 0-84 0 0,2 0-81 0 0,-1 0-78 0 0,1 0-111 0 0,0 0-131 0 0,0 0-118 0 0,0 0 66 0 0,0 0-45 0 0,0 0-589 0 0,0 0-471 0 0,0 0-892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30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79 8592 0 0,'0'-13'250'0'0,"0"11"4"0"0,0 1-189 0 0,0-1-37 0 0,0 0-26 0 0,0 1-1 0 0,-1-1 1 0 0,1 1 0 0 0,0-1 0 0 0,-1 1-1 0 0,1-1 1 0 0,-1 1 0 0 0,0-1-1 0 0,1 1 1 0 0,-1 0 0 0 0,0-1-1 0 0,0 1 1 0 0,0 0-2 0 0,-4-5 82 0 0,4 4 139 0 0,0 1-42 0 0,-1-2 71 0 0,2 1-141 0 0,0 0-40 0 0,1-3 58 0 0,-1 4-34 0 0,0 1-8 0 0,0 0-73 0 0,0 0 0 0 0,0 0 0 0 0,0 0 0 0 0,0-1 0 0 0,0 1 0 0 0,0 0 0 0 0,0 0 0 0 0,0 0 0 0 0,0 0-1 0 0,0 0 1 0 0,0 0 0 0 0,0 0 0 0 0,0 0 0 0 0,0 0 0 0 0,0 0 0 0 0,0-1 0 0 0,0 1 0 0 0,0 0 0 0 0,0 0-1 0 0,0 0 1 0 0,0 0 0 0 0,0 0 0 0 0,0 0 0 0 0,0 0 0 0 0,0 0 0 0 0,0 0 0 0 0,0 0 0 0 0,0 0 0 0 0,0 0 0 0 0,0-1-1 0 0,0 1 1 0 0,0 0 0 0 0,0 0 0 0 0,0 0 0 0 0,-1 0 0 0 0,1 0 0 0 0,0 0 0 0 0,0 0 0 0 0,0 0 0 0 0,0 0-1 0 0,0 0 1 0 0,0 0 0 0 0,0 0 0 0 0,0 0 0 0 0,0 0 0 0 0,0 0 0 0 0,-1 0 0 0 0,1 0 0 0 0,0 0 0 0 0,0 0 0 0 0,0 0-1 0 0,0 0 1 0 0,0 0 0 0 0,0 0 0 0 0,0 0 0 0 0,0 0 0 0 0,0 0-12 0 0,-4 0 228 0 0,1-1-44 0 0,-2-4 232 0 0,1 0-96 0 0,0 2-26 0 0,-1 2 35 0 0,-2 0 99 0 0,4 1-257 0 0,-10 0 164 0 0,3 3-115 0 0,4 8-18 0 0,-4-6-12 0 0,5 5-14 0 0,-6-3-44 0 0,10-7-124 0 0,-1 1 0 0 0,1-1 1 0 0,0 1-1 0 0,0-1 0 0 0,0 1 0 0 0,0-1 1 0 0,0 1-1 0 0,1 0 0 0 0,-1-1 1 0 0,0 1-1 0 0,0 0 0 0 0,0 0 0 0 0,1 0 1 0 0,-1 0-1 0 0,0-1 0 0 0,0 2-8 0 0,-7 18 160 0 0,-1-2-86 0 0,8-14-64 0 0,-1-1 0 0 0,0 1 0 0 0,-1-1 0 0 0,1 0 1 0 0,0 0-1 0 0,-3 2-10 0 0,4-3 1 0 0,-1-1 0 0 0,1 1-1 0 0,-1 0 1 0 0,1 0 0 0 0,0 0 0 0 0,0 0 0 0 0,0 0 0 0 0,0 1 0 0 0,0-1 0 0 0,0 0-1 0 0,0 0 1 0 0,1 1 0 0 0,-1-1 0 0 0,1 1-1 0 0,-3 10 11 0 0,-23 39 102 0 0,20-26-102 0 0,-4-4-11 0 0,5 6 0 0 0,-1-12 0 0 0,5-13 0 0 0,-1 0 0 0 0,1 0 0 0 0,0 0 0 0 0,0 0 0 0 0,1 0 0 0 0,-1 0 0 0 0,1 1 0 0 0,-1-1 0 0 0,1 3 0 0 0,0 90 4 0 0,0-52 56 0 0,3-28-48 0 0,10-1 49 0 0,3-2 22 0 0,-3-8 54 0 0,-1-5-48 0 0,-8-1-70 0 0,0 0 1 0 0,0 0-1 0 0,0 0 0 0 0,-1 0 1 0 0,1-1-1 0 0,-1 0 0 0 0,3-1-19 0 0,0 0 35 0 0,4-2 13 0 0,-7 4-37 0 0,-1 0-1 0 0,0 0 1 0 0,0 0 0 0 0,1 0-1 0 0,-1-1 1 0 0,0 1-1 0 0,0-1 1 0 0,0 0 0 0 0,0 1-11 0 0,16-16 60 0 0,24-14 18 0 0,-39 30-73 0 0,0-1 1 0 0,-1 0-1 0 0,1 0 0 0 0,-1 0 0 0 0,1-1 0 0 0,-1 1 0 0 0,0 0 1 0 0,0-1-1 0 0,0 0 0 0 0,0 1 0 0 0,0-1 0 0 0,0 0 1 0 0,-1 0-1 0 0,0 0 0 0 0,1 0 0 0 0,-1 0 0 0 0,0 0 1 0 0,0-2-6 0 0,10-14 6 0 0,-9 16 0 0 0,0 0 1 0 0,0 0-1 0 0,0 0 0 0 0,0 0 1 0 0,-1 0-1 0 0,0 0 0 0 0,1 0 1 0 0,-1 0-1 0 0,0-1 0 0 0,0 1 1 0 0,-1-1-1 0 0,1 1-6 0 0,-1 1 4 0 0,0 1 0 0 0,0-1 0 0 0,0 0 0 0 0,1 1 0 0 0,-1-1-1 0 0,1 1 1 0 0,-1-1 0 0 0,1 1 0 0 0,-1-1 0 0 0,1 1 0 0 0,0 0 0 0 0,0-1 0 0 0,0 1-4 0 0,5-12 13 0 0,-4 1 11 0 0,-1 1 0 0 0,0-1-1 0 0,0 1 1 0 0,-1-1 0 0 0,-2-9-24 0 0,2-8 65 0 0,0 15-46 0 0,0-24 121 0 0,-3 27-126 0 0,3 10-14 0 0,-1 0 0 0 0,1 0 0 0 0,-1 1 0 0 0,1-1 0 0 0,-1 0 0 0 0,1 1 0 0 0,-1-1 0 0 0,1 0 0 0 0,-1 1 0 0 0,0-1 0 0 0,1 1 0 0 0,-1-1 0 0 0,0 1 0 0 0,0-1 0 0 0,1 1 0 0 0,-2-1 0 0 0,2 1 0 0 0,0 1 0 0 0,0-1 0 0 0,-1 0 0 0 0,1 1 0 0 0,0-1 0 0 0,0 1 0 0 0,-1-1 0 0 0,1 0 0 0 0,0 1 0 0 0,0-1 0 0 0,0 1 0 0 0,0-1 0 0 0,-1 0 0 0 0,1 1 0 0 0,0-1 0 0 0,0 1 0 0 0,0-1 0 0 0,0 1 0 0 0,0-1 0 0 0,0 1 0 0 0,0-1 0 0 0,0 0 0 0 0,1 1 0 0 0,-1 0 0 0 0,-1 15 0 0 0,0-12 0 0 0,1 1 0 0 0,0-1 0 0 0,0 0 0 0 0,0 1 0 0 0,0-1 0 0 0,1 0 0 0 0,-1 1 0 0 0,1-1 0 0 0,1 4 0 0 0,3 0 0 0 0,6 18 0 0 0,-6-16 0 0 0,-4-7-1 0 0,0 0 0 0 0,1 0 0 0 0,-1 0 0 0 0,0 1 0 0 0,-1-1 0 0 0,1 0 0 0 0,0 0 0 0 0,-1 0 0 0 0,0 1 0 0 0,0 1 1 0 0,0-1-6 0 0,1-1-1 0 0,-1 1 1 0 0,1-1 0 0 0,0 0 0 0 0,0 1 0 0 0,0-1-1 0 0,0 0 1 0 0,1 2 6 0 0,3 11-4 0 0,1 10 4 0 0,0-14 0 0 0,-5-10 0 0 0,0-1 0 0 0,0 1 0 0 0,-1-1 0 0 0,1 1 0 0 0,0-1 0 0 0,-1 1 0 0 0,1 0 0 0 0,-1-1 0 0 0,0 1 0 0 0,1 0 0 0 0,-1-1 0 0 0,0 1 0 0 0,0 0 0 0 0,0 0 0 0 0,4 23 10 0 0,0-13 21 0 0,1-1 1 0 0,0 1-1 0 0,1-1 0 0 0,1 1-31 0 0,7 13 1 0 0,-12-10-1 0 0,-2-14-1 0 0,0 0 0 0 0,0 0 0 0 0,0 0 0 0 0,0 0 0 0 0,0-1 0 0 0,0 1-1 0 0,0 0 1 0 0,1 0 0 0 0,-1 0 0 0 0,0 0 0 0 0,0-1 0 0 0,1 1 0 0 0,-1 0-1 0 0,1 0 2 0 0,-1-1-243 0 0,0 0 108 0 0,0 1 92 0 0,1-1 73 0 0,0 0 136 0 0,1 1 231 0 0,-1 0-253 0 0,0-1-46 0 0,0 0-93 0 0,-1 1-43 0 0,1-1-50 0 0,0 0-57 0 0,0 0-91 0 0,-1 0-89 0 0,1 0-99 0 0,-1 0-108 0 0,1 0-119 0 0,-1 0 279 0 0,0 0-34 0 0,1 0-35 0 0,-1-1-34 0 0,0 1-38 0 0,0 0-38 0 0,0 0-1468 0 0,0 0-1151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58.4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789 239 9848 0 0,'0'-3'222'0'0,"-1"-3"-105"0"0,-8-16 376 0 0,4 12-341 0 0,2 3-112 0 0,-6-9-3 0 0,-1 0 79 0 0,-2 1 82 0 0,-2-1 87 0 0,6 9 42 0 0,5 4-150 0 0,-1 0 0 0 0,1-1 0 0 0,0 1 0 0 0,0 0 0 0 0,1-1 0 0 0,-1 0-177 0 0,0-2 263 0 0,1 1-40 0 0,-1-4 121 0 0,2 8-315 0 0,1 1-1 0 0,-1-1 0 0 0,0 0 1 0 0,1 0-1 0 0,-1 1 0 0 0,1-1 1 0 0,-1 0-1 0 0,0 1 0 0 0,0-1 1 0 0,1 1-1 0 0,-1-1 0 0 0,0 1 1 0 0,0-1-29 0 0,-10-4 310 0 0,3 1-49 0 0,-5-6 70 0 0,2 1-6 0 0,-1 2-63 0 0,-3 0-13 0 0,-8-2 42 0 0,-11-3 110 0 0,23 8-222 0 0,-2 3-36 0 0,-13 2 59 0 0,16 0-125 0 0,-6-1 75 0 0,2 0-58 0 0,-1 0-33 0 0,-3 0-16 0 0,16 0-38 0 0,0 0-1 0 0,1 0 1 0 0,-1 0-1 0 0,0 1 1 0 0,1-1-1 0 0,-1 0 0 0 0,0 1 1 0 0,1-1-1 0 0,-1 1 1 0 0,1-1-1 0 0,-1 1 1 0 0,1 0-1 0 0,-1 0 0 0 0,1 0 1 0 0,-2 0-7 0 0,-4 4 21 0 0,-7 2 1 0 0,4-2 20 0 0,0 0 1 0 0,0 1-1 0 0,-6 4-42 0 0,-3 7 21 0 0,11-9-21 0 0,5-5 0 0 0,-1 0 0 0 0,1 0 0 0 0,0 0 0 0 0,0 1 0 0 0,0 0 0 0 0,1 0 0 0 0,-3 6 0 0 0,4-8 0 0 0,0 1 0 0 0,0-1 0 0 0,0 0 0 0 0,-1 0 0 0 0,1 0 0 0 0,-1 0 0 0 0,1 0 0 0 0,-1 0 0 0 0,0 0 0 0 0,-3 4 2 0 0,-1-1 0 0 0,1 1-1 0 0,0 0 1 0 0,0 0 0 0 0,1 1-1 0 0,-1-1 1 0 0,1 1 0 0 0,-1 5-2 0 0,-1 6 51 0 0,2 0 0 0 0,-1 7-51 0 0,2-10 24 0 0,0-1 1 0 0,-1 1 0 0 0,-6 11-25 0 0,6-11 20 0 0,1 0 0 0 0,0 0 0 0 0,0 0 0 0 0,2 1 0 0 0,0-1 0 0 0,1 15-20 0 0,0 15 17 0 0,0-1 77 0 0,0 99 427 0 0,0-84-355 0 0,0-24-126 0 0,0-1-64 0 0,0-33 26 0 0,0-1 0 0 0,-1 0 0 0 0,1 1 0 0 0,0-1 0 0 0,0 0 0 0 0,0 1-1 0 0,0-1 1 0 0,0 0 0 0 0,0 1 0 0 0,1-1 0 0 0,-1 0 0 0 0,0 1-1 0 0,0-1 1 0 0,0 0 0 0 0,0 0 0 0 0,0 1 0 0 0,0-1 0 0 0,1 0-1 0 0,-1 1 1 0 0,0-1 0 0 0,0 0 0 0 0,0 0 0 0 0,1 1 0 0 0,-1-1 0 0 0,0 0-1 0 0,0 0-1 0 0,11 13 23 0 0,-9 1 30 0 0,-2-12 11 0 0,0-2-33 0 0,0 0-142 0 0,0 0-66 0 0,0 0-14 0 0,0 0 42 0 0,0 0-51 0 0,0 0-133 0 0,0 0 13 0 0,0 0-38 0 0,0 0-944 0 0,0-2-61 0 0,0-12-11 0 0</inkml:trace>
  <inkml:trace contextRef="#ctx0" brushRef="#br0" timeOffset="465.75">0 538 7312 0 0,'0'0'209'0'0,"0"0"-53"0"0,0 0-15 0 0,0 0 44 0 0,0 0 149 0 0,0 0 275 0 0,3-2 21 0 0,7-9-9 0 0,-8 10-340 0 0,0 0-65 0 0,-1 0-56 0 0,1 1-46 0 0,0-1-27 0 0,0 1-39 0 0,3 1 15 0 0,-3 0-8 0 0,-1-1 52 0 0,12 0 268 0 0,-3-1-105 0 0,-2 0-71 0 0,11-4 202 0 0,-13 2-244 0 0,1 0 38 0 0,0 0 36 0 0,0 2-51 0 0,2 0-13 0 0,3 2 26 0 0,0 0-1 0 0,13-4 177 0 0,-2-2-56 0 0,-16 3-195 0 0,1 0 0 0 0,-1 1 0 0 0,1-1 0 0 0,0 2 0 0 0,1-1-118 0 0,15 1 274 0 0,-3 0-61 0 0,3 0-16 0 0,20 0 48 0 0,-34 0-412 0 0,0 0 78 0 0,0 0 66 0 0,0 0 56 0 0,0 0 43 0 0,1 0 33 0 0,37 0 541 0 0,-33 0-510 0 0,0 0-79 0 0,-6 0-74 0 0,-1 0-46 0 0,1 0-50 0 0,0 0-58 0 0,1 0-82 0 0,-1 0-81 0 0,1 0-89 0 0,-1 0-95 0 0,1 0-104 0 0,-1 0-111 0 0,0 0-119 0 0,1 0-127 0 0,2 0-1009 0 0,7 0-1129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31.2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10368 0 0,'0'32'259'0'0,"0"-1"113"0"0,0-15-137 0 0,0 0 35 0 0,0 0 40 0 0,0 0 40 0 0,0 0 44 0 0,0-1 46 0 0,0 1 50 0 0,0 0 50 0 0,0-1 54 0 0,0 0 57 0 0,0 0 59 0 0,0 0 61 0 0,0-13-627 0 0,0-1 9 0 0,0 1 41 0 0,0 2-135 0 0,0 11 108 0 0,-2-7-83 0 0,1-8-82 0 0,0 0-1 0 0,1 1 0 0 0,-1-1 0 0 0,1 0 0 0 0,-1 1 0 0 0,0-1 1 0 0,1 0-1 0 0,-1 0 0 0 0,0 0 0 0 0,1 0 0 0 0,-1 0 0 0 0,0 0 0 0 0,1 0 1 0 0,-1 0-1 0 0,0 0-1 0 0,-1 0-61 0 0,2 0-81 0 0,0 0-127 0 0,0 0 1 0 0,0 0-36 0 0,0 0-815 0 0,0 0-51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31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0 9528 0 0,'0'0'216'0'0,"0"3"32"0"0,0 16 114 0 0,0-9-242 0 0,0-4-84 0 0,2 3-26 0 0,3-1-22 0 0,2 5 18 0 0,-6-2 73 0 0,-1 1 234 0 0,0-1-38 0 0,0 10 186 0 0,0-8-207 0 0,0 41 678 0 0,0-38-635 0 0,0 2 50 0 0,0-14-291 0 0,0 0 0 0 0,-1 0 0 0 0,1-1 1 0 0,-1 1-1 0 0,0 0 0 0 0,-1 0 0 0 0,1 0 1 0 0,-1-1-1 0 0,1 1 0 0 0,-3 2-56 0 0,1 6 135 0 0,2 4-12 0 0,0 1-15 0 0,-2-10-19 0 0,0 0 0 0 0,-1 0 1 0 0,-3 6-90 0 0,-2 3 76 0 0,-7 15 56 0 0,11-17-135 0 0,-6-9-66 0 0,9-2 20 0 0,2-1-60 0 0,-1 0-15 0 0,1-1-57 0 0,-1 0-68 0 0,0 0-81 0 0,0 0 4 0 0,0 0-54 0 0,0-1-45 0 0,0 0-42 0 0,-1 1-139 0 0,0-1-40 0 0,0 0-169 0 0,-1 0-450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32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64 8752 0 0,'0'-3'197'0'0,"0"-2"-103"0"0,-2 2-4 0 0,-1 1-18 0 0,-1-2 51 0 0,0-2 1 0 0,-1-2 45 0 0,-1 0-132 0 0,-4 2-33 0 0,0-1 3 0 0,7-1 46 0 0,3 6 43 0 0,-2 1 107 0 0,-25 1 560 0 0,25 0-394 0 0,-1 0-60 0 0,2 0-293 0 0,-2 0 45 0 0,1 0 33 0 0,-15 1 466 0 0,14 1-452 0 0,-3 8 116 0 0,-5-3-31 0 0,10-7-180 0 0,0 0 0 0 0,0 1 0 0 0,0-1 0 0 0,0 1 0 0 0,0-1 0 0 0,0 1 1 0 0,0 0-1 0 0,0-1 0 0 0,0 1 0 0 0,1 0 0 0 0,-1 0 0 0 0,0 0 0 0 0,0-1 0 0 0,1 1 0 0 0,-1 0 1 0 0,0 1-14 0 0,-4 8 131 0 0,1-1-32 0 0,-5 3 5 0 0,-19 18 117 0 0,26-27-204 0 0,0 0 1 0 0,-1 0-1 0 0,1 1 1 0 0,1-1 0 0 0,-1 1-1 0 0,0 0 1 0 0,1-1 0 0 0,-1 3-18 0 0,0 3 22 0 0,0-2 2 0 0,0-1 0 0 0,0 1 1 0 0,0 0-1 0 0,-1-1 1 0 0,-2 5-25 0 0,3-8 8 0 0,0 1 0 0 0,1-1 1 0 0,0 1-1 0 0,0 0 1 0 0,-1 3-9 0 0,-8 28 75 0 0,9-30-71 0 0,-2 2-3 0 0,1 0 0 0 0,0 0 0 0 0,0 0 1 0 0,1 0-1 0 0,0 1 0 0 0,0 5-1 0 0,1 142 10 0 0,0-152-4 0 0,0 0-1 0 0,0 1 1 0 0,1-1 0 0 0,-1 0-1 0 0,1 0 1 0 0,0 0-1 0 0,0 1 1 0 0,0-1 0 0 0,0 0-1 0 0,2 2-5 0 0,1 5 14 0 0,5 10 63 0 0,-3-10 6 0 0,1-3 19 0 0,1 2 39 0 0,-1-2-24 0 0,-6-6-104 0 0,0 0 0 0 0,1 0 0 0 0,-1 0 0 0 0,1 0 0 0 0,-1 0 1 0 0,0 0-1 0 0,1 0 0 0 0,0 0 0 0 0,-1-1 0 0 0,1 1 0 0 0,-1-1 0 0 0,1 1 1 0 0,0-1-1 0 0,-1 0 0 0 0,1 1 0 0 0,0-1 0 0 0,-1 0 0 0 0,1 0 1 0 0,0 0-1 0 0,0 0 0 0 0,-1-1 0 0 0,1 1 0 0 0,0 0 0 0 0,-1-1 1 0 0,2 1-14 0 0,-1-1 12 0 0,0 0 0 0 0,0 0 1 0 0,0 0-1 0 0,0 0 0 0 0,-1-1 1 0 0,1 1-1 0 0,0 0 0 0 0,0-1 1 0 0,-1 0-13 0 0,3-1 33 0 0,0 0 0 0 0,0 0 0 0 0,0 0 0 0 0,0 1 0 0 0,2-1-33 0 0,-3 1 16 0 0,0 1 0 0 0,0-1 0 0 0,0 0 0 0 0,0 1 1 0 0,-1-1-1 0 0,1 0 0 0 0,-1 0 0 0 0,0-1 1 0 0,1 1-1 0 0,-1 0 0 0 0,0-1 0 0 0,0 0 1 0 0,0 0-17 0 0,16-31 216 0 0,-10 18-142 0 0,-1-11 99 0 0,-6-3-24 0 0,-1 9-115 0 0,0 4-64 0 0,0-154 40 0 0,0 170-6 0 0,0-1 0 0 0,0 0 0 0 0,-1 0 0 0 0,1 0 0 0 0,0 1 0 0 0,-1-1 0 0 0,0 0 0 0 0,1 1 0 0 0,-1-1 0 0 0,0 0 0 0 0,0 1 0 0 0,0-1 0 0 0,0 1-4 0 0,0-1 0 0 0,0 1 0 0 0,0-1 0 0 0,1 1 0 0 0,-1-1 1 0 0,0 0-1 0 0,1 1 0 0 0,-1-1 0 0 0,1 0 0 0 0,-1 0 0 0 0,1 1 0 0 0,0-1 0 0 0,-1 0 1 0 0,1 0-1 0 0,0-30 0 0 0,0 21-2 0 0,-1 15-17 0 0,1-1 17 0 0,1 0 0 0 0,-1-1 1 0 0,0 1-1 0 0,0-1 1 0 0,1 1-1 0 0,0 0 1 0 0,0 1 1 0 0,4 4 0 0 0,-4-6 0 0 0,0-1 0 0 0,0 0 0 0 0,0 1 0 0 0,-1-1 0 0 0,1 1 0 0 0,0-1 0 0 0,-1 1 0 0 0,1 0 0 0 0,-1-1 0 0 0,0 1 0 0 0,1 0 0 0 0,-1-1 0 0 0,0 1 0 0 0,0 0 0 0 0,0 64 0 0 0,1-59 0 0 0,-1 0 0 0 0,2 1 0 0 0,-1-1 0 0 0,3 7 0 0 0,-2-6 0 0 0,0 0 0 0 0,-1 0 0 0 0,1 0 0 0 0,-1 9 0 0 0,-1 29-40 0 0,0 5-88 0 0,0-45 124 0 0,1-1 0 0 0,0 1 0 0 0,1 0 1 0 0,-1-1-1 0 0,2 4 4 0 0,-1-4 4 0 0,-1 1-1 0 0,1-1 1 0 0,-1 1 0 0 0,0-1 0 0 0,0 4-4 0 0,-3 7 58 0 0,3 0 23 0 0,3-3-80 0 0,6 8-49 0 0,-10-20-47 0 0,1 0 36 0 0,-1 0 30 0 0,1 3 233 0 0,-1-3-205 0 0,0 0-52 0 0,0 0-69 0 0,0 0-87 0 0,0 1-103 0 0,0-1-119 0 0,0 0 11 0 0,0 0-85 0 0,0-1 160 0 0,0 0-50 0 0,0 0-44 0 0,0 0-39 0 0,0 0-139 0 0,0 0-38 0 0,0 0-168 0 0,0 0-453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32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 9272 0 0,'0'0'208'0'0,"0"0"33"0"0,3 0 14 0 0,5-2-116 0 0,-5-2-53 0 0,2-3-55 0 0,5 1-31 0 0,-4-4 0 0 0,-2 7 21 0 0,2-1 43 0 0,2 0 46 0 0,-2 1 47 0 0,-1 1 20 0 0,-3 1-45 0 0,1 1-68 0 0,1 0 20 0 0,-2 0-15 0 0,-1 0 34 0 0,1-1 15 0 0,-1 0 33 0 0,1 0 39 0 0,-1 0 43 0 0,0 0-169 0 0,1-1 0 0 0,-1 1 0 0 0,0 0 0 0 0,1 0 0 0 0,-1 0-1 0 0,1 0 1 0 0,0 0 0 0 0,-1 0 0 0 0,1 1 0 0 0,0-1 0 0 0,-1 0 0 0 0,1 1 0 0 0,0-1 0 0 0,0 1 0 0 0,0 0-64 0 0,4-3 342 0 0,-2 0-279 0 0,0 0 41 0 0,3 0 59 0 0,3 1 124 0 0,1 0-1 0 0,-3 2-125 0 0,-1 0-60 0 0,-1 0-41 0 0,-6 0-59 0 0,3 0 163 0 0,0 3-50 0 0,0 0-80 0 0,-2-2-27 0 0,3 3 30 0 0,4 4 31 0 0,5 5 45 0 0,0 2-88 0 0,-2 8 28 0 0,-7-14-52 0 0,1 8-3 0 0,-6 13 50 0 0,0-14-17 0 0,1 4 24 0 0,0 5-30 0 0,0-23-16 0 0,0 0-1 0 0,0 0 1 0 0,0-1 0 0 0,-1 1 0 0 0,1 0 0 0 0,-1 0-1 0 0,1 0 1 0 0,-1 0 0 0 0,0 0 0 0 0,1-1-1 0 0,-1 1 1 0 0,0 0 0 0 0,-1 1-9 0 0,1-2 10 0 0,0 1 0 0 0,0-1 0 0 0,0 1 0 0 0,1-1-1 0 0,-1 1 1 0 0,0-1 0 0 0,1 1 0 0 0,-1-1 0 0 0,1 1 0 0 0,0-1 0 0 0,0 1 0 0 0,-1 0 0 0 0,1 1-10 0 0,-2 12 78 0 0,-4 4-17 0 0,1-9-26 0 0,-4 12 65 0 0,-1-5-34 0 0,-2 7 10 0 0,0 3 36 0 0,8-19-91 0 0,-1 5 6 0 0,-2-9 18 0 0,7-4-42 0 0,-1 1 0 0 0,1-1 0 0 0,-1 0-1 0 0,1 0 1 0 0,-1 1 0 0 0,1-1-1 0 0,0 0 1 0 0,-1 1 0 0 0,1-1 0 0 0,0 0-1 0 0,-1 1 1 0 0,1-1 0 0 0,0 1 0 0 0,-1-1-1 0 0,1 0 1 0 0,0 1 0 0 0,0-1 0 0 0,0 1-1 0 0,-1-1 1 0 0,1 1 0 0 0,0-1-1 0 0,0 1 1 0 0,0-1 0 0 0,0 1 0 0 0,0-1-1 0 0,0 1 1 0 0,0-1 0 0 0,0 1 0 0 0,0-1-1 0 0,0 1 1 0 0,0-1 0 0 0,0 1-3 0 0,-1 9 43 0 0,-4-6-62 0 0,2-3 26 0 0,0 4 55 0 0,1 5 91 0 0,1-3-32 0 0,1 3 36 0 0,2-10-99 0 0,43 0 18 0 0,-27-2-92 0 0,6-9-61 0 0,-15 8-17 0 0,-3 2 44 0 0,0 0-25 0 0,-2-1-9 0 0,-1 0 0 0 0,1 1 0 0 0,-1-1 0 0 0,1 1 0 0 0,0 0 0 0 0,0-1 0 0 0,0 2-1 0 0,0-1 1 0 0,0 0 0 0 0,3 1 84 0 0,11 0-486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32.8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0 10192 0 0,'0'0'230'0'0,"0"3"30"0"0,0 16 129 0 0,0 7-159 0 0,-1-10-225 0 0,-2-2 53 0 0,-1-1 47 0 0,0-2 42 0 0,2-5-47 0 0,1-1 62 0 0,0 0 0 0 0,0 0 1 0 0,0-1-1 0 0,1 1 1 0 0,-1 0-1 0 0,1 0 0 0 0,1 2-162 0 0,0 10 458 0 0,-1-4-164 0 0,1 0-42 0 0,-2-2-118 0 0,1 25 387 0 0,3-22-368 0 0,2-6-116 0 0,-4-7-34 0 0,0 1 1 0 0,0-1-1 0 0,0 0 1 0 0,0 1-1 0 0,-1-1 1 0 0,1 1 0 0 0,0 0-1 0 0,-1-1 1 0 0,1 1-1 0 0,-1-1 1 0 0,0 1-1 0 0,0 0 1 0 0,1-1-1 0 0,-1 1-3 0 0,0 2-38 0 0,0-1 39 0 0,0 7 163 0 0,0-5-209 0 0,0-1-36 0 0,0 1-53 0 0,0 2-61 0 0,0 0-70 0 0,0-6 45 0 0,0-1-36 0 0,0 1-353 0 0,0-1 79 0 0,0 1-48 0 0,0-1-685 0 0,0 0-535 0 0,0 0-1017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33.5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64 7744 0 0,'-3'0'41'0'0,"-2"0"-11"0"0,3 0 15 0 0,-1 0 49 0 0,0 0 73 0 0,3-2 48 0 0,0 2-215 0 0,0-1 12 0 0,0 0 0 0 0,0 1 0 0 0,0-1 0 0 0,0 0 0 0 0,0 1 0 0 0,0-1 0 0 0,0 0 0 0 0,-1 1 0 0 0,1-1 0 0 0,0 0 0 0 0,0 1 0 0 0,-1-1 0 0 0,1 0 0 0 0,0 1 0 0 0,-1-1-12 0 0,-9-4 36 0 0,5-2-51 0 0,1 2 28 0 0,-3 4 65 0 0,5 1 45 0 0,1-3 143 0 0,1 3-248 0 0,1-1 0 0 0,-1 1-1 0 0,0 0 1 0 0,0-1 0 0 0,0 1 0 0 0,0-1-1 0 0,0 1 1 0 0,0 0 0 0 0,0-1 0 0 0,0 1-1 0 0,-1-1 1 0 0,1 1 0 0 0,0 0 0 0 0,0-1-1 0 0,0 1 1 0 0,0-1 0 0 0,-1 1 0 0 0,1 0-1 0 0,0-1 1 0 0,0 1 0 0 0,0 0 0 0 0,-1-1-1 0 0,1 1 1 0 0,0 0 0 0 0,-1-1 0 0 0,1 1-1 0 0,0 0 1 0 0,-1 0 0 0 0,1-1 0 0 0,0 1-1 0 0,-1 0 1 0 0,1 0 0 0 0,0 0 0 0 0,-1 0-1 0 0,1-1 1 0 0,-1 1 0 0 0,1 0-1 0 0,0 0 1 0 0,-1 0 0 0 0,1 0 0 0 0,-1 0-1 0 0,1 0 1 0 0,-1 0 0 0 0,1 0 0 0 0,0 0-1 0 0,-1 0 1 0 0,1 0 0 0 0,-1 1 0 0 0,1-1-18 0 0,-1 0 34 0 0,0 0-1 0 0,0 0 1 0 0,0 0 0 0 0,0 0 0 0 0,1 0 0 0 0,-1 0-1 0 0,0 0 1 0 0,0 0 0 0 0,0 0 0 0 0,0-1 0 0 0,1 1-1 0 0,-1 0 1 0 0,0-1 0 0 0,0 1 0 0 0,1 0 0 0 0,-1-1-1 0 0,0 1 1 0 0,0-1 0 0 0,0 0-34 0 0,-3-5 271 0 0,4 5-256 0 0,0 1 1 0 0,-1 0-1 0 0,1-1 1 0 0,0 1-1 0 0,0-1 1 0 0,-1 1-1 0 0,1 0 1 0 0,0-1-1 0 0,-1 1 0 0 0,1 0 1 0 0,-1-1-1 0 0,1 1 1 0 0,0 0-1 0 0,-1-1 1 0 0,1 1-1 0 0,-1 0 1 0 0,1 0-1 0 0,-1 0 0 0 0,1-1 1 0 0,-1 1-1 0 0,1 0 1 0 0,-1 0-1 0 0,1 0 1 0 0,-1 0-1 0 0,1 0 1 0 0,-1 0-1 0 0,1 0 1 0 0,-1 0-1 0 0,1 0 0 0 0,-1 0 1 0 0,1 0-1 0 0,-1 0-15 0 0,-10 0 298 0 0,-14 0 310 0 0,15 0-371 0 0,0 0-50 0 0,3 0-83 0 0,-3 2 52 0 0,0 1-43 0 0,-1 4-23 0 0,-5 3-9 0 0,5-3-9 0 0,10-6-63 0 0,-21 10 175 0 0,5 0-89 0 0,13-8-74 0 0,0 0-1 0 0,1 0 1 0 0,-1 0-1 0 0,1 1 1 0 0,0-1-1 0 0,0 1 1 0 0,-1 3-21 0 0,-4 4 38 0 0,-18 28 72 0 0,15-16-98 0 0,-21 56-12 0 0,31-75 0 0 0,1-1 0 0 0,-1 0 0 0 0,0 0 0 0 0,1 1 0 0 0,0-1 0 0 0,0 0 0 0 0,0 0 0 0 0,0 1 0 0 0,-2 14 0 0 0,-14 18 0 0 0,12-25-2 0 0,-3 7-17 0 0,5 1-44 0 0,2 21-47 0 0,0-20 106 0 0,0-18 14 0 0,0 0 0 0 0,1-1 0 0 0,-1 1 0 0 0,0 0 0 0 0,1-1 0 0 0,-1 1 0 0 0,1-1 0 0 0,-1 1 0 0 0,1 0 0 0 0,0-1 0 0 0,-1 1 0 0 0,1-1 0 0 0,0 0 0 0 0,0 1 0 0 0,0-1 0 0 0,0 0 0 0 0,1 1 0 0 0,-1-1-10 0 0,2 2 82 0 0,2-3-2 0 0,5 1-47 0 0,-1 1 0 0 0,1 0 1 0 0,-1 0-1 0 0,9 4-33 0 0,-16-5 9 0 0,1-1 0 0 0,0 1 0 0 0,0-1 0 0 0,0 1 0 0 0,0-1 0 0 0,0 0 0 0 0,0 0 0 0 0,0-1 0 0 0,0 1 0 0 0,0-1 0 0 0,0 1 0 0 0,0-1 0 0 0,0 0 0 0 0,-1 0 0 0 0,1 0 0 0 0,2-1-9 0 0,9-4 27 0 0,6 5 13 0 0,-17 1-29 0 0,1 0 0 0 0,-1 0 0 0 0,0 0 0 0 0,1-1 0 0 0,-1 1 0 0 0,0-1 0 0 0,1 0 0 0 0,-1 0-11 0 0,0 0 8 0 0,0 0 0 0 0,0 0 0 0 0,-1 0 0 0 0,1-1 0 0 0,0 1 0 0 0,-1-1 0 0 0,0 0 0 0 0,1 0-8 0 0,7-14 53 0 0,32-15-42 0 0,-34 23-11 0 0,-4 5 0 0 0,-1 0 0 0 0,0 0 0 0 0,0 0 0 0 0,0-1 0 0 0,0 0 0 0 0,-1 0 0 0 0,3-6 0 0 0,-4 7 0 0 0,0 1 0 0 0,0 0 0 0 0,0 0 0 0 0,1 0 0 0 0,-1-1 0 0 0,1 1 0 0 0,-1 1 0 0 0,1-1 0 0 0,0 0 0 0 0,-1 0-1 0 0,1 1 1 0 0,-1-1 0 0 0,0 0 0 0 0,1 1 0 0 0,-1-1 0 0 0,0 0 0 0 0,0 0 0 0 0,0 0 0 0 0,0 0 0 0 0,-1 0 0 0 0,1 0 0 0 0,0-1 0 0 0,1-27 5 0 0,-2 19 3 0 0,-1 2 9 0 0,1 6-12 0 0,-1 0 0 0 0,1 0 0 0 0,0 0 1 0 0,0 0-1 0 0,0 0 0 0 0,0 0 0 0 0,1 0 1 0 0,-1 1-1 0 0,1-1 0 0 0,0 0 0 0 0,0-1-5 0 0,1 0 16 0 0,0 0-1 0 0,0 0 1 0 0,0 0-1 0 0,-1-1 1 0 0,1 1-1 0 0,-1-1 1 0 0,0 1-1 0 0,-1-1 1 0 0,1 1-1 0 0,-1-1 1 0 0,0 0-1 0 0,0 1 1 0 0,-1-5-16 0 0,1-33 130 0 0,0 21-45 0 0,0-8 40 0 0,0 29-125 0 0,1-1 1 0 0,-1 0 0 0 0,0 0 0 0 0,0 0 0 0 0,-1 0 0 0 0,1 0 0 0 0,0 1-1 0 0,0-1 1 0 0,0 0 0 0 0,0 0 0 0 0,-1 0 0 0 0,1 1 0 0 0,0-1 0 0 0,-1-1-1 0 0,0 2 0 0 0,0-1 0 0 0,0 1 0 0 0,1 0 0 0 0,-1-1 0 0 0,0 1 0 0 0,0 0 0 0 0,0 0 0 0 0,1 0 0 0 0,-1 0 0 0 0,0-1 0 0 0,0 1 0 0 0,0 0 0 0 0,0 0 0 0 0,0 1 0 0 0,0-1 0 0 0,0-1 0 0 0,0 1 0 0 0,0 0 0 0 0,0 0 0 0 0,0 1 0 0 0,1-1 0 0 0,-1 0 0 0 0,0 0 0 0 0,0 0 0 0 0,0 1 0 0 0,0-1 0 0 0,1 0 0 0 0,-1 1 0 0 0,-1-1 0 0 0,2 3 0 0 0,-1 0 0 0 0,0-1 0 0 0,0 1 0 0 0,1 0 0 0 0,0 0 0 0 0,-1 0 0 0 0,1-1 0 0 0,0 1 0 0 0,1 0 0 0 0,-1 0 0 0 0,0 1 0 0 0,1 6 0 0 0,-1-10 0 0 0,0 1 0 0 0,0 0 0 0 0,-1-1 0 0 0,1 1 0 0 0,0-1 0 0 0,0 1 0 0 0,1-1 0 0 0,-1 1 0 0 0,0-1 0 0 0,0 1 0 0 0,0-1 0 0 0,0 1 0 0 0,0-1 0 0 0,0 1 0 0 0,1-1 0 0 0,-1 0 0 0 0,0 1 0 0 0,0-1 0 0 0,1 1 0 0 0,-1-1 0 0 0,0 1 0 0 0,1-1 0 0 0,-1 0 0 0 0,0 1 0 0 0,1-1 0 0 0,-1 0 0 0 0,1 1 0 0 0,-1-1 0 0 0,1 0 0 0 0,6 8 0 0 0,-2 16 0 0 0,3-6 0 0 0,-13 1 0 0 0,9-4 0 0 0,-3-12 0 0 0,0 0 0 0 0,0 1 0 0 0,0-1 0 0 0,0 0 0 0 0,-1 0 0 0 0,1 0 0 0 0,-1 1 0 0 0,0 2 0 0 0,0 67 0 0 0,0-70 0 0 0,0 0 0 0 0,0-1 0 0 0,1 1 0 0 0,-1 0 0 0 0,0-1 0 0 0,1 1 0 0 0,0-1 0 0 0,-1 1 0 0 0,1-1 0 0 0,0 1 0 0 0,0-1 0 0 0,1 2 0 0 0,0-2 0 0 0,-1 0 0 0 0,0 1 0 0 0,0-1 0 0 0,0 1 0 0 0,-1-1 0 0 0,1 1 0 0 0,-1-1 0 0 0,1 1 0 0 0,-1 0 0 0 0,0-1 0 0 0,0 1 0 0 0,0 1 0 0 0,0 0 0 0 0,0 0 0 0 0,-1 0 0 0 0,0 0 0 0 0,0 0 0 0 0,0-1 0 0 0,0 1 0 0 0,0 0 0 0 0,-1 0 0 0 0,0-1 0 0 0,-1 4 0 0 0,3-6-2 0 0,-1 0 1 0 0,1 0 0 0 0,0 0 0 0 0,0 0-1 0 0,-1 0 1 0 0,1 0 0 0 0,0 0 0 0 0,0 0-1 0 0,0 0 1 0 0,1 1 0 0 0,-1-1 0 0 0,0 0-1 0 0,0 0 1 0 0,0 0 0 0 0,1 0-1 0 0,-1 0 1 0 0,1 0 0 0 0,-1 0 0 0 0,1 0-1 0 0,-1 0 1 0 0,1 0 0 0 0,-1 0 0 0 0,1 0-1 0 0,0 0 2 0 0,0 0-8 0 0,0 1-1 0 0,0-1 0 0 0,0 1 0 0 0,0 0 0 0 0,-1-1 0 0 0,1 1 0 0 0,0 0 0 0 0,-1-1 0 0 0,0 1 0 0 0,1 0 1 0 0,-1 1 8 0 0,0 4-110 0 0,0 0-38 0 0,0-5 104 0 0,0 0-1 0 0,0-1 1 0 0,0 1-1 0 0,0 0 1 0 0,0-1 0 0 0,1 1-1 0 0,-1-1 1 0 0,1 1-1 0 0,0 0 45 0 0,12 14-382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34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78 8840 0 0,'0'0'197'0'0,"0"0"24"0"0,0 0 19 0 0,0 0-78 0 0,2 0-21 0 0,-1 0-245 0 0,-1 0 75 0 0,2 0 103 0 0,1 0 112 0 0,-1 0 37 0 0,0 0 44 0 0,7 0 708 0 0,-6-1-611 0 0,0 0-94 0 0,-2 1-187 0 0,-1-1-44 0 0,5-5 336 0 0,-5 5-352 0 0,0 1 0 0 0,1-1 0 0 0,-1 1 0 0 0,0 0 0 0 0,0-1 0 0 0,1 1 0 0 0,-1-1 1 0 0,0 1-1 0 0,1 0 0 0 0,-1-1 0 0 0,0 1 0 0 0,1 0 0 0 0,-1-1 0 0 0,1 1 0 0 0,-1 0 1 0 0,1 0-1 0 0,-1-1 0 0 0,1 1 0 0 0,-1 0 0 0 0,1 0 0 0 0,-1 0 0 0 0,0 0 0 0 0,1 0 1 0 0,-1 0-1 0 0,1 0 0 0 0,-1 0 0 0 0,1 0 0 0 0,-1 0 0 0 0,1 0 0 0 0,-1 0 0 0 0,1 0 1 0 0,0 0-24 0 0,10-2 319 0 0,-8 1-198 0 0,-1 0-1 0 0,0 0 1 0 0,0-1 0 0 0,0 1-1 0 0,0-1 1 0 0,0 1 0 0 0,0-1 0 0 0,1-1-121 0 0,5-4 341 0 0,-4 4-215 0 0,0 0-40 0 0,-1 2 3 0 0,7-4 137 0 0,-2 1-63 0 0,-4 2-105 0 0,0 1 1 0 0,0 0-1 0 0,-1 0 0 0 0,1 0 0 0 0,0 0 1 0 0,2 0-59 0 0,10 1 188 0 0,-15 0-172 0 0,1-1 1 0 0,-1 1-1 0 0,1-1 0 0 0,-1 1 0 0 0,1-1 0 0 0,-1 1 1 0 0,1-1-1 0 0,-1 0 0 0 0,0 0 0 0 0,2 0-16 0 0,-2 0 9 0 0,0 0 1 0 0,0 0-1 0 0,0 1 0 0 0,0-1 1 0 0,0 0-1 0 0,0 1 0 0 0,0-1 1 0 0,0 1-1 0 0,0 0 0 0 0,0-1 0 0 0,1 1 1 0 0,-1 0-1 0 0,0-1 0 0 0,0 1 1 0 0,1 0-1 0 0,-1 0 0 0 0,0 0 1 0 0,0 0-1 0 0,0 0 0 0 0,1 1 1 0 0,-1-1-1 0 0,0 0 0 0 0,1 1-9 0 0,27 14 225 0 0,-24-4-119 0 0,8-6-29 0 0,-9-2-56 0 0,0 0 0 0 0,0 1 0 0 0,0-1-1 0 0,0 1 1 0 0,1 1-21 0 0,-1-1 25 0 0,-4-3-22 0 0,0-1-1 0 0,1 0 0 0 0,-1 0 0 0 0,0 1 0 0 0,0-1 0 0 0,0 0 0 0 0,1 0 0 0 0,-1 1 0 0 0,0-1 0 0 0,0 0 0 0 0,0 1 0 0 0,0-1 0 0 0,0 0 0 0 0,1 0 0 0 0,-1 1 0 0 0,0-1 0 0 0,0 0 0 0 0,0 1 0 0 0,0-1 1 0 0,0 0-1 0 0,0 1 0 0 0,0-1 0 0 0,0 0 0 0 0,0 1 0 0 0,0-1 0 0 0,0 0-2 0 0,0 5 1 0 0,0-1 0 0 0,1 0 0 0 0,0 0 1 0 0,0 0-1 0 0,1 0 0 0 0,-1 0 0 0 0,1 0 0 0 0,0 0 0 0 0,1 1-1 0 0,-3-4 0 0 0,0 0 0 0 0,1 0 0 0 0,-1-1 0 0 0,0 1 0 0 0,0 0 0 0 0,0 0 0 0 0,1-1 0 0 0,-1 1 0 0 0,0 0 0 0 0,0 0 0 0 0,0 0 0 0 0,0-1 0 0 0,-1 1 0 0 0,1 0 0 0 0,0 0 0 0 0,0 0 0 0 0,0-1 0 0 0,0 1 0 0 0,-1 0 0 0 0,1 0 0 0 0,0-1 0 0 0,-1 1 0 0 0,1 0 0 0 0,-14 15 31 0 0,2-3 82 0 0,7 18 329 0 0,0-22-324 0 0,-2-2-48 0 0,-19 8 12 0 0,19-12-60 0 0,6-2-22 0 0,0 0 1 0 0,1-1 0 0 0,-1 1 0 0 0,0 0-1 0 0,0 0 1 0 0,0-1 0 0 0,0 1-1 0 0,1 0 1 0 0,-1 0 0 0 0,0 0-1 0 0,1 0 1 0 0,-1 0 0 0 0,1 0-1 0 0,-1 0 1 0 0,1 0 0 0 0,0 1-1 0 0,-7 9-1 0 0,-4-6 1 0 0,6 6 0 0 0,-8-6 0 0 0,0 3 0 0 0,13-9 0 0 0,-1 1 0 0 0,1 0 0 0 0,0 0 0 0 0,0-1 0 0 0,0 1 0 0 0,0 0 0 0 0,-1 0 0 0 0,1-1 0 0 0,0 1 0 0 0,0 0 0 0 0,0-1 0 0 0,0 1 0 0 0,0 0 0 0 0,0 0 0 0 0,0-1 0 0 0,0 1 0 0 0,0 0 0 0 0,0-1 0 0 0,0 1 0 0 0,0 0 0 0 0,0-1 0 0 0,0 1 0 0 0,0 0 0 0 0,0-1 0 0 0,0 1 0 0 0,0 0 0 0 0,0 0 0 0 0,0-1 0 0 0,1 1 0 0 0,-1 0 0 0 0,0-1 0 0 0,0 1 0 0 0,0 0 0 0 0,1 0 0 0 0,-1-1 0 0 0,1 0 0 0 0,-1 0 0 0 0,1 0 0 0 0,0 0 0 0 0,0-1 0 0 0,0 1 0 0 0,0 0 0 0 0,0 1 0 0 0,0-1 0 0 0,0 0 0 0 0,0 0 0 0 0,0 0 0 0 0,1 0 0 0 0,14-2 0 0 0,0 1 12 0 0,-11-1 3 0 0,5-2 4 0 0,1 10-48 0 0,-6-2 11 0 0,6 1 4 0 0,-10-3 14 0 0,0-1 0 0 0,1 0 0 0 0,-1 1 0 0 0,0-1 0 0 0,0 1 0 0 0,0-1 0 0 0,0 1 0 0 0,0 0 0 0 0,0-1 0 0 0,0 1 0 0 0,0 0 0 0 0,-1 0 0 0 0,1 0 0 0 0,0 0 0 0 0,0-1 0 0 0,-1 1-1 0 0,1 0 1 0 0,0 1 0 0 0,2 3 0 0 0,-3-4 0 0 0,0-1 0 0 0,0 1 0 0 0,0 0 0 0 0,1-1 0 0 0,-1 1 0 0 0,1 0 0 0 0,-1-1 0 0 0,0 1 0 0 0,1-1 0 0 0,-1 1 0 0 0,1-1 0 0 0,-1 1 0 0 0,1-1 0 0 0,-1 1 0 0 0,1-1 0 0 0,-1 0 0 0 0,1 1 0 0 0,0-1 0 0 0,-1 0 0 0 0,1 1 0 0 0,0-1 0 0 0,0 0 0 0 0,4 3 0 0 0,-4-3 2 0 0,0 1 0 0 0,0 0 0 0 0,0-1-1 0 0,0 1 1 0 0,0 0 0 0 0,0 0 0 0 0,-1 0-1 0 0,1 0 1 0 0,0 0 0 0 0,0 0 0 0 0,-1 0-1 0 0,1 0 1 0 0,0 0 0 0 0,-1 0 0 0 0,1 1-1 0 0,-1-1 1 0 0,0 0 0 0 0,1 0 0 0 0,-1 0-1 0 0,0 1 1 0 0,0-1 0 0 0,0 0 0 0 0,1 1-1 0 0,-1-1 1 0 0,-1 0 0 0 0,1 0 0 0 0,0 1-1 0 0,0 0-1 0 0,0 12 57 0 0,4 0 44 0 0,6-1 36 0 0,-7-9-6 0 0,-2 0-67 0 0,-4 6-13 0 0,2-9-27 0 0,-3 7 36 0 0,3-7-48 0 0,0 0 1 0 0,0 1-1 0 0,0-1 1 0 0,0 1-1 0 0,0-1 1 0 0,1 1-1 0 0,-1-1 1 0 0,1 1-1 0 0,-1 0 0 0 0,1-1 1 0 0,0 1-1 0 0,-1 0 1 0 0,1-1-1 0 0,0 1-12 0 0,0-1 8 0 0,0 0 0 0 0,0 0-1 0 0,0 0 1 0 0,0 0 0 0 0,0-1-1 0 0,-1 1 1 0 0,1 0 0 0 0,0 0 0 0 0,0 0-1 0 0,-1 0 1 0 0,1-1 0 0 0,-1 1-1 0 0,1 0 1 0 0,-1 0 0 0 0,1-1-1 0 0,-1 1 1 0 0,1 0 0 0 0,-1-1-1 0 0,0 1 1 0 0,1-1 0 0 0,-1 1-1 0 0,0-1 1 0 0,0 1 0 0 0,1-1-1 0 0,-1 1 1 0 0,0-1 0 0 0,0 0-1 0 0,0 1-7 0 0,-8 5 91 0 0,-2 2 51 0 0,-2 3-30 0 0,0-6-18 0 0,8 2-73 0 0,5-7-20 0 0,0 1 1 0 0,0-1-1 0 0,-1 0 1 0 0,1 1 0 0 0,0-1-1 0 0,0 1 1 0 0,-1-1-1 0 0,1 0 1 0 0,0 1 0 0 0,-1-1-1 0 0,1 0 1 0 0,-1 1-1 0 0,1-1 1 0 0,0 0 0 0 0,-1 0-1 0 0,1 1 1 0 0,-1-1-1 0 0,1 0 1 0 0,-1 0 0 0 0,1 0-1 0 0,-1 0 1 0 0,1 1-1 0 0,-1-1 1 0 0,1 0 0 0 0,-1 0-1 0 0,1 0 1 0 0,-1 0-1 0 0,1 0 1 0 0,-1 0 0 0 0,1 0-1 0 0,-1 0 1 0 0,0-1-2 0 0,0 1 0 0 0,-1 0 1 0 0,0 1 0 0 0,1-1 0 0 0,-1 0-1 0 0,0 1 1 0 0,1-1 0 0 0,-1 1 0 0 0,1-1-1 0 0,-1 1 1 0 0,1 0 0 0 0,-1 0 0 0 0,1-1-1 0 0,-1 1 1 0 0,1 1-1 0 0,-7 2 0 0 0,-8-1 0 0 0,14-3-32 0 0,-4-1 97 0 0,2 1-87 0 0,3 0-26 0 0,0 1-33 0 0,0-1-41 0 0,0 0-47 0 0,1-2 13 0 0,-1 1 45 0 0,1-1 23 0 0,0-1 17 0 0,0-1-16 0 0,-1 0-49 0 0,-3-2-183 0 0,-3-1-305 0 0,7 7 320 0 0,0 0 34 0 0,1 0-178 0 0,-1-1 107 0 0,1 1 87 0 0,0-1 83 0 0,0 1 39 0 0,3-2-196 0 0,-3 2 146 0 0,0-1 41 0 0,-1 1-34 0 0,1 0-43 0 0,-1 0-50 0 0,0-1-126 0 0,1 0-46 0 0,-1 0-39 0 0,1 0-34 0 0,-1-1-142 0 0,0 0-35 0 0,0-3-1497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34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13704 0 0,'0'0'306'0'0,"0"0"46"0"0,0 0 24 0 0,0 0-154 0 0,0 0-106 0 0,0 0 23 0 0,0 0-52 0 0,0 0 99 0 0,0 0 202 0 0,0 0 362 0 0,0 0 33 0 0,0 0-319 0 0,0 0-183 0 0,0 0-38 0 0,0 0 71 0 0,0 0 164 0 0,0 0-20 0 0,0 0-195 0 0,0 0-119 0 0,0 0-42 0 0,0 0-5 0 0,0 0 7 0 0,0 0-22 0 0,0 0-30 0 0,0 0-107 0 0,0 0-82 0 0,0 0-113 0 0,0 0-274 0 0,0 0-495 0 0,0 0-48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55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8232 0 0,'0'0'182'0'0,"0"0"29"0"0,0 0 14 0 0,0 0 53 0 0,0 0-72 0 0,0 0 37 0 0,0 0 285 0 0,0 0 15 0 0,0 0-22 0 0,0 0-94 0 0,0 3-41 0 0,0 12-33 0 0,0 1-37 0 0,0 16 226 0 0,0 1-94 0 0,0 43 499 0 0,0-53-629 0 0,0 0 40 0 0,1-10-232 0 0,7 15 225 0 0,-3-10-157 0 0,-4-9-132 0 0,0-1-33 0 0,-1 16 130 0 0,-1 6 1 0 0,5-5-100 0 0,2-12-46 0 0,-5-12-9 0 0,0 1 0 0 0,0-1 0 0 0,-1 1 0 0 0,1-1 0 0 0,0 1 0 0 0,-1-1 0 0 0,1 1 0 0 0,-1 0 0 0 0,0-1 0 0 0,1 1 0 0 0,-1 0 0 0 0,0-1 0 0 0,0 1 0 0 0,0 0-5 0 0,0 2 7 0 0,0 0-1 0 0,1 0 1 0 0,0 0 0 0 0,0 0 0 0 0,0 0 0 0 0,0-1-1 0 0,0 1 1 0 0,1 0 0 0 0,0-1 0 0 0,1 4-7 0 0,-2-5 1 0 0,0 0 0 0 0,-1 0 0 0 0,1 0 0 0 0,-1 0 0 0 0,0 1 0 0 0,1-1 0 0 0,-1 0-1 0 0,0 0 1 0 0,0 1 0 0 0,0-1 0 0 0,-1 2-1 0 0,0 17 14 0 0,4-7 26 0 0,8 2-30 0 0,-9-3-28 0 0,-2-11-89 0 0,0-2-73 0 0,0 0 77 0 0,0 0-61 0 0,0 0-80 0 0,0 0 75 0 0,0 0-37 0 0,0 0-41 0 0,0 0-37 0 0,0 0-386 0 0,0 0 93 0 0,0 0-53 0 0,0 0-740 0 0,0 0-583 0 0,0 0-1108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55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10592 0 0,'0'0'241'0'0,"0"0"38"0"0,0 0 10 0 0,0 0-33 0 0,0 0-132 0 0,0 0 52 0 0,0 0 44 0 0,0 0 11 0 0,0 0-105 0 0,0 0-82 0 0,0 0-51 0 0,0 0-74 0 0,0 0-123 0 0,0 0-18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42.0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334 127 6624 0 0,'0'0'192'0'0,"0"0"-46"0"0,0 0-2 0 0,0 0 58 0 0,0 0 174 0 0,0 0 320 0 0,0 0 28 0 0,0 0-303 0 0,0 0-188 0 0,0 0-61 0 0,-2 0 4 0 0,1 0-166 0 0,1 0 0 0 0,-1 0 0 0 0,1 0 0 0 0,-1 0-1 0 0,1 0 1 0 0,-1 0 0 0 0,1 0 0 0 0,-1 0 0 0 0,1 0-1 0 0,-1 0 1 0 0,1-1 0 0 0,-1 1 0 0 0,1 0 0 0 0,-1 0-1 0 0,1 0 1 0 0,-1-1 0 0 0,1 1 0 0 0,0 0 0 0 0,-1-1 0 0 0,1 1-1 0 0,0 0 1 0 0,-1-1 0 0 0,1 1 0 0 0,0 0 0 0 0,-1-1-1 0 0,1 1 1 0 0,0-1 0 0 0,-1 1 0 0 0,1-1 0 0 0,0 1-1 0 0,0 0 1 0 0,0-1 0 0 0,0 1 0 0 0,-1-1 0 0 0,1 1-1 0 0,0-1 1 0 0,0 1 0 0 0,0-1 0 0 0,0 1 0 0 0,0-1 0 0 0,0 1-1 0 0,0-1-9 0 0,0 1 4 0 0,0 0 0 0 0,0 0 0 0 0,1-1-1 0 0,-1 1 1 0 0,0 0 0 0 0,0 0 0 0 0,0 0-1 0 0,0 0 1 0 0,0 0 0 0 0,0 0 0 0 0,0 0 0 0 0,0 0-1 0 0,0 0 1 0 0,0 0 0 0 0,0-1 0 0 0,0 1-1 0 0,0 0 1 0 0,0 0 0 0 0,-1 0 0 0 0,1 0-1 0 0,0 0 1 0 0,0 0 0 0 0,0 0 0 0 0,0 0-1 0 0,0 0 1 0 0,0 0 0 0 0,0 0 0 0 0,0 0 0 0 0,0-1-1 0 0,0 1 1 0 0,0 0 0 0 0,0 0 0 0 0,0 0-1 0 0,0 0 1 0 0,0 0 0 0 0,0 0 0 0 0,-1 0-1 0 0,1 0 1 0 0,0 0 0 0 0,0 0 0 0 0,0 0-1 0 0,0 0 1 0 0,0 0 0 0 0,0 0 0 0 0,0 0 0 0 0,0 0-1 0 0,0 0 1 0 0,0 0 0 0 0,-1 0 0 0 0,1 0-1 0 0,0 0 1 0 0,0 0 0 0 0,0 0 0 0 0,0 0-1 0 0,0 0 1 0 0,0 0 0 0 0,0 0-4 0 0,-1 0-16 0 0,0 0 38 0 0,-3 0 113 0 0,0 0 79 0 0,-8 0 355 0 0,10 0-438 0 0,-1 0-47 0 0,1 0 300 0 0,-1 0-100 0 0,-23 0 192 0 0,21 3-255 0 0,3-2-199 0 0,1 0 1 0 0,0 1-1 0 0,-1-1 1 0 0,1 0-1 0 0,-1 0 1 0 0,1 0-1 0 0,-1 0 1 0 0,0-1-1 0 0,1 1 1 0 0,-1 0-1 0 0,0-1 1 0 0,1 1-1 0 0,-1-1 1 0 0,0 1-1 0 0,-1-1-22 0 0,-2 3 154 0 0,-14 8 58 0 0,15-9-155 0 0,0 1-1 0 0,0-1 1 0 0,1 0 0 0 0,-1 1 0 0 0,-3 2-57 0 0,4-2 43 0 0,0-1 0 0 0,0 1 0 0 0,0-1 1 0 0,0 0-1 0 0,-1 0 0 0 0,0 0-43 0 0,-11 6 157 0 0,6 0-87 0 0,1-1-7 0 0,5-4-30 0 0,0 1-1 0 0,-1-1 0 0 0,1 0 1 0 0,1 1-1 0 0,-1-1 1 0 0,0 2-33 0 0,-5 8 92 0 0,-2-3-54 0 0,-1 1-29 0 0,3 2 33 0 0,-4 3-31 0 0,10-15-10 0 0,0 1 0 0 0,1-1 1 0 0,-1 1-1 0 0,1 0 1 0 0,0 0-1 0 0,-1 0 1 0 0,1 0-1 0 0,0 0-1 0 0,-3 16 42 0 0,5-16-42 0 0,-1 1 1 0 0,0-1 0 0 0,0 0-1 0 0,-1 1 1 0 0,1-1-1 0 0,0 1 1 0 0,-1-1-1 0 0,0 0 1 0 0,1 1-1 0 0,-1-1 1 0 0,0 0 0 0 0,0 0-1 0 0,0 0 1 0 0,0 0-1 0 0,-1 0 1 0 0,1 0-1 0 0,0 0 1 0 0,-1 0 0 0 0,0 1-1 0 0,0-1 1 0 0,0 0 1 0 0,0 0-1 0 0,1 0 1 0 0,-1 1-1 0 0,1-1 1 0 0,0 1 0 0 0,0-1-1 0 0,0 1 1 0 0,0 0-1 0 0,0-1 1 0 0,0 1-1 0 0,1 0 1 0 0,-1 0-1 0 0,1 0-1 0 0,-1 9 18 0 0,1 0-1 0 0,1 12-17 0 0,0 0 8 0 0,-1-22-7 0 0,0 0 1 0 0,0-1 0 0 0,1 1 0 0 0,-1 0-1 0 0,1 0 1 0 0,-1-1 0 0 0,1 1 0 0 0,-1 0 0 0 0,1-1-1 0 0,0 1 1 0 0,0-1 0 0 0,0 1 0 0 0,0-1-1 0 0,0 1 1 0 0,0-1 0 0 0,0 0 0 0 0,1 0 0 0 0,-1 1-1 0 0,1-1-1 0 0,11 15 33 0 0,-12-10-22 0 0,0-2-10 0 0,15 5 70 0 0,-8-4-30 0 0,-6-4-33 0 0,-1 0 0 0 0,0-1 0 0 0,1 1 0 0 0,-1 0 1 0 0,1 0-1 0 0,-1-1 0 0 0,1 1 0 0 0,0-1 0 0 0,-1 1 0 0 0,1-1 0 0 0,-1 0 0 0 0,1 1 0 0 0,0-1 1 0 0,0 0-9 0 0,14 1 66 0 0,9 0 63 0 0,-23-1-107 0 0,1 0 1 0 0,-1-1-1 0 0,0 1 1 0 0,1 0 0 0 0,-1-1-1 0 0,0 0 1 0 0,0 1 0 0 0,2-2-23 0 0,38-22 332 0 0,-39 21-298 0 0,1 1 0 0 0,0-1 0 0 0,-1 0 0 0 0,1-1 1 0 0,-1 1-1 0 0,0-1 0 0 0,0 1 0 0 0,-1-1 0 0 0,3-3-34 0 0,27-56 528 0 0,-31 60-496 0 0,-1 0 0 0 0,1 0 0 0 0,0 0 0 0 0,-1 0 0 0 0,1 1 0 0 0,-1-1 0 0 0,0 0 0 0 0,0 0 0 0 0,0 0 0 0 0,-1-3-32 0 0,0-9 136 0 0,1 7-85 0 0,0-2 11 0 0,0 3 10 0 0,0-2 47 0 0,0-18-33 0 0,0 24-76 0 0,1 0 1 0 0,-2 0 0 0 0,1-1-1 0 0,0 1 1 0 0,-1 0 0 0 0,1 0-1 0 0,-1-1-10 0 0,-10-7 27 0 0,6-12 16 0 0,-2 10-33 0 0,7 11-10 0 0,-1 1 0 0 0,0-1 0 0 0,0 1 0 0 0,1 0 0 0 0,-1-1 0 0 0,0 1 0 0 0,1-1 0 0 0,0 1 0 0 0,-1-1 0 0 0,1 0 0 0 0,0 1 0 0 0,0-1 0 0 0,0 1 0 0 0,0-1-1 0 0,0 0-1 0 0,0 1 0 0 0,-1-1 0 0 0,1 1 1 0 0,0-1-1 0 0,-1 1 0 0 0,1-1 0 0 0,-1 1 0 0 0,1-1 1 0 0,-1 0 1 0 0,0 1-5 0 0,0 0 0 0 0,1 0-1 0 0,-1 0 1 0 0,0 0 0 0 0,0 0 0 0 0,1 0 0 0 0,-1 1 0 0 0,0-1 0 0 0,0 0 0 0 0,0 0 0 0 0,0 1 0 0 0,0-1-1 0 0,0 1 6 0 0,-10-8-105 0 0,7-3-6 0 0,1 1 35 0 0,-4 4-38 0 0,3 4 12 0 0,1-1-108 0 0,1-1 63 0 0,-4-10-161 0 0,4 7 77 0 0,0 3 59 0 0,1 1-50 0 0,-1-1-171 0 0,0 2 148 0 0,1 1-37 0 0,0 0-54 0 0,0 0-52 0 0,-1 1-47 0 0,1-1-41 0 0,-2 0-577 0 0,0 0-94 0 0,1-4-790 0 0,2-4-1088 0 0</inkml:trace>
  <inkml:trace contextRef="#ctx0" brushRef="#br0" timeOffset="759.33">476 80 5848 0 0,'0'4'32'0'0,"0"15"279"0"0,1-16-280 0 0,1 0-37 0 0,4 1 6 0 0,0 1 15 0 0,-5 4 95 0 0,-1-3 98 0 0,0 1 69 0 0,0 9 731 0 0,3-11-129 0 0,-2-4-782 0 0,0 1 0 0 0,0-1 0 0 0,0 1 0 0 0,0-1 0 0 0,0 1 0 0 0,-1-1 0 0 0,1 1 0 0 0,0-1 0 0 0,-1 1-1 0 0,1 1-96 0 0,2 11 544 0 0,-2-2-194 0 0,-1-6-221 0 0,0 0-33 0 0,0-4-75 0 0,0 8 303 0 0,-1-1-35 0 0,1 4 79 0 0,0-1-76 0 0,1-2-76 0 0,1-1-77 0 0,5 4 144 0 0,-3-4-5 0 0,-2 6 63 0 0,-2-11-252 0 0,0 4 26 0 0,0-3-20 0 0,0 2 67 0 0,0 3 107 0 0,0 0-151 0 0,0 5 48 0 0,0 1 51 0 0,0 1 54 0 0,0-16-254 0 0,0-1-1 0 0,0 1 0 0 0,0 0 1 0 0,0-1-1 0 0,0 1 0 0 0,1 0 1 0 0,-1-1-1 0 0,0 1 0 0 0,0 0 1 0 0,0-1-1 0 0,1 1 0 0 0,-1 0 1 0 0,0-1-1 0 0,0 1 0 0 0,1-1 1 0 0,-1 1-1 0 0,1 0 0 0 0,-1-1 1 0 0,0 1-1 0 0,1-1 1 0 0,-1 1-1 0 0,1-1 0 0 0,0 0 1 0 0,-1 1-1 0 0,1-1 0 0 0,-1 1-16 0 0,1-1 17 0 0,0 0 0 0 0,-1 1 0 0 0,1-1 0 0 0,-1 1 0 0 0,1-1 0 0 0,-1 1 0 0 0,1-1 0 0 0,-1 1 0 0 0,0-1 0 0 0,1 1 0 0 0,-1-1-1 0 0,1 1 1 0 0,-1 0 0 0 0,0-1 0 0 0,0 1 0 0 0,1 0 0 0 0,-1-1 0 0 0,0 1 0 0 0,0-1 0 0 0,0 1 0 0 0,0 0 0 0 0,0 0 0 0 0,0-1 0 0 0,0 1 0 0 0,0 0 0 0 0,0-1-17 0 0,0 4 62 0 0,0-1 75 0 0,0 1 46 0 0,0 4 303 0 0,0-3-245 0 0,0-3-161 0 0,0-1-41 0 0,0 0-49 0 0,0 0-59 0 0,0 2 262 0 0,0-3-8 0 0,0 0-1 0 0,0 0-6 0 0,0 0-29 0 0,0 0-12 0 0,3-3-1 0 0,-2 2-124 0 0,0 0 0 0 0,0 0 0 0 0,1 0 0 0 0,-1-1 0 0 0,0 1 0 0 0,-1-1-1 0 0,1 1 1 0 0,0-1 0 0 0,0 1 0 0 0,-1-1 0 0 0,1 1 0 0 0,-1-1 0 0 0,1 1-1 0 0,-1-1 1 0 0,1 0 0 0 0,-1 1 0 0 0,0-1 0 0 0,0-1-12 0 0,0 2 7 0 0,0-1 1 0 0,0 1-1 0 0,1-1 0 0 0,-1 0 1 0 0,0 1-1 0 0,1-1 1 0 0,-1 1-1 0 0,1-1 1 0 0,-1 1-1 0 0,1-1 0 0 0,0 1 1 0 0,0-1-1 0 0,0 0-7 0 0,1 0 7 0 0,-1 1 0 0 0,0-1-1 0 0,-1 0 1 0 0,1 0 0 0 0,0 1 0 0 0,0-1-1 0 0,-1 0 1 0 0,1 0 0 0 0,-1 0 0 0 0,0 0-1 0 0,1 0 1 0 0,-1 0 0 0 0,0-2-7 0 0,-1-5 8 0 0,1 5-2 0 0,-1 1 1 0 0,1-1-1 0 0,0 0 0 0 0,1 1 0 0 0,-1-1 0 0 0,0 0 0 0 0,1 1 1 0 0,0-1-1 0 0,0-1-6 0 0,10-24 21 0 0,-6 0 22 0 0,6 8-33 0 0,-3-8-10 0 0,2 14 0 0 0,-7 12 0 0 0,-1 0 0 0 0,0-1 0 0 0,0 1 0 0 0,0 0 0 0 0,0-1 0 0 0,-1 1 0 0 0,1-1 0 0 0,-1 1 0 0 0,1-2 0 0 0,-1 2 0 0 0,0 0 0 0 0,1 0 0 0 0,0 0 0 0 0,0 0 0 0 0,0 1 0 0 0,0-1 0 0 0,0 1 0 0 0,1-1 0 0 0,-1 1 0 0 0,1-1-1 0 0,2-1 1 0 0,10-9-9 0 0,-3-4-19 0 0,-10 14 25 0 0,-1 0 0 0 0,1 0 0 0 0,0 1 1 0 0,1-1-1 0 0,-1 0 0 0 0,0 1 0 0 0,1 0 0 0 0,-1-1 0 0 0,3-1 3 0 0,7-3 0 0 0,-6 4 0 0 0,0-1 0 0 0,0 0 0 0 0,0-1 0 0 0,3-3 0 0 0,-5 4 0 0 0,0 1 0 0 0,0-1 0 0 0,0 1 0 0 0,0 0 0 0 0,1 0 0 0 0,-1 1 0 0 0,1-1 0 0 0,0 1 0 0 0,1 0 0 0 0,17-7 0 0 0,-19 7-7 0 0,0 1-1 0 0,0-1 1 0 0,0 1-1 0 0,0 0 1 0 0,0 0-1 0 0,1 0 1 0 0,-1 1-1 0 0,3-1 8 0 0,-5 1-1 0 0,1 0 0 0 0,-1 0 0 0 0,0 0 0 0 0,1-1 0 0 0,-1 1 0 0 0,0-1 0 0 0,0 0 0 0 0,1 0 0 0 0,-1 0-1 0 0,0 0 1 0 0,0 0 0 0 0,0 0 1 0 0,-1 0 0 0 0,1 0 0 0 0,0 0 0 0 0,-1 0 0 0 0,1 0 1 0 0,-1 1-1 0 0,1-1 0 0 0,0 1 0 0 0,0-1 0 0 0,-1 1 0 0 0,1 0 0 0 0,0-1 0 0 0,0 1 0 0 0,-1 0 0 0 0,1 0 0 0 0,0 0 0 0 0,0 1 0 0 0,0-1 0 0 0,-1 0 0 0 0,1 1 0 0 0,0-1 0 0 0,-1 1 0 0 0,1-1 0 0 0,17 11 0 0 0,-16-9 0 0 0,-1 0 0 0 0,1 0 0 0 0,0 0 0 0 0,0 0 0 0 0,0-1 0 0 0,0 0 0 0 0,0 1 0 0 0,1-1 0 0 0,-1 0 0 0 0,0 0 0 0 0,0-1 0 0 0,1 1 0 0 0,0-1 0 0 0,6-1 0 0 0,-9 1 0 0 0,0 0 0 0 0,0 0 0 0 0,0 0 0 0 0,0 0 0 0 0,0 0 0 0 0,0 0 0 0 0,-1 0 0 0 0,1 0 0 0 0,0 0 0 0 0,0 1 0 0 0,0-1 0 0 0,0 0 0 0 0,0 0 0 0 0,0 1 0 0 0,0-1 0 0 0,1 1 0 0 0,4 4 0 0 0,1 0 0 0 0,-1 0 0 0 0,0 1 0 0 0,3 3 0 0 0,-2-2 0 0 0,-4-3 0 0 0,0-1 0 0 0,1 0 0 0 0,-1 0 0 0 0,1 0 0 0 0,-1 0 0 0 0,1 0 0 0 0,6 1 4 0 0,6 6 44 0 0,-15-9-43 0 0,0 0 1 0 0,-1 0-1 0 0,1 0 0 0 0,-1 0 0 0 0,1 0 1 0 0,-1 0-1 0 0,1 0 0 0 0,-1 1 0 0 0,0-1 1 0 0,1 0-1 0 0,-1 0 0 0 0,0 1 1 0 0,0-1-1 0 0,0 0 0 0 0,0 0 0 0 0,0 1-5 0 0,0 0 10 0 0,0-1-1 0 0,0 1 0 0 0,1 0 0 0 0,-1-1 0 0 0,0 1 0 0 0,1-1 0 0 0,-1 1 0 0 0,1 0 0 0 0,0-1 0 0 0,-1 1 0 0 0,1-1 0 0 0,0 0 1 0 0,0 1-1 0 0,0-1-9 0 0,4 7 58 0 0,11 24 196 0 0,-12-16-91 0 0,-5 2 83 0 0,1-2-21 0 0,-2-2-102 0 0,-4 4 110 0 0,2-13-151 0 0,1 0 0 0 0,-1 0 0 0 0,0-1 0 0 0,0 1 0 0 0,-1-1-82 0 0,-4 10 128 0 0,7-11-75 0 0,1 0-1 0 0,0 1 0 0 0,0 0 0 0 0,0-1 1 0 0,0 1-1 0 0,0 0 0 0 0,1-1 0 0 0,0 1 1 0 0,0 0-1 0 0,0 0 0 0 0,0 1-52 0 0,4 13 195 0 0,2-5-34 0 0,-1-4-11 0 0,-3 3 33 0 0,-2-4-59 0 0,0-1-41 0 0,0 41 142 0 0,0-35-214 0 0,0-10 42 0 0,3-3 11 0 0,-3 0-64 0 0,0 0 4 0 0,1 0-1 0 0,0 0 1 0 0,-1 0 0 0 0,1 0-1 0 0,0 0 1 0 0,-1 0-1 0 0,1-1 1 0 0,0 1-1 0 0,-1 0 1 0 0,1 0-1 0 0,0-1 1 0 0,-1 1 0 0 0,1 0-1 0 0,0 0 1 0 0,-1-1-4 0 0,5-6 1 0 0,-2 3-55 0 0,5 2-56 0 0,-5 2-119 0 0,-3 0-26 0 0,0 0 74 0 0,0 0-11 0 0,0 0-94 0 0,0 0-267 0 0,0 0-486 0 0,0 0-38 0 0,0 0-10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55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442 1 7848 0 0,'0'0'232'0'0,"0"0"-65"0"0,0 0-16 0 0,0 0 47 0 0,0 0 160 0 0,0 0 297 0 0,0 2 17 0 0,0 2-435 0 0,-1-1-46 0 0,-5 2 269 0 0,2-2-117 0 0,3-1-114 0 0,-1 1 57 0 0,1-1-59 0 0,1 1 36 0 0,-1 0 37 0 0,1 1 43 0 0,0 2 17 0 0,0 1-42 0 0,1 0-38 0 0,-1 0-35 0 0,1 9 182 0 0,-1 1-107 0 0,0-2-93 0 0,-5 18 224 0 0,1-17-279 0 0,2-9-103 0 0,0-1 0 0 0,0 1 0 0 0,1-1 0 0 0,0 1 0 0 0,1 0 0 0 0,-1 0-69 0 0,1 11 150 0 0,-1-1-34 0 0,0 27 144 0 0,6-10-18 0 0,-3-24-179 0 0,2 8 82 0 0,-1 0 0 0 0,-1 0-1 0 0,0 7-144 0 0,-2-5 137 0 0,0-2-40 0 0,0 60 197 0 0,0 19 13 0 0,0-55-214 0 0,0-33-69 0 0,-1-1 0 0 0,0 0 0 0 0,-1 0 0 0 0,-2 8-24 0 0,2-9 11 0 0,0 1 1 0 0,1-1-1 0 0,0 1 1 0 0,-1 5-12 0 0,3 3 45 0 0,-1-13-36 0 0,1 0 0 0 0,-1 0-1 0 0,0-1 1 0 0,0 1 0 0 0,0 0 0 0 0,-1 0 0 0 0,1 0-1 0 0,-1 0 1 0 0,0 0 0 0 0,0 2-9 0 0,-4 3 12 0 0,4-6-11 0 0,0-1 0 0 0,0 0 0 0 0,0 1 0 0 0,0-1 0 0 0,1 1 0 0 0,-1-1 0 0 0,0 1 0 0 0,1 0 0 0 0,0-1 0 0 0,-1 1 0 0 0,1 0-1 0 0,0-1 1 0 0,0 1 0 0 0,0 0-1 0 0,0 14 48 0 0,-3-1-62 0 0,2-13 92 0 0,-1 1-63 0 0,1-1-63 0 0,-1 0-60 0 0,0 0-59 0 0,0 0-57 0 0,0 0-54 0 0,0 0-54 0 0,-1 0-51 0 0,1 0-50 0 0,1 0-48 0 0,-1-1-45 0 0,0 0-44 0 0,1 0-43 0 0,0-1-40 0 0,1 1-39 0 0,-2-4-1565 0 0,1-5-1284 0 0</inkml:trace>
  <inkml:trace contextRef="#ctx0" brushRef="#br0" timeOffset="258.66">0 300 10968 0 0,'0'0'248'0'0,"0"0"34"0"0,0 0 21 0 0,3 0-34 0 0,10 0-207 0 0,-3 0 64 0 0,11 0 460 0 0,-15 0-387 0 0,-2 0-133 0 0,0 0-54 0 0,10-2 382 0 0,-4-3-70 0 0,2-1-15 0 0,-6 5-204 0 0,0 0 1 0 0,-1 0-1 0 0,1 1 1 0 0,0 0 0 0 0,0 0-1 0 0,5 0-105 0 0,-4 1 111 0 0,0-1 0 0 0,1 0 0 0 0,-1-1 0 0 0,0 1 0 0 0,3-2-111 0 0,25-9 365 0 0,-7 7-153 0 0,-16 2-110 0 0,0 0-1 0 0,0-1 1 0 0,0 0 0 0 0,1-1-102 0 0,9-5 176 0 0,8-3 48 0 0,0 4-63 0 0,14 3-25 0 0,-20 0-86 0 0,-14 2-27 0 0,1 1 0 0 0,-1 1 0 0 0,1-1 0 0 0,2 2-23 0 0,18-3 27 0 0,-5-2-87 0 0,-1 0-43 0 0,17-1-131 0 0,-36 4 173 0 0,-3 1-8 0 0,0 0-21 0 0,-1-1-38 0 0,0 1-33 0 0,1 0-49 0 0,-1 0-57 0 0,0 0-64 0 0,1 0-45 0 0,-1 1-57 0 0,1-1-51 0 0,0 1-45 0 0,0-1-156 0 0,1 1-44 0 0,1 0-188 0 0,1 0-506 0 0</inkml:trace>
  <inkml:trace contextRef="#ctx0" brushRef="#br0" timeOffset="696.25">757 427 8032 0 0,'0'0'182'0'0,"0"0"29"0"0,0 0 12 0 0,3 2-37 0 0,10 9-148 0 0,-6-8-9 0 0,0 1 50 0 0,1 0 69 0 0,4 1 141 0 0,6 4 194 0 0,-7-3-247 0 0,-9-5-191 0 0,-1-1 0 0 0,0 1 0 0 0,1-1 0 0 0,-1 1 0 0 0,0-1 0 0 0,1 0 0 0 0,-1 0 0 0 0,1 0 0 0 0,-1 0 0 0 0,1 0-45 0 0,16 3 430 0 0,-9 0-294 0 0,2 2 62 0 0,3-1 60 0 0,-1-3 62 0 0,1-4 64 0 0,-6-2-222 0 0,4-1 78 0 0,-1 4-52 0 0,3-1 37 0 0,-4-2-49 0 0,-2 0-62 0 0,3 0 26 0 0,2-2 2 0 0,-5 3-75 0 0,23-1 213 0 0,-15-8-244 0 0,-3-3 7 0 0,-8 3-20 0 0,6 7 25 0 0,5-23-24 0 0,-14 14 34 0 0,-1 5-15 0 0,-1 7-36 0 0,0 0 0 0 0,1 0 0 0 0,-1 0-1 0 0,0 0 1 0 0,0 1 0 0 0,-1-1 0 0 0,1 0 0 0 0,-1 0 0 0 0,1 0 0 0 0,-1 1 0 0 0,0-2-7 0 0,-10-1 11 0 0,6-8-11 0 0,-6-1 10 0 0,11 14-8 0 0,0 0-1 0 0,-1 0 1 0 0,1-1-1 0 0,0 1 1 0 0,-1 0-1 0 0,1-1 1 0 0,0 1-1 0 0,0 0 1 0 0,-1-1-1 0 0,1 1 1 0 0,0 0-1 0 0,0-1 1 0 0,0 1-1 0 0,-1-1 1 0 0,1 1-1 0 0,0 0 1 0 0,0-1-1 0 0,0 1 1 0 0,0-1-1 0 0,0 1 1 0 0,0-1-1 0 0,0 1 1 0 0,0 0-1 0 0,0-1 1 0 0,0 1-1 0 0,0-1 1 0 0,0 1-2 0 0,-1-5 13 0 0,0 4-13 0 0,1 1 0 0 0,-1-1 0 0 0,0 1 0 0 0,0 0 0 0 0,0 0 0 0 0,1-1 0 0 0,-1 1 0 0 0,0 0 0 0 0,0 0 0 0 0,0 0 0 0 0,0 0 0 0 0,1 0 0 0 0,-1 0 0 0 0,0 0 0 0 0,0 0 0 0 0,-15-3 0 0 0,8-1 0 0 0,7 3 0 0 0,0 0 0 0 0,0 0 0 0 0,-1 0 0 0 0,1 0 0 0 0,-1 1 0 0 0,1-1 0 0 0,-1 0 0 0 0,1 1 0 0 0,-1-1 0 0 0,0 1 0 0 0,1 0 0 0 0,-1-1 0 0 0,1 1 0 0 0,-1 0 0 0 0,0 0 0 0 0,1 0 0 0 0,-1 0 0 0 0,0 0 0 0 0,1 0 0 0 0,-1 1 0 0 0,0-1 0 0 0,1 0 0 0 0,-1 1 0 0 0,0 0 0 0 0,-7 4-15 0 0,0 0 0 0 0,0 0 1 0 0,0 1-1 0 0,1 0 0 0 0,0 1 1 0 0,-3 4 14 0 0,-3 3-3 0 0,2 1 1 0 0,0 0 0 0 0,0 1 0 0 0,2 1 0 0 0,-9 16 2 0 0,11-19 1 0 0,0 0 35 0 0,-19 27 156 0 0,23-34-156 0 0,-9 17 97 0 0,3 10 15 0 0,4-13-42 0 0,2-4 18 0 0,4-4-44 0 0,-2 5 19 0 0,1-16-73 0 0,0 0 0 0 0,1 1 0 0 0,-1-1 0 0 0,0 1 0 0 0,1-1 0 0 0,0 1 0 0 0,-1-1 0 0 0,1 3-26 0 0,3 5 123 0 0,5 5 42 0 0,-1-3-26 0 0,3 0-33 0 0,2-1-33 0 0,1 1-33 0 0,5 5-46 0 0,-13-13 16 0 0,0 0 1 0 0,0-1-1 0 0,1 1 1 0 0,-1-1 0 0 0,1 0-1 0 0,-1-1 1 0 0,1 1-1 0 0,0-1 1 0 0,6 1-11 0 0,22 10 43 0 0,-15-8 4 0 0,12-6-43 0 0,-21 0-12 0 0,27-1-59 0 0,-31 1 28 0 0,-1-1-20 0 0,0 0-34 0 0,1-1-41 0 0,1 0-49 0 0,-2 0-24 0 0,0 1 50 0 0,8-2-175 0 0,-5 1 60 0 0,-3 1-10 0 0,-1 0-49 0 0,1-1-113 0 0,-3 2 93 0 0,0-1-47 0 0,0 1-44 0 0,0-1-37 0 0,0 0-137 0 0,0 0-38 0 0,4-3-1435 0 0</inkml:trace>
  <inkml:trace contextRef="#ctx0" brushRef="#br0" timeOffset="1064.5">1420 269 8928 0 0,'0'0'200'0'0,"0"0"33"0"0,0 0 14 0 0,0 2-41 0 0,-1 5-170 0 0,-5 3-29 0 0,-2 7-6 0 0,10-6 61 0 0,2-2 91 0 0,3 12 182 0 0,-6-11-162 0 0,0 1 33 0 0,-1 4 71 0 0,0-9-197 0 0,0 1 33 0 0,0 6 131 0 0,0 19 400 0 0,0-24-480 0 0,0 0-40 0 0,0 3 158 0 0,0-2-89 0 0,0-2-61 0 0,0 6 107 0 0,0-3-20 0 0,0-2-22 0 0,0 2 70 0 0,0-6-154 0 0,0 0 0 0 0,0 0 0 0 0,1-1 0 0 0,-1 1 1 0 0,2 3-114 0 0,1 1 213 0 0,2 5 142 0 0,-9 3-18 0 0,1-9-182 0 0,0 2 54 0 0,2-2-23 0 0,1 2 47 0 0,2 7 103 0 0,1-6-84 0 0,1-1-12 0 0,0 0 35 0 0,-1 3 100 0 0,-3 0-81 0 0,0 1-99 0 0,2-2-107 0 0,9 2 22 0 0,-8-11 55 0 0,-3-2 24 0 0,0 0 3 0 0,0 0 12 0 0,0 0 52 0 0,0 0 28 0 0,0 0 4 0 0,0 0-26 0 0,0 0-112 0 0,0 0-43 0 0,0-19 78 0 0,0 1-56 0 0,0-5-31 0 0,0-14-21 0 0,0 34-77 0 0,0-1 0 0 0,1 1 0 0 0,-1-1 0 0 0,1 1 0 0 0,0 0 0 0 0,0-1 0 0 0,0 1 0 0 0,1-2 0 0 0,4-10 0 0 0,-1-12 0 0 0,5 6 0 0 0,-6 9 0 0 0,-3 8 0 0 0,0 0 0 0 0,0 0 0 0 0,1 0 0 0 0,-1 0 0 0 0,1 0 0 0 0,0 1 0 0 0,0-1 0 0 0,1 0 0 0 0,4-7 0 0 0,-3 5 0 0 0,0-1 0 0 0,0 2 0 0 0,0-1 0 0 0,4-4 0 0 0,-2 5-11 0 0,-1-1 0 0 0,-1-1 0 0 0,1 1-1 0 0,0-3 12 0 0,16-19-82 0 0,-1 10-51 0 0,54-29-309 0 0,-59 34 238 0 0,-13 11 170 0 0,-1 0 0 0 0,1 1-1 0 0,0-1 1 0 0,0 1 0 0 0,0-1-1 0 0,0 1 1 0 0,0 0 0 0 0,0 0-1 0 0,0-1 1 0 0,1 1 34 0 0,23-4-303 0 0,-14-1 103 0 0,-7 3 80 0 0,0 1-34 0 0,1 0-43 0 0,3 2-53 0 0,-6 0 91 0 0,0 0 66 0 0,8 0-21 0 0,-6 0 16 0 0,-1 0-13 0 0,-1 0-54 0 0,1 0-87 0 0,-1 0-93 0 0,1 0-110 0 0,-2 0 182 0 0,0 0-34 0 0,0 0-104 0 0,0 0-56 0 0,-1 0-51 0 0,1 0-44 0 0,0 0-161 0 0,0 0-43 0 0,0 0-196 0 0,1 0-527 0 0</inkml:trace>
  <inkml:trace contextRef="#ctx0" brushRef="#br0" timeOffset="1703.64">2130 569 9184 0 0,'0'0'208'0'0,"0"0"33"0"0,-3 0 14 0 0,3 0-241 0 0,-1 0 0 0 0,0 0 0 0 0,1 0 1 0 0,-1 0-1 0 0,0 0 0 0 0,1 0 0 0 0,-1 0 0 0 0,0 0 1 0 0,1 0-1 0 0,-1 1 0 0 0,0-1 0 0 0,1 0 1 0 0,-1 0-1 0 0,0 1 0 0 0,1-1-14 0 0,-2 4 33 0 0,1 5-23 0 0,2 2 32 0 0,-1-1 57 0 0,0 0 62 0 0,-1-2 64 0 0,-1-2 68 0 0,-5-2 288 0 0,7-3-542 0 0,-1-1 1 0 0,1 0-1 0 0,-1 0 0 0 0,1 1 0 0 0,-1-1 1 0 0,1 0-1 0 0,0 1 0 0 0,-1-1 0 0 0,1 0 1 0 0,0 1-1 0 0,-1-1 0 0 0,1 1 0 0 0,0-1 1 0 0,-1 0-1 0 0,1 1 0 0 0,0-1 0 0 0,0 1 1 0 0,0-1-1 0 0,-1 1 0 0 0,1-1 0 0 0,0 1 0 0 0,0-1 1 0 0,0 1-1 0 0,0-1 0 0 0,0 1 0 0 0,0-1 1 0 0,0 1-1 0 0,0-1 0 0 0,0 1 0 0 0,0-1 1 0 0,0 1-1 0 0,0-1-39 0 0,0 8 467 0 0,0 0-64 0 0,0 0-54 0 0,0 0-43 0 0,0 1 19 0 0,0 18 483 0 0,0-16-435 0 0,0-5-175 0 0,-1-1-53 0 0,-5 7 130 0 0,2-5-62 0 0,1 0 19 0 0,2-1 47 0 0,1 1 102 0 0,0 3-144 0 0,0 7 49 0 0,0-15-61 0 0,0 1-14 0 0,0-3-136 0 0,0 1-42 0 0,0 0-44 0 0,0 3-88 0 0,0-4 120 0 0,0 1 56 0 0,0 0 54 0 0,0 0 72 0 0,0 0 84 0 0,0-1 97 0 0,2-13-310 0 0,11-3-11 0 0,1 1-34 0 0,-10 4 11 0 0,-3 9-31 0 0,0 0 0 0 0,0-1 0 0 0,1 1 0 0 0,-1 0-1 0 0,0 0 1 0 0,1 0 0 0 0,-1 0 0 0 0,1 0 0 0 0,0 0-9 0 0,0 0 3 0 0,-1 1 1 0 0,0-1 0 0 0,1 0 0 0 0,-1 0-1 0 0,0 0 1 0 0,0 0 0 0 0,0 0 0 0 0,0 0-1 0 0,0-1 1 0 0,0 1 0 0 0,-1 0 0 0 0,1 0-4 0 0,6-17 56 0 0,14-2 3 0 0,-10-8-49 0 0,12-2-23 0 0,-18 25 1 0 0,-1 0 0 0 0,1 0-1 0 0,0 0 1 0 0,1 1 0 0 0,-1 0 0 0 0,1 0 0 0 0,6-3 12 0 0,6-7-77 0 0,-2-2 17 0 0,-1 0 4 0 0,4 2-13 0 0,3 2 13 0 0,14-2 16 0 0,-14 5-32 0 0,-7 3 39 0 0,-2 5-22 0 0,-11 2 54 0 0,0 1 0 0 0,1-1 0 0 0,-1 1 0 0 0,0 0 0 0 0,1 0 1 0 0,-1-1-1 0 0,0 2 0 0 0,0-1 0 0 0,0 0 0 0 0,0 0 0 0 0,0 0 0 0 0,0 1 0 0 0,0 0 0 0 0,0-1 0 0 0,0 1 0 0 0,-1 0 0 0 0,1-1 0 0 0,0 2 1 0 0,3 3-9 0 0,1 2-34 0 0,1 5 34 0 0,-4-8 9 0 0,0 0 0 0 0,0 0-1 0 0,-1 0 1 0 0,0 0 0 0 0,0 1 0 0 0,0-1 0 0 0,0 0 0 0 0,-1 1-1 0 0,1 5 1 0 0,-3-8 0 0 0,1-1 0 0 0,1 1 0 0 0,-1-1 0 0 0,0 1 0 0 0,1 0 0 0 0,-1-1 0 0 0,1 1 0 0 0,0-1 0 0 0,-1 1 0 0 0,1-1 0 0 0,1 1 0 0 0,-1 0 0 0 0,1-1 0 0 0,-1 1 0 0 0,0-1 0 0 0,0 1 0 0 0,0-1 0 0 0,-1 1 0 0 0,1-1 0 0 0,0 1 0 0 0,-1-1 0 0 0,0 1 0 0 0,0 0 0 0 0,1-1 0 0 0,-2 2 0 0 0,1 26 44 0 0,0-2-46 0 0,0 65-92 0 0,0-51 126 0 0,0-18 34 0 0,0 1 43 0 0,0 1 54 0 0,0 1 62 0 0,0-25-281 0 0,0-2 7 0 0,0 0 95 0 0,0 0 34 0 0,0 0-12 0 0,0 0-4 0 0,2-2 6 0 0,-2-4-38 0 0,1-1-16 0 0,16-24 53 0 0,-6 14-51 0 0,-9 14-19 0 0,0 0 1 0 0,-1 0-1 0 0,1 0 1 0 0,0 0-1 0 0,-1 0 0 0 0,0 0 1 0 0,0-1-1 0 0,1-2 1 0 0,1-6 0 0 0,-3 8 0 0 0,1 0 0 0 0,0 0 0 0 0,1 1 0 0 0,-1-1 0 0 0,1 0 0 0 0,-1 1 0 0 0,1-1 0 0 0,0 1 0 0 0,1-2 0 0 0,18-34-32 0 0,-16 27 7 0 0,1 1 1 0 0,0-1 0 0 0,6-6 24 0 0,46-45-161 0 0,-37 34 41 0 0,6 8-22 0 0,-6-6-2 0 0,-18 24 125 0 0,1 0 0 0 0,0 0 0 0 0,0 0 0 0 0,0 0 0 0 0,0 0 0 0 0,0 1 1 0 0,2-1 18 0 0,-1 1-12 0 0,1 0 1 0 0,0 0 0 0 0,0 1-1 0 0,-1-1 1 0 0,1 1 0 0 0,0 1-1 0 0,0-1 1 0 0,0 1 0 0 0,1 0 11 0 0,24 0-64 0 0,-15 3 10 0 0,-14-2 50 0 0,-1 0-1 0 0,1 1 0 0 0,-1-1 0 0 0,1 1 0 0 0,-1-1 0 0 0,1 1 1 0 0,-1-1-1 0 0,0 1 0 0 0,0 0 0 0 0,0 0 0 0 0,0 0 0 0 0,0-1 1 0 0,0 2 4 0 0,0 0-1 0 0,1 1 1 0 0,0-1 0 0 0,0-1 0 0 0,0 1 0 0 0,0 0-1 0 0,1 1 1 0 0,1 1 0 0 0,0 1 0 0 0,0-1 0 0 0,0 1 0 0 0,-1 0 0 0 0,1 0 0 0 0,-1 1 0 0 0,-1-1 0 0 0,4 25 54 0 0,-4-27-52 0 0,0 0 0 0 0,-1-1 1 0 0,1 1-1 0 0,-1 0 0 0 0,0-1 0 0 0,0 1 1 0 0,0 0-1 0 0,0 0 0 0 0,-1 0 0 0 0,1 3-2 0 0,-1-5 4 0 0,0 0 1 0 0,0-1-1 0 0,0 1 0 0 0,0 0 0 0 0,1-1 0 0 0,-1 1 0 0 0,1 0 0 0 0,-1-1 0 0 0,1 1 0 0 0,-1-1 0 0 0,1 1 0 0 0,0-1 0 0 0,0 1 0 0 0,0-1-4 0 0,5 12 3 0 0,-4-7-37 0 0,-1 0 33 0 0,0 9 77 0 0,-1 35 376 0 0,-1-33-376 0 0,1-8-76 0 0,0-2-34 0 0,-1 0-8 0 0,1 17-75 0 0,3-13-27 0 0,1-8 99 0 0,-1-1-48 0 0,0-1-54 0 0,-1 2-56 0 0,-1 0-58 0 0,-1 4-62 0 0,3 9-690 0 0,10-1-45 0 0</inkml:trace>
  <inkml:trace contextRef="#ctx0" brushRef="#br0" timeOffset="2178.21">3644 348 9648 0 0,'0'0'216'0'0,"-2"-3"32"0"0,-9-7 12 0 0,11 10-256 0 0,0-1 0 0 0,0 1 0 0 0,-1 0 0 0 0,1 0 1 0 0,0 0-1 0 0,0 0 0 0 0,0 0 0 0 0,-1 0 0 0 0,1-1 1 0 0,0 1-1 0 0,0 0 0 0 0,0 0 0 0 0,-1 0 0 0 0,1 0 1 0 0,0-1-1 0 0,0 1 0 0 0,0 0 0 0 0,0 0 1 0 0,0-1-1 0 0,-1 1 0 0 0,1 0 0 0 0,0 0 0 0 0,0-1 1 0 0,0 1-1 0 0,0 0 0 0 0,0 0 0 0 0,0-1 0 0 0,0 1 1 0 0,0 0-1 0 0,0 0 0 0 0,0-1 0 0 0,0 1 0 0 0,0 0 1 0 0,0 0-1 0 0,0-1 0 0 0,0 1 0 0 0,0 0 0 0 0,0 0 1 0 0,1 0-1 0 0,-1-1 0 0 0,0 1 0 0 0,0 0 0 0 0,0 0 1 0 0,0-1-5 0 0,0-2 68 0 0,-15-5-45 0 0,7 2 12 0 0,0-2 74 0 0,0 1 76 0 0,0 1 80 0 0,-5 1 375 0 0,11 1-395 0 0,-4-3 172 0 0,-17 2 219 0 0,9-1-285 0 0,3 0 4 0 0,1 5-75 0 0,-2 1 113 0 0,0 0-106 0 0,2 0-87 0 0,-21 0 234 0 0,15 0-204 0 0,10 1-142 0 0,1-1-1 0 0,-1 1 0 0 0,0 1 1 0 0,1-1-1 0 0,-4 2-87 0 0,-13 3 227 0 0,7-4-159 0 0,0-1 25 0 0,13-1-82 0 0,-1 0-1 0 0,1 1 1 0 0,0 0-1 0 0,0-1 1 0 0,-1 1-1 0 0,1 0 1 0 0,0 0 0 0 0,0 0-1 0 0,-1 1-10 0 0,-14 7 120 0 0,16-8-117 0 0,-1 0-2 0 0,0 0 1 0 0,0 0-1 0 0,0 0 1 0 0,0 0-1 0 0,1 0 1 0 0,-1 1-1 0 0,0-1 1 0 0,1 1-1 0 0,-1-1 1 0 0,1 1-1 0 0,-1 0 1 0 0,1-1-1 0 0,0 1 1 0 0,0 0-1 0 0,0 0 1 0 0,0 0-1 0 0,-1 1-1 0 0,2-2 3 0 0,-1 0 0 0 0,0 0 0 0 0,0 0 0 0 0,1 0 0 0 0,-1 0-1 0 0,0 0 1 0 0,0 0 0 0 0,0 0 0 0 0,0 0 0 0 0,0-1 0 0 0,0 1 0 0 0,0 0-1 0 0,-1-1 1 0 0,1 1 0 0 0,0-1-3 0 0,0 1 1 0 0,0-1-1 0 0,1 0 0 0 0,-1 0 1 0 0,0 1-1 0 0,0-1 0 0 0,1 1 1 0 0,-1-1-1 0 0,0 0 0 0 0,1 1 1 0 0,-1 0-1 0 0,1-1 0 0 0,-1 1 1 0 0,1-1-1 0 0,-1 1 1 0 0,1 0-1 0 0,-1-1 0 0 0,1 1 1 0 0,-1 0-1 0 0,1-1 0 0 0,0 1 1 0 0,-1 0-1 0 0,1 0 0 0 0,0-1 1 0 0,0 1-1 0 0,0 0 0 0 0,-1 0 1 0 0,1-1-1 0 0,0 1 0 0 0,0 1 0 0 0,-1 14 0 0 0,1-12 0 0 0,-1 1 0 0 0,1-1 0 0 0,0 0 0 0 0,0 1 0 0 0,1-1 0 0 0,-1 0 0 0 0,1 1 0 0 0,0-1 0 0 0,1 4 0 0 0,5 7 0 0 0,1-1 0 0 0,1 0 0 0 0,0 0 0 0 0,3 2 0 0 0,3-5 0 0 0,4 13 0 0 0,7-3 0 0 0,-13-7 0 0 0,-10-10 0 0 0,1-1 0 0 0,-1 1 0 0 0,1-1 0 0 0,-1 0 0 0 0,1 0 0 0 0,0 0 0 0 0,0 0 0 0 0,4 1 0 0 0,8 5 1 0 0,-1 0-1 0 0,0 1 1 0 0,11 10-1 0 0,-3-2 13 0 0,-5-1 28 0 0,-13-11-15 0 0,1-1 0 0 0,0 0 0 0 0,-1 0 0 0 0,5 2-26 0 0,4 3 39 0 0,2 1 32 0 0,14 15 163 0 0,-14-13-90 0 0,-9-10-80 0 0,-7-3-58 0 0,1 1 1 0 0,-1-1-1 0 0,1 0 1 0 0,-1 0 0 0 0,1 0-1 0 0,-1 1 1 0 0,1-1-1 0 0,-1 0 1 0 0,1 0-1 0 0,-1 1 1 0 0,0-1 0 0 0,1 0-1 0 0,-1 1 1 0 0,0-1-1 0 0,1 1 1 0 0,-1-1 0 0 0,0 0-1 0 0,1 1 1 0 0,-1-1-1 0 0,0 1 1 0 0,0-1-1 0 0,1 1 1 0 0,-1-1 0 0 0,0 1-1 0 0,0-1 1 0 0,0 1-1 0 0,0-1 1 0 0,0 1 0 0 0,0-1-1 0 0,0 1 1 0 0,0-1-1 0 0,0 1 1 0 0,0-1-1 0 0,0 1 1 0 0,0-1 0 0 0,0 1-1 0 0,0-1 1 0 0,0 1-7 0 0,0 2 15 0 0,0 2 52 0 0,0 10 285 0 0,0-9-257 0 0,-3-1 96 0 0,-2 0-100 0 0,2-2-38 0 0,0 0 1 0 0,1 0-1 0 0,-1 0 1 0 0,0-1-1 0 0,-4 3-53 0 0,6-5 21 0 0,-1 1-1 0 0,1 0 0 0 0,-1-1 0 0 0,1 1 1 0 0,-1-1-1 0 0,1 1 0 0 0,-1-1 0 0 0,1 0 1 0 0,-1 1-1 0 0,0-1 0 0 0,0 0-20 0 0,-9 1 78 0 0,0 5-13 0 0,9-5-57 0 0,0 0-1 0 0,1 0 1 0 0,-1 0-1 0 0,0 0 1 0 0,0 0 0 0 0,1-1-1 0 0,-1 1 1 0 0,0-1-1 0 0,0 1 1 0 0,0-1-1 0 0,0 0 1 0 0,0 1-1 0 0,-2-1-7 0 0,-97 0 119 0 0,67 0-117 0 0,1 0-51 0 0,31 0 42 0 0,1 0 0 0 0,-1 0 0 0 0,0-1 1 0 0,1 1-1 0 0,-1 0 0 0 0,0-1 0 0 0,1 1 0 0 0,-1-1 0 0 0,1 1 0 0 0,-1-1 0 0 0,0 1 0 0 0,1-1 0 0 0,-1 0 0 0 0,1 0 0 0 0,-1-1 7 0 0,-6-3-66 0 0,1 3-40 0 0,1-1-75 0 0,1-7-187 0 0,3 8 359 0 0,0 1-81 0 0,0 0-84 0 0,1 0-86 0 0,-1 0-63 0 0,1 0-79 0 0,0 1-81 0 0,0-1-83 0 0,0-1-84 0 0,1 1-88 0 0,0-2-88 0 0,-1 1-91 0 0,1 0-1291 0 0,0 1-1248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55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7312 0 0,'0'0'165'0'0,"0"0"22"0"0,0 0 9 0 0,0 0-61 0 0,0 0-14 0 0,0 0 37 0 0,0 0 128 0 0,0 0 236 0 0,0 0 20 0 0,0 0-227 0 0,0 2-136 0 0,1 5-8 0 0,4-3 11 0 0,2 1-48 0 0,-2 5 45 0 0,2-5-63 0 0,-7-5-108 0 0,1 0 0 0 0,-1 1 0 0 0,1-1 0 0 0,-1 0 0 0 0,1 0 1 0 0,-1 1-1 0 0,0-1 0 0 0,1 0 0 0 0,-1 1 0 0 0,0-1 0 0 0,1 0 1 0 0,-1 1-1 0 0,0-1 0 0 0,1 1 0 0 0,-1-1 0 0 0,0 1 0 0 0,0-1 1 0 0,0 1-1 0 0,1-1 0 0 0,-1 0 0 0 0,0 1 0 0 0,0-1 0 0 0,0 1 1 0 0,0-1-1 0 0,0 1 0 0 0,0-1 0 0 0,0 1 0 0 0,0-1 0 0 0,0 1 1 0 0,0-1-1 0 0,0 1 0 0 0,0 0-8 0 0,0 0 12 0 0,-1-1 0 0 0,1 1 0 0 0,0 0 0 0 0,1-1 0 0 0,-1 1 0 0 0,0 0 0 0 0,0-1 0 0 0,0 1 0 0 0,0 0 0 0 0,0-1-1 0 0,1 1 1 0 0,-1 0 0 0 0,0-1 0 0 0,1 1 0 0 0,-1-1 0 0 0,0 1 0 0 0,1-1 0 0 0,-1 1 0 0 0,1 0 0 0 0,-1-1 0 0 0,1 1 0 0 0,-1-1 0 0 0,1 0 0 0 0,-1 1 0 0 0,1-1 0 0 0,-1 1-12 0 0,1-1 12 0 0,0 0 0 0 0,-1 1-1 0 0,1-1 1 0 0,-1 1 0 0 0,1-1 0 0 0,-1 1 0 0 0,1-1 0 0 0,-1 1 0 0 0,1-1 0 0 0,-1 1 0 0 0,0-1-1 0 0,1 1 1 0 0,-1 0 0 0 0,0-1 0 0 0,0 1 0 0 0,1-1 0 0 0,-1 1 0 0 0,0 0 0 0 0,0-1 0 0 0,0 1 0 0 0,0 0-1 0 0,0 0 1 0 0,1-1 0 0 0,-2 1 0 0 0,1 0 0 0 0,0-1-12 0 0,2 16 172 0 0,5 3-42 0 0,-2-9-53 0 0,2 13 117 0 0,-1-1-49 0 0,10 39 176 0 0,-14-54-277 0 0,1 23 113 0 0,-3-24-112 0 0,0 0 0 0 0,0 0 0 0 0,1 0 0 0 0,0 3-45 0 0,10 23 175 0 0,-6-3 1 0 0,1-14-57 0 0,-5-12-94 0 0,0 0 1 0 0,1 1 0 0 0,-1-1 0 0 0,-1 1 0 0 0,1-1 0 0 0,0 1 0 0 0,-1-1 0 0 0,0 1 0 0 0,0 0-26 0 0,1 3 49 0 0,-1 0-1 0 0,1 1 1 0 0,1-1 0 0 0,-1 0 0 0 0,1 1-49 0 0,1 0 57 0 0,-1 0 0 0 0,-1 0-1 0 0,1 0 1 0 0,-2 1 0 0 0,1 0-57 0 0,-1 52 368 0 0,2-44-209 0 0,4 1-29 0 0,-1-3-35 0 0,-3-2 43 0 0,0 1 1 0 0,-1-1-1 0 0,-1 0 1 0 0,-1 14-139 0 0,0 3 186 0 0,1 15 108 0 0,0-18-186 0 0,0-23-100 0 0,0-3-7 0 0,0 0 1 0 0,0-1-1 0 0,0 1 0 0 0,0-1 1 0 0,0 1-1 0 0,0 0 0 0 0,0-1 1 0 0,0 1-1 0 0,0 0 0 0 0,0-1 0 0 0,0 1 1 0 0,0-1-1 0 0,0 1 0 0 0,0-1 1 0 0,-1 1-1 0 0,1 0 0 0 0,0-1 0 0 0,0 1 1 0 0,-1-1-1 0 0,1 1 0 0 0,0-1 1 0 0,-1 1-1 0 0,1-1 0 0 0,-1 1 0 0 0,1-1 1 0 0,0 0-1 0 0,-1 1 0 0 0,1-1 1 0 0,-1 1-2 0 0,-6 6 33 0 0,6-4-32 0 0,0 0 0 0 0,0 0 1 0 0,0-1-1 0 0,1 1 0 0 0,0 0 1 0 0,-1 0-1 0 0,1 0 0 0 0,0 0 1 0 0,0 0-1 0 0,1 0 0 0 0,-1 0-1 0 0,1 36 60 0 0,-1-23-49 0 0,0-1 32 0 0,0-14-42 0 0,0 0-1 0 0,0 0 1 0 0,0 0 0 0 0,0 0 0 0 0,0-1-1 0 0,0 1 1 0 0,0 0 0 0 0,0 0 0 0 0,-1 0-1 0 0,1 0 1 0 0,0-1 0 0 0,0 1 0 0 0,-1 0-1 0 0,0 0 0 0 0,-5 4 0 0 0,5-5 1 0 0,1 1-1 0 0,-1-1 0 0 0,1 0 1 0 0,0 0-1 0 0,-1 0 0 0 0,1 1 1 0 0,0-1-1 0 0,-1 0 1 0 0,1 0-1 0 0,0 1 0 0 0,-1-1 1 0 0,1 0-1 0 0,0 1 0 0 0,0-1 1 0 0,-1 0-1 0 0,1 1 0 0 0,0-1 1 0 0,0 1-1 0 0,0-1 0 0 0,0 0 1 0 0,-1 1-1 0 0,1-1 0 0 0,0 1 1 0 0,0-1-1 0 0,0 0 0 0 0,0 1 1 0 0,0-1-1 0 0,0 1 0 0 0,0-1 1 0 0,0 1-1 0 0,0-1 0 0 0,0 3 9 0 0,0-3-71 0 0,0 0-42 0 0,0-3-152 0 0,0-7-21 0 0,0 7 96 0 0,0 3 22 0 0,0 0-51 0 0,0-3-174 0 0,0 3 244 0 0,0-1 59 0 0,0 0 41 0 0,0-1 88 0 0,0 1-58 0 0,0 0-66 0 0,0 0-100 0 0,0-1-73 0 0,0 1-114 0 0,0 0 133 0 0,0-1-36 0 0,0 1-38 0 0,0 0-41 0 0,0 0 12 0 0,0 0-43 0 0,0 0-38 0 0,0-1-33 0 0,0-1-732 0 0,0-2-754 0 0</inkml:trace>
  <inkml:trace contextRef="#ctx0" brushRef="#br0" timeOffset="492.24">95 553 7080 0 0,'0'0'157'0'0,"0"0"23"0"0,0 0 13 0 0,2-3-22 0 0,7-5-111 0 0,-5 6-8 0 0,3-2 84 0 0,-2 2 69 0 0,-5 2-184 0 0,1 0 1 0 0,-1-1-1 0 0,0 1 1 0 0,1 0-1 0 0,-1-1 1 0 0,0 1 0 0 0,1 0-1 0 0,-1-1 1 0 0,0 1-1 0 0,0 0 1 0 0,0-1-1 0 0,1 1 1 0 0,-1-1 0 0 0,0 1-1 0 0,0 0 1 0 0,0-1-1 0 0,0 1 1 0 0,0-1-1 0 0,0 1 1 0 0,0-1 0 0 0,0 1-1 0 0,0 0 1 0 0,0-1-1 0 0,0 1 1 0 0,0-1-1 0 0,0 1-21 0 0,3-5 526 0 0,-2 3-454 0 0,2 0 59 0 0,4-4 84 0 0,-4 5-100 0 0,1 0 23 0 0,0 0 50 0 0,0 1 64 0 0,1-1 77 0 0,2 0-171 0 0,-1-1 39 0 0,9-10 476 0 0,-7 4-366 0 0,-3 5-193 0 0,-1 0-37 0 0,-2 3-37 0 0,0-1 1 0 0,0 1-1 0 0,-1-1 0 0 0,1 1 0 0 0,0 0 0 0 0,0-1 0 0 0,0 1 0 0 0,0 0 1 0 0,0 0-1 0 0,0 0 0 0 0,1 1-40 0 0,9-1 188 0 0,-1-3-52 0 0,4-4-15 0 0,-11 6-97 0 0,-1 0 1 0 0,0 0 0 0 0,1 0-1 0 0,-1 0 1 0 0,1 1 0 0 0,-1-1-1 0 0,1 1 1 0 0,1 0-25 0 0,13 0 118 0 0,-8 1-75 0 0,-7-1-28 0 0,1 0 1 0 0,0 0 0 0 0,-1 0-1 0 0,1 0 1 0 0,0 0 0 0 0,-1-1-1 0 0,1 1 1 0 0,-1-1 0 0 0,3-1-16 0 0,3-1 26 0 0,-6 2-17 0 0,0-1 0 0 0,1 1 1 0 0,-1 0-1 0 0,1 0 0 0 0,-1 0 0 0 0,1 1 1 0 0,0-1-1 0 0,-1 1 0 0 0,1 0 0 0 0,0 0 1 0 0,-1 0-1 0 0,1 0 0 0 0,1 1-9 0 0,11 3 12 0 0,-10-2-12 0 0,0 0 0 0 0,0 0 1 0 0,1-1-1 0 0,-1 0 0 0 0,1 0 1 0 0,5-1-1 0 0,-9 0 0 0 0,1 1 0 0 0,-1-1 0 0 0,1 1 0 0 0,-1-1 0 0 0,0 1 0 0 0,1 0 0 0 0,-1 1 0 0 0,1-1 0 0 0,12 5 0 0 0,10-1 0 0 0,-18-2 17 0 0,-1 1-1 0 0,-1-1 1 0 0,7 5-17 0 0,3 1 14 0 0,-10-6-10 0 0,-1-1-6 0 0,-1 0 1 0 0,1 1-1 0 0,-1-1 0 0 0,1 1 0 0 0,1 2 2 0 0,3 7 21 0 0,-5 6 53 0 0,-1-3-4 0 0,9 1-10 0 0,1 1 30 0 0,-10-2 34 0 0,-3 9 113 0 0,0 31 122 0 0,-3-34-235 0 0,2-18-107 0 0,-1 0-1 0 0,0 1 0 0 0,1-1 1 0 0,-1 0-1 0 0,0 0 1 0 0,-1 0-17 0 0,-10 17 107 0 0,2 1-19 0 0,4-9-52 0 0,0 0 0 0 0,-2 0 0 0 0,-3 4-36 0 0,-7 5 100 0 0,11-13-74 0 0,1-1 0 0 0,-1-1 0 0 0,0 1 0 0 0,-1-1 1 0 0,1-1-1 0 0,-8 4-26 0 0,-17 11 100 0 0,25-14-68 0 0,0-1-1 0 0,0-1 1 0 0,0 1 0 0 0,-3-1-32 0 0,4-1 54 0 0,-1 0 0 0 0,1 1 0 0 0,0 0 0 0 0,-3 2-54 0 0,-14 6 143 0 0,1-3 56 0 0,19-7-160 0 0,0-1-1 0 0,0 1 1 0 0,0-1-1 0 0,0 0 1 0 0,0 0-1 0 0,-1-1 1 0 0,1 1-1 0 0,-3-1-38 0 0,-7 2 150 0 0,2 4 21 0 0,-1 1 1 0 0,-1-6-20 0 0,-9-1 64 0 0,22 0-207 0 0,1 0-1 0 0,0 0 0 0 0,-1 0 1 0 0,1 0-1 0 0,0 0 0 0 0,-1 0 1 0 0,1 0-1 0 0,0 0 0 0 0,0 0 1 0 0,-1 0-1 0 0,1 0 0 0 0,0 0 0 0 0,-1 0 1 0 0,1 0-1 0 0,0 1 0 0 0,-1-1 1 0 0,1 0-1 0 0,0 0 0 0 0,0 0 1 0 0,-1 0-1 0 0,1 1 0 0 0,0-1 1 0 0,0 0-1 0 0,-1 0 0 0 0,1 1 0 0 0,0-1-8 0 0,-10 7 129 0 0,-9-1 157 0 0,-5-5-10 0 0,5-1-166 0 0,3-1-96 0 0,-1 1-73 0 0,14 0-107 0 0,3 0 62 0 0,0 0-74 0 0,0 0 59 0 0,0 0-33 0 0,0 0-37 0 0,0 0-43 0 0,0 0-45 0 0,0 0-43 0 0,0 0-41 0 0,0 0-34 0 0,0 0-258 0 0,0 0-59 0 0,0 0-47 0 0,0 0-34 0 0,0 0-1422 0 0,0 0-1259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50.813"/>
    </inkml:context>
    <inkml:brush xml:id="br0">
      <inkml:brushProperty name="height" value="0.053" units="cm"/>
    </inkml:brush>
    <inkml:brush xml:id="br1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7512 0 0,'0'0'160'0'0,"0"0"40"0"0,0 0 8 0 0,0 0 8 0 0,0 0-216 0 0,331 695 0 0 0,-331-695 0 0 0,0 0 0 0 0,0 0 576 0 0,0 0 64 0 0,0 0 24 0 0,0 0 0 0 0,0 0-232 0 0,0 0-48 0 0,0 0 0 0 0,0 15-8 0 0,0-15-48 0 0,16 16-8 0 0,-16 0 0 0 0,0 0 0 0 0,16 15-32 0 0,-16 1 0 0 0,0-1-8 0 0,0 17 0 0 0,16-1-48 0 0,-16 0-8 0 0,15 17 0 0 0,-15-17 0 0 0,0 0-56 0 0,0-15-8 0 0,16 15-8 0 0,-16 0 0 0 0,0 1 7 0 0,0-1 9 0 0,16 0 0 0 0,-16 1 0 0 0,0-1-16 0 0,16 0-8 0 0,-16 1 0 0 0,0-1 0 0 0,0 0-40 0 0,15-15-8 0 0,-15-1 0 0 0,0-15 0 0 0,16 16-32 0 0,-16-16-64 0 0,0-1 88 0 0,0 1-88 0 0,0 0 80 0 0,0-16-80 0 0,0 0 64 0 0,-16 16-64 0 0,16-16 0 0 0,0 0 0 0 0,0 0 0 0 0,0 0 0 0 0,0 0-1056 0 0,0-16-207 0 0,-15 16-41 0 0</inkml:trace>
  <inkml:trace contextRef="#ctx0" brushRef="#br1" timeOffset="1804.74">364 663 8328 0 0,'0'0'241'0'0,"0"0"0"0"0,0 0-177 0 0,2 3-37 0 0,1 0-17 0 0,2 2 25 0 0,-2-3 23 0 0,-1 0 92 0 0,-1-1 177 0 0,-1-1 314 0 0,0 0 30 0 0,0 0-10 0 0,0 0-70 0 0,2 3-30 0 0,9 7-7 0 0,-9-8-234 0 0,-2-1-136 0 0,0-1-42 0 0,0 0 18 0 0,0 2 55 0 0,0 6-101 0 0,0 0 35 0 0,-1 18 323 0 0,2-15-301 0 0,0 1-44 0 0,1-3-101 0 0,3 6 125 0 0,-3-12-118 0 0,-1 1 0 0 0,0-1 0 0 0,0 0 0 0 0,0 1 0 0 0,0-1 0 0 0,-1 1 0 0 0,1-1 0 0 0,-1 1 0 0 0,0 0-33 0 0,0 11 109 0 0,-1-6-25 0 0,1 1 1 0 0,1-1 0 0 0,0 0 0 0 0,1 5-85 0 0,2 4 96 0 0,3 15 98 0 0,-5-6-2 0 0,-1-9 6 0 0,0 0 0 0 0,4 13-198 0 0,-1-12 210 0 0,-2 0-1 0 0,1 16-209 0 0,-5 20 329 0 0,1-25-67 0 0,1 0 0 0 0,1 0-1 0 0,3 14-261 0 0,1-20 133 0 0,-2-8-8 0 0,-1 0 0 0 0,0-1 0 0 0,-1 9-125 0 0,-1 61 443 0 0,0-28-183 0 0,1-48-193 0 0,-1 0-1 0 0,1 0 0 0 0,2 7-66 0 0,4 13 162 0 0,-5-22-122 0 0,0 7 69 0 0,-1 1-1 0 0,0-1 0 0 0,0 1 0 0 0,-1 0 0 0 0,-2 3-108 0 0,1 14 195 0 0,1-27-377 0 0,0-1 77 0 0,0 1 69 0 0,0 0 57 0 0,0-1 43 0 0,0 1 33 0 0,0 2 119 0 0,0 11 351 0 0,0-13-433 0 0,0 0-43 0 0,0 1-61 0 0,0-3-62 0 0,0 0-37 0 0,0 0-40 0 0,0 0-45 0 0,0-1-49 0 0,0 1-52 0 0,0-1-57 0 0,0 0-60 0 0,0 0-65 0 0,0 0-68 0 0,0 0-73 0 0,0 0-77 0 0,0-1-80 0 0,0 0-84 0 0,0-2 365 0 0,0 1-51 0 0,0-1-47 0 0,0 1-40 0 0,0 0-164 0 0,0 0-39 0 0,0 0-199 0 0,0 0-539 0 0</inkml:trace>
  <inkml:trace contextRef="#ctx0" brushRef="#br1" timeOffset="3516.63">222 742 4656 0 0,'0'0'133'0'0,"0"3"-5"0"0,1 2-98 0 0,1 0 81 0 0,2-3 95 0 0,2-1 112 0 0,-3-1 384 0 0,-3 0 30 0 0,0 0-468 0 0,1 1-55 0 0,-1 0-49 0 0,0 0-41 0 0,0 0-24 0 0,0 0-40 0 0,-1 2-23 0 0,0-2-19 0 0,1 0 26 0 0,0 0 23 0 0,0 0 36 0 0,0 0 17 0 0,0 0 36 0 0,0 0 40 0 0,1 0 46 0 0,-1-1-66 0 0,1 0-41 0 0,2 0 31 0 0,0 0-96 0 0,4 0-9 0 0,-6 0 33 0 0,6 0 65 0 0,-4 0-102 0 0,-1 0 0 0 0,0 0-1 0 0,0 0 1 0 0,0 0 0 0 0,0 0 0 0 0,0-1-1 0 0,1 1 1 0 0,-1 0 0 0 0,0-1 0 0 0,1 0-52 0 0,5-4 161 0 0,2-1 62 0 0,3 4 49 0 0,-2 2-73 0 0,-1 0-55 0 0,14 0 153 0 0,-14-1-148 0 0,-3 0-36 0 0,1-1-14 0 0,2-2 5 0 0,5-1 36 0 0,14 2 113 0 0,-23 3-179 0 0,0 0-1 0 0,0 0 0 0 0,0-1 1 0 0,4-1-74 0 0,7-2 136 0 0,-11 2-76 0 0,1 0 0 0 0,-1 0 0 0 0,1 1 0 0 0,0 0 0 0 0,-1 1 0 0 0,1-1-60 0 0,0 1 55 0 0,0-1 0 0 0,0 0 0 0 0,-1 0 0 0 0,1 0 0 0 0,-1-1 1 0 0,1 0-56 0 0,9-3 109 0 0,16 0 92 0 0,-16 0-124 0 0,-9 3-49 0 0,-1 0 0 0 0,1 1 1 0 0,0 0-1 0 0,-1 0 0 0 0,1 0 1 0 0,0 1-29 0 0,1-1 31 0 0,0 0 0 0 0,0 0 0 0 0,0 0 0 0 0,-1-1 0 0 0,2 0-31 0 0,14-4 45 0 0,1 4-37 0 0,52 2-8 0 0,-73 0 0 0 0,1 0 0 0 0,-1-1 0 0 0,0 1 0 0 0,0-1 0 0 0,0 1 0 0 0,1-1 0 0 0,-1 0 0 0 0,0 0 0 0 0,3-2 0 0 0,9-2 0 0 0,6 2 8 0 0,-6 2-29 0 0,-2 1-26 0 0,-1 1-34 0 0,3-1-121 0 0,-9 0 48 0 0,6 0-54 0 0,-8 0 99 0 0,-1 0-59 0 0,0 0-2 0 0,0 0-49 0 0,0 0-57 0 0,0 0-67 0 0,-1 0 34 0 0,1 0-43 0 0,0 0-39 0 0,0 0-34 0 0,0 0-123 0 0,1 0-33 0 0,7 0-1279 0 0</inkml:trace>
  <inkml:trace contextRef="#ctx0" brushRef="#br1" timeOffset="4056.15">443 1184 7312 0 0,'0'0'165'0'0,"0"0"22"0"0,0 0 9 0 0,0 0-61 0 0,0 0-13 0 0,0 0 38 0 0,0 0 132 0 0,0 0 245 0 0,0 0 21 0 0,0 0-30 0 0,0 0-135 0 0,0 0-60 0 0,0 0-11 0 0,0 0-2 0 0,2 0-2 0 0,9 0-4 0 0,-9 0-2 0 0,-2 0-7 0 0,0 0-28 0 0,3 0-11 0 0,8 0 217 0 0,2 0-51 0 0,1 0-54 0 0,0 0-61 0 0,1 0-63 0 0,-2 0-67 0 0,1 0-71 0 0,-3 0-77 0 0,-6-3 43 0 0,-2 0-59 0 0,-1 2-11 0 0,5-2 20 0 0,10-6 50 0 0,-9 4-41 0 0,-6 4-34 0 0,-1 0 0 0 0,1 1 1 0 0,-1-1-1 0 0,1 0 1 0 0,-1 0-1 0 0,1 1 0 0 0,-1-1 1 0 0,1 1-1 0 0,-1-1 0 0 0,1 1 1 0 0,0 0-1 0 0,-1-1 0 0 0,1 1 1 0 0,0 0-8 0 0,0 0 4 0 0,0 0 1 0 0,-1 0-1 0 0,1-1 1 0 0,0 1-1 0 0,0 0 1 0 0,-1-1-1 0 0,1 0 1 0 0,0 1-1 0 0,-1-1 1 0 0,1 0-1 0 0,-1 0 1 0 0,1 0-1 0 0,0 0-4 0 0,-1 0 5 0 0,1 0 0 0 0,-1 0 0 0 0,1 1 0 0 0,-1-1 0 0 0,1 0 0 0 0,0 1 0 0 0,-1-1 0 0 0,1 1 0 0 0,0-1 0 0 0,0 1 0 0 0,0 0 0 0 0,-1-1 0 0 0,1 1-5 0 0,0 0 5 0 0,0 0 1 0 0,-1 0 0 0 0,1 0-1 0 0,0-1 1 0 0,-1 1 0 0 0,1 0-1 0 0,-1-1 1 0 0,1 0 0 0 0,-1 1-1 0 0,1-1 1 0 0,-1 0-1 0 0,1 0 1 0 0,-1 0 0 0 0,1 0-6 0 0,6-4 1 0 0,55-26-1 0 0,-32 25 0 0 0,-22 2-4 0 0,1-2-79 0 0,-4 4-15 0 0,1 1-51 0 0,-2 1-21 0 0,-1-1 71 0 0,6-3-34 0 0,-6 2 10 0 0,-2 0-26 0 0,1 1-78 0 0,0-1-94 0 0,0 1-115 0 0,-2 1 169 0 0,1-1-35 0 0,0 1-39 0 0,0-1-39 0 0,0 1-43 0 0,0 0-45 0 0,0 0-47 0 0,1 0-49 0 0,8 0-1265 0 0,7 0-1034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58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207 112 5784 0 0,'0'0'132'0'0,"0"-2"17"0"0,0-9 10 0 0,0 11-157 0 0,0 0 0 0 0,0 0 1 0 0,1 0-1 0 0,-1 0 1 0 0,0 0-1 0 0,0 0 0 0 0,0 0 1 0 0,0 0-1 0 0,0 0 0 0 0,0-1 1 0 0,0 1-1 0 0,0 0 0 0 0,0 0 1 0 0,0 0-1 0 0,0 0 0 0 0,0 0 1 0 0,0 0-1 0 0,0 0 0 0 0,-1 0 1 0 0,1 0-1 0 0,0 0 0 0 0,0-1 1 0 0,0 1-1 0 0,0 0 0 0 0,0 0 1 0 0,0 0-1 0 0,0 0 0 0 0,0 0 1 0 0,0 0-1 0 0,0 0 0 0 0,0 0 1 0 0,0 0-1 0 0,0 0 0 0 0,0 0 1 0 0,0 0-1 0 0,0 0 0 0 0,-1 0 1 0 0,1 0-1 0 0,0 0 0 0 0,0 0 1 0 0,0 0-1 0 0,0 0 0 0 0,0-1 1 0 0,0 1-1 0 0,0 0 0 0 0,0 0 1 0 0,0 0-1 0 0,0 0 0 0 0,-1 0 1 0 0,1 0-1 0 0,0 1 0 0 0,0-1 1 0 0,0 0-1 0 0,0 0 0 0 0,0 0 1 0 0,0 0-1 0 0,0 0-2 0 0,-8-2 37 0 0,1-1 44 0 0,0-1 39 0 0,2 0 35 0 0,3 1 240 0 0,1 3-202 0 0,0 1-43 0 0,-1-1 45 0 0,-2 0-93 0 0,-1-1-58 0 0,3 1-8 0 0,1 0 44 0 0,-1 0-9 0 0,0 0-26 0 0,-2 1 0 0 0,1-1 44 0 0,0 0 60 0 0,1-1 97 0 0,3 2-24 0 0,0 1-81 0 0,-2 0-60 0 0,0 0-43 0 0,-3 3 7 0 0,3-4 20 0 0,-2 0-48 0 0,-3 0 47 0 0,-24 0 433 0 0,24 1-329 0 0,-5 17 6 0 0,9-15-137 0 0,-1 0 0 0 0,1 0 1 0 0,-1 0-1 0 0,1-1 0 0 0,-4 4-37 0 0,4-4 26 0 0,-1 0 1 0 0,0 1-1 0 0,1-1 1 0 0,0 1-1 0 0,-1 0 1 0 0,2 0 0 0 0,-1-1-1 0 0,-1 4-26 0 0,-5 19 106 0 0,3-11-64 0 0,0 0 13 0 0,3-11-40 0 0,1-1-1 0 0,0 0 0 0 0,0 1 1 0 0,0-1-1 0 0,0 1 1 0 0,1-1-1 0 0,-1 1 1 0 0,1-1-1 0 0,0 1-14 0 0,0 4 33 0 0,-1 0 0 0 0,0 0 1 0 0,-1-1-1 0 0,1 1 0 0 0,-2 1-33 0 0,1-2 35 0 0,0 1 1 0 0,1-1-1 0 0,0 1 0 0 0,0 0 1 0 0,0 1-36 0 0,1 17 125 0 0,-1-13-36 0 0,1-1-1 0 0,0 1 1 0 0,1-1 0 0 0,2 9-89 0 0,6 17 128 0 0,1 4-85 0 0,-3-14-46 0 0,-4-16 2 0 0,-2-8 7 0 0,0 0 0 0 0,0-1 0 0 0,0 1 0 0 0,0 0 0 0 0,1-1 0 0 0,-1 1 0 0 0,1-1 0 0 0,0 1 0 0 0,2 1-6 0 0,9 15 16 0 0,13 12 99 0 0,-21-27-83 0 0,0 0 0 0 0,1 0 0 0 0,-1-1 0 0 0,6 4-32 0 0,12 2 40 0 0,-21-9-37 0 0,6 1 28 0 0,1 0 0 0 0,-1 1 0 0 0,0 0 1 0 0,5 2-32 0 0,-11-4 13 0 0,0 0 0 0 0,0-1 0 0 0,0 1 1 0 0,0-1-1 0 0,0 1 0 0 0,0-1 0 0 0,0 0 0 0 0,0 0 1 0 0,0 0-1 0 0,2 0-13 0 0,19-4 170 0 0,-8 0-50 0 0,31-13 425 0 0,-31 9-367 0 0,-5 2 25 0 0,0-1-1 0 0,-1-1 1 0 0,0 0 0 0 0,-1 0-1 0 0,0-1 1 0 0,4-5-203 0 0,5-10 379 0 0,-3-2-33 0 0,-3-3-49 0 0,-6 1-52 0 0,-2 9-81 0 0,7-18 161 0 0,-4-5-113 0 0,-1 18-112 0 0,-3 14-49 0 0,0-1-1 0 0,0 0 1 0 0,-1 1-1 0 0,0-3-50 0 0,-1-9 85 0 0,0-3-15 0 0,-3-7-10 0 0,-7-5-5 0 0,4-5-29 0 0,-4 8 38 0 0,9 27-55 0 0,-1 1 0 0 0,0-1 0 0 0,0 1 0 0 0,0 0 0 0 0,-1-1 0 0 0,0 1 0 0 0,0 1 0 0 0,-1-1 0 0 0,1 0 0 0 0,-1 1 0 0 0,-4-4-9 0 0,-12-7 24 0 0,7 8-46 0 0,1-3-60 0 0,9 8 36 0 0,-1 0-1 0 0,1 0 1 0 0,-1 1 0 0 0,0-1-1 0 0,0 1 1 0 0,0 0-1 0 0,0 0 1 0 0,-1 0 46 0 0,-21-8-310 0 0,9 5 31 0 0,1-2-85 0 0,11 5 185 0 0,0 1-93 0 0,0 0-82 0 0,0 1-73 0 0,-1 0-167 0 0,0 1-74 0 0,0 0-208 0 0,-1 1-526 0 0,-1 2-483 0 0,-2 5-1064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1:59.6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6648 0 0,'26'0'149'0'0,"-20"0"23"0"0,-6 0 12 0 0,0 0-59 0 0,0 0-7 0 0,0 0 43 0 0,0 0 140 0 0,0 0 258 0 0,0 0 17 0 0,0 0-24 0 0,0 0-128 0 0,4 0-168 0 0,0 1-48 0 0,0 0-41 0 0,0 1-36 0 0,2 1 2 0 0,-1 1-44 0 0,8 10 89 0 0,-9-7-59 0 0,1 6 69 0 0,9-5-10 0 0,-3 8-50 0 0,-2-3-13 0 0,2 0 52 0 0,5 8 91 0 0,-13-15-189 0 0,0-1 0 0 0,-1 1-1 0 0,0 0 1 0 0,0 2-69 0 0,7 18 242 0 0,2-7-10 0 0,-3-4-76 0 0,8 32 377 0 0,-12-33-410 0 0,2 15 136 0 0,-1-14-86 0 0,-3-11-136 0 0,-1-1 1 0 0,0 0 0 0 0,0 1-1 0 0,0-1 1 0 0,0 1 0 0 0,-1-1-1 0 0,1 1 1 0 0,-1-1 0 0 0,0 1-38 0 0,0 0 35 0 0,0-1 1 0 0,0 1-1 0 0,1-1 1 0 0,0 1 0 0 0,-1-1-1 0 0,1 1 1 0 0,1-1 0 0 0,-1 0-1 0 0,0 1-35 0 0,5 11 141 0 0,-1 11 54 0 0,2-12-69 0 0,-6-13-107 0 0,-1 0 0 0 0,1 1 1 0 0,0-1-1 0 0,0 1 0 0 0,-1-1 1 0 0,1 1-1 0 0,-1-1 0 0 0,0 1 1 0 0,1-1-1 0 0,-1 1 0 0 0,0-1 1 0 0,0 1-1 0 0,0 0-19 0 0,1 6 101 0 0,0 7 17 0 0,-2-10-34 0 0,0-2 44 0 0,4 0 2 0 0,8 7-22 0 0,-9-7-10 0 0,-2-3-3 0 0,0 0 0 0 0,0 0-7 0 0,0 0-7 0 0,0 0-1 0 0,0 0-1 0 0,0 0-6 0 0,-2-3-1 0 0,-9-7 0 0 0,7 4-11 0 0,5 1-49 0 0,0 0-2 0 0,-4 0 46 0 0,-4-3-49 0 0,1-2 34 0 0,3 4-5 0 0,1 1-1 0 0,0 0 0 0 0,0-1 0 0 0,0 1 1 0 0,0-1-1 0 0,1 0 0 0 0,0 1 0 0 0,0-1 0 0 0,1 0-35 0 0,0 4 15 0 0,0 1-1 0 0,0-1 0 0 0,0 0 0 0 0,-1 1 0 0 0,1-1 0 0 0,0 0 0 0 0,-1 1 0 0 0,1-1 0 0 0,-1 0 0 0 0,0 1 0 0 0,1-1 0 0 0,-1 1 0 0 0,0-1 0 0 0,0 1-14 0 0,-5-12 53 0 0,4 4-54 0 0,1-3-36 0 0,1-26-168 0 0,0 24 126 0 0,0-1-12 0 0,0 2 47 0 0,0-23 31 0 0,0 18-36 0 0,0 16 48 0 0,0 1 0 0 0,0-1 1 0 0,1 0-1 0 0,-1 1 0 0 0,0-1 0 0 0,1 1 0 0 0,0-1 0 0 0,-1 0 0 0 0,1 1 1 0 0,0-1-1 0 0,-1 1 0 0 0,1 0 0 0 0,0-1 0 0 0,0 1 1 0 0,4-7-9 0 0,2-6-17 0 0,-3 6 9 0 0,0-1 0 0 0,0 2 0 0 0,1-1 0 0 0,0 0 0 0 0,0 1 1 0 0,1 0-1 0 0,4-4 17 0 0,3-5-43 0 0,-7 3 32 0 0,4 8 11 0 0,-5-2 0 0 0,-5 7 0 0 0,0-1 0 0 0,0 1-1 0 0,0-1 1 0 0,1 1 0 0 0,-1-1-1 0 0,0 1 1 0 0,1 0 0 0 0,-1-1-1 0 0,0 1 1 0 0,1 0 0 0 0,-1-1-1 0 0,1 1 1 0 0,-1 0 0 0 0,0-1-1 0 0,1 1 1 0 0,-1 0 0 0 0,1 0-1 0 0,-1 0 1 0 0,1-1 0 0 0,-1 1-1 0 0,1 0 1 0 0,-1 0 0 0 0,1 0-1 0 0,-1 0 1 0 0,1 0 0 0 0,-1 0-1 0 0,1 0 1 0 0,-1 0 0 0 0,1 0-1 0 0,-1 0 1 0 0,1 0 0 0 0,0 0 0 0 0,0 0-4 0 0,1 0 0 0 0,0 0 0 0 0,-1 0 1 0 0,1-1-1 0 0,-1 1 0 0 0,1-1 0 0 0,0 1 1 0 0,-1-1-1 0 0,1 1 0 0 0,-1-1 0 0 0,1 0 1 0 0,-1 0-1 0 0,0 0 0 0 0,1 0 4 0 0,6-4-1 0 0,-2 2 1 0 0,1 0 0 0 0,-1 1 0 0 0,1 0 0 0 0,0 0 0 0 0,-1 0 0 0 0,7 0 0 0 0,44 0 0 0 0,-56 2 0 0 0,3 0 0 0 0,-1 0 0 0 0,0 1 0 0 0,0-1 0 0 0,1 1 0 0 0,-1 0 0 0 0,0 0 0 0 0,0 0 0 0 0,0 0 0 0 0,0 0 0 0 0,13 5 0 0 0,7-1 0 0 0,-17-4 0 0 0,0-1 0 0 0,-1 2 0 0 0,1-1 0 0 0,-1 1 0 0 0,1-1 0 0 0,-1 2 0 0 0,0-1 0 0 0,0 0 0 0 0,0 1 0 0 0,0 0 0 0 0,0 0 0 0 0,2 3 0 0 0,41 41 0 0 0,-46-44 0 0 0,0-1 0 0 0,-1 0 0 0 0,1 0 0 0 0,0 1 0 0 0,-1-1 0 0 0,1 1 0 0 0,-1-1 0 0 0,0 1 0 0 0,0 0 0 0 0,0 0 0 0 0,0-1-1 0 0,-1 2 1 0 0,2 0 2 0 0,-1 1 0 0 0,0-1 0 0 0,1 0 0 0 0,0 0 0 0 0,0 0 0 0 0,2 3-2 0 0,6 14 38 0 0,-8-14 15 0 0,-1 2 0 0 0,1-1 0 0 0,-1 0 0 0 0,-1 0 0 0 0,0 7-53 0 0,1-7 42 0 0,-1-1 0 0 0,1 0 0 0 0,1 0 1 0 0,-1 0-1 0 0,1 0 0 0 0,3 6-42 0 0,-4-8 29 0 0,3 12 136 0 0,-4 3-1 0 0,-1-7-73 0 0,1 2 18 0 0,-1-9-53 0 0,1 1 1 0 0,0-1-1 0 0,1 1 0 0 0,-1-1 1 0 0,1 1-1 0 0,1-1-56 0 0,4 8 143 0 0,-5-13-121 0 0,0 0 1 0 0,-1 1-1 0 0,1-1 0 0 0,0 1 1 0 0,-1-1-1 0 0,1 1 0 0 0,-1-1 1 0 0,1 1-1 0 0,-1-1 0 0 0,0 1 1 0 0,1-1-1 0 0,-1 1 0 0 0,0 0-22 0 0,0 75 765 0 0,0-56-645 0 0,0 4-50 0 0,0-23-168 0 0,0-1-48 0 0,0-1-215 0 0,0 0 185 0 0,0 0-51 0 0,0 0 88 0 0,0 0-33 0 0,0 0-38 0 0,0 0-42 0 0,0 0-46 0 0,0 0-44 0 0,0 0-39 0 0,0 0-36 0 0,0-1-268 0 0,1 1-59 0 0,-1-1-46 0 0,1 0-34 0 0,4-3-1473 0 0,3-5-1298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00.3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95 6704 0 0,'0'0'149'0'0,"0"0"23"0"0,0 0 12 0 0,0-1-58 0 0,-2-1-7 0 0,0 0-31 0 0,-7-6 300 0 0,7 5 188 0 0,-1 0 22 0 0,-7-7-18 0 0,7 7-240 0 0,0 2-118 0 0,1 0-74 0 0,-1 2-73 0 0,0-1-28 0 0,1-1 69 0 0,-3-6 176 0 0,5 7-274 0 0,0-1 0 0 0,0 1 0 0 0,-1-1 1 0 0,1 1-1 0 0,0-1 0 0 0,0 1 0 0 0,-1 0 0 0 0,1-1 1 0 0,0 1-1 0 0,-1 0 0 0 0,1-1 0 0 0,-1 1 0 0 0,1 0 1 0 0,0 0-1 0 0,-1-1 0 0 0,1 1 0 0 0,-1 0 0 0 0,1 0 1 0 0,-1 0-1 0 0,1-1 0 0 0,-1 1 0 0 0,1 0 0 0 0,-1 0 1 0 0,1 0-1 0 0,-1 0 0 0 0,1 0 0 0 0,-1 0 1 0 0,1 0-1 0 0,-1 0 0 0 0,1 0 0 0 0,-1 0 0 0 0,0 0-18 0 0,-9 0 397 0 0,0 0-62 0 0,0 0-55 0 0,0 0-51 0 0,1 0-43 0 0,0 0-38 0 0,-9 0 59 0 0,13 3-30 0 0,-8 8-61 0 0,8-9-91 0 0,4-2-19 0 0,0 0-1 0 0,1 1 1 0 0,-1-1 0 0 0,1 0-1 0 0,-1 1 1 0 0,0-1 0 0 0,1 0-1 0 0,-1 1 1 0 0,1-1-1 0 0,-1 1 1 0 0,1-1 0 0 0,-1 1-1 0 0,1-1 1 0 0,-1 1 0 0 0,1-1-1 0 0,0 1 1 0 0,-1 0 0 0 0,1-1-1 0 0,0 1 1 0 0,-1-1-1 0 0,1 1 1 0 0,0 0-6 0 0,-3 4 22 0 0,-1 2 0 0 0,-1 0 0 0 0,-1-1 1 0 0,1 0-1 0 0,-1 0 1 0 0,0 0-1 0 0,-4 2-22 0 0,-8 9 39 0 0,16-15-29 0 0,0 0 1 0 0,0 1-1 0 0,1-1 0 0 0,-1 0 1 0 0,0 1-1 0 0,1 0 1 0 0,0-1-1 0 0,0 1 0 0 0,0-1 1 0 0,0 1-1 0 0,0 0 1 0 0,0 1-11 0 0,0 0 23 0 0,0 0 1 0 0,-1 0 0 0 0,1 1-1 0 0,-1-1 1 0 0,0 0 0 0 0,-3 3-24 0 0,1-1 25 0 0,0 0 0 0 0,1 1 0 0 0,-1-1 0 0 0,1 1 1 0 0,0 0-1 0 0,1 0 0 0 0,0 0 0 0 0,0 0 1 0 0,1 0-1 0 0,-1 0 0 0 0,1 1 0 0 0,1 2-25 0 0,-1-3 22 0 0,1-1 1 0 0,-1 1-1 0 0,0 0 0 0 0,-1-1 0 0 0,0 1 0 0 0,0 0-22 0 0,-2 9 45 0 0,-1 1 2 0 0,-6 26 7 0 0,10-40-49 0 0,0-1-1 0 0,1 0 1 0 0,-1 1 0 0 0,1-1-1 0 0,-1 1 1 0 0,1-1 0 0 0,0 0-1 0 0,0 1 1 0 0,0-1 0 0 0,0 1-1 0 0,0-1 1 0 0,1 1 0 0 0,-1-1 0 0 0,1 0-1 0 0,0 1 1 0 0,-1-1 0 0 0,1 0-1 0 0,0 0 1 0 0,0 1 0 0 0,1-1-5 0 0,-1 1 7 0 0,1 0-1 0 0,-1 0 1 0 0,0 0 0 0 0,0 0 0 0 0,0 0 0 0 0,-1 0 0 0 0,1 0 0 0 0,-1 0 0 0 0,1 0 0 0 0,-1 2-7 0 0,0 1 19 0 0,-1-3-13 0 0,1 0 1 0 0,-1-1-1 0 0,1 1 0 0 0,0 0 1 0 0,0 0-1 0 0,1-1 1 0 0,-1 1-1 0 0,0 0 0 0 0,1-1 1 0 0,0 1-1 0 0,-1 0 1 0 0,2 0-7 0 0,4 1 45 0 0,-5-3-44 0 0,-1-1 1 0 0,1 0 0 0 0,-1 0-1 0 0,0 0 1 0 0,1 1-1 0 0,-1-1 1 0 0,0 0-1 0 0,1 0 1 0 0,-1 1-1 0 0,0-1 1 0 0,1 0-1 0 0,-1 1 1 0 0,0-1 0 0 0,0 0-1 0 0,1 1 1 0 0,-1-1-1 0 0,0 0 1 0 0,0 1-1 0 0,0-1 1 0 0,0 1-1 0 0,1-1 1 0 0,-1 0 0 0 0,0 1-1 0 0,0-1 1 0 0,0 1-1 0 0,0-1 1 0 0,0 1-1 0 0,0-1 1 0 0,0 0-1 0 0,0 1 1 0 0,0-1-2 0 0,2 6 67 0 0,0-5-58 0 0,-1 0 0 0 0,1 1 0 0 0,0-1 0 0 0,-1 0 0 0 0,1 0 0 0 0,0 0 0 0 0,0 0 0 0 0,0-1 0 0 0,0 1 0 0 0,0 0 0 0 0,0-1 0 0 0,0 0 0 0 0,1 1-9 0 0,32 0 178 0 0,-20-1-103 0 0,-14 0-66 0 0,1 0 0 0 0,0-1 0 0 0,0 1 0 0 0,-1 0 1 0 0,1-1-1 0 0,0 1 0 0 0,0-1 0 0 0,-1 0 0 0 0,1 0 0 0 0,-1 1 0 0 0,1-1 0 0 0,-1 0 0 0 0,1 0 0 0 0,-1 0 0 0 0,1-1 0 0 0,-1 1 0 0 0,0 0 0 0 0,0 0 1 0 0,1-1-10 0 0,14-11 89 0 0,-6 9-31 0 0,-8 3-51 0 0,-1 0 0 0 0,1 1-1 0 0,-1-1 1 0 0,1 0 0 0 0,-1 1 0 0 0,0-1 0 0 0,1 0 0 0 0,-1 0 0 0 0,0 0-1 0 0,0 0 1 0 0,0 0 0 0 0,0 0 0 0 0,0-1 0 0 0,0 1 0 0 0,0 0 0 0 0,1-1-7 0 0,2-5 19 0 0,12-17 64 0 0,-2-8 41 0 0,17-47-17 0 0,-28 70-90 0 0,0 1 0 0 0,-1-1 0 0 0,0 0 0 0 0,-1 1 1 0 0,0-1-1 0 0,0 0 0 0 0,-1-9-17 0 0,1 13 8 0 0,-1 0 0 0 0,1 0 0 0 0,0-1 1 0 0,1 1-1 0 0,1-4-8 0 0,-1 3 5 0 0,-1 1 1 0 0,1-1 0 0 0,-1 0-1 0 0,0 0 1 0 0,0 0 0 0 0,-1 0-6 0 0,0-184-1 0 0,0 175 1 0 0,0-1 0 0 0,0 15 0 0 0,0 0 0 0 0,0 0 0 0 0,0 1 0 0 0,0-1 0 0 0,0 0 0 0 0,0 0 0 0 0,0 0 0 0 0,0 0 0 0 0,0 0 0 0 0,-1 1 0 0 0,1-1 0 0 0,0 0 0 0 0,-1 0 0 0 0,1 0 0 0 0,-1 0 0 0 0,0 1-1 0 0,1 0 0 0 0,-1-1 0 0 0,0 1 0 0 0,1 0 1 0 0,-1 0-1 0 0,1 0 0 0 0,-1-1 0 0 0,0 1 0 0 0,0 0 1 0 0,1 0-1 0 0,-1 0 0 0 0,0 0 0 0 0,1 0 0 0 0,-1 0 1 0 0,-2 0-61 0 0,3 0-15 0 0,0 0 10 0 0,3 3 12 0 0,-2-2 54 0 0,0 0-1 0 0,1 0 0 0 0,-1 1 1 0 0,0-1-1 0 0,0 0 1 0 0,0 1-1 0 0,-1-1 0 0 0,1 1 1 0 0,0-1-1 0 0,0 1 1 0 0,-1-1-1 0 0,1 1 0 0 0,-1 0 1 0 0,0-1-1 0 0,1 1 1 0 0,-1 0-1 0 0,0-1 1 0 0,0 2 0 0 0,0-1-3 0 0,0-1 1 0 0,1 1-1 0 0,-1 0 1 0 0,0 0-1 0 0,1-1 1 0 0,-1 1-1 0 0,1 0 1 0 0,0-1-1 0 0,-1 1 1 0 0,1 0-1 0 0,0-1 1 0 0,0 1 0 0 0,0-1 2 0 0,0 1-3 0 0,0-1 1 0 0,0 1-1 0 0,0 0 1 0 0,0-1-1 0 0,-1 1 1 0 0,1 0-1 0 0,-1-1 1 0 0,1 1-1 0 0,-1 0 1 0 0,0 0-1 0 0,1-1 1 0 0,-1 1 0 0 0,0 0 2 0 0,0 9 0 0 0,0-6 0 0 0,-1-1 0 0 0,2 1 0 0 0,-1-1 0 0 0,0 1 0 0 0,1-1 0 0 0,1 3 0 0 0,3 8 0 0 0,-3-12 0 0 0,-1 0 0 0 0,0 1 0 0 0,0-1 0 0 0,0 1 0 0 0,0-1 0 0 0,-1 1 0 0 0,0-1 0 0 0,1 1 0 0 0,-1 0 0 0 0,-1 8 0 0 0,1-8 0 0 0,-1-1 0 0 0,1 1 0 0 0,0 0 0 0 0,0-1 0 0 0,1 1 0 0 0,-1-1 0 0 0,1 1 0 0 0,0 0 0 0 0,0 1 0 0 0,26 87 0 0 0,-26-83 1 0 0,0 1 1 0 0,0 0 0 0 0,-1 0 0 0 0,0 0 0 0 0,0 0 0 0 0,-1 0-2 0 0,-1 27 53 0 0,2-32-35 0 0,0-1-1 0 0,1 1 1 0 0,0 0-1 0 0,0 0 1 0 0,1 4-18 0 0,4 4 46 0 0,-1-4 18 0 0,-3 3 43 0 0,-2-5-35 0 0,0-5-46 0 0,-1 1-1 0 0,1-1 1 0 0,0 0-1 0 0,1 0 0 0 0,-1 0 1 0 0,0 0-1 0 0,1 1 1 0 0,-1-1-1 0 0,1 0 0 0 0,0 1-25 0 0,4 5 90 0 0,-1-2-34 0 0,-2 0 36 0 0,-1 0 51 0 0,0 2 84 0 0,-1 2-3 0 0,0-7-22 0 0,0-3-96 0 0,0 0-32 0 0,0 0-13 0 0,0 0-109 0 0,0 0-14 0 0,0 0 3 0 0,0 0-32 0 0,0 0-16 0 0,0 0-34 0 0,0 0-37 0 0,0 0-44 0 0,0 0-45 0 0,0 0-45 0 0,0 0-39 0 0,0 0-37 0 0,0 0-252 0 0,0 0-61 0 0,0 0-46 0 0,0 0-35 0 0,0 0-1402 0 0,0 0-1242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01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475 144 5672 0 0,'0'0'165'0'0,"-3"-2"-10"0"0,-4-5-106 0 0,3 3 24 0 0,2 2 75 0 0,2 2 170 0 0,-3 0 288 0 0,3 0-576 0 0,-1 0 0 0 0,1 0-1 0 0,-1 0 1 0 0,1 0 0 0 0,-1 0-1 0 0,1 0 1 0 0,-1 0-1 0 0,1-1 1 0 0,-1 1 0 0 0,1 0-1 0 0,-1 0 1 0 0,1 0-1 0 0,-1 0 1 0 0,1-1 0 0 0,-1 1-1 0 0,1 0 1 0 0,0 0 0 0 0,-1-1-1 0 0,1 1 1 0 0,-1 0-1 0 0,1-1 1 0 0,0 1 0 0 0,-1 0-1 0 0,1-1 1 0 0,0 1 0 0 0,0-1-1 0 0,-1 1 1 0 0,1 0-1 0 0,0-1 1 0 0,0 1 0 0 0,-1-1-1 0 0,1 1 1 0 0,0-1-1 0 0,0 1 1 0 0,0-1 0 0 0,0 1-1 0 0,0-1 1 0 0,0 1 0 0 0,0-1-1 0 0,0 1 1 0 0,0-1-1 0 0,0 0-29 0 0,0 1 10 0 0,0 0-1 0 0,0 0 1 0 0,0 0-1 0 0,0 0 1 0 0,0 0 0 0 0,0 0-1 0 0,0 0 1 0 0,0 0-1 0 0,0 0 1 0 0,0 0-1 0 0,0-1 1 0 0,0 1-1 0 0,0 0 1 0 0,0 0-1 0 0,0 0 1 0 0,0 0-1 0 0,0 0 1 0 0,0 0-1 0 0,0 0 1 0 0,0 0-1 0 0,0 0 1 0 0,0 0-1 0 0,0 0 1 0 0,0-1-1 0 0,0 1 1 0 0,0 0-1 0 0,0 0 1 0 0,0 0-1 0 0,0 0 1 0 0,0 0 0 0 0,-1 0-1 0 0,1 0 1 0 0,0 0-1 0 0,0 0 1 0 0,0 0-1 0 0,0 0 1 0 0,0 0-1 0 0,0 0 1 0 0,0 0-1 0 0,0 0 1 0 0,0 0-1 0 0,0 0 1 0 0,0 0-1 0 0,-1 0 1 0 0,1 0-1 0 0,0 0 1 0 0,0 0-1 0 0,0 0 1 0 0,0 0-1 0 0,0 0 1 0 0,0 0-1 0 0,0 0 1 0 0,0 0 0 0 0,0 0-1 0 0,0 0 1 0 0,-1 0-1 0 0,1 0-9 0 0,-10-3 426 0 0,0-2-89 0 0,1 0-81 0 0,-4-1 228 0 0,8-4-86 0 0,-6 5-40 0 0,9 1-227 0 0,-3-3 90 0 0,-16 2 133 0 0,10-6 12 0 0,9 11-314 0 0,-1-1 1 0 0,1 1-1 0 0,-1-1 1 0 0,1 1-1 0 0,-1 0 1 0 0,1 0 0 0 0,-2 0-53 0 0,4 0 0 0 0,0 0 14 0 0,-1 0 0 0 0,1 0 0 0 0,0 0 0 0 0,-1 0 0 0 0,1 0 1 0 0,0 0-1 0 0,-1 0 0 0 0,1 0 0 0 0,0 0 0 0 0,-1 0 0 0 0,1 0 0 0 0,0 0 1 0 0,0 0-1 0 0,-1-1 0 0 0,1 1 0 0 0,0 0 0 0 0,-1 0 0 0 0,1 0 1 0 0,0 0-1 0 0,0-1 0 0 0,-1 1 0 0 0,1 0 0 0 0,0 0 0 0 0,0 0 0 0 0,-1-1 1 0 0,1 1-15 0 0,-25-16 556 0 0,14 10-412 0 0,3 2-39 0 0,7 4-104 0 0,-30-5 395 0 0,18-6-224 0 0,9 9-32 0 0,1 0-63 0 0,-6 3-19 0 0,6-1-11 0 0,-13 0 139 0 0,12-1-113 0 0,-1 1-1 0 0,1-1 1 0 0,0 1 0 0 0,-1 0-1 0 0,1 1 1 0 0,0-1-1 0 0,-1 1 1 0 0,1 0 0 0 0,-4 1-73 0 0,-1 5 128 0 0,2-1-74 0 0,-3 3-48 0 0,2-5-37 0 0,3-2 16 0 0,0 1 0 0 0,0 0 1 0 0,1 0-1 0 0,-1 0 0 0 0,1 1 0 0 0,0-1 0 0 0,0 1 0 0 0,0 0 1 0 0,-1 1 14 0 0,2-2 0 0 0,0 0 0 0 0,1 0 0 0 0,-1 0 0 0 0,1 1 1 0 0,-1-1-1 0 0,1 1 0 0 0,0-1 0 0 0,0 1 0 0 0,1 0 1 0 0,-1-1-1 0 0,1 1 0 0 0,-1 0 0 0 0,1 2 0 0 0,-4 9 8 0 0,-2 5 27 0 0,-10 32-5 0 0,16-45-12 0 0,-1 0 0 0 0,1-1 0 0 0,1 1 1 0 0,-1 2-19 0 0,1 10 42 0 0,0 18 61 0 0,3-14-63 0 0,1-7-30 0 0,-1-9 3 0 0,-2-1 1 0 0,1 1-1 0 0,-1 0 1 0 0,0-1-1 0 0,0 1 1 0 0,-1 0-14 0 0,0-4 5 0 0,0 1 0 0 0,0-1 1 0 0,1 1-1 0 0,-1-1 0 0 0,1 0 1 0 0,0 1-1 0 0,1 1-5 0 0,6 13 59 0 0,-7-15-54 0 0,0-1 0 0 0,1 0 1 0 0,-1 0-1 0 0,1 0 0 0 0,-1 0 1 0 0,1 0-1 0 0,-1 0 1 0 0,1 0-1 0 0,0 0 0 0 0,0-1 1 0 0,1 1-6 0 0,6 6 23 0 0,2 8 4 0 0,-3-10-12 0 0,0 0 0 0 0,0-1 1 0 0,1 0-1 0 0,0 0 0 0 0,1-1-15 0 0,-5-1 3 0 0,0-1 5 0 0,-1 0 1 0 0,0 0 0 0 0,0 0-1 0 0,1-1 1 0 0,-1 0 0 0 0,1 0 0 0 0,-1 0-1 0 0,1 0 1 0 0,-1-1 0 0 0,1 1-1 0 0,0-1 1 0 0,-1-1 0 0 0,2 1-9 0 0,40 0 74 0 0,-16 0-57 0 0,-27 0-17 0 0,-1 0 0 0 0,1 0 0 0 0,0 0 0 0 0,0-1 0 0 0,-1 1 0 0 0,1-1 0 0 0,0 0 0 0 0,-1 1 0 0 0,1-1 0 0 0,-1 0 0 0 0,1-1 0 0 0,0 1 0 0 0,-1 0 0 0 0,0 0 0 0 0,0 0 0 0 0,1 0 0 0 0,-1 0 0 0 0,0 0 0 0 0,1 1 0 0 0,-1-1 0 0 0,0 1 0 0 0,1-1 0 0 0,-1 1 0 0 0,1 0 0 0 0,0 0-1 0 0,16-3-39 0 0,-4-3-58 0 0,-5 2-3 0 0,-2 2-48 0 0,4-2-4 0 0,-10 2 65 0 0,1 0-51 0 0,-1 1-33 0 0,0-1-62 0 0,-1-1-75 0 0,1 1-86 0 0,-2 0 35 0 0,1 1-54 0 0,-1-1-48 0 0,1 0-41 0 0,-1 0-147 0 0,0 1-41 0 0,0-2-178 0 0,0 0-479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01.7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411 113 5064 0 0,'0'0'108'0'0,"0"0"17"0"0,0 0 14 0 0,0-3-10 0 0,0-4-86 0 0,3 1 22 0 0,1 0 67 0 0,2-1 155 0 0,-6 7-287 0 0,3-3 550 0 0,-3 3 24 0 0,0 0-26 0 0,0-1-349 0 0,0-1-44 0 0,0 1-38 0 0,0 0-34 0 0,0-2 15 0 0,0 0-30 0 0,0 1 22 0 0,0-1 280 0 0,0 3-6 0 0,0 0-18 0 0,-3-2-8 0 0,-7-9-2 0 0,7 9 0 0 0,3-1 0 0 0,0 3-321 0 0,0-1-1 0 0,0 1 1 0 0,0-1 0 0 0,0 1 0 0 0,0-1 0 0 0,0 1 0 0 0,0-1 0 0 0,0 1 0 0 0,-1-1 0 0 0,1 1 0 0 0,0-1 0 0 0,0 1 0 0 0,0 0-1 0 0,-1-1 1 0 0,1 1 0 0 0,0-1 0 0 0,0 1 0 0 0,-1 0 0 0 0,1-1 0 0 0,0 1 0 0 0,-1 0 0 0 0,1-1 0 0 0,0 1 0 0 0,-1 0 0 0 0,1-1-1 0 0,-1 1 1 0 0,1 0 0 0 0,0 0 0 0 0,-1 0 0 0 0,1-1-15 0 0,-17 0 445 0 0,12 1-333 0 0,0-3 202 0 0,1 0-271 0 0,-1 0 52 0 0,-2 0 69 0 0,-3 1 137 0 0,-2 1 0 0 0,5 0-139 0 0,0 1-69 0 0,1 0-52 0 0,-8-2 164 0 0,1-4 27 0 0,1 0-20 0 0,1 4-30 0 0,-1 2-6 0 0,9-1-131 0 0,0 1 0 0 0,0 0 0 0 0,-1 0 0 0 0,1 0 0 0 0,0 0 0 0 0,0 1 0 0 0,-1-1 0 0 0,1 1 0 0 0,0 0 1 0 0,0 0-46 0 0,-6 4 95 0 0,8-4-77 0 0,0 0-1 0 0,-1 0 1 0 0,1 0-1 0 0,-1-1 1 0 0,1 1-1 0 0,-1 0 1 0 0,1-1-1 0 0,-1 1 1 0 0,1-1 0 0 0,-1 0-1 0 0,0 1 1 0 0,1-1-1 0 0,-1 0 1 0 0,0 0-18 0 0,0 0 15 0 0,0 0 0 0 0,1 1 0 0 0,-1-1 0 0 0,0 0 0 0 0,0 1 0 0 0,1-1 0 0 0,-1 1 0 0 0,0 0 0 0 0,1-1 0 0 0,-1 1 0 0 0,0 0 0 0 0,1 0 0 0 0,-1 0-15 0 0,1 0 15 0 0,-1 0-1 0 0,1 0 1 0 0,-1 0-1 0 0,1 0 1 0 0,-1-1-1 0 0,0 1 1 0 0,0-1-1 0 0,1 1 1 0 0,-1-1-1 0 0,0 0 1 0 0,0 1-1 0 0,1-1 1 0 0,-1 0-15 0 0,0 0 12 0 0,0 0 0 0 0,1 0 0 0 0,-1 1 0 0 0,0-1 0 0 0,1 0 0 0 0,-1 1 0 0 0,1-1 0 0 0,-1 1 0 0 0,0 0 0 0 0,1-1 0 0 0,0 1 0 0 0,-1 0 0 0 0,1 0 0 0 0,-1 0-12 0 0,-6 4 51 0 0,-14 5 101 0 0,18-9-134 0 0,1 0 1 0 0,-1 0-1 0 0,1 1 0 0 0,-1-1 0 0 0,1 1 0 0 0,-1 0 0 0 0,1 0 0 0 0,0 0 1 0 0,0 0-1 0 0,0 1 0 0 0,0-1 0 0 0,1 1 0 0 0,-1 0 0 0 0,1 0 1 0 0,0 0-1 0 0,-1 0 0 0 0,1 1-18 0 0,-14 28 64 0 0,11-1 0 0 0,3-27-63 0 0,0 0-1 0 0,0 1 1 0 0,0-1 0 0 0,1 0 0 0 0,-1 1 0 0 0,1-1 0 0 0,1 1-1 0 0,-1 0 1 0 0,0-1 0 0 0,1 1 0 0 0,0-1 0 0 0,0 1-1 0 0,1 0 0 0 0,-1 3 0 0 0,1 1 0 0 0,0-1 0 0 0,1 0 0 0 0,0 0 0 0 0,0 1 0 0 0,0-2 0 0 0,0 0 0 0 0,-1 0 0 0 0,0 0 0 0 0,0 7 0 0 0,-1-10 0 0 0,1-1 0 0 0,-1 0 0 0 0,0 0 0 0 0,1 1 0 0 0,0-1 0 0 0,-1 0 0 0 0,1 0 0 0 0,1 0 0 0 0,0 3 0 0 0,4 9 0 0 0,-4-3 0 0 0,-1-8 0 0 0,0 0 0 0 0,0 0 0 0 0,0-1 0 0 0,1 1 0 0 0,-1 0 0 0 0,1-1 0 0 0,0 1 0 0 0,0-1 0 0 0,1 2 1 0 0,3 4-1 0 0,-1-4 2 0 0,-2 1 0 0 0,1-1 0 0 0,-1 1 0 0 0,0 0 0 0 0,2 5-2 0 0,-3-2 14 0 0,4 8 15 0 0,5-6-20 0 0,-9-10-8 0 0,-1 0 0 0 0,1 1 0 0 0,-1-1-1 0 0,0 0 1 0 0,1 1 0 0 0,-1-1 0 0 0,0 1 0 0 0,0-1-1 0 0,0 1 1 0 0,0 0 0 0 0,0-1 0 0 0,0 1 0 0 0,-1 0-1 0 0,1 0 1 0 0,0 1-1 0 0,0 0 7 0 0,1 0-1 0 0,0 0 1 0 0,0 0 0 0 0,0 0-1 0 0,1 0 1 0 0,-1 0-1 0 0,1-1 1 0 0,-1 1 0 0 0,1-1-1 0 0,0 0 1 0 0,2 2-7 0 0,1 0 12 0 0,1 0-1 0 0,-1 0 1 0 0,1 0-1 0 0,-1-1 1 0 0,5 1-12 0 0,13 5 62 0 0,-20-7-52 0 0,0 0 1 0 0,0-1-1 0 0,0 0 1 0 0,0 0 0 0 0,0 0-1 0 0,0 0 1 0 0,0-1-1 0 0,3 1-10 0 0,75-1 280 0 0,-80 0-272 0 0,-1 0-1 0 0,1 0 1 0 0,0-1-1 0 0,-1 1 0 0 0,1-1 1 0 0,0 1-1 0 0,-1-1 1 0 0,1 1-1 0 0,-1-1 1 0 0,1 0-1 0 0,-1 1 0 0 0,1-1 1 0 0,-1 0-1 0 0,0 0-7 0 0,8-4 22 0 0,1 0-7 0 0,-8 4-5 0 0,1 0-1 0 0,-1 0 1 0 0,0 0-1 0 0,0-1 1 0 0,0 1-1 0 0,0-1 1 0 0,0 1 0 0 0,0-1-1 0 0,0 0-9 0 0,1 0 11 0 0,-1 0-1 0 0,1 0 1 0 0,0 0-1 0 0,0 0 1 0 0,0 1-1 0 0,1-1-10 0 0,-2 1 1 0 0,0 0-1 0 0,0 0 1 0 0,0 0-1 0 0,0 0 1 0 0,-1 0-1 0 0,1 0 1 0 0,0 0-1 0 0,-1-1 1 0 0,1 1-1 0 0,-1-1 0 0 0,1 1 1 0 0,-1-1-1 0 0,1 0 0 0 0,3-9 0 0 0,1-1-8 0 0,1 3-45 0 0,-5 7-99 0 0,0 0 39 0 0,1-2-18 0 0,1-1 92 0 0,2-7 78 0 0,-3 8-86 0 0,-2 1-45 0 0,1-1-66 0 0,-1 1-79 0 0,1-1-96 0 0,-1 2 33 0 0,0-1-61 0 0,0 1-65 0 0,0-1-71 0 0,0 1-76 0 0,0-1-81 0 0,0 1-87 0 0,0-1-92 0 0,4-3-1136 0 0,4-4-1112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02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10824 0 0,'0'0'241'0'0,"0"0"38"0"0,0 0 14 0 0,2 2-21 0 0,-2-2-272 0 0,5 6 68 0 0,1 1-40 0 0,5 17-6 0 0,-7-16 52 0 0,-1-2 66 0 0,-3 0 35 0 0,0 6 248 0 0,0-10-338 0 0,0 0-1 0 0,0 0 0 0 0,-1 0 1 0 0,2-1-1 0 0,-1 1 1 0 0,0 0-1 0 0,0 0 0 0 0,1 0 1 0 0,-1 0-1 0 0,1 0 1 0 0,0 0-85 0 0,3 6 288 0 0,7 19 481 0 0,-6-17-601 0 0,-1 1-24 0 0,-1-4-15 0 0,-2 1 18 0 0,0 0 48 0 0,-1 1-3 0 0,2-2-51 0 0,0 1-22 0 0,2 2 3 0 0,1 1 14 0 0,0 1 89 0 0,0-2-50 0 0,2 5 112 0 0,-6-2-42 0 0,1-2-72 0 0,4 1 15 0 0,-1-4-81 0 0,2 7 100 0 0,-1-3-56 0 0,-3-7-101 0 0,0 11 29 0 0,-1 0-69 0 0,4-6-7 0 0,0-1 14 0 0,9 19 38 0 0,-14-26-182 0 0,-1 1 102 0 0,1-1 80 0 0,0 5 167 0 0,-1-4-193 0 0,0-2-52 0 0,0 1-51 0 0,0 0-63 0 0,0 0-76 0 0,-1 0-102 0 0,1 0-107 0 0,0 0-123 0 0,0-1 224 0 0,0-1-36 0 0,0 0-42 0 0,0 0-57 0 0,0 0-52 0 0,0 0-45 0 0,0 0-161 0 0,0 0-45 0 0,0 0-195 0 0,0 0-524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02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96 12152 0 0,'-4'0'68'0'0,"0"-1"36"0"0,-11-6 512 0 0,12 4-503 0 0,0 1-93 0 0,0-2 168 0 0,0 3-73 0 0,1 2-55 0 0,1 0-39 0 0,-2-2-33 0 0,0-4 40 0 0,-3-5 73 0 0,2 4 53 0 0,-2-1 182 0 0,4 5 32 0 0,1 0-97 0 0,0 0-82 0 0,1 0-66 0 0,0 0-39 0 0,1-2 17 0 0,-1 3-6 0 0,0 0 3 0 0,0-1 301 0 0,0 2-167 0 0,0 0-49 0 0,0 0 29 0 0,0-3 78 0 0,0 3-245 0 0,0-1-6 0 0,-1-4-14 0 0,1 1 64 0 0,2 1 66 0 0,0 0 109 0 0,4-3-224 0 0,-2 2-44 0 0,0 1-167 0 0,1 2 76 0 0,4 4-32 0 0,-8-2 84 0 0,2 1-31 0 0,-1-1-7 0 0,0 1-23 0 0,0-1-43 0 0,-1 0-18 0 0,0 0-45 0 0,0 0-50 0 0,0 0-59 0 0,-1-1 319 0 0,1 1-380 0 0,-1 0-57 0 0,1-1-52 0 0,-1 0-45 0 0,0 1-156 0 0,1-1-44 0 0,-1 0-190 0 0,0 0-510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13.5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95 8952 0 0,'0'-13'200'0'0,"0"10"33"0"0,0 3 15 0 0,0 3-36 0 0,-2 27 145 0 0,2-28-312 0 0,0 0-1 0 0,-1 0 1 0 0,1 1 0 0 0,0-1 0 0 0,0 0-1 0 0,1 0 1 0 0,-1 0 0 0 0,0 0 0 0 0,1 0-1 0 0,-1 0 1 0 0,1 0 0 0 0,0 0 0 0 0,0 1-45 0 0,4 5 142 0 0,1 2 61 0 0,-4 7 44 0 0,-2-6-120 0 0,0-4-37 0 0,0 0 0 0 0,0 0-1 0 0,0 0 1 0 0,1 0 0 0 0,1 4-90 0 0,8 10 293 0 0,-4 8 22 0 0,-2-12-154 0 0,-2-11-81 0 0,0 1-1 0 0,0-1 1 0 0,-1 1 0 0 0,0 0 0 0 0,0 0 0 0 0,-1-1-80 0 0,-1 7 131 0 0,1 8 94 0 0,3-5 1 0 0,-1-11-179 0 0,1 2 31 0 0,-1 0-1 0 0,0 0 1 0 0,-1 0 0 0 0,1 1 0 0 0,-1-1 0 0 0,0 6-78 0 0,-2-1 106 0 0,1 9 88 0 0,3-4 34 0 0,2-7-115 0 0,2 9 76 0 0,-6-12-85 0 0,-1 2 34 0 0,3 4 88 0 0,3-3-56 0 0,-1-2-56 0 0,1 5 94 0 0,0-1-45 0 0,-3-5-68 0 0,1-1-82 0 0,-1-2 98 0 0,0-1 60 0 0,7-1 304 0 0,-1-2-259 0 0,-3 0-163 0 0,4 1 90 0 0,-7-1-102 0 0,-1 1 1 0 0,1-1-1 0 0,0 0 1 0 0,0 0 0 0 0,0 0-1 0 0,-1-1 1 0 0,1 1 0 0 0,0-1-1 0 0,0 1 1 0 0,0-1-1 0 0,0 0-41 0 0,2-12 196 0 0,-2 8-143 0 0,0 1-1 0 0,0 0 0 0 0,1 0 0 0 0,-1 0 0 0 0,1 0 0 0 0,0 1 1 0 0,2-2-53 0 0,0 0 77 0 0,-1-1 0 0 0,1 1 0 0 0,-1-1 0 0 0,4-5-77 0 0,-3 2 48 0 0,-2 4-16 0 0,0-1 0 0 0,0 1 0 0 0,-1-1 1 0 0,0 0-1 0 0,2-4-32 0 0,1-12 70 0 0,-5 15-47 0 0,1-1 0 0 0,0 1 0 0 0,1 0 1 0 0,1-3-24 0 0,-1 3 12 0 0,0 0 0 0 0,0 0 0 0 0,1-7-12 0 0,-3 8 10 0 0,1 0 0 0 0,0 0 1 0 0,0 1-1 0 0,0-1 0 0 0,1 1 0 0 0,0-1 1 0 0,1 0-11 0 0,-2 1 6 0 0,0 1 1 0 0,1 0-1 0 0,-2-1 1 0 0,1 1 0 0 0,-1-1-1 0 0,1 1 1 0 0,-1-1-1 0 0,0 0 1 0 0,-1 1-1 0 0,1-2-6 0 0,-1-54 0 0 0,0 29 1 0 0,0-61-13 0 0,0 90 4 0 0,-1 0-1 0 0,1 0 1 0 0,0 0-1 0 0,0 1 1 0 0,-1-1-1 0 0,1 0 0 0 0,-1 1 1 0 0,0-1-1 0 0,1 0 1 0 0,-1 1-1 0 0,0-1 1 0 0,0 1-1 0 0,0-1 9 0 0,0 0-13 0 0,0 1 1 0 0,0-1-1 0 0,0 1 0 0 0,0-1 1 0 0,1 0-1 0 0,-1 1 0 0 0,0-1 1 0 0,1 0-1 0 0,0 1 0 0 0,-1-1 1 0 0,1 0-1 0 0,0 0 0 0 0,0 0 13 0 0,0 1-16 0 0,0-1-1 0 0,0 1 0 0 0,-1-1 1 0 0,1 0-1 0 0,0 1 1 0 0,-1-1-1 0 0,1 1 0 0 0,-1-1 1 0 0,1 1-1 0 0,-2-2 17 0 0,-6-8-223 0 0,6 9 53 0 0,1 0 46 0 0,0-2-20 0 0,2-3 16 0 0,-1 7 83 0 0,0-7-345 0 0,0 1 111 0 0,0 1 55 0 0,0-6-202 0 0,0 8 218 0 0,0 1-52 0 0,1 2 2 0 0,-1-1-53 0 0,1 1 113 0 0,0 0-33 0 0,0 0-36 0 0,0 0-34 0 0,1 0-392 0 0,0 0 106 0 0,-1 0-47 0 0,2 0-733 0 0,-1 0-569 0 0,-1 0-1085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51.9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1 442 5936 0 0,'0'0'169'0'0,"0"0"-29"0"0,0 0 13 0 0,0 1 75 0 0,2 1 210 0 0,0 0-419 0 0,0 0 44 0 0,1-1 39 0 0,-1 0 35 0 0,1 1 66 0 0,0-1 36 0 0,1 0 84 0 0,2 1 210 0 0,5-1 371 0 0,-3-1-375 0 0,-1 0-186 0 0,-3 0-216 0 0,0 0-36 0 0,-2 0-59 0 0,11 0 461 0 0,3 1-41 0 0,5 0 82 0 0,1-1-95 0 0,-2-1-109 0 0,-4-2-121 0 0,-1-4 93 0 0,-6 2-92 0 0,3 1 41 0 0,-1 1-98 0 0,0-1-4 0 0,-3 1-21 0 0,-1 1 11 0 0,1-2 40 0 0,10-7 32 0 0,6 6-69 0 0,-13-8-12 0 0,-6 9-122 0 0,4-2 78 0 0,11-9 179 0 0,-12 8-176 0 0,5-6 71 0 0,-11 10-71 0 0,0 1-37 0 0,-2-1-27 0 0,0-1-31 0 0,1-2 6 0 0,10-10 0 0 0,-9 0 0 0 0,-2 16 0 0 0,0-1 0 0 0,0 0 0 0 0,0 1 0 0 0,0-1 0 0 0,0 0 0 0 0,0 1 0 0 0,0-1 0 0 0,0 0 0 0 0,0 1 0 0 0,-1-1 0 0 0,1 0 0 0 0,0 1 0 0 0,0-1 0 0 0,-1 0 1 0 0,1 1-1 0 0,0-1 0 0 0,-1 1 0 0 0,1-1 0 0 0,-1 1 0 0 0,1-1 0 0 0,-1 1 0 0 0,1-1 0 0 0,-1 1 0 0 0,1-1 0 0 0,-1 1 0 0 0,0 0 0 0 0,1-1-1 0 0,-1 1 0 0 0,1-1 1 0 0,-1 1-1 0 0,1 0 0 0 0,-1-1 0 0 0,1 1 0 0 0,-1-1 0 0 0,1 1 0 0 0,-1-1 0 0 0,1 0 1 0 0,0 1-1 0 0,-1-1 0 0 0,1 1 0 0 0,0-1 0 0 0,-1 0 0 0 0,1 1 0 0 0,0-1 0 0 0,0 0 0 0 0,0 1 1 0 0,0-1-1 0 0,-1 0 0 0 0,1 1 0 0 0,0-1 0 0 0,0 0 0 0 0,0 1 0 0 0,1-1 1 0 0,-2 0-8 0 0,1 0 0 0 0,0 0 1 0 0,0 0-1 0 0,0 0 0 0 0,-1 0 0 0 0,1 0 0 0 0,0 0 0 0 0,-1 0 0 0 0,1 0 1 0 0,0 1-1 0 0,-1-1 0 0 0,0 0 0 0 0,1 0 0 0 0,-1 0 0 0 0,1 1 0 0 0,-1-1 0 0 0,0 0 1 0 0,0 1-1 0 0,1-1 0 0 0,-1 0 0 0 0,0 1 0 0 0,0-1 0 0 0,0 1 0 0 0,1-1 1 0 0,-1 1-1 0 0,0 0 0 0 0,0-1 8 0 0,-15-10-70 0 0,14 9 66 0 0,0-1 1 0 0,0 0 0 0 0,0 0 0 0 0,0 0-1 0 0,0 0 1 0 0,0-1 3 0 0,2 2-5 0 0,-1 0 0 0 0,0 0 0 0 0,0 0 1 0 0,0 1-1 0 0,0-1 0 0 0,0 0 0 0 0,-1 1 0 0 0,1-1 0 0 0,0 1 0 0 0,-1-1 1 0 0,0 1-1 0 0,1-1 0 0 0,-2 1 5 0 0,-20-11-10 0 0,15 8 27 0 0,-8 1 74 0 0,15 3-84 0 0,1 1 0 0 0,-1-1 0 0 0,0 0 0 0 0,0 0 0 0 0,0-1 0 0 0,0 1 0 0 0,0 0 0 0 0,1 0 0 0 0,-1 0 0 0 0,0 0 0 0 0,0-1 0 0 0,0 1 0 0 0,1 0 0 0 0,-1-1 0 0 0,0 1-7 0 0,-4-7 58 0 0,5 7-57 0 0,0-1 0 0 0,0 1 0 0 0,0-1 0 0 0,-1 1 1 0 0,1-1-1 0 0,0 1 0 0 0,-1 0 0 0 0,1-1 0 0 0,0 1 1 0 0,-1 0-1 0 0,1-1 0 0 0,-1 1 0 0 0,1 0 0 0 0,0-1 0 0 0,-1 1 1 0 0,1 0-1 0 0,-1 0 0 0 0,1 0 0 0 0,-1-1 0 0 0,1 1 1 0 0,-1 0-1 0 0,1 0 0 0 0,-1 0 0 0 0,1 0 0 0 0,-1 0 0 0 0,1 0 1 0 0,-1 0-1 0 0,1 0 0 0 0,-1 0 0 0 0,1 0 0 0 0,-1 0 1 0 0,1 0-2 0 0,-1 0 0 0 0,0 0 0 0 0,0 0 0 0 0,1 0 0 0 0,-1 0 0 0 0,0 0 0 0 0,1 0 0 0 0,-1 1 0 0 0,0-1 0 0 0,1 0 0 0 0,-1 0 0 0 0,0 0 0 0 0,1 1 0 0 0,-1-1 0 0 0,1 0 0 0 0,-1 1 0 0 0,0-1 0 0 0,1 1 1 0 0,-1-1-1 0 0,1 0 0 0 0,-1 1 0 0 0,1-1 0 0 0,-1 1 0 0 0,1-1 0 0 0,0 1 0 0 0,-1 0 0 0 0,1-1 0 0 0,-1 1-1 0 0,1-1 1 0 0,0 1-1 0 0,-1 0 0 0 0,1-1 0 0 0,-1 1 1 0 0,1-1-1 0 0,-1 1 0 0 0,1-1 0 0 0,-1 0 1 0 0,1 1-1 0 0,-1-1 0 0 0,0 0 1 0 0,1 1-1 0 0,-1-1 0 0 0,1 0 0 0 0,-1 1 1 0 0,0-1-1 0 0,1 0 0 0 0,-1 0 1 0 0,0 0-1 0 0,1 0 0 0 0,-1 0 0 0 0,0 0 1 0 0,0 0-1 0 0,1 0 0 0 0,-1 0 1 0 0,-12 0-70 0 0,-3 0-100 0 0,11 3 12 0 0,-8 10 24 0 0,-13 13 103 0 0,22-17 31 0 0,-1 3 5 0 0,1-4-5 0 0,3-6 0 0 0,0-1 0 0 0,0 0 0 0 0,0 1 0 0 0,0-1 0 0 0,0 1 0 0 0,1 0 0 0 0,-1-1 0 0 0,1 1 0 0 0,-1-1 0 0 0,1 1 0 0 0,0 0 0 0 0,0-1 0 0 0,-1 1 0 0 0,1 0 0 0 0,0 0 0 0 0,0 1 0 0 0,0 0 0 0 0,0-1 0 0 0,-1 1 0 0 0,1-1 0 0 0,-1 1 0 0 0,0-1 0 0 0,1 1 0 0 0,-1-1 0 0 0,0 0 0 0 0,-2 2 0 0 0,2-1 0 0 0,0-1 0 0 0,0 0 0 0 0,0 1 0 0 0,0-1 0 0 0,1 1 0 0 0,-1-1 0 0 0,0 1 0 0 0,1-1 0 0 0,0 1 0 0 0,0-1 0 0 0,0 3 0 0 0,0 2 0 0 0,0-5 0 0 0,0 0 0 0 0,0 0 0 0 0,0 1 0 0 0,0-1 0 0 0,0 0 0 0 0,-1 0 0 0 0,1 0 0 0 0,0 0 0 0 0,-1 0 0 0 0,0 1 0 0 0,-1 2 0 0 0,0-1 0 0 0,0 0 0 0 0,0 0 0 0 0,1 1 0 0 0,0-1 0 0 0,-1 1 0 0 0,2-1 0 0 0,-1 1 0 0 0,1-1 0 0 0,-1 1 0 0 0,1 0 0 0 0,0-1 0 0 0,1 2 0 0 0,-1-5-1 0 0,0 1 1 0 0,0-1 0 0 0,0 1 0 0 0,1-1 0 0 0,-1 1-1 0 0,0 0 1 0 0,1-1 0 0 0,0 1 0 0 0,-1-1 0 0 0,1 0-1 0 0,0 1 1 0 0,0-1 0 0 0,-1 1 0 0 0,7 11 15 0 0,-4 10 43 0 0,-4-22-55 0 0,1-1-1 0 0,0 0 1 0 0,0 1-1 0 0,0-1 1 0 0,0 0-1 0 0,0 1 1 0 0,0-1-1 0 0,0 0 1 0 0,0 1-1 0 0,0-1 1 0 0,0 0-1 0 0,1 1 1 0 0,-1-1-1 0 0,0 0 1 0 0,0 0-1 0 0,0 1 1 0 0,0-1-1 0 0,0 0 1 0 0,1 1-1 0 0,-1-1 1 0 0,0 0-1 0 0,0 0 1 0 0,0 1 0 0 0,1-1-1 0 0,-1 0 1 0 0,0 0-3 0 0,11 18 74 0 0,-1-1-11 0 0,1-4 18 0 0,-7-9-53 0 0,-2-2-11 0 0,0 1 1 0 0,0-1-1 0 0,1 1 0 0 0,-1-1 0 0 0,1 0 0 0 0,-1 0 0 0 0,1 0 1 0 0,0-1-1 0 0,2 2-17 0 0,22 2 119 0 0,-15 1-45 0 0,-10-5-63 0 0,-1 0-1 0 0,0 0 0 0 0,1 0 1 0 0,0-1-1 0 0,-1 1 1 0 0,1 0-1 0 0,-1-1 0 0 0,1 0 1 0 0,0 1-1 0 0,-1-1 0 0 0,1 0 1 0 0,0 0-1 0 0,-1 0 1 0 0,1 0-11 0 0,2 0 2 0 0,0 0 0 0 0,0-1 0 0 0,0 0 0 0 0,0 1 0 0 0,0-1 0 0 0,0-1 0 0 0,0 1 0 0 0,-1-1 0 0 0,1 1 0 0 0,2-3-2 0 0,-4 3 0 0 0,1 1 0 0 0,-1-1 0 0 0,0 0 0 0 0,1 1 0 0 0,-1-1 0 0 0,0 1 0 0 0,1 0 0 0 0,-1 0 0 0 0,0 0 0 0 0,3 0 0 0 0,12-1 0 0 0,4-10 0 0 0,8 6 0 0 0,-1-3 3 0 0,-8 1-64 0 0,-4 0-53 0 0,-4 0-73 0 0,9-6-233 0 0,-17 12 331 0 0,0 0 0 0 0,1 1 0 0 0,-1 0 0 0 0,0-1 0 0 0,4 1 89 0 0</inkml:trace>
  <inkml:trace contextRef="#ctx0" brushRef="#br0" timeOffset="540.27">995 80 8496 0 0,'-14'-14'190'0'0,"12"12"28"0"0,2-1 10 0 0,-3-10-26 0 0,-3 4-142 0 0,2 5 19 0 0,4 4-79 0 0,-6-5 266 0 0,1 0 37 0 0,3 4-160 0 0,1 0 0 0 0,-1 0 0 0 0,1 0 0 0 0,-1 1 0 0 0,0-1 0 0 0,1 0 0 0 0,-1 1 0 0 0,0-1 0 0 0,0 1 0 0 0,0-1 0 0 0,-1 1-143 0 0,-4-1 421 0 0,-1 1-85 0 0,6 0-258 0 0,1 0-51 0 0,0 1 0 0 0,1-1 0 0 0,-1 0 0 0 0,0-1 0 0 0,1 1 0 0 0,-1 0-1 0 0,0 0 1 0 0,1 0 0 0 0,-1 0 0 0 0,0 0 0 0 0,1-1 0 0 0,-1 1 0 0 0,0 0-1 0 0,1-1 1 0 0,-1 1 0 0 0,1 0 0 0 0,-1-1 0 0 0,0 1 0 0 0,1-1 0 0 0,-1 1 0 0 0,1-1-1 0 0,0 1 1 0 0,-1-1 0 0 0,1 1 0 0 0,-1-1 0 0 0,1 1-27 0 0,0-1 26 0 0,-1 0-1 0 0,1 1 1 0 0,-1-1 0 0 0,1 1-1 0 0,-1-1 1 0 0,1 1 0 0 0,-1-1-1 0 0,1 1 1 0 0,-1-1 0 0 0,1 1 0 0 0,-1 0-1 0 0,1-1 1 0 0,-1 1 0 0 0,0 0-1 0 0,1 0 1 0 0,-1-1 0 0 0,0 1-1 0 0,1 0 1 0 0,-1 0 0 0 0,0 0-1 0 0,1 0 1 0 0,-1 0 0 0 0,0-1 0 0 0,1 2-1 0 0,-1-1 1 0 0,0 0-26 0 0,-39 0 923 0 0,26 0-645 0 0,0 0-32 0 0,3 0-74 0 0,1 0-38 0 0,1 0-43 0 0,2 0-50 0 0,-4 2 177 0 0,-10 11-38 0 0,11 1-144 0 0,9-14-36 0 0,0 1 0 0 0,0-1 1 0 0,0 0-1 0 0,0 1 1 0 0,0-1-1 0 0,0 0 1 0 0,0 0-1 0 0,-1 1 1 0 0,1-1-1 0 0,0 0 1 0 0,0 0-1 0 0,0 0 0 0 0,0 0 1 0 0,-1-1-1 0 0,-13 1 47 0 0,12 0-43 0 0,2 0-3 0 0,0 0-1 0 0,0 0 1 0 0,0 0-1 0 0,0 0 1 0 0,0 0-1 0 0,0 0 1 0 0,0 0 0 0 0,0 0-1 0 0,0 0 1 0 0,0 1-1 0 0,0-1 1 0 0,1 0-1 0 0,-1 1 1 0 0,0-1-1 0 0,0 1 1 0 0,0-1-1 0 0,0 1 1 0 0,0-1-1 0 0,1 1 1 0 0,-1 0-1 0 0,0-1 1 0 0,1 1-1 0 0,-1 0 1 0 0,0-1-1 0 0,1 1 1 0 0,-1 0 0 0 0,1 0-1 0 0,-1 0 1 0 0,1 0-1 0 0,-1-1 1 0 0,1 1-1 0 0,-1 1 0 0 0,1-1 3 0 0,-1 0-1 0 0,0 0 1 0 0,1 0 0 0 0,-1 0-1 0 0,0-1 1 0 0,0 1 0 0 0,1 0-1 0 0,-1 0 1 0 0,0-1 0 0 0,0 1-1 0 0,0-1 1 0 0,0 1 0 0 0,0 0-1 0 0,0-1 1 0 0,0 0 0 0 0,-1 1-3 0 0,-9 5 21 0 0,6 8 22 0 0,-8 1-32 0 0,0 1-11 0 0,7 16 0 0 0,-4-17 0 0 0,7 1 0 0 0,3-14 0 0 0,0 0 0 0 0,1-1 0 0 0,-1 1 0 0 0,0-1 0 0 0,1 1 0 0 0,-1 0 0 0 0,1-1 0 0 0,-1 1 0 0 0,1-1 0 0 0,0 1 0 0 0,-1-1 0 0 0,1 1 0 0 0,0-1 0 0 0,0 1 0 0 0,4 6 0 0 0,0 2-5 0 0,-4-8-3 0 0,0 1 1 0 0,0-1-1 0 0,0 0 0 0 0,1 0 1 0 0,-1 0-1 0 0,1 0 0 0 0,-1 0 1 0 0,1 0-1 0 0,0 0 8 0 0,0 1-3 0 0,1 1 0 0 0,-1-1 0 0 0,1 1-1 0 0,-1-1 1 0 0,1 4 3 0 0,-2-4 0 0 0,1 0 0 0 0,-1-1 1 0 0,0 0-1 0 0,0 1 0 0 0,1-1 0 0 0,0 0 0 0 0,-1 0 0 0 0,1 0 0 0 0,0 0 0 0 0,0 0 0 0 0,0 0 0 0 0,0 0 0 0 0,0-1 0 0 0,0 1 0 0 0,1-1 0 0 0,-1 1 1 0 0,3 0-1 0 0,7 1 0 0 0,-8-2 0 0 0,0 0 0 0 0,0 1 0 0 0,0-1 0 0 0,0 1 0 0 0,0 0 0 0 0,-1-1 0 0 0,1 2 0 0 0,0-1 0 0 0,47 29 0 0 0,37 17 0 0 0,-51-27 0 0 0,26 20 0 0 0,-39-24 0 0 0,-17-12 0 0 0,0 1 0 0 0,0 0 0 0 0,-1 0 0 0 0,4 5 0 0 0,3 2 0 0 0,11 11 0 0 0,-21-21 0 0 0,-1 2 0 0 0,-1-3 0 0 0,-1 0 0 0 0,1 1 1 0 0,-1-1-1 0 0,1 0 0 0 0,-1 1 1 0 0,0-1-1 0 0,0 0 0 0 0,0 1 1 0 0,0 1-1 0 0,-1 0 7 0 0,1-4-6 0 0,1 0 0 0 0,-1 0 0 0 0,0 0 0 0 0,0 0 0 0 0,0 0 0 0 0,0 0 0 0 0,0 0 0 0 0,0 0 0 0 0,0 1 0 0 0,0-1 0 0 0,0 0 0 0 0,0 0 0 0 0,0 0 0 0 0,0 0 0 0 0,0 0 0 0 0,0 0 0 0 0,0 0 0 0 0,0 0 0 0 0,0 0 0 0 0,0 0 0 0 0,-1 1 0 0 0,1-1 0 0 0,0 0 0 0 0,0 0 0 0 0,0 0 0 0 0,0 0 0 0 0,0 0 0 0 0,0 0 0 0 0,0 0 0 0 0,0 0 0 0 0,0 0 0 0 0,0 0 0 0 0,0 0 0 0 0,0 0 0 0 0,0 0 0 0 0,0 0 0 0 0,0 0 0 0 0,-1 0 0 0 0,1 0 0 0 0,0 1 0 0 0,0-1 0 0 0,0 0 0 0 0,0 0 0 0 0,0 0 0 0 0,0 0 0 0 0,0 0 0 0 0,0 0 0 0 0,0 0 0 0 0,0 0 0 0 0,-1 0 0 0 0,1 0 0 0 0,0 0 0 0 0,0 0 0 0 0,0-1 0 0 0,0 1 0 0 0,0 0 1 0 0,0 0-2 0 0,-1 0 3 0 0,1 0 0 0 0,0 0 0 0 0,-1 0 0 0 0,1 0 0 0 0,-1 0 0 0 0,1 0 0 0 0,0 0 0 0 0,-1 0 0 0 0,1 0 1 0 0,-1 0-1 0 0,1 0 0 0 0,-1 0 0 0 0,1 1 0 0 0,0-1 0 0 0,-1 0 0 0 0,1 0 0 0 0,0 0 0 0 0,-1 0 1 0 0,1 1-1 0 0,0-1 0 0 0,-1 0 0 0 0,1 0 0 0 0,0 1 0 0 0,-1-1 0 0 0,1 0 0 0 0,0 1 0 0 0,-1-1 1 0 0,1 0-1 0 0,0 1 0 0 0,0-1 0 0 0,0 0 0 0 0,-1 1 0 0 0,1-1 0 0 0,0 1 0 0 0,0-1 0 0 0,0 0 0 0 0,0 1 1 0 0,0-1-1 0 0,0 1 0 0 0,0-1 0 0 0,0 0 0 0 0,0 1 0 0 0,0-1 0 0 0,0 1 0 0 0,0-1 0 0 0,0 1 1 0 0,0-1-1 0 0,0 0 0 0 0,0 1-3 0 0,0 0 6 0 0,1 0 1 0 0,-1 0-1 0 0,0-1 1 0 0,0 1-1 0 0,0 0 1 0 0,0 0-1 0 0,-1 0 1 0 0,1 0-1 0 0,0-1 1 0 0,0 1-1 0 0,0 0 1 0 0,-1 0-1 0 0,1 0 1 0 0,0-1-1 0 0,-1 1 1 0 0,1 0-1 0 0,-1 0 1 0 0,1-1 0 0 0,-1 1-7 0 0,-28 15 191 0 0,11-9-94 0 0,5-3-48 0 0,8-4-40 0 0,1 1 1 0 0,-1 1-1 0 0,1-1 1 0 0,0 1 0 0 0,0-1-1 0 0,-2 2-9 0 0,3-1 7 0 0,-1 0-1 0 0,0 0 0 0 0,1-1 1 0 0,-1 0-1 0 0,0 1 1 0 0,0-1-1 0 0,0 0 0 0 0,0-1 1 0 0,0 1-1 0 0,-3-1-6 0 0,4 0 6 0 0,0 0 0 0 0,-1 1 0 0 0,1-1-1 0 0,0 1 1 0 0,0-1 0 0 0,0 1 0 0 0,-1 0 0 0 0,1 0-1 0 0,-2 2-5 0 0,-11 2 1 0 0,-13 1-1 0 0,14-1 4 0 0,12-3 2 0 0,-1-1 1 0 0,1 0-1 0 0,0 0 0 0 0,-1 0 0 0 0,1 0 0 0 0,0-1 1 0 0,-1 1-1 0 0,-1-1-6 0 0,-6 0-57 0 0,0 0 47 0 0,-29 0 137 0 0,30 0-116 0 0,-5 0-61 0 0,8 0-17 0 0,0 0-36 0 0,-4 0-116 0 0,0 0-98 0 0,0 0-116 0 0,6 0 169 0 0,-1 0-35 0 0,5 0 44 0 0,-1 0-36 0 0,-1 0-389 0 0,1-1 97 0 0,-1 1-51 0 0,-1-2-741 0 0,-3-2-581 0 0,-2-5-1106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14.0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0 285 7112 0 0,'0'0'157'0'0,"0"0"23"0"0,0 0 13 0 0,3 0-22 0 0,10-2-136 0 0,3-12-35 0 0,-12 10 45 0 0,1 1 80 0 0,1-1 179 0 0,1 1 95 0 0,9-7 582 0 0,-11 6-705 0 0,2-2-62 0 0,-4 2 97 0 0,2-1-47 0 0,2-2 13 0 0,0-1-53 0 0,2 0-7 0 0,4-2 48 0 0,-6 6-111 0 0,-3 1-41 0 0,-1-2-17 0 0,-1-1 5 0 0,0-1 2 0 0,1 3-2 0 0,1 0 17 0 0,3 0 43 0 0,-1 0-31 0 0,0 0 0 0 0,0-1-1 0 0,0 0 1 0 0,-1 0 0 0 0,1 0 0 0 0,-1-1 0 0 0,0 0-130 0 0,5-6 227 0 0,1 1 34 0 0,-4 4-167 0 0,17-17 226 0 0,-18 18-253 0 0,-1 1-42 0 0,-3 0 39 0 0,-2-18 0 0 0,0 4-54 0 0,0 19-9 0 0,0 0 0 0 0,0 0 1 0 0,0-1-1 0 0,0 1 0 0 0,1 0 0 0 0,-1 0 0 0 0,0 0 0 0 0,0 0 0 0 0,0 0 0 0 0,0 0 0 0 0,0 0 0 0 0,0 0 1 0 0,0 0-1 0 0,0 0 0 0 0,0-1 0 0 0,0 1 0 0 0,-1 0 0 0 0,1 0 0 0 0,0 0 0 0 0,0 0 0 0 0,0 0 0 0 0,0 0 1 0 0,0 0-1 0 0,0 0 0 0 0,0 0 0 0 0,0 0 0 0 0,0 0 0 0 0,0 0 0 0 0,0-1 0 0 0,0 1 0 0 0,0 0 0 0 0,0 0 1 0 0,0 0-1 0 0,0 0 0 0 0,0 0 0 0 0,-1 0 0 0 0,1 0 0 0 0,0 0 0 0 0,0 0 0 0 0,0 0 0 0 0,0 0 0 0 0,0 0 0 0 0,0 0 1 0 0,0 0-1 0 0,0 0 0 0 0,0 0 0 0 0,0 0 0 0 0,0 0 0 0 0,-1 0 0 0 0,1 0 0 0 0,0 0 0 0 0,0 0 0 0 0,0 0 1 0 0,0 0-1 0 0,0 0 0 0 0,0 0 0 0 0,0 0-1 0 0,-5 0 31 0 0,2 0 35 0 0,-11 0 242 0 0,5 0-204 0 0,-3 0-62 0 0,-6 0-98 0 0,18 0 56 0 0,-1 0 0 0 0,1 0 0 0 0,-1 0 0 0 0,1 0 0 0 0,-1 0 0 0 0,1 0 0 0 0,-1 0 0 0 0,1 0 0 0 0,-1 0 0 0 0,1 0 0 0 0,-1 0 0 0 0,1 0 0 0 0,-1 0 0 0 0,1 0 0 0 0,-1 1 0 0 0,1-1 0 0 0,-1 0 0 0 0,1 0 0 0 0,0 0 0 0 0,-1 1 0 0 0,1-1 0 0 0,-1 0 0 0 0,1 1 0 0 0,0-1 0 0 0,-1 0 0 0 0,1 1 0 0 0,0-1 0 0 0,-1 1 0 0 0,1-1 0 0 0,0 0 0 0 0,0 1 0 0 0,-1 0 0 0 0,-3 5 0 0 0,-9 0 0 0 0,10-5-1 0 0,0 1 1 0 0,1 0 0 0 0,-1 0-1 0 0,1 0 1 0 0,0 1 0 0 0,-1-1-1 0 0,1 1 1 0 0,0-1 0 0 0,1 1 0 0 0,-1-1-1 0 0,0 1 1 0 0,1 0 0 0 0,-1 1 0 0 0,-6 10-36 0 0,-2-2-48 0 0,7-8 54 0 0,0-1 0 0 0,0 1 0 0 0,1 0 0 0 0,-1 0 0 0 0,1 0 1 0 0,-1 2 29 0 0,-3 4-25 0 0,0 1 42 0 0,1-1 18 0 0,1 0-1 0 0,0 0 1 0 0,0 0 0 0 0,1 0-1 0 0,1 1 1 0 0,-1 2-35 0 0,-1 5 33 0 0,-1 14-19 0 0,0-16-16 0 0,3-10 4 0 0,0 1 0 0 0,1 0 0 0 0,-1-1 0 0 0,1 1 0 0 0,1 0 0 0 0,-1 0-2 0 0,1 135 282 0 0,0-82-62 0 0,1-57-206 0 0,-1-1 1 0 0,0 0-1 0 0,0 1 1 0 0,1-1-1 0 0,0 1 1 0 0,-1-1-1 0 0,1 0 1 0 0,0 1 0 0 0,0 0-15 0 0,12 17 55 0 0,-3-2-49 0 0,-7-10-6 0 0,-3-7 0 0 0,0 1 0 0 0,1-1 0 0 0,-1 0 0 0 0,0 1 0 0 0,1-1 0 0 0,-1 0 0 0 0,1 0 0 0 0,0 1 0 0 0,-1-1 0 0 0,1 0 0 0 0,0 0 0 0 0,-1 0 0 0 0,1 0 0 0 0,0 0 0 0 0,0 0 0 0 0,0 0 0 0 0,0 0 0 0 0,0 0 0 0 0,0-1 0 0 0,0 1 0 0 0,1 0 0 0 0,11 4 0 0 0,-11-1 0 0 0,4 3 0 0 0,15-2 0 0 0,-14 2 0 0 0,-6-7 0 0 0,-1 1 0 0 0,0-1 0 0 0,1 1 0 0 0,-1-1 0 0 0,1 1 0 0 0,-1-1 0 0 0,1 1 0 0 0,-1-1 0 0 0,1 0 0 0 0,-1 1 0 0 0,1-1 0 0 0,-1 0 0 0 0,1 0 0 0 0,-1 1 0 0 0,1-1 0 0 0,-1 0 0 0 0,1 0 0 0 0,0 0 0 0 0,-1 0 0 0 0,1 1 0 0 0,-1-1 0 0 0,1 0 0 0 0,0 0 0 0 0,-1 0 0 0 0,1 0 0 0 0,-1-1 0 0 0,1 1 0 0 0,0 0 0 0 0,0 0 0 0 0,15 1-2 0 0,21 0 4 0 0,-12-6-33 0 0,-17 3-43 0 0,12-6 15 0 0,-12 4-20 0 0,-1 1-47 0 0,0 0-74 0 0,0-1-90 0 0,0-1-110 0 0,-4 3 99 0 0,0 0-56 0 0,0 1-48 0 0,1-1-43 0 0,2-2-548 0 0,1 0-96 0 0,1-3-765 0 0,2-2-1052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14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0 5728 0 0,'0'0'166'0'0,"-3"3"-6"0"0,0 1-84 0 0,1-1-58 0 0,2 12-134 0 0,2-7 97 0 0,0-1 70 0 0,0 0 93 0 0,-1-2-28 0 0,-1-1 34 0 0,0 1 37 0 0,1 0 42 0 0,-2 6 531 0 0,1 2-91 0 0,0-1-112 0 0,1-5-327 0 0,-1-2-35 0 0,1 0-37 0 0,0 0-41 0 0,2 3 148 0 0,0-1-42 0 0,1 6 129 0 0,-1 6 72 0 0,-2-9-133 0 0,0-2-78 0 0,1 0-34 0 0,2 0-1 0 0,0 1-8 0 0,-2-2-7 0 0,0 1 31 0 0,-2 2 74 0 0,4 19 241 0 0,4-2-47 0 0,-7-25-417 0 0,2 7 196 0 0,-2 0-55 0 0,-1-1-18 0 0,-1 4 19 0 0,1-2-11 0 0,1 3 139 0 0,6 0 46 0 0,-1 0-13 0 0,-4 0-54 0 0,-2-2-191 0 0,0 1 48 0 0,0 33 468 0 0,0-27-397 0 0,0-8-131 0 0,0-1-42 0 0,2-3 47 0 0,-1-6-92 0 0,-1 0 0 0 0,1 1 0 0 0,-1-1 0 0 0,1 1 0 0 0,-1-1 0 0 0,1 1 0 0 0,-1 0 0 0 0,1-1 0 0 0,-1 1 0 0 0,0-1 0 0 0,1 1 0 0 0,-1 0 0 0 0,0-1 0 0 0,0 1 0 0 0,1 0 0 0 0,-1-1 0 0 0,0 1 0 0 0,0 0 0 0 0,0-1 0 0 0,0 1 0 0 0,0 0 0 0 0,0 0 0 0 0,0-1 0 0 0,0 1 0 0 0,0 0 0 0 0,0-1 0 0 0,0 1 0 0 0,-1 0 0 0 0,1-1 0 0 0,0 1 0 0 0,0 0-1 0 0,-1-1 1 0 0,1 1 0 0 0,0-1 0 0 0,-1 1 0 0 0,1 0 0 0 0,-1-1 0 0 0,1 1 0 0 0,-1-1 0 0 0,1 1 0 0 0,-1-1 0 0 0,0 1-4 0 0,-1 2 65 0 0,2-3-1 0 0,0 0 6 0 0,0 0 20 0 0,0 0 6 0 0,0-3 0 0 0,-1-18 117 0 0,0 3-109 0 0,1-1-40 0 0,0 14-54 0 0,1 0 0 0 0,-1 0-1 0 0,1 0 1 0 0,0 0 0 0 0,0-1-10 0 0,5-10 37 0 0,-5 13-32 0 0,1 0 0 0 0,-1-1-1 0 0,0 1 1 0 0,0 0 0 0 0,-1-1 0 0 0,1 1-1 0 0,-1-1 1 0 0,0 0 0 0 0,0 1-5 0 0,0-13 27 0 0,0 9-19 0 0,0-1 0 0 0,0 0 0 0 0,1 0 0 0 0,-1 1-1 0 0,2-3-7 0 0,9-21 0 0 0,-6-1 0 0 0,5 1 0 0 0,-6 12 0 0 0,-3 15 0 0 0,0-1 0 0 0,0 0 0 0 0,1 0 0 0 0,-1 1 0 0 0,1-1 0 0 0,0 1 0 0 0,0-1 0 0 0,1 0 0 0 0,10-16 0 0 0,-8 13 0 0 0,0 0 0 0 0,1 1 0 0 0,0-1 0 0 0,0 1 0 0 0,0 1 0 0 0,-1 1 1 0 0,0 1-1 0 0,0 0 0 0 0,0 0 1 0 0,6-2-1 0 0,-6 2-4 0 0,1 0 1 0 0,0 1 0 0 0,-1-2 0 0 0,0 1 0 0 0,0-1 3 0 0,4-4-37 0 0,-8 7 33 0 0,0 1 0 0 0,1-1-1 0 0,-1 0 1 0 0,1 1 0 0 0,-1-1 0 0 0,1 1-1 0 0,0 0 1 0 0,-1-1 0 0 0,1 1-1 0 0,0 0 1 0 0,0 0 0 0 0,0 0-1 0 0,0 0 1 0 0,0 0 0 0 0,0 1 0 0 0,0-1-1 0 0,1 1 1 0 0,-1-1 0 0 0,0 1-1 0 0,0 0 1 0 0,1 0 4 0 0,1 0-2 0 0,0 0 0 0 0,0 0 0 0 0,0-1 0 0 0,0 1-1 0 0,2-2 3 0 0,3-1 0 0 0,-8 3 0 0 0,0-1 0 0 0,0 1 0 0 0,-1 0 0 0 0,1-1 0 0 0,0 1 0 0 0,0 0 0 0 0,0 0 0 0 0,0-1 0 0 0,0 1 0 0 0,0 0 0 0 0,0 0 0 0 0,0 0 0 0 0,0 0 0 0 0,0 1 0 0 0,0-1 0 0 0,0 0 0 0 0,0 0 0 0 0,-1 0 0 0 0,1 1 0 0 0,0-1 0 0 0,0 0 0 0 0,0 1 0 0 0,0-1 0 0 0,0 1 0 0 0,-1-1 0 0 0,1 1 0 0 0,0 0 0 0 0,0-1 0 0 0,30 5 0 0 0,-12 6 11 0 0,-8-8 8 0 0,-10-3-16 0 0,0 0 1 0 0,0 0 0 0 0,0 0-1 0 0,0 0 1 0 0,0 1 0 0 0,0-1-1 0 0,0 0 1 0 0,-1 1 0 0 0,1-1-1 0 0,0 0 1 0 0,0 1 0 0 0,0 0-1 0 0,0-1 1 0 0,-1 1 0 0 0,1-1-1 0 0,0 1 1 0 0,-1 0 0 0 0,1-1-1 0 0,0 1 1 0 0,-1 0-1 0 0,1 0 1 0 0,-1 0 0 0 0,1-1-1 0 0,-1 1 1 0 0,0 0 0 0 0,1 0-1 0 0,-1 0-3 0 0,13 16 54 0 0,3 0-44 0 0,-9-5-10 0 0,-3-6 0 0 0,0 0 0 0 0,0 0 0 0 0,0 0 0 0 0,5 3 0 0 0,-4-3 4 0 0,-1-1-1 0 0,1 1 0 0 0,-1 1 1 0 0,0-1-1 0 0,0 0 0 0 0,2 7-3 0 0,9 14 71 0 0,27 42 137 0 0,-18-25-37 0 0,2 4-75 0 0,-23-32-45 0 0,-1-1-36 0 0,9 1-15 0 0,-9-3-16 0 0,1-7-73 0 0,-2-5 24 0 0,1 0 39 0 0,5 4 50 0 0,-4-3-45 0 0,-1-1-24 0 0,0 0-33 0 0,0 0-51 0 0,1-1-57 0 0,-1 1-67 0 0,0-1-76 0 0,-1 0 48 0 0,0 0-45 0 0,-1 0-40 0 0,0 0-36 0 0,1 0-263 0 0,-1 1-60 0 0,0-1-49 0 0,0 1-33 0 0,0 4-1449 0 0,0 3-1280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14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47 7976 0 0,'0'0'174'0'0,"0"0"29"0"0,0 0 14 0 0,0-2-26 0 0,1 0-162 0 0,-2-2-32 0 0,-4 0 37 0 0,-6-2 62 0 0,5 2 95 0 0,-1-2 219 0 0,5 4-112 0 0,1 1-51 0 0,0-1-47 0 0,1 1-40 0 0,-1 0-16 0 0,1 0-43 0 0,0-1-22 0 0,1 1-19 0 0,-1-2 38 0 0,-1 2-21 0 0,1 0 46 0 0,-7-2 352 0 0,3 3-198 0 0,2 0-53 0 0,1 0 41 0 0,1 0 107 0 0,0 0-20 0 0,-2 0-21 0 0,-25 0 172 0 0,25 0-271 0 0,-1 0-16 0 0,2 0-206 0 0,0 0 1 0 0,0 0 0 0 0,0 0 0 0 0,0 1 0 0 0,0-1 0 0 0,0 0 0 0 0,0 0-1 0 0,0 1 1 0 0,0-1 0 0 0,0 0 0 0 0,0 1 0 0 0,0-1 0 0 0,0 1-1 0 0,0 0 1 0 0,0-1 0 0 0,0 1 0 0 0,0 0 0 0 0,0 0-11 0 0,-10 16 149 0 0,10-13-125 0 0,-1-1 0 0 0,0 0 0 0 0,0 0 0 0 0,0 0 0 0 0,-1 0 0 0 0,1 0-24 0 0,-28 30 90 0 0,6 1-36 0 0,6-3-38 0 0,-5 13-16 0 0,19-34 2 0 0,0-1 0 0 0,1 0 0 0 0,1 1 0 0 0,-1-1-2 0 0,-3 15 61 0 0,-4 0 83 0 0,7-18-93 0 0,1 1-1 0 0,0-1 1 0 0,0 1 0 0 0,0-1 0 0 0,0 1 0 0 0,1 0-1 0 0,0 3-50 0 0,0 19 161 0 0,1 2-51 0 0,1-2-80 0 0,-2-26-29 0 0,2 0 1 0 0,-1 0-1 0 0,0 0 1 0 0,1 0-1 0 0,-1 0 1 0 0,1 0-1 0 0,0 0 1 0 0,0 0-1 0 0,0 0 1 0 0,0 0-1 0 0,1-1 1 0 0,-1 1-1 0 0,1 0 1 0 0,-1-1 0 0 0,2 2-2 0 0,8 19 39 0 0,-10-19-28 0 0,1 1 0 0 0,0-1 0 0 0,0 0-1 0 0,0 0 1 0 0,1 0 0 0 0,-1 0 0 0 0,1 0 0 0 0,1 1-11 0 0,1 0 14 0 0,1 1-1 0 0,0-1 0 0 0,0 0 1 0 0,0 0-1 0 0,0-1 0 0 0,1 1 1 0 0,0-2-1 0 0,4 3-13 0 0,9 1 51 0 0,0 0-32 0 0,-12-5-10 0 0,-5-1-4 0 0,0 0 0 0 0,0 0 0 0 0,0-1 1 0 0,1 1-1 0 0,-1-1 0 0 0,0 0 0 0 0,0 0 1 0 0,1 0-1 0 0,-1 0 0 0 0,0-1 0 0 0,1 1 1 0 0,-1-1-1 0 0,0 0 0 0 0,0 0 0 0 0,0 0 1 0 0,0 0-1 0 0,1-1-5 0 0,0 0 0 0 0,1 1 1 0 0,-1-1-1 0 0,1 1 0 0 0,0 0 1 0 0,-1 0-1 0 0,1 1 0 0 0,0-1 1 0 0,0 1-1 0 0,6 0-61 0 0,9 0-65 0 0,6-3-115 0 0,-24 2 212 0 0,0 1 1 0 0,0-1 0 0 0,0 0-1 0 0,-1-1 1 0 0,1 1 0 0 0,0 0 0 0 0,-1 0-1 0 0,1-1 1 0 0,-1 1 0 0 0,1-1 28 0 0,-2 2-1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15.8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17 349 8496 0 0,'-14'14'190'0'0,"12"-12"28"0"0,2-2 10 0 0,0 0 50 0 0,2 0 152 0 0,2 0-261 0 0,-2 0-92 0 0,-1 0-1 0 0,1 0 0 0 0,0 0 0 0 0,0 0 0 0 0,0 0 1 0 0,0 0-1 0 0,-1 0 0 0 0,1 1 0 0 0,0-1 0 0 0,0 1 1 0 0,1 0-77 0 0,1 5 331 0 0,-4-5-312 0 0,1-1 1 0 0,-1 1 0 0 0,0-1-1 0 0,0 1 1 0 0,1-1 0 0 0,-1 0-1 0 0,0 1 1 0 0,1-1-1 0 0,-1 0 1 0 0,0 1 0 0 0,1-1-1 0 0,-1 0 1 0 0,1 1 0 0 0,-1-1-1 0 0,0 0 1 0 0,1 0 0 0 0,-1 1-1 0 0,1-1 1 0 0,-1 0 0 0 0,1 0-1 0 0,-1 0 1 0 0,1 0 0 0 0,-1 0-1 0 0,1 0 1 0 0,-1 0 0 0 0,1 0-1 0 0,-1 0 1 0 0,1 0 0 0 0,-1 0-1 0 0,1 0 1 0 0,-1 0 0 0 0,1 0-20 0 0,39 0 841 0 0,-12 0-359 0 0,-7 0-196 0 0,-11 0-198 0 0,-1 0-44 0 0,9-2 115 0 0,1-5-35 0 0,-9 3-48 0 0,3-1 54 0 0,-2 2-41 0 0,12-5 91 0 0,-22 8-175 0 0,16-4 169 0 0,0 5-35 0 0,0 1-30 0 0,0-6 11 0 0,-7 1-71 0 0,10-4 34 0 0,-5 1 19 0 0,3-5 11 0 0,8 6 6 0 0,-20 3-67 0 0,0 0 0 0 0,-1 0 1 0 0,0-1-1 0 0,5-2-52 0 0,1-3 108 0 0,-1-1 55 0 0,32-18 198 0 0,-38 22-215 0 0,-4-1-84 0 0,1 2-15 0 0,6-1 36 0 0,-2 2-3 0 0,-4-2-10 0 0,-1-3 39 0 0,0-12 95 0 0,0 1-54 0 0,0-6 0 0 0,0-35 133 0 0,-3 45-205 0 0,-10-1 114 0 0,0 0-24 0 0,8 2-40 0 0,-5 9 0 0 0,4-5-2 0 0,-18-4 67 0 0,20 12-160 0 0,0 1 0 0 0,1 0 0 0 0,0 0-1 0 0,0 1 1 0 0,0-1-1 0 0,-1 1 1 0 0,1 0 0 0 0,0 0-1 0 0,-1 0 1 0 0,-1 1-33 0 0,-2 0 23 0 0,1 1-37 0 0,-10 11 85 0 0,4 0-15 0 0,8-8-51 0 0,0 0 0 0 0,-1-1 0 0 0,0 1 0 0 0,0-1 0 0 0,0 0 0 0 0,-2 1-5 0 0,-8 5 48 0 0,1 7-28 0 0,-4 6 26 0 0,11-17-31 0 0,1 1 0 0 0,1 1 0 0 0,-1-1 1 0 0,1 1-1 0 0,0 0-15 0 0,-9 13 62 0 0,6-7-23 0 0,0-1 0 0 0,1 1 0 0 0,0 0 0 0 0,1 0 0 0 0,-2 9-39 0 0,1 8 71 0 0,5-20-42 0 0,0 0 0 0 0,-1-1-1 0 0,-2 4-28 0 0,2-4 31 0 0,-1 0 0 0 0,2 1 0 0 0,-1-1 0 0 0,0 8-31 0 0,0 2 39 0 0,-3 3 22 0 0,4-17-35 0 0,1 1-1 0 0,-1-1 1 0 0,1 0 0 0 0,0 0-1 0 0,1 5-25 0 0,-1 5 47 0 0,1-9-17 0 0,0 1 0 0 0,0 0 0 0 0,1 0 0 0 0,0-1-1 0 0,0 2-29 0 0,10 23 118 0 0,-6-3 8 0 0,6-8 2 0 0,-8-8-66 0 0,-3-11-49 0 0,1 1 0 0 0,-1-1 1 0 0,1 0-1 0 0,0 0 0 0 0,-1 1 1 0 0,1-1-1 0 0,0 0 0 0 0,0 0 1 0 0,1 0-1 0 0,-1 0 0 0 0,0 0 1 0 0,1 0-1 0 0,-1 0 0 0 0,1 0-13 0 0,2 2 41 0 0,1 0-1 0 0,-1 0 1 0 0,1 0-1 0 0,0 0 0 0 0,1 0-40 0 0,-4-3 15 0 0,1 0 0 0 0,-1 0 0 0 0,1 0 0 0 0,-1 0 0 0 0,1-1-1 0 0,-1 1 1 0 0,1-1 0 0 0,0 1 0 0 0,-1-1 0 0 0,1 0 0 0 0,1 0-15 0 0,11 2 106 0 0,0 2-7 0 0,-13-3-87 0 0,0 0 1 0 0,0 0 0 0 0,0-1-1 0 0,0 1 1 0 0,1-1 0 0 0,-1 0 0 0 0,0 1-1 0 0,1-1-12 0 0,18-5 107 0 0,-11 2-54 0 0,22-2 97 0 0,-1-6-46 0 0,-13 7-57 0 0,-10 3-24 0 0,-1-1 0 0 0,1 0 0 0 0,-1-1 0 0 0,0 0 0 0 0,1 0-23 0 0,24-12 103 0 0,14-3-103 0 0,-12 5 52 0 0,12-7-52 0 0,-23 8 14 0 0,-6 3-75 0 0,1 0-75 0 0,0 1-91 0 0,1 1-104 0 0,31-9-577 0 0,10 1-54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17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1 111 8120 0 0,'0'-27'234'0'0,"0"27"-229"0"0,0 0-1 0 0,0 0 0 0 0,0 0 0 0 0,0 0 1 0 0,0 0-1 0 0,0 0 0 0 0,0-1 0 0 0,-1 1 1 0 0,1 0-1 0 0,0 0 0 0 0,0 0 0 0 0,0 0 1 0 0,0 0-1 0 0,0 0 0 0 0,0-1 0 0 0,0 1 1 0 0,0 0-1 0 0,0 0 0 0 0,0 0 0 0 0,0 0 1 0 0,0 0-1 0 0,0-1 0 0 0,0 1 0 0 0,0 0 1 0 0,0 0-1 0 0,1 0 0 0 0,-1 0 0 0 0,0 0 1 0 0,0 0-1 0 0,0-1 0 0 0,0 1 0 0 0,0 0 1 0 0,0 0-1 0 0,0 0 0 0 0,0 0 0 0 0,0 0 1 0 0,0 0-1 0 0,1 0 0 0 0,-1 0 0 0 0,0 0 1 0 0,0-1-1 0 0,0 1 0 0 0,0 0 0 0 0,0 0 1 0 0,0 0-1 0 0,1 0 0 0 0,-1 0 0 0 0,0 0 1 0 0,0 0-1 0 0,0 0 0 0 0,0 0 0 0 0,0 0 0 0 0,0 0 1 0 0,1 0-5 0 0,2 1 34 0 0,-2-1-31 0 0,24-14 49 0 0,-15 11 69 0 0,5 3 115 0 0,-11 0-146 0 0,1-2 150 0 0,-4 0-215 0 0,1 1 0 0 0,-1 0 0 0 0,1 0 0 0 0,-1 0 0 0 0,1 0-1 0 0,0 0 1 0 0,-1 0 0 0 0,1 1 0 0 0,0-1 0 0 0,0 1 0 0 0,0-1 0 0 0,0 1 0 0 0,0-1-25 0 0,31 0 242 0 0,-30 1-224 0 0,10 0 30 0 0,-9 1-41 0 0,0-1 0 0 0,0 0 0 0 0,0 0 0 0 0,0-1 0 0 0,0 1 0 0 0,0-1 0 0 0,-1 1 0 0 0,3-2-7 0 0,2-1-5 0 0,-2 1-6 0 0,0 0 0 0 0,0 0 1 0 0,1 1-1 0 0,-1 0 0 0 0,0 0 0 0 0,1 0 1 0 0,4 1 10 0 0,268 0 53 0 0,-270 0-60 0 0,0-1 0 0 0,1 0 1 0 0,-1 0-1 0 0,0-1 0 0 0,2-1 7 0 0,-2 1-4 0 0,0 0 0 0 0,1 0 0 0 0,-1 1 1 0 0,0 0-1 0 0,4 1 4 0 0,77 0 49 0 0,1 0 77 0 0,211 0 471 0 0,-236 0-500 0 0,0 0-34 0 0,-45 1 75 0 0,0 1 0 0 0,9 2-138 0 0,-6 0 192 0 0,1-1 0 0 0,12-1-192 0 0,-8-2 109 0 0,1 0-45 0 0,31 0-41 0 0,-21 0-63 0 0,122 0-225 0 0,-119 0 250 0 0,-1 0 59 0 0,-10 1-41 0 0,29 6-3 0 0,-13-2 25 0 0,3-2 40 0 0,156-3 157 0 0,-137 0-212 0 0,-5 0-83 0 0,-28 1-27 0 0,33 6 100 0 0,-36-3-32 0 0,33-1 32 0 0,141-3 10 0 0,-173 0 12 0 0,9 0 74 0 0,29 3-96 0 0,-34 2 35 0 0,-2-1 47 0 0,29 0-82 0 0,4-4-9 0 0,86 0-154 0 0,-100-2 96 0 0,7-3 67 0 0,3-1 18 0 0,2 3 51 0 0,91 3 65 0 0,-55 0-129 0 0,153 0-225 0 0,448 0 208 0 0,-638-2 12 0 0,7-4 0 0 0,-13 1 0 0 0,5 3 0 0 0,154 2 26 0 0,390 0 166 0 0,-349 0-154 0 0,-101-8-36 0 0,-4 0-15 0 0,712 8-24 0 0,-710 8 13 0 0,-1 0-19 0 0,220-8 76 0 0,505 0-60 0 0,-611 0 45 0 0,-1 0 36 0 0,115 0 113 0 0,-193 0-33 0 0,0 0 40 0 0,9-8-76 0 0,-2 0-2 0 0,307 8-23 0 0,676 0 202 0 0,-756 0-239 0 0,10 0-36 0 0,-7 0 64 0 0,-214-8-45 0 0,-4 0 15 0 0,628 8 41 0 0,-646-8-73 0 0,3 0 56 0 0,148 8 60 0 0,-39 0 312 0 0,-179 0-322 0 0,-2 0-72 0 0,-88 1-36 0 0,35 6 0 0 0,-37-3 0 0 0,33 0 0 0 0,-52-4 38 0 0,23 0 152 0 0,-27 0-168 0 0,0 0-47 0 0,2 0-77 0 0,-1 0-100 0 0,-6 0 57 0 0,0 0-34 0 0,0 0-35 0 0,-1 0-40 0 0,1 0-47 0 0,-1 0-51 0 0,0 0-44 0 0,0 0-40 0 0,1 0-131 0 0,0 0-38 0 0,1 0-159 0 0,3 0-424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11.8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601 144 6048 0 0,'0'0'133'0'0,"0"0"23"0"0,0 0 11 0 0,3-3-27 0 0,4-3-97 0 0,-3 2 22 0 0,-3 2 121 0 0,1 1-36 0 0,1 0 60 0 0,-1 1-120 0 0,0 0-33 0 0,2 1 42 0 0,-3-1-24 0 0,-1 0-5 0 0,3 0 474 0 0,-3 0-17 0 0,0 0-101 0 0,0 0-46 0 0,0 0-10 0 0,0 0-196 0 0,0-1-37 0 0,-1-2 42 0 0,1 0-86 0 0,1-3-11 0 0,-1 6 5 0 0,0-3 297 0 0,5 3-72 0 0,-1-1-49 0 0,-2 0-46 0 0,-2 0-41 0 0,0 0-37 0 0,-1-1-34 0 0,-3-2 23 0 0,1 1-92 0 0,0 0 260 0 0,3 3-15 0 0,2-5-72 0 0,-3 2-79 0 0,-2-1-44 0 0,-3 1-20 0 0,1 0 42 0 0,0-4 9 0 0,5 7-110 0 0,0 0-1 0 0,0-1 0 0 0,0 1 0 0 0,-1-1 1 0 0,1 1-1 0 0,0-1 0 0 0,-1 1 1 0 0,1 0-1 0 0,0-1 0 0 0,-1 1 0 0 0,1 0 1 0 0,-1-1-1 0 0,1 1 0 0 0,0 0 1 0 0,-1 0-1 0 0,1-1 0 0 0,-1 1 0 0 0,1 0 1 0 0,-1 0-1 0 0,1 0 0 0 0,-1 0 0 0 0,1 0 1 0 0,-1-1-1 0 0,1 1 0 0 0,-1 0 1 0 0,1 0-1 0 0,-1 0 0 0 0,1 0 0 0 0,-1 0 1 0 0,1 1-1 0 0,-1-1 0 0 0,0 0-6 0 0,-7-1 69 0 0,-2-4 14 0 0,3-1-2 0 0,-4-1 81 0 0,-3 3-64 0 0,-2-2 24 0 0,4 1 25 0 0,4 0-55 0 0,6 4-72 0 0,1 0 1 0 0,-1 0-1 0 0,1 0 1 0 0,-1 0-1 0 0,1 1 0 0 0,-1-1 1 0 0,1 0-1 0 0,-1 1 1 0 0,1 0-1 0 0,-1-1 1 0 0,0 1-1 0 0,1 0 1 0 0,-1 0-1 0 0,0 0-20 0 0,-14-1 162 0 0,2-2-39 0 0,-10-5 33 0 0,18 6-127 0 0,-16-2 134 0 0,-7 5-50 0 0,14 0-77 0 0,11-1-26 0 0,1 0 1 0 0,-1 0-1 0 0,1 1 1 0 0,-1 0-1 0 0,1-1 1 0 0,-1 1-1 0 0,1 1 1 0 0,0-1-1 0 0,-1 0-10 0 0,-11 5 38 0 0,-11-1-26 0 0,-11 11-2 0 0,8-4 35 0 0,6 2-32 0 0,-21 15-13 0 0,14-8 49 0 0,11-8-46 0 0,1 2 1 0 0,0-1 0 0 0,-4 7-4 0 0,21-19 0 0 0,-1 0 0 0 0,1 0 0 0 0,-1 0 0 0 0,1 0 0 0 0,0 0 0 0 0,0 0 0 0 0,0 0 0 0 0,0 0 0 0 0,0 0 0 0 0,0 0 0 0 0,0 1 0 0 0,1-1 0 0 0,-1 0 0 0 0,1 1 0 0 0,-3 10 0 0 0,-4 3 6 0 0,-2 5 41 0 0,7-14-41 0 0,-1-1-5 0 0,1 1-1 0 0,1-1 1 0 0,-1 0 0 0 0,1 1-1 0 0,0-1 1 0 0,0 0 0 0 0,1 6-1 0 0,-1-3 0 0 0,1-6 0 0 0,0 0 0 0 0,-1-1 0 0 0,1 1 0 0 0,0 0 0 0 0,1 0 0 0 0,-1 0 0 0 0,0 0 0 0 0,1 0 0 0 0,0 0 0 0 0,-1 0 0 0 0,2 1 0 0 0,8 14 0 0 0,-5 8 0 0 0,6-5 0 0 0,-9-12-1 0 0,4 9-17 0 0,-5-17 10 0 0,1 1 1 0 0,-1 0-1 0 0,1-1 0 0 0,0 1 1 0 0,0-1-1 0 0,-1 1 1 0 0,1-1-1 0 0,1 1 8 0 0,0-1-11 0 0,0 1-1 0 0,0 0 1 0 0,0 0-1 0 0,-1 0 1 0 0,1 1-1 0 0,-1-1 1 0 0,0 1-1 0 0,0-1 1 0 0,1 1 11 0 0,17 22-54 0 0,7-2 43 0 0,36 35 11 0 0,-47-46 0 0 0,1 0 0 0 0,0-1 0 0 0,0-1 0 0 0,1 0 0 0 0,5 0 0 0 0,14 6-3 0 0,-1 0 0 0 0,4 5 3 0 0,10 8-85 0 0,-32-18 54 0 0,-6-3 0 0 0,0 0 1 0 0,1-2-1 0 0,11 6 31 0 0,-16-9-5 0 0,2 1 4 0 0,0 0-1 0 0,-1 0 1 0 0,0 1 0 0 0,8 6 1 0 0,11 4-1 0 0,-22-12 4 0 0,1 1-1 0 0,0 0 1 0 0,-1 0-1 0 0,0 0 1 0 0,0 0-1 0 0,4 5-2 0 0,3 3 46 0 0,-10-10-35 0 0,1 1 0 0 0,-1 0 0 0 0,0 1-1 0 0,0-1 1 0 0,0 1 0 0 0,0-1-1 0 0,0 1 1 0 0,-1 0 0 0 0,1 0 0 0 0,-1 0-11 0 0,-1 13 14 0 0,-1-14-12 0 0,0-1-1 0 0,0 0 0 0 0,0 1 1 0 0,0-1-1 0 0,0 1 0 0 0,1-1 1 0 0,-1 0-1 0 0,1 1 0 0 0,0-1 1 0 0,0 2-2 0 0,0-2 3 0 0,0-1 0 0 0,0 1 0 0 0,0 0 1 0 0,-1-1-1 0 0,1 1 0 0 0,-1 0 1 0 0,1 0-1 0 0,-1 0 0 0 0,0-1 1 0 0,0 1-1 0 0,0 0 0 0 0,0 0 1 0 0,0 0-1 0 0,0 0 0 0 0,0 0 1 0 0,-1-1-1 0 0,1 1 0 0 0,-1 0 0 0 0,1 0 1 0 0,-1-1-1 0 0,1 1 0 0 0,-1 0-3 0 0,-1 2 5 0 0,0 3 41 0 0,-2 1 1 0 0,1-1-1 0 0,-1 0 1 0 0,-2 3-47 0 0,-6 14 85 0 0,6-5-17 0 0,5-16-64 0 0,1 0 1 0 0,-1 0-1 0 0,0 0 1 0 0,0 0-1 0 0,-1 0 1 0 0,1 0-1 0 0,-1 0 0 0 0,1 0 1 0 0,-1-1-1 0 0,-2 3-4 0 0,-11 8 55 0 0,2-4-35 0 0,-48 29 84 0 0,51-32-91 0 0,-1 0-1 0 0,1-1 1 0 0,-1-1 0 0 0,0 0-1 0 0,-1 0-12 0 0,3-2 10 0 0,2 0-1 0 0,0 0 0 0 0,1 0-1 0 0,-1 0 1 0 0,1 1-1 0 0,-5 2-8 0 0,6-2 3 0 0,-1-1-1 0 0,0 0 0 0 0,0 0 0 0 0,-3 1-2 0 0,0-2 13 0 0,0 1 0 0 0,1-2 0 0 0,-1 1-1 0 0,0-1-12 0 0,-4 1 5 0 0,0 0 0 0 0,0 1 0 0 0,0 1 0 0 0,-8 2-5 0 0,18-4 3 0 0,-35 4 43 0 0,29-5-45 0 0,-1 0 1 0 0,1 0-1 0 0,0-1 1 0 0,-1-1-1 0 0,0 0-1 0 0,-7-2 0 0 0,10 1 0 0 0,1 2 0 0 0,-1-1 0 0 0,0 1 0 0 0,0 0 0 0 0,-3 0 0 0 0,7 1 0 0 0,0 0-1 0 0,0 0 0 0 0,-1-1 1 0 0,1 1-1 0 0,0-1 0 0 0,0 0 0 0 0,0 0 1 0 0,0 0-1 0 0,0 0 0 0 0,-2-2 1 0 0,-6-1-27 0 0,8 3-129 0 0,0 0 45 0 0,-3-1-4 0 0,1-1 106 0 0,-8-4 163 0 0,8 3-155 0 0,1 1-84 0 0,2 0-100 0 0,0 1 47 0 0,1 0-36 0 0,0 0-38 0 0,0 0-41 0 0,0 0-46 0 0,0-1-47 0 0,1 1-53 0 0,-1-1-54 0 0,1 1-59 0 0,-1-1-61 0 0,1 0-65 0 0,0 0-68 0 0,0-7-1237 0 0,0-9-1100 0 0</inkml:trace>
  <inkml:trace contextRef="#ctx0" brushRef="#br0" timeOffset="627.73">807 854 7568 0 0,'0'0'166'0'0,"0"0"29"0"0,0 0 14 0 0,2-3-25 0 0,11-7-146 0 0,-4 7-16 0 0,-5 3 61 0 0,-4 0-83 0 0,6 0 427 0 0,-1 0-90 0 0,0 0-77 0 0,-1 0-65 0 0,0 0-65 0 0,-1 0-32 0 0,11 0 187 0 0,-11 0-184 0 0,1 0 41 0 0,2 0 78 0 0,0-1-35 0 0,4-1 99 0 0,-1-2-62 0 0,2-3-26 0 0,3-3 21 0 0,-9 8-106 0 0,2-1 35 0 0,-3 2-68 0 0,1 0-1 0 0,-1 1 1 0 0,0-1-1 0 0,0 1 1 0 0,4 0-78 0 0,-4 1 71 0 0,1-2 1 0 0,-1 1-1 0 0,0 0 1 0 0,1-1-1 0 0,2 0-71 0 0,14-10 252 0 0,8 6-48 0 0,-25 4-177 0 0,21-6 131 0 0,-7-1 24 0 0,-5 2-116 0 0,-10 5-60 0 0,1 0 0 0 0,-1 0 0 0 0,0 0 0 0 0,1 0 0 0 0,-1 0 0 0 0,1 1 0 0 0,-1 0 0 0 0,1-1-6 0 0,15 1 65 0 0,-8 0-47 0 0,-9 1-13 0 0,1-1 1 0 0,0 0-1 0 0,0 1 1 0 0,0-2 0 0 0,0 1-1 0 0,-1 0 1 0 0,1 0 0 0 0,0-1-1 0 0,0 0 1 0 0,-1 1 0 0 0,2-2-6 0 0,-3 2 0 0 0,-1-1 1 0 0,0 1 0 0 0,0-1-1 0 0,1 0 1 0 0,-1 1 0 0 0,0-1 0 0 0,0 0-1 0 0,1 1 1 0 0,-1-1 0 0 0,0 0-1 0 0,0 1 1 0 0,0-1 0 0 0,0 0 0 0 0,0 1-1 0 0,0-1 0 0 0,0 1 0 0 0,0-2 22 0 0,2 4-1 0 0,12 8-10 0 0,-1-7-1 0 0,-11-3 44 0 0,-2 0 12 0 0,0 0 9 0 0,0 0-6 0 0,0 0 9 0 0,0 0-1 0 0,0 0-10 0 0,0 0-1 0 0,0 0 12 0 0,0 0 4 0 0,0 0 13 0 0,0 0 8 0 0,5 0-31 0 0,14 0 332 0 0,-14-3-315 0 0,0-3-36 0 0,-5 5-50 0 0,0 1 0 0 0,1-1 0 0 0,-1 1 0 0 0,0 0 0 0 0,0-1 0 0 0,0 1 0 0 0,1 0 0 0 0,-1-1 0 0 0,0 1 0 0 0,1 0 0 0 0,-1-1 0 0 0,0 1 0 0 0,1 0 0 0 0,-1 0 0 0 0,0-1 0 0 0,1 1 0 0 0,-1 0 0 0 0,0 0 0 0 0,1 0 0 0 0,-1 0 0 0 0,1-1 0 0 0,-1 1 0 0 0,0 0 0 0 0,1 0 0 0 0,-1 0 0 0 0,1 0 0 0 0,-1 0 0 0 0,1 0 0 0 0,-1 0 1 0 0,0 0-1 0 0,1 0-3 0 0,-1 0 1 0 0,0 0 0 0 0,0 0 0 0 0,0 0 1 0 0,0 0-1 0 0,0 0 0 0 0,1 0 0 0 0,-1 0 1 0 0,0 0-1 0 0,0 0 0 0 0,0 0 0 0 0,0 0 1 0 0,0 0-1 0 0,0 0 0 0 0,0 0 0 0 0,0 0 1 0 0,0 0-1 0 0,0 0 0 0 0,1 0 1 0 0,-1 0-1 0 0,0 0 0 0 0,0 0 0 0 0,0 0 1 0 0,0 0-1 0 0,0 0 0 0 0,0 0 0 0 0,0 0 1 0 0,0 0-1 0 0,0 0 0 0 0,0 0 0 0 0,0 0 1 0 0,0 0-1 0 0,1 0 0 0 0,-1 0 0 0 0,0 0 1 0 0,0-1-1 0 0,0 1 0 0 0,0 0 1 0 0,0 0-1 0 0,0 0 0 0 0,0 0 0 0 0,0 0 1 0 0,0 0-1 0 0,0 0 0 0 0,0 0 0 0 0,0 0 1 0 0,0 0-1 0 0,0 0 0 0 0,0-1 0 0 0,0 1 1 0 0,0 0-1 0 0,0 0 0 0 0,0 0 0 0 0,0 0 1 0 0,0 0-1 0 0,0 0 0 0 0,0 0 1 0 0,0 0-2 0 0,0-11 76 0 0,0 8 17 0 0,0 1 10 0 0,0-2-68 0 0,0 4-29 0 0,-4-7 45 0 0,-6-11 47 0 0,8 5-92 0 0,2 13-7 0 0,0 0 0 0 0,0 0 0 0 0,0-1 0 0 0,0 1 0 0 0,0 0 0 0 0,0 0 1 0 0,0 0-1 0 0,0 0 0 0 0,0 0 0 0 0,0 0 0 0 0,0 0 0 0 0,0 0 1 0 0,0 0-1 0 0,0 0 0 0 0,0-1 0 0 0,0 1 0 0 0,0 0 0 0 0,0 0 1 0 0,0 0-1 0 0,0 0 0 0 0,0 0 0 0 0,0 0 0 0 0,0 0 0 0 0,0 0 0 0 0,0 0 1 0 0,0 0-1 0 0,0 0 0 0 0,0 0 0 0 0,0-1 0 0 0,-1 1 0 0 0,1 0 1 0 0,0 0-1 0 0,0 0 0 0 0,0 0 0 0 0,0 0 0 0 0,0 0 0 0 0,0 0 1 0 0,0 0-1 0 0,0 0 0 0 0,0 0 0 0 0,0 0 0 0 0,0 0 0 0 0,-1 0 0 0 0,1 0 1 0 0,0 0-1 0 0,0 0 0 0 0,0 0 0 0 0,0 0 0 0 0,0 0 0 0 0,0 0 1 0 0,0 0-1 0 0,0 0 0 0 0,0 0 0 0 0,0 0 0 0 0,-1 0 0 0 0,1 0 1 0 0,0 0 0 0 0,-1 0-1 0 0,0 0 0 0 0,-1 0 1 0 0,1 0-1 0 0,0-1 1 0 0,-1 1-1 0 0,1 0 1 0 0,0-1-1 0 0,0 1 1 0 0,-1-1-1 0 0,1 1 1 0 0,0-1-1 0 0,0 0 1 0 0,0 0-1 0 0,0 1 1 0 0,0-1-1 0 0,0 0 1 0 0,0 0-1 0 0,0 0 1 0 0,0 0-1 0 0,0 0 1 0 0,0 0-1 0 0,1 0 1 0 0,-1-1 0 0 0,-1-3-2 0 0,1 5 4 0 0,1-1 0 0 0,0 0 0 0 0,0 1 0 0 0,-1-1 0 0 0,1 1 0 0 0,0-1 0 0 0,-1 0 0 0 0,1 1 0 0 0,-1-1-1 0 0,1 1 1 0 0,-1-1 0 0 0,1 1 0 0 0,-1-1 0 0 0,1 1 0 0 0,-1 0 0 0 0,1-1 0 0 0,-1 1 0 0 0,0 0 0 0 0,1-1 0 0 0,-1 1 0 0 0,0 0 0 0 0,0-1-2 0 0,-3-1 12 0 0,-5-3-3 0 0,8 4-4 0 0,0 0-1 0 0,-1 0 1 0 0,1 0-1 0 0,-1 1 0 0 0,1-1 1 0 0,-1 0-1 0 0,1 1 0 0 0,-1-1 1 0 0,1 1-1 0 0,-1 0 0 0 0,0-1 1 0 0,1 1-1 0 0,-1 0 1 0 0,0 0-5 0 0,-26 0 25 0 0,-41 0 108 0 0,65 0-127 0 0,1 0 1 0 0,-1 1-1 0 0,1-1 0 0 0,-1 1 0 0 0,1 0 0 0 0,0 0 1 0 0,0 0-1 0 0,-2 1-6 0 0,-11 4 4 0 0,-10-1-4 0 0,-11 11 0 0 0,29-13 7 0 0,0 0 1 0 0,-1 1-1 0 0,1 0 1 0 0,1 0-1 0 0,-1 1 1 0 0,1 0-1 0 0,-1 0 1 0 0,2 1-1 0 0,-1 0-7 0 0,-9 12-4 0 0,0 6 5 0 0,-8 11-1 0 0,-15 30 0 0 0,37-60 0 0 0,-1 0 0 0 0,1 1 0 0 0,0-1 0 0 0,0 1 0 0 0,1-1 0 0 0,0 1 0 0 0,0 0 0 0 0,0 0 0 0 0,1 4 0 0 0,0-7-1 0 0,-1 1 1 0 0,1-1 0 0 0,0 0 0 0 0,-1 0 0 0 0,0 1 0 0 0,0-1 0 0 0,0 0 0 0 0,-1 2 0 0 0,2-3 0 0 0,-1 0 0 0 0,0 0 0 0 0,1 0 0 0 0,-1 0 0 0 0,1 0 0 0 0,-1 0 0 0 0,1 0 0 0 0,0 1 0 0 0,5 26 1 0 0,-3-23-1 0 0,-1 0 0 0 0,0 0 0 0 0,0 0 0 0 0,0 4 0 0 0,-1-6 0 0 0,0-1 0 0 0,0 1 0 0 0,1-1 0 0 0,-1 1 0 0 0,1-1 0 0 0,0 1 0 0 0,0-1 0 0 0,1 1 0 0 0,-1-1 0 0 0,5 12 10 0 0,-3-2 11 0 0,-2-9-17 0 0,0 0 0 0 0,1 0 0 0 0,-1 0 0 0 0,1 0 0 0 0,-1-1 0 0 0,1 1 0 0 0,1 0 0 0 0,-1 0-4 0 0,3 2 2 0 0,0 1-1 0 0,1 0 0 0 0,0-1 0 0 0,0 0 0 0 0,0 0 1 0 0,0-1-1 0 0,1 0 0 0 0,0 0 0 0 0,5 2-1 0 0,22 13 46 0 0,-24-14-44 0 0,1-1 0 0 0,0 0 0 0 0,1-1-1 0 0,2 1-1 0 0,3-1 1 0 0,-4-1 4 0 0,-1 0 0 0 0,12 5-5 0 0,-14-4 11 0 0,1-1-1 0 0,-1-1 0 0 0,1 0 1 0 0,0 0-1 0 0,10 0-10 0 0,62-1 5 0 0,-54-1 1 0 0,-13 0-90 0 0,3 0-80 0 0,9-3-136 0 0,-18 0 169 0 0,-4 1-38 0 0,-2 1 7 0 0,0-1-59 0 0,0 1-69 0 0,0 0-82 0 0,-1 0 9 0 0,0 0-54 0 0,0 1-47 0 0,1 0-43 0 0,-1-1-147 0 0,1 1-42 0 0,1 0-179 0 0,2 0-481 0 0</inkml:trace>
  <inkml:trace contextRef="#ctx0" brushRef="#br0" timeOffset="1304.56">1990 759 7512 0 0,'0'0'166'0'0,"0"0"29"0"0,-3 0 13 0 0,2 0-196 0 0,1 0 0 0 0,-1 0 0 0 0,0 0 0 0 0,1 0 0 0 0,-1 0 0 0 0,0 0-1 0 0,1 0 1 0 0,-1-1 0 0 0,0 1 0 0 0,1 0 0 0 0,-1 0 0 0 0,0-1 0 0 0,1 1 0 0 0,-1 0 0 0 0,1-1-12 0 0,-3-5 52 0 0,0 2 18 0 0,0 1 53 0 0,0 1 36 0 0,2 2-136 0 0,1 0 1 0 0,-1 0 0 0 0,1-1 0 0 0,0 1 0 0 0,-1 0 0 0 0,1 0-1 0 0,0-1 1 0 0,-1 1 0 0 0,1 0 0 0 0,0 0 0 0 0,-1-1 0 0 0,1 1-1 0 0,0 0 1 0 0,0-1 0 0 0,-1 1 0 0 0,1 0 0 0 0,0-1 0 0 0,0 1-1 0 0,0-1 1 0 0,0 1 0 0 0,-1 0 0 0 0,1-1 0 0 0,0 1 0 0 0,0-1-1 0 0,0 1 1 0 0,0-1 0 0 0,0 1 0 0 0,0 0 0 0 0,0-1 0 0 0,0 1-1 0 0,0-1-23 0 0,0-2 598 0 0,0 3-28 0 0,-2-2-122 0 0,-13-8-26 0 0,3 7-62 0 0,10 3 9 0 0,-1 0-61 0 0,-9-1-39 0 0,-19 0 219 0 0,14 5-261 0 0,16-4-226 0 0,-32 19 304 0 0,22-11-200 0 0,1 0-1 0 0,0-3-66 0 0,1 0-12 0 0,-2 11 46 0 0,-31 15 13 0 0,30-17-26 0 0,0-1 0 0 0,-8 13-59 0 0,9-10 14 0 0,1 1 1 0 0,-4 8-15 0 0,7-8 21 0 0,0 1 0 0 0,0 0 1 0 0,0 8-22 0 0,1 3 0 0 0,1-14 6 0 0,3-12 0 0 0,1 1 0 0 0,0-1 0 0 0,0 0 0 0 0,0 1-1 0 0,0-1 1 0 0,1 0 0 0 0,-1 1 0 0 0,1 1-6 0 0,0 42 11 0 0,0-45-11 0 0,0 0 0 0 0,0-1 0 0 0,0 1 0 0 0,1 0 0 0 0,-1-1 0 0 0,0 1 0 0 0,1 0 0 0 0,-1-1 0 0 0,1 1 0 0 0,0-1 0 0 0,-1 1 0 0 0,1-1 0 0 0,0 1 0 0 0,0-1 0 0 0,0 2 0 0 0,4 4 0 0 0,0 4 0 0 0,-4-9 0 0 0,0 0 0 0 0,0 1 0 0 0,0-1 0 0 0,1 0 0 0 0,-1 0 0 0 0,1 0 0 0 0,-1 0 0 0 0,1 0 0 0 0,0 0 0 0 0,11 14 0 0 0,-4 0 0 0 0,-5-15 0 0 0,1 0 0 0 0,-1 1 6 0 0,1 0-1 0 0,-1 0 1 0 0,0 0 0 0 0,1-1 0 0 0,-1 1 0 0 0,1-1 0 0 0,-1-1 0 0 0,1 1 0 0 0,-1 0 0 0 0,1-1 0 0 0,0 0 0 0 0,-1 0 0 0 0,1-1-6 0 0,14 0 56 0 0,17-9 12 0 0,-30 8-48 0 0,-1 0-5 0 0,-1 0-1 0 0,1 0 1 0 0,0 0 0 0 0,-1-1 0 0 0,0 1 0 0 0,0-1-1 0 0,1 0 1 0 0,-2-1 0 0 0,4-2-15 0 0,3-5 79 0 0,-2 1 0 0 0,8-11-79 0 0,-8 10 64 0 0,0 0 0 0 0,9-9-64 0 0,-12 15 26 0 0,-1-1 0 0 0,1 1 0 0 0,-1-1 0 0 0,2-5-26 0 0,1-1 32 0 0,-5 10-23 0 0,0-1 0 0 0,0 1 0 0 0,-1-1 0 0 0,1 0 0 0 0,-1 1 0 0 0,0-1 0 0 0,0 0 0 0 0,0 0 0 0 0,0 0 0 0 0,0 0 0 0 0,0 0 0 0 0,-1 0 0 0 0,0 0 0 0 0,0 0 0 0 0,0 0 0 0 0,0-2-9 0 0,1 0 21 0 0,-1-1 0 0 0,1 0 0 0 0,0 0 0 0 0,1 0 1 0 0,-1 1-1 0 0,2-2-21 0 0,-2 2 27 0 0,1 0 1 0 0,-1 0-1 0 0,0 0 0 0 0,0 0 1 0 0,0-5-28 0 0,1-10 93 0 0,4 5-44 0 0,-1 0-15 0 0,-3 4-11 0 0,-1 0 1 0 0,0 0 0 0 0,-1 0 0 0 0,-1-6-24 0 0,1 2 14 0 0,0-67 165 0 0,2 67-115 0 0,9 2-64 0 0,-8 10-76 0 0,-3 3 0 0 0,0 0 4 0 0,0 3 12 0 0,-1 13 51 0 0,1-6-5 0 0,0 1 0 0 0,0-1-1 0 0,1 1 1 0 0,1 7 14 0 0,4-3-9 0 0,-5-12 7 0 0,0 0 1 0 0,0 0-1 0 0,0 0 1 0 0,0 0-1 0 0,0 1 1 0 0,0-1-1 0 0,-1 0 1 0 0,0 0 0 0 0,0 4 1 0 0,0 15-40 0 0,-1-9 35 0 0,1 0 0 0 0,0 1 0 0 0,1-1 0 0 0,2 6 5 0 0,-1-8 0 0 0,2 7 0 0 0,-1 0 0 0 0,-1 0 0 0 0,0 7 0 0 0,-2 26-30 0 0,0-1 47 0 0,0 0 50 0 0,0 0 52 0 0,0-1 56 0 0,0 0 60 0 0,0 0 61 0 0,0 0 66 0 0,1-41-276 0 0,-1-1 1 0 0,1 1 0 0 0,1 0-1 0 0,0-1 1 0 0,0 2-87 0 0,0-2 84 0 0,0 1 1 0 0,-1 0-1 0 0,1 0 0 0 0,-2-1 0 0 0,1 3-84 0 0,-1 0 69 0 0,0 39 205 0 0,0 65 157 0 0,0-112-430 0 0,0 0-1 0 0,0-1 1 0 0,1 1 0 0 0,-1 0 0 0 0,0 0 0 0 0,1-1 0 0 0,0 1-1 0 0,-1 0 1 0 0,1-1 0 0 0,0 1 0 0 0,0 0 0 0 0,0-1-1 0 0,0 1 0 0 0,0-1 1 0 0,0 1 0 0 0,0-1 0 0 0,0 1 0 0 0,-1 0 0 0 0,1-1-1 0 0,0 1 1 0 0,-1 0 0 0 0,1-1 0 0 0,-1 1 0 0 0,0 0-1 0 0,0 0 1 0 0,1-1 0 0 0,-1 1-1 0 0,0 12 28 0 0,0-12-96 0 0,0-2-48 0 0,0 0-11 0 0,0 0 38 0 0,0 0-10 0 0,0 0-50 0 0,0 0-143 0 0,0 0-264 0 0,0 0 319 0 0,0 0-12 0 0,1-1-60 0 0,0 0 109 0 0,-1 1-35 0 0,1-1-39 0 0,0 0-36 0 0,1-2-405 0 0,0 2 107 0 0,0-1-50 0 0,1-1-763 0 0,-1 1-592 0 0,-2 1-1132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59.3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4752 0 0,'0'13'101'0'0,"0"-11"22"0"0,0-4 6 0 0,0 1-121 0 0,0 0-1 0 0,0 1 1 0 0,0-1-1 0 0,0 0 1 0 0,0 1-1 0 0,0-1 0 0 0,1 0 1 0 0,-1 1-1 0 0,0-1 1 0 0,0 0-1 0 0,0 1 1 0 0,1-1-1 0 0,-1 0 1 0 0,0 1-1 0 0,1-1-7 0 0,5-1 41 0 0,-2 2 30 0 0,-2 0 74 0 0,-1 0 169 0 0,-1 0 286 0 0,0 0 28 0 0,0 2-16 0 0,0 9-86 0 0,0-9-40 0 0,0-2-6 0 0,0 3-12 0 0,0 8-52 0 0,0-9-28 0 0,0-2-4 0 0,0 0-10 0 0,0 3-38 0 0,0 23 298 0 0,-3-21-333 0 0,-7 6-45 0 0,7-9-21 0 0,3 1-3 0 0,0 10 9 0 0,0 0-53 0 0,0 1-46 0 0,0 0-37 0 0,0 12 19 0 0,0 31 92 0 0,0-53-197 0 0,1 0-1 0 0,-1 1 1 0 0,1-1 0 0 0,0 0 0 0 0,0 0 0 0 0,0 1 0 0 0,1-1 0 0 0,0 1-19 0 0,-1-3 9 0 0,0 1-1 0 0,0-1 1 0 0,0 1-1 0 0,-1-1 1 0 0,1 1-1 0 0,-1 0 1 0 0,1-1 0 0 0,-1 1-1 0 0,0 0 1 0 0,0 0-1 0 0,0-1 1 0 0,0 1-1 0 0,-1 0 1 0 0,1-1 0 0 0,-1 1-9 0 0,-3 12 43 0 0,2-8-19 0 0,0-1 0 0 0,1 0 0 0 0,0 1-1 0 0,0-1 1 0 0,0 1 0 0 0,0-1 0 0 0,1 1-1 0 0,0-1 1 0 0,1 1 0 0 0,-1-1 0 0 0,2 3-24 0 0,2 7 58 0 0,-1-9-28 0 0,-2-1 0 0 0,1 1 0 0 0,-1-1 1 0 0,0 1-1 0 0,0-1 0 0 0,-1 5-30 0 0,0-2 42 0 0,-1 0 0 0 0,0-1 1 0 0,-2 8-43 0 0,-4 14 114 0 0,6-26-98 0 0,0 3 26 0 0,0 0 0 0 0,0 1 0 0 0,1-1-1 0 0,0 0 1 0 0,1 4-42 0 0,-1-6 37 0 0,0 1 1 0 0,0 0-1 0 0,0 0 0 0 0,0-1 0 0 0,-1 1 0 0 0,-1 5-37 0 0,-9 10 151 0 0,6 8 1 0 0,0-14-85 0 0,-2 3 51 0 0,7-16-99 0 0,-1 0-1 0 0,1 1 1 0 0,0-1-1 0 0,-1 1 0 0 0,1-1 1 0 0,0 1-1 0 0,0-1 1 0 0,1 1-1 0 0,-1-1 0 0 0,1 1 1 0 0,-1-1-1 0 0,1 2-18 0 0,2 3 27 0 0,2 12 43 0 0,-10-1 26 0 0,9-6-31 0 0,-3-10-61 0 0,0-1 1 0 0,0 1 0 0 0,-1 0-1 0 0,1-1 1 0 0,0 1 0 0 0,-1 0-1 0 0,1-1 1 0 0,-1 1 0 0 0,0 0-1 0 0,0 1-4 0 0,0 7 44 0 0,0-7-35 0 0,-1 0-1 0 0,1 0 1 0 0,0-1 0 0 0,0 1 0 0 0,0 0-1 0 0,0 0 1 0 0,1 0 0 0 0,-1-1 0 0 0,1 1-1 0 0,0 0 1 0 0,0 1-9 0 0,6-1 14 0 0,-7-3-14 0 0,1 0 0 0 0,-1 0 0 0 0,0 0 0 0 0,0 0 0 0 0,0 0 0 0 0,0 0-1 0 0,1 0 1 0 0,-1 0 0 0 0,0 0 0 0 0,0 0 0 0 0,0 0 0 0 0,0 0 0 0 0,1 0 0 0 0,-1 1 0 0 0,0-1-1 0 0,0 0 1 0 0,0 0 0 0 0,0 0 0 0 0,1 0 0 0 0,-1 0 0 0 0,0 0 0 0 0,0 1 0 0 0,0-1-1 0 0,0 0 1 0 0,0 0 0 0 0,0 0 0 0 0,0 0 0 0 0,0 1 0 0 0,1-1 0 0 0,-1 0 0 0 0,0 0 0 0 0,0 0-1 0 0,0 0 1 0 0,0 1 0 0 0,0-1 0 0 0,0 0 0 0 0,1 27 74 0 0,-1-26-70 0 0,0 0 0 0 0,0-1 0 0 0,0 1 0 0 0,0 0 0 0 0,0 0 0 0 0,0 0-1 0 0,0 0 1 0 0,0 0 0 0 0,0-1 0 0 0,-1 1 0 0 0,1 0 0 0 0,0 0 0 0 0,-1 0 0 0 0,1 0-4 0 0,-7 1-16 0 0,3-1-77 0 0,4-1 92 0 0,-1 0-110 0 0,0 0-36 0 0,0 0-224 0 0,1 0-502 0 0,0 0-56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2:59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7200 0 0,'13'13'165'0'0,"-10"-11"22"0"0,-3-2 6 0 0,0 3-28 0 0,0 3-114 0 0,0-2 21 0 0,0-1 73 0 0,-3 0 167 0 0,-6 10 222 0 0,6-4-127 0 0,3-2-115 0 0,-1 1 39 0 0,1 0 46 0 0,0 1 54 0 0,0-3-95 0 0,-1 14 221 0 0,1-5-223 0 0,0 1-67 0 0,1-2-76 0 0,2-3-82 0 0,3 3 80 0 0,-5-13-160 0 0,0 0 0 0 0,-1 1 0 0 0,1-1 0 0 0,0 1 0 0 0,-1-1 1 0 0,1 1-1 0 0,-1-1 0 0 0,1 1 0 0 0,-1-1 0 0 0,0 1 0 0 0,1-1 0 0 0,-1 1 1 0 0,0 0-30 0 0,0 92 1045 0 0,0-92-1032 0 0,0 0 0 0 0,-1 0 0 0 0,1-1 0 0 0,0 1 0 0 0,-1 0 0 0 0,1 0 0 0 0,-1-1-1 0 0,0 1 1 0 0,1 0 0 0 0,-1-1 0 0 0,0 1 0 0 0,0-1 0 0 0,0 1-13 0 0,0-1 11 0 0,0 1-1 0 0,0-1 1 0 0,0 1-1 0 0,0 0 1 0 0,1-1-1 0 0,-1 1 1 0 0,1 0 0 0 0,-1 0-1 0 0,1-1 1 0 0,-1 1-1 0 0,1 0 1 0 0,0 0-1 0 0,0 0-10 0 0,0 29 18 0 0,0-28-95 0 0,0 0 63 0 0,0 5 154 0 0,0-4-117 0 0,0-2-54 0 0,0 0-47 0 0,0 0-72 0 0,0 1-82 0 0,0-1-97 0 0,0 1-110 0 0,0-3 118 0 0,0 0-50 0 0,0 0-46 0 0,0 0-39 0 0,0 0-135 0 0,0 0-39 0 0,0 0-164 0 0,0 0-439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00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 5008 0 0,'0'-3'-81'0'0,"0"1"73"0"0,0 0 67 0 0,0 1 63 0 0,0 0 57 0 0,0 0 50 0 0,0 0 47 0 0,0 1 39 0 0,0-1 259 0 0,0 2 66 0 0,0 2 1447 0 0,0-1-1477 0 0,0 0-36 0 0,0 0-54 0 0,0 0-68 0 0,0-1-199 0 0,0 1-42 0 0,0-1-48 0 0,0 0-54 0 0,0 1-61 0 0,0-1-44 0 0,0 0-45 0 0,0 0-49 0 0,0-1-52 0 0,0 1-54 0 0,0 0-57 0 0,0 0-60 0 0,0 1 586 0 0,0-2-7 0 0,0 0-2 0 0,0 0-11 0 0,0 3-44 0 0,0 18 82 0 0,0 37 268 0 0,0-56-549 0 0,0-1 1 0 0,0 1 0 0 0,1-1 0 0 0,-1 1 0 0 0,1-1-1 0 0,-1 1 1 0 0,1-1 0 0 0,-1 1 0 0 0,1-1 0 0 0,0 1-1 0 0,0-1 1 0 0,0 1-11 0 0,0-1 13 0 0,0 1-1 0 0,0 0 1 0 0,0-1-1 0 0,0 1 1 0 0,-1 0-1 0 0,1 0 1 0 0,0 0-1 0 0,-1 0 1 0 0,1 0 0 0 0,-1 0-1 0 0,0 0 1 0 0,0 1-13 0 0,0 64 265 0 0,0 39 38 0 0,1-98-277 0 0,0 0 0 0 0,0-1 0 0 0,0 1 1 0 0,1 0-1 0 0,0 0-26 0 0,0 0 28 0 0,0 0-1 0 0,0-1 1 0 0,-1 1-1 0 0,0 0 1 0 0,-1 1-28 0 0,1-3 32 0 0,-1 0-1 0 0,1 0 1 0 0,0 0 0 0 0,2 4-32 0 0,2 19 116 0 0,-11 2 12 0 0,11-2-15 0 0,-3-23-83 0 0,-1 0-1 0 0,0 0 1 0 0,0 0 0 0 0,0 5-30 0 0,-1 96 445 0 0,0-62-213 0 0,0-20-67 0 0,0 0 34 0 0,0-1 43 0 0,0-1 50 0 0,3-17-188 0 0,7 4-6 0 0,-7-7-28 0 0,-3-1 0 0 0,0 9 15 0 0,0-9-55 0 0,0-1-55 0 0,0-1-53 0 0,0 2-106 0 0,0 9-171 0 0,0-11 349 0 0,0 0-1 0 0,0 0 1 0 0,0 0-1 0 0,0 0 1 0 0,0 0 0 0 0,0 0-1 0 0,0 0 1 0 0,0 0-1 0 0,0 0 1 0 0,0 1-1 0 0,0-1 1 0 0,0 0 0 0 0,0 0-1 0 0,0 0 1 0 0,0 0-1 0 0,0 0 1 0 0,0 0-1 0 0,0 0 1 0 0,0 0-1 0 0,0 0 1 0 0,0 0 0 0 0,0 1-1 0 0,0-1 1 0 0,0 0-1 0 0,0 0 1 0 0,0 0-1 0 0,-1 0 1 0 0,1 0 0 0 0,0 0-1 0 0,0 0 1 0 0,0 0-1 0 0,0 0 1 0 0,0 0-1 0 0,0 0 1 0 0,0 0 0 0 0,0 0-1 0 0,0 0 1 0 0,0 0-1 0 0,0 0 1 0 0,0 0-1 0 0,-1 0 1 0 0,1 0 0 0 0,0 1-1 0 0,0-1 1 0 0,0 0-1 0 0,0 0 1 0 0,0 0-1 0 0,0 0 1 0 0,0 0 0 0 0,0 0-1 0 0,0-1 1 0 0,0 1-1 0 0,-1 0 1 0 0,1 0-1 0 0,0 0 1 0 0,0 0-1 0 0,0 0 8 0 0,-1 0-130 0 0,0 0 38 0 0,-1 1-1 0 0,0-1 87 0 0,-1 1 97 0 0,2 0-92 0 0,0 0-39 0 0,1 0-78 0 0,-1 1-98 0 0,1-1 51 0 0,0 0-40 0 0,-1 0-42 0 0,1 0-47 0 0,0 0-50 0 0,0 0-53 0 0,0 1-59 0 0,0-1-60 0 0,0-1 177 0 0,0 0-43 0 0,0 0-40 0 0,0 0-33 0 0,0 0-130 0 0,0 0-33 0 0,0 0-1352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01.0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7136 0 0,'0'0'165'0'0,"0"0"22"0"0,0 0 6 0 0,0 1-61 0 0,0 1-7 0 0,0 1-30 0 0,0 0 44 0 0,-1 5 244 0 0,1-2-32 0 0,-1 9 529 0 0,2-6-407 0 0,-1-5-265 0 0,1 1-55 0 0,0-1-68 0 0,0-1-80 0 0,4 5 161 0 0,2 5 104 0 0,-5-2-48 0 0,-2 2 20 0 0,2-1-72 0 0,1 1-37 0 0,3 3-20 0 0,-4-10-77 0 0,-1-1 23 0 0,0-1 0 0 0,0 1 0 0 0,0-1 0 0 0,-1 0 0 0 0,1 4-59 0 0,-3 22 225 0 0,1-8-79 0 0,0-6-8 0 0,1-1 41 0 0,-1-12-123 0 0,1 0-1 0 0,0 0 0 0 0,0 0 1 0 0,1 0-1 0 0,-1 0 0 0 0,1 0 1 0 0,-1 0-1 0 0,1 0 1 0 0,1 2-56 0 0,8 8 217 0 0,-7-8-133 0 0,-3 4-588 0 0,0-3 71 0 0,0-1-179 0 0,0-1-646 0 0,0-3 807 0 0,0 1-80 0 0,0 0-1145 0 0,0-2-960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04.5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142 208 7848 0 0,'0'0'232'0'0,"0"0"62"0"0,0 0 138 0 0,0 0 59 0 0,0 0 12 0 0,0 0-14 0 0,0 3-62 0 0,0-3-410 0 0,0 1 1 0 0,0-1-1 0 0,0 1 1 0 0,0-1-1 0 0,0 1 1 0 0,0-1-1 0 0,0 1 1 0 0,0-1-1 0 0,0 1 1 0 0,1-1-1 0 0,-1 0 1 0 0,0 1-1 0 0,0-1 1 0 0,0 1-1 0 0,1-1 1 0 0,-1 1-1 0 0,0-1 1 0 0,1 0-1 0 0,-1 1 1 0 0,0-1-1 0 0,1 0 1 0 0,-1 1-1 0 0,0-1 1 0 0,1 0 0 0 0,-1 0-1 0 0,1 1 1 0 0,-1-1-1 0 0,0 0 1 0 0,1 0-1 0 0,-1 1-17 0 0,17 0 527 0 0,-12-1-387 0 0,0 3 314 0 0,-1 0-340 0 0,1 0 34 0 0,11 2 416 0 0,-5-4-216 0 0,-3 0-143 0 0,-1-1-65 0 0,0 0-37 0 0,-4 0-73 0 0,76 0 788 0 0,-78 0-800 0 0,1 0 0 0 0,0-1 1 0 0,0 1-1 0 0,0 0 1 0 0,-1-1-1 0 0,1 1 1 0 0,0-1-1 0 0,-1 0 1 0 0,1 1-1 0 0,0-1 0 0 0,-1 0 1 0 0,1 0-1 0 0,-1 0-18 0 0,1 0 15 0 0,-1 0-1 0 0,1 0 1 0 0,-1 0 0 0 0,1 0-1 0 0,0 1 1 0 0,-1-1-1 0 0,1 1 1 0 0,0-1 0 0 0,0 1-1 0 0,-1-1 1 0 0,1 1-1 0 0,0 0 1 0 0,0 0-15 0 0,0 0 22 0 0,0-1 1 0 0,1 1 0 0 0,-1-1-1 0 0,0 1 1 0 0,0-1-1 0 0,1 0 1 0 0,-1 0-1 0 0,0 0 1 0 0,0 0-1 0 0,0-1-22 0 0,9-3 75 0 0,-1 3-72 0 0,-5 2 38 0 0,-4 0-38 0 0,0 0-1 0 0,0 0 0 0 0,-1 0 0 0 0,1 0 0 0 0,0 0 0 0 0,0 0 0 0 0,0 0 0 0 0,0 0 0 0 0,-1 0 0 0 0,1-1 0 0 0,0 1 0 0 0,0 0 0 0 0,0-1 0 0 0,0 1-2 0 0,15-14 43 0 0,0 1-20 0 0,-10 10-2 0 0,-5 3-19 0 0,-1 0-1 0 0,1 0 1 0 0,-1 0-1 0 0,0 0 1 0 0,1-1-1 0 0,-1 1 1 0 0,1 0-1 0 0,-1 0 1 0 0,1 0-1 0 0,-1-1 1 0 0,0 1-1 0 0,1 0 1 0 0,-1-1-1 0 0,0 1 1 0 0,1 0-1 0 0,-1-1 1 0 0,0 1-1 0 0,1 0 1 0 0,-1-1-1 0 0,0 1 1 0 0,0-1-1 0 0,1 1 1 0 0,-1 0-1 0 0,0-1 1 0 0,0 1-1 0 0,0-1 1 0 0,0 1-1 0 0,0-1 1 0 0,0 1-1 0 0,1-1 1 0 0,-1 1-1 0 0,0-1 1 0 0,0 1 0 0 0,0-1-1 0 0,-1 1 1 0 0,1-1-2 0 0,3-4 78 0 0,1 0-54 0 0,3-9 88 0 0,-4-1-12 0 0,-6 7-100 0 0,-8 3-53 0 0,11 4 52 0 0,-1 0 0 0 0,1 1 0 0 0,-1-1 0 0 0,1 0 0 0 0,0 0 0 0 0,0 0 0 0 0,0 1 0 0 0,-1-1 0 0 0,1 0 0 0 0,0 0 0 0 0,0 0 0 0 0,0 0 0 0 0,0 0 1 0 0,0 0 0 0 0,1-3 0 0 0,-1-1 0 0 0,-16-5 0 0 0,10 8 0 0 0,3 0 0 0 0,-20-23 0 0 0,22 24 0 0 0,0 0 0 0 0,0-1 0 0 0,-1 1 0 0 0,1 0 0 0 0,0 0 0 0 0,-1 0 0 0 0,1 0 0 0 0,0 0 0 0 0,-1 0 0 0 0,0 0 0 0 0,1 1 0 0 0,-1-1 0 0 0,1 1 0 0 0,-1-1 0 0 0,0 1 0 0 0,1-1 0 0 0,-1 1 0 0 0,0 0 0 0 0,1 0 0 0 0,-2 0 0 0 0,2 0 0 0 0,-1-1 0 0 0,0 1 0 0 0,1 0 0 0 0,-1 0 0 0 0,1-1 0 0 0,-1 1 0 0 0,0-1 0 0 0,1 1 0 0 0,-1-1 0 0 0,1 0 0 0 0,-1 0 0 0 0,1 0 0 0 0,0 0 0 0 0,-1 0 0 0 0,-6-4 0 0 0,-24-10 0 0 0,28 13 0 0 0,-1 1 0 0 0,0 0 0 0 0,1 1 1 0 0,-1-1-1 0 0,0 1 0 0 0,0 0 0 0 0,0 0 1 0 0,1 0-1 0 0,-4 1 0 0 0,-2 0 10 0 0,-12-1 44 0 0,-21 0-33 0 0,26 0 38 0 0,15 0-45 0 0,0 0 0 0 0,-1 1-1 0 0,1-1 1 0 0,0 1 0 0 0,0-1 0 0 0,-1 1-1 0 0,1 0 1 0 0,0-1 0 0 0,0 1 0 0 0,0 0-1 0 0,-2 2-13 0 0,-18 6 111 0 0,17-7-99 0 0,-17 6 73 0 0,18-7-59 0 0,0 1 0 0 0,0 0 0 0 0,0 0 0 0 0,0 0 0 0 0,1 1 0 0 0,-1-1 0 0 0,-2 3-26 0 0,3-2 21 0 0,1-1 0 0 0,-1 0-1 0 0,0 0 1 0 0,0-1-1 0 0,0 1 1 0 0,-1 0-21 0 0,2-1 13 0 0,0-1-1 0 0,0 1 1 0 0,0 0 0 0 0,0 0 0 0 0,1 1-1 0 0,-1-1 1 0 0,0 0 0 0 0,1 0 0 0 0,-1 1-1 0 0,1-1 1 0 0,-1 1 0 0 0,1-1 0 0 0,-1 2-13 0 0,-4 12 91 0 0,2 2-28 0 0,0-1 3 0 0,-3-1 31 0 0,1-2 0 0 0,5-10-74 0 0,0 0 1 0 0,0 0 0 0 0,0 0 0 0 0,0 0 0 0 0,0 0 0 0 0,1 0 0 0 0,0 3-24 0 0,-1 20 177 0 0,1 3-52 0 0,0 0-98 0 0,0-26-27 0 0,0 0 0 0 0,0 0 0 0 0,1 1 0 0 0,-1-1 0 0 0,1 0-1 0 0,0 0 1 0 0,0 0 0 0 0,0 1 0 0 0,2 1 0 0 0,2 11-11 0 0,8 24-45 0 0,-11-35 57 0 0,1-1 0 0 0,-1 1 1 0 0,1-1-1 0 0,-1 0 1 0 0,1 0-1 0 0,1 0 1 0 0,1 2-2 0 0,19 12 53 0 0,-14-2-26 0 0,32 16 53 0 0,-40-31-76 0 0,0 1 1 0 0,0-1-1 0 0,-1 1 1 0 0,1-1-1 0 0,0 0 1 0 0,1 0-1 0 0,-1 0 1 0 0,0 0-1 0 0,0 0 0 0 0,0 0 1 0 0,0 0-1 0 0,1-1 1 0 0,-1 1-1 0 0,0-1 1 0 0,1 0-5 0 0,11 3-1 0 0,2 2 1 0 0,-9-3 0 0 0,-1-1 0 0 0,1 1 0 0 0,-1-1 0 0 0,1 0 0 0 0,0 0 0 0 0,0-1 0 0 0,-1 0 1 0 0,0 1-1 0 0,1 0 0 0 0,-1 0 0 0 0,0 0 0 0 0,5 2 0 0 0,12 3 10 0 0,-14-4-3 0 0,-1-1-1 0 0,0 0 1 0 0,0-1 0 0 0,1 0-1 0 0,-1 0 1 0 0,0-1 0 0 0,0 0-1 0 0,3-1-6 0 0,5-2 1 0 0,-9 2 9 0 0,-1 0 0 0 0,1 0 0 0 0,-1 1 0 0 0,1 0 0 0 0,0 0-1 0 0,0 1-9 0 0,0 0 2 0 0,-1-1 0 0 0,1 0-1 0 0,0 0 1 0 0,-1 0 0 0 0,1-1-1 0 0,-1 0-1 0 0,11-3-11 0 0,1 1-22 0 0,9-3-6 0 0,-12 0-26 0 0,-8 2-106 0 0,-1 1 48 0 0,4-2-8 0 0,11-7-79 0 0,-15 10 93 0 0,1-1-59 0 0,-1 1-47 0 0,0 0-77 0 0,0 0-91 0 0,1-1-104 0 0,-4 3 103 0 0,0-1-57 0 0,0 1-50 0 0,1-1-44 0 0,-1 0-157 0 0,1 0-45 0 0,1 0-190 0 0,1-2-514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02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48 269 5328 0 0,'0'0'116'0'0,"0"0"17"0"0,0 0 12 0 0,0-2-14 0 0,0-9-39 0 0,0 9 14 0 0,0 2 124 0 0,0 0 209 0 0,0-3 10 0 0,0-8-8 0 0,0 11-434 0 0,0 0 0 0 0,0 0 0 0 0,0 0-1 0 0,0 0 1 0 0,0 0 0 0 0,0 0 0 0 0,0 0 0 0 0,0 0-1 0 0,0 0 1 0 0,0 0 0 0 0,0-1 0 0 0,0 1-1 0 0,0 0 1 0 0,0 0 0 0 0,0 0 0 0 0,0 0-1 0 0,0 0 1 0 0,0 0 0 0 0,0 0 0 0 0,0 0-1 0 0,0 0 1 0 0,0 0 0 0 0,0-1 0 0 0,0 1-1 0 0,0 0 1 0 0,0 0 0 0 0,0 0 0 0 0,0 0-1 0 0,0 0 1 0 0,0 0 0 0 0,0 0 0 0 0,0 0 0 0 0,0 0-1 0 0,0 0 1 0 0,1 0 0 0 0,-1 0 0 0 0,0 0-1 0 0,0 0 1 0 0,0 0 0 0 0,0 0 0 0 0,0 0-1 0 0,0 0 1 0 0,0 0 0 0 0,0 0 0 0 0,0 0-1 0 0,0 0 1 0 0,1 0 0 0 0,-1 0 0 0 0,0 0-1 0 0,0 0 1 0 0,0 0 0 0 0,0 0 0 0 0,0 0-1 0 0,0 0 1 0 0,0 0 0 0 0,0 0 0 0 0,0 0-7 0 0,7-1 222 0 0,-2-5 2 0 0,-4 2-98 0 0,0-2 46 0 0,-1 1-17 0 0,0 0 43 0 0,0-2 149 0 0,-1 6-331 0 0,1 1 0 0 0,0-1 0 0 0,0 1 0 0 0,0-1 0 0 0,0 1 1 0 0,0 0-1 0 0,0-1 0 0 0,1 1 0 0 0,-1-1 0 0 0,0 1 0 0 0,0 0 0 0 0,0-1 1 0 0,0 1-1 0 0,0-1 0 0 0,1 1 0 0 0,-1 0 0 0 0,0-1 0 0 0,0 1 0 0 0,1 0 1 0 0,-1-1-1 0 0,0 1 0 0 0,0 0 0 0 0,1-1 0 0 0,-1 1 0 0 0,0 0 0 0 0,1 0 1 0 0,-1-1-1 0 0,0 1 0 0 0,1 0 0 0 0,-1 0 0 0 0,1 0-16 0 0,6-5 268 0 0,-2-6 117 0 0,1 7-130 0 0,-5 4-239 0 0,-1-1 1 0 0,1 1 0 0 0,-1 0 0 0 0,1 0-1 0 0,-1-1 1 0 0,0 1 0 0 0,1 0 0 0 0,-1-1-1 0 0,1 1 1 0 0,-1 0 0 0 0,0-1 0 0 0,1 1-1 0 0,-1-1 1 0 0,0 1 0 0 0,0 0 0 0 0,1-1-1 0 0,-1 1 1 0 0,0-1 0 0 0,0 1 0 0 0,0-1-1 0 0,0 1 1 0 0,0-1 0 0 0,1 1 0 0 0,-1-1-1 0 0,0 1 1 0 0,0-1 0 0 0,0 1 0 0 0,0-1-1 0 0,0 1 1 0 0,-1-1 0 0 0,1 1 0 0 0,0-1-17 0 0,1-9 245 0 0,2 2-38 0 0,-2 7-181 0 0,-1 0-1 0 0,1 0 1 0 0,0 0-1 0 0,0 0 0 0 0,-1 0 1 0 0,1 1-1 0 0,0-1 0 0 0,0 0 1 0 0,0 0-1 0 0,0 1 1 0 0,0-1-1 0 0,0 1 0 0 0,0-1-25 0 0,12-4 311 0 0,-8-6-30 0 0,6 6-7 0 0,-6-8-17 0 0,-2 9-198 0 0,2-2 35 0 0,31-31 512 0 0,-26 28-478 0 0,-3 4-82 0 0,6 0 76 0 0,-9-1-50 0 0,0 1-31 0 0,6 3-34 0 0,-9 2-7 0 0,0 0 0 0 0,0 0 0 0 0,0 0 0 0 0,-1 0 0 0 0,1 0 0 0 0,0 0 0 0 0,0 0 0 0 0,0 0 0 0 0,0-1 0 0 0,-1 1 0 0 0,1 0 0 0 0,0-1 0 0 0,0 1 0 0 0,0-1 0 0 0,4-9 0 0 0,6 7-6 0 0,14 3 65 0 0,-16 0-48 0 0,7 3-11 0 0,-3 7 10 0 0,-6-6 42 0 0,2-5-47 0 0,-6 1 6 0 0,12 3 59 0 0,1 10-13 0 0,-3 2-46 0 0,-10 1-11 0 0,-4-6 0 0 0,1-7 0 0 0,0 0 0 0 0,-1 0 0 0 0,1 0 0 0 0,0 0 0 0 0,1-1 0 0 0,-1 1 0 0 0,0 0 0 0 0,1 0 0 0 0,-1 0 0 0 0,1-1 0 0 0,0 2 0 0 0,6 0 0 0 0,-2 0 0 0 0,-3 9 0 0 0,-2 47 53 0 0,0-58-49 0 0,0 0 0 0 0,-1-1 1 0 0,1 1-1 0 0,0 0 0 0 0,-1-1 0 0 0,1 1 1 0 0,-1-1-1 0 0,1 1 0 0 0,-1-1 0 0 0,0 1 1 0 0,1-1-1 0 0,-1 1 0 0 0,-1 0-4 0 0,1 0 5 0 0,0-1 0 0 0,0 1 0 0 0,0 0 0 0 0,0 0-1 0 0,1-1 1 0 0,-1 1 0 0 0,1 0 0 0 0,-1 0 0 0 0,1 0 0 0 0,-1 0 0 0 0,1 0 0 0 0,0 0 0 0 0,0 1-5 0 0,0 12 31 0 0,1-5-23 0 0,-1-1 0 0 0,0 1 0 0 0,-1 0 0 0 0,0-1 1 0 0,-1 2-9 0 0,-3 5 34 0 0,3-13-31 0 0,1 0 0 0 0,0 0 1 0 0,0 1-1 0 0,0-1 0 0 0,0 0 0 0 0,1 1 0 0 0,-1-1 1 0 0,1 2-4 0 0,0 0 0 0 0,-1 1 0 0 0,0-1 0 0 0,0-1 0 0 0,-1 1 0 0 0,1 0 0 0 0,-1 0 0 0 0,0 0 0 0 0,0-1 0 0 0,-1 1 0 0 0,1-1 0 0 0,-1 0 0 0 0,0 1 0 0 0,-3 1 0 0 0,-12 24 0 0 0,5-1 0 0 0,12-26 0 0 0,-1 1 0 0 0,1-1 0 0 0,-1 1 0 0 0,1-1 0 0 0,-1 1 0 0 0,0-1 0 0 0,0 0 0 0 0,-1 0 0 0 0,0 1 0 0 0,-7 12 0 0 0,2 4 0 0 0,7-16 0 0 0,-1 0 0 0 0,1 0 0 0 0,-1 0 0 0 0,0 0 0 0 0,0-1 0 0 0,-1 3 0 0 0,-45 68 0 0 0,35-58-1 0 0,11-15 2 0 0,0 1 0 0 0,1-1 1 0 0,-1 1-1 0 0,1 0 0 0 0,-1 0 0 0 0,1 0 0 0 0,0 0 0 0 0,0 0 0 0 0,0 0 0 0 0,-1 1-1 0 0,-1 10 21 0 0,3-11-19 0 0,-1 1 1 0 0,1-1-1 0 0,-1 0 0 0 0,1 0 1 0 0,-1 1-1 0 0,0-1 0 0 0,0 0 1 0 0,0 0-1 0 0,-1 0 0 0 0,1 0 1 0 0,0 0-1 0 0,-1 0 0 0 0,1 0 1 0 0,-1 0-3 0 0,-4 3 0 0 0,1 1 0 0 0,-1-1 0 0 0,1 1 0 0 0,1 1 0 0 0,-1-1 0 0 0,1 1 0 0 0,0-1 0 0 0,-2 6 0 0 0,5-9 0 0 0,1 0 0 0 0,-1-1 0 0 0,0 0 0 0 0,0 1 0 0 0,0-1 0 0 0,0 1 0 0 0,0-1 0 0 0,0 0 0 0 0,0 0 0 0 0,-1 0 0 0 0,0 0 0 0 0,1 0 0 0 0,-1 0 0 0 0,0 0 0 0 0,-2 2 0 0 0,1 1 0 0 0,0-1 0 0 0,0 1 0 0 0,0-1 0 0 0,1 1 0 0 0,-1 0 0 0 0,1 0 0 0 0,0 1 0 0 0,-7 14 0 0 0,-7 12 0 0 0,0 0 0 0 0,0-1 0 0 0,6-18 10 0 0,7-10 49 0 0,3-3 26 0 0,-2 2-14 0 0,-9 9 0 0 0,8-8 1 0 0,3-3 0 0 0,0 0-2 0 0,0 0 1 0 0,0 0 14 0 0,0 0-13 0 0,0 0 6 0 0,0 0 2 0 0,3-3 0 0 0,19-19 65 0 0,-18 18-130 0 0,2 0 74 0 0,1 3-60 0 0,-1 0-14 0 0,7-9 6 0 0,-10 7 32 0 0,-1 3 1 0 0,9 0-45 0 0,-3 1-9 0 0,0-1 1 0 0,0 0-1 0 0,0-1 0 0 0,7-1 0 0 0,-2-5 0 0 0,-12 7 0 0 0,0-1 0 0 0,1 0 0 0 0,-1 0 0 0 0,1 0 0 0 0,0 1 0 0 0,-1-1 0 0 0,1 1 0 0 0,-1-1 0 0 0,1 1 0 0 0,0 0 0 0 0,-1 0 0 0 0,1-1 0 0 0,0 1 0 0 0,0 1 0 0 0,127-1 7 0 0,-8 0 50 0 0,-96-4-48 0 0,-3-6 36 0 0,-19 9-44 0 0,0 1 0 0 0,0-1 0 0 0,-1 0-1 0 0,1 1 1 0 0,0-1 0 0 0,0 1 0 0 0,0 0 0 0 0,0 0 0 0 0,0 0 0 0 0,0 1 0 0 0,1-1-1 0 0,5 1 1 0 0,6-1 6 0 0,-12 1-1 0 0,0-1-1 0 0,0 0 1 0 0,0 0 0 0 0,0 0-1 0 0,0 0 1 0 0,0 0 0 0 0,0-1-1 0 0,-1 1 1 0 0,1-1 0 0 0,3-1-6 0 0,2-3-1 0 0,-7 4 1 0 0,0 0 0 0 0,1 0 0 0 0,-1 1 0 0 0,1-1 0 0 0,-1 0 0 0 0,1 0 0 0 0,-1 1 0 0 0,1-1 0 0 0,0 1 0 0 0,-1 0 0 0 0,1-1 0 0 0,0 1 0 0 0,-1 0 0 0 0,1 0 0 0 0,9 0 2 0 0,2 0 24 0 0,13 0-98 0 0,-25 0 108 0 0,1 0-41 0 0,-1 0-40 0 0,1 0-41 0 0,-1 0-42 0 0,1 0-43 0 0,0 0-44 0 0,0 0-45 0 0,0 0-46 0 0,0 0-46 0 0,0 0-47 0 0,0 0-49 0 0,-1 0-49 0 0,1 0-49 0 0,-1 0-52 0 0,0 0-51 0 0,1 0-1358 0 0,-1 0-1144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02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9192 0 0,'0'0'266'0'0,"0"0"1"0"0,0 1-199 0 0,0 1-40 0 0,0 3-27 0 0,-1 2 66 0 0,1 0 45 0 0,-1 1 38 0 0,1-5-52 0 0,0 0 1 0 0,0 1 0 0 0,0-1 0 0 0,0 0-1 0 0,1 1 1 0 0,-1-1 0 0 0,1 0 0 0 0,0 0 0 0 0,0 1-99 0 0,4 4 208 0 0,1 2 109 0 0,-4-3-118 0 0,-1 0 39 0 0,-1 1 77 0 0,0 1-46 0 0,0 6 164 0 0,0-2-128 0 0,0 21 332 0 0,0-25-496 0 0,1-2-38 0 0,1-1-17 0 0,2 3-2 0 0,3 7 77 0 0,-6-8-64 0 0,-1 3 39 0 0,0-7-83 0 0,0 4-2 0 0,0-3 4 0 0,0 2 53 0 0,0 3 78 0 0,0-5-118 0 0,-1 17 104 0 0,5-7 0 0 0,1-7-112 0 0,-4-7-52 0 0,0 1-1 0 0,0-1 0 0 0,-1 0 1 0 0,1 1-1 0 0,0-1 0 0 0,0 1 1 0 0,-1 0-1 0 0,1-1 0 0 0,-1 1 1 0 0,0-1-1 0 0,1 1 0 0 0,-1 0 1 0 0,0-1-1 0 0,0 1-7 0 0,-1 4 8 0 0,1-6-12 0 0,5 8 32 0 0,4 10 47 0 0,-6-5-117 0 0,-3-11-48 0 0,0-1-42 0 0,0-1-199 0 0,0 0-26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03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1 129 5936 0 0,'0'0'169'0'0,"0"0"68"0"0,0 0 139 0 0,0 0 59 0 0,0 0 12 0 0,0 0 5 0 0,0 0 17 0 0,3 0 10 0 0,-3 0-451 0 0,1 0 0 0 0,-1 0 0 0 0,1 0 0 0 0,-1 0 0 0 0,1 0 0 0 0,0 0 0 0 0,-1-1 0 0 0,1 1 0 0 0,-1 0 0 0 0,1 0 0 0 0,-1 0 1 0 0,1-1-1 0 0,-1 1 0 0 0,1 0 0 0 0,-1-1 0 0 0,1 1 0 0 0,-1-1 0 0 0,1 1 0 0 0,-1 0 0 0 0,0-1 0 0 0,1 1 0 0 0,-1-1 0 0 0,0 1 0 0 0,1-1-28 0 0,4-5 324 0 0,6 3-104 0 0,-10 3-207 0 0,0 0 0 0 0,0 0 1 0 0,-1 0-1 0 0,1 0 0 0 0,0 0 0 0 0,-1 0 0 0 0,1 0 0 0 0,0 0 1 0 0,-1 0-1 0 0,1-1 0 0 0,0 1 0 0 0,-1 0 0 0 0,1 0 0 0 0,-1-1 1 0 0,1 1-1 0 0,0 0 0 0 0,-1-1 0 0 0,1 1 0 0 0,-1-1 0 0 0,1 1 1 0 0,-1-1-1 0 0,1 1 0 0 0,-1-1 0 0 0,0 1 0 0 0,1-1 0 0 0,-1 0-13 0 0,1 1 13 0 0,-1-1 0 0 0,0 1 0 0 0,1-1 0 0 0,-1 1 0 0 0,1-1 0 0 0,-1 1 0 0 0,1-1-1 0 0,-1 1 1 0 0,1-1 0 0 0,-1 1 0 0 0,1 0 0 0 0,0-1 0 0 0,-1 1 0 0 0,1 0 0 0 0,-1-1 0 0 0,1 1-1 0 0,0 0 1 0 0,-1 0 0 0 0,1 0 0 0 0,0-1 0 0 0,-1 1 0 0 0,1 0 0 0 0,0 0 0 0 0,-1 0-1 0 0,1 0 1 0 0,0 0-13 0 0,10-1 170 0 0,1-5 31 0 0,1-1 24 0 0,1 6-27 0 0,-11 1-158 0 0,1-1 0 0 0,-1 1-1 0 0,1-1 1 0 0,-1 0 0 0 0,1 0 0 0 0,-1 0 0 0 0,0 0 0 0 0,2-1-40 0 0,10-3 126 0 0,12-1 35 0 0,-6-4-7 0 0,5 5-14 0 0,-5-6-51 0 0,8 6-22 0 0,-14 0-27 0 0,-8 3-25 0 0,-1 0 0 0 0,0 1-1 0 0,1 0 1 0 0,-1 0-1 0 0,1 0 1 0 0,5 1-15 0 0,-8-1 0 0 0,0 1 0 0 0,0-1 0 0 0,0 1 0 0 0,-1-1 0 0 0,1 0 0 0 0,0 0 0 0 0,0-1 0 0 0,0 1 0 0 0,-1-1 0 0 0,3-2 0 0 0,-2 3 8 0 0,0 0 0 0 0,0 0 1 0 0,0 1-1 0 0,0-1 1 0 0,0 1-1 0 0,0-1 0 0 0,0 1 1 0 0,0 1-1 0 0,0-1 1 0 0,2 1-9 0 0,14 0 33 0 0,-9-1-36 0 0,-9 0-33 0 0,-2 0 108 0 0,3 2 26 0 0,10 9-2 0 0,0-8-6 0 0,-13-3-88 0 0,0 0-1 0 0,0-1 0 0 0,0 1 1 0 0,1 0-1 0 0,-1 0 0 0 0,0 0 0 0 0,0 0 1 0 0,0 0-1 0 0,0 0 0 0 0,0 0 1 0 0,0 0-1 0 0,0 0 0 0 0,0 0 1 0 0,0 0-1 0 0,0 0 0 0 0,1 0 1 0 0,-1 0-1 0 0,0 0 0 0 0,0 0 0 0 0,0 1 1 0 0,0-1-1 0 0,0 0 0 0 0,0 0 1 0 0,0 0-1 0 0,0 0 0 0 0,0 0 1 0 0,0 0-1 0 0,0 0 0 0 0,0 0 1 0 0,1 0-1 0 0,-1 0 0 0 0,0 0 0 0 0,0 0 1 0 0,0 0-1 0 0,0 0 0 0 0,0 0 1 0 0,0 1-1 0 0,0-1 0 0 0,0 0 1 0 0,0 0-1 0 0,0 0 0 0 0,0 0 1 0 0,0 0-1 0 0,0 0 0 0 0,0 0 1 0 0,0 0-1 0 0,0 0 0 0 0,0 0 0 0 0,0 0 1 0 0,0 1-1 0 0,0-1 0 0 0,0 0 1 0 0,0 0-1 0 0,0 0 0 0 0,0 0 1 0 0,0 0-1 0 0,0 0-1 0 0,0 11 91 0 0,0-9 5 0 0,2 1 0 0 0,9 10 0 0 0,-8 3-16 0 0,-3-10-68 0 0,0-4-12 0 0,0 0 1 0 0,0-1-1 0 0,0 1 0 0 0,0 0 0 0 0,0-1 1 0 0,0 1-1 0 0,0 0 0 0 0,-1-1 1 0 0,1 1-1 0 0,0-1 0 0 0,-1 1 1 0 0,0 1-1 0 0,-10 2 0 0 0,6 3-11 0 0,-3 9-61 0 0,6-13 39 0 0,-6 12-76 0 0,2 0 56 0 0,-5 10 57 0 0,9-21 17 0 0,-2 1-1 0 0,1-1 0 0 0,0 0 0 0 0,-1 0 0 0 0,0 0 1 0 0,-4 3-21 0 0,-5 5 32 0 0,4-5-11 0 0,0 0 0 0 0,0 1 1 0 0,1 1-1 0 0,-4 5-21 0 0,0 2 36 0 0,0-1 1 0 0,-6 5-37 0 0,-6 4 2 0 0,14-15-2 0 0,5-7 0 0 0,1 1 0 0 0,0 0 0 0 0,0 0 0 0 0,0 0 0 0 0,0 1 0 0 0,1-1 0 0 0,-1 3 0 0 0,-1 3 5 0 0,4-7 3 0 0,0-1 0 0 0,0 0 1 0 0,0 0-1 0 0,-1 1 0 0 0,1-1 1 0 0,-1 0-1 0 0,1 0 0 0 0,-1 0 1 0 0,0 0-9 0 0,-3 3 11 0 0,-1 1 4 0 0,-14 14 83 0 0,4-7-50 0 0,0-4-8 0 0,15-6-24 0 0,0 1 0 0 0,0-4-14 0 0,0 1 0 0 0,1-1 1 0 0,-1 0-1 0 0,1 1 1 0 0,-1-1-1 0 0,0 0 0 0 0,1 0 1 0 0,-1 0-1 0 0,0 1 1 0 0,1-1-1 0 0,-1 0 0 0 0,0 0 1 0 0,0 0-1 0 0,1 0 1 0 0,-1 0-3 0 0,1 0 0 0 0,-3 0 116 0 0,3 0 6 0 0,0 0-8 0 0,6 0-42 0 0,1-3-37 0 0,-6 3-30 0 0,4-10-5 0 0,5 4 0 0 0,-9 6 0 0 0,-1-1 1 0 0,0 0 0 0 0,1 1-1 0 0,-1-1 1 0 0,0 1 0 0 0,0-1 0 0 0,1 0-1 0 0,-1 1 1 0 0,0-1 0 0 0,0 0-1 0 0,0 1 1 0 0,0-1 0 0 0,0 0 0 0 0,0 0-1 0 0,0 1 0 0 0,0 0 1 0 0,0 0 0 0 0,0 0-1 0 0,0-1 1 0 0,0 1 0 0 0,0 0 0 0 0,0 0-1 0 0,0 0 1 0 0,0 0 0 0 0,0 0 0 0 0,0 0-1 0 0,0 0 1 0 0,0 0 0 0 0,0 0 0 0 0,0 0-1 0 0,0-1 1 0 0,0 1 0 0 0,0 0 0 0 0,0 0-1 0 0,0 0 1 0 0,0 0 0 0 0,0 0 0 0 0,0 0-1 0 0,0 0 1 0 0,0 0 0 0 0,0 0 0 0 0,0 0-1 0 0,0 0 1 0 0,0-1 0 0 0,0 1 0 0 0,0 0-1 0 0,0 0 1 0 0,1 0 0 0 0,-1 0 0 0 0,0 0-1 0 0,0 0 1 0 0,0 0 0 0 0,0 0 0 0 0,0 0-1 0 0,0 0 1 0 0,0 0 0 0 0,0 0 0 0 0,0 0-1 0 0,0 0 1 0 0,0 0 0 0 0,1 0 0 0 0,-1 0-1 0 0,0 0 1 0 0,0 0 0 0 0,0 0 0 0 0,0 0-1 0 0,0 0 1 0 0,0 0 0 0 0,0 0 0 0 0,0 0-1 0 0,0 0 1 0 0,0 0 0 0 0,1 0-1 0 0,0 0 3 0 0,1 0 1 0 0,-1 0-1 0 0,0-1 1 0 0,1 1-1 0 0,-1 0 1 0 0,1-1-1 0 0,-1 1 1 0 0,0-1-1 0 0,1 0 0 0 0,-1 1 1 0 0,0-1-1 0 0,1-1-3 0 0,0 1 8 0 0,0 0 1 0 0,0 0-1 0 0,0 0 0 0 0,0 0 0 0 0,-1 0 0 0 0,1 1 0 0 0,0-1 0 0 0,1 1 0 0 0,-1-1 0 0 0,0 1 0 0 0,0 0 0 0 0,0-1 1 0 0,1 1-9 0 0,1 0 11 0 0,0 0 1 0 0,0-1 0 0 0,0 0-1 0 0,0 1 1 0 0,0-1 0 0 0,-1-1 0 0 0,1 1-1 0 0,0-1 1 0 0,-1 1 0 0 0,4-3-12 0 0,-5 3 1 0 0,1 0 0 0 0,0 1 0 0 0,0-1 0 0 0,0 1-1 0 0,0-1 1 0 0,0 1 0 0 0,0 0 0 0 0,0 0 0 0 0,0 0 0 0 0,0 0 0 0 0,1 1-1 0 0,4 0 1 0 0,-1-1-15 0 0,-1 0 0 0 0,1 1 0 0 0,-1 0 0 0 0,1 0 0 0 0,-1 0 0 0 0,0 1 0 0 0,5 2 14 0 0,-4-1 10 0 0,30 12-10 0 0,-8-9 0 0 0,-25-5 0 0 0,0 0 0 0 0,0 1 0 0 0,-1 0 0 0 0,1 0 0 0 0,-1 0 0 0 0,1 0 0 0 0,0 1 0 0 0,14 8 0 0 0,-12-8 1 0 0,-3-2 9 0 0,0 1 0 0 0,0-1 0 0 0,0 0 0 0 0,-1 1 0 0 0,1 0 0 0 0,-1-1 0 0 0,1 1 0 0 0,-1 0 0 0 0,0 0 0 0 0,0 0 0 0 0,1 1 0 0 0,-1-1 0 0 0,-1 0 1 0 0,1 1-1 0 0,0 0-10 0 0,3 8 45 0 0,-5-10-41 0 0,1 0 0 0 0,-1 1 0 0 0,0-1 0 0 0,1 0 0 0 0,-1 0 0 0 0,1 0 0 0 0,0 0 0 0 0,-1 0 0 0 0,1 0 0 0 0,0 0 0 0 0,-1 0 0 0 0,1-1 0 0 0,0 1 0 0 0,0 0 0 0 0,0 0 0 0 0,0-1 0 0 0,0 1 0 0 0,1 0-4 0 0,3 1 7 0 0,5 4-3 0 0,6 18-4 0 0,-6-9 50 0 0,-9-12-25 0 0,0-1 1 0 0,0 1-1 0 0,0 0 0 0 0,-1 0 0 0 0,1-1 0 0 0,0 1 1 0 0,-1 0-1 0 0,0 0 0 0 0,0 0 0 0 0,0 0 1 0 0,0 1-26 0 0,0-3 12 0 0,0 0 0 0 0,0 0 1 0 0,0 0-1 0 0,0 0 0 0 0,0 1 1 0 0,0-1-1 0 0,1 0 0 0 0,-1 0 1 0 0,0 0-1 0 0,1 0 0 0 0,-1 0 1 0 0,1 0-1 0 0,-1 0 0 0 0,1 0 1 0 0,-1 0-1 0 0,1 0 0 0 0,0 1-12 0 0,6 10 86 0 0,-6-8-79 0 0,-1 1 0 0 0,1 0 0 0 0,0 0 0 0 0,-1 0 0 0 0,0 2-7 0 0,-2 9 40 0 0,-4-1-28 0 0,0 1 14 0 0,4 0 40 0 0,0 10 41 0 0,1-24-103 0 0,0 0-1 0 0,0 0 0 0 0,1 0 1 0 0,-1 0-1 0 0,-1-1 0 0 0,1 1 1 0 0,0 0-1 0 0,0-1 0 0 0,-1 1 1 0 0,1-1-1 0 0,-1 1-3 0 0,1-1 3 0 0,0 0 1 0 0,-1 1-1 0 0,1-1 0 0 0,0 0 0 0 0,0 0 0 0 0,0 1 1 0 0,0-1-1 0 0,0 1 0 0 0,0-1 0 0 0,0 1 0 0 0,1-1 1 0 0,-1 1-1 0 0,0 0 0 0 0,1-1 0 0 0,-1 1 0 0 0,1 0 1 0 0,0-1-1 0 0,0 1 0 0 0,-1 0 0 0 0,1 0-3 0 0,0-1 5 0 0,1 0 0 0 0,-2 1-1 0 0,1-1 1 0 0,0 0 0 0 0,0 1 0 0 0,0-1-1 0 0,0 0 1 0 0,-1 0 0 0 0,1 1 0 0 0,-1-1-1 0 0,1 0 1 0 0,-1 0 0 0 0,1 0 0 0 0,-1 0-1 0 0,0 0 1 0 0,0 0 0 0 0,1 0 0 0 0,-1 0-1 0 0,0 0 1 0 0,0 0 0 0 0,0 0 0 0 0,0 0-1 0 0,0 0 1 0 0,0-1 0 0 0,-1 2-5 0 0,-11 6 61 0 0,2 4-11 0 0,3-3-18 0 0,-5-2 38 0 0,5 7-5 0 0,7-13-60 0 0,-1 0 0 0 0,1 0 0 0 0,-1 0 0 0 0,0 0 0 0 0,1 0-1 0 0,-1 0 1 0 0,0 0 0 0 0,1-1 0 0 0,-1 1 0 0 0,0-1 0 0 0,0 1-5 0 0,-20 7 74 0 0,14-3-43 0 0,7-4-24 0 0,-1 0 0 0 0,1 0 0 0 0,-1 0 0 0 0,1-1 0 0 0,-1 1 0 0 0,1 0 0 0 0,-1-1 0 0 0,1 1 0 0 0,-1-1 0 0 0,0 0 0 0 0,1 1 0 0 0,-1-1 0 0 0,0 0-1 0 0,0 0-6 0 0,-22 0 104 0 0,0 0-38 0 0,1 0-36 0 0,0 0-38 0 0,21 0 10 0 0,1 0 0 0 0,-1 0 0 0 0,0 0 0 0 0,1-1 0 0 0,-1 1 0 0 0,1-1 0 0 0,-1 1 0 0 0,1-1 0 0 0,-1 1-1 0 0,1-1 1 0 0,0 0 0 0 0,-1 0 0 0 0,1 0-2 0 0,-12-5 29 0 0,0 3-23 0 0,-6-3-2 0 0,3-6-84 0 0,16 12 80 0 0,-6-7-31 0 0,2 1-32 0 0,1-1-80 0 0,0 1-113 0 0,1 3 79 0 0,-2 1 29 0 0,2 1 42 0 0,0 0-2 0 0,1 0-23 0 0,1-1-50 0 0,-1 1-17 0 0,1-1-50 0 0,-1-1-57 0 0,1 0-65 0 0,0 2 3 0 0,0-1-53 0 0,0 1-45 0 0,0-1-41 0 0,0 0-146 0 0,0 0-40 0 0,0 0-178 0 0,0-1-476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04.1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8032 0 0,'0'0'182'0'0,"2"0"29"0"0,-1 0-204 0 0,-1 0-1 0 0,1 0 0 0 0,-1 0 1 0 0,0 0-1 0 0,1 0 1 0 0,-1 0-1 0 0,1 0 1 0 0,-1 0-1 0 0,1 0 1 0 0,-1 0-1 0 0,0 0 1 0 0,1 0-1 0 0,-1 0 1 0 0,1 1-1 0 0,-1-1 0 0 0,0 0 1 0 0,1 0-1 0 0,-1 0 1 0 0,0 1-1 0 0,1-1 1 0 0,-1 0-1 0 0,0 0 1 0 0,1 1-1 0 0,-1-1 1 0 0,0 0-1 0 0,1 1 1 0 0,-1-1-1 0 0,0 0 1 0 0,0 1-1 0 0,0-1 0 0 0,1 0 1 0 0,-1 1-1 0 0,0-1 1 0 0,0 1-1 0 0,0-1 1 0 0,0 0-1 0 0,0 1 1 0 0,0-1-1 0 0,1 1 1 0 0,-1-1-1 0 0,0 0 1 0 0,0 1-1 0 0,0-1 0 0 0,-1 1 1 0 0,1-1-1 0 0,0 0 1 0 0,0 1-1 0 0,0-1 1 0 0,0 1-7 0 0,0 7 93 0 0,4 0-56 0 0,3-3-37 0 0,-7-5 0 0 0,1 0 0 0 0,-1 0 0 0 0,1 1 0 0 0,-1-1 0 0 0,0 0 0 0 0,1 0 0 0 0,-1 1 0 0 0,0-1 0 0 0,1 0 0 0 0,-1 1 0 0 0,0-1 0 0 0,1 1 0 0 0,-1-1 0 0 0,0 0 0 0 0,1 1 0 0 0,-1-1 0 0 0,0 1 0 0 0,0-1 0 0 0,0 1 0 0 0,0-1 0 0 0,1 1 0 0 0,-1-1 0 0 0,0 1 0 0 0,0-1 0 0 0,0 1 0 0 0,0-1 0 0 0,0 1 0 0 0,0-1 0 0 0,0 1 0 0 0,0-1 0 0 0,0 1 0 0 0,-1 0 0 0 0,1 4 31 0 0,0 1 56 0 0,-1 6 155 0 0,1-10-165 0 0,0 0 0 0 0,0 0-1 0 0,0 1 1 0 0,1-1 0 0 0,-1 0-1 0 0,0 1 1 0 0,1-1 0 0 0,0 0-1 0 0,0 2-76 0 0,4 4 263 0 0,1 2 125 0 0,-4 6 67 0 0,-2-3-269 0 0,0-1 35 0 0,0 14 304 0 0,0 0 67 0 0,0 35 859 0 0,0-42-1043 0 0,0-1-43 0 0,0 3-5 0 0,0-1-103 0 0,-2-15-172 0 0,-9 8-11 0 0,8 3-14 0 0,4-10-51 0 0,-1-4-8 0 0,0 0 0 0 0,0-1 0 0 0,0 1 1 0 0,0 0-1 0 0,0-1 0 0 0,0 1 0 0 0,0 0 0 0 0,-1-1 0 0 0,1 1 0 0 0,-1-1 0 0 0,1 1 0 0 0,-1 1-1 0 0,-6 2 18 0 0,2-2-71 0 0,4 5-84 0 0,1-6-128 0 0,0-2 194 0 0,0 0-4 0 0,0 0-20 0 0,0 0-40 0 0,0 0-14 0 0,0 0-41 0 0,0 0-45 0 0,0 0-51 0 0,0 0-56 0 0,0 0-51 0 0,0 0-45 0 0,0 0-41 0 0,0 0-139 0 0,0 0-41 0 0,0 0-169 0 0,0 0-456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05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553 1 7368 0 0,'0'0'165'0'0,"0"0"22"0"0,0 0 10 0 0,0 0-56 0 0,-2 2-10 0 0,-3 3 46 0 0,-1 1 147 0 0,3-3 275 0 0,1-3 17 0 0,-9 0-36 0 0,9 0-400 0 0,2 0 43 0 0,-3 0 102 0 0,-14 0 56 0 0,-1 0-95 0 0,1 0-83 0 0,-23 0 199 0 0,24 1-204 0 0,0 5-51 0 0,1 1 15 0 0,8-6-67 0 0,-2-1 34 0 0,-62 0 695 0 0,41 0-510 0 0,10 0-152 0 0,2 0-74 0 0,-2 2-3 0 0,3 5-32 0 0,2-1-5 0 0,-2-5 19 0 0,7-2-33 0 0,-16 0 59 0 0,24 1-76 0 0,-1 0 0 0 0,0 1 0 0 0,1-1 0 0 0,-1 0 0 0 0,1 1 0 0 0,-1 0 0 0 0,1-1 0 0 0,-2 2-17 0 0,-4 2 40 0 0,-18 8 24 0 0,-1-2 16 0 0,7-6 31 0 0,19-5-106 0 0,1 1 0 0 0,-1 0 0 0 0,1 0 0 0 0,0 0 0 0 0,-1 0 0 0 0,1 0 0 0 0,-1 0 0 0 0,1 0 0 0 0,-1 0 0 0 0,1 0 0 0 0,-1 0 0 0 0,1 0 0 0 0,-1 0 0 0 0,1 1 0 0 0,0-1-1 0 0,-1 0 1 0 0,1 0 0 0 0,-1 0 0 0 0,1 1 0 0 0,-1-1 0 0 0,1 0 0 0 0,0 0 0 0 0,-1 1 0 0 0,1-1 0 0 0,0 0 0 0 0,-1 1 0 0 0,1-1 0 0 0,0 0 0 0 0,0 1 0 0 0,-1-1 0 0 0,1 1-1 0 0,0-1 1 0 0,0 0 0 0 0,-1 1 0 0 0,1-1 0 0 0,0 1 0 0 0,0-1 0 0 0,0 1 0 0 0,0-1 0 0 0,0 1 0 0 0,0-1 0 0 0,0 0 0 0 0,0 1 0 0 0,0-1 0 0 0,0 1 0 0 0,0-1 0 0 0,0 1-5 0 0,0 1 128 0 0,0-2-38 0 0,0 0-154 0 0,0 0-61 0 0,0 0-16 0 0,0 3 21 0 0,0 23 85 0 0,3-20-8 0 0,-2-5 43 0 0,0 0-1 0 0,0 0 0 0 0,0 1 1 0 0,0-1-1 0 0,0 0 1 0 0,0 1-1 0 0,0-1 0 0 0,0 1 1 0 0,0-1-1 0 0,-1 1 1 0 0,1-1-1 0 0,-1 1 0 0 0,1-1 1 0 0,-1 1-1 0 0,0 0 1 0 0,1-1-1 0 0,-1 1 1 0 0,0 1 0 0 0,2 12-11 0 0,12 1-32 0 0,-10-10 41 0 0,0-1 1 0 0,0 1-1 0 0,0 0 0 0 0,-1 0 0 0 0,1 0 0 0 0,-1 1 2 0 0,0-2 1 0 0,-3-2-1 0 0,1-1 0 0 0,-1 0 0 0 0,1 0 0 0 0,-1 0 0 0 0,1 0 0 0 0,-1 0 0 0 0,0 0 0 0 0,0 1 0 0 0,0-1 0 0 0,-1 1 0 0 0,1 4 0 0 0,3 9 0 0 0,2-8 0 0 0,-4-7 0 0 0,0 0 0 0 0,0 1 0 0 0,-1-1 0 0 0,1 1 0 0 0,0-1 0 0 0,-1 1 0 0 0,1 0 0 0 0,0-1 0 0 0,-1 1 0 0 0,0-1 0 0 0,1 1 0 0 0,-1 0 0 0 0,0 0 0 0 0,0-1 0 0 0,0 2 0 0 0,0 73 85 0 0,0-74-80 0 0,0 0 0 0 0,-1 0 0 0 0,1-1 0 0 0,0 1 1 0 0,-1 0-1 0 0,1 0 0 0 0,-1-1 0 0 0,1 1 0 0 0,-1 0 0 0 0,0-1 0 0 0,0 1 0 0 0,0-1 1 0 0,0 1-6 0 0,0-1 5 0 0,0 1 0 0 0,0-1 0 0 0,0 1 0 0 0,1 0 0 0 0,-1-1 0 0 0,0 1 0 0 0,1 0 1 0 0,-1 0-1 0 0,1-1 0 0 0,0 1 0 0 0,-1 0 0 0 0,1 0 0 0 0,0 0-5 0 0,0 37 70 0 0,0-21-52 0 0,0-17-16 0 0,0-1-1 0 0,0 0 1 0 0,0 1 0 0 0,0-1-1 0 0,0 0 1 0 0,0 1 0 0 0,0-1-1 0 0,0 0 1 0 0,0 1 0 0 0,0-1-1 0 0,0 0 1 0 0,0 1 0 0 0,0-1-1 0 0,0 0 1 0 0,0 0-1 0 0,0 1 1 0 0,-1-1 0 0 0,1 0-1 0 0,0 1 1 0 0,0-1 0 0 0,0 0-1 0 0,0 0 1 0 0,-1 1 0 0 0,1-1-1 0 0,0 0 1 0 0,0 0-2 0 0,-4 3 12 0 0,3-2-12 0 0,1-1-1 0 0,-1 1 1 0 0,1-1-1 0 0,-1 1 1 0 0,1-1-1 0 0,-1 1 1 0 0,1-1-1 0 0,-1 1 1 0 0,1 0-1 0 0,-1-1 0 0 0,1 1 1 0 0,0 0-1 0 0,0-1 1 0 0,-1 1-1 0 0,1 0 1 0 0,-2 10 18 0 0,1 7 43 0 0,1-15 15 0 0,0-3 14 0 0,0 0-2 0 0,3 0-20 0 0,-3 0-67 0 0,1 0 1 0 0,-1 0-1 0 0,1 0 0 0 0,-1 0 0 0 0,1 0 0 0 0,-1 0 0 0 0,0 0 1 0 0,1 0-1 0 0,-1 0 0 0 0,1 0 0 0 0,-1 0 0 0 0,0-1 0 0 0,1 1 1 0 0,-1 0-1 0 0,1 0 0 0 0,-1 0 0 0 0,0-1 0 0 0,1 1 1 0 0,-1 0-1 0 0,0 0 0 0 0,1-1 0 0 0,-1 1 0 0 0,0 0 0 0 0,0-1 1 0 0,1 1-1 0 0,-1 0 0 0 0,0-1 0 0 0,0 1 0 0 0,1 0 0 0 0,-1-1 1 0 0,0 1-2 0 0,5-7 30 0 0,5 2-19 0 0,-4-9-11 0 0,7-1 0 0 0,50-48 0 0 0,-45 47 0 0 0,6 0 0 0 0,-14 3 0 0 0,-4 12 0 0 0,-1-1 0 0 0,0 2 0 0 0,1-1 0 0 0,-1 0 0 0 0,0 1 0 0 0,4 0 0 0 0,46 2 0 0 0,-32-2 0 0 0,6 2 0 0 0,-27-1 0 0 0,0 0 0 0 0,-1 0 0 0 0,1-1 0 0 0,0 1 0 0 0,0 0 0 0 0,-1 1 0 0 0,1-1 0 0 0,0 0 0 0 0,-1 0 0 0 0,1 1 0 0 0,0 0 0 0 0,-1 0 0 0 0,1-1 0 0 0,0 0 0 0 0,-1 1 0 0 0,1-1 0 0 0,0 0 0 0 0,0 0 0 0 0,0 0 0 0 0,0 0 0 0 0,0 0 0 0 0,0 0 0 0 0,0-1 0 0 0,2 1 0 0 0,-3-1 0 0 0,1 1 0 0 0,-1-1 0 0 0,0 0 0 0 0,0 1 0 0 0,1-1 0 0 0,-1 1 0 0 0,0-1 0 0 0,0 1 0 0 0,0-1 0 0 0,0 1 0 0 0,0 0 0 0 0,0 0 0 0 0,0 0 0 0 0,0 0 0 0 0,0-1 0 0 0,0 1 0 0 0,0 0 0 0 0,0 0 0 0 0,-1 1 0 0 0,1-1 0 0 0,0 0 0 0 0,0 1 0 0 0,1 3 0 0 0,1 1 0 0 0,0 1 0 0 0,1-1 0 0 0,0 0 0 0 0,-1-1 0 0 0,2 1 0 0 0,0 0 0 0 0,0 1 1 0 0,0 0 0 0 0,0 0 1 0 0,0 0-1 0 0,-1 1 1 0 0,0-1-1 0 0,-1 1 1 0 0,1 0-1 0 0,-1 1 1 0 0,-1-1-1 0 0,0 0 1 0 0,0 3-2 0 0,0 8 45 0 0,-2-15-32 0 0,-1-1 0 0 0,2 0 0 0 0,-1 1 0 0 0,0-1 1 0 0,1 0-1 0 0,0 1 0 0 0,-1-1 0 0 0,2 1-13 0 0,-1 1 12 0 0,2 1 6 0 0,-1 1-1 0 0,0 0 1 0 0,-1 0 0 0 0,1 1 0 0 0,-1-1 0 0 0,0 6-18 0 0,-1 25 41 0 0,0 16 99 0 0,-3-32-20 0 0,2-19-105 0 0,0-1 0 0 0,0 1 0 0 0,-1-1-1 0 0,1 0 1 0 0,0 1 0 0 0,-1-1-1 0 0,-1 1-14 0 0,-6 11 78 0 0,4-2 2 0 0,3 6 10 0 0,2-5-4 0 0,-4 4 66 0 0,-3 0-29 0 0,-22 28 248 0 0,21-34-306 0 0,-13 14-31 0 0,16-20-32 0 0,0 0 0 0 0,0-1 0 0 0,0 1-1 0 0,-1-1 1 0 0,0-1 0 0 0,0 1-1 0 0,0-1 1 0 0,-5 2-2 0 0,-26 11 161 0 0,10-11-73 0 0,14 2-27 0 0,11-6-56 0 0,1 0-1 0 0,0-1 1 0 0,-1 1-1 0 0,1 0 1 0 0,0 0-1 0 0,-1-1 1 0 0,1 1-1 0 0,-1-1 0 0 0,1 0 1 0 0,-1 1-1 0 0,1-1 1 0 0,-1 0-1 0 0,1 0 1 0 0,-1 0-1 0 0,1 0 1 0 0,-1 0-1 0 0,1 0 1 0 0,-1 0-1 0 0,1 0 1 0 0,-1-1-1 0 0,1 1 1 0 0,0-1-1 0 0,-1 1 0 0 0,0-1-4 0 0,-24-10 98 0 0,8 9-62 0 0,16 2-35 0 0,0 0-1 0 0,1 0 1 0 0,-1 0 0 0 0,0-1 0 0 0,1 1 0 0 0,-1 0-1 0 0,0-1 1 0 0,1 1 0 0 0,-1-1 0 0 0,1 1 0 0 0,-1-1 0 0 0,1 0-1 0 0,-1 0 1 0 0,1 0 0 0 0,-2 0-1 0 0,-4-4 10 0 0,-14-4 49 0 0,8 3-81 0 0,0 0-35 0 0,11 4 36 0 0,-1 1 0 0 0,0-1 0 0 0,1 0 0 0 0,0 0 0 0 0,-1 1 1 0 0,1-1-1 0 0,0-1 0 0 0,0 1 0 0 0,0 0 0 0 0,0 0 0 0 0,1-1 0 0 0,-1 1 0 0 0,0-1 21 0 0,0-4-68 0 0,-1 1-69 0 0,-2 3-67 0 0,0 0-53 0 0,4 2 105 0 0,-1-1 36 0 0,-2-7-173 0 0,2 5 134 0 0,0-2-121 0 0,1 4 69 0 0,0 0-52 0 0,1 0-61 0 0,-1 1-70 0 0,2 0 1 0 0,-1-1-53 0 0,1 1-48 0 0,0-1-43 0 0,0 0-152 0 0,0 0-42 0 0,2 0-186 0 0,0-1-501 0 0,-3 3 1414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05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8984 0 0,'0'0'200'0'0,"0"0"33"0"0,0 2 15 0 0,0 2-58 0 0,0 21-125 0 0,0-6-83 0 0,0-13 46 0 0,0-2 42 0 0,0-2 60 0 0,3 1 149 0 0,3 6 29 0 0,-2 0 81 0 0,-2 1-35 0 0,-1 10 219 0 0,-1 2 25 0 0,0 1-48 0 0,0 0-42 0 0,0 1-35 0 0,0 18 314 0 0,0 55 920 0 0,-2-83-1430 0 0,-5-1 40 0 0,2-1-38 0 0,3-1-51 0 0,2 8-1 0 0,0 9 3 0 0,-2-17-154 0 0,-3-8-36 0 0,-1 2-35 0 0,1 5-5 0 0,-2-5 0 0 0,2 0-5 0 0,3 4-36 0 0,2-2-61 0 0,0-1-47 0 0,0-4-220 0 0,0-2-29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08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10136 0 0,'0'0'230'0'0,"-3"0"30"0"0,2 0-241 0 0,1 0-1 0 0,-1 0 1 0 0,0 0 0 0 0,1 0-1 0 0,-1 0 1 0 0,0 0-1 0 0,1 0 1 0 0,-1 1 0 0 0,0-1-1 0 0,1 0 1 0 0,-1 0-1 0 0,0 1 1 0 0,1-1-1 0 0,-1 0 1 0 0,1 1-19 0 0,-3 6 161 0 0,3-1-83 0 0,0 22-42 0 0,0-18 19 0 0,0-1 55 0 0,0-1 40 0 0,0 0 65 0 0,0 0 78 0 0,0 0 90 0 0,0 0-78 0 0,-2-1-72 0 0,0 2 14 0 0,-2-3-81 0 0,-2 11 144 0 0,5-9-158 0 0,0 2 54 0 0,2 0-87 0 0,-1 10 101 0 0,-3-2 26 0 0,-2-8-130 0 0,-2 9 75 0 0,5-1 40 0 0,3-6-118 0 0,-1-5-33 0 0,0-1-1 0 0,0 1 1 0 0,0 0 0 0 0,-1 0 0 0 0,-1 5-80 0 0,-4 0 156 0 0,5-10-134 0 0,0-1-1 0 0,0 1 0 0 0,0-1 0 0 0,1 1 1 0 0,-1-1-1 0 0,0 1 0 0 0,1 0 0 0 0,0-1 1 0 0,-1 1-1 0 0,1 0 0 0 0,0-1 1 0 0,0 1-1 0 0,0 0 0 0 0,0 0-21 0 0,0 12 106 0 0,0 30 243 0 0,-3-29-260 0 0,1-9-59 0 0,0-1 0 0 0,-1 0 1 0 0,1 1-1 0 0,-1-1 0 0 0,-1 0-30 0 0,-2-1 14 0 0,5-4-11 0 0,1 1-1 0 0,-1-1 1 0 0,1 0-1 0 0,0 0 0 0 0,-1 1 1 0 0,1-1-1 0 0,-1 0 0 0 0,1 1 1 0 0,0-1-1 0 0,-1 0 1 0 0,1 1-1 0 0,0-1 0 0 0,-1 1 1 0 0,1-1-1 0 0,0 1 0 0 0,0-1 1 0 0,0 0-1 0 0,-1 1 1 0 0,1-1-1 0 0,0 1 0 0 0,0-1 1 0 0,0 1-1 0 0,0-1 0 0 0,0 1 1 0 0,0-1-1 0 0,0 1 1 0 0,0-1-1 0 0,0 1 0 0 0,0-1 1 0 0,0 1-1 0 0,0-1 1 0 0,0 1-4 0 0,-2 15 17 0 0,-5-7-30 0 0,3-5-41 0 0,4-4 55 0 0,-3 2-291 0 0,0 0 109 0 0,-1-2 55 0 0,-1-1 40 0 0,4 1 22 0 0,1 0 4 0 0,-2 0-416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07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271 32 4864 0 0,'0'0'141'0'0,"0"-2"-6"0"0,0-5-93 0 0,0 3 20 0 0,0 2 61 0 0,0 1 143 0 0,0 1 239 0 0,-3-2 21 0 0,-7-9 3 0 0,7 9 6 0 0,3 2 1 0 0,-3 0 0 0 0,-2 0-347 0 0,-1 0 46 0 0,-19 0 657 0 0,14 0-545 0 0,6 0-178 0 0,-1 0-39 0 0,1 2 112 0 0,-9 8-27 0 0,2-7-34 0 0,7 0-1 0 0,-15 9-11 0 0,-2 2-14 0 0,16-10-54 0 0,1-3-67 0 0,0 0-20 0 0,0 12 11 0 0,3-11-17 0 0,0 1 0 0 0,0-1-1 0 0,0 1 1 0 0,0-1 0 0 0,0 0 0 0 0,0 0-1 0 0,0 0 1 0 0,-1 0 0 0 0,1 0-1 0 0,-1 0 1 0 0,1-1 0 0 0,-1 1-1 0 0,0-1 1 0 0,0 0 0 0 0,0 1-8 0 0,-4 1 31 0 0,6-2-28 0 0,0-1 0 0 0,-1 1 1 0 0,1 0-1 0 0,0 0 0 0 0,0 0 0 0 0,1-1 1 0 0,-1 1-1 0 0,0 0 0 0 0,0 0 0 0 0,0 0 1 0 0,0 0-1 0 0,1 1 0 0 0,-1-1 1 0 0,1 0-1 0 0,-1 0 0 0 0,1 0 0 0 0,-1 1 1 0 0,1-1-1 0 0,0 0 0 0 0,-1 0 0 0 0,1 1 1 0 0,0-1-1 0 0,0 0 0 0 0,0 1 0 0 0,0 0-3 0 0,0-2 1 0 0,0 1-1 0 0,0-1 1 0 0,0 1-1 0 0,0-1 1 0 0,0 1-1 0 0,0 0 1 0 0,0-1-1 0 0,0 1 1 0 0,0-1-1 0 0,0 1 1 0 0,0-1-1 0 0,0 1 0 0 0,0-1 1 0 0,-1 0-1 0 0,1 1 1 0 0,0-1-1 0 0,0 1 1 0 0,-1-1-1 0 0,1 1 1 0 0,0-1-1 0 0,0 1 1 0 0,-1-1-1 0 0,1 0 1 0 0,-1 1-1 0 0,1-1 1 0 0,0 0-1 0 0,-1 1 1 0 0,1-1-1 0 0,-1 0 0 0 0,-6 8 0 0 0,6-5 0 0 0,0 1 0 0 0,1-1 0 0 0,-1 1 0 0 0,1-1 0 0 0,0 1 0 0 0,0-1 0 0 0,0 4 0 0 0,0 4 0 0 0,0-9 0 0 0,0-1 0 0 0,0 1 0 0 0,0-1 0 0 0,-1 1 0 0 0,1-1 0 0 0,0 1 0 0 0,-1 0 0 0 0,0-1 0 0 0,1 0 0 0 0,-1 1 0 0 0,0-1 0 0 0,0 1 0 0 0,1-1 0 0 0,-7 12 0 0 0,6-8 1 0 0,0 0 0 0 0,0-1 1 0 0,0 1-1 0 0,1 0 0 0 0,0 0 1 0 0,0 0-1 0 0,0 0 0 0 0,1-1 1 0 0,-1 1-1 0 0,1 0 0 0 0,1 3-1 0 0,6 10 54 0 0,-7-15-49 0 0,0-1 0 0 0,0 1 0 0 0,0 0 0 0 0,-1 0 0 0 0,1 0 0 0 0,-1 0 1 0 0,0 1-6 0 0,0-4 2 0 0,0 0 1 0 0,0 1-1 0 0,0-1 0 0 0,0 0 1 0 0,0 1-1 0 0,0-1 1 0 0,0 0-1 0 0,0 1 1 0 0,0-1-1 0 0,0 0 1 0 0,0 1-1 0 0,0-1 1 0 0,0 0-1 0 0,1 1 1 0 0,-1-1-1 0 0,0 0 0 0 0,0 0 1 0 0,0 1-1 0 0,0-1 1 0 0,0 0-1 0 0,1 0 1 0 0,-1 1-1 0 0,0-1 1 0 0,0 0-1 0 0,1 0 1 0 0,-1 1-3 0 0,1 0 6 0 0,1 1 0 0 0,-1 0 0 0 0,0 0 1 0 0,0 0-1 0 0,1 0 0 0 0,-1 0 1 0 0,-1 0-1 0 0,1 1 0 0 0,0-1 0 0 0,-1 0 1 0 0,1 0-1 0 0,-1 1-6 0 0,1-1 14 0 0,0 1 1 0 0,-1 0-1 0 0,1-1 0 0 0,0 1 0 0 0,0 0 1 0 0,0-1-1 0 0,1 1 0 0 0,-1-1 0 0 0,1 1 1 0 0,-1-1-1 0 0,1 0 0 0 0,1 1-14 0 0,2 3 43 0 0,23 20 84 0 0,-7-9-98 0 0,1-5-34 0 0,25 3 18 0 0,-43-14-1 0 0,-1 0 0 0 0,1 0 0 0 0,-1 0 1 0 0,1-1-1 0 0,0 0 0 0 0,-1 1 0 0 0,1-2 0 0 0,0 1 0 0 0,1 0-12 0 0,7-1 30 0 0,1 2 0 0 0,7-1 23 0 0,-3-4 26 0 0,-8 2-38 0 0,7-4 75 0 0,22-9 222 0 0,-27 9-259 0 0,-3 2 61 0 0,0-1 1 0 0,1 1-1 0 0,3-1-140 0 0,2-1 151 0 0,-2-1-59 0 0,4-7 102 0 0,-2-7-1 0 0,-4 4-39 0 0,0 6-7 0 0,-4 3-48 0 0,14-26 395 0 0,-17 28-434 0 0,1-8 54 0 0,-5-8-43 0 0,1 14-39 0 0,0-2 10 0 0,0 8-32 0 0,0 0-1 0 0,0 0 1 0 0,0 0 0 0 0,0 0-1 0 0,0 0 1 0 0,0 0 0 0 0,-1 0-1 0 0,1 0 1 0 0,-1 0 0 0 0,1 0-1 0 0,-1 0-9 0 0,-31-62 14 0 0,29 59-12 0 0,-1 0 1 0 0,0 0 0 0 0,0 0 0 0 0,-1 1 0 0 0,0-1-1 0 0,-1-1-2 0 0,-7-6 37 0 0,-3-1-26 0 0,3 8-27 0 0,7-6-64 0 0,-7 6-15 0 0,0-6-24 0 0,11 9-122 0 0,-1 2 29 0 0,1 0 66 0 0,-3 0-153 0 0,3 0 112 0 0,1 0 21 0 0,0 0-59 0 0,1 0-12 0 0,-1 0-34 0 0,0 0-364 0 0,1 0 90 0 0,0 0-47 0 0,0 0-693 0 0,0 0-545 0 0,0 0-1037 0 0</inkml:trace>
  <inkml:trace contextRef="#ctx0" brushRef="#br0" timeOffset="582.61">334 458 5344 0 0,'-3'0'157'0'0,"2"0"-147"0"0,1 0 0 0 0,-1 0 0 0 0,0 0 0 0 0,1 0-1 0 0,-1 0 1 0 0,0 0 0 0 0,1 1 0 0 0,-1-1 0 0 0,0 0 0 0 0,1 0 0 0 0,-1 1 0 0 0,0-1-1 0 0,1 0 1 0 0,-1 0 0 0 0,1 1-10 0 0,-5 5 35 0 0,5-5-35 0 0,0-1 0 0 0,0 1 0 0 0,-1-1 0 0 0,1 1-1 0 0,0-1 1 0 0,-1 0 0 0 0,1 1 0 0 0,0-1 0 0 0,-1 0 0 0 0,1 1 0 0 0,0-1-1 0 0,-1 0 1 0 0,1 1 0 0 0,-1-1 0 0 0,1 0 0 0 0,-1 0 0 0 0,1 1 0 0 0,0-1 0 0 0,-1 0-1 0 0,1 0 1 0 0,-1 0 0 0 0,1 0 0 0 0,-1 0 0 0 0,1 0 0 0 0,-1 1 0 0 0,1-1-1 0 0,-1 0 1 0 0,1-1 0 0 0,-1 1 0 0 0,1 0 0 0 0,-1 0 0 0 0,0 0 0 0 0,-2 0 25 0 0,0 0 44 0 0,-4 0 177 0 0,2 0-30 0 0,-9 0 470 0 0,8 0-417 0 0,0 0-75 0 0,0 0-62 0 0,-6 3 268 0 0,-2 7 41 0 0,11-7-141 0 0,0-2-109 0 0,0 0-70 0 0,-1-1-63 0 0,1 0-15 0 0,1 0 47 0 0,1 1-68 0 0,0 0-1 0 0,0-1 1 0 0,0 1 0 0 0,0 0-1 0 0,0 0 1 0 0,0-1-1 0 0,1 1 1 0 0,-1 0 0 0 0,0 0-1 0 0,1 0 1 0 0,-1 0 0 0 0,1 0-1 0 0,-1 0 1 0 0,1 0 0 0 0,-1 0-1 0 0,1 1-21 0 0,-7 9 285 0 0,-6-6 11 0 0,5 1-108 0 0,-3 3-67 0 0,-4 7-41 0 0,4-2-81 0 0,7-4 34 0 0,3-8-28 0 0,0 1 0 0 0,-1-1-1 0 0,1 0 1 0 0,0 0 0 0 0,0 0 0 0 0,-1 0-1 0 0,0 0 1 0 0,1 0 0 0 0,-1 0-5 0 0,1-1 4 0 0,-1 0 1 0 0,1 1 0 0 0,0-1 0 0 0,0 0 0 0 0,0 0-1 0 0,0 1 1 0 0,0-1 0 0 0,0 1 0 0 0,0-1 0 0 0,0 1-1 0 0,0-1 1 0 0,1 1 0 0 0,-1 0 0 0 0,1-1 0 0 0,-1 1-1 0 0,1 0 1 0 0,0-1 0 0 0,-1 1 0 0 0,1 0 0 0 0,0 0-5 0 0,0 0 3 0 0,0 1 1 0 0,0-1 0 0 0,0 1 0 0 0,-1-1-1 0 0,1 0 1 0 0,-1 1 0 0 0,0-1 0 0 0,1 0-1 0 0,-1 1 1 0 0,0-1 0 0 0,0 0 0 0 0,-1 0 0 0 0,1 0-1 0 0,0 0 1 0 0,-1 0 0 0 0,0 1-4 0 0,0 0 3 0 0,0 0 0 0 0,-1 0 1 0 0,1 0-1 0 0,1 1 0 0 0,-1-1 1 0 0,-1 5-4 0 0,-1 20 46 0 0,5 25 111 0 0,0-29-80 0 0,-2-19-50 0 0,1 1 0 0 0,0-1 0 0 0,1 1 0 0 0,-1-1 0 0 0,1 1 0 0 0,0-1 0 0 0,2 4-27 0 0,5 9 35 0 0,3 15-16 0 0,-10-29-9 0 0,0 0 0 0 0,0 0 0 0 0,1 0-1 0 0,-1 0 1 0 0,1 0 0 0 0,0-1 0 0 0,0 1 0 0 0,0 0 0 0 0,0-1 0 0 0,1 0 0 0 0,1 2-10 0 0,3 3 62 0 0,-4-5-30 0 0,0 1 0 0 0,1-1 1 0 0,-1 0-1 0 0,1 0 0 0 0,-1-1 1 0 0,1 1-33 0 0,6 2 57 0 0,1 0-4 0 0,3 4-35 0 0,-12-8-19 0 0,0 1-4 0 0,0-1 0 0 0,1 1-1 0 0,0-1 1 0 0,-1 1 0 0 0,1-1-1 0 0,0 0 1 0 0,0 0 0 0 0,0 0-1 0 0,0 0 1 0 0,0-1 0 0 0,0 1 0 0 0,0-1-1 0 0,0 0 1 0 0,0 0 0 0 0,0 0 5 0 0,19 4-10 0 0,1 6 78 0 0,-22-10-59 0 0,0 0-1 0 0,0 1 1 0 0,0-1-1 0 0,0 0 0 0 0,0 0 1 0 0,0 1-1 0 0,0-1 1 0 0,0 0-1 0 0,0 0 0 0 0,0 0 1 0 0,0 0-1 0 0,0 0 1 0 0,1-1-9 0 0,20-7 97 0 0,-15 4-49 0 0,9-1 70 0 0,-12 4-77 0 0,0 0 0 0 0,1-1 0 0 0,-1 0 0 0 0,0 1 0 0 0,0-1 0 0 0,0-1 0 0 0,2-1-41 0 0,9-9 195 0 0,-9 8-99 0 0,0 0-1 0 0,0 0 1 0 0,0 0 0 0 0,3 0-96 0 0,20-16 338 0 0,-12 1-12 0 0,-9 9-195 0 0,21-35 389 0 0,-21 29-382 0 0,-3 0 40 0 0,0 0-52 0 0,0 1-6 0 0,1-2 47 0 0,-5 13-139 0 0,2-2 10 0 0,-1 0 0 0 0,0 0 1 0 0,0 0-1 0 0,-1 0 1 0 0,0 0-1 0 0,0-6-38 0 0,0 0 47 0 0,-1-7 37 0 0,-4 3 8 0 0,-22-57 183 0 0,18 50-183 0 0,5 18-72 0 0,0-1 0 0 0,0 1 0 0 0,-1 0 0 0 0,0 0 0 0 0,0 0-20 0 0,-1-1 24 0 0,-6-16 32 0 0,1-1-12 0 0,-1 10-86 0 0,-2 2-34 0 0,-8-9-56 0 0,11 7 7 0 0,7 9 61 0 0,0-1-107 0 0,-5 1-130 0 0,3 3 208 0 0,1-1-28 0 0,1 1-22 0 0,1 0-11 0 0,0 1-58 0 0,-1-1-72 0 0,1 1-84 0 0,1 0 48 0 0,-1 1-45 0 0,1-1-40 0 0,-1 1-36 0 0,1 0-128 0 0,-1 0-37 0 0,0-1-157 0 0,-2 1-429 0 0,4 0 855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11.4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8232 0 0,'0'0'182'0'0,"0"0"29"0"0,0 0 14 0 0,0 0-73 0 0,0 0-21 0 0,0 0 39 0 0,0 0 135 0 0,0 0 249 0 0,0 0 20 0 0,0 0-28 0 0,0 0-122 0 0,0 0-52 0 0,0 0-10 0 0,0 0-20 0 0,0 0-74 0 0,0 0-38 0 0,0 0-6 0 0,0 0 0 0 0,0 0 0 0 0,0 0 0 0 0,0 0 0 0 0,0 0-11 0 0,0 0-46 0 0,0 3-27 0 0,0 8-4 0 0,0-9-7 0 0,2-2-26 0 0,-1 0-99 0 0,-1 0 0 0 0,1 0 1 0 0,-1 0-1 0 0,1 0 0 0 0,-1 0 1 0 0,1 0-1 0 0,-1 0 1 0 0,1 0-1 0 0,-1 0 0 0 0,1 1 1 0 0,-1-1-1 0 0,1 0 0 0 0,-1 0 1 0 0,1 0-1 0 0,-1 1 1 0 0,0-1-1 0 0,1 0 0 0 0,-1 0 1 0 0,1 1-1 0 0,-1-1 1 0 0,0 0-1 0 0,1 1 0 0 0,-1-1 1 0 0,0 0-1 0 0,1 1 0 0 0,-1-1 1 0 0,0 1-1 0 0,0-1 1 0 0,1 1-1 0 0,-1-1 0 0 0,0 1 1 0 0,0-1-1 0 0,0 0 0 0 0,0 1 1 0 0,0-1-1 0 0,1 1 1 0 0,-1-1-1 0 0,0 1 0 0 0,0-1 1 0 0,0 1-1 0 0,0-1 1 0 0,-1 1-5 0 0,1 2 85 0 0,3 0-10 0 0,8 7-3 0 0,-9-6-2 0 0,-1 0-36 0 0,-2 4-6 0 0,1-8-18 0 0,0 1-5 0 0,0-1-1 0 0,0 1 1 0 0,0 0 0 0 0,0 0-1 0 0,0 0 1 0 0,0-1 0 0 0,0 1-1 0 0,0 0 1 0 0,0 0 0 0 0,1-1-1 0 0,-1 1 1 0 0,0 0 0 0 0,0 0-1 0 0,1-1 1 0 0,-1 1 0 0 0,0 0-1 0 0,1-1 1 0 0,-1 1 0 0 0,1 0-1 0 0,-1-1 1 0 0,1 1 0 0 0,-1-1-1 0 0,1 1 1 0 0,-1-1-1 0 0,1 1 1 0 0,0-1 0 0 0,0 1-5 0 0,-1-1 3 0 0,1 0 1 0 0,-1 1 0 0 0,1-1 0 0 0,-1 1-1 0 0,1-1 1 0 0,-1 0 0 0 0,1 1-1 0 0,-1-1 1 0 0,0 1 0 0 0,1-1-1 0 0,-1 1 1 0 0,0 0 0 0 0,1-1-1 0 0,-1 1 1 0 0,0-1 0 0 0,0 1 0 0 0,1-1-1 0 0,-1 1 1 0 0,0 0 0 0 0,0-1-1 0 0,0 1 1 0 0,0 0 0 0 0,0-1-1 0 0,0 1 1 0 0,0-1 0 0 0,0 1 0 0 0,0 0-4 0 0,0 1 4 0 0,0-1 1 0 0,0 1 0 0 0,1-1-1 0 0,-1 1 1 0 0,0-1 0 0 0,1 1 0 0 0,-1 0-1 0 0,1-1 1 0 0,0 0 0 0 0,-1 1 0 0 0,1-1-1 0 0,0 1 1 0 0,0-1-5 0 0,5 12 19 0 0,-3 4 28 0 0,-3 36 130 0 0,0-31-129 0 0,0 38 31 0 0,0 1 99 0 0,0-1 60 0 0,0 80 400 0 0,0-55-317 0 0,0-35-199 0 0,0-1-75 0 0,0-48-46 0 0,0 0 0 0 0,0 0 0 0 0,0 0 0 0 0,0-1 0 0 0,0 1 0 0 0,0 0-1 0 0,0 0 1 0 0,0 0 0 0 0,0 0 0 0 0,1-1 0 0 0,-1 1 0 0 0,0 0 0 0 0,1 0-1 0 0,-1 0 0 0 0,8 4 59 0 0,-16 6 9 0 0,6-8 9 0 0,2-3-25 0 0,0 0-64 0 0,0 0-40 0 0,0 0-17 0 0,0 0-35 0 0,0 0-40 0 0,0 0-36 0 0,0 0-142 0 0,0 0-41 0 0,0 0-970 0 0,0 0-67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12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7136 0 0,'0'0'165'0'0,"0"0"22"0"0,0 0 6 0 0,0 0 36 0 0,0 0 131 0 0,0 0 59 0 0,5 0 12 0 0,-3 0-408 0 0,1 0 33 0 0,3 0 93 0 0,14 0 277 0 0,-15 0-327 0 0,-2 0-38 0 0,3-3 101 0 0,5-5-41 0 0,2 4 72 0 0,20 3 277 0 0,-30 1-430 0 0,8-2 116 0 0,2-4 7 0 0,-1 0-10 0 0,-1 4-17 0 0,1 3 13 0 0,11-1 94 0 0,-10-4-117 0 0,-5 0-63 0 0,-7 3-50 0 0,1 0 1 0 0,-1 0-1 0 0,0 0 0 0 0,1 0 1 0 0,-1 0-1 0 0,1 1 0 0 0,0-1 1 0 0,-1 1-1 0 0,1-1 0 0 0,-1 1 1 0 0,1 0-1 0 0,0-1 0 0 0,-1 1 1 0 0,1 0-14 0 0,10 1 90 0 0,-9-1-70 0 0,0 1 0 0 0,1-1-1 0 0,-1 0 1 0 0,0 0 0 0 0,0-1 0 0 0,1 1-1 0 0,-1-1 1 0 0,0 1 0 0 0,0-1 0 0 0,1 0-20 0 0,4-4 38 0 0,-7 4-31 0 0,0 0 1 0 0,1 0 0 0 0,-1 0 0 0 0,1 0-1 0 0,-1 1 1 0 0,1-1 0 0 0,-1 0 0 0 0,1 1-1 0 0,0 0 1 0 0,-1-1 0 0 0,1 1 0 0 0,0 0 0 0 0,-1 0-1 0 0,1-1-7 0 0,30 1 14 0 0,-13 0 5 0 0,6 0 90 0 0,-22 0-45 0 0,0 3-11 0 0,7 8-26 0 0,-12-10 85 0 0,-5 2-78 0 0,6-2-8 0 0,0-1-21 0 0,1 1 0 0 0,0 0 0 0 0,-1-1 0 0 0,1 1 0 0 0,0 0 0 0 0,0-1 0 0 0,-1 1 0 0 0,1 0 0 0 0,0-1 0 0 0,0 1 0 0 0,0 0 0 0 0,0-1 0 0 0,0 1 1 0 0,0 0-1 0 0,0-1-5 0 0,0 0 0 0 0,0 3 72 0 0,0 0 0 0 0,0-2-65 0 0,0 0 1 0 0,0 1 0 0 0,-1-1 0 0 0,1 0 0 0 0,0 1 0 0 0,-1-1-1 0 0,1 0 1 0 0,-1 1 0 0 0,1-1 0 0 0,-1 0 0 0 0,0 1-8 0 0,-18 19 55 0 0,14-16-44 0 0,1 2 90 0 0,5 2-75 0 0,0-7-3 0 0,-2 0-12 0 0,1-1 0 0 0,0 1 1 0 0,0 0-1 0 0,0-1 0 0 0,-1 1 0 0 0,1 0 0 0 0,-1-1 0 0 0,0 1 0 0 0,1-1 1 0 0,-1 1-1 0 0,0-1 0 0 0,0 1 0 0 0,0-1 0 0 0,0 1-11 0 0,-4 6 54 0 0,-4 12 95 0 0,1-3-85 0 0,-9 11-53 0 0,11-19-11 0 0,3-5 0 0 0,0-1 0 0 0,0 1 0 0 0,1 0 0 0 0,-1 0 0 0 0,1 0 0 0 0,0 0 0 0 0,1 0 0 0 0,-1 0 0 0 0,1 1 0 0 0,-1-1 0 0 0,1 4 0 0 0,1-6 3 0 0,-1-1 0 0 0,1 1 0 0 0,0 0 0 0 0,-1 0 0 0 0,1-1-1 0 0,-1 1 1 0 0,1 0 0 0 0,-1-1 0 0 0,0 1 0 0 0,0 0 0 0 0,0-1 0 0 0,1 1 0 0 0,-2-1 0 0 0,1 0 0 0 0,0 1 0 0 0,0-1 0 0 0,0 0 0 0 0,-1 1 0 0 0,1-1-3 0 0,-12 15 26 0 0,8-5 4 0 0,4-9-27 0 0,0 0-1 0 0,0 1 1 0 0,0-1 0 0 0,-1 0-1 0 0,1 0 1 0 0,-1 0-1 0 0,1 0 1 0 0,-1 0 0 0 0,0 0-3 0 0,-11 14 10 0 0,5-3 30 0 0,-2-3-27 0 0,-1 1 11 0 0,3 2 33 0 0,-2 0-25 0 0,6-7 38 0 0,3 1-57 0 0,1-2-3 0 0,-11 11 57 0 0,8-3 10 0 0,3-10-10 0 0,0-3-3 0 0,3 0-11 0 0,26 0-42 0 0,-13-3-11 0 0,-10 0-1 0 0,14-7 6 0 0,-20 10-3 0 0,1-1 0 0 0,0 1 0 0 0,0 0 0 0 0,-1 0 0 0 0,1 0 0 0 0,0 0 0 0 0,0 0-1 0 0,-1 0 1 0 0,1 0 0 0 0,0 0 0 0 0,0 0 0 0 0,-1 0 0 0 0,1 0 0 0 0,0 0 0 0 0,0 0 0 0 0,-1 0 0 0 0,1 1 0 0 0,0-1 0 0 0,0 0 0 0 0,-1 1 0 0 0,1-1 0 0 0,0 0 0 0 0,-1 1 0 0 0,1-1 0 0 0,-1 1-2 0 0,5 5 10 0 0,-5-5-10 0 0,0-1 1 0 0,1 1-1 0 0,-1-1 0 0 0,0 1 1 0 0,0-1-1 0 0,1 0 1 0 0,-1 1-1 0 0,0-1 0 0 0,1 0 1 0 0,-1 1-1 0 0,0-1 0 0 0,1 0 1 0 0,-1 1-1 0 0,1-1 0 0 0,-1 0 1 0 0,1 0-1 0 0,-1 1 0 0 0,1-1 1 0 0,-1 0-1 0 0,0 0 0 0 0,1 0 1 0 0,-1 0-1 0 0,1 0 0 0 0,-1 0 1 0 0,1 1-1 0 0,-1-1 0 0 0,1 0 1 0 0,-1-1-1 0 0,1 1 1 0 0,-1 0-1 0 0,1 0 0 0 0,0 0 0 0 0,1 0 4 0 0,-1 0-1 0 0,1 0 0 0 0,0 1 0 0 0,-1-1 1 0 0,1 0-1 0 0,-1 1 0 0 0,1-1 1 0 0,0 1-1 0 0,-1 0 0 0 0,1 0 1 0 0,-1-1-1 0 0,0 1 0 0 0,1 0 1 0 0,-1 0-4 0 0,7 4 7 0 0,8-2-7 0 0,-13-3 0 0 0,1 0 0 0 0,-1 1 0 0 0,0-1 0 0 0,1 1 0 0 0,-1 0 0 0 0,0 0 0 0 0,0 0 0 0 0,0 0 0 0 0,2 2 0 0 0,6 1 0 0 0,15 7 0 0 0,-18-6-15 0 0,5 0-44 0 0,-11-1 48 0 0,4 2 8 0 0,5-2 3 0 0,-11-4 0 0 0,1 0 0 0 0,0 0 0 0 0,0 0 0 0 0,0 1 0 0 0,0-1 0 0 0,0 0 0 0 0,0 1 0 0 0,0-1 0 0 0,-1 1 0 0 0,1-1 0 0 0,0 1 0 0 0,0-1 0 0 0,-1 1 0 0 0,1-1 0 0 0,0 1 0 0 0,-1 0 0 0 0,1-1 0 0 0,0 1 0 0 0,-1 0 0 0 0,1 0 0 0 0,-1 0 0 0 0,1-1 0 0 0,-1 1 0 0 0,0 0 0 0 0,1 0 0 0 0,-1 0 0 0 0,16 28 0 0 0,-6-24 0 0 0,-4 8 0 0 0,7 3 0 0 0,-12-15 0 0 0,0 0 0 0 0,1 0 0 0 0,-1 1 0 0 0,0-1 0 0 0,0 0 0 0 0,0 1 0 0 0,0-1 0 0 0,0 1 0 0 0,0-1 0 0 0,0 1 0 0 0,-1-1 0 0 0,1 1 0 0 0,0-1 0 0 0,-1 1 0 0 0,0 0 0 0 0,1-1 0 0 0,-1 1 0 0 0,0 0 0 0 0,0 0 0 0 0,0 0 0 0 0,1-1 1 0 0,-1 1 0 0 0,0 0 1 0 0,0 0-1 0 0,1-1 1 0 0,-1 1-1 0 0,1 0 1 0 0,-1 0-1 0 0,1-1 0 0 0,0 1 1 0 0,-1 0-1 0 0,1-1 1 0 0,0 1-1 0 0,0-1-1 0 0,0 1 3 0 0,0-1 0 0 0,0 1-1 0 0,0-1 1 0 0,0 1 0 0 0,0 0-1 0 0,-1-1 1 0 0,1 1 0 0 0,-1 0-1 0 0,1 0 1 0 0,-1-1 0 0 0,0 1-1 0 0,0 0 1 0 0,0 0-3 0 0,0 5 8 0 0,0-5-2 0 0,0 0-1 0 0,0 0 1 0 0,0 1 0 0 0,0-1-1 0 0,0 0 1 0 0,0 0-1 0 0,1 0 1 0 0,-1 0-1 0 0,1 0 1 0 0,0 1-6 0 0,3 5 6 0 0,-3-7-3 0 0,0 1 1 0 0,0-1-1 0 0,0 0 0 0 0,0 1 0 0 0,0-1 1 0 0,-1 1-1 0 0,1-1 0 0 0,0 1 1 0 0,-1 0-1 0 0,0-1 0 0 0,1 1 1 0 0,-1-1-1 0 0,0 1 0 0 0,0 0 0 0 0,0-1 1 0 0,0 1-1 0 0,0 0 0 0 0,0-1 1 0 0,0 1-1 0 0,0 0 0 0 0,-1-1 1 0 0,1 1-1 0 0,-1-1 0 0 0,0 2-3 0 0,-3 5 21 0 0,3-7-17 0 0,0 1-1 0 0,0-1 0 0 0,0 0 0 0 0,0 1 0 0 0,0-1 0 0 0,1 1 0 0 0,-1 0 1 0 0,1-1-1 0 0,-1 1 0 0 0,1-1 0 0 0,0 1 0 0 0,-1 0 0 0 0,1-1 1 0 0,0 1-4 0 0,1 9 36 0 0,-1 12 7 0 0,-6-7 16 0 0,-2-4-26 0 0,-3 4 9 0 0,1 1 29 0 0,-4 9 50 0 0,8-18-42 0 0,0 0 1 0 0,0-1 0 0 0,-7 7-80 0 0,6-7 54 0 0,3-4-25 0 0,1 1-1 0 0,0-1 1 0 0,0 0 0 0 0,0 1-1 0 0,0 0 1 0 0,0 0-29 0 0,1 1 33 0 0,2-5-24 0 0,0 1-1 0 0,-1 0 0 0 0,1-1 1 0 0,0 1-1 0 0,-1-1 1 0 0,1 1-1 0 0,0 0 1 0 0,-1-1-1 0 0,1 1 1 0 0,-1-1-1 0 0,1 1 1 0 0,-1-1-1 0 0,1 1 1 0 0,-1-1-1 0 0,1 0 0 0 0,-1 1 1 0 0,1-1-1 0 0,-1 0 1 0 0,0 1-1 0 0,1-1 1 0 0,-1 0-1 0 0,0 1-8 0 0,-4 1 35 0 0,4-1-27 0 0,0-1 0 0 0,0 1 1 0 0,0 0-1 0 0,0-1 1 0 0,1 1-1 0 0,-1 0 0 0 0,0 0 1 0 0,0 0-1 0 0,1 0 1 0 0,-1 0-1 0 0,1 0 0 0 0,-1 0 1 0 0,1 0-1 0 0,-1 0 1 0 0,1 0-1 0 0,-1 0-8 0 0,-5 10 120 0 0,-7-5 1 0 0,-19 20 119 0 0,12-16-93 0 0,8-4-78 0 0,11-6-55 0 0,-1 1-1 0 0,0 0 1 0 0,0-1-1 0 0,0 0 0 0 0,1 1 1 0 0,-1-1-1 0 0,0 0 0 0 0,0 0 1 0 0,0 0-1 0 0,0 0 0 0 0,-1 0-13 0 0,0-1 19 0 0,0 1-1 0 0,0 0 0 0 0,1 0 1 0 0,-1 0-1 0 0,0 1 0 0 0,0-1 1 0 0,1 1-1 0 0,-3 0-18 0 0,-4 3 33 0 0,-16 4 119 0 0,22-8-125 0 0,-1 1 1 0 0,1 0 0 0 0,0-1 0 0 0,-1 0 0 0 0,1 0-1 0 0,-1 0 1 0 0,1 0 0 0 0,-1 0 0 0 0,1-1 0 0 0,0 0 0 0 0,-1 1-1 0 0,1-2-27 0 0,-8-2 36 0 0,8 3-30 0 0,0-1 0 0 0,0 1 1 0 0,0 0-1 0 0,0 0 0 0 0,-1 0 1 0 0,1 0-1 0 0,0 1 0 0 0,0 0 0 0 0,-3-1-6 0 0,-9-2 60 0 0,-1-10-22 0 0,0 0 18 0 0,7 11-41 0 0,8 2-14 0 0,1 0 0 0 0,0 0 0 0 0,0 0 0 0 0,-1 0 0 0 0,1-1 0 0 0,0 1 0 0 0,0 0 0 0 0,-1 0 0 0 0,1 0 0 0 0,0 0 0 0 0,0 0 0 0 0,-1 0 0 0 0,1 0 0 0 0,0-1 0 0 0,0 1 0 0 0,0 0 0 0 0,-1 0 0 0 0,1 0 0 0 0,0 0 0 0 0,0-1 0 0 0,0 1 0 0 0,0 0 0 0 0,-1 0 0 0 0,1 0-1 0 0,0-1 1 0 0,0 1-1 0 0,-13-25 50 0 0,12 22-46 0 0,-5-10-4 0 0,5 12-55 0 0,-1 0 33 0 0,1 0 30 0 0,-1 0 47 0 0,-1-1 43 0 0,1 0-134 0 0,1 0-66 0 0,1-1-81 0 0,-1 0-101 0 0,1-2-117 0 0,0 3 283 0 0,0 0 7 0 0,0 1-16 0 0,0 0-44 0 0,0-1-13 0 0,0 1-44 0 0,0 0-50 0 0,0 0-57 0 0,0 1-61 0 0,0-1-57 0 0,0 1-50 0 0,0-1-45 0 0,0 1-158 0 0,0 0-44 0 0,0 0-191 0 0,0 0-519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10.7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0 221 9152 0 0,'0'0'208'0'0,"3"0"33"0"0,1 0-146 0 0,11 0 153 0 0,-5-3-123 0 0,18-10-76 0 0,-21 12-47 0 0,2-1-10 0 0,-2 0 60 0 0,0-2 94 0 0,-1 1 74 0 0,0-1 57 0 0,-2 2-36 0 0,-1-1-1 0 0,1 1 0 0 0,0 0 1 0 0,0 0-1 0 0,0 1 1 0 0,1-1-241 0 0,2 1 254 0 0,1 0-53 0 0,-4 1-30 0 0,1 0 0 0 0,-1-1 1 0 0,1 0-1 0 0,-1 1 0 0 0,1-2 0 0 0,-1 1 1 0 0,0-1-1 0 0,2 0-171 0 0,3-2 329 0 0,1-1 40 0 0,9-6 162 0 0,-6 9-274 0 0,0-1-44 0 0,5-5 4 0 0,-2-1-82 0 0,0 0-37 0 0,-2 3-22 0 0,19-9-57 0 0,-32 14-19 0 0,1 0 1 0 0,-1 1-1 0 0,0-1 0 0 0,0 0 0 0 0,0 0 0 0 0,0 0 0 0 0,0 0 0 0 0,0 0 0 0 0,0 0 0 0 0,-1 0 0 0 0,1 0 0 0 0,0-1 0 0 0,2-14 0 0 0,-6 0 0 0 0,-10 0 0 0 0,12 15 0 0 0,0 0 0 0 0,0-1 0 0 0,0 1 0 0 0,-1 0 0 0 0,1 0 0 0 0,0 0 0 0 0,-1 0 0 0 0,1 0 0 0 0,-1 0 0 0 0,1 1 0 0 0,-1-1 0 0 0,0 0 0 0 0,1 1 0 0 0,-1-1 0 0 0,1 1 0 0 0,-1-1 0 0 0,0 1 0 0 0,0 0 0 0 0,1 0 0 0 0,-1 0 0 0 0,-14-3 0 0 0,-3-8-14 0 0,17 11 9 0 0,0-1 0 0 0,0 1 1 0 0,-1 0-1 0 0,1 0 0 0 0,0 0 0 0 0,-1 0 0 0 0,1 0 0 0 0,0 0 1 0 0,-1 0-1 0 0,1 1 0 0 0,-1-1 5 0 0,-13 6-12 0 0,13-5 12 0 0,0 1 0 0 0,0-1 0 0 0,0 0-1 0 0,0 0 1 0 0,-1-1 0 0 0,1 1 0 0 0,0-1 0 0 0,0 1 0 0 0,-1-1 0 0 0,2 0 0 0 0,-1 0 0 0 0,1 1 0 0 0,0-1 0 0 0,-1 1 0 0 0,1 0 0 0 0,0 0 0 0 0,0 0 0 0 0,0 0 0 0 0,-1 0 0 0 0,1 0 0 0 0,0 1 0 0 0,1-1 0 0 0,-1 0 0 0 0,-1 2 0 0 0,-28 28 0 0 0,16-14 0 0 0,9-11 0 0 0,0 1 0 0 0,0 1 0 0 0,1-1 0 0 0,0 1 0 0 0,0 0 0 0 0,-9 13 0 0 0,5 1 6 0 0,5-11 24 0 0,-1 1 48 0 0,-2 1 12 0 0,6-9-70 0 0,0-1 0 0 0,0 0 0 0 0,0 0 1 0 0,0 1-1 0 0,1-1 0 0 0,-1 0 0 0 0,1 1-20 0 0,-1 19 173 0 0,2-21-145 0 0,-1 0 1 0 0,0-1-1 0 0,0 1 0 0 0,0 0 1 0 0,1-1-1 0 0,-1 1 0 0 0,1-1 1 0 0,0 1-1 0 0,-1-1 0 0 0,1 1 0 0 0,0-1 1 0 0,0 1-1 0 0,0-1 0 0 0,0 1-28 0 0,4 6 143 0 0,-1 2 61 0 0,2 1 11 0 0,2-1-58 0 0,7 4-29 0 0,-1-4-49 0 0,-12-9-70 0 0,1 1-1 0 0,-1-1 1 0 0,1 0 0 0 0,-1-1-1 0 0,1 1 1 0 0,-1 0 0 0 0,1-1-1 0 0,0 1 1 0 0,-1-1 0 0 0,1 0-1 0 0,1 0-8 0 0,13 2 53 0 0,0 4-33 0 0,-2-1-10 0 0,-1-3 17 0 0,0 0-1 0 0,0-2 1 0 0,0 1-1 0 0,12-2-26 0 0,3 0 11 0 0,-14 1-11 0 0,-9 0 0 0 0,1 1 0 0 0,-1-1 0 0 0,1-1 0 0 0,-1 0 0 0 0,1 0 0 0 0,-1 0 0 0 0,10-4-13 0 0,-1-1-80 0 0,4 4-59 0 0,-8 1 22 0 0,12-3-38 0 0,-17 2 66 0 0,1 0-60 0 0,-3 1 23 0 0,0 0-36 0 0,0 0-41 0 0,0 0-46 0 0,0 0-85 0 0,0 0-61 0 0,0 1-56 0 0,0-1-47 0 0,0 1-43 0 0,0-1-35 0 0,4 0-664 0 0,5-4-869 0 0,6-4-1201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14.3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 7312 0 0,'0'0'165'0'0,"0"0"22"0"0,0 0 9 0 0,0 0-61 0 0,0 0-14 0 0,0 0 37 0 0,0 0 128 0 0,0 2 236 0 0,0 18 235 0 0,0-13-459 0 0,0-5 87 0 0,0 1-53 0 0,0 26 320 0 0,0 3 66 0 0,2-21-447 0 0,3-2-48 0 0,1 5 11 0 0,-3-2-98 0 0,-2 4 39 0 0,-1 35 434 0 0,-1-22-303 0 0,1-14-186 0 0,0-9-67 0 0,1 0 0 0 0,-2 1 0 0 0,1-1 0 0 0,-1 1 0 0 0,0-1 0 0 0,0 1-53 0 0,-5 8 135 0 0,5-12-107 0 0,0 1 0 0 0,0-1 0 0 0,0 0 0 0 0,0 1 0 0 0,0-1 0 0 0,1 1 0 0 0,-1 0 0 0 0,1-1 1 0 0,0 1-29 0 0,0 26 145 0 0,0 3 58 0 0,0-31-193 0 0,0 0 1 0 0,-1-1-1 0 0,1 1 1 0 0,0 0-1 0 0,-1 0 1 0 0,1-1-1 0 0,-1 1 1 0 0,1 0-1 0 0,-1-1 1 0 0,0 1-1 0 0,0 0 1 0 0,0-1-1 0 0,0 1-10 0 0,0-1 7 0 0,0 1-1 0 0,0-1 1 0 0,0 1-1 0 0,1-1 1 0 0,-1 1-1 0 0,0 0 1 0 0,1 0-1 0 0,-1-1 1 0 0,1 1-1 0 0,0 0 1 0 0,-1 0-1 0 0,1-1 1 0 0,0 1-7 0 0,0 0 3 0 0,0-1 0 0 0,0 0 1 0 0,0 0-1 0 0,0 1 0 0 0,0-1 1 0 0,0 0-1 0 0,-1 0 0 0 0,1 0 0 0 0,0 1 1 0 0,-1-1-1 0 0,1 0 0 0 0,-1 0 0 0 0,1 0 1 0 0,-1 0-1 0 0,0 0 0 0 0,1 0 1 0 0,-1 0-1 0 0,0 0 0 0 0,0 0 0 0 0,0 0 1 0 0,0 0-1 0 0,0 0 0 0 0,0-1 1 0 0,0 1-1 0 0,0 0 0 0 0,0-1 0 0 0,0 1 1 0 0,0 0-1 0 0,0-1 0 0 0,0 0 1 0 0,0 1-1 0 0,-1-1 0 0 0,1 0 0 0 0,0 1 1 0 0,0-1-1 0 0,-1 0 0 0 0,0 0-3 0 0,2 0 1 0 0,0 0 1 0 0,0 0-1 0 0,0 0 0 0 0,0 0 1 0 0,0 0-1 0 0,0 0 0 0 0,0 0 0 0 0,-1 0 1 0 0,1 0-1 0 0,0 0 0 0 0,0 0 0 0 0,0 0 1 0 0,0 0-1 0 0,0 0 0 0 0,0 0 0 0 0,0 0 1 0 0,0 0-1 0 0,0 0 0 0 0,0 0 0 0 0,-1 0 1 0 0,1 0-1 0 0,0 0 0 0 0,0 0 0 0 0,0 0 1 0 0,0 0-1 0 0,0 0 0 0 0,0 0 1 0 0,0 0-1 0 0,0 0 0 0 0,0 0 0 0 0,0 0 1 0 0,0 0-1 0 0,0 1 0 0 0,0-1 0 0 0,0 0 1 0 0,0 0-1 0 0,-1 0 0 0 0,1 0 0 0 0,0 0 1 0 0,0 0-1 0 0,0 0 0 0 0,0 0 0 0 0,0 0 1 0 0,0 0-1 0 0,0 0 0 0 0,0 1 1 0 0,0-1-1 0 0,0 0 0 0 0,0 0 0 0 0,0 0 1 0 0,0 0-1 0 0,0 0 0 0 0,0 0 0 0 0,0 0 1 0 0,0 0-1 0 0,0 0 0 0 0,1 1-1 0 0,-2 4 38 0 0,-2 0-45 0 0,-1-3-47 0 0,-2-1-51 0 0,4-1-144 0 0,2 0-20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15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1 269 5264 0 0,'0'0'116'0'0,"0"0"17"0"0,0 0 12 0 0,0-3-14 0 0,0-10-104 0 0,0 6 71 0 0,0 1-33 0 0,0 0-12 0 0,0 0-9 0 0,0 6 2 0 0,0 0 39 0 0,0-1 35 0 0,0-1 51 0 0,0 0 63 0 0,0-2 70 0 0,0 0-75 0 0,0-11 437 0 0,3 7-251 0 0,3 4-65 0 0,-5 4-330 0 0,-1 0 0 0 0,1-1 0 0 0,-1 1 0 0 0,0 0 0 0 0,1 0 0 0 0,-1-1 0 0 0,1 1 0 0 0,-1 0 0 0 0,0-1 0 0 0,1 1 0 0 0,-1-1 0 0 0,0 1 0 0 0,0 0 0 0 0,1-1-1 0 0,-1 1 1 0 0,0-1 0 0 0,0 1 0 0 0,1-1 0 0 0,-1 1 0 0 0,0-1 0 0 0,0 1 0 0 0,0-1 0 0 0,0 1 0 0 0,0-1 0 0 0,0 1 0 0 0,0-1 0 0 0,0 1 0 0 0,0-1 0 0 0,0 1 0 0 0,0-1-1 0 0,0 1 1 0 0,0-1-20 0 0,2-12 387 0 0,4 3-83 0 0,-1 1-105 0 0,0-1 33 0 0,-1 2-57 0 0,5-5 32 0 0,4-3 67 0 0,-10 11-201 0 0,-3 5-56 0 0,0-1 0 0 0,1 0-1 0 0,-1 1 1 0 0,0-1 0 0 0,1 0 0 0 0,-1 1-1 0 0,0-1 1 0 0,1 1 0 0 0,-1-1-1 0 0,1 1 1 0 0,-1-1 0 0 0,1 1 0 0 0,-1-1-1 0 0,1 1 1 0 0,-1-1 0 0 0,1 1 0 0 0,-1 0-1 0 0,1-1 1 0 0,0 1 0 0 0,-1 0 0 0 0,1-1-1 0 0,0 1-16 0 0,4-2 61 0 0,-4 1-46 0 0,0 1 0 0 0,0-1 0 0 0,0 0-1 0 0,-1 0 1 0 0,1 1 0 0 0,0-1 0 0 0,0 0 0 0 0,0 0-1 0 0,-1 0 1 0 0,1 0 0 0 0,-1 0 0 0 0,1 0 0 0 0,-1 0-1 0 0,1 0 1 0 0,-1 0 0 0 0,1 0-15 0 0,5-11 213 0 0,5 6-18 0 0,3-1-94 0 0,-10 5-73 0 0,7-4 33 0 0,7-4 34 0 0,-11 6-25 0 0,2 5-65 0 0,-6-1 8 0 0,4 1 18 0 0,-5-1-25 0 0,0 0 1 0 0,0 0-1 0 0,0 0 1 0 0,0 0-1 0 0,1 0 1 0 0,-1-1-1 0 0,0 1 1 0 0,0-1-1 0 0,0 1 1 0 0,1-1-7 0 0,5-4 30 0 0,-7 4-23 0 0,1 0 0 0 0,-1 0 0 0 0,1 0 0 0 0,-1 0 0 0 0,1 1-1 0 0,-1-1 1 0 0,1 0 0 0 0,-1 1 0 0 0,1-1 0 0 0,0 1 0 0 0,-1 0-1 0 0,1 0 1 0 0,0 0 0 0 0,-1-1 0 0 0,2 2-7 0 0,15-1 15 0 0,-2 0 71 0 0,45 0-6 0 0,-58-1-74 0 0,0 1 0 0 0,-1 0 1 0 0,1 1-1 0 0,0-1 0 0 0,0 1 0 0 0,0-1 0 0 0,1 1-6 0 0,3 6 13 0 0,-6-6-13 0 0,-1-1 0 0 0,0 1 0 0 0,1-1 0 0 0,-1 1 0 0 0,0-1-1 0 0,1 0 1 0 0,-1 1 0 0 0,0-1 0 0 0,1 0 0 0 0,-1 1 0 0 0,1-1 0 0 0,-1 0 0 0 0,1 0 0 0 0,-1 1 0 0 0,0-1 0 0 0,1 0 0 0 0,-1 0 0 0 0,1 0-1 0 0,-1 0 1 0 0,1 0 0 0 0,-1 1 0 0 0,1-1 0 0 0,-1 0 0 0 0,1 0 0 0 0,-1 0 0 0 0,1 0 0 0 0,0 0 0 0 0,-1-1 0 0 0,1 1 0 0 0,30 0 0 0 0,-30 0 0 0 0,0 0 0 0 0,0 0 0 0 0,0 0 0 0 0,-1 0 0 0 0,1 0 0 0 0,0 0 0 0 0,0 0 0 0 0,0 1 0 0 0,0-1 0 0 0,0 0 0 0 0,-1 0 0 0 0,1 1 0 0 0,0-1 0 0 0,0 1 0 0 0,0-1 0 0 0,-1 1 1 0 0,0 0 0 0 0,1-1-1 0 0,-1 1 1 0 0,0 0 0 0 0,0-1 0 0 0,1 1-1 0 0,-1 0 1 0 0,0-1 0 0 0,0 1-1 0 0,0 0 1 0 0,0-1 0 0 0,0 1 0 0 0,0 0-1 0 0,0-1 0 0 0,0 1 1 0 0,0-1 0 0 0,0 0 0 0 0,0 0-1 0 0,0 0 1 0 0,0 0 0 0 0,0 0 0 0 0,0 0-1 0 0,0 0 1 0 0,0 0 0 0 0,0 0-1 0 0,0 0 1 0 0,0 0 0 0 0,0 1 0 0 0,0-1-1 0 0,0 0 1 0 0,0 0 0 0 0,0 0 0 0 0,0 0-1 0 0,0 0 1 0 0,0 0 0 0 0,0 0 0 0 0,0 0-1 0 0,0 0 1 0 0,0 0 0 0 0,0 1 0 0 0,0-1-1 0 0,0 0 1 0 0,0 0 0 0 0,0 0 0 0 0,0 0-1 0 0,0 0 1 0 0,1 0 0 0 0,-1 0 0 0 0,0 0-1 0 0,0 0 1 0 0,0 0 0 0 0,0 0 0 0 0,0 0-1 0 0,0 0 1 0 0,0 0 0 0 0,0 0 0 0 0,0 0-1 0 0,0 0 1 0 0,0 0 0 0 0,1 0 0 0 0,-1 0-1 0 0,0 0 1 0 0,0 0 0 0 0,0 0 0 0 0,0 0-1 0 0,0 0 1 0 0,0 0 0 0 0,0 0 0 0 0,0 0-1 0 0,0 0 1 0 0,0 0 0 0 0,1 0-1 0 0,9 0 21 0 0,-10 0-20 0 0,0 0 0 0 0,0 0 0 0 0,0 0 0 0 0,1 0 0 0 0,-1 0 0 0 0,0 0 0 0 0,0 0 0 0 0,0 0 0 0 0,0 0 0 0 0,0 0 0 0 0,0 0-1 0 0,0 0 1 0 0,0 0 0 0 0,0 0 0 0 0,0 0 0 0 0,1 0 0 0 0,-1 0 0 0 0,0 0 0 0 0,0 0 0 0 0,0 0 0 0 0,0 0 0 0 0,0 0 0 0 0,0 0 0 0 0,0 0 0 0 0,0 0 0 0 0,0 0 0 0 0,0 0-1 0 0,0 0 1 0 0,0 0 0 0 0,1 0 0 0 0,-1 1 0 0 0,0-1 0 0 0,0 0 0 0 0,0 0 0 0 0,0 0 0 0 0,0 0 0 0 0,0 0 0 0 0,0 0 0 0 0,0 0 0 0 0,0 0 0 0 0,0 0 0 0 0,0 0-1 0 0,0 0 1 0 0,0 1 0 0 0,0-1 0 0 0,0 0 0 0 0,0 0 0 0 0,0 0 0 0 0,0 0 0 0 0,0 0 0 0 0,0 0 0 0 0,0 0 0 0 0,0 0 0 0 0,0 0 0 0 0,0 0 0 0 0,0 1 0 0 0,0-1-1 0 0,0 60 138 0 0,0-58-135 0 0,0-1 1 0 0,-1 1-1 0 0,1 0 0 0 0,0-1 0 0 0,-1 1 0 0 0,1-1 1 0 0,-1 1-1 0 0,1-1 0 0 0,-1 1 0 0 0,1-1 0 0 0,-1 0 1 0 0,0 1-1 0 0,0-1-3 0 0,-5 12 12 0 0,4 5 4 0 0,2-15-10 0 0,0 0-1 0 0,0 1 0 0 0,0-1 1 0 0,-1 0-1 0 0,1 1 1 0 0,-1-1-1 0 0,0 0 1 0 0,0 1-6 0 0,-25 69 12 0 0,5 6-2 0 0,19-74 0 0 0,0 0 0 0 0,-1 0 0 0 0,0 0 0 0 0,1 0 0 0 0,-3 1-10 0 0,-7 13 4 0 0,-5 25 4 0 0,3-9 37 0 0,6-19-36 0 0,-16 29 7 0 0,11-25 46 0 0,2 2-19 0 0,1-1-3 0 0,-3 0 17 0 0,-5 9-3 0 0,1 5-44 0 0,4-8-26 0 0,10-21 1 0 0,0 1-1 0 0,1 0 1 0 0,-2 8 15 0 0,3-9-5 0 0,-1 0 0 0 0,0-1 1 0 0,0 1-1 0 0,-1 0 0 0 0,1-1 0 0 0,-1 0 0 0 0,-1 2 5 0 0,-3 2 0 0 0,3-4 0 0 0,1 1 0 0 0,-1-1 0 0 0,1 1 0 0 0,0 0 0 0 0,-2 5 0 0 0,2 1 0 0 0,2-9 0 0 0,1-1 0 0 0,-1 0 0 0 0,1 1 0 0 0,-1-1 0 0 0,0 0 0 0 0,0 0 0 0 0,0 1 0 0 0,0-1 0 0 0,0 0 0 0 0,0 0 0 0 0,-1 0 0 0 0,1-1 0 0 0,-1 1 0 0 0,0 0 0 0 0,-11 14 0 0 0,11-11 0 0 0,2-4 0 0 0,-1-1 0 0 0,1 1 0 0 0,0 0 0 0 0,0-1 0 0 0,-1 1 0 0 0,1-1 0 0 0,-1 1 0 0 0,1-1 0 0 0,0 1 0 0 0,-1 0 0 0 0,1-1 0 0 0,-1 0 0 0 0,1 1 0 0 0,-1-1 0 0 0,1 1 0 0 0,-1-1 0 0 0,0 1 0 0 0,1-1 0 0 0,-1 0 0 0 0,0 0 0 0 0,1 1 0 0 0,-1-1 0 0 0,-4 2 0 0 0,0 0 2 0 0,2 3 20 0 0,-8 17 23 0 0,7-15-13 0 0,-15 12 166 0 0,16-16-177 0 0,1 0 59 0 0,2-3 10 0 0,0 0 46 0 0,0 0 22 0 0,0 0 2 0 0,0 0-8 0 0,0 0-34 0 0,0 0-12 0 0,0 0-2 0 0,0 0-7 0 0,0 0-26 0 0,0 0-2 0 0,2-3 6 0 0,-1 2-72 0 0,1 0 1 0 0,-1 0-1 0 0,0 0 1 0 0,0 0 0 0 0,1 0-1 0 0,-1 0 1 0 0,1 0 0 0 0,-1 1-1 0 0,1-1 1 0 0,-1 0 0 0 0,2 1-4 0 0,10-2 41 0 0,4 1 35 0 0,-16 1-65 0 0,1 0 0 0 0,-1-1 1 0 0,1 1-1 0 0,0 0 0 0 0,-1-1 0 0 0,1 1 1 0 0,-1-1-1 0 0,1 0 0 0 0,-1 1 1 0 0,0-1-1 0 0,1 0 0 0 0,-1 0-11 0 0,1 0 14 0 0,0 0-1 0 0,-1 0 1 0 0,1 0 0 0 0,0 0-1 0 0,0 0 1 0 0,0 1-1 0 0,0-1 1 0 0,-1 0 0 0 0,1 1-1 0 0,0 0 1 0 0,0 0 0 0 0,1-1-14 0 0,17-1 83 0 0,-1-10-60 0 0,-16 10-23 0 0,0 0-1 0 0,1 0 1 0 0,-1 0-1 0 0,0 0 1 0 0,1 0 0 0 0,3-1 0 0 0,-3 2 0 0 0,0 1 0 0 0,0-1 0 0 0,1 1 0 0 0,-1-1 0 0 0,4 2 0 0 0,23-4 0 0 0,1-7 14 0 0,0 4 56 0 0,-16 2-35 0 0,-10 2-28 0 0,1 0 1 0 0,0 0-1 0 0,-1 1 1 0 0,1 0-1 0 0,0 1 1 0 0,0-1-8 0 0,8 2 24 0 0,-7-1-17 0 0,-1 0 0 0 0,1 0 0 0 0,0-1 0 0 0,0 0 1 0 0,1 0-8 0 0,7-4 0 0 0,-9 3 10 0 0,-1 0 0 0 0,1 1 0 0 0,-1-1 0 0 0,1 1 0 0 0,0 1 0 0 0,0-1-10 0 0,8 2 9 0 0,-7-1-8 0 0,0 0-1 0 0,-1 0 1 0 0,1-1-1 0 0,0 0 1 0 0,1 0-1 0 0,6-5 1 0 0,-12 5 4 0 0,0 0 1 0 0,0 0 0 0 0,0 0 0 0 0,1 0 0 0 0,-1 0-1 0 0,0 0 1 0 0,0 1 0 0 0,1 0 0 0 0,2 0-6 0 0,3 0 8 0 0,12 1 14 0 0,-6-5 25 0 0,-7-1-35 0 0,-7 4-7 0 0,0 0 0 0 0,1 0 0 0 0,-1 0 0 0 0,1 1-1 0 0,-1-1 1 0 0,1 0 0 0 0,-1 1 0 0 0,1-1 0 0 0,0 1 0 0 0,-1 0 0 0 0,1-1-1 0 0,0 1 1 0 0,-1 0 0 0 0,1 0-5 0 0,43 0 24 0 0,-43 0-11 0 0,-1 0-232 0 0,-1 0 61 0 0,0 0 56 0 0,1 0 47 0 0,-1 0 55 0 0,1 0 87 0 0,3 1 416 0 0,-3-1-423 0 0,0 0-34 0 0,0 0-45 0 0,0 0-58 0 0,0 0-70 0 0,0 0-80 0 0,-1-1-55 0 0,1 1-82 0 0,0 0-89 0 0,-1 0-99 0 0,0 0-105 0 0,1 0-115 0 0,-1 0-122 0 0,0 0 389 0 0,0 0-34 0 0,0 0-1423 0 0,0 0-1101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16.1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7744 0 0,'0'0'174'0'0,"0"-3"29"0"0,0-7 12 0 0,0 7 30 0 0,0 3 124 0 0,0 0 58 0 0,0 0 12 0 0,0 0-25 0 0,0 0-104 0 0,0 0-44 0 0,0 0-8 0 0,0 0-1 0 0,0 0 6 0 0,0 0 1 0 0,3 3 0 0 0,0 1-274 0 0,0 0 76 0 0,0 2 92 0 0,-1 4 177 0 0,-1 1 35 0 0,0-3-152 0 0,-1-1-78 0 0,0 1-55 0 0,0-6-74 0 0,-1 5 65 0 0,1-5-52 0 0,0 0 1 0 0,0 1 0 0 0,0-1-1 0 0,0 0 1 0 0,0 0 0 0 0,1 0-1 0 0,-1 0 1 0 0,1 0 0 0 0,-1 1 0 0 0,1 0-25 0 0,4 5 76 0 0,-4-7-61 0 0,0 0 0 0 0,0 1 0 0 0,0-1 1 0 0,0 1-1 0 0,-1-1 0 0 0,1 1 0 0 0,0-1 0 0 0,-1 1 0 0 0,0 0 0 0 0,1-1 0 0 0,-1 1 0 0 0,0 0 0 0 0,0-1 1 0 0,0 1-16 0 0,1 21 147 0 0,-1-19-128 0 0,1-1 1 0 0,-1 1-1 0 0,1-1 0 0 0,0 0 1 0 0,0 1-1 0 0,0-1 0 0 0,0 0-19 0 0,6 10 82 0 0,-4-1-11 0 0,-2 4-8 0 0,0 1-9 0 0,4-2 5 0 0,-3-12-46 0 0,-1 1-1 0 0,0-1 1 0 0,0 0-1 0 0,0 1 1 0 0,0-1-1 0 0,-1 1 1 0 0,1 0-1 0 0,-1-1 1 0 0,0 1-13 0 0,0 49 84 0 0,0 7 38 0 0,0-37-42 0 0,0-1 40 0 0,0-14-61 0 0,1-1-1 0 0,0 1 1 0 0,1 0-1 0 0,0 0 1 0 0,0 0-59 0 0,0 0 56 0 0,0-1 0 0 0,-1 1 0 0 0,1 0 0 0 0,-2-1 1 0 0,1 2-57 0 0,-1-6 13 0 0,0 21 71 0 0,0 24 29 0 0,0-25-35 0 0,0 9-26 0 0,0 14 37 0 0,0-15 3 0 0,0-5 18 0 0,0 0 38 0 0,0-4 10 0 0,0 0 38 0 0,0-1 42 0 0,0 0 46 0 0,0-19-157 0 0,0-2-40 0 0,0 0-21 0 0,0 0-2 0 0,0 0 2 0 0,0 0-38 0 0,0 0-51 0 0,0 0-82 0 0,0 0-62 0 0,0 0-244 0 0,0 0 306 0 0,0 0 3 0 0,0 0-18 0 0,0 0-44 0 0,1 0-14 0 0,-1 0-44 0 0,1 0-51 0 0,-1 0-56 0 0,1 0-61 0 0,0 0-57 0 0,0 0-50 0 0,1 0-44 0 0,-1 0-157 0 0,1 0-44 0 0,0 0-191 0 0,2 0-513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17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0 7136 0 0,'0'0'165'0'0,"0"0"22"0"0,0 0 6 0 0,0 3-28 0 0,0 0-107 0 0,0-2-135 0 0,0 3 120 0 0,0-1 23 0 0,0 2 38 0 0,0 0 46 0 0,0 3 53 0 0,-3-8 350 0 0,-3 2-176 0 0,2 2-39 0 0,0 11 236 0 0,3 5-104 0 0,2 0-66 0 0,0-5-49 0 0,-4-7-186 0 0,-7 13-60 0 0,9-21-106 0 0,1 1 1 0 0,0-1-1 0 0,0 0 0 0 0,0 0 0 0 0,0 1 0 0 0,-1-1 0 0 0,1 0 0 0 0,0 1 1 0 0,0-1-1 0 0,0 0 0 0 0,0 1 0 0 0,0-1 0 0 0,0 0 0 0 0,0 1 0 0 0,0-1 1 0 0,0 1-1 0 0,0-1 0 0 0,0 0 0 0 0,0 1 0 0 0,0-1 0 0 0,0 0 0 0 0,0 1 1 0 0,0-1-1 0 0,0 0 0 0 0,0 1 0 0 0,1-1 0 0 0,-1 0 0 0 0,0 0 0 0 0,0 1 0 0 0,0-1 1 0 0,1 1-4 0 0,0 1 8 0 0,4 8 36 0 0,0 4 34 0 0,-2 2 42 0 0,-7-1 47 0 0,0-7-87 0 0,3-6-59 0 0,0 1 0 0 0,0-1 1 0 0,0 0-1 0 0,0 1 0 0 0,0-1 0 0 0,0 1 1 0 0,0 1-22 0 0,0 6 103 0 0,1 4 76 0 0,0-11-153 0 0,0 0 1 0 0,-1 0 0 0 0,1 0 0 0 0,-1 0 0 0 0,0-1-1 0 0,0 1 1 0 0,0 1-27 0 0,-7 14 165 0 0,7-16-138 0 0,1 0 1 0 0,-1 0 0 0 0,1 0 0 0 0,0 0 0 0 0,-1 1 0 0 0,1-1 0 0 0,0 0-1 0 0,0 0 1 0 0,0 0 0 0 0,1 1-28 0 0,-1-2 22 0 0,0 0-1 0 0,0 0 1 0 0,0 1 0 0 0,1-1 0 0 0,-2 0-1 0 0,1 0 1 0 0,0 1 0 0 0,0-1-1 0 0,0 0 1 0 0,0 1 0 0 0,-1-1-1 0 0,1 0 1 0 0,-1 0 0 0 0,1 0-1 0 0,-1 1 1 0 0,1-1-22 0 0,-7 3 150 0 0,7-4-141 0 0,-1 1 0 0 0,1-1 1 0 0,-1 0-1 0 0,1 0 0 0 0,0 1 0 0 0,-1-1 1 0 0,1 0-1 0 0,-1 1 0 0 0,1-1 0 0 0,0 0 0 0 0,-1 1 1 0 0,1-1-1 0 0,0 1 0 0 0,0-1 0 0 0,-1 0 1 0 0,1 1-1 0 0,0-1 0 0 0,0 1 0 0 0,0-1 0 0 0,-1 1 1 0 0,1-1-1 0 0,0 1 0 0 0,0-1 0 0 0,0 1 1 0 0,0-1-1 0 0,0 1 0 0 0,0-1 0 0 0,0 1 1 0 0,0-1-1 0 0,0 1 0 0 0,0-1 0 0 0,1 1-9 0 0,-1 1 18 0 0,0-1-1 0 0,-1 1 1 0 0,1-1-1 0 0,0 1 1 0 0,0-1-1 0 0,0 1 1 0 0,-1-1 0 0 0,1 1-1 0 0,-1-1 1 0 0,1 1-1 0 0,-1-1 1 0 0,0 0-1 0 0,0 1 1 0 0,1-1-1 0 0,-1 0 1 0 0,0 0-1 0 0,0 1 1 0 0,0-1-1 0 0,0 0 1 0 0,0 0-1 0 0,-1 0 1 0 0,1 0 0 0 0,0 0-18 0 0,-2 1 27 0 0,-7 9 54 0 0,7-8-7 0 0,3-1-2 0 0,0 5-43 0 0,0-3-50 0 0,0-2-55 0 0,0-2-108 0 0,0 0-192 0 0,0 0-28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18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15 112 5096 0 0,'0'-13'108'0'0,"0"11"17"0"0,0 2 14 0 0,-3 0-10 0 0,0 0-211 0 0,0 0 61 0 0,1 0 55 0 0,1 0 52 0 0,0 0 47 0 0,0 0 43 0 0,1 0 38 0 0,0 0 34 0 0,1 0 208 0 0,1 0 57 0 0,6 0 1186 0 0,-4 0-1095 0 0,0 0-42 0 0,-1 0-222 0 0,0 0-35 0 0,-1 0-82 0 0,1 0-34 0 0,-1 0-36 0 0,0-1-42 0 0,-1 1-52 0 0,1 0-33 0 0,-1 0-37 0 0,0-1-37 0 0,0 1-41 0 0,0 0-42 0 0,0-1-44 0 0,0 1-48 0 0,3-7 433 0 0,-4 7-196 0 0,0 0 0 0 0,1-1 0 0 0,-1 1 0 0 0,0-1 0 0 0,0 1 0 0 0,1-1 0 0 0,-1 1 0 0 0,0 0 1 0 0,1-1-1 0 0,-1 1 0 0 0,1 0 0 0 0,-1-1 0 0 0,0 1 0 0 0,1 0 0 0 0,-1 0 0 0 0,1-1 0 0 0,-1 1 0 0 0,1 0 0 0 0,-1 0 0 0 0,1 0 0 0 0,-1 0 0 0 0,1 0 0 0 0,-1-1 0 0 0,1 1 0 0 0,-1 0 0 0 0,1 0 0 0 0,-1 0 0 0 0,1 0 1 0 0,-1 0-1 0 0,1 1 0 0 0,-1-1 0 0 0,1 0-14 0 0,6 0 154 0 0,6 0 75 0 0,-1-3-39 0 0,6-7 35 0 0,8 4-7 0 0,-13 0-83 0 0,-4 1 5 0 0,6 3 42 0 0,-1 1-61 0 0,8-5 117 0 0,1-1 3 0 0,-8 6-140 0 0,8-1-65 0 0,7-5-27 0 0,-23 5-10 0 0,-1 0 0 0 0,1 1 1 0 0,-1 0-1 0 0,1 0 1 0 0,1 1 0 0 0,-3 0 6 0 0,-1 1 0 0 0,1-1 1 0 0,0-1-1 0 0,-1 1 0 0 0,1 0 1 0 0,-1-1-1 0 0,1 0 0 0 0,-1 0 1 0 0,1 0-1 0 0,-1-1 1 0 0,0 0-1 0 0,1 1 0 0 0,2-3-6 0 0,8 0 38 0 0,6 4-23 0 0,-12 1-14 0 0,16-1 37 0 0,18 0 32 0 0,-11 0 11 0 0,-19 3-70 0 0,3 10 1 0 0,-1 0 36 0 0,-1-10-19 0 0,-12-3 52 0 0,-2 0-5 0 0,0 0-10 0 0,0 2-2 0 0,0-1-62 0 0,0-1 1 0 0,0 1-1 0 0,0-1 1 0 0,0 1 0 0 0,0 0-1 0 0,0-1 1 0 0,0 1-1 0 0,-1-1 1 0 0,1 1 0 0 0,0-1-1 0 0,0 1 1 0 0,-1-1 0 0 0,1 1-1 0 0,0-1 1 0 0,-1 1-1 0 0,1-1 1 0 0,0 1 0 0 0,-1-1-1 0 0,1 1 1 0 0,-1-1-1 0 0,1 0 1 0 0,-1 1 0 0 0,1-1-1 0 0,-1 1-2 0 0,0-1 3 0 0,1 0-1 0 0,-1 1 0 0 0,0-1 0 0 0,1 1 0 0 0,-1-1 0 0 0,1 1 1 0 0,-1-1-1 0 0,1 1 0 0 0,-1 0 0 0 0,1-1 0 0 0,0 1 1 0 0,-1-1-1 0 0,1 1 0 0 0,0 0 0 0 0,-1 0 0 0 0,1-1 0 0 0,0 1 1 0 0,0 0-1 0 0,0-1 0 0 0,-1 1 0 0 0,1 0 0 0 0,0 0 1 0 0,0-1-1 0 0,0 1 0 0 0,0 0-2 0 0,0 1 6 0 0,0 0 0 0 0,0-1-1 0 0,0 1 1 0 0,-1 0 0 0 0,1-1 0 0 0,-1 1 0 0 0,1 0 0 0 0,-1-1 0 0 0,0 1-1 0 0,1 0 1 0 0,-1-1 0 0 0,0 1 0 0 0,0-1 0 0 0,0 0-6 0 0,-4 7 3 0 0,-14 34 55 0 0,13-25-63 0 0,-2-1-1 0 0,0 1 1 0 0,-1-2 5 0 0,-5 7-23 0 0,10-14 16 0 0,-1-1-1 0 0,0 1 1 0 0,-1-1-1 0 0,0 0 1 0 0,-4 3 7 0 0,-16 20 18 0 0,-2 9 85 0 0,-1 6-103 0 0,4-7 23 0 0,13-16-23 0 0,10-18 0 0 0,0 0 0 0 0,-1 0 0 0 0,1 0 0 0 0,-1 0 0 0 0,0 0 0 0 0,-1 0 0 0 0,-28 28 10 0 0,19-16 44 0 0,8-3-1 0 0,-2-8-39 0 0,7-5-12 0 0,-1 0 0 0 0,1 0 0 0 0,0 0 0 0 0,-1 0 0 0 0,1 1 0 0 0,0-1 0 0 0,-1 0 0 0 0,1 0 0 0 0,0 1 0 0 0,-1-1 0 0 0,1 0 0 0 0,0 1-1 0 0,-1-1 1 0 0,1 0 0 0 0,0 1 0 0 0,0-1 0 0 0,0 0 0 0 0,-1 1 0 0 0,1-1 0 0 0,0 1 0 0 0,0-1 0 0 0,0 0 0 0 0,0 1 0 0 0,0-1 0 0 0,0 1 0 0 0,0-1 0 0 0,0 1 0 0 0,0-1 0 0 0,0 0 0 0 0,0 1 0 0 0,0 0-2 0 0,0 1 64 0 0,-4-1 20 0 0,-5-2-40 0 0,6 1 29 0 0,3 0 44 0 0,0 0 37 0 0,0 0 7 0 0,0 0-33 0 0,0 0-127 0 0,0 0-37 0 0,0 0-76 0 0,1 1-1 0 0,2-1 53 0 0,7-1 30 0 0,-8 1 11 0 0,5 0 22 0 0,-5 0 11 0 0,0 0-1 0 0,0-1 0 0 0,1 2 1 0 0,-1-1-1 0 0,0 0 0 0 0,0 0 1 0 0,0 1-1 0 0,0-1 1 0 0,0 1-1 0 0,1 0-13 0 0,5 4 52 0 0,-6-4-43 0 0,-1 0 1 0 0,1-1 0 0 0,-1 1 0 0 0,1 0-1 0 0,-1 0 1 0 0,1-1 0 0 0,-1 1-1 0 0,1-1 1 0 0,-1 1 0 0 0,1-1 0 0 0,0 1-1 0 0,-1-1 1 0 0,1 0 0 0 0,0 0-10 0 0,10-1-44 0 0,-9 1 15 0 0,0 0 0 0 0,0 0 0 0 0,1 0 0 0 0,-1 0 0 0 0,0 0 0 0 0,0 0 0 0 0,0 1 0 0 0,0 0 0 0 0,1-1 1 0 0,-1 2 28 0 0,5 2-68 0 0,2 2 7 0 0,4-3 46 0 0,-2-4 15 0 0,-9 1 0 0 0,0-1 0 0 0,0 1 0 0 0,0 0 0 0 0,1 0 0 0 0,-1 1 0 0 0,0-1 0 0 0,0 1 0 0 0,0-1 0 0 0,0 1 0 0 0,1 0 0 0 0,15 10 0 0 0,7-6 0 0 0,-19-2-9 0 0,0 0 0 0 0,0 1 1 0 0,6 3 8 0 0,3 2-98 0 0,4 0-38 0 0,-6-3 54 0 0,-1 1 35 0 0,3 6 81 0 0,-12-10-5 0 0,0 0 1 0 0,0 0-1 0 0,0-1 0 0 0,0 1 1 0 0,1 0-30 0 0,0-1 36 0 0,-1 0 0 0 0,0 1 0 0 0,0 0 0 0 0,1 0 0 0 0,-1 1-36 0 0,-3-3 15 0 0,0 1-1 0 0,0-1 0 0 0,1 0 1 0 0,-2 0-1 0 0,1 1 1 0 0,0-1-1 0 0,0 1 0 0 0,0-1 1 0 0,-1 1-1 0 0,1-1 1 0 0,-1 1-1 0 0,1 0 0 0 0,-1-1 1 0 0,1 1-1 0 0,-1 0 1 0 0,0-1-1 0 0,0 1 1 0 0,0 0-15 0 0,0-1 16 0 0,0 1 0 0 0,0-1 0 0 0,0 1 0 0 0,1-1 0 0 0,-1 1 1 0 0,1-1-1 0 0,-1 0 0 0 0,0 1 0 0 0,1-1 0 0 0,0 1 0 0 0,0 0-16 0 0,10 11 95 0 0,0 1-60 0 0,-11-13-35 0 0,1 0-1 0 0,0 1 1 0 0,-1-1 0 0 0,1 1-1 0 0,-1-1 1 0 0,1 0 0 0 0,-1 1-1 0 0,0-1 1 0 0,0 1 0 0 0,1-1 0 0 0,-1 2 0 0 0,0 60 0 0 0,0-61 0 0 0,-1-1 0 0 0,1 1 0 0 0,0 0 0 0 0,0-1 0 0 0,-1 1 1 0 0,1-1-1 0 0,-1 1 0 0 0,1 0 0 0 0,-1-1 0 0 0,0 1 0 0 0,0-1 1 0 0,0 0-1 0 0,0 1 0 0 0,0-1 0 0 0,-4 7 15 0 0,-10 24 142 0 0,9 0-38 0 0,-20-1-108 0 0,21-21-11 0 0,4-7 1 0 0,0-1 0 0 0,0 0 0 0 0,0 1 0 0 0,0-1 0 0 0,-1 0 1 0 0,1 0-1 0 0,-1 0 0 0 0,1 0 0 0 0,-1 0-1 0 0,-5 5 24 0 0,-12 11 115 0 0,11-12-120 0 0,1-1-3 0 0,-23 13 65 0 0,3-7 13 0 0,8 0-46 0 0,15-8-34 0 0,0 0 0 0 0,0-1 0 0 0,-1 1 0 0 0,1-1 0 0 0,-3 1-14 0 0,4-3 4 0 0,0 1 0 0 0,0-1-1 0 0,0 0 1 0 0,1 1 0 0 0,-1-1 0 0 0,0-1 0 0 0,-1 1-4 0 0,0 0 14 0 0,-1 0-1 0 0,1 0 1 0 0,-1 0 0 0 0,1 0-1 0 0,-1 1 1 0 0,1 0-1 0 0,-4 1-13 0 0,2 0 18 0 0,-24 7 43 0 0,5-7 20 0 0,21-2-71 0 0,-1 1-1 0 0,1-1 1 0 0,-1-1-1 0 0,0 1 1 0 0,1-1-1 0 0,-1 0 1 0 0,1 0-1 0 0,-1 0 0 0 0,1 0 1 0 0,-1-1-1 0 0,1 0 1 0 0,0 0-1 0 0,-1 0-9 0 0,3 1 6 0 0,0 0 0 0 0,-1 1 0 0 0,1-1 0 0 0,-1 1 0 0 0,1-1 0 0 0,0 1 0 0 0,-1 0 1 0 0,1 0-1 0 0,-1 0 0 0 0,1 1 0 0 0,-1-1 0 0 0,1 0-6 0 0,-1 1 3 0 0,1-1 1 0 0,-1 0 0 0 0,1 0 0 0 0,0 0-1 0 0,-1 0 1 0 0,1 0 0 0 0,-1 0 0 0 0,1-1-1 0 0,-1 1 1 0 0,1-1 0 0 0,0 1-1 0 0,-1-1-3 0 0,-7-5-1 0 0,-2-2 6 0 0,-13-5 45 0 0,9 11-40 0 0,15 2-11 0 0,1 0-1 0 0,-1 0 1 0 0,0 0-1 0 0,0 0 1 0 0,0 0-1 0 0,1 0 1 0 0,-1-1-1 0 0,0 1 1 0 0,0 0-1 0 0,0 0 0 0 0,1-1 1 0 0,-1 1-1 0 0,0 0 1 0 0,1-1-1 0 0,-2 1 2 0 0,2-1-6 0 0,0 1 1 0 0,-1-1-1 0 0,1 1 0 0 0,0-1 0 0 0,0 1 0 0 0,-1-1 0 0 0,1 1 1 0 0,0-1-1 0 0,0 1 0 0 0,0-1 0 0 0,0 1 0 0 0,-1-1 1 0 0,1 0-1 0 0,0 1 0 0 0,0-1 0 0 0,0 1 0 0 0,0-1 0 0 0,0 1 6 0 0,0 0-2 0 0,0-1 0 0 0,0 1 0 0 0,1 0 0 0 0,-1 0-1 0 0,0 0 1 0 0,0 0 0 0 0,0 0 0 0 0,0 0-1 0 0,0 0 1 0 0,0 0 0 0 0,0 0 0 0 0,0 0 0 0 0,0-1-1 0 0,0 1 1 0 0,0 0 0 0 0,0 0 0 0 0,0 0-1 0 0,0 0 1 0 0,-1 0 0 0 0,1 0 0 0 0,0 0 0 0 0,0 0-1 0 0,0 0 1 0 0,0 0 0 0 0,0 0 0 0 0,0-1-1 0 0,0 1 1 0 0,0 0 0 0 0,0 0 0 0 0,0 0 0 0 0,0 0-1 0 0,0 0 1 0 0,0 0 0 0 0,0 0 0 0 0,0 0-1 0 0,0 0 1 0 0,-1 0 0 0 0,1 0 0 0 0,0 0 0 0 0,0 0-1 0 0,0 0 1 0 0,0 0 0 0 0,0 0 0 0 0,0 0-1 0 0,0 0 1 0 0,0 0 0 0 0,0 0 0 0 0,0 0 0 0 0,-1 0-1 0 0,1 0 1 0 0,0 0 0 0 0,0 0 0 0 0,0 0-1 0 0,0 0 1 0 0,0 0 0 0 0,0 0 0 0 0,0 0 2 0 0,-4 0-6 0 0,1-1-49 0 0,0 0-42 0 0,0 0-34 0 0,0-1-58 0 0,-8-6-653 0 0,9 5-366 0 0,4 3-59 0 0,12 0-11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19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695 358 5192 0 0,'4'0'82'0'0,"-2"0"-154"0"0,-1 0 91 0 0,2 0 43 0 0,0 0 39 0 0,2 0 55 0 0,2 0 63 0 0,2 0 74 0 0,2 0 289 0 0,-9 0 24 0 0,-2 0-14 0 0,3-2-66 0 0,7-9-22 0 0,-7 8-6 0 0,-3 5-320 0 0,0-1-32 0 0,0 1 58 0 0,0-1-103 0 0,0 0-47 0 0,0 2 9 0 0,0-2 16 0 0,0 1 104 0 0,0 0-38 0 0,0-1 46 0 0,0-1 225 0 0,3 0-4 0 0,0 0-335 0 0,-1 0 42 0 0,1 0 362 0 0,-4 0-204 0 0,-1 0-141 0 0,0 0-71 0 0,-1 0-56 0 0,-3 3 349 0 0,-4 7-106 0 0,7-7-103 0 0,0-2-55 0 0,0 0-35 0 0,-1-1-31 0 0,1 0-7 0 0,1 1 26 0 0,-12 9 139 0 0,12-7-65 0 0,-1-2-45 0 0,0 0-27 0 0,-1-1-26 0 0,-2 0 32 0 0,-2 5 16 0 0,-18 6 160 0 0,15-6-176 0 0,-7 2 36 0 0,0-6 23 0 0,-3 3-29 0 0,-13 8 207 0 0,11-3-88 0 0,8-5-97 0 0,-2 0 16 0 0,-10 3 73 0 0,11-2-105 0 0,-1-1-54 0 0,-3-5-42 0 0,7 1-8 0 0,-31 0-106 0 0,28 0 97 0 0,12 0 33 0 0,1 0 0 0 0,0 0 0 0 0,-1 1 1 0 0,1-1-1 0 0,0 1 0 0 0,0 0 0 0 0,0 0 1 0 0,0 0-1 0 0,-3 1-11 0 0,-9 4 52 0 0,-8-3 23 0 0,-36-3 163 0 0,30-1-136 0 0,7 2-20 0 0,-24-1 53 0 0,22-3-87 0 0,11-4-30 0 0,12 7-13 0 0,-1-1 0 0 0,1 0 0 0 0,-1 0 0 0 0,1 1-1 0 0,-1-1 1 0 0,1 0 0 0 0,-1 1 0 0 0,1 0 0 0 0,-1-1 0 0 0,1 1-1 0 0,-1 0 1 0 0,1 0 0 0 0,-1 0-5 0 0,-30 0 24 0 0,17 0 19 0 0,14 0-42 0 0,0 0-1 0 0,0 0 1 0 0,0 0 0 0 0,0 0 0 0 0,0 0-1 0 0,1 0 1 0 0,-1 0 0 0 0,0-1 0 0 0,0 1-1 0 0,0 0 1 0 0,1 0 0 0 0,-1-1 0 0 0,0 1-1 0 0,-1-1 0 0 0,2 0 0 0 0,0 1 0 0 0,-1-1 0 0 0,1 0 0 0 0,0 0 0 0 0,-1 0 0 0 0,1 1 0 0 0,0-1 0 0 0,0 0 0 0 0,0 0 0 0 0,0 0 0 0 0,0 0 0 0 0,0 0 0 0 0,0 1 0 0 0,0-2 0 0 0,0 1 0 0 0,0 1 0 0 0,0-1 0 0 0,-1 1 0 0 0,1-1 0 0 0,0 1 0 0 0,0-1 0 0 0,0 1 0 0 0,0-1 0 0 0,0 1 0 0 0,1-1 0 0 0,-1 1 0 0 0,0 0 0 0 0,0-1 0 0 0,0 1 0 0 0,0-1 0 0 0,0 1 0 0 0,1-1 0 0 0,-1 1 0 0 0,0-1 0 0 0,0 1 0 0 0,1 0 0 0 0,-1-1 0 0 0,0 1 0 0 0,1-1 0 0 0,-1 1 0 0 0,1 0 0 0 0,-1-1 0 0 0,0 1 0 0 0,1 0 0 0 0,-1 0 0 0 0,1-1 0 0 0,-1 1 0 0 0,7-4 0 0 0,-2-10-12 0 0,8-1-36 0 0,-5 7 38 0 0,-5 5 8 0 0,0-1 0 0 0,0 1 0 0 0,1 0 0 0 0,-1 0 0 0 0,1 0 0 0 0,0 1 2 0 0,6-3-30 0 0,-7 4 27 0 0,-1 0 1 0 0,0 0-1 0 0,0 0 1 0 0,1-1-1 0 0,-1 1 0 0 0,0-1 1 0 0,0 1-1 0 0,0-1 0 0 0,0 0 3 0 0,15-16 0 0 0,-9 9 0 0 0,0 1 0 0 0,0 0 0 0 0,1 0 0 0 0,6-4 0 0 0,4-1 0 0 0,-1-1 0 0 0,-1-1 0 0 0,6-6 0 0 0,-22 19 0 0 0,1 1 0 0 0,0-1 0 0 0,0 1 0 0 0,1-1 0 0 0,-1 1 0 0 0,0 0 0 0 0,0 0 0 0 0,1 0 0 0 0,-1 0 0 0 0,0 0 0 0 0,1 0 0 0 0,-1 1 0 0 0,1-1 0 0 0,0 1 0 0 0,-1-1 0 0 0,0 1 0 0 0,1-1 0 0 0,-1 0 0 0 0,1 0 0 0 0,-1 0 0 0 0,0 0 0 0 0,0-1 0 0 0,1 1 0 0 0,-1 0 0 0 0,0-1 0 0 0,0 0 0 0 0,0 1 0 0 0,2-5 0 0 0,1 1 0 0 0,-1-1 0 0 0,1 0 0 0 0,1-5 0 0 0,1 0 0 0 0,5-10 18 0 0,-10 16-9 0 0,1 1 1 0 0,-1 0-1 0 0,1 0 1 0 0,0 0 0 0 0,0 0-1 0 0,1 0-9 0 0,3-4 22 0 0,-3 5-17 0 0,-1 0 0 0 0,0 0 1 0 0,0 0-1 0 0,0-1 0 0 0,0 0 0 0 0,0 0-5 0 0,-1-11 18 0 0,-2 13-9 0 0,0 0 0 0 0,1 0 0 0 0,-1 1 1 0 0,0-1-1 0 0,1 1 0 0 0,-1-1 0 0 0,1 0 0 0 0,-1 1 0 0 0,1-1 1 0 0,0 1-1 0 0,-1-1 0 0 0,1 1 0 0 0,0-1 0 0 0,0 1 1 0 0,0 0-1 0 0,0 0 0 0 0,1-1 0 0 0,-1 1-9 0 0,5-2 73 0 0,-6 3-73 0 0,0 0 4 0 0,1 0 0 0 0,0 0 0 0 0,-1 0 0 0 0,1 0 0 0 0,0 0 0 0 0,-1 0 0 0 0,1 0 0 0 0,0-1 0 0 0,-1 1 0 0 0,1 0 0 0 0,0 0 0 0 0,-1-1 0 0 0,1 1 0 0 0,0 0 0 0 0,-1-1-4 0 0,5-12 12 0 0,-4 12-12 0 0,-1 1 0 0 0,1-1 0 0 0,-1 0 0 0 0,1 0 0 0 0,-1 1 0 0 0,1-1 0 0 0,-1 0 0 0 0,1 1 0 0 0,-1-1 0 0 0,1 1 0 0 0,0-1 0 0 0,-1 1 0 0 0,1-1 0 0 0,0 1 0 0 0,0-1 0 0 0,0 1 0 0 0,-1 0 0 0 0,1 0 0 0 0,-1 1 0 0 0,0-1 0 0 0,0 0 0 0 0,1 1 0 0 0,-1-1 0 0 0,0 1 0 0 0,0-1 0 0 0,0 0 0 0 0,1 1 0 0 0,-1-1 0 0 0,0 1 0 0 0,0-1 0 0 0,0 0 0 0 0,0 1 0 0 0,0-1 0 0 0,0 1 0 0 0,0-1 0 0 0,0 1 0 0 0,0-1 0 0 0,0 1 0 0 0,0-1 0 0 0,0 0 0 0 0,0 1 0 0 0,-1 6 0 0 0,1-6 0 0 0,0 1 0 0 0,0 0 0 0 0,0-1 0 0 0,0 1 0 0 0,0 0 0 0 0,0-1 0 0 0,0 1 0 0 0,1-1 0 0 0,-1 1 0 0 0,1 0 0 0 0,-1-1 0 0 0,1 2 0 0 0,6 2 0 0 0,-7-5 0 0 0,1 0 0 0 0,-1 0 0 0 0,1 0 0 0 0,-1 1 0 0 0,0-1 0 0 0,1 0 0 0 0,-1 1 0 0 0,0-1 0 0 0,1 0 0 0 0,-1 1 0 0 0,0-1 0 0 0,1 1 0 0 0,-1-1 0 0 0,0 0 0 0 0,1 1 0 0 0,-1-1 0 0 0,0 1 0 0 0,0-1 0 0 0,0 1 0 0 0,0-1 0 0 0,1 1 0 0 0,-1-1 0 0 0,0 1 0 0 0,0-1 0 0 0,0 1 0 0 0,0-1 0 0 0,0 1 0 0 0,0-1 0 0 0,0 1 0 0 0,0-1 0 0 0,0 1 0 0 0,-1 0 0 0 0,1 64 0 0 0,0 9 0 0 0,0-59 0 0 0,0-11 0 0 0,0 0 0 0 0,0 0 0 0 0,0 0 0 0 0,1 0 0 0 0,-1 0 0 0 0,1 0 0 0 0,0 0 0 0 0,5 11 0 0 0,-5-11 0 0 0,0-1 0 0 0,0 0 0 0 0,0 1 0 0 0,0-1 0 0 0,0 1 0 0 0,-1-1 0 0 0,1 1 0 0 0,-1-1 0 0 0,0 1 0 0 0,0 59 56 0 0,0 0 48 0 0,3-38-75 0 0,2-3 60 0 0,-3-14-35 0 0,0 0 1 0 0,-1-1 0 0 0,1 1-1 0 0,-2 0 1 0 0,1 1-55 0 0,-1 19 200 0 0,0 1-90 0 0,0-5-71 0 0,0 0-36 0 0,0 53-78 0 0,0-43 83 0 0,0 0 79 0 0,0-17-2 0 0,0 0 34 0 0,0-9-79 0 0,-1-1 0 0 0,0 1-1 0 0,-1 0 1 0 0,1-1 0 0 0,-2 2-40 0 0,1-2 39 0 0,0 1 0 0 0,1 0 0 0 0,-1 0 0 0 0,2 0-1 0 0,-1 1-38 0 0,1 57 328 0 0,0-22-16 0 0,2-33-224 0 0,4 2-4 0 0,-5-12-75 0 0,0 1 0 0 0,0-1 0 0 0,0 1 0 0 0,-1 0 0 0 0,1-1 0 0 0,0 1 0 0 0,-1 0 0 0 0,1-1 0 0 0,-1 1 0 0 0,0 0-1 0 0,1 0 1 0 0,-1-1 0 0 0,0 1-9 0 0,0 3 15 0 0,-1-1 44 0 0,-6 11 416 0 0,4-12-405 0 0,1-1-105 0 0,-1 1 150 0 0,3-3-124 0 0,0 0 13 0 0,0 0-44 0 0,0 0-75 0 0,0 0-150 0 0,3-3-234 0 0,-3 3 245 0 0,0 0 103 0 0,1 0 86 0 0,-1-1 69 0 0,1 1 89 0 0,2-2 249 0 0,-2 1-279 0 0,0 0-54 0 0,-1 1-46 0 0,1-1-43 0 0,0 1-52 0 0,-1-1-57 0 0,1 1-98 0 0,-1-1-89 0 0,1 0-99 0 0,0 0-110 0 0,-1 1-117 0 0,0-1 303 0 0,0 1-32 0 0,1-1-35 0 0,-1 1-36 0 0,0 0-36 0 0,0-1-38 0 0,0 1-1699 0 0,0 0-1282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20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0 3712 0 0,'-1'0'260'0'0,"0"0"-82"0"0,1 0-72 0 0,-1 0-64 0 0,1 0-49 0 0,-1 0-33 0 0,1 0-119 0 0,-3 0-615 0 0,3 0 654 0 0,-1 0 50 0 0,0 0 64 0 0,1 0 81 0 0,-1 0 98 0 0,1 0 112 0 0,-1 0 77 0 0,0 0 114 0 0,1 0 124 0 0,-1 0-250 0 0,1 0 35 0 0,0 0 36 0 0,-1 0 39 0 0,1 0 39 0 0,0 0 41 0 0,-1 0 41 0 0,1 0 45 0 0,-1 0 44 0 0,1 0 46 0 0,0 3-312 0 0,1 3-165 0 0,5 5 43 0 0,2 5 99 0 0,-10-4-56 0 0,-2-6-181 0 0,-4 8 106 0 0,10-3-50 0 0,2-3-68 0 0,-3-6-103 0 0,0-1-1 0 0,0 0 1 0 0,0 1 0 0 0,0-1-1 0 0,0 1 1 0 0,-1-1 0 0 0,1 1-1 0 0,-1-1 1 0 0,1 1 0 0 0,-1 0 0 0 0,0-1-1 0 0,1 1 1 0 0,-1 0 0 0 0,0 0-29 0 0,0 5 101 0 0,0-5-71 0 0,0 0 0 0 0,0 0 0 0 0,0 0 1 0 0,0 1-1 0 0,0-1 0 0 0,0 0 0 0 0,-1 0 0 0 0,1 0 0 0 0,-1 0 0 0 0,0 1-30 0 0,-2 3 60 0 0,-4 9 81 0 0,7-13-130 0 0,-1-1 0 0 0,1 0 0 0 0,-1 1 1 0 0,1-1-1 0 0,0 1 0 0 0,0-1 0 0 0,0 1 0 0 0,0-1 0 0 0,0 1 0 0 0,0-1 1 0 0,0 1-1 0 0,0-1 0 0 0,1 1 0 0 0,-1-1 0 0 0,1 1-11 0 0,0 0 30 0 0,-1 1-1 0 0,1-1 1 0 0,0 0-1 0 0,-1 1 1 0 0,1-1-1 0 0,-1 1 1 0 0,0 0-1 0 0,1 1-29 0 0,-6 9 157 0 0,-1 0-20 0 0,1-5-53 0 0,4-7-67 0 0,0 1 0 0 0,1-1 1 0 0,-1 1-1 0 0,0-1 0 0 0,0 1 1 0 0,1-1-1 0 0,-1 1 0 0 0,1-1 1 0 0,-1 1-1 0 0,1 0 0 0 0,0-1 1 0 0,-1 1-1 0 0,1 0 0 0 0,0-1-17 0 0,-3 14 115 0 0,-10 2 130 0 0,6-10-148 0 0,1 2-50 0 0,1 4 8 0 0,-2-8-39 0 0,7-5-13 0 0,-1 0 0 0 0,1 0 0 0 0,0 0 0 0 0,-1 1 0 0 0,1-1 1 0 0,0 0-1 0 0,-1 0 0 0 0,1 1 0 0 0,0-1 0 0 0,-1 0 0 0 0,1 1 0 0 0,0-1 0 0 0,-1 0 0 0 0,1 1 0 0 0,0-1 0 0 0,0 0 1 0 0,0 1-1 0 0,-1-1 0 0 0,1 0 0 0 0,0 1 0 0 0,0-1 0 0 0,0 1 0 0 0,0-1 0 0 0,0 0 0 0 0,0 1 0 0 0,0-1 0 0 0,0 1 1 0 0,0-1-1 0 0,0 1 0 0 0,0-1 0 0 0,0 1-3 0 0,0-1 2 0 0,0 0 0 0 0,0 0 0 0 0,0 0 0 0 0,0 0 1 0 0,0 0-1 0 0,0 0 0 0 0,0 0 0 0 0,0 0 0 0 0,0 0 0 0 0,0 1 1 0 0,0-1-1 0 0,0 0 0 0 0,0 0 0 0 0,0 0 0 0 0,0 0 0 0 0,0 0 0 0 0,0 0 1 0 0,0 0-1 0 0,0 0 0 0 0,0 0 0 0 0,0 0 0 0 0,0 1 0 0 0,0-1 1 0 0,0 0-1 0 0,0 0 0 0 0,0 0 0 0 0,0 0 0 0 0,0 0 0 0 0,-1 0 0 0 0,1 0 1 0 0,0 0-1 0 0,0 0 0 0 0,0 0 0 0 0,0 0 0 0 0,0 0 0 0 0,0 0 1 0 0,0 0-1 0 0,0 0 0 0 0,0 0 0 0 0,0 0 0 0 0,0 0 0 0 0,0 0 0 0 0,-1 1 1 0 0,1-1-1 0 0,0 0 0 0 0,0 0 0 0 0,0 0 0 0 0,0 0 0 0 0,0 0 0 0 0,0 0 1 0 0,0-1-1 0 0,0 1 0 0 0,0 0 0 0 0,0 0 0 0 0,-1 0 0 0 0,1 0 1 0 0,0 0-3 0 0,-7 0 87 0 0,4 0-26 0 0,0 0 47 0 0,3 1-49 0 0,0 1-70 0 0,0-2-102 0 0,0 1 57 0 0,0 0 52 0 0,0 0 63 0 0,0 0 77 0 0,-1 1-106 0 0,1-1-93 0 0,0-1-10 0 0,0 1-34 0 0,0 0-156 0 0,0 0 85 0 0,1-1-33 0 0,-1 1-37 0 0,0 0-39 0 0,0-1-41 0 0,0 1-44 0 0,0-1 27 0 0,0 0-48 0 0,0 0-45 0 0,0 0-38 0 0,0 0-137 0 0,0 0-38 0 0,0 0-1435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20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8464 0 0,'0'0'190'0'0,"0"0"28"0"0,0 0 10 0 0,2 0-26 0 0,9 0-86 0 0,-9 0 5 0 0,-2 0 137 0 0,2 0-33 0 0,-1 0-49 0 0,1 0-42 0 0,-1 0-36 0 0,1 0 22 0 0,2 0-14 0 0,-3 0 6 0 0,2 0 400 0 0,-3 0 66 0 0,0 0 29 0 0,0 0 8 0 0,0 0-38 0 0,0 0-352 0 0,0 0-37 0 0,0 0 148 0 0,0 0-14 0 0,0 0-9 0 0,0 0-29 0 0,0 0-17 0 0,0 0-3 0 0,0 0-18 0 0,0 0-74 0 0,0 0-39 0 0,3 0-5 0 0,10 0-23 0 0,0 0-71 0 0,-10 0-5 0 0,-3 0-56 0 0,0 0-68 0 0,0 0-45 0 0,0 0-139 0 0,5 0-227 0 0,-1 0 386 0 0,-1 0 12 0 0,0 0-13 0 0,0 0-39 0 0,-1 0-10 0 0,0 0-39 0 0,0 0-45 0 0,0 0-50 0 0,-1 0-54 0 0,1 0-51 0 0,-2 0-44 0 0,1 0-40 0 0,0 0-142 0 0,-1 0-39 0 0,0 0-172 0 0,0 0-464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20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9904 0 0,'0'0'222'0'0,"0"0"30"0"0,0 0 20 0 0,1 1-92 0 0,1 1-30 0 0,2 2 37 0 0,2 2 143 0 0,-3-3 271 0 0,-3-3 21 0 0,0 0-258 0 0,0 0-150 0 0,0 0-38 0 0,0 0 38 0 0,0 0 95 0 0,0 0-18 0 0,0 0-30 0 0,1-1-144 0 0,2 1-53 0 0,6 1-4 0 0,-9-1-58 0 0,0 0-1 0 0,0 0 0 0 0,0 0 1 0 0,0 0-1 0 0,0 0 1 0 0,1 0-1 0 0,-1 0 1 0 0,0 0-1 0 0,0 0 0 0 0,0 0 1 0 0,0 0-1 0 0,0 0 1 0 0,0 0-1 0 0,0 0 1 0 0,0 0-1 0 0,0 0 0 0 0,0 0 1 0 0,1 0-1 0 0,-1 0 1 0 0,0 0-1 0 0,0 0 1 0 0,0 0-1 0 0,0 0 0 0 0,0 0 1 0 0,0 0-1 0 0,0 0 1 0 0,0 0-1 0 0,0 0 1 0 0,0 0-1 0 0,0 0 0 0 0,0 0 1 0 0,0 0-1 0 0,1 1 1 0 0,-1-1-1 0 0,0 0 1 0 0,0 0-1 0 0,0 0 0 0 0,0 0 1 0 0,0 0-1 0 0,0 0 1 0 0,0 0-1 0 0,0 0 1 0 0,0 0-1 0 0,0 0 0 0 0,0 0 1 0 0,0 1-1 0 0,0-1 1 0 0,0 0-1 0 0,0 0 1 0 0,0 0-1 0 0,0 0 0 0 0,0 0 1 0 0,0 0-1 0 0,0 0 1 0 0,0 0-1 0 0,0 0 1 0 0,0 1-2 0 0,0-1 0 0 0,0 0 3 0 0,0 1 0 0 0,0 0 1 0 0,0-1-1 0 0,0 1 0 0 0,0 0 1 0 0,0-1-1 0 0,0 1 1 0 0,0 0-1 0 0,0-1 0 0 0,1 1 1 0 0,-1 0-1 0 0,0-1 0 0 0,1 1 1 0 0,-1-1-1 0 0,0 1-3 0 0,2 0-8 0 0,0-1-1 0 0,-1 1 1 0 0,1-1-1 0 0,0 1 1 0 0,0-1 0 0 0,0 0-1 0 0,0 0 1 0 0,-1 0-1 0 0,1 0 1 0 0,0 0-1 0 0,1 0 9 0 0,1 0-47 0 0,-2 0-72 0 0,-2 0-132 0 0,0 0-211 0 0,0 0 255 0 0,0 0 97 0 0,1 0-34 0 0,-1 0-8 0 0,1 0-35 0 0,-1 0-40 0 0,1 0-44 0 0,0 0-49 0 0,0 0-44 0 0,0 0-40 0 0,0 0-35 0 0,1 0-127 0 0,-1 0-34 0 0,5 0-1319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21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9728 0 0,'0'0'222'0'0,"0"0"30"0"0,0 0 18 0 0,0 0-88 0 0,0 0-6 0 0,1 0 74 0 0,1 0 223 0 0,-1 0-466 0 0,0 0 34 0 0,0 0 136 0 0,1 0 112 0 0,0 1 92 0 0,-1-1 65 0 0,1 1 56 0 0,5 2 2068 0 0,-5-2-1882 0 0,-1 0-391 0 0,-1 0-39 0 0,1-1-42 0 0,0 1-55 0 0,0 0-59 0 0,0-1-69 0 0,-1 1-73 0 0,1 0-80 0 0,0-1-87 0 0,-1 1-94 0 0,3 1 890 0 0,-3-2-40 0 0,0 0-5 0 0,0 0-32 0 0,0 0-133 0 0,0 0-56 0 0,0 0-17 0 0,0 0-32 0 0,0 0-130 0 0,0 0-59 0 0,0 0-12 0 0,3 0-13 0 0,7 0-37 0 0,-7 0-10 0 0,-3 1-52 0 0,2 1-66 0 0,9 9-113 0 0,-10-10 154 0 0,0 0-18 0 0,-1-1-31 0 0,0 0-55 0 0,0 0-23 0 0,0 0-56 0 0,0 0-64 0 0,0 0-71 0 0,0 0-76 0 0,0 0-71 0 0,0 0-64 0 0,0 0-56 0 0,0 0-191 0 0,0 0-54 0 0,0 0-233 0 0,0 0-622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14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32 9312 0 0,'0'-3'268'0'0,"0"2"-263"0"0,0 1 1 0 0,0 0 0 0 0,0-1-1 0 0,0 1 1 0 0,0-1 0 0 0,0 1 0 0 0,0-1-1 0 0,0 1 1 0 0,-1-1 0 0 0,1 1-1 0 0,0-1 1 0 0,0 1 0 0 0,0-1-1 0 0,0 1 1 0 0,-1 0 0 0 0,1-1-1 0 0,0 1 1 0 0,0-1 0 0 0,-1 1-1 0 0,1 0 1 0 0,0-1 0 0 0,-1 1 0 0 0,1 0-1 0 0,0-1 1 0 0,-1 1 0 0 0,1 0-1 0 0,-1 0 1 0 0,1-1 0 0 0,0 1-6 0 0,-15-1 133 0 0,1 2-73 0 0,1-5-38 0 0,5-1 13 0 0,-2 0 113 0 0,4 3-26 0 0,-1 1 34 0 0,-4 1 270 0 0,-1 0-48 0 0,1 0-43 0 0,0 0-41 0 0,-5 0 82 0 0,0 0-67 0 0,-1 0-52 0 0,0 0-39 0 0,8 0-75 0 0,2 2-41 0 0,-1 0-8 0 0,1 2-46 0 0,-9 2 14 0 0,0-4 41 0 0,9-2-57 0 0,5-1-31 0 0,0 1 0 0 0,0 0 0 0 0,-1 0 0 0 0,1 0 0 0 0,0 1 0 0 0,0-1 0 0 0,0 0 0 0 0,0 1 0 0 0,0-1 0 0 0,-1 1-15 0 0,-5 3 56 0 0,-17 10 112 0 0,8 0 35 0 0,6-1-174 0 0,6 3 14 0 0,2-11-36 0 0,-2 6-3 0 0,6-7-4 0 0,0 0 0 0 0,1 0 0 0 0,-1-1 0 0 0,1 1 0 0 0,0 0 0 0 0,0 0 0 0 0,0-1 0 0 0,1 1 0 0 0,5 9 0 0 0,-4-3 0 0 0,-3-7 0 0 0,0-1 0 0 0,1 0 0 0 0,-1 0 0 0 0,0 1 0 0 0,0-1 0 0 0,1 0 0 0 0,0 0 0 0 0,-1 0 0 0 0,1 0 0 0 0,6 5 1 0 0,-3-3-4 0 0,-1 1 0 0 0,1 0 0 0 0,-1 0 0 0 0,2 3 3 0 0,-3-3-7 0 0,1 1 1 0 0,1-1-1 0 0,-1 0 0 0 0,1-1 1 0 0,-1 1-1 0 0,1-1 0 0 0,1 0 1 0 0,2 2 6 0 0,-5-4-1 0 0,0 1 1 0 0,0-1 0 0 0,0 0 0 0 0,-1 1-1 0 0,0-1 1 0 0,1 1 0 0 0,-1 0 0 0 0,0 0 0 0 0,0 0-1 0 0,0 0 1 0 0,1 2 0 0 0,-1 0-8 0 0,1 0-1 0 0,0-1 1 0 0,0 1-1 0 0,1-1 1 0 0,0 1-1 0 0,0-1 9 0 0,7 6-8 0 0,-5-5 7 0 0,-1 1 1 0 0,1 0-1 0 0,-1 0 1 0 0,0 0 0 0 0,2 2 0 0 0,4 10 0 0 0,1 1 67 0 0,12 18 171 0 0,-20-32-164 0 0,0 0 0 0 0,0 0 0 0 0,0-1-1 0 0,3 2-73 0 0,6 6 219 0 0,-4 1 98 0 0,-3 0 86 0 0,0-1-72 0 0,-3-5-137 0 0,-2-5-114 0 0,0 0 0 0 0,-1 0 1 0 0,1 1-1 0 0,-1-1 1 0 0,0 0-1 0 0,1 1 1 0 0,-1-1-1 0 0,0 0 0 0 0,-1 3-80 0 0,1-1 154 0 0,-3 1 240 0 0,0-1-252 0 0,-2 0 46 0 0,-9 9 431 0 0,7-9-382 0 0,1-1-75 0 0,-1-2-70 0 0,2 1 228 0 0,-7 6-82 0 0,-2-4-80 0 0,-1-3-67 0 0,0 0-53 0 0,13-1-36 0 0,-17 0 77 0 0,4 0-34 0 0,-35 0-24 0 0,29-4-3 0 0,7 0-73 0 0,4 1-44 0 0,0 0-72 0 0,0 1-89 0 0,-1 2-105 0 0,5 0 111 0 0,1 0 0 0 0,-1-1 0 0 0,1 1 0 0 0,-5-2 254 0 0,-21-11-1052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31.3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255 126 7744 0 0,'0'0'174'0'0,"3"0"29"0"0,-3 0-189 0 0,1 0 1 0 0,0 0-1 0 0,-1 0 0 0 0,1 0 1 0 0,0-1-1 0 0,0 1 0 0 0,-1 0 1 0 0,1 0-1 0 0,0 0 0 0 0,-1 0 1 0 0,1-1-1 0 0,-1 1 0 0 0,1 0 0 0 0,0-1 1 0 0,-1 1-15 0 0,1-1 13 0 0,-1 0-1 0 0,0 1 1 0 0,1-1 0 0 0,-1 0 0 0 0,0 0 0 0 0,1 0 0 0 0,-1 1 0 0 0,0-1-1 0 0,0 0 1 0 0,0 0 0 0 0,0 0 0 0 0,0 0 0 0 0,0 0 0 0 0,0 0-13 0 0,0-3-88 0 0,0-1 75 0 0,0 0 67 0 0,0 0 58 0 0,0-1 86 0 0,0 0 56 0 0,0-1 105 0 0,0 0 235 0 0,-3 2 181 0 0,-7-6-24 0 0,8 10-519 0 0,1-1-41 0 0,0 0 85 0 0,0 1-167 0 0,1-1-34 0 0,0 1-20 0 0,1-1-18 0 0,-1 0 19 0 0,-1 1-2 0 0,0 0 35 0 0,-1-1 46 0 0,0 2-68 0 0,-1 1 27 0 0,0-2 70 0 0,1 0 77 0 0,0 0-77 0 0,1-1 35 0 0,-10-8 213 0 0,10 8-234 0 0,-1 1-42 0 0,-2 0 38 0 0,0 1-88 0 0,-1 1-45 0 0,4-1-6 0 0,0 0 33 0 0,-6 0 93 0 0,-6 0 68 0 0,1-2-57 0 0,5-3-88 0 0,7 4-73 0 0,-1 1-1 0 0,0-1 0 0 0,1 0 1 0 0,-1 1-1 0 0,0-1 1 0 0,0 1-1 0 0,0-1 1 0 0,1 1-1 0 0,-1-1 0 0 0,0 1 1 0 0,0 0-1 0 0,0-1 1 0 0,0 1-1 0 0,0 0 1 0 0,0 0-1 0 0,0 0 0 0 0,0-1 1 0 0,0 1-1 0 0,0 0 1 0 0,0 0-1 0 0,0 1 0 0 0,0-1 1 0 0,0 0-1 0 0,0 0 1 0 0,1 0-1 0 0,-1 1 1 0 0,0-1-11 0 0,-7 5 84 0 0,6-4-68 0 0,1 0 0 0 0,-1 0 0 0 0,1 0 0 0 0,0-1 1 0 0,-1 1-1 0 0,0 0 0 0 0,1-1 0 0 0,-1 1 0 0 0,1-1 0 0 0,-1 0 1 0 0,0 1-1 0 0,1-1 0 0 0,-1 0 0 0 0,0 0-16 0 0,1 0 12 0 0,-1 0 1 0 0,1 0-1 0 0,-1 1 0 0 0,1-1 0 0 0,-1 0 1 0 0,1 1-1 0 0,0-1 0 0 0,-1 0 0 0 0,1 1 0 0 0,0 0 1 0 0,-1-1-1 0 0,1 1-12 0 0,-12 10 110 0 0,-3 2-3 0 0,5-8-83 0 0,10-5-21 0 0,0 0 0 0 0,-1 1 0 0 0,1-1 0 0 0,0 1-1 0 0,0-1 1 0 0,0 1 0 0 0,0-1 0 0 0,0 1 0 0 0,0 0-1 0 0,0-1 1 0 0,0 1 0 0 0,1 0 0 0 0,-1 0 0 0 0,0 0-1 0 0,0 0 1 0 0,1 0 0 0 0,-1 0 0 0 0,0 0-3 0 0,-4 10 10 0 0,4-9-10 0 0,0 0 0 0 0,0 1 0 0 0,0-1 0 0 0,-1 0 0 0 0,1 0 0 0 0,0 0 0 0 0,-1 0 0 0 0,0 0 1 0 0,0 0-1 0 0,1 0 0 0 0,-1 0 0 0 0,0 1 0 0 0,1-1 0 0 0,-1 0 0 0 0,1 1 0 0 0,0-1 0 0 0,0 1 0 0 0,0-1 0 0 0,0 1 0 0 0,0 0 0 0 0,0 0 0 0 0,1-1 0 0 0,-1 1 0 0 0,1 1-1 0 0,-1 8 1 0 0,1 0 1 0 0,1 11-1 0 0,0 1-1 0 0,-2-12 1 0 0,1-9 0 0 0,-1 1 0 0 0,1-1 0 0 0,0 0 0 0 0,0 0 0 0 0,1 1 0 0 0,-1-1 0 0 0,1 0 0 0 0,-1 0 0 0 0,1 0 0 0 0,0 1 0 0 0,12 12 0 0 0,-5-9 0 0 0,-4-4 0 0 0,-1 0 0 0 0,0 0 0 0 0,0 1 0 0 0,0-1 0 0 0,0 1 0 0 0,-1 0 0 0 0,1 1 2 0 0,-3-4-4 0 0,0-1 0 0 0,0 1 0 0 0,1 0-1 0 0,-1-1 1 0 0,0 1 0 0 0,1-1 0 0 0,-1 1 0 0 0,1 0-1 0 0,-1-1 1 0 0,0 1 0 0 0,1-1 0 0 0,-1 1 0 0 0,1-1 0 0 0,0 1-1 0 0,-1-1 1 0 0,1 0 0 0 0,-1 1 0 0 0,1-1 0 0 0,0 0 0 0 0,-1 1-1 0 0,1-1 1 0 0,0 0 2 0 0,4 3-14 0 0,29 25 2 0 0,-23-20 12 0 0,-4-5 0 0 0,-1 1 0 0 0,-1 0 0 0 0,1 1 0 0 0,4 3 0 0 0,-6-3 1 0 0,1-1-1 0 0,1 0 0 0 0,-1 0 0 0 0,0-1 1 0 0,1 1-1 0 0,0-1 10 0 0,-1 1 0 0 0,1-1 1 0 0,-1 2-1 0 0,0-1 1 0 0,0 0-11 0 0,0 1 11 0 0,1 0 0 0 0,-1-1 1 0 0,1 0-1 0 0,5 3-11 0 0,0 0 19 0 0,13 6 18 0 0,0 3 54 0 0,-22-13 75 0 0,-1 1-72 0 0,0 0-43 0 0,-2 1-20 0 0,0-3 29 0 0,2 7 109 0 0,-1 16 347 0 0,-1-18-392 0 0,-1-3-69 0 0,-9 1 161 0 0,6 8-6 0 0,-3 0 28 0 0,-2-4-63 0 0,-7 2-3 0 0,-2-3-76 0 0,-3 1-31 0 0,14-4-54 0 0,6-4-11 0 0,1 0 0 0 0,0 0 0 0 0,-1 0 0 0 0,1 0 0 0 0,-1-1 0 0 0,1 1 1 0 0,-1-1-1 0 0,0 1 0 0 0,1-1 0 0 0,-1 1 0 0 0,0-1 0 0 0,1 0 0 0 0,-1 0 0 0 0,0 0 0 0 0,-9 0 0 0 0,8 0 0 0 0,-1 0 0 0 0,1 0 0 0 0,-1 0 0 0 0,1 0 0 0 0,-1 1 0 0 0,1-1 0 0 0,-4 2 0 0 0,-3 9 0 0 0,5-10 49 0 0,-3 0-105 0 0,-2-1-111 0 0,-7 0-193 0 0,15 0 301 0 0,-7-1-110 0 0,8 1 142 0 0,0 0 0 0 0,0 0 0 0 0,-1-1 0 0 0,1 1-1 0 0,0-1 1 0 0,0 1 0 0 0,0-1 0 0 0,0 0 0 0 0,0 1 0 0 0,-1-1 0 0 0,1 0 0 0 0,0 0 27 0 0,-4-7-277 0 0,2 2-104 0 0,0-1-244 0 0,1 5 269 0 0,-2 0-94 0 0,1 1 111 0 0,2 0 81 0 0,0-1 10 0 0,0 1-40 0 0,1-1 11 0 0,0 0-40 0 0,-1 0-44 0 0,1-1-50 0 0,0 1 31 0 0,0 1-39 0 0,0-2-526 0 0,0-1-328 0 0,0-2-794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31.7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95 8688 0 0,'0'-13'256'0'0,"0"10"-7"0"0,1 3-140 0 0,1 0-37 0 0,-1 0-47 0 0,-1 0 0 0 0,1 0 0 0 0,-1 0 0 0 0,1 0 0 0 0,-1 0 0 0 0,1 0 0 0 0,-1 0 0 0 0,1 0 0 0 0,-1-1 0 0 0,1 1 0 0 0,-1 0 0 0 0,1 0 0 0 0,-1-1 0 0 0,1 1 1 0 0,-1 0-1 0 0,0 0 0 0 0,1-1 0 0 0,-1 1 0 0 0,1 0 0 0 0,-1-1 0 0 0,0 1 0 0 0,1-1 0 0 0,-1 1 0 0 0,0-1 0 0 0,0 1 0 0 0,1 0 0 0 0,-1-1 0 0 0,0 1 0 0 0,0-1 0 0 0,1 1 0 0 0,-1-1 0 0 0,0 1 0 0 0,0-1-25 0 0,1-4 231 0 0,-1-1 36 0 0,0 0 48 0 0,0 0 62 0 0,-1 0 37 0 0,1 0 74 0 0,-2 1 18 0 0,-9-5-8 0 0,8 7-18 0 0,3 0-67 0 0,0-1-328 0 0,-1 1 36 0 0,-4-1 211 0 0,-4 2 101 0 0,-2 2 78 0 0,3 0-216 0 0,5 0-223 0 0,-2 0 44 0 0,-15 0 392 0 0,13 0-320 0 0,3 0-108 0 0,1 0-36 0 0,-2 3 133 0 0,-8 7-30 0 0,0-4-118 0 0,7 4-29 0 0,-7-5 0 0 0,12-4 0 0 0,0 0 0 0 0,0 0 0 0 0,0-1 0 0 0,0 1 0 0 0,0 0 0 0 0,0 0 0 0 0,0 0 0 0 0,0 0 0 0 0,0 0 0 0 0,0 0 0 0 0,0 1 0 0 0,0 0 0 0 0,-2 3 0 0 0,1 0 0 0 0,-1 0 0 0 0,1 0 0 0 0,0 1 0 0 0,0-1 0 0 0,1 1 0 0 0,0 0 0 0 0,0-1 0 0 0,0 1 0 0 0,1 0 0 0 0,0-5 0 0 0,0 0 0 0 0,0-1 0 0 0,0 1 0 0 0,0 0 0 0 0,0-1 0 0 0,0 1 0 0 0,0 0 0 0 0,0 0 0 0 0,0-1 0 0 0,0 1 0 0 0,-1 0 0 0 0,1 0 0 0 0,0-1 0 0 0,0 1 0 0 0,-1 0 0 0 0,1-1 0 0 0,0 1 0 0 0,-1-1 0 0 0,1 1 0 0 0,-1 0 0 0 0,1-1 0 0 0,-1 1 0 0 0,1-1 0 0 0,-1 1 0 0 0,1-1 0 0 0,-1 1 0 0 0,0-1 0 0 0,1 0 0 0 0,-1 1 0 0 0,1-1 0 0 0,-1 1 0 0 0,0-1 0 0 0,1 1 0 0 0,-1-1 0 0 0,1 1 0 0 0,-1-1 0 0 0,1 1 0 0 0,-1-1 0 0 0,1 1 0 0 0,0 0 0 0 0,-1-1 0 0 0,1 1 0 0 0,0 0 0 0 0,-1-1 0 0 0,1 1 0 0 0,0 0 0 0 0,0 0 0 0 0,0-1 0 0 0,0 1 0 0 0,0 0 0 0 0,0-1 0 0 0,0 1 0 0 0,0 0 0 0 0,0 0 0 0 0,0-1 0 0 0,0 1 0 0 0,0 0 0 0 0,0 28 0 0 0,-1-8 6 0 0,0-15-16 0 0,1 1 0 0 0,0 0 0 0 0,0 0 0 0 0,0 0 0 0 0,1 0 0 0 0,0 0 0 0 0,2 5 10 0 0,0-1 0 0 0,9 23 0 0 0,-8-26 0 0 0,-3-4 0 0 0,1-1 0 0 0,0 1 0 0 0,0-1 0 0 0,0 1 0 0 0,0-1 0 0 0,0 0 0 0 0,0 0 0 0 0,1 0 0 0 0,0 0 0 0 0,0 0 0 0 0,1 0 0 0 0,10 7 0 0 0,0 0 0 0 0,-1 0 0 0 0,6 8 0 0 0,-12-13 0 0 0,-1 1 0 0 0,1-1 0 0 0,0 0 0 0 0,1 0 0 0 0,-1-1 0 0 0,1 0 0 0 0,0-1 0 0 0,-1 1 0 0 0,5-1 0 0 0,-9-2 4 0 0,1 1-1 0 0,0-1 0 0 0,-1 1 0 0 0,1 0 0 0 0,-1-1 0 0 0,0 1 0 0 0,0 1 0 0 0,1-1 0 0 0,-1 0 0 0 0,-1 1 0 0 0,1 0 0 0 0,2 2-3 0 0,1 1 17 0 0,4 1-9 0 0,1-1 58 0 0,-9-5-47 0 0,0 0 1 0 0,0 0 0 0 0,-1 0 0 0 0,1 0-1 0 0,0 0 1 0 0,0 0 0 0 0,-1 0 0 0 0,1 1-1 0 0,-1-1 1 0 0,1 0 0 0 0,-1 1 0 0 0,0 0-1 0 0,1 0-19 0 0,1 3 43 0 0,-3-4-32 0 0,0-1-1 0 0,0 1 1 0 0,1 0-1 0 0,-1-1 1 0 0,0 1-1 0 0,1-1 1 0 0,-1 1-1 0 0,1 0 0 0 0,-1-1 1 0 0,0 1-1 0 0,1-1 1 0 0,-1 1-1 0 0,1-1 1 0 0,-1 1-1 0 0,1-1 1 0 0,0 0-1 0 0,-1 1 1 0 0,1-1-1 0 0,-1 0 1 0 0,1 1-1 0 0,0-1 1 0 0,0 0-11 0 0,4 3 38 0 0,-4-3-30 0 0,0 1 0 0 0,0-1-1 0 0,-1 1 1 0 0,1 0 0 0 0,0 0-1 0 0,0 0 1 0 0,0-1 0 0 0,-1 1-1 0 0,1 0 1 0 0,0 0 0 0 0,-1 0-1 0 0,1 0 1 0 0,-1 0 0 0 0,1 0-1 0 0,-1 0 1 0 0,1 1-8 0 0,5 9 93 0 0,0-8-37 0 0,-6-3-53 0 0,1 0 0 0 0,-1 1 0 0 0,0-1 0 0 0,1 0 0 0 0,-1 0-1 0 0,0 0 1 0 0,1 0 0 0 0,-1 1 0 0 0,0-1 0 0 0,1 0 0 0 0,-1 0 0 0 0,0 0 0 0 0,1 1 0 0 0,-1-1 0 0 0,0 0 0 0 0,0 1 0 0 0,1-1 0 0 0,-1 0-1 0 0,0 1 1 0 0,0-1 0 0 0,0 0 0 0 0,1 1 0 0 0,-1-1 0 0 0,0 0 0 0 0,0 1 0 0 0,0-1 0 0 0,0 0 0 0 0,0 1 0 0 0,0-1 0 0 0,0 1 0 0 0,0-1-1 0 0,0 0 1 0 0,0 1 0 0 0,0-1 0 0 0,0 0 0 0 0,0 1 0 0 0,0-1 0 0 0,0 1 0 0 0,0-1 0 0 0,0 0 0 0 0,-1 1 0 0 0,1-1 0 0 0,0 0-1 0 0,0 1 1 0 0,0-1 0 0 0,-1 0 0 0 0,1 1 0 0 0,0-1 0 0 0,0 0-3 0 0,-5 8 60 0 0,4-6-45 0 0,0-1 0 0 0,0 0 1 0 0,0 1-1 0 0,0-1 0 0 0,1 1 0 0 0,-1-1 1 0 0,0 1-1 0 0,1 0 0 0 0,0-1 0 0 0,-1 1 1 0 0,1 0-1 0 0,0-1 0 0 0,0 1 0 0 0,-1 0-15 0 0,1-1 12 0 0,0 0 0 0 0,0 0-1 0 0,0 0 1 0 0,0-1-1 0 0,-1 1 1 0 0,1 0-1 0 0,0 0 1 0 0,-1 0-1 0 0,1 0 1 0 0,-1 0 0 0 0,1 0-1 0 0,-1-1 1 0 0,1 1-1 0 0,-1 0 1 0 0,0-1-1 0 0,1 1 1 0 0,-1 0 0 0 0,0-1-1 0 0,1 1 1 0 0,-1 0-1 0 0,0-1-11 0 0,-23 13 151 0 0,20-11-130 0 0,0 0 0 0 0,0 0 0 0 0,0 0 0 0 0,0 1 0 0 0,0-1 0 0 0,-1 2-21 0 0,-10 8 58 0 0,-11 2-42 0 0,20-11-18 0 0,-26 2-22 0 0,24 0-25 0 0,-2 1-63 0 0,-3-4-64 0 0,12-2-77 0 0,1 1 121 0 0,-1-1 96 0 0,0 0 76 0 0,0 0 64 0 0,-1 1 220 0 0,0-1-200 0 0,1 0-119 0 0,0 0-66 0 0,0 0-80 0 0,0-1-95 0 0,0 1-45 0 0,1 0-85 0 0,-1 0-94 0 0,0-1-104 0 0,0 1-110 0 0,0-1-122 0 0,1 1 351 0 0,-1 0-34 0 0,1-1-34 0 0,0 1-36 0 0,-5-4-1720 0 0,-4-5-1263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33.8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253 187 7344 0 0,'-3'-2'165'0'0,"-8"-9"22"0"0,9 8-42 0 0,1 0-53 0 0,0 1-33 0 0,1-3-33 0 0,-1 0 24 0 0,-5-8-13 0 0,-9-18-41 0 0,10 21 31 0 0,0 0 35 0 0,-2 3 122 0 0,-2 3 103 0 0,4 1-34 0 0,-1-1 43 0 0,1-6 302 0 0,-5 4-18 0 0,5-1-227 0 0,5 7-334 0 0,-1 0 1 0 0,1-1 0 0 0,0 1-1 0 0,0 0 1 0 0,0-1 0 0 0,-1 1-1 0 0,1 0 1 0 0,0-1 0 0 0,0 1-1 0 0,-1 0 1 0 0,1-1 0 0 0,0 1-1 0 0,-1 0 1 0 0,1 0 0 0 0,0-1-1 0 0,-1 1 1 0 0,1 0 0 0 0,-1 0-1 0 0,1 0 1 0 0,0-1 0 0 0,-1 1-1 0 0,1 0 1 0 0,-1 0 0 0 0,1 0-1 0 0,0 0 1 0 0,-1 0 0 0 0,1 0-1 0 0,-1 0 1 0 0,1 0 0 0 0,-1 0-1 0 0,1 0-19 0 0,-3 0 458 0 0,1 0-38 0 0,-5 1-265 0 0,3 4 21 0 0,-1 2-39 0 0,-6 0 44 0 0,10-7-169 0 0,0 1 0 0 0,-1-1 1 0 0,1 0-1 0 0,0 1 0 0 0,0 0 0 0 0,0-1 1 0 0,1 1-1 0 0,-1 0 0 0 0,0-1 0 0 0,0 1 1 0 0,0 0-1 0 0,0 0 0 0 0,1 0 0 0 0,-1-1 1 0 0,0 1-1 0 0,0 1-12 0 0,-5 11 178 0 0,-1 0-44 0 0,-14 21 129 0 0,18-29-242 0 0,1 0 0 0 0,-1 0 0 0 0,1 0 1 0 0,0 1-1 0 0,0-1 0 0 0,0 0 0 0 0,1 3-21 0 0,0-4 7 0 0,-1 1-1 0 0,1-1 0 0 0,-1 1 0 0 0,1-1 0 0 0,-1 0 0 0 0,-1 1 1 0 0,1-1-7 0 0,0-1 0 0 0,0 0 0 0 0,0 1 0 0 0,0-1 0 0 0,1 0 0 0 0,-1 1 0 0 0,1 0 0 0 0,0-1 0 0 0,0 1 0 0 0,0-1 0 0 0,0 1 0 0 0,1 0 0 0 0,0 0 0 0 0,-3 13 0 0 0,-3 7 11 0 0,5-18 6 0 0,-1 0 0 0 0,1 0 0 0 0,0 1 0 0 0,0-1 0 0 0,0 5-17 0 0,1 17 95 0 0,0 1-37 0 0,0 53-17 0 0,0-80-37 0 0,0 0-1 0 0,0-1 1 0 0,0 1-1 0 0,1 0 1 0 0,-1-1-1 0 0,0 1 1 0 0,1 0 0 0 0,-1-1-1 0 0,1 1 1 0 0,0-1-1 0 0,-1 1 1 0 0,1-1-1 0 0,0 1 1 0 0,0-1-1 0 0,0 2-3 0 0,4 4 1 0 0,0 4 2 0 0,-4-9 4 0 0,0 0-1 0 0,0 1 0 0 0,0-1 0 0 0,1 0 1 0 0,-1 0-1 0 0,1 0 0 0 0,-1 0 0 0 0,1 0 1 0 0,0 0-7 0 0,11 15 31 0 0,-10-5 34 0 0,-3-9 3 0 0,2-1-4 0 0,9 9 9 0 0,-8-9 26 0 0,0-1-43 0 0,7-1-8 0 0,-8-1-12 0 0,37 1 264 0 0,-17 0-148 0 0,-20 0-126 0 0,0 0 1 0 0,0 0 0 0 0,0 0-1 0 0,0-1 1 0 0,0 1 0 0 0,0-1-1 0 0,0 0 1 0 0,0 1 0 0 0,0-1 0 0 0,0 0-1 0 0,0 0 1 0 0,0 0 0 0 0,-1 0-1 0 0,1-1-26 0 0,22-21 268 0 0,-9 6-164 0 0,-14 16-99 0 0,2-2 11 0 0,1 0 1 0 0,-1-1-1 0 0,0 1 1 0 0,0-1-1 0 0,2-4-16 0 0,4-10 84 0 0,13-17 31 0 0,-15 25-97 0 0,-4 6-8 0 0,-1-1 0 0 0,0 1 1 0 0,0-1-1 0 0,0 1 0 0 0,0-1 1 0 0,-1 0-1 0 0,0 0 0 0 0,0 0 0 0 0,0 1 1 0 0,-1-3-11 0 0,1-11 45 0 0,-1 0 0 0 0,-1-5-45 0 0,0-10 44 0 0,3-2-15 0 0,-2 25-16 0 0,1 0-1 0 0,-1 0 1 0 0,-1 0-1 0 0,1 0 1 0 0,-2 0-1 0 0,0-5-12 0 0,-3-2 23 0 0,3 11-16 0 0,0-1 0 0 0,1 1-1 0 0,-1-1 1 0 0,1 0 0 0 0,1 1 0 0 0,-1-1-7 0 0,1 0 9 0 0,-1-1 0 0 0,0 1 1 0 0,0 0-1 0 0,-1 0 0 0 0,0 0 0 0 0,-2-6-9 0 0,2 8-2 0 0,-1-9-14 0 0,2-21 51 0 0,2 23-60 0 0,-1 3-40 0 0,1 0-56 0 0,0 18 64 0 0,4 1 21 0 0,2 5 9 0 0,-5-1-22 0 0,-1-7 38 0 0,0 1-1 0 0,0-1 1 0 0,0 0-1 0 0,3 7 12 0 0,-2-6-8 0 0,0 0 0 0 0,0 0 0 0 0,-1 0-1 0 0,0 9 9 0 0,-2-5 1 0 0,1-8-1 0 0,0 0 0 0 0,0-1 0 0 0,0 1 0 0 0,0-1 0 0 0,0 1 0 0 0,1 0 0 0 0,-1-1 0 0 0,1 1 0 0 0,1 1 0 0 0,-1 0 0 0 0,2 2 0 0 0,-1 0 0 0 0,0 0 0 0 0,0 0 0 0 0,-1 0 0 0 0,0 0-1 0 0,0 6 2 0 0,-1 2-1 0 0,-1-7 0 0 0,1 0 0 0 0,0 0 0 0 0,1-1 0 0 0,0 1 0 0 0,1 1 0 0 0,2 8 0 0 0,-2-10 0 0 0,0 0 0 0 0,0-1 0 0 0,-1 1 0 0 0,0 0 0 0 0,0 3 0 0 0,-1-8 0 0 0,0-1 0 0 0,0 1 0 0 0,0 0 0 0 0,0-1 0 0 0,1 1 0 0 0,-1 0-1 0 0,0-1 1 0 0,1 1 0 0 0,0-1 0 0 0,-1 1 0 0 0,1 0 0 0 0,0-1 0 0 0,0 0 0 0 0,0 1 0 0 0,5 11 1 0 0,-1 13-1 0 0,9 1-1 0 0,-12-25 2 0 0,0 1 0 0 0,-1 0 0 0 0,1 0 0 0 0,-1 0 0 0 0,1 0 0 0 0,-1 0 0 0 0,0 0 0 0 0,0 0 0 0 0,0 0 0 0 0,-1 1 0 0 0,1 2-1 0 0,-1-5 3 0 0,0-1 0 0 0,0 1 0 0 0,0 0 0 0 0,0 0 0 0 0,0 0 0 0 0,0 0 1 0 0,0 0-1 0 0,0-1 0 0 0,1 1 0 0 0,-1 0 0 0 0,0 0 0 0 0,1 0 0 0 0,-1-1 0 0 0,1 2-3 0 0,12 3 10 0 0,-8-1-44 0 0,-1-1-89 0 0,-2-1-94 0 0,-1-1 59 0 0,0 0-40 0 0,0-1-43 0 0,-1 1-40 0 0,1-1-36 0 0,-1 1-34 0 0,0-1-230 0 0,1 0-55 0 0,-1 0-753 0 0,0 0-595 0 0,0 0-1129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37.4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7920 0 0,'0'0'174'0'0,"0"2"29"0"0,0 4-35 0 0,0 0-45 0 0,0 6 16 0 0,0 1-104 0 0,0 17-80 0 0,0-21 63 0 0,0 1 44 0 0,0 1 93 0 0,0 0 115 0 0,0 42 748 0 0,0 0-36 0 0,0 194 3463 0 0,0-172-3007 0 0,0-1 96 0 0,0-71-1320 0 0,0-3-12 0 0,0 0-2 0 0,0 0 0 0 0,0-3-2 0 0,0-10 85 0 0,0-1-75 0 0,0 1-62 0 0,0-1-51 0 0,0-2-31 0 0,0-34 10 0 0,0 26-6 0 0,3-10-45 0 0,10-23 60 0 0,6-1-10 0 0,-7 25-68 0 0,3-15-38 0 0,-2 7-25 0 0,-10 34 39 0 0,0 1-1 0 0,0-1 1 0 0,1 1 0 0 0,0 0-1 0 0,1-2 20 0 0,28-28-118 0 0,-21 25 64 0 0,-7 6 32 0 0,1 1 0 0 0,-1 0-1 0 0,1 1 1 0 0,0-1-1 0 0,1 1 1 0 0,0 0 22 0 0,-2 0-26 0 0,-3 2 20 0 0,0 0-1 0 0,0 1 0 0 0,1-1 0 0 0,-1 0 0 0 0,0 1 0 0 0,0 0 0 0 0,1-1 0 0 0,-1 1 1 0 0,0 0-1 0 0,0 0 0 0 0,1 0 0 0 0,-1 1 0 0 0,0-1 0 0 0,0 0 0 0 0,3 2 7 0 0,2 0-30 0 0,0 1 0 0 0,1 0 0 0 0,5 4 30 0 0,-7-4-12 0 0,-5-3 9 0 0,0 1 0 0 0,0 0-1 0 0,0 0 1 0 0,0 0 0 0 0,0 0 0 0 0,0-1 0 0 0,0 1-1 0 0,0 0 1 0 0,0 1 0 0 0,0-1 0 0 0,0 0 0 0 0,-1 0 0 0 0,1 0-1 0 0,-1 0 1 0 0,1 1 0 0 0,-1-1 0 0 0,1 0 0 0 0,-1 0-1 0 0,0 1 1 0 0,1-1 0 0 0,-1 0 3 0 0,2 7 0 0 0,12 21 0 0 0,-12-24 0 0 0,1 1 0 0 0,-1-1 0 0 0,0 1 0 0 0,-1-1 0 0 0,1 1 0 0 0,-1 0 0 0 0,0 0 0 0 0,0-1 0 0 0,-1 6 0 0 0,0-9 0 0 0,0 1 0 0 0,0 0 0 0 0,1-1 0 0 0,-1 1 0 0 0,0-1 0 0 0,1 1 0 0 0,0 0 0 0 0,-1-1 0 0 0,1 1 0 0 0,0-1 0 0 0,0 0 0 0 0,1 2 0 0 0,-1-2 0 0 0,1 1 0 0 0,-1-1 0 0 0,0 0 0 0 0,-1 1 0 0 0,1-1 0 0 0,0 1 0 0 0,-1 0 0 0 0,1-1 0 0 0,-1 1 0 0 0,0-1 0 0 0,0 1 0 0 0,0 1 0 0 0,0 37-17 0 0,0 82 101 0 0,0-71-84 0 0,0-50-77 0 0,0-2-59 0 0,3 0-22 0 0,0 0 111 0 0,3 0-116 0 0,1 0-125 0 0,-4 0 95 0 0,0 1-34 0 0,-1 0-34 0 0,0 0-37 0 0,2 6-649 0 0,-3-7 883 0 0,-1 0-1 0 0,0 1 1 0 0,0-1-1 0 0,1 1 1 0 0,-1-1-1 0 0,0 1 0 0 0,1-1 1 0 0,-1 0-1 0 0,0 1 1 0 0,1-1-1 0 0,-1 0 0 0 0,0 1 1 0 0,1-1-1 0 0,-1 0 1 0 0,1 0-1 0 0,-1 1 1 0 0,1-1-1 0 0,-1 0 0 0 0,1 0 1 0 0,-1 0-1 0 0,1 0 1 0 0,-1 0-1 0 0,1 1 1 0 0,-1-1-1 0 0,1 0 0 0 0,-1 0 1 0 0,1 0-1 0 0,-1 0 1 0 0,1 0-1 0 0,-1-1 0 0 0,1 1 1 0 0,-1 0 64 0 0,16 0-1557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37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1 8928 0 0,'0'0'200'0'0,"0"0"33"0"0,0 0 14 0 0,-2 0-41 0 0,-1 0-135 0 0,0 0 0 0 0,0 0-1 0 0,0 0 1 0 0,1 1-1 0 0,-1-1 1 0 0,0 1-1 0 0,-2 0-70 0 0,-1 6 484 0 0,6-7-461 0 0,-1 1-1 0 0,1-1 1 0 0,0 0 0 0 0,0 1 0 0 0,-1-1 0 0 0,1 1-1 0 0,0-1 1 0 0,0 0 0 0 0,-1 1 0 0 0,1-1-1 0 0,-1 0 1 0 0,1 0 0 0 0,0 1 0 0 0,-1-1 0 0 0,1 0-1 0 0,-1 0 1 0 0,1 1 0 0 0,-1-1 0 0 0,1 0-1 0 0,0 0 1 0 0,-1 0 0 0 0,1 0 0 0 0,-1 0 0 0 0,1 0-1 0 0,-1 0 1 0 0,1 0 0 0 0,-1 0 0 0 0,1 0 0 0 0,-1 0-1 0 0,1 0 1 0 0,-1 0 0 0 0,1 0 0 0 0,-1 0-23 0 0,-6 0 247 0 0,-4 5 426 0 0,8-3-495 0 0,0 0-37 0 0,-1 0-37 0 0,0 0-111 0 0,0 0 101 0 0,3-1-71 0 0,0-1 0 0 0,1 0 0 0 0,-1 0 0 0 0,0 1 0 0 0,1-1 0 0 0,-1 0 1 0 0,1 1-1 0 0,-1-1 0 0 0,0 1 0 0 0,1-1 0 0 0,-1 1 0 0 0,1-1 0 0 0,0 1 0 0 0,-1-1 0 0 0,1 1 0 0 0,-1-1 0 0 0,1 1 0 0 0,0 0 0 0 0,-1-1 0 0 0,1 1 1 0 0,0-1-1 0 0,-1 1-23 0 0,-1 4 90 0 0,0-1-19 0 0,0-1 1 0 0,-1 0 0 0 0,1 0 0 0 0,-1 0 0 0 0,0 0 0 0 0,0 0 0 0 0,0 0-73 0 0,-2 1 117 0 0,1 0-1 0 0,-1 1 0 0 0,1 0 1 0 0,-2 2-116 0 0,-1 5 138 0 0,-6 8 124 0 0,2-7-24 0 0,0-1-27 0 0,3-1-44 0 0,-12 27 206 0 0,11-20-197 0 0,5-7-50 0 0,-1 1 0 0 0,1 0 0 0 0,1 0 0 0 0,-2 6-126 0 0,0 5 190 0 0,-3 2 58 0 0,5-15-189 0 0,-5 14 115 0 0,7-20-146 0 0,0-1 0 0 0,1 0 0 0 0,-1 1 0 0 0,1-1 0 0 0,0 1 0 0 0,0-1 0 0 0,0 1 0 0 0,1-1 0 0 0,-1 0 1 0 0,1 1-1 0 0,0-1 0 0 0,0 1-28 0 0,9 20 81 0 0,-6-16-25 0 0,-4-2-42 0 0,2 1-3 0 0,1-3 6 0 0,0 0 0 0 0,0 0 0 0 0,1 0 0 0 0,-1 0-1 0 0,3 0-16 0 0,-2 1 7 0 0,1-2 40 0 0,2-2-40 0 0,-1 0-8 0 0,2 4 1 0 0,-6-4-2 0 0,-1 0 0 0 0,0-1 0 0 0,1 1 0 0 0,-1 0 0 0 0,1 0 1 0 0,-1-1-1 0 0,1 1 0 0 0,0-1 0 0 0,-1 1 0 0 0,1-1 0 0 0,0 1 1 0 0,-1-1-1 0 0,1 0 0 0 0,0 0 2 0 0,22-3-193 0 0,6-5-10 0 0,-24 6 151 0 0,31-14-924 0 0,-29 14 832 0 0,-3 0-22 0 0,-1 1-32 0 0,-1 0-77 0 0,1 0-95 0 0,0 0-111 0 0,-2 0 194 0 0,1 0-35 0 0,-1 0-36 0 0,0 0-38 0 0,1-1-41 0 0,-1 1-42 0 0,1-1-46 0 0,-1 1-46 0 0,9-6-1358 0 0,7-2-1082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38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2 311 5456 0 0,'0'0'158'0'0,"3"0"-4"0"0,-2 0-148 0 0,12 0 23 0 0,-9 0-30 0 0,1-1 0 0 0,-1 1 1 0 0,0-1-1 0 0,0 0 0 0 0,0 0 1 0 0,1 0 0 0 0,2-2 30 0 0,0-2 37 0 0,-6 3 140 0 0,1 1-37 0 0,0 0 78 0 0,1 0-78 0 0,1 1-61 0 0,0 0-15 0 0,-2-1 46 0 0,5-2 139 0 0,23-14 967 0 0,-25 13-1023 0 0,-2-1-47 0 0,-1 0-20 0 0,-2 5-118 0 0,1-1 0 0 0,-1 0 0 0 0,0 1 0 0 0,1-1 0 0 0,-1 1 0 0 0,0-1 0 0 0,1 0 0 0 0,-1 1 0 0 0,0-1 1 0 0,1 1-1 0 0,-1-1 0 0 0,1 1 0 0 0,-1-1 0 0 0,1 1 0 0 0,0 0 0 0 0,-1-1 0 0 0,1 1 0 0 0,-1 0 0 0 0,1-1 0 0 0,0 1 0 0 0,-1 0 0 0 0,1-1-38 0 0,4-1 153 0 0,2-3 122 0 0,3-11 244 0 0,-7 9-328 0 0,1 1 41 0 0,1-1 58 0 0,0 1 75 0 0,1 0-168 0 0,-3 4-120 0 0,-1 0-1 0 0,0-1 1 0 0,1 1-1 0 0,-1-1 1 0 0,0 1-1 0 0,0-1 1 0 0,0 0 0 0 0,0-1-77 0 0,1-11 334 0 0,-3 14-314 0 0,0 1 0 0 0,0-1 0 0 0,0 0 0 0 0,0 1 0 0 0,0-1 0 0 0,0 0 0 0 0,1 0 0 0 0,-1 1 0 0 0,0-1 0 0 0,0 0 0 0 0,0 1 0 0 0,1-1 0 0 0,-1 1 0 0 0,0-1 0 0 0,1 0 0 0 0,-1 1 0 0 0,0-1 1 0 0,1 1-1 0 0,-1-1 0 0 0,1 1 0 0 0,-1-1 0 0 0,1 1 0 0 0,-1-1 0 0 0,1 1 0 0 0,-1 0 0 0 0,1-1-20 0 0,5-4 205 0 0,-4-6-91 0 0,-2-33 165 0 0,0 28-92 0 0,-3 11 4 0 0,-7-8 8 0 0,5-1 13 0 0,-6 9 50 0 0,9 2-167 0 0,0-1-3 0 0,0 1-4 0 0,0 2 0 0 0,-2-1 90 0 0,0 2-48 0 0,-1 0 34 0 0,-12-6 95 0 0,10 3-193 0 0,2 1-52 0 0,4 3-5 0 0,-1-1 0 0 0,1 1 0 0 0,-1 0 0 0 0,1-1 1 0 0,0 1-1 0 0,-1 0 0 0 0,1 0 0 0 0,0 0 0 0 0,0 0 1 0 0,-1 0-1 0 0,1 0 0 0 0,0 1-9 0 0,-20 19 88 0 0,12-11-44 0 0,3-5-19 0 0,-7 10 14 0 0,10-12-38 0 0,1 0 0 0 0,0 0 0 0 0,0 1-1 0 0,0 0 1 0 0,1-1 0 0 0,-1 1-1 0 0,1 1 0 0 0,-3 3 8 0 0,1-1 0 0 0,-1 0 0 0 0,-1 0 0 0 0,0 1-8 0 0,0-1 11 0 0,1 0-1 0 0,-1 0 1 0 0,2 0 0 0 0,-1 2-11 0 0,-2 9 39 0 0,0 0-23 0 0,2-7-7 0 0,3-7 1 0 0,0-1 0 0 0,0 1 1 0 0,1-1-1 0 0,-1 1 0 0 0,1 0 0 0 0,0-1 0 0 0,0 1 0 0 0,0 0 0 0 0,1 1-10 0 0,-1 7 26 0 0,0 65 156 0 0,0-76-181 0 0,0 1-1 0 0,0 0 1 0 0,0-1 0 0 0,1 1 0 0 0,-1 0 0 0 0,0-1 0 0 0,1 1-1 0 0,-1 0 1 0 0,1-1 0 0 0,0 1 0 0 0,-1-1 0 0 0,1 1-1 0 0,0-1 1 0 0,0 1-1 0 0,5 10 11 0 0,0 12 37 0 0,7-13-36 0 0,-5 1-10 0 0,-6-9 3 0 0,-1-1 0 0 0,1 1-1 0 0,-1-1 1 0 0,1 1 0 0 0,0-1-1 0 0,0 0 1 0 0,0 0 0 0 0,0 0-1 0 0,0 0 1 0 0,0 0 0 0 0,1 0-5 0 0,32 16 10 0 0,-21-10-11 0 0,3-2-36 0 0,40 6-145 0 0,-40-9 140 0 0,8 0-59 0 0,-3-2-63 0 0,12 1-200 0 0,16 8-204 0 0,-30-8 270 0 0,-1-1 0 0 0,3-1 298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39.6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8384 0 0,'0'0'242'0'0,"0"0"5"0"0,0 0-182 0 0,0 2-38 0 0,-1 10-7 0 0,0 6-41 0 0,2-5 75 0 0,0-3 80 0 0,0-6-26 0 0,1 0 34 0 0,3 4 80 0 0,0 2 107 0 0,-2 3 94 0 0,-3-4-172 0 0,1-2-68 0 0,1 0-29 0 0,2 1-1 0 0,1 1 2 0 0,-3-2-2 0 0,-1 2 33 0 0,0 1 75 0 0,-2 2-39 0 0,1-4-33 0 0,0 0 1 0 0,0 0-1 0 0,1 1 1 0 0,1 7-190 0 0,9 15 434 0 0,-6 1-18 0 0,-4-29-370 0 0,6 27 304 0 0,-5-21-211 0 0,-1 0 0 0 0,0 0 1 0 0,0 7-140 0 0,-1 19 374 0 0,0-8-137 0 0,0 32 257 0 0,0-40-304 0 0,0 1 43 0 0,2 5 8 0 0,4 5-13 0 0,0 1-15 0 0,-4-6 4 0 0,-3 1 20 0 0,0-16-128 0 0,1 1 1 0 0,0 0-1 0 0,1 0 1 0 0,0-1-1 0 0,2 5-109 0 0,1 2 120 0 0,-2-11-66 0 0,0 1-1 0 0,0-1 0 0 0,-1 1 1 0 0,0 0-1 0 0,-1 0 0 0 0,1-1-53 0 0,-1 2-36 0 0,0-3 38 0 0,0 7 118 0 0,0-6-95 0 0,0 6-84 0 0,0-3-32 0 0,0 2-52 0 0,0 4-64 0 0,0 2-70 0 0,0-17 94 0 0,0 0-37 0 0,1 0-71 0 0,0 0 98 0 0,-1 0-39 0 0,1 0-40 0 0,0 0-38 0 0,1 0-413 0 0,0 0 104 0 0,0 0-52 0 0,1 0-784 0 0,-1 0-615 0 0,-1 0-1168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43.0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48 14888 0 0,'0'0'332'0'0,"0"0"50"0"0,0-3 26 0 0,0-3-168 0 0,0 2-115 0 0,0 1 98 0 0,0 3-60 0 0,0 0 171 0 0,0 0 309 0 0,0 0 28 0 0,-1-1-274 0 0,-1-1-161 0 0,-2-2-38 0 0,-2-2 48 0 0,3 3 113 0 0,3 3-21 0 0,0 0-39 0 0,0 0-225 0 0,0 0-7 0 0,0 0 5 0 0,0 0-32 0 0,0 0-108 0 0,0-2-73 0 0,0-2 43 0 0,0 3 23 0 0,0-1-37 0 0,0 1-16 0 0,0 0-38 0 0,0 0-41 0 0,0 0-48 0 0,0 0-52 0 0,0 1-48 0 0,0-1-45 0 0,0 1-40 0 0,0 0-286 0 0,0 0-67 0 0,0-1-52 0 0,0 1-38 0 0,0 0-334 0 0,0 0-33 0 0,0 0-2619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41.9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458 93 9152 0 0,'0'0'208'0'0,"-3"-2"33"0"0,-7-9 14 0 0,4 8-42 0 0,-7 1-170 0 0,-5-8-21 0 0,12 7 45 0 0,4 2 75 0 0,-3 2 99 0 0,-4-3 82 0 0,3-4 45 0 0,3 3-125 0 0,-2 0 98 0 0,0 1-34 0 0,-1 2 83 0 0,1 0-268 0 0,0 0 52 0 0,-29-1 816 0 0,24 2-758 0 0,6 0-165 0 0,1 1-43 0 0,-5 2 48 0 0,-4 3 47 0 0,1-5-11 0 0,-2-1 44 0 0,-3 6 35 0 0,-5 3 74 0 0,-2 2-96 0 0,-8 16 148 0 0,23-19-196 0 0,-1-1 0 0 0,-1 0 0 0 0,-4 3-117 0 0,-7 5 27 0 0,18-13-29 0 0,0 0 0 0 0,0 0 0 0 0,0 0 0 0 0,1 1 0 0 0,-1 0 0 0 0,1-1 0 0 0,0 1 0 0 0,-1 1 2 0 0,-10 22-64 0 0,-7 14-10 0 0,6-17 68 0 0,12-21 10 0 0,-1 1 0 0 0,1-1 0 0 0,1 1 0 0 0,-1 0 0 0 0,1 0 0 0 0,-1 0 0 0 0,1 0 0 0 0,0 0-4 0 0,-3 9 21 0 0,-1 3-5 0 0,3-13-5 0 0,1 0-1 0 0,0 0 1 0 0,0 1 0 0 0,0-1 0 0 0,0 1 0 0 0,1-1 0 0 0,0 0 0 0 0,-1 2-11 0 0,1 18 81 0 0,0 2-14 0 0,0-23-59 0 0,0-1 1 0 0,1 1-1 0 0,-1 0 1 0 0,0 0-1 0 0,0 0 1 0 0,1-1 0 0 0,-1 1-1 0 0,1 0 1 0 0,0-1-1 0 0,-1 1 1 0 0,1 0-1 0 0,0-1 1 0 0,0 1 0 0 0,0-1-1 0 0,0 1 1 0 0,0-1-1 0 0,1 1 1 0 0,-1-1-1 0 0,0 0 1 0 0,2 1-9 0 0,9 14 101 0 0,-9-11-72 0 0,-3-5-22 0 0,0 1 1 0 0,0 0-1 0 0,1-1 1 0 0,-1 1-1 0 0,0-1 1 0 0,1 1-1 0 0,-1 0 1 0 0,0-1-1 0 0,1 1 1 0 0,-1-1-1 0 0,1 1 1 0 0,-1-1-1 0 0,1 1 0 0 0,-1-1 1 0 0,1 0-1 0 0,0 1 1 0 0,-1-1-1 0 0,1 1 1 0 0,-1-1-1 0 0,1 0 1 0 0,0 0-1 0 0,0 1-7 0 0,4 1 45 0 0,3 3 68 0 0,2 1 87 0 0,3-4 74 0 0,1-2-27 0 0,-4 0-86 0 0,19 0 136 0 0,-16 0-177 0 0,-5-1-66 0 0,0 0 1 0 0,0 0-1 0 0,0-1 1 0 0,0 0-1 0 0,3-2-54 0 0,14-3 111 0 0,1-1-1 0 0,-22 7-76 0 0,0-1 0 0 0,0 0 0 0 0,0 0 0 0 0,0 0 0 0 0,0 0 0 0 0,0-1 0 0 0,0 1 0 0 0,1-3-34 0 0,23-22 197 0 0,-8 7-82 0 0,-19 18-105 0 0,1 0 0 0 0,0 0-1 0 0,-1 0 1 0 0,0 0-1 0 0,1 0 1 0 0,-1 0-1 0 0,0-1 1 0 0,0 1-1 0 0,0 0 1 0 0,0 0-1 0 0,-1-1 1 0 0,1 1-1 0 0,0-1 1 0 0,-1 1 0 0 0,0-1-1 0 0,0 1 1 0 0,1 0-1 0 0,-2-1 1 0 0,1 1-1 0 0,0-1 1 0 0,0 0-10 0 0,-1-10 55 0 0,2 11-41 0 0,-1-1 0 0 0,0 1 0 0 0,1-1-1 0 0,-1 0 1 0 0,1 1 0 0 0,0-1-1 0 0,0 1 1 0 0,0-1 0 0 0,0 1-1 0 0,1-1-13 0 0,-2 2 5 0 0,1-1 0 0 0,0 1 0 0 0,0-1 0 0 0,-1 1 0 0 0,1-1 0 0 0,0 1 0 0 0,-1-1 0 0 0,0 0 0 0 0,1 1 0 0 0,-1-1 0 0 0,0 0 0 0 0,0 1 0 0 0,0-1 0 0 0,0 0 0 0 0,0 1 0 0 0,0-1 0 0 0,-1 0 0 0 0,1-1-5 0 0,-6-13 13 0 0,4 13-12 0 0,1 0 1 0 0,0 0 0 0 0,0-1-1 0 0,0 1 1 0 0,1 0-1 0 0,-1-1 1 0 0,1 1-1 0 0,-1-2-1 0 0,0-29 60 0 0,-3 17-92 0 0,-1 3-62 0 0,-3-3-78 0 0,3 9 81 0 0,-1-4-69 0 0,4 1-11 0 0,2 6-46 0 0,-1-1 94 0 0,1-8-91 0 0,0 9 77 0 0,0 0-75 0 0,1 2-39 0 0,-1 0-83 0 0,1 1-98 0 0,0 0-112 0 0,0 1 134 0 0,0 1-59 0 0,0-1-53 0 0,1 1-46 0 0,-1 0-165 0 0,1-1-46 0 0,0 1-199 0 0,2 0-538 0 0</inkml:trace>
  <inkml:trace contextRef="#ctx0" brushRef="#br0" timeOffset="460.22">679 219 9792 0 0,'-3'3'289'0'0,"2"-1"-269"0"0,0-1 1 0 0,-1 0-1 0 0,1 1 0 0 0,0 0 0 0 0,0-1 1 0 0,1 1-1 0 0,-1 0 0 0 0,0 0 0 0 0,0-1 1 0 0,1 1-1 0 0,-1 0 0 0 0,1 0 0 0 0,0 1-20 0 0,-2 12 87 0 0,2 2-47 0 0,0-13-39 0 0,0 6 40 0 0,0 1 73 0 0,0 0 63 0 0,0 0 50 0 0,0 6 202 0 0,0 21 678 0 0,0-24-758 0 0,0-1-52 0 0,0 1-109 0 0,0-6 42 0 0,2-2-34 0 0,4 7 283 0 0,0-1-25 0 0,-4-1-46 0 0,-1 9 333 0 0,2-10-288 0 0,0-2-129 0 0,3-1-69 0 0,-5-6-32 0 0,0 1-52 0 0,0 0-45 0 0,0-1-38 0 0,-1 3 15 0 0,-1 1-62 0 0,1-3-1 0 0,-1-1 41 0 0,1 12 320 0 0,0-10-30 0 0,0-3-124 0 0,0 0-58 0 0,0 0-12 0 0,0 0-9 0 0,0 0-34 0 0,0 0-20 0 0,0 0-2 0 0,0 0 12 0 0,0-3 50 0 0,0-7 18 0 0,0 10-189 0 0,0-1 1 0 0,0 1-1 0 0,0 0 1 0 0,0 0-1 0 0,0 0 1 0 0,0 0-1 0 0,0 0 1 0 0,0 0-1 0 0,0 0 1 0 0,0 0-1 0 0,0 0 1 0 0,0 0-1 0 0,0-1 1 0 0,0 1-1 0 0,0 0 0 0 0,0 0 1 0 0,0 0-1 0 0,0 0 1 0 0,0 0-1 0 0,0 0 1 0 0,0 0-1 0 0,0 0 1 0 0,1 0-1 0 0,-1 0 1 0 0,0 0-1 0 0,0-1 1 0 0,0 1-1 0 0,0 0 1 0 0,0 0-1 0 0,0 0 1 0 0,0 0-1 0 0,0 0 1 0 0,0 0-1 0 0,0 0 1 0 0,0 0-1 0 0,0 0 1 0 0,0 0-1 0 0,0 0 1 0 0,1 0-1 0 0,-1 0 1 0 0,0 0-1 0 0,0 0 1 0 0,0 0-1 0 0,0 0 1 0 0,0 0-1 0 0,0 0 1 0 0,0 0-1 0 0,0 0 1 0 0,0 0-1 0 0,0 0 1 0 0,1 0-1 0 0,-1 0 0 0 0,0 0 1 0 0,0 0-1 0 0,0 0 1 0 0,0 0-1 0 0,0 0-3 0 0,1 0 9 0 0,-1 0 0 0 0,1 0 0 0 0,-1 0 0 0 0,1 0 0 0 0,-1 0-1 0 0,1 0 1 0 0,-1 0 0 0 0,0-1 0 0 0,1 1 0 0 0,-1 0 0 0 0,1 0-1 0 0,-1 0 1 0 0,1-1 0 0 0,-1 1 0 0 0,0 0 0 0 0,1-1 0 0 0,-1 1 0 0 0,1-1-9 0 0,3-8 80 0 0,-3-14-43 0 0,-2 14-28 0 0,1-6 31 0 0,0 11-35 0 0,0 0 1 0 0,0 0-1 0 0,0 0 0 0 0,0 1 0 0 0,1-1 1 0 0,0 0-1 0 0,0-1-5 0 0,4-10 30 0 0,-3 12-28 0 0,-1-1 1 0 0,0 1 0 0 0,0-1-1 0 0,0 1 1 0 0,0 0 0 0 0,-1-1-1 0 0,1 0 1 0 0,-1 1-1 0 0,0-1-2 0 0,0-12 24 0 0,1 0-1 0 0,0 0 0 0 0,4-14-23 0 0,4 0 2 0 0,-4 17 0 0 0,-1-1-1 0 0,-1 1 1 0 0,1-6-2 0 0,-2 8 13 0 0,1-1 0 0 0,0 1 0 0 0,3-6-13 0 0,-3 11 0 0 0,0 0-1 0 0,0 0 0 0 0,0 0 1 0 0,5-4 0 0 0,36-51-216 0 0,-41 58 197 0 0,-1 0 1 0 0,0 0 0 0 0,1 1 0 0 0,-1-1-1 0 0,1 1 1 0 0,1-2 18 0 0,2 0-30 0 0,1 0 0 0 0,-1 0 0 0 0,1 1 0 0 0,0-1 30 0 0,20-10-105 0 0,-11 1 6 0 0,-14 12 93 0 0,-1 0-1 0 0,1-1 1 0 0,-1 1-1 0 0,1 0 1 0 0,0 0 0 0 0,-1 0-1 0 0,1 0 1 0 0,0 0-1 0 0,0 1 1 0 0,0-1-1 0 0,0 0 1 0 0,0 1-1 0 0,-1-1 1 0 0,1 1-1 0 0,0 0 1 0 0,0 0-1 0 0,0 0 1 0 0,0 0-1 0 0,0 0 1 0 0,0 0-1 0 0,0 0 1 0 0,0 1-1 0 0,2-1 7 0 0,4 3-22 0 0,0 0 0 0 0,0 0 0 0 0,-1 1 0 0 0,1 0 0 0 0,1 1 22 0 0,8 4-61 0 0,-13-6 49 0 0,0 0 0 0 0,0 0-1 0 0,-1 1 1 0 0,1-1 0 0 0,0 1 0 0 0,-1 0-1 0 0,0 0 1 0 0,0 1 0 0 0,0-1-1 0 0,-1 0 1 0 0,0 1 0 0 0,1 0-1 0 0,-1 2 13 0 0,-1-4-4 0 0,0-1 3 0 0,-1 1 0 0 0,1-1 0 0 0,0 0 0 0 0,0 1 1 0 0,0-1-1 0 0,0 0 0 0 0,1 1 0 0 0,-1-1 0 0 0,1 0 0 0 0,-1 0 0 0 0,1 0 0 0 0,-1 0 0 0 0,2 0 1 0 0,-1 1-4 0 0,0-1 0 0 0,0 1-1 0 0,0 0 1 0 0,0 0 0 0 0,-1 0-1 0 0,1 1 1 0 0,-1-1-1 0 0,1 0 1 0 0,-1 1 0 0 0,0-1-1 0 0,-1 0 1 0 0,1 3 4 0 0,0-2-3 0 0,0 0 0 0 0,0 0 1 0 0,0 0-1 0 0,1 0 0 0 0,-1 0 0 0 0,1 0 0 0 0,1 1 3 0 0,-1-2 4 0 0,0-1 0 0 0,0 1-1 0 0,-1-1 1 0 0,1 1-1 0 0,-1 0 1 0 0,0 0-1 0 0,0 0 1 0 0,0-1-1 0 0,0 1 1 0 0,0 0 0 0 0,-1 0-1 0 0,1 1 1 0 0,-1-1-1 0 0,0 0 1 0 0,0 1-4 0 0,0 0 11 0 0,0-1 1 0 0,0 0-1 0 0,1 0 0 0 0,-1 1 1 0 0,1-1-1 0 0,0 0 1 0 0,0 0-1 0 0,0 0 1 0 0,2 3-12 0 0,2 9 83 0 0,-4-13-74 0 0,6 26 174 0 0,1-10-23 0 0,-4-4-4 0 0,-5 8-14 0 0,1-14-72 0 0,-1 8 93 0 0,0-13-123 0 0,1 0 0 0 0,0 0-1 0 0,0 0 1 0 0,0 0 0 0 0,0-1 0 0 0,1 1-1 0 0,-1 0 1 0 0,1 0 0 0 0,-1 0-1 0 0,2 2-39 0 0,4 4 66 0 0,-5-8-59 0 0,-1 0 0 0 0,1 0 1 0 0,0 0-1 0 0,0 0 0 0 0,-1 0 0 0 0,1 1 1 0 0,-1-1-1 0 0,1 0 0 0 0,-1 1 0 0 0,1-1 0 0 0,-1 0 1 0 0,1 2-8 0 0,-4 7 66 0 0,-8 4 42 0 0,10-12-101 0 0,1 0 0 0 0,-1-1 0 0 0,0 1 0 0 0,1 0 0 0 0,-1 0 0 0 0,1 0 0 0 0,0-1 0 0 0,-1 1-1 0 0,1 0 1 0 0,0 0 0 0 0,0 0 0 0 0,0 0 0 0 0,1-1 0 0 0,-1 1 0 0 0,1 2-7 0 0,0 23 69 0 0,-1-25-306 0 0,0 0 73 0 0,0 0 62 0 0,0 0 52 0 0,0 1 61 0 0,0 2 131 0 0,0-3-108 0 0,0 0-57 0 0,0 0-90 0 0,0-1-9 0 0,0 0-48 0 0,0 0-55 0 0,0 0-60 0 0,0 0-96 0 0,0 0-85 0 0,0 0-92 0 0,0 0-100 0 0,0 0-109 0 0,0 0-116 0 0,0 0-123 0 0,0 0 454 0 0,0-1-34 0 0,0 0-1863 0 0,0 0-1384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40.1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350 316 9136 0 0,'-3'-2'266'0'0,"-10"-9"1"0"0,6 9-205 0 0,1-1-28 0 0,0-8-23 0 0,-4 6-11 0 0,7 0 10 0 0,1 0 65 0 0,-9-2 335 0 0,10 7-372 0 0,-1-1 1 0 0,1 1 0 0 0,0-1 0 0 0,0 1-1 0 0,0-1 1 0 0,0 1 0 0 0,0-1-1 0 0,1 0 1 0 0,-1 1 0 0 0,0-1 0 0 0,0 0-1 0 0,0 0 1 0 0,1 0 0 0 0,-1 0 0 0 0,0 0-1 0 0,0 0-38 0 0,-2-6 267 0 0,3 7-242 0 0,0-1 0 0 0,0 1-1 0 0,0-1 1 0 0,0 1 0 0 0,-1-1 0 0 0,1 1-1 0 0,0-1 1 0 0,0 1 0 0 0,-1 0 0 0 0,1-1-1 0 0,0 1 1 0 0,-1-1 0 0 0,1 1 0 0 0,0 0 0 0 0,-1-1-1 0 0,1 1 1 0 0,-1 0 0 0 0,1-1 0 0 0,-1 1-1 0 0,1 0 1 0 0,0 0 0 0 0,-1 0 0 0 0,1-1 0 0 0,-1 1-1 0 0,1 0 1 0 0,-1 0 0 0 0,1 0 0 0 0,-1 0-1 0 0,1 0 1 0 0,-1 0 0 0 0,1 0 0 0 0,-1 0-1 0 0,1 0 1 0 0,-1 0 0 0 0,1 0 0 0 0,-1 0 0 0 0,1 0-1 0 0,-1 0-24 0 0,-10-1 350 0 0,-3-7 16 0 0,2 2-61 0 0,4 4-42 0 0,0 3 27 0 0,-2 2 88 0 0,0 2-180 0 0,1 1-1 0 0,0-1 1 0 0,-8 7-198 0 0,-1 5 178 0 0,-14 19 120 0 0,19-12-167 0 0,3 5 17 0 0,-14 24 30 0 0,18-39-128 0 0,1 0 1 0 0,0 0 0 0 0,1 0 0 0 0,1 1 0 0 0,0 2-51 0 0,-5 21 98 0 0,4-23-61 0 0,1-6-21 0 0,1 0 0 0 0,0 0 0 0 0,1 1 0 0 0,0-1 0 0 0,1 0 0 0 0,0 3-16 0 0,-1-4 8 0 0,1-5-3 0 0,-1 0 0 0 0,1 0 0 0 0,0 0 0 0 0,0 0 0 0 0,0 0 0 0 0,0 0 1 0 0,1 0-1 0 0,-1 0 0 0 0,1 0 0 0 0,0 0 0 0 0,0 0-5 0 0,2 3 4 0 0,11 20 17 0 0,-2-10 25 0 0,1-1-24 0 0,-10-10-9 0 0,-3-4-11 0 0,0 0 0 0 0,0-1 1 0 0,1 1-1 0 0,-1 0 0 0 0,0-1 0 0 0,1 1 0 0 0,-1-1 0 0 0,1 1 1 0 0,-1-1-1 0 0,0 1 0 0 0,1-1 0 0 0,-1 1 0 0 0,1-1 0 0 0,-1 1 1 0 0,1-1-1 0 0,0 1 0 0 0,-1-1 0 0 0,1 0 0 0 0,-1 1 0 0 0,1-1 1 0 0,0 0-1 0 0,0 0-2 0 0,4 3 6 0 0,8 3 38 0 0,-10-5-39 0 0,0 0 1 0 0,1 0-1 0 0,-1 0 0 0 0,0 0 0 0 0,1 0 1 0 0,-1-1-1 0 0,1 0-5 0 0,6 1 47 0 0,3-1 39 0 0,-6 0-23 0 0,-5 0-44 0 0,0 1 1 0 0,0-1 0 0 0,1 0 0 0 0,-1 0 0 0 0,0-1-1 0 0,0 1 1 0 0,0 0 0 0 0,0-1 0 0 0,0 0-1 0 0,1 0-19 0 0,36-22 293 0 0,-15 2-138 0 0,-16 13-104 0 0,-4 5-28 0 0,-1 0 0 0 0,0 0 1 0 0,0-1-1 0 0,0 1 1 0 0,0-1-1 0 0,-1 0-23 0 0,14-27 161 0 0,-15 28-150 0 0,0 1-1 0 0,0 0 1 0 0,-1-1-1 0 0,1 1 0 0 0,-1 0 1 0 0,0-1-1 0 0,1 1 0 0 0,-1 0 1 0 0,0-1-1 0 0,-1-1-10 0 0,2-13 30 0 0,5 2-15 0 0,-5 11-5 0 0,1 1-1 0 0,-1 0 1 0 0,0-1-1 0 0,0 1 1 0 0,-1-1-1 0 0,1 1 1 0 0,-1-1 0 0 0,0 1-1 0 0,1-1-9 0 0,-2-22 52 0 0,0 15-48 0 0,1 0-1 0 0,0 1 1 0 0,1-1-1 0 0,0 0 0 0 0,1-4-3 0 0,4 0 2 0 0,0-3 14 0 0,-5 1 30 0 0,0 11-23 0 0,0-1-1 0 0,0 0 0 0 0,1 1 1 0 0,0-1-1 0 0,1-2-22 0 0,-2 4 16 0 0,1 1 0 0 0,-1-1 0 0 0,0 0 0 0 0,-1 0 0 0 0,1-2-16 0 0,-1-8 55 0 0,-1 1-56 0 0,3 3-41 0 0,-2 11 38 0 0,0-1 0 0 0,0 1-1 0 0,0-1 1 0 0,0 1-1 0 0,0-1 1 0 0,1 1-1 0 0,-1-1 1 0 0,0 1-1 0 0,0-1 1 0 0,1 1 0 0 0,-1-1-1 0 0,0 1 1 0 0,1 0-1 0 0,-1-1 1 0 0,0 1-1 0 0,1-1 1 0 0,-1 1-1 0 0,1 0 1 0 0,-1 0 0 0 0,0-1-1 0 0,1 1 1 0 0,-1 0-1 0 0,1 0 1 0 0,-1-1-1 0 0,1 1 1 0 0,-1 0-1 0 0,1 0 1 0 0,-1 0 0 0 0,1 0-1 0 0,-1 0 1 0 0,1 0-1 0 0,-1 0 1 0 0,1 0 4 0 0,2 0-79 0 0,-3 0 12 0 0,0 0 3 0 0,0 0 0 0 0,-2 7 1 0 0,3 8 31 0 0,0-6-3 0 0,-1-7 31 0 0,0 0 0 0 0,0-1 0 0 0,0 1 0 0 0,1-1 0 0 0,-1 1 0 0 0,1 0 0 0 0,-1-1 0 0 0,1 1 0 0 0,-1-1 0 0 0,1 1 0 0 0,0-1 0 0 0,0 1 0 0 0,0 0 4 0 0,0 0-3 0 0,0-1 0 0 0,0 1 0 0 0,0 0-1 0 0,0-1 1 0 0,0 1 0 0 0,-1 0 0 0 0,1 0 0 0 0,0 0-1 0 0,-1 0 1 0 0,0 0 0 0 0,0 0 0 0 0,1-1-1 0 0,-1 3 4 0 0,-1 11 3 0 0,1-4-17 0 0,0 0 0 0 0,0 1 0 0 0,1-1 0 0 0,1 5 14 0 0,3 1-9 0 0,-3-10 9 0 0,0 0-1 0 0,-1 0 1 0 0,1-1 0 0 0,-1 1-1 0 0,-1 3 1 0 0,0-7 0 0 0,1 0 0 0 0,-1 1 0 0 0,0-1 0 0 0,1 0 0 0 0,0 0 0 0 0,-1 0 0 0 0,1 1 0 0 0,0-1 0 0 0,1 0 0 0 0,0 2 0 0 0,3 5 0 0 0,10 38 0 0 0,1-12 0 0 0,-13-23 0 0 0,-2-10 0 0 0,-1-1 0 0 0,1 0 0 0 0,-1 1 0 0 0,1-1 0 0 0,0 0 0 0 0,0 0 0 0 0,0 0 0 0 0,0 1 0 0 0,0-1 0 0 0,0 0 0 0 0,1-1 0 0 0,-1 1 0 0 0,1 0 0 0 0,0 0 0 0 0,-1-1 0 0 0,0 0 0 0 0,0 0 0 0 0,1 1 0 0 0,-1-1 0 0 0,0 0 0 0 0,0 1 0 0 0,0-1 0 0 0,0 1 0 0 0,0-1 0 0 0,-1 1 0 0 0,1-1 0 0 0,0 1 0 0 0,-1-1 0 0 0,1 1 0 0 0,-1 0 0 0 0,1 0 0 0 0,-1-1 0 0 0,0 1 0 0 0,0 0 0 0 0,0 0 0 0 0,0-2 0 0 0,0 1 0 0 0,0-1 0 0 0,0 1 0 0 0,0-1 0 0 0,0 1 0 0 0,0-1 0 0 0,0 1 0 0 0,0-1 0 0 0,0 1 0 0 0,0-1 0 0 0,0 1 0 0 0,0-1 0 0 0,0 1 0 0 0,1-1 0 0 0,-1 1 0 0 0,0-1 0 0 0,0 0 0 0 0,0 1 0 0 0,1-1 0 0 0,-1 1 0 0 0,0-1 0 0 0,1 0 0 0 0,-1 1 0 0 0,0-1 0 0 0,1 1 0 0 0,-1-1 0 0 0,0 0 0 0 0,1 0 0 0 0,-1 1 0 0 0,1-1 0 0 0,-1 0 0 0 0,1 1 0 0 0,5 3 0 0 0,0 9 0 0 0,0-4-10 0 0,-2-5-29 0 0,-1-1-68 0 0,-3-3-49 0 0,0 0-224 0 0,0 1-204 0 0,-1 1 80 0 0,1-1 69 0 0,0 0 58 0 0,0 0-14 0 0,0 0 49 0 0,1 2-580 0 0,-1-1 313 0 0,0-2 243 0 0,0 1-57 0 0,0 1-1555 0 0,0-1-1118 0 0</inkml:trace>
  <inkml:trace contextRef="#ctx0" brushRef="#br0" timeOffset="409.87">902 1 9912 0 0,'0'0'290'0'0,"0"0"-3"0"0,0 0-152 0 0,0 0 53 0 0,0 0 41 0 0,0 0 10 0 0,0 0 10 0 0,0 2 40 0 0,0 8 46 0 0,0 1-34 0 0,0 9 220 0 0,0 0-84 0 0,0 29 492 0 0,0-34-617 0 0,0 0 35 0 0,2-3-102 0 0,3-3-55 0 0,1 4 5 0 0,-4-3-66 0 0,-1-1-1 0 0,0 1 0 0 0,-1 0 1 0 0,0-1-1 0 0,-1 11-128 0 0,1 1 217 0 0,0-5-39 0 0,1-2-40 0 0,2 5 11 0 0,0-2-46 0 0,4 19 77 0 0,-6-6 8 0 0,-1-2-79 0 0,0 31 89 0 0,3-25-99 0 0,3-11-22 0 0,-4-16-54 0 0,-1-1 0 0 0,1 0 0 0 0,-1 0-1 0 0,0 0 1 0 0,-1 5-23 0 0,0 5 32 0 0,-1-9-12 0 0,1 1-1 0 0,1 0 1 0 0,-1 0-1 0 0,1-1 0 0 0,1 3-19 0 0,3 5 32 0 0,-3-12-22 0 0,-1 0-1 0 0,0 0 1 0 0,0 0-1 0 0,0 0 1 0 0,0 0-1 0 0,-1 1 1 0 0,1-1-1 0 0,-1 0 1 0 0,0 4-10 0 0,0 22 51 0 0,0 49 148 0 0,0-77-196 0 0,0 0-1 0 0,0 0 0 0 0,0 0 1 0 0,0 0-1 0 0,0-1 0 0 0,0 1 0 0 0,0 0 1 0 0,0 0-1 0 0,1 0 0 0 0,-1 0 1 0 0,0-1-1 0 0,0 1 0 0 0,1 0 0 0 0,0 0-2 0 0,4 6 61 0 0,-4-4-42 0 0,-5 2-46 0 0,2-4 10 0 0,-1 2-78 0 0,3-3-42 0 0,0 0-189 0 0,0 0 167 0 0,0 0-50 0 0,0 0-78 0 0,0 0 92 0 0,0 0-39 0 0,0 0-43 0 0,0 0-41 0 0,0 0-36 0 0,0 0-35 0 0,0-1-248 0 0,0 1-56 0 0,0-2-811 0 0,0-2-637 0 0,0-5-1211 0 0</inkml:trace>
  <inkml:trace contextRef="#ctx0" brushRef="#br0" timeOffset="1141.83">634 427 9872 0 0,'0'0'222'0'0,"0"0"30"0"0,0 0 20 0 0,0 0-112 0 0,2 0-82 0 0,5-1-37 0 0,7-6-22 0 0,-6 2 74 0 0,10-5 575 0 0,-4 4-104 0 0,-7 3-225 0 0,0 2-72 0 0,0 1-55 0 0,0 0-41 0 0,12-1 217 0 0,-3-5-142 0 0,0 1-49 0 0,-4 2-69 0 0,9-3 168 0 0,-4-3-53 0 0,-12 5-162 0 0,1 2 0 0 0,0-1 0 0 0,1 1 1 0 0,-1 0-1 0 0,0 0 0 0 0,6-1-81 0 0,-4 1 90 0 0,1 0 0 0 0,0-1 0 0 0,-1 0 1 0 0,2-1-91 0 0,0 0 137 0 0,0 0 0 0 0,0 0 1 0 0,11-1-138 0 0,1-1 129 0 0,2-3-68 0 0,-14 6-36 0 0,1 0 0 0 0,-1 0 0 0 0,4 1-25 0 0,17-5 48 0 0,-14 2-39 0 0,-11 3-9 0 0,1 1 1 0 0,-1-1-1 0 0,1 1 0 0 0,0 0 0 0 0,-1 0 1 0 0,1 1-1 0 0,37 0 8 0 0,-1 0-37 0 0,0 0-53 0 0,1 0-71 0 0,-28 2 64 0 0,0 4 4 0 0,-4-1-22 0 0,-3-3 16 0 0,1-1-35 0 0,-10-1 116 0 0,1-1 1 0 0,-1 1-1 0 0,1 0 0 0 0,-1 0 1 0 0,1 0-1 0 0,-1 0 0 0 0,1 0 1 0 0,-1 0-1 0 0,1 0 0 0 0,-1 0 0 0 0,1 1 1 0 0,-1-1-1 0 0,1 0 0 0 0,-1 0 1 0 0,1 0-1 0 0,-1 0 0 0 0,1 1 0 0 0,-1-1 1 0 0,1 0-1 0 0,-1 0 0 0 0,0 1 1 0 0,1-1-1 0 0,-1 0 0 0 0,0 1 0 0 0,1-1 1 0 0,-1 0-1 0 0,0 1 0 0 0,1-1 1 0 0,-1 1-1 0 0,0-1 0 0 0,0 0 0 0 0,1 1 10 0 0,3 6-137 0 0,9-2-19 0 0,1 6 27 0 0,-12-8 24 0 0,-1 0 47 0 0,-1 7 24 0 0,-1-8 10 0 0,1 10 4 0 0,-1-9 19 0 0,1 0 0 0 0,0 0-1 0 0,0 1 1 0 0,0-1 0 0 0,0 0 0 0 0,1 0-1 0 0,-1 0 1 0 0,1 1 0 0 0,0-1 0 0 0,0 0 1 0 0,4 5-22 0 0,1 5 23 0 0,-4 1 62 0 0,-2-9-24 0 0,-1 0-1 0 0,0 0 0 0 0,0 0 0 0 0,0 0 1 0 0,-2 5-39 0 0,1-5 38 0 0,0 1 1 0 0,1 0-1 0 0,-1 0 1 0 0,1-1-1 0 0,1 1 1 0 0,-1 1-39 0 0,1 1 56 0 0,0 88 614 0 0,0-56-358 0 0,0 6 81 0 0,0 0 74 0 0,-2-30-347 0 0,-9-3-106 0 0,8-7-63 0 0,3 4 38 0 0,0-10 5 0 0,0 3-55 0 0,0-3-75 0 0,-1-1-237 0 0,-1 0 75 0 0,1 0 66 0 0,0 0 55 0 0,-1-1 26 0 0,1 1 50 0 0,-2-3-63 0 0,2 3 17 0 0,0 0-38 0 0,-1-2-907 0 0,2 3-10 0 0</inkml:trace>
  <inkml:trace contextRef="#ctx0" brushRef="#br0" timeOffset="1399.14">1312 64 8088 0 0,'0'0'182'0'0,"0"-3"29"0"0,0-10 12 0 0,-3-3-37 0 0,-7 3-95 0 0,10 12 136 0 0,1 1-102 0 0,0-1-70 0 0,4 1 0 0 0,-2 0 61 0 0,-1 0 31 0 0,-1 0 83 0 0,-1-3 76 0 0,0-5-189 0 0,0 3-6 0 0,3 5-45 0 0,6 0-21 0 0,2 0-33 0 0,2 0-39 0 0,-2 0-47 0 0,5 0-18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14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16 13224 0 0,'-2'-3'16'0'0,"-1"0"40"0"0,3 2-28 0 0,-1 1-1 0 0,1-1 1 0 0,-1 0 0 0 0,1 1-1 0 0,-1-1 1 0 0,0 1 0 0 0,1-1-1 0 0,-1 1 1 0 0,0-1 0 0 0,1 1 0 0 0,-1-1-1 0 0,0 1 1 0 0,0 0 0 0 0,0-1-28 0 0,-4 0 52 0 0,-1 1-50 0 0,-2-1-68 0 0,-2 1-82 0 0,9 0-59 0 0,0 0-35 0 0,1 0-332 0 0,-1 0 74 0 0,1 0-48 0 0,0 0-649 0 0,0 0-517 0 0,0 0-980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38.9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0 112 8864 0 0,'0'0'200'0'0,"0"0"33"0"0,3 3 14 0 0,6 8-61 0 0,-8-9-180 0 0,-1-1 0 0 0,1 0 0 0 0,-1 1 1 0 0,1-1-1 0 0,-1 1 0 0 0,1 0 0 0 0,-1-1 0 0 0,0 1 1 0 0,0-1-1 0 0,0 2-6 0 0,0-1 0 0 0,0-1 0 0 0,1 1 0 0 0,-1 0 0 0 0,0-1 0 0 0,1 1 0 0 0,-1-1 0 0 0,1 1 0 0 0,-1 0 0 0 0,1-1 0 0 0,0 1 0 0 0,0-1 0 0 0,-1 1 0 0 0,1-1 0 0 0,0 0 0 0 0,4 8 0 0 0,-1-2 34 0 0,0 1 61 0 0,1 4 135 0 0,-1 0 67 0 0,6 12 336 0 0,-6-17-458 0 0,0 1-39 0 0,7 23 371 0 0,-7-1-77 0 0,-3-20-251 0 0,0-2-46 0 0,2 1-19 0 0,1 1 8 0 0,0 0 17 0 0,5 13 316 0 0,-3-7-139 0 0,-5-12-251 0 0,0-1 0 0 0,0 1 0 0 0,-1 0 0 0 0,1-1 0 0 0,-1 1 0 0 0,0 1-65 0 0,0 1 95 0 0,0-1 1 0 0,1 1-1 0 0,0 0 1 0 0,0 0-1 0 0,1 0-95 0 0,4 14 283 0 0,-4-15-215 0 0,0 4 87 0 0,0-1-37 0 0,-2 5 42 0 0,1 5 24 0 0,5-3 7 0 0,-1 1 8 0 0,-3 3-37 0 0,-2-8-65 0 0,-1 11 73 0 0,5-8 19 0 0,1-6-84 0 0,1 2 41 0 0,-4 4 36 0 0,-2 14 250 0 0,0-25-216 0 0,0-3 2 0 0,0 0 6 0 0,0 0 6 0 0,0 0 2 0 0,0 0-13 0 0,-2 0-58 0 0,1 0-156 0 0,1 0 0 0 0,-1 0-1 0 0,1 0 1 0 0,0 0-1 0 0,-1 0 1 0 0,1 0-1 0 0,-1 0 1 0 0,1 0 0 0 0,-1 0-1 0 0,1 0 1 0 0,0 0-1 0 0,-1 0 1 0 0,1 0-1 0 0,-1 0 1 0 0,1 0 0 0 0,0-1-1 0 0,-1 1 1 0 0,1 0-1 0 0,0 0 1 0 0,-1 0-1 0 0,1-1 1 0 0,0 1 0 0 0,-1 0-1 0 0,1-1 1 0 0,0 1-1 0 0,-1 0 1 0 0,1-1-1 0 0,0 1 1 0 0,0 0 0 0 0,0-1-1 0 0,-1 1 1 0 0,1 0-1 0 0,0-1 1 0 0,0 1-1 0 0,0-1 1 0 0,0 1 0 0 0,0 0-1 0 0,0-1 1 0 0,-1 1-1 0 0,1-1 1 0 0,0 1-1 0 0,0 0 1 0 0,0-1 0 0 0,0 1-1 0 0,1-1 1 0 0,-1 1-1 0 0,0 0 1 0 0,0-1-1 0 0,0 0-4 0 0,0 1 9 0 0,0-1-1 0 0,0 0 0 0 0,0 0 1 0 0,0 0-1 0 0,0 0 0 0 0,0 1 0 0 0,0-1 1 0 0,0 0-1 0 0,0 0 0 0 0,0 0 1 0 0,-1 0-1 0 0,1 1 0 0 0,0-1 0 0 0,-1 0 1 0 0,1 0-1 0 0,0 1 0 0 0,-1-1 0 0 0,1 0 1 0 0,-1 0-9 0 0,-3-1 37 0 0,-3-4 18 0 0,7 5-50 0 0,-1 0 0 0 0,1 0 0 0 0,0-1 0 0 0,0 1 0 0 0,-1 0 0 0 0,1 0 0 0 0,0-1 0 0 0,0 1 0 0 0,0 0 0 0 0,0-2-5 0 0,1 0 12 0 0,-1 0 0 0 0,0-1 0 0 0,-1 1 0 0 0,1 0 0 0 0,0 0 0 0 0,-1 0 0 0 0,0 0 0 0 0,0-1-12 0 0,-3-7 29 0 0,2 8-23 0 0,1 0-1 0 0,0 0 1 0 0,-1 0 0 0 0,2 0-1 0 0,-1 0 1 0 0,0 0 0 0 0,1-1-1 0 0,-1 1 1 0 0,1 0 0 0 0,0-3-6 0 0,0-95 133 0 0,0 31-120 0 0,0 60-4 0 0,1 0 0 0 0,1 0 0 0 0,-1 0-1 0 0,4-7-8 0 0,-1-2 19 0 0,1-12-9 0 0,6 10-10 0 0,-6 0 1 0 0,-4 17-4 0 0,0-1 1 0 0,0 0 0 0 0,1 1 0 0 0,-1-1 0 0 0,1 1 0 0 0,0-1 0 0 0,1 0 2 0 0,0 1-12 0 0,-1 0 0 0 0,0 0 1 0 0,0 0-1 0 0,-1 0 0 0 0,1-1 1 0 0,0-3 11 0 0,-1 6-5 0 0,-1-1 0 0 0,1 0 1 0 0,0 0-1 0 0,0 1 0 0 0,1-1 0 0 0,-1 0 1 0 0,0 1-1 0 0,1-1 0 0 0,0 1 1 0 0,-1 0-1 0 0,1 0 0 0 0,1-1 5 0 0,1-2-3 0 0,1 0 1 0 0,-1 0-1 0 0,-1 0 1 0 0,1-1-1 0 0,-1 0 3 0 0,7-9-15 0 0,4-1-34 0 0,-8 10 40 0 0,-3 3 7 0 0,0 0 0 0 0,0-1 0 0 0,1 2 0 0 0,0-1 0 0 0,1-1 2 0 0,17-5-55 0 0,-3-2 44 0 0,-15 8 9 0 0,0 0-1 0 0,1 1 1 0 0,-1-1-1 0 0,1 1 0 0 0,1-1 3 0 0,21-2-80 0 0,-15-1-21 0 0,-2 1-26 0 0,4 3-41 0 0,-5 2 161 0 0,1 0-93 0 0,1-1-68 0 0,1 1-51 0 0,24 1-635 0 0,-24 2 534 0 0,-7-1 161 0 0,-2-1 17 0 0,-1 1-16 0 0,0-1-48 0 0,0 0 15 0 0,-1 0-39 0 0,1 0-43 0 0,-1 0-47 0 0,1 0-82 0 0,-1-1-55 0 0,1 1-49 0 0,0-1-43 0 0,-1 0-158 0 0,1 1-42 0 0,1-1-190 0 0,0 0-516 0 0</inkml:trace>
  <inkml:trace contextRef="#ctx0" brushRef="#br0" timeOffset="399.68">663 333 6048 0 0,'0'0'133'0'0,"0"0"23"0"0,3 3 11 0 0,17 17-63 0 0,-16-16-48 0 0,-2 1-48 0 0,1 2 30 0 0,-1-3 47 0 0,0-1 53 0 0,3-2 55 0 0,4 0 58 0 0,-6-1 180 0 0,1 0-43 0 0,0 0-41 0 0,-1 0-37 0 0,5 0 212 0 0,-1 0-107 0 0,3 0-21 0 0,15 0 482 0 0,-15 0-416 0 0,-5-3 82 0 0,-1-1-341 0 0,1 1 0 0 0,0 0-1 0 0,0 0 1 0 0,0 0 0 0 0,1 1 0 0 0,4-2-201 0 0,10-6 550 0 0,10-4-2 0 0,3-3-5 0 0,-29 14-509 0 0,0 0 0 0 0,0 0 1 0 0,0 0-1 0 0,-1 0 1 0 0,3-4-35 0 0,-3 4 22 0 0,0-1 0 0 0,0 1 1 0 0,1 0-1 0 0,-1 0 1 0 0,4-1-23 0 0,-2 1 33 0 0,-5 3-21 0 0,1 0 0 0 0,0 0 0 0 0,-1-1 0 0 0,1 1 0 0 0,0 0 0 0 0,-1-1 0 0 0,1 1 0 0 0,-1 0-1 0 0,1-1 1 0 0,-1 1 0 0 0,1-1 0 0 0,-1 1 0 0 0,1-1 0 0 0,-1 1 0 0 0,1-1 0 0 0,-1 0 0 0 0,0 1 0 0 0,1-1 0 0 0,-1 1-1 0 0,0-1 1 0 0,0 0 0 0 0,1 0-12 0 0,1-4 47 0 0,9-10 131 0 0,-9-1-32 0 0,-2-16-116 0 0,1 27-33 0 0,-1 3 9 0 0,-4-4-21 0 0,-6-12-43 0 0,6 7 2 0 0,3 10 54 0 0,1 0 0 0 0,0-1 0 0 0,-1 1 0 0 0,1 0 0 0 0,-1 0 0 0 0,1 0 0 0 0,-1 0 0 0 0,0 0 1 0 0,1 0-1 0 0,-1 0 0 0 0,0 0 0 0 0,0 0 0 0 0,0 1 0 0 0,0-1 0 0 0,0 0 0 0 0,1 0 0 0 0,-1 1 1 0 0,-1-1 1 0 0,-14-2 10 0 0,-16 5 48 0 0,31-1-58 0 0,1-1-1 0 0,-1 0 0 0 0,0 0 0 0 0,1 1 0 0 0,-1-1 1 0 0,0 0-1 0 0,1 1 0 0 0,-1-1 0 0 0,1 1 1 0 0,-1-1-1 0 0,0 1 0 0 0,1-1 0 0 0,-1 1 1 0 0,1-1-1 0 0,0 1 0 0 0,-1 0 1 0 0,-4 5-3 0 0,2-3-5 0 0,1 0 1 0 0,0 0 0 0 0,0 0-1 0 0,0 0 1 0 0,0 0-1 0 0,0 1 8 0 0,0 0 8 0 0,0 0-1 0 0,0-1 1 0 0,0 1-1 0 0,-1-1 0 0 0,1 0 1 0 0,-2 1-8 0 0,-3 3 18 0 0,0 0 0 0 0,1 0 0 0 0,0 1 0 0 0,-4 6-18 0 0,1 6-43 0 0,4 12-49 0 0,-5-1-10 0 0,4 1 15 0 0,2-16 72 0 0,2-9 15 0 0,0-1-1 0 0,0 1 1 0 0,1 0-1 0 0,0 0 1 0 0,1-1 0 0 0,-1 1 0 0 0,1 167 0 0 0,0-168 7 0 0,1 1 0 0 0,-1-1 0 0 0,1 1 1 0 0,1 1-8 0 0,8 26 127 0 0,-5-21-61 0 0,-1-4-30 0 0,1-1 0 0 0,0 0-1 0 0,0 0 1 0 0,1-1 0 0 0,0 1-1 0 0,0-1 1 0 0,1-1 0 0 0,4 4-36 0 0,-6-5 20 0 0,-3-3-16 0 0,-1-1 1 0 0,0 0 0 0 0,0 0 0 0 0,0 1 1 0 0,0-1-1 0 0,0 0 0 0 0,1 0 0 0 0,-1 0 0 0 0,0-1 0 0 0,1 1 0 0 0,-1 0 0 0 0,1 0 1 0 0,-1-1-1 0 0,1 1 0 0 0,-1-1 0 0 0,1 0 0 0 0,0 1 0 0 0,-1-1 0 0 0,1 0 0 0 0,-1 0 1 0 0,1 0-1 0 0,0 0 0 0 0,-1 0-5 0 0,4 1 2 0 0,0-1 0 0 0,0 1 1 0 0,0 0-1 0 0,0 0 0 0 0,3 2-2 0 0,-2-1 0 0 0,0 0 0 0 0,1 0 0 0 0,-1-1 0 0 0,0 0 0 0 0,4 0 0 0 0,8-3-50 0 0,1-5-150 0 0,-9 3 35 0 0,-6 3-17 0 0,0-1 42 0 0,2 0-34 0 0,-2 1 117 0 0,0 0 38 0 0,5-2 47 0 0,-6 2-62 0 0,0 1-60 0 0,0-1-84 0 0,1 0-110 0 0,-2 0 96 0 0,-1 1-36 0 0,1-1-39 0 0,1 0-43 0 0,-1 1-45 0 0,0-1-48 0 0,1 0-51 0 0,0 0-55 0 0,0 0-57 0 0,1 0-60 0 0,6-3-1175 0 0,9-5-1015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36.6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2 189 9152 0 0,'0'0'208'0'0,"0"0"33"0"0,0 0 14 0 0,0 2-42 0 0,0 10-277 0 0,0 1 80 0 0,-1-2 45 0 0,1 0 40 0 0,0 0 36 0 0,0 0 35 0 0,1 10 271 0 0,2-5 119 0 0,3-4-101 0 0,-1-2 2 0 0,-3 4 82 0 0,-3-4-294 0 0,1 2-3 0 0,0-3-45 0 0,1-1 13 0 0,2 1 58 0 0,-2-4-174 0 0,2 2 68 0 0,-1 0 0 0 0,0 0-1 0 0,0 0 1 0 0,-1 0-1 0 0,0 0 1 0 0,0 6-168 0 0,-1 14 444 0 0,0-17-241 0 0,0 1 76 0 0,2 0 48 0 0,3-1-62 0 0,1 3 4 0 0,-3 9 19 0 0,-3-11-132 0 0,0 0 43 0 0,1 1 10 0 0,6 0 27 0 0,-6-10-208 0 0,0-1 0 0 0,-1 1-1 0 0,1-1 1 0 0,0 1 0 0 0,0 0-1 0 0,-1-1 1 0 0,1 1 0 0 0,-1 0 0 0 0,1-1-1 0 0,-1 1 1 0 0,0 0 0 0 0,0 0-1 0 0,0 0-27 0 0,0 0 132 0 0,0 2-38 0 0,0 4 3 0 0,0 19-77 0 0,0-22 20 0 0,0 0 39 0 0,0-2 52 0 0,0-1 65 0 0,0-1 75 0 0,0-1 89 0 0,0-3 100 0 0,0-1 112 0 0,0-19-326 0 0,0 0-53 0 0,0 1-48 0 0,0 0-40 0 0,0-4-24 0 0,0 0-39 0 0,0-51-39 0 0,0 9 22 0 0,0 65-24 0 0,0 0 0 0 0,0 0 0 0 0,1 0 0 0 0,-1 0 0 0 0,1 0-1 0 0,-1 0 1 0 0,1 0 0 0 0,0 0 0 0 0,0 0 0 0 0,0 0 0 0 0,0 0-1 0 0,1 0 1 0 0,-1 1 0 0 0,1-1 0 0 0,0 1 0 0 0,0-2-1 0 0,1 0 8 0 0,-1 0 0 0 0,0 0 0 0 0,0-1 0 0 0,-1 1 0 0 0,1-1 0 0 0,-1 1 0 0 0,0-1-8 0 0,0-1 11 0 0,1 1 0 0 0,0-1 0 0 0,0 1 0 0 0,0 0 0 0 0,0 0 0 0 0,1 0 0 0 0,1-2-11 0 0,3-4 11 0 0,-4 5 3 0 0,1 0 0 0 0,1 0 0 0 0,-1 0 0 0 0,4-3-14 0 0,5-7 10 0 0,-11 13-7 0 0,-1 1 0 0 0,1-1-1 0 0,-1 1 1 0 0,1 0 0 0 0,0-1 0 0 0,0 1-1 0 0,0 0 1 0 0,0 0 0 0 0,0 0-1 0 0,0 1 1 0 0,0-1 0 0 0,1 0-1 0 0,0 1-2 0 0,7-7-46 0 0,2-2-80 0 0,7-6-117 0 0,-15 14 188 0 0,0-1 0 0 0,0 1 0 0 0,0 0 0 0 0,0 0-1 0 0,2 0 56 0 0,15-7-320 0 0,-5 2 112 0 0,10 2-48 0 0,-12-1 90 0 0,-1-2-85 0 0,-1 1-104 0 0,-5 4 129 0 0,0 0-38 0 0,19-2-548 0 0,-20 3 640 0 0,-3 0 14 0 0,-1 1-18 0 0,0 0-51 0 0,1-1-63 0 0,-1 1-75 0 0,0 0-86 0 0,0 0-98 0 0,1 0-109 0 0,0 0-121 0 0,-2 1 340 0 0,1 0-34 0 0,0 0-37 0 0,-1 0-36 0 0,6 0-1597 0 0,2 0-1198 0 0</inkml:trace>
  <inkml:trace contextRef="#ctx0" brushRef="#br0" timeOffset="422.55">507 268 6448 0 0,'0'0'141'0'0,"0"0"23"0"0,3 0 13 0 0,10 2-19 0 0,16 12-120 0 0,-22-13-16 0 0,-1-3 24 0 0,-2 3 76 0 0,0 1 138 0 0,-4-1-233 0 0,1-1-1 0 0,0 1 1 0 0,-1-1 0 0 0,1 1 0 0 0,-1-1 0 0 0,1 0-1 0 0,0 1 1 0 0,0-1 0 0 0,-1 0 0 0 0,1 1-1 0 0,0-1 1 0 0,-1 0 0 0 0,1 0 0 0 0,0 0 0 0 0,0 1-1 0 0,0-1 1 0 0,-1 0 0 0 0,1 0-27 0 0,16-3 562 0 0,-2-1-116 0 0,3 2 46 0 0,-6 2-287 0 0,3 0 99 0 0,2 0 89 0 0,-1 0 80 0 0,-4-1-213 0 0,0-6 24 0 0,-4 2-123 0 0,4-1 111 0 0,1 0-14 0 0,0-1-50 0 0,0 1-43 0 0,-1 0-36 0 0,-5 3-54 0 0,-6 3-68 0 0,-1-1 0 0 0,1 1 0 0 0,-1 0 0 0 0,1 0 1 0 0,-1 0-1 0 0,0 0 0 0 0,1-1 0 0 0,-1 1 0 0 0,1 0 0 0 0,-1-1 0 0 0,1 1 0 0 0,-1 0 0 0 0,0-1 0 0 0,1 1 0 0 0,-1 0 0 0 0,0-1 1 0 0,1 1-1 0 0,-1-1 0 0 0,0 1 0 0 0,0-1 0 0 0,1 1 0 0 0,-1-1 0 0 0,0 1 0 0 0,0-1 0 0 0,0 1 0 0 0,0-1 0 0 0,0 1 0 0 0,0-1 1 0 0,1 1-1 0 0,-1-1 0 0 0,0 1 0 0 0,0-1 0 0 0,-1 1 0 0 0,1-1 0 0 0,0 1 0 0 0,0-1 0 0 0,0 1 0 0 0,0-1-7 0 0,0-5 87 0 0,1-12 392 0 0,-1 15-422 0 0,2 1-46 0 0,8-3 182 0 0,-5-3-115 0 0,4-8-49 0 0,-7 11-17 0 0,-1 4-7 0 0,-1-1 1 0 0,1 1 0 0 0,-1-1 0 0 0,1 1 0 0 0,-1-1 0 0 0,0 1 0 0 0,0-1 0 0 0,0 0 0 0 0,0 1 0 0 0,0-1 0 0 0,0 1-1 0 0,0-1 1 0 0,0 0-6 0 0,0-4 46 0 0,-1-3 36 0 0,1-12 24 0 0,1 21-102 0 0,-1 0 0 0 0,0-1-1 0 0,0 1 1 0 0,0 0 0 0 0,0 0 0 0 0,0-1-1 0 0,0 1 1 0 0,0 0 0 0 0,0-1 0 0 0,0 1-1 0 0,0 0 1 0 0,-1-1 0 0 0,1 1 0 0 0,0 0-1 0 0,0-1 1 0 0,0 1 0 0 0,0 0 0 0 0,0 0-1 0 0,-1-1 1 0 0,1 1 0 0 0,0 0 0 0 0,0-1-1 0 0,0 1 1 0 0,-1 0 0 0 0,1 0 0 0 0,0 0-4 0 0,-13-22 157 0 0,0 1 22 0 0,9 16-36 0 0,3-2-91 0 0,0 1-15 0 0,1 5-31 0 0,-1 0 1 0 0,0 0-1 0 0,0-1 1 0 0,0 1 0 0 0,0 0-1 0 0,0 0 1 0 0,0 0 0 0 0,0 1-1 0 0,0-1 1 0 0,0 0-1 0 0,-1 0 1 0 0,1 1 0 0 0,0-1-1 0 0,-1 0-6 0 0,1 1 5 0 0,1 0-1 0 0,-1-1 0 0 0,0 1 0 0 0,1 0 1 0 0,-1 0-1 0 0,0-1 0 0 0,1 1 0 0 0,-1-1 1 0 0,1 1-1 0 0,-1-1 0 0 0,0 1 1 0 0,1-1-1 0 0,-1 1 0 0 0,1-1 0 0 0,0 1 1 0 0,-1-1-1 0 0,1 0 0 0 0,-1 1 0 0 0,1-1 1 0 0,0 0-1 0 0,-1 1 0 0 0,1-1 0 0 0,0 0 1 0 0,0 1-1 0 0,0-1 0 0 0,0 0 1 0 0,-1 0-5 0 0,1-1 30 0 0,-2 4-7 0 0,-9 9-2 0 0,6-8 23 0 0,0-4-34 0 0,0 0-1 0 0,-1 5 35 0 0,-6 15-7 0 0,10-15-27 0 0,0 0-1 0 0,0 0 1 0 0,-1-1 0 0 0,1 1-1 0 0,-4 3-9 0 0,3-4 11 0 0,0 1 0 0 0,0 0 0 0 0,1 0 0 0 0,-1 0 0 0 0,1 0 0 0 0,-1 1-11 0 0,-9 17 54 0 0,10-19-49 0 0,0 0-1 0 0,0 1 0 0 0,0 0 1 0 0,1-1-1 0 0,-1 1 0 0 0,1 0 1 0 0,0 0-1 0 0,0 0-4 0 0,-1 23 64 0 0,1-16-19 0 0,0-1 0 0 0,0 0 0 0 0,-1 1-1 0 0,0-1 1 0 0,-1 1-45 0 0,-5 23 123 0 0,3-15-72 0 0,-1 8 2 0 0,3 4-37 0 0,3-16-16 0 0,0-7 0 0 0,0-1 0 0 0,0 1 0 0 0,0 0 0 0 0,1-1 0 0 0,1 3 0 0 0,9 21 0 0 0,-6-7-6 0 0,4 14 38 0 0,-8-34-20 0 0,1-1 0 0 0,-1 0 0 0 0,1 1 0 0 0,0-1-1 0 0,0 0 1 0 0,0 0 0 0 0,0 0 0 0 0,0 0 0 0 0,2 1-12 0 0,9 12 21 0 0,-3 1 24 0 0,-9-17-44 0 0,0 1 0 0 0,0 0 0 0 0,0 0 0 0 0,0 0 0 0 0,0-1 0 0 0,1 1 0 0 0,-1 0 0 0 0,0-1 0 0 0,0 1 0 0 0,0-1 0 0 0,1 0 0 0 0,-1 1 0 0 0,1-1-1 0 0,21 9 49 0 0,-15-4-40 0 0,-7-4-9 0 0,0 0 0 0 0,1 0 0 0 0,-1-1 0 0 0,1 1 0 0 0,-1 0 1 0 0,1 0-1 0 0,0-1 0 0 0,-1 1 0 0 0,1-1 0 0 0,-1 0 0 0 0,1 1 0 0 0,0-1 0 0 0,0 0 0 0 0,-1 0 1 0 0,2 0-2 0 0,9 0-1 0 0,17 0 0 0 0,-10-3-64 0 0,-5-1-58 0 0,7-2-121 0 0,21 1-263 0 0,-37 3 400 0 0,1 1 0 0 0,-1-1 0 0 0,1-1 0 0 0,-1 1 0 0 0,2-2 108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35.3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300 205 7512 0 0,'0'0'166'0'0,"3"0"29"0"0,-1 1-144 0 0,2-1 2 0 0,-5-5 34 0 0,-1 0-6 0 0,-1-2 34 0 0,0-2-79 0 0,3-5-41 0 0,1-1 24 0 0,-4 6 60 0 0,2 8-117 0 0,0-1 37 0 0,-1-1 92 0 0,-1 0 99 0 0,-1 0 68 0 0,-6-9 618 0 0,7 8-652 0 0,1 1-84 0 0,-3-8 291 0 0,1 3-85 0 0,-6-5 56 0 0,7 10-316 0 0,0 0 47 0 0,-1-1 96 0 0,-6-6 383 0 0,5 6-309 0 0,2 1-179 0 0,0 1-110 0 0,-11-3 373 0 0,10-2-160 0 0,4 7-212 0 0,0-1-1 0 0,-1 1 0 0 0,1-1 0 0 0,0 1 1 0 0,0 0-1 0 0,-1-1 0 0 0,1 1 0 0 0,0 0 1 0 0,-1-1-1 0 0,1 1 0 0 0,-1 0 0 0 0,1-1 1 0 0,0 1-1 0 0,-1 0 0 0 0,1-1 0 0 0,-1 1 1 0 0,1 0-1 0 0,-1 0 0 0 0,1 0 0 0 0,-1 0 1 0 0,1-1-1 0 0,-1 1 0 0 0,1 0 1 0 0,-1 0-1 0 0,1 0 0 0 0,-1 0 0 0 0,1 0 1 0 0,-1 0-1 0 0,1 0 0 0 0,-1 0 0 0 0,1 0 1 0 0,-1 1-15 0 0,-14 2 391 0 0,6 2-160 0 0,-2 0-26 0 0,1-3-88 0 0,9-2-80 0 0,-1 0 1 0 0,0 1 0 0 0,0-1-1 0 0,1 0 1 0 0,-1 0 0 0 0,0 1-1 0 0,1-1 1 0 0,-1 1 0 0 0,0 0 0 0 0,1-1-1 0 0,-2 2-37 0 0,-10 9 308 0 0,-3 1-72 0 0,5-7-204 0 0,10-5-32 0 0,0 1 0 0 0,0-1 0 0 0,0 0 0 0 0,0 1 1 0 0,0-1-1 0 0,0 1 0 0 0,0 0 0 0 0,0-1 0 0 0,0 1 0 0 0,0 0 0 0 0,0 0 0 0 0,0-1 0 0 0,0 1 0 0 0,1 0 0 0 0,-1 0 0 0 0,0 0 0 0 0,0 0 1 0 0,0 1-1 0 0,-3 7 12 0 0,0 0 0 0 0,1 1 0 0 0,-1 5-12 0 0,-2 2 54 0 0,-4 4 16 0 0,5 6-6 0 0,-1-12-25 0 0,5-12-36 0 0,-1 0 0 0 0,1 1-1 0 0,0-1 1 0 0,0 1 0 0 0,1-1-1 0 0,-1 1 1 0 0,1-1 0 0 0,0 1 0 0 0,0-1-3 0 0,0 23 7 0 0,0 23 55 0 0,-3-29-59 0 0,-1-5-3 0 0,2-9 0 0 0,0 1 0 0 0,0-1 0 0 0,1 0 0 0 0,0 1 0 0 0,0-1 0 0 0,1 1 0 0 0,0-1 0 0 0,0 1 0 0 0,0-1 0 0 0,1 1 0 0 0,0 2 0 0 0,4 7 0 0 0,-3-9 2 0 0,0-1 1 0 0,-1 1-1 0 0,1 0 0 0 0,-1-1 1 0 0,-1 1-1 0 0,1 0-2 0 0,-1 0 14 0 0,1 0 0 0 0,0 1 0 0 0,0-1 1 0 0,1 0-1 0 0,0 0 0 0 0,2 5-14 0 0,-2-7 5 0 0,-1-1 6 0 0,0 0 1 0 0,0 0-1 0 0,-1 0 1 0 0,1-1-1 0 0,-1 1 1 0 0,0 0-1 0 0,0 2-11 0 0,0-5 3 0 0,0 1 0 0 0,0 0 0 0 0,0 0 0 0 0,1 0 0 0 0,-1-1 0 0 0,0 1 0 0 0,1 0 0 0 0,-1 0 0 0 0,1 1-3 0 0,10 11 53 0 0,1-1-28 0 0,-7-8-8 0 0,-1 0-1 0 0,0 0 0 0 0,1-1 0 0 0,0 0 0 0 0,0 0 0 0 0,2 1-16 0 0,19 7 181 0 0,25 7-181 0 0,-50-18 7 0 0,1 0 0 0 0,0-1 0 0 0,-1 1 0 0 0,1-1 0 0 0,0 0 0 0 0,0 0 0 0 0,-1 0 0 0 0,1 0 0 0 0,0 0 0 0 0,0 0 0 0 0,-1 0 0 0 0,1 0 0 0 0,0 0 0 0 0,-1-1 0 0 0,1 1 0 0 0,0-1 0 0 0,-1 0 0 0 0,1 1 0 0 0,0-1 0 0 0,-1 0 0 0 0,2-1-7 0 0,11-4 24 0 0,-1 2-36 0 0,-9 3-4 0 0,0 0 0 0 0,0 0 0 0 0,0 0 0 0 0,0-1 0 0 0,-1 0 0 0 0,1 0 0 0 0,0 0 0 0 0,0-1 16 0 0,7-4-46 0 0,9-6-39 0 0,-7 2-59 0 0,-6 5-80 0 0,-1 0 70 0 0,13-6-148 0 0,-10 7 81 0 0,-4 1 54 0 0,-1 1-51 0 0,3-2-174 0 0,-4 2 146 0 0,0 0-37 0 0,-1 1-10 0 0,0 0-41 0 0,1-1-299 0 0,0 0-84 0 0,0 0-64 0 0,0 0-45 0 0,3-4-978 0 0,4-2-1012 0 0</inkml:trace>
  <inkml:trace contextRef="#ctx0" brushRef="#br0" timeOffset="435.54">584 47 8520 0 0,'0'0'190'0'0,"0"0"28"0"0,0 0 11 0 0,3 0-21 0 0,2 1-180 0 0,-1 2 62 0 0,-1 0 52 0 0,-2 2 42 0 0,0 5 175 0 0,-2 7 249 0 0,0-1-115 0 0,1-6-221 0 0,2-2-101 0 0,0-2-67 0 0,3 2 79 0 0,0 2 84 0 0,-2 6 59 0 0,-3 0-115 0 0,0 29 431 0 0,0-32-487 0 0,0 5 132 0 0,-1 0-57 0 0,0-7-66 0 0,1 1 0 0 0,0-1-1 0 0,0 0 1 0 0,1 1 0 0 0,3 8-164 0 0,0-3 168 0 0,-2-11-95 0 0,0 1 0 0 0,0-1-1 0 0,-1 1 1 0 0,0 0 0 0 0,-1-1 0 0 0,1 1-73 0 0,1 13 165 0 0,2-7 132 0 0,0-1-1 0 0,5 11-296 0 0,-4-10 123 0 0,0-2-68 0 0,1 7 93 0 0,8 13 124 0 0,-13-30-256 0 0,4 7 73 0 0,1-1 1 0 0,1 0-1 0 0,-1-1 0 0 0,4 4-89 0 0,-2-3 51 0 0,-5-5 76 0 0,1 0-56 0 0,5-3-12 0 0,-7 1-14 0 0,9 0 65 0 0,-3 0-39 0 0,5 0 52 0 0,-2-2-67 0 0,1-5-33 0 0,-4 2-22 0 0,5 0 15 0 0,-7-5 59 0 0,7 4-6 0 0,-9 4-57 0 0,0-1 0 0 0,0 1-1 0 0,0-1 1 0 0,-1 0-1 0 0,1-1 1 0 0,-1 1 0 0 0,1-2-12 0 0,10-16 64 0 0,-11 7 14 0 0,-1-7-19 0 0,-1 15-58 0 0,0 0 0 0 0,1 0 0 0 0,0 1 0 0 0,0-1 0 0 0,0 1-1 0 0,2-3 0 0 0,-1 1 0 0 0,0 0 0 0 0,-1-1 0 0 0,0 1 0 0 0,1-3 0 0 0,2-12 0 0 0,6 1 0 0 0,-6-8 0 0 0,1 14 0 0 0,-5 12 0 0 0,0 0 0 0 0,0 0 0 0 0,0 0 0 0 0,0 0 0 0 0,0 0 0 0 0,0-1 0 0 0,-1 1 0 0 0,0 0 0 0 0,0-4 0 0 0,2-5 0 0 0,0-1 0 0 0,1 0 0 0 0,0 1 0 0 0,1 0 0 0 0,4-11 0 0 0,-1 3 0 0 0,-6 17 0 0 0,0 0 0 0 0,0 0 0 0 0,-1 0 0 0 0,1 0 0 0 0,-1-1 0 0 0,0 1 0 0 0,0 0 0 0 0,0-1 0 0 0,0 3 0 0 0,-1-1 0 0 0,1 1 0 0 0,0 0 0 0 0,1-1 0 0 0,-1 1 0 0 0,0 0 0 0 0,0-1 0 0 0,0 1 0 0 0,1 0 0 0 0,0-1 0 0 0,5-4 0 0 0,-2 4 0 0 0,1-9-12 0 0,-4 11 9 0 0,-1-1-1 0 0,1 1 0 0 0,0 0 0 0 0,-1 0 0 0 0,1-1 0 0 0,0 1 0 0 0,-1 0 0 0 0,1 0 0 0 0,0 0 0 0 0,-1 0 0 0 0,1-1 0 0 0,0 1 1 0 0,-1 0-1 0 0,1 0 0 0 0,0 1 4 0 0,4 1-55 0 0,-2 2 54 0 0,0-1 0 0 0,0 1 0 0 0,-1 0 0 0 0,0-1 1 0 0,1 1-1 0 0,-1 0 0 0 0,-1 1 0 0 0,1-1 0 0 0,0 0 0 0 0,-1 1 0 0 0,0-1 0 0 0,0 0 0 0 0,0 4 1 0 0,1 24-89 0 0,0-16 30 0 0,4-1 16 0 0,-5-13 36 0 0,0 1 0 0 0,0-1 0 0 0,0 1 0 0 0,0-1 0 0 0,0 1 0 0 0,-1 0 0 0 0,1 0 0 0 0,-1-1-1 0 0,1 1 1 0 0,-1 0 0 0 0,0 0 0 0 0,0 0 7 0 0,0 1-6 0 0,0 0-1 0 0,1 0 1 0 0,0 0 0 0 0,0 0-1 0 0,0 0 1 0 0,0-1-1 0 0,0 1 1 0 0,1 0 0 0 0,0-1-1 0 0,1 4 7 0 0,-2-5-4 0 0,0 1-1 0 0,-1 0 1 0 0,1 0-1 0 0,0 0 1 0 0,-1 0-1 0 0,0 0 1 0 0,0 0 0 0 0,0 0-1 0 0,0 0 1 0 0,0 0-1 0 0,-1 1 5 0 0,1 4-15 0 0,-1 2 6 0 0,1-8 9 0 0,0 0 0 0 0,0 0 0 0 0,0 0-1 0 0,0 0 1 0 0,0 0 0 0 0,0 0 0 0 0,1 0 0 0 0,-1 0 0 0 0,1 0 0 0 0,-1 0-1 0 0,1 0 1 0 0,4 7 0 0 0,-4-8 0 0 0,0 0 0 0 0,0 1 0 0 0,0-1 0 0 0,-1 1 0 0 0,1-1 0 0 0,0 1 0 0 0,-1-1 0 0 0,1 1 0 0 0,-1 0 0 0 0,1-1 0 0 0,-1 1 0 0 0,0-1 0 0 0,0 1 0 0 0,0 0 0 0 0,0 0 0 0 0,0-1 0 0 0,1 1 0 0 0,-1 0 0 0 0,0-1 0 0 0,1 1 0 0 0,-1 0 0 0 0,1-1 0 0 0,-1 1 0 0 0,1-1 0 0 0,0 1 0 0 0,0-1 0 0 0,0 1 0 0 0,-1-1 0 0 0,2 1 0 0 0,2 6 0 0 0,0-1 1 0 0,-4-7-1 0 0,0 1 1 0 0,0-1-1 0 0,0 0 1 0 0,0 1-1 0 0,1-1 0 0 0,-1 1 1 0 0,0-1-1 0 0,0 1 0 0 0,1-1 1 0 0,-1 1-1 0 0,0-1 0 0 0,1 0 1 0 0,-1 1-1 0 0,0-1 1 0 0,1 0-1 0 0,-1 1 0 0 0,1-1 1 0 0,-1 0-1 0 0,0 1 0 0 0,1-1 1 0 0,-1 0-1 0 0,1 0 1 0 0,-1 0-1 0 0,1 1 0 0 0,-1-1 1 0 0,1 0-1 0 0,-1 0 0 0 0,1 0 1 0 0,-1 0-1 0 0,1 0 1 0 0,-1 0-1 0 0,1 0 0 0 0,-1 0 1 0 0,1 0-1 0 0,-1 0 0 0 0,1 0 1 0 0,-1 0-1 0 0,1-1 0 0 0,-1 1 3 0 0,1 0 0 0 0,-1 0 0 0 0,1 0 0 0 0,-1 0 0 0 0,1 0 0 0 0,-1 0 0 0 0,1 0 0 0 0,-1 0 0 0 0,1 0 0 0 0,-1 0 0 0 0,1 0 0 0 0,-1 0 0 0 0,1 0-1 0 0,-1 1 1 0 0,1-1 0 0 0,-1 0 0 0 0,1 0 0 0 0,-1 0 0 0 0,0 1 0 0 0,1-1 0 0 0,-1 0 0 0 0,1 1 0 0 0,-1-1 0 0 0,0 0 0 0 0,1 1 0 0 0,-1-1 0 0 0,0 0 0 0 0,1 1 0 0 0,-1-1 0 0 0,0 1 0 0 0,0-1 0 0 0,1 1-3 0 0,3 6 42 0 0,7-2 22 0 0,-8-2-36 0 0,-1 1-56 0 0,-1-2-52 0 0,1 0-54 0 0,1-1-58 0 0,2 0-59 0 0,-3-1-577 0 0,-2 0 632 0 0,0 0 36 0 0,0 0-3 0 0,1 0-40 0 0,-1 0-1 0 0,1 0-40 0 0,-1 0-43 0 0,1 0-50 0 0,0 0-54 0 0,0 0-49 0 0,0 0-45 0 0,0 0-38 0 0,1 0-148 0 0,-1 0-38 0 0,2 0-179 0 0,0 0-485 0 0</inkml:trace>
  <inkml:trace contextRef="#ctx0" brushRef="#br0" timeOffset="843.06">1326 79 8776 0 0,'0'0'257'0'0,"0"0"-2"0"0,0 3-97 0 0,2 5 73 0 0,3-4 66 0 0,-4-4-267 0 0,-1 1 0 0 0,1-1 0 0 0,0 1 1 0 0,-1-1-1 0 0,1 1 0 0 0,-1-1 0 0 0,1 1 0 0 0,-1-1 0 0 0,1 1 0 0 0,-1 0 1 0 0,0-1-1 0 0,1 1 0 0 0,-1 0 0 0 0,0-1 0 0 0,1 1 0 0 0,-1 0 1 0 0,0-1-1 0 0,0 1 0 0 0,1 0 0 0 0,-1 0 0 0 0,0-1 0 0 0,0 1 0 0 0,0 0 1 0 0,0 0-1 0 0,0 0-30 0 0,1 10 347 0 0,6 1 91 0 0,-4-6-209 0 0,0 1 37 0 0,-1 4 183 0 0,-2-3-92 0 0,0-1-65 0 0,1 0-53 0 0,0-1-46 0 0,1 5 70 0 0,7 17 213 0 0,-4-14-212 0 0,-1-3-114 0 0,1-1-18 0 0,-3-2-12 0 0,0 1 18 0 0,-2 1 47 0 0,3 9 88 0 0,2-7-59 0 0,0 4 49 0 0,0 10 113 0 0,1-11-127 0 0,-1-2-52 0 0,-2 9 27 0 0,-3-16-158 0 0,0 3-5 0 0,0-4 10 0 0,0 2 64 0 0,0 3 101 0 0,0-6-182 0 0,1 0-1 0 0,-1 1 0 0 0,1-1 0 0 0,0 0 0 0 0,1 0 1 0 0,-1 0-1 0 0,1 0 0 0 0,0-1 0 0 0,1 3-53 0 0,-2-4 29 0 0,-1 0-1 0 0,1 0 1 0 0,-1 1-1 0 0,1-1 1 0 0,-1 0-1 0 0,0 0 1 0 0,0 0-1 0 0,0 1 1 0 0,0-1-1 0 0,0 0 1 0 0,0 0-29 0 0,1 13 208 0 0,-1-14-202 0 0,0-1 0 0 0,0 1-1 0 0,1-1 1 0 0,-1 0 0 0 0,0 1-1 0 0,1-1 1 0 0,-1 0 0 0 0,0 1-1 0 0,1-1 1 0 0,-1 0 0 0 0,0 1-1 0 0,1-1 1 0 0,-1 0 0 0 0,1 0-1 0 0,-1 1 1 0 0,0-1 0 0 0,1 0-1 0 0,-1 0 1 0 0,1 0 0 0 0,-1 0-1 0 0,1 0 1 0 0,-1 1 0 0 0,1-1-1 0 0,-1 0 1 0 0,1 0 0 0 0,-1 0-1 0 0,1 0 1 0 0,-1 0 0 0 0,1-1-6 0 0,-1 1 2 0 0,0 0 0 0 0,0 0 0 0 0,0 0 0 0 0,0 0 0 0 0,0 0 0 0 0,0 0 0 0 0,0 0 0 0 0,0 0 0 0 0,0 0 0 0 0,0 0 0 0 0,1 0 0 0 0,-1 0 0 0 0,0 0 0 0 0,0 0 0 0 0,0 0 0 0 0,0 0 0 0 0,0 0 0 0 0,0 0 0 0 0,0 0 0 0 0,0 0 0 0 0,0 0 0 0 0,0 0 0 0 0,0 1 0 0 0,1-1 0 0 0,-1 0 0 0 0,0 0 0 0 0,0 0 0 0 0,0 0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0-2 0 0,0 11 112 0 0,0-9-4 0 0,0-2-17 0 0,0 0-10 0 0,0 0-1 0 0,0 0 4 0 0,0 0 18 0 0,0 0 8 0 0,0 0 2 0 0,0 0-2 0 0,0-2-12 0 0,0-2-61 0 0,1 1-20 0 0,-1 1 1 0 0,0 0-1 0 0,0-1 0 0 0,-1 1 0 0 0,1 0 1 0 0,0-1-1 0 0,-1 1 0 0 0,1 0 0 0 0,-1-2-17 0 0,-4-4 46 0 0,4 6-39 0 0,0 1 1 0 0,0-1-1 0 0,0 1 1 0 0,0 0-1 0 0,1-1 0 0 0,-1 0 1 0 0,0 1-1 0 0,1-1 1 0 0,-1 1-1 0 0,1-1 0 0 0,0 0 1 0 0,0 1-1 0 0,-1-1 1 0 0,1 0-8 0 0,0-64 118 0 0,0-86 6 0 0,0 149-124 0 0,1-1 0 0 0,-1 1 0 0 0,0 0 0 0 0,1 0 0 0 0,-1 0 0 0 0,1-1 0 0 0,0 1 0 0 0,0 0 0 0 0,1 0 0 0 0,0-2 0 0 0,3-5 0 0 0,10-27-12 0 0,-9 13-36 0 0,7 14 36 0 0,5-14-1 0 0,6 6-40 0 0,-16 4 29 0 0,5 9-19 0 0,18-15-14 0 0,-25 16 27 0 0,0-1 1 0 0,1 1-1 0 0,0 1 1 0 0,-1-1-1 0 0,1 1 0 0 0,4-1 30 0 0,8-7-65 0 0,-9 5-22 0 0,0 0-64 0 0,2 1-83 0 0,0 4-103 0 0,-5 1 265 0 0,-3-1-16 0 0,-1 1-25 0 0,0-1-48 0 0,0 0-18 0 0,-1 1-46 0 0,1-1-53 0 0,-1 0-60 0 0,0 0 7 0 0,0 0-50 0 0,1 0-52 0 0,-1 0-56 0 0,0 0-60 0 0,0 0-64 0 0,1 0-67 0 0,-1 0-70 0 0,4-1-1532 0 0,4 1-1289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34.4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1 206 8656 0 0,'0'0'250'0'0,"0"0"4"0"0,0 0-189 0 0,0 3-37 0 0,0-3-28 0 0,0 1 1 0 0,0 0-1 0 0,0-1 0 0 0,0 1 0 0 0,1 0 1 0 0,-1 0-1 0 0,0-1 0 0 0,0 1 1 0 0,1 0-1 0 0,-1-1 0 0 0,1 1 1 0 0,-1-1-1 0 0,0 1 0 0 0,1 0 0 0 0,-1-1 1 0 0,1 1-1 0 0,0-1 0 0 0,-1 1 1 0 0,1-1-1 0 0,-1 0 0 0 0,1 1 0 0 0,0-1 1 0 0,-1 0-1 0 0,1 1 0 0 0,0-1 1 0 0,-1 0-1 0 0,1 1 0 0 0,8 4 10 0 0,-1 3 36 0 0,-6-1 51 0 0,1 0 81 0 0,7-2 184 0 0,-4 8 20 0 0,1 1-89 0 0,5 3 79 0 0,-1-1 11 0 0,-4-5-37 0 0,-2 0 27 0 0,0 2 100 0 0,0-2-195 0 0,14 20 440 0 0,-8-14-374 0 0,-1 0-94 0 0,-5-4-73 0 0,3 8 218 0 0,2 6 139 0 0,-6-19-402 0 0,0-1-43 0 0,3 4 95 0 0,-2-2 40 0 0,-4-6-127 0 0,0 0 0 0 0,-1 0 0 0 0,1 0 0 0 0,-1 0 1 0 0,1 0-1 0 0,-1 0 0 0 0,0 0 0 0 0,0 3-97 0 0,3 9 292 0 0,7-1 8 0 0,-10-14-295 0 0,0 0 0 0 0,0 0 0 0 0,1 0-1 0 0,-1 0 1 0 0,0 0 0 0 0,0 0 0 0 0,0 0-1 0 0,0 0 1 0 0,0 1 0 0 0,0-1 0 0 0,0 0 0 0 0,0 0-1 0 0,0 0 1 0 0,1 0 0 0 0,-1 0 0 0 0,0 0 0 0 0,0 0-1 0 0,0 0 1 0 0,0 0 0 0 0,0 1 0 0 0,0-1 0 0 0,0 0-1 0 0,0 0 1 0 0,0 0 0 0 0,0 0 0 0 0,0 0 0 0 0,0 0-1 0 0,0 1 1 0 0,0-1 0 0 0,0 0 0 0 0,0 0 0 0 0,0 0-1 0 0,0 0 1 0 0,0 0 0 0 0,0 0 0 0 0,0 0 0 0 0,0 1-1 0 0,0-1 1 0 0,0 0 0 0 0,0 0 0 0 0,0 0 0 0 0,0 0-1 0 0,0 0 1 0 0,-1 0 0 0 0,1 0 0 0 0,0 0-1 0 0,0 1 1 0 0,0-1 0 0 0,0 0 0 0 0,0 0 0 0 0,0 0-1 0 0,0 0 1 0 0,0 0 0 0 0,0 0 0 0 0,-1 0 0 0 0,1 0-1 0 0,0 0-4 0 0,-10 11 266 0 0,7-8-106 0 0,2-1-60 0 0,1 0-37 0 0,1 1-35 0 0,0 0-1 0 0,-1-1 31 0 0,-1 1 38 0 0,-2 0 58 0 0,-7 7 60 0 0,6-7-52 0 0,0-2-84 0 0,-4-2-20 0 0,8 1-35 0 0,-3 0 122 0 0,1 0 2 0 0,-5-1-56 0 0,-1-2-18 0 0,-1-4 54 0 0,1-1 59 0 0,-8-9-68 0 0,8 7-67 0 0,7 9-53 0 0,1 0 1 0 0,-1 0-1 0 0,1 0 1 0 0,0 0-1 0 0,-1 0 1 0 0,1 0-1 0 0,0 0 1 0 0,0 0-1 0 0,-1 0 1 0 0,1 0-1 0 0,0 0 1 0 0,0 0 0 0 0,0 0 1 0 0,-3-21-50 0 0,-5 2 51 0 0,2 3 77 0 0,1 0 1 0 0,-2-10-79 0 0,4 1 36 0 0,2 0-15 0 0,0 15-1 0 0,1 0 0 0 0,0 0 1 0 0,1 1-1 0 0,0-1 0 0 0,1-4-20 0 0,9-17 64 0 0,-5 6-47 0 0,9-29-18 0 0,-12 46 1 0 0,1-4 0 0 0,1-1 0 0 0,0 1 0 0 0,7-12 0 0 0,0 4 0 0 0,-10 17 0 0 0,0 0 0 0 0,1-1 0 0 0,0 1 0 0 0,-1 1 0 0 0,1-1 0 0 0,1-1 0 0 0,44-42-16 0 0,-47 45 8 0 0,1 1 0 0 0,0-1-1 0 0,0 1 1 0 0,0 0-1 0 0,0-1 1 0 0,0 1 0 0 0,0 0-1 0 0,0 0 1 0 0,1 0-1 0 0,-1 1 1 0 0,0-1 0 0 0,0 1-1 0 0,1-1 1 0 0,-1 1 8 0 0,11-3-35 0 0,1-4-11 0 0,-3 2-14 0 0,-1 3-31 0 0,-9 2 53 0 0,1 0 0 0 0,-1 0-1 0 0,1 0 1 0 0,0-1 0 0 0,-1 1 0 0 0,1 0-1 0 0,-1-1 1 0 0,1 1 0 0 0,-1-1 0 0 0,0 0-1 0 0,1 0 1 0 0,-1 1 0 0 0,1-1 38 0 0,11-6-300 0 0,13 2-170 0 0,-17 1 287 0 0,-5 2 16 0 0,1-1-60 0 0,-1 1-85 0 0,2 0-106 0 0,-3 2 162 0 0,0 0-35 0 0,13 0-1220 0 0,0 0-51 0 0</inkml:trace>
  <inkml:trace contextRef="#ctx0" brushRef="#br0" timeOffset="360.13">505 301 5344 0 0,'0'0'157'0'0,"0"2"-9"0"0,0 5-98 0 0,0-3 31 0 0,1-2 81 0 0,1-2 189 0 0,-1 0-404 0 0,1 0 75 0 0,-1 0 67 0 0,1 0 58 0 0,2 0 210 0 0,0 0 104 0 0,11 0 1303 0 0,-12 0-1423 0 0,0 0-41 0 0,0 0-51 0 0,-1 0-72 0 0,1 0-85 0 0,-1 0-99 0 0,5 0 282 0 0,-1-2-37 0 0,4-4 154 0 0,-2 1-124 0 0,7-2 285 0 0,1 1-45 0 0,1-1 11 0 0,0-2-67 0 0,-1 0-70 0 0,-2-3-75 0 0,-1 3-41 0 0,10-2 206 0 0,5-3 112 0 0,-26 13-555 0 0,-1 0 1 0 0,0 0 0 0 0,0 0-1 0 0,0 0 1 0 0,0 0-1 0 0,0 0 1 0 0,0-1-1 0 0,0 1 1 0 0,0 0 0 0 0,0-1-30 0 0,3-5 74 0 0,-1 0-37 0 0,6-11-20 0 0,-4 5-5 0 0,2 9 20 0 0,-7 4-31 0 0,1-1 0 0 0,-1 1 1 0 0,1 0-1 0 0,-1 0 0 0 0,0-1 0 0 0,1 1 1 0 0,-1 0-1 0 0,1-1 0 0 0,-1 1 1 0 0,0 0-1 0 0,1-1 0 0 0,-1 1 0 0 0,0-1 1 0 0,0 1-1 0 0,1 0 0 0 0,-1-1 1 0 0,0 1-1 0 0,0-1 0 0 0,0 1 0 0 0,1-1 1 0 0,-1 1-1 0 0,0-1 0 0 0,0 1 1 0 0,0-1-1 0 0,0 1 0 0 0,0-1 0 0 0,0 1 1 0 0,0-1-1 0 0,0 1 0 0 0,0-1 1 0 0,0 1-1 0 0,-1-1-1 0 0,4-14 48 0 0,8 1-16 0 0,-8 7 32 0 0,-3-2-66 0 0,-1 7 7 0 0,1-32 11 0 0,0 23 52 0 0,-2 6-11 0 0,-2 1-48 0 0,0 0 0 0 0,-2-2 76 0 0,4 5 5 0 0,-5 2-68 0 0,2-1 9 0 0,1 0 30 0 0,3 0-52 0 0,-1 1 0 0 0,1-1 1 0 0,0 0-1 0 0,-1 0 0 0 0,1 1 1 0 0,0-1-1 0 0,0 0 1 0 0,-1 1-1 0 0,1-1 0 0 0,0 1 1 0 0,0 0-1 0 0,0-1 1 0 0,-1 2-10 0 0,-9 7 21 0 0,3-1 12 0 0,5-5-16 0 0,0 0 0 0 0,0 0-1 0 0,0 0 1 0 0,0 1 0 0 0,0 0 0 0 0,0 0-17 0 0,-10 30 12 0 0,11-27-13 0 0,0 0 1 0 0,-1-1 0 0 0,0 1 0 0 0,0-1 0 0 0,0 0-1 0 0,-2 2 1 0 0,-4 5 1 0 0,3-5 1 0 0,0 1 0 0 0,1-1-1 0 0,0 1 1 0 0,0 0-1 0 0,1 1 1 0 0,-1 0-2 0 0,0 22 43 0 0,-5 0-19 0 0,4-3 29 0 0,1-14-36 0 0,3-12-8 0 0,1 0 0 0 0,0 1-1 0 0,0-1 1 0 0,0 0 0 0 0,0 1 0 0 0,1 0 0 0 0,-1-1-1 0 0,1 1 1 0 0,0-1-9 0 0,0 51 165 0 0,0-26-45 0 0,0-26-111 0 0,0 1-1 0 0,0-1 1 0 0,0 1-1 0 0,0-1 1 0 0,0 0-1 0 0,1 1 0 0 0,-1-1 1 0 0,1 0-1 0 0,0 1 1 0 0,0-1-1 0 0,0 0 1 0 0,0 0-1 0 0,0 0 0 0 0,0 0 1 0 0,0 1-1 0 0,1-2 1 0 0,-1 1-1 0 0,1 0 0 0 0,0 1-8 0 0,0 0 16 0 0,1 0 0 0 0,-1 0 0 0 0,0 0 0 0 0,0 0 0 0 0,0 1 0 0 0,1 0-16 0 0,-2 0 16 0 0,1-1 0 0 0,0 1 0 0 0,0-1 0 0 0,1 0 0 0 0,-1 0 0 0 0,1 1-16 0 0,11 7 44 0 0,6 2-21 0 0,-9-5-10 0 0,18 8 13 0 0,-18-11 29 0 0,-1 0 0 0 0,0-2 0 0 0,8 3-55 0 0,3-2 33 0 0,5 0-88 0 0,-13-2-26 0 0,1-1-45 0 0,-1-1-53 0 0,1 1-58 0 0,0-1-66 0 0,1 0-71 0 0,-8 0 202 0 0,-3 0 29 0 0,0 0-8 0 0,0-1-40 0 0,0 1-5 0 0,-1 0-40 0 0,1-1-45 0 0,0 0-51 0 0,0 0-55 0 0,0 0-51 0 0,1 0-45 0 0,-1 0-40 0 0,1-1-150 0 0,1 1-38 0 0,1-1-181 0 0,3-2-487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32.4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302 206 6624 0 0,'0'0'192'0'0,"-3"-2"-7"0"0,-10-9-146 0 0,10 10-15 0 0,0 1 50 0 0,0 0 31 0 0,0 0 41 0 0,0-1 42 0 0,0-2 44 0 0,-8-8 609 0 0,9 10-414 0 0,1 0-98 0 0,-1 0-84 0 0,0 1-72 0 0,0-1-39 0 0,0 1-61 0 0,-3 1 17 0 0,4-1-14 0 0,0 1 76 0 0,-1-1-112 0 0,0 0 36 0 0,-3 0 170 0 0,0 0 67 0 0,-10 0 715 0 0,10 0-645 0 0,1 0-194 0 0,1 0-59 0 0,1 0-75 0 0,0 0-88 0 0,-3 2 265 0 0,-14 10 67 0 0,15-10-222 0 0,0 0-1 0 0,0 1 0 0 0,0-1 1 0 0,1 1-1 0 0,-4 2-76 0 0,-6 9 245 0 0,-1 0-37 0 0,-14 17 111 0 0,5 3-108 0 0,20-29-185 0 0,1 0-1 0 0,-1 0 1 0 0,1 1-1 0 0,0-1 1 0 0,0 2-26 0 0,-2 11 61 0 0,2-10-36 0 0,1-1-1 0 0,-2 1 0 0 0,1-1 0 0 0,-1 0 0 0 0,0 1-24 0 0,0-3 13 0 0,1 1 0 0 0,-1-1 0 0 0,2 0 0 0 0,-1 1 0 0 0,0-1 0 0 0,1 1 0 0 0,0-1 0 0 0,1 1 0 0 0,-1-1 0 0 0,1 5-13 0 0,-1-5 8 0 0,1 1 0 0 0,-1-1 0 0 0,0 1 0 0 0,0-1 0 0 0,-1 1 0 0 0,0 1-8 0 0,0-2 3 0 0,0 0-1 0 0,1 0 1 0 0,0 1-1 0 0,0-1 1 0 0,1 0 0 0 0,-1 2-3 0 0,1 12 0 0 0,-1-10 0 0 0,1 0 0 0 0,0 0 0 0 0,1 0 0 0 0,0-1 0 0 0,1 6 0 0 0,0-8 1 0 0,1 1 0 0 0,1 0 0 0 0,-1-1 0 0 0,1 0 0 0 0,0 0 0 0 0,0 0 0 0 0,1 0 0 0 0,0-1 0 0 0,0 0 0 0 0,0 0-1 0 0,11 9 43 0 0,-7-10-30 0 0,14 7 78 0 0,-9-7-20 0 0,8-4-14 0 0,-14-1-30 0 0,-6 1-15 0 0,0 0 0 0 0,0 0 1 0 0,0 0-1 0 0,-1-1 0 0 0,1 1 1 0 0,0-1-1 0 0,0 1 0 0 0,-1-1 1 0 0,1 1-1 0 0,0-1 1 0 0,-1 0-1 0 0,1 0 0 0 0,0 0 1 0 0,-1 0-1 0 0,1 0 0 0 0,-1 0 1 0 0,0 0-1 0 0,1-1 1 0 0,-1 1-1 0 0,1-1-12 0 0,13-11 185 0 0,-7 10-91 0 0,9-7 115 0 0,-14 8-182 0 0,-1 0 0 0 0,1 0 0 0 0,0 0 0 0 0,-1-1-1 0 0,0 1 1 0 0,0-1 0 0 0,0 0 0 0 0,2-2-27 0 0,3-6 57 0 0,-4 5-7 0 0,1 0 0 0 0,0 0 0 0 0,1 0 0 0 0,3-3-50 0 0,-4 5 26 0 0,-1 0 0 0 0,0 0 0 0 0,0 0 0 0 0,0-1 0 0 0,0 1 0 0 0,2-5-26 0 0,-1-2 28 0 0,0-1-1 0 0,0 1 1 0 0,1-11-28 0 0,4-12 41 0 0,-3 19 6 0 0,-5 12-37 0 0,0-1 0 0 0,1 1-1 0 0,-1-1 1 0 0,0 1-1 0 0,-1-1 1 0 0,1 1 0 0 0,-1-1-1 0 0,0 0 1 0 0,0-2-10 0 0,1-11 8 0 0,0 8 9 0 0,-1 0-1 0 0,0 0 1 0 0,-1 0-1 0 0,0 0 0 0 0,-1-5-16 0 0,-3-2 14 0 0,3 9-11 0 0,0 1-1 0 0,1 0 0 0 0,0-1 0 0 0,0 0 0 0 0,0 1 0 0 0,1-5-2 0 0,0-28 43 0 0,0 36-42 0 0,0-1 0 0 0,-1 1 0 0 0,1 0 0 0 0,0-1 0 0 0,-1 1 0 0 0,0 0 0 0 0,0 0 0 0 0,0-1 0 0 0,0 1 0 0 0,-1-2-1 0 0,-4-10 0 0 0,4 5-19 0 0,0-18 59 0 0,3 14-50 0 0,0-4-61 0 0,-1-4-95 0 0,0 24 162 0 0,0-1 0 0 0,0 1 0 0 0,1-1 0 0 0,-1 0 0 0 0,0 1 0 0 0,1-1 0 0 0,-1 1 1 0 0,1-1-1 0 0,-1 0 0 0 0,1 1 0 0 0,0-1 0 0 0,1 1 4 0 0,-1 0-5 0 0,0 0 1 0 0,0-1-1 0 0,0 1 1 0 0,0 0-1 0 0,-1 0 0 0 0,1 0 1 0 0,0 0-1 0 0,-1 0 1 0 0,1 0-1 0 0,-1 0 0 0 0,0 0 1 0 0,1 1-1 0 0,-1 0 5 0 0,-1 6-19 0 0,1-5 13 0 0,-1 0 1 0 0,1-1 0 0 0,0 1 0 0 0,0 0-1 0 0,1-1 1 0 0,-1 1 0 0 0,1-1 0 0 0,0 1-1 0 0,0 1 6 0 0,6 16-3 0 0,-5-13-11 0 0,-1 1 0 0 0,1 0 1 0 0,-1 0-1 0 0,-1 0 0 0 0,0 5 14 0 0,0-2 0 0 0,0-6 0 0 0,0 1 0 0 0,0 0 0 0 0,0 0 0 0 0,1 0 0 0 0,1 5 0 0 0,4 3 0 0 0,-5-11 0 0 0,0-1 0 0 0,0 0 0 0 0,0 0 0 0 0,0 1 0 0 0,0-1 0 0 0,-1 1 0 0 0,1-1 0 0 0,-1 2 0 0 0,0 2 0 0 0,1-1 0 0 0,-1 0 0 0 0,1 1 0 0 0,1-1 0 0 0,-1 1 0 0 0,1-1 0 0 0,2 5 0 0 0,-2-4 0 0 0,1 11 12 0 0,-3-16-8 0 0,0-1 0 0 0,0 1 0 0 0,0-1 1 0 0,0 0-1 0 0,0 1 0 0 0,0-1 0 0 0,1 1 0 0 0,-1-1 1 0 0,1 0-1 0 0,0 1-4 0 0,4 6 11 0 0,1 5-11 0 0,-4 1 53 0 0,-2-11-47 0 0,-1-1-6 0 0,1 0-1 0 0,0-1 0 0 0,0 1 0 0 0,0 0 0 0 0,0 0 0 0 0,1 0 0 0 0,-1 0 1 0 0,0-1-1 0 0,1 1 0 0 0,-1 0 0 0 0,1 1 1 0 0,1-2 47 0 0,0 1-71 0 0,-1-2-72 0 0,1 1-75 0 0,-1 0-85 0 0,1 0-84 0 0,-1 0-84 0 0,0 0-87 0 0,-1 1-89 0 0,1 0-90 0 0,-1 1-93 0 0,0 0-94 0 0,0 4-1165 0 0,0 2-1161 0 0</inkml:trace>
  <inkml:trace contextRef="#ctx0" brushRef="#br0" timeOffset="816.32">964 127 7688 0 0,'0'-13'166'0'0,"0"10"29"0"0,0 1 14 0 0,3-11-25 0 0,0 7-157 0 0,2-4-16 0 0,-5 7 18 0 0,-1 0 54 0 0,0 1 44 0 0,-1-1 34 0 0,1 1-69 0 0,0 1 1 0 0,0-1-1 0 0,1 0 0 0 0,-1 1 1 0 0,0-1-1 0 0,1 0 0 0 0,-1 1 0 0 0,1-1 1 0 0,0 0-1 0 0,0 0 0 0 0,-1 0 1 0 0,1 0-93 0 0,0-3 283 0 0,1 0 171 0 0,-3-6 773 0 0,0 7-836 0 0,0 2-79 0 0,-1 0-112 0 0,1 2-152 0 0,-1 0-41 0 0,1 0 611 0 0,-1-3-22 0 0,-9-5-170 0 0,-3 4 75 0 0,-22 3 618 0 0,25 1-747 0 0,11 0-359 0 0,0 0 0 0 0,1 0 0 0 0,-1 0-1 0 0,0 0 1 0 0,1 0 0 0 0,-1 0 0 0 0,0 0 0 0 0,1 0-1 0 0,-1 1 1 0 0,0-1 0 0 0,1 0 0 0 0,-1 0 0 0 0,0 1 0 0 0,1-1-1 0 0,-1 0 1 0 0,1 1 0 0 0,-1-1 0 0 0,1 1 0 0 0,-1-1-1 0 0,1 1 1 0 0,-1-1 0 0 0,1 1 0 0 0,-1-1 0 0 0,1 1-1 0 0,-1-1 1 0 0,1 1-13 0 0,-5 4 124 0 0,-6-2-72 0 0,9-3-48 0 0,1 0-1 0 0,-1 0 0 0 0,0 1 1 0 0,0-1-1 0 0,1 1 0 0 0,-1-1 1 0 0,0 1-1 0 0,1-1 0 0 0,-1 1 1 0 0,1 0-1 0 0,-1 0 0 0 0,0 0 1 0 0,1 0-1 0 0,0 0 0 0 0,-1 0 1 0 0,1 0-1 0 0,0 1 0 0 0,0-1 1 0 0,-1 1-4 0 0,-14 11 12 0 0,0-8-1 0 0,0 8 32 0 0,3 3-33 0 0,8-3-10 0 0,-2-8 0 0 0,7-5 0 0 0,-1 0 0 0 0,1 0 0 0 0,0 0 0 0 0,-1 1 0 0 0,1-1 0 0 0,-1 0 0 0 0,1 1 0 0 0,0-1 0 0 0,-1 0 0 0 0,1 1 0 0 0,0-1 0 0 0,-1 1 0 0 0,1-1 0 0 0,0 0 0 0 0,0 1 0 0 0,-1-1 0 0 0,1 1 0 0 0,0-1 0 0 0,0 1 0 0 0,0-1 0 0 0,0 1 0 0 0,-1-1 0 0 0,1 1 0 0 0,0-1 0 0 0,0 1 0 0 0,0-1 0 0 0,0 1 0 0 0,0-1 0 0 0,0 1 0 0 0,0-1 0 0 0,1 1 0 0 0,-1-1 0 0 0,0 32 0 0 0,2-16 0 0 0,25 15-53 0 0,-23-21 45 0 0,-3-8 8 0 0,-1-1 0 0 0,1 0-1 0 0,0 1 1 0 0,0-1 0 0 0,-1 0-1 0 0,1 1 1 0 0,0-1 0 0 0,0 0-1 0 0,0 0 1 0 0,1 1 0 0 0,20 8 0 0 0,-18-9 0 0 0,-1 1 0 0 0,0 0 0 0 0,0-1 0 0 0,0 2 0 0 0,0-1 0 0 0,0 0 0 0 0,0 0 0 0 0,-1 1 0 0 0,1 0 0 0 0,-1-1 0 0 0,1 3 0 0 0,7 6 0 0 0,9 0 0 0 0,-3 1 0 0 0,-7-5 0 0 0,1 0 0 0 0,0-1 0 0 0,5 4 0 0 0,-4-5-11 0 0,-1 2-1 0 0,0-1 0 0 0,6 7 12 0 0,-7-6-12 0 0,1 0 0 0 0,1 0-1 0 0,7 4 13 0 0,-9-6 0 0 0,0 0 0 0 0,-1 1 0 0 0,1 0 0 0 0,-1 0 0 0 0,-1 1 0 0 0,3 2 0 0 0,-5-4 0 0 0,0 0 0 0 0,1-1 0 0 0,-1 0 0 0 0,2 1 0 0 0,13 9 0 0 0,14 31 0 0 0,-30-40 0 0 0,0 1 0 0 0,0 0 0 0 0,0-1 0 0 0,0 2 0 0 0,-1-1 0 0 0,0 1 0 0 0,0-2 0 0 0,-2-2 4 0 0,-1 0 0 0 0,1 0 0 0 0,0 0 0 0 0,-1 0 0 0 0,1 0 0 0 0,-1 0 0 0 0,0 0 0 0 0,0 0 0 0 0,0 0 0 0 0,-1 0 0 0 0,1 0-4 0 0,-1 6 16 0 0,0 2 12 0 0,-6 14 229 0 0,3-18-197 0 0,3-5-65 0 0,-4 6 156 0 0,1-1-52 0 0,-2-1-27 0 0,-3 1-10 0 0,-1 1 42 0 0,3 0-26 0 0,5-6-52 0 0,0 0-1 0 0,0 1 1 0 0,0-1 0 0 0,0 0 0 0 0,-1 0 0 0 0,1 0 0 0 0,-1-1 0 0 0,1 1 0 0 0,-1-1-1 0 0,-1 1-25 0 0,-23 4 154 0 0,12-1-85 0 0,12-3-60 0 0,-1-1 1 0 0,1 0 0 0 0,0 0 0 0 0,-1 0 0 0 0,1 0 0 0 0,0-1 0 0 0,-1 0 0 0 0,-1 1-10 0 0,-54-1 98 0 0,18 0-90 0 0,38 0-8 0 0,0-1 0 0 0,-1 1 0 0 0,1 0 0 0 0,0-1-1 0 0,0 0 1 0 0,0 0 0 0 0,0 0 0 0 0,-3-1 0 0 0,-7-4-61 0 0,5 4-70 0 0,0 1-53 0 0,7 1 152 0 0,0 0 0 0 0,0 0 1 0 0,1 0-1 0 0,-1 0 1 0 0,0 0-1 0 0,0 0 1 0 0,0 0-1 0 0,0 0 1 0 0,1 0-1 0 0,-1-1 1 0 0,0 1-1 0 0,0 0 1 0 0,0-1-1 0 0,1 1 1 0 0,-1-1 31 0 0,-1-2-164 0 0,1 1-2 0 0,0 1 22 0 0,1-1-41 0 0,-1 1-50 0 0,0 0-58 0 0,0 0-111 0 0,0 0-73 0 0,-1 1-65 0 0,0-1-54 0 0,-1 0-424 0 0,-1 0-75 0 0,-2-4-1010 0 0,-4-4-1186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28.2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443 17 7920 0 0,'0'0'174'0'0,"0"0"29"0"0,0 0 13 0 0,0 0-68 0 0,0 0-5 0 0,0 0 57 0 0,0 0 176 0 0,0 0 320 0 0,0 0 28 0 0,0 0-22 0 0,0 0-106 0 0,-2 0-48 0 0,-3-1-338 0 0,-7-3 594 0 0,8 1-526 0 0,3 1-195 0 0,-1 1-36 0 0,1 0-40 0 0,-1 0-48 0 0,0-1 200 0 0,0 1-42 0 0,-2 0 19 0 0,-5 4-34 0 0,8-2-50 0 0,-7 3 79 0 0,-2 2 56 0 0,-4-3 56 0 0,2-4-9 0 0,-9 1 158 0 0,5 3-161 0 0,5 2-159 0 0,8-4-54 0 0,0 1-1 0 0,0-1 0 0 0,0 0 1 0 0,0 0-1 0 0,-1 0 0 0 0,1-1 1 0 0,0 1-1 0 0,-1-1 0 0 0,-1 1-17 0 0,-11 0 65 0 0,0 5-21 0 0,1 1 3 0 0,-1-6 22 0 0,9-1-32 0 0,4 0-24 0 0,1 0-1 0 0,0 0 0 0 0,0 0 1 0 0,0 0-1 0 0,0 0 0 0 0,0 0 1 0 0,-1 1-1 0 0,1-1 0 0 0,0 1 0 0 0,-1 0-12 0 0,-5 4 39 0 0,7-4-29 0 0,-1 0 0 0 0,1 0 0 0 0,-1-1-1 0 0,1 1 1 0 0,-1 0 0 0 0,1 0 0 0 0,-1-1 0 0 0,1 1-1 0 0,-1-1 1 0 0,0 0 0 0 0,1 1 0 0 0,-1-1 0 0 0,1 0 0 0 0,-1 0-11 0 0,0 0 13 0 0,0 0-1 0 0,0 0 0 0 0,0 1 0 0 0,1-1 0 0 0,-1 1 0 0 0,0-1 0 0 0,1 1 0 0 0,-1-1 0 0 0,0 1 1 0 0,1 0-1 0 0,-1 0 0 0 0,1 0 0 0 0,-1 0-11 0 0,0 0 11 0 0,1 0-1 0 0,-1 0 1 0 0,1 0-1 0 0,-1-1 1 0 0,0 1 0 0 0,1 0-1 0 0,-1-1 1 0 0,0 1 0 0 0,1-1-1 0 0,-1 0 1 0 0,0 1 0 0 0,0-1-1 0 0,0 0-10 0 0,-9 2 46 0 0,-1 4-21 0 0,4-1-11 0 0,-8 0 61 0 0,0 8-6 0 0,0 1-15 0 0,3-9-44 0 0,13-5-9 0 0,0 1 0 0 0,-1 0 0 0 0,1-1-1 0 0,0 1 1 0 0,-1-1 0 0 0,1 1-1 0 0,0 0 1 0 0,0-1 0 0 0,0 1 0 0 0,0 0-1 0 0,0 0 1 0 0,0-1 0 0 0,0 1-1 0 0,0 0 1 0 0,0-1-1 0 0,0 9 56 0 0,0-6-59 0 0,0 35 3 0 0,-1-31 0 0 0,1-4 0 0 0,0-1 0 0 0,0 0 0 0 0,0 0 0 0 0,0 0 0 0 0,0 0 0 0 0,1 0 0 0 0,-1 1 0 0 0,1-1 0 0 0,-1 0 0 0 0,1 1 0 0 0,4 5 0 0 0,-4-7 0 0 0,0 1 0 0 0,0-1 0 0 0,0 0 0 0 0,0 1 0 0 0,-1 0 0 0 0,1-1 0 0 0,-1 1 0 0 0,1-1 0 0 0,-1 1 0 0 0,1-1 0 0 0,-1 1 0 0 0,0 0 0 0 0,0-1 0 0 0,0 1 0 0 0,0 0 0 0 0,1 0 0 0 0,-1 0 0 0 0,0 0 0 0 0,0-1 0 0 0,1 1 0 0 0,-1 0 0 0 0,1-1 0 0 0,0 1 0 0 0,0 0 0 0 0,-1-1 0 0 0,1 1 0 0 0,0-1 0 0 0,0 1 0 0 0,0 0 0 0 0,0-1 0 0 0,0 1 0 0 0,0-1 0 0 0,0 1 0 0 0,-1 0 0 0 0,1-1 0 0 0,0 1 0 0 0,-1 0 0 0 0,0-1 0 0 0,1 1 0 0 0,-1 0 0 0 0,0 0 0 0 0,0 0 0 0 0,0 35-5 0 0,0 49 85 0 0,0-82-74 0 0,0-1 0 0 0,1 0 0 0 0,-1 0 0 0 0,1 1 0 0 0,-1-1 0 0 0,1 0 0 0 0,0 0 0 0 0,0 0 0 0 0,2 3-6 0 0,2 9 11 0 0,-3-2 21 0 0,-1 0 0 0 0,0-1 0 0 0,-1 1 0 0 0,-1 8-32 0 0,1 2 12 0 0,0 54 51 0 0,0-41-62 0 0,10 22 59 0 0,-15-37-37 0 0,11 1 12 0 0,-5-17-30 0 0,1 0 0 0 0,-1 0 1 0 0,0-1-1 0 0,0 1 0 0 0,0 3-5 0 0,-1-6 5 0 0,0 0-1 0 0,0 0 1 0 0,-1 0 0 0 0,1 0-1 0 0,0 0 1 0 0,-1 0-1 0 0,1 0 1 0 0,-1-1-1 0 0,0 1 1 0 0,0 1-5 0 0,-1 0 6 0 0,0 1-1 0 0,1-1 1 0 0,-1 1 0 0 0,1 0 0 0 0,0-1 0 0 0,0 1 0 0 0,0 0-1 0 0,0 0 1 0 0,1 0 0 0 0,-1 0 0 0 0,1 2-6 0 0,1 6 9 0 0,-1-9-4 0 0,0 0 0 0 0,1 0 0 0 0,-1 0 0 0 0,0 0 0 0 0,-1 0 0 0 0,1-1 0 0 0,0 1 0 0 0,-1 0 0 0 0,0 0 0 0 0,1 0 0 0 0,-2 1-5 0 0,0 0 7 0 0,0 0-1 0 0,0 0 1 0 0,1 1 0 0 0,-1-1 0 0 0,1 1-1 0 0,0-1 1 0 0,0 1 0 0 0,0-1 0 0 0,1 1-1 0 0,0-1 1 0 0,0 1 0 0 0,0 0 0 0 0,0 0-7 0 0,0 52 176 0 0,0 25 194 0 0,0-79-298 0 0,0-1-1 0 0,0 9 0 0 0,0-8 14 0 0,0-3-10 0 0,0 2-1 0 0,0-2-60 0 0,-1 6-25 0 0,1-2 32 0 0,2-1 35 0 0,0 0 47 0 0,11 8-48 0 0,-12-11-55 0 0,0 1 1 0 0,0-1 0 0 0,0 1-1 0 0,0-1 1 0 0,0 0-1 0 0,0 1 1 0 0,0-1 0 0 0,0 0-1 0 0,0 0 1 0 0,0 1 0 0 0,0-1-1 0 0,0 0 1 0 0,1 0-1 0 0,-1 0 1 0 0,0-1 0 0 0,1 1-1 0 0,26-1 11 0 0,-26 1-6 0 0,0 1-1 0 0,0-1 1 0 0,-1 0-1 0 0,1 1 1 0 0,0 0-1 0 0,-1-1 1 0 0,1 1-1 0 0,0 0 1 0 0,-1 0-1 0 0,1-1 1 0 0,0 2-5 0 0,-1-1 0 0 0,0 0 0 0 0,0-1 0 0 0,0 1 0 0 0,0-1 0 0 0,0 1 1 0 0,0 0-1 0 0,0-1 0 0 0,0 0 0 0 0,0 1 0 0 0,0-1 0 0 0,0 0 1 0 0,0 1-1 0 0,0-1 0 0 0,0 0 0 0 0,0 0 0 0 0,1 0 0 0 0,-1 0 0 0 0,0 0 1 0 0,0 0-1 0 0,0 0 0 0 0,0-1 0 0 0,0 1 0 0 0,0 0 0 0 0,1-1 0 0 0,11-9 11 0 0,-6 6 40 0 0,2 5-52 0 0,-7-1 4 0 0,61 0-13 0 0,-61 0 6 0 0,0 0 0 0 0,0 0 0 0 0,-1-1 0 0 0,1 1 1 0 0,0 0-1 0 0,0-1 0 0 0,-1 1 0 0 0,1-1 0 0 0,0 0 0 0 0,-1 0 0 0 0,1 0 1 0 0,-1 0-1 0 0,1 0 4 0 0,10-5-43 0 0,0 4-46 0 0,4 3-203 0 0,-1 0 36 0 0,0-1-50 0 0,-6-1 59 0 0,-1-2-44 0 0,-4 1 97 0 0,0 0-44 0 0,1-1-142 0 0,0 0-79 0 0,2 0-82 0 0,2 0-84 0 0,17-8-777 0 0,-7 9-6 0 0</inkml:trace>
  <inkml:trace contextRef="#ctx0" brushRef="#br0" timeOffset="318.89">80 758 9728 0 0,'0'3'222'0'0,"0"-1"-158"0"0,0 2-16 0 0,0-3 9 0 0,0 2 71 0 0,0 0 97 0 0,3-3 69 0 0,13 0 498 0 0,1 0-119 0 0,-1 0-107 0 0,0 0-96 0 0,4 0-16 0 0,0 0-101 0 0,-5 0-142 0 0,0 0-37 0 0,16 0 95 0 0,8 0 3 0 0,-33-1-260 0 0,0 1 0 0 0,0-1 0 0 0,-1-1 0 0 0,1 1 1 0 0,3-2-13 0 0,-4 1 0 0 0,0 0 1 0 0,1 1-1 0 0,-1 0 1 0 0,1 0 0 0 0,3 0-1 0 0,10 2-2 0 0,10-2 1 0 0,-14-1-34 0 0,1-4-92 0 0,-13 4 78 0 0,0 1 0 0 0,0 0 1 0 0,1 0-1 0 0,-1 0 0 0 0,0 1 0 0 0,1-1 0 0 0,-1 1 0 0 0,2-1 49 0 0,3 1-166 0 0,-6 0 68 0 0,0 0-38 0 0,0 0-12 0 0,0-1-38 0 0,-1 1-43 0 0,1-1-47 0 0,-1 0-52 0 0,1 0-49 0 0,-1 0-42 0 0,1 0-37 0 0,0-1-134 0 0,0 0-36 0 0,3-3-1383 0 0</inkml:trace>
  <inkml:trace contextRef="#ctx0" brushRef="#br0" timeOffset="673.37">727 537 8464 0 0,'0'0'190'0'0,"0"0"28"0"0,0 0 10 0 0,3 0-26 0 0,7 0-96 0 0,-7 0-3 0 0,-3 0 118 0 0,0 0 184 0 0,0 3 10 0 0,0-3-398 0 0,0 1 1 0 0,0-1-1 0 0,0 1 1 0 0,0-1-1 0 0,0 1 1 0 0,0-1-1 0 0,0 0 1 0 0,0 1-1 0 0,0-1 1 0 0,0 1-1 0 0,0-1 1 0 0,1 0-1 0 0,-1 1 1 0 0,0-1-1 0 0,0 1 1 0 0,0-1-1 0 0,1 0 1 0 0,-1 1-1 0 0,0-1 0 0 0,0 0 1 0 0,1 1-1 0 0,-1-1 1 0 0,0 0-1 0 0,1 0 1 0 0,-1 1-1 0 0,0-1 1 0 0,1 0-1 0 0,-1 0 1 0 0,0 1-1 0 0,1-1 1 0 0,-1 0-18 0 0,7 5 291 0 0,-1 8 132 0 0,20 18 423 0 0,-24-26-733 0 0,-2-4-86 0 0,1 0 1 0 0,-1-1 0 0 0,0 1-1 0 0,1 0 1 0 0,-1-1 0 0 0,0 1-1 0 0,1-1 1 0 0,-1 1 0 0 0,0-1 0 0 0,1 1-1 0 0,-1-1 1 0 0,1 1 0 0 0,-1-1-1 0 0,1 1 1 0 0,0-1 0 0 0,-1 1-1 0 0,1-1 1 0 0,-1 0 0 0 0,1 1-1 0 0,0-1 1 0 0,-1 0 0 0 0,1 0-28 0 0,4 3 112 0 0,8 5 204 0 0,-2 2-36 0 0,0 3 21 0 0,4 10 102 0 0,-9-15-173 0 0,0 1 1 0 0,0-1 0 0 0,5 5-231 0 0,0-1 248 0 0,-2 1-44 0 0,0 3-4 0 0,3 9 44 0 0,10 17 179 0 0,-13-28-232 0 0,-1-2-55 0 0,2 4-8 0 0,11 23 104 0 0,0-2 396 0 0,20 26-628 0 0,-25-39 117 0 0,-10-17-56 0 0,0 0 0 0 0,0-1 0 0 0,0 1-1 0 0,1-1 1 0 0,1 1-61 0 0,-3-3 47 0 0,0 0 1 0 0,0 0-1 0 0,-1 1 0 0 0,0 0 1 0 0,0 0-1 0 0,0 0 0 0 0,3 4-47 0 0,0 5 93 0 0,1 4-5 0 0,-5-2-8 0 0,-3-16-74 0 0,0 1 0 0 0,0 0 0 0 0,0 0-1 0 0,0 0 1 0 0,0 0 0 0 0,0 0-1 0 0,0-1 1 0 0,0 1 0 0 0,1 0 0 0 0,-1 0-1 0 0,0 0 1 0 0,1 0 0 0 0,-1-1-1 0 0,1 2-5 0 0,6 3 51 0 0,-7-5-49 0 0,0 0-1 0 0,1 0 0 0 0,-1 0 1 0 0,0 0-1 0 0,1 1 1 0 0,-1-1-1 0 0,0 0 0 0 0,1 0 1 0 0,-1 1-1 0 0,0-1 0 0 0,1 0 1 0 0,-1 1-1 0 0,0-1 0 0 0,0 0 1 0 0,1 1-1 0 0,-1-1 1 0 0,0 1-1 0 0,0-1 0 0 0,0 0 1 0 0,1 1-1 0 0,-1-1 0 0 0,0 1 1 0 0,0-1-1 0 0,0 0 1 0 0,0 1-1 0 0,0-1 0 0 0,0 1 1 0 0,0-1-1 0 0,0 0 0 0 0,0 1 1 0 0,0 0-2 0 0,0 1 65 0 0,0-2-33 0 0,0 0-47 0 0,0 0-69 0 0,0 0-54 0 0,0-2-204 0 0,0-1 330 0 0,-1 0-108 0 0,1 2-110 0 0,-1-1-114 0 0,0 1-117 0 0,-1 0-121 0 0,0 0-124 0 0,0 0-128 0 0,0 0 339 0 0,1 0-36 0 0,-1 1-39 0 0,0-1-38 0 0,-4-3-1627 0 0,-4-5-1264 0 0</inkml:trace>
  <inkml:trace contextRef="#ctx0" brushRef="#br0" timeOffset="933.33">1074 458 7976 0 0,'0'0'174'0'0,"0"0"29"0"0,0 0 14 0 0,-2 0-26 0 0,1 0-188 0 0,0 0-1 0 0,1 0 1 0 0,-1 0-1 0 0,0 0 1 0 0,1 1 0 0 0,-1-1-1 0 0,0 0 1 0 0,1 0-1 0 0,-1 0 1 0 0,0 0-1 0 0,1 1 1 0 0,-1-1 0 0 0,0 0-1 0 0,1 1 1 0 0,-1-1-3 0 0,-1 7 18 0 0,2-3 49 0 0,0-4-67 0 0,0 2 139 0 0,0-2 159 0 0,-3 3 268 0 0,-8 7 11 0 0,9-7-26 0 0,2-2-359 0 0,1 0-42 0 0,-1 1 42 0 0,-1 2-99 0 0,-1 2-30 0 0,1-4 23 0 0,-4 6 83 0 0,0 2 67 0 0,2 3 47 0 0,3-4-134 0 0,0-2-40 0 0,0 2 14 0 0,0 12 95 0 0,0-12-104 0 0,0 2 53 0 0,-4 18 115 0 0,-4-2-37 0 0,7-25-222 0 0,-3 14 190 0 0,5 5-24 0 0,-1-5-77 0 0,-1-3-6 0 0,0 0 0 0 0,-1-1 0 0 0,-1 1 0 0 0,-2 8-106 0 0,4-17 20 0 0,0 1 23 0 0,0 1 1 0 0,1-1 0 0 0,-1 1-1 0 0,1 4-43 0 0,-2 24 166 0 0,-13 36 93 0 0,-2 2-37 0 0,-3 0-48 0 0,-2-3-53 0 0,21-51-103 0 0,1-15-11 0 0,0 1 1 0 0,0-1-1 0 0,0 0 0 0 0,-1 0 0 0 0,1 1 0 0 0,-1-1 0 0 0,0 0 1 0 0,0 1-8 0 0,-10 15 17 0 0,9-16-12 0 0,0 0 0 0 0,0 0 0 0 0,0 0 0 0 0,0 0 0 0 0,1 0-1 0 0,-1 0 1 0 0,1 0 0 0 0,0 1 0 0 0,0-1 0 0 0,0 0 0 0 0,1 1 0 0 0,-1-1-5 0 0,1 1-1 0 0,0-1 1 0 0,0 0 0 0 0,0 1 0 0 0,-1-1 0 0 0,1 0 0 0 0,-1 0-1 0 0,0 1 1 0 0,0-1 0 0 0,-1 2 0 0 0,-5 5-48 0 0,5-8-59 0 0,1-1-50 0 0,1 1-228 0 0,0 0 287 0 0,0 0 4 0 0,0-1-15 0 0,0 1-40 0 0,0-1-12 0 0,0 0-40 0 0,0 0-44 0 0,0 0-51 0 0,0-1-55 0 0,0 1-51 0 0,0 0-45 0 0,0-1-39 0 0,0 0-141 0 0,0 0-40 0 0,0 0-171 0 0,0 0-460 0 0</inkml:trace>
  <inkml:trace contextRef="#ctx0" brushRef="#br0" timeOffset="1287.25">1437 648 7800 0 0,'-13'13'174'0'0,"10"-10"29"0"0,3-3 13 0 0,-2 0-31 0 0,-9 0-90 0 0,9 0-2 0 0,2 2 105 0 0,0 2-101 0 0,1-1 40 0 0,4 7 414 0 0,-3-5-354 0 0,1-2-81 0 0,-1 1-110 0 0,3 9 307 0 0,2-8-123 0 0,-7-5-178 0 0,1 0 1 0 0,-1 0-1 0 0,0 1 0 0 0,1-1 0 0 0,-1 0 0 0 0,1 1 0 0 0,-1-1 0 0 0,0 0 1 0 0,1 1-1 0 0,-1-1 0 0 0,0 0 0 0 0,1 1 0 0 0,-1-1 0 0 0,0 1 0 0 0,0-1 1 0 0,1 0-1 0 0,-1 1 0 0 0,0-1 0 0 0,0 1 0 0 0,0-1 0 0 0,0 1 0 0 0,1-1 0 0 0,-1 1 1 0 0,0-1-1 0 0,0 1 0 0 0,0-1 0 0 0,0 1 0 0 0,0-1 0 0 0,0 1 0 0 0,0-1 1 0 0,0 1-1 0 0,-1 0-12 0 0,3 11 211 0 0,3-3-42 0 0,1 4 9 0 0,0 13 88 0 0,4-5-2 0 0,-5 5 18 0 0,6-2 78 0 0,-6 16 31 0 0,6-6 8 0 0,-6-3-7 0 0,0-14-208 0 0,-3-11-99 0 0,-1 1 0 0 0,1-1 1 0 0,-1 1-1 0 0,0 0 0 0 0,0 0 1 0 0,-1-1-86 0 0,0 10 163 0 0,-1-9-63 0 0,1 1 1 0 0,1 0-1 0 0,-1 0 0 0 0,1-1 1 0 0,1 3-101 0 0,2 6 155 0 0,-2-10-83 0 0,0 1 1 0 0,0 0 0 0 0,-1-1-1 0 0,0 1 1 0 0,0 0 0 0 0,-1 0-73 0 0,0 8 139 0 0,-1-9-67 0 0,1 1 0 0 0,0-1 0 0 0,1 0 0 0 0,-1 1 0 0 0,1-1 1 0 0,1 1-73 0 0,3 8 181 0 0,-3-11-143 0 0,-1-1 0 0 0,0 0 0 0 0,0 1 0 0 0,0-1 0 0 0,-1 1 0 0 0,1-1 0 0 0,-1 1 0 0 0,1-1 0 0 0,-1 1-38 0 0,0 6 76 0 0,0 1 35 0 0,0 47 554 0 0,0-42-527 0 0,0-3-88 0 0,-3 4 97 0 0,-7-3-4 0 0,10-14-137 0 0,-3 4 104 0 0,2-1-50 0 0,1 6-17 0 0,1-6-8 0 0,-4 13 65 0 0,-10-1-80 0 0,0-1-9 0 0,10-12 2 0 0,3-2-67 0 0,-2-2-37 0 0,0 0 62 0 0,1 1 0 0 0,0-1 0 0 0,0 1-1 0 0,0-1 1 0 0,0 0 0 0 0,0 1 0 0 0,0-1 0 0 0,1 0 0 0 0,-1 0-1 0 0,1 1 1 0 0,-1-1 0 0 0,1 0 0 0 0,-1-1 29 0 0,0-5-138 0 0,1 0-40 0 0,0 0-53 0 0,0-1-63 0 0,0 6 177 0 0,0-13-549 0 0,0 1-25 0 0</inkml:trace>
  <inkml:trace contextRef="#ctx0" brushRef="#br0" timeOffset="1666.65">1421 616 4656 0 0,'3'0'133'0'0,"4"0"-21"0"0,-1-2 27 0 0,0-2 81 0 0,1-3 217 0 0,-4 4 390 0 0,-3 3 34 0 0,2 0-479 0 0,-1 0-86 0 0,0 0-75 0 0,1 0-65 0 0,-1 0-58 0 0,-1 0-36 0 0,2 0-17 0 0,0 0 2 0 0,-1 0 14 0 0,0 0 50 0 0,2 0 462 0 0,-3 0-18 0 0,0 0-23 0 0,2 0-84 0 0,5 0-278 0 0,1 0 42 0 0,30 0 934 0 0,-26 0-873 0 0,0 0-102 0 0,-1 2-6 0 0,1 4 1 0 0,-10-5-146 0 0,-1 0 0 0 0,1 0 0 0 0,0 0 0 0 0,-1 0 0 0 0,1-1 0 0 0,0 1 0 0 0,-1 0 0 0 0,1-1 0 0 0,0 0 0 0 0,-1 1 0 0 0,1-1 1 0 0,0 0-1 0 0,0 0-20 0 0,8 0 119 0 0,14 0 98 0 0,-13 3-115 0 0,-7 3-38 0 0,-4-5-60 0 0,1-1-1 0 0,-1 1 1 0 0,0-1 0 0 0,0 1 0 0 0,1-1 0 0 0,-1 0-1 0 0,0 1 1 0 0,1-1 0 0 0,-1 0 0 0 0,0 1 0 0 0,1-1-1 0 0,-1 0 1 0 0,1 1 0 0 0,-1-1 0 0 0,0 0 0 0 0,1 0-1 0 0,-1 1 1 0 0,1-1 0 0 0,-1 0 0 0 0,1 0 0 0 0,-1 0-1 0 0,1 0 1 0 0,-1 0 0 0 0,1 0 0 0 0,-1 1 0 0 0,1-1 0 0 0,-1 0-1 0 0,1-1 1 0 0,-1 1 0 0 0,1 0 0 0 0,-1 0 0 0 0,1 0-4 0 0,1 0 8 0 0,-1 0 1 0 0,1 0-1 0 0,0 1 1 0 0,-1-1-1 0 0,1 0 1 0 0,0 1-1 0 0,-1-1 1 0 0,1 1-1 0 0,-1 0 1 0 0,1 0-1 0 0,-1-1 1 0 0,1 1-1 0 0,-1 0 1 0 0,1 0-9 0 0,6 4 22 0 0,-3-2-18 0 0,-5-3 0 0 0,1 0-1 0 0,0 0 0 0 0,-1 1 0 0 0,1-1 1 0 0,-1 0-1 0 0,1 1 0 0 0,0-1 1 0 0,-1 0-1 0 0,1 1 0 0 0,-1-1 0 0 0,1 1 1 0 0,-1-1-1 0 0,1 1 0 0 0,-1-1 1 0 0,0 1-1 0 0,1 0 0 0 0,-1-1 0 0 0,1 1 1 0 0,-1-1-1 0 0,0 1 0 0 0,0 0 1 0 0,1 0-4 0 0,1 4 24 0 0,2 1 3 0 0,1-1-1 0 0,0 1 0 0 0,0 0 0 0 0,0-1 1 0 0,4 3-27 0 0,0 0 18 0 0,-9-8-16 0 0,1 1 1 0 0,-1-1 0 0 0,0 0 0 0 0,0 0 0 0 0,1 1 0 0 0,-1-1 0 0 0,0 0 0 0 0,0 0-1 0 0,0 1 1 0 0,0-1 0 0 0,1 0 0 0 0,-1 1 0 0 0,0-1 0 0 0,0 0 0 0 0,0 1 0 0 0,0-1-1 0 0,0 0 1 0 0,0 1 0 0 0,0-1 0 0 0,0 0 0 0 0,0 0 0 0 0,0 1 0 0 0,0-1-1 0 0,0 0 1 0 0,0 1 0 0 0,0-1-3 0 0,1 9 41 0 0,0-1-1 0 0,1 1 0 0 0,0-1 1 0 0,3 5-41 0 0,2 14 84 0 0,-2-11-40 0 0,-3-13-33 0 0,-1 0-1 0 0,0 0 0 0 0,0-1 1 0 0,-1 1-1 0 0,1 0 1 0 0,-1 0-1 0 0,1 0 0 0 0,-1 1 1 0 0,0-1-1 0 0,0 0 1 0 0,0 0-1 0 0,0 0 1 0 0,-1 2-11 0 0,-10 16 109 0 0,6 6 10 0 0,-6-6 1 0 0,8-9-65 0 0,2-8-40 0 0,0 0 0 0 0,0 0-1 0 0,-1 0 1 0 0,0 0 0 0 0,1 0 0 0 0,-1-1-1 0 0,0 1 1 0 0,-1 0-15 0 0,-4 7 9 0 0,3-4 10 0 0,0-1-1 0 0,0-1 1 0 0,0 1 0 0 0,-5 4-19 0 0,3-4 19 0 0,0 1 0 0 0,0 1 0 0 0,1-1 0 0 0,0 1 0 0 0,0 0-19 0 0,-9 13 32 0 0,1-2 28 0 0,-1-1 0 0 0,-1 0 1 0 0,-6 4-61 0 0,14-15 27 0 0,4-3-21 0 0,0-1 1 0 0,-1 0 0 0 0,1 0-1 0 0,-1 0 1 0 0,1 0 0 0 0,-2 0-7 0 0,-26 12-15 0 0,25-13-27 0 0,5-2 40 0 0,0 0 0 0 0,0 0 0 0 0,-1 0 0 0 0,1 0 0 0 0,0 0 0 0 0,0-1 0 0 0,0 1 0 0 0,0 0 0 0 0,0-1 0 0 0,0 1 0 0 0,0-1 0 0 0,-1 1 0 0 0,1-1 2 0 0,-5-3-43 0 0,2 2-23 0 0,-1-1-41 0 0,1 2-53 0 0,0 0-63 0 0,4 1 212 0 0,0 0 0 0 0,0 0 0 0 0,0 0 0 0 0,0 0 0 0 0,0 0 0 0 0,0 0-1 0 0,0 0 1 0 0,0 0 0 0 0,-1 0 0 0 0,1 0 0 0 0,0 0 0 0 0,0 0 0 0 0,0 0 0 0 0,0 0 0 0 0,0 0-1 0 0,0 0 1 0 0,0 0 0 0 0,0 0 0 0 0,0 0 0 0 0,0 0 0 0 0,-1 0 0 0 0,1 0 0 0 0,0 0 0 0 0,0 0-1 0 0,0 0 1 0 0,0 0 0 0 0,0 0 0 0 0,0 0 0 0 0,0 0 0 0 0,0 0 0 0 0,0 0 0 0 0,0 0 0 0 0,0 0-1 0 0,0-1 1 0 0,0 1 0 0 0,0 0 0 0 0,0 0 0 0 0,-1 0 0 0 0,1 0 0 0 0,0 0 0 0 0,0 0 0 0 0,0 0-1 0 0,0 0 1 0 0,0 0 0 0 0,0 0 0 0 0,0 0 0 0 0,0-1 0 0 0,0 1 0 0 0,0 0 0 0 0,0 0 0 0 0,0 0-1 0 0,0 0 1 0 0,0 0 0 0 0,0 0 0 0 0,0 0 0 0 0,1 0 0 0 0,-1 0 11 0 0,0-14-653 0 0</inkml:trace>
  <inkml:trace contextRef="#ctx0" brushRef="#br0" timeOffset="2126.67">1942 664 9096 0 0,'0'0'200'0'0,"0"2"33"0"0,0 5 198 0 0,0 1-373 0 0,0 6-36 0 0,0-7-2 0 0,0-1 34 0 0,0 1 36 0 0,1-2 36 0 0,1-1 38 0 0,8 1 319 0 0,-3 6-10 0 0,0 3-106 0 0,-5-10-228 0 0,8 16 414 0 0,-2-2-84 0 0,8 10 178 0 0,-7-16-450 0 0,1 2 53 0 0,23 35 634 0 0,-21-29-535 0 0,-4-6-144 0 0,-4-2-53 0 0,0-2 17 0 0,-2-2-41 0 0,1 2 13 0 0,7 9 102 0 0,-5-11-14 0 0,0 1 0 0 0,-1-1 0 0 0,3 8-229 0 0,-3-4 167 0 0,0-2-69 0 0,2 6 164 0 0,-1-5-63 0 0,0-3-102 0 0,-3-2-57 0 0,-2 3-30 0 0,0-2-9 0 0,2 11 4 0 0,-2-18-3 0 0,0 1 1 0 0,0-1 0 0 0,0 1-1 0 0,1-1 1 0 0,-1 0 0 0 0,0 1-1 0 0,0-1 1 0 0,1 0 0 0 0,-1 1-1 0 0,0-1 1 0 0,1 0 0 0 0,-1 1-1 0 0,1-1 1 0 0,-1 0 0 0 0,0 1-1 0 0,1-1 1 0 0,-1 0 0 0 0,1 0-1 0 0,-1 0 1 0 0,0 0 0 0 0,1 1-1 0 0,-1-1 1 0 0,1 0 0 0 0,-1 0-1 0 0,1 0 1 0 0,-1 0 0 0 0,1 0-1 0 0,-1 0 1 0 0,1 0 0 0 0,-1 0-3 0 0,2 0 51 0 0,-4 2 6 0 0,-8 9 61 0 0,7-8 6 0 0,3-1 18 0 0,-3 9 8 0 0,3-11-146 0 0,0 0-1 0 0,-1 0 0 0 0,1 1 1 0 0,0-1-1 0 0,0 0 0 0 0,0 0 1 0 0,-1 0-1 0 0,1 0 0 0 0,0 0 0 0 0,0 1 1 0 0,0-1-1 0 0,-1 0 0 0 0,1 0 1 0 0,0 0-1 0 0,0 0 0 0 0,0 0 1 0 0,-1 0-1 0 0,1 0 0 0 0,0 0 0 0 0,0 0 1 0 0,-1 0-1 0 0,1 0 0 0 0,0 0 1 0 0,0 0-1 0 0,-1 0 0 0 0,1 0 1 0 0,0 0-1 0 0,0 0 0 0 0,-1 0 1 0 0,1 0-1 0 0,0 0 0 0 0,0 0 0 0 0,-1 0 1 0 0,1 0-1 0 0,0 0 0 0 0,0 0 1 0 0,0-1-1 0 0,-1 1 0 0 0,1 0 1 0 0,0 0-1 0 0,0 0 0 0 0,0 0 0 0 0,0-1 1 0 0,-1 1-1 0 0,1 0 0 0 0,0 0-3 0 0,-5-11 147 0 0,-8 6-23 0 0,2-2 20 0 0,1-3-34 0 0,-5-14 34 0 0,13 19-127 0 0,0 0 1 0 0,0 0-1 0 0,1 0 0 0 0,-1 0 1 0 0,1-1-1 0 0,0 1 1 0 0,1 0-1 0 0,-1-2-17 0 0,1 3 12 0 0,0 1-1 0 0,0 0 0 0 0,-1 0 0 0 0,1-1 0 0 0,-1 1 0 0 0,0 0 1 0 0,0 0-1 0 0,0 0 0 0 0,-1-3-11 0 0,-4-9 35 0 0,5 8-14 0 0,0 0-1 0 0,0 0 1 0 0,0 0-1 0 0,1-1 1 0 0,0 1-1 0 0,1-3-20 0 0,0-21 81 0 0,1-4-80 0 0,0 29-15 0 0,-1 0-1 0 0,1 0 1 0 0,0 0-1 0 0,0 0 0 0 0,2-3 15 0 0,0 0-24 0 0,0-1 0 0 0,-1 1-1 0 0,0-1 1 0 0,-1 0 24 0 0,0 1-9 0 0,1-1 1 0 0,0 1-1 0 0,1-1 0 0 0,0 1 9 0 0,5-11-24 0 0,1 1 0 0 0,1 0 0 0 0,1 1 0 0 0,1 0 0 0 0,0 0 0 0 0,14-12 24 0 0,-9 14-10 0 0,8 1-33 0 0,-23 13 37 0 0,-1 0 0 0 0,0 0-1 0 0,1 1 1 0 0,0-1 0 0 0,-1 1 0 0 0,1 0-1 0 0,0 0 1 0 0,0 0 0 0 0,0 0 0 0 0,-1 0-1 0 0,1 1 1 0 0,0-1 0 0 0,0 1 0 0 0,0 0-1 0 0,0 0 1 0 0,3 0 6 0 0,-1 0-6 0 0,0 0-53 0 0,7 1-161 0 0,-9-1 145 0 0,-1 0 0 0 0,1 0 0 0 0,-1 0 0 0 0,1-1-1 0 0,-1 1 1 0 0,1 0 0 0 0,-1-1 0 0 0,1 0 0 0 0,0 0 75 0 0,-2 1 2 0 0,1-2-23 0 0,1 1-36 0 0,-1 0-39 0 0,-1 1-38 0 0,1-1-39 0 0,-1 1-40 0 0,1-1-41 0 0,-1 1-41 0 0,1 0-43 0 0,-1 1-42 0 0,1-1-44 0 0,-1 1-44 0 0,1-1-45 0 0,0 1-47 0 0,0 0-45 0 0,1 1-48 0 0,-2-2 376 0 0,5 2-1910 0 0,4-1-1236 0 0</inkml:trace>
  <inkml:trace contextRef="#ctx0" brushRef="#br0" timeOffset="2572.87">2384 727 4536 0 0,'0'0'133'0'0,"2"0"-5"0"0,7 0-281 0 0,-2 0 114 0 0,-1 0 101 0 0,0 0 84 0 0,-1 0 101 0 0,-1 0 65 0 0,0 0 38 0 0,4 0 523 0 0,-3 0-385 0 0,-2 0-244 0 0,1 0-50 0 0,-2 0-12 0 0,0 0-34 0 0,2 1 77 0 0,5 0 140 0 0,-6-1-204 0 0,0-1 47 0 0,1 1 13 0 0,-1-1 54 0 0,0 0 64 0 0,1-1 72 0 0,-2 1-285 0 0,12-6 274 0 0,-7 5-189 0 0,1 0 106 0 0,-4 1-114 0 0,0 1 37 0 0,1-3 360 0 0,-3 1-517 0 0,0 0 41 0 0,2-2 153 0 0,7-6 458 0 0,-7 6-527 0 0,1 0-66 0 0,-3 3-112 0 0,0-1-33 0 0,19-8 401 0 0,-10 7-169 0 0,-1-2 88 0 0,-5 2-113 0 0,1-1 36 0 0,-1 0 39 0 0,0-1 46 0 0,-3 3-257 0 0,14-13 166 0 0,-8 3-149 0 0,-2-1-25 0 0,-2 12-51 0 0,-1-1-6 0 0,5-13 77 0 0,0 0-1 0 0,-3 7-39 0 0,-5 8-39 0 0,0 0-1 0 0,0 0 1 0 0,0 0-1 0 0,0 0 1 0 0,0 0-1 0 0,0 0 1 0 0,1 0-1 0 0,-1 0 1 0 0,0-1-1 0 0,0 1 1 0 0,0 0-1 0 0,0 0 1 0 0,0 0-1 0 0,0 0 1 0 0,0 0-1 0 0,0 0 1 0 0,0-1 0 0 0,0 1-1 0 0,0 0 1 0 0,0 0-1 0 0,0 0 1 0 0,1 0-1 0 0,-1 0 1 0 0,0-1-1 0 0,0 1 1 0 0,0 0-1 0 0,0 0 1 0 0,0 0-1 0 0,-1 0 1 0 0,1 0-1 0 0,0-1 1 0 0,0 1-1 0 0,0 0 1 0 0,0 0-1 0 0,0 0 1 0 0,0 0-1 0 0,0 0 1 0 0,0-1-1 0 0,0 1 1 0 0,0 0-1 0 0,0 0 0 0 0,-3-4 19 0 0,-8-9 14 0 0,7 7 32 0 0,5 3-49 0 0,-1 3-16 0 0,1 0 0 0 0,-1 0 0 0 0,0 0 0 0 0,0 0 0 0 0,0 0 0 0 0,0-1 0 0 0,0 1 0 0 0,0 0-1 0 0,0 0 1 0 0,1 0 0 0 0,-1 0 0 0 0,0 0 0 0 0,0-1 0 0 0,0 1 0 0 0,0 0 0 0 0,0 0 0 0 0,0 0 0 0 0,0 0 0 0 0,0-1 0 0 0,0 1 0 0 0,0 0 0 0 0,0 0 0 0 0,0 0 0 0 0,0 0 0 0 0,0-1 0 0 0,0 1 0 0 0,0 0 0 0 0,0 0 0 0 0,0 0 0 0 0,0-1 0 0 0,0 1 0 0 0,0 0 0 0 0,0 0 0 0 0,0 0 0 0 0,-1 0 0 0 0,1 0 0 0 0,-16-20 63 0 0,0 7 4 0 0,5 7-17 0 0,-7-4-9 0 0,18 10-40 0 0,0 0 0 0 0,0 0 0 0 0,0-1 0 0 0,0 1 0 0 0,0 0-1 0 0,0 0 1 0 0,0 0 0 0 0,0 0 0 0 0,0 0 0 0 0,0 0 0 0 0,0 0 0 0 0,0 0 0 0 0,-1 0 0 0 0,1-1 0 0 0,0 1 0 0 0,0 0 0 0 0,0 0 0 0 0,0 0 0 0 0,0 0 0 0 0,0 0-1 0 0,0 0 1 0 0,-1 0 0 0 0,1 0 0 0 0,0 0 0 0 0,0 0 0 0 0,0 0 0 0 0,0 0 0 0 0,0 0 0 0 0,0 0 0 0 0,0 0 0 0 0,-1 0 0 0 0,1 0 0 0 0,0 0 0 0 0,0 0 0 0 0,0 0 0 0 0,0 0-1 0 0,0 0 1 0 0,0 0 0 0 0,0 0 0 0 0,-1 0 0 0 0,1 0 0 0 0,0 0 0 0 0,0 0 0 0 0,0 1 0 0 0,0-1 0 0 0,0 0 0 0 0,0 0 0 0 0,0 0 0 0 0,0 0 0 0 0,0 0 0 0 0,-1 0-1 0 0,1 0 1 0 0,0 0 0 0 0,0 0 0 0 0,0 1 0 0 0,0-1 0 0 0,0 0-1 0 0,-13 13 13 0 0,-33 36-26 0 0,44-46 5 0 0,-1 1 0 0 0,1 0 0 0 0,0 0 0 0 0,1 0 0 0 0,-1 0 0 0 0,1 0 0 0 0,-1 3 8 0 0,-3 7-11 0 0,-6 5 11 0 0,8-15 0 0 0,1 1 0 0 0,-1-1 0 0 0,1 0 0 0 0,0 1 0 0 0,-1 2 0 0 0,-2 22 0 0 0,0-13 0 0 0,3-10 0 0 0,0 1 0 0 0,1 0 0 0 0,-1-1 0 0 0,1 1 0 0 0,1 0 0 0 0,0 0 0 0 0,-1 1 0 0 0,0 0 0 0 0,0 1 0 0 0,-1-1 0 0 0,-2 8 0 0 0,2-9 0 0 0,0 0 0 0 0,1 1 0 0 0,0-1 0 0 0,0 7 0 0 0,1 13 34 0 0,0 25 132 0 0,0-51-157 0 0,0 1 0 0 0,0 0-1 0 0,0-1 1 0 0,0 1 0 0 0,0 0-1 0 0,1-1 1 0 0,-1 1 0 0 0,1 0-1 0 0,-1-1 1 0 0,1 1 0 0 0,0-1-1 0 0,0 1 1 0 0,-1-1 0 0 0,1 1-1 0 0,1 0-8 0 0,3 6 30 0 0,0 2 10 0 0,-4-8-35 0 0,0 1-1 0 0,0-1 1 0 0,0 0-1 0 0,0 0 1 0 0,1 0-1 0 0,-1 1 1 0 0,1-2-1 0 0,-1 1 0 0 0,1 0-4 0 0,6 6 33 0 0,-5-5-23 0 0,0 1 0 0 0,0-1 0 0 0,1 0 0 0 0,-1 0 0 0 0,1-1-1 0 0,0 1-9 0 0,27 13 71 0 0,-28-15-66 0 0,-1 0 0 0 0,0-1 0 0 0,1 1 1 0 0,-1 0-1 0 0,0-1 0 0 0,1 0 0 0 0,-1 0 0 0 0,1 1 0 0 0,-1-2 0 0 0,3 1-5 0 0,14 1 2 0 0,-9 2-2 0 0,11 2 0 0 0,13-13 0 0 0,-14 5-3 0 0,8-2-81 0 0,-14 1-17 0 0,1-2-53 0 0,-9 3 25 0 0,-1 1 38 0 0,5-2-4 0 0,11-1-45 0 0,-15 4 62 0 0,1 0-44 0 0,-1 0-67 0 0,1 0-80 0 0,0-1-97 0 0,0 1-113 0 0,-4 0 192 0 0,1 0-36 0 0,-1 0-36 0 0,1 0-39 0 0,-1-1-41 0 0,1 1-44 0 0,-1-1-44 0 0,1 0-48 0 0,9-4-1395 0 0,6-3-1112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47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0 7080 0 0,'0'3'89'0'0,"0"-1"-53"0"0,0 1-57 0 0,0 3-92 0 0,0-4 90 0 0,0 0 48 0 0,0 0 69 0 0,0 0 69 0 0,0 1 89 0 0,0-1 107 0 0,0 0 121 0 0,0-2-450 0 0,0-1-1 0 0,0 1 1 0 0,0-1-1 0 0,0 1 0 0 0,0-1 1 0 0,0 1-1 0 0,0-1 1 0 0,0 1-1 0 0,-1-1 1 0 0,1 1-1 0 0,0-1 1 0 0,0 1-1 0 0,0 0 1 0 0,-1-1-1 0 0,1 1 1 0 0,0-1-1 0 0,0 1 1 0 0,-1 0-1 0 0,1-1 1 0 0,0 1-1 0 0,-1 0 1 0 0,1-1-1 0 0,0 1 1 0 0,-1 0-1 0 0,1-1 1 0 0,-1 1-1 0 0,1 0 1 0 0,0 0-1 0 0,-1-1 0 0 0,0 1-29 0 0,-15-1 902 0 0,11 1-681 0 0,2 0 363 0 0,3 0-38 0 0,-2-3-8 0 0,-9-7-14 0 0,11 10-516 0 0,0 0 0 0 0,0-1 1 0 0,0 1-1 0 0,0 0 0 0 0,0 0 0 0 0,0 0 1 0 0,0 0-1 0 0,0 0 0 0 0,0 0 1 0 0,-1 0-1 0 0,1 0 0 0 0,0-1 1 0 0,0 1-1 0 0,0 0 0 0 0,0 0 0 0 0,0 0 1 0 0,0 0-1 0 0,0 0 0 0 0,0 0 1 0 0,-1 0-1 0 0,1 0 0 0 0,0 0 1 0 0,0 0-1 0 0,0 0 0 0 0,0 0 1 0 0,0 0-1 0 0,0 0 0 0 0,0 0 0 0 0,-1 0 1 0 0,1 0-1 0 0,0 0 0 0 0,0 0 1 0 0,0 0-1 0 0,0 0 0 0 0,0 0 1 0 0,0 0-1 0 0,0 0 0 0 0,-1 0 0 0 0,1 0 1 0 0,0 0-1 0 0,0 0 0 0 0,0 0 1 0 0,0 0-1 0 0,0 0 0 0 0,0 0 1 0 0,0 1-1 0 0,0-1 0 0 0,-1 0 0 0 0,1 0 1 0 0,0 0-1 0 0,0 0 0 0 0,0 0 1 0 0,0 0-1 0 0,0 0 0 0 0,0 0 1 0 0,0 1-1 0 0,0-1-8 0 0,-11 10 451 0 0,10-8-232 0 0,-1-1-50 0 0,0 0-44 0 0,1-1-36 0 0,-3 0 17 0 0,-2-1-63 0 0,5 1-5 0 0,0 0 38 0 0,-12 0 212 0 0,13 0-284 0 0,0 0 0 0 0,0 0 0 0 0,-1 0 0 0 0,1 0 0 0 0,0 0 0 0 0,0 0 0 0 0,0 0 0 0 0,0 0 0 0 0,0 0 0 0 0,0 0 0 0 0,0 0 0 0 0,0 0 0 0 0,0 0 1 0 0,0 0-1 0 0,-1 0 0 0 0,1 0 0 0 0,0 0 0 0 0,0 0 0 0 0,0 0 0 0 0,0 0 0 0 0,0 0 0 0 0,0 0 0 0 0,0 0 0 0 0,0 0 0 0 0,0 0 0 0 0,0 0 0 0 0,0 0 0 0 0,0 0 0 0 0,-1 0 0 0 0,1 0 0 0 0,0 0 0 0 0,0 0 0 0 0,0 1 0 0 0,0-1 1 0 0,0 0-1 0 0,0 0 0 0 0,0 0 0 0 0,0 0 0 0 0,0 0 0 0 0,0 0 0 0 0,0 0 0 0 0,0 0 0 0 0,0 0 0 0 0,0 0 0 0 0,0 0 0 0 0,0 1 0 0 0,0-1 0 0 0,0 0 0 0 0,0 0 0 0 0,0 0 0 0 0,0 0 0 0 0,0 0 0 0 0,0 0 0 0 0,0 0 0 0 0,0 0 1 0 0,0 0-1 0 0,0 1-4 0 0,0-1 10 0 0,0 1-1 0 0,0-1 1 0 0,0 1 0 0 0,0-1 0 0 0,0 0 0 0 0,0 1 0 0 0,0-1 0 0 0,0 1 0 0 0,0-1 0 0 0,0 1 0 0 0,0-1 0 0 0,-1 1 0 0 0,1-1 0 0 0,0 1 0 0 0,0-1 0 0 0,0 1 0 0 0,-1-1 0 0 0,1 0 0 0 0,0 1 0 0 0,-1-1 0 0 0,1 1 0 0 0,0-1 0 0 0,-1 0 0 0 0,1 1 0 0 0,-1-1 0 0 0,1 0 0 0 0,0 0 0 0 0,-1 1 0 0 0,1-1 0 0 0,-1 0 0 0 0,1 0 0 0 0,-1 0 0 0 0,1 0-1 0 0,-1 1 1 0 0,1-1 0 0 0,-1 0 0 0 0,1 0 0 0 0,-1 0 0 0 0,1 0 0 0 0,-1 0 0 0 0,1 0 0 0 0,-1 0-10 0 0,-4 2 106 0 0,3 0-101 0 0,1-1 1 0 0,0 0-1 0 0,0 1 1 0 0,0-1 0 0 0,0 1-1 0 0,0-1 1 0 0,0 1-1 0 0,0 0 1 0 0,0-1 0 0 0,1 1-1 0 0,-1 0 1 0 0,1-1-1 0 0,-1 1 1 0 0,1 0 0 0 0,0 1-6 0 0,-3 2 64 0 0,2-4-63 0 0,0 0 0 0 0,-1 0 1 0 0,1 1-1 0 0,0-1 1 0 0,0 0-1 0 0,0 1 1 0 0,1-1-1 0 0,-1 1 1 0 0,0-1-1 0 0,0 1 1 0 0,1-1-1 0 0,-1 1 1 0 0,1 0-1 0 0,0-1 1 0 0,-1 1-1 0 0,1 0 1 0 0,0-1-1 0 0,0 2-1 0 0,0-1 4 0 0,0-1 0 0 0,-1 1 0 0 0,1 0 0 0 0,0 0 0 0 0,-1-1 0 0 0,1 1 0 0 0,-1 0 0 0 0,0 0 0 0 0,1-1 0 0 0,-1 1 0 0 0,0-1 0 0 0,0 1 0 0 0,0-1-4 0 0,0 1 0 0 0,0-1 0 0 0,0 1 0 0 0,0 0 0 0 0,0-1 1 0 0,1 1-1 0 0,-1 0 0 0 0,1-1 0 0 0,-1 1 0 0 0,1 0 0 0 0,0 0 0 0 0,-1-1 0 0 0,1 1 1 0 0,0 0-1 0 0,0 5 0 0 0,1 0 0 0 0,0 0 0 0 0,0 0 0 0 0,1 0 0 0 0,0-1 0 0 0,0 1 0 0 0,0 0 0 0 0,0-1 0 0 0,1 12 0 0 0,-3-17 0 0 0,0 1 0 0 0,0-1 0 0 0,0 0 0 0 0,0 1 0 0 0,0-1 0 0 0,0 1 0 0 0,1-1 0 0 0,-1 0 0 0 0,1 1 0 0 0,-1 0 0 0 0,27 29 0 0 0,-23-21 0 0 0,-3-9 0 0 0,-1 1 0 0 0,0-1 0 0 0,1 0 0 0 0,-1 0 0 0 0,0 0 0 0 0,1 0 0 0 0,0 0 0 0 0,-1 0 0 0 0,1 0 0 0 0,0 0 0 0 0,-1 0 0 0 0,1 0 0 0 0,0-1 0 0 0,0 1 0 0 0,0 0 0 0 0,-1 0 0 0 0,1-1 0 0 0,0 1 0 0 0,0 0 0 0 0,0-1 0 0 0,0 1 0 0 0,1-1 0 0 0,-1 1 0 0 0,0-1 0 0 0,0 0 0 0 0,0 1 0 0 0,0-1 0 0 0,0 0 0 0 0,0 0 0 0 0,1 0 0 0 0,-1 0 0 0 0,0 0 0 0 0,1 0 0 0 0,11 0 3 0 0,-1 0 35 0 0,26 0 193 0 0,-36 0-217 0 0,-1 0 1 0 0,1 0-1 0 0,0-1 1 0 0,-1 1 0 0 0,1-1-1 0 0,0 1 1 0 0,-1-1-1 0 0,1 1 1 0 0,-1-1 0 0 0,1 0-1 0 0,-1 1 1 0 0,1-1-1 0 0,-1 0 1 0 0,1 0-15 0 0,6-4 86 0 0,2 0 42 0 0,-8 4-100 0 0,1 0 0 0 0,-1 0 0 0 0,0 0 0 0 0,0-1 1 0 0,0 1-1 0 0,0-1 0 0 0,0 1 0 0 0,0-1 0 0 0,0 0-28 0 0,11-9 153 0 0,10-13 80 0 0,-21 23-214 0 0,-1-1 1 0 0,0 0-1 0 0,0 1 0 0 0,0-1 0 0 0,0 0 1 0 0,0 0-1 0 0,-1 1 0 0 0,1-1 1 0 0,0 0-1 0 0,-1 0 0 0 0,1 0 1 0 0,-1 0-1 0 0,0 0 0 0 0,0-1-19 0 0,0-9 116 0 0,-1-2-27 0 0,5-10 2 0 0,7 1-27 0 0,-7 9 0 0 0,-5-1-66 0 0,0 7 4 0 0,1 1-3 0 0,0-8 0 0 0,-2 5-34 0 0,0 6-7 0 0,-5-10-123 0 0,0 3-96 0 0,4 10 156 0 0,1 0-22 0 0,0 0 7 0 0,1 1-42 0 0,-1-1-51 0 0,1 0-57 0 0,0 0-65 0 0,1 0-60 0 0,-1-1-52 0 0,1 1-48 0 0,-1-1-40 0 0,1 1-33 0 0,-2-1-641 0 0,-2-1-842 0 0,-5 3-1163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48.0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 9616 0 0,'0'0'216'0'0,"0"0"32"0"0,0 0 12 0 0,1 0-106 0 0,1 0-79 0 0,34-2 773 0 0,-28 0-466 0 0,-1-2-38 0 0,2-1-39 0 0,-6 4-258 0 0,-1 0 53 0 0,2 1 73 0 0,1 0 156 0 0,1 0 68 0 0,-1-1-169 0 0,-2 0-86 0 0,1 0-64 0 0,4-4 115 0 0,2-1 79 0 0,3 4 46 0 0,-6 1-193 0 0,6-4 331 0 0,-8 2-298 0 0,-2 1-85 0 0,1-1-66 0 0,5 0 143 0 0,1 3-64 0 0,18 1-66 0 0,-25-1-152 0 0,0 0 107 0 0,-1 0 69 0 0,4 0 138 0 0,-4 0-153 0 0,0 0-33 0 0,0 0-62 0 0,0 0-84 0 0,-1 0 27 0 0,0 0-33 0 0,1 0-36 0 0,-1 0-41 0 0,0 0-41 0 0,0 0-47 0 0,1 0-49 0 0,-1 0-51 0 0,-1 0 78 0 0,0 0-49 0 0,0 0-42 0 0,0 0-37 0 0,0 0-137 0 0,0 0-37 0 0,0 0-1418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48.3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8352 0 0,'0'0'190'0'0,"0"0"28"0"0,0 0 7 0 0,0 0-76 0 0,0 0-15 0 0,0 0 43 0 0,0 0 148 0 0,0 0 275 0 0,0 0 22 0 0,0 0-8 0 0,0 0-39 0 0,2 0-20 0 0,9 0-3 0 0,-9 0-18 0 0,1 0-74 0 0,4-2-167 0 0,2-2-64 0 0,6-3 87 0 0,-9 5-136 0 0,-1 4 41 0 0,-1 4-19 0 0,-4-6-193 0 0,0 1 0 0 0,0-1 1 0 0,0 1-1 0 0,0-1 0 0 0,0 0 0 0 0,0 1 0 0 0,1-1 1 0 0,-1 0-1 0 0,0 1 0 0 0,0-1 0 0 0,0 0 0 0 0,1 0 1 0 0,-1 1-1 0 0,0-1 0 0 0,1 0 0 0 0,-1 0 1 0 0,0 1-1 0 0,0-1 0 0 0,1 0 0 0 0,-1 0 0 0 0,0 0 1 0 0,1 1-1 0 0,-1-1 0 0 0,1 0 0 0 0,-1 0 0 0 0,0 0 1 0 0,1 0-1 0 0,-1 0 0 0 0,0 0 0 0 0,1 0 0 0 0,-1 0 1 0 0,1 0-1 0 0,-1 0 0 0 0,0 0 0 0 0,1 0 0 0 0,-1 0 1 0 0,0 0-1 0 0,1 0 0 0 0,-1 0 0 0 0,1 0 1 0 0,-1 0-1 0 0,0-1 0 0 0,1 1 0 0 0,-1 0 0 0 0,0 0 1 0 0,1 0-1 0 0,-1-1 0 0 0,0 1 0 0 0,0 0-9 0 0,9-5 147 0 0,-8 4-116 0 0,0 0 0 0 0,1 0 1 0 0,-1 0-1 0 0,1 0 0 0 0,-1 1 1 0 0,1-1-1 0 0,-1 1 0 0 0,1-1 1 0 0,0 1-1 0 0,-1-1 0 0 0,1 1 1 0 0,-1 0-1 0 0,1 0 0 0 0,0 0-31 0 0,10 0 221 0 0,0 0-68 0 0,26 0 154 0 0,-24 0-124 0 0,-8-3-23 0 0,-4 1-359 0 0,0 0 93 0 0,0 1 79 0 0,0 0 63 0 0,1-1 70 0 0,5-1 332 0 0,-4 2-293 0 0,1 1-92 0 0,-3 0-80 0 0,0-1-44 0 0,1 1-52 0 0,-1 0-56 0 0,1 0-64 0 0,-1 0-71 0 0,0 0 63 0 0,0 0-37 0 0,0 0-37 0 0,-1 0-40 0 0,1 0-42 0 0,0 0-44 0 0,0 0-46 0 0,0 0-47 0 0,1 0-231 0 0,0 0-86 0 0,1 0-1234 0 0,5 0-1190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46.7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411 222 9440 0 0,'0'0'216'0'0,"-3"-3"32"0"0,-7-7 9 0 0,7 7-109 0 0,3 0-77 0 0,0-1-37 0 0,-3-5-24 0 0,-2 1-25 0 0,-1-4 23 0 0,4 1 93 0 0,2 7-54 0 0,0 0 33 0 0,0-4 168 0 0,0 2 34 0 0,0-1 49 0 0,0-15 877 0 0,0 13-735 0 0,0 0-89 0 0,0 5-245 0 0,0 1-43 0 0,-2-3 338 0 0,-9-7-1 0 0,6 0 6 0 0,-2 8-133 0 0,7 5-287 0 0,-1 0-1 0 0,1 0 1 0 0,-1-1-1 0 0,1 1 1 0 0,0 0-1 0 0,-1 0 1 0 0,1 0-1 0 0,0-1 1 0 0,-1 1-1 0 0,1 0 1 0 0,0-1-1 0 0,0 1 1 0 0,-1 0-1 0 0,1-1 1 0 0,0 1-1 0 0,0 0 1 0 0,-1-1-1 0 0,1 1 1 0 0,0-1-1 0 0,0 1 1 0 0,0 0-1 0 0,0-1 1 0 0,0 1-1 0 0,0-1 1 0 0,0 1-1 0 0,-1 0 1 0 0,1-1-1 0 0,0 1 1 0 0,1-1-1 0 0,-1 1 1 0 0,0-1-19 0 0,0 1 7 0 0,0 0 1 0 0,0 0 0 0 0,0 0 0 0 0,0 0-1 0 0,0 0 1 0 0,0 0 0 0 0,0 0 0 0 0,0-1-1 0 0,0 1 1 0 0,0 0 0 0 0,0 0 0 0 0,0 0-1 0 0,0 0 1 0 0,0 0 0 0 0,0 0 0 0 0,0 0 0 0 0,0 0-1 0 0,0 0 1 0 0,0 0 0 0 0,0-1 0 0 0,0 1-1 0 0,0 0 1 0 0,0 0 0 0 0,0 0 0 0 0,0 0-1 0 0,-1 0 1 0 0,1 0 0 0 0,0 0 0 0 0,0 0-1 0 0,0 0 1 0 0,0 0 0 0 0,0 0 0 0 0,0 0 0 0 0,0 0-1 0 0,0 0 1 0 0,0 0 0 0 0,0-1 0 0 0,0 1-1 0 0,0 0 1 0 0,-1 0 0 0 0,1 0 0 0 0,0 0-1 0 0,0 0 1 0 0,0 0 0 0 0,0 0 0 0 0,0 0-1 0 0,0 0 1 0 0,0 0 0 0 0,0 0 0 0 0,0 0 0 0 0,0 0-1 0 0,-1 0 1 0 0,1 0 0 0 0,0 0 0 0 0,0 0-1 0 0,0 0 1 0 0,0 1-8 0 0,-12-4 424 0 0,-2-8 69 0 0,12 10-305 0 0,1 0-36 0 0,-2 0 64 0 0,0 0-79 0 0,-1 1-74 0 0,1 0-22 0 0,0-1 54 0 0,-5-4 55 0 0,7 4-126 0 0,0 0 0 0 0,-1 0-1 0 0,1 1 1 0 0,-1-1 0 0 0,1 0 0 0 0,-1 1 0 0 0,1-1-1 0 0,-1 0 1 0 0,0 1 0 0 0,1 0 0 0 0,-1-1 0 0 0,0 1-1 0 0,1 0 1 0 0,-1 0-24 0 0,-8 0 169 0 0,-14-1 296 0 0,17 2-352 0 0,0 2-59 0 0,-16 10 247 0 0,10-6-192 0 0,8-4-89 0 0,-1 0-34 0 0,-25 2 68 0 0,-1 21-44 0 0,27-23-10 0 0,4-3 0 0 0,1 0 0 0 0,-1 1 0 0 0,0-1 0 0 0,1 0 0 0 0,-1 1 0 0 0,1-1 0 0 0,-1 0 0 0 0,1 1 0 0 0,-1-1 0 0 0,0 1 0 0 0,1-1 0 0 0,-1 1 0 0 0,1-1 0 0 0,0 1 0 0 0,-1-1 0 0 0,1 1 0 0 0,-1-1 0 0 0,1 1 0 0 0,0 0 0 0 0,0-1 0 0 0,-1 1 0 0 0,1 0 0 0 0,-2 4 0 0 0,-11 11-18 0 0,11-15 10 0 0,1 0 0 0 0,0 1 0 0 0,-1-1 0 0 0,1 0 1 0 0,0 1-1 0 0,0-1 0 0 0,0 1 0 0 0,0-1 0 0 0,0 1 0 0 0,0-1 0 0 0,1 1 1 0 0,-1 0-1 0 0,1-1 0 0 0,-1 1 0 0 0,1 0 0 0 0,-1 0 0 0 0,1-1 0 0 0,0 1 0 0 0,0 0 8 0 0,0 1-10 0 0,0-1 0 0 0,-1 1 0 0 0,1-1 0 0 0,0 1 0 0 0,-1 0 0 0 0,1-1-1 0 0,-1 0 1 0 0,0 1 0 0 0,0-1 0 0 0,0 1 0 0 0,-1 1 10 0 0,-4 8-5 0 0,4 7 45 0 0,2 26 158 0 0,0-1-108 0 0,0 9-90 0 0,0 26-129 0 0,0-68 87 0 0,1-1 0 0 0,1 0 0 0 0,0 1 0 0 0,0-1 1 0 0,1 1 41 0 0,5 23-88 0 0,4 0 70 0 0,-8-24 18 0 0,-1 0 0 0 0,1 0 0 0 0,0 5 0 0 0,1 27-12 0 0,5-5-36 0 0,-5-9 37 0 0,-3-15 11 0 0,0-1 0 0 0,0-1 0 0 0,2 1-1 0 0,0 2 1 0 0,19 51 0 0 0,-20-56 0 0 0,-1 1 0 0 0,-1-1 0 0 0,0 1 0 0 0,0-1 0 0 0,-1 5 0 0 0,1-4 0 0 0,0 1 0 0 0,0-1 0 0 0,1 1 0 0 0,0-1 0 0 0,1 0 0 0 0,0 0 0 0 0,1 2 0 0 0,8 30 0 0 0,4 37 60 0 0,-13-45-48 0 0,-4-29-8 0 0,2 1 0 0 0,-1-1-1 0 0,1 1 1 0 0,0 4-4 0 0,3 4 28 0 0,-2-9-22 0 0,-1 0-1 0 0,1 0 1 0 0,-1 1 0 0 0,0-1 0 0 0,-1 0 0 0 0,1 1 0 0 0,-1-1 0 0 0,0 0 0 0 0,0 1 0 0 0,-1 0-6 0 0,-10 21 53 0 0,10-23-48 0 0,0 1-1 0 0,1-1 1 0 0,-1 1-1 0 0,1-1 1 0 0,0 1 0 0 0,0 3-5 0 0,1 17 85 0 0,-2-21-69 0 0,1 0 0 0 0,0 0-1 0 0,-1 0 1 0 0,0 0-1 0 0,0 0 1 0 0,0 0 0 0 0,-1-1-1 0 0,1 1 1 0 0,-1 0-1 0 0,-1 2-15 0 0,2-4 10 0 0,0 0 0 0 0,0 1-1 0 0,1-1 1 0 0,-1 0-1 0 0,1 1 1 0 0,-1-1 0 0 0,1 0-1 0 0,0 1 1 0 0,0-1-1 0 0,0 3-9 0 0,-1 11 30 0 0,-5 0-9 0 0,5-13-9 0 0,0 0 1 0 0,-1 0 0 0 0,1 0-1 0 0,-1-1 1 0 0,1 1-1 0 0,-1-1 1 0 0,0 1 0 0 0,0-1-1 0 0,0 0 1 0 0,0 0 0 0 0,-3 2-13 0 0,-8 1 24 0 0,8 6 29 0 0,-6-6-26 0 0,6 5 26 0 0,0-7-46 0 0,-3-3-35 0 0,6 0 3 0 0,1 0 1 0 0,-1 0-1 0 0,0-1 1 0 0,1 1-1 0 0,-1 0 1 0 0,0-1 0 0 0,1 1-1 0 0,-1-1 1 0 0,1 0-1 0 0,-1 1 1 0 0,1-1-1 0 0,-1 0 1 0 0,1 0-1 0 0,0 0 1 0 0,-1 0 0 0 0,1 0-1 0 0,0 0 1 0 0,-1-1 24 0 0,-1-1-278 0 0,3 3 76 0 0,0-2-37 0 0,0-2 4 0 0,-1 1-44 0 0,-1 0-204 0 0,-1 2-54 0 0,-4-4-461 0 0,7 4 893 0 0,-1 0 1 0 0,1 1-1 0 0,0-1 0 0 0,-1 0 0 0 0,1 0 1 0 0,0 0-1 0 0,0 0 0 0 0,0 1 0 0 0,0-1 1 0 0,-1 0-1 0 0,1 0 0 0 0,0 0 0 0 0,1 0 1 0 0,-1 0 104 0 0</inkml:trace>
  <inkml:trace contextRef="#ctx0" brushRef="#br0" timeOffset="247.63">1 790 9504 0 0,'0'0'216'0'0,"0"0"32"0"0,0 0 9 0 0,0 0-91 0 0,0 0-27 0 0,0 0 36 0 0,0 0 137 0 0,0 0 255 0 0,2 0 10 0 0,41 0 1111 0 0,-33 0-1354 0 0,0 0-32 0 0,2 0-19 0 0,0 0-69 0 0,0 0-84 0 0,0 0-98 0 0,3-2 35 0 0,8-5-16 0 0,-17 6-36 0 0,-1-1-1 0 0,0 1 1 0 0,0 0 0 0 0,0 0 0 0 0,4 0-15 0 0,19 2 17 0 0,-21-1-17 0 0,1 1 0 0 0,-1-2-1 0 0,1 1 1 0 0,-1-1 0 0 0,1 0 0 0 0,1-1 0 0 0,-5 1-18 0 0,0 0-36 0 0,0 0-37 0 0,0 0-39 0 0,2-1-101 0 0,0 1-72 0 0,-1-1-73 0 0,0 1-76 0 0,1 0-78 0 0,-1 0-80 0 0,1 0-82 0 0,-1 1-85 0 0,4 0-1085 0 0,1 0-1052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17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16 318 9216 0 0,'0'0'208'0'0,"0"2"33"0"0,0-1-230 0 0,0-1-1 0 0,0 1 1 0 0,0-1 0 0 0,0 1-1 0 0,0-1 1 0 0,0 0 0 0 0,0 1 0 0 0,0-1-1 0 0,0 1 1 0 0,0-1 0 0 0,0 1-1 0 0,0-1 1 0 0,0 0 0 0 0,-1 1-1 0 0,1-1 1 0 0,0 0 0 0 0,0 1-1 0 0,-1-1 1 0 0,1 0 0 0 0,0 1 0 0 0,0-1-1 0 0,-1 0 1 0 0,1 1 0 0 0,0-1-1 0 0,-1 0 1 0 0,1 0 0 0 0,0 1-1 0 0,-1-1 1 0 0,1 0 0 0 0,0 0-1 0 0,-1 0-10 0 0,-6 5 137 0 0,7-4-134 0 0,-1 0 0 0 0,1 0 0 0 0,0-1 0 0 0,-1 1 0 0 0,1 0 0 0 0,0 0 0 0 0,0 0 0 0 0,-1-1 0 0 0,1 1 1 0 0,0 0-1 0 0,0 0 0 0 0,0 0 0 0 0,0 0 0 0 0,0 0-3 0 0,0 3 18 0 0,0 0 36 0 0,0 4 154 0 0,0 0 120 0 0,0 0 105 0 0,0 1 159 0 0,0 0 92 0 0,0-2-54 0 0,0 1 38 0 0,0 16 1624 0 0,0-14-1336 0 0,0 0-46 0 0,0 1-105 0 0,0-2-203 0 0,0-4-351 0 0,0 0-38 0 0,0 0-41 0 0,0 0-44 0 0,0-1-47 0 0,0 1-51 0 0,3-7 24 0 0,8-12-44 0 0,-10 12-9 0 0,-1-1-1 0 0,1 0 1 0 0,0 0-1 0 0,-1 0 0 0 0,1 0 1 0 0,-1 0-1 0 0,0-1 1 0 0,0 1-1 0 0,0 0 0 0 0,-1 0 1 0 0,1 0-1 0 0,-1-3 9 0 0,4-4 44 0 0,-1 5-46 0 0,0 2-6 0 0,-1 1-1 0 0,1-1 1 0 0,-1 0-1 0 0,0 0 1 0 0,0 0-1 0 0,0 0 1 0 0,0 0-1 0 0,-1 0 1 0 0,1 0-1 0 0,-1-1 1 0 0,0 1-1 0 0,0-1 0 0 0,0-1 0 0 0,1 0 0 0 0,0 0 0 0 0,0-1 0 0 0,0 1 0 0 0,2-4 0 0 0,-1 3 0 0 0,0 1 0 0 0,0-1 0 0 0,-1 0 0 0 0,0 0 0 0 0,-1 0 0 0 0,1 0 0 0 0,-1-1 0 0 0,1 0 0 0 0,0 1 0 0 0,0-1 0 0 0,0 0 0 0 0,1 1 0 0 0,0-1 0 0 0,3-9 0 0 0,0-13 0 0 0,6 8-16 0 0,-5-1-47 0 0,-5 17 32 0 0,0 0 1 0 0,1 0-1 0 0,-1 0 1 0 0,1 0-1 0 0,2-2 31 0 0,-2 3-35 0 0,0 1 0 0 0,1-1 0 0 0,-1 1 0 0 0,1 0-1 0 0,2-2 36 0 0,2-3-82 0 0,1-1 34 0 0,6-7 25 0 0,2 1 53 0 0,-14 13-24 0 0,0 1 1 0 0,0-1-1 0 0,0 1 1 0 0,0 0-1 0 0,0-1 1 0 0,0 1-1 0 0,0 0 0 0 0,0 0 1 0 0,1 0-1 0 0,-1 1 1 0 0,0-1-1 0 0,0 0 1 0 0,1 1-1 0 0,1-1-6 0 0,15 1-120 0 0,18 0-182 0 0,-27 1 234 0 0,-3 1 42 0 0,4 9-14 0 0,0-8 12 0 0,-9-3 25 0 0,-1 0 1 0 0,1 0-1 0 0,-1 0 1 0 0,1 1 0 0 0,-1-1-1 0 0,1 0 1 0 0,-1 1-1 0 0,0 0 1 0 0,1-1-1 0 0,-1 1 1 0 0,1 0-1 0 0,-1-1 1 0 0,0 1-1 0 0,0 0 1 0 0,0 0 0 0 0,1 0-1 0 0,-1 0 1 0 0,0 0-1 0 0,0 1 1 0 0,0 0 2 0 0,10 18-49 0 0,13 20 44 0 0,-22-36 5 0 0,0-1 0 0 0,0 1 0 0 0,0 0 0 0 0,-1 0 0 0 0,1 0 0 0 0,-1 0 0 0 0,0 0 0 0 0,0 0 0 0 0,3 9 0 0 0,6 8 0 0 0,-4 5 0 0 0,4-5 0 0 0,-5 5 0 0 0,1-10 0 0 0,-4-13 0 0 0,-1 0 0 0 0,0 1 0 0 0,0-1 0 0 0,0 0 0 0 0,-1 1 0 0 0,1-1 0 0 0,-1 1 0 0 0,1 1 0 0 0,-3 11 10 0 0,2 0 23 0 0,15 18 62 0 0,-13-31-75 0 0,-1 4 11 0 0,-2 11 66 0 0,1-15-12 0 0,0-3-16 0 0,0 0 1 0 0,0 0 15 0 0,0 0-14 0 0,0 0-66 0 0,-1 1 1 0 0,1-1-1 0 0,-1 0 1 0 0,1 0-1 0 0,-1 0 1 0 0,1 0-1 0 0,-1 0 1 0 0,0 0-1 0 0,1 0 1 0 0,-1 0-1 0 0,1 0 1 0 0,-1 0-1 0 0,1 0 1 0 0,-1 0-1 0 0,0 0 1 0 0,1 0-1 0 0,-1-1 1 0 0,1 1-1 0 0,-1 0 1 0 0,1 0-1 0 0,-1 0 1 0 0,1-1-6 0 0,-1 1 1 0 0,1-1 0 0 0,0 1 0 0 0,0 0 0 0 0,0-1 1 0 0,0 1-1 0 0,-1 0 0 0 0,1-1 0 0 0,0 1 1 0 0,0-1-1 0 0,0 1 0 0 0,0 0 0 0 0,0-1 1 0 0,0 1-1 0 0,0-1 0 0 0,0 1 0 0 0,0 0 0 0 0,0-1 1 0 0,0 1-1 0 0,0-1 0 0 0,1 1 0 0 0,-1 0 1 0 0,0-1-2 0 0,1-1 1 0 0,0-1 0 0 0,0 1 0 0 0,0 0-1 0 0,0 0 1 0 0,1 0 0 0 0,-1 0 0 0 0,2-2-1 0 0,2-4 48 0 0,1-6-37 0 0,6-13 6 0 0,-1 8 27 0 0,2-5-31 0 0,8-13-14 0 0,-7 18 4 0 0,22-28-39 0 0,-10 21-73 0 0,11 5-49 0 0,-13 8 42 0 0,-8 2 16 0 0,3-2 13 0 0,-13 10 64 0 0,-1-1 0 0 0,1 1-1 0 0,0 1 1 0 0,0-1 0 0 0,0 1 0 0 0,5-2 23 0 0,-9 4-4 0 0,6-2-36 0 0,1 0 0 0 0,-1-1 1 0 0,0 0-1 0 0,5-2 40 0 0,-10 4-5 0 0,-1 0 1 0 0,1 0-1 0 0,0 0 0 0 0,0 1 0 0 0,0 0 0 0 0,0-1 1 0 0,0 1-1 0 0,0 0 0 0 0,0 1 0 0 0,0-1 1 0 0,1 0 4 0 0,4 1-16 0 0,-6-1 13 0 0,0 0 0 0 0,-1 0 0 0 0,1 0 1 0 0,0 0-1 0 0,0 1 0 0 0,-1-1 0 0 0,1 1 0 0 0,-1-1 0 0 0,1 1 0 0 0,0-1 0 0 0,-1 1 0 0 0,1 0 1 0 0,-1 0-1 0 0,0 0 0 0 0,2 0 3 0 0,5 4-21 0 0,2 0 11 0 0,-8-4 9 0 0,1 0-1 0 0,-1 0 1 0 0,0 0-1 0 0,0 0 1 0 0,0 1 0 0 0,0-1-1 0 0,0 1 1 0 0,0 0-1 0 0,0 0 2 0 0,4 3-18 0 0,10 13-21 0 0,-14-14 39 0 0,1 0-1 0 0,-1 0 1 0 0,-1 0-1 0 0,1 0 0 0 0,0 3 1 0 0,1 3 0 0 0,10 24 0 0 0,-8-26 0 0 0,-4-7 0 0 0,0 1 0 0 0,0-1 0 0 0,0 1 0 0 0,-1-1 0 0 0,1 1 0 0 0,0-1 0 0 0,-1 1 0 0 0,1 0 0 0 0,-1-1 0 0 0,1 1 0 0 0,-1 0 0 0 0,0-1 0 0 0,0 1 0 0 0,0 0 0 0 0,0 0 0 0 0,1 9 0 0 0,0-6 0 0 0,-1-1 0 0 0,0 1 0 0 0,0 0 0 0 0,0 0 0 0 0,0-1 0 0 0,-1 1 0 0 0,1 0 0 0 0,-1 0 0 0 0,-1 2 0 0 0,-3 1 0 0 0,4-7 0 0 0,0 1 0 0 0,0-1 0 0 0,0 1 0 0 0,0-1 0 0 0,1 1 0 0 0,-1-1 0 0 0,0 1 0 0 0,1-1 0 0 0,0 1 0 0 0,-1 0 0 0 0,1-1 0 0 0,0 1 0 0 0,0 0 0 0 0,-1-1 0 0 0,1 31 0 0 0,0-27 1 0 0,0 2 4 0 0,0 10 27 0 0,0-14-107 0 0,0-1-48 0 0,0 2 39 0 0,0-3 17 0 0,0 1-35 0 0,0-1-15 0 0,0 0-33 0 0,0 0-41 0 0,0 0-43 0 0,0-1-48 0 0,0 1-45 0 0,0-1-41 0 0,0 1-37 0 0,0-1-265 0 0,0 0-61 0 0,0 0-49 0 0,0 0-35 0 0,0 0-1463 0 0,0 0-1296 0 0</inkml:trace>
  <inkml:trace contextRef="#ctx0" brushRef="#br0" timeOffset="968.42">1436 144 10336 0 0,'0'0'233'0'0,"0"0"39"0"0,0-2 15 0 0,0-11-95 0 0,0 7-106 0 0,0 4-67 0 0,0-4-33 0 0,0-1 45 0 0,0-4 39 0 0,0 7-34 0 0,-1 0 39 0 0,-1-3 173 0 0,-2 0 140 0 0,-9-7 657 0 0,9 10-731 0 0,1 2-158 0 0,1-1-41 0 0,1 2 96 0 0,0-1-39 0 0,-1 0 70 0 0,2-1-90 0 0,0-1-84 0 0,0 0-16 0 0,-1 2 64 0 0,-7-10 360 0 0,-2 3-56 0 0,-1 3-51 0 0,-2 3-48 0 0,-1 1-46 0 0,0 1-40 0 0,-1 1-37 0 0,1 1-35 0 0,-11-1 48 0 0,15 0-188 0 0,7-1-17 0 0,1 1-1 0 0,-1 0 1 0 0,0 0 0 0 0,0 0-1 0 0,0 0 1 0 0,0 0 0 0 0,1 1-1 0 0,-1-1 1 0 0,0 1 0 0 0,0 0-1 0 0,0 0-5 0 0,-2 6 0 0 0,5-7 0 0 0,0 0 0 0 0,0 1 0 0 0,-1-1 0 0 0,1 1 0 0 0,0-1 0 0 0,-1 0 0 0 0,1 1 0 0 0,0-1 0 0 0,-1 1 0 0 0,1-1 0 0 0,0 0 0 0 0,-1 1 0 0 0,1-1 0 0 0,-1 0 0 0 0,1 0 0 0 0,-1 1 0 0 0,1-1 0 0 0,0 0 0 0 0,-1 0 0 0 0,1 0 0 0 0,-1 0 0 0 0,1 0 0 0 0,-1 1 0 0 0,1-1 0 0 0,-1 0 0 0 0,1 0 0 0 0,-1 0 0 0 0,1 0 0 0 0,-1 0 0 0 0,1-1 0 0 0,-1 1 0 0 0,0 0 0 0 0,0 0 0 0 0,-1 0 0 0 0,0 0 0 0 0,1 1 0 0 0,-1-1 0 0 0,0 1 0 0 0,1-1 0 0 0,-1 1 0 0 0,1-1 0 0 0,-1 1 0 0 0,1 0 0 0 0,-1-1 0 0 0,1 1 0 0 0,-1 0 0 0 0,1 0 0 0 0,-7 4 0 0 0,-5 1 0 0 0,7 4 0 0 0,-7-5 0 0 0,-3 8 0 0 0,8-5 0 0 0,6-6 0 0 0,0-1 0 0 0,1 1 0 0 0,-1-1 0 0 0,0 1 0 0 0,1-1 0 0 0,-1 1 0 0 0,1 0 0 0 0,-1 0 0 0 0,1 0 0 0 0,0 0 0 0 0,0 0 0 0 0,0 0 0 0 0,0 0 0 0 0,0 0 0 0 0,1 0 0 0 0,-1 1 0 0 0,1-1 0 0 0,-1 0 0 0 0,1 2 0 0 0,-3 14 0 0 0,-7 8 0 0 0,9-23 0 0 0,0 0 0 0 0,0 0 1 0 0,0 0-1 0 0,1 0 0 0 0,0 0 0 0 0,-1 0 0 0 0,1 0 0 0 0,0 0 0 0 0,0 0 0 0 0,1 2 0 0 0,0 13-74 0 0,-1-16 69 0 0,1-1 0 0 0,-1 1 1 0 0,0 0-1 0 0,1-1 0 0 0,-1 1 0 0 0,1 0 0 0 0,0-1 0 0 0,-1 1 0 0 0,1-1 0 0 0,0 1 1 0 0,1 0 4 0 0,3 7-28 0 0,11 23-39 0 0,-14-28 63 0 0,-1-3 2 0 0,-1 0-1 0 0,0-1 1 0 0,0 1 0 0 0,1 0 0 0 0,-1-1 0 0 0,0 1 0 0 0,1-1 0 0 0,-1 1-1 0 0,1 0 1 0 0,-1-1 0 0 0,1 1 0 0 0,-1-1 0 0 0,1 0 0 0 0,-1 1 0 0 0,1-1 0 0 0,-1 1-1 0 0,1-1 1 0 0,-1 0 0 0 0,1 1 0 0 0,0-1 0 0 0,-1 0 0 0 0,1 1 2 0 0,4 1-13 0 0,58 29 2 0 0,-49-20 11 0 0,-13-9 0 0 0,1 0 0 0 0,0 0 0 0 0,0-1 0 0 0,-1 1 0 0 0,1-1 0 0 0,0 1 0 0 0,1-1 0 0 0,-1 0 0 0 0,2 1 0 0 0,9 1 0 0 0,-11-3 0 0 0,0 1 0 0 0,1-1 0 0 0,-1 1 0 0 0,0 0 0 0 0,0-1 0 0 0,1 1 0 0 0,-1 0 0 0 0,0 1 0 0 0,0-1 0 0 0,0 0 0 0 0,0 0 0 0 0,0 1 0 0 0,-1-1 0 0 0,1 1 0 0 0,9 9 0 0 0,-7-6 0 0 0,-1-2 0 0 0,1 1 0 0 0,0 0 0 0 0,0-1 0 0 0,0 1 0 0 0,1-1 0 0 0,-1-1 0 0 0,1 1 0 0 0,0 0 0 0 0,-1-1 0 0 0,5 1 0 0 0,17 10 0 0 0,-7-2 0 0 0,-16-10 0 0 0,-1 0 0 0 0,1 0 0 0 0,-1 0 0 0 0,0 1 0 0 0,0-1 0 0 0,1 1 0 0 0,-1-1 0 0 0,0 1 0 0 0,-1 0 0 0 0,1 0 0 0 0,0 0 0 0 0,1 1 0 0 0,2 13 0 0 0,8-1 14 0 0,0-1 50 0 0,-9-8 1 0 0,-5 3-60 0 0,1-6 7 0 0,0 10 70 0 0,0-10 20 0 0,0-3 2 0 0,0 0 0 0 0,-3 2 7 0 0,0 2-49 0 0,-3 5-16 0 0,4-4 21 0 0,1 0 82 0 0,0 1 112 0 0,-2-3-150 0 0,-2 2-59 0 0,-10 11 139 0 0,9-11-147 0 0,-1-1 63 0 0,-2-5-81 0 0,7 1-5 0 0,0 0-6 0 0,0 0-1 0 0,1 0 1 0 0,-1 1-1 0 0,0-1 1 0 0,0 0-1 0 0,1 1 1 0 0,-1-1-1 0 0,0 1 0 0 0,1 0 1 0 0,-1 0-1 0 0,1 0 1 0 0,-1-1-1 0 0,1 1 1 0 0,-1 1-15 0 0,-5 2 29 0 0,3-3 0 0 0,0 0-1 0 0,-1 0 0 0 0,1 0 1 0 0,0-1-1 0 0,-1 1 0 0 0,1-1 1 0 0,0 0-1 0 0,-1-1 0 0 0,-3 0-28 0 0,-8 1 81 0 0,-27 0 101 0 0,-72 0 116 0 0,105 0-295 0 0,-11 0 48 0 0,-8 0-30 0 0,26 0 11 0 0,3-3-80 0 0,0 2-9 0 0,0 0 41 0 0,0-3 100 0 0,0 2-159 0 0,0 1-24 0 0,0 0-52 0 0,0 0-63 0 0,0-1-71 0 0,0 2 106 0 0,1 0 81 0 0,-1 0-33 0 0,0 0-9 0 0,1 0-34 0 0,-1 0-37 0 0,1 0-43 0 0,-1 0 254 0 0,1 0-300 0 0,0 0-43 0 0,0 0-40 0 0,0 0-37 0 0,1-1-267 0 0,-1 1-61 0 0,1-1-46 0 0,-1 0-35 0 0,1-3-1479 0 0,-1-5-1306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53.2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 7136 0 0,'0'-9'21'0'0,"0"-4"161"0"0,0 9 14 0 0,0 14-53 0 0,1-5-35 0 0,-1-1 88 0 0,2 0 53 0 0,1 3 405 0 0,0-3-316 0 0,-2-2-226 0 0,0 0-36 0 0,0 0-43 0 0,0 0-52 0 0,2 9 498 0 0,-3 1-42 0 0,0-10-365 0 0,0 0 1 0 0,-1 0 0 0 0,1 0 0 0 0,1 0 0 0 0,-1 0 0 0 0,0 0 0 0 0,0 0 0 0 0,1-1 0 0 0,-1 1-1 0 0,1 0 1 0 0,0 1-73 0 0,3 6 277 0 0,5 6 221 0 0,-1-1-46 0 0,-3-5-257 0 0,-4-7-147 0 0,-1 0 1 0 0,1 0-1 0 0,-1 0 1 0 0,1 0 0 0 0,-1 0-1 0 0,0 0 1 0 0,0 0-1 0 0,0 0 1 0 0,0 0-1 0 0,0 0 1 0 0,0 0-49 0 0,0 8 182 0 0,1 2-30 0 0,4 7 127 0 0,2 7 113 0 0,-5-9-183 0 0,0-2 46 0 0,3-6-48 0 0,2 4-13 0 0,-4 7 8 0 0,-3 18 247 0 0,-1-23-210 0 0,1-12-133 0 0,0 0-49 0 0,0-2-101 0 0,0 1 76 0 0,-1 0 46 0 0,1 0-87 0 0,0-1-35 0 0,0 0-28 0 0,1 0-38 0 0,-1 0-45 0 0,0 1-50 0 0,0-2-167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53.6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8480 0 0,'0'0'248'0'0,"0"0"-6"0"0,0 2-75 0 0,0 2-35 0 0,0 3 141 0 0,0-4 258 0 0,0-3 21 0 0,0 0-13 0 0,0 0-83 0 0,3-3-38 0 0,-2 2-396 0 0,9-7 327 0 0,-8 7-302 0 0,0 0 1 0 0,0 1-1 0 0,0-1 0 0 0,-1 1 1 0 0,1-1-1 0 0,0 1 1 0 0,0 0-1 0 0,0 0 1 0 0,2 0-48 0 0,-2 0 43 0 0,1 0 1 0 0,0 0-1 0 0,0 0 1 0 0,0-1 0 0 0,0 1-1 0 0,-1-1 1 0 0,2 0-44 0 0,7-9 273 0 0,5 7-83 0 0,-1 3-27 0 0,-4 0-14 0 0,0-2-65 0 0,1-4-41 0 0,1 0-18 0 0,-2 4 27 0 0,-8 2-204 0 0,-1 0 50 0 0,0 0 43 0 0,1 0 37 0 0,-1 0 36 0 0,1 0 34 0 0,1 0 85 0 0,4 0 257 0 0,-5 0-301 0 0,0 0-38 0 0,-1 0-47 0 0,0 0-50 0 0,1 0-59 0 0,-1 0-68 0 0,1 0-47 0 0,-1 0-69 0 0,1 0-74 0 0,-1 0-82 0 0,1 0-89 0 0,-1 0-94 0 0,1 0-102 0 0,0 0-109 0 0,4 0-857 0 0,2 0-966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54.1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32 9096 0 0,'-13'13'200'0'0,"10"-10"33"0"0,3-3 16 0 0,0 0-83 0 0,0 0-25 0 0,0 0 38 0 0,0 0 141 0 0,0 0 258 0 0,0 0 20 0 0,0 0-2 0 0,0 0-18 0 0,0 0-8 0 0,0 0-2 0 0,0 0-20 0 0,5 0-83 0 0,-1 0-403 0 0,2 0 84 0 0,0 1 70 0 0,13-1 372 0 0,-9 0-296 0 0,-3-2-176 0 0,-1 0-111 0 0,2-3 49 0 0,-7 4-44 0 0,1 1-1 0 0,-1-1 0 0 0,1 0 1 0 0,-1 0-1 0 0,1 0 0 0 0,-1 1 1 0 0,1-1-1 0 0,-1 1 1 0 0,1-1-1 0 0,0 1 0 0 0,-1 0 1 0 0,1-1-1 0 0,0 1 0 0 0,0 0-9 0 0,11-2 60 0 0,-3-4-44 0 0,-2 1-34 0 0,1 1 62 0 0,-5 2-73 0 0,-1 0-38 0 0,1 1-40 0 0,0-1-43 0 0,0 1-47 0 0,-1 0-47 0 0,1-1-52 0 0,0 1-55 0 0,-1 1-56 0 0,1-1-59 0 0,0 0-63 0 0,-1 1-64 0 0,1 0-69 0 0,0 0-69 0 0,4 0-1272 0 0,2 0-1138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55.1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333 111 6392 0 0,'13'40'141'0'0,"-10"-32"23"0"0,-3-8 12 0 0,0-3-24 0 0,0 0-80 0 0,-3-4-68 0 0,1 6 70 0 0,0 0 65 0 0,0 1 95 0 0,-1-1 119 0 0,1 1-125 0 0,0 0 39 0 0,-1-3 465 0 0,0 0-566 0 0,-1-1 47 0 0,-15-15 733 0 0,11 11-572 0 0,3 2-162 0 0,2 2-67 0 0,0-3 29 0 0,3 7-156 0 0,0-1 0 0 0,0 1 1 0 0,0-1-1 0 0,0 1 0 0 0,0-1 0 0 0,-1 1 1 0 0,1 0-1 0 0,0-1 0 0 0,0 1 1 0 0,-1-1-1 0 0,1 1 0 0 0,0 0 0 0 0,-1-1 1 0 0,1 1-1 0 0,0 0 0 0 0,-1-1 0 0 0,1 1 1 0 0,0 0-1 0 0,-1-1 0 0 0,1 1 1 0 0,-1 0-1 0 0,1 0 0 0 0,0 0 0 0 0,-1-1 1 0 0,1 1-1 0 0,-1 0 0 0 0,1 0 0 0 0,-1 0 1 0 0,1 0-1 0 0,-1 0 0 0 0,1 0 1 0 0,-1 0-1 0 0,1 0 0 0 0,0 0 0 0 0,-1 0 1 0 0,1 0-19 0 0,-6-3 416 0 0,2-1-253 0 0,1 0-31 0 0,-1 0-1 0 0,0 1 1 0 0,0-1-1 0 0,0 1 1 0 0,-2-1-132 0 0,-7-1 361 0 0,8-6-17 0 0,-2 6-106 0 0,-7 0 30 0 0,0-1-11 0 0,7 1-36 0 0,2-1-21 0 0,5 5-188 0 0,0 1 1 0 0,0-1 0 0 0,0 1 0 0 0,-1-1 0 0 0,1 1 0 0 0,0 0-1 0 0,-1-1 1 0 0,1 1 0 0 0,0 0 0 0 0,-1-1 0 0 0,1 1-1 0 0,-1 0 1 0 0,1-1 0 0 0,0 1 0 0 0,-1 0 0 0 0,1 0-1 0 0,-1-1 1 0 0,1 1 0 0 0,-1 0 0 0 0,1 0 0 0 0,-1 0-1 0 0,1 0 1 0 0,-1 0 0 0 0,1 0 0 0 0,-1 0 0 0 0,1 0-1 0 0,-1 0 1 0 0,1 0 0 0 0,-1 0 0 0 0,1 0 0 0 0,-1 0 0 0 0,0 0-13 0 0,-17 0 340 0 0,-11 0 62 0 0,28 0-390 0 0,1 0 0 0 0,-1 0 0 0 0,0 0 0 0 0,1 0 0 0 0,-1 0 0 0 0,0 0 0 0 0,1 0 0 0 0,-1 0 0 0 0,0 1 0 0 0,1-1 0 0 0,-1 0 0 0 0,0 0 0 0 0,1 1 0 0 0,-1-1 0 0 0,1 0 0 0 0,-1 1 0 0 0,0-1 0 0 0,1 1-1 0 0,-1-1 1 0 0,1 1 0 0 0,-1-1 0 0 0,1 1 0 0 0,0-1 0 0 0,-1 1 0 0 0,1-1 0 0 0,-1 1-12 0 0,1 0 9 0 0,0-1 1 0 0,-1 1-1 0 0,1-1 0 0 0,-1 1 1 0 0,1-1-1 0 0,-1 1 0 0 0,1-1 0 0 0,-1 1 1 0 0,1-1-1 0 0,-1 0 0 0 0,1 1 0 0 0,-1-1 1 0 0,0 0-1 0 0,1 1 0 0 0,-1-1 0 0 0,1 0 1 0 0,-1 0-1 0 0,0 1 0 0 0,1-1 1 0 0,-1 0-1 0 0,0 0 0 0 0,0 0 0 0 0,1 0 1 0 0,-1 0-1 0 0,0 0 0 0 0,1 0-9 0 0,-15 3 120 0 0,1 7 9 0 0,8-6-39 0 0,2-5-56 0 0,1 1-38 0 0,-5 15 68 0 0,-6 9-3 0 0,1 0-58 0 0,13-23-3 0 0,-1 1 0 0 0,1-1 0 0 0,-1 1 0 0 0,1-1 0 0 0,-1 1 0 0 0,1-1 0 0 0,0 1 0 0 0,0 0 0 0 0,0-1 0 0 0,0 1 0 0 0,0-1 0 0 0,0 1 0 0 0,0-1 0 0 0,1 1 0 0 0,-1 0 0 0 0,1-1 0 0 0,-1 1 0 0 0,1-1 0 0 0,-1 0 0 0 0,1 1 0 0 0,0-1 0 0 0,0 1 0 0 0,0-1 0 0 0,0 1 0 0 0,0 0 0 0 0,0 0 0 0 0,0 0 0 0 0,0 0 0 0 0,0 0 0 0 0,0 0 0 0 0,0 0 0 0 0,-1 0 0 0 0,1 0 0 0 0,-1 1 0 0 0,0 1 0 0 0,0 7 0 0 0,0-7 0 0 0,0 1 0 0 0,0-1 0 0 0,0 1 0 0 0,1-1 0 0 0,0 1 0 0 0,0 2 0 0 0,10 14 0 0 0,-6-1 0 0 0,-4-15 0 0 0,0-1 0 0 0,0 1 0 0 0,0-1 0 0 0,1 1 0 0 0,0-1 0 0 0,0 1 0 0 0,1 0 0 0 0,0 1-1 0 0,0-1 0 0 0,0 0-1 0 0,-1 1 1 0 0,1-1-1 0 0,-1 1 1 0 0,-1 0-1 0 0,1 2 2 0 0,0-1-14 0 0,0 0 0 0 0,1 0-1 0 0,3 7 15 0 0,41 65-11 0 0,-40-65 11 0 0,0 0 0 0 0,1-1 0 0 0,1 1 0 0 0,0-2 0 0 0,11 13 0 0 0,-16-21 0 0 0,0 0 0 0 0,0 1 0 0 0,-1-1 0 0 0,0 1 0 0 0,0 0 0 0 0,0 0 0 0 0,-1 0 0 0 0,0 1 0 0 0,0-1 0 0 0,0 0 0 0 0,0 1 0 0 0,0 5 0 0 0,0-3 0 0 0,0 1 0 0 0,1-1 0 0 0,0 0 0 0 0,1 2 0 0 0,4 5 0 0 0,-3-6 0 0 0,-1 0 0 0 0,1 0 0 0 0,-2 0 0 0 0,1 3 0 0 0,2 20 31 0 0,-2-16 35 0 0,-2-10-23 0 0,0 1-1 0 0,0 0 1 0 0,-1-1-1 0 0,0 1 1 0 0,-1 0-1 0 0,1 0-42 0 0,-1 19 142 0 0,1 15 33 0 0,-5-14-156 0 0,-6 5-19 0 0,5-14 0 0 0,4-11 0 0 0,-1 1 0 0 0,0-1 0 0 0,-1 1 0 0 0,1-1 0 0 0,-2 1 0 0 0,2-3 5 0 0,-1 1-1 0 0,1 0 1 0 0,1-1-1 0 0,-1 1 1 0 0,1 0-1 0 0,-1 4-4 0 0,2-5 13 0 0,-1 0-1 0 0,0 0 1 0 0,0 0-1 0 0,-1 0 1 0 0,1 0-1 0 0,-1-1 1 0 0,0 1-1 0 0,-1-1 1 0 0,1 1-1 0 0,-1 0-12 0 0,-6 10 40 0 0,1 0 0 0 0,-4 10-40 0 0,8-13 19 0 0,-1-1 0 0 0,-1-1-1 0 0,0 1 1 0 0,0-1 0 0 0,-1 0-1 0 0,-1 0 1 0 0,0 1-19 0 0,-5 4 13 0 0,7-1-1 0 0,-4-9 36 0 0,4 8-36 0 0,6-12-12 0 0,-1 0 0 0 0,0 0 0 0 0,0 1 0 0 0,1-1 0 0 0,-1 0 0 0 0,0 0 0 0 0,0 0 0 0 0,0 0 0 0 0,0-1 0 0 0,-1 1 0 0 0,1 0 0 0 0,-1 0 0 0 0,0 0 4 0 0,0-1-1 0 0,0 1 0 0 0,-1-1 1 0 0,1 1-1 0 0,0-1 0 0 0,-1 0 0 0 0,1 0 1 0 0,0 0-1 0 0,-3 0-3 0 0,1 0 0 0 0,2 0-116 0 0,2 0-63 0 0,0 0-12 0 0,-1-1 65 0 0,-1-1 10 0 0,-1-1-11 0 0,-4-4-202 0 0,4 4-223 0 0,3 3 419 0 0,0 0 14 0 0,0 0-13 0 0,0-1-41 0 0,0 1-10 0 0,0 0-42 0 0,0-1-47 0 0,0 0-54 0 0,0 0-57 0 0,0 0-53 0 0,0 0-48 0 0,0 0-42 0 0,0-1-151 0 0,0 1-41 0 0,0-1-184 0 0,0-2-494 0 0</inkml:trace>
  <inkml:trace contextRef="#ctx0" brushRef="#br0" timeOffset="336.56">2 632 10080 0 0,'13'26'230'0'0,"-13"-24"-72"0"0,0 0-45 0 0,-2-1-10 0 0,-1 0-56 0 0,-2-1-7 0 0,4 0 37 0 0,-1 0 209 0 0,7 0 28 0 0,8-2-149 0 0,2-2 78 0 0,5-4 125 0 0,-16 6-261 0 0,0 0 0 0 0,0-1 0 0 0,-1 1 0 0 0,1-1 0 0 0,-1 0 0 0 0,1 0-107 0 0,6-5 267 0 0,0 3-37 0 0,13-1 145 0 0,-19 5-307 0 0,0 0 0 0 0,0 0-1 0 0,0-1 1 0 0,0 1 0 0 0,0-1 0 0 0,-1 0 0 0 0,3 0-68 0 0,29-21 393 0 0,1 2-108 0 0,0 2-94 0 0,-1 5-76 0 0,-28 12-109 0 0,-1-1 0 0 0,1 0 0 0 0,-1-1-1 0 0,3-1-5 0 0,-5 2 1 0 0,0 1 0 0 0,0 0 0 0 0,1 0-1 0 0,-1 0 1 0 0,0 0 0 0 0,2 1-1 0 0,9-1-68 0 0,1 1-37 0 0,-12 1 51 0 0,0 0 0 0 0,0 0-1 0 0,1 0 1 0 0,-1-1 0 0 0,4-1 54 0 0,-3 0-74 0 0,-2 1-8 0 0,-1-1-21 0 0,0 1-45 0 0,0 0 4 0 0,-1 0-34 0 0,1 0-40 0 0,-1 0-43 0 0,1 0-71 0 0,0 1-51 0 0,-1-1-43 0 0,1 1-39 0 0,0 0-137 0 0,0-1-38 0 0,0 1-165 0 0,1 0-443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52.3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316 175 7200 0 0,'0'0'165'0'0,"0"0"22"0"0,0 0 6 0 0,0 0-62 0 0,0 0-9 0 0,0 0 47 0 0,0 0 146 0 0,0-3 269 0 0,2-4-216 0 0,3 2 48 0 0,0 1-69 0 0,-3 0-34 0 0,0 0 26 0 0,-2-4 92 0 0,1 2-265 0 0,2 0 73 0 0,12-13 736 0 0,-9 12-621 0 0,-2 3-192 0 0,-2 2 95 0 0,-1 0-69 0 0,0 0-58 0 0,-1 1-46 0 0,0-2-29 0 0,-1-1 0 0 0,1 3 2 0 0,0 1 5 0 0,0-5 184 0 0,0 1-80 0 0,0-2-15 0 0,0-2-38 0 0,0 5-32 0 0,0-1 70 0 0,0-1 102 0 0,-3 3 26 0 0,-2-4-112 0 0,-3-2 65 0 0,-1 1 36 0 0,-2 1 50 0 0,-3 4 64 0 0,10 2-281 0 0,1 0-56 0 0,1 0 1 0 0,0 0 0 0 0,-1 0 0 0 0,1 0-1 0 0,0 0 1 0 0,-1 0 0 0 0,1-1 0 0 0,0 1-1 0 0,-2-2-45 0 0,-3-1 45 0 0,0-2 61 0 0,5 5-70 0 0,0-1-1 0 0,0 0 1 0 0,0 0 0 0 0,1 1 0 0 0,-1-1 0 0 0,0 1-1 0 0,0-1 1 0 0,0 1 0 0 0,-1 0-36 0 0,-10 3 127 0 0,-7 12-52 0 0,8-4-62 0 0,2-6-13 0 0,7-4 0 0 0,1 0 0 0 0,0 0 0 0 0,0 0 0 0 0,-1 0 0 0 0,1 1 0 0 0,0-1 0 0 0,0 1 0 0 0,0 0 0 0 0,0-1 0 0 0,-5 7 0 0 0,3-5 0 0 0,1 0 0 0 0,0 0 0 0 0,0 1 0 0 0,0-1 0 0 0,0 1 0 0 0,1 0 0 0 0,-3 6 0 0 0,4-7 0 0 0,0-1 0 0 0,0 0 0 0 0,-1 0 0 0 0,1 1 0 0 0,0-1 0 0 0,-1 0 0 0 0,1 0 0 0 0,-1 0 0 0 0,0 0 0 0 0,1-1 0 0 0,-1 0 0 0 0,1 1 0 0 0,0-1 0 0 0,-1 1 0 0 0,1 0 0 0 0,0-1 0 0 0,0 1 0 0 0,0 0 0 0 0,0 0 0 0 0,0 0 0 0 0,0 0 0 0 0,-1 28 0 0 0,2 93 0 0 0,0-120 0 0 0,0-1 0 0 0,1 1 0 0 0,-1-1 0 0 0,0 1 0 0 0,1-1 0 0 0,-1 1 0 0 0,1-1 0 0 0,0 1 0 0 0,0-1 0 0 0,0 1 0 0 0,1 1 0 0 0,-1-2 0 0 0,1 0 0 0 0,-1 1 0 0 0,0-1 0 0 0,-1 0 0 0 0,1 1 0 0 0,0-1 0 0 0,-1 1 0 0 0,1-1 0 0 0,-1 1 0 0 0,0 0 0 0 0,0 1 0 0 0,0 7-3 0 0,0-6-7 0 0,0-1 1 0 0,0 1 0 0 0,0-1-1 0 0,1 1 1 0 0,-1-1-1 0 0,2 3 10 0 0,3 8-11 0 0,-3-12 11 0 0,-1 1 0 0 0,0-1 0 0 0,0 0 0 0 0,0 1 0 0 0,0-1 0 0 0,-1 1 0 0 0,1-1 0 0 0,-1 1-1 0 0,0 0 1 0 0,0 3 0 0 0,1-1 0 0 0,0 1 0 0 0,0 0 0 0 0,1-1 0 0 0,-1 1 0 0 0,1 0 0 0 0,3 9 0 0 0,-1 1 0 0 0,-1-4 0 0 0,0-1 0 0 0,5 12 0 0 0,1 4-1 0 0,-2 0-1 0 0,3 20 2 0 0,-7-31-7 0 0,0-4-12 0 0,6 29-14 0 0,-6-30 33 0 0,1-1-1 0 0,1 0 1 0 0,-1 0-1 0 0,3 2 1 0 0,-5-8 0 0 0,0 0 0 0 0,1 0 0 0 0,-1 0 0 0 0,-1 0 0 0 0,1 0 0 0 0,-1 1 0 0 0,0-1 0 0 0,0 1 0 0 0,-1-1 0 0 0,0 1 0 0 0,0 1 0 0 0,0 0 0 0 0,0 0 0 0 0,1 0 0 0 0,0 0 0 0 0,0 0 0 0 0,0 0 0 0 0,1 0 0 0 0,0 0 0 0 0,0-1 0 0 0,0 1 0 0 0,2 1 0 0 0,-2-5 0 0 0,0 0 0 0 0,0 1 0 0 0,-1-1 0 0 0,1 1 0 0 0,-1-1 0 0 0,0 1 0 0 0,0 0 0 0 0,0 0 0 0 0,0-1 0 0 0,-1 1 0 0 0,0 0 0 0 0,1 0 0 0 0,-2 0 0 0 0,1-1 0 0 0,0 1 0 0 0,-1 1 0 0 0,-3 11 1 0 0,2-9 8 0 0,0-1 0 0 0,0 1-1 0 0,1 0 1 0 0,0-1 0 0 0,0 1 0 0 0,1 0-9 0 0,1 5 8 0 0,-1-8-7 0 0,1 0-1 0 0,-1-1 0 0 0,0 1 0 0 0,-1 0 0 0 0,1-1 1 0 0,-1 1-1 0 0,1-1 0 0 0,-1 1 0 0 0,-1 1 0 0 0,-29 74 12 0 0,30-76-6 0 0,0-1 0 0 0,0 1 0 0 0,-1 0 0 0 0,1-1 0 0 0,-1 1 0 0 0,1 0 0 0 0,-1-1 0 0 0,0 0-6 0 0,-14 9 12 0 0,8-2-11 0 0,-2 3 14 0 0,-4-4 23 0 0,5-3-36 0 0,0 0-1 0 0,1 0 1 0 0,-1 1 0 0 0,1 0 0 0 0,0 1-1 0 0,-4 4-1 0 0,11-10 0 0 0,-1 1 1 0 0,1-1-1 0 0,-1 0 0 0 0,1 0 0 0 0,-1 1 0 0 0,0-1 0 0 0,0 0 0 0 0,0 0 0 0 0,0-1 0 0 0,0 1 0 0 0,1 0 0 0 0,-1-1 0 0 0,-1 1 0 0 0,1-1 0 0 0,-1 1 0 0 0,-11-1-27 0 0,8-2-123 0 0,3-1 52 0 0,-6-4 1 0 0,4 5-14 0 0,3 2 13 0 0,-1-1-36 0 0,0 1-41 0 0,-1 0-46 0 0,4-1-146 0 0,0 1 20 0 0,0-2-36 0 0,0-11-1008 0 0,0-3-58 0 0</inkml:trace>
  <inkml:trace contextRef="#ctx0" brushRef="#br0" timeOffset="267.81">17 664 9848 0 0,'-13'13'222'0'0,"10"-10"30"0"0,3-3 19 0 0,0-1-114 0 0,0-1-82 0 0,0-1-208 0 0,1 0 74 0 0,-1 1 66 0 0,1 1 57 0 0,1-1 78 0 0,0 2 55 0 0,1-1 92 0 0,2 1 202 0 0,0-1 19 0 0,0 1-227 0 0,-1-1-107 0 0,-1-1-75 0 0,3-1 33 0 0,20-11 463 0 0,-10 2-269 0 0,-6 3-122 0 0,1 2-36 0 0,14-5 78 0 0,-7 3-132 0 0,-1-1-34 0 0,5 1-142 0 0,-12 5-16 0 0,3-2-60 0 0,-8 4 54 0 0,-2-1-47 0 0,-1 2-6 0 0,0-1-53 0 0,0 1-65 0 0,0 0-76 0 0,-1 0 6 0 0,1 1-51 0 0,0-1-44 0 0,-1 1-39 0 0,1 0-135 0 0,0-1-38 0 0,0 1-163 0 0,2 0-438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3:58.8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5520 0 0,'0'-26'158'0'0,"0"21"-38"0"0,0 4-6 0 0,0 2 41 0 0,0 1 132 0 0,0 9 247 0 0,0-9 11 0 0,0-2-12 0 0,0 3-73 0 0,0 1-305 0 0,0 0 62 0 0,0 6 363 0 0,1-6-417 0 0,0 0-54 0 0,0-1-94 0 0,9 10 325 0 0,-7-10-27 0 0,-3-1-7 0 0,0 5-125 0 0,-1-4-119 0 0,1 0 0 0 0,0 0-1 0 0,0 0 1 0 0,0 1 0 0 0,0-1 0 0 0,0 0 0 0 0,1 0 0 0 0,0 0 0 0 0,-1 0 0 0 0,2 1-62 0 0,4 1 156 0 0,-5-5-146 0 0,-1 0 0 0 0,0 0 0 0 0,1 1 0 0 0,-1-1 0 0 0,1 0 0 0 0,-1 1 0 0 0,0-1 0 0 0,1 0 0 0 0,-1 1 0 0 0,1-1 0 0 0,-1 0-1 0 0,0 1 1 0 0,0-1 0 0 0,1 1 0 0 0,-1-1 0 0 0,0 0 0 0 0,0 1 0 0 0,1-1 0 0 0,-1 1 0 0 0,0-1 0 0 0,0 1 0 0 0,0-1 0 0 0,0 1 0 0 0,0-1 0 0 0,0 1 0 0 0,0-1 0 0 0,0 1 0 0 0,0-1-1 0 0,0 1 1 0 0,0-1 0 0 0,0 1 0 0 0,0 0-10 0 0,0-1 12 0 0,0 1 0 0 0,0 0 0 0 0,0-1 1 0 0,0 1-1 0 0,0 0 0 0 0,0-1 0 0 0,0 1 0 0 0,0 0 0 0 0,0-1 0 0 0,1 1 0 0 0,-1 0 0 0 0,0-1 0 0 0,0 1 0 0 0,1 0 0 0 0,-1-1 0 0 0,0 1 0 0 0,1-1 0 0 0,-1 1 0 0 0,1-1 0 0 0,-1 1 1 0 0,1-1-1 0 0,-1 1 0 0 0,1-1 0 0 0,-1 1 0 0 0,1-1 0 0 0,0 0-12 0 0,-1 1 11 0 0,1-1 1 0 0,-1 1-1 0 0,1-1 1 0 0,-1 0-1 0 0,1 1 1 0 0,-1-1 0 0 0,1 1-1 0 0,-1-1 1 0 0,1 1-1 0 0,-1 0 1 0 0,0-1-1 0 0,1 1 1 0 0,-1-1-1 0 0,0 1 1 0 0,1 0-1 0 0,-1-1 1 0 0,0 1-1 0 0,0 0 1 0 0,0-1-1 0 0,0 1 1 0 0,1 0-1 0 0,-1-1 1 0 0,0 1 0 0 0,0 0-1 0 0,0-1 1 0 0,0 1-12 0 0,2 26 319 0 0,-1-26-298 0 0,-1 1-1 0 0,1 0 1 0 0,-1-1-1 0 0,1 1 0 0 0,0-1 1 0 0,0 1-1 0 0,0-1 0 0 0,0 1 1 0 0,0-1-1 0 0,0 0 1 0 0,1 1-21 0 0,0 1 123 0 0,-1-1-45 0 0,0 1-28 0 0,-1 2-26 0 0,1 0 31 0 0,9 9 85 0 0,-7-12-10 0 0,-3 1-113 0 0,0-1 44 0 0,0 0 171 0 0,0-2 32 0 0,0-2 206 0 0,0-2 61 0 0,-1 0-219 0 0,1 1-106 0 0,0 1-68 0 0,0-1-89 0 0,-1 1-71 0 0,1 1-82 0 0,-1-1-93 0 0,-4-6 207 0 0,-1-1 7 0 0,4-21 31 0 0,2-30-48 0 0,0 53 0 0 0,1 3 0 0 0,11-20 0 0 0,-6-7 0 0 0,9-1 0 0 0,-1 16-12 0 0,9-8-51 0 0,-20 22 69 0 0,2 0-9 0 0,-1-1 0 0 0,0 2 7 0 0,20 2-69 0 0,23-1 65 0 0,-46 0 0 0 0,-1 0 0 0 0,1 0 0 0 0,0 0 0 0 0,-1 0 0 0 0,1 0 0 0 0,0 0 0 0 0,0 0 0 0 0,-1 0 0 0 0,1 1 0 0 0,-1-1 0 0 0,1 0 0 0 0,0 0 0 0 0,-1 1 0 0 0,1-1 0 0 0,0 0 0 0 0,-1 1 0 0 0,1-1 0 0 0,-1 0 0 0 0,1 1 0 0 0,-1-1 0 0 0,1 1 0 0 0,-1-1 0 0 0,1 1 0 0 0,-1 0 0 0 0,0-1 0 0 0,1 1 0 0 0,-1-1 0 0 0,1 1 0 0 0,-1 0 0 0 0,0-1 0 0 0,1 1 0 0 0,-1-1 0 0 0,1 1 0 0 0,-1-1 0 0 0,1 0 0 0 0,-1 1 0 0 0,1-1 0 0 0,0 1 0 0 0,-1-1 0 0 0,1 0 0 0 0,-1 1 0 0 0,1-1 0 0 0,0 0 0 0 0,-1 0 0 0 0,1 0 0 0 0,0 1 0 0 0,-1-1 0 0 0,1 0 0 0 0,0 0 0 0 0,-1 0 0 0 0,1 0 0 0 0,0 0 0 0 0,0 0 0 0 0,-1 0 0 0 0,1-1 0 0 0,-1 1 0 0 0,1 0 0 0 0,-1 0 0 0 0,1 0 0 0 0,-1 0 0 0 0,1 0 0 0 0,-1 0 0 0 0,1 0 0 0 0,-1 0 0 0 0,1 1 0 0 0,-1-1 0 0 0,1 0 0 0 0,-1 0 0 0 0,0 0 0 0 0,1 0 0 0 0,-1 1 0 0 0,1-1 0 0 0,-1 0 0 0 0,1 0 0 0 0,-1 1 0 0 0,0-1 0 0 0,1 0 0 0 0,-1 1 0 0 0,0-1 0 0 0,1 0 0 0 0,-1 1 0 0 0,0-1 0 0 0,1 1 0 0 0,-1-1 0 0 0,0 0 0 0 0,1 1 0 0 0,3 6 0 0 0,9-2 0 0 0,-12-4 0 0 0,1 0 0 0 0,-1-1 0 0 0,0 1 0 0 0,0 0 0 0 0,0 0 0 0 0,0 0 0 0 0,0 0 0 0 0,0 0 0 0 0,0 0 0 0 0,-1 0 0 0 0,1 0 0 0 0,0 1 0 0 0,4 9 0 0 0,-5-10 0 0 0,1 0 0 0 0,-1 1 0 0 0,0-1 0 0 0,1 0 0 0 0,-1 0 0 0 0,1 0 0 0 0,0 0 0 0 0,-1 0 0 0 0,1 0 0 0 0,0 0 0 0 0,0 0 0 0 0,-1-1 0 0 0,1 1 0 0 0,0 0 0 0 0,0 0 0 0 0,0 0 0 0 0,0-1 0 0 0,1 1 0 0 0,3 2 0 0 0,-5-3 0 0 0,1 0 0 0 0,0 0 0 0 0,-1 1 0 0 0,1-1 0 0 0,-1 0 0 0 0,1 1 0 0 0,0-1 0 0 0,-1 0 0 0 0,1 1 0 0 0,-1-1 0 0 0,1 1 0 0 0,-1-1 0 0 0,1 1 0 0 0,-1-1 0 0 0,1 1 0 0 0,-1 0 0 0 0,0-1 0 0 0,1 1 0 0 0,-1-1 0 0 0,0 1 0 0 0,0 0 0 0 0,1 0 0 0 0,1 4 0 0 0,14 24 0 0 0,-6-24 0 0 0,-4 8 0 0 0,20 34 0 0 0,-23-31 0 0 0,-3-14 0 0 0,0-1 0 0 0,0 1 0 0 0,0 0 0 0 0,1-1 0 0 0,-1 1 0 0 0,0 0 0 0 0,1-1 0 0 0,0 1 0 0 0,-1-1 0 0 0,1 1 0 0 0,0-1 0 0 0,0 1 0 0 0,0-1 0 0 0,0 1 0 0 0,4 6 0 0 0,-3 7 0 0 0,-2 1 0 0 0,-2 0 0 0 0,-3-8 0 0 0,4-6 1 0 0,0-1 0 0 0,0 1 0 0 0,0-1 0 0 0,0 1 0 0 0,1-1 0 0 0,-1 1 0 0 0,0-1 0 0 0,1 1 0 0 0,-1 0 0 0 0,1-1 1 0 0,0 3-2 0 0,0-2 58 0 0,2 1-3 0 0,9 8-34 0 0,-8-5 28 0 0,-4 3-39 0 0,1-9-5 0 0,0 3 11 0 0,0-3-134 0 0,0 0 76 0 0,0 0-16 0 0,0 0-23 0 0,0-1-43 0 0,0 1-19 0 0,0 0-42 0 0,0-1-49 0 0,0 0-54 0 0,0 1-60 0 0,0-1-54 0 0,0-1-49 0 0,0 1-42 0 0,0 0-147 0 0,0-1-42 0 0,0 0-177 0 0,0-2-475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4:01.7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49 5472 0 0,'0'0'124'0'0,"0"0"17"0"0,0 0 10 0 0,0 0-47 0 0,0 0 4 0 0,0 0 50 0 0,0 0 146 0 0,0 0 266 0 0,-3 0 26 0 0,-7 0-18 0 0,7 0-88 0 0,3 0-40 0 0,0 0-8 0 0,0 0-2 0 0,0 0 0 0 0,0 0 0 0 0,0 0 0 0 0,0 0-22 0 0,0 0-88 0 0,0 0-40 0 0,3 0-8 0 0,9 0-22 0 0,-7 1-189 0 0,-1 0 0 0 0,1-1-1 0 0,0 0 1 0 0,0 0-1 0 0,-1-1 1 0 0,1 1-1 0 0,0-1 1 0 0,0 0 0 0 0,0-1-71 0 0,3-3 95 0 0,-6 4-80 0 0,-1 0 1 0 0,0 0 0 0 0,1 1 0 0 0,-1-1 0 0 0,1 0-1 0 0,-1 1 1 0 0,1-1 0 0 0,0 0 0 0 0,-1 1-1 0 0,1 0 1 0 0,0-1 0 0 0,-1 1 0 0 0,1 0 0 0 0,0 0-16 0 0,10 1 77 0 0,-9-1-57 0 0,0 0 0 0 0,0 0-1 0 0,0 0 1 0 0,1 0 0 0 0,-1 0 0 0 0,0 0 0 0 0,0-1 0 0 0,0 0 0 0 0,1 1 0 0 0,-1-2-20 0 0,5-2 14 0 0,-6 2-10 0 0,-1 2 1 0 0,0-1-1 0 0,1 0 0 0 0,-1 0 1 0 0,1 0-1 0 0,-1 1 1 0 0,1-1-1 0 0,0 1 1 0 0,-1-1-1 0 0,1 1 0 0 0,-1 0 1 0 0,1-1-1 0 0,0 1 1 0 0,0 0-5 0 0,-1 0 4 0 0,1 0 1 0 0,0 0 0 0 0,0-1-1 0 0,-1 1 1 0 0,1 0 0 0 0,0-1-1 0 0,-1 1 1 0 0,1-1 0 0 0,0 0 0 0 0,-1 0-1 0 0,1 1 1 0 0,-1-1 0 0 0,1 0-1 0 0,-1-1-4 0 0,6-2 11 0 0,-4 3-6 0 0,0 0 0 0 0,1 1 1 0 0,-1-1-1 0 0,0 1 0 0 0,0-1 1 0 0,0 1-1 0 0,1 0 0 0 0,-1 0 1 0 0,0 0-1 0 0,1 1-5 0 0,8-1 11 0 0,16 3-36 0 0,-24 0-22 0 0,-4 1-36 0 0,-1 0-8 0 0,1-2-273 0 0,0-2 202 0 0,1 0-22 0 0,-1 0-54 0 0,2 0-104 0 0,0 0-123 0 0,0 0-110 0 0,0 0 84 0 0,0 0-40 0 0,3 0-621 0 0,1 0-483 0 0,4 0-924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4:02.0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6768 0 0,'5'0'169'0'0,"-1"2"-94"0"0,0 0-70 0 0,-1 4-68 0 0,-2-3 45 0 0,-1 1 36 0 0,0 2 98 0 0,0-1 95 0 0,0-3-58 0 0,0 1 37 0 0,0 0 96 0 0,-1 0 66 0 0,1 0 73 0 0,0 0 80 0 0,0-1 87 0 0,3-2-68 0 0,3 1-278 0 0,0 1-33 0 0,8 8 308 0 0,-12-8-296 0 0,0-1-52 0 0,-1 0-47 0 0,1-1-38 0 0,2 0 10 0 0,1 0-68 0 0,-3-1 5 0 0,-1 1 42 0 0,15 0 299 0 0,-1 0-49 0 0,1 0-42 0 0,0 0-34 0 0,12 0 141 0 0,41 0 445 0 0,-53-3-729 0 0,5-6-34 0 0,-19 8-58 0 0,4-2 74 0 0,0 3-12 0 0,2 0-22 0 0,2-1-33 0 0,-4-5 15 0 0,-5-2 44 0 0,2 8 1 0 0,13 0-11 0 0,-6 0-86 0 0,-7 0-87 0 0,-3 0 32 0 0,0 0-67 0 0,0 0-78 0 0,0 0 62 0 0,0 0-36 0 0,0 0-38 0 0,0 0-36 0 0,0 0-359 0 0,0 0 84 0 0,0 0-50 0 0,0 2-694 0 0,0 2-549 0 0,0 5-1040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6:03:37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436 0 3680 0 0,'-1'1'284'0'0,"-11"7"843"0"0,1-1 0 0 0,-1 0 0 0 0,0-1 0 0 0,-11 4-1127 0 0,23-10-2 0 0,-34 11 1967 0 0,25-9-1370 0 0,0 0 0 0 0,1 1 0 0 0,-1 0 1 0 0,0 1-596 0 0,-1 1 393 0 0,0 0-1 0 0,1 0 1 0 0,-1 1 0 0 0,1 1 0 0 0,0-1 0 0 0,1 1 0 0 0,-8 9-393 0 0,3-2 289 0 0,1 2 0 0 0,0-1 0 0 0,-8 18-289 0 0,9-14 104 0 0,-11 19 294 0 0,-5 14-398 0 0,13-19 201 0 0,1 0 0 0 0,1 1 0 0 0,2 2-201 0 0,-2 8 367 0 0,3 1-1 0 0,-5 45-366 0 0,11-57 115 0 0,2 1 0 0 0,1-1-1 0 0,1 0 1 0 0,2 0 0 0 0,1 1-115 0 0,1-10 76 0 0,0 0-1 0 0,7 14-75 0 0,-9-28 11 0 0,1 0-1 0 0,0 0 0 0 0,1 0 1 0 0,0-1-1 0 0,1 0 0 0 0,0 0 1 0 0,2 2-11 0 0,1 0 22 0 0,0-1 1 0 0,1 0 0 0 0,0 0-1 0 0,0-1 1 0 0,1 0 0 0 0,0-1-1 0 0,0 0 1 0 0,1-1 0 0 0,12 5-23 0 0,-11-7 44 0 0,0 0 0 0 0,0-1 0 0 0,1-1 0 0 0,0 0 0 0 0,0-1 0 0 0,-1 0 1 0 0,1-1-1 0 0,10-1-44 0 0,2-1 73 0 0,0-2 1 0 0,0-1-1 0 0,-1 0 0 0 0,5-3-73 0 0,-13 2 62 0 0,-1-1 1 0 0,1 0-1 0 0,-1-1 0 0 0,0-1 0 0 0,-1 0 0 0 0,0-1 0 0 0,0-1 0 0 0,10-9-62 0 0,-8 5 103 0 0,-1 0-1 0 0,-1-2 1 0 0,0 1-1 0 0,-1-2 1 0 0,-1 0-1 0 0,10-16-102 0 0,-1-2 128 0 0,-8 13 0 0 0,0 0 0 0 0,-1-1 0 0 0,-1 0 0 0 0,-2-1 0 0 0,4-11-128 0 0,-4-1 124 0 0,-2 0-1 0 0,4-29-123 0 0,-11 50 26 0 0,0 1 0 0 0,-1-1 0 0 0,0 1-1 0 0,-1-1 1 0 0,-1 1 0 0 0,0-1 0 0 0,-1 1 0 0 0,-3-7-26 0 0,0-1 8 0 0,3 9-8 0 0,-2 0 1 0 0,1-1-1 0 0,-2 1 1 0 0,0 1-1 0 0,-5-10 0 0 0,3 9 0 0 0,0 0 0 0 0,0 1 0 0 0,-1 1 0 0 0,-1-1 0 0 0,0 1 0 0 0,-1 1 0 0 0,0 0 0 0 0,-9-6 0 0 0,0 1-8 0 0,-1 2-1 0 0,-1 1 1 0 0,0 0-1 0 0,0 2 0 0 0,-1 0 1 0 0,0 1-1 0 0,-15-2 9 0 0,23 8-29 0 0,0 1-1 0 0,0 1 0 0 0,0 1 0 0 0,0 0 0 0 0,0 0 1 0 0,-4 2 29 0 0,11-1-125 0 0,0 1 0 0 0,0 0-1 0 0,-8 3 126 0 0,-9 2-1076 0 0,18-4-1722 0 0,7-3 895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6:03:37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0 4608 0 0,'0'0'353'0'0,"0"0"-86"0"0,0 0 499 0 0,0 0 245 0 0,0 0 49 0 0,0 0-81 0 0,0 0-385 0 0,0 0-166 0 0,0 0-38 0 0,0 2 10 0 0,1 2-244 0 0,0-1 0 0 0,-1 0 0 0 0,1 1 0 0 0,-1-1 1 0 0,0 1-1 0 0,0-1 0 0 0,0 0 0 0 0,-1 1 0 0 0,1-1 1 0 0,-1 0-157 0 0,-9 38 1180 0 0,-5-3-257 0 0,10-28-692 0 0,1-1 1 0 0,1 1 0 0 0,-1 3-232 0 0,1-3 158 0 0,-1-1 0 0 0,0 0 0 0 0,0 0 0 0 0,0-1 0 0 0,-4 4-158 0 0,-6 14 334 0 0,1 1-180 0 0,-10 24-118 0 0,19-40-1190 0 0,3-2-4350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15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0 10192 0 0,'0'0'230'0'0,"0"0"30"0"0,0 0 19 0 0,0 0-30 0 0,0 1-185 0 0,0 1-37 0 0,0 31 731 0 0,0 0-78 0 0,0 1-74 0 0,0-1-67 0 0,0 1-63 0 0,0-1-56 0 0,0 1-51 0 0,0 0-46 0 0,0 27 162 0 0,0 1-98 0 0,0-3-71 0 0,0 80 347 0 0,0-55-179 0 0,-1-65-391 0 0,-6-3-26 0 0,1-1-14 0 0,5 1 13 0 0,1-9-35 0 0,0-5-22 0 0,0 0 1 0 0,0 1 0 0 0,0-1 0 0 0,0 0 0 0 0,0 0 0 0 0,-1 0 0 0 0,1 0 0 0 0,0 0 0 0 0,-1 0-1 0 0,0 2-9 0 0,-4 4 30 0 0,4-7-27 0 0,0 0-1 0 0,0 1 1 0 0,0-1-1 0 0,1 1 1 0 0,-1-1-1 0 0,0 1 0 0 0,1-1 1 0 0,-1 1-1 0 0,1 0 1 0 0,-1-1-1 0 0,1 1 1 0 0,0-1-1 0 0,0 1 0 0 0,0 0-2 0 0,0 6 1 0 0,0 2 20 0 0,-13 6 29 0 0,12-15-50 0 0,1-1-1 0 0,0 1 0 0 0,-1 0 0 0 0,1-1 0 0 0,0 1 0 0 0,0 0 0 0 0,-1-1 0 0 0,1 1 0 0 0,0 0 1 0 0,0-1-1 0 0,0 1 0 0 0,0 0 0 0 0,0-1 0 0 0,0 1 0 0 0,0 0 1 0 0,0-1-1 0 0,0 0 0 0 0,0 0 0 0 0,0 0 0 0 0,0 0 0 0 0,0 0 0 0 0,0 0 1 0 0,0 0-1 0 0,0 0 0 0 0,0 1 0 0 0,0-1 0 0 0,0 0 0 0 0,0 0 0 0 0,0 0 0 0 0,0 0 0 0 0,0 0 0 0 0,0 0 0 0 0,0 0 0 0 0,0 0 0 0 0,0 0 0 0 0,0 0 0 0 0,0 1 1 0 0,0-1-1 0 0,0 0 0 0 0,0 0 0 0 0,0 0 0 0 0,0 0 0 0 0,0 0 0 0 0,0 0 0 0 0,0 0 0 0 0,0 0 0 0 0,-1 0 0 0 0,1 0 0 0 0,0 0 0 0 0,0 0 0 0 0,0 0 0 0 0,0 0 0 0 0,0 0 1 0 0,0 0-1 0 0,0 1 0 0 0,0-1 0 0 0,0 0 0 0 0,0 0 0 0 0,0 0 0 0 0,-1 0 0 0 0,1 0 0 0 0,0 0 0 0 0,0 0 0 0 0,0 0 0 0 0,0 0 0 0 0,0 0 0 0 0,0 0 0 0 0,0 0 1 0 0,0 0-1 0 0,0 0 0 0 0,0-1 0 0 0,-1 1 0 0 0,1 0 1 0 0,-2 0-60 0 0,1 1 36 0 0,-4 0 47 0 0,4 0-39 0 0,-1 1-89 0 0,1 0-92 0 0,1-1 51 0 0,0 0-37 0 0,-1 1-42 0 0,1-1-46 0 0,0 1-49 0 0,0 0-53 0 0,0-2-647 0 0</inkml:trace>
  <inkml:trace contextRef="#ctx0" brushRef="#br0" timeOffset="285.2">0 395 11280 0 0,'0'0'332'0'0,"0"0"-4"0"0,1 0-245 0 0,1-3-48 0 0,-1 2-34 0 0,1 0 1 0 0,-1 0-1 0 0,0 0 0 0 0,1 0 0 0 0,-1 0 0 0 0,1 0 1 0 0,-1 0-1 0 0,1 1 0 0 0,-1-1 0 0 0,3 0-1 0 0,1 0 25 0 0,5-1 100 0 0,-4 2-8 0 0,0 0 46 0 0,3 0 76 0 0,-2-1-64 0 0,-1-2-26 0 0,2 0 3 0 0,1-2 7 0 0,-1 3-1 0 0,0 1 32 0 0,3 0 74 0 0,-5 1-127 0 0,0-1-1 0 0,0 0 0 0 0,0 0 1 0 0,0 0-1 0 0,2-2-136 0 0,17-3 364 0 0,6 4 30 0 0,-9 2-103 0 0,1-3 41 0 0,6-9-27 0 0,-24 9-248 0 0,1 0-1 0 0,0 1 1 0 0,0 0-1 0 0,0 0 1 0 0,2 0-57 0 0,23 0 182 0 0,-23 2-112 0 0,-1 0 0 0 0,1 0-1 0 0,0-1 1 0 0,6-2-70 0 0,2-1 75 0 0,-9 2-51 0 0,-1 0 0 0 0,1 0 0 0 0,0 1 1 0 0,-1 0-1 0 0,1 1 0 0 0,0-1-24 0 0,36 0 98 0 0,-19-1-65 0 0,-4-2-45 0 0,1-2-47 0 0,-12 4-15 0 0,9 0-13 0 0,-13 2 17 0 0,0 1-49 0 0,1-1-131 0 0,-2 0 73 0 0,-1 0-39 0 0,0 0-41 0 0,0 0-42 0 0,0 0-36 0 0,0 0-35 0 0,2 0-240 0 0,0 0-56 0 0,4 0-786 0 0,4 0-621 0 0,6 0-1178 0 0</inkml:trace>
  <inkml:trace contextRef="#ctx0" brushRef="#br0" timeOffset="863.33">773 600 7920 0 0,'0'0'174'0'0,"0"0"29"0"0,0 0 13 0 0,3 0-31 0 0,1-1-142 0 0,-4 1-39 0 0,25 14-13 0 0,-17-12 47 0 0,0-1 79 0 0,0-1 83 0 0,0 2 89 0 0,0 3 39 0 0,2 1 152 0 0,-4-4-194 0 0,1-1 40 0 0,1-1 66 0 0,0 0-35 0 0,12 1 331 0 0,-17-1-583 0 0,0 0 0 0 0,-1 0 0 0 0,1 0 1 0 0,0 0-1 0 0,-1-1 0 0 0,1 1 0 0 0,-1-1 0 0 0,1 0 1 0 0,0 0-106 0 0,5-4 254 0 0,2-1 46 0 0,4 4-37 0 0,2 3 6 0 0,-12-1-194 0 0,1 1-1 0 0,-1-1 1 0 0,0 0 0 0 0,1 0-1 0 0,-1-1 1 0 0,0 1 0 0 0,1-1 0 0 0,-1 0-1 0 0,4-1-74 0 0,0-3 105 0 0,2 0 41 0 0,3 2 37 0 0,1 0-12 0 0,-4-2-66 0 0,-2 0-49 0 0,3 0 15 0 0,-10 5-64 0 0,0 0 0 0 0,0-1 0 0 0,0 1 0 0 0,1-1 0 0 0,-1 1-1 0 0,0-1 1 0 0,0 1 0 0 0,0-1 0 0 0,0 0 0 0 0,-1 0 0 0 0,1 1 0 0 0,0-1 0 0 0,0 0 0 0 0,0 0 0 0 0,0 0 0 0 0,-1 0 0 0 0,1 0 0 0 0,0-1-7 0 0,1-3 27 0 0,-1 5-24 0 0,-1-1 0 0 0,0 1 0 0 0,0-1 0 0 0,1 0 1 0 0,-1 1-1 0 0,0-1 0 0 0,1 0 0 0 0,-1 1 0 0 0,1-1 1 0 0,-1 1-1 0 0,1-1 0 0 0,-1 1 0 0 0,1-1 0 0 0,-1 1 1 0 0,1 0-1 0 0,-1-1 0 0 0,1 1 0 0 0,-1 0 0 0 0,1-1 0 0 0,0 1 1 0 0,-1 0-1 0 0,1-1-3 0 0,4-1-1 0 0,11-6 11 0 0,0 0 33 0 0,0-5-32 0 0,-12 8-8 0 0,-2 4-9 0 0,5-6 16 0 0,11-11 36 0 0,-5 4-25 0 0,-9 8 31 0 0,-5-3-54 0 0,1 6 6 0 0,0-2-3 0 0,0-2 4 0 0,0-13 59 0 0,0-8 12 0 0,-3 22-33 0 0,-26-23 21 0 0,14 16-53 0 0,10 11-11 0 0,-2-2 5 0 0,-13-6 43 0 0,16 8-43 0 0,-2 1 0 0 0,-15 2-4 0 0,19-1-1 0 0,0 0 0 0 0,0 0 0 0 0,0 0 0 0 0,1 1 0 0 0,-1-1 0 0 0,0 1 0 0 0,0-1 0 0 0,1 1 0 0 0,-1 0 0 0 0,1 0 0 0 0,-1 0 0 0 0,1 0 0 0 0,-1 0-1 0 0,0 0 1 0 0,1 0 0 0 0,-1 0 0 0 0,1-1 0 0 0,-1 1 0 0 0,0 0 0 0 0,1-1 0 0 0,-1 1 0 0 0,0-1 0 0 0,1 1 0 0 0,-1-1 0 0 0,0 0 0 0 0,0 0 0 0 0,0 1 0 0 0,1-1 0 0 0,-1 0 0 0 0,0 0 0 0 0,1 0 0 0 0,-1 1 0 0 0,0-1 0 0 0,1 0 0 0 0,-1 1 0 0 0,1 0 0 0 0,-1-1 0 0 0,1 1 0 0 0,-1 0 0 0 0,1 0 0 0 0,-1 0 0 0 0,1 0 1 0 0,-7 4-2 0 0,-3-1 1 0 0,9-3 0 0 0,0 0 0 0 0,-1 1 0 0 0,1-1 0 0 0,0 0 0 0 0,0 0 0 0 0,0 1 0 0 0,0 0 0 0 0,0-1 0 0 0,0 1 0 0 0,-36 36 2 0 0,13-13 50 0 0,22-22-45 0 0,1 1 0 0 0,-1-1 0 0 0,1 0 0 0 0,0 1 0 0 0,0 0 0 0 0,0-1 0 0 0,1 1 0 0 0,-1 0 0 0 0,1 0 1 0 0,0 0-1 0 0,-1 2-7 0 0,-9 27 71 0 0,6-25-59 0 0,-2 5 27 0 0,6 0 23 0 0,1-6-50 0 0,0 12 52 0 0,2 13 86 0 0,4-1-4 0 0,1-15-90 0 0,6 6 61 0 0,-11-18-86 0 0,0 0 0 0 0,1 0 1 0 0,-1 0-1 0 0,1 0 0 0 0,0 0 0 0 0,1 0-31 0 0,7 9 75 0 0,-8-10-54 0 0,0 1 1 0 0,0-1-1 0 0,0 0 0 0 0,1 1 1 0 0,-1-2-1 0 0,1 1 0 0 0,-1 0 1 0 0,1-1-1 0 0,0 1 0 0 0,1-1-21 0 0,21 3 95 0 0,11 11 82 0 0,-26-11-141 0 0,-9-4-24 0 0,1 0-1 0 0,0 1 1 0 0,1-1 0 0 0,-1 0-1 0 0,0-1 1 0 0,0 1 0 0 0,0 0-1 0 0,0-1 1 0 0,1 0-1 0 0,1 0-11 0 0,0 1 13 0 0,-1-1 0 0 0,0 1 0 0 0,0 0 0 0 0,0 0 0 0 0,0 0 0 0 0,2 1-13 0 0,-3 0 9 0 0,0-1-1 0 0,0 0 1 0 0,1 0 0 0 0,-1 0-1 0 0,1-1 1 0 0,-1 1 0 0 0,1-1-1 0 0,-1 0 1 0 0,1 0-1 0 0,-1 0 1 0 0,1 0 0 0 0,1-1-9 0 0,9-2 6 0 0,-5 0 10 0 0,0 1 0 0 0,1 0 1 0 0,-1 1-1 0 0,1 0 0 0 0,-1 0 1 0 0,2 1-17 0 0,-4 0 12 0 0,0-1 1 0 0,0 0 0 0 0,0-1-1 0 0,0 1 1 0 0,2-2-13 0 0,8-2-19 0 0,9-1-71 0 0,4-1-22 0 0,-18 3 30 0 0,1 0-38 0 0,1-1-125 0 0,1-3-73 0 0,14-5-410 0 0,-11 8-34 0 0,-2-9-6 0 0</inkml:trace>
  <inkml:trace contextRef="#ctx0" brushRef="#br0" timeOffset="1239.55">1657 316 7568 0 0,'0'0'166'0'0,"0"0"29"0"0,0 0 14 0 0,-3 3-25 0 0,-7 10-146 0 0,7 3-38 0 0,3-10 28 0 0,0 2 52 0 0,0-1 45 0 0,-1 1 38 0 0,1 10 294 0 0,-1 11 406 0 0,2-17-520 0 0,1-2-50 0 0,0-1-87 0 0,4 7 306 0 0,-2-4-80 0 0,-1 8 131 0 0,-3-13-279 0 0,0 0-42 0 0,0 5 138 0 0,1-4-102 0 0,5 10 257 0 0,-3-12-337 0 0,0 1 46 0 0,-1-1-13 0 0,0 0-42 0 0,-2 2 33 0 0,0 0-51 0 0,1 9 182 0 0,6-4 20 0 0,-3-4-49 0 0,-1 3 40 0 0,-3-1-68 0 0,0-2-85 0 0,0 16 220 0 0,2-11-79 0 0,4-9-69 0 0,-6-5-267 0 0,1 1 0 0 0,0-1-1 0 0,-1 0 1 0 0,1 1-1 0 0,-1-1 1 0 0,0 1-1 0 0,1-1 1 0 0,-1 1-1 0 0,1-1 1 0 0,-1 1-1 0 0,0-1 1 0 0,1 1 0 0 0,-1-1-1 0 0,0 1 1 0 0,0-1-1 0 0,1 1 1 0 0,-1 0-1 0 0,0-1 1 0 0,0 1-1 0 0,0 0 1 0 0,0-1-1 0 0,0 1 1 0 0,0-1-1 0 0,0 1 1 0 0,0 0 0 0 0,0-1-1 0 0,0 1-15 0 0,0 2 171 0 0,0 0-85 0 0,0 0-55 0 0,0 3-23 0 0,0-2 65 0 0,0-2 34 0 0,0 0 67 0 0,0 0 105 0 0,0 0 116 0 0,0-1-149 0 0,0-1 37 0 0,0 1 39 0 0,0-1 40 0 0,-2-8-257 0 0,-3 4-38 0 0,4 3-65 0 0,1 1 0 0 0,-1-1 1 0 0,1 1-1 0 0,-1-1 1 0 0,1 1-1 0 0,-1-1 1 0 0,1 1-1 0 0,-1-1 0 0 0,1 1 1 0 0,-1-1-1 0 0,1 0 1 0 0,-1 1-1 0 0,1-1 1 0 0,0 0-1 0 0,0 1 0 0 0,-1-1 1 0 0,1 0-1 0 0,0 1 1 0 0,0-1-1 0 0,0 0 1 0 0,0 0-1 0 0,-1 1 1 0 0,1-1-1 0 0,0 0 0 0 0,1 0-2 0 0,-2-15 62 0 0,0 12-52 0 0,1-1 0 0 0,-1 1 0 0 0,1 0 0 0 0,0-1 0 0 0,1 1 0 0 0,-1 0 0 0 0,1-1 0 0 0,0 1 0 0 0,1-4-10 0 0,3 0 1 0 0,-4 7 3 0 0,0-1 0 0 0,0 1 0 0 0,0 0 0 0 0,-1-1 0 0 0,1 1 0 0 0,0-1 0 0 0,-1 0-1 0 0,1 1 1 0 0,-1-1 0 0 0,1 0 0 0 0,-1 1 0 0 0,0-1 0 0 0,0 0 0 0 0,0 1 0 0 0,0-2-4 0 0,0-7 9 0 0,-1 7-8 0 0,1-1-1 0 0,0 0 0 0 0,0 1 1 0 0,0-1-1 0 0,0 0 0 0 0,1 1 1 0 0,0-1-1 0 0,-1 1 0 0 0,2-2 0 0 0,0-1 0 0 0,-1 0 0 0 0,1 0 0 0 0,0 0 0 0 0,1 0 0 0 0,0 0 0 0 0,0 1 0 0 0,0-1 0 0 0,0 1 0 0 0,4-4 0 0 0,-3 4 0 0 0,1 0 0 0 0,-1 0 0 0 0,0 0 1 0 0,-1-1-1 0 0,1 1 0 0 0,5-11-22 0 0,5 0-49 0 0,-2 3-18 0 0,-7 8 46 0 0,-1 0 0 0 0,1 1 0 0 0,-1-1 0 0 0,1 1-1 0 0,0 0 1 0 0,2-1 43 0 0,28-13-330 0 0,-12 5 134 0 0,-13 11 94 0 0,1 1-54 0 0,7-2-178 0 0,-8-2 63 0 0,0 0-20 0 0,2 0-87 0 0,-10 4 241 0 0,1 0 50 0 0,-1 0 30 0 0,2-1 14 0 0,0 1-11 0 0,-2 0-22 0 0,0 0-26 0 0,0 0-48 0 0,0 0-19 0 0,0 1-45 0 0,0-1-53 0 0,0 0-58 0 0,0 1 6 0 0,0 0-49 0 0,0-1-51 0 0,0 1-55 0 0,0 0-59 0 0,0 0-63 0 0,0 0-64 0 0,0 0-70 0 0,4 0-1542 0 0,4 0-1281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4:58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3944 727 7256 0 0,'0'0'165'0'0,"0"0"22"0"0,0 0 7 0 0,0 2-23 0 0,0 6-139 0 0,0 0 4 0 0,0 5 36 0 0,0-5 537 0 0,0 0-75 0 0,-1 1-20 0 0,1 0-79 0 0,0 0-72 0 0,1 0-64 0 0,1-2-58 0 0,1 0-51 0 0,2-1-42 0 0,1-2-37 0 0,-1-1-24 0 0,-4-3-65 0 0,-1 0-1 0 0,1 1 1 0 0,-1-1-1 0 0,1 0 0 0 0,0 0 1 0 0,-1 1-1 0 0,1-1 0 0 0,-1 1 1 0 0,1-1-1 0 0,-1 1 0 0 0,1-1 1 0 0,-1 1-1 0 0,1-1 0 0 0,-1 1 1 0 0,1-1-1 0 0,-1 1 0 0 0,0-1 1 0 0,1 1-1 0 0,-1 0 0 0 0,0-1 1 0 0,1 1-1 0 0,-1 0-21 0 0,2 4 87 0 0,25 26 568 0 0,-22-17-327 0 0,5-9 9 0 0,-4 8 40 0 0,-4-10-296 0 0,0 1 48 0 0,15 12 667 0 0,-13-12-642 0 0,-2-3-119 0 0,0 0-35 0 0,2 1 126 0 0,-1-1-41 0 0,2 1 61 0 0,-3 0-58 0 0,-2 0 17 0 0,1 1 38 0 0,-1 1 50 0 0,0 1 60 0 0,3 3 23 0 0,2-3-31 0 0,-4-5-226 0 0,-1 1 0 0 0,1-1 0 0 0,-1 1 0 0 0,1-1 0 0 0,-1 0 0 0 0,1 1 0 0 0,-1-1 0 0 0,1 1 0 0 0,-1-1 0 0 0,1 1 0 0 0,-1-1 0 0 0,0 1 0 0 0,1 0 0 0 0,-1-1 0 0 0,0 1 0 0 0,0-1 0 0 0,1 1 0 0 0,-1 0 0 0 0,0-1 0 0 0,0 1 0 0 0,0 0 0 0 0,0-1 0 0 0,0 1-19 0 0,0 2 281 0 0,0-3-22 0 0,0 0-90 0 0,0 0-38 0 0,0 0-10 0 0,0 0-6 0 0,0 0-23 0 0,0 0-8 0 0,0-3-7 0 0,1-13 19 0 0,0 12-88 0 0,-1 1 0 0 0,0-1 1 0 0,1 0-1 0 0,-2 1 0 0 0,1-1 1 0 0,0 0-1 0 0,-1 1 0 0 0,1-1 1 0 0,-1 0-1 0 0,0 1 0 0 0,0-1-8 0 0,0 2 5 0 0,0 0-1 0 0,0 0 0 0 0,0 1 1 0 0,1-1-1 0 0,-1 0 1 0 0,1 0-1 0 0,-1 0 1 0 0,1 0-1 0 0,0 0 0 0 0,0-1-4 0 0,4-16 10 0 0,-2 15-11 0 0,6-19 27 0 0,0 0 22 0 0,-6 3-50 0 0,-2 19 2 0 0,0 0 0 0 0,0-1 0 0 0,0 1 0 0 0,0 0 0 0 0,0 0 0 0 0,1-1 0 0 0,-1 1 0 0 0,0 0 0 0 0,1-1 0 0 0,-1 1 0 0 0,1 0 0 0 0,-1 0 0 0 0,1 0 0 0 0,-1 0 0 0 0,1 0 0 0 0,0 0 0 0 0,0 0 0 0 0,0 0 0 0 0,0 0 0 0 0,-1 0 0 0 0,1 0 0 0 0,0 0 0 0 0,1 0 0 0 0,-1 1 0 0 0,1-2 0 0 0,3 0 0 0 0,-5 2 0 0 0,1 0 0 0 0,0-1-1 0 0,-1 1 1 0 0,1 0 0 0 0,-1-1 0 0 0,1 1 0 0 0,0 0-1 0 0,-1-1 1 0 0,1 1 0 0 0,-1-1 0 0 0,1 1 0 0 0,-1-1-1 0 0,1 1 1 0 0,-1-1 0 0 0,0 1 0 0 0,1-1 0 0 0,-1 0-1 0 0,1 1 1 0 0,-1-1 0 0 0,0 1 0 0 0,0-1 0 0 0,1 0 0 0 0,1-4-6 0 0,-1 3 1 0 0,0 1 1 0 0,0 0-1 0 0,1-1 1 0 0,-1 1-1 0 0,0 0 1 0 0,1-1-1 0 0,-1 1 1 0 0,1 0-1 0 0,-1 0 1 0 0,2 0 4 0 0,19-11-11 0 0,-15 9 13 0 0,-3 2-2 0 0,0 0 0 0 0,1 0 0 0 0,-1 0 0 0 0,0 1 0 0 0,1-1 0 0 0,-1 1 0 0 0,0 0 0 0 0,1 1 0 0 0,3 0 0 0 0,8-1 0 0 0,-14 0 0 0 0,-1 1 0 0 0,1-1 0 0 0,0 0 0 0 0,0 0 0 0 0,0 1 0 0 0,-1-1 0 0 0,1 1 0 0 0,0 0 0 0 0,-1 0 0 0 0,1-1 0 0 0,-1 1 0 0 0,1 0 0 0 0,0 0 0 0 0,-1 0 0 0 0,1 0 0 0 0,-1 0 0 0 0,1 0 0 0 0,-1 0 0 0 0,1-1 0 0 0,0 1 0 0 0,-1 0 0 0 0,1-1 0 0 0,0 0 0 0 0,0 1 0 0 0,-1-1 0 0 0,1 0 0 0 0,0 0 0 0 0,1 0 0 0 0,-1 0 0 0 0,1 0 0 0 0,-1 1 0 0 0,0-1 0 0 0,1 1 0 0 0,-1-1 0 0 0,0 1 0 0 0,1 0 0 0 0,-1 0 0 0 0,0 0 0 0 0,0 0 0 0 0,1 0 0 0 0,-1 0 0 0 0,0 1 0 0 0,0-1 0 0 0,0 1 0 0 0,1 1 0 0 0,0-1 0 0 0,1 0 0 0 0,-1 0 0 0 0,0 0 0 0 0,1-1 0 0 0,3 2 0 0 0,17 2 0 0 0,-14 8 0 0 0,-8-11 0 0 0,-1-1 0 0 0,1 0 0 0 0,-1 0 0 0 0,1 0 0 0 0,-1 0 0 0 0,1 0 0 0 0,0-1 0 0 0,0 1 0 0 0,-1 0 0 0 0,1-1 0 0 0,0 1 0 0 0,20 7 0 0 0,-15-5 0 0 0,-3-1 0 0 0,-1-1 0 0 0,1 1 0 0 0,-1 0 0 0 0,1 0 0 0 0,-1 0 0 0 0,0 0 0 0 0,0 0 0 0 0,0 1 0 0 0,0 0 0 0 0,2 2 0 0 0,-5-4 0 0 0,1 0 0 0 0,-1 0 0 0 0,0-1 0 0 0,1 1 0 0 0,-1 0 0 0 0,1 0 0 0 0,-1 0 0 0 0,1-1 0 0 0,-1 1 0 0 0,1 0 0 0 0,0 0 0 0 0,-1-1 0 0 0,1 1 0 0 0,0-1 0 0 0,0 1 0 0 0,0-1 0 0 0,-1 1 0 0 0,1-1 0 0 0,0 1 0 0 0,0-1 0 0 0,0 0 0 0 0,0 1 0 0 0,0-1 0 0 0,0 0 0 0 0,0 0 0 0 0,-1 0 0 0 0,2 1 0 0 0,9 1 0 0 0,-10-1 0 0 0,0-1 0 0 0,0 0 0 0 0,0 1 0 0 0,0-1 0 0 0,0 1 0 0 0,0-1 0 0 0,-1 1 0 0 0,1-1 0 0 0,0 1 0 0 0,0 0 0 0 0,-1-1 0 0 0,1 1 0 0 0,0 0 0 0 0,-1 0 0 0 0,1 0 0 0 0,-1-1 0 0 0,1 1 0 0 0,-1 0 0 0 0,1 0 0 0 0,-1 0 0 0 0,0 0 0 0 0,1 0 0 0 0,4 10 11 0 0,6-6 32 0 0,-6 8-33 0 0,8 3 2 0 0,1-1 36 0 0,-9-1-52 0 0,1-10-47 0 0,-5-4 45 0 0,-1 0-1 0 0,1 1 1 0 0,-1-1-1 0 0,1 0 1 0 0,-1 1 0 0 0,0-1-1 0 0,1 0 1 0 0,-1 1-1 0 0,0-1 1 0 0,1 0-1 0 0,-1 1 1 0 0,0-1-1 0 0,1 0 1 0 0,-1 1-1 0 0,0-1 1 0 0,0 1-1 0 0,1-1 1 0 0,-1 1-1 0 0,0-1 1 0 0,0 1-1 0 0,0-1 1 0 0,0 1-1 0 0,0-1 1 0 0,0 1-1 0 0,0-1 1 0 0,0 1-1 0 0,0-1 1 0 0,0 1-1 0 0,0-1 1 0 0,0 1-1 0 0,0-1 1 0 0,0 1 6 0 0,0 3-64 0 0,0-1-21 0 0,0-1-29 0 0,0-1-53 0 0,0 1-69 0 0,0-1-80 0 0,0 0 37 0 0,0-1-45 0 0,0 1-40 0 0,0-1-35 0 0,0 1-260 0 0,1-1-60 0 0,0 0-47 0 0,0 0-34 0 0,3 0-1434 0 0,5 0-1269 0 0</inkml:trace>
  <inkml:trace contextRef="#ctx0" brushRef="#br0" timeOffset="633.6">5396 758 7584 0 0,'-21'0'397'0'0,"10"0"-343"0"0,-5 0-33 0 0,11 1 25 0 0,0 0 83 0 0,-1 1 108 0 0,-2 3 224 0 0,-4 0 270 0 0,8-3-530 0 0,0-2-45 0 0,0 0 122 0 0,1 0-37 0 0,-2 2 145 0 0,2-1-167 0 0,1 1-51 0 0,0 1 64 0 0,-4 3 71 0 0,2-5-164 0 0,-2 0 52 0 0,-1 0 44 0 0,2 2-43 0 0,-1 6 89 0 0,2-2-157 0 0,-5 2 20 0 0,2-6-33 0 0,-7 4 82 0 0,12-6-164 0 0,0 0-1 0 0,0 1 1 0 0,0-1-1 0 0,0 1 0 0 0,0-1 1 0 0,1 1-1 0 0,-1-1 1 0 0,0 1-1 0 0,1 0 0 0 0,-1 0 1 0 0,1 0-1 0 0,0 0 1 0 0,-1 1-29 0 0,-4 11 184 0 0,2-3-73 0 0,-4 11 42 0 0,5-15-93 0 0,-1-1 1 0 0,1 0 0 0 0,-1 0 0 0 0,0 0 0 0 0,-1 0 0 0 0,-4 4-61 0 0,8-8 13 0 0,-1 0 1 0 0,0 0-1 0 0,1 0 0 0 0,0 0 1 0 0,0 0-1 0 0,-1 0 1 0 0,1 0-1 0 0,0 0 0 0 0,1 0 1 0 0,-1 0-1 0 0,0 1 1 0 0,1-1-1 0 0,-1 0 1 0 0,1 1-1 0 0,-1 0-13 0 0,-1 10 50 0 0,1-9-35 0 0,-1 4 24 0 0,0 0 1 0 0,-1 0-1 0 0,0 0 1 0 0,-2 3-40 0 0,3-7 9 0 0,0 1 0 0 0,0-1 1 0 0,0 1-1 0 0,1 0 0 0 0,-1 1-9 0 0,0 28 83 0 0,2-32-65 0 0,0 0 0 0 0,0 0-1 0 0,1-1 1 0 0,-1 1 0 0 0,0 0 0 0 0,1 0-1 0 0,0-1 1 0 0,-1 1 0 0 0,1 0-1 0 0,0-1 1 0 0,0 1 0 0 0,0-1 0 0 0,0 1-18 0 0,0-1 18 0 0,0 1 1 0 0,0-1 0 0 0,-1 1-1 0 0,1 0 1 0 0,0-1 0 0 0,-1 1-1 0 0,1 0 1 0 0,-1 0 0 0 0,1-1-1 0 0,-1 1 1 0 0,0 0 0 0 0,1 0 0 0 0,-1 0-19 0 0,-1-2 5 0 0,1 1 0 0 0,0-1 0 0 0,0 1 0 0 0,0-1 0 0 0,0 1 0 0 0,0-1 0 0 0,0 1 1 0 0,0-1-1 0 0,1 1 0 0 0,-1 0 0 0 0,0-1 0 0 0,0 1 0 0 0,0-1 0 0 0,0 1 0 0 0,1-1 1 0 0,-1 1-1 0 0,0-1 0 0 0,1 0 0 0 0,-1 1 0 0 0,0-1 0 0 0,1 1 0 0 0,-1-1 0 0 0,0 1 1 0 0,1-1-1 0 0,-1 0 0 0 0,1 1-5 0 0,17 2 26 0 0,21-3-27 0 0,-25-1 3 0 0,-12 1 2 0 0,0 0 0 0 0,0 0 1 0 0,0 0-1 0 0,0-1 1 0 0,0 1-1 0 0,-1-1 0 0 0,1 1 1 0 0,0-1-1 0 0,0 0 1 0 0,1 0-5 0 0,0-1 26 0 0,0 0 1 0 0,0-1-1 0 0,0 1 1 0 0,0-1-1 0 0,0 0 1 0 0,2-3-27 0 0,-1 2 37 0 0,-1 0 0 0 0,1 1 0 0 0,1-1 1 0 0,2-2-38 0 0,2 1 34 0 0,-8 4-29 0 0,1 0 0 0 0,0 0-1 0 0,-1 0 1 0 0,0 0-1 0 0,1 0 1 0 0,-1 0-1 0 0,0 0 1 0 0,1-1 0 0 0,-1 1-1 0 0,0 0 1 0 0,0-1-1 0 0,0 1 1 0 0,0-1 0 0 0,0 1-1 0 0,0-1 1 0 0,-1 1-1 0 0,1-1 1 0 0,0 0 0 0 0,-1 0-1 0 0,1 0-4 0 0,1-3 10 0 0,0 0-1 0 0,0 0 1 0 0,1 1 0 0 0,-1-1-1 0 0,1 1 1 0 0,0 0 0 0 0,1 0-1 0 0,-1 0 1 0 0,2-1-10 0 0,-4 3 4 0 0,1 1 1 0 0,-1-1-1 0 0,1 0 1 0 0,-1 0-1 0 0,0 0 1 0 0,0 0-1 0 0,0 0 1 0 0,0 0-1 0 0,0-1 1 0 0,0 1-1 0 0,0 0 0 0 0,-1 0 1 0 0,1-1-1 0 0,-1 1 1 0 0,0-1-5 0 0,3-10 0 0 0,2-3-4 0 0,-3 10 19 0 0,-1 0-1 0 0,1-1 0 0 0,-1 1 1 0 0,0 0-1 0 0,0-1 0 0 0,-1-5-14 0 0,0-112 171 0 0,0 109-161 0 0,0-1-10 0 0,0 5 0 0 0,3 22 0 0 0,2-3 0 0 0,-4-7 0 0 0,0 1 0 0 0,0-1 0 0 0,-1 1 0 0 0,1-1 0 0 0,0 1 0 0 0,0-1 0 0 0,-1 1 0 0 0,1-1 0 0 0,-1 1 0 0 0,0 0 0 0 0,1-1 0 0 0,-1 1 0 0 0,0 0 0 0 0,0-1 0 0 0,0 7 0 0 0,0-6 0 0 0,-1 0 0 0 0,1 0 0 0 0,0 0 0 0 0,1 0 0 0 0,-1 1 0 0 0,0-1 0 0 0,0 0 0 0 0,1 0 0 0 0,0 0 0 0 0,0 1 0 0 0,4 5 0 0 0,-4-7 0 0 0,-1 1 0 0 0,1-1 0 0 0,0 1 0 0 0,0-1 0 0 0,0 1 0 0 0,-1-1 0 0 0,1 1 0 0 0,-1-1 0 0 0,1 1 0 0 0,-1 0 0 0 0,0-1 0 0 0,1 1 0 0 0,-1 0 0 0 0,0-1 0 0 0,0 2 0 0 0,-1 7 0 0 0,1-6-6 0 0,-1-1 0 0 0,1 1 0 0 0,0-1 1 0 0,1 1-1 0 0,-1 0 0 0 0,0-1 0 0 0,1 1 0 0 0,0-1 0 0 0,0 3 6 0 0,10 20-11 0 0,-8-20 10 0 0,0 0 0 0 0,0 1 0 0 0,-1-1 0 0 0,0 0-1 0 0,0 1 1 0 0,-1 0 0 0 0,0 0 0 0 0,0-1 0 0 0,-1 2 1 0 0,1 2-11 0 0,0 0 0 0 0,0 1 0 0 0,1-1 1 0 0,1 0-1 0 0,0 2 11 0 0,5 22 1 0 0,-6-22-2 0 0,2 5 1 0 0,-1-1 0 0 0,-1 1 0 0 0,0 13 0 0 0,-3-9 0 0 0,1-11 0 0 0,0 0 0 0 0,0 1 0 0 0,1-1 0 0 0,2 9 0 0 0,23 118 16 0 0,-25-128 17 0 0,0 1-1 0 0,0-1 0 0 0,-1 10-32 0 0,2 13 62 0 0,4-9-9 0 0,-1-3 38 0 0,-3 5 50 0 0,-5 11 52 0 0,-6 1 56 0 0,8-33-223 0 0,0 0 21 0 0,1 0 0 0 0,-1 1 0 0 0,1-1 0 0 0,0 1 0 0 0,0-1 0 0 0,1 5-47 0 0,-1 12 223 0 0,-1-9-57 0 0,-2 1 53 0 0,-2 0-57 0 0,-3 6 38 0 0,2-6-69 0 0,1 0 33 0 0,-3 8 144 0 0,6-13-219 0 0,-1 0-1 0 0,-1 0 0 0 0,1 0 1 0 0,-1 0-1 0 0,-1 0 1 0 0,0 0-89 0 0,3-5 52 0 0,-1 0 0 0 0,1-1 0 0 0,-1 1 1 0 0,1 0-1 0 0,-1-1 0 0 0,-3 2-52 0 0,-5 3 87 0 0,4-3-30 0 0,1 0 0 0 0,0 0 1 0 0,1 0-1 0 0,-5 5-57 0 0,-6 2 134 0 0,-2-6-36 0 0,-23-5 0 0 0,22 0-91 0 0,12-1 7 0 0,0 1-1 0 0,0-1 0 0 0,1 0 0 0 0,-1-1 0 0 0,0 0 1 0 0,1 0-14 0 0,-11-3 0 0 0,15 5 1 0 0,-54-17-13 0 0,49 15-2 0 0,0-2 0 0 0,0 1 0 0 0,1-1 1 0 0,-1 0 13 0 0,-3-4-17 0 0,2 0-62 0 0,0 1-68 0 0,-2-1-76 0 0,5 5 75 0 0,0 0 75 0 0,-9-4-49 0 0,10 4 28 0 0,0-1-57 0 0,0 1-32 0 0,2 0-64 0 0,-1-1-73 0 0,2 0-86 0 0,0 0 12 0 0,0 1-68 0 0,0 0-59 0 0,1-1-53 0 0,-1 1-45 0 0,1 0-36 0 0,-2-4-739 0 0,-2-1-967 0 0,-5-2-1334 0 0</inkml:trace>
  <inkml:trace contextRef="#ctx0" brushRef="#br0" timeOffset="3300.22">8646 458 5280 0 0,'-4'-13'154'0'0,"4"13"-151"0"0,0 0 0 0 0,0 0 1 0 0,-1-1-1 0 0,1 1 0 0 0,0 0 0 0 0,0 0 1 0 0,0 0-1 0 0,0 0 0 0 0,-1-1 1 0 0,1 1-1 0 0,0 0 0 0 0,0 0 0 0 0,-1 0 1 0 0,1 0-1 0 0,0 0 0 0 0,0 0 0 0 0,0 0 1 0 0,-1 0-1 0 0,1 0 0 0 0,0 0 0 0 0,0 0 1 0 0,-1-1-1 0 0,1 1 0 0 0,0 1 0 0 0,0-1 1 0 0,-1 0-1 0 0,1 0 0 0 0,0 0 0 0 0,0 0 1 0 0,-1 0-1 0 0,1 0 0 0 0,0 0 0 0 0,0 0 1 0 0,0 0-1 0 0,-1 0 0 0 0,1 0 1 0 0,0 1-1 0 0,0-1 0 0 0,0 0 0 0 0,-1 0 1 0 0,1 0-1 0 0,0 0 0 0 0,0 1 0 0 0,0-1 1 0 0,0 0-1 0 0,-1 0-3 0 0,-1 7 47 0 0,2-3 19 0 0,0-4-66 0 0,0 2 132 0 0,0-2 153 0 0,0 0 259 0 0,0 0 22 0 0,0 0 0 0 0,0 3-4 0 0,0 34 1022 0 0,0-24-1098 0 0,0 1-50 0 0,0-3-123 0 0,0 0-55 0 0,0 0-65 0 0,0 0-75 0 0,0 0 97 0 0,0 0-62 0 0,2 12 81 0 0,9-2 40 0 0,-6 5 6 0 0,1-11-65 0 0,-5-11-163 0 0,1-1 1 0 0,-1 0-1 0 0,0 1 0 0 0,-1-1 0 0 0,1 0 0 0 0,0 1 1 0 0,-1-1-1 0 0,0 2-52 0 0,1 5 153 0 0,0-3-35 0 0,1 1-12 0 0,2 2 9 0 0,1 5 40 0 0,-4-13-141 0 0,7 26 281 0 0,-1-11-52 0 0,-1-4-43 0 0,-3-2-75 0 0,7 10 67 0 0,2 0 41 0 0,-2-3-2 0 0,-1-7-108 0 0,4 5 41 0 0,-10-11-135 0 0,-3-4-26 0 0,0-1 0 0 0,0 1 0 0 0,1-1-1 0 0,-1 1 1 0 0,0 0 0 0 0,1-1-1 0 0,-1 1 1 0 0,1-1 0 0 0,-1 1 0 0 0,0-1-1 0 0,1 1 1 0 0,-1-1 0 0 0,1 1 0 0 0,0-1-1 0 0,-1 1 1 0 0,1-1 0 0 0,-1 0-1 0 0,1 1 1 0 0,-1-1 0 0 0,1 0 0 0 0,0 1-1 0 0,0-1-2 0 0,4 2 8 0 0,10 11 64 0 0,-13-11-60 0 0,0-1 0 0 0,-1 1 0 0 0,1-1 1 0 0,-1 0-1 0 0,1 1 0 0 0,0-1 0 0 0,0 0 0 0 0,0 0 1 0 0,0-1-1 0 0,0 1 0 0 0,0 0 0 0 0,1 0-12 0 0,27 0 192 0 0,-19-1-112 0 0,2-3-24 0 0,8-13 92 0 0,-4-2-9 0 0,-10 8-98 0 0,5-14 23 0 0,-8 16-64 0 0,1-23 11 0 0,0 23 9 0 0,2-5 9 0 0,-6 0-39 0 0,-1 3-13 0 0,-1 6 11 0 0,1 1-1 0 0,0-1 0 0 0,0 0 0 0 0,0 1 1 0 0,0-1-1 0 0,1 1 0 0 0,0-1 0 0 0,-1 0 0 0 0,2-1 13 0 0,2-5-27 0 0,3-9-30 0 0,-5 1-44 0 0,-2 2 27 0 0,0-29-173 0 0,0 32 190 0 0,2 0-27 0 0,4 0 15 0 0,0 0-35 0 0,-4 0-42 0 0,-2 12 145 0 0,0 0 0 0 0,0 1-1 0 0,0-1 1 0 0,0 0 0 0 0,0 1 0 0 0,0-1 0 0 0,0 0 0 0 0,0 1-1 0 0,1-1 1 0 0,-1 0 0 0 0,0 1 0 0 0,0-1 0 0 0,1 0 0 0 0,-1 1 0 0 0,0-1 1 0 0,1 1 0 0 0,-1 0 0 0 0,1 0 0 0 0,-1 0 0 0 0,0-1 0 0 0,1 1 0 0 0,-1 0 0 0 0,0 0 0 0 0,1 0 0 0 0,-1 0 0 0 0,1 0 0 0 0,-1 0 0 0 0,0 0 0 0 0,1 0 0 0 0,-1 0 0 0 0,1 0 0 0 0,-1 0 0 0 0,0 0 0 0 0,1 0 0 0 0,-1 1 0 0 0,1-1 0 0 0,-1 0 0 0 0,0 0 0 0 0,1 0 0 0 0,-1 0 0 0 0,0 1 0 0 0,1-1 0 0 0,-1 0 0 0 0,0 0 0 0 0,0 1 0 0 0,1-1 0 0 0,-1 0 0 0 0,0 1 0 0 0,1-1 0 0 0,-1 0 0 0 0,0 1 0 0 0,0-1 0 0 0,0 0 0 0 0,0 1 0 0 0,1-1 0 0 0,-1 0 0 0 0,0 1 0 0 0,11 19 0 0 0,-9-17 0 0 0,3 29 0 0 0,-3-29 0 0 0,0 1 0 0 0,0-1 0 0 0,-1 1 0 0 0,0 0 0 0 0,1 0 0 0 0,-1 0 0 0 0,-1-1 0 0 0,1 1 0 0 0,0 0 0 0 0,-1 3 0 0 0,0-5-1 0 0,0 0 1 0 0,0 0 0 0 0,0-1 0 0 0,1 1 0 0 0,-1 0 0 0 0,0-1 0 0 0,1 1 0 0 0,-1-1 0 0 0,1 1 0 0 0,0 0 0 0 0,-1-1 0 0 0,1 1 0 0 0,0-1 0 0 0,0 1 0 0 0,5 10-10 0 0,-5 5-17 0 0,-1-15 23 0 0,0 1 0 0 0,0-1-1 0 0,0 1 1 0 0,0-1-1 0 0,1 0 1 0 0,-1 1-1 0 0,1-1 1 0 0,-1 0 0 0 0,1 1-1 0 0,1 1 5 0 0,8 14-80 0 0,-7-5 46 0 0,2 3 26 0 0,5 0 65 0 0,-4-10-35 0 0,12 12 229 0 0,-13-10-177 0 0,-2-2-24 0 0,-2-5-45 0 0,-1-1 0 0 0,0 1 1 0 0,0-1-1 0 0,0 0 0 0 0,0 1 0 0 0,0-1 1 0 0,1 1-1 0 0,-1-1 0 0 0,0 1 0 0 0,0-1 1 0 0,1 0-1 0 0,-1 1 0 0 0,0-1 1 0 0,1 0-1 0 0,-1 1 0 0 0,0-1 0 0 0,1 0 1 0 0,-1 1-1 0 0,0-1 0 0 0,1 0 0 0 0,-1 0 1 0 0,1 1-1 0 0,-1-1 0 0 0,1 0 1 0 0,-1 0-1 0 0,0 0 0 0 0,1 0 0 0 0,-1 0 1 0 0,1 0-1 0 0,-1 1 0 0 0,1-1 0 0 0,-1 0 1 0 0,1 0-1 0 0,-1 0 0 0 0,1-1 1 0 0,-1 1-7 0 0,0 0 4 0 0,0 0-1 0 0,0 0 0 0 0,0 0 0 0 0,1 0 0 0 0,-1 0 0 0 0,0 0 0 0 0,0 0 0 0 0,0 0 0 0 0,0 0 1 0 0,0 0-1 0 0,0 0 0 0 0,0 0 0 0 0,0 0 0 0 0,0 0 0 0 0,0 0 0 0 0,1 0 0 0 0,-1 0 0 0 0,0 0 1 0 0,0 0-1 0 0,0 0 0 0 0,0 0 0 0 0,0 0 0 0 0,0 0 0 0 0,0 0 0 0 0,0 1 0 0 0,0-1 0 0 0,0 0 0 0 0,0 0 1 0 0,1 0-1 0 0,-1 0 0 0 0,0 0 0 0 0,0 0 0 0 0,0 0 0 0 0,0 0 0 0 0,0 0 0 0 0,0 0 0 0 0,0 0 1 0 0,0 0-1 0 0,0 0 0 0 0,0 1 0 0 0,0-1 0 0 0,0 0 0 0 0,0 0 0 0 0,0 0 0 0 0,0 0 0 0 0,0 0 0 0 0,0 0 1 0 0,0 0-1 0 0,0 0 0 0 0,0 0 0 0 0,0 0 0 0 0,0 1 0 0 0,0-1 0 0 0,0 0 0 0 0,0 0 0 0 0,0 0 1 0 0,0 0-4 0 0,0 1 42 0 0,0 3-45 0 0,0-1 44 0 0,0-1 66 0 0,0 1 97 0 0,2-3-303 0 0,9 0-75 0 0,-9 0 74 0 0,-2 0-64 0 0,1 0-82 0 0,-1 0 75 0 0,0 0-37 0 0,0 0-42 0 0,0 0-39 0 0,0 0-393 0 0,0 0 95 0 0,0 0-54 0 0,0 0-755 0 0,0 0-593 0 0,0 0-1129 0 0</inkml:trace>
  <inkml:trace contextRef="#ctx0" brushRef="#br0" timeOffset="1222.24">6563 253 8520 0 0,'0'0'190'0'0,"0"0"28"0"0,0 0 11 0 0,0 0-72 0 0,0 0-23 0 0,0 0 33 0 0,0 0 130 0 0,0 0 241 0 0,0 3 20 0 0,0 15-104 0 0,0 0-87 0 0,0 0-77 0 0,0 1-66 0 0,0 7-1 0 0,0 1-80 0 0,0 59 137 0 0,0-68-190 0 0,0-1 33 0 0,2 14 98 0 0,4 7 18 0 0,-3-27-155 0 0,-1 1 1 0 0,-1 1-1 0 0,0-1 1 0 0,0 0-85 0 0,-2 8 104 0 0,1 15 84 0 0,3-11-26 0 0,-2-21-137 0 0,6 27 160 0 0,-5-21-108 0 0,0 0-1 0 0,-1 0 0 0 0,0 7-76 0 0,-1 83 891 0 0,0-35-400 0 0,0-11-185 0 0,0-27-197 0 0,0 0-33 0 0,0-29-223 0 0,0-2 41 0 0,1-8-134 0 0,-1 8 118 0 0,-1 1-44 0 0,1 0-16 0 0,-1 0-48 0 0,0 1-58 0 0,0 0-64 0 0,-1 0-143 0 0,0 0-111 0 0,0 0 23 0 0,1 0-54 0 0,-3-4-749 0 0,2-3-499 0 0,2-9-1064 0 0</inkml:trace>
  <inkml:trace contextRef="#ctx0" brushRef="#br0" timeOffset="1753.72">6468 190 7256 0 0,'0'-5'44'0'0,"0"-4"108"0"0,0 8-129 0 0,0 0 0 0 0,0 0 0 0 0,0 1 0 0 0,1-1 0 0 0,-1 0 0 0 0,0 1 0 0 0,0-1 0 0 0,0 0 0 0 0,1 1 0 0 0,-1-1 0 0 0,0 0 0 0 0,0 1 0 0 0,1-1 0 0 0,-1 0 0 0 0,1 1 0 0 0,-1-1 0 0 0,1 1 0 0 0,-1-1 0 0 0,1 1-23 0 0,3-4 86 0 0,2 1-53 0 0,1 0-20 0 0,4-2 44 0 0,0-2 49 0 0,-1 1 49 0 0,-4-2 52 0 0,-2-3 201 0 0,0 3-69 0 0,-3 7-305 0 0,-1 0 0 0 0,1 0 0 0 0,-1 0 1 0 0,1 1-1 0 0,0-1 0 0 0,-1 0 0 0 0,1 1 0 0 0,0-1 0 0 0,-1 0 0 0 0,1 1 0 0 0,0-1 0 0 0,0 1 0 0 0,0-1-34 0 0,10-4 402 0 0,-3 1-92 0 0,5-5 30 0 0,-2 0-57 0 0,7-2 229 0 0,-8 6-261 0 0,1-2-49 0 0,0 1-69 0 0,2 1 67 0 0,-8 3-90 0 0,-1 0 1 0 0,1 0-1 0 0,-1 0 1 0 0,0 0-1 0 0,0-1 1 0 0,4-2-111 0 0,-6 3 219 0 0,1 1-82 0 0,0 0-54 0 0,1 1-53 0 0,0 0-10 0 0,-2-1 40 0 0,6-3 38 0 0,-7 3-76 0 0,0 0-1 0 0,1 0 1 0 0,-1 0 0 0 0,0 0 0 0 0,1 0-1 0 0,-1 1 1 0 0,1-1 0 0 0,0 0 0 0 0,-1 1-1 0 0,1-1 1 0 0,-1 1 0 0 0,1 0 0 0 0,0 0-1 0 0,-1 0 1 0 0,1-1 0 0 0,0 1 0 0 0,-1 1-1 0 0,1-1 1 0 0,0 0 0 0 0,-1 0 0 0 0,1 1-1 0 0,-1-1 1 0 0,1 1 0 0 0,0 0-22 0 0,6 3 70 0 0,-6-3-59 0 0,-1 0 1 0 0,1 0-1 0 0,-1 0 1 0 0,0 0-1 0 0,1 0 1 0 0,0-1-1 0 0,-1 1 1 0 0,1-1-1 0 0,-1 1 1 0 0,1-1-1 0 0,0 0 1 0 0,-1 0-1 0 0,1 1 1 0 0,0-1-12 0 0,12 3 100 0 0,0 5-42 0 0,9 15-2 0 0,-11-10-18 0 0,-9-9-29 0 0,0-1 1 0 0,0 1-1 0 0,0 0 1 0 0,-1 0 0 0 0,1 0-1 0 0,-1 2-9 0 0,11 15 32 0 0,-11-18-25 0 0,0 1 1 0 0,-1-1-1 0 0,1 1 1 0 0,-1-1-1 0 0,1 1 0 0 0,-1 0 1 0 0,0 0-1 0 0,0 0 1 0 0,0 2-8 0 0,0 39 110 0 0,-1-34-68 0 0,1 13 15 0 0,0-12-7 0 0,-1 1-1 0 0,0 0 0 0 0,0-1 0 0 0,-2 1 1 0 0,0 5-50 0 0,1-16 8 0 0,0 0 1 0 0,0-1 0 0 0,0 1 0 0 0,0 0 0 0 0,0 0 0 0 0,-1-1-1 0 0,1 1 1 0 0,0-1 0 0 0,-1 1 0 0 0,0-1-9 0 0,1 1 9 0 0,-1-1-1 0 0,1 1 1 0 0,0-1 0 0 0,-1 1 0 0 0,1-1-1 0 0,0 1 1 0 0,0 0 0 0 0,0 0 0 0 0,0 0 0 0 0,0 0-9 0 0,-1 7 30 0 0,-3 8 25 0 0,-17 4 20 0 0,12 5-3 0 0,-14-5 0 0 0,7 2-8 0 0,14-18-45 0 0,0-1 0 0 0,-1 1 0 0 0,1-1 0 0 0,-1 0 0 0 0,0 0 0 0 0,0 0 0 0 0,-1-1 0 0 0,0 2-19 0 0,-7 2 31 0 0,6-4-3 0 0,0 1 1 0 0,0 1-1 0 0,1-1 1 0 0,-5 4-29 0 0,8-6 8 0 0,0-1 1 0 0,1 1 0 0 0,-1-1-1 0 0,0 1 1 0 0,0-1-1 0 0,0 0 1 0 0,-1 0 0 0 0,1 0-1 0 0,0 0 1 0 0,0-1-1 0 0,0 1 1 0 0,-1 0 0 0 0,1-1-1 0 0,-1 0-8 0 0,-10 4 39 0 0,-8 6 41 0 0,-5-5-2 0 0,-1 9 32 0 0,25-12-93 0 0,-1 0-1 0 0,0 0 0 0 0,0-1 0 0 0,0 1 0 0 0,0-1 0 0 0,0 0 1 0 0,0 0-1 0 0,0 0 0 0 0,-1 0 0 0 0,1 0 0 0 0,-3-1-16 0 0,5 0 7 0 0,-1 1 1 0 0,0-1-1 0 0,1 0 0 0 0,-1 0 0 0 0,0 1 0 0 0,1-1 0 0 0,-1 1 1 0 0,1-1-1 0 0,-1 1 0 0 0,0 0 0 0 0,1 0 0 0 0,0-1 1 0 0,-1 1-1 0 0,1 0 0 0 0,0 0 0 0 0,-1 1 0 0 0,1-1 1 0 0,-1 1-9 0 0,-3 0 65 0 0,-5-2 3 0 0,7 0 10 0 0,3 3-10 0 0,0-2-65 0 0,0-1 1 0 0,0 1-1 0 0,0 0 0 0 0,1 0 0 0 0,-1-1 0 0 0,0 1 0 0 0,0 0 1 0 0,1-1-1 0 0,-1 1 0 0 0,0 0 0 0 0,1-1 0 0 0,-1 1 1 0 0,1 0-1 0 0,-1-1 0 0 0,1 1 0 0 0,-1-1 0 0 0,1 1 1 0 0,0-1-1 0 0,-1 1 0 0 0,1-1 0 0 0,-1 1 0 0 0,2-1-2 0 0,19 10 34 0 0,-5-3-39 0 0,-8-2 5 0 0,18 6 0 0 0,7 3-7 0 0,18 16 38 0 0,5 2 9 0 0,-26-13-40 0 0,-24-15 2 0 0,0 1 1 0 0,0-2-1 0 0,1 1 0 0 0,0-1 1 0 0,0 0-1 0 0,3 1-2 0 0,0-2 17 0 0,11 4 32 0 0,11 15 31 0 0,-11-15-26 0 0,-11-4-28 0 0,1 1 14 0 0,-1 1-1 0 0,0 1 1 0 0,0-1-1 0 0,3 4-39 0 0,25 10 154 0 0,-20-12-50 0 0,-14-5-83 0 0,0 0 1 0 0,0 0 0 0 0,0 1-1 0 0,-1-1 1 0 0,1 1 0 0 0,3 2-22 0 0,11 10 85 0 0,-5-9-12 0 0,-8 5-1 0 0,9-4-12 0 0,-1 4-36 0 0,-9-4 27 0 0,-4-1-38 0 0,1 0-6 0 0,1-4-70 0 0,-1 0 42 0 0,1 0 38 0 0,0 0 60 0 0,1 1 60 0 0,-2-1-133 0 0,-1 0-40 0 0,1 1-81 0 0,0 0-101 0 0,-1 0 64 0 0,0 0-33 0 0,0 0-36 0 0,0 1-38 0 0,0-2-13 0 0,0 0-44 0 0,0 0-39 0 0,0 0-36 0 0,0 1-256 0 0,-1-1-60 0 0,1 1-46 0 0,-1-1-34 0 0,-4 1-1416 0 0,-4-1-1255 0 0</inkml:trace>
  <inkml:trace contextRef="#ctx0" brushRef="#br0" timeOffset="2265.87">7336 900 4832 0 0,'25'0'78'0'0,"-18"0"-35"0"0,1 0 49 0 0,2 0 63 0 0,-8 0-147 0 0,-1 0 0 0 0,1 0 0 0 0,-1-1 1 0 0,1 1-1 0 0,0-1 0 0 0,-1 1 0 0 0,1-1 0 0 0,-1 0 0 0 0,1 1 1 0 0,-1-1-1 0 0,0 0 0 0 0,1 0-8 0 0,-1 0 3 0 0,1 0 0 0 0,0 0 0 0 0,0 0 1 0 0,-1 0-1 0 0,1 0 0 0 0,0 1 0 0 0,0-1 0 0 0,0 1 0 0 0,0-1 1 0 0,0 1-1 0 0,0 0 0 0 0,1-1-3 0 0,4 2 20 0 0,2-1 34 0 0,6 1 87 0 0,-12-1-98 0 0,0 0 1 0 0,0 0 0 0 0,0 0 0 0 0,0 0 0 0 0,0 0 0 0 0,0-1-1 0 0,0 0 1 0 0,0 0 0 0 0,2 0-44 0 0,3-4 157 0 0,4-2 116 0 0,-1 6-18 0 0,-7 1-122 0 0,-1 0-1 0 0,0 0 0 0 0,1-1 0 0 0,-1 1 0 0 0,0-1 0 0 0,0 1 0 0 0,1-1 0 0 0,-1 0 0 0 0,2-1-132 0 0,0-1 220 0 0,0-2-35 0 0,-3 4 29 0 0,-1 0-41 0 0,2 0 69 0 0,0 0-94 0 0,1 1-91 0 0,-1 0-19 0 0,-1-1 70 0 0,2-1-18 0 0,0-1 51 0 0,8-7 412 0 0,-8 5-353 0 0,0 2-57 0 0,-2 1-95 0 0,0 1-49 0 0,11-4 323 0 0,-8-6-30 0 0,6 6-4 0 0,-6-2-91 0 0,-5 7-187 0 0,0-1 1 0 0,0 1-1 0 0,0-1 0 0 0,1 1 1 0 0,-1 0-1 0 0,0-1 1 0 0,0 1-1 0 0,1 0 0 0 0,-1-1 1 0 0,0 1-1 0 0,1 0 0 0 0,-1 0 1 0 0,0-1-1 0 0,1 1 0 0 0,-1 0 1 0 0,0 0-1 0 0,1-1 1 0 0,-1 1-1 0 0,0 0 0 0 0,1 0 1 0 0,-1 0-1 0 0,1 0 0 0 0,-1 0 1 0 0,1 0-1 0 0,-1 0 0 0 0,0 0 1 0 0,1 0-1 0 0,-1 0 1 0 0,1 0-1 0 0,-1 0 0 0 0,1 0-10 0 0,-1 0 4 0 0,0 0 0 0 0,0 0 0 0 0,0 0 0 0 0,0 0 0 0 0,0 0 0 0 0,0 0 0 0 0,0 0 0 0 0,0 0 0 0 0,1 0 0 0 0,-1 0 0 0 0,0 0-1 0 0,0 0 1 0 0,0 0 0 0 0,0 0 0 0 0,0 0 0 0 0,0 0 0 0 0,0 0 0 0 0,0 0 0 0 0,0 0 0 0 0,0 0 0 0 0,1 0 0 0 0,-1 0 0 0 0,0 0 0 0 0,0 0 0 0 0,0 0-1 0 0,0 0 1 0 0,0-1 0 0 0,0 1 0 0 0,0 0 0 0 0,0 0 0 0 0,0 0 0 0 0,0 0 0 0 0,0 0 0 0 0,0 0 0 0 0,0 0 0 0 0,0 0 0 0 0,0 0 0 0 0,0 0 0 0 0,1 0-1 0 0,-1 0 1 0 0,0-1 0 0 0,0 1 0 0 0,0 0 0 0 0,0 0 0 0 0,0 0 0 0 0,0 0 0 0 0,0 0 0 0 0,0 0 0 0 0,0 0 0 0 0,0 0 0 0 0,0 0 0 0 0,0 0 0 0 0,0-1 0 0 0,0 1-1 0 0,-1 0 1 0 0,1 0 0 0 0,0 0-4 0 0,0-3 76 0 0,0 1-45 0 0,0 0 0 0 0,0 0 0 0 0,0 0 0 0 0,0 1 0 0 0,0-1 0 0 0,0 0 0 0 0,1 0 0 0 0,-1 0 0 0 0,0 0 1 0 0,1 1-1 0 0,0-2-31 0 0,6-1 92 0 0,-3 0-24 0 0,-2-1-5 0 0,-2-3 42 0 0,-1 1-49 0 0,-5 2-26 0 0,-1-3-13 0 0,5-4 29 0 0,2 12-46 0 0,0-1 1 0 0,1 1-1 0 0,-1 0 0 0 0,0-1 1 0 0,0 1-1 0 0,-1-1 0 0 0,1 1 1 0 0,0-1-1 0 0,0 1 1 0 0,0 0-1 0 0,0-1 0 0 0,0 1 1 0 0,0-1-1 0 0,0 1 0 0 0,-1 0 1 0 0,1-1-1 0 0,0 1 0 0 0,0 0 1 0 0,-1-1-1 0 0,1 1 0 0 0,0 0 1 0 0,-1-1-1 0 0,1 1 1 0 0,0 0-1 0 0,0-1 0 0 0,-1 1 1 0 0,1 0-1 0 0,-1 0 0 0 0,1 0 1 0 0,0-1-1 0 0,-1 1 0 0 0,-6-5 14 0 0,2-5 45 0 0,-6 5-31 0 0,6-6 36 0 0,3 10-52 0 0,0-1 1 0 0,0 1-1 0 0,0 0 0 0 0,-1-1 1 0 0,1 1-1 0 0,-1 0 0 0 0,1 0 1 0 0,-1 1-13 0 0,1-1 12 0 0,-1 0 0 0 0,1 0 0 0 0,-1 0 0 0 0,1 0 0 0 0,0 0 0 0 0,0-1 0 0 0,0 1 0 0 0,-1-1-12 0 0,-1-4 45 0 0,3 5-40 0 0,1 1 0 0 0,0-1 1 0 0,0 1-1 0 0,-1-1 0 0 0,1 1 0 0 0,0 0 0 0 0,0-1 0 0 0,-1 1 0 0 0,1-1 1 0 0,-1 1-1 0 0,1 0 0 0 0,0 0 0 0 0,-1-1 0 0 0,1 1 0 0 0,-1 0 1 0 0,1 0-1 0 0,-1-1 0 0 0,1 1 0 0 0,0 0 0 0 0,-1 0 0 0 0,1 0 1 0 0,-1 0-1 0 0,1 0 0 0 0,-1-1 0 0 0,1 1 0 0 0,-1 0 0 0 0,1 0 1 0 0,-1 0-1 0 0,1 1 0 0 0,-1-1 0 0 0,1 0 0 0 0,-1 0-5 0 0,-6 0 72 0 0,4 0-48 0 0,1 1 1 0 0,0-1-1 0 0,0 0 1 0 0,0-1 0 0 0,0 1-1 0 0,0 0 1 0 0,-1-1-1 0 0,1 1 1 0 0,0-1 0 0 0,-1 0-25 0 0,-5-4 81 0 0,6 4-59 0 0,1 0 1 0 0,-1 0-1 0 0,1 1 1 0 0,-1-1 0 0 0,1 0-1 0 0,-1 0 1 0 0,1 1-1 0 0,-1-1 1 0 0,0 1-1 0 0,1 0 1 0 0,-3-1-23 0 0,-1 4 175 0 0,-9 7 12 0 0,-1-7-22 0 0,13-3-146 0 0,1 0 0 0 0,-1 0 0 0 0,0 1 0 0 0,1-1 0 0 0,-1 0 0 0 0,1 1 0 0 0,-1-1 0 0 0,0 1 0 0 0,1 0 1 0 0,-1-1-1 0 0,1 1 0 0 0,-1 0 0 0 0,1 0 0 0 0,0 0-19 0 0,-7 4 85 0 0,-6 2 76 0 0,-4 2 19 0 0,13-7-144 0 0,4-2-29 0 0,1 1 0 0 0,-1-1 0 0 0,0 0 1 0 0,1 1-1 0 0,-1-1 0 0 0,1 0 0 0 0,-1 1 0 0 0,0-1 0 0 0,1 1 0 0 0,-1-1 0 0 0,1 0 0 0 0,-1 1 0 0 0,1 0 1 0 0,0-1-1 0 0,-1 1 0 0 0,1-1 0 0 0,-1 1 0 0 0,1-1 0 0 0,0 1 0 0 0,0 0 0 0 0,-1-1 0 0 0,1 1-7 0 0,-2 4 27 0 0,-7 10 69 0 0,1-1-34 0 0,4-8-46 0 0,0 0 0 0 0,1 0 0 0 0,0 0 1 0 0,0 0-1 0 0,0 1 0 0 0,1-1 0 0 0,-1 4-16 0 0,0 21 90 0 0,3-15-43 0 0,0 39 195 0 0,0-36-176 0 0,0-17-55 0 0,0-1 1 0 0,0 1-1 0 0,0 0 1 0 0,1 0-1 0 0,-1 0 1 0 0,0-1-1 0 0,1 1 1 0 0,0 0-1 0 0,-1 0 1 0 0,1-1-1 0 0,0 1 1 0 0,0-1-1 0 0,0 1 1 0 0,0-1-1 0 0,0 1 1 0 0,0-1-1 0 0,0 1 1 0 0,1-1 0 0 0,-1 0-1 0 0,1 1-11 0 0,11 14 118 0 0,-8-6-36 0 0,-5-8-62 0 0,1 1 1 0 0,1-1-1 0 0,-1 0 0 0 0,0 0 1 0 0,1 0-1 0 0,-1 0 0 0 0,1 0 0 0 0,-1 0 1 0 0,1 0-21 0 0,6 6 72 0 0,-5-5-33 0 0,0 1-1 0 0,0-1 0 0 0,0 0 1 0 0,1 0-1 0 0,0-1 0 0 0,0 1-38 0 0,9 3 127 0 0,-1 0-47 0 0,-8-5-63 0 0,0 0 1 0 0,0 1-1 0 0,0-1 0 0 0,1-1 1 0 0,-1 1-1 0 0,0-1 0 0 0,2 1-17 0 0,-4-1 8 0 0,0 0 0 0 0,-1 0 0 0 0,1 0 0 0 0,0 0 0 0 0,-1 0-1 0 0,1 1 1 0 0,0-1 0 0 0,-1 1 0 0 0,1-1 0 0 0,-1 1 0 0 0,1 0-1 0 0,-1 0 1 0 0,1-1 0 0 0,-1 2-8 0 0,12 4 37 0 0,12-2-12 0 0,-23-4-19 0 0,0 0 0 0 0,0-1 0 0 0,0 1 1 0 0,0 0-1 0 0,0-1 0 0 0,0 1 0 0 0,0-1 0 0 0,-1 1 0 0 0,2-1-6 0 0,15-10 27 0 0,8 6 26 0 0,-5-6-40 0 0,0 6-13 0 0,-17 4 2 0 0,1 0-1 0 0,0 0 1 0 0,-1 0 0 0 0,1-1-1 0 0,-1 0 1 0 0,1 0-1 0 0,0-1-1 0 0,1-1 65 0 0,-1 1-78 0 0,0 0-68 0 0,1 1-57 0 0,3-3-243 0 0,10-10-735 0 0,-3 0 146 0 0</inkml:trace>
  <inkml:trace contextRef="#ctx0" brushRef="#br0" timeOffset="2790.51">8377 600 6592 0 0,'-6'0'63'0'0,"-12"0"317"0"0,15-1-332 0 0,1 0-35 0 0,-3-12 140 0 0,5 12-151 0 0,-1 0 0 0 0,0 0 0 0 0,1 0 0 0 0,-1 0 0 0 0,0 0 0 0 0,0 0 0 0 0,0 1 0 0 0,0-1 0 0 0,0 0 0 0 0,1 1 0 0 0,-1-1 0 0 0,0 1 0 0 0,0-1-1 0 0,-1 1 1 0 0,1-1 0 0 0,0 1-2 0 0,-10-7 0 0 0,7 2 10 0 0,1-1 73 0 0,-1-2 140 0 0,-4 1 82 0 0,-2 2 149 0 0,1 1-51 0 0,-3-5 120 0 0,3-1 18 0 0,-16-15 702 0 0,10 16-718 0 0,8 6-318 0 0,0 2-47 0 0,0 1 40 0 0,5 1-138 0 0,-1-1-1 0 0,1 0 1 0 0,0 0 0 0 0,0 0 0 0 0,0-1 0 0 0,0 1 0 0 0,-1 0 0 0 0,1-1 0 0 0,0 1 0 0 0,-1-1-62 0 0,-3-3 158 0 0,-14-6 306 0 0,20 10-446 0 0,-1 0 0 0 0,0-1 0 0 0,0 1-1 0 0,1 0 1 0 0,-1 0 0 0 0,0 0 0 0 0,0 0 0 0 0,1 0 0 0 0,-1 0 0 0 0,0 0 0 0 0,0 0 0 0 0,1 0-1 0 0,-1 0 1 0 0,0 0 0 0 0,0 0 0 0 0,1 1 0 0 0,-1-1 0 0 0,0 0 0 0 0,0 0 0 0 0,1 1-1 0 0,-1-1 1 0 0,0 1 0 0 0,1-1 0 0 0,-1 1 0 0 0,1-1-18 0 0,-5 7 179 0 0,5-7-167 0 0,0 0-1 0 0,-1 1 0 0 0,1-1 0 0 0,0 1 1 0 0,0-1-1 0 0,-1 1 0 0 0,1-1 0 0 0,0 0 0 0 0,-1 1 1 0 0,1-1-1 0 0,-1 0 0 0 0,1 1 0 0 0,0-1 1 0 0,-1 0-1 0 0,1 0 0 0 0,-1 1 0 0 0,1-1 0 0 0,-1 0 1 0 0,1 0-1 0 0,-1 0 0 0 0,1 0 0 0 0,-1 1 1 0 0,1-1-1 0 0,0 0 0 0 0,-1 0 0 0 0,1 0 0 0 0,-1 0 1 0 0,1 0-1 0 0,-1 0 0 0 0,1 0 0 0 0,-1-1 1 0 0,0 1-12 0 0,-6 0 87 0 0,-7 1 168 0 0,13-1-238 0 0,0 1 0 0 0,0-1 0 0 0,0 1 0 0 0,1 0 0 0 0,-1-1 0 0 0,0 1 0 0 0,0 0 0 0 0,0-1-1 0 0,1 1 1 0 0,-1 0 0 0 0,1 0 0 0 0,-1-1 0 0 0,0 1 0 0 0,1 0 0 0 0,-1 0 0 0 0,1 0 0 0 0,0 0 0 0 0,-1 0 0 0 0,1 0-17 0 0,-1 0 12 0 0,1 0 1 0 0,-1 0-1 0 0,0 0 1 0 0,1 0 0 0 0,-1-1-1 0 0,0 1 1 0 0,0 0 0 0 0,0 0-1 0 0,0-1 1 0 0,0 1 0 0 0,0-1-1 0 0,0 1 1 0 0,0 0 0 0 0,0-1-1 0 0,0 0 1 0 0,0 1-13 0 0,-10 5 167 0 0,5 2-72 0 0,-2 9-11 0 0,6-13-58 0 0,-10 21 99 0 0,8-18-102 0 0,3-4-16 0 0,0-1 0 0 0,1 1 0 0 0,-1 0 0 0 0,1 0 0 0 0,-1 0 0 0 0,1 0 0 0 0,0 0 0 0 0,0 0 0 0 0,0 0 0 0 0,1 2-7 0 0,-1 11 18 0 0,0 48 107 0 0,0-36-42 0 0,2-12-20 0 0,4-1-18 0 0,1 1 5 0 0,-6 3 22 0 0,-1-15-56 0 0,1 0 1 0 0,-1 0 0 0 0,1 0 0 0 0,0 0 0 0 0,0 1 0 0 0,0-1 0 0 0,1 0-1 0 0,1 2-16 0 0,6 18 79 0 0,-8-20-73 0 0,1 0-1 0 0,0 1 1 0 0,0-1 0 0 0,1 0 0 0 0,0 1-6 0 0,13 13 72 0 0,-14-15-61 0 0,0 0-1 0 0,0 0 0 0 0,0-1 1 0 0,0 1-1 0 0,-1 0 1 0 0,1 2-11 0 0,-1-3 1 0 0,0 0 1 0 0,0-1-1 0 0,0 1 0 0 0,0 0 1 0 0,0 0-1 0 0,0-1 1 0 0,0 1-1 0 0,1 0 1 0 0,-1-1-1 0 0,0 1 1 0 0,1-1-1 0 0,0 0 1 0 0,0 1-3 0 0,3 0 15 0 0,-4-1-12 0 0,-1-1 0 0 0,1 0 1 0 0,0 0-1 0 0,-1 1 0 0 0,1-1 0 0 0,-1 0 0 0 0,1 1 1 0 0,0-1-1 0 0,-1 1 0 0 0,1-1 0 0 0,-1 1 0 0 0,1-1 0 0 0,-1 1 1 0 0,1-1-1 0 0,-1 1 0 0 0,0-1 0 0 0,1 1 0 0 0,-1 0 1 0 0,0-1-1 0 0,1 1 0 0 0,-1 0 0 0 0,0 0-2 0 0,3 3-2 0 0,-2-1 5 0 0,0-1 0 0 0,0 0 0 0 0,0 0 0 0 0,1 0 0 0 0,-1 0 0 0 0,1 0 0 0 0,0-1 0 0 0,0 1 0 0 0,-1 0 0 0 0,1-1-1 0 0,0 0 1 0 0,0 1 0 0 0,0-1 0 0 0,0 0 0 0 0,1 0 0 0 0,-1 0 0 0 0,0 0 0 0 0,0 0 0 0 0,1 0 0 0 0,-1-1 0 0 0,1 1 0 0 0,0-1-4 0 0,-1 0 4 0 0,0 0 1 0 0,-1 0-1 0 0,1 1 0 0 0,0-1 0 0 0,-1 0 0 0 0,1 1 0 0 0,-1-1 0 0 0,1 1 0 0 0,-1 0 0 0 0,1 0 0 0 0,-1-1 0 0 0,1 1 0 0 0,-1 0 0 0 0,1 0-3 0 0,6 4 35 0 0,8-2 37 0 0,-13-3-47 0 0,5 0 22 0 0,1 0-34 0 0,6-2-60 0 0,-13 2 33 0 0,0 0 0 0 0,0-1 1 0 0,0 1-1 0 0,0-1 0 0 0,-1 0 1 0 0,1 1-1 0 0,0-1 0 0 0,0 0 1 0 0,-1 0-1 0 0,1 0 0 0 0,-1 0 1 0 0,1 0-1 0 0,0-1 14 0 0,1-1-154 0 0,0 2 41 0 0,4 0-92 0 0,-4 1 94 0 0,-1-1 6 0 0,2-1-62 0 0,0-1 0 0 0,-1 0 0 0 0,1 0 1 0 0,-1 0-1 0 0,0 0 0 0 0,1-1 167 0 0,3-4-330 0 0,9-7-356 0 0</inkml:trace>
  <inkml:trace contextRef="#ctx0" brushRef="#br0" timeOffset="-1613.95">2288 506 5792 0 0,'0'0'166'0'0,"0"0"-35"0"0,0 0 8 0 0,0 0 65 0 0,0 0 186 0 0,0 0 344 0 0,0 0 30 0 0,0 0-27 0 0,0 0-128 0 0,0 0-53 0 0,0 0-10 0 0,0 0-21 0 0,2 2-78 0 0,9 9-37 0 0,-10-9-184 0 0,1 0-60 0 0,-2 0-51 0 0,1 0-41 0 0,-1 0-24 0 0,-1 3 5 0 0,0-5 1 0 0,1 1 2 0 0,1 3 165 0 0,-1-1-42 0 0,1 4 80 0 0,1-2-83 0 0,3 2-46 0 0,-2-3-36 0 0,-1 0 11 0 0,12 26 579 0 0,-1 1-90 0 0,-7-16-344 0 0,1 2-37 0 0,-1 0-43 0 0,0 2-47 0 0,5 7 34 0 0,-8-20-116 0 0,0 0 0 0 0,-1 1 0 0 0,1-1 0 0 0,-1 1 0 0 0,-1-1 0 0 0,1 1 0 0 0,-1 0 0 0 0,0-1-1 0 0,-1 2-42 0 0,0 0 58 0 0,1-1 0 0 0,0 1-1 0 0,1 0 1 0 0,0-1-1 0 0,0 2-57 0 0,0-1 59 0 0,0-1 0 0 0,-1 1-1 0 0,1 0 1 0 0,-2-1 0 0 0,1 2-59 0 0,-1 6 104 0 0,-1-8-45 0 0,1-1 0 0 0,0 1 0 0 0,0-1 0 0 0,1 1 0 0 0,0-1 0 0 0,0 1-59 0 0,5 8 163 0 0,-5-12-129 0 0,1 1 1 0 0,-1-1-1 0 0,0 0 1 0 0,0 1 0 0 0,-1-1-1 0 0,1 1 1 0 0,-1-1-1 0 0,1 1 1 0 0,-1 0-35 0 0,0 17 154 0 0,0 42 432 0 0,0-37-384 0 0,0 19 257 0 0,2-40-335 0 0,0-4-109 0 0,-1 1 0 0 0,0-1 0 0 0,0 1 0 0 0,0-1 0 0 0,0 1 0 0 0,0-1 0 0 0,0 1 0 0 0,0-1 0 0 0,0 1 0 0 0,-1 0 0 0 0,1 0 0 0 0,-1-1 0 0 0,1 1 0 0 0,-1 0 0 0 0,0 1-15 0 0,0-1 106 0 0,0-2-29 0 0,0 0-12 0 0,0 0-38 0 0,0 0-75 0 0,0 0-36 0 0,0 0-124 0 0,2 0-433 0 0,0 0 83 0 0,-1 0 69 0 0,0 0 58 0 0,1 0-295 0 0,0 0-338 0 0,-1 0 568 0 0,0 0-84 0 0,1 0-108 0 0,0 0-1700 0 0,-2 0-1357 0 0</inkml:trace>
  <inkml:trace contextRef="#ctx0" brushRef="#br0" timeOffset="-979.03">2572 742 5904 0 0,'0'0'132'0'0,"0"0"17"0"0,0 0 11 0 0,0 0-38 0 0,0 0 25 0 0,0 1 88 0 0,2 1 232 0 0,-1-1-409 0 0,0 0 62 0 0,1 1 54 0 0,-1-1 45 0 0,2 2 309 0 0,5 5 880 0 0,-5-6-1023 0 0,-1 1-63 0 0,0-1-84 0 0,-1-1-116 0 0,0 0-112 0 0,0 0-39 0 0,-1-1-42 0 0,1 0-44 0 0,3 4 496 0 0,-1 0-99 0 0,0-2-123 0 0,-1 0-38 0 0,3 1 46 0 0,3 0 81 0 0,-5-2-120 0 0,0-1 55 0 0,2 2 299 0 0,6 11-30 0 0,-6 1-4 0 0,6-9-10 0 0,-6 5-38 0 0,6-3-35 0 0,-10-7-340 0 0,0 1 0 0 0,0-1-1 0 0,0 1 1 0 0,0-1 0 0 0,0 1 0 0 0,0-1 0 0 0,0 1-1 0 0,0 0 1 0 0,0-1 0 0 0,0 1 0 0 0,0 0-1 0 0,-1 0 1 0 0,1 0 0 0 0,0 0 0 0 0,-1 0 0 0 0,1 0-25 0 0,4 12 361 0 0,6-8-62 0 0,-6 3-88 0 0,4 9 31 0 0,-7-13-163 0 0,2 7 101 0 0,0-2-52 0 0,-3-9-118 0 0,-1 1 1 0 0,1 0-1 0 0,-1 0 1 0 0,1 0-1 0 0,-1-1 1 0 0,1 1-1 0 0,0 0 0 0 0,0-1 1 0 0,-1 1-1 0 0,1-1 1 0 0,0 1-1 0 0,0-1 0 0 0,0 1-10 0 0,6 2 74 0 0,-6-3-68 0 0,-1 0 1 0 0,1 1-1 0 0,-1-1 1 0 0,1 0 0 0 0,-1 0-1 0 0,0 0 1 0 0,1 1-1 0 0,-1-1 1 0 0,1 0 0 0 0,-1 1-1 0 0,1-1 1 0 0,-1 0-1 0 0,0 1 1 0 0,1-1 0 0 0,-1 0-1 0 0,0 1 1 0 0,1-1-1 0 0,-1 1 1 0 0,0-1 0 0 0,0 0-1 0 0,1 1 1 0 0,-1-1-1 0 0,0 1 1 0 0,0-1 0 0 0,0 1-1 0 0,0-1 1 0 0,0 1-1 0 0,0-1 1 0 0,1 1 0 0 0,-1-1-1 0 0,0 1 1 0 0,0-1-1 0 0,-1 1 1 0 0,1-1 0 0 0,0 1-1 0 0,0-1 1 0 0,0 1-1 0 0,0-1-6 0 0,0 2 17 0 0,0 0 0 0 0,0-1 0 0 0,1 1-1 0 0,-1 0 1 0 0,0-1 0 0 0,1 1 0 0 0,-1 0-1 0 0,1-1 1 0 0,0 1 0 0 0,-1-1 0 0 0,1 1-1 0 0,0-1 1 0 0,0 0 0 0 0,0 1-17 0 0,4 6 68 0 0,14 31 272 0 0,-6-15-160 0 0,-8-11-75 0 0,5-7-1 0 0,-4 7 4 0 0,-3-8-60 0 0,12 12 197 0 0,-9-12-171 0 0,-4-3-61 0 0,2 0 107 0 0,0-1-64 0 0,4-2-16 0 0,-8 1-24 0 0,8 0 202 0 0,11 0 311 0 0,-12 0-305 0 0,0-1-38 0 0,-1-1-44 0 0,0 0-54 0 0,-1-2-60 0 0,0 0-68 0 0,-3 1 121 0 0,-2 3 5 0 0,3-2 22 0 0,1-2-79 0 0,6-6 124 0 0,-2 2-29 0 0,-4 4-80 0 0,0-3 59 0 0,-5-2-81 0 0,1 6-3 0 0,0 1-9 0 0,0 1 0 0 0,0-1 0 0 0,1 0 0 0 0,-1 0 0 0 0,1 1 0 0 0,-1-1 0 0 0,1 0 0 0 0,-1 1-1 0 0,1-1 1 0 0,0 1 0 0 0,0-1 0 0 0,0 1 0 0 0,0-1 0 0 0,0 1-10 0 0,3-6 3 0 0,-1-9 63 0 0,-3 9-31 0 0,-1 6-32 0 0,1-1 1 0 0,0 0 0 0 0,0 1 0 0 0,0-1 0 0 0,0 0 0 0 0,0 1-1 0 0,1-1 1 0 0,-1 1 0 0 0,0-1 0 0 0,1 0 0 0 0,-1 1-1 0 0,1-2-3 0 0,6-2 0 0 0,-7 5 0 0 0,1 0 0 0 0,-1 0 0 0 0,1 0 0 0 0,-1-1 0 0 0,1 1 0 0 0,-1 0 0 0 0,0-1 0 0 0,1 1 0 0 0,-1 0 0 0 0,0-1 0 0 0,1 1 0 0 0,-1-1 0 0 0,0 1 0 0 0,1 0 0 0 0,-1-1 0 0 0,0 1 0 0 0,0-1 0 0 0,0 1 0 0 0,1-1 0 0 0,-1 1 0 0 0,0-1 0 0 0,0 1 0 0 0,0-1 0 0 0,0 1 0 0 0,0-1 0 0 0,0 1 0 0 0,0-1 0 0 0,0 1 0 0 0,0-1 0 0 0,0 1 0 0 0,0-1 0 0 0,0 0 0 0 0,2-14 11 0 0,14-14 42 0 0,-9 24-53 0 0,-7 5 0 0 0,0 0 0 0 0,1 0 0 0 0,-1-1 0 0 0,1 1 0 0 0,-1 0 0 0 0,0 0 0 0 0,1-1 0 0 0,-1 1 0 0 0,1 0 0 0 0,-1-1 0 0 0,0 1 0 0 0,1-1 0 0 0,-1 1 0 0 0,0 0 0 0 0,0-1 0 0 0,1 1 0 0 0,-1-1 0 0 0,0 1 0 0 0,0-1 0 0 0,0 1 0 0 0,0-1 0 0 0,0 1 0 0 0,1-1 0 0 0,-1 1 0 0 0,0-1 0 0 0,0 1 0 0 0,0-1 0 0 0,0 1 0 0 0,0-1 0 0 0,-1 1 0 0 0,1-1 0 0 0,0 0 0 0 0,0-5 0 0 0,0 4 0 0 0,-1 1 0 0 0,1-1 0 0 0,0 0 0 0 0,0 1 0 0 0,0-1 0 0 0,1 0 0 0 0,-1 1 0 0 0,0-1 0 0 0,1 0 0 0 0,-1 1 0 0 0,1-1 0 0 0,0-1 0 0 0,3 2 0 0 0,-1 0 0 0 0,6-15 0 0 0,17-31 0 0 0,-10 15 0 0 0,-11 19 0 0 0,1 9 0 0 0,-5 3 0 0 0,-1 1 0 0 0,1 0 0 0 0,-1 0 0 0 0,1-1 0 0 0,-1 1 0 0 0,0 0 0 0 0,1-1 0 0 0,-1 1 0 0 0,0 0 0 0 0,1-1 0 0 0,-1 1 0 0 0,0 0 0 0 0,1-1 0 0 0,-1 1 0 0 0,0-1 0 0 0,0 1 0 0 0,1-1 0 0 0,-1 1 0 0 0,0-1 0 0 0,0 1 0 0 0,0-1 0 0 0,0 1 0 0 0,0 0 0 0 0,0-1 0 0 0,0 1 0 0 0,0-1 0 0 0,0 1 0 0 0,0-1 0 0 0,0 1 0 0 0,0-1 0 0 0,0 1 0 0 0,0-1 0 0 0,0 0 0 0 0,0 1 0 0 0,0-1 0 0 0,0 1 0 0 0,0-1 0 0 0,-1 1 0 0 0,1-1 0 0 0,1 1 0 0 0,-1-1 0 0 0,0 1 0 0 0,0-1 0 0 0,0 1 0 0 0,0-1 0 0 0,0 1 0 0 0,0-1 0 0 0,0 1 0 0 0,1-1 0 0 0,-1 1 0 0 0,0-1 0 0 0,0 1 0 0 0,1 0 0 0 0,-1-1 0 0 0,0 1 0 0 0,1-1 0 0 0,-1 1 0 0 0,0 0 0 0 0,1-1 0 0 0,-1 1 0 0 0,0 0 0 0 0,1 0 0 0 0,-1-1 0 0 0,1 1 0 0 0,0 0 0 0 0,5-5 0 0 0,-1-5 0 0 0,-4 9-1 0 0,0 1-1 0 0,-1 0 0 0 0,1-1 1 0 0,-1 1-1 0 0,1 0 0 0 0,0 0 1 0 0,-1-1-1 0 0,1 1 0 0 0,0 0 0 0 0,-1 0 1 0 0,1 0-1 0 0,0 0 0 0 0,0 0 1 0 0,-1 0-1 0 0,1 0 2 0 0,-1 0 0 0 0,3 0-139 0 0,-3 0-74 0 0,0 0 89 0 0,0 0 39 0 0,0 0-38 0 0,0 0-14 0 0,0 0-38 0 0,0 0-43 0 0,0 0-48 0 0,0 0-53 0 0,0 0-49 0 0,0 0-45 0 0,0 0-41 0 0,0 0-295 0 0,0 0-67 0 0,0 0-54 0 0,0 0-38 0 0,0 0-342 0 0,0 0-35 0 0,0 0-2689 0 0</inkml:trace>
  <inkml:trace contextRef="#ctx0" brushRef="#br0" timeOffset="-691.7">3581 805 10208 0 0,'0'0'298'0'0,"0"3"-3"0"0,0 1-192 0 0,0 21-87 0 0,0-17 50 0 0,-1 0 111 0 0,1 3 120 0 0,0 13 520 0 0,2-18-603 0 0,0 0-48 0 0,3 3 146 0 0,1 0 68 0 0,-4 2 35 0 0,1-6 51 0 0,5 7-67 0 0,-3 3 98 0 0,-3-10-130 0 0,7 8-58 0 0,-5 3 54 0 0,-3-4-78 0 0,-1 0 46 0 0,0-7-209 0 0,2 0 70 0 0,2-1-176 0 0,-1 0 35 0 0,-1 2 48 0 0,1 4 91 0 0,-2 9 117 0 0,-1-3-207 0 0,0-12-97 0 0,0-3-142 0 0,0-1 50 0 0,0 1 43 0 0,0 0 36 0 0,0 1 68 0 0,0 3 210 0 0,0-3-228 0 0,0 0-52 0 0,0 0-100 0 0,0-1 7 0 0,0 1-37 0 0,0-1-59 0 0,0 0-52 0 0,0 1-59 0 0,0-1-64 0 0,0 0-68 0 0,0 0-74 0 0,0 1-79 0 0,0-1-84 0 0,0-1-461 0 0</inkml:trace>
  <inkml:trace contextRef="#ctx0" brushRef="#br0" timeOffset="-690.7">3376 553 9328 0 0,'0'0'208'0'0,"0"-3"33"0"0,0 3-230 0 0,0 0 0 0 0,0-1-1 0 0,0 1 1 0 0,0-1 0 0 0,0 1 0 0 0,0-1 0 0 0,0 1-1 0 0,0 0 1 0 0,0-1 0 0 0,0 1 0 0 0,0-1-1 0 0,0 1 1 0 0,0 0 0 0 0,-1-1 0 0 0,1 1 0 0 0,0 0-1 0 0,0-1 1 0 0,-1 1 0 0 0,1-1 0 0 0,0 1-1 0 0,0 0 1 0 0,-1 0 0 0 0,1-1 0 0 0,0 1 0 0 0,-1 0-1 0 0,1-1 1 0 0,0 1 0 0 0,-1 0 0 0 0,1 0 0 0 0,-1 0-1 0 0,1-1-10 0 0,-7-3 141 0 0,5-1-107 0 0,1-3-24 0 0,2 7-11 0 0,-1 0 0 0 0,0 1 0 0 0,0-1 1 0 0,0 0-1 0 0,0 1 0 0 0,0-1 0 0 0,-1 0 1 0 0,1 1-1 0 0,0-1 0 0 0,0 0 0 0 0,0 1 1 0 0,0-1-1 0 0,-1 0 0 0 0,1 1 0 0 0,0-1 1 0 0,-1 1-1 0 0,1-1 0 0 0,0 1 1 0 0,-1-1-1 0 0,1 1 0 0 0,-1-1 0 0 0,1 1 1 0 0,-4-2 26 0 0,-1 2 41 0 0,3 0 56 0 0,2 0 140 0 0,0 0 228 0 0,0 0 12 0 0,0 0-217 0 0,0 0-142 0 0,0 0-61 0 0,0 0-28 0 0</inkml:trace>
  <inkml:trace contextRef="#ctx0" brushRef="#br0" timeOffset="-2827.03">1057 395 6936 0 0,'13'13'157'0'0,"-10"-10"23"0"0,-3-3 11 0 0,0-3-31 0 0,0-3-106 0 0,0 2 34 0 0,0 2 92 0 0,0 1 208 0 0,0 1 352 0 0,0 0 27 0 0,0 0-313 0 0,0 0-180 0 0,0 0-40 0 0,0-2 65 0 0,0 1-273 0 0,0 1 0 0 0,0-1 0 0 0,0 0 0 0 0,0 1 0 0 0,0-1 0 0 0,0 1 0 0 0,0-1 0 0 0,1 1 0 0 0,-1-1 0 0 0,0 0 0 0 0,0 1 0 0 0,1-1 0 0 0,-1 1 0 0 0,0-1 0 0 0,1 1 0 0 0,-1-1 0 0 0,0 1 1 0 0,1 0-1 0 0,-1-1 0 0 0,1 1 0 0 0,-1-1 0 0 0,1 1 0 0 0,-1 0 0 0 0,1-1-26 0 0,0 1 26 0 0,-1-1 1 0 0,1 1 0 0 0,-1 0 0 0 0,1-1-1 0 0,0 1 1 0 0,-1-1 0 0 0,1 0 0 0 0,-1 1-1 0 0,1-1 1 0 0,-1 1 0 0 0,0-1 0 0 0,1 0-1 0 0,-1 1 1 0 0,0-1 0 0 0,1 0 0 0 0,-1 1 0 0 0,0-1-1 0 0,0 0 1 0 0,0 0 0 0 0,1 1 0 0 0,-1-1-1 0 0,0 0 1 0 0,0 0 0 0 0,0 1 0 0 0,0-1-27 0 0,0-1 60 0 0,0 1 0 0 0,0-1 1 0 0,0 1-1 0 0,-1-1 1 0 0,1 1-1 0 0,0 0 1 0 0,-1-1-1 0 0,1 1 0 0 0,0-1 1 0 0,-1 1-1 0 0,0 0-60 0 0,-3-6 377 0 0,-4-1 39 0 0,5 6-305 0 0,2 1-63 0 0,-1-2 39 0 0,-4-5 49 0 0,4 2 23 0 0,0 0 45 0 0,2-2 110 0 0,0 8-303 0 0,0-1 1 0 0,0 1 0 0 0,0-1-1 0 0,0 1 1 0 0,0-1-1 0 0,0 1 1 0 0,0 0 0 0 0,0-1-1 0 0,0 1 1 0 0,0-1 0 0 0,0 1-1 0 0,0 0 1 0 0,-1-1 0 0 0,1 1-1 0 0,0-1 1 0 0,0 1 0 0 0,0 0-1 0 0,-1-1 1 0 0,1 1 0 0 0,0 0-1 0 0,-1-1 1 0 0,1 1 0 0 0,0 0-1 0 0,0 0 1 0 0,-1-1 0 0 0,1 1-1 0 0,-1 0 1 0 0,1 0 0 0 0,0-1-1 0 0,-1 1 1 0 0,1 0-12 0 0,-7-5 148 0 0,2-5 45 0 0,-6 4-7 0 0,6-4-2 0 0,-2 5-55 0 0,-7-1 18 0 0,0 1-1 0 0,7 0-16 0 0,2-6 44 0 0,-3 6-64 0 0,-9-3 7 0 0,13 6-80 0 0,1 1-17 0 0,1 0 1 0 0,0 0-1 0 0,-1 1 0 0 0,1-1 1 0 0,-1 1-1 0 0,1 0 0 0 0,0-1 1 0 0,-1 1-1 0 0,1 0 0 0 0,-1 1 1 0 0,1-1-1 0 0,-1 0-20 0 0,-1 1 26 0 0,1-1-1 0 0,-1 0 1 0 0,1 0 0 0 0,0 0-1 0 0,-1 0 1 0 0,1 0 0 0 0,-1-1-1 0 0,-2-1-25 0 0,-3-2 39 0 0,7 3-29 0 0,0 0 1 0 0,-1-1-1 0 0,1 1 1 0 0,-1 0 0 0 0,1 1-1 0 0,-1-1 1 0 0,0 0-11 0 0,1 1 9 0 0,1 0 1 0 0,-1 0-1 0 0,0 0 1 0 0,1 0-1 0 0,-1 0 0 0 0,0 0 1 0 0,1 0-1 0 0,-1 1 1 0 0,0-1-1 0 0,1 1-9 0 0,-5 1 19 0 0,-19 5 78 0 0,-5-3 60 0 0,14-2-91 0 0,0 4-42 0 0,1 0-8 0 0,-1-4 33 0 0,14-2-43 0 0,-1 0 0 0 0,1 0 1 0 0,0 1-1 0 0,-1-1 0 0 0,1 1 0 0 0,0 0 0 0 0,0-1 0 0 0,0 1 1 0 0,0 0-1 0 0,0 0 0 0 0,-2 1-6 0 0,-18 8 25 0 0,-7 3-25 0 0,25-11 0 0 0,-1 1 0 0 0,1-1 0 0 0,-1 1 0 0 0,1 0 0 0 0,0 0 0 0 0,-4 10 0 0 0,-5-7 0 0 0,7-3 0 0 0,1 1 0 0 0,0 0 0 0 0,0 0 0 0 0,1 1 0 0 0,-1-1 0 0 0,1 1 0 0 0,0 0 0 0 0,-3 5 0 0 0,-9 22 11 0 0,11-19 32 0 0,-2-9-37 0 0,7-3-9 0 0,0-1 1 0 0,-1 0-1 0 0,1 0 1 0 0,-1 1-1 0 0,1-1 1 0 0,0 0 0 0 0,-1 0-1 0 0,1 1 1 0 0,-1-1-1 0 0,1 1 1 0 0,0-1-1 0 0,-1 0 1 0 0,1 1-1 0 0,0-1 1 0 0,0 1-1 0 0,-1-1 1 0 0,1 1-1 0 0,0-1 1 0 0,0 0-1 0 0,0 1 1 0 0,0-1-1 0 0,0 1 1 0 0,-1-1-1 0 0,1 1 1 0 0,0-1-1 0 0,0 1 1 0 0,0-1-1 0 0,0 1 1 0 0,0-1-1 0 0,1 1 1 0 0,-1-1-1 0 0,0 1 3 0 0,0 32-116 0 0,0-5 112 0 0,0-27 10 0 0,0 1 0 0 0,0 0 0 0 0,0 0 0 0 0,0-1 0 0 0,1 1 0 0 0,-1 0 0 0 0,1-1 0 0 0,-1 1 0 0 0,1-1 0 0 0,-1 1 0 0 0,1-1 0 0 0,0 1 0 0 0,0-1 0 0 0,0 1-6 0 0,5 11 30 0 0,-2-1-21 0 0,-3-8-11 0 0,0 0 1 0 0,0 0 0 0 0,0 0-1 0 0,1 0 1 0 0,0 0 0 0 0,0-1 0 0 0,0 1-1 0 0,0 0 2 0 0,4 4-7 0 0,1 3-55 0 0,1 0 0 0 0,0 0 0 0 0,7 5 62 0 0,7 3-27 0 0,-9-10 30 0 0,-5-3-12 0 0,1 0-1 0 0,-1 0 1 0 0,1-1 0 0 0,0-1-1 0 0,1 0 1 0 0,0 1 9 0 0,22 0-11 0 0,76 21 11 0 0,-99-24 0 0 0,0-1 0 0 0,1 0 0 0 0,8-1 0 0 0,15 2 0 0 0,-10 3 1 0 0,-13-3 2 0 0,1 0 0 0 0,0 0 0 0 0,0-1-1 0 0,2 0-2 0 0,-6-1 10 0 0,1 0-1 0 0,-1 1 0 0 0,1 0 0 0 0,0 1 0 0 0,-1-1 0 0 0,0 2 0 0 0,1-1 0 0 0,5 4-9 0 0,27 7 67 0 0,-23-9-51 0 0,-9-3-1 0 0,0 1 0 0 0,-1 0-1 0 0,0 1 1 0 0,1 0 0 0 0,0 0-15 0 0,8 5 17 0 0,-5-3 5 0 0,0 1 1 0 0,-1 0 0 0 0,8 5-23 0 0,-13-7 16 0 0,-1-1 1 0 0,-1 1 0 0 0,1 0 0 0 0,0 0-1 0 0,-1 0 1 0 0,2 3-17 0 0,26 35 84 0 0,-14-24 0 0 0,-13-12-34 0 0,0-1 0 0 0,0 1-1 0 0,0 0 1 0 0,0 0 0 0 0,-1 0-1 0 0,0 1-49 0 0,0-1 35 0 0,-2-2 4 0 0,0 0-1 0 0,0 0 0 0 0,-1 0 0 0 0,1 0 0 0 0,-1 0 1 0 0,0 0-1 0 0,0 0 0 0 0,0 0 0 0 0,-1 0 0 0 0,1 2-38 0 0,-3 8 108 0 0,-12 18 249 0 0,-2 5-44 0 0,16-33-291 0 0,-1 0 0 0 0,0 0 0 0 0,1-1 0 0 0,-2 1 0 0 0,1 0 0 0 0,0-1-22 0 0,0 0 17 0 0,0-1 0 0 0,0 1 0 0 0,0-1 0 0 0,0 0 0 0 0,-1 0 0 0 0,1 0 0 0 0,-1 0-17 0 0,-4 3 28 0 0,-23 13 87 0 0,3-7 3 0 0,5-1-62 0 0,-13 9-16 0 0,31-16-31 0 0,0-1 0 0 0,0 0 0 0 0,-1 0 0 0 0,1 0 0 0 0,0-1 0 0 0,0 1 0 0 0,-1-1 0 0 0,1 0 0 0 0,-1-1 0 0 0,0 1-9 0 0,-9 0 30 0 0,0-1 0 0 0,-9-1-30 0 0,-7 0 26 0 0,-48 1 52 0 0,45 0-73 0 0,27 0 4 0 0,-1-1 0 0 0,0 0-1 0 0,0 0 1 0 0,1 0 0 0 0,-1-1 0 0 0,1 0-9 0 0,-11-3 0 0 0,-12 0 0 0 0,8-6-20 0 0,8 8-20 0 0,11 3 29 0 0,0-1 0 0 0,-1 1 0 0 0,1-1 0 0 0,0 0-1 0 0,0 1 1 0 0,-1-1 0 0 0,1 0 0 0 0,0-1 0 0 0,0 1 0 0 0,0 0 0 0 0,0 0 0 0 0,0-1-1 0 0,1 1 1 0 0,-1-1 11 0 0,-5-4-32 0 0,0-1-38 0 0,-7-6-173 0 0,11 10 143 0 0,0 0 1 0 0,1 0-1 0 0,-1 0 1 0 0,1 0 0 0 0,-2-4 99 0 0,3 5-23 0 0,0 0-59 0 0,-1 0-54 0 0,1 0-53 0 0,0-1-50 0 0,0 1-47 0 0,0 0-45 0 0,0 0-40 0 0,0 1-40 0 0,0-1-35 0 0,0-2-543 0 0,-1 0-111 0 0,0 1-88 0 0,0-3-1162 0 0,1-4-1330 0 0</inkml:trace>
  <inkml:trace contextRef="#ctx0" brushRef="#br0" timeOffset="-2226.54">1720 758 5472 0 0,'0'0'124'0'0,"0"0"17"0"0,-3 3 10 0 0,-10 10-25 0 0,-3 0-100 0 0,9-11-16 0 0,4 0 23 0 0,0-1 40 0 0,1 2 33 0 0,1 0 35 0 0,-1 2 209 0 0,-11 0 438 0 0,-1 6 39 0 0,12-9-341 0 0,2-2-200 0 0,-6 1 120 0 0,2 0-102 0 0,2 1-132 0 0,0-1-39 0 0,-1 3 52 0 0,-2 2 50 0 0,2-5-131 0 0,-1-1 37 0 0,-1 3 139 0 0,-6 10-38 0 0,6 0-8 0 0,-2-9-85 0 0,7-3-140 0 0,-1-1-1 0 0,1 0 1 0 0,0 0-1 0 0,-1 1 1 0 0,1-1-1 0 0,-1 0 1 0 0,1 1-1 0 0,0-1 1 0 0,-1 0-1 0 0,1 1 1 0 0,0-1-1 0 0,-1 0 1 0 0,1 1-1 0 0,0-1 1 0 0,-1 1-1 0 0,1-1 1 0 0,0 1-1 0 0,0-1 1 0 0,0 1-1 0 0,0-1 1 0 0,-1 1-1 0 0,1-1 0 0 0,0 0 1 0 0,0 1-1 0 0,0-1 1 0 0,0 1-1 0 0,0-1 1 0 0,0 1-1 0 0,0-1 1 0 0,0 1-1 0 0,0-1 1 0 0,1 1-9 0 0,-2 8 113 0 0,-6 6 236 0 0,4-12-294 0 0,1-1-56 0 0,-1 2 83 0 0,2-1-39 0 0,1 6-23 0 0,1-6 2 0 0,-1-1-10 0 0,0 1 0 0 0,0-1 0 0 0,0 1 0 0 0,0-1 0 0 0,0 1 0 0 0,0-1 0 0 0,-1 0 0 0 0,1 1 0 0 0,-1-1 0 0 0,0 1 0 0 0,0-1 0 0 0,0 0 0 0 0,0 0 0 0 0,0 0 0 0 0,0 1 0 0 0,-1-1 0 0 0,1 0 0 0 0,-1 0-12 0 0,2-2 1 0 0,0 0 1 0 0,-1 1-1 0 0,1-1 1 0 0,0 0-1 0 0,0 0 1 0 0,0 0-1 0 0,0 0 1 0 0,0 0 0 0 0,0 0-1 0 0,0 0 1 0 0,0 0-1 0 0,-1 0 1 0 0,1 0-1 0 0,0 0 1 0 0,0 1-1 0 0,0-1 1 0 0,0 0-1 0 0,0 0 1 0 0,0 0-1 0 0,0 0 1 0 0,0 0 0 0 0,0 0-1 0 0,0 0 1 0 0,0 1-1 0 0,0-1 1 0 0,0 0-1 0 0,0 0 1 0 0,0 0-1 0 0,0 0 1 0 0,0 0-1 0 0,0 0 1 0 0,0 0 0 0 0,0 1-1 0 0,0-1 1 0 0,0 0-1 0 0,0 0 1 0 0,0 0-1 0 0,0 0 1 0 0,0 0-1 0 0,0 0 1 0 0,0 0-1 0 0,0 1 1 0 0,0-1 0 0 0,0 0-1 0 0,0 0 1 0 0,1 0-1 0 0,-1 0 1 0 0,0 0-1 0 0,0 0 1 0 0,0 0-1 0 0,0 0 1 0 0,0 0-1 0 0,0 0 1 0 0,0 0 0 0 0,0 1-1 0 0,1-1 1 0 0,-1 0-2 0 0,1 1 11 0 0,0 1 0 0 0,0-1 1 0 0,0 1-1 0 0,0-1 1 0 0,0 1-1 0 0,0 0 1 0 0,0-1-1 0 0,0 1 0 0 0,-1 0 1 0 0,1 0-1 0 0,-1 0 1 0 0,1-1-1 0 0,-1 2-11 0 0,2 30 174 0 0,-2-30-160 0 0,0-1-6 0 0,0 0 0 0 0,0-1 1 0 0,1 1-1 0 0,-1 0 1 0 0,1 0-1 0 0,-1-1 1 0 0,1 1-1 0 0,0 0 1 0 0,-1-1-1 0 0,1 1 1 0 0,0-1-1 0 0,0 1 0 0 0,0-1 1 0 0,0 1-1 0 0,0-1 1 0 0,1 0-1 0 0,-1 1 1 0 0,0-1-1 0 0,1 0-8 0 0,11 15 88 0 0,-10-9-50 0 0,-3-6-34 0 0,0-1-1 0 0,0 1 1 0 0,0-1 0 0 0,1 1-1 0 0,-1-1 1 0 0,0 1-1 0 0,0-1 1 0 0,1 1 0 0 0,-1-1-1 0 0,0 0 1 0 0,1 1 0 0 0,-1-1-1 0 0,0 1 1 0 0,1-1-1 0 0,-1 0 1 0 0,0 1 0 0 0,1-1-1 0 0,-1 0 1 0 0,1 0-1 0 0,-1 1 1 0 0,1-1 0 0 0,-1 0-1 0 0,1 0 1 0 0,-1 0 0 0 0,1 1-1 0 0,-1-1 1 0 0,1 0-1 0 0,-1 0 1 0 0,1 0 0 0 0,-1 0-1 0 0,1 0 1 0 0,-1 0-1 0 0,1 0 1 0 0,-1 0 0 0 0,1 0-1 0 0,-1 0 1 0 0,1-1 0 0 0,-1 1-4 0 0,2 0 11 0 0,0 0 1 0 0,-1 1 0 0 0,1-1-1 0 0,0 0 1 0 0,-1 1 0 0 0,1-1-1 0 0,-1 1 1 0 0,1-1 0 0 0,-1 1 0 0 0,1 0-1 0 0,-1 0 1 0 0,1-1 0 0 0,-1 1-1 0 0,1 1-11 0 0,6 2 71 0 0,14 8 162 0 0,-13-8-148 0 0,6 0 64 0 0,6-5 21 0 0,-12 1-79 0 0,10 0 189 0 0,6 0 44 0 0,-15-1-207 0 0,-1-1-34 0 0,7-5 131 0 0,5-2 102 0 0,-16 8-277 0 0,11-5 134 0 0,-11 5-104 0 0,0-1 1 0 0,-1 0-1 0 0,0 0 0 0 0,0 0 0 0 0,1-1 1 0 0,-1 0-1 0 0,-1 1 0 0 0,2-3-69 0 0,3-2 114 0 0,-4 4-56 0 0,-1 0 1 0 0,0 0 0 0 0,0-1-1 0 0,0 1 1 0 0,0-1-1 0 0,-1 0-58 0 0,3-6 159 0 0,-4 7-121 0 0,0 1-1 0 0,0 0 1 0 0,0-1 0 0 0,1 1-1 0 0,-1 0 1 0 0,1 0 0 0 0,-1 0-1 0 0,1 0 1 0 0,0 0-38 0 0,14-18 374 0 0,-7-3-57 0 0,-4-1-73 0 0,-4-1-86 0 0,-3 20-37 0 0,0 4-111 0 0,1 0 0 0 0,0 0-1 0 0,0-1 1 0 0,0 1 0 0 0,0 0-1 0 0,0-1 1 0 0,0 1-1 0 0,1-1 1 0 0,-1 1 0 0 0,0-1-1 0 0,1 1 1 0 0,-1-1 0 0 0,1 0-1 0 0,-1 1 1 0 0,1-1-1 0 0,0 0 1 0 0,0 1 0 0 0,0-2-10 0 0,0 2 3 0 0,0 0 0 0 0,-1-1 0 0 0,1 1 0 0 0,0 0 0 0 0,0-1 0 0 0,0 1 0 0 0,-1 0 0 0 0,1 0 0 0 0,-1-1 0 0 0,1 1 0 0 0,-1 0 0 0 0,1 0 0 0 0,-1 0 0 0 0,0 0 0 0 0,0 0 0 0 0,1 0 0 0 0,-1 0 0 0 0,0 0 0 0 0,0 0 0 0 0,0 0 0 0 0,-1 0-3 0 0,-1-1 12 0 0,-1 0 0 0 0,0 0-1 0 0,0 0 1 0 0,1 0-1 0 0,-5 0-11 0 0,-14-8 31 0 0,-12-8-19 0 0,2 7-32 0 0,3 6-87 0 0,14-1-11 0 0,12 5 89 0 0,0-1 0 0 0,-1 1 0 0 0,1 0 0 0 0,-1 0 0 0 0,1 1 0 0 0,-1-1-1 0 0,1 1 1 0 0,-1 0 0 0 0,0-1 29 0 0,-8 2-88 0 0,0 0-5 0 0,3-1-8 0 0,1-2-23 0 0,-1 0-50 0 0,7 1-14 0 0,-1 0 61 0 0,0 0 50 0 0,0 0 44 0 0,-3-1 57 0 0,-7-1 159 0 0,9 2-189 0 0,-1 1-74 0 0,3-1-11 0 0,-1 1-40 0 0,0-1-45 0 0,1 1-50 0 0,-1 0-77 0 0,0-1-69 0 0,-1 1-76 0 0,1 0-82 0 0,0 0-88 0 0,-1 0-96 0 0,1 0-100 0 0,-1 0-108 0 0,-2 0-1190 0 0,-4 0-1193 0 0</inkml:trace>
  <inkml:trace contextRef="#ctx0" brushRef="#br0" timeOffset="7724.84">12495 664 8176 0 0,'0'0'182'0'0,"0"0"29"0"0,0-3 13 0 0,-2-21-92 0 0,2 24-130 0 0,0-1 0 0 0,0 1 1 0 0,0 0-1 0 0,0 0 1 0 0,0 0-1 0 0,0-1 0 0 0,0 1 1 0 0,0 0-1 0 0,0 0 1 0 0,0 0-1 0 0,0 0 1 0 0,-1-1-1 0 0,1 1 0 0 0,0 0 1 0 0,0 0-1 0 0,0 0 1 0 0,0 0-1 0 0,0 0 0 0 0,-1 0 1 0 0,1-1-1 0 0,0 1 1 0 0,0 0-1 0 0,0 0 0 0 0,-1 0 1 0 0,1 0-1 0 0,0 0 1 0 0,0 0-1 0 0,0 0 1 0 0,-1 0-1 0 0,1 0 0 0 0,0 0 1 0 0,0 0-3 0 0,-7-4 22 0 0,4 1-4 0 0,1-1 39 0 0,1 2 31 0 0,-1 0 38 0 0,-1 1 37 0 0,-2 0 39 0 0,0-1 513 0 0,-6-9 21 0 0,10 10-476 0 0,-1-1-47 0 0,1 2-42 0 0,0-1-37 0 0,-1 1-17 0 0,1-1-39 0 0,0 2-26 0 0,-1-1-26 0 0,-1 0 2 0 0,3 0 20 0 0,-2-1 40 0 0,0-2 62 0 0,0-1-10 0 0,1 1-10 0 0,-1 1-1 0 0,0 2-14 0 0,-1-1 36 0 0,-1 1 44 0 0,-1 0 52 0 0,-7 3 72 0 0,-2 7 15 0 0,11-8-110 0 0,1 0-82 0 0,-1-2-52 0 0,-1 0-48 0 0,0 0-13 0 0,2 1 36 0 0,-5 2 31 0 0,-19 11 217 0 0,14-2-144 0 0,7-3-61 0 0,-8 16 102 0 0,6-13-155 0 0,1 2 35 0 0,2-5-1 0 0,0 0 1 0 0,0-1 0 0 0,-3 3-90 0 0,0 1 108 0 0,1-1 0 0 0,0 1-1 0 0,-4 11-107 0 0,1 1 219 0 0,2-5-94 0 0,5 1-79 0 0,2 29 25 0 0,0-29-16 0 0,0-6 26 0 0,0 0 50 0 0,0-12-117 0 0,0 0 0 0 0,0-1 0 0 0,0 1-1 0 0,1 0 1 0 0,-1-1 0 0 0,1 1-1 0 0,-1 0 1 0 0,1-1 0 0 0,-1 1-1 0 0,1-1 1 0 0,0 1 0 0 0,0-1-1 0 0,0 0 1 0 0,0 1-14 0 0,4 6 43 0 0,-3-3-30 0 0,-1-4-13 0 0,-1-1 1 0 0,0 1-1 0 0,0 0 1 0 0,1-1-1 0 0,-1 1 1 0 0,0-1 0 0 0,1 1-1 0 0,-1 0 1 0 0,1-1-1 0 0,-1 1 1 0 0,1-1-1 0 0,-1 1 1 0 0,1-1 0 0 0,-1 0-1 0 0,1 1 1 0 0,-1-1-1 0 0,1 1 1 0 0,-1-1-1 0 0,1 0 1 0 0,0 0 0 0 0,-1 1-1 0 0,1-1 0 0 0,4 2 7 0 0,12 11 34 0 0,-16-11-40 0 0,0-1 1 0 0,0 0-1 0 0,0 1 0 0 0,1-1 0 0 0,-1 0 0 0 0,1 0 1 0 0,-1 0-1 0 0,1 0 0 0 0,-1 0 0 0 0,1 0 0 0 0,-1-1 1 0 0,1 1-1 0 0,0 0 0 0 0,-1-1 0 0 0,1 0 1 0 0,0 1-1 0 0,0-1 0 0 0,-1 0 0 0 0,2 0-1 0 0,-2 0 4 0 0,1 1 0 0 0,0-1 0 0 0,0 0 0 0 0,0 0 0 0 0,-1 1 0 0 0,1-1 0 0 0,0 1 0 0 0,-1 0 0 0 0,1-1 0 0 0,0 1 0 0 0,-1 0 0 0 0,1 0 0 0 0,-1 0-4 0 0,1 0 0 0 0,-1 0 0 0 0,1 0 0 0 0,-1 0 0 0 0,1 0 0 0 0,0-1 1 0 0,-1 1-1 0 0,1 0 0 0 0,0-1 0 0 0,0 0 0 0 0,-1 1 0 0 0,1-1 0 0 0,0 0 0 0 0,0 0 0 0 0,55 0-21 0 0,-37 0-62 0 0,-1 0-99 0 0,-3 0-71 0 0,-1 0-113 0 0,-8 0 133 0 0,0 0-36 0 0,0 0-39 0 0,0 0-42 0 0,-5 0 88 0 0,1 0-35 0 0,0 0-393 0 0,0 0 101 0 0,0-1-48 0 0,2 0-744 0 0,1-4-578 0 0,3-4-1104 0 0</inkml:trace>
  <inkml:trace contextRef="#ctx0" brushRef="#br0" timeOffset="8282.91">13063 932 6880 0 0,'0'0'157'0'0,"0"0"23"0"0,0 0 11 0 0,3-3-31 0 0,10-7-128 0 0,-5 7-4 0 0,-1 3 59 0 0,1 0 63 0 0,0-3 66 0 0,5-7 305 0 0,-11 8-314 0 0,-1 1-37 0 0,2 0 78 0 0,-1 0-80 0 0,1 2-78 0 0,0-1-33 0 0,-1-1 71 0 0,3-6 175 0 0,-5 7-285 0 0,0-1-1 0 0,0 1 1 0 0,1-1 0 0 0,-1 1 0 0 0,0-1 0 0 0,0 1 0 0 0,1 0-1 0 0,-1-1 1 0 0,0 1 0 0 0,1 0 0 0 0,-1-1 0 0 0,1 1 0 0 0,-1 0 0 0 0,0-1-1 0 0,1 1 1 0 0,-1 0 0 0 0,1 0 0 0 0,-1 0 0 0 0,1-1 0 0 0,-1 1-1 0 0,1 0 1 0 0,-1 0 0 0 0,1 0 0 0 0,-1 0 0 0 0,1 0 0 0 0,-1 0-1 0 0,1 0 1 0 0,-1 0 0 0 0,1 0 0 0 0,-1 0 0 0 0,1 0 0 0 0,0 0-18 0 0,-1 1 17 0 0,1-1 1 0 0,-1 0-1 0 0,1 0 1 0 0,-1 0-1 0 0,1 0 1 0 0,-1 0-1 0 0,1 0 1 0 0,-1 0-1 0 0,1 0 1 0 0,-1 0-1 0 0,0 0 1 0 0,1-1-1 0 0,-1 1 1 0 0,1 0-1 0 0,-1 0 1 0 0,1 0-1 0 0,-1 0 1 0 0,1-1-1 0 0,-1 1 1 0 0,1 0-1 0 0,-1-1 1 0 0,0 1-1 0 0,1 0 1 0 0,-1-1-1 0 0,0 1 1 0 0,1 0-1 0 0,-1-1 1 0 0,0 1-1 0 0,1-1 1 0 0,-1 1-1 0 0,0 0 1 0 0,1-1-18 0 0,3-6 253 0 0,9 2 66 0 0,-6 0-180 0 0,3-3 146 0 0,6-5 198 0 0,-4 10-249 0 0,-7 0 85 0 0,0-2-147 0 0,6-6 238 0 0,-6 7-270 0 0,-2 0-67 0 0,-1 2-106 0 0,2-3 144 0 0,-5 0-72 0 0,0-1-3 0 0,5 1 69 0 0,6-5 11 0 0,-7 6 8 0 0,-2 0-64 0 0,-2-4-8 0 0,1 8-33 0 0,-1-9 148 0 0,-1 2-78 0 0,-4 5-1 0 0,-1 1 80 0 0,7-1-39 0 0,0-9 7 0 0,0 11-134 0 0,0 0 1 0 0,0 0-1 0 0,0 0 1 0 0,0 0-1 0 0,0 0 1 0 0,0 0-1 0 0,0 0 1 0 0,0 0-1 0 0,0-1 1 0 0,0 1-1 0 0,0 0 1 0 0,0 0-1 0 0,0 0 1 0 0,0 0-1 0 0,0 0 1 0 0,0 0-1 0 0,0 0 1 0 0,0 0-1 0 0,0 0 1 0 0,0 0-1 0 0,0-1 1 0 0,0 1-1 0 0,0 0 1 0 0,0 0-1 0 0,0 0 1 0 0,0 0-1 0 0,0 0 1 0 0,0 0-1 0 0,0 0 1 0 0,0 0-1 0 0,0 0 1 0 0,-1 0-1 0 0,1 0 1 0 0,0 0-1 0 0,0 0 1 0 0,0 0-1 0 0,0 0 1 0 0,0 0-1 0 0,0-1 1 0 0,0 1-1 0 0,0 0 1 0 0,0 0-1 0 0,0 0 1 0 0,0 0-1 0 0,-1 0 1 0 0,1 0 0 0 0,0 0-1 0 0,0 0 1 0 0,0 0-1 0 0,0 0 1 0 0,0 0-1 0 0,0 0 1 0 0,0 0-1 0 0,0 0 1 0 0,0 1-1 0 0,0-1 1 0 0,-1 0-3 0 0,1 0 9 0 0,-1 0 0 0 0,0-1 1 0 0,1 1-1 0 0,-1 0 1 0 0,0 0-1 0 0,1 0 1 0 0,-1 0-1 0 0,1-1 1 0 0,-1 1-1 0 0,0 0 0 0 0,1 0 1 0 0,-1-1-1 0 0,1 1 1 0 0,-1-1-1 0 0,1 1 1 0 0,-1 0-1 0 0,1-1 1 0 0,-1 1-1 0 0,1-1 0 0 0,-1 1 1 0 0,1-1-1 0 0,0 0 1 0 0,-1 1-10 0 0,1-1 11 0 0,0 1 0 0 0,-1-1 0 0 0,1 1 0 0 0,-1-1 0 0 0,1 1 1 0 0,-1-1-1 0 0,1 1 0 0 0,-1-1 0 0 0,1 1 0 0 0,-1-1 0 0 0,1 1 0 0 0,-1 0 1 0 0,1-1-1 0 0,-1 1 0 0 0,0 0 0 0 0,1 0 0 0 0,-1-1 0 0 0,1 1 0 0 0,-1 0 0 0 0,0 0 1 0 0,1 0-1 0 0,-1 0 0 0 0,0 0-11 0 0,-4-3 191 0 0,-9-7 13 0 0,2 7-28 0 0,6 6-5 0 0,1 1-149 0 0,0-1 58 0 0,2-2-19 0 0,0 0 0 0 0,0 0 0 0 0,1 0 0 0 0,-1-1 0 0 0,0 1 0 0 0,0-1 0 0 0,0 0-61 0 0,-8 1 135 0 0,10-1-128 0 0,1 0 0 0 0,-1-1 0 0 0,1 1-1 0 0,-1 0 1 0 0,1 0 0 0 0,-1 0 0 0 0,1 0-1 0 0,-1 0 1 0 0,1 0 0 0 0,-1 1 0 0 0,1-1-1 0 0,-1 0 1 0 0,1 0 0 0 0,-1 0 0 0 0,1 0-1 0 0,-1 0 1 0 0,1 1 0 0 0,-1-1 0 0 0,1 0-1 0 0,0 0 1 0 0,-1 1 0 0 0,1-1-1 0 0,-1 0 1 0 0,1 1 0 0 0,0-1 0 0 0,-1 1-1 0 0,1-1 1 0 0,0 0 0 0 0,-1 1 0 0 0,1-1-1 0 0,0 1 1 0 0,0-1-7 0 0,-5 7 104 0 0,-2-2 8 0 0,-7 1 4 0 0,12-6-91 0 0,-1 1-1 0 0,1 0 1 0 0,-1 0-1 0 0,1 0 1 0 0,0 0-1 0 0,0 1 1 0 0,-1-1-1 0 0,1 1-24 0 0,-3 11 128 0 0,4-11-116 0 0,0-1-1 0 0,0 0 0 0 0,0 1 0 0 0,0-1 1 0 0,0 0-1 0 0,0 0 0 0 0,0 0 0 0 0,0 0 0 0 0,-2 1-11 0 0,-9 9 77 0 0,4 2 17 0 0,3-1-60 0 0,4-6-21 0 0,-1-1 0 0 0,-1 1 0 0 0,1-1 0 0 0,-1 0 1 0 0,0 0-1 0 0,0-1 0 0 0,0 1 0 0 0,-1 0-13 0 0,3-3 5 0 0,-1 0 0 0 0,0-1-1 0 0,1 2 1 0 0,0-1 0 0 0,-1 0 0 0 0,1 0 0 0 0,0 0-1 0 0,0 0 1 0 0,0 1 0 0 0,1-1 0 0 0,-1 1 0 0 0,0-1-1 0 0,1 0 1 0 0,-1 1-5 0 0,1 6 29 0 0,-1 0 0 0 0,1 1 0 0 0,1 3-29 0 0,0 10 91 0 0,-2-6-46 0 0,2 23 31 0 0,-1-37-74 0 0,0-1-1 0 0,1 1 0 0 0,0-1 1 0 0,-1 1-1 0 0,1-1 0 0 0,0 1 1 0 0,0-1-1 0 0,0 0 1 0 0,1 1-1 0 0,-1-1 0 0 0,0 0 1 0 0,1 0-1 0 0,0 0 0 0 0,-1 0-1 0 0,1 0 9 0 0,0 1 0 0 0,0-1 0 0 0,0 1 0 0 0,0 0 0 0 0,-1-1 0 0 0,2 4-9 0 0,4 8 69 0 0,7-2 78 0 0,-5-5-66 0 0,12 8 101 0 0,-4-8-15 0 0,12-1 29 0 0,-14-1-131 0 0,-12-3-51 0 0,0-1 1 0 0,0 0-1 0 0,0 0 1 0 0,0 0-1 0 0,1-1 1 0 0,-1 1-1 0 0,0-1 1 0 0,0 1-1 0 0,4-1-14 0 0,25 1 80 0 0,-18 0-28 0 0,1-1-1 0 0,0 0 1 0 0,-1-1-1 0 0,1 0 0 0 0,3-2-51 0 0,14-7 96 0 0,-15 6-45 0 0,-4 1-22 0 0,-1-1 1 0 0,12-4-30 0 0,-6 1 24 0 0,40-17 32 0 0,-48 19-35 0 0,0 1 1 0 0,0 1-1 0 0,12-3-21 0 0,23-8 2 0 0,-3 1 9 0 0,-31 11 0 0 0,12-4-6 0 0,-9-3-43 0 0,7-3-56 0 0,-15 10-10 0 0,0 0 66 0 0,13-2 83 0 0,-12 3-54 0 0,-1 0-49 0 0,1-1-73 0 0,0 0-93 0 0,-3 1 11 0 0,1-1-59 0 0,-1 0-64 0 0,1 0-72 0 0,-2 0-48 0 0,0 1-71 0 0,0-1-63 0 0,0 1-55 0 0,1-1-192 0 0,0 0-54 0 0,1 0-231 0 0,1-2-620 0 0</inkml:trace>
  <inkml:trace contextRef="#ctx0" brushRef="#br0" timeOffset="10263.99">16376 143 6992 0 0,'0'0'157'0'0,"0"0"23"0"0,0 0 12 0 0,0 0-62 0 0,0 0-11 0 0,0 0 44 0 0,3 3 137 0 0,10 7 253 0 0,-6-7-303 0 0,-7-3-227 0 0,1 0 1 0 0,-1 0-1 0 0,1 1 0 0 0,-1-1 0 0 0,1 0 1 0 0,-1 0-1 0 0,0 1 0 0 0,1-1 0 0 0,-1 0 1 0 0,1 0-1 0 0,-1 1 0 0 0,0-1 0 0 0,1 0 1 0 0,-1 1-1 0 0,1-1 0 0 0,-1 1 0 0 0,0-1 1 0 0,0 1-1 0 0,1-1 0 0 0,-1 0 0 0 0,0 1 1 0 0,0-1-1 0 0,0 1 0 0 0,1-1 0 0 0,-1 1 1 0 0,0-1-1 0 0,0 1 0 0 0,0-1 0 0 0,0 1 1 0 0,0-1-1 0 0,0 1 0 0 0,0-1 0 0 0,0 1 1 0 0,0-1-1 0 0,0 1 0 0 0,0-1 0 0 0,0 1 1 0 0,-1-1-24 0 0,3 12 350 0 0,4 0 25 0 0,1 1-16 0 0,-6-2-35 0 0,2 2 63 0 0,3-3-69 0 0,-2-2-86 0 0,3 5 198 0 0,-2 0-96 0 0,-1 1-25 0 0,-1 7 51 0 0,-3-12-196 0 0,1-1-45 0 0,2 0-19 0 0,0 2-5 0 0,3 5 39 0 0,-5-10-67 0 0,0 1 1 0 0,-1-1-1 0 0,1 1 0 0 0,-1 4-67 0 0,2 23 274 0 0,3-14-136 0 0,1 8 89 0 0,-4 4 92 0 0,-1-25-223 0 0,-1 0 0 0 0,1 1 1 0 0,0-1-1 0 0,1 0 0 0 0,1 5-96 0 0,3 12 246 0 0,-3-3-62 0 0,2 8 100 0 0,2-2 63 0 0,-3-13-67 0 0,-3-1-69 0 0,-1-1-56 0 0,-1-1-43 0 0,1-5-74 0 0,-1-1-1 0 0,1 1 1 0 0,0-1-1 0 0,1 0 1 0 0,-1 1-1 0 0,2 4-37 0 0,-1-6 18 0 0,6 23 71 0 0,0-8 13 0 0,-5-14-75 0 0,0-1-1 0 0,0 1 0 0 0,-1 0 1 0 0,1 0-1 0 0,-1-1 0 0 0,0 1 1 0 0,0 0-1 0 0,-1 1 0 0 0,1 0-26 0 0,-1 5 88 0 0,0 3 35 0 0,0-11-102 0 0,1-1 0 0 0,-1 1 0 0 0,0-1 0 0 0,0 1 0 0 0,1-1-1 0 0,-1 1 1 0 0,0-1 0 0 0,1 1 0 0 0,0-1 0 0 0,0 2-21 0 0,8 8 150 0 0,-7-8-32 0 0,-1 1-54 0 0,-1 5-19 0 0,-1-7-8 0 0,1-1-32 0 0,0-1 0 0 0,0 1-1 0 0,0-1 1 0 0,0 1 0 0 0,0-1-1 0 0,0 1 1 0 0,0-1 0 0 0,0 1 0 0 0,0-1-1 0 0,0 1 1 0 0,0-1 0 0 0,0 1 0 0 0,0-1-1 0 0,0 0 1 0 0,0 1 0 0 0,1-1-1 0 0,-1 1 1 0 0,0-1 0 0 0,0 1 0 0 0,0-1-1 0 0,1 0 1 0 0,-1 1 0 0 0,0-1 0 0 0,1 1-1 0 0,-1-1 1 0 0,0 0 0 0 0,1 1 0 0 0,-1-1-1 0 0,0 0 1 0 0,1 0 0 0 0,-1 1-1 0 0,1-1 1 0 0,-1 0-5 0 0,7 6 72 0 0,-6-3-73 0 0,-1 0-1 0 0,1 0 1 0 0,0-1-1 0 0,-1 1 1 0 0,0 0-1 0 0,0 0 0 0 0,0 2 2 0 0,0-2-117 0 0,0-3 30 0 0,0 0 17 0 0,0 0-34 0 0,0 0-15 0 0,0 0-36 0 0,0 0-40 0 0,0 0-46 0 0,0 0-48 0 0,0 0-47 0 0,0 0-42 0 0,0 0-38 0 0,0 0-271 0 0,0 0-64 0 0,0 0-50 0 0,0 0-36 0 0,0 0-1502 0 0,0 0-1330 0 0</inkml:trace>
  <inkml:trace contextRef="#ctx0" brushRef="#br0" timeOffset="13033.2">19358 616 6072 0 0,'26'0'133'0'0,"-21"0"23"0"0,-5 0 12 0 0,0-2-23 0 0,-2-12-115 0 0,-5 6-6 0 0,3 3 64 0 0,4 5-88 0 0,-1-1 228 0 0,-1-1-38 0 0,1 0 92 0 0,1-1-78 0 0,0 2-133 0 0,0-1-6 0 0,0-1 49 0 0,0 3-42 0 0,-1-2 32 0 0,0 1 17 0 0,0 1-46 0 0,-1 0 20 0 0,1 0-47 0 0,-1 0 45 0 0,1 0 7 0 0,-1 0 40 0 0,1-1 13 0 0,-1 1 39 0 0,-1-1 42 0 0,0-1 47 0 0,-5-2-31 0 0,-5-2 79 0 0,10 4-47 0 0,-1 1-56 0 0,1 0-46 0 0,-1 0-40 0 0,1 1-16 0 0,-1 0-34 0 0,-4 1 92 0 0,5 0-90 0 0,1-1 44 0 0,-4 0 62 0 0,1 0-73 0 0,0 0-30 0 0,0 0-64 0 0,2 0 8 0 0,-2 0 59 0 0,-3 0 87 0 0,7 0-168 0 0,0 0 1 0 0,0 0 0 0 0,0 1-1 0 0,0-1 1 0 0,-1 0 0 0 0,1 1-1 0 0,0-1 1 0 0,0 0 0 0 0,0 1-1 0 0,0-1 1 0 0,0 1-1 0 0,0 0-17 0 0,-12 10 140 0 0,-4 2-35 0 0,6-8-62 0 0,9-4-34 0 0,0 0 1 0 0,-1 0-1 0 0,1 0 1 0 0,0 0-1 0 0,0 1 0 0 0,0-1 1 0 0,0 1-1 0 0,0-1 1 0 0,0 1-10 0 0,-17 16 75 0 0,-8 9 43 0 0,10-6 27 0 0,10-10-78 0 0,-4 6 39 0 0,-3 0 39 0 0,4-3-30 0 0,-1 10-68 0 0,1-2-49 0 0,8-18-4 0 0,-1 0 1 0 0,1 0-1 0 0,1 0 1 0 0,-1 0-1 0 0,0 0 1 0 0,1 0-1 0 0,0 0 1 0 0,0 0-1 0 0,0 0 1 0 0,1 1 0 0 0,-1-1-1 0 0,1 0 1 0 0,0 4 5 0 0,1 8 4 0 0,-1 5 44 0 0,0-20-44 0 0,0 1-1 0 0,1 0 1 0 0,-1-1 0 0 0,0 1 0 0 0,1 0-1 0 0,-1-1 1 0 0,1 1 0 0 0,-1-1 0 0 0,1 1-1 0 0,0-1 1 0 0,-1 1 0 0 0,1-1 0 0 0,0 1-1 0 0,0-1-3 0 0,4 7 36 0 0,-2-2-2 0 0,-1-1-23 0 0,1-1-1 0 0,-1 1 0 0 0,1-1 0 0 0,0 1 0 0 0,1 0-10 0 0,2 1 35 0 0,1-2 35 0 0,1-1 46 0 0,1-3 59 0 0,2 2 67 0 0,2 4 39 0 0,-1 1-2 0 0,0-6-41 0 0,0-1-54 0 0,-1 0-59 0 0,-8-1-89 0 0,1 1 0 0 0,-1-1 0 0 0,0 1 0 0 0,1-1 0 0 0,-1 0 0 0 0,0 0 0 0 0,1-1-36 0 0,9-4 161 0 0,-12 6-141 0 0,0-1 0 0 0,1 1 1 0 0,-1-1-1 0 0,0 1 1 0 0,1 0-1 0 0,-1-1 1 0 0,1 1-1 0 0,-1 0 1 0 0,0 0-1 0 0,2 0-20 0 0,15-2 111 0 0,-8-1-83 0 0,37-15 108 0 0,-33 10-106 0 0,-4-8-19 0 0,-10 16-11 0 0,0-1 0 0 0,1 0 0 0 0,-1 0 0 0 0,1 0 0 0 0,-1 0 0 0 0,1 0 0 0 0,-1 1 0 0 0,1-1 0 0 0,-1 0 0 0 0,1 0 0 0 0,0 1 0 0 0,0-1 0 0 0,-1 0 0 0 0,1 1 0 0 0,0-1 0 0 0,0 1-1 0 0,0-1 1 0 0,23-8 1 0 0,-22 8-1 0 0,1 1 1 0 0,-1-1 0 0 0,1 0 0 0 0,-1 0-1 0 0,0 0 1 0 0,1 0 0 0 0,-1 0 0 0 0,0-1-1 0 0,0 1 1 0 0,0-1 0 0 0,0 1-1 0 0,0-1 1 0 0,0 0 0 0 0,-1 0 0 0 0,1 0-1 0 0,0 0 1 0 0,-1 0 0 0 0,1-1-1 0 0,7-18 42 0 0,0-3-4 0 0,-4 17-12 0 0,-4 5-17 0 0,0 1-1 0 0,0-1 1 0 0,0 1-1 0 0,0-1 1 0 0,-1 1-1 0 0,1-1 1 0 0,0 1 0 0 0,-1-1-1 0 0,1 0 1 0 0,-1 1-1 0 0,0-1 1 0 0,0 0-1 0 0,1 1 1 0 0,-1-1-1 0 0,0-1-8 0 0,0-61 219 0 0,0 50-232 0 0,0 3-62 0 0,-2-8-64 0 0,-5 1 19 0 0,2 8 48 0 0,0-8-121 0 0,-2 0-114 0 0,1 6 74 0 0,4 9 107 0 0,0 0 37 0 0,-3-5-90 0 0,4 4 78 0 0,-1 1-69 0 0,0-1-103 0 0,1 2 58 0 0,0 0-53 0 0,0 0-59 0 0,0-1-65 0 0,0 2 42 0 0,0-1-46 0 0,0 0-42 0 0,-1 1-36 0 0,1-1-136 0 0,-1 0-36 0 0,0 0-165 0 0,-1-1-447 0 0,2 2 1155 0 0</inkml:trace>
  <inkml:trace contextRef="#ctx0" brushRef="#br0" timeOffset="13549.7">19863 695 7400 0 0,'0'0'165'0'0,"2"0"22"0"0,9 0 10 0 0,-11 0-194 0 0,0 0 0 0 0,0 0 1 0 0,0 0-1 0 0,0 0 0 0 0,0 0 0 0 0,0 0 0 0 0,0 0 1 0 0,0 0-1 0 0,0 0 0 0 0,1 0 0 0 0,-1 0 0 0 0,0 0 0 0 0,0 0 1 0 0,0 0-1 0 0,0 0 0 0 0,0 0 0 0 0,0 0 0 0 0,0 0 1 0 0,0 0-1 0 0,0 0 0 0 0,0 0 0 0 0,1 0 0 0 0,-1 0 0 0 0,0 0 1 0 0,0 0-1 0 0,0 0 0 0 0,0 0 0 0 0,0 0 0 0 0,0 0 1 0 0,0 0-1 0 0,0 1 0 0 0,0-1 0 0 0,0 0 0 0 0,0 0 0 0 0,0 0 1 0 0,0 0-1 0 0,0 0 0 0 0,0 0 0 0 0,0 0 0 0 0,0 0 1 0 0,0 0-1 0 0,1 0 0 0 0,-1 0 0 0 0,0 1 0 0 0,0-1 0 0 0,0 0 1 0 0,0 0-1 0 0,0 0 0 0 0,0 0 0 0 0,0 0 0 0 0,0 0 1 0 0,-1 0-1 0 0,1 0 0 0 0,0 0 0 0 0,0 0 0 0 0,0 1 0 0 0,0-1-3 0 0,3 12 46 0 0,-2-11-47 0 0,-1 0 1 0 0,1 0-1 0 0,-1 0 1 0 0,1 0-1 0 0,0 0 0 0 0,0 0 1 0 0,-1 0-1 0 0,1 0 1 0 0,0 0-1 0 0,0 0 0 0 0,0 0 1 0 0,0-1-1 0 0,0 1 1 0 0,1 0 0 0 0,5 2 29 0 0,-3-1 49 0 0,-1 0 50 0 0,-2 2 53 0 0,0 3 56 0 0,-1-6-207 0 0,0-1 0 0 0,0 1 0 0 0,-1-1 1 0 0,1 1-1 0 0,0-1 0 0 0,0 1 0 0 0,0-1 0 0 0,0 1 0 0 0,0-1 0 0 0,1 1 0 0 0,-1-1 0 0 0,0 1 1 0 0,0-1-1 0 0,0 1 0 0 0,0-1 0 0 0,0 1 0 0 0,1-1 0 0 0,-1 1 0 0 0,0-1 0 0 0,0 0 0 0 0,1 1 1 0 0,-1-1-1 0 0,0 1 0 0 0,1-1 0 0 0,-1 0 0 0 0,1 1 0 0 0,-1-1 0 0 0,0 0 0 0 0,1 0 0 0 0,-1 1 1 0 0,1-1-1 0 0,-1 0-30 0 0,7 5 480 0 0,-2 8 232 0 0,0-6-452 0 0,3 2 71 0 0,5 7 216 0 0,-11-9-324 0 0,-1 1 39 0 0,-1-1-28 0 0,0 6 129 0 0,3-1-44 0 0,-3-11-300 0 0,1 0 4 0 0,0-1 0 0 0,-1 1 1 0 0,1 0-1 0 0,-1 0 1 0 0,1 0-1 0 0,-1 0 1 0 0,0 0-1 0 0,1-1 1 0 0,-1 1-1 0 0,0 0 0 0 0,0 0 1 0 0,1 0-1 0 0,-1 0 1 0 0,0 0-1 0 0,0 0 1 0 0,0 0-1 0 0,0 0 1 0 0,0 0-1 0 0,0 0 1 0 0,-1 0-1 0 0,1 0 0 0 0,0 0 1 0 0,0 0-1 0 0,-1 0 1 0 0,1 0-1 0 0,0-1 1 0 0,-1 1-1 0 0,1 0 1 0 0,-1 0-1 0 0,1 0 1 0 0,-2 0-24 0 0,2 0 18 0 0,0 0-3 0 0,-1-1 0 0 0,1 1-1 0 0,0-1 1 0 0,0 0 0 0 0,-1 1 0 0 0,1-1 0 0 0,0 1 0 0 0,0-1 0 0 0,0 1 0 0 0,0-1 0 0 0,0 1 0 0 0,0-1 0 0 0,0 1 0 0 0,0-1 0 0 0,0 1 0 0 0,0-1 0 0 0,0 1 0 0 0,0-1 0 0 0,0 0 0 0 0,0 1 0 0 0,0-1 0 0 0,1 1 0 0 0,-1-1 0 0 0,0 1 0 0 0,0-1 0 0 0,1 1 0 0 0,-1-1 0 0 0,0 0 0 0 0,0 1 0 0 0,1-1 0 0 0,-1 0 0 0 0,0 1 0 0 0,1-1 0 0 0,-1 0 0 0 0,0 1 0 0 0,1-1 0 0 0,-1 0 0 0 0,1 0 0 0 0,-1 1-15 0 0,1-1 21 0 0,-1 0 1 0 0,1 1-1 0 0,0-1 0 0 0,-1 1 1 0 0,1 0-1 0 0,-1-1 1 0 0,1 1-1 0 0,-1-1 1 0 0,1 1-1 0 0,-1 0 1 0 0,1-1-1 0 0,-1 1 1 0 0,0 0-1 0 0,1 0 0 0 0,-1-1 1 0 0,0 1-1 0 0,0 0 1 0 0,1 0-1 0 0,-1-1 1 0 0,0 1-1 0 0,0 0 1 0 0,0 0-22 0 0,0 4 78 0 0,0 1 46 0 0,0 14 415 0 0,0-13-342 0 0,0-3-116 0 0,0-1-38 0 0,0-1 134 0 0,0 1-11 0 0,0 7-46 0 0,0-10-118 0 0,0 1-1 0 0,0-1 1 0 0,0 0 0 0 0,0 0-1 0 0,0 0 1 0 0,0 0 0 0 0,0 0 0 0 0,0 0-1 0 0,0 0 1 0 0,0 0 0 0 0,0 0 0 0 0,0 0-1 0 0,0 1 1 0 0,0-1 0 0 0,0 0 0 0 0,0 0-1 0 0,0 0 1 0 0,0 0 0 0 0,0 0-1 0 0,0 0 1 0 0,0 0 0 0 0,0 0 0 0 0,0 0-1 0 0,0 0 1 0 0,0 0 0 0 0,0 1 0 0 0,0-1-1 0 0,0 0 1 0 0,0 0 0 0 0,0 0-1 0 0,0 0 1 0 0,1 0 0 0 0,-1 0 0 0 0,0 0-1 0 0,0 0 1 0 0,0 0 0 0 0,0 0 0 0 0,0 0-1 0 0,0 0 1 0 0,0 0 0 0 0,0 0-1 0 0,0 0 1 0 0,0 0 0 0 0,0 0 0 0 0,1 0-1 0 0,-1 0 1 0 0,0 0 0 0 0,0 0 0 0 0,0 0-1 0 0,0 0 1 0 0,0 0 0 0 0,0 0 0 0 0,0 0-1 0 0,0 0 1 0 0,0 0 0 0 0,0 0-1 0 0,1 0-1 0 0,9 0 96 0 0,-7 0-1 0 0,-3 0-7 0 0,0 0-7 0 0,0 0-1 0 0,0 0 3 0 0,0 0 10 0 0,0 0 3 0 0,0-3 0 0 0,0-11-27 0 0,0 5-40 0 0,0-5-29 0 0,0 1 52 0 0,0 10-48 0 0,-1 1 0 0 0,1-1 0 0 0,-1 0 0 0 0,1 0 0 0 0,-1 0 0 0 0,0 0 0 0 0,0-1-4 0 0,-7-14 49 0 0,6 15-39 0 0,1-1-1 0 0,0 0 1 0 0,1 0 0 0 0,-1 0-1 0 0,1 0 1 0 0,0 0-1 0 0,0 0 1 0 0,0 0 0 0 0,0 0-1 0 0,1-2-9 0 0,0-14-3 0 0,-1 15 2 0 0,1 1 0 0 0,-1-1 0 0 0,1 1 0 0 0,0-1-1 0 0,0 1 1 0 0,0 0 0 0 0,1-1 0 0 0,0 0 1 0 0,3-5-38 0 0,-1 0-32 0 0,7-8-37 0 0,-8 5 57 0 0,-3 10 39 0 0,1 1 0 0 0,-1 0-1 0 0,1 0 1 0 0,0-1 0 0 0,0 1-1 0 0,-1 0 1 0 0,1 0-1 0 0,1 0 1 0 0,-1 0 0 0 0,0 0-1 0 0,0 0 1 0 0,1 0 0 0 0,-1 0-1 0 0,1 0 12 0 0,5-5-50 0 0,-5 4 32 0 0,0 1 1 0 0,0 0 0 0 0,0 0 0 0 0,1 0 0 0 0,-1 0-1 0 0,1 0 1 0 0,-1 0 0 0 0,1 1 0 0 0,-1-1-1 0 0,2 0 18 0 0,20-3-112 0 0,-13-8 19 0 0,-10 11 90 0 0,1 1-1 0 0,0-1 1 0 0,0 1-1 0 0,0-1 1 0 0,0 1 0 0 0,1 0-1 0 0,-1 0 1 0 0,0 0-1 0 0,0 0 1 0 0,1 1-1 0 0,-1-1 4 0 0,15-1-54 0 0,-14 2 48 0 0,0 0-1 0 0,1-1 0 0 0,-1 1 1 0 0,0-1-1 0 0,0 0 0 0 0,1 0 1 0 0,-1 0-1 0 0,0 0 0 0 0,2-2 7 0 0,5-1-21 0 0,-9 3 20 0 0,0 1 1 0 0,0 0-1 0 0,0 0 1 0 0,1-1-1 0 0,-1 1 1 0 0,0 0-1 0 0,0 0 0 0 0,0 0 1 0 0,0 0-1 0 0,0 0 1 0 0,0 0-1 0 0,0 0 1 0 0,0 1-1 0 0,0-1 1 0 0,0 0-1 0 0,0 0 0 0 0,0 1 1 0 0,0-1-1 0 0,0 1 1 0 0,0-1-1 0 0,0 1 1 0 0,0-1-1 0 0,0 1 1 0 0,0 0 0 0 0,10 5-1 0 0,10 0 1 0 0,-17-6 0 0 0,1 1 0 0 0,0 1 0 0 0,-1-1 0 0 0,1 1 0 0 0,-1 0 0 0 0,0 0 0 0 0,2 1 0 0 0,2 2 0 0 0,0-1 0 0 0,1 0 0 0 0,3 1 0 0 0,14 8 0 0 0,-18-8 0 0 0,-1-1 0 0 0,0 1 0 0 0,-1 0 0 0 0,1 1 0 0 0,-1 0 0 0 0,0 0 0 0 0,-1 0 0 0 0,1 1 0 0 0,2 4 0 0 0,-4-6 1 0 0,-1 0 0 0 0,2-1 0 0 0,-1 1 0 0 0,4 2-1 0 0,4 5 24 0 0,-1 2 32 0 0,-1 0 10 0 0,0 0 0 0 0,0-1 0 0 0,8 7-66 0 0,-15-16 24 0 0,0 0 1 0 0,1 1-1 0 0,-1-1 0 0 0,-1 1 1 0 0,1-1-1 0 0,-1 1 0 0 0,0 0 1 0 0,1 2-25 0 0,6 13 79 0 0,17 27 45 0 0,-23-34-46 0 0,-3-6 9 0 0,0 0-72 0 0,0-2-57 0 0,0 6-131 0 0,0-9 143 0 0,0 0-70 0 0,0-1-71 0 0,1 0-87 0 0,0 0 77 0 0,-1-1-41 0 0,2 2-266 0 0,0 0-118 0 0,0 0-98 0 0,0 0-80 0 0,-1-1 51 0 0,1 1-33 0 0,0 0-1349 0 0,-2-2-1203 0 0</inkml:trace>
  <inkml:trace contextRef="#ctx0" brushRef="#br0" timeOffset="14280.39">21424 727 6776 0 0,'0'0'198'0'0,"0"-3"-11"0"0,-2-10-148 0 0,-3 5 9 0 0,2 3 32 0 0,0 0 41 0 0,1-2 42 0 0,2-2 43 0 0,0 8-162 0 0,0 0 0 0 0,-1 1 0 0 0,1-1 0 0 0,0 0 0 0 0,0 1 0 0 0,0-1 0 0 0,0 0 0 0 0,-1 1 0 0 0,1-1 0 0 0,0 1 0 0 0,0-1 0 0 0,-1 1 0 0 0,1-1 0 0 0,-1 0 0 0 0,1 1 0 0 0,0-1 0 0 0,-1 1 0 0 0,1 0 0 0 0,-1-1 0 0 0,1 1 0 0 0,-1-1 0 0 0,0 1 0 0 0,1 0-44 0 0,-1-1 44 0 0,1 1 0 0 0,-1-1 0 0 0,1 1 0 0 0,-1 0 0 0 0,1-1 0 0 0,-1 1 0 0 0,1-1 0 0 0,-1 1 0 0 0,1-1 0 0 0,-1 1 0 0 0,1-1 0 0 0,0 1 0 0 0,-1-1 0 0 0,1 0 0 0 0,0 1 0 0 0,0-1 0 0 0,-1 0 0 0 0,1 1 0 0 0,0-1 0 0 0,0 1 0 0 0,0-1 0 0 0,0 0 0 0 0,0 0-44 0 0,-3-4 544 0 0,1 3-459 0 0,-1-1 76 0 0,-2-3 141 0 0,-10-9 531 0 0,10 11-612 0 0,1 0-46 0 0,1 1-88 0 0,0 1-39 0 0,1 0-45 0 0,0 1-51 0 0,-12-4 219 0 0,10-2-66 0 0,0 2-24 0 0,-6 4-39 0 0,-4 1 22 0 0,-14 0 44 0 0,3 0-2 0 0,10 0-38 0 0,15 0-68 0 0,-2-1 19 0 0,-1 1 0 0 0,0 1 0 0 0,0-1 0 0 0,0 0 1 0 0,0 1-1 0 0,1-1 0 0 0,-2 1-19 0 0,-7 10 130 0 0,-10-6-8 0 0,16 2-46 0 0,2-3-28 0 0,-26 11 244 0 0,18-9-182 0 0,-7 4 74 0 0,14-4-65 0 0,4-1-71 0 0,-1 0-15 0 0,-9 0 57 0 0,9-4-84 0 0,1 0 0 0 0,0-1 0 0 0,-1 1 0 0 0,1 0 1 0 0,0 0-1 0 0,-1 0 0 0 0,1 0 0 0 0,0-1 0 0 0,0 1 0 0 0,0 0 1 0 0,0 0-1 0 0,0 0 0 0 0,0 0 0 0 0,0 0-6 0 0,0 6 38 0 0,0-4-32 0 0,-1-1 0 0 0,1 0-1 0 0,0 0 1 0 0,1 0 0 0 0,-1 0-1 0 0,0 0 1 0 0,1 1 0 0 0,-1-1-1 0 0,1 0 1 0 0,0 1-6 0 0,4 5 25 0 0,-4-7-22 0 0,0 1 0 0 0,-1-1 0 0 0,1 1 0 0 0,0-1 0 0 0,0 1 0 0 0,-1-1 0 0 0,1 1 0 0 0,-1-1 0 0 0,1 1 0 0 0,-1 0 0 0 0,0-1 0 0 0,1 1 0 0 0,-1-1 0 0 0,0 1-3 0 0,2 14 10 0 0,9 4 35 0 0,-6-12-40 0 0,1 0 0 0 0,0 0-1 0 0,0-1 1 0 0,5 5-5 0 0,-8-9 8 0 0,-1 0 1 0 0,1 0-1 0 0,-1 0 0 0 0,0 1 0 0 0,0-1 0 0 0,0 2-8 0 0,0-2 1 0 0,-1 1 0 0 0,1-1-1 0 0,1 0 1 0 0,-1 1 0 0 0,0-1 0 0 0,2 1-1 0 0,3 3 0 0 0,-4-3 0 0 0,0-1 0 0 0,1 0 0 0 0,-1 0 0 0 0,1 0 0 0 0,-1 0 0 0 0,1 0 0 0 0,-2-3 0 0 0,1 2 0 0 0,-1-1 0 0 0,0 0 0 0 0,0 0 0 0 0,0 1 0 0 0,-1-1 0 0 0,1 1 0 0 0,0-1 0 0 0,-1 1 0 0 0,1 0 0 0 0,-1 0 0 0 0,1-1 0 0 0,-1 1 0 0 0,1 2 0 0 0,3 3 0 0 0,11 11 0 0 0,31 30 21 0 0,-34-32 86 0 0,-10-10-54 0 0,-3-5-47 0 0,0-1 0 0 0,0 1 0 0 0,1-1 0 0 0,-1 0-1 0 0,0 1 1 0 0,0-1 0 0 0,0 1 0 0 0,1-1 0 0 0,-1 1 0 0 0,0-1-1 0 0,0 0 1 0 0,1 1 0 0 0,-1-1 0 0 0,0 0 0 0 0,1 1 0 0 0,-1-1-1 0 0,0 0 1 0 0,1 1 0 0 0,-1-1 0 0 0,0 0 0 0 0,1 0 0 0 0,-1 1 0 0 0,1-1-1 0 0,-1 0 1 0 0,1 0 0 0 0,-1 0 0 0 0,1 0 0 0 0,-1 0 0 0 0,0 0-1 0 0,1 1 1 0 0,-1-1 0 0 0,1 0 0 0 0,-1 0 0 0 0,1 0 0 0 0,-1-1 0 0 0,1 1-6 0 0,2 0 132 0 0,-1 6-18 0 0,1 0-78 0 0,2 4 8 0 0,3 5 86 0 0,2 6-12 0 0,-7-16 35 0 0,-2-1-73 0 0,-1 2-20 0 0,-1-3 21 0 0,1 0 4 0 0,0 0 42 0 0,0 5 2 0 0,0 1-37 0 0,0 16 94 0 0,-2-11-34 0 0,-5 1 22 0 0,6-14-153 0 0,0 0 0 0 0,1 0 1 0 0,-1 0-1 0 0,0 1 0 0 0,1-1 0 0 0,-1 0 0 0 0,1 1 1 0 0,-1-1-1 0 0,1 1 0 0 0,0-1 0 0 0,0 0 0 0 0,-1 2-21 0 0,-1 3 87 0 0,-11 4-58 0 0,-1-5 35 0 0,9 6-28 0 0,-8-6 59 0 0,-6 11 76 0 0,12-10-108 0 0,1-2-42 0 0,-25 12 153 0 0,-1-11-2 0 0,28-2-156 0 0,0-1-1 0 0,0-1 0 0 0,-1 1 0 0 0,1 0 0 0 0,0-1 0 0 0,-1 0 0 0 0,0 0 0 0 0,1-1 0 0 0,-1 1 0 0 0,1-1 0 0 0,-1 0 0 0 0,0 0 0 0 0,0 0-15 0 0,-118 0 382 0 0,120 0-372 0 0,1-1-1 0 0,-1 1 1 0 0,1 0 0 0 0,0 0 0 0 0,-1-1-1 0 0,1 0 1 0 0,0 1 0 0 0,-1-1 0 0 0,1 0 0 0 0,0 0-1 0 0,0 0 1 0 0,-2-1-10 0 0,-17-8 77 0 0,20 10-73 0 0,-7-3 8 0 0,0 1 0 0 0,0-1 0 0 0,0-1 0 0 0,1 0 0 0 0,-1 0 0 0 0,-2-2-12 0 0,4 1 45 0 0,3 7-27 0 0,3-2-18 0 0,0 0 0 0 0,0 0-1 0 0,0 0 1 0 0,0 0 0 0 0,0 0 0 0 0,0 1 0 0 0,-1-1 0 0 0,1 0 0 0 0,0 0 0 0 0,0 0 0 0 0,0 0-1 0 0,0 0 1 0 0,0 0 0 0 0,-1 0 0 0 0,1 0 0 0 0,0 0 0 0 0,0 0 0 0 0,0 0 0 0 0,0 0 0 0 0,-1 1-1 0 0,1-1 1 0 0,0 0 0 0 0,0 0 0 0 0,0 0 0 0 0,0-1 0 0 0,-1 1 0 0 0,1 0 0 0 0,0 0 0 0 0,0 0-1 0 0,0 0 1 0 0,0 0 0 0 0,-1 0 0 0 0,1 0 0 0 0,0 0 0 0 0,0 0 0 0 0,0 0 0 0 0,-20-17-12 0 0,11 8-59 0 0,5 3-91 0 0,-1-5-474 0 0,-1-1-311 0 0,1 6 371 0 0,2 3-690 0 0</inkml:trace>
  <inkml:trace contextRef="#ctx0" brushRef="#br0" timeOffset="11049.87">17354 585 6384 0 0,'-3'0'184'0'0,"-4"-2"-56"0"0,3-3-54 0 0,0-2-60 0 0,3 7-14 0 0,0 0 0 0 0,0-1 0 0 0,1 1 0 0 0,-1 0 0 0 0,0-1 0 0 0,0 1 0 0 0,0 0 0 0 0,0 0 0 0 0,1 0 0 0 0,-1 0 0 0 0,0 0 0 0 0,0 0 0 0 0,0 0 0 0 0,0 0 0 0 0,-6-1-5 0 0,3 0 37 0 0,2-1 38 0 0,1-1 38 0 0,-1 0 35 0 0,-1 0 38 0 0,-8-4 362 0 0,-3 0-102 0 0,10 5-266 0 0,1 1-11 0 0,-2 0 60 0 0,-1 1 101 0 0,-3 0 216 0 0,0 0 23 0 0,3-1-265 0 0,2 0-127 0 0,1 0-93 0 0,0-3 168 0 0,1 2-11 0 0,-1 1-62 0 0,-4 7 51 0 0,7-5-221 0 0,-4 1 215 0 0,1-1-100 0 0,-1 0-61 0 0,-1-2-33 0 0,2 0 44 0 0,-1 1-12 0 0,-15 1 323 0 0,13 1-289 0 0,1 8 45 0 0,-5-4 0 0 0,4 4 0 0 0,-4-5 0 0 0,-4 20 92 0 0,12-21-194 0 0,1-2-23 0 0,1 0 0 0 0,-1 0 0 0 0,1 0 0 0 0,-1 0 0 0 0,1-1 0 0 0,0 1 0 0 0,0 0 0 0 0,0 0 0 0 0,0 0 0 0 0,0 0 0 0 0,0 1-11 0 0,1-1 9 0 0,-1 0 0 0 0,0 0 0 0 0,0 0-1 0 0,0 0 1 0 0,0-1 0 0 0,0 1 0 0 0,-1 0-1 0 0,1 0 1 0 0,-1 0 0 0 0,1 0 0 0 0,-1 1-9 0 0,-1 0 11 0 0,0 1 1 0 0,0-1 0 0 0,1 1 0 0 0,-1 0-1 0 0,1 0 1 0 0,0 0 0 0 0,0-1-1 0 0,1 1 1 0 0,-1 0 0 0 0,1 3-12 0 0,0-5 5 0 0,0 0 0 0 0,-1 0 0 0 0,1 0 0 0 0,0 0 0 0 0,-1 0 0 0 0,1 0-1 0 0,-1 0 1 0 0,1 0 0 0 0,-1-1 0 0 0,0 1 0 0 0,0 0 0 0 0,0 0 0 0 0,-1 1-5 0 0,1-2 8 0 0,0 0 1 0 0,1 1-1 0 0,-1-1 0 0 0,0 1 0 0 0,1-1 0 0 0,-1 1 0 0 0,0-1 1 0 0,1 1-1 0 0,0 0 0 0 0,-1-1 0 0 0,1 1 0 0 0,0 0 1 0 0,0 0-9 0 0,-1 10 43 0 0,1 10 1 0 0,4-8 23 0 0,0-6-32 0 0,-3-7-32 0 0,0 1 1 0 0,0-1-1 0 0,0 0 0 0 0,0 1 0 0 0,0-1 0 0 0,-1 1 1 0 0,1 0-1 0 0,-1-1 0 0 0,1 1 0 0 0,-1-1 1 0 0,0 1-1 0 0,0 0 0 0 0,1-1 0 0 0,-1 1-3 0 0,0 0 4 0 0,0 0 0 0 0,0-1 0 0 0,0 1 0 0 0,1 0 0 0 0,-1-1 0 0 0,1 1-1 0 0,-1-1 1 0 0,1 1 0 0 0,-1-1 0 0 0,1 1 0 0 0,0-1 0 0 0,0 1 0 0 0,0-1 0 0 0,0 1-4 0 0,4 6 9 0 0,-1 1 23 0 0,-4-8-26 0 0,1 0 1 0 0,-1 0-1 0 0,0 0 0 0 0,1 0 1 0 0,-1 1-1 0 0,1-1 1 0 0,-1 0-1 0 0,1 0 0 0 0,0 0 1 0 0,-1 0-1 0 0,1 0 0 0 0,0-1 1 0 0,0 1-1 0 0,-1 0 1 0 0,1 0-1 0 0,0 0 0 0 0,0-1 1 0 0,0 1-1 0 0,0 0 0 0 0,0-1 1 0 0,0 1-1 0 0,0-1 1 0 0,0 1-1 0 0,1-1 0 0 0,-1 0 1 0 0,0 1-1 0 0,0-1 0 0 0,0 0 1 0 0,0 0-1 0 0,1 0 1 0 0,-1 0-7 0 0,5 3 88 0 0,2 3-64 0 0,8 0 159 0 0,3-5 61 0 0,-4-1-112 0 0,-13 0-118 0 0,10 0 91 0 0,-10 1-76 0 0,1-1 0 0 0,-1 0 0 0 0,1 0 0 0 0,0 0 0 0 0,-1 0-1 0 0,1 0 1 0 0,-1-1 0 0 0,1 1 0 0 0,0-1 0 0 0,-1 0-1 0 0,1 0 1 0 0,-1 0 0 0 0,0 0 0 0 0,1 0 0 0 0,-1 0-1 0 0,0-1 1 0 0,0 1 0 0 0,1-1 0 0 0,-1 1 0 0 0,0-1 0 0 0,1-1-29 0 0,10-8 28 0 0,-8 9-10 0 0,-4 2-15 0 0,-1-1 1 0 0,1 1-1 0 0,0 0 0 0 0,-1 0 0 0 0,1-1 0 0 0,-1 1 0 0 0,1-1 0 0 0,-1 1 0 0 0,1 0 1 0 0,0-1-1 0 0,-1 1 0 0 0,0-1 0 0 0,1 1 0 0 0,-1-1 0 0 0,1 0 0 0 0,-1 1 0 0 0,1-1 0 0 0,-1 1 1 0 0,0-1-1 0 0,0 0 0 0 0,1 1 0 0 0,-1-1-3 0 0,2-4 5 0 0,3-3 17 0 0,6-18 16 0 0,0 2-26 0 0,-9 13 36 0 0,-2-60-36 0 0,0 6-12 0 0,0 63 0 0 0,0 0 0 0 0,0 0 0 0 0,0 1 0 0 0,-1-1 0 0 0,1 0 0 0 0,-1 0 0 0 0,1 1 0 0 0,-1-1 0 0 0,0 0 0 0 0,0 1 0 0 0,0-1 0 0 0,1 1 1 0 0,-2-1-1 0 0,1 1-1 0 0,0-1 0 0 0,1 1 0 0 0,-1-1 0 0 0,0 0 0 0 0,0 1 0 0 0,1-1 0 0 0,-1 0 0 0 0,1 0 0 0 0,-1 1 0 0 0,1-1 0 0 0,0 0 0 0 0,0 0 0 0 0,0 0 1 0 0,0-29-71 0 0,0 18 14 0 0,0 10-26 0 0,0 6 2 0 0,0 7 1 0 0,2-5 13 0 0,0-2 67 0 0,0 0 0 0 0,-1 1 0 0 0,1-1 0 0 0,-1 0 0 0 0,1 0 1 0 0,-1 1-1 0 0,0-1 0 0 0,-1 1 0 0 0,1-1 0 0 0,0 0 0 0 0,-1 1 0 0 0,0-1 0 0 0,0 1 1 0 0,0 0-1 0 0,-1 2 0 0 0,1-5 2 0 0,0 9 36 0 0,0-8-28 0 0,0 0 0 0 0,0 0-1 0 0,0 0 1 0 0,0 1 0 0 0,0-2 0 0 0,0 1 0 0 0,0 0 0 0 0,1 0 0 0 0,-1 0 0 0 0,1 0 0 0 0,0 1-10 0 0,3 4 13 0 0,1 1-36 0 0,-1-1-36 0 0,0 0 0 0 0,-1 0 0 0 0,3 6 59 0 0,-1 14-68 0 0,0-16 55 0 0,4 4 59 0 0,4 11 60 0 0,-12-9-69 0 0,-1-15-35 0 0,0 1 1 0 0,0-1 0 0 0,0 1-1 0 0,0-1 1 0 0,0 0 0 0 0,1 1 0 0 0,-1-1-1 0 0,1 0 1 0 0,-1 1 0 0 0,2 1-3 0 0,24 43 0 0 0,-23-31 0 0 0,0 0 10 0 0,7 0 33 0 0,-7-10-37 0 0,-3-5-5 0 0,0-1 0 0 0,0 1 0 0 0,1-1-1 0 0,-1 1 1 0 0,0-1 0 0 0,0 0 0 0 0,0 1 0 0 0,1-1-1 0 0,-1 1 1 0 0,0-1 0 0 0,0 0 0 0 0,1 1-1 0 0,-1-1 1 0 0,0 1 0 0 0,1-1 0 0 0,-1 0 0 0 0,0 0-1 0 0,1 1 1 0 0,-1-1 0 0 0,1 0 0 0 0,-1 0 0 0 0,0 1-1 0 0,1-1 1 0 0,-1 0 0 0 0,1 0 0 0 0,-1 0-1 0 0,1 0 1 0 0,-1 1 0 0 0,1-1 0 0 0,-1 0 0 0 0,0 0-1 0 0,1 0 1 0 0,-1 0 0 0 0,1 0 0 0 0,-1 0 0 0 0,1-1-1 0 0,1 2-40 0 0,1 1-64 0 0,8 9-115 0 0,-9-9-18 0 0</inkml:trace>
  <inkml:trace contextRef="#ctx0" brushRef="#br0" timeOffset="11508.8">17843 222 6056 0 0,'0'0'176'0'0,"0"0"-37"0"0,0 0 11 0 0,0 0 69 0 0,0 0 201 0 0,0 0 366 0 0,0 0 29 0 0,0 0-20 0 0,3 0-117 0 0,-1 0-616 0 0,-1 0 53 0 0,1 0 45 0 0,0 1 37 0 0,1 0 270 0 0,4 3 736 0 0,-5-3-890 0 0,0 0-63 0 0,0 1-87 0 0,0-1-101 0 0,0 0-118 0 0,-1-1-24 0 0,0 1-36 0 0,4 1 228 0 0,-5-1-85 0 0,1-1 1 0 0,0 0-1 0 0,-1 0 0 0 0,1 1 1 0 0,-1-1-1 0 0,1 0 0 0 0,0 1 1 0 0,-1-1-1 0 0,1 1 1 0 0,-1-1-1 0 0,1 1 0 0 0,-1-1 1 0 0,1 1-1 0 0,-1-1 0 0 0,0 1 1 0 0,1-1-1 0 0,-1 1 1 0 0,1-1-1 0 0,-1 1 0 0 0,0 0 1 0 0,0-1-1 0 0,1 1-27 0 0,1 4 102 0 0,2 2 50 0 0,5 2 144 0 0,4 8 218 0 0,-11-10-388 0 0,-1 1-43 0 0,2 5 125 0 0,2-3-49 0 0,0-2-47 0 0,1 5 83 0 0,0-2-41 0 0,-2-3-53 0 0,-3-6-80 0 0,-1 0-1 0 0,1-1 1 0 0,-1 1 0 0 0,1 0-1 0 0,-1 0 1 0 0,0 0-1 0 0,0 0 1 0 0,0 0 0 0 0,0 0-1 0 0,0 0 1 0 0,0 1-21 0 0,0 7 67 0 0,0-2-18 0 0,1 0 0 0 0,1 0 1 0 0,0 0-1 0 0,0 0 0 0 0,3 7-49 0 0,-4-12 12 0 0,-1 0 8 0 0,1-1 1 0 0,0 1-1 0 0,-1 0 0 0 0,0 0 0 0 0,0 0 0 0 0,1-1 0 0 0,-2 2-20 0 0,3 11 72 0 0,0 0 0 0 0,0-1 0 0 0,1 0 0 0 0,2 2-72 0 0,-2 8 114 0 0,-4 0 32 0 0,1-17-77 0 0,-1 0-1 0 0,2 0 0 0 0,-1 0 0 0 0,1 1 1 0 0,1 3-69 0 0,8 20 238 0 0,-4 1-38 0 0,-2-15-165 0 0,-2-11-34 0 0,0 1 0 0 0,0 0 0 0 0,-1 0 0 0 0,0 0 0 0 0,0 2-1 0 0,-1-5 0 0 0,0-1 0 0 0,0 0 0 0 0,0 0 0 0 0,1 0 0 0 0,0 1 0 0 0,0-1 0 0 0,0 0 0 0 0,0 0 0 0 0,0 0 0 0 0,1 2 0 0 0,3 6 0 0 0,11 36 16 0 0,-14-29 58 0 0,-2-16-67 0 0,0-1-1 0 0,0 0 1 0 0,0 1 0 0 0,0-1-1 0 0,1 1 1 0 0,-1-1-1 0 0,0 0 1 0 0,1 1 0 0 0,-1-1-1 0 0,1 1-6 0 0,4 6 11 0 0,-4-6-7 0 0,0-1 0 0 0,0 0 0 0 0,-1 1 0 0 0,1-1 0 0 0,0 1 0 0 0,0-1-1 0 0,-1 1 1 0 0,1 0 0 0 0,-1-1 0 0 0,0 1 0 0 0,1-1 0 0 0,-1 1 0 0 0,0 0 0 0 0,0 0-4 0 0,0 8 14 0 0,-1-7-8 0 0,1 0 1 0 0,0-1-1 0 0,0 1 1 0 0,0 0-1 0 0,0 0 1 0 0,0 0-1 0 0,0-1 1 0 0,1 1-1 0 0,0 0 1 0 0,-1 0-1 0 0,2 0-6 0 0,4 2 29 0 0,-1-2-10 0 0,-3 10 40 0 0,-3-6-62 0 0,-7 8-201 0 0,4-10 183 0 0,1-3-51 0 0,3-2-12 0 0,0 0-50 0 0,0 0-132 0 0,0 0-237 0 0,0 0 381 0 0,0 0 10 0 0,0 0-16 0 0,0 0-42 0 0,0 0-13 0 0,0 0-42 0 0,0 0-50 0 0,0 0-55 0 0,0 0-60 0 0,0 0-55 0 0,0 0-50 0 0,0 0-42 0 0,0 0-157 0 0,0 0-41 0 0,0 0-190 0 0,0 0-507 0 0</inkml:trace>
  <inkml:trace contextRef="#ctx0" brushRef="#br0" timeOffset="12294.38">17670 648 7344 0 0,'0'0'165'0'0,"0"0"22"0"0,0 0 9 0 0,2 0-20 0 0,2 0-243 0 0,0 0 39 0 0,3 0 73 0 0,1 0 118 0 0,0 0 98 0 0,2 0 189 0 0,0 0-9 0 0,11 0 645 0 0,-8 0-504 0 0,-7 0-371 0 0,0 0-40 0 0,-1 0-48 0 0,1 0-55 0 0,3-1 171 0 0,-2 0-63 0 0,0-1-28 0 0,2-2 1 0 0,-1 0-11 0 0,-1 2-8 0 0,0 0 23 0 0,2 2 57 0 0,0-1-14 0 0,-2 0-49 0 0,1-1-19 0 0,2-3 12 0 0,1 1 20 0 0,-1 1 18 0 0,-2 0-51 0 0,1 0-7 0 0,-2 1-56 0 0,9-2 35 0 0,2-2 57 0 0,36-11 121 0 0,-16 7-146 0 0,-9 5-37 0 0,-14 0-33 0 0,-11 3-50 0 0,-1 1 1 0 0,0 0-1 0 0,1 0 0 0 0,-1 0 1 0 0,1 0-1 0 0,-1 1 0 0 0,1-1 1 0 0,-1 1-1 0 0,1 0-11 0 0,4 0 4 0 0,0-1-1 0 0,0 0 1 0 0,-1-1 0 0 0,1 1 0 0 0,1-2-4 0 0,-2 1 11 0 0,1 0 0 0 0,-1 1 0 0 0,1 0 0 0 0,0 0 1 0 0,1 0-12 0 0,85 1 12 0 0,-75 3-61 0 0,1 5-134 0 0,-16-6 125 0 0,6 1-238 0 0,-6-3 278 0 0,0 0-39 0 0,5 1-143 0 0,-5-1 65 0 0,-1 0 1 0 0,1 1-1 0 0,-1-1 1 0 0,1 1-1 0 0,-1 0 0 0 0,1 0 1 0 0,0 1 134 0 0,1 1-148 0 0,-1 0 57 0 0,-1 0-347 0 0,0-3-4 0 0,7 0-4 0 0,-10 0 438 0 0,0 0 0 0 0,0 0 0 0 0,0 0 0 0 0,0 0 0 0 0,0 0 0 0 0,1 0 1 0 0,-1 0-1 0 0,0 0 0 0 0,0 0 0 0 0,0 0 0 0 0,0 0 0 0 0,0 0 0 0 0,0 0 1 0 0,0 0-1 0 0,0 0 0 0 0,0 0 0 0 0,0 0 0 0 0,1 0 0 0 0,-1 0 0 0 0,0 0 1 0 0,0 0-1 0 0,0 0 0 0 0,0 0 0 0 0,0 0 0 0 0,0 0 0 0 0,0 0 0 0 0,0 0 1 0 0,0 0-1 0 0,0 0 0 0 0,0 0 0 0 0,0 0 0 0 0,1 0 0 0 0,-1 0 0 0 0,0 1 1 0 0,0-1-1 0 0,0 0 0 0 0,0 0 0 0 0,0 0 0 0 0,0 0 0 0 0,0 0 0 0 0,0 0 1 0 0,0 0-1 0 0,0 0 0 0 0,0 0 0 0 0,0 0 0 0 0,0 1 0 0 0,0-1 0 0 0,0 0 1 0 0,0 0-1 0 0,0 0 0 0 0,0 0 0 0 0,0 0 0 0 0,0 0 0 0 0,0 0 0 0 0,0 0 1 0 0,0 0-1 0 0,0 0 8 0 0,0 1-19 0 0,0-1 0 0 0,-1 1 0 0 0,1-1 0 0 0,0 1 1 0 0,1-1-1 0 0,-1 0 0 0 0,0 1 0 0 0,0-1 0 0 0,0 1 0 0 0,0-1 1 0 0,0 1-1 0 0,0-1 0 0 0,0 0 0 0 0,1 1 0 0 0,-1-1 1 0 0,0 0-1 0 0,0 1 0 0 0,0-1 0 0 0,1 0 0 0 0,-1 1 0 0 0,0-1 1 0 0,1 0-1 0 0,-1 1 0 0 0,0-1 0 0 0,1 0 0 0 0,-1 0 0 0 0,0 1 1 0 0,1-1-1 0 0,-1 0 0 0 0,0 0 0 0 0,1 0 19 0 0,6 5-291 0 0,-2 3 21 0 0,4 9-3 0 0,-7-13 187 0 0,-2-2 42 0 0,1 0 1 0 0,0 0-1 0 0,-1 1 1 0 0,0-1 0 0 0,1 0-1 0 0,-1 0 1 0 0,0 0-1 0 0,0 0 1 0 0,0 0-1 0 0,-1 2 44 0 0,1 3-93 0 0,0-1 55 0 0,3 4 28 0 0,2-3 11 0 0,1 6 43 0 0,-4 1 51 0 0,-3-3 21 0 0,0 1 54 0 0,1 1 64 0 0,1 0 60 0 0,3 1 56 0 0,-2-7-243 0 0,4 12 185 0 0,-4-14-191 0 0,-1 2-1 0 0,0-1 1 0 0,-1 0 0 0 0,1 0-1 0 0,-1 1-100 0 0,1 6 81 0 0,3 0 41 0 0,13 24 367 0 0,-10-24-307 0 0,-7-11-151 0 0,1 0 1 0 0,-1 0 0 0 0,1 0 0 0 0,-1-1-1 0 0,1 1 1 0 0,-1 0 0 0 0,0 0 0 0 0,0 0-1 0 0,0 0 1 0 0,0 0 0 0 0,-1 1-32 0 0,1-1 25 0 0,0 0 1 0 0,0 0 0 0 0,0 0-1 0 0,0 0 1 0 0,0-1-1 0 0,0 1 1 0 0,0 0 0 0 0,1 0-1 0 0,-1 0 1 0 0,1 0-1 0 0,0 0-25 0 0,9 12 160 0 0,-7-11-27 0 0,-2 0-60 0 0,-1 6-24 0 0,-1-6-12 0 0,1-3-37 0 0,0 31 139 0 0,0-1-111 0 0,0-28-135 0 0,0-2 24 0 0,0 0 13 0 0,0 0-37 0 0,0 0-16 0 0,0 0-37 0 0,0 0-42 0 0,0 0-47 0 0,0 0-52 0 0,0 0-46 0 0,0 0-43 0 0,0 0-36 0 0,0 0-127 0 0,0 0-36 0 0,0 0-1305 0 0</inkml:trace>
  <inkml:trace contextRef="#ctx0" brushRef="#br0" timeOffset="12460.34">18348 364 8464 0 0,'0'0'190'0'0,"-3"-3"28"0"0,-7-7 10 0 0,7 4-26 0 0,3-4-128 0 0,0 7 83 0 0,0 3 22 0 0,3-2-3 0 0,10-9-30 0 0,3 8-116 0 0</inkml:trace>
  <inkml:trace contextRef="#ctx0" brushRef="#br0" timeOffset="8950.84">14530 301 8864 0 0,'0'-13'200'0'0,"0"10"33"0"0,0 3 14 0 0,0 0-88 0 0,0 0-22 0 0,0 0 40 0 0,0 0 143 0 0,0 0 265 0 0,0 0 21 0 0,0 0-252 0 0,0 0-148 0 0,0 0-41 0 0,0 0 30 0 0,0 0 82 0 0,3 0-18 0 0,1 0-162 0 0,8 5 257 0 0,-8-2-228 0 0,-1 1-60 0 0,0 0-63 0 0,9 19 284 0 0,-8-15-186 0 0,0 6 135 0 0,-4 0-70 0 0,1 3 31 0 0,5-2 30 0 0,-2-2-40 0 0,-1 6 50 0 0,-2-9-93 0 0,0-3-33 0 0,1 1-13 0 0,2 2 6 0 0,1 5 43 0 0,1 17 149 0 0,-2-16-149 0 0,-2-9-89 0 0,0-1 0 0 0,0 1-1 0 0,-1-1 1 0 0,0 1-1 0 0,-1 0 1 0 0,1 0-58 0 0,-1 0 51 0 0,1 0 0 0 0,0 1 0 0 0,0-1 1 0 0,1 0-1 0 0,0 1-51 0 0,0 0 54 0 0,0 0 1 0 0,0 0-1 0 0,-1 1 0 0 0,0-1 1 0 0,0 2-55 0 0,-1-5 29 0 0,1 1 1 0 0,0 0-1 0 0,0 0 1 0 0,0 0-1 0 0,1-1 1 0 0,0 2-30 0 0,0-2 27 0 0,-1 0 1 0 0,0 0-1 0 0,0 0 1 0 0,0 0-1 0 0,0 5-27 0 0,1 8 82 0 0,5-1-29 0 0,-1-2-13 0 0,-5 0 17 0 0,-1-7-28 0 0,0-6-20 0 0,-1 0 0 0 0,1 0 0 0 0,0 0 0 0 0,1 0 0 0 0,-1 1-1 0 0,0-1 1 0 0,1 0 0 0 0,-1 0 0 0 0,1 0 0 0 0,0 1-9 0 0,4 5 9 0 0,-4-7-4 0 0,0 1 0 0 0,-1-1 0 0 0,1 1 0 0 0,0-1 0 0 0,0 1-1 0 0,-1-1 1 0 0,1 1 0 0 0,-1-1 0 0 0,1 1 0 0 0,-1 0 0 0 0,0-1-1 0 0,1 1 1 0 0,-1 0 0 0 0,0 0-5 0 0,0 3 10 0 0,0-3-18 0 0,0 2 31 0 0,0 3 27 0 0,0 4 38 0 0,0-9-3 0 0,0 1-26 0 0,0 1-54 0 0,-1 0-34 0 0,-8 10-236 0 0,6-10 256 0 0,0-1-216 0 0,3-3-51 0 0,0 0-11 0 0,0 0-17 0 0,0 0-69 0 0,0-3-37 0 0,0 0 65 0 0,0 0 80 0 0,0 0 70 0 0,0 0 58 0 0,0 1 49 0 0,0-1 34 0 0,0-7-39 0 0,0 7 8 0 0,0 0-79 0 0,0-1-117 0 0,0 3 88 0 0,0-1-42 0 0,0 0-43 0 0,0 0-50 0 0,0 0-52 0 0,0 0-58 0 0,0-1-177 0 0,0 0-97 0 0,0 0-105 0 0,0 0-112 0 0,0-4-666 0 0,0-2-890 0 0</inkml:trace>
  <inkml:trace contextRef="#ctx0" brushRef="#br0" timeOffset="9466.74">14593 348 5384 0 0,'-13'-13'116'0'0,"11"9"1"0"0,0 1-52 0 0,3-6-11 0 0,-1 6-12 0 0,0 3-37 0 0,0-1-1 0 0,0 0 1 0 0,0 1-1 0 0,0-1 1 0 0,0 0-1 0 0,1 1 1 0 0,-1-1-1 0 0,0 0 1 0 0,0 1-1 0 0,0-1 1 0 0,1 0-1 0 0,-1 1 1 0 0,0-1-1 0 0,0 0 1 0 0,1 1-1 0 0,-1-1 1 0 0,1 1-1 0 0,-1-1 1 0 0,0 1-1 0 0,1-1 1 0 0,-1 1-1 0 0,1-1 1 0 0,-1 1-1 0 0,1-1 1 0 0,0 1-1 0 0,-1 0-4 0 0,1-1 2 0 0,-1 1-1 0 0,1 0 1 0 0,0-1-1 0 0,-1 1 1 0 0,1-1 0 0 0,-1 1-1 0 0,1-1 1 0 0,-1 1-1 0 0,0-1 1 0 0,1 1-1 0 0,-1-1 1 0 0,0 0-1 0 0,1 1 1 0 0,-1-1 0 0 0,0 0-1 0 0,1 1 1 0 0,-1-1-1 0 0,0 0 1 0 0,0 1-1 0 0,0-1 1 0 0,0 0 0 0 0,0 1-1 0 0,0-1 1 0 0,0 0-1 0 0,0 1 1 0 0,0-1-2 0 0,0-1-1 0 0,0 1 1 0 0,1-1 0 0 0,-1 0-1 0 0,0 1 1 0 0,1-1-1 0 0,-1 0 1 0 0,1 1-1 0 0,-1-1 1 0 0,1 1 0 0 0,0-1-1 0 0,0 1 1 0 0,-1-1-1 0 0,1 1 1 0 0,0-1 0 0 0,4-6 86 0 0,0-3 179 0 0,-5 10-227 0 0,1 0 0 0 0,-1 0-1 0 0,0 0 1 0 0,1 0 0 0 0,-1 0 0 0 0,1 0 0 0 0,0 0 0 0 0,-1 0 0 0 0,1 0 0 0 0,0 0-1 0 0,0 0 1 0 0,-1 0 0 0 0,1 0 0 0 0,0 0 0 0 0,0 1 0 0 0,0-1 0 0 0,0 0-1 0 0,1 0-37 0 0,3-1 149 0 0,-5 2-112 0 0,1 0 0 0 0,0-1 0 0 0,-1 1 0 0 0,1 0 1 0 0,0-1-1 0 0,-1 1 0 0 0,1 0 0 0 0,-1-1 0 0 0,1 1 0 0 0,-1-1 0 0 0,1 1 0 0 0,-1-1 0 0 0,1 1 0 0 0,-1-1 1 0 0,1 1-1 0 0,-1-1 0 0 0,0 0 0 0 0,1 1 0 0 0,-1-1 0 0 0,0 1 0 0 0,0-1 0 0 0,1 0-37 0 0,1-4 147 0 0,0 2-52 0 0,-1 1 0 0 0,1-1 0 0 0,0 1-1 0 0,0-1 1 0 0,0 1 0 0 0,0 0 0 0 0,1 0-1 0 0,1-2-94 0 0,10-5 323 0 0,-1 1-49 0 0,-2 1-55 0 0,11-6 359 0 0,-7 7-248 0 0,-1 0-66 0 0,-8 3-174 0 0,0-1-32 0 0,8-4 205 0 0,-1 2-50 0 0,3 1-8 0 0,8-1 44 0 0,-9 2-110 0 0,7 1 53 0 0,37 3 416 0 0,-44 0-500 0 0,-1 1-59 0 0,-11-2-39 0 0,0 1 0 0 0,0 0 0 0 0,0 1 0 0 0,0-1-1 0 0,1 1 1 0 0,-1-1 0 0 0,0 1 0 0 0,-1 0 0 0 0,1 0 0 0 0,0 0-1 0 0,0 0 1 0 0,0 1 0 0 0,-1-1 0 0 0,1 1 0 0 0,0 0 0 0 0,0 0-10 0 0,1 0 8 0 0,-1 0 1 0 0,1 0 0 0 0,0 0-1 0 0,0-1 1 0 0,0 0 0 0 0,0 0-1 0 0,2 0-8 0 0,-2 0 6 0 0,-1 0-1 0 0,1-1 0 0 0,-1 1 1 0 0,0 1-1 0 0,1-1 1 0 0,-1 0-1 0 0,0 1 0 0 0,0-1 1 0 0,0 1-1 0 0,0 0 1 0 0,0 0-1 0 0,1 2-5 0 0,59 59 128 0 0,-61-61-125 0 0,0 0 0 0 0,-1-1 0 0 0,0 1 1 0 0,1 0-1 0 0,-1 0 0 0 0,0 0 0 0 0,0 1 0 0 0,0-1 0 0 0,0 0 1 0 0,0 0-1 0 0,-1 0 0 0 0,1 1 0 0 0,-1-1 0 0 0,1 1-3 0 0,2 10 31 0 0,3 0 7 0 0,-5-12-35 0 0,0 1 1 0 0,0-1-1 0 0,-1 0 0 0 0,1 1 0 0 0,0-1 0 0 0,-1 1 0 0 0,1-1 1 0 0,-1 1-1 0 0,0-1 0 0 0,1 1 0 0 0,-1 0 0 0 0,0-1 1 0 0,0 1-4 0 0,0 8 51 0 0,1 14 83 0 0,-5-13 54 0 0,-6-6 64 0 0,5 8 11 0 0,-9 5 12 0 0,-15 10 9 0 0,11-11-115 0 0,2-2-68 0 0,-2-1-38 0 0,-37 23 12 0 0,36-24-37 0 0,14-10-36 0 0,0 0 0 0 0,0-1 0 0 0,0 0-1 0 0,0 1 1 0 0,-1-2 0 0 0,1 1 0 0 0,-2 0-2 0 0,2-1 0 0 0,1 0-1 0 0,-1 0 1 0 0,1 1 0 0 0,-1 0-1 0 0,1 0 1 0 0,0 0 0 0 0,-1 1 0 0 0,2-1 8 0 0,-1 0 0 0 0,1 0 0 0 0,-1 0 0 0 0,0-1 1 0 0,0 1-1 0 0,0-1 0 0 0,0 0 0 0 0,0 0-8 0 0,-9 3 61 0 0,-24 12 173 0 0,27-13-192 0 0,-24 9 28 0 0,-14 15-70 0 0,42-24 0 0 0,5-3-2 0 0,1 0-1 0 0,-1 0 1 0 0,1 0 0 0 0,-1 0 0 0 0,1 1 0 0 0,-1-1 0 0 0,1 0 0 0 0,0 0-1 0 0,-1 0 1 0 0,1 1 0 0 0,-1-1 0 0 0,1 0 0 0 0,0 1 0 0 0,-1-1-1 0 0,1 0 1 0 0,0 1 0 0 0,-1-1 0 0 0,1 0 0 0 0,0 1 0 0 0,0-1 0 0 0,-1 1-1 0 0,1-1 1 0 0,0 0 0 0 0,0 1 0 0 0,0-1 0 0 0,0 1 0 0 0,-1-1-1 0 0,1 1 1 0 0,0-1 0 0 0,0 1 0 0 0,0-1 0 0 0,0 1 0 0 0,0-1-1 0 0,0 1 1 0 0,0-1 0 0 0,0 1 2 0 0,0-1-1 0 0,0 0 0 0 0,1 0 0 0 0,-1 0 0 0 0,0 0-1 0 0,0 0 1 0 0,0 0 0 0 0,0 0 0 0 0,0 0 0 0 0,0 0-1 0 0,0 0 1 0 0,0 1 0 0 0,0-1 0 0 0,0 0 0 0 0,0 0 0 0 0,0 0-1 0 0,0 0 1 0 0,0 0 0 0 0,0 0 0 0 0,0 0 0 0 0,-1 0 0 0 0,1 0-1 0 0,0 0 1 0 0,0 0 0 0 0,0 1 0 0 0,0-1 0 0 0,0 0 0 0 0,0 0-1 0 0,0 0 1 0 0,0 0 0 0 0,0 0 0 0 0,0 0 0 0 0,0 0 0 0 0,0 0-1 0 0,0 0 1 0 0,0 0 0 0 0,0 0 0 0 0,0 0 0 0 0,-1 0 0 0 0,1 0-1 0 0,0 0 1 0 0,0 0 0 0 0,0 0 0 0 0,0 0 0 0 0,0 0 0 0 0,0 0-1 0 0,0 0 1 0 0,0 0 0 0 0,0 0 0 0 0,0 0 0 0 0,-1 0 0 0 0,1 0-1 0 0,0 0 1 0 0,0 0 0 0 0,0 0 0 0 0,0 0 0 0 0,0 0-1 0 0,0 0 3 0 0,-1 0-5 0 0,0 0 0 0 0,1 0 1 0 0,-1 0-1 0 0,0 0 1 0 0,1 0-1 0 0,-1 0 1 0 0,0 1-1 0 0,1-1 1 0 0,-1 0-1 0 0,0 0 0 0 0,1 0 1 0 0,-1 1-1 0 0,0-1 1 0 0,1 0-1 0 0,-1 1 4 0 0,1 0-1 0 0,-1-1 1 0 0,1 1-1 0 0,0 0 0 0 0,-1 0 0 0 0,1 0 1 0 0,0-1-1 0 0,0 1 0 0 0,0 0 0 0 0,0 0 1 0 0,-1 0-1 0 0,1 0 0 0 0,0-1 0 0 0,0 1 1 0 0,1 1 0 0 0,-1-2 0 0 0,-1 1 1 0 0,1-1 0 0 0,0 1 0 0 0,0-1-1 0 0,0 1 1 0 0,0-1 0 0 0,0 1 0 0 0,0-1-1 0 0,0 1 1 0 0,0-1 0 0 0,0 1 0 0 0,1-1 0 0 0,-1 1-1 0 0,0-1 1 0 0,0 1 0 0 0,0-1 0 0 0,0 1-1 0 0,1-1 1 0 0,-1 1 0 0 0,0-1 0 0 0,1 0 0 0 0,-1 1-1 0 0,0-1 1 0 0,1 1 0 0 0,-1-1 0 0 0,0 0-1 0 0,1 0 1 0 0,-1 1 0 0 0,1-1 0 0 0,-1 0 0 0 0,0 1-1 0 0,1-1 0 0 0,6 4 29 0 0,-1 7-7 0 0,-5-9-19 0 0,-1-1 0 0 0,0 0 0 0 0,1 0 0 0 0,-1 0 1 0 0,1 0-1 0 0,0 0 0 0 0,-1 0 0 0 0,1-1 0 0 0,0 1 0 0 0,0 0 0 0 0,-1 0 0 0 0,1 0 0 0 0,0-1 0 0 0,0 1 0 0 0,0 0 0 0 0,0 0-3 0 0,10 3 15 0 0,-9-3-6 0 0,0 0-1 0 0,0 0 1 0 0,1 1 0 0 0,-1-1-1 0 0,0 0 1 0 0,0 1 0 0 0,0-1-1 0 0,0 1 1 0 0,0 0-9 0 0,3 3 34 0 0,1 0 0 0 0,-1-1 0 0 0,1 0 0 0 0,5 3-34 0 0,0 0 39 0 0,-7-5-21 0 0,0 0 1 0 0,-1 0 0 0 0,1 0 0 0 0,0-1 0 0 0,0 1 0 0 0,3 0-19 0 0,13 6 59 0 0,5 8-13 0 0,-21-12-39 0 0,1 0-1 0 0,0-1 0 0 0,0 0 0 0 0,0 0 0 0 0,0 0 1 0 0,2 0-7 0 0,12 5 68 0 0,-4 2-25 0 0,1 1-8 0 0,5-5 16 0 0,-11-4-24 0 0,-1 1 2 0 0,0 0 1 0 0,-1 1 0 0 0,1 0 0 0 0,4 3-30 0 0,-5-2 32 0 0,0-1-1 0 0,0 0 0 0 0,1-1 1 0 0,5 2-32 0 0,18 0 108 0 0,-1 6 10 0 0,-19-9-75 0 0,-8-1-22 0 0,0 0 0 0 0,0 0 1 0 0,-1 0-1 0 0,1 1 0 0 0,0-1 0 0 0,-1 1 0 0 0,1 0 1 0 0,-1 0-1 0 0,2 1-21 0 0,17 7 67 0 0,1-1 24 0 0,-6 0-12 0 0,-14-6-52 0 0,1-1 0 0 0,0 1-1 0 0,0-1 1 0 0,1 0 0 0 0,-1 0 0 0 0,0-1 0 0 0,1 1 0 0 0,-1-1-1 0 0,2 0-26 0 0,-3-1 88 0 0,1-1-3 0 0,5 5-82 0 0,-6 3-15 0 0,-3-3-34 0 0,0-4 46 0 0,0 2-95 0 0,0-2-106 0 0,0 0-165 0 0,0 0 202 0 0,0 0-43 0 0,0 0-72 0 0,0 0 91 0 0,0 0-37 0 0,0 0-41 0 0,0 0-39 0 0,0 0-405 0 0,0 0 101 0 0,0 0-53 0 0,0 0-774 0 0,0 0-608 0 0,0 0-1156 0 0</inkml:trace>
  <inkml:trace contextRef="#ctx0" brushRef="#br0" timeOffset="9902.09">15587 805 7568 0 0,'13'-13'166'0'0,"-13"13"-162"0"0,0 0-1 0 0,0 0 1 0 0,0 0-1 0 0,0 0 1 0 0,1 0-1 0 0,-1 0 0 0 0,0-1 1 0 0,0 1-1 0 0,0 0 1 0 0,0 0-1 0 0,0 0 0 0 0,0 0 1 0 0,0 0-1 0 0,0 0 1 0 0,0 0-1 0 0,0 0 0 0 0,1 0 1 0 0,-1 0-1 0 0,0 0 1 0 0,0 0-1 0 0,0 0 1 0 0,0-1-1 0 0,0 1 0 0 0,0 0 1 0 0,0 0-1 0 0,1 0 1 0 0,-1 0-1 0 0,0 0 0 0 0,0 0 1 0 0,0 0-1 0 0,0 0 1 0 0,0 0-1 0 0,0 0 1 0 0,1 0-1 0 0,-1 0 0 0 0,0 1 1 0 0,0-1-1 0 0,0 0 1 0 0,0 0-1 0 0,0 0 0 0 0,0 0 1 0 0,0 0-1 0 0,1 0 1 0 0,-1 0-1 0 0,0 0 1 0 0,0 0-1 0 0,0 0 0 0 0,0 0 1 0 0,0 0-1 0 0,0 0 1 0 0,0 1-1 0 0,0-1 0 0 0,0 0 1 0 0,0 0-1 0 0,0 0 1 0 0,0 0-1 0 0,1 0-3 0 0,9 11 209 0 0,-10-11-205 0 0,0 0-1 0 0,0 0 0 0 0,0 0 0 0 0,0 0 1 0 0,0 1-1 0 0,0-1 0 0 0,0 0 0 0 0,1 0 0 0 0,-1 0 1 0 0,0 0-1 0 0,0 0 0 0 0,0 0 0 0 0,0 0 1 0 0,0 0-1 0 0,0 0 0 0 0,0 0 0 0 0,0 1 1 0 0,0-1-1 0 0,1 0 0 0 0,-1 0 0 0 0,0 0 0 0 0,0 0 1 0 0,0 0-1 0 0,0 0 0 0 0,0 0 0 0 0,0 0 1 0 0,0 0-1 0 0,1 0 0 0 0,-1 0 0 0 0,0 0 0 0 0,0 0 1 0 0,0 0-1 0 0,0 0 0 0 0,0 0 0 0 0,0 0 1 0 0,1 0-1 0 0,-1 0 0 0 0,0 0 0 0 0,0 0 1 0 0,0 0-1 0 0,0-1 0 0 0,0 1 0 0 0,0 0 0 0 0,0 0 1 0 0,0 0-1 0 0,1 0 0 0 0,-1 0 0 0 0,0 0 1 0 0,0 0-1 0 0,0 0 0 0 0,0 0 0 0 0,0 0 1 0 0,0-1-1 0 0,0 1 0 0 0,0 0 0 0 0,0 0 0 0 0,0 0-3 0 0,4-4 32 0 0,-4 3-32 0 0,0 1 0 0 0,1-1 0 0 0,-1 1 0 0 0,1-1 0 0 0,-1 1 0 0 0,0-1-1 0 0,1 1 1 0 0,-1 0 0 0 0,1-1 0 0 0,-1 1 0 0 0,1 0 0 0 0,0-1 0 0 0,-1 1-1 0 0,1 0 1 0 0,-1 0 0 0 0,1-1 0 0 0,0 1 0 0 0,10-2 21 0 0,10 2 56 0 0,-15 0 77 0 0,0 0 33 0 0,5 1 194 0 0,-9-1-272 0 0,1 0 0 0 0,-1 0-1 0 0,0 0 1 0 0,0 0 0 0 0,1-1 0 0 0,-1 1 0 0 0,0-1 0 0 0,0 1 0 0 0,2-2-109 0 0,1 0 175 0 0,-2-1-41 0 0,4-1 85 0 0,-1 2-27 0 0,0 0 35 0 0,2 2 87 0 0,2-2-84 0 0,0-4-55 0 0,-8 5-149 0 0,-1 0 1 0 0,1 0-1 0 0,0 0 0 0 0,-1 1 1 0 0,1-1-1 0 0,0 0 0 0 0,0 1 1 0 0,0-1-1 0 0,0 1 0 0 0,-1-1 1 0 0,2 1-27 0 0,2-2 130 0 0,8-9-8 0 0,0 6-8 0 0,-8-2-48 0 0,-5 7-62 0 0,0-1-1 0 0,0 1 1 0 0,1-1-1 0 0,-1 1 1 0 0,0 0-1 0 0,0-1 1 0 0,1 1-1 0 0,-1 0 0 0 0,0-1 1 0 0,0 1-1 0 0,1 0 1 0 0,-1 0-1 0 0,0-1 1 0 0,1 1-1 0 0,-1 0 1 0 0,1 0-1 0 0,-1-1 1 0 0,0 1-1 0 0,1 0 1 0 0,-1 0-1 0 0,0 0 0 0 0,1 0 1 0 0,-1 0-1 0 0,1 0 1 0 0,-1-1-1 0 0,1 1 1 0 0,-1 0-1 0 0,0 0 1 0 0,1 0-1 0 0,-1 1 1 0 0,1-1-4 0 0,4-3 80 0 0,6-10-3 0 0,-8 6-48 0 0,-3 7-27 0 0,0-1-1 0 0,0 1 0 0 0,0-1 1 0 0,0 1-1 0 0,0 0 0 0 0,1-1 1 0 0,-1 1-1 0 0,0-1 0 0 0,0 1 1 0 0,1-1-1 0 0,-1 1 0 0 0,0 0 1 0 0,1-1-1 0 0,-1 1 0 0 0,0 0 1 0 0,1-1-1 0 0,-1 1 0 0 0,0 0 1 0 0,1 0-1 0 0,-1-1 0 0 0,1 1 1 0 0,-1 0-1 0 0,0 0 0 0 0,1 0 1 0 0,-1-1-1 0 0,1 1 0 0 0,-1 0 1 0 0,1 0-1 0 0,-1 0 0 0 0,1 0 1 0 0,-1 0-1 0 0,1 0 0 0 0,-1 0 1 0 0,0 0-1 0 0,1 0 0 0 0,-1 0-1 0 0,1 0 1 0 0,-1 0 0 0 0,0 0 0 0 0,0 0-1 0 0,0 0 1 0 0,0 0 0 0 0,0 0 0 0 0,0 0-1 0 0,0 0 1 0 0,0 0 0 0 0,0 0 0 0 0,0 0-1 0 0,1 0 1 0 0,-1 0 0 0 0,0 0 0 0 0,0 0-1 0 0,0 0 1 0 0,0 0 0 0 0,0 0-1 0 0,0 0 1 0 0,0 0 0 0 0,0 0 0 0 0,0 0-1 0 0,0 0 1 0 0,0 0 0 0 0,1 0 0 0 0,-1 0-1 0 0,0 0 1 0 0,0 0 0 0 0,0 0 0 0 0,0 0-1 0 0,0 0 1 0 0,0 0 0 0 0,0-1 0 0 0,0 1-1 0 0,0 0 1 0 0,0 0 0 0 0,0 0 0 0 0,0 0-1 0 0,0 0 1 0 0,0 0 0 0 0,0 0 0 0 0,0 0-1 0 0,0 0 1 0 0,0 0 0 0 0,0-1 0 0 0,0 1-1 0 0,0 0 1 0 0,0 0 0 0 0,0 0 0 0 0,0 0-1 0 0,0 0 1 0 0,0 0 0 0 0,0 0 0 0 0,0 0-1 0 0,0 0 1 0 0,0 0 0 0 0,0-1-1 0 0,0-12 11 0 0,0-37-85 0 0,0 49 73 0 0,0-1-1 0 0,-1 0 1 0 0,1 1-1 0 0,-1-1 1 0 0,1 0-1 0 0,-1 1 0 0 0,0-1 1 0 0,1 1-1 0 0,-1-1 1 0 0,0 1-1 0 0,-1-2 2 0 0,-3-6 3 0 0,2-4 29 0 0,3 11 136 0 0,-2-1 66 0 0,-11-8 20 0 0,3 9-113 0 0,4 2-85 0 0,-4 1-75 0 0,8-1 1 0 0,1 1 0 0 0,-1 0 1 0 0,1-1-1 0 0,-1 1 0 0 0,1 0 0 0 0,0-1 0 0 0,-1 1 0 0 0,1 0 0 0 0,0 0 1 0 0,-1 1 17 0 0,-1 1 13 0 0,-3 1 75 0 0,-1-3-40 0 0,1-1-4 0 0,5 1-36 0 0,1-1 1 0 0,-1 1-1 0 0,0 0 0 0 0,0 0 1 0 0,0-1-1 0 0,0 1 0 0 0,1 0 1 0 0,-1 0-1 0 0,0 0 0 0 0,1 0 1 0 0,-1 0-1 0 0,0 0 0 0 0,1 0 1 0 0,-1 0-1 0 0,1 0 0 0 0,0 0-8 0 0,-7 11 116 0 0,3-10-76 0 0,-2 3 20 0 0,0 16 30 0 0,-1-13-21 0 0,7-8-66 0 0,-1 1 0 0 0,1-1 0 0 0,-1 0 0 0 0,1 1 1 0 0,-1-1-1 0 0,1 1 0 0 0,0-1 0 0 0,-1 1 0 0 0,1-1 0 0 0,-1 1 1 0 0,1-1-1 0 0,0 1 0 0 0,0-1 0 0 0,-1 1 0 0 0,1-1 1 0 0,0 1-1 0 0,0 0 0 0 0,0-1 0 0 0,0 1 0 0 0,0-1 0 0 0,-1 1 1 0 0,1 0-1 0 0,0-1 0 0 0,0 1 0 0 0,1-1 0 0 0,-1 1 1 0 0,0 0-1 0 0,0-1 0 0 0,0 1-3 0 0,-4 23 34 0 0,-11 17 67 0 0,5-16-45 0 0,9-20-54 0 0,0 1 0 0 0,0-1 0 0 0,0 1 0 0 0,1-1 0 0 0,0 1 0 0 0,0 0 0 0 0,0-1 0 0 0,1 2-2 0 0,0 5 10 0 0,-1-11-1 0 0,0 1-1 0 0,0 0 0 0 0,0-1 1 0 0,0 1-1 0 0,0 0 1 0 0,1-1-1 0 0,-1 1 0 0 0,1 0 1 0 0,-1-1-1 0 0,1 1 1 0 0,0-1-1 0 0,0 1 0 0 0,-1-1 1 0 0,2 1-9 0 0,4 10 97 0 0,-5 5 5 0 0,-1 0 14 0 0,4-6 9 0 0,-2-7-73 0 0,12 21 230 0 0,-3-18-136 0 0,-10-7-136 0 0,0 0 0 0 0,0 1 0 0 0,0-1 0 0 0,0 1 0 0 0,0-1 0 0 0,0 1 0 0 0,0 0 0 0 0,0-1 0 0 0,0 1 0 0 0,0 0 0 0 0,-1 0 0 0 0,1-1 0 0 0,0 1 0 0 0,0 0 0 0 0,-1 0 0 0 0,1 0-10 0 0,1 4 41 0 0,-1-4-32 0 0,-1 0-1 0 0,0-1 1 0 0,0 1 0 0 0,1 0 0 0 0,-1-1-1 0 0,0 1 1 0 0,1-1 0 0 0,-1 1 0 0 0,1 0-1 0 0,-1-1 1 0 0,1 1 0 0 0,-1-1 0 0 0,1 0-1 0 0,-1 1 1 0 0,1-1 0 0 0,-1 1 0 0 0,1-1-1 0 0,0 0 1 0 0,-1 1 0 0 0,1-1 0 0 0,-1 0-1 0 0,2 0-8 0 0,2 3 29 0 0,5 2 22 0 0,-8-4-39 0 0,0 0-1 0 0,1 0 0 0 0,-1-1 1 0 0,1 1-1 0 0,-1 0 0 0 0,1 0 0 0 0,-1-1 1 0 0,1 1-1 0 0,-1-1 0 0 0,1 0 1 0 0,0 1-1 0 0,-1-1 0 0 0,1 0 1 0 0,0 0-12 0 0,14 1 106 0 0,-12-1-91 0 0,1 1 0 0 0,-1-1 0 0 0,1 0 0 0 0,-1 0 0 0 0,0 0 0 0 0,1-1 0 0 0,-1 0 0 0 0,0 1 0 0 0,4-3-15 0 0,0-1 12 0 0,-6 3-11 0 0,-1 0-1 0 0,0 0 0 0 0,1 0 0 0 0,-1 0 0 0 0,1 0 0 0 0,-1 1 0 0 0,1-1 1 0 0,0 1-1 0 0,-1-1 0 0 0,1 1 0 0 0,-1 0 0 0 0,1-1 0 0 0,0 1 1 0 0,0 0-1 0 0,1 0-6 0 0,0 0 1 0 0,1-1 0 0 0,-1 1 0 0 0,0-1 0 0 0,0 0 0 0 0,0 0 0 0 0,1 0 0 0 0,-1 0 0 0 0,2-1 5 0 0,5-3-21 0 0,5 0-36 0 0,-3 0-104 0 0,-2 1-101 0 0,2-2-95 0 0,-11 5 307 0 0,3-1-57 0 0,-2 0 7 0 0,0 1-14 0 0,0-1-40 0 0,-1 1-10 0 0,1-1-40 0 0,0 1-45 0 0,-1-1-51 0 0,0 1 12 0 0,1-1-36 0 0,0 0-416 0 0,1-1-104 0 0,0 1-76 0 0,2-4-1106 0 0</inkml:trace>
  <inkml:trace contextRef="#ctx0" brushRef="#br0" timeOffset="5696.95">9529 679 5344 0 0,'0'0'157'0'0,"0"3"-9"0"0,0-3-183 0 0,-1 3 51 0 0,1 1 56 0 0,-1 1 65 0 0,1 1 70 0 0,1-1 77 0 0,0 0 83 0 0,2-2 89 0 0,7 12 94 0 0,-7-3-79 0 0,-1-7 27 0 0,6 7-117 0 0,-4 2-73 0 0,0-1-37 0 0,3-5 8 0 0,-6-7-268 0 0,-1-1 0 0 0,1 0 0 0 0,-1 0 0 0 0,1 1 0 0 0,-1-1 0 0 0,0 0 0 0 0,1 1 0 0 0,-1-1 0 0 0,0 1 0 0 0,1-1 0 0 0,-1 0 0 0 0,0 1 0 0 0,0-1 0 0 0,1 1 0 0 0,-1-1 0 0 0,0 1 0 0 0,0-1 0 0 0,0 1 0 0 0,0-1 0 0 0,1 1 0 0 0,-1-1 0 0 0,0 1 0 0 0,0-1 0 0 0,0 1 0 0 0,0-1 0 0 0,0 1 0 0 0,0-1 0 0 0,-1 1 0 0 0,1-1-11 0 0,2 12 179 0 0,5 0 33 0 0,-3-4-84 0 0,3 5 128 0 0,-1-1-49 0 0,-3-5-99 0 0,2 24 469 0 0,0-22-423 0 0,4 6 139 0 0,-1 0 3 0 0,-3-7-136 0 0,-4-5-100 0 0,0 0 1 0 0,-1 0 0 0 0,1 0-1 0 0,-1 0 1 0 0,1-1-1 0 0,-1 1 1 0 0,0 0 0 0 0,0 2-61 0 0,-1 17 383 0 0,0-6 27 0 0,2-16-422 0 0,-1 2 37 0 0,1 4 114 0 0,-1 2 58 0 0,0-7-162 0 0,0 0 1 0 0,0 0-1 0 0,0 0 1 0 0,0 0-1 0 0,0 0 1 0 0,0 0-1 0 0,-1 0 1 0 0,1 0-1 0 0,0 0 1 0 0,-1 0 0 0 0,1 0-1 0 0,0 0 1 0 0,-1 0-1 0 0,1 0 1 0 0,-1 0-36 0 0,-10 9 176 0 0,7-7-16 0 0,0-2-86 0 0,-3-2-28 0 0,6 1-25 0 0,-1 0 94 0 0,-1 0-3 0 0,2 0-97 0 0,0 0 0 0 0,0 0 1 0 0,0 0-1 0 0,0 0 1 0 0,-1-1-1 0 0,1 1 1 0 0,0 0-1 0 0,0-1 1 0 0,0 1-1 0 0,0 0 1 0 0,0-1-1 0 0,-1 0-15 0 0,-14-13 215 0 0,3 3-125 0 0,8 9-70 0 0,4 1-16 0 0,0 1 0 0 0,1 0 0 0 0,-1 0 0 0 0,0-1 1 0 0,1 1-1 0 0,-1 0 0 0 0,1-1 0 0 0,-1 1 0 0 0,1-1 0 0 0,-1 1 1 0 0,1-1-1 0 0,-1 1 0 0 0,1-1 0 0 0,-1 1 0 0 0,1-1 0 0 0,-1 1 1 0 0,1-1-1 0 0,0 0 0 0 0,-1 1 0 0 0,1-1 0 0 0,0 1 0 0 0,0-1-4 0 0,-3-4 12 0 0,-2-4-6 0 0,-3-6 52 0 0,-5-9 38 0 0,12 23-93 0 0,1 0 0 0 0,-1-1-1 0 0,1 1 1 0 0,0 0 0 0 0,-1-1 0 0 0,1 1 0 0 0,0-1 0 0 0,0 1 0 0 0,0-1 0 0 0,0 0-3 0 0,-2-16 55 0 0,-1 11-46 0 0,1 1-9 0 0,0-1 1 0 0,0 1 0 0 0,1 0 0 0 0,-1-1 0 0 0,1 1 0 0 0,1 0 0 0 0,-1-6-1 0 0,1 2-1 0 0,-1 5 1 0 0,1 0 0 0 0,-1 0 0 0 0,1 0 0 0 0,0 1 0 0 0,1-1 0 0 0,-1 0 0 0 0,1 0 0 0 0,0 1 0 0 0,1-4 0 0 0,0 4 0 0 0,0 0 0 0 0,0 0 0 0 0,0 0 0 0 0,-1-1 0 0 0,0 1 0 0 0,0-1 0 0 0,0 1 0 0 0,0-1 0 0 0,-1 0 0 0 0,1 1 0 0 0,-1-1 0 0 0,0 1 0 0 0,-1-2 0 0 0,1 5 0 0 0,0-1 0 0 0,1 1-1 0 0,-1-1 1 0 0,0 1-1 0 0,0-1 1 0 0,1 1-1 0 0,-1-1 1 0 0,1 1-1 0 0,0-1 1 0 0,-1 1-1 0 0,1-1 1 0 0,0 1-1 0 0,0 0 1 0 0,0-1-1 0 0,0 1 1 0 0,0 0-1 0 0,0 0 1 0 0,0 0-1 0 0,1-1 1 0 0,0 0-5 0 0,0 1 0 0 0,-1-1 0 0 0,1 0 0 0 0,-1 1 0 0 0,0-1 0 0 0,1 0 0 0 0,-1 0 0 0 0,0 0 0 0 0,0 0 0 0 0,0-2 4 0 0,2-9-9 0 0,-2 11 10 0 0,-1 0 0 0 0,1 0 0 0 0,-1-1 0 0 0,1 1 0 0 0,0 0-1 0 0,0 0 1 0 0,0-1 0 0 0,0 1 0 0 0,0 0 0 0 0,0 0 0 0 0,1 0 0 0 0,-1 1 0 0 0,1-1-1 0 0,0 0 1 0 0,76-77-63 0 0,-76 77 63 0 0,0 0 0 0 0,0 1 0 0 0,0-1 0 0 0,0 1 0 0 0,0-1 0 0 0,0 1 0 0 0,1 0 0 0 0,-1 0 0 0 0,0 0 0 0 0,1 0 0 0 0,-1 0 0 0 0,1 0 0 0 0,0 0 0 0 0,0 0 0 0 0,26-12 0 0 0,-1 2 9 0 0,-15 8-38 0 0,-3 2-47 0 0,2 1-66 0 0,-10 0 188 0 0,0 0-59 0 0,0 0-57 0 0,0 0-53 0 0,0 0-52 0 0,0 0-48 0 0,1 0-46 0 0,-1 0-43 0 0,0 0-41 0 0,0 0-38 0 0,1 0-492 0 0,0 0-120 0 0,-1 0-97 0 0,0 0-794 0 0,-2 0-1073 0 0</inkml:trace>
  <inkml:trace contextRef="#ctx0" brushRef="#br0" timeOffset="6291.42">9923 616 5520 0 0,'0'0'158'0'0,"0"0"-35"0"0,0 0 4 0 0,0 0 54 0 0,0 0 163 0 0,0 0 301 0 0,0 0 25 0 0,0 3-9 0 0,0 7-45 0 0,0-7-21 0 0,0 0-3 0 0,0 0-407 0 0,0 9 505 0 0,0-7-444 0 0,0-1-117 0 0,0-3-109 0 0,0 0-37 0 0,3 4 316 0 0,3 0-162 0 0,-4-2-87 0 0,1-1-1 0 0,-1 0 0 0 0,0 1 0 0 0,1-1 1 0 0,-1 1-1 0 0,0 0 0 0 0,-1 0 0 0 0,2 1-49 0 0,0 11 203 0 0,0 0-6 0 0,10 1 24 0 0,0 0 4 0 0,-8-5-57 0 0,6 7 127 0 0,-6-10-67 0 0,-1 2-138 0 0,1 4 37 0 0,-2 2 44 0 0,-2-1 53 0 0,2-10-26 0 0,7 10 8 0 0,-7-1-26 0 0,0 1-1 0 0,7-1 23 0 0,-7-11-25 0 0,-3-3-7 0 0,0 0-2 0 0,0 0-2 0 0,0 3-6 0 0,0-3-87 0 0,0 1-36 0 0,0-1-31 0 0,0 1-39 0 0,0 1-50 0 0,0-1 62 0 0,0 0 55 0 0,0 1 70 0 0,0-1 51 0 0,0 0 75 0 0,0 0 87 0 0,0 1 100 0 0,-3-2-245 0 0,-4-1-70 0 0,6 1-73 0 0,0-1 0 0 0,-1 1-1 0 0,1-1 1 0 0,0 1 0 0 0,0-1 0 0 0,0 1 0 0 0,0-1-1 0 0,-1 0 1 0 0,1 0 0 0 0,0 0 0 0 0,0 1-29 0 0,-2-4 51 0 0,1 0-52 0 0,1-2 42 0 0,0-1-2 0 0,-3 2 45 0 0,-12-21 24 0 0,6 7-74 0 0,10 19-34 0 0,0-1 5 0 0,-1-1 0 0 0,1 1 0 0 0,-1-1 1 0 0,1 1-1 0 0,0 0 0 0 0,-1-1 0 0 0,1 1 0 0 0,0-1 0 0 0,0 1 1 0 0,0-1-6 0 0,-2-16 28 0 0,-3 7-7 0 0,4 8-17 0 0,0 0 1 0 0,-1 0-1 0 0,1 0 1 0 0,0 0-1 0 0,1 0 1 0 0,-1 0 0 0 0,0 0-1 0 0,1-1 1 0 0,0 1-1 0 0,0-3-4 0 0,0-67 0 0 0,0 25 0 0 0,0 46 0 0 0,0 0 0 0 0,0 1 0 0 0,0-1 0 0 0,1 0 0 0 0,-1 0 0 0 0,0 0 0 0 0,1 0 0 0 0,0 0 0 0 0,-1 0 0 0 0,1 1 0 0 0,0-1 0 0 0,0 0 0 0 0,1-1 0 0 0,-1 2 0 0 0,0-1 0 0 0,0 1 0 0 0,0-1 0 0 0,-1 1 0 0 0,1-1 0 0 0,-1 1 0 0 0,1-1 0 0 0,-1 1 0 0 0,1-1 0 0 0,-1 1 0 0 0,0-1 0 0 0,0 0 0 0 0,1-1 0 0 0,1-12 0 0 0,11-1 0 0 0,0 0-12 0 0,-7 3-36 0 0,4 8 36 0 0,-5-6 12 0 0,24-5 0 0 0,-18 12 0 0 0,-9 3 0 0 0,0 0 0 0 0,1 0 0 0 0,-1-1 0 0 0,0 1 0 0 0,0 0 0 0 0,0-1 0 0 0,0 1 0 0 0,0-1 0 0 0,0 0 0 0 0,0 0 0 0 0,-1 1 0 0 0,1-1 0 0 0,0 1 0 0 0,0 0 0 0 0,0 0 0 0 0,-1 0 0 0 0,1-1 0 0 0,1 2 0 0 0,-1-1 0 0 0,0 0 0 0 0,0 0 0 0 0,0 1 0 0 0,0-1 0 0 0,1 1 0 0 0,-1 0 0 0 0,2-1 0 0 0,14 1-38 0 0,-9 0 3 0 0,-8 0 33 0 0,-1 0 0 0 0,1 0 0 0 0,0 0 0 0 0,-1 0 0 0 0,1 0 0 0 0,0 0 0 0 0,0 0 0 0 0,-1 0 0 0 0,1 0 0 0 0,-1-1 0 0 0,1 1 0 0 0,0 0 0 0 0,-1 0 0 0 0,1-1 0 0 0,0 1 0 0 0,-1-1 0 0 0,1 1 0 0 0,-1 0 0 0 0,1-1 0 0 0,-1 1 0 0 0,1-1 0 0 0,-1 1 0 0 0,1-1 0 0 0,-1 1 0 0 0,0-1 0 0 0,1 0 2 0 0,-1 1-3 0 0,1-1-1 0 0,-1 1 1 0 0,0-1-1 0 0,1 1 0 0 0,-1-1 1 0 0,1 1-1 0 0,-1-1 1 0 0,1 1-1 0 0,-1-1 0 0 0,1 1 1 0 0,0-1-1 0 0,-1 1 1 0 0,1 0-1 0 0,-1 0 0 0 0,1-1 1 0 0,0 1-1 0 0,-1 0 1 0 0,1 0-1 0 0,0 0 0 0 0,-1-1 1 0 0,1 1-1 0 0,0 0 1 0 0,-1 0-1 0 0,1 0 0 0 0,0 0 1 0 0,0 0 3 0 0,6 0-99 0 0,-5 0 51 0 0,0 0 1 0 0,0 0-1 0 0,0 0 1 0 0,0 0 0 0 0,1 0-1 0 0,-1 0 1 0 0,0 1-1 0 0,0-1 1 0 0,0 1-1 0 0,1 0 48 0 0,5 4-154 0 0,5 1-112 0 0,-2-4 10 0 0,-6-2 53 0 0,-1 0 31 0 0,1 0-77 0 0,0-1-83 0 0,0 1-106 0 0,-2 0 173 0 0,0 0-36 0 0,-1 1-37 0 0,0-1-42 0 0,1 0-43 0 0,-1 0-46 0 0,0 1-50 0 0,-1-1-52 0 0,0 1-55 0 0,0 0-58 0 0,1 3-1181 0 0,-1 5-1047 0 0</inkml:trace>
  <inkml:trace contextRef="#ctx0" brushRef="#br0" timeOffset="6804.6">10539 758 5792 0 0,'0'0'166'0'0,"0"3"-6"0"0,0-3-156 0 0,0 1 0 0 0,0-1 0 0 0,0 1-1 0 0,0-1 1 0 0,0 1 0 0 0,0-1 0 0 0,0 0-1 0 0,0 1 1 0 0,0-1 0 0 0,0 1 0 0 0,0-1-1 0 0,1 1 1 0 0,-1-1 0 0 0,0 0 0 0 0,0 1-1 0 0,0-1 1 0 0,1 1 0 0 0,-1-1 0 0 0,0 0-1 0 0,1 1 1 0 0,-1-1 0 0 0,0 0 0 0 0,1 0-1 0 0,-1 1 1 0 0,0-1 0 0 0,1 0-4 0 0,12 5 174 0 0,1-1 73 0 0,-2 3 77 0 0,-10-5-113 0 0,0-1-48 0 0,-1-1-42 0 0,1 1-35 0 0,2-1 19 0 0,1-1-49 0 0,-3 1-11 0 0,-1 0 39 0 0,17 0 291 0 0,1 0 77 0 0,1 0 41 0 0,27 0 721 0 0,-18 0-525 0 0,-15 0-380 0 0,0 0-42 0 0,-1 0-49 0 0,-1 0-59 0 0,-9 0 74 0 0,0 0-60 0 0,9-3-31 0 0,2-7 14 0 0,-11 7-18 0 0,-1 0-22 0 0,9-7-10 0 0,-7 7-5 0 0,0 2-52 0 0,3 2-12 0 0,-6-1-23 0 0,1 0 57 0 0,-2-2-18 0 0,0-2-19 0 0,0 4-89 0 0,0-4 86 0 0,0-4 88 0 0,0 1-15 0 0,0-2 36 0 0,0 8-132 0 0,0-18 177 0 0,-2 13-138 0 0,-10-1-30 0 0,11 7-18 0 0,0-1 1 0 0,0 1 0 0 0,0 0 0 0 0,0-1 0 0 0,0 0-1 0 0,0 1 1 0 0,0-1 0 0 0,0 0 0 0 0,1 1 0 0 0,-1-1-1 0 0,0 0 1 0 0,0 0 0 0 0,0 0 0 0 0,1 1 0 0 0,-1-1 0 0 0,0-1 0 0 0,-8-13 0 0 0,5 13 0 0 0,-1 1 0 0 0,-11-10 0 0 0,3 6 0 0 0,10-2 0 0 0,3 7 0 0 0,0 0 0 0 0,0-1 0 0 0,0 1 0 0 0,0 0 0 0 0,0 0 0 0 0,0 0 0 0 0,0 0 0 0 0,0-1 0 0 0,-1 1 0 0 0,1 0 0 0 0,0 0 0 0 0,0 0 0 0 0,0 0 0 0 0,0-1 0 0 0,0 1 0 0 0,0 0 0 0 0,0 0 0 0 0,0 0 0 0 0,-1 0 0 0 0,1 0 0 0 0,0-1 0 0 0,0 1 0 0 0,0 0 0 0 0,0 0 0 0 0,0 0 0 0 0,-1 0 0 0 0,1 0 0 0 0,0 0 0 0 0,0 0 0 0 0,0 0 0 0 0,0 0 0 0 0,-1-1 0 0 0,1 1 0 0 0,0 0 0 0 0,0 0 0 0 0,0 0 0 0 0,-27-1 0 0 0,-9 2 19 0 0,36-1-18 0 0,-1 0 1 0 0,1 0-1 0 0,-1 0 1 0 0,1 0-1 0 0,0 0 1 0 0,-1 0-1 0 0,1 0 1 0 0,-1 0 0 0 0,1 1-1 0 0,0-1 1 0 0,-1 0-1 0 0,1 0 1 0 0,0 0-1 0 0,-1 1 1 0 0,1-1-1 0 0,0 0 1 0 0,-1 0-1 0 0,1 1 1 0 0,0-1 0 0 0,0 0-1 0 0,-1 1 1 0 0,1-1-1 0 0,0 0 1 0 0,-1 1-2 0 0,-4 6 18 0 0,-6 0 21 0 0,10-7-36 0 0,0 0-1 0 0,0 1 0 0 0,-1-1 0 0 0,1 1 1 0 0,0-1-1 0 0,1 1 0 0 0,-1 0 0 0 0,0-1 0 0 0,0 1 1 0 0,0 0-1 0 0,0 0 0 0 0,0-1 0 0 0,1 1 0 0 0,-1 0 1 0 0,0 0-1 0 0,1 1-2 0 0,-5 9 73 0 0,-1 0 17 0 0,-5 1 62 0 0,10-11-142 0 0,0 0 0 0 0,0 1 0 0 0,0-1 0 0 0,0 1 0 0 0,0-1 0 0 0,0 1 1 0 0,0-1-1 0 0,0 1 0 0 0,1 0 0 0 0,-1-1 0 0 0,1 1 0 0 0,-1 0 0 0 0,1 0-10 0 0,-2 28 140 0 0,2-22-83 0 0,0-6-46 0 0,0-1 1 0 0,0 1-1 0 0,0 0 1 0 0,-1-1 0 0 0,1 1-1 0 0,0-1 1 0 0,-1 1-1 0 0,0-1 1 0 0,1 1-1 0 0,-1-1 1 0 0,0 0 0 0 0,1 1-1 0 0,-1-1-11 0 0,-6 12 80 0 0,4 2-3 0 0,2-2 68 0 0,1 0 0 0 0,0 0 0 0 0,1 5-145 0 0,2 0 108 0 0,3-3-14 0 0,-5-11-74 0 0,1-1 0 0 0,-1 0 0 0 0,0 0 0 0 0,-1 1 0 0 0,1-1 0 0 0,0 1 0 0 0,-1-1 0 0 0,0 2-20 0 0,2 24 200 0 0,-1-27-188 0 0,0 0 0 0 0,0 0 0 0 0,0 0 1 0 0,0-1-1 0 0,0 1 0 0 0,0 0 0 0 0,0-1 0 0 0,0 1 1 0 0,1 0-1 0 0,-1-1 0 0 0,1 1-12 0 0,1 2 30 0 0,0 0-1 0 0,0-1 1 0 0,0 2 0 0 0,-1-1-1 0 0,2 2-29 0 0,11 17 111 0 0,-1-11-104 0 0,18 3 3 0 0,-26-12 4 0 0,1 0 1 0 0,-1 0-1 0 0,1-1 0 0 0,0 0 0 0 0,0-1 0 0 0,-1 1 1 0 0,1-1-15 0 0,53 1 83 0 0,-44-2-74 0 0,-7 0 5 0 0,12 1 18 0 0,-6-5-39 0 0,-7-1-23 0 0,-7 4 23 0 0,0 0-1 0 0,1 0 0 0 0,-1 1 1 0 0,1-1-1 0 0,-1 0 0 0 0,1 0 0 0 0,-1 1 1 0 0,1-1-1 0 0,0 1 0 0 0,-1 0 1 0 0,1-1-1 0 0,0 1 0 0 0,-1 0 0 0 0,1 0 8 0 0,7-1-140 0 0,-7 0 113 0 0,0 0 0 0 0,1 0 0 0 0,-1 0 0 0 0,0 0 0 0 0,0 0 0 0 0,0 0-1 0 0,0 0 1 0 0,0-1 27 0 0,4-4-112 0 0,0 1-55 0 0,0-2-78 0 0,0 1-101 0 0,-3 3 109 0 0,-1 0-40 0 0,1 0-42 0 0,0 0-48 0 0,-1 1 27 0 0,-1 1-45 0 0,1-1-41 0 0,-1 1-36 0 0,1-1-133 0 0,0 0-38 0 0,0 0-163 0 0,1-1-443 0 0,-2 2 943 0 0</inkml:trace>
  <inkml:trace contextRef="#ctx0" brushRef="#br0" timeOffset="7319.01">11170 616 5192 0 0,'0'0'151'0'0,"2"0"-5"0"0,2 0-120 0 0,11 0-17 0 0,-10 1 25 0 0,-2 1 41 0 0,-2 0 30 0 0,0 1 33 0 0,2 2 203 0 0,7 1 428 0 0,-4 7 30 0 0,-5-11-782 0 0,1 0 91 0 0,-1 0 22 0 0,1 0 34 0 0,2 2 238 0 0,4 4 378 0 0,-5-4-477 0 0,0 0-34 0 0,-1-1-101 0 0,1 4 198 0 0,0-1-50 0 0,0 1-46 0 0,-1-1-40 0 0,1 1 2 0 0,-1 0-40 0 0,-1 1 0 0 0,0 5 52 0 0,2 3 172 0 0,3-6-90 0 0,-1-2-102 0 0,-2-1 12 0 0,0 0-39 0 0,3 5 116 0 0,-3-7-180 0 0,3 27 654 0 0,7-16-409 0 0,-1 0-53 0 0,-9-1-62 0 0,-1 5 74 0 0,0-9-145 0 0,2-4-65 0 0,2 0-39 0 0,-4-4 52 0 0,-1 0-51 0 0,0 0-32 0 0,-1 1-30 0 0,0-1-6 0 0,1-1 22 0 0,9 12 147 0 0,-7-12 22 0 0,-3-2 10 0 0,0 0 2 0 0,0 0-26 0 0,-3 0-101 0 0,-6 0-34 0 0,6 0 8 0 0,2 0 60 0 0,3-8-48 0 0,-2 6-77 0 0,-1-1 0 0 0,1 1 1 0 0,0 0-1 0 0,0 0 1 0 0,-1 0-1 0 0,1 0 0 0 0,-1 0 1 0 0,0-2-7 0 0,-5 1 11 0 0,5 3-10 0 0,1 0 0 0 0,0 0 0 0 0,-1-1 0 0 0,1 1 0 0 0,0 0 0 0 0,-1 0 1 0 0,1 0-1 0 0,0 0 0 0 0,-1-1 0 0 0,1 1 0 0 0,0 0 0 0 0,-1 0 0 0 0,1-1 0 0 0,0 1 0 0 0,0 0 0 0 0,-1 0 0 0 0,1-1 0 0 0,0 1 0 0 0,0 0 1 0 0,0-1-1 0 0,-1 1 0 0 0,1 0 0 0 0,0-1 0 0 0,0 1 0 0 0,0 0 0 0 0,0-1 0 0 0,0 1 0 0 0,0-1 0 0 0,0 1 0 0 0,0 0 0 0 0,0-1 0 0 0,0 1 1 0 0,0-1-1 0 0,0 1 0 0 0,0 0 0 0 0,0-1 0 0 0,0 1 0 0 0,0 0 0 0 0,0-1 0 0 0,0 1 0 0 0,0 0 0 0 0,0-1 0 0 0,1 1 0 0 0,-1 0 0 0 0,0-1 1 0 0,0 1-1 0 0,1 0 0 0 0,-1-1 0 0 0,0 1-1 0 0,5-8 9 0 0,-4 7-9 0 0,0-1 0 0 0,0 1 0 0 0,0-1 0 0 0,-1 1 0 0 0,1-1 0 0 0,0 1 1 0 0,-1-1-1 0 0,1 1 0 0 0,-1-1 0 0 0,1 0 0 0 0,-1 1 0 0 0,0-1 0 0 0,0 0 0 0 0,0 1 0 0 0,0-2 0 0 0,0-6 0 0 0,-1 6 0 0 0,1 0 0 0 0,0 0 0 0 0,0 0 0 0 0,0 0 0 0 0,0 0 0 0 0,0 0 0 0 0,1 0 0 0 0,-1 0 0 0 0,1 0 0 0 0,0 1 0 0 0,0-2 0 0 0,8-17-20 0 0,1-12-62 0 0,-3 11 32 0 0,-4 13 0 0 0,1 0-1 0 0,0 1 1 0 0,0 0-1 0 0,1 0 0 0 0,5-7 51 0 0,-6 9-27 0 0,-1 3 12 0 0,-1 0-1 0 0,0 0 0 0 0,1 1 0 0 0,0-1 1 0 0,-1 1-1 0 0,1-1 0 0 0,0 1 0 0 0,0 0 0 0 0,0 0 1 0 0,1 1-1 0 0,-1-1 16 0 0,8-4-32 0 0,10-7-12 0 0,-16 11 32 0 0,-1 0-1 0 0,0-1 0 0 0,0 1 1 0 0,0-1-1 0 0,-1 0 0 0 0,2-1 13 0 0,-3 2-6 0 0,-1 1-1 0 0,1-1 1 0 0,0 1-1 0 0,0-1 0 0 0,0 1 1 0 0,0 0-1 0 0,0 0 1 0 0,2-1 6 0 0,-1 1-2 0 0,1 0 0 0 0,-1 1-1 0 0,1-1 1 0 0,-1 1 0 0 0,1 0 0 0 0,0 0 0 0 0,3 0 2 0 0,8 0 0 0 0,-11 0 0 0 0,0 1-1 0 0,0-1 1 0 0,1 1-1 0 0,-1 0 1 0 0,0 0-1 0 0,0 0 1 0 0,0 1-1 0 0,2 1 1 0 0,18 6-49 0 0,-11-3 24 0 0,0 1 0 0 0,0 1 0 0 0,10 7 25 0 0,-11-7 0 0 0,-6-3 0 0 0,0 0 0 0 0,1 0 0 0 0,-1 1 0 0 0,-1 0 0 0 0,1 0 0 0 0,10 11 0 0 0,-12-13 3 0 0,0 0-1 0 0,0 0 0 0 0,-1 0 0 0 0,0 1 0 0 0,3 3-2 0 0,2 13 35 0 0,-7-17-20 0 0,0 0 0 0 0,0 0 0 0 0,1 0 0 0 0,0-1 0 0 0,0 1 0 0 0,2 2-15 0 0,0 1 20 0 0,15 23 71 0 0,-8-4 40 0 0,-9-20-113 0 0,5 19 90 0 0,-3 5 75 0 0,-4-14-90 0 0,0 7-6 0 0,0-12-15 0 0,0 4 57 0 0,0-4-101 0 0,0 23 148 0 0,3-18-122 0 0,7 0-44 0 0,-7-3-40 0 0,-3-11-132 0 0,0-2-64 0 0,0 0 102 0 0,0 0-66 0 0,0 0-89 0 0,0 0 87 0 0,0 0-43 0 0,0 0-45 0 0,0 0-43 0 0,0 0-38 0 0,0 0-36 0 0,0 0-257 0 0,0 0-58 0 0,0 0-46 0 0,0 0-33 0 0,0 0-1417 0 0,0 0-1253 0 0</inkml:trace>
  <inkml:trace contextRef="#ctx0" brushRef="#br0" timeOffset="15952.3">0 1878 8208 0 0,'0'0'182'0'0,"0"0"29"0"0,0 0 13 0 0,3-2-32 0 0,10-9-153 0 0,-6 8-20 0 0,2 2 34 0 0,20 1 215 0 0,-9 1-69 0 0,-9-3-132 0 0,2-5-38 0 0,-11 7-24 0 0,-1-1 0 0 0,0 0 0 0 0,1 0-1 0 0,-1 1 1 0 0,1-1 0 0 0,-1 0 0 0 0,1 1 0 0 0,-1 0 0 0 0,1-1 0 0 0,-1 1 0 0 0,1 0-1 0 0,0 0 1 0 0,-1 0-5 0 0,68 0 95 0 0,1 0-46 0 0,253 0-42 0 0,-233 0 45 0 0,-72-1-48 0 0,-1-1-1 0 0,0 0 1 0 0,1-1-4 0 0,0 0 3 0 0,1 0 1 0 0,-1 2-1 0 0,2 0-3 0 0,24 1 3 0 0,-1 0 50 0 0,1 0 44 0 0,1 0 37 0 0,42 0 202 0 0,117 0 552 0 0,-142 0-672 0 0,0 0-63 0 0,-26 0-100 0 0,1 0-34 0 0,-1 0-39 0 0,0 0-42 0 0,8-2 102 0 0,28-4-40 0 0,-31 1 88 0 0,26 2-88 0 0,0 2 43 0 0,-4 0 42 0 0,43 6-85 0 0,-66-1-7 0 0,5 1-53 0 0,28-1 60 0 0,871-4 63 0 0,-879 2 40 0 0,10 4-103 0 0,-14-1 29 0 0,9-2-29 0 0,327-3-88 0 0,-248 7 105 0 0,20 2 19 0 0,173-9-15 0 0,-168 7 30 0 0,-1 1-48 0 0,33-8 62 0 0,-1 0-34 0 0,754 0-41 0 0,-666 0 61 0 0,0 0 78 0 0,-69-8-14 0 0,-9 1-35 0 0,765 7 157 0 0,-3 0-71 0 0,-713 7-133 0 0,-2 1-2 0 0,423-8-30 0 0,349 0 72 0 0,-729 8-19 0 0,0 0-1 0 0,-119-9-41 0 0,246 5-13 0 0,-227 6 1 0 0,0-5 0 0 0,-108-1 0 0 0,232 6 0 0 0,-141-11-13 0 0,274 4-38 0 0,-363 1 51 0 0,241 5 0 0 0,508-9-273 0 0,-484 0 197 0 0,-161 0 73 0 0,-1 0 40 0 0,0 0 49 0 0,1 0 57 0 0,150-8-44 0 0,-1 1-48 0 0,-181 4 10 0 0,-5-3 37 0 0,-43 1-15 0 0,113 0 91 0 0,-113 1-83 0 0,212-5 172 0 0,448 9 405 0 0,-615 0-579 0 0,1 0-56 0 0,157 8-34 0 0,-8 0 12 0 0,-146-9 25 0 0,256 4 35 0 0,-239 8-60 0 0,-13-6-11 0 0,-2 6 0 0 0,-123-9-18 0 0,-17-2-45 0 0,-12 1-17 0 0,-1-1-39 0 0,1 1-49 0 0,-1 0-55 0 0,1 0-83 0 0,0 1-64 0 0,-1-1-57 0 0,0 1-50 0 0,15 0-435 0 0,-1 1-84 0 0,24-1-831 0 0,27-2-1043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35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6336 0 0,'0'0'141'0'0,"0"0"23"0"0,0 0 11 0 0,0 0-60 0 0,0 0-9 0 0,0 0 38 0 0,0 2 123 0 0,-1 5 19 0 0,-4-2 75 0 0,1-2-114 0 0,1 2 69 0 0,1 0-47 0 0,2 2 61 0 0,0 22 423 0 0,0 2-104 0 0,0 7 39 0 0,0 19 275 0 0,2-45-773 0 0,2-3-37 0 0,3 4 10 0 0,-6-8-97 0 0,1 5-4 0 0,-2-4 20 0 0,-1 0 33 0 0,1 2 60 0 0,0 5-26 0 0,0 4 87 0 0,0 2 51 0 0,0 27 440 0 0,0-23-358 0 0,3-18-231 0 0,8 6-8 0 0,-12-10-11 0 0,-1-1-58 0 0,-6 1-16 0 0,8-1-18 0 0,-3 0 79 0 0,3 0-8 0 0,0 0-2 0 0,0 0 8 0 0,1 11 413 0 0,-1-14-338 0 0,-1 0-146 0 0,-1 1-52 0 0,-5-1 92 0 0,6 3-71 0 0,1 0-1 0 0,0 0 1 0 0,0 0 0 0 0,0 0-1 0 0,-1 0 1 0 0,1 0 0 0 0,0 0-1 0 0,0 0 1 0 0,0 0 0 0 0,0 0 0 0 0,-1 0-1 0 0,1-1 1 0 0,0 1 0 0 0,0 0-1 0 0,0 0 1 0 0,0 0 0 0 0,0 0-1 0 0,-1 0 1 0 0,1 0 0 0 0,0 0 0 0 0,0 0-1 0 0,0-1 1 0 0,0 1 0 0 0,0 0-1 0 0,0 0 1 0 0,0 0 0 0 0,-1 0-1 0 0,1 0 1 0 0,0-1 0 0 0,0 1 0 0 0,0 0-1 0 0,0 0 1 0 0,0 0 0 0 0,0 0-1 0 0,0-1 1 0 0,0 1 0 0 0,0 0-1 0 0,0 0 1 0 0,0 0 0 0 0,0 0-2 0 0,-1-10 72 0 0,1-10 48 0 0,-1 11-85 0 0,1 6-29 0 0,-1 0 1 0 0,1 1-1 0 0,0-1 1 0 0,0 0-1 0 0,0 0 1 0 0,0 0-1 0 0,1 0 1 0 0,0 0-1 0 0,-1 0 0 0 0,1 0 1 0 0,0-1-7 0 0,8-14 48 0 0,-8 15-43 0 0,0 0-1 0 0,-1 0 0 0 0,1-1 0 0 0,0 1 0 0 0,-1 0 0 0 0,0-1 0 0 0,0-2-4 0 0,0 1 5 0 0,0 1 1 0 0,1-1-1 0 0,-1 1 0 0 0,1-1 1 0 0,0 0-1 0 0,0 1 0 0 0,0-1 1 0 0,1 1-1 0 0,-1 0 0 0 0,1-1 1 0 0,0 1-1 0 0,2-2-5 0 0,-1 2 10 0 0,-1 0-1 0 0,0 0 0 0 0,0 0 1 0 0,-1 0-1 0 0,2-4-9 0 0,5-12 6 0 0,13-1-6 0 0,-13 3-6 0 0,-8 16 1 0 0,1 0-1 0 0,-1-1 1 0 0,1 1-1 0 0,0 0 0 0 0,0 0 1 0 0,0 0-1 0 0,0 0 1 0 0,0 0-1 0 0,1 0 0 0 0,-1 0 1 0 0,1 0-1 0 0,-1 0 6 0 0,10-10-14 0 0,-8 9 13 0 0,0-1 0 0 0,0 1-1 0 0,0-1 1 0 0,1 1 0 0 0,-1 0 0 0 0,1 1 0 0 0,0-1 0 0 0,-1 1 0 0 0,1-1 0 0 0,1 1 1 0 0,-1 1-9 0 0,0 0 1 0 0,1 1 0 0 0,-1-1-1 0 0,0 1 1 0 0,4 0 8 0 0,-8 0-1 0 0,5 0-3 0 0,0 1 1 0 0,-1-1-1 0 0,1 1 0 0 0,-1 0 0 0 0,1 0 0 0 0,0 0 1 0 0,-1 1-1 0 0,0-1 0 0 0,1 1 0 0 0,-1 0 0 0 0,0 1 1 0 0,0-1-1 0 0,0 1 4 0 0,8 6-12 0 0,-1 0 0 0 0,0 1 0 0 0,6 7 12 0 0,-4-3 10 0 0,-10-11-10 0 0,0 0 0 0 0,0 0 0 0 0,0 0 0 0 0,-1 0 0 0 0,0 1 0 0 0,1-1 0 0 0,-1 1 0 0 0,-1-1 0 0 0,1 1 0 0 0,0 0 0 0 0,-1 0 0 0 0,0 0 0 0 0,1 1 0 0 0,3 11 0 0 0,-2-6 0 0 0,9 24 0 0 0,-10-30 0 0 0,0 0 0 0 0,0-1 0 0 0,-1 1 0 0 0,1 0 0 0 0,-1-1 0 0 0,0 1 0 0 0,0 0 0 0 0,-1 0 0 0 0,1 0 0 0 0,-1 3 0 0 0,0-4 0 0 0,0 0 0 0 0,1-1 0 0 0,-1 1 0 0 0,0 0 0 0 0,1 0 0 0 0,-1-1 0 0 0,1 1 0 0 0,0 0 0 0 0,0-1 0 0 0,0 1 0 0 0,0-1 0 0 0,1 1 0 0 0,-1-1 0 0 0,0 1 0 0 0,0-1 0 0 0,0 0 0 0 0,0 0 0 0 0,-1 1 0 0 0,1-1 0 0 0,-1 0 0 0 0,1 1 0 0 0,-1-1 0 0 0,0 1 0 0 0,0-1 0 0 0,0 1 0 0 0,0 4 0 0 0,1-5 6 0 0,-1 0-1 0 0,0 0 0 0 0,0 1 1 0 0,0-1-1 0 0,0 0 0 0 0,-1 0 1 0 0,1 0-1 0 0,-1 0 0 0 0,1 0 1 0 0,-1 1-6 0 0,-5 5 9 0 0,1 2-7 0 0,2 20-3 0 0,3-21-8 0 0,0-5-26 0 0,0-2-60 0 0,0-1-44 0 0,0-1-203 0 0,0 0 253 0 0,0 0-2 0 0,0 0-19 0 0,0 0-43 0 0,0 0-14 0 0,0 0-44 0 0,0 0-49 0 0,0 0-56 0 0,0 0-59 0 0,0 0-55 0 0,0 0-50 0 0,0 0-42 0 0,0 0-153 0 0,0 0-43 0 0,0 0-185 0 0,0 0-496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37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7856 0 0,'0'0'174'0'0,"0"0"29"0"0,0 0 13 0 0,2 0-31 0 0,6 0-119 0 0,-5 0-10 0 0,-1 0 80 0 0,1 2 156 0 0,8 11 254 0 0,-9-8-396 0 0,-2-4-113 0 0,1 0 0 0 0,-1-1 0 0 0,0 1 0 0 0,0-1 0 0 0,1 1 0 0 0,-1 0 0 0 0,1-1 0 0 0,-1 1 0 0 0,0-1 0 0 0,1 1 0 0 0,-1-1 1 0 0,1 1-1 0 0,-1-1 0 0 0,1 1 0 0 0,-1-1 0 0 0,1 0 0 0 0,0 1 0 0 0,-1-1 0 0 0,1 0 0 0 0,0 1 0 0 0,-1-1 0 0 0,1 0-37 0 0,4 3 133 0 0,-3-2-75 0 0,0 1 0 0 0,0 0 0 0 0,0 0 1 0 0,0-1-1 0 0,-1 1 0 0 0,1 0 0 0 0,-1 1 1 0 0,1-1-1 0 0,-1 0 0 0 0,0 0 0 0 0,0 2-58 0 0,6 9 244 0 0,-4-7-116 0 0,1 2 25 0 0,-1-1-44 0 0,-1 2-22 0 0,2 2-5 0 0,-1-1 3 0 0,2 8 84 0 0,-4-14-133 0 0,1 0 1 0 0,-1-1-1 0 0,1 1 1 0 0,-1 0-1 0 0,1 0 1 0 0,2 2-37 0 0,2 3 72 0 0,1 2 80 0 0,-4 6 74 0 0,-4-5-111 0 0,0 12 172 0 0,1-20-207 0 0,1 0 0 0 0,-1 0 0 0 0,1 0 1 0 0,0 0-1 0 0,1 3-80 0 0,0-1 44 0 0,5 19 171 0 0,-4-11-62 0 0,-2 2 38 0 0,-1-14-92 0 0,0 0-37 0 0,0 1-27 0 0,1 2-34 0 0,-1 4-20 0 0,1-3 60 0 0,-1-2 65 0 0,0 1 93 0 0,-1-2 57 0 0,1 0 98 0 0,0 0 114 0 0,-1-2-186 0 0,1 0 33 0 0,-1-1-174 0 0,-2-1-61 0 0,-6 2 18 0 0,9-1-95 0 0,-1 0-1 0 0,1 0 0 0 0,0 0 1 0 0,0 0-1 0 0,0 0 1 0 0,0 0-1 0 0,0 0 0 0 0,0 0 1 0 0,0 0-1 0 0,0 0 1 0 0,0 0-1 0 0,0 0 0 0 0,0 0 1 0 0,-1 0-1 0 0,1 0 1 0 0,0 0-1 0 0,0 0 1 0 0,0 0-1 0 0,0 0 0 0 0,0 0 1 0 0,0 0-1 0 0,0 0 1 0 0,0 0-1 0 0,0 0 0 0 0,0 0 1 0 0,-1 0-1 0 0,1 0 1 0 0,0 0-1 0 0,0 0 0 0 0,0 0 1 0 0,0 0-1 0 0,0 0 1 0 0,0 0-1 0 0,0-1 0 0 0,0 1 1 0 0,0 0-1 0 0,0 0 1 0 0,0 0-1 0 0,0 0 1 0 0,0 0-1 0 0,0 0 0 0 0,0 0 1 0 0,0 0-1 0 0,0 0 1 0 0,0 0-1 0 0,0-1 0 0 0,0 1 1 0 0,0 0-1 0 0,0 0 1 0 0,0 0-1 0 0,0 0 0 0 0,0 0 1 0 0,0 0-1 0 0,0 0 1 0 0,0 0-1 0 0,0 0 1 0 0,0 0-4 0 0,0-16 167 0 0,1-15 8 0 0,-5 4-116 0 0,-1 12-43 0 0,3 11-7 0 0,1 1 1 0 0,0 0-1 0 0,0-1 0 0 0,0 1 1 0 0,0-1-1 0 0,1 1 1 0 0,0-1-1 0 0,-1 1 0 0 0,1-1-8 0 0,1-3 3 0 0,-1 0 0 0 0,1 1-1 0 0,0-1 1 0 0,1 0-1 0 0,0 1 1 0 0,0-1-3 0 0,2-9 0 0 0,0-2 0 0 0,-2 10 0 0 0,0 1 0 0 0,0-1 0 0 0,0 1 0 0 0,1 0 0 0 0,1-1 0 0 0,8-24 0 0 0,-11 27 0 0 0,0 1 0 0 0,0 0 0 0 0,1-1 0 0 0,-1 1 0 0 0,1 0 0 0 0,0 0 0 0 0,1 0 0 0 0,-1 0 0 0 0,1 0 0 0 0,-1 0 0 0 0,1 1 0 0 0,0-1 0 0 0,1 1 0 0 0,-1 0 0 0 0,2-1 0 0 0,6-3 0 0 0,-5 3-13 0 0,0 0 0 0 0,0 0-1 0 0,0 0 1 0 0,3-4 13 0 0,-7 6-1 0 0,-1 1 0 0 0,1-1 0 0 0,-1 1-1 0 0,1 0 1 0 0,0 0 0 0 0,-1-1 0 0 0,1 1 0 0 0,0 0 0 0 0,0 1 0 0 0,-1-1-1 0 0,2 0 2 0 0,26-1-64 0 0,-22 2 64 0 0,-4-1-5 0 0,0 1 1 0 0,0 0 0 0 0,-1 0-1 0 0,1 0 1 0 0,0 0 0 0 0,0 1 0 0 0,0-1-1 0 0,0 1 1 0 0,0 0 0 0 0,0 0-1 0 0,0 0 1 0 0,-1 0 0 0 0,1 0 0 0 0,0 1-1 0 0,-1-1 1 0 0,1 1 0 0 0,-1-1-1 0 0,2 3 5 0 0,50 49-70 0 0,-48-46 76 0 0,1-1-6 0 0,-1 1 0 0 0,0 0 0 0 0,-1 0 0 0 0,0 1 0 0 0,3 4 0 0 0,5 9 0 0 0,-4-4-3 0 0,8 31-61 0 0,-14-39 67 0 0,13 38-3 0 0,-14-28 0 0 0,-2-18 0 0 0,0 0 0 0 0,0 1 0 0 0,1-1 0 0 0,-1 1 0 0 0,0-1 0 0 0,0 0 0 0 0,1 1 0 0 0,-1-1 0 0 0,0 0 0 0 0,1 1 0 0 0,1 2 2 0 0,0 0-1 0 0,0-1 0 0 0,-1 1 0 0 0,1 0 0 0 0,-1-1 0 0 0,0 1 0 0 0,0 0 0 0 0,-1 0 0 0 0,1 0 0 0 0,-1 3-1 0 0,3 7 31 0 0,3-9-50 0 0,-6-5 14 0 0,1 1 1 0 0,-1-1 0 0 0,1 1-1 0 0,-1-1 1 0 0,1 0 0 0 0,-1 1-1 0 0,1-1 1 0 0,-1 1-1 0 0,1-1 1 0 0,-1 1 0 0 0,0-1-1 0 0,1 1 1 0 0,-1-1-1 0 0,0 1 1 0 0,0 0 0 0 0,1-1-1 0 0,-1 1 1 0 0,0-1 0 0 0,0 1-1 0 0,0 0 1 0 0,0-1-1 0 0,0 1 1 0 0,0 0 0 0 0,0-1-1 0 0,0 1 1 0 0,0-1-1 0 0,0 1 5 0 0,0 3-108 0 0,0 0 68 0 0,0 9 126 0 0,1-10-99 0 0,0-2-40 0 0,-1 1-30 0 0,1-1-44 0 0,1 0-51 0 0,-1 0-59 0 0,1 0-65 0 0,0-1-73 0 0,1 1-81 0 0,0-1-88 0 0,-3 0-697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38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49 7920 0 0,'0'0'174'0'0,"-2"-3"29"0"0,-9-7 13 0 0,9 5-31 0 0,-1-8-147 0 0,-3 4-21 0 0,1 4 46 0 0,5 5-63 0 0,-1-1 186 0 0,-1 0-36 0 0,-1 0 60 0 0,1 0-120 0 0,1 1-33 0 0,-4 1 42 0 0,4 0-24 0 0,1-1-5 0 0,-4 0 229 0 0,1 0-59 0 0,0 0-52 0 0,0 0-44 0 0,0 0-4 0 0,0 0-52 0 0,-6 0 72 0 0,5 0-28 0 0,1 0 138 0 0,1 0-12 0 0,1 0-249 0 0,1 0 1 0 0,-1 0-1 0 0,1 0 0 0 0,-1 0 1 0 0,1 0-1 0 0,0 0 1 0 0,-1 0-1 0 0,1 0 1 0 0,-1 0-1 0 0,1 0 1 0 0,-1 0-1 0 0,1 0 1 0 0,-1 1-1 0 0,1-1 0 0 0,0 0 1 0 0,-1 0-1 0 0,1 0 1 0 0,-1 1-1 0 0,1-1 1 0 0,0 0-1 0 0,-1 1 1 0 0,1-1-1 0 0,0 0 1 0 0,-1 1-1 0 0,1-1 1 0 0,0 1-1 0 0,0-1 0 0 0,-1 0 1 0 0,1 1-10 0 0,-1 14 186 0 0,1-13-167 0 0,1 0 1 0 0,-1 0-1 0 0,0 1 0 0 0,0-1 0 0 0,-1 0 0 0 0,1 0 1 0 0,0 0-1 0 0,-1 1 0 0 0,1-1 0 0 0,-1 0 1 0 0,0 0-20 0 0,-3 6 58 0 0,-8 18 105 0 0,8-15-128 0 0,-3 7 21 0 0,5 1 16 0 0,2-12-48 0 0,-1 0 1 0 0,0-1-1 0 0,-1 1 1 0 0,0 0-1 0 0,0 2-24 0 0,-3 8 46 0 0,0 15 42 0 0,0-16-44 0 0,3-9-20 0 0,0 0-1 0 0,1 0 0 0 0,-1 0 1 0 0,1 0-1 0 0,1 2-23 0 0,0 31 14 0 0,0-16-2 0 0,0-6 30 0 0,-1-13-35 0 0,1-3-4 0 0,14 22-2 0 0,-9-13 10 0 0,6 7 138 0 0,-8-15-12 0 0,0-2-62 0 0,6-2-20 0 0,-6 1-10 0 0,8-3 59 0 0,-6-2-62 0 0,-5 4-42 0 0,0 1 1 0 0,1-1-1 0 0,-1 1 0 0 0,1-1 0 0 0,-1 1 0 0 0,1-1 1 0 0,-1 1-1 0 0,1-1 0 0 0,-1 1 0 0 0,1-1 1 0 0,-1 1-1 0 0,1 0 0 0 0,0-1 0 0 0,-1 1 0 0 0,1 0 1 0 0,0 0-1 0 0,-1-1 0 0 0,1 1 0 0 0,0 0 0 0 0,-1 0 1 0 0,1 0-1 0 0,0 0 0 0 0,-1 0 0 0 0,1 0 0 0 0,0 0 1 0 0,-1 0-1 0 0,1 0 0 0 0,-1 0 0 0 0,1 0 0 0 0,0 0 0 0 0,-1 0 0 0 0,1 0 0 0 0,-1 0-1 0 0,1 0 1 0 0,-1 0 0 0 0,1 0 0 0 0,-1 0 0 0 0,1 0 0 0 0,-1 0 0 0 0,1-1 0 0 0,-1 1 0 0 0,1 0 0 0 0,-1 0 0 0 0,0 0 0 0 0,1-1 0 0 0,-1 1 0 0 0,1 0 0 0 0,-1-1 0 0 0,0 1 0 0 0,1 0 0 0 0,-1-1 0 0 0,1 1 0 0 0,-1 0 0 0 0,0-1 0 0 0,0 1 0 0 0,1-1 0 0 0,7-6 17 0 0,3 4 17 0 0,-10 3-28 0 0,1 0-1 0 0,-1-1 1 0 0,1 1-1 0 0,-1 0 1 0 0,1-1-1 0 0,-1 1 1 0 0,1-1-1 0 0,-1 1 0 0 0,0-1 1 0 0,1 1-1 0 0,-1-1 1 0 0,0 0-1 0 0,1 0 1 0 0,-1 0-1 0 0,0 0 1 0 0,0 0-1 0 0,0 0 1 0 0,0 0-1 0 0,0 0 1 0 0,1-2-6 0 0,8-17 60 0 0,14-20 10 0 0,-15 25-36 0 0,-2-1 0 0 0,0 0 0 0 0,0 0 0 0 0,3-16-34 0 0,-5 16 6 0 0,-4 14-3 0 0,-1-1 1 0 0,1 0 0 0 0,-1 1-1 0 0,0-1 1 0 0,1 0 0 0 0,-1 0-1 0 0,-1 1 1 0 0,1-3-4 0 0,0 3 4 0 0,0 1 1 0 0,0-1 0 0 0,0 0-1 0 0,0 0 1 0 0,0 0-1 0 0,0 0 1 0 0,0 0 0 0 0,1 1-1 0 0,-1-1 1 0 0,1 0 0 0 0,0-2-5 0 0,4-4 31 0 0,-4 7-26 0 0,0 0-1 0 0,0-1 1 0 0,0 1 0 0 0,-1-1-1 0 0,1 1 1 0 0,0-1-1 0 0,-1 1 1 0 0,1-1 0 0 0,-1 0-1 0 0,1 1 1 0 0,-1-1-1 0 0,0 1 1 0 0,0-1 0 0 0,0 0-5 0 0,0-14 64 0 0,3 0-48 0 0,7 3-6 0 0,-3 10 42 0 0,2 3-54 0 0,-6 1 6 0 0,10-1-19 0 0,-13 0 14 0 0,0 0 0 0 0,0 0 0 0 0,0-1 0 0 0,0 1 0 0 0,0 0 0 0 0,1 0 0 0 0,-1 0 0 0 0,0 0 0 0 0,0 0 0 0 0,0 0 0 0 0,0 0 0 0 0,0 0 0 0 0,0 0-1 0 0,0 0 1 0 0,0 0 0 0 0,0 0 0 0 0,0 0 0 0 0,1 0 0 0 0,-1 1 0 0 0,0-1 0 0 0,0 0 0 0 0,0 0 0 0 0,0 0 0 0 0,0 0 0 0 0,0 0 0 0 0,0 0 0 0 0,0 0 0 0 0,0 0 0 0 0,0 0 0 0 0,0 0 0 0 0,0 0 0 0 0,0 0 0 0 0,0 0 0 0 0,1 0 0 0 0,-1 0 0 0 0,0 0 0 0 0,0 1 0 0 0,0-1 0 0 0,0 0 0 0 0,0 0 0 0 0,0 0 0 0 0,0 0 0 0 0,0 0 0 0 0,0 0 0 0 0,0 0 0 0 0,0 0 0 0 0,0 0-1 0 0,0 0 1 0 0,0 1 0 0 0,0-1 0 0 0,0 0 0 0 0,0 0 0 0 0,0 0 0 0 0,0 0 0 0 0,0 0 0 0 0,0 0 0 0 0,0 0 1 0 0,0 2-3 0 0,0 0 0 0 0,1 0 0 0 0,-1-1 0 0 0,1 1 0 0 0,-1 0 0 0 0,1-1 0 0 0,0 1 0 0 0,-1 0 0 0 0,1-1 0 0 0,0 1 0 0 0,0-1 0 0 0,0 1 0 0 0,1-1 0 0 0,-1 1 0 0 0,0-1 0 0 0,1 1 3 0 0,0-1-2 0 0,-1 1 0 0 0,1-1 0 0 0,-1 1 1 0 0,1-1-1 0 0,-1 1 0 0 0,0 0 0 0 0,0 0 1 0 0,0-1-1 0 0,0 1 0 0 0,0 0 0 0 0,-1 0 0 0 0,1 0 1 0 0,0 0-1 0 0,-1 0 0 0 0,1 0 0 0 0,-1 0 1 0 0,0 1 1 0 0,0-1-3 0 0,0 1 0 0 0,0-1 0 0 0,1 0 0 0 0,-1 1 1 0 0,0-1-1 0 0,1 1 0 0 0,0-1 0 0 0,-1 0 1 0 0,1 0-1 0 0,0 1 0 0 0,0-1 0 0 0,1 0 3 0 0,-1 1-1 0 0,0-1-1 0 0,0 1 0 0 0,0-1 1 0 0,0 1-1 0 0,0 0 0 0 0,0-1 1 0 0,-1 1-1 0 0,1 0 0 0 0,-1 0 1 0 0,0-1-1 0 0,0 1 0 0 0,0 0 2 0 0,0 3 11 0 0,1-1-1 0 0,0 0 0 0 0,0 0 0 0 0,0 0 1 0 0,2 5-11 0 0,-1-5 16 0 0,0 1-1 0 0,-1 0 1 0 0,1-1 0 0 0,-1 1 0 0 0,-1 0 0 0 0,1 1-16 0 0,-1 42 212 0 0,0 86 298 0 0,0-77-264 0 0,0-5 19 0 0,0 1 65 0 0,-1-34-248 0 0,-3 2 40 0 0,-11 47 341 0 0,6-27-201 0 0,1-13-54 0 0,-5 2-3 0 0,5-12-93 0 0,-3 15 144 0 0,-7-7-46 0 0,12-19-114 0 0,0 1 0 0 0,0 0-1 0 0,0 1-95 0 0,-1 5 119 0 0,5-8-70 0 0,-1-1 1 0 0,-1 0-1 0 0,1 0 0 0 0,-1 0 1 0 0,0-1-1 0 0,-3 5-49 0 0,-1-4 74 0 0,1 1 0 0 0,-2-1 1 0 0,1-1-1 0 0,-6 3-74 0 0,-15 11 168 0 0,12-5-90 0 0,15-12-71 0 0,1-1 0 0 0,-1 1 0 0 0,0-1 0 0 0,0 1 0 0 0,0-1 1 0 0,0 0-1 0 0,0 0 0 0 0,-1 0 0 0 0,1 0 0 0 0,0-1 0 0 0,0 1 0 0 0,-1 0 0 0 0,1-1 1 0 0,-1 1-8 0 0,-10 2 30 0 0,1 3 8 0 0,10-5-36 0 0,1 0-1 0 0,-1 0 1 0 0,1-1 0 0 0,-1 1 0 0 0,1 0 0 0 0,-1-1 0 0 0,1 1 0 0 0,-1-1 0 0 0,0 0 0 0 0,1 1 0 0 0,-1-1 0 0 0,0 0 0 0 0,0 0-1 0 0,1 0-1 0 0,-52 0-3 0 0,41 0-34 0 0,0 0-37 0 0,11 0 56 0 0,-1 0 0 0 0,0-1-1 0 0,1 1 1 0 0,-1 0 0 0 0,0-1 0 0 0,1 1 0 0 0,-1-1 0 0 0,1 1 0 0 0,-1-1 0 0 0,1 0 0 0 0,-1 1 0 0 0,1-1-1 0 0,-1 0 1 0 0,1 0 18 0 0,-7-4-88 0 0,3 2 73 0 0,2 1-62 0 0,0 0-55 0 0,1 0-48 0 0,0 0-93 0 0,1-1-52 0 0,1-3-236 0 0,0-2-57 0 0,0 2 185 0 0,0 0-84 0 0,0 4 306 0 0,0 0-35 0 0,0 0 10 0 0,0 1-34 0 0,0-1-38 0 0,0 1-44 0 0,0-1-47 0 0,0 1-42 0 0,0-1-40 0 0,0 0-33 0 0,0 1-140 0 0,0-1-34 0 0,0-4-1492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38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33 8784 0 0,'0'0'197'0'0,"0"0"24"0"0,-3-3 19 0 0,0 0-135 0 0,1 1-11 0 0,-22-9-39 0 0,13 6-26 0 0,1 1 53 0 0,-4-1 194 0 0,-2 5 413 0 0,12 1-531 0 0,-1-1-55 0 0,0 3 166 0 0,-6 7-21 0 0,8-7-71 0 0,1-2-65 0 0,-1 0-41 0 0,-1-1-38 0 0,0 0-11 0 0,2 0 29 0 0,1 1-41 0 0,0 0 0 0 0,0-1 0 0 0,0 1 1 0 0,0 0-1 0 0,0 0 0 0 0,1-1 1 0 0,-1 1-1 0 0,0 0 0 0 0,0 0 0 0 0,1 0 1 0 0,-1 0-1 0 0,1 0 0 0 0,-1 0 0 0 0,1 0 1 0 0,-1 0-1 0 0,1 1-10 0 0,-7 9 122 0 0,-3-6 0 0 0,3 5-14 0 0,-2 12 0 0 0,4 4-12 0 0,-8 0 42 0 0,5-13-86 0 0,2 0-40 0 0,5-8-3 0 0,1-1-1 0 0,-1 1 0 0 0,1-1 1 0 0,-1 1-1 0 0,1-1 0 0 0,1 3-8 0 0,-1 4 4 0 0,0-9-2 0 0,0-1-1 0 0,-1 1 1 0 0,1 0 0 0 0,0-1 0 0 0,0 1 0 0 0,-1-1 0 0 0,1 1 0 0 0,-1-1 0 0 0,0 1 0 0 0,1-1-1 0 0,-1 0 1 0 0,0 1 0 0 0,0-1-2 0 0,-5 12 29 0 0,4-2-27 0 0,0-1-1 0 0,1 0 1 0 0,1 1 0 0 0,-1-1-1 0 0,2 1 1 0 0,0 3-2 0 0,0 17 1 0 0,-1-29-1 0 0,0-1 1 0 0,0 1 0 0 0,1 0 0 0 0,-1-1 0 0 0,0 1-1 0 0,1 0 1 0 0,-1-1 0 0 0,1 1 0 0 0,0-1 0 0 0,-1 1 0 0 0,1-1-1 0 0,0 1 1 0 0,0-1 0 0 0,0 1 0 0 0,0-1 0 0 0,0 0-1 0 0,0 0 1 0 0,1 1-1 0 0,2 4 68 0 0,-5 4-54 0 0,1-10-6 0 0,0 0-7 0 0,0 0 0 0 0,0 0 0 0 0,0 0 0 0 0,0 0 0 0 0,0 0 0 0 0,0 0 0 0 0,0 0 1 0 0,0 1-1 0 0,0-1 0 0 0,0 0 0 0 0,0 0 0 0 0,0 0 0 0 0,0 0 0 0 0,0 0 0 0 0,0 0 1 0 0,0 0-1 0 0,0 0 0 0 0,0 0 0 0 0,0 0 0 0 0,0 1 0 0 0,0-1 0 0 0,0 0 0 0 0,0 0 1 0 0,0 0-1 0 0,0 0 0 0 0,0 0 0 0 0,0 0 0 0 0,0 0 0 0 0,0 0 0 0 0,0 0 0 0 0,0 0 1 0 0,0 0-1 0 0,0 0 0 0 0,1 0 0 0 0,-1 0 0 0 0,0 1 0 0 0,0-1 0 0 0,0 0 0 0 0,0 0 1 0 0,0 0-1 0 0,0 0 0 0 0,0 0 0 0 0,0 0 0 0 0,0 0 0 0 0,0 0 0 0 0,0 0 0 0 0,1 0 1 0 0,-1 0-1 0 0,0 0 0 0 0,0 0 0 0 0,0 0 0 0 0,0 0 0 0 0,0 0 0 0 0,0 0 0 0 0,0 0 0 0 0,0 0 1 0 0,0-1-2 0 0,4 1 10 0 0,9 0 40 0 0,-1 3 54 0 0,-10-2-98 0 0,-2-1 2 0 0,1 1 0 0 0,0-1-1 0 0,0 1 1 0 0,-1-1 0 0 0,1 1 0 0 0,0-1-1 0 0,0 1 1 0 0,0-1 0 0 0,0 0 0 0 0,0 1-1 0 0,0-1 1 0 0,0 0 0 0 0,0 0-1 0 0,0 0 1 0 0,0 0 0 0 0,0 0 0 0 0,0 0-1 0 0,0 0 1 0 0,0 0 0 0 0,0 0 0 0 0,-1 0-1 0 0,1-1 1 0 0,0 1 0 0 0,0 0-1 0 0,0-1 1 0 0,0 1 0 0 0,0-1 0 0 0,0 1-1 0 0,0-1 1 0 0,-1 1 0 0 0,2-1-8 0 0,-1 0 6 0 0,1 0 10 0 0,0 1 1 0 0,-1-1 0 0 0,1 1 0 0 0,0-1 0 0 0,0 1 0 0 0,0 0-1 0 0,0 0 1 0 0,0 0 0 0 0,0 0 0 0 0,0 0 0 0 0,1 0-17 0 0,-1 1 17 0 0,-1-1 0 0 0,1 0 1 0 0,0 0-1 0 0,0 0 0 0 0,0 0 1 0 0,0 0-1 0 0,0-1 1 0 0,0 1-1 0 0,0-1 0 0 0,-1 1 1 0 0,2-1-18 0 0,7-4 117 0 0,-1-1 1 0 0,0 1 0 0 0,8-7-118 0 0,1-5 111 0 0,-4 4-7 0 0,-11 7 8 0 0,-2-1-82 0 0,0 2-15 0 0,9-14 10 0 0,-4-7 34 0 0,0 13-41 0 0,-5 11-14 0 0,0 1 1 0 0,-1 0-1 0 0,1-1 0 0 0,0 1 1 0 0,-1-1-1 0 0,1 1 0 0 0,-1-1 1 0 0,1 1-1 0 0,-1-1 0 0 0,0 1 1 0 0,1-1-1 0 0,-1 0 1 0 0,0 1-5 0 0,-1-5 3 0 0,1 1 1 0 0,1 0 0 0 0,-1-1 0 0 0,1 1 0 0 0,-1 0 0 0 0,2 0 0 0 0,0-3-4 0 0,6-10 45 0 0,-7 13-44 0 0,0 0 0 0 0,0 1 1 0 0,0-1-1 0 0,-1 0 1 0 0,1 0-1 0 0,-1 1 1 0 0,-1-1-1 0 0,1 0 1 0 0,-1-2-2 0 0,0-4 9 0 0,0-1 15 0 0,2 3 1 0 0,13-20-20 0 0,-12 16-17 0 0,-2 29-43 0 0,-1-7 54 0 0,1 0 0 0 0,0 0 0 0 0,1 0 0 0 0,0 0 0 0 0,1 4 1 0 0,4-1 0 0 0,-5-10 0 0 0,0-1 0 0 0,0 1 0 0 0,-1-1 0 0 0,1 1 0 0 0,0-1 0 0 0,-1 1 0 0 0,1-1 0 0 0,-1 1 0 0 0,0 0 0 0 0,1-1 0 0 0,-1 1 0 0 0,0 0 0 0 0,0-1 0 0 0,0 1 0 0 0,0 13 8 0 0,-1-5 3 0 0,1-1 0 0 0,0 1 0 0 0,1 0 0 0 0,0-1 1 0 0,1 2-12 0 0,4 2 13 0 0,-5-11-10 0 0,0-1 1 0 0,0 0 0 0 0,-1 1-1 0 0,1-1 1 0 0,0 1-1 0 0,-1-1 1 0 0,1 1 0 0 0,-1-1-1 0 0,0 1 1 0 0,0-1-1 0 0,1 1 1 0 0,-1 0 0 0 0,0-1-4 0 0,0 15 22 0 0,2 0 21 0 0,6-1-95 0 0,-2-7 175 0 0,-6-7-128 0 0,2 2-91 0 0,0 0 0 0 0,0 1-39 0 0,1 1-43 0 0,1 3-50 0 0,-4-6 5 0 0,1-1-37 0 0,0 2-360 0 0,-1-1 82 0 0,0 0-52 0 0,0 1-697 0 0,0-1-552 0 0,0-1-1046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36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49 189 7400 0 0,'13'14'216'0'0,"-11"-11"-53"0"0,-1 0-82 0 0,-1 6-42 0 0,-1-6 31 0 0,2 3 102 0 0,1-1 37 0 0,3 0 283 0 0,-4-5-451 0 0,-1 0 0 0 0,1 1 0 0 0,-1-1 1 0 0,1 1-1 0 0,-1-1 0 0 0,1 1 0 0 0,-1-1 0 0 0,1 1 1 0 0,-1-1-1 0 0,1 1 0 0 0,-1-1 0 0 0,0 1 0 0 0,1 0 1 0 0,-1-1-1 0 0,0 1 0 0 0,0 0 0 0 0,1-1 0 0 0,-1 1 1 0 0,0 0-1 0 0,0-1 0 0 0,0 1 0 0 0,0 0 0 0 0,0-1 1 0 0,0 1-1 0 0,0 0 0 0 0,0 0-41 0 0,0 6 330 0 0,0-5-214 0 0,-1 0-1 0 0,1 0 1 0 0,0 0 0 0 0,1 0-1 0 0,-1 1 1 0 0,0-1 0 0 0,1 0-1 0 0,-1 0 1 0 0,1 0 0 0 0,0 1-116 0 0,1 1 183 0 0,0 1 33 0 0,7 10 545 0 0,-4-6-298 0 0,-2-4-183 0 0,0 0-77 0 0,-1-1-37 0 0,2 13 436 0 0,-5 13 145 0 0,1-14-322 0 0,0 10 6 0 0,0 12 84 0 0,1-29-452 0 0,5-3-21 0 0,-5-6-40 0 0,-1 1 1 0 0,1-1-1 0 0,0 1 0 0 0,-1-1 1 0 0,1 1-1 0 0,-1-1 1 0 0,1 1-1 0 0,-1 0 1 0 0,1-1-1 0 0,-1 1 0 0 0,0-1 1 0 0,1 1-1 0 0,-1 0 1 0 0,0 0-1 0 0,1-1 1 0 0,-1 1-1 0 0,0 0 0 0 0,0 0 1 0 0,1-1-1 0 0,-1 1 1 0 0,0 0-1 0 0,0 0 0 0 0,0-1 1 0 0,0 1-1 0 0,0 0 1 0 0,0 0-1 0 0,-1 0-2 0 0,2 2 2 0 0,-1-1 0 0 0,-1 1 0 0 0,1 0 0 0 0,0 0 0 0 0,-1 0 0 0 0,1 0 0 0 0,-1 0-3 0 0,-7 5 2 0 0,8-7-1 0 0,0-1 0 0 0,-1 0 0 0 0,1 0 0 0 0,-1 1 0 0 0,1-1 0 0 0,0 0 0 0 0,-1 1 0 0 0,1-1 0 0 0,0 1 0 0 0,-1-1 0 0 0,1 0 0 0 0,0 1 0 0 0,0-1 0 0 0,-1 1 0 0 0,1-1 0 0 0,0 1 0 0 0,0-1 0 0 0,0 1 0 0 0,-1-1 0 0 0,1 1 0 0 0,0-1 0 0 0,0 1 0 0 0,0-1 0 0 0,0 1 0 0 0,0-1 0 0 0,0 1 0 0 0,0-1 0 0 0,0 1 0 0 0,1-1-1 0 0,-1 1 1 0 0,0 0 0 0 0,0-1 0 0 0,0 1 0 0 0,0-1 0 0 0,0 1 0 0 0,0-1-1 0 0,0 1 1 0 0,0 0 0 0 0,0-1 0 0 0,0 1 0 0 0,0-1 0 0 0,-1 1 0 0 0,1-1-1 0 0,0 1 1 0 0,0-1 0 0 0,-1 1 0 0 0,1 0 0 0 0,0-1 0 0 0,0 0 0 0 0,-1 1-1 0 0,1-1 1 0 0,-1 1 0 0 0,1-1 0 0 0,0 1 0 0 0,-1-1 0 0 0,1 0-1 0 0,-1 1 1 0 0,1-1 0 0 0,-1 0 0 0 0,-6 1-53 0 0,5-1-71 0 0,2 0-57 0 0,0 3-260 0 0,0-1 329 0 0,0 0 9 0 0,0-1-14 0 0,0 0-41 0 0,0 0-10 0 0,0 1-41 0 0,0-1-45 0 0,0-1-51 0 0,0 1-55 0 0,0 0-52 0 0,0-1-45 0 0,0 0-40 0 0,0 1-144 0 0,0-1-39 0 0,0 0-175 0 0,0 0-469 0 0</inkml:trace>
  <inkml:trace contextRef="#ctx0" brushRef="#br0" timeOffset="269.2">17 47 8864 0 0,'0'0'200'0'0,"-3"0"33"0"0,3 0-217 0 0,-1 1 1 0 0,0-2-1 0 0,1 1 1 0 0,-1 0-1 0 0,0 0 1 0 0,1 0-1 0 0,-1 0 1 0 0,0 0-1 0 0,1 0 0 0 0,-1-1 1 0 0,0 1-1 0 0,1 0 1 0 0,-1 0-1 0 0,0-1 1 0 0,1 1-17 0 0,-1-1 14 0 0,1 0 1 0 0,0 0 0 0 0,-1 1 0 0 0,1-1 0 0 0,0 0-1 0 0,0 0 1 0 0,-1 0 0 0 0,1 1 0 0 0,0-1-1 0 0,0 0 1 0 0,0 0 0 0 0,0 0 0 0 0,0 0-1 0 0,0 0-14 0 0,0-13 90 0 0,0 12-13 0 0,0 2 88 0 0,-1-3 93 0 0,1 1-113 0 0,0-1-69 0 0,1 0-40 0 0,-1 1 55 0 0,0-1 173 0 0,0 3-237 0 0,0 0-37 0 0,1 0-93 0 0,0 0-103 0 0,-1 0 51 0 0,1 0-41 0 0,0 0-43 0 0,0 0-41 0 0,1 0-382 0 0,1 0-271 0 0,3 0-622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36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191 443 7464 0 0,'0'0'216'0'0,"0"0"41"0"0,-3 0 47 0 0,-9-3-7 0 0,-2-7 45 0 0,11 7-33 0 0,1 6-45 0 0,-13 7-5 0 0,3-7-35 0 0,7-1 5 0 0,1 2-152 0 0,0 0-23 0 0,0 0 0 0 0,1-1 0 0 0,-1 1 0 0 0,1 0 0 0 0,-1 2-54 0 0,-1 5 108 0 0,4-9-85 0 0,0 0 0 0 0,0 1 0 0 0,0-1 0 0 0,-1 0 0 0 0,1 0 0 0 0,-1 0 0 0 0,1 0 1 0 0,-1 0-1 0 0,0 0-23 0 0,-2 2 45 0 0,0 0 1 0 0,0 1 0 0 0,0-1-1 0 0,1 1 1 0 0,-2 1-46 0 0,4-3 15 0 0,0 0 0 0 0,0-1 1 0 0,0 1-1 0 0,0 0 0 0 0,0 0 0 0 0,1 0 1 0 0,-1 0-1 0 0,1 0 0 0 0,0 0 0 0 0,0-1 1 0 0,0 2-16 0 0,0-1 11 0 0,0 0 0 0 0,0 0 1 0 0,0 0-1 0 0,-1 0 0 0 0,1 0 1 0 0,-1 0-1 0 0,0 0 0 0 0,0 0 1 0 0,0 0-1 0 0,0 0 0 0 0,0 0 1 0 0,0 0-1 0 0,-1-1 0 0 0,0 1 1 0 0,1 0-1 0 0,-2 0-11 0 0,1 0 5 0 0,0 1-1 0 0,0-1 1 0 0,1 1-1 0 0,-1 0 1 0 0,1 0-1 0 0,-1 2-4 0 0,-2 24 64 0 0,4-27-59 0 0,0 0 0 0 0,0 1 1 0 0,-1-1-1 0 0,1 0 0 0 0,-1 0 1 0 0,0 0-1 0 0,0 1 0 0 0,0-1 1 0 0,-1 3-6 0 0,-4 9 21 0 0,5-6-18 0 0,-1 0 0 0 0,2 0 0 0 0,-1 0 0 0 0,1 0 0 0 0,1 3-3 0 0,-1 12 49 0 0,0 3-38 0 0,0-26-10 0 0,0 1 0 0 0,0 0 0 0 0,0-1 0 0 0,1 1 0 0 0,-1 0 0 0 0,0-1 0 0 0,0 1 0 0 0,1 0 0 0 0,-1-1 0 0 0,1 1-1 0 0,0-1 4 0 0,-1 0-1 0 0,1 0 1 0 0,0 1 0 0 0,0-1-1 0 0,0 0 1 0 0,0 0-1 0 0,0 0 1 0 0,0 0-1 0 0,0-1 1 0 0,0 1-1 0 0,0 0 1 0 0,1 0-4 0 0,0 0 1 0 0,-1-1 0 0 0,1 1 0 0 0,0-1 0 0 0,-1 0 0 0 0,1 1 0 0 0,0-1 0 0 0,-1 0 1 0 0,1 0-1 0 0,0 0 0 0 0,0 0-1 0 0,0 0-3 0 0,1 0 1 0 0,0 0 0 0 0,0 0 0 0 0,0-1-1 0 0,0 1 1 0 0,-1-1 0 0 0,2 0 2 0 0,2-6-49 0 0,-4 4 4 0 0,11-3-120 0 0,2-2 29 0 0,-11 6 87 0 0,0-1 0 0 0,-1 0 0 0 0,1 0 0 0 0,-1-1 0 0 0,3-2 49 0 0,2-3-127 0 0,-1-2-69 0 0,2-2-86 0 0,-9 12 261 0 0,3-3-97 0 0,2-3 14 0 0,2-5-50 0 0,-4 8 59 0 0,0 0-41 0 0,-1 0-17 0 0,1 1-44 0 0,0 0-51 0 0,0-1-57 0 0,0 2-124 0 0,0-1-85 0 0,-1 0-68 0 0,1 0-49 0 0,2-1-493 0 0</inkml:trace>
  <inkml:trace contextRef="#ctx0" brushRef="#br0" timeOffset="314.67">222 48 5672 0 0,'0'-9'296'0'0,"0"-13"-240"0"0,0 9-18 0 0,0 10 157 0 0,0 3 44 0 0,0 0 1 0 0,0 0-16 0 0,0 0-67 0 0,0 0-28 0 0,0 0-7 0 0,0 0 22 0 0,0 0 101 0 0,0 0 47 0 0,3 3 11 0 0,6 11 1 0 0,-8-11-223 0 0,0 1 0 0 0,0 0 0 0 0,-1 0 0 0 0,1-1 0 0 0,-1 1 1 0 0,0 0-1 0 0,0 0-81 0 0,3 11 260 0 0,9 1 17 0 0,1 1-17 0 0,-9 1-41 0 0,-5-8-133 0 0,1 10 83 0 0,3-3 26 0 0,24 75 523 0 0,-25-78-587 0 0,-1-1 0 0 0,1 0 1 0 0,-2 1-1 0 0,0-1 0 0 0,-1 9-131 0 0,-1 18 280 0 0,2 116 600 0 0,0-123-663 0 0,0 2 34 0 0,0 4 81 0 0,0 1 69 0 0,0 2 86 0 0,0 2 99 0 0,0-41-562 0 0,0-3-114 0 0,0 0-62 0 0,0 0 64 0 0,0 0-61 0 0,0 0-75 0 0,0 0 67 0 0,0 0-35 0 0,0 0-38 0 0,0 0-35 0 0,0 0-361 0 0,0 0 85 0 0,0 0-48 0 0,0 0-696 0 0,0 0-546 0 0,0 0-1040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33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8032 0 0,'0'0'182'0'0,"0"0"29"0"0,0 0 12 0 0,3 0-37 0 0,2 0-153 0 0,9 0-21 0 0,-7 0 82 0 0,-5 0 71 0 0,-1 0 191 0 0,2 0 327 0 0,-1 0-455 0 0,2 0 69 0 0,13 0 862 0 0,-10 0-725 0 0,-3 0-259 0 0,-1 0-45 0 0,0 0-52 0 0,-1 0-62 0 0,0 0 514 0 0,-1 0-224 0 0,1 0-132 0 0,2 0-41 0 0,2 0 12 0 0,-5 0-141 0 0,-1 0-1 0 0,0 0 0 0 0,0 0 1 0 0,0 0-1 0 0,0 0 0 0 0,0 0 1 0 0,0 0-1 0 0,0 0 0 0 0,0 0 1 0 0,0 0-1 0 0,0 0 0 0 0,0 0 1 0 0,1 0-1 0 0,-1 0 0 0 0,0 0 1 0 0,0 0-1 0 0,0 0 0 0 0,0 0 1 0 0,0 0-1 0 0,0 0 0 0 0,0 0 1 0 0,0 0-1 0 0,0 0 1 0 0,0 0-1 0 0,1 0 0 0 0,-1 0 1 0 0,0 0-1 0 0,0 1 0 0 0,0-1 1 0 0,0 0-1 0 0,0 0 0 0 0,0 0 1 0 0,0 0-1 0 0,0 0 0 0 0,0 0 1 0 0,0 0-1 0 0,0 0 0 0 0,0 0 1 0 0,0 0-1 0 0,0 0 0 0 0,0 0 1 0 0,0 1-1 0 0,0-1 0 0 0,0 0 1 0 0,0 0-1 0 0,0 0 0 0 0,0 0 1 0 0,0 0-1 0 0,0 0 0 0 0,0 0 1 0 0,0 0-1 0 0,0 0 1 0 0,0 0-1 0 0,0 1 0 0 0,0-1 1 0 0,0 0-1 0 0,0 0-3 0 0,3 12 159 0 0,-3-11-145 0 0,1 0-1 0 0,-1 0 1 0 0,1 0-1 0 0,0 0 1 0 0,0 0-1 0 0,-1 0 1 0 0,1 0-1 0 0,0 0 1 0 0,0 0-1 0 0,0 0 0 0 0,0 0 1 0 0,0-1-1 0 0,0 1 1 0 0,1 0-14 0 0,5 2 91 0 0,-7-3-82 0 0,1 0 0 0 0,-1 1 0 0 0,1-1 1 0 0,-1 0-1 0 0,1 0 0 0 0,-1 0 0 0 0,1 1 0 0 0,-1-1 0 0 0,0 0 1 0 0,1 1-1 0 0,-1-1 0 0 0,1 0 0 0 0,-1 1 0 0 0,0-1 1 0 0,1 0-1 0 0,-1 1 0 0 0,0-1 0 0 0,1 1 0 0 0,-1-1 1 0 0,0 1-1 0 0,0-1 0 0 0,0 0 0 0 0,1 1 0 0 0,-1-1 0 0 0,0 1 1 0 0,0-1-1 0 0,0 1 0 0 0,0-1 0 0 0,0 1 0 0 0,0-1 1 0 0,0 1-1 0 0,0 0 0 0 0,0-1 0 0 0,0 1 0 0 0,0-1 0 0 0,0 1 1 0 0,0-1-1 0 0,0 1-9 0 0,1 10 162 0 0,6 1 22 0 0,-6-10-161 0 0,-1-1 0 0 0,1 1 0 0 0,0-1 0 0 0,0 1 0 0 0,0 0 0 0 0,-1-1-1 0 0,1 1 1 0 0,-1 0 0 0 0,1 0 0 0 0,-1-1 0 0 0,0 1 0 0 0,0 0 0 0 0,0 0-23 0 0,2 14 147 0 0,4-1-43 0 0,0 1 0 0 0,-4 3 49 0 0,-2-7-71 0 0,0 33 258 0 0,0-29-236 0 0,0 11 111 0 0,0-2-46 0 0,0 4-9 0 0,0 12 29 0 0,0-37-170 0 0,4 28 152 0 0,3-7-33 0 0,-5-18-104 0 0,0 10 93 0 0,-9 3-27 0 0,2-8-38 0 0,3 3 22 0 0,0 0 0 0 0,1-1 0 0 0,1 1-1 0 0,1 10-83 0 0,0-1 89 0 0,-1-14-57 0 0,0 62 118 0 0,0-72-148 0 0,0 1 1 0 0,0 0-1 0 0,0 0 0 0 0,0-1 1 0 0,0 1-1 0 0,0 0 1 0 0,0-1-1 0 0,0 1 0 0 0,0 0 1 0 0,-1-1-1 0 0,1 1 1 0 0,0 0-1 0 0,0-1 1 0 0,-1 1-1 0 0,1-1 0 0 0,-1 1 1 0 0,1-1-1 0 0,0 1 1 0 0,-1 0-1 0 0,1-1 0 0 0,-1 0 1 0 0,1 1-1 0 0,-1-1 1 0 0,1 1-1 0 0,-1-1 1 0 0,0 1-3 0 0,1-1 0 0 0,-1 0 0 0 0,1 1 0 0 0,-1-1 0 0 0,0 1 0 0 0,1-1 0 0 0,0 1 1 0 0,-1-1-1 0 0,1 1 0 0 0,-1-1 0 0 0,1 1 0 0 0,-1-1 0 0 0,1 1 0 0 0,0 0 1 0 0,0-1-1 0 0,-1 1 0 0 0,1-1 0 0 0,0 1 0 0 0,0 0 0 0 0,0-1 1 0 0,-1 1-1 0 0,1 0 0 0 0,0-1 0 0 0,0 1 0 0 0,0 0 0 0 0,0 0 0 0 0,0-1 0 0 0,0 2 93 0 0,0 0-58 0 0,0-1-57 0 0,0 1-51 0 0,0 0-50 0 0,0 0-46 0 0,0-1-43 0 0,0 1-40 0 0,0 0-98 0 0,0 0-48 0 0,0 0-41 0 0,0 0-37 0 0,0 0-135 0 0,0 0-35 0 0,0 1-1408 0 0,0-1-126 0 0,0-1-1238 0 0</inkml:trace>
  <inkml:trace contextRef="#ctx0" brushRef="#br0" timeOffset="507.74">142 111 6744 0 0,'0'0'198'0'0,"0"0"-50"0"0,0 0-5 0 0,0 0 56 0 0,0 0 174 0 0,0 0 319 0 0,0 0 20 0 0,0 0-23 0 0,0 0-122 0 0,0 0-58 0 0,3 0-11 0 0,2-1-309 0 0,6-3 488 0 0,-7 1-439 0 0,0 0-113 0 0,-3 2-106 0 0,0 0-35 0 0,2-2 274 0 0,0 2-94 0 0,0 0-59 0 0,1 1-54 0 0,-1 0-11 0 0,0-1 40 0 0,5-3 72 0 0,2-1 68 0 0,6-1 52 0 0,-3 1-122 0 0,11-3 159 0 0,-9 2-136 0 0,-6 3-86 0 0,4-2-24 0 0,3 2 53 0 0,-2 3-46 0 0,5-2 12 0 0,-3-3-20 0 0,-13 3-53 0 0,0 1-1 0 0,0 0 1 0 0,0 0-1 0 0,0 0 1 0 0,1 0-1 0 0,-1 1 0 0 0,0-1 1 0 0,0 1-1 0 0,1 0-8 0 0,-2 0 3 0 0,1 0 1 0 0,0 0-1 0 0,-1-1 0 0 0,1 1 0 0 0,-1 0 0 0 0,1-1 0 0 0,-1 0 0 0 0,0 0 1 0 0,1 0-1 0 0,-1 0 0 0 0,2-1-3 0 0,-1 1 2 0 0,-1 0-1 0 0,0 0 1 0 0,1 0 0 0 0,-1 0-1 0 0,1 0 1 0 0,-1 1 0 0 0,1-1-1 0 0,-1 1 1 0 0,1-1 0 0 0,-1 1 0 0 0,3 0-2 0 0,58 0-12 0 0,-50-2-81 0 0,-2-4-102 0 0,-1 1-116 0 0,-4 3 108 0 0,1 1-34 0 0,9 1-304 0 0,0 0-3 0 0</inkml:trace>
  <inkml:trace contextRef="#ctx0" brushRef="#br0" timeOffset="886.53">79 411 7368 0 0,'0'0'165'0'0,"0"0"22"0"0,0 0 10 0 0,0 2-16 0 0,0 6-115 0 0,0-5-10 0 0,0-1 80 0 0,0-2 157 0 0,0 0 260 0 0,0 0 21 0 0,0 0-4 0 0,0 0-22 0 0,0 0-10 0 0,0 0-2 0 0,3 0-16 0 0,1 0-332 0 0,1 0 47 0 0,17 0 661 0 0,-11 0-552 0 0,-1 0-84 0 0,-6 0-180 0 0,0 0-39 0 0,7-1 178 0 0,1-5 31 0 0,2-1 9 0 0,-1 6-35 0 0,-2 1-115 0 0,14 2 142 0 0,-22-2-207 0 0,0-1-1 0 0,-1 1 1 0 0,1 0-1 0 0,-1-1 0 0 0,1 1 1 0 0,-1-1-1 0 0,1 0 1 0 0,1 0-44 0 0,4-4 103 0 0,-7 4-89 0 0,0 0 0 0 0,1 0 0 0 0,-1 0 0 0 0,1 1 0 0 0,-1-1 0 0 0,1 0 1 0 0,0 1-1 0 0,-1-1 0 0 0,1 1 0 0 0,-1-1 0 0 0,1 1 0 0 0,0 0 0 0 0,0 0 0 0 0,-1 0 0 0 0,2 0-14 0 0,1 0 9 0 0,0-1-1 0 0,0 1 1 0 0,0-1-1 0 0,0 0 1 0 0,0 0-1 0 0,-1 0 1 0 0,1-1-1 0 0,0 1 1 0 0,0-1-1 0 0,2-1-8 0 0,8-1 57 0 0,8 4-34 0 0,-14 1-23 0 0,11-1-1 0 0,10 0-3 0 0,-13-3-59 0 0,-9 0-21 0 0,-1 0-38 0 0,3-2-153 0 0,3 3-98 0 0,3 2-152 0 0</inkml:trace>
  <inkml:trace contextRef="#ctx0" brushRef="#br0" timeOffset="1213.73">852 426 9384 0 0,'0'0'208'0'0,"0"0"33"0"0,0 0 16 0 0,0 1-106 0 0,0 1-78 0 0,0 10-36 0 0,0-1 56 0 0,0-1 50 0 0,0-1 41 0 0,0 6 265 0 0,0 15 756 0 0,0-21-881 0 0,0 0-60 0 0,3-4 177 0 0,3 4-186 0 0,-1 7 216 0 0,-3 3 14 0 0,-2-5-203 0 0,0-11-229 0 0,0 11 249 0 0,0 0-55 0 0,0 0-48 0 0,0 0-40 0 0,0 3-13 0 0,0 0-35 0 0,0 35 133 0 0,0-49-306 0 0,1-1 99 0 0,-2 0 59 0 0,0 0-129 0 0,-2 3-90 0 0,2-2 18 0 0,-2 1-35 0 0,1 1-38 0 0,-1 0-42 0 0,2-3-20 0 0,1 0-40 0 0,-1-1-37 0 0,1 1-32 0 0,0 0-231 0 0,-1 1-54 0 0,1 1-754 0 0,0 3-599 0 0,0 2-1134 0 0</inkml:trace>
  <inkml:trace contextRef="#ctx0" brushRef="#br0" timeOffset="1214.73">663 158 8088 0 0,'0'0'182'0'0,"0"-2"29"0"0,0-9 12 0 0,0 11-220 0 0,0 0 0 0 0,0 0 1 0 0,0 0-1 0 0,0 0 0 0 0,0 0 0 0 0,0-1 1 0 0,0 1-1 0 0,0 0 0 0 0,0 0 0 0 0,0 0 1 0 0,0 0-1 0 0,0 0 0 0 0,0 0 1 0 0,0 0-1 0 0,0 0 0 0 0,0 0 0 0 0,0 0 1 0 0,0-1-1 0 0,0 1 0 0 0,0 0 0 0 0,0 0 1 0 0,0 0-1 0 0,0 0 0 0 0,0 0 1 0 0,0 0-1 0 0,0 0 0 0 0,0 0 0 0 0,0 0 1 0 0,0 0-1 0 0,0 0 0 0 0,0 0 1 0 0,-1 0-1 0 0,1 0 0 0 0,0-1 0 0 0,0 1 1 0 0,0 0-1 0 0,0 0 0 0 0,0 0 0 0 0,0 0 1 0 0,0 0-1 0 0,0 0 0 0 0,0 0 1 0 0,0 0-1 0 0,0 0 0 0 0,-1 0 0 0 0,1 0 1 0 0,0 0-1 0 0,0 0 0 0 0,0 0 0 0 0,0 0 1 0 0,0 0-1 0 0,0 0 0 0 0,0 0 1 0 0,0 0-1 0 0,0 0 0 0 0,0 0 0 0 0,-1 0-3 0 0,-9-3 39 0 0,10 3-39 0 0,0 0 0 0 0,-1 0 1 0 0,1-1-1 0 0,0 1 0 0 0,0 0 1 0 0,0 0-1 0 0,-1 0 0 0 0,1 0 1 0 0,0-1-1 0 0,0 1 0 0 0,0 0 1 0 0,0 0-1 0 0,0-1 0 0 0,0 1 1 0 0,-1 0-1 0 0,1 0 0 0 0,0 0 1 0 0,0-1-1 0 0,0 1 0 0 0,0 0 1 0 0,0 0-1 0 0,0-1 0 0 0,0 1 1 0 0,0 0-1 0 0,0 0 0 0 0,0-1 0 0 0,0 1 1 0 0,0 0-1 0 0,0 0 0 0 0,0-1 1 0 0,1 1-1 0 0,-1 0 0 0 0,0 0 1 0 0,0-1-1 0 0,0 1 0 0 0,0 0 1 0 0,0 0-1 0 0,0 0 0 0 0,1-1 1 0 0,-1 1-1 0 0,0 0 0 0 0,0 0 1 0 0,0 0-1 0 0,0 0 0 0 0,1-1 1 0 0,-1 1-1 0 0,1 0 5 0 0,-1-1 1 0 0,1 1 0 0 0,0 0 0 0 0,0-1-1 0 0,0 1 1 0 0,-1 0 0 0 0,1 0-1 0 0,0 0 1 0 0,0 0 0 0 0,0-1 0 0 0,0 1-1 0 0,0 0 1 0 0,-1 0 0 0 0,2 1-6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52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0 129 7136 0 0,'0'0'208'0'0,"0"0"-59"0"0,0 0-20 0 0,0 0 34 0 0,0 0 122 0 0,0 0 231 0 0,0 3 18 0 0,3 5-161 0 0,2-4-45 0 0,-5-4-302 0 0,1 1 0 0 0,0-1 0 0 0,-1 1 0 0 0,1-1 0 0 0,-1 1 0 0 0,1-1-1 0 0,-1 1 1 0 0,1-1 0 0 0,-1 1 0 0 0,1 0 0 0 0,-1-1 0 0 0,0 1 0 0 0,1 0 0 0 0,-1-1 0 0 0,0 1 0 0 0,1 0 0 0 0,-1-1 0 0 0,0 1 0 0 0,0 0 0 0 0,0 0 0 0 0,0-1 0 0 0,0 1 0 0 0,0 0 0 0 0,0 0 0 0 0,0 0-26 0 0,0 6 181 0 0,0-5-123 0 0,0 0 0 0 0,0 0 0 0 0,0 0 1 0 0,0 0-1 0 0,0 1 0 0 0,0-1 0 0 0,1 0 1 0 0,-1 0-1 0 0,1 0 0 0 0,0 1-58 0 0,3 5 136 0 0,8 18 229 0 0,-8-15-274 0 0,3 7 60 0 0,-5 1 54 0 0,-3-10-101 0 0,0 3 15 0 0,2-3-12 0 0,0-1 12 0 0,1 1 35 0 0,3 2-22 0 0,-1-1-14 0 0,-1-2-12 0 0,-2-1 14 0 0,0 2 38 0 0,-1-1-8 0 0,1 0-41 0 0,1-1-19 0 0,2 1-1 0 0,1 1 0 0 0,-3-2-1 0 0,-1 0 19 0 0,-1 2 41 0 0,0-4 104 0 0,0 1-104 0 0,0-2-85 0 0,0 1-41 0 0,0 10-49 0 0,0-8 62 0 0,0 0 92 0 0,0-4-15 0 0,0 0 39 0 0,0 0 21 0 0,0 0 40 0 0,0-1 44 0 0,0 1 47 0 0,0 0 52 0 0,0-1 54 0 0,0 1 60 0 0,0-1 63 0 0,0-27-348 0 0,0 0-79 0 0,0 1-56 0 0,0-44-16 0 0,0 39 7 0 0,1 22-31 0 0,-1 0 0 0 0,2-1 1 0 0,-1 1-1 0 0,1 0 0 0 0,-1 0 0 0 0,4-5-9 0 0,-3 7-2 0 0,-1 1 2 0 0,-1 1 0 0 0,1 0 0 0 0,0-1 0 0 0,-1 1 0 0 0,0 0 0 0 0,1-1 0 0 0,-1 1 0 0 0,-1-1 0 0 0,3-15 0 0 0,1 7 0 0 0,1 1 0 0 0,1 1 0 0 0,0-1 0 0 0,0 0 0 0 0,1 0 0 0 0,33-50 0 0 0,-30 48 0 0 0,-5 8 0 0 0,0 0 0 0 0,0 1 0 0 0,0-1 0 0 0,3-1 0 0 0,-4 3 0 0 0,0 1 0 0 0,0-1 0 0 0,0 0 0 0 0,0 0 0 0 0,-1-1 0 0 0,0 1 0 0 0,1-1 0 0 0,-3 3 0 0 0,0 0 0 0 0,1 1 0 0 0,-1-1 0 0 0,1 0 0 0 0,-1 0 0 0 0,1 0 0 0 0,-1 0 0 0 0,1 1 0 0 0,-1-1 0 0 0,1 0 0 0 0,0 1 0 0 0,-1-1 0 0 0,1 0 0 0 0,0 1 0 0 0,0-1 0 0 0,-1 1 0 0 0,1-1 0 0 0,0 1 0 0 0,0-1 0 0 0,0 1 0 0 0,0 0 0 0 0,0-1 0 0 0,-1 1 0 0 0,1 0 0 0 0,0 0 0 0 0,0 0 0 0 0,1 0 0 0 0,9-3 0 0 0,2-4 0 0 0,-11 7 0 0 0,-1-1 0 0 0,1 0 0 0 0,-1 0 0 0 0,0 1 0 0 0,1-1 0 0 0,-1 0 0 0 0,1 1 0 0 0,0 0 0 0 0,-1-1 0 0 0,1 1 0 0 0,-1 0 0 0 0,1 0 0 0 0,-1 0 0 0 0,16-1-29 0 0,-13 0 2 0 0,0 1 0 0 0,1 0 0 0 0,-1 0 0 0 0,0 0 0 0 0,1 0 0 0 0,-1 1 0 0 0,0-1 0 0 0,1 1 0 0 0,3 1 27 0 0,0 3-32 0 0,18 6-8 0 0,3 2 40 0 0,-27-11 0 0 0,0-2 0 0 0,0 1 0 0 0,0 0 0 0 0,0 0 0 0 0,0 0 0 0 0,0 1 0 0 0,0-1 0 0 0,0 0 0 0 0,0 1 0 0 0,-1-1 0 0 0,1 1 0 0 0,0 0 0 0 0,-1-1 0 0 0,0 1 0 0 0,1 0 0 0 0,-1 0 0 0 0,0 0 0 0 0,0 0 0 0 0,1 2 0 0 0,40 59 0 0 0,-38-54-7 0 0,0 1-1 0 0,-1-1 0 0 0,2 6 8 0 0,0 2-30 0 0,1-1 20 0 0,-5-13 12 0 0,0 0 0 0 0,0 1-1 0 0,0-1 1 0 0,0 0 0 0 0,0 1 0 0 0,-1-1-1 0 0,1 1 1 0 0,-1 1-2 0 0,0-4 7 0 0,0 1 1 0 0,0 0-1 0 0,0 0 1 0 0,1-1-1 0 0,-1 1 0 0 0,0 0 1 0 0,1-1-1 0 0,-1 1 0 0 0,1-1 1 0 0,0 1-1 0 0,-1-1 1 0 0,1 1-1 0 0,0-1 0 0 0,0 1-7 0 0,5 11 50 0 0,-5-9-36 0 0,0 1-1 0 0,0 0 0 0 0,0 0 1 0 0,-1 0-1 0 0,0 1-13 0 0,0 31-50 0 0,-1-12-45 0 0,1-24 93 0 0,0 1 1 0 0,0-1 0 0 0,-1 1-1 0 0,1 0 1 0 0,0-1 0 0 0,-1 1-1 0 0,1-1 1 0 0,-1 1 0 0 0,0-1-1 0 0,1 0 1 0 0,-1 1-1 0 0,0-1 1 0 0,0 1 1 0 0,-5 11 0 0 0,5-11 1 0 0,1 0 0 0 0,-1-1 0 0 0,1 1 0 0 0,0 0 0 0 0,0 0 0 0 0,0 0 0 0 0,0 0 0 0 0,0 0-1 0 0,0 0 1 0 0,1 0 0 0 0,-1 0 0 0 0,1 1-1 0 0,9 15 43 0 0,-7-4-22 0 0,-3-9 22 0 0,0 5-49 0 0,0-8-24 0 0,0-1-18 0 0,0-1-120 0 0,0 0 30 0 0,0 0-34 0 0,0 0-135 0 0,0 0-39 0 0,0 0-923 0 0,0 0-60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52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9328 0 0,'0'0'208'0'0,"0"0"33"0"0,0 3 15 0 0,1 3-108 0 0,1-2-77 0 0,6 0-29 0 0,7-6-43 0 0,-1-6 22 0 0,-9 4 62 0 0,-3 2 81 0 0,4 1 189 0 0,15 1 310 0 0,-11-2 17 0 0,4-3-285 0 0,-5 2-183 0 0,-2 0-43 0 0,6-2 198 0 0,-6 0-166 0 0,6-2 147 0 0,1 6-59 0 0,4-2-19 0 0,1-2-87 0 0,-1-1-82 0 0,0 4-72 0 0,1 2 4 0 0,6 0-35 0 0,-15-1-40 0 0,-1-1-40 0 0,10-8-145 0 0,-3 7-18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13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395 158 11024 0 0,'0'0'248'0'0,"0"0"34"0"0,0 0 22 0 0,0-3-29 0 0,0-2-207 0 0,-2 0-40 0 0,0 4-25 0 0,0 0 0 0 0,0 1 0 0 0,1-1 1 0 0,-1 1-1 0 0,0 0 0 0 0,0 0 0 0 0,0 0 0 0 0,1-1 1 0 0,-1 1-1 0 0,0 1 0 0 0,-1-1-3 0 0,-1 0 52 0 0,2 0 71 0 0,2 0 148 0 0,-3 0 260 0 0,-6 0 65 0 0,0 0-84 0 0,0 0-75 0 0,0 0-68 0 0,-3 0-4 0 0,1 0-73 0 0,-6 0 38 0 0,1 0-90 0 0,5 2-73 0 0,-1 4 33 0 0,4-1-82 0 0,-6 2 95 0 0,-11 5 249 0 0,10-2-208 0 0,3-1-124 0 0,-1 3-113 0 0,-98 99-17 0 0,109-110 4 0 0,1 1 0 0 0,-1 0 0 0 0,1 0-1 0 0,-1 1 1 0 0,1-1 0 0 0,0 0-1 0 0,0 0 1 0 0,0 1 0 0 0,0-1-1 0 0,0 0 1 0 0,1 1 0 0 0,-1-1-1 0 0,0 1-3 0 0,1-1 9 0 0,-1 1 0 0 0,1-1-1 0 0,-1 1 1 0 0,0-1 0 0 0,0 1-1 0 0,0-1 1 0 0,0 0-1 0 0,0 0 1 0 0,-1 1 0 0 0,1-1-1 0 0,-1 0 1 0 0,1 0-1 0 0,-1 0-8 0 0,0-1 5 0 0,0 1 1 0 0,1 0-1 0 0,0 0 0 0 0,-1 0 0 0 0,1 0 0 0 0,0 0 0 0 0,0 0 0 0 0,0 0 0 0 0,0 0 0 0 0,0 0 0 0 0,1 0 0 0 0,-1 1 0 0 0,0 0-5 0 0,0 30 39 0 0,2-16-16 0 0,-1-16-22 0 0,0 1-1 0 0,0 0 0 0 0,1-1 0 0 0,-1 1 0 0 0,0 0 1 0 0,1-1-1 0 0,-1 1 0 0 0,1-1 0 0 0,0 1 0 0 0,-1-1 0 0 0,1 1 1 0 0,0-1-1 0 0,0 1 0 0 0,0-1 0 0 0,4 7 15 0 0,0 3 41 0 0,-5-10-49 0 0,0 0 0 0 0,1 1 0 0 0,-1-1 0 0 0,1 0 0 0 0,-1 0 0 0 0,1 0 0 0 0,-1 0 0 0 0,1 0 0 0 0,0 0 0 0 0,-1 0 0 0 0,1 0 0 0 0,0-1 0 0 0,0 1 0 0 0,0 0 0 0 0,0 0 0 0 0,0-1 0 0 0,0 1 0 0 0,0 0-7 0 0,23 10 141 0 0,-18-9-113 0 0,0-1-1 0 0,1 1 0 0 0,-1-1 1 0 0,0 0-1 0 0,1-1 1 0 0,-1 1-1 0 0,1-1 0 0 0,0 0-27 0 0,3 0 33 0 0,10 1 26 0 0,-3-5 33 0 0,12-7 114 0 0,0 6 46 0 0,-8-5 10 0 0,-8 6-138 0 0,2-1 17 0 0,4-5-35 0 0,26-19 51 0 0,-42 28-145 0 0,-1 0 0 0 0,0-1-1 0 0,1 1 1 0 0,-1-1 0 0 0,0 0-1 0 0,0 1 1 0 0,0-1 0 0 0,0 0-1 0 0,0-1-11 0 0,10-9 47 0 0,12 2 33 0 0,-23 8-73 0 0,0 1 0 0 0,0 0 0 0 0,0-1-1 0 0,0 1 1 0 0,-1-1 0 0 0,1 1 0 0 0,-1-1-1 0 0,1 0 1 0 0,0 0-7 0 0,-1-1 9 0 0,1 1-1 0 0,0-1 1 0 0,0 1 0 0 0,0 0-1 0 0,0-1 1 0 0,0 1-1 0 0,0 0 1 0 0,1 0-1 0 0,-1 0 1 0 0,2-1-9 0 0,-1 1 1 0 0,0-1 0 0 0,-1 1 0 0 0,1 0 0 0 0,-1 0 0 0 0,1-1 0 0 0,-1 1 0 0 0,0-1 1 0 0,0 1-1 0 0,0-1 0 0 0,0 0 0 0 0,-1 1 0 0 0,1-1 0 0 0,-1 0 0 0 0,1-1-1 0 0,-1-8 16 0 0,1 1 1 0 0,-2-13-17 0 0,0-1 29 0 0,1 23-29 0 0,0 0-1 0 0,1-1 1 0 0,-1 1-1 0 0,-1 0 1 0 0,1-1-1 0 0,0 1 1 0 0,0 0-1 0 0,-1-1 1 0 0,1 1-1 0 0,-1 0 1 0 0,0 0-1 0 0,0-1 1 0 0,0 1-1 0 0,0 0 1 0 0,0 0-1 0 0,0 0 1 0 0,-1 0-1 0 0,1 0 1 0 0,0 1-1 0 0,-1-1 1 0 0,0 0 0 0 0,-8-10-51 0 0,2-2-33 0 0,7 11 56 0 0,0 0 1 0 0,-1 0-1 0 0,0 1 1 0 0,1-1-1 0 0,-1 0 1 0 0,0 1-1 0 0,-1-1 1 0 0,1 1 0 0 0,0 0-1 0 0,-1 0 1 0 0,1 0-1 0 0,-1 0 1 0 0,0 0 27 0 0,-20-10-602 0 0,14 8 368 0 0,5 2 95 0 0,1 1 5 0 0,2 1-18 0 0,-1-1-52 0 0,0 0-65 0 0,1 0-79 0 0,0 0-34 0 0,0 0-66 0 0,1 0-57 0 0,-1-1-51 0 0,1 1-43 0 0,-1-1-36 0 0,0 0-714 0 0,-3 0-936 0 0,-5 1-1291 0 0</inkml:trace>
  <inkml:trace contextRef="#ctx0" brushRef="#br0" timeOffset="379.62">537 95 10368 0 0,'0'0'233'0'0,"0"0"39"0"0,0 0 15 0 0,1 0-125 0 0,1 0-84 0 0,5 1-29 0 0,-3 4-41 0 0,1 2-17 0 0,0-4 23 0 0,0-1 85 0 0,-3 1 5 0 0,-1-1 34 0 0,1 4 201 0 0,5-2 148 0 0,-7-4-454 0 0,1 1 0 0 0,-1-1-1 0 0,1 0 1 0 0,-1 0-1 0 0,1 1 1 0 0,-1-1 0 0 0,0 0-1 0 0,1 1 1 0 0,-1-1-1 0 0,0 0 1 0 0,1 1 0 0 0,-1-1-1 0 0,0 1 1 0 0,1-1 0 0 0,-1 0-1 0 0,0 1 1 0 0,0-1-1 0 0,0 1 1 0 0,1-1 0 0 0,-1 1-1 0 0,0-1 1 0 0,0 1-1 0 0,0-1 1 0 0,0 1 0 0 0,0-1-1 0 0,0 1 1 0 0,0-1-1 0 0,0 1 1 0 0,0-1 0 0 0,0 1-1 0 0,0-1 1 0 0,0 1-33 0 0,0 7 390 0 0,1 0-109 0 0,2 0-49 0 0,1 2-7 0 0,1 1 23 0 0,-1 1 122 0 0,1-3-66 0 0,2 7 141 0 0,-2 10 76 0 0,5-5-129 0 0,-4 5-59 0 0,0-10-74 0 0,3 5 118 0 0,-2-6-228 0 0,3-1 45 0 0,28 28 509 0 0,-32-37-606 0 0,-2-1 1 0 0,0-1-1 0 0,1 0 1 0 0,-1 0 0 0 0,1 0 0 0 0,-1 0 0 0 0,1-1 0 0 0,0 0 0 0 0,2 1-98 0 0,13 5 365 0 0,-7-1-171 0 0,-10-6-151 0 0,0 0 1 0 0,1 0 0 0 0,-1 0 0 0 0,0 0 0 0 0,1-1-1 0 0,-1 1 1 0 0,1-1-44 0 0,6 1 133 0 0,3-1 52 0 0,0-1 27 0 0,-1-1-53 0 0,4-2 3 0 0,-2 0-60 0 0,-8 1-65 0 0,6-1 95 0 0,12-6 140 0 0,-12 4-131 0 0,-11 5-119 0 0,31-25 331 0 0,-22 21-238 0 0,-1 1-37 0 0,4-5-11 0 0,-6 1-32 0 0,-3 5-19 0 0,-1 0 0 0 0,0 0 0 0 0,0 0 1 0 0,0-1-1 0 0,0 0 0 0 0,-1 0-16 0 0,14-27 64 0 0,-14 26-71 0 0,-1 0-1 0 0,0 1 0 0 0,-1-1 1 0 0,1 0-1 0 0,-1 0 0 0 0,0 1 0 0 0,0-1 1 0 0,0 0-1 0 0,-1-2 8 0 0,0-4-11 0 0,1 1 5 0 0,0 8 1 0 0,1 0 0 0 0,-1 0 0 0 0,0 0 0 0 0,0 0 1 0 0,-1 0-1 0 0,1 0 0 0 0,0 0 0 0 0,-1 0 0 0 0,1 0 0 0 0,-1 0 0 0 0,0 0 5 0 0,-9-16-12 0 0,7 4 6 0 0,0 1-34 0 0,1 5-35 0 0,-2 0-38 0 0,-11-17-355 0 0,8 16 306 0 0,3 6 70 0 0,0-1-1 0 0,1 0 1 0 0,0-1 0 0 0,0 1-1 0 0,0 0 1 0 0,1-1-1 0 0,-1 0 1 0 0,1 1-1 0 0,0-2 93 0 0,0 0-261 0 0,0 1 105 0 0,-3-6-96 0 0,4 8 162 0 0,0 1-42 0 0,0 0-98 0 0,0-1-101 0 0,0 2 122 0 0,1 0-34 0 0,-1-1-37 0 0,0 1-38 0 0,1-1-41 0 0,-1 0-45 0 0,0 1-47 0 0,1-1-50 0 0,-1 0-53 0 0,0 0-56 0 0,0-1-57 0 0,1 1-62 0 0,-5-9-1720 0 0,-4-7-1380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59.8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12032 0 0,'0'0'273'0'0,"0"0"40"0"0,0 0 21 0 0,0 0-143 0 0,0 0-92 0 0,1 0-28 0 0,1 3-43 0 0,-1-2-27 0 0,0 0-1 0 0,0 0 1 0 0,0 0-1 0 0,1 1 1 0 0,-2-1-1 0 0,1 1 1 0 0,0-1 0 0 0,0 1-1 0 0,0-1 1 0 0,-1 1-1 0 0,1-1 1 0 0,-1 1 0 0 0,1-1-1 0 0,-1 1 1 0 0,1 0-1 0 0,-1-1 1 0 0,0 1 0 0 0,0 1-1 0 0,1 4 4 0 0,1-1 55 0 0,0-1 47 0 0,1 0 37 0 0,2 3 146 0 0,4 12 578 0 0,-2-3-148 0 0,-1-7-287 0 0,-1-2-121 0 0,2 0-58 0 0,4 8 140 0 0,-6 0-89 0 0,-2-3-89 0 0,7 8 207 0 0,-4 8-114 0 0,-2-13-178 0 0,-2-9-69 0 0,0-1 0 0 0,0 1-1 0 0,-1 0 1 0 0,0-1 0 0 0,-1 1-1 0 0,1 0-60 0 0,1 18 188 0 0,4-1-41 0 0,-4-17-87 0 0,0 0 1 0 0,-1 1-1 0 0,0-1 0 0 0,0 7-60 0 0,1 3 133 0 0,4 1-26 0 0,0-3-40 0 0,-5-8-37 0 0,0 0-1 0 0,-1 0 0 0 0,0 0 1 0 0,0 4-30 0 0,0-6 11 0 0,0 1 0 0 0,0-1 0 0 0,0 1 0 0 0,1-1 0 0 0,1 5-11 0 0,4 3 43 0 0,-5-11-39 0 0,0-1 0 0 0,0 0-1 0 0,-1 1 1 0 0,1-1 0 0 0,0 1-1 0 0,-1-1 1 0 0,1 1 0 0 0,-1-1-1 0 0,0 1 1 0 0,1 0 0 0 0,-1-1-1 0 0,0 1 1 0 0,0-1-4 0 0,0 24 52 0 0,0 29-51 0 0,0-45-13 0 0,0-5-32 0 0,0-2-47 0 0,3-1-108 0 0,0-1 48 0 0,3 3-48 0 0,-4-1 95 0 0,-1-1-57 0 0,-1 1-1 0 0,0-1-47 0 0,1 1-55 0 0,-1 0-64 0 0,0-1 33 0 0,0-1-44 0 0,0 1-38 0 0,0-1-35 0 0,0 1-265 0 0,1 0-58 0 0,-1-1-46 0 0,1 1-33 0 0,4 4-1455 0 0,4 4-1283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00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342 139 8864 0 0,'0'-7'87'0'0,"0"-1"92"0"0,-1-1 146 0 0,-2 5-181 0 0,-1 2-38 0 0,-4 1-61 0 0,8 1-43 0 0,-1 0 0 0 0,0 0 0 0 0,1 0 0 0 0,-1 0 0 0 0,0 0 0 0 0,0 0 0 0 0,1 0 0 0 0,-1-1 0 0 0,0 1 0 0 0,1 0 0 0 0,-1 0 0 0 0,1-1 0 0 0,-1 1 0 0 0,0 0 0 0 0,1-1 0 0 0,-1 1 0 0 0,1 0 0 0 0,-1-1 0 0 0,1 1 0 0 0,-1-1 0 0 0,1 1 0 0 0,-1-1 0 0 0,1 1 0 0 0,-1-1 0 0 0,1 1 0 0 0,-1-1-2 0 0,1 0 0 0 0,0 1-1 0 0,-1-1 1 0 0,1 1-1 0 0,-1-1 1 0 0,1 1 0 0 0,0-1-1 0 0,-1 1 1 0 0,0-1-1 0 0,1 1 1 0 0,-1-1 0 0 0,1 1-1 0 0,-1 0 1 0 0,1-1-1 0 0,-1 1 1 0 0,0 0 0 0 0,1 0-1 0 0,-1-1 1 0 0,0 1-1 0 0,1 0 1 0 0,-1 0 0 0 0,0 0-1 0 0,1 0 1 0 0,-1 0-1 0 0,0 0 1 0 0,1 0 0 0 0,-1 0 0 0 0,-5 0 32 0 0,1 0 58 0 0,0 0 49 0 0,0 0 40 0 0,-1 0 98 0 0,-9 0 601 0 0,8 0-540 0 0,0 0-97 0 0,0 0-85 0 0,-1 1 69 0 0,1 1-50 0 0,-7 8 204 0 0,11-7-131 0 0,0-2-91 0 0,0 0-57 0 0,-1-1-54 0 0,1 0-15 0 0,0 0 40 0 0,-13 14 155 0 0,1-1-40 0 0,4-9-67 0 0,10-4-110 0 0,0 0 1 0 0,0 1 0 0 0,0-1-1 0 0,0 0 1 0 0,0 1-1 0 0,1-1 1 0 0,-1 1 0 0 0,0-1-1 0 0,0 1 1 0 0,0 0 0 0 0,0-1-1 0 0,0 1 1 0 0,1 0-1 0 0,-1-1 1 0 0,0 1 0 0 0,1 0-1 0 0,-1 0 1 0 0,1 0-1 0 0,-1 0 1 0 0,0-1 0 0 0,1 1-1 0 0,0 0 1 0 0,-1 0 0 0 0,1 1-10 0 0,-2 7 56 0 0,-4 8 42 0 0,4-15-84 0 0,1 0-1 0 0,-1-1 0 0 0,1 1 0 0 0,-1-1 1 0 0,0 1-1 0 0,0-1 0 0 0,0 0 1 0 0,-1 1-14 0 0,0 0 20 0 0,0 0 0 0 0,1 0 1 0 0,-1 0-1 0 0,1 0 0 0 0,-1 0 1 0 0,1 0-1 0 0,-1 1 0 0 0,1 0 1 0 0,0 0-21 0 0,-6 8 67 0 0,-17 28 122 0 0,13-15-101 0 0,6-7 4 0 0,-8 14 64 0 0,13-30-148 0 0,-2 5 13 0 0,-2 4 27 0 0,5-9-42 0 0,1 0 0 0 0,-1 0 0 0 0,0 0 0 0 0,1 0 1 0 0,-1 0-1 0 0,0 0 0 0 0,1 0 0 0 0,-1-1 0 0 0,1 1 0 0 0,0 0 0 0 0,-1 0 0 0 0,1-1 1 0 0,0 1-1 0 0,-1 0 0 0 0,1-1-6 0 0,-1 0 0 0 0,3 3 103 0 0,-3-3 1 0 0,0 0 0 0 0,2 0-18 0 0,-1 0-85 0 0,0 0 0 0 0,0 0 0 0 0,0 1 1 0 0,-1-1-1 0 0,1 0 0 0 0,0 1 0 0 0,0-1 0 0 0,0 0 0 0 0,-1 1 0 0 0,1-1 0 0 0,0 1 0 0 0,-1-1 1 0 0,1 1-1 0 0,0-1 0 0 0,-1 1 0 0 0,1 0 0 0 0,0 0-1 0 0,-1 0 0 0 0,1-1 0 0 0,-1 1 0 0 0,1 0 0 0 0,0-1 0 0 0,0 1 0 0 0,-1 0 0 0 0,1-1 0 0 0,0 1 0 0 0,0-1 0 0 0,0 1-1 0 0,0-1 1 0 0,0 1 0 0 0,-1-1 0 0 0,1 0 0 0 0,0 1 0 0 0,0-1 0 0 0,0 0 0 0 0,0 0 0 0 0,0 0 0 0 0,0 0 0 0 0,0 0 0 0 0,0 0 0 0 0,0 0 0 0 0,0 0 0 0 0,0 0 0 0 0,0 0 0 0 0,0-1 0 0 0,0 1 0 0 0,0 0 0 0 0,0 0 0 0 0,0-1 0 0 0,0 1 0 0 0,-1-1 0 0 0,2 0 0 0 0,6-4 0 0 0,-7 4 4 0 0,1 0 0 0 0,-1 0-1 0 0,1 1 1 0 0,-1-1 0 0 0,1 0 0 0 0,-1 1-1 0 0,1-1 1 0 0,-1 0 0 0 0,1 1 0 0 0,0 0 0 0 0,-1-1-1 0 0,1 1 1 0 0,0 0 0 0 0,0 0-4 0 0,3 0 8 0 0,0-1 0 0 0,0 0 0 0 0,1 0 0 0 0,-1-1 0 0 0,0 0 0 0 0,0 1 0 0 0,0-2 0 0 0,0 1 0 0 0,4-3-8 0 0,43-29 13 0 0,-36 23-15 0 0,-9 7 2 0 0,1-1 0 0 0,-1 0 0 0 0,-1 0 0 0 0,1-1 0 0 0,-1 0 0 0 0,0 0 0 0 0,-1 0 0 0 0,1-1 0 0 0,2-4 0 0 0,-2 4 11 0 0,0 0 0 0 0,0-1 1 0 0,0 2-1 0 0,2-2-11 0 0,-4 5 3 0 0,0-1 0 0 0,0 0 0 0 0,-1 0 0 0 0,0 0 0 0 0,1 0 1 0 0,0-2-4 0 0,4-15 0 0 0,-7 17 0 0 0,0 0 0 0 0,0 0 0 0 0,1 0 0 0 0,0 1 0 0 0,0-1 0 0 0,2-2 0 0 0,9-20 0 0 0,-10 17 0 0 0,1 0 0 0 0,1 1 0 0 0,1-3 0 0 0,8-16 0 0 0,-3 1 1 0 0,-7 18 8 0 0,-1-5 19 0 0,-3 21-123 0 0,1-5 85 0 0,-1 1 1 0 0,0 0 0 0 0,0-1-1 0 0,0 1 1 0 0,0-1-1 0 0,-1 1 1 0 0,0-1 0 0 0,1 1-1 0 0,-2 1 10 0 0,-3 3-9 0 0,4-7 9 0 0,0 1 0 0 0,1-1 0 0 0,-1 0 0 0 0,0 1-1 0 0,0-1 1 0 0,1 1 0 0 0,-1 0 0 0 0,1-1 0 0 0,-1 1 0 0 0,1-1 0 0 0,0 1 0 0 0,-1 0 0 0 0,1-1 0 0 0,0 1 0 0 0,0 61 0 0 0,0-61 0 0 0,0 0 0 0 0,0-1 0 0 0,1 1 0 0 0,-1 0 0 0 0,0-1 0 0 0,1 1 0 0 0,-1-1 0 0 0,1 1 0 0 0,0-1 0 0 0,-1 1 0 0 0,1-1 0 0 0,0 1 0 0 0,1 0 0 0 0,-1 0 0 0 0,0-1 0 0 0,0 1 0 0 0,0 0 0 0 0,-1 0 0 0 0,1-1 0 0 0,0 1 0 0 0,-1 0 0 0 0,1 0 0 0 0,-1 0 0 0 0,0 0 0 0 0,1 0 0 0 0,-1 0 0 0 0,0 1 0 0 0,0 0 2 0 0,0 1 0 0 0,0-1 0 0 0,1 0 0 0 0,0 0 1 0 0,-1 0-1 0 0,1 0 0 0 0,1 2-2 0 0,6 13 55 0 0,-7-16-48 0 0,-1 0-1 0 0,1-1 1 0 0,-1 1-1 0 0,1 0 1 0 0,-1 0-1 0 0,0 0 1 0 0,1 0 0 0 0,-1-1-1 0 0,0 1 1 0 0,-1 0-1 0 0,1 2-6 0 0,0 8 58 0 0,2 2 76 0 0,3-3-53 0 0,2 7 51 0 0,-6-2 32 0 0,1-5-28 0 0,5 3 13 0 0,-1-3-16 0 0,-5-3-15 0 0,-1-8-114 0 0,0 1-1 0 0,0-1 0 0 0,0 0 0 0 0,0 0 0 0 0,0 0 0 0 0,0 0 0 0 0,0 0 0 0 0,0 0 0 0 0,0 0 0 0 0,0 0 0 0 0,0 0 1 0 0,0 0-1 0 0,0 1 0 0 0,0-1 0 0 0,0 0 0 0 0,0 0 0 0 0,0 0 0 0 0,0 0 0 0 0,0 0 0 0 0,0 0 0 0 0,0 0 0 0 0,0 0 1 0 0,0 0-1 0 0,0 0 0 0 0,0 0 0 0 0,0 1 0 0 0,0-1 0 0 0,1 0 0 0 0,-1 0 0 0 0,0 0 0 0 0,0 0 0 0 0,0 0 0 0 0,0 0 0 0 0,0 0 1 0 0,0 0-1 0 0,0 0 0 0 0,0 0 0 0 0,0 0 0 0 0,0 0 0 0 0,0 0 0 0 0,0 0 0 0 0,1 0 0 0 0,-1 0 0 0 0,0 0 0 0 0,0 0 1 0 0,0 0-1 0 0,0 0 0 0 0,0 0 0 0 0,0 0 0 0 0,0 0 0 0 0,0 0 0 0 0,0 0 0 0 0,0 0 0 0 0,1 0 0 0 0,-1 0 0 0 0,0 0 0 0 0,0 0-3 0 0,0 0 10 0 0,1 0 0 0 0,0 0 0 0 0,-1 0 0 0 0,1 0-1 0 0,-1 0 1 0 0,1 0 0 0 0,0 0 0 0 0,-1 1-1 0 0,1-1 1 0 0,-1 0 0 0 0,1 0 0 0 0,-1 0-1 0 0,1 1 1 0 0,-1-1 0 0 0,1 0 0 0 0,-1 1-1 0 0,1-1-9 0 0,-1 1 8 0 0,1-1-1 0 0,-1 1 1 0 0,0-1-1 0 0,0 1 1 0 0,1-1-1 0 0,-1 1 1 0 0,0-1-1 0 0,0 1 1 0 0,1-1-1 0 0,-1 1 1 0 0,0 0-1 0 0,0-1 1 0 0,0 1-1 0 0,0-1 1 0 0,0 1-1 0 0,0-1 1 0 0,0 1-8 0 0,0 2 106 0 0,0-3-2 0 0,0 2-17 0 0,0 9-55 0 0,0-8 40 0 0,0-3-32 0 0,0 0-43 0 0,0 0-52 0 0,0 0-42 0 0,0 0-151 0 0,0 0 179 0 0,0 0-12 0 0,0 0-24 0 0,0 0-46 0 0,0 0-20 0 0,0 0-46 0 0,0 0-55 0 0,0 0-60 0 0,0 0-66 0 0,0 0-59 0 0,0 0-55 0 0,0 0-47 0 0,0 0-165 0 0,0 0-46 0 0,0 0-199 0 0,0 0-535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58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2 253 9440 0 0,'0'3'216'0'0,"-1"4"-81"0"0,1 27 343 0 0,1-23-366 0 0,1-3-69 0 0,3 0-56 0 0,2 5 20 0 0,-5-2 81 0 0,-2-9-35 0 0,0-1-1 0 0,0 1 0 0 0,0 0 0 0 0,1 0 0 0 0,-1-1 1 0 0,1 1-1 0 0,-1 0 0 0 0,1-1 0 0 0,0 1 0 0 0,-1 0 0 0 0,1-1 1 0 0,0 1-1 0 0,0-1-52 0 0,5 10 364 0 0,-4 2 96 0 0,-2-10-359 0 0,1 14 435 0 0,0-1-87 0 0,3-3-82 0 0,3-1-77 0 0,-4-10 99 0 0,-3-2 23 0 0,0 0 11 0 0,0 0 1 0 0,0 0-18 0 0,0 0-71 0 0,0 0-30 0 0,0 0-8 0 0,0 0 6 0 0,0 0 28 0 0,0 0 11 0 0,0 0 2 0 0,0 0-26 0 0,-3 0-113 0 0,3 0-199 0 0,0 0 1 0 0,-1 0-1 0 0,1 0 0 0 0,-1 0 0 0 0,1 0 1 0 0,-1 0-1 0 0,1 0 0 0 0,-1 0 0 0 0,1 0 1 0 0,-1 0-1 0 0,1 0 0 0 0,-1 0 0 0 0,1-1 1 0 0,0 1-1 0 0,-1 0 0 0 0,1 0 0 0 0,-1-1 1 0 0,1 1-1 0 0,0 0 0 0 0,-1-1 0 0 0,1 1 1 0 0,0 0-1 0 0,-1-1 0 0 0,1 1 0 0 0,0 0 1 0 0,-1-1-1 0 0,1 1 0 0 0,0 0 1 0 0,0-1-7 0 0,-1-14 171 0 0,1 13-155 0 0,0 0-1 0 0,0-1 0 0 0,0 1 1 0 0,0 0-1 0 0,0 0 1 0 0,0 0-1 0 0,-1 0 0 0 0,1-1 1 0 0,-1 1-1 0 0,1 0 1 0 0,-1 0-16 0 0,-26-46 184 0 0,26 46-183 0 0,1-1 0 0 0,-1 0 0 0 0,0 0 1 0 0,1 0-1 0 0,-1 0 0 0 0,1 0 0 0 0,0 0 0 0 0,0 0 1 0 0,0 0-1 0 0,1 0 0 0 0,-1-1-1 0 0,1-4 9 0 0,-1-42 130 0 0,0 35-49 0 0,0-2 61 0 0,0 16-134 0 0,0-1-1 0 0,0 1 1 0 0,0-1-1 0 0,1 0 1 0 0,-1 1-1 0 0,1-1 0 0 0,-1 1 1 0 0,1-1-1 0 0,-1 1 1 0 0,1-1-1 0 0,0 1 1 0 0,0 0-1 0 0,-1-1-16 0 0,7-11 64 0 0,-5 3-70 0 0,1-6-50 0 0,8-8-162 0 0,4 3 55 0 0,2 1 48 0 0,2 1 42 0 0,-5 6 42 0 0,-8 8 41 0 0,-1 0-41 0 0,2 1-47 0 0,4-2-92 0 0,10-6-153 0 0,-8 5 210 0 0,1 1-74 0 0,-5 2 25 0 0,0 0-46 0 0,0-1-56 0 0,0-1-62 0 0,-6 4 159 0 0,0 1 67 0 0,8-5-31 0 0,-6 4 27 0 0,-2 0-10 0 0,1 2-56 0 0,0-1-88 0 0,0 0-94 0 0,0 1-111 0 0,-2 0 185 0 0,0 0-34 0 0,0 0-77 0 0,-1 0-51 0 0,1 0-46 0 0,0 0-40 0 0,-1 0-150 0 0,1 0-39 0 0,1 0-181 0 0,0 0-490 0 0</inkml:trace>
  <inkml:trace contextRef="#ctx0" brushRef="#br0" timeOffset="656.24">538 174 7696 0 0,'-26'13'225'0'0,"22"-10"-103"0"0,5 0-27 0 0,9 10-39 0 0,-9-12-57 0 0,-1 1 1 0 0,1-1-1 0 0,-1 1 1 0 0,1-1-1 0 0,-1 0 1 0 0,0 1-1 0 0,1-1 1 0 0,-1 1-1 0 0,0-1 1 0 0,0 1-1 0 0,0-1 1 0 0,0 1-1 0 0,0-1 1 0 0,0 1-1 0 0,-1-1 1 0 0,1 1-1 0 0,0-1 1 0 0,-1 1-1 0 0,1-1 1 0 0,-1 1 0 0 0,0-1 0 0 0,-3 8 43 0 0,3-3 74 0 0,2 0 80 0 0,3 3 82 0 0,-3-8-246 0 0,3 13 600 0 0,-7-2-57 0 0,-3-1-61 0 0,-3-2-69 0 0,2-1-118 0 0,1 1-62 0 0,6-9-249 0 0,0 1 0 0 0,0-1 0 0 0,-1 0 0 0 0,1 1-1 0 0,0-1 1 0 0,0 0 0 0 0,0 1 0 0 0,0-1 0 0 0,-1 1 0 0 0,1-1 0 0 0,0 0 0 0 0,0 1 0 0 0,0-1-1 0 0,0 1 1 0 0,0-1 0 0 0,0 0 0 0 0,0 1 0 0 0,0-1 0 0 0,0 1 0 0 0,0-1 0 0 0,0 1 0 0 0,0-1 0 0 0,1 0-1 0 0,-1 1 1 0 0,0-1 0 0 0,0 1 0 0 0,0-1 0 0 0,0 0 0 0 0,1 1 0 0 0,-1-1 0 0 0,0 0 0 0 0,0 1-1 0 0,1-1 1 0 0,-1 0 0 0 0,0 1 0 0 0,1-1 0 0 0,-1 0 0 0 0,0 0 0 0 0,1 1 0 0 0,-1-1 0 0 0,0 0 0 0 0,1 0-1 0 0,-1 0 1 0 0,1 0 0 0 0,-1 1 0 0 0,1-1-17 0 0,-1 0 16 0 0,1 0 0 0 0,-1 0 0 0 0,0 0 0 0 0,1 0 0 0 0,-1 1-1 0 0,0-1 1 0 0,1 0 0 0 0,-1 0 0 0 0,1 0 0 0 0,-1 1 0 0 0,0-1 0 0 0,0 0 0 0 0,1 1 0 0 0,-1-1-1 0 0,0 0 1 0 0,1 1 0 0 0,-1-1 0 0 0,0 0 0 0 0,0 1 0 0 0,0-1 0 0 0,1 0 0 0 0,-1 1 0 0 0,0-1-1 0 0,0 1 1 0 0,0-1 0 0 0,0 0 0 0 0,0 1 0 0 0,0-1 0 0 0,0 1 0 0 0,0-1 0 0 0,0 0 0 0 0,0 1-1 0 0,0-1 1 0 0,0 1 0 0 0,0-1 0 0 0,0 1 0 0 0,0-1 0 0 0,0 0 0 0 0,0 1 0 0 0,0-1 0 0 0,-1 0-1 0 0,1 1 1 0 0,0-1 0 0 0,0 1 0 0 0,-1-1 0 0 0,1 0-16 0 0,-11 14 365 0 0,9-12-49 0 0,2-2-10 0 0,0 0 6 0 0,0 0 32 0 0,0 0 9 0 0,0 0 6 0 0,5 0-39 0 0,10 0-202 0 0,-4 0-12 0 0,-11 0-24 0 0,0 0 73 0 0,0-5 6 0 0,0-16-8 0 0,0 21-147 0 0,1-1-1 0 0,-1 1 1 0 0,0 0-1 0 0,0-1 0 0 0,0 1 1 0 0,0 0-1 0 0,0-1 1 0 0,0 1-1 0 0,0 0 0 0 0,0-1 1 0 0,-1 1-1 0 0,1 0 0 0 0,0 0 1 0 0,0-1-1 0 0,0 1 1 0 0,0 0-1 0 0,0-1 0 0 0,0 1 1 0 0,-1 0-1 0 0,1 0 1 0 0,0-1-1 0 0,0 1 0 0 0,0 0 1 0 0,-1 0-1 0 0,1-1 0 0 0,0 1-5 0 0,-2-1 9 0 0,1-1-1 0 0,0 1 1 0 0,0 0-1 0 0,0-1 1 0 0,0 1-1 0 0,0-1 1 0 0,0 0-1 0 0,0 1 1 0 0,0-1-1 0 0,1 0 1 0 0,-1 1-1 0 0,0-1 0 0 0,1 0 1 0 0,0 0-1 0 0,-1 0 1 0 0,1 1-1 0 0,0-1 1 0 0,0 0-1 0 0,0 0 1 0 0,0 0-1 0 0,0 0 1 0 0,1 0-1 0 0,-1 1 1 0 0,1-1-1 0 0,-1 0 0 0 0,1-1-8 0 0,10-16 43 0 0,-8 15-38 0 0,0-1-1 0 0,-1 1 0 0 0,1 0 0 0 0,-1-1 0 0 0,1-2-4 0 0,0-5 1 0 0,-2 8 0 0 0,0 0 0 0 0,0 0 1 0 0,1 0-1 0 0,0 0 0 0 0,-1 0 1 0 0,1 1-1 0 0,0-1 0 0 0,1 0-1 0 0,18-30 46 0 0,5-11-39 0 0,-19 34-8 0 0,-3 5 0 0 0,-1 1-1 0 0,1 0 1 0 0,-1 0-1 0 0,1 0 1 0 0,1 0-1 0 0,-1 0 1 0 0,1 1-1 0 0,0 0 1 0 0,1-1 1 0 0,7-3-30 0 0,2-1 3 0 0,18-22-70 0 0,-32 30 94 0 0,0 0 0 0 0,0 0 0 0 0,0 0-1 0 0,0 0 1 0 0,0 0 0 0 0,1 0-1 0 0,-1 0 1 0 0,0 0 0 0 0,1 1-1 0 0,-1-1 1 0 0,1 0 0 0 0,-1 1-1 0 0,0-1 1 0 0,1 1 0 0 0,-1-1-1 0 0,2 1 4 0 0,-1 0-2 0 0,-1 0 0 0 0,1 1 0 0 0,-1-1 0 0 0,1 1-1 0 0,-1-1 1 0 0,1 1 0 0 0,-1 0 0 0 0,1-1 0 0 0,-1 1 0 0 0,0 0-1 0 0,1 0 1 0 0,-1 0 0 0 0,0 0 0 0 0,0 0 0 0 0,0 0-1 0 0,1 1 3 0 0,7 8-35 0 0,-2-5 6 0 0,-1 2 0 0 0,-1-1 0 0 0,5 7 29 0 0,-8-11-3 0 0,-1 0 1 0 0,0 1-1 0 0,0-1 1 0 0,0 1-1 0 0,0-1 1 0 0,0 1 0 0 0,0 0-1 0 0,-1-1 1 0 0,1 1-1 0 0,-1 0 1 0 0,0-1-1 0 0,0 4 3 0 0,0-5 0 0 0,0 1 0 0 0,0 0 0 0 0,1-1 0 0 0,-1 1 0 0 0,0 0 0 0 0,1-1 0 0 0,-1 1 0 0 0,1 0 0 0 0,-1-1 0 0 0,1 1 0 0 0,0-1 0 0 0,-1 1 0 0 0,1-1 0 0 0,0 1 0 0 0,6 10 0 0 0,-6 6 0 0 0,-1-15 0 0 0,0 1 0 0 0,0-1 0 0 0,0 0 0 0 0,1 0 0 0 0,-1 1 0 0 0,1-1 0 0 0,0 0 0 0 0,0 1 0 0 0,3 6 0 0 0,-2-7 0 0 0,-1 0 0 0 0,0 0 0 0 0,0 0 0 0 0,0 0 0 0 0,0 1 0 0 0,0-1 0 0 0,-1 0 0 0 0,1 0 0 0 0,-1 0 0 0 0,0 3 0 0 0,0-2 0 0 0,1 0 0 0 0,-1 0 0 0 0,1 0 0 0 0,0 0 0 0 0,0 0 0 0 0,0 0 0 0 0,0-1 0 0 0,1 1 0 0 0,0 0 0 0 0,1 2 0 0 0,-2-2 12 0 0,0 0-1 0 0,0 1 0 0 0,0-1 0 0 0,-1 0 1 0 0,1 1-1 0 0,-1-1 0 0 0,0 0 0 0 0,0 1 0 0 0,-1 3-11 0 0,0 8 79 0 0,1 3 22 0 0,0 7 157 0 0,2-21-117 0 0,9 5 3 0 0,-11-9-20 0 0,-2 0-64 0 0,-6 0-30 0 0,7-1-6 0 0,-1 0 58 0 0,2 0-2 0 0,0 0-2 0 0,0 0-6 0 0,2-3 13 0 0,9-10-10 0 0,-6 3-18 0 0,0-3-23 0 0,1-1-4 0 0,-1 4 19 0 0,5-8-33 0 0,-6 5-15 0 0,-3 9 0 0 0,0 0 0 0 0,0 0 1 0 0,1 0-1 0 0,-1 0 0 0 0,1 0 1 0 0,0 1-1 0 0,0-1 0 0 0,1 0-1 0 0,-1 0 7 0 0,0 0-1 0 0,0 0 1 0 0,0-1-1 0 0,0 1 1 0 0,-1-1-1 0 0,1 1 1 0 0,-1-1-7 0 0,0-1 1 0 0,0 1 0 0 0,1-1 0 0 0,0 1 0 0 0,0 0 0 0 0,1 0 0 0 0,0 0 0 0 0,0-2-1 0 0,16-19 0 0 0,7 5 0 0 0,-15 6 0 0 0,-10 13 0 0 0,0 0 0 0 0,0 0 0 0 0,0 0 0 0 0,0 0 0 0 0,1 0 0 0 0,-1 0 0 0 0,1 1 0 0 0,-1-1 0 0 0,1 0 0 0 0,-1 1 0 0 0,1 0 0 0 0,0-1 0 0 0,0 1 0 0 0,0 0 0 0 0,2-1 0 0 0,9-2 0 0 0,-9 3 0 0 0,0 0 0 0 0,0 0 0 0 0,-1 0 0 0 0,1-1 0 0 0,0 0 0 0 0,0 0 0 0 0,-1 0 0 0 0,1 0 0 0 0,22-12 0 0 0,-25 14 0 0 0,0 0 0 0 0,0-1 0 0 0,0 1 0 0 0,0 0 0 0 0,0 0 0 0 0,0 0 0 0 0,0-1 0 0 0,0 1 0 0 0,0 0 0 0 0,0 0 0 0 0,0 0 0 0 0,0 1 0 0 0,0-1 0 0 0,0 0 0 0 0,0 0 0 0 0,0 0 0 0 0,-1 1 0 0 0,2-1 0 0 0,16 11-10 0 0,-7-8 4 0 0,-8-2-5 0 0,1 0 0 0 0,-1 0 0 0 0,1 0 0 0 0,-1 0 0 0 0,0 1 0 0 0,1-1 0 0 0,-1 1 0 0 0,0 0 1 0 0,0 0-1 0 0,1 1 11 0 0,-3-1-2 0 0,0-1 0 0 0,0 0 0 0 0,0 1 0 0 0,0-1 1 0 0,0 0-1 0 0,0 1 0 0 0,0 0 0 0 0,0-1 0 0 0,-1 1 0 0 0,1 0 2 0 0,0 14 0 0 0,-1-13 0 0 0,0-1 0 0 0,0 1 0 0 0,0-1 0 0 0,0 0 0 0 0,1 1 0 0 0,-1-1 0 0 0,0 1 0 0 0,1-1 0 0 0,0 0 0 0 0,0 2 0 0 0,10 13 11 0 0,-9-15-6 0 0,-1 0-1 0 0,0 0 1 0 0,1 0 0 0 0,-1 0-1 0 0,0 0 1 0 0,0 0 0 0 0,0 0-1 0 0,0 0 1 0 0,-1 0 0 0 0,1 1-1 0 0,-1-1 1 0 0,1 1-5 0 0,-1-2 1 0 0,0 0 0 0 0,0 1 1 0 0,-1-1-1 0 0,1 0 0 0 0,0 0 0 0 0,-1 0 0 0 0,1 0 1 0 0,-1 0-1 0 0,1 0 0 0 0,-1 0 0 0 0,0 1-1 0 0,1-2 0 0 0,-1 1 0 0 0,1 0 0 0 0,-1-1 0 0 0,1 1 0 0 0,-1 0 0 0 0,1 0 0 0 0,0-1 0 0 0,-1 1 0 0 0,1 0 0 0 0,0 0 0 0 0,0 0 0 0 0,0-1 0 0 0,-1 1 0 0 0,1 0 0 0 0,0 0 0 0 0,0 0 0 0 0,0 0 0 0 0,0-1 0 0 0,1 1 0 0 0,-1 0 0 0 0,0 0 0 0 0,0 0 0 0 0,0-1 0 0 0,1 1 0 0 0,-1 0 0 0 0,2 3 0 0 0,0-1 0 0 0,0 1 0 0 0,-1 0 0 0 0,1-1 0 0 0,-1 1 0 0 0,0 0 0 0 0,0 0 0 0 0,-1 0 0 0 0,1 0 0 0 0,-1 3 0 0 0,0-5 0 0 0,0 0 0 0 0,1-1 0 0 0,-1 1 0 0 0,0 0 0 0 0,0 0 0 0 0,1 0 0 0 0,-1-1 0 0 0,1 1 0 0 0,0 0 0 0 0,0-1 0 0 0,-1 1 0 0 0,1 0 0 0 0,0-1 0 0 0,0 1 0 0 0,0-1 0 0 0,1 1 0 0 0,-1-1 0 0 0,0 0 0 0 0,0 0 0 0 0,2 1 0 0 0,9 14 0 0 0,-11-15 0 0 0,-1-1 0 0 0,0 1 0 0 0,1 0 0 0 0,-1 0 0 0 0,0-1 0 0 0,0 1 0 0 0,0 0 0 0 0,0 0 0 0 0,0 0 0 0 0,0-1 0 0 0,0 1 0 0 0,0 0 0 0 0,0 0 0 0 0,0 0 0 0 0,0-1 0 0 0,0 1 0 0 0,0 0 0 0 0,-1 0 0 0 0,1 0 0 0 0,0-1 0 0 0,-1 1 0 0 0,1 0 0 0 0,0-1 0 0 0,-1 1 0 0 0,1 0 0 0 0,-1-1 0 0 0,1 1 0 0 0,-1 0 0 0 0,1-1 0 0 0,-1 1 0 0 0,0 0 0 0 0,0-1 0 0 0,1 1 0 0 0,-1 0 0 0 0,0 0 0 0 0,1 0 0 0 0,-1 0 0 0 0,1 0 0 0 0,-1 0 0 0 0,1 0 0 0 0,-1 0 0 0 0,1 0 0 0 0,0 0 0 0 0,0 0 0 0 0,-1 0 0 0 0,1 0 0 0 0,0 0 0 0 0,0 1 0 0 0,0-1 0 0 0,0 0 0 0 0,0 0 0 0 0,0 0 0 0 0,1 0 0 0 0,-1 0 0 0 0,0 0 0 0 0,1 1 0 0 0,2 7-33 0 0,3 9 102 0 0,-4-9-104 0 0,-1-4-26 0 0,-1 1-40 0 0,1 0-48 0 0,-1 1-55 0 0,0-6-40 0 0,0-1 114 0 0,0 1 91 0 0,-1 0 72 0 0,1 0 61 0 0,0 1 200 0 0,0 0-183 0 0,0-1-110 0 0,0 0-62 0 0,0 0-76 0 0,0 0-90 0 0,0 0-41 0 0,0 0-81 0 0,1 0-89 0 0,-1-1-98 0 0,0 1-105 0 0,1 0-114 0 0,0 0-122 0 0,-1-1 390 0 0,1 1-33 0 0,3 3-1608 0 0,5 5-1205 0 0</inkml:trace>
  <inkml:trace contextRef="#ctx0" brushRef="#br0" timeOffset="1038.33">1548 95 9096 0 0,'0'0'200'0'0,"0"0"33"0"0,0 0 16 0 0,2 0-31 0 0,6 2-156 0 0,-3 5-67 0 0,-4 14-38 0 0,-2-12 84 0 0,1 0 59 0 0,1-1 80 0 0,1-1 98 0 0,11 9 317 0 0,-5-7-212 0 0,-3-1-98 0 0,-3-1-15 0 0,-1 3 36 0 0,-1-1-123 0 0,-1 13 152 0 0,2-15-180 0 0,2 0 42 0 0,3 6 81 0 0,-5-10-215 0 0,0 1 0 0 0,0-1 0 0 0,0 0 0 0 0,0 1 0 0 0,0-1 1 0 0,-1 0-1 0 0,0 1-63 0 0,1 6 194 0 0,-1 3 78 0 0,3 1 65 0 0,2-4-67 0 0,0-2-77 0 0,0 2 73 0 0,-1-1-56 0 0,6 3 30 0 0,-3-4-94 0 0,-4-5-71 0 0,0 1 0 0 0,0-1 0 0 0,1 0 0 0 0,-1 0 0 0 0,1-1 0 0 0,0 1-75 0 0,10 4 261 0 0,-3-1-79 0 0,-4-3-99 0 0,6 2 141 0 0,-9 2-82 0 0,-4-7-133 0 0,1 1 0 0 0,-1-1 0 0 0,0 1 0 0 0,0-1 0 0 0,1 0 0 0 0,-1 1 0 0 0,0-1 0 0 0,1 0 0 0 0,-1 1 0 0 0,0-1 0 0 0,1 0 0 0 0,-1 1 0 0 0,1-1 0 0 0,-1 0 1 0 0,0 1-1 0 0,1-1 0 0 0,-1 0 0 0 0,1 0 0 0 0,-1 0 0 0 0,1 0 0 0 0,-1 1 0 0 0,1-1 0 0 0,-1 0 0 0 0,1 0 0 0 0,-1 0 0 0 0,1 0 0 0 0,-1 0 0 0 0,1 0 0 0 0,-1 0 0 0 0,1 0 0 0 0,-1 0 0 0 0,1-1-9 0 0,10 1 127 0 0,-2 0-37 0 0,13 0 95 0 0,-21 0-177 0 0,-1 1 0 0 0,0-1 0 0 0,1 0-1 0 0,-1 0 1 0 0,0 0 0 0 0,0 0-1 0 0,1 0 1 0 0,-1 0 0 0 0,0 0-1 0 0,1-1 1 0 0,-1 1 0 0 0,0 0-1 0 0,1 0 1 0 0,-1 0 0 0 0,0 0 0 0 0,1 0-1 0 0,-1 0 1 0 0,0 0 0 0 0,0-1-1 0 0,1 1 1 0 0,-1 0 0 0 0,0 0-1 0 0,0 0 1 0 0,1-1 0 0 0,-1 1-1 0 0,0 0-7 0 0,11-11 195 0 0,-9 9-70 0 0,1 0-46 0 0,0 2-29 0 0,1 0-27 0 0,2-1 33 0 0,-4 0-35 0 0,1-1 0 0 0,-1 1-1 0 0,0 0 1 0 0,0-1-1 0 0,0 0 1 0 0,0 0 0 0 0,0 1-1 0 0,-1-1 1 0 0,1 0-1 0 0,-1 0 1 0 0,1-1 0 0 0,-1 1-1 0 0,1 0 1 0 0,-1 0-1 0 0,0-1 1 0 0,0 1 0 0 0,0-1-1 0 0,-1 1 1 0 0,1 0-1 0 0,0-1-20 0 0,1-2 76 0 0,4-1-43 0 0,-3 4-15 0 0,0-1 0 0 0,-1 0 0 0 0,1 0 0 0 0,-1 0 0 0 0,3-3-18 0 0,-4 4 3 0 0,-1 1 0 0 0,1-1 0 0 0,0 1 0 0 0,-1-1 0 0 0,1 1 0 0 0,-1-1-1 0 0,1 1 1 0 0,-1-1 0 0 0,0 0 0 0 0,0 1 0 0 0,0-1-3 0 0,0 0 4 0 0,0 1 0 0 0,0-1 0 0 0,1 0 0 0 0,-1 1 0 0 0,0-1 0 0 0,1 1 0 0 0,-1-1 0 0 0,1 1 0 0 0,0-1 0 0 0,-1 1 0 0 0,1-1 0 0 0,0 1 0 0 0,1-2-4 0 0,-1 2 5 0 0,0-1-1 0 0,0 0 0 0 0,0 1 0 0 0,-1-1 0 0 0,1 0 0 0 0,0 0 1 0 0,-1 0-1 0 0,1 0 0 0 0,-1 1 0 0 0,0-1 0 0 0,1 0 1 0 0,-1 0-1 0 0,0-2-4 0 0,-1-14 7 0 0,1-29-3 0 0,4 23-47 0 0,1 8-95 0 0,-3 13 97 0 0,-1 0-1 0 0,0-1 1 0 0,0 1 0 0 0,0 0 0 0 0,0-1-1 0 0,-1 1 1 0 0,0-1 0 0 0,1-1 41 0 0,-2-22-310 0 0,0 7 27 0 0,2 8 2 0 0,0 2-49 0 0,1 0-114 0 0,9-8-835 0 0,-9 2-51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57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647 191 8464 0 0,'0'0'190'0'0,"0"-3"28"0"0,0 3-207 0 0,0-1 1 0 0,0 0-1 0 0,0 1 0 0 0,0-1 1 0 0,0 1-1 0 0,-1-1 1 0 0,1 1-1 0 0,0-1 1 0 0,0 1-1 0 0,0-1 0 0 0,-1 0 1 0 0,1 1-1 0 0,0-1 1 0 0,-1 1-1 0 0,1 0 1 0 0,0-1-1 0 0,-1 1 0 0 0,1-1 1 0 0,-1 1-1 0 0,1-1 1 0 0,0 1-1 0 0,-1 0 1 0 0,1-1-1 0 0,-1 1-11 0 0,-6-7 159 0 0,5-3-120 0 0,2 9-40 0 0,0 0 0 0 0,0 0 1 0 0,0 0-1 0 0,-1 0 1 0 0,1 1-1 0 0,0-1 0 0 0,-1 0 1 0 0,1 0-1 0 0,0 0 0 0 0,-1 0 1 0 0,1 0-1 0 0,-1 0 0 0 0,0 1 1 0 0,1-1-1 0 0,-1 0 0 0 0,0 0 1 0 0,1 1-1 0 0,-1-1 1 0 0,0 0-1 0 0,0 1 0 0 0,1-1 1 0 0,-1 1-1 0 0,0-1 0 0 0,0 1 1 0 0,0-1-1 0 0,0 1 0 0 0,0 0 1 0 0,-7-5 35 0 0,1-1 41 0 0,-1-2 118 0 0,0 1 50 0 0,-5-10 411 0 0,8 6-207 0 0,0 1-5 0 0,-4 2-110 0 0,-1 4-69 0 0,1-1-88 0 0,-3-4 20 0 0,4 1-70 0 0,5 5-61 0 0,0-1 0 0 0,0 1 1 0 0,-1 0-1 0 0,1 0 0 0 0,-1 1 1 0 0,0-1-66 0 0,-9-4 269 0 0,2 2-41 0 0,4 1-88 0 0,0 2 29 0 0,-14 1 481 0 0,12 1-428 0 0,3 0-137 0 0,1 1-68 0 0,2-1 30 0 0,1 0-18 0 0,0 0 4 0 0,-3 0 29 0 0,-2 0 34 0 0,-5 0 58 0 0,0 1-88 0 0,0 6-43 0 0,4-2-21 0 0,-5 0-2 0 0,8 5 0 0 0,3-8 0 0 0,-1-1 0 0 0,1 1 0 0 0,0-1 0 0 0,0 0 0 0 0,-1 0 0 0 0,1 0 0 0 0,0 0 0 0 0,-1 0 0 0 0,0 0 0 0 0,1 0 0 0 0,-1 0 0 0 0,1 0 0 0 0,0 0 0 0 0,-1 0 0 0 0,1 0 0 0 0,0 1 0 0 0,0 0 0 0 0,-14 26 0 0 0,0 4 0 0 0,11 0 0 0 0,3-28 0 0 0,0 0 0 0 0,0 0 0 0 0,0 0 0 0 0,1 1 0 0 0,-1-1 0 0 0,1 0 0 0 0,0 1 0 0 0,1 0 0 0 0,-1-1 0 0 0,1 1 0 0 0,0-1 0 0 0,0 1 0 0 0,1 3 0 0 0,-1 163 0 0 0,2-146 9 0 0,4-2 50 0 0,-4-16-15 0 0,-1 1 0 0 0,1-1 0 0 0,-1 1 1 0 0,0 0-1 0 0,-1 1-44 0 0,3 21 147 0 0,2-5-45 0 0,-2-16-82 0 0,-1 0-1 0 0,-1 0 1 0 0,0 1-1 0 0,0-1 1 0 0,-1 0-20 0 0,2 16 39 0 0,4 6-22 0 0,-4-22-11 0 0,0 0-1 0 0,0 0 0 0 0,-1 0 0 0 0,0 0 0 0 0,-1 1-5 0 0,1-2 40 0 0,-1-1 0 0 0,2 1-1 0 0,-1 0 1 0 0,1-1 0 0 0,0 1 0 0 0,1 0-40 0 0,4 17 90 0 0,-6-22-76 0 0,1 6 11 0 0,1-1 1 0 0,-1 0-1 0 0,1 0 0 0 0,2 3-25 0 0,3 7 40 0 0,-6-13-36 0 0,-1 0-1 0 0,0 0 1 0 0,0 1 0 0 0,-1-1 0 0 0,1 0 0 0 0,-1 1 0 0 0,-1 2-4 0 0,1 14 63 0 0,0-11-11 0 0,0 6 46 0 0,0-6-71 0 0,0-11-27 0 0,0 0 1 0 0,0 0-1 0 0,0 0 1 0 0,0 0 0 0 0,0 0-1 0 0,1 0 1 0 0,-1 0-1 0 0,0 0 1 0 0,0 0-1 0 0,0 0 1 0 0,0 0-1 0 0,0 1 1 0 0,0-1-1 0 0,0 0 1 0 0,0 0-1 0 0,-1 0 1 0 0,1 0-1 0 0,0 0 1 0 0,0 0 0 0 0,0 0-1 0 0,0 0 1 0 0,0 0-1 0 0,0 0 1 0 0,0 1-1 0 0,0-1 1 0 0,0 0-1 0 0,0 0 1 0 0,0 0-1 0 0,0 0 1 0 0,0 0-1 0 0,0 0 1 0 0,0 0 0 0 0,0 0-1 0 0,0 0 1 0 0,0 0-1 0 0,-1 0 1 0 0,1 0-1 0 0,0 0 1 0 0,0 0-1 0 0,0 0 1 0 0,0 0-1 0 0,0 0 1 0 0,0 0-1 0 0,0 0 1 0 0,0 0 0 0 0,0 0-1 0 0,0 0 1 0 0,-1 0-1 0 0,1 0 1 0 0,0 0-1 0 0,0 0 1 0 0,0 0-1 0 0,0 0 1 0 0,0 0-1 0 0,0 0 1 0 0,0 0-1 0 0,0 0 0 0 0,-6 0-38 0 0,1 0-37 0 0,3 0-129 0 0,2 0 92 0 0,0 0-57 0 0,0 0-79 0 0,0 0 76 0 0,0 0-36 0 0,0 0-41 0 0,0 0-37 0 0,-1 0-387 0 0,1 0 93 0 0,0 0-51 0 0,-2 0-743 0 0,-2 0-584 0 0,-5 0-1108 0 0</inkml:trace>
  <inkml:trace contextRef="#ctx0" brushRef="#br0" timeOffset="577.67">0 475 8288 0 0,'0'0'190'0'0,"3"0"28"0"0,3 0-113 0 0,18 0 167 0 0,-16-1-215 0 0,-2-1-35 0 0,9-5 3 0 0,1 0 52 0 0,1 0 55 0 0,-2 2 56 0 0,14 0 263 0 0,-8-6 12 0 0,11 6-25 0 0,-6-1-238 0 0,17-5 162 0 0,11-3 77 0 0,-18 6-208 0 0,-7 4-110 0 0,-1 2-90 0 0,5 2 66 0 0,0 0-40 0 0,14 0-29 0 0,0 0-47 0 0,-30 2-16 0 0,7 5-91 0 0,-19-6 81 0 0,0 1-1 0 0,0-1 1 0 0,0 0 0 0 0,0 0 0 0 0,5 0 45 0 0,-8-1-17 0 0,0 0-1 0 0,-1 0 1 0 0,1 0-1 0 0,0 0 1 0 0,-1 1 0 0 0,1-1-1 0 0,0 1 1 0 0,-1-1-1 0 0,1 1 1 0 0,-1-1-1 0 0,1 1 1 0 0,-1 0-1 0 0,1 0 1 0 0,-1 0 0 0 0,2 0 17 0 0,4 4-111 0 0,9 3-275 0 0,20 10-616 0 0,-25-12 702 0 0,3-4-134 0 0,-12-2 2 0 0,-2 0 0 0 0,0 1 183 0 0,0 1 116 0 0,0 2 43 0 0,0 2 7 0 0,0-3 14 0 0,0-3 142 0 0,3 3 71 0 0,7 7 16 0 0,-7-7 7 0 0,-6-1 3 0 0,-7 9 12 0 0,7-8 2 0 0,3-3 0 0 0,0 12 133 0 0,-2 0-113 0 0,-1 1-60 0 0,-3 4-18 0 0,4-11-69 0 0,0 12 152 0 0,2-16-191 0 0,0-1 0 0 0,0 1 0 0 0,0-1 1 0 0,-1 0-1 0 0,1 1 0 0 0,0-1 0 0 0,0 1 0 0 0,-1-1 0 0 0,1 0 0 0 0,-1 1-18 0 0,-7 16 151 0 0,6-15-127 0 0,2 1 1 0 0,-1-1-1 0 0,0 0 1 0 0,0 1-1 0 0,1-1 0 0 0,0 0 1 0 0,0 4-25 0 0,-1-2 40 0 0,1 1 0 0 0,-1-1 0 0 0,0 0 0 0 0,0 1 0 0 0,-1-1 0 0 0,0 2-40 0 0,0-2 40 0 0,0 1 0 0 0,1-1 0 0 0,0 0 0 0 0,0 1 0 0 0,0-1 0 0 0,1 2-40 0 0,0 9 77 0 0,1-10-35 0 0,-1 0 0 0 0,0 1-1 0 0,-1-1 1 0 0,1 1 0 0 0,-1-1 0 0 0,-1 1-42 0 0,-3 9 137 0 0,3-13-102 0 0,1 0 0 0 0,0 0 0 0 0,0 1 0 0 0,0-1-1 0 0,0 0 1 0 0,1 1 0 0 0,-1-1 0 0 0,1 2-35 0 0,0 8 134 0 0,0-3-37 0 0,0 15 101 0 0,3-9-25 0 0,2-6-37 0 0,0-2-42 0 0,2 5 85 0 0,-1-1-38 0 0,-3-6-68 0 0,-1-1-26 0 0,-1-4-37 0 0,-1 0 0 0 0,0-1 0 0 0,0 1 1 0 0,1 0-1 0 0,-1-1 0 0 0,0 1 0 0 0,1-1 1 0 0,-1 1-1 0 0,1-1 0 0 0,-1 1 0 0 0,1-1 1 0 0,-1 1-1 0 0,1-1 0 0 0,-1 1 0 0 0,1-1 0 0 0,-1 1 1 0 0,1-1-1 0 0,0 0 0 0 0,-1 1 0 0 0,1-1 1 0 0,0 0-1 0 0,0 0-10 0 0,3 3 39 0 0,20 10 180 0 0,0 0 60 0 0,-23-12-256 0 0,0-1-1 0 0,1 1 0 0 0,-1-1 1 0 0,0 1-1 0 0,0-1 0 0 0,1 0 1 0 0,-1 0-1 0 0,0 1 1 0 0,1-1-1 0 0,-1 0 0 0 0,2 0-22 0 0,-1-1 37 0 0,0 1-1 0 0,1-1 0 0 0,-1 0 0 0 0,0 1 1 0 0,0-1-1 0 0,0 0 0 0 0,1 0 0 0 0,0-1-36 0 0,9-4 187 0 0,1 3 60 0 0,-11 3-203 0 0,0 0 0 0 0,0-1 0 0 0,0 1 0 0 0,0-1 0 0 0,0 1 0 0 0,0-1 1 0 0,0 0-1 0 0,-1 1 0 0 0,1-1 0 0 0,0 0 0 0 0,0 0 0 0 0,-1 0 1 0 0,1-1-1 0 0,-1 1 0 0 0,1 0 0 0 0,-1-1 0 0 0,1 1 0 0 0,-1-1-44 0 0,12-14 303 0 0,-8 8-200 0 0,0 0-42 0 0,-1 2-48 0 0,-1 0-37 0 0,19-30 294 0 0,-15 22-189 0 0,-6 12-65 0 0,0 0-1 0 0,-1-1 1 0 0,1 1 0 0 0,0-1 0 0 0,-1 0 0 0 0,0 1 0 0 0,0-1-1 0 0,0-1-15 0 0,-1-22 82 0 0,1 16-61 0 0,-3-34 70 0 0,3 40-83 0 0,-1 0-1 0 0,0 1 1 0 0,0-1 0 0 0,-1 1-1 0 0,1-1 1 0 0,-1 1 0 0 0,1 0-1 0 0,-1-1 1 0 0,0 1-8 0 0,-1-1 3 0 0,0-1-1 0 0,1 1 0 0 0,0-1 1 0 0,0 1-1 0 0,0-1 1 0 0,0-2-3 0 0,1 2-1 0 0,-1 0 1 0 0,0 1 0 0 0,0-1 0 0 0,0 0 0 0 0,-1 1-1 0 0,-1-2 1 0 0,-8-15-7 0 0,-3-2-71 0 0,-8-7-86 0 0,-3 9 13 0 0,10 1 20 0 0,8 7 10 0 0,-2 1-70 0 0,-7-6-168 0 0,-11-11-197 0 0,10 16 120 0 0,14 11 249 0 0,0 0 73 0 0,-7-3-75 0 0,6 3 29 0 0,2 1-4 0 0,1 0-69 0 0,-1 0-85 0 0,0 0-101 0 0,0-1-116 0 0,2 2 219 0 0,-1-1-34 0 0,0 0-38 0 0,1 1-38 0 0,-1-1-40 0 0,0 0-44 0 0,-4-3-1202 0 0,-3-5-966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56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6296 0 0,'0'0'184'0'0,"0"0"-42"0"0,2 2 1 0 0,2 2-74 0 0,1 0 111 0 0,-1 0 48 0 0,1 1 53 0 0,1 0 108 0 0,2 5 253 0 0,-1 0 4 0 0,-4-3-253 0 0,-1-1-106 0 0,-1 0-53 0 0,0 3 79 0 0,2-1-47 0 0,7 3 169 0 0,-8-9-375 0 0,-1 0 0 0 0,1-1 0 0 0,-1 1-1 0 0,1 0 1 0 0,-1 0 0 0 0,0 0 0 0 0,0 0 0 0 0,0 0-1 0 0,0 0 1 0 0,1 1-60 0 0,1 10 191 0 0,-2-9-131 0 0,0 0 0 0 0,1 0 0 0 0,-1 0 1 0 0,1-1-1 0 0,0 1 0 0 0,-1 0 0 0 0,2-1 0 0 0,-1 1-60 0 0,1 2 73 0 0,0-1 0 0 0,-1 1 1 0 0,0 0-1 0 0,0-1 0 0 0,0 1 0 0 0,0 5-73 0 0,-1-5 75 0 0,1 0 0 0 0,-1 0 0 0 0,1 0 0 0 0,0-1 0 0 0,1 1 1 0 0,2 4-76 0 0,7 13 342 0 0,-1 11 21 0 0,-5-12-151 0 0,-1-5-23 0 0,-2-7-108 0 0,7 10 50 0 0,5 4 628 0 0,11 25-759 0 0,-22-41 75 0 0,1 6 86 0 0,-2-12-88 0 0,1 0-33 0 0,-1 0 4 0 0,-1 1 53 0 0,-1 0 64 0 0,-1 3 101 0 0,3-6-59 0 0,23 0 227 0 0,-23 0-218 0 0,-2-1-89 0 0,0 0-37 0 0,2 1-12 0 0,-1 0-44 0 0,2 0-7 0 0,-2-1 29 0 0,-1-1-4 0 0,-1-1-25 0 0,0 0 10 0 0,0 1 25 0 0,2 0 27 0 0,0-1 42 0 0,-1 1-111 0 0,1 1 0 0 0,-1-1 1 0 0,0 1-1 0 0,0-1 0 0 0,0 0 1 0 0,0 1-1 0 0,-1-1 0 0 0,1 0 1 0 0,0 0-1 0 0,-1 1 0 0 0,1-1 1 0 0,-1 0-1 0 0,1-1-16 0 0,0-30 217 0 0,-1 30-200 0 0,0 1-8 0 0,0 1-1 0 0,1-1 0 0 0,-1 1 1 0 0,0-1-1 0 0,1 1 0 0 0,-1-1 1 0 0,1 1-1 0 0,-1-1 1 0 0,1 1-1 0 0,-1-1 0 0 0,1 1 1 0 0,0-1-1 0 0,0 1-8 0 0,5-12 47 0 0,-5 9-32 0 0,0-1-1 0 0,0 1 1 0 0,-1 0-1 0 0,0 0 1 0 0,0-4-15 0 0,0 4 12 0 0,0-1 0 0 0,0 1 0 0 0,1 0 0 0 0,-1-1-1 0 0,2-2-11 0 0,3-9 17 0 0,-3 13-7 0 0,-1 0-1 0 0,0 0 1 0 0,0-1-1 0 0,0 1 0 0 0,0 0 1 0 0,-1-1-1 0 0,1 1 0 0 0,-1-2-9 0 0,0 1 8 0 0,0 1-1 0 0,0 0 0 0 0,1 0 0 0 0,-1-1 0 0 0,1 1 0 0 0,0 0 0 0 0,0 0 1 0 0,0 0-1 0 0,1-3-7 0 0,4-9 31 0 0,-1-14-15 0 0,6 8-16 0 0,-8 8 0 0 0,-3 10 0 0 0,1 1 0 0 0,-1 0 0 0 0,1 0 0 0 0,0-1 0 0 0,-1 1 0 0 0,1 0 0 0 0,0 0 0 0 0,0 0 0 0 0,1 0 0 0 0,-1 0 0 0 0,0 0 0 0 0,1 0 0 0 0,-1 0 0 0 0,1 0 0 0 0,6-5 0 0 0,-5 4-3 0 0,1 0 1 0 0,-1-1-1 0 0,0 1 1 0 0,0-1-1 0 0,-1 1 0 0 0,1-1 3 0 0,13-28-113 0 0,-13 25 52 0 0,-3 7 53 0 0,0-1 1 0 0,0 1-1 0 0,0-1 0 0 0,1 1 1 0 0,-1-1-1 0 0,0 1 1 0 0,0-1-1 0 0,1 1 0 0 0,-1-1 1 0 0,0 1-1 0 0,1 0 1 0 0,-1-1-1 0 0,0 1 1 0 0,1-1-1 0 0,-1 1 0 0 0,0 0 1 0 0,1 0-1 0 0,-1-1 1 0 0,1 1-1 0 0,-1 0 1 0 0,1 0-1 0 0,-1-1 0 0 0,1 1 1 0 0,-1 0-1 0 0,1 0 1 0 0,-1 0-1 0 0,1 0 1 0 0,-1 0-1 0 0,1 0 0 0 0,-1 0 1 0 0,1 0-1 0 0,-1 0 1 0 0,1 0-1 0 0,-1 0 0 0 0,1 0 1 0 0,-1 0-1 0 0,1 0 1 0 0,-1 0 7 0 0,8-1-119 0 0,-8 1 113 0 0,1 0 0 0 0,-1 0 0 0 0,1-1 0 0 0,-1 1 0 0 0,1 0 0 0 0,-1 0 0 0 0,1-1 0 0 0,-1 1-1 0 0,1 0 1 0 0,-1-1 0 0 0,0 1 0 0 0,1-1 0 0 0,-1 1 0 0 0,0 0 0 0 0,1-1 0 0 0,-1 1 0 0 0,0-1 6 0 0,3-3-115 0 0,-1 3 10 0 0,1-1-44 0 0,2 1-132 0 0,1 0-115 0 0,-3 1 197 0 0,1 0 64 0 0,7 0-129 0 0,-5 0 98 0 0,-3 0 16 0 0,1 0-55 0 0,0 0-89 0 0,0 0-93 0 0,0 0-108 0 0,-1 0 202 0 0,-1 0-32 0 0,11 3-695 0 0,3 10-4 0 0</inkml:trace>
  <inkml:trace contextRef="#ctx0" brushRef="#br0" timeOffset="400.38">805 269 5840 0 0,'0'0'132'0'0,"0"0"17"0"0,3 0 11 0 0,10 0-48 0 0,-8 0-62 0 0,4 0-47 0 0,8 0 63 0 0,-15 0-25 0 0,0 0-1 0 0,0 0 1 0 0,0-1 0 0 0,-1 1 0 0 0,1 0 0 0 0,0-1 0 0 0,0 0 0 0 0,-1 1-1 0 0,1-1 1 0 0,-1 0 0 0 0,1 0 0 0 0,-1 0 0 0 0,1 0-41 0 0,8-4 290 0 0,4 2 81 0 0,-6 2-225 0 0,-1-1 51 0 0,9-11 524 0 0,-8 6-396 0 0,0 1-90 0 0,2 2 26 0 0,-1 0-53 0 0,4-6 31 0 0,-6 2-93 0 0,-4 5-71 0 0,0 0 0 0 0,0-1 0 0 0,1 1 0 0 0,-1 0 0 0 0,1 1 0 0 0,0-1-75 0 0,7-2 206 0 0,-2 2-44 0 0,-9 2-147 0 0,1 1 0 0 0,0-1 1 0 0,0 1-1 0 0,0-1 0 0 0,-1 0 0 0 0,1 1 1 0 0,0-1-1 0 0,-1 0 0 0 0,1 0 1 0 0,-1 1-1 0 0,1-1 0 0 0,-1 0 0 0 0,1 0-15 0 0,4-13 266 0 0,6 9-2 0 0,-6-5-31 0 0,2 6-157 0 0,-7 4-75 0 0,1 0 0 0 0,-1 0-1 0 0,0 0 1 0 0,0 0 0 0 0,0 0 0 0 0,1 0-1 0 0,-1 0 1 0 0,0 0 0 0 0,0 0 0 0 0,0 0-1 0 0,0 0 1 0 0,1 0 0 0 0,-1 0 0 0 0,0 0-1 0 0,0 0 1 0 0,0 0 0 0 0,0-1-1 0 0,0 1 1 0 0,1 0 0 0 0,-1 0 0 0 0,0 0-1 0 0,0 0 1 0 0,0 0 0 0 0,0-1 0 0 0,0 1-1 0 0,0 0 1 0 0,0 0 0 0 0,1 0 0 0 0,-1 0-1 0 0,0-1 1 0 0,0 1 0 0 0,0 0-1 0 0,0 0 1 0 0,0 0 0 0 0,0 0 0 0 0,0-1-1 0 0,1-25 77 0 0,-1 19-40 0 0,0-9 109 0 0,-2 10-110 0 0,-9 0 17 0 0,6-4-26 0 0,-6 5 37 0 0,7-2-44 0 0,1 2 7 0 0,-2 4 23 0 0,-4 0 45 0 0,-2 1-34 0 0,-22 0 231 0 0,32 0-287 0 0,1 0 0 0 0,-1 0 0 0 0,1 0 0 0 0,-1 0 0 0 0,1 0 0 0 0,-1 0 0 0 0,1 0 0 0 0,-1 0 0 0 0,1 0 0 0 0,-1 0 0 0 0,1 0 0 0 0,-1 0 0 0 0,1 0 0 0 0,-1 1 0 0 0,1-1 0 0 0,-1 0 0 0 0,1 0 0 0 0,-1 0 0 0 0,1 1 0 0 0,0-1 0 0 0,-1 0 0 0 0,1 1 0 0 0,-1-1 0 0 0,1 0 0 0 0,0 1 0 0 0,-1-1 0 0 0,1 0 0 0 0,0 1 0 0 0,0-1 0 0 0,-1 1 0 0 0,1-1 0 0 0,0 1-5 0 0,-5 6 79 0 0,-8-2 38 0 0,6 0-67 0 0,1 0 0 0 0,-1 0-1 0 0,1 0 1 0 0,0 1 0 0 0,0 0 0 0 0,-2 4-50 0 0,-9 8 124 0 0,14-14-90 0 0,0 0-1 0 0,1 0 1 0 0,-1 0 0 0 0,1 0 0 0 0,0 0 0 0 0,0 0 0 0 0,0 0 0 0 0,0 2-34 0 0,-9 17 109 0 0,-1 0 33 0 0,1 11 18 0 0,6-12-54 0 0,1-9-7 0 0,4 4-3 0 0,-2 0 1 0 0,-4-4 3 0 0,5-12-83 0 0,0 0 0 0 0,0 1 1 0 0,1-1-1 0 0,-1 1 0 0 0,0 0 0 0 0,1-1 0 0 0,-1 1 0 0 0,1-1 0 0 0,0 1 0 0 0,-1 0 0 0 0,1-1 0 0 0,0 1 0 0 0,0 0 1 0 0,0 0-18 0 0,0 2 38 0 0,1 0 0 0 0,-1 1 0 0 0,1-1 0 0 0,0 0 0 0 0,0 0 1 0 0,1 2-39 0 0,21 45 451 0 0,-18-41-363 0 0,-1-6-55 0 0,-1 0 1 0 0,0 0-1 0 0,1 0 1 0 0,0-1 0 0 0,0 1-1 0 0,0-1 1 0 0,1 0-1 0 0,-1 0 1 0 0,1 0 0 0 0,-1-1-1 0 0,1 0 1 0 0,2 1-34 0 0,-2 0 29 0 0,-4-3-20 0 0,0 1 0 0 0,1-1 0 0 0,-1 0 0 0 0,0 1 1 0 0,1-1-1 0 0,-1 0 0 0 0,1 0 0 0 0,-1 0 0 0 0,1 0 1 0 0,0 0-10 0 0,16 3 68 0 0,-11-1-47 0 0,22 7 23 0 0,-2-7 34 0 0,-3-1-47 0 0,29-1 43 0 0,-25-4-73 0 0,-13-1-106 0 0,-11 3 67 0 0,-1 1 0 0 0,0 0 1 0 0,1 0-1 0 0,-1 0 0 0 0,1 0 1 0 0,-1 1-1 0 0,1-1 0 0 0,-1 1 1 0 0,1 0 37 0 0,3 0-71 0 0,-2 0-8 0 0,-2 0-21 0 0,1 0-43 0 0,-1-1-17 0 0,0 1-43 0 0,1-1-50 0 0,-1 1-55 0 0,0-1-61 0 0,0 0-55 0 0,0 0-49 0 0,0-1-44 0 0,1 1-152 0 0,0-1-43 0 0,0 0-183 0 0,3-2-494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53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267 253 5696 0 0,'0'0'57'0'0,"1"1"-44"0"0,-1 6-68 0 0,-1-5 75 0 0,-1-2 76 0 0,-2-2 111 0 0,1 0-51 0 0,-1-2 40 0 0,3 3 18 0 0,-1 0-42 0 0,-1 0 70 0 0,1 0-138 0 0,0 1-38 0 0,-3 1 53 0 0,4-1-30 0 0,1 1-8 0 0,-2-1 559 0 0,2 0-24 0 0,0-3-128 0 0,-1-4-235 0 0,-5 2 41 0 0,0 4-104 0 0,2 1-36 0 0,-6 0 188 0 0,2 0-30 0 0,3 0-126 0 0,-24-1 441 0 0,14 2-361 0 0,10 0-175 0 0,2 0-39 0 0,-2 6 99 0 0,5-7-142 0 0,0 1 1 0 0,0-1-1 0 0,-1 1 0 0 0,1-1 1 0 0,0 1-1 0 0,-1-1 0 0 0,1 0 1 0 0,0 1-1 0 0,-1-1 0 0 0,1 0 1 0 0,0 1-1 0 0,-1-1 1 0 0,1 0-1 0 0,-1 0 0 0 0,1 1 1 0 0,-1-1-1 0 0,1 0 0 0 0,0 0 1 0 0,-1 0-1 0 0,1 1 0 0 0,-1-1 1 0 0,1 0-1 0 0,-1 0 0 0 0,1 0 1 0 0,-1 0-1 0 0,1 0 1 0 0,-1 0-1 0 0,1 0 0 0 0,-1 0 1 0 0,1 0-1 0 0,-1 0 0 0 0,0 0-9 0 0,-10 1 117 0 0,-1 6-3 0 0,4-2-51 0 0,-3-1 27 0 0,10-3-82 0 0,-1-1 1 0 0,1 0 0 0 0,0 1-1 0 0,0-1 1 0 0,0 1 0 0 0,0-1 0 0 0,0 1-1 0 0,0 0 1 0 0,0-1 0 0 0,0 1-1 0 0,0 0 1 0 0,0 0 0 0 0,1 0-1 0 0,-1-1 1 0 0,0 1 0 0 0,0 0 0 0 0,1 0-1 0 0,-1 1-8 0 0,-5 11 80 0 0,-4-8-25 0 0,-4 20 29 0 0,12-21-43 0 0,-14 28 374 0 0,12-18-225 0 0,6 3-34 0 0,0 1-44 0 0,-7-4 1 0 0,2-8-83 0 0,2-5-22 0 0,0 1-1 0 0,0 0 0 0 0,0 0 1 0 0,0 0-1 0 0,0-1 1 0 0,1 1-1 0 0,-1 0 1 0 0,1 0-1 0 0,-1 0 1 0 0,1 0-1 0 0,-1 0 0 0 0,1 0 1 0 0,0 0-1 0 0,0 0 1 0 0,0 0-1 0 0,0 0 1 0 0,1 0-1 0 0,-1 0 1 0 0,1 1-8 0 0,5 9 50 0 0,-5-10-42 0 0,0-1 0 0 0,-1 1 1 0 0,1-1-1 0 0,0 1 1 0 0,-1-1-1 0 0,1 1 1 0 0,0 0-1 0 0,-1-1 0 0 0,0 1 1 0 0,1 0-1 0 0,-1-1 1 0 0,0 1-1 0 0,0 0 1 0 0,0 0-9 0 0,0 2 7 0 0,0 10 40 0 0,0 22 120 0 0,0-14-111 0 0,0-20-50 0 0,0 0-1 0 0,0 0 1 0 0,1 0 0 0 0,-1 0-1 0 0,1 0 1 0 0,0-1 0 0 0,-1 1 0 0 0,1 0-1 0 0,0 0 1 0 0,0 0 0 0 0,0-1-1 0 0,0 1 1 0 0,0 0 0 0 0,1 0-6 0 0,22 21 52 0 0,-12-11-37 0 0,-11-11-15 0 0,0 1 1 0 0,0-1-1 0 0,1 0 1 0 0,-1 0-1 0 0,0 0 1 0 0,1 0-1 0 0,-1 0 1 0 0,1 0-1 0 0,-1 0 1 0 0,1 0-1 0 0,-1 0 1 0 0,1-1-1 0 0,-1 1 1 0 0,1-1 0 0 0,0 1-1 0 0,-1-1 1 0 0,1 0-1 0 0,0 1 1 0 0,0-1-1 0 0,0 0 0 0 0,14 1 39 0 0,-1 6-24 0 0,1-1-1 0 0,0-5 25 0 0,-12-1-33 0 0,1 0-1 0 0,0 0 1 0 0,-1 0 0 0 0,1 1 0 0 0,-1-1-1 0 0,1 1 1 0 0,0 0 0 0 0,-1 0 0 0 0,0 1-1 0 0,1-1 1 0 0,-1 1 0 0 0,0 0 0 0 0,1 1-6 0 0,-3-3 0 0 0,0 0 0 0 0,-1 1 0 0 0,1-1 0 0 0,0 0 0 0 0,0 0 0 0 0,0 0 0 0 0,0 0 0 0 0,0 0 0 0 0,-1 0 0 0 0,1-1 0 0 0,0 1 0 0 0,0-1 0 0 0,0 1 0 0 0,-1-1 0 0 0,1 0 0 0 0,0 1 0 0 0,-1-1 0 0 0,1 0 0 0 0,1-1 0 0 0,5-2 0 0 0,10 1-22 0 0,0 1-62 0 0,-12 0 57 0 0,11-4-65 0 0,-4 3-11 0 0,-1 1-22 0 0,1 2-49 0 0,-8-1 155 0 0,0 0-46 0 0,-1 0-52 0 0,0-1-56 0 0,-1-1-63 0 0,1 0-68 0 0,-1 0-75 0 0,0 0-79 0 0,1 0-190 0 0,-2 1 276 0 0,0 0-32 0 0,0 1-35 0 0,0-1-35 0 0,0 1-37 0 0,0 0-37 0 0,4-1-1036 0 0,4 1-890 0 0</inkml:trace>
  <inkml:trace contextRef="#ctx0" brushRef="#br0" timeOffset="460.7">567 268 6016 0 0,'0'0'133'0'0,"0"0"23"0"0,0 0 11 0 0,0 0-53 0 0,0 0 0 0 0,0 0 51 0 0,0 3 150 0 0,0 0-84 0 0,0 2 61 0 0,-1 17 917 0 0,1-11-739 0 0,0-5-256 0 0,1-1-49 0 0,0 0-59 0 0,1-2-71 0 0,0 1 72 0 0,0-2-55 0 0,1 0 20 0 0,-1 1 61 0 0,1 1 62 0 0,0 2 102 0 0,2 5-132 0 0,-1 2 65 0 0,-1 3 79 0 0,-1 5 93 0 0,0-2-137 0 0,3-6-53 0 0,1 2 55 0 0,-1 12 117 0 0,5-6 0 0 0,-4 7-28 0 0,0-7-200 0 0,20 38 462 0 0,-14-35-397 0 0,-9-17-172 0 0,8 6 79 0 0,-9-10-10 0 0,1-1-38 0 0,23 25 2 0 0,-23-25 7 0 0,-3-2 55 0 0,2 0 15 0 0,5 1-63 0 0,17-1 102 0 0,-13-3-172 0 0,-5-8-26 0 0,4 6 0 0 0,-5-6-32 0 0,7 5-127 0 0,-11 5 143 0 0,0 1 0 0 0,0 0 0 0 0,0-1-1 0 0,0 1 1 0 0,0-1 0 0 0,0 0 0 0 0,0 1 0 0 0,0-1-1 0 0,-1 0 1 0 0,1 1 0 0 0,0-1 0 0 0,0 0 0 0 0,0 0 0 0 0,-1 0-1 0 0,1 0 1 0 0,0 0 16 0 0,4-9-178 0 0,-5 7 137 0 0,1 1 0 0 0,1 0 0 0 0,-1-1 0 0 0,0 1 0 0 0,1 0 0 0 0,-1 0-1 0 0,1 0 1 0 0,-1 0 0 0 0,1 0 41 0 0,8-10-239 0 0,-4-7-41 0 0,0 0-10 0 0,4 6 33 0 0,1-3-61 0 0,-7 1 42 0 0,-1 2 67 0 0,8-8-236 0 0,-6-6-3 0 0,5 6 32 0 0,-4-8 134 0 0,-1 9 136 0 0,-1 9-27 0 0,0 0 0 0 0,1 0-1 0 0,3-6 174 0 0,1 4-103 0 0,0 2 74 0 0,5-5-35 0 0,-12 3 0 0 0,-2 10 29 0 0,0 3 124 0 0,3 0 36 0 0,0 0-53 0 0,4 0 37 0 0,-1 3 55 0 0,4 11 29 0 0,-7 1-14 0 0,-3-14-159 0 0,0 1-1 0 0,0-1 1 0 0,0 1 0 0 0,1 0 0 0 0,-1-1 0 0 0,0 1 0 0 0,1-1-1 0 0,0 1 1 0 0,-1-1 0 0 0,1 0 0 0 0,0 1 0 0 0,0-1 0 0 0,-1 1-20 0 0,7 11 126 0 0,-4 2-17 0 0,-3 29 263 0 0,-1-30-261 0 0,1-12-90 0 0,0 0 1 0 0,1 0 0 0 0,-1-1 0 0 0,0 1 0 0 0,0 0 0 0 0,1-1 0 0 0,-1 1 0 0 0,1-1-1 0 0,-1 1 1 0 0,1 0 0 0 0,0-1 0 0 0,-1 1 0 0 0,1-1 0 0 0,0 1-22 0 0,6 10 168 0 0,-6 5 6 0 0,-1 0 21 0 0,4-6 10 0 0,1-3-69 0 0,-4-7-114 0 0,0 1 0 0 0,0-1 0 0 0,-1 1 0 0 0,1-1 0 0 0,0 1-1 0 0,0-1 1 0 0,-1 1 0 0 0,1-1 0 0 0,-1 1 0 0 0,0 0 0 0 0,1-1 0 0 0,-1 1-1 0 0,0 0 1 0 0,0-1-22 0 0,0 7 63 0 0,0-6-43 0 0,-1 0 0 0 0,1 0 0 0 0,0 0 0 0 0,1 0-1 0 0,-1 1 1 0 0,0-1 0 0 0,0 0 0 0 0,1 0 0 0 0,0 0 0 0 0,0 1-20 0 0,14 26 181 0 0,-4-24-154 0 0,-11-4-23 0 0,1 0 1 0 0,-1 0-1 0 0,0-1 1 0 0,1 1-1 0 0,-1 0 1 0 0,0 0 0 0 0,0 0-1 0 0,1-1 1 0 0,-1 1-1 0 0,0 0 1 0 0,0 0-1 0 0,0 0 1 0 0,0 0 0 0 0,0 0-5 0 0,-1 0 1 0 0,1 0 0 0 0,0 0 0 0 0,0 0 0 0 0,0 0 0 0 0,0 0 0 0 0,1-1 1 0 0,-1 1-1 0 0,0 0 0 0 0,0 0 0 0 0,0 0 0 0 0,1 0 0 0 0,-1-1 0 0 0,0 1 1 0 0,1 1-2 0 0,3-1-31 0 0,-1 0-78 0 0,-1-1-83 0 0,-1 0 51 0 0,0 0-34 0 0,-1 0-39 0 0,1 0-35 0 0,0 0-343 0 0,-1 0 77 0 0,0 0-48 0 0,0 0-664 0 0,0 0-522 0 0,0 0-990 0 0</inkml:trace>
  <inkml:trace contextRef="#ctx0" brushRef="#br0" timeOffset="835.87">1308 253 7256 0 0,'0'0'165'0'0,"0"0"22"0"0,0 0 7 0 0,0 2-23 0 0,2 7-134 0 0,5 3-34 0 0,-2-4-8 0 0,1 4 65 0 0,-4-6 17 0 0,1-1 33 0 0,1 4 156 0 0,-3-7-174 0 0,0 0 0 0 0,0 1 0 0 0,-1-1 0 0 0,0 0 1 0 0,1 1-1 0 0,-1-1 0 0 0,0 0 0 0 0,0 1 0 0 0,0-1 0 0 0,0 1 0 0 0,-1-1 0 0 0,1 0-92 0 0,-1 18 666 0 0,5-7-298 0 0,0-4-147 0 0,5 5 182 0 0,-1 1-6 0 0,-3-6-186 0 0,-4-7-147 0 0,-1 1 0 0 0,1-1 1 0 0,0 1-1 0 0,-1-1 1 0 0,0 0-1 0 0,1 1 1 0 0,-1-1-1 0 0,0 1 0 0 0,0-1 1 0 0,-1 1-1 0 0,1-1 1 0 0,0 1-65 0 0,-1-1 63 0 0,1 0 0 0 0,0 1 0 0 0,-1-1 0 0 0,1 1 0 0 0,1-1 1 0 0,-1 1-1 0 0,0-1 0 0 0,0 1 0 0 0,1-1 0 0 0,0 0 0 0 0,-1 1 0 0 0,1-1-63 0 0,1 1 47 0 0,3 11 264 0 0,-5-13-294 0 0,0-1-1 0 0,-1 1 1 0 0,1 0 0 0 0,0-1-1 0 0,0 1 1 0 0,0 0-1 0 0,-1 0 1 0 0,1-1-1 0 0,0 1 1 0 0,-1-1-1 0 0,1 1 1 0 0,0 0-1 0 0,-1-1 1 0 0,1 1 0 0 0,-1-1-1 0 0,1 1 1 0 0,-1-1-1 0 0,0 1-16 0 0,-1 2 314 0 0,2-1-6 0 0,0 0-278 0 0,0 2 82 0 0,0 12 449 0 0,0-14-470 0 0,0 1-33 0 0,0-1 198 0 0,0-2-100 0 0,0 0-42 0 0,0 0-8 0 0,0 0 10 0 0,0 0 50 0 0,0 0 23 0 0,0 0 3 0 0,0-2-13 0 0,0-62 415 0 0,0 35-379 0 0,0-3-75 0 0,0 17-125 0 0,0 0-47 0 0,-1 14 27 0 0,1 0 0 0 0,0 0 0 0 0,0 0-1 0 0,0 0 1 0 0,0 0 0 0 0,0 0 0 0 0,0 0 0 0 0,1 0 0 0 0,-1 0-1 0 0,0 0 1 0 0,0 1 0 0 0,1-1 0 0 0,-1 0 0 0 0,0 0 0 0 0,1 0-1 0 0,-1 0 1 0 0,1 0 5 0 0,2-3-12 0 0,-1-1-1 0 0,1 0 1 0 0,-1 0-1 0 0,0 0 0 0 0,1-4 13 0 0,7-18 0 0 0,0 4 23 0 0,-8 22-16 0 0,-1 0 0 0 0,0 0 0 0 0,0 0-1 0 0,0 0 1 0 0,1 1 0 0 0,-1-1 0 0 0,0 0 0 0 0,1 0 0 0 0,-1 1 0 0 0,1-1-7 0 0,8-4 36 0 0,5-8 17 0 0,1 0-42 0 0,-5 8-14 0 0,-9 4-2 0 0,0 0-1 0 0,0 0 0 0 0,1 0 1 0 0,-1 0-1 0 0,0-1 1 0 0,0 1-1 0 0,0-1 1 0 0,0 1-1 0 0,0-1 6 0 0,-1 0-1 0 0,1 1 0 0 0,0-1 0 0 0,0 1 0 0 0,0-1-1 0 0,0 1 1 0 0,0 0 0 0 0,0 0 0 0 0,1 0 0 0 0,-1 0 0 0 0,0 0 0 0 0,0 1 0 0 0,1-1 0 0 0,-1 0-1 0 0,0 1 1 0 0,1 0 0 0 0,-1 0 0 0 0,1 0 0 0 0,-1 0 0 0 0,1 0 1 0 0,-1 0-4 0 0,0 0 1 0 0,0 0-1 0 0,0 0 1 0 0,0-1 0 0 0,-1 1-1 0 0,1 0 1 0 0,0-1-1 0 0,0 1 1 0 0,-1-1-1 0 0,1 0 1 0 0,0 0 0 0 0,-1 0-1 0 0,1 1 1 0 0,0-2 3 0 0,-1 1-4 0 0,1 0 1 0 0,-1 0-1 0 0,1 0 1 0 0,0 1 0 0 0,-1-1-1 0 0,1 0 1 0 0,0 1-1 0 0,0-1 1 0 0,-1 1-1 0 0,1 0 1 0 0,0-1 0 0 0,0 1-1 0 0,0 0 1 0 0,0 0 3 0 0,7 1-62 0 0,8 0-81 0 0,-7-2 30 0 0,-1-2-40 0 0,-4 0 94 0 0,-2 1-62 0 0,-1 0-48 0 0,1 1-87 0 0,-1-1-104 0 0,-1 2 134 0 0,1-1-33 0 0,-1 0-36 0 0,1 1-38 0 0,-1-1-40 0 0,1 1-43 0 0,0 0-45 0 0,-1 0-48 0 0,1-1-50 0 0,0 1-51 0 0,5 0-1463 0 0,2 0-1174 0 0</inkml:trace>
  <inkml:trace contextRef="#ctx0" brushRef="#br0" timeOffset="1489.66">2271 174 6048 0 0,'0'0'133'0'0,"-3"0"23"0"0,3 0-148 0 0,-1 0 0 0 0,0 0 1 0 0,1 0-1 0 0,-1-1 0 0 0,1 1 0 0 0,-1 0 0 0 0,1 0 0 0 0,-1 0 1 0 0,0 0-1 0 0,1-1 0 0 0,-1 1 0 0 0,1 0 0 0 0,-1 0 0 0 0,1-1 1 0 0,-1 1-1 0 0,1-1 0 0 0,0 1 0 0 0,-1 0 0 0 0,1-1 0 0 0,-1 1 1 0 0,1-1-1 0 0,0 1 0 0 0,-1-1 0 0 0,1 0-8 0 0,-7-5 112 0 0,-3 4-85 0 0,-1 2-42 0 0,-12 1 19 0 0,16-2 40 0 0,1-2 36 0 0,2 1 19 0 0,0-1 33 0 0,-1 0 78 0 0,0 1 48 0 0,-1 0 47 0 0,-2 1 44 0 0,-14 1 768 0 0,15 0-684 0 0,5 0-201 0 0,-1 3 52 0 0,1-2-237 0 0,1 1 0 0 0,-1-1 0 0 0,0 0 0 0 0,0 0 0 0 0,0 0 0 0 0,0 0 0 0 0,0 0 0 0 0,0 0 0 0 0,0 0 0 0 0,-1-1 0 0 0,1 1 0 0 0,0-1 0 0 0,0 0 0 0 0,-1 1-47 0 0,-38-1 649 0 0,21 0-370 0 0,18 0-260 0 0,1 0 1 0 0,-1 0-1 0 0,0 1 0 0 0,1-1 0 0 0,-1 0 0 0 0,1 1 0 0 0,-1-1 0 0 0,0 1 0 0 0,1 0 1 0 0,-1-1-1 0 0,1 1 0 0 0,0 0 0 0 0,-1 0 0 0 0,1 0-19 0 0,-7 4 79 0 0,-4 0 26 0 0,-5 6 61 0 0,14-9-73 0 0,0 0-33 0 0,-4-2-8 0 0,1 1-23 0 0,-23 15 3 0 0,24-3 11 0 0,-8 3-32 0 0,0 0-11 0 0,10-1 0 0 0,3-14 0 0 0,0 0 0 0 0,0 0 0 0 0,0 0 0 0 0,0 0 0 0 0,0-1 0 0 0,0 1 0 0 0,0 0 0 0 0,1 0 0 0 0,-1 0 0 0 0,0 0 0 0 0,0-1 0 0 0,1 1 0 0 0,-1 0 0 0 0,1 0 0 0 0,9 5 0 0 0,6 23 0 0 0,-11-18 0 0 0,-5-10 0 0 0,0 0 0 0 0,1 0 0 0 0,-1 0 0 0 0,1 0 0 0 0,-1 0 0 0 0,1 0 0 0 0,-1 0 0 0 0,1 0 0 0 0,0 0 0 0 0,0 0 0 0 0,-1 0 0 0 0,1 0 0 0 0,0 0 0 0 0,0-1 0 0 0,0 1 0 0 0,0 0 0 0 0,0 0 0 0 0,0 0 0 0 0,34 17 10 0 0,-9-2 33 0 0,-14-8-37 0 0,0 0-1 0 0,1-1 1 0 0,0 0-1 0 0,0-1 1 0 0,0-1-1 0 0,11 4-5 0 0,-16-6 41 0 0,0 0 1 0 0,-1 1-1 0 0,1-1 0 0 0,2 3-41 0 0,19 13 162 0 0,-20-13-103 0 0,3 1 13 0 0,7-2-5 0 0,-2-1 8 0 0,-5 1 14 0 0,-3 0 22 0 0,1 4 43 0 0,16 17 151 0 0,-23-24-138 0 0,-3-2 1 0 0,0 0 9 0 0,0 0 40 0 0,-2 12 127 0 0,-3-2-85 0 0,-4 1-29 0 0,-7 1 37 0 0,0-4-70 0 0,0 0-44 0 0,1-5-81 0 0,-1-1-50 0 0,8 3-1 0 0,7-4-19 0 0,-1 0 1 0 0,1 0-1 0 0,-1 0 0 0 0,1 0 1 0 0,-1-1-1 0 0,1 1 0 0 0,-1-1 1 0 0,1 1-1 0 0,-1-1 0 0 0,0 1 1 0 0,1-1-1 0 0,-1 0 0 0 0,0 0 0 0 0,0 0-2 0 0,-16 0 1 0 0,-11 0-1 0 0,25 0-2 0 0,0 1 0 0 0,0-1 0 0 0,1 1 0 0 0,-1-1 0 0 0,0 1 1 0 0,0 0-1 0 0,0 1 0 0 0,1-1 0 0 0,-1 0 0 0 0,1 1 1 0 0,-3 2 1 0 0,-2-2-88 0 0,6-2 86 0 0,1-1-1 0 0,-1 1 1 0 0,1 0-1 0 0,0-1 0 0 0,-1 1 1 0 0,1-1-1 0 0,0 1 1 0 0,0-1-1 0 0,-1 0 0 0 0,1 1 1 0 0,-1-2 2 0 0,-4-1-40 0 0,1 0-47 0 0,-2 1-68 0 0,0 1-85 0 0,6 1 29 0 0,0 0 68 0 0,0 0 60 0 0,0 0 49 0 0,-1 0 78 0 0,-3 0 265 0 0,3 0-262 0 0,0 0-67 0 0,1 0-35 0 0,0 0-38 0 0,0 0-44 0 0,0 0-51 0 0,-1 0-73 0 0,1 0-71 0 0,-1 0-76 0 0,1 0-84 0 0,-1 0-89 0 0,1 0-98 0 0,-1 0-103 0 0,0 0-111 0 0,-2 0-915 0 0,-5 0-1022 0 0</inkml:trace>
  <inkml:trace contextRef="#ctx0" brushRef="#br0" timeOffset="1794.71">2618 268 7920 0 0,'3'3'174'0'0,"7"7"29"0"0,-7-7 13 0 0,-3 0-31 0 0,1 4-149 0 0,4 3-26 0 0,2 4-18 0 0,-5 2 30 0 0,-2-5 60 0 0,0-9-13 0 0,0-1 0 0 0,1 1 0 0 0,-1 0 1 0 0,0 0-1 0 0,1 0 0 0 0,-1 0 0 0 0,1 0 1 0 0,-1 0-1 0 0,1 0 0 0 0,0-1 0 0 0,0 1 1 0 0,0 0-1 0 0,1 1-69 0 0,3 6 458 0 0,-3-3-188 0 0,-2 2 39 0 0,0 13 406 0 0,0 1-90 0 0,0 0-86 0 0,0-1-81 0 0,0 1-77 0 0,0 0-71 0 0,0 0-68 0 0,0 2-63 0 0,0-24-178 0 0,0 1 0 0 0,0 0 0 0 0,0-1 0 0 0,0 1 0 0 0,0 0 0 0 0,0-1-1 0 0,0 1 1 0 0,0 0 0 0 0,-1-1 0 0 0,1 1 0 0 0,0 0 0 0 0,0-1 0 0 0,-1 1 0 0 0,1 0 0 0 0,0-1-1 0 0,-6 3-7 0 0,1-1-42 0 0,4-1-40 0 0,1 0 65 0 0,-1 2 95 0 0,0-1-122 0 0,1-1-27 0 0,0 0-47 0 0,0 0-56 0 0,0 1-65 0 0,0-1 24 0 0,0 0-41 0 0,0-1-217 0 0</inkml:trace>
  <inkml:trace contextRef="#ctx0" brushRef="#br0" timeOffset="1795.71">2571 32 8232 0 0,'0'0'182'0'0,"-3"0"29"0"0,-8 0 14 0 0,11 0-221 0 0,0 0-1 0 0,0 0 1 0 0,0 0-1 0 0,0 0 1 0 0,0 0-1 0 0,0 0 1 0 0,0 0-1 0 0,0 0 1 0 0,0 0-1 0 0,0 0 0 0 0,-1 0 1 0 0,1 0-1 0 0,0 0 1 0 0,0 0-1 0 0,0 0 1 0 0,0 0-1 0 0,0 0 1 0 0,0 0-1 0 0,0 0 1 0 0,0 0-1 0 0,0 0 1 0 0,0 0-1 0 0,-1 0 0 0 0,1 0 1 0 0,0 0-1 0 0,0-1 1 0 0,0 1-1 0 0,0 0 1 0 0,0 0-1 0 0,0 0 1 0 0,0 0-1 0 0,0 0 1 0 0,0 0-1 0 0,0 0 1 0 0,0 0-1 0 0,0 0 0 0 0,0 0 1 0 0,0 0-1 0 0,0 0 1 0 0,0-1-1 0 0,0 1 1 0 0,0 0-1 0 0,0 0 1 0 0,0 0-1 0 0,0 0 1 0 0,0 0-1 0 0,0 0 1 0 0,0 0-1 0 0,0 0 0 0 0,0 0 1 0 0,0 0-1 0 0,0-1 1 0 0,0 1-1 0 0,0 0 1 0 0,0 0-1 0 0,0 0 1 0 0,0 0-4 0 0,0-26 69 0 0,0 23 75 0 0,0 3 19 0 0,0 0-137 0 0,0 0-99 0 0,0 0-92 0 0,0 0 38 0 0,0 0-37 0 0,0 0-38 0 0,0 0-36 0 0,0 0-329 0 0,0 0-236 0 0,0 0-540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53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6392 0 0,'0'0'141'0'0,"0"2"23"0"0,0 43 195 0 0,0-43-359 0 0,0-1 0 0 0,0 1 0 0 0,0-1 1 0 0,1 1-1 0 0,-1 0 0 0 0,1-1 0 0 0,-1 1 1 0 0,1-1-1 0 0,-1 1 0 0 0,1-1 0 0 0,0 0 0 0 0,0 1 1 0 0,0-1-1 0 0,2 5 27 0 0,0 1 35 0 0,-2-1-18 0 0,0-1 42 0 0,-1 1 38 0 0,-1 1 36 0 0,1 2 98 0 0,0 0 52 0 0,1 2 45 0 0,2-1 41 0 0,4 10 83 0 0,4 11 175 0 0,-5-10-263 0 0,-2-3-120 0 0,-3-2-67 0 0,0-6 12 0 0,0-2-62 0 0,1 0-31 0 0,2 1-10 0 0,0-1-18 0 0,-2-2-1 0 0,-1 1 20 0 0,0 2 47 0 0,0 5 70 0 0,1-7-125 0 0,0-1-34 0 0,3 4 34 0 0,-2-2-3 0 0,-1 0 32 0 0,-1 2 67 0 0,-2 1 46 0 0,1-9-176 0 0,-1 1 0 0 0,1 0-1 0 0,0 0 1 0 0,0 0 0 0 0,0 0 0 0 0,1-1 0 0 0,-1 1 0 0 0,1 0 0 0 0,-1 0 0 0 0,1-1 0 0 0,0 2-72 0 0,1-3 196 0 0,-1 1-105 0 0,1-1-83 0 0,0 0-114 0 0,0 0-16 0 0,0 0 141 0 0,-1 0 110 0 0,-1 0-14 0 0,0-1 41 0 0,1 1 7 0 0,-1-1 34 0 0,0 1 36 0 0,0 0 39 0 0,0 0 41 0 0,0 0 45 0 0,0 0 46 0 0,0 0 50 0 0,0-20-116 0 0,0 0-57 0 0,0-1-56 0 0,0 0-58 0 0,0 1-55 0 0,0-1-56 0 0,0 2-54 0 0,0 0-56 0 0,0 15 54 0 0,0 0 0 0 0,0 0 0 0 0,0-1 0 0 0,-1 1 0 0 0,0 0 0 0 0,1 0 0 0 0,-1 0 0 0 0,-1 0 0 0 0,1 0 0 0 0,-1-2 0 0 0,-3-6 0 0 0,5 10 0 0 0,0 0 0 0 0,-1-1 0 0 0,1 1 0 0 0,0 0 0 0 0,0 0 0 0 0,0-1 0 0 0,0 1 0 0 0,0 0 0 0 0,0 0 0 0 0,0-1 0 0 0,0 1 0 0 0,1 0 0 0 0,-1 0 0 0 0,0 0 0 0 0,1-1 0 0 0,-1 1 0 0 0,1 0 0 0 0,-1 0 0 0 0,1 0 0 0 0,-1 0 0 0 0,1 0 0 0 0,0 0 0 0 0,0 0 0 0 0,0 0 0 0 0,-1 0 0 0 0,1 0 0 0 0,0 0 0 0 0,0 1 0 0 0,0-1 0 0 0,0 0 0 0 0,1 0 0 0 0,0 0 0 0 0,-1-1 0 0 0,0 1 0 0 0,1-1 0 0 0,-1 0 0 0 0,0 1 0 0 0,0-1 0 0 0,0 0 0 0 0,0 0 0 0 0,1-1 0 0 0,3-23 0 0 0,5 5 0 0 0,-7 9 0 0 0,-3 10 0 0 0,0 0 0 0 0,1 1 0 0 0,-1-1 0 0 0,0 0 0 0 0,1 0 0 0 0,-1 1 0 0 0,1-1 0 0 0,0 1 0 0 0,-1-1 0 0 0,1 0 0 0 0,0 1 0 0 0,0-1 0 0 0,0 1 0 0 0,0 0 0 0 0,0-1 0 0 0,0 1 0 0 0,1 0 0 0 0,-1 0 0 0 0,0 0 0 0 0,1 0 0 0 0,-1-1 0 0 0,23-13-17 0 0,-13-1-68 0 0,31-16-93 0 0,-38 28 175 0 0,1 0 0 0 0,1-1 0 0 0,-1 2-1 0 0,0-1 1 0 0,1 1 3 0 0,0-1-2 0 0,-1 1-1 0 0,1-1 1 0 0,-1 0 0 0 0,0 0-1 0 0,0-1 3 0 0,-2 2-9 0 0,1 0-1 0 0,-1 0 0 0 0,1 1 0 0 0,0-1 0 0 0,0 1 0 0 0,2-1 10 0 0,-1 0 0 0 0,0 1 0 0 0,0 1 0 0 0,-1-1 0 0 0,1 1 0 0 0,0 0 0 0 0,1 0 0 0 0,-1 0-1 0 0,3 0 1 0 0,-6 1 1 0 0,0 0-1 0 0,0 0 0 0 0,0 0 0 0 0,0 0 0 0 0,0-1 0 0 0,0 1 0 0 0,-1-1 0 0 0,1 0 0 0 0,0 1 0 0 0,0-1 0 0 0,0 0 0 0 0,-1 0 1 0 0,2-1-1 0 0,-1 1-1 0 0,-1 0 0 0 0,0 0 0 0 0,1 1 0 0 0,-1-1 0 0 0,1 0 0 0 0,-1 1 0 0 0,1-1 0 0 0,0 1 0 0 0,-1-1-1 0 0,1 1 1 0 0,-1 0 0 0 0,1 0 0 0 0,1 0 1 0 0,2 0-187 0 0,0 0 69 0 0,-1 0 60 0 0,1 0 50 0 0,4 0 98 0 0,12 0 282 0 0,-15 0-325 0 0,1 0-81 0 0,-4 0-35 0 0,1 0-45 0 0,0 0-49 0 0,0 0-57 0 0,0 0-84 0 0,1 0-78 0 0,-1 0-86 0 0,0 0-92 0 0,1 0-101 0 0,0 0-106 0 0,-1 0-115 0 0,1 0-121 0 0,6 0-1023 0 0,7 0-1150 0 0</inkml:trace>
  <inkml:trace contextRef="#ctx0" brushRef="#br0" timeOffset="436.55">679 253 7488 0 0,'0'0'166'0'0,"3"3"29"0"0,-3-3-192 0 0,11 9 178 0 0,-10-8-175 0 0,-1-1 1 0 0,0 0-1 0 0,1 0 1 0 0,-1 1-1 0 0,1-1 1 0 0,-1 0 0 0 0,1 0-1 0 0,-1 1 1 0 0,1-1-1 0 0,-1 0 1 0 0,1 0-1 0 0,-1 0 1 0 0,1 0-1 0 0,-1 0 1 0 0,1 0-1 0 0,-1 0 1 0 0,1 0 0 0 0,-1 0-1 0 0,1 0 1 0 0,-1 0-1 0 0,1 0 1 0 0,-1 0-1 0 0,1 0 1 0 0,-1 0-1 0 0,1 0 1 0 0,-1-1-1 0 0,1 1 1 0 0,-1 0 0 0 0,0 0-1 0 0,1-1-6 0 0,4-5 40 0 0,-5 5-41 0 0,0 1 1 0 0,0-1 0 0 0,0 1 0 0 0,1-1 0 0 0,-1 1 0 0 0,0 0-1 0 0,1-1 1 0 0,-1 1 0 0 0,0 0 0 0 0,1-1 0 0 0,-1 1 0 0 0,1 0 0 0 0,-1-1-1 0 0,0 1 1 0 0,1 0 0 0 0,-1 0 0 0 0,1-1 0 0 0,-1 1 0 0 0,1 0 0 0 0,-1 0-1 0 0,1 0 1 0 0,-1 0 0 0 0,1 0 0 0 0,-1 0 0 0 0,1 0 0 0 0,-1 0-1 0 0,1 0 1 0 0,-1 0 0 0 0,1 0 0 0 0,-1 0 0 0 0,1 0 0 0 0,0 0 0 0 0,17 0-17 0 0,-12 0 44 0 0,-2 0 40 0 0,-1 0 59 0 0,0-3 143 0 0,-2 2-197 0 0,1-1 54 0 0,6-4 76 0 0,-5 5-81 0 0,1 0 30 0 0,0 0 60 0 0,0 0 76 0 0,1 1 89 0 0,0 0-175 0 0,0-1-35 0 0,9-6 220 0 0,-1 1-90 0 0,-2 2-35 0 0,12-7 132 0 0,-12 9-129 0 0,-9 2-235 0 0,1 0 1 0 0,-1 0-1 0 0,1-1 0 0 0,-1 1 1 0 0,1 0-1 0 0,-1-1 0 0 0,2 0-29 0 0,6-12 194 0 0,-1 6-114 0 0,1 0 98 0 0,15-12 311 0 0,-18 12-362 0 0,-2 0-49 0 0,0-7 135 0 0,-4 14-210 0 0,-1 0 0 0 0,1-1 0 0 0,0 1 0 0 0,0 0 0 0 0,-1-1 0 0 0,1 1 0 0 0,0 0 0 0 0,0 0 0 0 0,0 0 0 0 0,0 0 0 0 0,0 0 0 0 0,-1 0 1 0 0,1 0-1 0 0,1 0-3 0 0,3 0 1 0 0,-4 0-1 0 0,-1 0 0 0 0,0 1 0 0 0,0-1 0 0 0,1 0 0 0 0,-1 0-1 0 0,0 0 1 0 0,0 0 0 0 0,1 0 0 0 0,-1 0 0 0 0,0 0 0 0 0,1 0 0 0 0,-1 0 0 0 0,0 0 0 0 0,0 0 0 0 0,1 0 0 0 0,-1 0 0 0 0,0-1 0 0 0,0 1-1 0 0,1 0 1 0 0,-1 0 0 0 0,0 0 0 0 0,0 0 0 0 0,1 0 0 0 0,-1 0 0 0 0,0-1 0 0 0,0 1 0 0 0,0 0 0 0 0,1 0 0 0 0,-1 0 0 0 0,0-1-1 0 0,0 1 1 0 0,0 0 0 0 0,0 0 0 0 0,0 0 0 0 0,1-1 0 0 0,-1 1 0 0 0,2-29 18 0 0,-2 27-1 0 0,1-7 12 0 0,-5 2 74 0 0,-13-9 2 0 0,-1 4-48 0 0,4 9-32 0 0,4 4 21 0 0,2 0 20 0 0,-1-1 38 0 0,2 0-65 0 0,5-1-26 0 0,-1 1-1 0 0,1 0 0 0 0,0 0 0 0 0,0 0 0 0 0,0 1 0 0 0,0-1 0 0 0,-1 0 1 0 0,1 1-1 0 0,0 0 0 0 0,-1 0-12 0 0,-6 3 8 0 0,0 1 1 0 0,0 0-1 0 0,1 1 0 0 0,-4 3-8 0 0,-8 12 76 0 0,18-17-44 0 0,-1 0 0 0 0,1 0 1 0 0,0 0-1 0 0,0 0 1 0 0,-1 4-33 0 0,-1 1 42 0 0,0-1 0 0 0,-1 0 0 0 0,0 0 1 0 0,-1 2-43 0 0,-15 24 136 0 0,14-17-75 0 0,-3 10 82 0 0,2-6-38 0 0,2-7-65 0 0,3-7-27 0 0,0 0-1 0 0,0 0 1 0 0,1 0-1 0 0,1 0 1 0 0,-1 1-1 0 0,1-1 1 0 0,0 0-1 0 0,1 1 1 0 0,0 0-13 0 0,0 27 101 0 0,0-17-5 0 0,0-16-81 0 0,0 0 1 0 0,0-1 0 0 0,1 1 0 0 0,-1 0 0 0 0,1 0 0 0 0,-1 0 0 0 0,1 0 0 0 0,0-1 0 0 0,-1 1 0 0 0,1 0-1 0 0,0-1 1 0 0,0 1 0 0 0,0-1 0 0 0,1 2-16 0 0,21 19 126 0 0,-7-8-94 0 0,-5 2-40 0 0,-10-14 8 0 0,0 0 0 0 0,1 0 0 0 0,-1 0 0 0 0,0-1 0 0 0,1 1 0 0 0,-1 0 0 0 0,1-1 0 0 0,-1 1 0 0 0,1 0 0 0 0,0-1 0 0 0,0 0 0 0 0,0 1 0 0 0,0-1 0 0 0,0 0 0 0 0,0 0 0 0 0,0 0 0 0 0,0-1 0 0 0,0 1 0 0 0,1 0 0 0 0,5 0 0 0 0,0 1 0 0 0,-1-2 0 0 0,1 1 0 0 0,-1-1 0 0 0,3-1 0 0 0,2 1 0 0 0,-9 0-1 0 0,0 0 1 0 0,1 1-1 0 0,-1-1 1 0 0,0 1 0 0 0,0-1-1 0 0,1 1 1 0 0,-1 0 0 0 0,0 0-1 0 0,3 2 1 0 0,9 2-23 0 0,-5-2-68 0 0,-1-2 41 0 0,32 0-32 0 0,-26-2-54 0 0,-6 1-1 0 0,-1-1-57 0 0,1 1-68 0 0,0 0-77 0 0,-6 0 99 0 0,1 0-37 0 0,2 0-372 0 0,-1 0 91 0 0,-1 0-50 0 0,6 0-713 0 0,2 0-561 0 0,7 0-1065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5:50.9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5192 0 0,'0'0'151'0'0,"0"3"-5"0"0,0-1-156 0 0,0 0 40 0 0,0 5 123 0 0,0 17 662 0 0,0-20-693 0 0,0-1-57 0 0,-3 2 336 0 0,-2 1-215 0 0,0 2 39 0 0,2 3 82 0 0,2-9-268 0 0,1-1 0 0 0,0 0 0 0 0,0 1 0 0 0,0-1-1 0 0,0 1 1 0 0,0-1 0 0 0,1 0 0 0 0,-1 1 0 0 0,0-1-1 0 0,1 0 1 0 0,-1 1 0 0 0,0-1 0 0 0,1 1-39 0 0,4 6 195 0 0,-4-7-157 0 0,0 1 1 0 0,0-1-1 0 0,0 1 1 0 0,0-1 0 0 0,-1 1-1 0 0,1-1 1 0 0,0 1-1 0 0,-1-1 1 0 0,1 1-1 0 0,-1 0 1 0 0,0-1-1 0 0,0 1 1 0 0,1 0-1 0 0,-1 0-38 0 0,-1 9 249 0 0,1-8-180 0 0,-1 1 1 0 0,1-1-1 0 0,0 0 1 0 0,0 0 0 0 0,1 1-1 0 0,-1-1 1 0 0,1 0-1 0 0,-1 0 1 0 0,1 0-1 0 0,0 1-69 0 0,4 4 148 0 0,1 2 57 0 0,-4 3 52 0 0,-1 0-50 0 0,-1-2-59 0 0,0-8-99 0 0,1 0-1 0 0,-1 1 1 0 0,1-1-1 0 0,0 1 1 0 0,0-1-1 0 0,0 0 1 0 0,0 0-49 0 0,6 10 209 0 0,-4-1 37 0 0,-2 1-35 0 0,-1 0-37 0 0,-1 0-37 0 0,0-3-25 0 0,3 5 83 0 0,3-6-47 0 0,1 4-3 0 0,-3-1-41 0 0,-2 4 62 0 0,-1 36 505 0 0,-1-27-320 0 0,1-22-205 0 0,0-1-18 0 0,0 0-127 0 0,0 0 71 0 0,0-1 61 0 0,0 1 48 0 0,0-1 280 0 0,0-2 50 0 0,0-2-163 0 0,0-2-59 0 0,0-1-145 0 0,0-1-52 0 0,0 0-62 0 0,0-1-50 0 0,0-2-55 0 0,0-1-61 0 0,-1-11 140 0 0,1 11 10 0 0,-1 0 0 0 0,1 0 0 0 0,1 0 0 0 0,0 0 0 0 0,2-4-14 0 0,2 0 0 0 0,-3 11 0 0 0,-1 1 0 0 0,0 0 0 0 0,0 0 0 0 0,0-1 1 0 0,0 1-1 0 0,-1-1 0 0 0,0 1 0 0 0,1-2 0 0 0,-1 2 0 0 0,0 1 0 0 0,0-1 0 0 0,0 1 0 0 0,0-1 0 0 0,1 1 0 0 0,-1-1 0 0 0,1 1 0 0 0,0-1 0 0 0,0 1 0 0 0,-1 0 0 0 0,2-1 0 0 0,-1 1 0 0 0,0 0 0 0 0,0 0 0 0 0,1 0 0 0 0,-1 0 0 0 0,1 0-1 0 0,0-1 1 0 0,0 0 0 0 0,0 0 0 0 0,0 0 0 0 0,0 0 0 0 0,0-1 0 0 0,-1 1 0 0 0,1-1 1 0 0,1-9-2 0 0,-2 9 1 0 0,0 0 0 0 0,1 0 0 0 0,-1 0 0 0 0,1 0 0 0 0,-1 0 0 0 0,1 1 0 0 0,0-1 0 0 0,1 0 0 0 0,13-18 5 0 0,-1 3-81 0 0,17-16 76 0 0,-20 22 0 0 0,-7 8 0 0 0,-1 0 0 0 0,1 1 0 0 0,-1-1 0 0 0,1 1 0 0 0,0 0 0 0 0,2-1 0 0 0,4 0 0 0 0,-9 5 0 0 0,0-1 0 0 0,1-1 0 0 0,-1 1 0 0 0,0 0 0 0 0,0-1 0 0 0,0 1 0 0 0,0-1 0 0 0,0 1 0 0 0,0-1-1 0 0,-1 0 2 0 0,1 1-1 0 0,0-1 0 0 0,-1 1 0 0 0,1 0 0 0 0,0 0 1 0 0,-1 0-1 0 0,1 0 0 0 0,0 0 0 0 0,0 0 0 0 0,0 0 1 0 0,0 0-1 0 0,0 1 0 0 0,27-2-28 0 0,-15 2-10 0 0,-10 0 34 0 0,1 1 1 0 0,-1-1-1 0 0,0 1 1 0 0,1 0 0 0 0,-1 0-1 0 0,0 0 1 0 0,0 1-1 0 0,0-1 1 0 0,0 1 0 0 0,0 0-1 0 0,0 0 1 0 0,3 3 3 0 0,24 20-33 0 0,-11-6 42 0 0,-17-15-8 0 0,0-1-1 0 0,0 1 0 0 0,-1 0 0 0 0,1 0 0 0 0,-1 0 0 0 0,1 2 0 0 0,9 15 0 0 0,-10-18 0 0 0,0-1 0 0 0,0 1 0 0 0,-1 0 0 0 0,1 0 0 0 0,-1 0 0 0 0,0 0 0 0 0,0 0 0 0 0,0 0 0 0 0,0 0 0 0 0,0 1 0 0 0,-1-1 0 0 0,1 0 0 0 0,-1 3 0 0 0,0-5 0 0 0,0 1 0 0 0,0 0 0 0 0,0-1 0 0 0,1 1 0 0 0,-1 0 0 0 0,1-1 0 0 0,-1 1 0 0 0,1-1 0 0 0,-1 1 0 0 0,1-1 0 0 0,0 1 0 0 0,0-1 0 0 0,0 1 0 0 0,0 0 0 0 0,0 0 0 0 0,0-1 0 0 0,0 1 0 0 0,0 0 0 0 0,0 0 0 0 0,-1 0 0 0 0,1-1 0 0 0,0 1 0 0 0,-1 0 0 0 0,0 0 0 0 0,0 0 0 0 0,1 0 0 0 0,-1 2 0 0 0,0 0 0 0 0,0 0 0 0 0,1 0 0 0 0,0 0 0 0 0,-1 0 0 0 0,2-1 0 0 0,-1 1 0 0 0,0 0 0 0 0,1 0 0 0 0,-1-1 0 0 0,3 3 0 0 0,-3-1 1 0 0,0-1 0 0 0,0 0 0 0 0,0 1 0 0 0,-1-1 0 0 0,1 0 0 0 0,-1 1 0 0 0,0-1 0 0 0,-1 0 0 0 0,0 4-1 0 0,0 9 44 0 0,1 38-31 0 0,0-32 38 0 0,3-7-40 0 0,3-8-11 0 0,-1 1 16 0 0,-3 22 32 0 0,1-16-49 0 0,2-7-1 0 0,0 2-55 0 0,-3-3-12 0 0,-1 0-38 0 0,-1-6 229 0 0,0 0-45 0 0,0 0-43 0 0,0 0-41 0 0,0 1-45 0 0,0 0-44 0 0,0-1-41 0 0,0 1-42 0 0,0 0-38 0 0,0 0-37 0 0,0-1-36 0 0,0 1-34 0 0,0 1-420 0 0,1 1-117 0 0,-1-2-104 0 0,2 0-92 0 0,2 0-841 0 0,5-2-1074 0 0</inkml:trace>
  <inkml:trace contextRef="#ctx0" brushRef="#br0" timeOffset="528.99">979 127 5520 0 0,'0'0'158'0'0,"-3"0"-4"0"0,-8 0-95 0 0,1 0-113 0 0,9 0 102 0 0,0 0 16 0 0,-1 0 37 0 0,-1 0 42 0 0,0 0 49 0 0,-24 0 944 0 0,22 2-571 0 0,-5 9-73 0 0,8-10-237 0 0,0 0-68 0 0,0 0-58 0 0,0 0-45 0 0,0-1-28 0 0,-3-1 6 0 0,4 0 1 0 0,1 1 3 0 0,-3 0 119 0 0,1 0-33 0 0,-3 0 62 0 0,0 0-105 0 0,2 0-51 0 0,-8 1 19 0 0,8 1 22 0 0,-2 8 95 0 0,-5-4-2 0 0,4 4 0 0 0,0-5-67 0 0,5-5-117 0 0,1 0 0 0 0,-1 0 0 0 0,1 1 0 0 0,0-1 0 0 0,-1 0 0 0 0,1 0 0 0 0,-1 1 1 0 0,1-1-1 0 0,0 0 0 0 0,-1 1 0 0 0,1-1 0 0 0,0 1 0 0 0,0-1 0 0 0,-1 0 0 0 0,1 1 0 0 0,0-1 0 0 0,0 1 0 0 0,-1-1 1 0 0,1 1-1 0 0,0-1 0 0 0,0 1 0 0 0,0-1 0 0 0,0 1 0 0 0,0-1 0 0 0,0 1 0 0 0,0-1 0 0 0,0 1 0 0 0,0-1 0 0 0,0 1 0 0 0,0-1 1 0 0,0 1-1 0 0,0 0-8 0 0,-2 12 153 0 0,-4-3-67 0 0,5-8-77 0 0,0-1 1 0 0,0 1 0 0 0,1-1 0 0 0,-1 1 0 0 0,0 0 0 0 0,1-1-1 0 0,-1 1 1 0 0,1 0 0 0 0,-1 0 0 0 0,1-1 0 0 0,0 1-1 0 0,0 0 1 0 0,-1 0-10 0 0,1 0 9 0 0,0 0-1 0 0,0-1 0 0 0,0 1 0 0 0,-1 0 1 0 0,1 0-1 0 0,-1-1 0 0 0,1 1 1 0 0,-1 0-1 0 0,0-1 0 0 0,0 1 1 0 0,1-1-1 0 0,-1 1 0 0 0,0 0-8 0 0,0-1 4 0 0,0 1 0 0 0,0-1-1 0 0,0 1 1 0 0,0-1 0 0 0,0 1-1 0 0,1 0 1 0 0,-1-1 0 0 0,1 1-1 0 0,-1 0 1 0 0,1 0 0 0 0,0 0 0 0 0,0-1-1 0 0,0 1-3 0 0,0 78 107 0 0,0-2-96 0 0,0-76-11 0 0,0-1 0 0 0,0 1 0 0 0,0 0 0 0 0,1-1 0 0 0,-1 1 0 0 0,1 0 0 0 0,-1-1 1 0 0,1 1-1 0 0,-1-1 0 0 0,1 1 0 0 0,0-1 0 0 0,0 1 0 0 0,0-1 0 0 0,0 1 0 0 0,4 6 9 0 0,5 15 44 0 0,-4-9-22 0 0,-1-4 23 0 0,-5-9-52 0 0,1 0 0 0 0,0 0 0 0 0,-1 0 0 0 0,1 0 0 0 0,0-1 0 0 0,-1 1 0 0 0,1 0 0 0 0,0 0 0 0 0,0-1 0 0 0,0 1 0 0 0,0 0 0 0 0,0-1 0 0 0,0 1-2 0 0,17 4 86 0 0,3-4 65 0 0,2-1 75 0 0,-2-1 97 0 0,-3-1-191 0 0,-4-4 66 0 0,0-4 51 0 0,1-4 37 0 0,9-8 211 0 0,5-6 11 0 0,-3-3-58 0 0,-13 9 68 0 0,8-17-518 0 0,-19 35 24 0 0,0 0-1 0 0,0 0 0 0 0,0-1 1 0 0,-1 1-1 0 0,0-1 0 0 0,0 1 1 0 0,0-1-1 0 0,0 1 1 0 0,-1-1-1 0 0,1 1 0 0 0,-1-1 1 0 0,0 0-1 0 0,-1 0-23 0 0,1 3 8 0 0,0 1-1 0 0,0-1 1 0 0,0 1-1 0 0,-1-1 1 0 0,1 1-1 0 0,-1-1 1 0 0,1 1 0 0 0,-1-1-1 0 0,1 1 1 0 0,-1-1-1 0 0,0 1 1 0 0,0-1-1 0 0,0 1-7 0 0,-5-12 48 0 0,3 1-16 0 0,3 10-30 0 0,0 1 0 0 0,0-1 0 0 0,0 0 0 0 0,0 1 0 0 0,-1-1-1 0 0,1 1 1 0 0,-1-1 0 0 0,1 1 0 0 0,-1 0 0 0 0,1-1 0 0 0,-1 1 0 0 0,0-1 0 0 0,0 1-1 0 0,0 0 1 0 0,0 0 0 0 0,0 0 0 0 0,0-1 0 0 0,0 1 0 0 0,0 0 0 0 0,0 0 0 0 0,-1 0-2 0 0,-9-4 0 0 0,9 4 0 0 0,0 0 0 0 0,-1 0 0 0 0,1 0 0 0 0,0-1 0 0 0,0 1 0 0 0,0 0 0 0 0,0-1 0 0 0,0 0 0 0 0,0 0 0 0 0,-5-5-2 0 0,-5-6-48 0 0,0 4-68 0 0,3 5-26 0 0,0 1 36 0 0,-15-6-117 0 0,13 5 100 0 0,0 0-59 0 0,3 1 11 0 0,1-1-53 0 0,2 2 24 0 0,-2 1 7 0 0,3 1 58 0 0,1 0 11 0 0,1 0-14 0 0,-1 0-41 0 0,1 0-9 0 0,0-1-39 0 0,0 1-47 0 0,0-1-49 0 0,1 0-8 0 0,-1 0-44 0 0,0 0-40 0 0,1-1-34 0 0,-1 1-130 0 0,0-1-34 0 0,-4-3-1351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13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7744 0 0,'0'0'174'0'0,"0"0"29"0"0,0 0 12 0 0,0 0 33 0 0,0 0 134 0 0,3 3 60 0 0,7 7 7 0 0,-8-8-277 0 0,-1-1-33 0 0,0 2 55 0 0,0 0-76 0 0,-1 1-74 0 0,0-1-17 0 0,0 0 58 0 0,5 5 64 0 0,1 2 55 0 0,-3 3 47 0 0,-1-1-34 0 0,2-3-43 0 0,3 4 9 0 0,-6 5-6 0 0,-1-5-33 0 0,4 4 81 0 0,-2-12-176 0 0,0 2 30 0 0,0 0 1 0 0,0 0 0 0 0,0 0 0 0 0,-1 0 0 0 0,0 0 0 0 0,0 6-80 0 0,-1 2 124 0 0,-1-7-46 0 0,1 0-1 0 0,1 0 1 0 0,-1-1-1 0 0,1 1 1 0 0,1 1-78 0 0,2 8 128 0 0,-2-11-70 0 0,0 1 0 0 0,0-1 0 0 0,-1 1 1 0 0,0 0-1 0 0,0 0 0 0 0,-1-1-58 0 0,0 56 413 0 0,0 37 167 0 0,0-55-302 0 0,0-40-254 0 0,0 0 0 0 0,1 0 1 0 0,-1 0-1 0 0,1 0 0 0 0,0 0 1 0 0,0-1-1 0 0,0 1 0 0 0,0 0 1 0 0,1-1-1 0 0,0 1 1 0 0,1 2-25 0 0,-2-5 8 0 0,-1 0 1 0 0,0 0-1 0 0,1 0 1 0 0,-1 0 0 0 0,0 0-1 0 0,0 0 1 0 0,0 0-1 0 0,0 0 1 0 0,0 1-1 0 0,0-1 1 0 0,0 0 0 0 0,0 0-1 0 0,0 0 1 0 0,0 0-1 0 0,-1 0-8 0 0,-9 21 94 0 0,9-19-68 0 0,-2 7 59 0 0,3 17 29 0 0,0 4 95 0 0,3-31-145 0 0,-3 0-61 0 0,1 0 1 0 0,0 0-1 0 0,-1 0 1 0 0,1 0-1 0 0,0 0 1 0 0,-1 0-1 0 0,1 1 1 0 0,0-1 0 0 0,-1 0-1 0 0,1 0 1 0 0,0 1-1 0 0,-1-1 1 0 0,1 0-1 0 0,-1 1 1 0 0,1-1-4 0 0,0 1 1 0 0,-1-1-1 0 0,0 1 1 0 0,1 0 0 0 0,-1 0 0 0 0,0 0-1 0 0,0-1 1 0 0,1 1 0 0 0,-1 0 0 0 0,0 0-1 0 0,0 0 1 0 0,0 0 0 0 0,0 0 0 0 0,0-1 0 0 0,0 2-1 0 0,0 4-34 0 0,0-3-89 0 0,0-1-90 0 0,0-1 56 0 0,0 0-39 0 0,0 0-42 0 0,0-1-40 0 0,0 1-36 0 0,0-1-33 0 0,0 1-228 0 0,0-1-54 0 0,0 0-745 0 0,0 0-588 0 0,0 0-1118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14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9792 0 0,'0'0'222'0'0,"0"0"30"0"0,0 0 18 0 0,0 0-117 0 0,2 0-80 0 0,9 0 45 0 0,-9 0-2 0 0,1 2 133 0 0,2 3-47 0 0,0 0 82 0 0,8 9 474 0 0,-10-8-534 0 0,-1 1-58 0 0,-1 1-107 0 0,1 4 163 0 0,5 4 18 0 0,-1-4-72 0 0,-3-2-24 0 0,8 19 69 0 0,-6 0-18 0 0,6-6-3 0 0,-6 17-2 0 0,1-17-72 0 0,-4-17-77 0 0,-1 0-1 0 0,1 1 1 0 0,-1-1 0 0 0,-1 0-1 0 0,1 1 1 0 0,-1 0-41 0 0,1 9 131 0 0,1-1 1 0 0,3 15-132 0 0,-2-15 124 0 0,-1 0-1 0 0,1 15-123 0 0,-3-11 80 0 0,-1-12-35 0 0,1 0 0 0 0,0 1 0 0 0,1-1 0 0 0,0 0 1 0 0,1 4-46 0 0,2 5 76 0 0,-2-9-35 0 0,0-1 0 0 0,0 1 0 0 0,-1 0-1 0 0,0-1 1 0 0,-1 1 0 0 0,1 0-41 0 0,-1 17 149 0 0,0 23 172 0 0,0-27-207 0 0,0-2-43 0 0,0-3-66 0 0,0-14 0 0 0,0 1 0 0 0,0 0 0 0 0,0 0 0 0 0,1 0 0 0 0,-1 0 0 0 0,0 0 0 0 0,1 0 0 0 0,0 0 0 0 0,-1 0 0 0 0,1-1 0 0 0,0 1 0 0 0,0 0 0 0 0,1 1-5 0 0,-1-2 7 0 0,0 1 1 0 0,0-1-1 0 0,0 0 0 0 0,-1 1 0 0 0,1-1 1 0 0,-1 1-1 0 0,1 0 0 0 0,-1-1 1 0 0,1 1-1 0 0,-1-1 0 0 0,0 1 1 0 0,0 0-1 0 0,1 0-7 0 0,-1 22 103 0 0,0-16-94 0 0,0 8 55 0 0,0-7-35 0 0,0-5-46 0 0,0-2-69 0 0,0-1-54 0 0,0-1-208 0 0,0 0 257 0 0,0 0 0 0 0,0 0-19 0 0,0 0-43 0 0,0 0-14 0 0,0 0-43 0 0,0 0-48 0 0,0 0-55 0 0,0 0-59 0 0,0 0-54 0 0,0 0-49 0 0,0 0-43 0 0,0 0-151 0 0,0 0-42 0 0,0 0-182 0 0,0 0-493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11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2 174 7016 0 0,'0'0'201'0'0,"0"0"50"0"0,0 2 58 0 0,0 16 124 0 0,-2 12 211 0 0,2-25-494 0 0,1 0-1 0 0,-1-1 0 0 0,1 1 1 0 0,0-1-1 0 0,1 4-149 0 0,3 3 172 0 0,-1-1-15 0 0,-2-2-17 0 0,0 0 17 0 0,-2 3 48 0 0,4 21 190 0 0,1-15-108 0 0,0 1 0 0 0,2-1 0 0 0,2 5-287 0 0,2 4 341 0 0,-2-1 62 0 0,-8-21-367 0 0,4 9 162 0 0,9 25 408 0 0,-10-27-460 0 0,1 0-54 0 0,-2-6-28 0 0,-1 0 1 0 0,0 0-1 0 0,0 0 0 0 0,0 1 0 0 0,-1-1 0 0 0,0 1 0 0 0,0-1 0 0 0,0 1 0 0 0,0-1 1 0 0,-1 5-65 0 0,0-3 101 0 0,1 0 0 0 0,0 0 1 0 0,0 1-1 0 0,1-1 1 0 0,0 0-1 0 0,2 5-101 0 0,-2-7 64 0 0,-1-2-14 0 0,-1 0 0 0 0,1 0 0 0 0,-1-1 1 0 0,1 1-1 0 0,-1 0 0 0 0,0 0 1 0 0,0 1-51 0 0,0-4 0 0 0,0 6 68 0 0,0 19 152 0 0,0-13-78 0 0,0 5 93 0 0,0 7-111 0 0,0 37 81 0 0,0-41-113 0 0,0-1 37 0 0,0-17-117 0 0,0-1-1 0 0,-1 1 0 0 0,1 0 0 0 0,0-1 0 0 0,-1 1 0 0 0,1-1 0 0 0,-1 1 0 0 0,1 0 0 0 0,-1-1 1 0 0,0 1-1 0 0,1-1 0 0 0,-1 1 0 0 0,0-1 0 0 0,0 0 0 0 0,0 1 0 0 0,0-1 0 0 0,-1 0 0 0 0,1 1-11 0 0,-2 0 139 0 0,3-2 18 0 0,0 0 3 0 0,0 0-13 0 0,-3 0-56 0 0,3 1-88 0 0,-1-1-1 0 0,1 0 1 0 0,0 0 0 0 0,-1 0 0 0 0,1 0-1 0 0,-1 0 1 0 0,1 0 0 0 0,-1-1 0 0 0,1 1 0 0 0,0 0-1 0 0,-1 0 1 0 0,1 0 0 0 0,-1 0 0 0 0,1 0-1 0 0,0-1 1 0 0,-1 1 0 0 0,1 0 0 0 0,0 0 0 0 0,-1-1-1 0 0,1 1 1 0 0,0 0 0 0 0,-1 0 0 0 0,1-1-1 0 0,0 1 1 0 0,0 0 0 0 0,-1-1 0 0 0,1 1 0 0 0,0 0-1 0 0,0-1 1 0 0,0 1 0 0 0,-1-1-3 0 0,-3-6 44 0 0,0 5-19 0 0,-3-4 24 0 0,7 5-42 0 0,-1 0 0 0 0,1 0 0 0 0,0-1 0 0 0,-1 1 0 0 0,1 0 0 0 0,0 0 0 0 0,0-1 0 0 0,0 1 0 0 0,0 0 0 0 0,0-2-7 0 0,0-10 65 0 0,-3-3 38 0 0,-8-13 25 0 0,6 0-21 0 0,-6 5-86 0 0,10-5-20 0 0,1 21-4 0 0,0 1-1 0 0,-1-1 1 0 0,0 0-1 0 0,-1-5 4 0 0,1 6-12 0 0,-3-5-2 0 0,2 1 0 0 0,-1-1 0 0 0,2 0 0 0 0,0 0-1 0 0,0-1 15 0 0,1-120-161 0 0,0 105 91 0 0,0-1-36 0 0,1 10-25 0 0,1 1 0 0 0,3-17 131 0 0,-2 17-119 0 0,0 1-1 0 0,-1-15 120 0 0,-1 5-63 0 0,0 19 55 0 0,1 1-1 0 0,-1-1 1 0 0,1 0 0 0 0,1 1-1 0 0,-1 0 1 0 0,4-7 8 0 0,7-12-54 0 0,-13 25 51 0 0,9-20-15 0 0,-8 16 6 0 0,1 1 0 0 0,0-1-1 0 0,0 1 1 0 0,1-1-1 0 0,-1 1 1 0 0,1-1 0 0 0,0 1-1 0 0,2-2 13 0 0,0 1-16 0 0,20-20-44 0 0,-24 23 57 0 0,12-7-38 0 0,-12 8 40 0 0,0 0 0 0 0,1 0 0 0 0,-1 1-1 0 0,1-1 1 0 0,-1 1 0 0 0,1-1 0 0 0,-1 1 0 0 0,1-1 0 0 0,-1 1 0 0 0,1 0 0 0 0,1 0 1 0 0,-2 0-1 0 0,1 0-1 0 0,0 0 0 0 0,-1 1 1 0 0,1-1-1 0 0,0 1 0 0 0,-1-1 1 0 0,1 1-1 0 0,0-1 0 0 0,-1 1 1 0 0,1 0-1 0 0,0 0 2 0 0,12 11-55 0 0,-3-1 44 0 0,4 3 10 0 0,-1 1-1 0 0,1 3 2 0 0,-4 3 0 0 0,10 8 0 0 0,-13-9 1 0 0,-7-16-2 0 0,0 0 1 0 0,1 0 0 0 0,-1 0 0 0 0,1 0 0 0 0,0 0 0 0 0,2 2 0 0 0,-2-2 0 0 0,1 0 0 0 0,-1 1 0 0 0,0 0 0 0 0,-1-1 0 0 0,1 1 0 0 0,-1 0 0 0 0,0 0 0 0 0,0 0 0 0 0,-1 0 0 0 0,1 0 0 0 0,-1 55 1 0 0,0-36-2 0 0,-2 6 10 0 0,1-29-1 0 0,0 1 0 0 0,0 0 0 0 0,1 0 0 0 0,-1 0-1 0 0,0 0 1 0 0,-1-1 0 0 0,1 1 0 0 0,0-1 0 0 0,0 1-1 0 0,-1-1 1 0 0,0 1-8 0 0,-1 2 30 0 0,0 0-1 0 0,0 0 0 0 0,0 0 1 0 0,1 0-1 0 0,-2 2-29 0 0,-11 17 128 0 0,1-11-74 0 0,-6-2 28 0 0,-6 3 13 0 0,9-5-80 0 0,7-4-31 0 0,-17-3 63 0 0,17-2-66 0 0,1 0-43 0 0,1 1-58 0 0,5 0 29 0 0,0 0 39 0 0,-6 0-53 0 0,5 0 34 0 0,2 0-41 0 0,-1 0-21 0 0,1-1-45 0 0,1 0-54 0 0,0 0-61 0 0,0 0-33 0 0,0 0-58 0 0,0 0-51 0 0,1-1-45 0 0,-1-1-591 0 0,-1 1-102 0 0,-2 0-817 0 0,-5 1-1129 0 0</inkml:trace>
  <inkml:trace contextRef="#ctx0" brushRef="#br0" timeOffset="393.14">570 158 11376 0 0,'0'0'256'0'0,"0"0"34"0"0,3 3 21 0 0,-1-1-220 0 0,7 6 83 0 0,-2-1-88 0 0,-2-1-48 0 0,-2 0-44 0 0,2 4-36 0 0,0 0 70 0 0,-1-1 66 0 0,1 1 59 0 0,-1 0 56 0 0,0-1 48 0 0,1 1 46 0 0,0 0 39 0 0,0 0-104 0 0,-2-2-40 0 0,0 3-1 0 0,-1 5 47 0 0,0-2 38 0 0,5-1 35 0 0,-1-1-24 0 0,-5-1-38 0 0,1 0-13 0 0,4 2 20 0 0,0-1-9 0 0,-4-1-27 0 0,-2 15 256 0 0,0 9 140 0 0,0-32-376 0 0,0-1-48 0 0,0 9-26 0 0,0-9-4 0 0,0-2 12 0 0,0 0 51 0 0,0 0 22 0 0,0 0 3 0 0,0 0-22 0 0,0 0-96 0 0,-3 0-56 0 0,0 0-36 0 0,-4 0 14 0 0,1-2 24 0 0,-4-11-16 0 0,5-1-4 0 0,-6 9 0 0 0,4-6-13 0 0,0-3-37 0 0,5 10-15 0 0,1 1 2 0 0,1 1-1 0 0,-1-1 0 0 0,0 0 0 0 0,1 0 1 0 0,-1 0-1 0 0,1 0 0 0 0,0 0 0 0 0,0 0 1 0 0,0 0-1 0 0,1 0 0 0 0,-1-1 0 0 0,1-5 8 0 0,-3-9 31 0 0,-4 2-25 0 0,0 0 5 0 0,4-2 29 0 0,1 6-42 0 0,1 7 5 0 0,-1-1 0 0 0,1 0 0 0 0,0 1 0 0 0,1-1 0 0 0,-1 1 0 0 0,1-1-1 0 0,0 0 1 0 0,1 0-11 0 0,1-4 0 0 0,9-25 0 0 0,-1 17 0 0 0,-8 6 1 0 0,-2 8-3 0 0,1 0 0 0 0,-1 0 1 0 0,0 0-1 0 0,1 0 1 0 0,0 0-1 0 0,2-2 2 0 0,-3 4-4 0 0,0 0-1 0 0,1 1 1 0 0,-1-1 0 0 0,1 1-1 0 0,-1 0 1 0 0,1-1-1 0 0,-1 1 1 0 0,1 0-1 0 0,0 0 1 0 0,1-1 4 0 0,20-7-12 0 0,-1 0 1 0 0,-19 6 4 0 0,1 1-1 0 0,-1 0 1 0 0,1 0 0 0 0,0 1-1 0 0,0-1 1 0 0,0 1-1 0 0,0 0 1 0 0,0 0 7 0 0,9-3-1 0 0,8-6-11 0 0,5 4-36 0 0,-5-4 36 0 0,8 5 0 0 0,-13-1-11 0 0,-13 5 17 0 0,0 0 1 0 0,0-1-1 0 0,0 1 1 0 0,0 1-1 0 0,0-1 1 0 0,0 0-1 0 0,1 1 1 0 0,-1 0-1 0 0,3 0 6 0 0,1 0-244 0 0,-1 0 92 0 0,0 0 78 0 0,1 0 65 0 0,-1 0 52 0 0,0 0 38 0 0,24 0 448 0 0,-20 0-443 0 0,-1 0-97 0 0,-4 0-56 0 0,1 0-55 0 0,0 0-62 0 0,-1 0-69 0 0,1 0-104 0 0,0 0-97 0 0,0 0-106 0 0,-1 0-117 0 0,1 0-124 0 0,-3 0 350 0 0,0 0-34 0 0,0 0-36 0 0,0 0-37 0 0,0 0-38 0 0,-1 0-39 0 0,5 0-1734 0 0,2 0-1344 0 0</inkml:trace>
  <inkml:trace contextRef="#ctx0" brushRef="#br0" timeOffset="852.47">1123 268 7976 0 0,'0'0'174'0'0,"0"0"29"0"0,0 0 14 0 0,2 3-26 0 0,11 8-152 0 0,-7-9-22 0 0,-1 1 36 0 0,1-1 54 0 0,-2 1 52 0 0,1-1 54 0 0,-2 1 58 0 0,-2-2-4 0 0,0 0-35 0 0,1 0 137 0 0,0 0-108 0 0,0-1-88 0 0,1 0-51 0 0,2-2 13 0 0,-3 1-26 0 0,-1 0 60 0 0,7-4 281 0 0,2 0 135 0 0,3 2 51 0 0,-6 3-273 0 0,10-5 582 0 0,-12 3-649 0 0,-1 0-93 0 0,0 1-55 0 0,-1-1-67 0 0,-1 1-82 0 0,-2 1-13 0 0,5-2 351 0 0,-1 0-117 0 0,-1 2-73 0 0,0 0-74 0 0,0 0-34 0 0,0-1 74 0 0,6-4 110 0 0,6-3 169 0 0,-7 3-213 0 0,-1 1-37 0 0,2-1-45 0 0,4 0 71 0 0,-8-5-9 0 0,8 4-15 0 0,-8 3-88 0 0,0-1 1 0 0,-1 1-1 0 0,0-1 0 0 0,0 0 1 0 0,1-2-57 0 0,-3 4 7 0 0,1-2 58 0 0,-2 0-40 0 0,-2-3-42 0 0,1 6 19 0 0,0-7-65 0 0,0-18 59 0 0,-3 10 4 0 0,-10 1 0 0 0,-10-10 0 0 0,20 23 0 0 0,-3 0 0 0 0,-7-4 0 0 0,9 0 0 0 0,4 5 0 0 0,-1 1 0 0 0,1 0 0 0 0,0-1 0 0 0,0 1 0 0 0,-1-1 0 0 0,1 1 0 0 0,0 0 0 0 0,-1-1 0 0 0,1 1 0 0 0,0 0 0 0 0,-1-1 0 0 0,1 1 0 0 0,-1 0 0 0 0,1-1 0 0 0,0 1 0 0 0,-1 0 0 0 0,1 0 0 0 0,-1 0 0 0 0,1-1 0 0 0,-1 1 0 0 0,1 0 0 0 0,-1 0 0 0 0,1 0 0 0 0,-1 0 0 0 0,1 0 0 0 0,-1 0 0 0 0,1 0 0 0 0,-1 0 0 0 0,1 0 0 0 0,-1 0 0 0 0,1 0 0 0 0,-1 0 0 0 0,-9 0-5 0 0,7-1-4 0 0,0 1 0 0 0,0 0 0 0 0,0 0 0 0 0,1 0 0 0 0,-1 0 0 0 0,0 0 0 0 0,0 1 0 0 0,0-1 0 0 0,1 1 0 0 0,-1 0 0 0 0,-1 0 9 0 0,2 3-22 0 0,-4 2-20 0 0,-4-2 28 0 0,-1 0-10 0 0,3 7-20 0 0,6-7 35 0 0,-1 1 0 0 0,-1-1 0 0 0,1 0 0 0 0,0 0 0 0 0,-1-1 0 0 0,0 1 0 0 0,-2 1 9 0 0,0 0-4 0 0,0 0 1 0 0,1 0-1 0 0,0 1 0 0 0,-4 6 4 0 0,-6 12 5 0 0,8-13-22 0 0,2 0 0 0 0,0 0 0 0 0,0 1-1 0 0,-3 11 18 0 0,3 6 0 0 0,-1-14-3 0 0,5-12-3 0 0,0 1-1 0 0,-1-1 1 0 0,2 0 0 0 0,-1 1 0 0 0,0-1 0 0 0,0 0-1 0 0,1 1 1 0 0,0 1 6 0 0,0 44-7 0 0,0-1 83 0 0,0-46-68 0 0,0 0 0 0 0,0-1-1 0 0,1 1 1 0 0,-1 0-1 0 0,1 0 1 0 0,-1-1 0 0 0,1 1-1 0 0,-1 0 1 0 0,1-1-1 0 0,0 1 1 0 0,0-1-1 0 0,0 1 1 0 0,0-1 0 0 0,0 1-1 0 0,0-1 1 0 0,0 0-1 0 0,1 1 1 0 0,-1-1 0 0 0,1 0-8 0 0,11 16 53 0 0,-13-17-51 0 0,0 1 0 0 0,1 0-1 0 0,-1 0 1 0 0,1 0 0 0 0,-1 0 0 0 0,1 0 0 0 0,-1-1 0 0 0,1 1 0 0 0,-1 0 0 0 0,1 0-1 0 0,0-1 1 0 0,-1 1 0 0 0,1-1 0 0 0,0 1 0 0 0,0 0 0 0 0,-1-1 0 0 0,1 1-1 0 0,0-1 1 0 0,0 0 0 0 0,0 1 0 0 0,0-1 0 0 0,0 0 0 0 0,0 1 0 0 0,-1-1 0 0 0,1 0-1 0 0,0 0 1 0 0,1 0-2 0 0,9 3 20 0 0,2 3-5 0 0,-12-5-10 0 0,1 0 1 0 0,-1 0-1 0 0,1-1 0 0 0,-1 1 1 0 0,1 0-1 0 0,-1-1 0 0 0,1 1 1 0 0,0-1-1 0 0,-1 1 0 0 0,1-1 1 0 0,0 0-1 0 0,-1 0 0 0 0,1 0 1 0 0,0 0-6 0 0,8 1 27 0 0,-7-1-16 0 0,1 0 1 0 0,0 1-1 0 0,-1-2 1 0 0,1 1-1 0 0,0 0 1 0 0,-1-1-1 0 0,1 1 1 0 0,-1-1-1 0 0,2-1-11 0 0,0 1 12 0 0,2-2 7 0 0,0 1 1 0 0,0 0-1 0 0,0 1 1 0 0,1-1-1 0 0,-1 1 0 0 0,6 0-19 0 0,-7 1 14 0 0,0-1-1 0 0,0 0 1 0 0,0 0-1 0 0,0 0 1 0 0,0-1-1 0 0,0 0 1 0 0,-1 0-1 0 0,1-1 1 0 0,0 1-14 0 0,30-12 70 0 0,-5 9-16 0 0,1-5-66 0 0,-3 4-96 0 0,-8-4 0 0 0,-11 7 74 0 0,0 1-42 0 0,0-1-33 0 0,0 1-36 0 0,-1-2-33 0 0,-1-1-34 0 0,-4 3 70 0 0,-1 0 39 0 0,5-2-121 0 0,-5 2 100 0 0,1 0-74 0 0,-1 1-112 0 0,-1 0 69 0 0,1-1-57 0 0,-1 1-62 0 0,1 0-71 0 0,-2 0 43 0 0,1 0-50 0 0,-1 0-46 0 0,1 0-39 0 0,0-1-149 0 0,0 0-40 0 0,0 0-180 0 0,1-1-487 0 0</inkml:trace>
  <inkml:trace contextRef="#ctx0" brushRef="#br0" timeOffset="1328.55">1817 32 12528 0 0,'0'0'281'0'0,"0"0"40"0"0,0 0 22 0 0,0 0-143 0 0,0 0-96 0 0,0 0-29 0 0,0 2-43 0 0,0-1-32 0 0,0-1 0 0 0,0 1 1 0 0,0-1-1 0 0,0 1 1 0 0,0-1-1 0 0,0 0 0 0 0,0 1 1 0 0,0-1-1 0 0,0 1 0 0 0,0-1 1 0 0,0 0-1 0 0,0 1 1 0 0,0-1-1 0 0,1 1 0 0 0,-1-1 1 0 0,0 0-1 0 0,0 1 1 0 0,1-1-1 0 0,-1 0 0 0 0,0 1 1 0 0,0-1-1 0 0,1 0 1 0 0,-1 1-1 0 0,0-1 0 0 0,1 0 1 0 0,-1 0-1 0 0,0 1 1 0 0,1-1-1 0 0,-1 0 0 0 0,0 0 1 0 0,1 0-1 0 0,6 5 0 0 0,-4 2 15 0 0,-1-1 58 0 0,2 0 70 0 0,3 1 168 0 0,-6-5-65 0 0,0-1-45 0 0,0 1-41 0 0,-1-1-34 0 0,1 0-16 0 0,-1 1-35 0 0,0 2 23 0 0,0 0-20 0 0,1-2 70 0 0,8 14 458 0 0,2 4 43 0 0,-7-13-473 0 0,-2 0-33 0 0,3 19 306 0 0,11 11 331 0 0,-12-26-674 0 0,0 1 64 0 0,0-3 43 0 0,0-1 1 0 0,1 1-1 0 0,3 5-213 0 0,13 20 352 0 0,-14-21-184 0 0,-1 1 56 0 0,-3-11-169 0 0,-1 0 0 0 0,0 0-1 0 0,1 1 1 0 0,0-2 0 0 0,0 1-1 0 0,2 2-54 0 0,-2-2 44 0 0,0-1 0 0 0,0 1 0 0 0,0 0 0 0 0,0 1 0 0 0,-1-1 0 0 0,2 3-44 0 0,-1-1 45 0 0,-3-5-34 0 0,0 1 0 0 0,1 0 1 0 0,-1-1-1 0 0,0 1 0 0 0,0 0 0 0 0,1-1 0 0 0,-1 1 0 0 0,1-1 0 0 0,-1 1 0 0 0,1-1 0 0 0,-1 1 0 0 0,1-1 1 0 0,-1 1-1 0 0,1-1 0 0 0,-1 1 0 0 0,1-1 0 0 0,-1 0 0 0 0,1 1 0 0 0,0-1 0 0 0,-1 0 0 0 0,1 1 0 0 0,0-1-11 0 0,4 2 43 0 0,6 6 37 0 0,16 19 293 0 0,-20-20-282 0 0,-1-3-19 0 0,3-5-63 0 0,-9 1-2 0 0,8 0 46 0 0,-4 0-40 0 0,0 0 3 0 0,1 3 85 0 0,6 7 0 0 0,-11-10-99 0 0,0 0 0 0 0,0 0-1 0 0,0 1 1 0 0,0-1 0 0 0,0 0-1 0 0,0 0 1 0 0,0 0 0 0 0,0 0-1 0 0,0 0 1 0 0,1 0 0 0 0,-1 0 0 0 0,0 0-1 0 0,0 0 1 0 0,0 1 0 0 0,0-1-1 0 0,0 0 1 0 0,0 0 0 0 0,0 0-1 0 0,0 0 1 0 0,1 0 0 0 0,-1 0-1 0 0,0 0 1 0 0,0 0 0 0 0,0 0-1 0 0,0 0 1 0 0,0 0 0 0 0,0 0-1 0 0,0 0 1 0 0,1 0 0 0 0,-1 0 0 0 0,0 0-1 0 0,0 0 1 0 0,0 0 0 0 0,0 0-1 0 0,0 0 1 0 0,0 0 0 0 0,1 0-1 0 0,-1 0 1 0 0,0 0 0 0 0,0 0-1 0 0,0 0 1 0 0,0 0 0 0 0,0 0-1 0 0,0-1 1 0 0,0 1 0 0 0,0 0-1 0 0,0 0 1 0 0,1 0 0 0 0,-1 0 0 0 0,0 0-1 0 0,0 0 1 0 0,0 0 0 0 0,0 0-1 0 0,0 0 1 0 0,0-1 0 0 0,0 1-1 0 0,0 0-1 0 0,13-10 91 0 0,3 4-18 0 0,-15 6-66 0 0,0-1 1 0 0,1 0-1 0 0,-1 0 0 0 0,0 0 0 0 0,0 1 0 0 0,0-1 0 0 0,0 0 0 0 0,0 0 0 0 0,0-1 0 0 0,-1 1 1 0 0,1 0-1 0 0,0-1-7 0 0,5-9 65 0 0,1-4-30 0 0,-4 10-26 0 0,2-27 78 0 0,0 24-61 0 0,-4 7-22 0 0,0-1-1 0 0,0 1 1 0 0,0-1 0 0 0,0 1-1 0 0,-1-1 1 0 0,1 1 0 0 0,-1-1-1 0 0,1 1 1 0 0,-1-1-1 0 0,1 0 1 0 0,-1 1 0 0 0,0-1-1 0 0,0 0 1 0 0,0 1-4 0 0,0-7 21 0 0,0 6-18 0 0,0 0 0 0 0,0 0 0 0 0,0 0 1 0 0,0 0-1 0 0,0-1 0 0 0,0 1 0 0 0,1 0 1 0 0,-1 0-1 0 0,1 0 0 0 0,0-1-3 0 0,10-15 12 0 0,-6-9 36 0 0,1 15-36 0 0,-5 10-12 0 0,0 1 0 0 0,0-1 0 0 0,-1 1 0 0 0,1-1 0 0 0,0 1 0 0 0,-1-1 0 0 0,1 0 0 0 0,-1 1 0 0 0,0-1 0 0 0,1 0 0 0 0,-1 1 0 0 0,0-1 0 0 0,0 0 0 0 0,0 0 0 0 0,0-4 0 0 0,0 0 0 0 0,0 1 0 0 0,0-1 0 0 0,1 0 0 0 0,0 0 0 0 0,1 0 0 0 0,-1 0 0 0 0,1 0 0 0 0,0 1 0 0 0,0-1 0 0 0,3-3 0 0 0,0 1 0 0 0,-4 7 0 0 0,1-1 0 0 0,-2 1 0 0 0,1 0 0 0 0,0-1 0 0 0,0 1 0 0 0,0-1 0 0 0,0 1 0 0 0,-1-1 0 0 0,1 1 0 0 0,-1-1 0 0 0,1 0 0 0 0,-1 1 0 0 0,0-1 0 0 0,0 0 0 0 0,0 1 0 0 0,0-1 0 0 0,1 0 0 0 0,-1 0 0 0 0,0 1 0 0 0,0-1 0 0 0,0 0 0 0 0,1 1-1 0 0,-1-1 1 0 0,1 1 0 0 0,0-1 0 0 0,-1 0 0 0 0,1 1 0 0 0,0 0 0 0 0,0-1-1 0 0,0 1 1 0 0,0-1 0 0 0,4-6-12 0 0,-1-3-35 0 0,-3 10 42 0 0,-1 0 0 0 0,0 0 0 0 0,1 0 0 0 0,-1 0 0 0 0,1 0 0 0 0,-1-1 0 0 0,1 1 0 0 0,0 0 0 0 0,-1 1 0 0 0,1-1 0 0 0,0 0 0 0 0,0 0 0 0 0,0 0 0 0 0,-1 0-1 0 0,1 1 1 0 0,0-1 0 0 0,0 0 0 0 0,1 0 5 0 0,5-1-32 0 0,-1-1-48 0 0,-3-2-54 0 0,-1-1-44 0 0,9 1-216 0 0,-9 2 233 0 0,0-1 47 0 0,0 1 15 0 0,0 2-39 0 0,0 0-5 0 0,1 0-59 0 0,0 1-71 0 0,2 0-84 0 0,0-1 42 0 0,7-3-235 0 0,-9 1 279 0 0,-1 2 84 0 0,-1-1-37 0 0,1 1-45 0 0,-1 0-51 0 0,0 0 7 0 0,0 1-41 0 0,-1-1-37 0 0,1 1-33 0 0,-1-1-269 0 0,1 1-55 0 0,1 0-867 0 0,2 0-676 0 0,5 0-1286 0 0</inkml:trace>
  <inkml:trace contextRef="#ctx0" brushRef="#br0" timeOffset="1511.99">2558 95 11600 0 0,'0'0'264'0'0,"0"0"34"0"0,0 0 21 0 0,0 0-133 0 0,0 3-89 0 0,0 3-31 0 0,0 0-34 0 0,0 30-9 0 0,0-24 77 0 0,0-10-26 0 0,0 0-1 0 0,1-1 1 0 0,-1 1 0 0 0,0 0 0 0 0,1 0-1 0 0,-1-1 1 0 0,1 1 0 0 0,0 0-1 0 0,-1-1 1 0 0,1 1 0 0 0,0 0 0 0 0,0-1-1 0 0,0 1-73 0 0,5 8 542 0 0,-5-4-218 0 0,0 1 51 0 0,-1 0-9 0 0,0 0-49 0 0,0-1-47 0 0,0 1-40 0 0,0 1-1 0 0,0-1-44 0 0,0 3 32 0 0,0-1-49 0 0,2 5 229 0 0,4-1 49 0 0,0-1-78 0 0,-4-1-87 0 0,-3 0 13 0 0,1-7-213 0 0,0-1-1 0 0,-1 0 0 0 0,1 0 0 0 0,1 1 0 0 0,-1-1 0 0 0,0 0 0 0 0,1 0 0 0 0,-1 0 0 0 0,1 0 0 0 0,0 1-80 0 0,4 4 130 0 0,-4-7-106 0 0,0 1 0 0 0,0-1-1 0 0,0 1 1 0 0,0-1-1 0 0,-1 1 1 0 0,1-1 0 0 0,0 1-1 0 0,-1-1 1 0 0,1 1 0 0 0,-1 0-1 0 0,0-1 1 0 0,0 1-1 0 0,1 0 1 0 0,-1 0-24 0 0,0 8 138 0 0,0-2-53 0 0,0 5 60 0 0,0-3-110 0 0,0-1 17 0 0,0-2-54 0 0,2-1-40 0 0,2 0-47 0 0,3 1-101 0 0,-7-7 190 0 0,2 3-356 0 0,-2-3 186 0 0,0 0 74 0 0,0 0-34 0 0,0 0-11 0 0,0 0-34 0 0,0 0-40 0 0,0 0-43 0 0,0 0-49 0 0,0-1-44 0 0,0 1-42 0 0,1 0-37 0 0,-1 0-277 0 0,0 0-61 0 0,1-1-50 0 0,0 0-35 0 0,2-2-943 0 0,1-1-64 0 0,2-2-590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15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333 158 6296 0 0,'0'-2'184'0'0,"0"2"-180"0"0,0-1 1 0 0,0 1-1 0 0,1 0 0 0 0,-1 0 1 0 0,0-1-1 0 0,0 1 1 0 0,0 0-1 0 0,0-1 1 0 0,0 1-1 0 0,0 0 0 0 0,0 0 1 0 0,0-1-1 0 0,0 1 1 0 0,0 0-1 0 0,0 0 0 0 0,0-1 1 0 0,-1 1-1 0 0,1 0 1 0 0,0 0-1 0 0,0-1 1 0 0,0 1-1 0 0,0 0 0 0 0,0 0 1 0 0,0-1-1 0 0,-1 1 1 0 0,1 0-1 0 0,0 0 1 0 0,0 0-1 0 0,0-1 0 0 0,-1 1 1 0 0,1 0-1 0 0,0 0 1 0 0,0 0-5 0 0,-6-5 52 0 0,-4-11-34 0 0,6 10 6 0 0,-2-1 49 0 0,0 1 53 0 0,0 0 55 0 0,1 2 52 0 0,4 3 49 0 0,0-1-52 0 0,0 1-46 0 0,1 0-41 0 0,-1-1-16 0 0,1 1-42 0 0,0-1-22 0 0,0-1-15 0 0,0 0 41 0 0,0 2-22 0 0,-1 0 34 0 0,1 0-56 0 0,-1 0 0 0 0,0 0 0 0 0,1 0 1 0 0,-1 0-1 0 0,0 0 0 0 0,0 0 0 0 0,0 1 1 0 0,0-1-1 0 0,0 0 0 0 0,1 1 0 0 0,-1-1 1 0 0,0 1-1 0 0,0-1 0 0 0,-1 1 0 0 0,1-1 1 0 0,0 1-46 0 0,-10-7 525 0 0,6 1-201 0 0,5 5-303 0 0,0 1-1 0 0,0-1 0 0 0,0 1 1 0 0,-1-1-1 0 0,1 1 0 0 0,0 0 0 0 0,-1-1 1 0 0,1 1-1 0 0,0 0 0 0 0,-1-1 1 0 0,1 1-1 0 0,-1 0 0 0 0,1-1 1 0 0,0 1-1 0 0,-1 0 0 0 0,1 0 1 0 0,-1-1-1 0 0,1 1 0 0 0,-1 0 1 0 0,1 0-1 0 0,-1 0 0 0 0,1 0 1 0 0,-1 0-1 0 0,1 0 0 0 0,-1 0 1 0 0,1 0-1 0 0,-1 0 0 0 0,1 0 1 0 0,-1 0-1 0 0,1 0 0 0 0,-1 0 1 0 0,0 0-21 0 0,1 0 27 0 0,-1 0-1 0 0,0 0 1 0 0,1 0 0 0 0,-1 0 0 0 0,0 0 0 0 0,1 0 0 0 0,-1 0-1 0 0,0 0 1 0 0,1-1 0 0 0,-1 1 0 0 0,0 0 0 0 0,1 0 0 0 0,-1-1-1 0 0,1 1 1 0 0,-1 0 0 0 0,0-1 0 0 0,1 1 0 0 0,-1 0 0 0 0,1-1 0 0 0,-1 1-1 0 0,1-1 1 0 0,-1 1 0 0 0,1-1 0 0 0,-1 0 0 0 0,1 1 0 0 0,0-1-27 0 0,-1 1 24 0 0,1-1 1 0 0,0 0 0 0 0,-1 1 0 0 0,1-1 0 0 0,-1 1 0 0 0,1-1 0 0 0,-1 1-1 0 0,1 0 1 0 0,-1-1 0 0 0,1 1 0 0 0,-1-1 0 0 0,0 1 0 0 0,1 0-1 0 0,-1-1 1 0 0,0 1 0 0 0,1 0 0 0 0,-1 0 0 0 0,1 0 0 0 0,-1-1 0 0 0,0 1-1 0 0,0 0 1 0 0,1 0 0 0 0,-1 0 0 0 0,0 0 0 0 0,1 0 0 0 0,-1 0-25 0 0,-20 0 695 0 0,4 0-312 0 0,10 0-268 0 0,1 0-34 0 0,-1 0-42 0 0,2 0-48 0 0,-5 2 88 0 0,6 3-36 0 0,-1 1-24 0 0,-8 0 34 0 0,11-5-47 0 0,0 0 0 0 0,0 1 0 0 0,0-1 0 0 0,0 1 0 0 0,0 0 0 0 0,0-1 0 0 0,0 1 0 0 0,1 0 0 0 0,-1 0 0 0 0,1 0 0 0 0,-1 1 0 0 0,1-1 0 0 0,0 0-6 0 0,-7 13 8 0 0,6-11-16 0 0,-24 28 8 0 0,7 2-12 0 0,10-12-27 0 0,0 1 18 0 0,7-19 21 0 0,0 0 0 0 0,0 0 0 0 0,0 0 0 0 0,1 1 0 0 0,-1-1 0 0 0,1 1 0 0 0,1-1 0 0 0,-1 1 0 0 0,0-1 0 0 0,1 1 0 0 0,0 0 0 0 0,0-1 0 0 0,1 5 0 0 0,-1 67 0 0 0,0-74 0 0 0,0-1 0 0 0,0 1 1 0 0,1 0-1 0 0,-1 0 0 0 0,0-1 1 0 0,1 1-1 0 0,0 0 0 0 0,-1-1 1 0 0,1 1-1 0 0,0 0 0 0 0,0-1 0 0 0,0 1 1 0 0,0-1-1 0 0,0 1 0 0 0,0-1 0 0 0,12 12 34 0 0,-7-7-2 0 0,-1-2 43 0 0,1-4-44 0 0,-2 1-7 0 0,2 9 29 0 0,23 6 48 0 0,-28-16-95 0 0,0 1-1 0 0,0-1 0 0 0,0 0 1 0 0,0 0-1 0 0,0 1 0 0 0,0-1 1 0 0,0 0-1 0 0,1 0 0 0 0,-1 0 1 0 0,0 0-1 0 0,0-1 0 0 0,0 1 1 0 0,0 0-1 0 0,0 0 0 0 0,0-1 1 0 0,0 1-1 0 0,0-1 0 0 0,0 1 1 0 0,0-1-1 0 0,0 1 0 0 0,0-1 1 0 0,0 1-1 0 0,0-1 0 0 0,0 0-5 0 0,0 0 11 0 0,1 0 0 0 0,-1 0-1 0 0,1 0 1 0 0,0 0 0 0 0,-1 1-1 0 0,1-1 1 0 0,0 1 0 0 0,-1-1-1 0 0,1 1 1 0 0,0-1 0 0 0,1 1-11 0 0,-2 0 7 0 0,1 0 0 0 0,-1 0 0 0 0,0 0 0 0 0,0 0-1 0 0,1 0 1 0 0,-1-1 0 0 0,0 1 0 0 0,1 0 0 0 0,-1-1 0 0 0,0 1 0 0 0,0-1 0 0 0,0 1 0 0 0,1-1 0 0 0,-1 0 0 0 0,0 1 0 0 0,0-1 0 0 0,0 0 0 0 0,0 0 0 0 0,0 0 0 0 0,0 0 0 0 0,-1 0 0 0 0,1 0 0 0 0,0 0 0 0 0,0 0 0 0 0,0-1-7 0 0,1-3 22 0 0,-1 5-16 0 0,-1-1-1 0 0,0 0 0 0 0,0 1 1 0 0,1-1-1 0 0,-1 0 1 0 0,0 1-1 0 0,1-1 0 0 0,-1 1 1 0 0,1-1-1 0 0,-1 1 0 0 0,1-1 1 0 0,-1 1-1 0 0,1-1 0 0 0,-1 1 1 0 0,1-1-1 0 0,-1 1 0 0 0,1 0 1 0 0,-1-1-1 0 0,1 1 0 0 0,0 0 1 0 0,-1-1-1 0 0,1 1-5 0 0,4-2 22 0 0,-3 1-12 0 0,0-1 0 0 0,-1 1 1 0 0,1-1-1 0 0,-1 1 1 0 0,1-1-1 0 0,-1 1 1 0 0,0-1-1 0 0,0 0 0 0 0,0 1 1 0 0,0-1-1 0 0,0 0 1 0 0,0 0-1 0 0,0-1-10 0 0,1 0 15 0 0,-1 0 0 0 0,1 0-1 0 0,0 0 1 0 0,0 0 0 0 0,0 1 0 0 0,1-2-15 0 0,-1 2 6 0 0,-1 1 1 0 0,1-1 0 0 0,-1 0 0 0 0,0 0 0 0 0,0 0 0 0 0,1 0 0 0 0,-1-1 0 0 0,0 1 0 0 0,-1 0 0 0 0,1 0 0 0 0,0 0 0 0 0,-1-1 0 0 0,1 1 0 0 0,-1-1-7 0 0,3-10 31 0 0,13-23 33 0 0,10-38 18 0 0,-25 71-75 0 0,0 0-1 0 0,0-1 0 0 0,-1 1 1 0 0,1 0-1 0 0,-1-1 0 0 0,0 1 1 0 0,0 0-1 0 0,0-1-6 0 0,2-13 13 0 0,13-20 41 0 0,-4 10-54 0 0,-11 27 0 0 0,0-1 0 0 0,0 0 0 0 0,1 0 0 0 0,-1 0 0 0 0,0 0 0 0 0,1 0 0 0 0,-1 0 0 0 0,0 0 0 0 0,1 0 0 0 0,-1 1 0 0 0,1-1 0 0 0,-1 0 0 0 0,1 0 0 0 0,0 1 0 0 0,-1-1 0 0 0,1 0 0 0 0,0 1 0 0 0,-1-1 0 0 0,2 0 0 0 0,4-4 0 0 0,9-23-14 0 0,-9 14-52 0 0,-6 14 60 0 0,1 0 1 0 0,0-1 0 0 0,-1 1 0 0 0,1 0 0 0 0,-1 0 0 0 0,1-1-1 0 0,0 1 1 0 0,-1 0 0 0 0,1 0 0 0 0,0 0 0 0 0,-1 0 0 0 0,1 0 0 0 0,0 0-1 0 0,0 0 1 0 0,-1 0 5 0 0,3 0-66 0 0,-3 0-1 0 0,0 2-10 0 0,0 0 71 0 0,0-1 0 0 0,1 1 0 0 0,-1-1 0 0 0,0 1 0 0 0,1-1 0 0 0,-1 1 0 0 0,1-1 0 0 0,0 0 0 0 0,-1 1 0 0 0,1-1 0 0 0,0 1 6 0 0,6 12-14 0 0,-5-5 6 0 0,-1 1 0 0 0,-1 0 1 0 0,1-1-1 0 0,-1 1 1 0 0,-1 1 7 0 0,1 4-16 0 0,0 24 7 0 0,0-13 61 0 0,0-22-51 0 0,0-1 1 0 0,0 0-1 0 0,1 0 0 0 0,0 1 1 0 0,0-1-1 0 0,0 0 1 0 0,0 0-1 0 0,0 0 0 0 0,1 2-1 0 0,3 6 9 0 0,-3 7 34 0 0,1-2-32 0 0,8 0-11 0 0,-9-3 12 0 0,1-5 36 0 0,7 13-26 0 0,-8-17-38 0 0,-1-3-86 0 0,-1-1-87 0 0,0 0 48 0 0,0 0-36 0 0,0 0-40 0 0,0 0-38 0 0,0 0-353 0 0,0 0 77 0 0,1 0-52 0 0,1 0-694 0 0,2 0-554 0 0,5 0-1052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15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0 8640 0 0,'0'0'197'0'0,"0"0"24"0"0,0 0 17 0 0,0 0 23 0 0,0 0 90 0 0,0 0 38 0 0,3 0 10 0 0,-3 0-384 0 0,1 0 1 0 0,-1 0-1 0 0,0 0 1 0 0,1 0-1 0 0,-1 0 1 0 0,1 0-1 0 0,-1 0 1 0 0,0 0-1 0 0,1 1 1 0 0,-1-1-1 0 0,1 0 1 0 0,-1 0-1 0 0,0 0 1 0 0,1 0-1 0 0,-1 0 1 0 0,1 1-1 0 0,-1-1 1 0 0,0 0-1 0 0,1 0 1 0 0,-1 1-1 0 0,0-1 1 0 0,1 0-1 0 0,-1 1 1 0 0,0-1-1 0 0,0 0 1 0 0,1 1-1 0 0,-1-1 1 0 0,0 0-1 0 0,0 1 1 0 0,0-1-1 0 0,1 1-15 0 0,3 6 202 0 0,0-5-102 0 0,3 3 62 0 0,-6 10-2 0 0,-1-2-24 0 0,4 2 70 0 0,1-8-104 0 0,-4-5-82 0 0,0-1 0 0 0,0 1-1 0 0,0-1 1 0 0,0 1 0 0 0,-1-1 0 0 0,1 1 0 0 0,-1-1 0 0 0,1 1 0 0 0,-1 0 0 0 0,1-1 0 0 0,-1 1 0 0 0,0 0-1 0 0,0-1 1 0 0,0 1 0 0 0,0 1-20 0 0,0 12 106 0 0,0 23 182 0 0,3-15-162 0 0,2-7-52 0 0,-3-9-38 0 0,0-1 0 0 0,-1 1 0 0 0,0 0 0 0 0,0-1 0 0 0,0 1 0 0 0,-1 0-36 0 0,0 64 317 0 0,0 134 735 0 0,0-118-661 0 0,0-82-364 0 0,-1 0 1 0 0,0-1 0 0 0,0 1-1 0 0,0 0 1 0 0,0 0 0 0 0,-2 1-28 0 0,2-4 13 0 0,0 1 0 0 0,0 0 0 0 0,0 0 0 0 0,1 0 0 0 0,-1-1 0 0 0,1 1 0 0 0,-1 0-1 0 0,1 0 1 0 0,0 0 0 0 0,0 0 0 0 0,0 0 0 0 0,0 0 0 0 0,1 1-13 0 0,5 9 59 0 0,-5-11-50 0 0,0-1 0 0 0,0 0 0 0 0,0 1-1 0 0,-1-1 1 0 0,1 1 0 0 0,-1-1 0 0 0,1 1 0 0 0,-1-1-1 0 0,1 1 1 0 0,-1 0 0 0 0,0-1 0 0 0,0 1 0 0 0,0-1-9 0 0,0 6 36 0 0,0 8-7 0 0,0-5 64 0 0,-2-7-34 0 0,-9 7-35 0 0,8-7 43 0 0,3-3-72 0 0,0 0-99 0 0,0 0-93 0 0,0 0 48 0 0,0 0-39 0 0,0 0-42 0 0,0 0-40 0 0,0 0-36 0 0,0 0-33 0 0,0 0-224 0 0,0 0-55 0 0,0 0-735 0 0,0 0-584 0 0,0 0-1108 0 0</inkml:trace>
  <inkml:trace contextRef="#ctx0" brushRef="#br0" timeOffset="394.71">1 395 10152 0 0,'0'0'298'0'0,"0"0"-4"0"0,0 0-232 0 0,0-3-23 0 0,0 3-39 0 0,0-1 0 0 0,0 1 1 0 0,0-1-1 0 0,0 1 0 0 0,0-1 0 0 0,0 1 0 0 0,0-1 0 0 0,0 1 1 0 0,0-1-1 0 0,0 1 0 0 0,0 0 0 0 0,0-1 0 0 0,1 1 1 0 0,-1-1-1 0 0,0 1 0 0 0,0-1 0 0 0,1 1 0 0 0,-1 0 0 0 0,0-1 1 0 0,0 1-1 0 0,1 0 0 0 0,-1-1 0 0 0,1 1 0 0 0,-1 0 0 0 0,0-1 1 0 0,1 1-1 0 0,-1 0 0 0 0,0 0 0 0 0,1-1 0 0 0,14 1 94 0 0,-2 0 33 0 0,0-4 59 0 0,0-2-32 0 0,-9 5-119 0 0,-1 0 0 0 0,0 0 1 0 0,0 0-1 0 0,1 0 0 0 0,-1 1 0 0 0,0-1 1 0 0,1 1-36 0 0,6-1 128 0 0,3 1 63 0 0,-2-1-12 0 0,-1-1-36 0 0,1-2-9 0 0,5-4 19 0 0,-11 5-86 0 0,1 0 1 0 0,-1 1-1 0 0,0 0 1 0 0,5-2-68 0 0,-4 3 45 0 0,-1 1 0 0 0,0-1 1 0 0,1 1-1 0 0,4 0-45 0 0,24-3 129 0 0,-1-8-32 0 0,-23 7-50 0 0,0 0 0 0 0,1 1 0 0 0,4-1-47 0 0,16 2 74 0 0,-23 2-45 0 0,0 0-1 0 0,-1 0 0 0 0,1-1 1 0 0,6-1-29 0 0,20-9 88 0 0,8 6-30 0 0,-18-1-89 0 0,-18 4 1 0 0,0 0 1 0 0,0 1-1 0 0,1 0 0 0 0,-1 0 0 0 0,5 1 30 0 0,-2-1-17 0 0,-4 0-44 0 0,-1 1-39 0 0,0-1-61 0 0,-1 0-28 0 0,0 0-60 0 0,1-1-67 0 0,-1 1-75 0 0,0 0-65 0 0,1-1-84 0 0,0 1-92 0 0,0-1-98 0 0,7 0-898 0 0,7 2-924 0 0</inkml:trace>
  <inkml:trace contextRef="#ctx0" brushRef="#br0" timeOffset="673.2">758 505 5472 0 0,'13'13'124'0'0,"-9"-10"15"0"0,0-2-71 0 0,4-2-5 0 0,-8 1-41 0 0,7 0 63 0 0,1 0-35 0 0,3 0-23 0 0,13 0-38 0 0,-17 0 43 0 0,-1 0 43 0 0,-4 0 99 0 0,1-3 203 0 0,4-2-52 0 0,1 1 90 0 0,2 2 160 0 0,10 0 346 0 0,-9 1-477 0 0,-4-2-179 0 0,-1-1-37 0 0,2-1 52 0 0,19-9 699 0 0,-9 6-362 0 0,0-1-34 0 0,5-3 114 0 0,-3 2-214 0 0,0 0-114 0 0,-7 5-95 0 0,-9-2-102 0 0,0 2-26 0 0,6 4-35 0 0,-9 1-105 0 0,-1 0 0 0 0,1 0 0 0 0,-1 0 0 0 0,1 0 1 0 0,-1 0-1 0 0,1 0 0 0 0,0 0 0 0 0,-1 0 0 0 0,1 0 0 0 0,-1 0 0 0 0,1 0 1 0 0,-1 0-1 0 0,1 0 0 0 0,-1 0 0 0 0,1 0 0 0 0,-1-1 0 0 0,1 1 0 0 0,-1 0 1 0 0,0 0-1 0 0,1-1 0 0 0,-1 1 0 0 0,1 0 0 0 0,-1-1 0 0 0,1 1 0 0 0,-1 0 1 0 0,0-1-1 0 0,1 1 0 0 0,-1 0 0 0 0,0-1 0 0 0,1 1 0 0 0,-1-1 1 0 0,0 1-1 0 0,0-1 0 0 0,0 1 0 0 0,1-1 0 0 0,-1 1 0 0 0,0-1 0 0 0,0 1 1 0 0,0-1-1 0 0,0 1 0 0 0,0-1 0 0 0,0 1 0 0 0,0-1 0 0 0,0 1 0 0 0,0-1 1 0 0,0 0-7 0 0,3-4 125 0 0,7-8-44 0 0,-7-3-10 0 0,-3 2-4 0 0,0-19 30 0 0,0 32-95 0 0,0 1-1 0 0,0-1 1 0 0,0 0 0 0 0,0 1 0 0 0,0-1-1 0 0,0 0 1 0 0,0 1 0 0 0,0-1 0 0 0,0 0-1 0 0,0 1 1 0 0,-1-1 0 0 0,1 0 0 0 0,0 1-1 0 0,0-1 1 0 0,-1 1 0 0 0,1-1 0 0 0,0 1-1 0 0,-1-1 1 0 0,1 0 0 0 0,-1 1 0 0 0,1-1-1 0 0,-1 1-1 0 0,-7-2 55 0 0,8 2-54 0 0,0 0 1 0 0,0 0-1 0 0,0 0 0 0 0,-1 0 1 0 0,1 0-1 0 0,0 0 0 0 0,0 0 0 0 0,0 0 1 0 0,0 0-1 0 0,0 0 0 0 0,0 0 1 0 0,0 0-1 0 0,0 0 0 0 0,0 0 1 0 0,0 0-1 0 0,-1 0 0 0 0,1 0 0 0 0,0 0 1 0 0,0 0-1 0 0,0 0 0 0 0,0 0 1 0 0,0 0-1 0 0,0 0 0 0 0,0 0 0 0 0,0 0 1 0 0,0 0-1 0 0,0 0 0 0 0,0 0 1 0 0,-1 0-1 0 0,1 0 0 0 0,0 0 0 0 0,0 0 1 0 0,0 0-1 0 0,0-1 0 0 0,0 1 1 0 0,0 0-1 0 0,0 0 0 0 0,0 0 0 0 0,0 0 1 0 0,0 0-1 0 0,0 0 0 0 0,0 0 1 0 0,0 0-1 0 0,0 0 0 0 0,0 0 0 0 0,0 0 1 0 0,0-1-1 0 0,0 1 0 0 0,0 0 1 0 0,0 0-1 0 0,0 0 0 0 0,0 0 0 0 0,0 0 1 0 0,0 0-1 0 0,0 0 0 0 0,0 0 1 0 0,0 0-2 0 0,0-2 9 0 0,0 0 1 0 0,-1 0-1 0 0,1 0 1 0 0,-1 1 0 0 0,1-1-1 0 0,-1 0 1 0 0,0 1-1 0 0,0-1 1 0 0,0 0 0 0 0,0 1-1 0 0,0-1 1 0 0,0 1-1 0 0,0-1 1 0 0,0 1 0 0 0,-1-1-10 0 0,-4-1 66 0 0,-4 4-54 0 0,10-1-5 0 0,-7 0 43 0 0,5 0-33 0 0,0 0-18 0 0,-6 0 19 0 0,-7 0 31 0 0,13 0-48 0 0,1 0 0 0 0,-1 0 0 0 0,0 0 0 0 0,1 1 0 0 0,-1-1 0 0 0,1 1 0 0 0,-1-1 0 0 0,0 1 1 0 0,1-1-1 0 0,-1 1 0 0 0,1 0 0 0 0,0 0 0 0 0,-1 0 0 0 0,1 0-1 0 0,-7 4 9 0 0,-8 0 34 0 0,0 8-32 0 0,0 3-11 0 0,10-12 0 0 0,1 1 0 0 0,0-1 0 0 0,1 1 0 0 0,-1 1 0 0 0,1-1 0 0 0,0 1 0 0 0,0-1 0 0 0,1 1 0 0 0,-1 0 0 0 0,1 1 0 0 0,0 0 0 0 0,-8 12 0 0 0,9-15 0 0 0,-1 0 0 0 0,0 0 0 0 0,1 1 0 0 0,0-1 0 0 0,-1 3 0 0 0,-3 14 0 0 0,5-13 0 0 0,-1-1 0 0 0,-1 0 0 0 0,1 1 0 0 0,-2 1 0 0 0,1-3 0 0 0,1-1 0 0 0,-1 0 0 0 0,2 0 0 0 0,-1 1 0 0 0,0-1 0 0 0,1 1 0 0 0,0-1 0 0 0,0 1 0 0 0,1-1 0 0 0,0 5 0 0 0,-1-4 0 0 0,1 0 0 0 0,-1 1 0 0 0,-1-1 0 0 0,1 0 0 0 0,-3 6 0 0 0,2-8 0 0 0,1 1 0 0 0,0-1 0 0 0,-1 1 0 0 0,2-1 0 0 0,-1 1 0 0 0,0-1 0 0 0,1 1 0 0 0,0 0 0 0 0,0-1 0 0 0,0 1 0 0 0,1 0 0 0 0,-1-1 0 0 0,1 1 0 0 0,1 1 0 0 0,2 4 0 0 0,3 9 16 0 0,-5-1 28 0 0,0-2-35 0 0,4 1 42 0 0,-4-13-33 0 0,0-1 1 0 0,0 0-1 0 0,0 1 0 0 0,1-1 1 0 0,-1 0-1 0 0,1 0 1 0 0,0 0-1 0 0,0-1 1 0 0,0 1-1 0 0,0-1 1 0 0,0 1-1 0 0,0-1 1 0 0,2 1-19 0 0,50 21 387 0 0,-34-17-270 0 0,-4-3 1 0 0,4-4-23 0 0,-9-1-46 0 0,65 1 224 0 0,-41 0-209 0 0,-31 0-107 0 0,-1-1 34 0 0,18-3 103 0 0,-15 2-142 0 0,-1 0-96 0 0,-2 1-11 0 0,0 0-60 0 0,1 0-68 0 0,-1 0-76 0 0,-1 0-24 0 0,0 0-62 0 0,0 1-56 0 0,0 0-49 0 0,1-1-165 0 0,0 1-47 0 0,1 0-200 0 0,1 0-533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13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380 111 5696 0 0,'0'0'166'0'0,"-3"-3"-6"0"0,-10-7-126 0 0,6 7-26 0 0,1 1 78 0 0,3-4 117 0 0,0 1 80 0 0,-7 0 346 0 0,5-6 19 0 0,-6 6-7 0 0,7-2-253 0 0,4 7-364 0 0,-1 0 0 0 0,1-1 0 0 0,0 1 0 0 0,0-1 0 0 0,-1 1 0 0 0,1-1 0 0 0,0 1 0 0 0,-1 0 0 0 0,1-1 0 0 0,0 1 0 0 0,-1 0 0 0 0,1-1 0 0 0,-1 1 0 0 0,1 0 0 0 0,-1 0 0 0 0,1-1 0 0 0,0 1 0 0 0,-1 0 0 0 0,1 0 0 0 0,-1 0 0 0 0,1 0 0 0 0,-1 0 0 0 0,1-1 0 0 0,-1 1 0 0 0,1 0 0 0 0,-1 0 0 0 0,1 0 0 0 0,-1 0 0 0 0,1 0 0 0 0,-1 1 0 0 0,1-1 0 0 0,-1 0-24 0 0,-5-1 218 0 0,-7-3 633 0 0,9 1-552 0 0,2 2-209 0 0,0-1-37 0 0,1 1-42 0 0,0 0-50 0 0,-1-1 226 0 0,0 1-51 0 0,0 0-41 0 0,0 1-34 0 0,-6 1 67 0 0,8-1-80 0 0,-13 0 314 0 0,-11 0 250 0 0,11 3-265 0 0,5 2-203 0 0,7-4-115 0 0,-1 0 0 0 0,1-1 1 0 0,-1 1-1 0 0,1 0 1 0 0,-1 0-1 0 0,1-1 1 0 0,-1 1-1 0 0,1-1 1 0 0,-1 1-1 0 0,0-1 1 0 0,1 0-1 0 0,-1 1 0 0 0,0-1 1 0 0,1 0-30 0 0,0 0 3 0 0,0 0 0 0 0,0 0 0 0 0,1 0 1 0 0,-1 0-1 0 0,0 0 0 0 0,0 0 0 0 0,1 0 0 0 0,-1 1 0 0 0,0-1 1 0 0,1 0-1 0 0,-1 1 0 0 0,0-1 0 0 0,1 0 0 0 0,-1 1 0 0 0,0-1 1 0 0,1 0-1 0 0,-1 1-3 0 0,-5 8 9 0 0,6-7-10 0 0,-1-1 0 0 0,1 0 0 0 0,-1 0 0 0 0,0 0 1 0 0,1 0-1 0 0,-1 0 0 0 0,0 0 0 0 0,0 0 0 0 0,0 0 1 0 0,0 0-1 0 0,0 0 0 0 0,0 0 0 0 0,0-1 0 0 0,0 1 1 0 0,0 0 0 0 0,-6 2 4 0 0,4-2 7 0 0,0 0 0 0 0,1 1 0 0 0,-1-1 0 0 0,0 1 0 0 0,1-1-1 0 0,-1 1 1 0 0,1 0 0 0 0,-1 0 0 0 0,1 0 0 0 0,0 0 0 0 0,0 0 0 0 0,0 1 0 0 0,0-1 0 0 0,0 1 0 0 0,0 0-11 0 0,-2 6 54 0 0,-10 16 53 0 0,3-2-84 0 0,10-19-14 0 0,-1 1-1 0 0,0-1 0 0 0,0 0 0 0 0,0 0 0 0 0,0 0 1 0 0,-1 0-1 0 0,0 0 0 0 0,-1 1-8 0 0,2-3 7 0 0,0 1 0 0 0,0-1 0 0 0,0 1 0 0 0,0 0 0 0 0,0-1 0 0 0,1 1 0 0 0,-1 2-7 0 0,-2 4 6 0 0,2 0 0 0 0,-1-1-1 0 0,0 7-5 0 0,-4 13 48 0 0,1-16-34 0 0,5-10-11 0 0,0-1 1 0 0,0 1 0 0 0,1-1-1 0 0,-1 1 1 0 0,0-1 0 0 0,1 1-1 0 0,-1-1 1 0 0,1 1 0 0 0,0 0-1 0 0,-1-1 1 0 0,1 1 0 0 0,0 0-1 0 0,0-1 1 0 0,0 1-4 0 0,0 5-1 0 0,2 44 87 0 0,4-20-28 0 0,2-14-49 0 0,-3-10 9 0 0,-4-6-13 0 0,0 1 0 0 0,0-1 0 0 0,0 1 0 0 0,0-1-1 0 0,0 1 1 0 0,0-1 0 0 0,0 1 0 0 0,-1 0 0 0 0,1-1 0 0 0,-1 1 0 0 0,1 0-1 0 0,-1 0 1 0 0,1 1-5 0 0,-1-3 1 0 0,-1 0 0 0 0,1 0 0 0 0,0 0 0 0 0,0 1 0 0 0,0-1 0 0 0,0 0 0 0 0,0 0 0 0 0,0 0 0 0 0,0 0 1 0 0,0 0-1 0 0,0 0 0 0 0,0 0 0 0 0,0 0 0 0 0,0 0 0 0 0,0 0 0 0 0,0 1 0 0 0,0-1 0 0 0,0 0 0 0 0,0 0 0 0 0,0 0 0 0 0,1 0 0 0 0,-1 0 0 0 0,0 0 0 0 0,0 0 0 0 0,0 0 0 0 0,0 0 0 0 0,0 0 0 0 0,0 0 0 0 0,0 1 0 0 0,0-1 0 0 0,0 0 0 0 0,0 0 0 0 0,0 0 0 0 0,0 0 0 0 0,0 0 0 0 0,0 0 0 0 0,0 0 0 0 0,1 0 0 0 0,-1 0 0 0 0,0 0 0 0 0,0 0 0 0 0,0 0 0 0 0,0 0 1 0 0,0 0-1 0 0,0 0 0 0 0,0 0 0 0 0,0 0 0 0 0,0 0 0 0 0,0 0 0 0 0,1 0 0 0 0,-1 0 0 0 0,0 0 0 0 0,0 0 0 0 0,0 0 0 0 0,0 0 0 0 0,0 0 0 0 0,0 0-1 0 0,3 0 5 0 0,-1 0 0 0 0,0 0 1 0 0,1 1-1 0 0,-1-1 0 0 0,0 1 1 0 0,0-1-1 0 0,1 1 0 0 0,-1 0 0 0 0,0 0 1 0 0,0 0-1 0 0,0 0 0 0 0,0 0 0 0 0,0 1 1 0 0,0-1-1 0 0,1 1-5 0 0,0 1 9 0 0,0-1 0 0 0,1 1 0 0 0,0-1 0 0 0,-1 0 0 0 0,1-1 0 0 0,2 2-9 0 0,21 2 110 0 0,-15 1-37 0 0,-10-5-63 0 0,-1 0 1 0 0,0 0-1 0 0,1 0 1 0 0,0-1-1 0 0,-1 1 1 0 0,1-1-1 0 0,-1 1 1 0 0,1-1-1 0 0,0 1 1 0 0,-1-1-1 0 0,1 0 1 0 0,0 0-1 0 0,-1 0 1 0 0,1 0-11 0 0,10 0 31 0 0,1 0 50 0 0,36 0 300 0 0,-31 0-282 0 0,-14 0-79 0 0,-1 0 0 0 0,1 0 1 0 0,-1-1-1 0 0,0 1 1 0 0,1-1-1 0 0,-1 0 1 0 0,3-1-21 0 0,12-6 25 0 0,-16 7-25 0 0,0 0 0 0 0,1 1 0 0 0,-1-1 0 0 0,0 0 0 0 0,1 1 0 0 0,-1 0 0 0 0,1 0 0 0 0,-1 0 0 0 0,1 0 0 0 0,1 0 0 0 0,15-1 10 0 0,-9-3 3 0 0,1 0 0 0 0,-1 0 0 0 0,0-1 0 0 0,3-2-13 0 0,25-11 2 0 0,-23 13-8 0 0,6-2 9 0 0,-11 1-41 0 0,-1-1-48 0 0,2-3-70 0 0,-7 7 61 0 0,5-6-49 0 0,-2 3-21 0 0,-4 3 25 0 0,0 0-57 0 0,-1 1 29 0 0,0 0-34 0 0,0-1-37 0 0,0 1-43 0 0,0 0 14 0 0,0 0-35 0 0,-1 0-35 0 0,1 0-37 0 0,-1 0-41 0 0,1 0-42 0 0,0 0-45 0 0,-1 0-45 0 0,5-9-1269 0 0,4-7-1026 0 0</inkml:trace>
  <inkml:trace contextRef="#ctx0" brushRef="#br0" timeOffset="485.95">758 1 6704 0 0,'0'0'149'0'0,"0"0"23"0"0,0 2 12 0 0,0 11-25 0 0,-2 3-127 0 0,-3-8-43 0 0,-2 4 17 0 0,6 0 71 0 0,1 15 707 0 0,0 0-97 0 0,0 0-82 0 0,0 0-69 0 0,0-3-99 0 0,0 0-33 0 0,0 85 1351 0 0,0-98-1531 0 0,1-3-64 0 0,2-1-32 0 0,1 2-10 0 0,0-1-19 0 0,-2-1-2 0 0,-1 0 21 0 0,-1 2 48 0 0,3 4 99 0 0,3-3-57 0 0,-2-2-71 0 0,2 6 91 0 0,0-10-99 0 0,-5-4-121 0 0,-1 0 0 0 0,1 1 0 0 0,-1-1 0 0 0,0 0 0 0 0,1 1 0 0 0,-1-1 0 0 0,1 0 0 0 0,-1 1 0 0 0,0-1 0 0 0,1 0 1 0 0,-1 1-1 0 0,0-1 0 0 0,1 0 0 0 0,-1 1 0 0 0,0-1 0 0 0,0 1 0 0 0,0-1 0 0 0,1 1 0 0 0,-1-1 0 0 0,0 1 1 0 0,0-1-1 0 0,0 1 0 0 0,0-1 0 0 0,0 1 0 0 0,0-1 0 0 0,0 1 0 0 0,0-1 0 0 0,0 1 0 0 0,0-1 0 0 0,0 1 0 0 0,0-1 1 0 0,0 1-9 0 0,0 0 8 0 0,0-1 0 0 0,0 1 1 0 0,0 0-1 0 0,0-1 1 0 0,0 1-1 0 0,0 0 1 0 0,0-1-1 0 0,0 1 1 0 0,0 0-1 0 0,0-1 0 0 0,1 1 1 0 0,-1-1-1 0 0,0 1 1 0 0,0 0-1 0 0,1-1 1 0 0,-1 1-1 0 0,0-1 0 0 0,1 1 1 0 0,-1-1-1 0 0,1 1-8 0 0,8 0 164 0 0,-8-1-153 0 0,0 0 0 0 0,-1 0 0 0 0,1 0 0 0 0,0 0 0 0 0,0 0 0 0 0,0 0 0 0 0,-1 0 0 0 0,1 0 0 0 0,0 0 0 0 0,0 1 0 0 0,-1-1 0 0 0,1 0 0 0 0,0 0 0 0 0,0 1 0 0 0,-1-1 0 0 0,1 0 0 0 0,0 1 0 0 0,-1-1 0 0 0,1 1 0 0 0,0-1-11 0 0,3 7 114 0 0,-4-7-107 0 0,1 1-1 0 0,-1-1 1 0 0,0 1-1 0 0,0-1 1 0 0,1 1-1 0 0,-1-1 1 0 0,0 0-1 0 0,1 1 1 0 0,-1-1-1 0 0,0 0 1 0 0,1 1-1 0 0,-1-1 1 0 0,1 0-1 0 0,-1 1 1 0 0,0-1-1 0 0,1 0 1 0 0,-1 0-1 0 0,1 0 1 0 0,-1 1-1 0 0,1-1 1 0 0,-1 0-1 0 0,1 0 1 0 0,-1 0-1 0 0,1 0 1 0 0,-1 0-1 0 0,1 0 1 0 0,-1 0-1 0 0,1 0 1 0 0,-1 0-1 0 0,1 0 1 0 0,-1 0-1 0 0,1 0-6 0 0,16 0 30 0 0,-11 1-29 0 0,-1-1 0 0 0,0 0 1 0 0,0 0-1 0 0,1 0 0 0 0,-1-1 1 0 0,0 1-1 0 0,0-1 0 0 0,2-1-1 0 0,3-2 18 0 0,9-3 25 0 0,-3 5 14 0 0,-15 2-51 0 0,1 0 0 0 0,0-1 0 0 0,0 1 0 0 0,-1 0 0 0 0,1-1 0 0 0,0 1 0 0 0,-1-1 0 0 0,1 0 0 0 0,0 0 0 0 0,-1 1 0 0 0,1-1 0 0 0,-1 0 0 0 0,1 0 0 0 0,-1 0 0 0 0,1-1 0 0 0,-1 1 0 0 0,0 0 0 0 0,0 0 0 0 0,1-1-6 0 0,14-11 30 0 0,-6 8 18 0 0,-7 4-38 0 0,-1 0 1 0 0,0 0 0 0 0,0 0-1 0 0,1 0 1 0 0,-1-1 0 0 0,0 1-1 0 0,0-1 1 0 0,0 0-1 0 0,-1 0-9 0 0,16-16 52 0 0,14-24 18 0 0,-10 15-25 0 0,-18 23-38 0 0,0 1 0 0 0,0-1 0 0 0,0-1 0 0 0,0 1 0 0 0,0 0 0 0 0,-1-1 0 0 0,2-2-8 0 0,-2 1 17 0 0,1 0-1 0 0,-1 0 1 0 0,2 0 0 0 0,2-4-17 0 0,-4 7 3 0 0,0 0 1 0 0,0 0 0 0 0,0 0 0 0 0,-1-1 0 0 0,1 1 0 0 0,-1 0 0 0 0,0-1 0 0 0,0 1 0 0 0,0-1 0 0 0,0 1 0 0 0,-1-1 0 0 0,0 1-1 0 0,1-2-3 0 0,-1 4 0 0 0,0-1 0 0 0,0 0 0 0 0,0 1 0 0 0,1-1 0 0 0,-1 0 0 0 0,1 0 0 0 0,-1 1 0 0 0,1-1 0 0 0,-1 1 0 0 0,1-1 0 0 0,0 1 0 0 0,0-1 0 0 0,0 1 0 0 0,0-1 0 0 0,0 1 0 0 0,0 0 0 0 0,0-1 0 0 0,1 1 0 0 0,-1 0 0 0 0,0 0 0 0 0,13-15-12 0 0,-14 15 8 0 0,4-7-41 0 0,0 1 35 0 0,-4 7 10 0 0,0 0 0 0 0,0 0 0 0 0,1 0-1 0 0,-1 0 1 0 0,0-1 0 0 0,0 1 0 0 0,0 0 0 0 0,0 0 0 0 0,0 0-1 0 0,0 0 1 0 0,1 0 0 0 0,-1 0 0 0 0,0 0 0 0 0,0 0-1 0 0,0 0 1 0 0,0 0 0 0 0,0 0 0 0 0,1 0 0 0 0,-1 0 0 0 0,0 0-1 0 0,0-1 1 0 0,0 1 0 0 0,0 1 0 0 0,1-1 0 0 0,-1 0-1 0 0,0 0 1 0 0,0 0 0 0 0,0 0 0 0 0,0 0 0 0 0,0 0 0 0 0,1 0-1 0 0,-1 0 1 0 0,0 0 0 0 0,0 0 0 0 0,3 1-47 0 0,2-1-48 0 0,-5 0 91 0 0,1 0 0 0 0,-1 0 1 0 0,1 0-1 0 0,-1 1 1 0 0,0-1-1 0 0,1 0 1 0 0,-1 0-1 0 0,1 0 1 0 0,-1 0-1 0 0,1 1 0 0 0,-1-1 1 0 0,0 0-1 0 0,1 0 1 0 0,-1 1-1 0 0,1-1 1 0 0,-1 0-1 0 0,0 1 1 0 0,1-1-1 0 0,-1 0 1 0 0,0 1-1 0 0,1-1 0 0 0,-1 0 1 0 0,0 1-1 0 0,0 0 4 0 0,5 14-87 0 0,-5 5 15 0 0,-1 0 37 0 0,1-5 51 0 0,0-14-21 0 0,0 1 1 0 0,0 0 0 0 0,0-1 0 0 0,0 1 0 0 0,1 0 0 0 0,-1-1 0 0 0,0 1 0 0 0,1 0 0 0 0,0-1 0 0 0,-1 1 0 0 0,1-1 0 0 0,0 1 0 0 0,0-1-1 0 0,0 1 5 0 0,5 10-2 0 0,-4-2 2 0 0,-1-1 0 0 0,-1 1 0 0 0,1 0 0 0 0,-1-1 0 0 0,-1 2 0 0 0,1 4 0 0 0,-1-5 0 0 0,1-8 0 0 0,0 0 0 0 0,0 0 0 0 0,0 0 0 0 0,0 0 0 0 0,0 0 0 0 0,0 0 0 0 0,1 0 0 0 0,-1 0 0 0 0,1 0 0 0 0,-1 0 0 0 0,1 0 0 0 0,4 6 0 0 0,-4-6 0 0 0,0-1 0 0 0,0 0 0 0 0,0 1 0 0 0,0-1 0 0 0,-1 1 0 0 0,1-1 0 0 0,-1 1 0 0 0,1 0 0 0 0,-1-1 0 0 0,1 1 0 0 0,-1-1 0 0 0,0 1 0 0 0,0 0 0 0 0,0 0 0 0 0,0-1-1 0 0,0 1 1 0 0,0-1 0 0 0,0 1 0 0 0,0-1 0 0 0,0 1 0 0 0,1-1 0 0 0,-1 1 0 0 0,0-1 0 0 0,1 1 0 0 0,-1-1 0 0 0,1 0 0 0 0,-1 1 0 0 0,1-1 0 0 0,0 0 0 0 0,0 1 0 0 0,0-1 0 0 0,11 22 11 0 0,1-7 44 0 0,3-3 4 0 0,-3-8-47 0 0,-8 6-12 0 0,-4-11-2 0 0,0 1 0 0 0,-1-1 1 0 0,1 0-1 0 0,0 1 1 0 0,0-1-1 0 0,0 0 1 0 0,-1 0-1 0 0,1 0 1 0 0,0 0-1 0 0,0 1 1 0 0,0-1-1 0 0,0 0 1 0 0,0 0-1 0 0,0-1 2 0 0,3 1-43 0 0,6 0 35 0 0,-7 0-21 0 0,0 0-34 0 0,2 0-115 0 0,-3 0 41 0 0,0 0-39 0 0,0 0-70 0 0,0 0-60 0 0,1 0-67 0 0,-1 0-73 0 0,0 0-79 0 0,0 0-86 0 0,-1 0-92 0 0,1 0-99 0 0,0 0-1140 0 0,-1 0-1104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12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350 206 7312 0 0,'0'0'165'0'0,"0"0"22"0"0,0 0 9 0 0,3 0-20 0 0,-3 0-174 0 0,1 0 1 0 0,0 0-1 0 0,-1 0 0 0 0,1 0 1 0 0,0 0-1 0 0,-1-1 1 0 0,1 1-1 0 0,0 0 0 0 0,-1 0 1 0 0,1 0-1 0 0,0-1 1 0 0,-1 1-1 0 0,1 0 0 0 0,-1-1 1 0 0,1 1-3 0 0,0-2-24 0 0,0-1 92 0 0,0-1 102 0 0,-1-3 183 0 0,1 2-65 0 0,-1 2-130 0 0,1 0-64 0 0,-1 1-48 0 0,2-1 103 0 0,1-2 11 0 0,2-2 77 0 0,-3 2 22 0 0,-1 2-106 0 0,-1 0 33 0 0,0-1 39 0 0,0 0 45 0 0,0 0-134 0 0,0 0 49 0 0,0-16 548 0 0,0 13-463 0 0,0 3-150 0 0,0 1-43 0 0,-2-2 379 0 0,-3-2-209 0 0,-3-7 188 0 0,4 6-238 0 0,0 1-42 0 0,1 3-88 0 0,1 1-35 0 0,-1 1 91 0 0,2-1-45 0 0,0 0-29 0 0,1-1-26 0 0,-1-2 32 0 0,1 5-45 0 0,-1 0 1 0 0,0 0-1 0 0,1 0 0 0 0,-1 1 1 0 0,0-1-1 0 0,0 0 0 0 0,0 0 0 0 0,1 0 1 0 0,-1 1-1 0 0,0-1 0 0 0,0 1 0 0 0,0-1 1 0 0,0 1-1 0 0,0-1 0 0 0,0 1 0 0 0,-1-1-10 0 0,-9-5 159 0 0,7-1-46 0 0,3 7-105 0 0,1-1-1 0 0,0 1 1 0 0,0-1-1 0 0,-1 1 0 0 0,1 0 1 0 0,0-1-1 0 0,-1 1 1 0 0,1-1-1 0 0,0 1 0 0 0,-1 0 1 0 0,1-1-1 0 0,0 1 1 0 0,-1 0-1 0 0,1 0 1 0 0,-1-1-1 0 0,1 1 0 0 0,-1 0 1 0 0,1 0-1 0 0,-1 0 1 0 0,1-1-1 0 0,-1 1 0 0 0,1 0 1 0 0,-1 0-1 0 0,1 0 1 0 0,-1 0-1 0 0,1 0 0 0 0,-1 0 1 0 0,1 0-1 0 0,-1 0 1 0 0,1 0-1 0 0,0 0 1 0 0,-1 1-8 0 0,-11-1 198 0 0,2 0-68 0 0,1 0-41 0 0,-11 0 60 0 0,10 0-61 0 0,5 2-29 0 0,-14 10-8 0 0,15-10-23 0 0,0 0 0 0 0,0 0 1 0 0,0 1-1 0 0,1 0 0 0 0,-4 2-28 0 0,-17 17 125 0 0,2-1-47 0 0,5 2 12 0 0,-30 66-72 0 0,37-75-19 0 0,7-10-1 0 0,1-1 0 0 0,-1 1 0 0 0,1 0 0 0 0,0 0 0 0 0,0 0-1 0 0,0 0 1 0 0,1 0 0 0 0,-1 1 2 0 0,-2 13-42 0 0,2-10 19 0 0,0-1 0 0 0,0 1 0 0 0,0-1 0 0 0,-1 0 0 0 0,-1 1 23 0 0,-1 7-23 0 0,-1 0 0 0 0,2-1 1 0 0,0 2-1 0 0,-1 6 23 0 0,0 1-28 0 0,4-15 18 0 0,0-1 0 0 0,0 0 0 0 0,0 1 0 0 0,1-1 0 0 0,0 1 0 0 0,0-1-1 0 0,1 3 11 0 0,0 10-3 0 0,-1 27 3 0 0,0-45 0 0 0,0 0 0 0 0,0-1 0 0 0,0 1 0 0 0,0 0 0 0 0,1-1 0 0 0,-1 1 0 0 0,0 0 0 0 0,1-1 0 0 0,0 1 0 0 0,-1-1 0 0 0,1 1 0 0 0,0-1 0 0 0,0 1 0 0 0,-1-1 0 0 0,2 2 0 0 0,3 4 0 0 0,0 4 3 0 0,-4-9 2 0 0,0 0 1 0 0,0 1 0 0 0,0-1-1 0 0,0 0 1 0 0,1 0-1 0 0,-1 0 1 0 0,1 0-1 0 0,-1 0 1 0 0,1 0-6 0 0,11 11 5 0 0,-5-5-2 0 0,0 1 0 0 0,1-2 0 0 0,3 3-3 0 0,-10-8-3 0 0,1 0 1 0 0,0 0 0 0 0,0-1 0 0 0,0 1 0 0 0,0-1-1 0 0,0 0 1 0 0,0 1 0 0 0,1-2 0 0 0,-1 1 0 0 0,0 0 0 0 0,1-1-1 0 0,-1 1 1 0 0,2-1 2 0 0,-2 0-26 0 0,0 1 0 0 0,1-1 0 0 0,-1 0 0 0 0,0 1-1 0 0,0 0 1 0 0,0 0 0 0 0,0 0 0 0 0,0 0 26 0 0,14 4-135 0 0,-4-10-4 0 0,-5 2 54 0 0,6 0-36 0 0,1 3-58 0 0,1 0-50 0 0,-1-2-60 0 0,-11 0 182 0 0,0 1 1 0 0,0-1-1 0 0,0 1 1 0 0,0-1-1 0 0,0 0 1 0 0,1-2 106 0 0,14-11-661 0 0</inkml:trace>
  <inkml:trace contextRef="#ctx0" brushRef="#br0" timeOffset="559.54">823 158 5840 0 0,'0'-8'84'0'0,"0"-9"238"0"0,0 13-287 0 0,0 4-32 0 0,0 0-1 0 0,0 0 0 0 0,0 0 1 0 0,0 0-1 0 0,0 0 1 0 0,0 0-1 0 0,0 0 1 0 0,0 0-1 0 0,0 0 0 0 0,0-1 1 0 0,0 1-1 0 0,0 0 1 0 0,0 0-1 0 0,0 0 1 0 0,0 0-1 0 0,0 0 0 0 0,0 0 1 0 0,0 0-1 0 0,0 0 1 0 0,0 0-1 0 0,0 0 1 0 0,0-1-1 0 0,0 1 1 0 0,0 0-1 0 0,0 0 0 0 0,0 0 1 0 0,0 0-1 0 0,0 0 1 0 0,0 0-1 0 0,0 0 1 0 0,0 0-1 0 0,0 0 0 0 0,0 0 1 0 0,0 0-1 0 0,-1 0 1 0 0,1 0-1 0 0,0 0 1 0 0,0 0-1 0 0,0 0 0 0 0,0 0 1 0 0,0 0-1 0 0,0 0 1 0 0,0 0-1 0 0,0 0 1 0 0,0-1-1 0 0,0 1 0 0 0,-1 0 1 0 0,1 0-1 0 0,0 1 1 0 0,0-1-1 0 0,0 0 1 0 0,0 0-1 0 0,0 0 1 0 0,0 0-1 0 0,0 0 0 0 0,0 0 1 0 0,0 0-3 0 0,-1 0 2 0 0,0 0 0 0 0,1 0-1 0 0,-1 0 1 0 0,0 0 0 0 0,0 0 0 0 0,1 0 0 0 0,-1-1 0 0 0,0 1 0 0 0,1 0-1 0 0,-1 0 1 0 0,1-1 0 0 0,-1 1 0 0 0,0 0 0 0 0,1-1 0 0 0,-1 1-2 0 0,1-1-2 0 0,-1 0 1 0 0,1 0-1 0 0,-1 0 1 0 0,1 0-1 0 0,0 0 1 0 0,-1 0 0 0 0,1-1-1 0 0,0 1 1 0 0,0 0-1 0 0,0 0 1 0 0,0 0-1 0 0,0 0 1 0 0,0-1 1 0 0,0-5 36 0 0,0 4 29 0 0,0 1 70 0 0,-2-1 154 0 0,-9-8 263 0 0,10 9-338 0 0,0 1-41 0 0,0-1 73 0 0,0-1-90 0 0,3 1-79 0 0,-1-1-12 0 0,-1 0 71 0 0,-1 1 85 0 0,-1 1-62 0 0,1-1 37 0 0,-13-8 319 0 0,2 7-67 0 0,9 3 6 0 0,3 0-280 0 0,-1-1-42 0 0,-2 1 28 0 0,0 0-100 0 0,-4 1-20 0 0,5-1 42 0 0,-4 0 31 0 0,-7 5 324 0 0,9-2-283 0 0,0 1-79 0 0,0 0-89 0 0,4-4 13 0 0,-8 7 83 0 0,5-3-41 0 0,0-1-1 0 0,0 0 1 0 0,0 0-1 0 0,-1 0 1 0 0,0 0 0 0 0,0 0-41 0 0,-16 8 90 0 0,7-2-36 0 0,2-1-38 0 0,8-6-16 0 0,1-1 0 0 0,-1 0 0 0 0,1 1 0 0 0,-1 0 0 0 0,1-1 0 0 0,0 1 0 0 0,0 0 0 0 0,0 0 0 0 0,0 0 0 0 0,1 0 0 0 0,-1 1 0 0 0,0-1 0 0 0,1 0 0 0 0,-1 1 0 0 0,1-1 0 0 0,-1 2 0 0 0,1-2 0 0 0,-20 35 56 0 0,-20 26-56 0 0,24-39 8 0 0,15-21-8 0 0,0 1 0 0 0,0 0 0 0 0,0-1 0 0 0,1 1 0 0 0,-1 0 0 0 0,1 0 0 0 0,0 0 0 0 0,0 1 0 0 0,-3 7 0 0 0,-2 1 0 0 0,5-11 0 0 0,0-1 0 0 0,0 0 0 0 0,0 1 0 0 0,1-1 0 0 0,-1 1 0 0 0,1-1 0 0 0,-1 1 0 0 0,1-1 0 0 0,0 1 0 0 0,-1 0 0 0 0,1-1 0 0 0,0 1 0 0 0,0-1 0 0 0,0 10 0 0 0,0-7 0 0 0,0-1 0 0 0,0 1 0 0 0,0-1 0 0 0,0 1 0 0 0,0-1 0 0 0,-1 1 0 0 0,-1 2 0 0 0,-3 7 0 0 0,6-9 0 0 0,3 0 0 0 0,2 10 0 0 0,-6-14 0 0 0,1 0 1 0 0,0 1 0 0 0,0-1 0 0 0,-1 0-1 0 0,1 1 1 0 0,0-1 0 0 0,0 0 0 0 0,0 0-1 0 0,0 0 1 0 0,-1 0 0 0 0,1 0 0 0 0,0 0 0 0 0,0 0-1 0 0,1 0 0 0 0,52 0 120 0 0,-29 0 23 0 0,-23 0-123 0 0,1 0-1 0 0,0 0 1 0 0,0-1 0 0 0,-1 1-1 0 0,1-1 1 0 0,0 1 0 0 0,-1-1-1 0 0,3-1-19 0 0,-1 0 29 0 0,0-1 0 0 0,1 0 0 0 0,-1 1 0 0 0,0-2 0 0 0,0 1 0 0 0,0-1-29 0 0,22-17 130 0 0,-15 14-97 0 0,-4 3-5 0 0,-1 0 0 0 0,0 0 0 0 0,-1 0 1 0 0,5-5-29 0 0,-6 6 13 0 0,0-1 1 0 0,0 1 0 0 0,1 0 0 0 0,-1 1-1 0 0,3-2-13 0 0,-4 3 2 0 0,-1-1-1 0 0,1 1 0 0 0,0-1 0 0 0,-1 0 0 0 0,1 1 0 0 0,-1-1 1 0 0,0 0-1 0 0,1-1 0 0 0,-1 1 0 0 0,0 0 0 0 0,0-1 0 0 0,-1 1 1 0 0,1-1-2 0 0,10-19 144 0 0,10-16-144 0 0,7-12 185 0 0,-23 18-174 0 0,-2 24-11 0 0,-3 7 1 0 0,0-1 0 0 0,0 1 0 0 0,0-1 0 0 0,0 1 0 0 0,0-1 0 0 0,-1 1-1 0 0,1-1 1 0 0,-1 1 0 0 0,1-1 0 0 0,-1 0 0 0 0,0 1 0 0 0,1-1 0 0 0,-1 0 0 0 0,0 1-1 0 0,0-10 31 0 0,0-12 108 0 0,0 16-100 0 0,0 4-37 0 0,0 5-57 0 0,0 8-74 0 0,1 21 137 0 0,0 10-72 0 0,-2-33 34 0 0,1-1 0 0 0,-1 1 0 0 0,0 0 0 0 0,-1-1 30 0 0,-2 10-44 0 0,1-11 26 0 0,2 1 0 0 0,-1-1 0 0 0,1 1 1 0 0,0 0-1 0 0,0 0 0 0 0,1-1 18 0 0,0 10 3 0 0,0 1 35 0 0,0 39 181 0 0,0-34-154 0 0,2-5-49 0 0,4 7-89 0 0,-4-19 41 0 0,0 0 1 0 0,-1 0 0 0 0,0 0 0 0 0,0 0 0 0 0,0 5 31 0 0,-2 0-49 0 0,1 3 8 0 0,3-2 34 0 0,2-3 7 0 0,-4-6 0 0 0,0-1 0 0 0,0 1 0 0 0,0-1 0 0 0,0 1 0 0 0,-1-1 0 0 0,1 1 0 0 0,0-1 0 0 0,-1 1 0 0 0,1-1 0 0 0,-1 1 0 0 0,0 0 0 0 0,0-1 0 0 0,0 1 0 0 0,1 0 0 0 0,1 14 10 0 0,9-3 49 0 0,-8-10-27 0 0,5 5 26 0 0,-3-1-42 0 0,-2 0-49 0 0,-4 2-60 0 0,1-9 27 0 0,1 0-58 0 0,-1 0-70 0 0,2 0-113 0 0,0 0-131 0 0,0 0-119 0 0,0 0 76 0 0,0 0-45 0 0,3 0-620 0 0,1 0-490 0 0,4 0-930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10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12 6272 0 0,'0'0'141'0'0,"0"0"23"0"0,0 0 11 0 0,2 0-29 0 0,5-1-99 0 0,-3-1 22 0 0,-3 1-90 0 0,0 0 100 0 0,-1 0 88 0 0,1-1 75 0 0,-1 1 128 0 0,0 0 66 0 0,0-1 1045 0 0,-1 2-784 0 0,1 1-392 0 0,0-1-43 0 0,0 2 6 0 0,1-1-113 0 0,-1 1-130 0 0,0 1-108 0 0,1-1-121 0 0,0 0 53 0 0,-1-1-35 0 0,11 18 339 0 0,1 1 28 0 0,-11-18-153 0 0,0 0-1 0 0,0 1 1 0 0,0-1-1 0 0,-1 0 1 0 0,1 1 0 0 0,-1-1-1 0 0,1 1 1 0 0,-1-1-1 0 0,0 1-27 0 0,0 9 73 0 0,-1-3-11 0 0,1-1 0 0 0,1 0 1 0 0,-1 0-1 0 0,3 8-62 0 0,-2-13 17 0 0,2 10 61 0 0,0 0-1 0 0,-1 0 1 0 0,0 0 0 0 0,0 8-78 0 0,-2 43 268 0 0,0-2-56 0 0,0-5-52 0 0,0 176 392 0 0,-1-220-507 0 0,0 0 1 0 0,-1-1 0 0 0,-1 1 0 0 0,-2 8-46 0 0,4-17 11 0 0,-2 13 50 0 0,3 27 149 0 0,0-29-147 0 0,0-5-6 0 0,1-8-43 0 0,-1 0-1 0 0,0 0 1 0 0,0 0-1 0 0,0 0 1 0 0,0 0-1 0 0,-1 0 1 0 0,1 0 0 0 0,-1 0-1 0 0,1 0 1 0 0,-1 0-1 0 0,0 0-13 0 0,-3 6 44 0 0,3-6-35 0 0,0-1 1 0 0,0 0-1 0 0,0 1 1 0 0,0-1 0 0 0,0 1-1 0 0,1-1 1 0 0,-1 1-1 0 0,1 0 1 0 0,-1-1-1 0 0,1 1 1 0 0,0 0-1 0 0,0-1 1 0 0,-1 1 0 0 0,1 0-10 0 0,-3 13 78 0 0,-7-1-4 0 0,6-9-1 0 0,4 1-42 0 0,-1-1-7 0 0,0-5-20 0 0,1 0 1 0 0,-1 1 0 0 0,1-1 0 0 0,-1 0 0 0 0,0 0-1 0 0,1 1 1 0 0,-1-1 0 0 0,0 0 0 0 0,1 0 0 0 0,-1 0-1 0 0,0 0 1 0 0,1 0 0 0 0,-1 0 0 0 0,0 0 0 0 0,0 0-5 0 0,-1 0 105 0 0,-1 0 14 0 0,-7 0 1 0 0,7 0-32 0 0,3 0-135 0 0,-3-2-60 0 0,0-2 35 0 0,0 0-64 0 0,1 1-76 0 0,1 2 62 0 0,0-1-34 0 0,0 1-61 0 0,0-1-41 0 0,1 0-39 0 0,-1 1-33 0 0,1-1-143 0 0,-1 0-41 0 0,0-1-629 0 0,-4 1-611 0 0,-4 2-1012 0 0</inkml:trace>
  <inkml:trace contextRef="#ctx0" brushRef="#br0" timeOffset="285.58">0 296 7632 0 0,'0'0'166'0'0,"0"-3"29"0"0,1-3-41 0 0,-1 1-40 0 0,4-2 19 0 0,0 3-91 0 0,11 0-46 0 0,-3 3 73 0 0,-6-1 22 0 0,0-1 55 0 0,1-1 6 0 0,4-2 73 0 0,5 3 60 0 0,3 1-34 0 0,13-7 220 0 0,-7 2-153 0 0,7-4 34 0 0,-1 6-18 0 0,-3-2-104 0 0,14-4 51 0 0,-4 3-78 0 0,-13 3-39 0 0,6-2-53 0 0,-14 5-72 0 0,-1-1 0 0 0,1 2 0 0 0,8 0-39 0 0,1 2 15 0 0,-13 0-2 0 0,1 0 0 0 0,-1-2 0 0 0,0 1 0 0 0,0-2 0 0 0,3 0-13 0 0,-3-3 0 0 0,-12 4 0 0 0,1 0 0 0 0,0 0 0 0 0,0 0 0 0 0,-1 0 0 0 0,1 1 0 0 0,0-1 0 0 0,0 0 0 0 0,0 1 0 0 0,0 0 0 0 0,0 0 0 0 0,0-1 0 0 0,0 1 0 0 0,0 0 0 0 0,0 0 0 0 0,-1 1 0 0 0,1-1 0 0 0,0 0 0 0 0,0 1 0 0 0,0-1 0 0 0,6 3 5 0 0,15 4-47 0 0,9-4-113 0 0,-15-1 84 0 0,-7 1-32 0 0,-1 1-43 0 0,0 1-73 0 0,-7-5 105 0 0,2 0 61 0 0,0 0-18 0 0,-1 1-80 0 0,0 0-85 0 0,-2 0 69 0 0,0 1-38 0 0,13 11-307 0 0</inkml:trace>
  <inkml:trace contextRef="#ctx0" brushRef="#br0" timeOffset="565.41">726 296 6056 0 0,'0'0'176'0'0,"0"2"-4"0"0,1 2-147 0 0,-1-4-20 0 0,-14 25 1 0 0,11-13 20 0 0,3 0 124 0 0,0-2 31 0 0,0-6-123 0 0,0-1 0 0 0,0 0 0 0 0,-1 0 0 0 0,1 0 0 0 0,-1 0 0 0 0,0 0 0 0 0,-1 2-58 0 0,-6 13 365 0 0,6-11-173 0 0,2 0-55 0 0,2 2-29 0 0,4 3-9 0 0,-1 0 7 0 0,-4-2 8 0 0,0 1-1 0 0,0-1 0 0 0,-1 0 0 0 0,0 0 1 0 0,-1 8-114 0 0,-1 20 267 0 0,2-34-226 0 0,0 1 0 0 0,1 0-1 0 0,0 0 1 0 0,0 0 0 0 0,1 4-41 0 0,4 6 128 0 0,-5-11-97 0 0,0-1 1 0 0,0 0-1 0 0,0 0 0 0 0,0 1 1 0 0,0-1-1 0 0,-1 1 0 0 0,1-1 0 0 0,-1 2-31 0 0,0-2 40 0 0,1 0-1 0 0,-1 0 0 0 0,1-1 0 0 0,0 1 0 0 0,0 0 0 0 0,0-1 0 0 0,0 1 0 0 0,0 0 1 0 0,0-1-1 0 0,1 1 0 0 0,-1-1 0 0 0,1 0 0 0 0,0 0 0 0 0,0 1 0 0 0,0-1 1 0 0,0 0-1 0 0,0 0 0 0 0,0-1 0 0 0,1 2-39 0 0,27 16 447 0 0,-12-9-119 0 0,-15-9-265 0 0,11 3 181 0 0,8-5-30 0 0,-13 1-110 0 0,1 0 56 0 0,21-2 423 0 0,-19-3-324 0 0,0-4-55 0 0,-4 1-57 0 0,-5 5-70 0 0,0-1-1 0 0,0 1 1 0 0,1 0 0 0 0,-1 0 0 0 0,1 1 0 0 0,0-1-77 0 0,5-3 200 0 0,0-1-40 0 0,0-2-6 0 0,4-8 34 0 0,10-10 142 0 0,-21 26-305 0 0,-1-1 0 0 0,1 0 0 0 0,-1 0 0 0 0,1 0 0 0 0,-1 0 0 0 0,0 0 1 0 0,0 0-1 0 0,1-1-25 0 0,-1-1 30 0 0,0 1 1 0 0,-1-1-1 0 0,1 0 0 0 0,-1 1 1 0 0,0-1-1 0 0,0 0 1 0 0,0-3-31 0 0,0-8 76 0 0,0 12-62 0 0,0-1 0 0 0,0 0 0 0 0,0 0 0 0 0,1 0 0 0 0,0-3-14 0 0,3-1 24 0 0,0-5 16 0 0,-7-3-3 0 0,-7-14 108 0 0,0 0 9 0 0,7 18-104 0 0,2 8-27 0 0,0 0 1 0 0,0 0 0 0 0,0 1 0 0 0,0-1-1 0 0,-1 0 1 0 0,0 1 0 0 0,1-1 0 0 0,-1 1 0 0 0,-2-2-24 0 0,-3-6 23 0 0,-6-10-60 0 0,10 17 17 0 0,-1 0-1 0 0,1 0 0 0 0,0 1 0 0 0,-1-1 0 0 0,0 1 1 0 0,0 0-1 0 0,-1-1 21 0 0,-6-3-35 0 0,-9-6 15 0 0,7 2 62 0 0,7 6-12 0 0,0 0 1 0 0,0 1 0 0 0,0-1 0 0 0,0 1 0 0 0,-1 1-1 0 0,-5-3-30 0 0,-16-9 76 0 0,11 4-82 0 0,10 8 18 0 0,0 0 1 0 0,0 0-1 0 0,0 1 0 0 0,-5-2-12 0 0,-2 2-21 0 0,-3-1-79 0 0,8 3 9 0 0,0-1-34 0 0,0 1-38 0 0,0 0-44 0 0,-1 0-47 0 0,1 0-52 0 0,2 0 27 0 0,-1 0-38 0 0,4 0-193 0 0,0 0-117 0 0,1 0 91 0 0,1 0-43 0 0,-3 0-676 0 0,-1 0-527 0 0,-4 0-1005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17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269 523 6992 0 0,'0'0'157'0'0,"0"0"23"0"0,0 0 12 0 0,0-3-27 0 0,0-1-167 0 0,0 0 71 0 0,0 1 48 0 0,0-1 71 0 0,-2-2 144 0 0,0 2-2 0 0,-1 2-148 0 0,0 1-72 0 0,0 0-50 0 0,-3-1 402 0 0,-4-9-39 0 0,7 9-148 0 0,1 1-103 0 0,-1 0-65 0 0,0 3-58 0 0,1-1 0 0 0,-1-1 57 0 0,1-2 64 0 0,-1 0 103 0 0,-8-9 121 0 0,8 9-128 0 0,1 1-98 0 0,0 1-63 0 0,-1 1-55 0 0,0 0-3 0 0,1-1 54 0 0,-1-1 62 0 0,0-2 97 0 0,-7-7 49 0 0,8 8-151 0 0,0 1-43 0 0,-2 0 17 0 0,-4 2-23 0 0,8-1-68 0 0,-7 0 147 0 0,3 1-65 0 0,1 1-43 0 0,1 1-43 0 0,-1 1-17 0 0,-2-1 34 0 0,-16 2 44 0 0,16 2-39 0 0,2-3-28 0 0,-8 2 25 0 0,10-5-54 0 0,0-1 0 0 0,0 1 0 0 0,0-1-1 0 0,0 1 1 0 0,0-1 0 0 0,0 1 0 0 0,0-1-1 0 0,0 1 1 0 0,0 0 0 0 0,1 0 0 0 0,-1-1-1 0 0,0 1 1 0 0,0 0 0 0 0,1 0-1 0 0,-1 0 1 0 0,0 0-2 0 0,-4 10 41 0 0,4-9-36 0 0,0 0 0 0 0,0 1 0 0 0,0-1-1 0 0,0 0 1 0 0,-1 0 0 0 0,1 0 0 0 0,-1 0-1 0 0,1 0 1 0 0,-1 0-5 0 0,-4 4 17 0 0,3-4-14 0 0,0 1 0 0 0,1 0 0 0 0,-1 0 0 0 0,1 0 0 0 0,-1 0 0 0 0,1 0 0 0 0,0 0 0 0 0,0 1 0 0 0,1-1 0 0 0,-1 1 0 0 0,1-1 1 0 0,-1 4-4 0 0,-5 12 0 0 0,2-7 0 0 0,1 0 0 0 0,0 1 0 0 0,1-1 0 0 0,0 1 0 0 0,0 11 0 0 0,3 105 0 0 0,0-121 0 0 0,1 0 0 0 0,0-1 0 0 0,0 1 0 0 0,1 0 0 0 0,1 1 0 0 0,-1-2 0 0 0,0 1 0 0 0,-1-1 0 0 0,0 1 0 0 0,0 0 0 0 0,-1 1 0 0 0,1-2 0 0 0,0 0 0 0 0,0 0 0 0 0,0 0 0 0 0,1 1 0 0 0,0-1 0 0 0,2 5 0 0 0,-2-7 0 0 0,13 32 0 0 0,-9-11 0 0 0,-5-22 0 0 0,0 0 0 0 0,1 0 0 0 0,-1 0 0 0 0,1 0 0 0 0,0 0 0 0 0,1-1 0 0 0,-1 1 0 0 0,0-1 0 0 0,1 1 0 0 0,0-1 0 0 0,0 0 0 0 0,1 0 0 0 0,27 13 13 0 0,-30-15-11 0 0,0-1 1 0 0,0 0-1 0 0,-1 0 1 0 0,1 1 0 0 0,0-1-1 0 0,0 0 1 0 0,0 0-1 0 0,0 0 1 0 0,0 0-1 0 0,0 0 1 0 0,0 0-1 0 0,0 0 1 0 0,-1 0-1 0 0,1-1 1 0 0,0 1-1 0 0,0 0 1 0 0,0 0-1 0 0,0-1 1 0 0,0 1-1 0 0,-1-1 1 0 0,1 1-1 0 0,0-1 1 0 0,0 1-1 0 0,-1-1 1 0 0,1 1 0 0 0,0-1-3 0 0,10-5 13 0 0,2 2 10 0 0,-10 4-19 0 0,-1 0-1 0 0,0-1 1 0 0,0 1 0 0 0,1-1-1 0 0,-1 0 1 0 0,0 0-1 0 0,0 0 1 0 0,0 0-1 0 0,0 0 1 0 0,0-1-1 0 0,0 1 1 0 0,0 0-1 0 0,0-1 1 0 0,0 0-4 0 0,14-11 53 0 0,-14 12-47 0 0,1-1-1 0 0,-1 1 1 0 0,1-1-1 0 0,-1 1 1 0 0,0-1-1 0 0,0 0 1 0 0,0 0-1 0 0,0 0 1 0 0,0 0-1 0 0,0-1 1 0 0,0 1-1 0 0,-1 0 1 0 0,1-1-6 0 0,16-20 35 0 0,-15 20-29 0 0,0-1 1 0 0,0 0-1 0 0,-1 0 1 0 0,0 0-1 0 0,0 0 0 0 0,0-1 1 0 0,0 1-1 0 0,0-2-6 0 0,9-16 16 0 0,-8 17-16 0 0,-1 0 0 0 0,1 0 0 0 0,-1 0 0 0 0,0-1 0 0 0,0 1 0 0 0,0-1 0 0 0,-1-1 0 0 0,0 3 0 0 0,1-1 0 0 0,-1 1 0 0 0,1-1 0 0 0,-1 1 0 0 0,1 0 0 0 0,1-1 0 0 0,-1 1 0 0 0,2-3-9 0 0,0 0 1 0 0,0 0 0 0 0,-1-1 0 0 0,0 1 0 0 0,-1-1 0 0 0,0 0 0 0 0,2-7 8 0 0,-1 0-17 0 0,-2 11 7 0 0,0-1 0 0 0,-1 1-1 0 0,0 0 1 0 0,0-1 0 0 0,0 1 0 0 0,0-5 10 0 0,-1-12-106 0 0,5-4-93 0 0,0 15 123 0 0,-2 1 0 0 0,1-1 0 0 0,-1-3 76 0 0,0-24-184 0 0,-1 28 154 0 0,0 6 20 0 0,-1 0-1 0 0,0 0 0 0 0,0 0 0 0 0,0 0 0 0 0,0 0 1 0 0,0 0-1 0 0,-1 1 0 0 0,1-1 0 0 0,-1 0 0 0 0,0 0 1 0 0,0-1 10 0 0,-4-4-34 0 0,4 7 31 0 0,0-1 0 0 0,0 1 1 0 0,0 0-1 0 0,1-1 0 0 0,-1 1 0 0 0,0-1 1 0 0,1 0-1 0 0,-1 1 0 0 0,1-1 1 0 0,-1 1-1 0 0,1-1 0 0 0,0 0 0 0 0,0 1 1 0 0,0-1 2 0 0,0-10 1 0 0,0-1-6 0 0,0-12-55 0 0,0 14 17 0 0,0 9 90 0 0,0 2 3 0 0,0 0-124 0 0,0 0-17 0 0,0 0 11 0 0,0 2 19 0 0,0 2 54 0 0,-1-3 1 0 0,1 1 0 0 0,0 0 0 0 0,0 0 0 0 0,0 0 0 0 0,0 0 0 0 0,1-1 0 0 0,-1 1 0 0 0,0 0 0 0 0,1 0 1 0 0,-1 0-1 0 0,1 0 6 0 0,10 4-12 0 0,-11-5 11 0 0,1 0 1 0 0,0 0 0 0 0,-1 0 0 0 0,0 1 0 0 0,1-1 0 0 0,-1 0-1 0 0,0 0 1 0 0,0 1 0 0 0,1-1 0 0 0,-1 0 0 0 0,0 1 0 0 0,0-1-1 0 0,0 0 1 0 0,-1 0 0 0 0,1 1 0 0 0,0-1 0 0 0,0 1 1 0 0,-1 0 1 0 0,1 0-1 0 0,0 1 0 0 0,1-1 1 0 0,-1 0-1 0 0,0 0 0 0 0,0 0 1 0 0,1 0-1 0 0,-1 0 0 0 0,1 0-1 0 0,3 6 23 0 0,25 52 342 0 0,-24-47-326 0 0,-1-2-46 0 0,15 55 128 0 0,-11-35-35 0 0,2 4 93 0 0,-6-22-125 0 0,5 11 73 0 0,4 13 69 0 0,-6-18-64 0 0,-1 0-28 0 0,-3-10-53 0 0,0 9 81 0 0,-4-16-121 0 0,1-1 0 0 0,0 0-1 0 0,1 1 1 0 0,-1-1 0 0 0,0 1 0 0 0,0-1-1 0 0,1 0 1 0 0,-1 1 0 0 0,0-1 0 0 0,1 1-11 0 0,4 6 46 0 0,-4-7-37 0 0,0 1 1 0 0,0-1 0 0 0,0 1 0 0 0,0-1 0 0 0,-1 1 0 0 0,1-1 0 0 0,0 1-1 0 0,-1-1 1 0 0,0 1 0 0 0,1 0 0 0 0,-1-1 0 0 0,0 1 0 0 0,0 0 0 0 0,0 0-10 0 0,3 24 137 0 0,-2-24-129 0 0,-1-1 1 0 0,1 1 0 0 0,-1-1-1 0 0,1 1 1 0 0,0 0-1 0 0,0-1 1 0 0,0 1 0 0 0,0-1-1 0 0,0 0 1 0 0,0 1 0 0 0,1-1-9 0 0,1 6 96 0 0,-3 2-75 0 0,-1-6-6 0 0,1-2-64 0 0,0 0 34 0 0,0 1 43 0 0,0 1 94 0 0,0-1-127 0 0,0-1-47 0 0,0 0-44 0 0,0 0-59 0 0,0 1-69 0 0,0 0-80 0 0,0-2-94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31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7136 0 0,'0'0'165'0'0,"0"0"22"0"0,0 0 6 0 0,3 0-28 0 0,0 0-163 0 0,0 1 58 0 0,2 0 135 0 0,3 4 219 0 0,-6-3-262 0 0,1 1-47 0 0,-1 1-77 0 0,3 9 466 0 0,2-8-158 0 0,-3-2-64 0 0,-2 5-46 0 0,1-3 90 0 0,1-1-199 0 0,-1-2-62 0 0,-1 0 0 0 0,0 0 0 0 0,1 1 0 0 0,-1-1 0 0 0,0 1 0 0 0,0 0 0 0 0,0 0 0 0 0,-1-1 0 0 0,2 4-55 0 0,-2 10 194 0 0,0 1 25 0 0,2-6 14 0 0,3 0-43 0 0,1-1-36 0 0,7 14 159 0 0,-11-13-130 0 0,0-2-37 0 0,0 2-9 0 0,0 4 20 0 0,2 4 47 0 0,-1-5-24 0 0,6 7 146 0 0,-5 5-39 0 0,6-5-20 0 0,-6 5-3 0 0,1-10-88 0 0,-2-3-58 0 0,-1 6-8 0 0,-3 0 18 0 0,0 5 9 0 0,3-4-62 0 0,3-9-33 0 0,-1-1-22 0 0,-3 19 74 0 0,-2-20-165 0 0,0-1 74 0 0,0 6 205 0 0,0-11-178 0 0,0-1-71 0 0,0-1-62 0 0,0 1-92 0 0,0 0-105 0 0,0-1 105 0 0,0 1-33 0 0,0-1-35 0 0,0 1-37 0 0,0-2-38 0 0,0 0-53 0 0,0 0-45 0 0,0 0-41 0 0,0 0-141 0 0,0 0-39 0 0,0 0-171 0 0,0 0-456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31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48 6824 0 0,'0'0'149'0'0,"0"0"23"0"0,-3 0 13 0 0,3 0-180 0 0,-1 0 0 0 0,1 0-1 0 0,0 0 1 0 0,0 0-1 0 0,-1 0 1 0 0,1 0-1 0 0,0 1 1 0 0,0-1-1 0 0,-1 0 1 0 0,1 0-1 0 0,0 0 1 0 0,-1 0-1 0 0,1-1 1 0 0,0 1 0 0 0,0 0-1 0 0,-1 0 1 0 0,1 0-1 0 0,0 0 1 0 0,0 0-1 0 0,-1 0 1 0 0,1 0-1 0 0,0 0 1 0 0,0 0-1 0 0,-1-1 1 0 0,1 1-1 0 0,0 0 1 0 0,0 0 0 0 0,0 0-1 0 0,-1-1 1 0 0,1 1-1 0 0,0 0 1 0 0,0 0-1 0 0,0-1-4 0 0,-5-4 44 0 0,-11-5-40 0 0,13 8 38 0 0,-2-2-58 0 0,1 2-6 0 0,1 0 39 0 0,1 1 37 0 0,-1 0 47 0 0,0 0 30 0 0,0 1 49 0 0,-1-1 56 0 0,0 1 65 0 0,0 0-113 0 0,3 1-108 0 0,-1-1 0 0 0,0 0 0 0 0,0 0 1 0 0,0 0-1 0 0,0 0 0 0 0,1 0 0 0 0,-1-1 1 0 0,0 1-1 0 0,0-1 0 0 0,0 1 0 0 0,0-1-80 0 0,-3-6 284 0 0,5 7-268 0 0,0-1 0 0 0,-1 1 0 0 0,1-1-1 0 0,0 1 1 0 0,0 0 0 0 0,-1-1 0 0 0,1 1 0 0 0,0-1 0 0 0,-1 1 0 0 0,1 0 0 0 0,0-1 0 0 0,-1 1-1 0 0,1 0 1 0 0,-1 0 0 0 0,1-1 0 0 0,-1 1 0 0 0,1 0 0 0 0,-1 0 0 0 0,1 0 0 0 0,0-1 0 0 0,-1 1-1 0 0,1 0 1 0 0,-1 0 0 0 0,1 0 0 0 0,-1 0 0 0 0,1 0 0 0 0,-1 0 0 0 0,1 0 0 0 0,-1 0 0 0 0,1 0-1 0 0,-1 0 1 0 0,0 1-16 0 0,-3-1 130 0 0,-2-1 47 0 0,-19 1 576 0 0,14 0-476 0 0,6 1-164 0 0,0-1-40 0 0,1 1-50 0 0,1 0-57 0 0,-5 4 93 0 0,7-4-46 0 0,-1 0 0 0 0,1 0 0 0 0,-1 0 0 0 0,1 0 0 0 0,-1-1 0 0 0,1 1 0 0 0,-1-1 0 0 0,1 1 0 0 0,-1-1 0 0 0,0 1 1 0 0,1-1-1 0 0,-1 0 0 0 0,0 0 0 0 0,0 0-13 0 0,2 0 4 0 0,0 0 0 0 0,-1 0 1 0 0,1 0-1 0 0,-1 0 0 0 0,1 0 1 0 0,-1 0-1 0 0,1 0 0 0 0,-1 0 1 0 0,1 0-1 0 0,-1 0 0 0 0,1 0 1 0 0,-1 0-1 0 0,1 0 1 0 0,-1 1-1 0 0,1-1 0 0 0,-1 0 1 0 0,1 0-1 0 0,-1 0 0 0 0,1 1 1 0 0,-1-1-1 0 0,1 0 0 0 0,0 1 1 0 0,-1-1-1 0 0,1 0 0 0 0,0 1 1 0 0,-1-1-1 0 0,1 0 0 0 0,0 1 1 0 0,-1-1-1 0 0,1 1 0 0 0,0-1 1 0 0,0 1-5 0 0,-5 6 34 0 0,-5-2-9 0 0,4 5 34 0 0,-4-4-44 0 0,10-6-15 0 0,-1 0 0 0 0,1 1 0 0 0,0-1 0 0 0,0 1 0 0 0,-1-1 0 0 0,1 1 0 0 0,0-1 0 0 0,0 1 0 0 0,0-1 0 0 0,0 1 0 0 0,0-1 0 0 0,0 1 0 0 0,0-1 0 0 0,0 1 0 0 0,0-1 0 0 0,0 1 0 0 0,0-1 0 0 0,0 1 0 0 0,0-1 0 0 0,0 1 0 0 0,1-1 0 0 0,-1 1 0 0 0,0-1 0 0 0,0 1 0 0 0,0-1 0 0 0,1 1 0 0 0,11 26 0 0 0,-10-19 0 0 0,0-1 0 0 0,4-2 0 0 0,-2-2 0 0 0,1 10 0 0 0,-3-10 0 0 0,0-1 0 0 0,0 1 0 0 0,0-1 0 0 0,0 1 0 0 0,0-1 0 0 0,1 0 0 0 0,-1 0 0 0 0,1 0 0 0 0,0 0 0 0 0,-1 0 0 0 0,1-1 0 0 0,0 1 0 0 0,1-1 0 0 0,0 2 0 0 0,0-1 0 0 0,1 1 0 0 0,-1 0 0 0 0,-1-1 0 0 0,3 3 0 0 0,25 27 0 0 0,-18-21 0 0 0,0 0 0 0 0,0-1 0 0 0,9 5 0 0 0,12 14 0 0 0,0-11 0 0 0,-24-12 21 0 0,2-2 35 0 0,-8-2-27 0 0,0-1-1 0 0,1 1 1 0 0,-1 0 0 0 0,0 0-1 0 0,0 1 1 0 0,0-1-1 0 0,0 1 1 0 0,-1 0-1 0 0,2 2-28 0 0,22 21 307 0 0,-25-24-147 0 0,-2-2 7 0 0,0 48 577 0 0,0-48-736 0 0,0 1 1 0 0,1-1 0 0 0,-1 1 0 0 0,0-1-1 0 0,0 1 1 0 0,0-1 0 0 0,0 1 0 0 0,0-1-1 0 0,0 1 1 0 0,0-1 0 0 0,-1 1 0 0 0,1-1-1 0 0,0 1 1 0 0,0-1 0 0 0,0 1 0 0 0,0-1-1 0 0,-1 1 1 0 0,1-1 0 0 0,0 0 0 0 0,0 1 0 0 0,-1-1-1 0 0,1 1 1 0 0,0-1 0 0 0,-1 0 0 0 0,1 1-1 0 0,0-1 1 0 0,-1 0 0 0 0,1 1 0 0 0,-1-1-1 0 0,1 0 1 0 0,-1 0 0 0 0,1 1-9 0 0,-7 3 134 0 0,1 7 58 0 0,5-10-179 0 0,1 0 0 0 0,-1 0 0 0 0,1 1 0 0 0,-1-1 0 0 0,1 0 0 0 0,-1-1 0 0 0,1 1 1 0 0,-1 0-1 0 0,0 0 0 0 0,0 0 0 0 0,1 0 0 0 0,-1 0 0 0 0,0-1 0 0 0,0 1 0 0 0,0 0 1 0 0,0-1-14 0 0,-11 6 161 0 0,1-2-42 0 0,-10 2 16 0 0,4 0-97 0 0,2-1-28 0 0,11-3-9 0 0,1-1 1 0 0,0 0-1 0 0,0 0 1 0 0,-1 0-1 0 0,1-1 0 0 0,-1 1 1 0 0,1-1-1 0 0,-2 1-1 0 0,1-1-2 0 0,0 0 1 0 0,0 0-1 0 0,1 0 0 0 0,-1 1 0 0 0,0-1 0 0 0,0 1 0 0 0,1 0 0 0 0,-1 0 1 0 0,0 1-1 0 0,0 0 2 0 0,-12 3-88 0 0,5-3 4 0 0,-4-2-35 0 0,12 0 32 0 0,-7 0 8 0 0,6 0-1 0 0,0 0-79 0 0,2 0 37 0 0,0 0-34 0 0,0 0-65 0 0,-1 0-54 0 0,1 0-63 0 0,0 0-66 0 0,-1 0-76 0 0,0 0-80 0 0,1 0-87 0 0,-1 0-93 0 0,-3 0-1068 0 0,-4 0-1025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32.0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32 9728 0 0,'-26'-13'222'0'0,"20"11"30"0"0,4 2 18 0 0,-5-1-117 0 0,3-1-80 0 0,4 1-66 0 0,0 1-1 0 0,-1-1 1 0 0,1 0 0 0 0,0 1-1 0 0,-1-1 1 0 0,1 1-1 0 0,0-1 1 0 0,0 0 0 0 0,0 1-1 0 0,0-1 1 0 0,0 0-1 0 0,0 0 1 0 0,0 1-1 0 0,0-1 1 0 0,0 0-7 0 0,0 1 0 0 0,0-2 86 0 0,0 2 95 0 0,0 0 140 0 0,0 0 6 0 0,0 0-146 0 0,2 0-104 0 0,0 0-68 0 0,0 0-35 0 0,0 0-26 0 0,-1 0-36 0 0,1 1-18 0 0,-1-1-34 0 0,1 1-38 0 0,-1-1-43 0 0,1 1-46 0 0,0 0-42 0 0,-1 0-38 0 0,1 1-32 0 0,2 1-639 0 0,1 3-670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32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88 6624 0 0,'0'0'192'0'0,"0"-3"-7"0"0,-2-23 518 0 0,2 26-683 0 0,0 0 0 0 0,-1 0 0 0 0,1-1 0 0 0,0 1 0 0 0,0 0 0 0 0,0 0 1 0 0,0 0-1 0 0,0-1 0 0 0,-1 1 0 0 0,1 0 0 0 0,0 0 0 0 0,0 0 0 0 0,0 0 0 0 0,-1 0 0 0 0,1-1 0 0 0,0 1 0 0 0,0 0 0 0 0,0 0 1 0 0,-1 0-1 0 0,1 0 0 0 0,0 0 0 0 0,0 0 0 0 0,-1 0 0 0 0,1 0 0 0 0,0 0 0 0 0,0 0 0 0 0,-1 0 0 0 0,1 0 0 0 0,0 0 0 0 0,0 0 1 0 0,-1 0-1 0 0,1 0 0 0 0,0 0 0 0 0,0 0-20 0 0,-4 0 247 0 0,4 1-231 0 0,0-1-1 0 0,0 0 0 0 0,0 0 0 0 0,0 0 0 0 0,0 0 0 0 0,-1 0 0 0 0,1 0 0 0 0,0 0 1 0 0,0 0-1 0 0,0 0 0 0 0,0 0 0 0 0,0 0 0 0 0,0 0 0 0 0,0 0 0 0 0,0 0 1 0 0,0 0-1 0 0,0 0 0 0 0,-1 0 0 0 0,1 0 0 0 0,0 0 0 0 0,0 0 0 0 0,0-1 0 0 0,0 1 1 0 0,0 0-1 0 0,0 0 0 0 0,0 0 0 0 0,0 0 0 0 0,0 0 0 0 0,0 0 0 0 0,0 0 1 0 0,0 0-1 0 0,0 0 0 0 0,-1 0 0 0 0,1 0 0 0 0,0 0 0 0 0,0 0 0 0 0,0 0 1 0 0,0-1-1 0 0,0 1 0 0 0,0 0 0 0 0,0 0 0 0 0,0 0 0 0 0,0 0 0 0 0,0 0 0 0 0,0 0 1 0 0,0 0-1 0 0,0 0 0 0 0,0 0 0 0 0,0 0 0 0 0,0-1 0 0 0,0 1 0 0 0,0 0 1 0 0,0 0-1 0 0,0 0 0 0 0,0 0 0 0 0,0 0 0 0 0,0 0-15 0 0,-1-7 379 0 0,-1 3-39 0 0,-7 3 251 0 0,8 2-551 0 0,0-1 0 0 0,0 0 0 0 0,0 0 0 0 0,0 0-1 0 0,1 0 1 0 0,-1 0 0 0 0,0-1 0 0 0,0 1 0 0 0,0 0 0 0 0,0 0 0 0 0,1 0 0 0 0,-1-1 0 0 0,0 1-1 0 0,0 0 1 0 0,1-1 0 0 0,-1 1 0 0 0,0-1 0 0 0,0 1 0 0 0,0-1-40 0 0,-3-5 368 0 0,4 5-345 0 0,0 1 0 0 0,-1-1 1 0 0,1 1-1 0 0,0-1 0 0 0,0 1 0 0 0,-1 0 1 0 0,1-1-1 0 0,0 1 0 0 0,-1-1 1 0 0,1 1-1 0 0,-1 0 0 0 0,1 0 1 0 0,0-1-1 0 0,-1 1 0 0 0,1 0 0 0 0,-1-1 1 0 0,1 1-1 0 0,-1 0 0 0 0,1 0 1 0 0,-1 0-1 0 0,1 0 0 0 0,-1 0 1 0 0,1 0-1 0 0,-1-1 0 0 0,1 1 0 0 0,-1 0 1 0 0,1 0-1 0 0,-1 0 0 0 0,1 1 1 0 0,-1-1-1 0 0,1 0 0 0 0,-1 0-23 0 0,-7-1 259 0 0,1-1-40 0 0,-7-8 305 0 0,12 8-249 0 0,0 1-74 0 0,0 0-62 0 0,0 1-49 0 0,0 0-30 0 0,-3 1 2 0 0,5-1 1 0 0,-1 0 5 0 0,-4 0 260 0 0,-1 0-44 0 0,0 0 72 0 0,0 0-99 0 0,0-1-95 0 0,1 0-93 0 0,-3-4 34 0 0,8 4-100 0 0,-1 1 0 0 0,1 0 0 0 0,0 0 0 0 0,0 0-1 0 0,0 0 1 0 0,0 0 0 0 0,0 0 0 0 0,0 0 0 0 0,0 0 0 0 0,-1-1 0 0 0,1 1 0 0 0,0 0 0 0 0,0 0 0 0 0,0 0 0 0 0,0 0 0 0 0,0 0 0 0 0,-1 0 0 0 0,1 0 0 0 0,0 0 0 0 0,0 0 0 0 0,0 0 0 0 0,0 0 0 0 0,0 0 0 0 0,-1 0 0 0 0,1 0 0 0 0,0 0 0 0 0,0 0 0 0 0,0 0 0 0 0,0 0 0 0 0,0 0 0 0 0,-1 0 0 0 0,1 0 0 0 0,0 0 0 0 0,0 1 0 0 0,0-1 0 0 0,0 0 0 0 0,0 0 0 0 0,0 0 0 0 0,-1 0 0 0 0,1 0 0 0 0,0 0 0 0 0,0 0 0 0 0,0 0 0 0 0,0 1 0 0 0,0-1 0 0 0,0 0-1 0 0,0 0 1 0 0,0 0 0 0 0,0 0 0 0 0,0 0 0 0 0,0 1-3 0 0,-4 3 50 0 0,3-4-42 0 0,0 0-1 0 0,0 1 1 0 0,1-1-1 0 0,-1 0 1 0 0,0 1 0 0 0,0-1-1 0 0,0 0 1 0 0,1 0-1 0 0,-1 0 1 0 0,0 0 0 0 0,0 0-1 0 0,0 0 1 0 0,0 0-1 0 0,0 0-7 0 0,0 0 6 0 0,0 0 1 0 0,0 0-1 0 0,0 0 0 0 0,0 0 0 0 0,0 0 0 0 0,1 0 0 0 0,-1 0 0 0 0,0 0 0 0 0,0 1 1 0 0,0-1-1 0 0,0 0 0 0 0,1 1 0 0 0,-1-1 0 0 0,-1 1-6 0 0,-3 9 32 0 0,-8-4 27 0 0,-3 7-31 0 0,1 5 25 0 0,-1 6-40 0 0,3-14-2 0 0,7 14 32 0 0,-9 13-33 0 0,-12 36-10 0 0,26-69 0 0 0,0-1 0 0 0,1 1 0 0 0,-1-1 0 0 0,1 1 0 0 0,-1 0 0 0 0,1-1 0 0 0,0 1 0 0 0,0 0 0 0 0,1 1 0 0 0,0 7 0 0 0,-2 19 0 0 0,0-13 0 0 0,0 1 0 0 0,2 4 0 0 0,0-18 0 0 0,-1 0 0 0 0,1 0 0 0 0,0 0 0 0 0,0 0 0 0 0,1-1 0 0 0,0 1 0 0 0,0 0 0 0 0,0-1 0 0 0,0 1 0 0 0,1 1 0 0 0,10 20 0 0 0,-12-23 0 0 0,0 1-1 0 0,0-1 0 0 0,1 0 0 0 0,-1 1 0 0 0,1-1 1 0 0,0 0-1 0 0,0 0 0 0 0,0 0 0 0 0,0-1 0 0 0,1 1 1 0 0,-1 0-1 0 0,1-1 0 0 0,-1 0 0 0 0,1 1 1 0 0,3 1-1 0 0,5 1-41 0 0,14 8 15 0 0,-10-6-53 0 0,-3-1-94 0 0,-5-4 41 0 0,0-2 33 0 0,14-7-84 0 0,-9 2 73 0 0,5 2-40 0 0,0 3-68 0 0,-2 0-26 0 0,-1-3-58 0 0,-4 0 44 0 0,14-7-198 0 0,-17 6 249 0 0,0 0-80 0 0,-3 2 89 0 0,0 0-36 0 0,0 0-39 0 0,-1 0-46 0 0,2 0-238 0 0,0-1-103 0 0,-1 1 109 0 0,0 1-38 0 0,4-3-674 0 0,-2 1 167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39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31 474 7616 0 0,'0'0'222'0'0,"-3"2"-15"0"0,-7 9-102 0 0,8-8 154 0 0,0 0-99 0 0,2 1-50 0 0,1 0-40 0 0,-1-3-14 0 0,0 0-4 0 0,0 2 181 0 0,0 1-33 0 0,1 4 117 0 0,-1 1-40 0 0,-1 10 248 0 0,-1-13-269 0 0,-3 1-33 0 0,-2 4 140 0 0,7-10-339 0 0,0 0-1 0 0,0-1 1 0 0,-1 1 0 0 0,1 0-1 0 0,0-1 1 0 0,0 1 0 0 0,0 0-1 0 0,0 0 1 0 0,0-1 0 0 0,0 1-1 0 0,0 0 1 0 0,0 0 0 0 0,1-1-1 0 0,-1 1 1 0 0,0 0 0 0 0,0-1-1 0 0,1 1 1 0 0,-1 0-24 0 0,5 8 200 0 0,-2 0-40 0 0,-2-6-110 0 0,0 0 1 0 0,0 1-1 0 0,0-1 1 0 0,-1 0-1 0 0,1 1 1 0 0,-1-1-1 0 0,0 3-50 0 0,0 10 157 0 0,-1-9-58 0 0,1 1-1 0 0,1 0 1 0 0,-1 0-1 0 0,1-1 1 0 0,1 2-99 0 0,2 8 182 0 0,-1-10-71 0 0,-2 0-1 0 0,1-1 1 0 0,-1 1 0 0 0,0 0 0 0 0,0 3-111 0 0,-1 0 188 0 0,2-2-48 0 0,0 0-22 0 0,2 0 2 0 0,2 8 86 0 0,-5-8-90 0 0,0 2 42 0 0,-1-2-49 0 0,2 1 0 0 0,-1-1 0 0 0,1 0 0 0 0,0-1 0 0 0,3 9-109 0 0,-4-14 25 0 0,5 16 242 0 0,3 2 51 0 0,-4-10-142 0 0,-4-8-145 0 0,0 0-2 0 0,0 0 0 0 0,0 0 1 0 0,1 0-1 0 0,-1 0 0 0 0,1 0 1 0 0,-1-1-1 0 0,1 1 0 0 0,-1 0 1 0 0,1-1-1 0 0,0 1-29 0 0,0-1 44 0 0,1 0 1 0 0,-1 1-1 0 0,0-1 1 0 0,1 0-1 0 0,-1 0 1 0 0,0 0-1 0 0,1 0 0 0 0,0-1-44 0 0,5 2 197 0 0,1-1 0 0 0,-1-1 0 0 0,1 1 0 0 0,8-2-197 0 0,2 1 267 0 0,-18 0-238 0 0,1-1 0 0 0,0 1 0 0 0,-1 0 0 0 0,1 0 0 0 0,0-1-1 0 0,-1 1 1 0 0,1-1 0 0 0,-1 0 0 0 0,2 0-29 0 0,13-10 221 0 0,15-20 156 0 0,-16 15-171 0 0,-1-1-32 0 0,-4 0-50 0 0,-3 6-52 0 0,2-5 12 0 0,-2-2-5 0 0,-6 13-58 0 0,1 0-1 0 0,0 0 1 0 0,0 1-1 0 0,0-1 1 0 0,1 1-1 0 0,1-3-20 0 0,-2 4 8 0 0,0 0 0 0 0,-1 0 0 0 0,1 0 0 0 0,-1 0 0 0 0,1-1 0 0 0,-1 1 0 0 0,0-1 0 0 0,0 1-1 0 0,-1-2-7 0 0,3-39 9 0 0,-3 35-4 0 0,1 1-1 0 0,1 0 1 0 0,0 0-1 0 0,0 0 1 0 0,3-7-5 0 0,-4 13-4 0 0,2-10 9 0 0,-3 6-53 0 0,1 0-43 0 0,-1 1-52 0 0,0-1-59 0 0,-1 0-66 0 0,1 1-76 0 0,0 0-10 0 0,0 1-64 0 0,0-1-69 0 0,0 1-72 0 0,0 0-78 0 0,0 0-83 0 0,1 0-87 0 0,0 1-92 0 0,3-6-1403 0 0,5-1-1306 0 0</inkml:trace>
  <inkml:trace contextRef="#ctx0" brushRef="#br0" timeOffset="855.83">1088 600 5192 0 0,'0'0'151'0'0,"0"-3"-5"0"0,0-16-111 0 0,0 12 19 0 0,0 5 42 0 0,0 1 108 0 0,0 1 183 0 0,0 0 12 0 0,0 0 39 0 0,0 0-215 0 0,0 0 154 0 0,0-2 291 0 0,0-3-438 0 0,-1-12 670 0 0,-3 12-515 0 0,-4 3-88 0 0,5 2 103 0 0,1 0-14 0 0,-11-3-25 0 0,-1-7 62 0 0,12 8-198 0 0,0 1-60 0 0,0 0-50 0 0,0 1-41 0 0,0 0-24 0 0,-2 0 6 0 0,3 1 0 0 0,1-1 3 0 0,-6 0 195 0 0,2 1-67 0 0,0-1-57 0 0,0 1-45 0 0,1 1-28 0 0,-4 3 6 0 0,4-2-2 0 0,2-2-20 0 0,-1 1 82 0 0,0-1-34 0 0,-2 0 13 0 0,-4-2-27 0 0,8 1-46 0 0,-8 0 96 0 0,2 1-48 0 0,1 2-30 0 0,-2 1-20 0 0,-1 1 25 0 0,3-3-25 0 0,4-2-23 0 0,1 1-1 0 0,-1-1 1 0 0,0 0-1 0 0,1 1 0 0 0,-1-1 1 0 0,1 0-1 0 0,-1 1 1 0 0,1-1-1 0 0,-1 0 0 0 0,0 1 1 0 0,1-1-1 0 0,-1 1 1 0 0,1-1-1 0 0,0 1 0 0 0,-1 0 1 0 0,1-1-1 0 0,-1 1 1 0 0,1-1-1 0 0,0 1 0 0 0,0 0 1 0 0,-1-1-1 0 0,1 1-3 0 0,-2 4 6 0 0,0-2 1 0 0,-1 1 1 0 0,1-1 0 0 0,0-1 0 0 0,-1 1 0 0 0,0 0 0 0 0,1-1 0 0 0,-1 1-1 0 0,0-1 1 0 0,-3 2-8 0 0,1-1 9 0 0,4-3-7 0 0,0 0 0 0 0,1 0 0 0 0,-1 1 0 0 0,1-1 0 0 0,-1 0 0 0 0,0 1 0 0 0,1-1 0 0 0,-1 0 0 0 0,1 1 0 0 0,-1-1 0 0 0,1 1 0 0 0,-1-1-1 0 0,1 1 1 0 0,-1-1 0 0 0,1 1 0 0 0,0-1 0 0 0,-1 1 0 0 0,1 0 0 0 0,0-1 0 0 0,-1 1 0 0 0,1 0 0 0 0,0 0-2 0 0,-3 4 2 0 0,-23 26-2 0 0,21-21 0 0 0,4-7 0 0 0,0-1 0 0 0,0 0 0 0 0,0 1 0 0 0,0-1 0 0 0,-1 0 0 0 0,1 0 0 0 0,-1 0 0 0 0,0 0 0 0 0,1 0 0 0 0,-1-1 0 0 0,1 1 0 0 0,-1-1 0 0 0,1 1 0 0 0,0 0 0 0 0,0-1 0 0 0,-1 1 0 0 0,1 0 0 0 0,1 0 0 0 0,-1 0 0 0 0,0 0 0 0 0,0 0 0 0 0,0 1 0 0 0,0 27 0 0 0,1-19 0 0 0,0-7 0 0 0,0 0 0 0 0,0 0 0 0 0,-1 0 0 0 0,1 0 0 0 0,-2 3 0 0 0,-1 1 0 0 0,3-7 0 0 0,-1 0 0 0 0,1 0 0 0 0,0 0 0 0 0,-1 0 0 0 0,1 0 0 0 0,0-1 0 0 0,0 1 0 0 0,0 0 0 0 0,-1 0 0 0 0,1 0 0 0 0,0 0 0 0 0,0 0 0 0 0,1 0 0 0 0,-1 0 0 0 0,0 0 0 0 0,0 0 0 0 0,0 0 0 0 0,0 0 0 0 0,1 0 0 0 0,-1 0 0 0 0,1-1 0 0 0,-1 1 0 0 0,0 0 0 0 0,1 0 0 0 0,0 0 0 0 0,-1-1 0 0 0,1 1 0 0 0,-1 0 0 0 0,3 14 0 0 0,-4-14 0 0 0,1 0 0 0 0,0 0 0 0 0,0 0 0 0 0,0 0 0 0 0,0 0 0 0 0,1-1 0 0 0,-1 1 0 0 0,0 0 0 0 0,0 0 0 0 0,0 0 0 0 0,1-1 0 0 0,-1 1 0 0 0,0 0 0 0 0,1 0 0 0 0,-1 0 0 0 0,14 4 0 0 0,1 8 0 0 0,-14-11 0 0 0,1-1 0 0 0,-1 0 0 0 0,0 0 0 0 0,0 0 0 0 0,1 1 0 0 0,-1-1 0 0 0,0 0 0 0 0,1-1 0 0 0,-1 1 0 0 0,1 0 0 0 0,-1 0 0 0 0,1-1 0 0 0,0 1 0 0 0,-1 0 0 0 0,1-1 0 0 0,0 0 0 0 0,-1 1 0 0 0,1-1 0 0 0,0 0 0 0 0,0 0 0 0 0,0 0 1 0 0,-1 0 0 0 0,1 1 1 0 0,0-1-1 0 0,0 1 0 0 0,-1-1 0 0 0,1 1 1 0 0,0 0-1 0 0,-1-1 0 0 0,1 1 1 0 0,-1 0-1 0 0,2 1-1 0 0,-2-1 2 0 0,0-1-1 0 0,0 1 1 0 0,-1 0 0 0 0,1-1-1 0 0,0 1 1 0 0,0-1-1 0 0,0 1 1 0 0,0-1 0 0 0,0 1-1 0 0,1-1 1 0 0,-1 0-1 0 0,0 0 1 0 0,0 1 0 0 0,0-1-1 0 0,0 0 1 0 0,0 0 0 0 0,0 0-1 0 0,0 0 1 0 0,1 0-1 0 0,-1-1 1 0 0,0 1 0 0 0,0 0-1 0 0,0 0 1 0 0,0-1-2 0 0,15-7 21 0 0,-8 3 19 0 0,1-1 0 0 0,-1 0 1 0 0,2-2-41 0 0,2-4 13 0 0,-4 5 20 0 0,-5 4-15 0 0,1 0 1 0 0,-1 0 0 0 0,0-1-1 0 0,0 1 1 0 0,0-1 0 0 0,-1 0-19 0 0,3-5 46 0 0,6-14 40 0 0,-8 19-69 0 0,0-1-1 0 0,0 0 1 0 0,0 1-1 0 0,1-1 1 0 0,1-1-17 0 0,7-4 32 0 0,-10 9-27 0 0,0-1-1 0 0,0 0 1 0 0,0 0 0 0 0,0 1-1 0 0,-1-1 1 0 0,1 0-1 0 0,-1 0 1 0 0,1 0-1 0 0,-1-1 1 0 0,0 1-1 0 0,1-1-4 0 0,40-60 107 0 0,-27 32-96 0 0,-10 13 37 0 0,-6-11 127 0 0,0 12-70 0 0,1 12-51 0 0,0-2 13 0 0,0 0 0 0 0,0-5 38 0 0,0 11-104 0 0,0 0 0 0 0,0 0 0 0 0,0 0 0 0 0,0 1 1 0 0,0-1-1 0 0,0 0 0 0 0,0 0 0 0 0,0 0 0 0 0,0 0 0 0 0,-1 1 0 0 0,1-1 1 0 0,0 0-1 0 0,-1 0 0 0 0,0 0-1 0 0,1 0-4 0 0,-1 1-1 0 0,1 0 1 0 0,-1-1 0 0 0,0 1 0 0 0,1 0 0 0 0,-1 0 0 0 0,0 0-1 0 0,1-1 1 0 0,-1 1 0 0 0,0 0 0 0 0,1 0 0 0 0,-1 0 0 0 0,0 0-1 0 0,1 0 1 0 0,-1 0 4 0 0,-2 0-112 0 0,3 0-14 0 0,0 0 7 0 0,0 16 74 0 0,0 12-41 0 0,0-11 64 0 0,0-16 19 0 0,0 1 0 0 0,0 0 1 0 0,1 0-1 0 0,-1 0 1 0 0,0-1-1 0 0,1 1 1 0 0,-1 0-1 0 0,1 0 0 0 0,-1-1 1 0 0,1 1-1 0 0,0 0 1 0 0,0-1-1 0 0,0 1 1 0 0,0 0 2 0 0,0-1-3 0 0,0 1 0 0 0,0 0 1 0 0,0-1-1 0 0,0 1 1 0 0,-1-1-1 0 0,1 1 1 0 0,0 0-1 0 0,-1 0 0 0 0,0-1 1 0 0,1 1-1 0 0,-1 0 1 0 0,0 0-1 0 0,0 0 1 0 0,0 0 2 0 0,0 2 0 0 0,1 0 0 0 0,-1 0 0 0 0,1 0 0 0 0,0 0 0 0 0,0 0 0 0 0,0 0 0 0 0,1-1 0 0 0,-1 1 0 0 0,1 0 0 0 0,1 2 0 0 0,-2-5 0 0 0,-1 1 0 0 0,1-1 0 0 0,-1 0 0 0 0,0 1 0 0 0,1-1 0 0 0,-1 0 0 0 0,0 1 0 0 0,0-1 0 0 0,0 1 0 0 0,0 0 0 0 0,3 16 0 0 0,-1-12 0 0 0,0 1 0 0 0,0-1 0 0 0,0 1 0 0 0,-1 0 0 0 0,1 0 0 0 0,-1 0 0 0 0,-1 0 0 0 0,1 0 0 0 0,-1 24 0 0 0,-1-26 0 0 0,1-3 0 0 0,14 23 0 0 0,-12-16-13 0 0,-2-5-30 0 0,0-2-48 0 0,0-2-105 0 0,0 0-175 0 0,0 0-11 0 0</inkml:trace>
  <inkml:trace contextRef="#ctx0" brushRef="#br0" timeOffset="1200.75">1766 0 6704 0 0,'0'0'149'0'0,"0"0"23"0"0,0 0 12 0 0,-2 0-25 0 0,-5 1-111 0 0,3 1 18 0 0,2 4 113 0 0,2 1 62 0 0,0-6-202 0 0,0 0 1 0 0,0 0-1 0 0,0-1 0 0 0,0 1 0 0 0,0 0 0 0 0,0 0 0 0 0,-1 0 0 0 0,1 0 1 0 0,0 0-1 0 0,0-1 0 0 0,-1 1 0 0 0,1 0 0 0 0,0 0 0 0 0,-1 0-39 0 0,-6 4 368 0 0,7-5-344 0 0,0 0-1 0 0,-1 0 1 0 0,1 1-1 0 0,-1-1 1 0 0,1 0-1 0 0,-1 0 1 0 0,1 1 0 0 0,0-1-1 0 0,-1 0 1 0 0,1 1-1 0 0,0-1 1 0 0,-1 1-1 0 0,1-1 1 0 0,0 0-1 0 0,0 1 1 0 0,-1-1 0 0 0,1 1-1 0 0,0-1 1 0 0,0 1-1 0 0,0-1 1 0 0,0 1-1 0 0,0-1 1 0 0,-1 1-1 0 0,1-1 1 0 0,0 1-1 0 0,0-1 1 0 0,0 1 0 0 0,0-1-1 0 0,0 1 1 0 0,0-1-1 0 0,1 1 1 0 0,-1 0-24 0 0,-1 10 394 0 0,1-7-287 0 0,0-1 1 0 0,-1 0-1 0 0,1 0 0 0 0,1 0 1 0 0,-1 1-1 0 0,0-1 1 0 0,1 0-1 0 0,-1 0 0 0 0,1 0 1 0 0,0 1-108 0 0,4 4 230 0 0,1 2 86 0 0,-3 3 63 0 0,-4-1-94 0 0,1-1-65 0 0,3 11 142 0 0,3-7-75 0 0,-2-2-58 0 0,-1 9 37 0 0,-3 18 169 0 0,0-13-180 0 0,0-5-77 0 0,0-3-40 0 0,1-13-69 0 0,-1 0 1 0 0,1-1-1 0 0,0 1 1 0 0,0 0 0 0 0,1-1-1 0 0,1 4-69 0 0,3 13 237 0 0,-5-6-111 0 0,-1 51 344 0 0,0 1-60 0 0,0-1-67 0 0,0 0-71 0 0,1-60-231 0 0,-1 0 0 0 0,1 0-1 0 0,1 1 1 0 0,-1-1 0 0 0,1 0-1 0 0,3 5-40 0 0,-4-7 19 0 0,0-3-9 0 0,-1-1 0 0 0,1 1-1 0 0,-1 0 1 0 0,0-1 0 0 0,0 1-1 0 0,0 0 1 0 0,0-1 0 0 0,0 1-1 0 0,0 0 1 0 0,0-1-10 0 0,-1 2 11 0 0,1 0-1 0 0,-1-1 1 0 0,0 1-1 0 0,0-1 1 0 0,0 1 0 0 0,-1-1-1 0 0,1 1-10 0 0,-3 5 38 0 0,3-4-10 0 0,0 0-1 0 0,0 0 0 0 0,0 0 1 0 0,1 0-1 0 0,-1 4-27 0 0,2 16 65 0 0,0-12-45 0 0,-1 6 6 0 0,-2-2 49 0 0,-9 0-16 0 0,8-3-59 0 0,3-11-57 0 0,0-2-73 0 0,0 0-112 0 0,0 0-265 0 0,0-2-454 0 0,0-11-35 0 0</inkml:trace>
  <inkml:trace contextRef="#ctx0" brushRef="#br0" timeOffset="1937.75">1514 505 8952 0 0,'0'0'200'0'0,"0"0"33"0"0,0 0 15 0 0,3 0-36 0 0,1 0-179 0 0,5 0-23 0 0,0 0 14 0 0,-2 0 46 0 0,2 0 179 0 0,-3 0 94 0 0,2 0 559 0 0,-3 0-670 0 0,1 0-52 0 0,-2 0 71 0 0,0-1-42 0 0,2-2 43 0 0,-1 0-51 0 0,9-4 199 0 0,-3 5-59 0 0,2 3 20 0 0,8-1 197 0 0,-5-3-273 0 0,-5 0-169 0 0,8-4 80 0 0,-12 5-91 0 0,1-2 36 0 0,3-1 15 0 0,-1 1-41 0 0,4-1-19 0 0,5-1 1 0 0,3 0 13 0 0,-5 2 4 0 0,-3 4-42 0 0,5-2-7 0 0,-15 1-57 0 0,26-7 26 0 0,-16 2 13 0 0,-11 4-40 0 0,1 0 0 0 0,-1 0-1 0 0,1 1 1 0 0,0-1 0 0 0,0 1-1 0 0,-1 0 1 0 0,1 0 0 0 0,0 0-1 0 0,0 1 1 0 0,3-1-7 0 0,-3 1 1 0 0,-1 0 0 0 0,0 0 0 0 0,0 0 1 0 0,1-1-1 0 0,-1 0 0 0 0,0 1 0 0 0,0-1 0 0 0,0-1 1 0 0,3 0-2 0 0,9-4 0 0 0,-10 5 1 0 0,-1 1 0 0 0,1-1 0 0 0,-1 1 0 0 0,0 0 0 0 0,1 0 0 0 0,4 1-1 0 0,17-1-38 0 0,-6-4-82 0 0,-15 2 88 0 0,2 0-25 0 0,0 0-1 0 0,0 0 0 0 0,0 0 1 0 0,0 1-1 0 0,0 0 0 0 0,6 0 58 0 0,-4 1-13 0 0,0 0-38 0 0,-1 0-38 0 0,1 0-37 0 0,0 0-36 0 0,0 0-36 0 0,0 0-34 0 0,0 0-34 0 0,10 0-366 0 0,-2 0-127 0 0,1 0-122 0 0,-1 0-116 0 0,-14-3 131 0 0,2-2 439 0 0,0 0 46 0 0,-3 3 135 0 0,-1 1-53 0 0,-1 1-129 0 0,0 0 20 0 0,1 1 181 0 0,1 1 119 0 0,3 3 52 0 0,0 0 58 0 0,-2-2 56 0 0,-3-3-8 0 0,0 0 14 0 0,0 0 39 0 0,0 3 106 0 0,2 7 116 0 0,4 0-52 0 0,-1-2-63 0 0,1 4 114 0 0,-1-2-47 0 0,0 0 4 0 0,-4-6-126 0 0,0 0 0 0 0,0 1 0 0 0,0-1 1 0 0,-1 0-1 0 0,0 1 0 0 0,0-1 0 0 0,0 1 0 0 0,0-1 0 0 0,-1 4-155 0 0,0 8 480 0 0,1-7-259 0 0,-1-2-61 0 0,-1 0-25 0 0,-3 2 0 0 0,1-1-2 0 0,2-1-3 0 0,1 0 24 0 0,1 2 60 0 0,0 6 119 0 0,0-1-85 0 0,0 32 359 0 0,0-35-444 0 0,0 1 35 0 0,0 0-91 0 0,0 3 51 0 0,0 1 45 0 0,0 1 38 0 0,-2-6-123 0 0,-3-2-21 0 0,-1 3 17 0 0,4 0-12 0 0,1 7 57 0 0,1-11-134 0 0,0 16-54 0 0,0-21-4 0 0,0 2 14 0 0,0-3-18 0 0,0 0-48 0 0,0 1-65 0 0,0-3 52 0 0,-1 0-59 0 0,0 0-77 0 0,1 0 71 0 0,-1 0-36 0 0,0 0-39 0 0,0 0-37 0 0,-1 0-372 0 0,0 0 89 0 0,1 0-50 0 0,-2 0-717 0 0,1 0-564 0 0,1 0-1072 0 0</inkml:trace>
  <inkml:trace contextRef="#ctx0" brushRef="#br0" timeOffset="2309.71">2098 190 9384 0 0,'0'-4'63'0'0,"0"0"37"0"0,0-12 527 0 0,0 12-493 0 0,0 0-82 0 0,0-8-5 0 0,0 2 82 0 0,0 3 29 0 0,0 2 33 0 0,0-12 818 0 0,0 13-776 0 0,0-1-92 0 0,0 3-24 0 0,0 1-1 0 0,2-2 20 0 0,9-7-21 0 0,-6 7-22 0 0,-1 3-228 0 0,-1 0 50 0 0,0 0 43 0 0,0 0 36 0 0,1 0 94 0 0,0 0 173 0 0,-4 0-188 0 0,1 0-69 0 0,-1 0-104 0 0,1 0-41 0 0,-1 0-71 0 0,1 0-81 0 0,0 0-90 0 0,0 0-100 0 0,0 0-110 0 0,1 0-121 0 0,-1 0 309 0 0,1 0-33 0 0,2 0-1107 0 0,5 0-879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09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1 8864 0 0,'0'0'200'0'0,"0"0"33"0"0,0 0 14 0 0,-2 0-41 0 0,-3 0-247 0 0,2 2 72 0 0,1 0 67 0 0,0 1 64 0 0,1 1 59 0 0,1 0 55 0 0,-1 2 50 0 0,2 0 47 0 0,-1 1 71 0 0,-1 18 245 0 0,0 6 31 0 0,1-10-309 0 0,2-5-147 0 0,0-1-100 0 0,3 1 21 0 0,-3-9-94 0 0,0-1 0 0 0,-1 1 0 0 0,0 0-1 0 0,0-1 1 0 0,0 1 0 0 0,-1 0-91 0 0,1 0 84 0 0,-1 0 0 0 0,1-1 0 0 0,0 1 0 0 0,1 0 0 0 0,0-1 0 0 0,0 1-84 0 0,3 9 166 0 0,0 16 162 0 0,-1-16-164 0 0,-2-9-93 0 0,0-1 0 0 0,0 1 0 0 0,-1-1 0 0 0,0 1 0 0 0,0 0 0 0 0,-1 0-71 0 0,0 1 77 0 0,1-1-1 0 0,0 1 1 0 0,1 0-1 0 0,-1-1 1 0 0,2 2-77 0 0,-1-1 71 0 0,0-1 1 0 0,-1 1-1 0 0,0 0 1 0 0,0-1-1 0 0,0 2-71 0 0,-2 17 152 0 0,0-15-84 0 0,1 0 1 0 0,0 0-1 0 0,1-1 0 0 0,0 1 0 0 0,1 4-68 0 0,4 0 74 0 0,-5-12-59 0 0,0 0-1 0 0,1 0 1 0 0,-1 1 0 0 0,-1-1-1 0 0,1 0 1 0 0,0 0 0 0 0,-1 0-1 0 0,0 1 1 0 0,0 2-15 0 0,0 133 261 0 0,1-138-259 0 0,-1 0 0 0 0,0-1 0 0 0,0 1 0 0 0,0 0 0 0 0,-1 0 0 0 0,1-1-1 0 0,0 1 1 0 0,0 0 0 0 0,0-1 0 0 0,0 1 0 0 0,-1-1 0 0 0,1 1 0 0 0,0 0 0 0 0,-1-1 0 0 0,1 1-1 0 0,0-1 1 0 0,-1 1 0 0 0,1 0 0 0 0,-1-1 0 0 0,1 1 0 0 0,-1-1 0 0 0,1 1 0 0 0,-1-1 0 0 0,1 0 0 0 0,-1 1-1 0 0,1-1-1 0 0,-1 1 1 0 0,0-1 0 0 0,1 0-1 0 0,-1 1 1 0 0,1-1-1 0 0,-1 1 1 0 0,1-1-1 0 0,-1 1 1 0 0,1-1 0 0 0,0 1-1 0 0,-1-1 1 0 0,1 1-1 0 0,-1-1 1 0 0,1 1-1 0 0,0 0 1 0 0,0-1-1 0 0,-1 1 1 0 0,1 0 0 0 0,0-1-1 0 0,0 1 1 0 0,0 0-1 0 0,0-1 1 0 0,0 1-1 0 0,0 0 1 0 0,0-1 0 0 0,0 1-1 0 0,0 0 0 0 0,0 12 29 0 0,0-10-90 0 0,0-3-47 0 0,-3 0-11 0 0,2 0-14 0 0,1 0 83 0 0,-1 0 68 0 0,-1 0 204 0 0,1 0-167 0 0,0 0-87 0 0,0 0-24 0 0,1 0-34 0 0,-1 0-21 0 0,0 0-33 0 0,1 0-37 0 0,-1 0-39 0 0,0 0-42 0 0,1 0-47 0 0,-1 0-49 0 0,0 0-52 0 0,1 0 148 0 0,0 0-37 0 0,0 0-396 0 0,0-1 102 0 0,0 1-50 0 0,0-2-750 0 0,0-2-585 0 0,0-5-1113 0 0</inkml:trace>
  <inkml:trace contextRef="#ctx0" brushRef="#br0" timeOffset="393.17">0 443 8464 0 0,'0'0'190'0'0,"0"0"28"0"0,0 0 10 0 0,3 0-26 0 0,11-1-14 0 0,-4 0-33 0 0,-8 0-115 0 0,-1 1 0 0 0,1-1 0 0 0,-1 1 0 0 0,1-1 0 0 0,-1 0-1 0 0,1 1 1 0 0,-1-1 0 0 0,0 0 0 0 0,2-1-40 0 0,6-3 287 0 0,2 4-26 0 0,14 2 362 0 0,-7-1-226 0 0,1 0-52 0 0,-3-1-75 0 0,-2-2-96 0 0,1-2 63 0 0,-2 0-33 0 0,9 2 58 0 0,-7 2-91 0 0,18-7 290 0 0,-17 3-306 0 0,2 1-85 0 0,-2-1 22 0 0,-1 0 0 0 0,14-6-92 0 0,-14 4 74 0 0,1 2 0 0 0,14-4-74 0 0,3 1 8 0 0,-19 3-32 0 0,1 0 1 0 0,-1-1-1 0 0,7-5 24 0 0,3 2-68 0 0,0 3-98 0 0,-15 3 59 0 0,1 0-1 0 0,-1 0 1 0 0,1 0-1 0 0,-1-1 108 0 0,20-12-314 0 0,-20 9 161 0 0,0-2-62 0 0,-5 5 85 0 0,1 1-43 0 0,1-1-76 0 0,3 0-180 0 0,5-5-302 0 0,-5 2 335 0 0,7-9-364 0 0</inkml:trace>
  <inkml:trace contextRef="#ctx0" brushRef="#br0" timeOffset="829.23">710 80 8320 0 0,'0'0'190'0'0,"0"0"28"0"0,3 2 7 0 0,7 12-33 0 0,-7 1-144 0 0,0 1-57 0 0,1-8 56 0 0,-1-3 31 0 0,0 0 40 0 0,-1 1 41 0 0,-1 2 43 0 0,-1-1 97 0 0,1 0-65 0 0,1 0-21 0 0,2 3 23 0 0,2 6 107 0 0,-3 4 83 0 0,-3 0-34 0 0,-1-12-198 0 0,1 1 0 0 0,0 0 1 0 0,0-1-1 0 0,1 1 0 0 0,1 3-194 0 0,24 51 1062 0 0,-20-32-589 0 0,4 3-22 0 0,-5 9-3 0 0,6-9-34 0 0,-6-3-140 0 0,6 1-68 0 0,-11-30-196 0 0,8 26 190 0 0,-1-11-6 0 0,-3-2 54 0 0,-4 6-6 0 0,-1-12-125 0 0,1 1 50 0 0,0-8-124 0 0,-1 0 0 0 0,1 0 1 0 0,0 0-1 0 0,0 0 0 0 0,1 0 0 0 0,-1 0 0 0 0,0 0 0 0 0,1 0 0 0 0,-1 0 0 0 0,1 0 0 0 0,0 0-43 0 0,4 6 138 0 0,-1-1-52 0 0,-2-2 19 0 0,-1 1 45 0 0,0 2 80 0 0,-1-5-118 0 0,0 0-44 0 0,0 9 27 0 0,0-6-25 0 0,0-3 4 0 0,0 1 34 0 0,0-1 56 0 0,0 1 58 0 0,0 0 69 0 0,0-1 80 0 0,-3-6-306 0 0,-7-10-1 0 0,7-3 0 0 0,3-28 5 0 0,0-19-87 0 0,0 58 4 0 0,1 1-1 0 0,-1 0 1 0 0,1-1-1 0 0,0 1 1 0 0,0 0-1 0 0,0 0 1 0 0,1 0-1 0 0,-1 0 1 0 0,1 0 0 0 0,0 0-1 0 0,2-2 15 0 0,-1 1-17 0 0,-1 1 1 0 0,0-1-1 0 0,0 0 0 0 0,0 0 0 0 0,0-1 17 0 0,5-19-84 0 0,-5 20 50 0 0,0 0-1 0 0,0 0 1 0 0,0 0 0 0 0,1 0 0 0 0,-1 0 0 0 0,1 1 0 0 0,1-1 0 0 0,-1 1-1 0 0,4-4 35 0 0,13-8-127 0 0,5-2-60 0 0,-14 5 80 0 0,13-10-78 0 0,-23 21 170 0 0,1 1 1 0 0,-1 0-1 0 0,1 0 1 0 0,0 0-1 0 0,0 0 0 0 0,-1 0 1 0 0,1 0-1 0 0,0 1 1 0 0,0-1-1 0 0,0 1 1 0 0,0-1-1 0 0,0 1 0 0 0,0 0 1 0 0,1-1 14 0 0,8 1-27 0 0,-7-1 18 0 0,-1 1 1 0 0,0 0-1 0 0,0 0 1 0 0,0 0-1 0 0,1 0 1 0 0,-1 1-1 0 0,0-1 1 0 0,0 1-1 0 0,0 0 1 0 0,1 0 8 0 0,3 2-20 0 0,-4-1 11 0 0,1-1 0 0 0,0 1 1 0 0,-1 0-1 0 0,0 0 0 0 0,1 0 1 0 0,-1 0-1 0 0,0 0 0 0 0,0 1 1 0 0,0 0-1 0 0,2 2 9 0 0,16 42-75 0 0,-11-28 75 0 0,-5 4 0 0 0,6-12 0 0 0,-7 6-2 0 0,-4 43 67 0 0,-1-32-64 0 0,1 64 115 0 0,0-89-185 0 0,1-3-67 0 0,-1 0 37 0 0,2 0-3 0 0,-1 0 95 0 0,0 0 54 0 0,1 0 243 0 0,-1 0-215 0 0,-1 0-74 0 0,1 0-34 0 0,-1 0-40 0 0,1 0-47 0 0,-1 0-33 0 0,1 0-49 0 0,-1 0-52 0 0,1 0-57 0 0,0 0-64 0 0,0 0-67 0 0,-1 0-71 0 0,1 0-78 0 0,-1 0-857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33.6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9848 0 0,'0'0'222'0'0,"0"0"30"0"0,0 0 19 0 0,0 1-114 0 0,0 1-82 0 0,-1 18 427 0 0,0 0-37 0 0,1-5-187 0 0,1-3-79 0 0,3 0-40 0 0,0-2-84 0 0,3 9 47 0 0,-5-1 29 0 0,-3-8-85 0 0,1 10 79 0 0,3-2 61 0 0,0-12-147 0 0,-1 1 7 0 0,0-1-1 0 0,0 1 1 0 0,-1-1 0 0 0,1 1-1 0 0,-2 0 1 0 0,1 0 0 0 0,-1 3-66 0 0,1-1 89 0 0,0 0 1 0 0,0-1 0 0 0,2 8-90 0 0,4 14 214 0 0,-6-26-187 0 0,0 3 47 0 0,0 0-1 0 0,0 0 1 0 0,-1 1-1 0 0,0-1 1 0 0,0 5-74 0 0,-1-3 88 0 0,1-1 0 0 0,0 1 0 0 0,1 0 0 0 0,1 5-88 0 0,2 5 102 0 0,3 14 88 0 0,-5-8-16 0 0,-2 35 280 0 0,2-41-290 0 0,4-3-58 0 0,0-1-10 0 0,-4 1 44 0 0,-2-3-37 0 0,0-3-36 0 0,1-6-50 0 0,-1 0 1 0 0,1 0-1 0 0,0 0 1 0 0,0 0-1 0 0,1 0 1 0 0,-1 0-1 0 0,1 0 1 0 0,-1-1-1 0 0,2 2-17 0 0,-2-3 10 0 0,-1-1 0 0 0,1 1 0 0 0,-1 0-1 0 0,1 0 1 0 0,-1 0 0 0 0,0 0-1 0 0,0-1 1 0 0,0 1 0 0 0,0 0-1 0 0,0 0 1 0 0,0 2-10 0 0,0-2 6 0 0,0 1 0 0 0,-1 0 0 0 0,2 0 0 0 0,-1 0 0 0 0,0-1 0 0 0,1 1 0 0 0,-1 0 0 0 0,1 1-6 0 0,0-1 5 0 0,2 5 5 0 0,-1-1 1 0 0,1 1-1 0 0,-2 0 0 0 0,1 0 1 0 0,-1 0-1 0 0,-1 0-10 0 0,0-6-57 0 0,0-2-86 0 0,0 0-153 0 0,0 0 218 0 0,0 0-5 0 0,0 0-21 0 0,0 0-42 0 0,0 0-16 0 0,0 0-43 0 0,0 0-50 0 0,0 0-55 0 0,0 0-59 0 0,0 0-56 0 0,0 0-49 0 0,0 0-43 0 0,0 0-151 0 0,0 0-43 0 0,0 0-184 0 0,0 0-492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34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32 191 8496 0 0,'0'0'190'0'0,"0"0"28"0"0,0 0 10 0 0,3 0-26 0 0,10-3-160 0 0,-5-2-59 0 0,4-1 26 0 0,-1 4 107 0 0,-4 2 63 0 0,-1 0 58 0 0,10 0 624 0 0,-11-3-117 0 0,10-7-25 0 0,-1 7-333 0 0,-2 2-172 0 0,0-6 15 0 0,1 1-13 0 0,-2 5-25 0 0,2-2 21 0 0,-3-3-48 0 0,-2 1-48 0 0,5 0 124 0 0,-8-1-90 0 0,-1 1-31 0 0,6 3-40 0 0,-8 2-63 0 0,-1 0 0 0 0,1 0 0 0 0,0-1 0 0 0,0 1 0 0 0,-1-1 0 0 0,1 1 0 0 0,0-1 0 0 0,-1 1 0 0 0,1-1 0 0 0,-1 0 0 0 0,1 0 0 0 0,-1 0 1 0 0,1 0-1 0 0,-1 0-16 0 0,6-3 13 0 0,9-1 1 0 0,0-6-4 0 0,-9 8 10 0 0,-7 3-18 0 0,1 0 1 0 0,-1 0 0 0 0,1-1-1 0 0,-1 1 1 0 0,1 0-1 0 0,-1 0 1 0 0,1 0-1 0 0,-1-1 1 0 0,1 1 0 0 0,-1 0-1 0 0,0-1 1 0 0,1 1-1 0 0,-1 0 1 0 0,0-1-1 0 0,1 1 1 0 0,-1-1 0 0 0,0 1-1 0 0,1 0 1 0 0,-1-1-1 0 0,0 1 1 0 0,0-1-1 0 0,1 1 1 0 0,-1-1 0 0 0,0 1-1 0 0,0-1 1 0 0,0 1-1 0 0,0-1 1 0 0,0 1-1 0 0,0-1 1 0 0,0 1 0 0 0,0-1-1 0 0,0 1 1 0 0,0-1-1 0 0,0 1 1 0 0,0-1-1 0 0,0 1 1 0 0,0-1 0 0 0,0 1-3 0 0,0-7 29 0 0,-1-9 72 0 0,-1 10-103 0 0,-8 0 2 0 0,4-4 0 0 0,-7 5-15 0 0,0-6-54 0 0,6 8-22 0 0,-2 3 67 0 0,7 1 4 0 0,-61-1-284 0 0,60 0 303 0 0,1 0-1 0 0,0 0 1 0 0,-1 1 0 0 0,1-1 0 0 0,0 1-1 0 0,0-1 1 0 0,-1 1 0 0 0,1 0 0 0 0,0 0-1 0 0,0 0 1 0 0,-2 1 1 0 0,-17 8 1 0 0,15-8-1 0 0,0-1 0 0 0,0 1 0 0 0,0 1 0 0 0,0-1 0 0 0,0 1 0 0 0,1 0 0 0 0,-1 0 0 0 0,1 0 0 0 0,-4 4 0 0 0,4-2-6 0 0,-2 2 18 0 0,0-1 0 0 0,0 1-1 0 0,1 0 1 0 0,0 1 0 0 0,0-1-1 0 0,1 1 1 0 0,0 1 0 0 0,-1 3-12 0 0,3-6 19 0 0,1 0 1 0 0,-1-1 0 0 0,0 1 0 0 0,0-1-1 0 0,0 1-19 0 0,0-2 16 0 0,0 0-1 0 0,1 0 1 0 0,0 0-1 0 0,0 1 0 0 0,0 0-15 0 0,-2 19 111 0 0,4 29 62 0 0,0-32-131 0 0,0 26 59 0 0,0-45-94 0 0,0-1-1 0 0,0 1 1 0 0,0 0-1 0 0,1-1 1 0 0,-1 1-1 0 0,0-1 1 0 0,1 1-1 0 0,-1 0 1 0 0,1-1-1 0 0,-1 1 1 0 0,1-1-1 0 0,-1 0 0 0 0,1 1 1 0 0,0-1-1 0 0,0 1 1 0 0,0-1-1 0 0,0 0 1 0 0,0 0-1 0 0,0 0 1 0 0,1 1-7 0 0,-1-1 4 0 0,4 3 72 0 0,2-4-47 0 0,-1 1-6 0 0,26 25 138 0 0,-14-18-53 0 0,7-1-24 0 0,-21-6-69 0 0,17 2 6 0 0,-4-2-52 0 0,-2 0-40 0 0,-1-2-52 0 0,-2 1-28 0 0,-1-1-50 0 0,-1-1-58 0 0,-2 1-64 0 0,-4 0 87 0 0,-1 0-36 0 0,4-1-367 0 0,-2 0 89 0 0,0 0-49 0 0,5-3-705 0 0,2-1-553 0 0,7-4-1052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34.6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208 647 6240 0 0,'-3'0'182'0'0,"-10"3"-8"0"0,5 2-135 0 0,6-4-40 0 0,1-1 1 0 0,0 1 0 0 0,-1 0 0 0 0,1 0 0 0 0,-1 0-1 0 0,1-1 1 0 0,-1 1 0 0 0,0-1 0 0 0,1 1 0 0 0,-1-1-1 0 0,0 0 1 0 0,1 1 0 0 0,-1-1 0 0 0,0 0 0 0 0,-3 0 59 0 0,0-1 103 0 0,-5 1 218 0 0,-5 0 378 0 0,9 1-463 0 0,0 1-28 0 0,-2 2 92 0 0,-7 3 161 0 0,10-4-322 0 0,0 1 36 0 0,1-1-2 0 0,0 0 41 0 0,-1 1 50 0 0,1 0 57 0 0,-2 1-100 0 0,0 1-65 0 0,0 1-56 0 0,-1 2-19 0 0,7-7-124 0 0,-1-1-1 0 0,0 1 1 0 0,1-1-1 0 0,-1 1 1 0 0,1-1 0 0 0,0 1-1 0 0,-1 0 1 0 0,1-1 0 0 0,0 1-1 0 0,0 0-15 0 0,0-1 13 0 0,0 1 0 0 0,0 0-1 0 0,-1-1 1 0 0,1 1-1 0 0,0 0 1 0 0,-1-1 0 0 0,1 1-1 0 0,-1-1 1 0 0,0 1 0 0 0,1-1-1 0 0,-1 1 1 0 0,0-1-1 0 0,0 1 1 0 0,0-1-13 0 0,-4 7 38 0 0,-11 24 54 0 0,15-28-81 0 0,0 1 0 0 0,0 0 0 0 0,0 0 0 0 0,1-1 0 0 0,-1 1 0 0 0,1 0 1 0 0,0 0-1 0 0,1-1 0 0 0,0 4-11 0 0,-1 2-5 0 0,0 9 4 0 0,0-13 10 0 0,0 1 0 0 0,0-1 0 0 0,0 0 0 0 0,1 1 0 0 0,0-1 0 0 0,0 0-9 0 0,2 2 3 0 0,0-1 1 0 0,1-1-1 0 0,3 7-3 0 0,2 3 11 0 0,-4-5 20 0 0,-5-10-29 0 0,1 1 0 0 0,-1-1 0 0 0,0 0 0 0 0,1 0-1 0 0,0 0 1 0 0,-1 0 0 0 0,1 0 0 0 0,-1 0 0 0 0,1 0 0 0 0,0 0-1 0 0,0 0 1 0 0,-1 0 0 0 0,1-1 0 0 0,0 1 0 0 0,0 0 0 0 0,0 0-1 0 0,0-1 1 0 0,1 1-2 0 0,11 4 43 0 0,-9 2-30 0 0,-3-7-11 0 0,-1 1-1 0 0,0-1 1 0 0,0 1-1 0 0,1-1 1 0 0,-1 1 0 0 0,0-1-1 0 0,1 0 1 0 0,-1 1-1 0 0,0-1 1 0 0,1 0 0 0 0,-1 1-1 0 0,0-1 1 0 0,1 0-1 0 0,-1 1 1 0 0,1-1 0 0 0,-1 0-1 0 0,1 0 1 0 0,-1 0-1 0 0,1 1 1 0 0,-1-1-1 0 0,0 0 1 0 0,1 0 0 0 0,-1 0-1 0 0,1 0 1 0 0,-1 0-1 0 0,1 0 1 0 0,-1 0 0 0 0,1 0-1 0 0,-1 0 1 0 0,1 0-1 0 0,-1 0 1 0 0,1 0-2 0 0,62 0 128 0 0,-47-3-117 0 0,0-10-1 0 0,9-9 11 0 0,-16 17-1 0 0,-8 5-20 0 0,-1 0 1 0 0,1 0 0 0 0,-1 0-1 0 0,0-1 1 0 0,1 1-1 0 0,-1 0 1 0 0,1 0 0 0 0,-1-1-1 0 0,1 1 1 0 0,-1 0-1 0 0,0-1 1 0 0,1 1 0 0 0,-1-1-1 0 0,0 1 1 0 0,1 0 0 0 0,-1-1-1 0 0,0 1 1 0 0,0-1-1 0 0,1 1 1 0 0,-1-1 0 0 0,0 1-1 0 0,7-18 16 0 0,-6 15-14 0 0,-1 1 0 0 0,1 0 0 0 0,0 0 0 0 0,0 0 0 0 0,0-1 0 0 0,0 1 0 0 0,0 0 1 0 0,0 0-1 0 0,1 0 0 0 0,-1 1 0 0 0,0-1 0 0 0,1 0-2 0 0,10-12-43 0 0,-12 13 33 0 0,1-1 0 0 0,0 1-1 0 0,-1 0 1 0 0,1-1 0 0 0,-1 1 0 0 0,0-1 0 0 0,1 1 0 0 0,-1-1 0 0 0,0 1-1 0 0,0-1 1 0 0,0 0 10 0 0,2-14-109 0 0,4 1 58 0 0,-3 8 6 0 0,0-2-59 0 0,-2 2-12 0 0,0-2-51 0 0,-1-2-97 0 0,0 0 56 0 0,-3-14-144 0 0,-2 9 142 0 0,0-7-39 0 0,2-1 60 0 0,0-6 17 0 0,-8-6-4 0 0,6 25 111 0 0,2 0 0 0 0,-1 0-1 0 0,1-3 66 0 0,0-6-32 0 0,1 9 33 0 0,0 1-1 0 0,-1-1 0 0 0,0 1 1 0 0,-2-7-1 0 0,-7-13-23 0 0,2-2-35 0 0,3 6-39 0 0,0 0 0 0 0,2-1 0 0 0,1-3 97 0 0,1-17-92 0 0,4 23 26 0 0,-1-11 1 0 0,-3 2 44 0 0,-8-4 21 0 0,6-5 12 0 0,-1 17 36 0 0,1 6 57 0 0,3 0 64 0 0,2 13-94 0 0,-2-28 550 0 0,2 32-577 0 0,-1 1-1 0 0,1-1 0 0 0,0 0 1 0 0,-1 0-1 0 0,0 1 1 0 0,1-1-1 0 0,-1 0 0 0 0,0 1 1 0 0,0-1-1 0 0,0 1 1 0 0,0-1-1 0 0,0 1 0 0 0,-1-1-47 0 0,-1-1 300 0 0,2 0-102 0 0,0 1-63 0 0,1-1-60 0 0,1 0-23 0 0,-3 1 58 0 0,2 1-81 0 0,-1 1 0 0 0,0 0 0 0 0,1-1 0 0 0,-1 1 0 0 0,1 0 0 0 0,-1 0 0 0 0,0 0 0 0 0,1-1 0 0 0,-1 1 0 0 0,0 0 0 0 0,1 0 0 0 0,-1 0 0 0 0,0 0 1 0 0,0 0-1 0 0,1 0-29 0 0,-3 0 418 0 0,3 0-8 0 0,0 0-2 0 0,0 3-40 0 0,0 8-196 0 0,0 9-11 0 0,3 7-46 0 0,2-12-38 0 0,-3-12-56 0 0,-1 0 0 0 0,0 1 0 0 0,0-1 0 0 0,0 1 0 0 0,0-1-1 0 0,-1 1 1 0 0,1-1 0 0 0,-1 1 0 0 0,0 0-21 0 0,0 11 77 0 0,-1-6-17 0 0,1 0 1 0 0,1 1-1 0 0,0-1 1 0 0,1 4-61 0 0,2 6 69 0 0,3 14 80 0 0,-5-6 10 0 0,-2 2-14 0 0,1-14-2 0 0,0 1-1 0 0,1 0 0 0 0,2 7-142 0 0,3-1 113 0 0,3 10 76 0 0,-5-5-36 0 0,-1-7-54 0 0,6 14 117 0 0,-4-2 2 0 0,-5-27-181 0 0,2 8 53 0 0,0-2-1 0 0,-1-1 0 0 0,-1 1 1 0 0,1 3-90 0 0,-1 1 120 0 0,-1 3 51 0 0,0-6-67 0 0,-1 12 5 0 0,4 1-90 0 0,3-10-19 0 0,-5-12 0 0 0,1 0 0 0 0,-1 0 0 0 0,0 0 0 0 0,-1 0 0 0 0,1 0 0 0 0,0 1 0 0 0,-1-1 0 0 0,0 0 0 0 0,1 4 0 0 0,-1 29-61 0 0,0-27 18 0 0,0 1-38 0 0,0-1-66 0 0,0 0-78 0 0,0-2-92 0 0,0-1-110 0 0,0-4 161 0 0,0-1-42 0 0,0 0-36 0 0,0-1-35 0 0,0 1-244 0 0,0-1-57 0 0,0 1-798 0 0,0-1-630 0 0,0 0-1196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33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208 301 8176 0 0,'0'0'182'0'0,"0"0"29"0"0,0 0 13 0 0,-3 0-32 0 0,0-1-190 0 0,0 1 66 0 0,-3-2 153 0 0,-1-2 247 0 0,4 2-297 0 0,1-1-52 0 0,0 2-87 0 0,0-1 283 0 0,0 1-85 0 0,0 0-71 0 0,0 1-56 0 0,0 0-34 0 0,-3 0 1 0 0,4 1 1 0 0,1-1 6 0 0,-3 0 357 0 0,3 0-46 0 0,-2 0-10 0 0,-3 1-270 0 0,-1 0 34 0 0,-10 10 406 0 0,0 5 1 0 0,11-11-406 0 0,0 0-34 0 0,1-1-39 0 0,0 0-62 0 0,0 1 49 0 0,0 1 0 0 0,0-1-1 0 0,0 1 1 0 0,1 0 0 0 0,-1 0 0 0 0,1 0 0 0 0,1 0-57 0 0,-7 12 86 0 0,-1 0-75 0 0,9-16-9 0 0,-1 0 2 0 0,0 1 0 0 0,1-1 0 0 0,-1 1 0 0 0,1-1-1 0 0,0 1 1 0 0,-1 0 0 0 0,1 0 0 0 0,1 0 0 0 0,-1 0-1 0 0,0 0 1 0 0,1 0 0 0 0,-1 0 0 0 0,1 0 0 0 0,0 0 0 0 0,0 0-4 0 0,-1 5 0 0 0,0 0 0 0 0,0 0 0 0 0,-1 0 0 0 0,0 0 0 0 0,-2 3 0 0 0,-3 14 0 0 0,2-9 0 0 0,3-10 0 0 0,0 0 0 0 0,1 1 0 0 0,0-1 0 0 0,0 1 0 0 0,0-1 0 0 0,1 6 0 0 0,-1-3 0 0 0,1-6 1 0 0,-1 0 0 0 0,1 0 0 0 0,0 0 0 0 0,0 0 0 0 0,0 0 0 0 0,0 0 0 0 0,1-1 0 0 0,-1 1 1 0 0,1 0-1 0 0,0 0 0 0 0,0 1-1 0 0,10 14 48 0 0,-6 6-26 0 0,2-19 6 0 0,-3-2-13 0 0,0 4 3 0 0,-4-7-14 0 0,1 0-1 0 0,-1 1 1 0 0,0-1 0 0 0,0 0 0 0 0,0 1 0 0 0,1-1-1 0 0,-1 1 1 0 0,0-1 0 0 0,1 0 0 0 0,-1 0-1 0 0,0 1 1 0 0,0-1 0 0 0,1 0 0 0 0,-1 0-1 0 0,1 1 1 0 0,-1-1 0 0 0,0 0 0 0 0,1 0-1 0 0,-1 0 1 0 0,0 1 0 0 0,1-1 0 0 0,-1 0-1 0 0,1 0 1 0 0,-1 0 0 0 0,1 0 0 0 0,-1 0 0 0 0,0 0-1 0 0,1 0 1 0 0,-1 0 0 0 0,1 0 0 0 0,-1 0-4 0 0,3 0 108 0 0,-2 0-15 0 0,2 1-43 0 0,7-2-9 0 0,-8 1-11 0 0,3 0 24 0 0,0 0 1 0 0,0-1-1 0 0,-1 0 0 0 0,1 0 0 0 0,5-1-54 0 0,-6 0 41 0 0,1 1-1 0 0,-1-1 0 0 0,0 0 0 0 0,1-1 0 0 0,1 0-40 0 0,3-5 74 0 0,1 0 0 0 0,-1 0 0 0 0,0-1 0 0 0,1-1-74 0 0,7-8 105 0 0,-7 4-41 0 0,1-10-38 0 0,-1 2-15 0 0,-8 19-5 0 0,0 1 0 0 0,0-1 0 0 0,-1 1 1 0 0,1-1-1 0 0,-1 1 0 0 0,0-1 1 0 0,0 0-1 0 0,0 0 0 0 0,0 1 0 0 0,0-1 1 0 0,0 0-1 0 0,-1 0 0 0 0,0 0 1 0 0,1 0-1 0 0,-1 0 0 0 0,0 0 1 0 0,0 0-1 0 0,-1 0-6 0 0,1-1 6 0 0,1 0 1 0 0,-1 0-1 0 0,1 0 0 0 0,0 0 1 0 0,0 0-1 0 0,0 0 1 0 0,1 1-1 0 0,-1-1 0 0 0,1 0 1 0 0,1-2-7 0 0,3-25 11 0 0,-5 29-11 0 0,-1 0 0 0 0,1 1 1 0 0,0-1-1 0 0,-1 0 0 0 0,1 1 1 0 0,-1-1-1 0 0,1 0 0 0 0,-1 0 1 0 0,0 0-1 0 0,1 0 0 0 0,-1 1 1 0 0,0-1-1 0 0,-1 0 0 0 0,1 0 1 0 0,0 0-1 0 0,0 0 0 0 0,-1 1 1 0 0,1-1-1 0 0,-1 0 0 0 0,1 0 1 0 0,-1 1-1 0 0,0-1 0 0 0,0-2 3 0 0,0 3 0 0 0,1-1-1 0 0,0 1 1 0 0,0-1 0 0 0,0 1-1 0 0,0 0 1 0 0,0-1-1 0 0,0 1 1 0 0,0-1 0 0 0,1 1-1 0 0,-1 0 1 0 0,0-1-1 0 0,1 1 1 0 0,-1 0 0 0 0,1-1-1 0 0,-1 1 1 0 0,1 0 0 0 0,0 0-1 0 0,-1-1 1 0 0,1 1-1 0 0,1-1-2 0 0,-2 2 0 0 0,1 0 0 0 0,-1-1 0 0 0,1 1 1 0 0,-1-1-1 0 0,1 1 0 0 0,-1-1 0 0 0,0 1 0 0 0,1-1 0 0 0,-1 1 0 0 0,0-1 0 0 0,0 1 0 0 0,1-1 0 0 0,-1 0 0 0 0,0 1 0 0 0,0-1 0 0 0,0 1 0 0 0,0-1 0 0 0,0 0 0 0 0,0 1 0 0 0,0-1 0 0 0,0 1 0 0 0,0-1 0 0 0,0 0 0 0 0,0 1 0 0 0,0-1 0 0 0,0 1 0 0 0,0-1 0 0 0,0 0 0 0 0,-1 1 0 0 0,1-1 0 0 0,0 1 0 0 0,-1-1 1 0 0,-7-5 9 0 0,16-4 22 0 0,-5 7-80 0 0,-3 6-26 0 0,0-1 63 0 0,-1-1 0 0 0,1 1 0 0 0,-1 0 0 0 0,1 0 0 0 0,-1-1 0 0 0,1 1 0 0 0,-1 0 0 0 0,0-1 0 0 0,0 1 0 0 0,0-1 0 0 0,-1 2 11 0 0,-2 5-5 0 0,3-7 2 0 0,1 0 1 0 0,0 0-1 0 0,-1 0 0 0 0,1 0 0 0 0,0 0 1 0 0,0 0-1 0 0,0 0 0 0 0,0 0 0 0 0,0 0 0 0 0,0 0 1 0 0,0 0-1 0 0,0 0 0 0 0,0 0 0 0 0,1 0 1 0 0,-1 0-1 0 0,0 0 0 0 0,0 0 0 0 0,1 0 0 0 0,-1-1 1 0 0,1 1-1 0 0,-1 0 0 0 0,1 0 0 0 0,-1 0 1 0 0,1 0-1 0 0,0 0 3 0 0,0 0-6 0 0,0 1 1 0 0,0 0 0 0 0,0 0-1 0 0,0-1 1 0 0,0 1 0 0 0,-1 0 0 0 0,1 0-1 0 0,0 0 1 0 0,-1 0 0 0 0,0 0-1 0 0,1 0 1 0 0,-1 1 5 0 0,-1 6-10 0 0,1-5 11 0 0,-1 0 0 0 0,1-1 0 0 0,0 1-1 0 0,1 0 1 0 0,-1-1 0 0 0,0 1 0 0 0,1-1-1 0 0,0 1 1 0 0,0 1-1 0 0,2 3 12 0 0,-1-2-6 0 0,0 0 0 0 0,0 0 0 0 0,-1 0 0 0 0,1 1 0 0 0,-1-1 0 0 0,-1 1 0 0 0,1 4-6 0 0,-1-3 0 0 0,1 0 0 0 0,1 0 0 0 0,0 0 0 0 0,0 0 0 0 0,3 8 0 0 0,-4-14 0 0 0,1 16 0 0 0,-2-16 0 0 0,0-1 0 0 0,0 1 0 0 0,0-1 0 0 0,0 0 0 0 0,1 1 0 0 0,-1-1 0 0 0,0 0 0 0 0,1 1 0 0 0,-1-1 0 0 0,1 1 0 0 0,3 6-5 0 0,-3-6 6 0 0,0 0 0 0 0,1 1 0 0 0,-1-1 0 0 0,-1 1 0 0 0,1-1-1 0 0,0 1 1 0 0,0 1-1 0 0,0 20-55 0 0,-1-22 54 0 0,0 1-1 0 0,0-1 1 0 0,0 1-1 0 0,1-1 1 0 0,-1 1-1 0 0,1-1 1 0 0,0 2 1 0 0,6 4 6 0 0,-6-8-4 0 0,-1 0 0 0 0,0 0-1 0 0,1 1 1 0 0,-1-1-1 0 0,1 0 1 0 0,-1 1 0 0 0,0-1-1 0 0,1 1 1 0 0,-1-1-1 0 0,0 0 1 0 0,0 1 0 0 0,1-1-1 0 0,-1 1 1 0 0,0-1-1 0 0,0 1 1 0 0,1-1 0 0 0,-1 1-1 0 0,0-1 1 0 0,0 1-1 0 0,0-1 1 0 0,0 1 0 0 0,0-1-1 0 0,0 1 1 0 0,0-1-1 0 0,0 1 1 0 0,0-1 0 0 0,0 1-1 0 0,0-1 1 0 0,0 1-2 0 0,0 6-41 0 0,0 5-78 0 0,1-6-57 0 0,1-4 3 0 0,1 1-61 0 0,1-2-73 0 0,2-1-83 0 0,-5 0 150 0 0,1 0-35 0 0,1 0-369 0 0,-1 0 93 0 0,0 0-49 0 0,1 0-702 0 0,-1 0-551 0 0,-2 0-1047 0 0</inkml:trace>
  <inkml:trace contextRef="#ctx0" brushRef="#br0" timeOffset="310.87">586 1 9328 0 0,'0'0'208'0'0,"0"0"33"0"0,0 0 15 0 0,1 0-108 0 0,1 0-77 0 0,16 0 103 0 0,-10 0 60 0 0,-5 0 146 0 0,-3 0 4 0 0,2 3-23 0 0,9 10-94 0 0,-6 0-41 0 0,-1-11-144 0 0,3 4 54 0 0,-2 17 78 0 0,2-7-45 0 0,2 5 80 0 0,-5-10-164 0 0,3 7 61 0 0,-5 1 41 0 0,-2-13-135 0 0,1 0 0 0 0,0 0 0 0 0,1 0-1 0 0,-1 0 1 0 0,1-1 0 0 0,0 1 0 0 0,0 0-1 0 0,2 2-51 0 0,10 29 256 0 0,-9-8-34 0 0,6-8-4 0 0,-6 10-2 0 0,-1-12-123 0 0,3 13 84 0 0,-5-7-19 0 0,-2-17-101 0 0,1-1 1 0 0,0 0 0 0 0,1 0 0 0 0,-1 0 0 0 0,1 0-1 0 0,3 6-57 0 0,-4-8 34 0 0,4 19 180 0 0,-6-2-89 0 0,0-19-106 0 0,1 0 1 0 0,0 1-1 0 0,0-1 0 0 0,0 1 0 0 0,0-1 0 0 0,1 1 1 0 0,-1-1-1 0 0,1 3-19 0 0,5 9 80 0 0,-4-12-61 0 0,-1 1-1 0 0,0-1 0 0 0,0 0 0 0 0,0 1 1 0 0,-1-1-1 0 0,1 1 0 0 0,-1-1 0 0 0,1 2-18 0 0,-2 10 74 0 0,1-12-68 0 0,0 0 0 0 0,0 0 0 0 0,0 0 0 0 0,0 0 0 0 0,1 0 0 0 0,-1 0-1 0 0,1 0 1 0 0,-1 0 0 0 0,1 0-6 0 0,10 7 59 0 0,-9-6-46 0 0,-1 5-15 0 0,-1 1 29 0 0,-1 9 41 0 0,1 10-18 0 0,0-26-104 0 0,0-3-10 0 0,0 0 8 0 0,0 0-35 0 0,0 0-72 0 0,0 0-174 0 0,0 0-314 0 0,0 0-26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0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8208 0 0,'0'0'234'0'0,"0"0"6"0"0,0 0-80 0 0,0 0-39 0 0,0 0 126 0 0,0 3 227 0 0,2 8-61 0 0,4-2-79 0 0,-1 0-87 0 0,1 3 123 0 0,-1-2-80 0 0,0-1-46 0 0,-5-7-182 0 0,1 0-1 0 0,0 0 0 0 0,-1 0 0 0 0,0-1 0 0 0,1 1 1 0 0,-1 0-1 0 0,0 0 0 0 0,0 0 0 0 0,0 0 1 0 0,0 0-1 0 0,0 1-61 0 0,-1 9 297 0 0,4 2-36 0 0,1-3-119 0 0,1-1-16 0 0,-3-2-12 0 0,0 1 14 0 0,-2 1 44 0 0,0 4 2 0 0,0 11 31 0 0,3 9 14 0 0,3-10-49 0 0,-4-18-103 0 0,-1 0 0 0 0,0 0 0 0 0,0 1 0 0 0,0-1 1 0 0,0 5-68 0 0,-2 15 211 0 0,0-15-77 0 0,1 0 0 0 0,0-1 0 0 0,1 1 0 0 0,0 0 0 0 0,2 4-134 0 0,1 1 163 0 0,-2-9-84 0 0,0-1 0 0 0,0 1 0 0 0,-1-1-1 0 0,0 1 1 0 0,-1 0 0 0 0,1 0-79 0 0,-2 5 104 0 0,1 9 54 0 0,3-4 5 0 0,2-7-87 0 0,2 9 54 0 0,-6-1 21 0 0,-1 35 90 0 0,0-32-166 0 0,0-19-60 0 0,1 0-1 0 0,-1 0 0 0 0,0-1 0 0 0,0 1 0 0 0,1 0 1 0 0,-1 0-1 0 0,1 0 0 0 0,-1 0 0 0 0,1 0 0 0 0,0-1 0 0 0,0 1 1 0 0,0 0-1 0 0,1 1-14 0 0,-1-2 18 0 0,0 1 0 0 0,-1-1 0 0 0,1 1-1 0 0,0-1 1 0 0,0 1 0 0 0,-1-1 0 0 0,1 1 0 0 0,-1-1 0 0 0,0 1 0 0 0,1 0 0 0 0,-1-1 0 0 0,0 1 0 0 0,0 1-18 0 0,0 2 56 0 0,0 2 14 0 0,0 0-8 0 0,0 5 32 0 0,0-3-112 0 0,0 1-76 0 0,0-1-35 0 0,0 8-231 0 0,0-14 60 0 0,0-3 156 0 0,0 0-48 0 0,0 0-77 0 0,0 0 86 0 0,0 0-37 0 0,0 0-41 0 0,0 0-38 0 0,0 0-401 0 0,0 0 98 0 0,0 0-52 0 0,0 0-768 0 0,0 0-603 0 0,0 0-1146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0.8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7856 0 0,'-13'0'174'0'0,"10"0"29"0"0,3 0 13 0 0,3 3-31 0 0,0-1-180 0 0,0 1 69 0 0,0 1 48 0 0,8 7 408 0 0,-8-7-337 0 0,-1-1-116 0 0,-1-2-38 0 0,2 6 204 0 0,-1-2-89 0 0,1 2 55 0 0,0-3 5 0 0,1 1 75 0 0,-1-2-90 0 0,0 1 43 0 0,1 0-53 0 0,0-1-37 0 0,0 1 1 0 0,0 0 0 0 0,-1 0-1 0 0,0 0 1 0 0,1 2-153 0 0,1 4 318 0 0,-1-1-51 0 0,6 3 68 0 0,1 2 0 0 0,2 5 31 0 0,-6-7-171 0 0,6 9 285 0 0,-3-3-24 0 0,-1-7-226 0 0,4 1 56 0 0,-8-8-169 0 0,0 1 1 0 0,-1-1 0 0 0,1 1 0 0 0,-1 0-1 0 0,0 0 1 0 0,1 2-118 0 0,-1 3 202 0 0,-3-7-159 0 0,0-1 1 0 0,0 0-1 0 0,1 1 1 0 0,-1-1-1 0 0,0 0 1 0 0,1 0-1 0 0,-1 0 1 0 0,1 0-1 0 0,0 0-43 0 0,14 14 286 0 0,-3-3-38 0 0,-10-11-22 0 0,-1 1-2 0 0,3 2-132 0 0,-4-3-63 0 0,1 0 1 0 0,0 0-1 0 0,0 0 0 0 0,0 0 0 0 0,0-1 1 0 0,0 1-1 0 0,0-1 0 0 0,0 1 1 0 0,1-1-1 0 0,-1 1 0 0 0,1-1 0 0 0,-1 0 1 0 0,1 0-1 0 0,-1-1 0 0 0,1 1 0 0 0,-1 0-29 0 0,1-1 160 0 0,-3 0 0 0 0,0 0-1 0 0,1-1-48 0 0,1 0-46 0 0,-1 1-31 0 0,2 1-32 0 0,0 1 9 0 0,0-2 67 0 0,-1-1 68 0 0,1-2 100 0 0,-2 2-211 0 0,1 0-10 0 0,-1 0 0 0 0,0 0 0 0 0,0 0 1 0 0,0 0-1 0 0,-1-1 0 0 0,1 1 0 0 0,0 0 1 0 0,0-1-1 0 0,0 0-25 0 0,1-6 170 0 0,-2 4-39 0 0,0-1 41 0 0,2-4-99 0 0,4-2-34 0 0,0-3-20 0 0,-4 3 26 0 0,-2-1-32 0 0,-1 9-13 0 0,1 0 0 0 0,0 0 0 0 0,0-1 0 0 0,0 1 0 0 0,0 0 0 0 0,1 0 0 0 0,-1-1 0 0 0,1 1 0 0 0,0 0 0 0 0,0 0 0 0 0,4-6 0 0 0,-4 8 0 0 0,0 0 0 0 0,0-1 0 0 0,-1 1 0 0 0,1-1 0 0 0,0 1 0 0 0,0-1 0 0 0,-1 1 0 0 0,1-1 0 0 0,-1 1 0 0 0,0-1 0 0 0,1 0 0 0 0,-1 1 0 0 0,0-1 0 0 0,0 0 0 0 0,0-45 0 0 0,0 46 0 0 0,0 0 0 0 0,0 1 0 0 0,0-1 0 0 0,0 0 0 0 0,0 1 0 0 0,0-1 0 0 0,0 0 0 0 0,0 1 0 0 0,1-1 0 0 0,-1 0 0 0 0,0 1 0 0 0,0-1 0 0 0,1 0 0 0 0,-1 1 0 0 0,0-1 0 0 0,1 1 0 0 0,-1-1 0 0 0,1 1 0 0 0,-1-1 0 0 0,1 0 0 0 0,-1 1 0 0 0,1 0 0 0 0,-1-1 0 0 0,1 1 0 0 0,-1-1 0 0 0,1 1 0 0 0,0 0 0 0 0,-1-1 0 0 0,1 1 0 0 0,-1-1 0 0 0,1 1 0 0 0,-1-1 0 0 0,1 1 0 0 0,-1-1 0 0 0,1 1 0 0 0,-1-1 0 0 0,0 1 0 0 0,1-1 0 0 0,-1 1 0 0 0,0-1 0 0 0,1 0 0 0 0,-1 1 0 0 0,0-1 0 0 0,0 0 0 0 0,1 1 0 0 0,-1-1 0 0 0,0 0 0 0 0,0 1 0 0 0,0-1 0 0 0,0 0 0 0 0,0 1 0 0 0,0-1 0 0 0,0 0 0 0 0,0 0 0 0 0,0 1 0 0 0,0-1 0 0 0,0 0 1 0 0,0 0-1 0 0,0 1 0 0 0,0-1 0 0 0,0 0 0 0 0,1 0 0 0 0,-1 1 0 0 0,0-1 0 0 0,0 0 0 0 0,1 1 0 0 0,-1-1 0 0 0,0 0 0 0 0,1 1 0 0 0,-1-1 0 0 0,1 1 0 0 0,-1-1 0 0 0,1 0 0 0 0,-1 1 0 0 0,1-1 0 0 0,-1 1 0 0 0,1 0 0 0 0,0-1 0 0 0,-1 1 0 0 0,1-1 0 0 0,-1 1-1 0 0,1 0 1 0 0,-1-1-1 0 0,1 1 1 0 0,-1 0-1 0 0,1-1 1 0 0,-1 1-1 0 0,0-1 1 0 0,1 1-1 0 0,-1-1 1 0 0,1 1 0 0 0,-1-1-1 0 0,0 1 1 0 0,0-1-1 0 0,1 1 1 0 0,-1-1-1 0 0,0 1 1 0 0,0-1-1 0 0,0 1 1 0 0,0-1-1 0 0,1 0 1 0 0,-1 1-1 0 0,0-1 1 0 0,0 0 0 0 0,0-1-60 0 0,0 2-6 0 0,0 0-8 0 0,0 0-37 0 0,0 0-105 0 0,2-3-191 0 0,9-8-10 0 0,-9 9 129 0 0,-2 2-11 0 0,2 0-287 0 0,-1 0 116 0 0,0 0 102 0 0,0 1 89 0 0,1-1 39 0 0,-1 0 81 0 0,0-1 41 0 0,1 1-2 0 0,-1 0 34 0 0,-1 0-47 0 0,1 0 4 0 0,0 0-41 0 0,1 0-1471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1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9384 0 0,'0'0'208'0'0,"0"0"33"0"0,0 0 16 0 0,0 1-106 0 0,0 1-78 0 0,0 4-28 0 0,0 1 52 0 0,0 1 73 0 0,0-3 93 0 0,0-5-253 0 0,0 1 0 0 0,0-1 0 0 0,0 0 0 0 0,0 0 0 0 0,0 0 0 0 0,0 0 0 0 0,0 0 0 0 0,0 0-1 0 0,0 0 1 0 0,0 0 0 0 0,0 0 0 0 0,0 0 0 0 0,0 1 0 0 0,0-1 0 0 0,0 0 0 0 0,0 0 0 0 0,0 0 0 0 0,0 0 0 0 0,0 0 0 0 0,0 0 0 0 0,0 0 0 0 0,0 0 0 0 0,1 0 0 0 0,-1 0 0 0 0,0 0-1 0 0,0 1 1 0 0,0-1 0 0 0,0 0 0 0 0,0 0 0 0 0,0 0 0 0 0,0 0 0 0 0,0 0 0 0 0,0 0 0 0 0,0 0 0 0 0,0 0 0 0 0,0 0 0 0 0,0 0 0 0 0,0 0 0 0 0,1 0 0 0 0,-1 0 0 0 0,0 0 0 0 0,0 0-1 0 0,0 0 1 0 0,0 0 0 0 0,0 0 0 0 0,0 0 0 0 0,0 0 0 0 0,0 0 0 0 0,0 0 0 0 0,0 0 0 0 0,1 0 0 0 0,-1 0 0 0 0,0 0 0 0 0,0 0 0 0 0,0 0 0 0 0,0 0 0 0 0,0 0-10 0 0,1 0 29 0 0,-1 0 0 0 0,1 0-1 0 0,-1 0 1 0 0,1 0 0 0 0,-1 0 0 0 0,1 1 0 0 0,-1-1 0 0 0,1 0 0 0 0,-1 0 0 0 0,1 0 0 0 0,-1 1 0 0 0,1-1 0 0 0,-1 0 0 0 0,1 0 0 0 0,-1 1 0 0 0,1-1 0 0 0,-1 0 0 0 0,0 1 0 0 0,1-1-1 0 0,-1 1 1 0 0,0-1 0 0 0,1 1 0 0 0,-1-1 0 0 0,0 0 0 0 0,1 1 0 0 0,-1-1 0 0 0,0 1 0 0 0,0-1 0 0 0,0 1 0 0 0,1 0 0 0 0,-1-1 0 0 0,0 1 0 0 0,0-1-29 0 0,1 24 1007 0 0,-2-14-553 0 0,4-5 178 0 0,-3-4-597 0 0,2 0 17 0 0,-1 0 0 0 0,0 0 0 0 0,0 0 0 0 0,0 0 0 0 0,0 1 0 0 0,0-1 0 0 0,0 1 0 0 0,-1-1 0 0 0,1 0-1 0 0,0 1 1 0 0,-1-1 0 0 0,1 1 0 0 0,-1-1 0 0 0,0 1 0 0 0,1 0 0 0 0,-1-1 0 0 0,0 1 0 0 0,0-1 0 0 0,0 1 0 0 0,0 1-52 0 0,0 20 422 0 0,3-12-8 0 0,7 10-25 0 0,-6-15-184 0 0,-1-1-57 0 0,0-1-47 0 0,-1-1-34 0 0,4 7 94 0 0,-5-1-23 0 0,-1 3 56 0 0,0 1-68 0 0,0 25 74 0 0,-1-38-197 0 0,1 1 0 0 0,0 0-1 0 0,0-1 1 0 0,0 1 0 0 0,1 0-1 0 0,-1-1 1 0 0,0 1 0 0 0,0 0 0 0 0,0-1-1 0 0,0 1 1 0 0,1 0 0 0 0,-1-1-1 0 0,0 1 1 0 0,1 0 0 0 0,-1-1-1 0 0,0 1 1 0 0,1-1 0 0 0,-1 1-1 0 0,1-1 1 0 0,-1 1 0 0 0,1-1-1 0 0,-1 1 1 0 0,1-1 0 0 0,-1 1-1 0 0,1-1 1 0 0,-1 0-3 0 0,1 1 0 0 0,0-1 0 0 0,-1 1 0 0 0,1-1 0 0 0,-1 0 0 0 0,1 1 1 0 0,-1-1-1 0 0,1 1 0 0 0,-1-1 0 0 0,1 1 0 0 0,-1 0 0 0 0,0-1 0 0 0,1 1 0 0 0,-1-1 0 0 0,0 1 0 0 0,0 0 0 0 0,1-1 1 0 0,-1 1-1 0 0,0 0 0 0 0,0-1 0 0 0,0 1 0 0 0,0 0 0 0 0,0-1 0 0 0,0 1 0 0 0,0 0 0 0 0,0-1 0 0 0,0 1 0 0 0,0 22 65 0 0,0-17-87 0 0,3-1-79 0 0,7 6 1 0 0,-7-9 3 0 0,-3-1 20 0 0,0-1-39 0 0,0 0-44 0 0,0 0-41 0 0,0 0-159 0 0,0 0-48 0 0,0 0-174 0 0,0 0-337 0 0,0 0-650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1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7136 0 0,'0'0'208'0'0,"0"3"-10"0"0,0 3-135 0 0,2-2 25 0 0,4-1 146 0 0,-1 0 92 0 0,-2 1 40 0 0,1 2-39 0 0,3 8 239 0 0,-5-10-342 0 0,2 7 312 0 0,0-2-98 0 0,-3-8-394 0 0,-1 0 0 0 0,1-1 0 0 0,-1 1 0 0 0,1 0 0 0 0,-1 0 0 0 0,1-1 0 0 0,0 1-1 0 0,0 0 1 0 0,-1-1 0 0 0,1 1 0 0 0,0-1 0 0 0,0 1 0 0 0,0-1-44 0 0,4 3 212 0 0,-4-3-159 0 0,-1 0-1 0 0,1 1 1 0 0,0-1 0 0 0,-1 0-1 0 0,1 0 1 0 0,0 1-1 0 0,-1-1 1 0 0,1 1 0 0 0,-1-1-1 0 0,1 1 1 0 0,-1-1 0 0 0,1 1-1 0 0,-1-1 1 0 0,1 1 0 0 0,-1-1-1 0 0,0 1 1 0 0,1-1 0 0 0,-1 1-1 0 0,0 0 1 0 0,1-1-1 0 0,-1 1 1 0 0,0 0-53 0 0,3 4 213 0 0,9 18 800 0 0,-3-7-381 0 0,2 5 81 0 0,-6-11-399 0 0,0-1-33 0 0,0 22 589 0 0,0-23-670 0 0,1 2 82 0 0,-4 4 44 0 0,-2-14-310 0 0,0 1 1 0 0,0 0-1 0 0,0 0 0 0 0,0-1 0 0 0,0 1 0 0 0,0 0 0 0 0,0-1 0 0 0,0 1 0 0 0,1 0 0 0 0,-1-1 0 0 0,0 1 0 0 0,0 0 0 0 0,1-1 0 0 0,-1 1 0 0 0,0-1 0 0 0,1 1 0 0 0,-1-1 0 0 0,1 1 0 0 0,-1-1 0 0 0,1 1 0 0 0,-1-1 0 0 0,1 1 0 0 0,-1-1 0 0 0,1 1 0 0 0,-1-1 0 0 0,1 1-16 0 0,0-1 14 0 0,-1 0-1 0 0,1 1 1 0 0,-1-1-1 0 0,1 1 1 0 0,-1-1-1 0 0,1 1 1 0 0,-1-1-1 0 0,1 1 1 0 0,-1-1-1 0 0,0 1 1 0 0,1-1-1 0 0,-1 1 1 0 0,0-1-1 0 0,1 1 1 0 0,-1 0-1 0 0,0-1 1 0 0,0 1-1 0 0,1 0 1 0 0,-1-1-1 0 0,0 1 1 0 0,0 0-1 0 0,0-1 1 0 0,0 1-1 0 0,0 0 1 0 0,0 0-1 0 0,0-1-13 0 0,0 7 119 0 0,0 10 238 0 0,0-14-297 0 0,0-1-53 0 0,0 1 138 0 0,-3 0-10 0 0,-7 7-40 0 0,7-7-21 0 0,3-3-2 0 0,0 0 2 0 0,0 0 4 0 0,0-3 5 0 0,0-34 64 0 0,0 17-109 0 0,0 1-34 0 0,0 16 0 0 0,0 1 0 0 0,1 0 0 0 0,-1 0 0 0 0,1-1 0 0 0,-1 1 0 0 0,1 0 0 0 0,0 0 0 0 0,-1 0 0 0 0,1-1 0 0 0,1 1 0 0 0,0-1-4 0 0,7-19 20 0 0,-4 13-21 0 0,0 1 1 0 0,0 0-1 0 0,0 0 0 0 0,1 1 0 0 0,0-1 0 0 0,0 1 0 0 0,1 1 0 0 0,4-4 1 0 0,-6 5-5 0 0,11-8-40 0 0,10-1 23 0 0,-21 12 17 0 0,-3 1 1 0 0,-1 1-1 0 0,1-1 0 0 0,0 1 0 0 0,-1-1 0 0 0,1 1 1 0 0,0 0-1 0 0,0 0 0 0 0,-1 0 0 0 0,1 0 0 0 0,0 0 5 0 0,21 0-24 0 0,-22 0 23 0 0,-1 0-1 0 0,0 0 0 0 0,1 0 0 0 0,-1 0 0 0 0,0 0 0 0 0,1 0 0 0 0,-1 0 1 0 0,0 0-1 0 0,1 0 0 0 0,-1 0 0 0 0,0 0 0 0 0,1 0 0 0 0,-1 0 1 0 0,0 0-1 0 0,0 0 0 0 0,1 1 0 0 0,-1-1 0 0 0,0 0 0 0 0,1 0 0 0 0,-1 0 1 0 0,0 0-1 0 0,0 1 0 0 0,1-1 0 0 0,-1 0 0 0 0,0 0 0 0 0,0 1 2 0 0,4 3-9 0 0,0 0 6 0 0,-1 0 0 0 0,1-1 0 0 0,0 1 0 0 0,0-1 0 0 0,2 1 3 0 0,5 1-34 0 0,-10-5 32 0 0,0 0 1 0 0,0 1-1 0 0,1-1 1 0 0,-1 1 0 0 0,0-1-1 0 0,0 1 1 0 0,0-1-1 0 0,0 1 1 0 0,0 0 0 0 0,0-1-1 0 0,0 1 1 0 0,-1 0-1 0 0,1 0 1 0 0,0 0 0 0 0,0 0-1 0 0,-1 0 1 0 0,1 0-1 0 0,0 0 2 0 0,4 10 0 0 0,-5-10 0 0 0,0 1 0 0 0,1-1 0 0 0,-1 0 0 0 0,1 0 0 0 0,-1 0 0 0 0,1 0 0 0 0,-1 0 0 0 0,1 0 0 0 0,0 0 0 0 0,0 0 0 0 0,-1 0 0 0 0,1 0 0 0 0,0-1 0 0 0,0 1 0 0 0,0 0 0 0 0,0 0 0 0 0,0-1 0 0 0,1 1 0 0 0,-2 0 0 0 0,1-1 0 0 0,0 0 0 0 0,0 1 0 0 0,0-1 0 0 0,0 1 0 0 0,-1-1 0 0 0,1 1 0 0 0,0-1 0 0 0,0 1 0 0 0,-1-1 0 0 0,1 1 0 0 0,0 0 0 0 0,-1 0 0 0 0,1-1 0 0 0,-1 1 0 0 0,1 0 0 0 0,-1 0 0 0 0,1 0 0 0 0,-1-1 0 0 0,0 1 0 0 0,1 0 0 0 0,-1 0 0 0 0,0 0 0 0 0,0 0 0 0 0,1 0 0 0 0,-1 0 0 0 0,3 9 0 0 0,0-6 0 0 0,-2-4 0 0 0,1 3 0 0 0,8 24 0 0 0,-7-19 0 0 0,0-1 0 0 0,0-1 0 0 0,5 7 0 0 0,1 3 0 0 0,-6 0-16 0 0,-3-14 7 0 0,0-1 0 0 0,0 1 0 0 0,0 0-1 0 0,1-1 1 0 0,-1 1 0 0 0,0 0 0 0 0,1-1-1 0 0,0 1 1 0 0,-1-1 0 0 0,1 1 0 0 0,0-1-1 0 0,0 1 1 0 0,0-1 0 0 0,0 1 0 0 0,0-1-1 0 0,0 0 1 0 0,0 0 0 0 0,1 1 9 0 0,2 4-96 0 0,-4-1 31 0 0,0-2 4 0 0,1-1-16 0 0,0-2-80 0 0,-1 1 50 0 0,1-1 42 0 0,-1 0 37 0 0,1 0 68 0 0,1 0 141 0 0,-1 0-123 0 0,0 0-50 0 0,-1 0-43 0 0,1 0-41 0 0,-1 0-23 0 0,1 0-39 0 0,0 0-42 0 0,-1 0-47 0 0,1 0 0 0 0,-1 1-39 0 0,1-1-40 0 0,0 0-44 0 0,-1 1-44 0 0,1 0-49 0 0,0-1-51 0 0,0 1-53 0 0,0 0 138 0 0,0 0-50 0 0,0 0-43 0 0,0 0-39 0 0,1 1-150 0 0,-1 0-38 0 0,5 3-1590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1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79 7856 0 0,'2'0'174'0'0,"-1"0"-164"0"0,-1 0-1 0 0,1 1 0 0 0,-1-1 0 0 0,1-1 0 0 0,-1 1 0 0 0,1 0 0 0 0,-1 0 0 0 0,1 0 0 0 0,-1 0 0 0 0,1 0 1 0 0,-1 0-1 0 0,1 0 0 0 0,-1-1 0 0 0,1 1 0 0 0,-1 0 0 0 0,1 0 0 0 0,-1-1 0 0 0,0 1 0 0 0,1 0 0 0 0,-1-1 1 0 0,1 1-1 0 0,-1 0 0 0 0,0-1 0 0 0,1 1 0 0 0,-1-1 0 0 0,0 1 0 0 0,0-1 0 0 0,1 1 0 0 0,-1-1 0 0 0,0 1 1 0 0,0 0-1 0 0,1-1 0 0 0,-1 1 0 0 0,0-1 0 0 0,0 0 0 0 0,0 1 0 0 0,0-1 0 0 0,0 1 0 0 0,0-1 0 0 0,0 1 1 0 0,0-1-1 0 0,0 1 0 0 0,0-1 0 0 0,0 1 0 0 0,0-1 0 0 0,-1 1-9 0 0,-1-16 185 0 0,-3 6-124 0 0,1 4-46 0 0,-1-2-79 0 0,4 7 58 0 0,2 1 47 0 0,-1-1 35 0 0,0-1 50 0 0,0 0 61 0 0,1-2 69 0 0,-2 0-191 0 0,0 1 92 0 0,-1 0 128 0 0,-2 1 270 0 0,-6 0 429 0 0,7 2-713 0 0,-1 0-61 0 0,2 0-119 0 0,0 0-35 0 0,-1 0 389 0 0,0 3-18 0 0,-4 4-128 0 0,-12 11 168 0 0,4-4-207 0 0,5-2-113 0 0,4-2-90 0 0,1 0 26 0 0,4-8-66 0 0,0 1 1 0 0,0-1 0 0 0,-1 0-1 0 0,1 0 1 0 0,0 0 0 0 0,-1 0-1 0 0,1 0 1 0 0,-1 0 0 0 0,0 0-18 0 0,0 0 18 0 0,1 0 1 0 0,-1-1-1 0 0,0 1 1 0 0,1 0-1 0 0,-1 0 1 0 0,1 0-1 0 0,-1 2-18 0 0,-1 11 120 0 0,2-4-13 0 0,-5 0-40 0 0,2-4 1 0 0,1 0 23 0 0,2 0 29 0 0,1 2 51 0 0,0-6-170 0 0,0 3 68 0 0,0 2 62 0 0,0 10 233 0 0,0-13-270 0 0,2 0-13 0 0,9 5-53 0 0,-11-9-27 0 0,0-1 1 0 0,0 0-1 0 0,0 0 1 0 0,0 0-1 0 0,0 0 1 0 0,0 0-1 0 0,0 0 0 0 0,0 0 1 0 0,0 1-1 0 0,0-1 1 0 0,0 0-1 0 0,1 0 1 0 0,-1 0-1 0 0,0 0 1 0 0,0 0-1 0 0,0 0 1 0 0,0 0-1 0 0,0 0 0 0 0,0 0 1 0 0,0 0-1 0 0,0 0 1 0 0,1 0-1 0 0,-1 0 1 0 0,0 0-1 0 0,0 0 1 0 0,0 0-1 0 0,0 0 0 0 0,0 0 1 0 0,0 0-1 0 0,1 0 1 0 0,-1 0-1 0 0,0 0 1 0 0,0 0-1 0 0,0 0 1 0 0,0 0-1 0 0,0 0 1 0 0,0 0-1 0 0,0 0 0 0 0,1 0 1 0 0,-1 0-1 0 0,0 0 1 0 0,0 0-1 0 0,0 0 1 0 0,0 0-1 0 0,0 0 1 0 0,0 0-1 0 0,0 0 0 0 0,0 0 1 0 0,0-1-1 0 0,1 1 1 0 0,-1 0-1 0 0,0 0 1 0 0,0 0-1 0 0,0 0 1 0 0,0 0-1 0 0,0 0 1 0 0,0-1-2 0 0,1 0 8 0 0,0 0 1 0 0,1 0 0 0 0,-1 0-1 0 0,0 0 1 0 0,1 0 0 0 0,-1 0-1 0 0,0 0 1 0 0,1 0 0 0 0,-1 1-1 0 0,1-1 1 0 0,0 0 0 0 0,-1 1-1 0 0,1-1 1 0 0,-1 1 0 0 0,1 0-1 0 0,0 0 1 0 0,-1-1 0 0 0,2 1-9 0 0,-1 0 7 0 0,-1 0 1 0 0,1 0-1 0 0,0 0 1 0 0,-1-1-1 0 0,1 1 1 0 0,-1-1-1 0 0,1 1 1 0 0,0-1-1 0 0,-1 1 1 0 0,1-1-1 0 0,-1 0 1 0 0,0 0-1 0 0,1 0 1 0 0,-1 0-8 0 0,7-4 31 0 0,4 1 15 0 0,-11 4-44 0 0,-1 0 0 0 0,1 0 0 0 0,-1 0 0 0 0,1 0 0 0 0,-1 0 0 0 0,1-1 0 0 0,-1 1 0 0 0,0 0 0 0 0,1 0 0 0 0,-1-1 0 0 0,1 1 0 0 0,-1 0 0 0 0,0 0 0 0 0,1-1 0 0 0,-1 1 0 0 0,1 0 0 0 0,-1-1 0 0 0,0 1 0 0 0,1-1-2 0 0,13-24 107 0 0,12-7-32 0 0,-21 22-45 0 0,-4 8-27 0 0,0-1-1 0 0,0 1 1 0 0,0 0-1 0 0,0 0 1 0 0,1 0 0 0 0,-1 0-1 0 0,1 0 1 0 0,-1 0-1 0 0,1 0-2 0 0,0 0 1 0 0,0 0-1 0 0,-1 0 0 0 0,1 0 0 0 0,-1 0 0 0 0,1 0 0 0 0,-1 0 0 0 0,0 0 0 0 0,0-1 0 0 0,0 1 0 0 0,4-9 10 0 0,8-4 33 0 0,0-1-21 0 0,-8 3 26 0 0,6 7-36 0 0,-6-4-12 0 0,-4 9 0 0 0,0 1 0 0 0,-1 0 0 0 0,1-1 0 0 0,0 1 0 0 0,0 0 0 0 0,0 0 0 0 0,-1-1 0 0 0,1 1 0 0 0,0 0 0 0 0,0 0 0 0 0,0 0 0 0 0,0 0 0 0 0,0 0 0 0 0,0 0 0 0 0,6-1 0 0 0,-6 1 0 0 0,-1 0 0 0 0,1 0 0 0 0,0-1 0 0 0,0 1 0 0 0,0 0 0 0 0,0 0 0 0 0,0 0 0 0 0,0 0 0 0 0,0 0 0 0 0,-1 0 0 0 0,1 0 0 0 0,0 1 0 0 0,1-1 0 0 0,-1 1 0 0 0,0 0 0 0 0,0-1 0 0 0,0 1 0 0 0,0 0 0 0 0,0 0 0 0 0,0 0 0 0 0,0 0 0 0 0,0 0 0 0 0,0 0 0 0 0,0 0 0 0 0,0 0 0 0 0,-1 1 0 0 0,1-1 0 0 0,0 0 0 0 0,-1 1 0 0 0,27 45-80 0 0,-27-45 73 0 0,1 0 0 0 0,0 0 0 0 0,-1 0 0 0 0,0 0 0 0 0,1 0-1 0 0,-1 0 1 0 0,0 0 0 0 0,0 0 0 0 0,0 0 0 0 0,0 0-1 0 0,0 0 8 0 0,-1 9 0 0 0,1 191 11 0 0,1-194 2 0 0,0 0-1 0 0,0 0 1 0 0,0 0-1 0 0,1-1 0 0 0,0 2-12 0 0,1-1 16 0 0,-2-1 0 0 0,1 1-1 0 0,-1-1 1 0 0,0 1-1 0 0,-1 1-15 0 0,0 6 17 0 0,0 9 88 0 0,3 0 120 0 0,0-14-112 0 0,2 11 115 0 0,-11 10 101 0 0,1-1 44 0 0,5-19-136 0 0,0-2-70 0 0,0-2-50 0 0,0 6 100 0 0,0-3-30 0 0,0-2-24 0 0,0 2 55 0 0,-3 14 160 0 0,-7 0-62 0 0,-5-1-62 0 0,-4-2-58 0 0,16-18-168 0 0,1 0 0 0 0,-1 0 0 0 0,1 0 0 0 0,0 1 0 0 0,0-1 0 0 0,0 2-28 0 0,0-2 24 0 0,0 1 0 0 0,0-1 0 0 0,0 0 0 0 0,0 1 0 0 0,0-1 0 0 0,-2 1-24 0 0,-4 4 51 0 0,6-5-31 0 0,-1 0 1 0 0,0-1 0 0 0,1 1 0 0 0,-1-1-1 0 0,0 1 1 0 0,-2-1-21 0 0,4-1 12 0 0,-1 0-1 0 0,1-1 0 0 0,-1 1 0 0 0,1 0 1 0 0,-1-1-1 0 0,1 0 0 0 0,-1 1 1 0 0,1-1-1 0 0,-1 0 0 0 0,-1 0-11 0 0,1 0 10 0 0,1 0 0 0 0,-1 0 0 0 0,1 1 0 0 0,-1-1 0 0 0,0 0 0 0 0,1 1 0 0 0,-1-1-1 0 0,1 1 1 0 0,-1 0 0 0 0,1-1 0 0 0,0 1 0 0 0,-1 0 0 0 0,1 0-10 0 0,-12 5 47 0 0,-8-3-40 0 0,-17-3-105 0 0,23 0 61 0 0,6 0-105 0 0,0-1 39 0 0,-26-7-231 0 0,24 6 149 0 0,1-1-105 0 0,5 2 95 0 0,0 1-42 0 0,0-1-45 0 0,-1 1-50 0 0,4 0 17 0 0,0 0-47 0 0,0 0-41 0 0,0 0-38 0 0,-1 0-282 0 0,0-1-64 0 0,0 0-48 0 0,-1 0-36 0 0,-6-3-1556 0 0,-9-5-1372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2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48 7688 0 0,'-16'-13'166'0'0,"9"10"-87"0"0,7 3-70 0 0,-1 0 0 0 0,1-1 0 0 0,0 1 0 0 0,-1 0 0 0 0,1 0 0 0 0,-1 0 0 0 0,1 0 0 0 0,-1-1 1 0 0,1 1-1 0 0,0 0 0 0 0,-1 0 0 0 0,1-1 0 0 0,-1 1 0 0 0,1 0 0 0 0,0-1 0 0 0,0 1 0 0 0,-1 0 0 0 0,1-1 0 0 0,0 1 0 0 0,-1-1 0 0 0,1 1 0 0 0,0 0 0 0 0,0-1 0 0 0,0 1 0 0 0,-1-1 0 0 0,1 1 0 0 0,0-1 0 0 0,0 1 0 0 0,0-1 0 0 0,0 1 0 0 0,0-1 0 0 0,0 1 0 0 0,0 0 0 0 0,0-1 0 0 0,0 1 0 0 0,0-1-9 0 0,0 1 4 0 0,0 0-1 0 0,0 0 0 0 0,0 0 0 0 0,0 0 1 0 0,0 0-1 0 0,0-1 0 0 0,0 1 0 0 0,0 0 0 0 0,0 0 1 0 0,0 0-1 0 0,0 0 0 0 0,0 0 0 0 0,0 0 1 0 0,0 0-1 0 0,0 0 0 0 0,0 0 0 0 0,0 0 1 0 0,0-1-1 0 0,0 1 0 0 0,0 0 0 0 0,0 0 0 0 0,0 0 1 0 0,0 0-1 0 0,0 0 0 0 0,0 0 0 0 0,0 0 1 0 0,0 0-1 0 0,0 0 0 0 0,0 0 0 0 0,0 0 0 0 0,0 0 1 0 0,0 0-1 0 0,0-1 0 0 0,0 1 0 0 0,-1 0 1 0 0,1 0-1 0 0,0 0 0 0 0,0 0 0 0 0,0 0 1 0 0,0 0-1 0 0,0 0 0 0 0,0 0 0 0 0,0 0 0 0 0,0 0 1 0 0,0 0-1 0 0,0 0 0 0 0,-1 0 0 0 0,1 0 1 0 0,0 0-1 0 0,0 0 0 0 0,0 0 0 0 0,0 0 1 0 0,0 0-1 0 0,0 0 0 0 0,0 0 0 0 0,0 0 0 0 0,0 0-3 0 0,-14-2 38 0 0,1-9-26 0 0,11 9 46 0 0,2 2-61 0 0,0 0-80 0 0,0 0-77 0 0,0 0-112 0 0,0 0-131 0 0,0 0-112 0 0,0 0-212 0 0,0 0-484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08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394 397 8088 0 0,'0'0'182'0'0,"-2"-2"29"0"0,-11-9 12 0 0,-3 9-37 0 0,2 2-253 0 0,0 0 113 0 0,0 0 103 0 0,1 0 92 0 0,-1 0 81 0 0,0 0 70 0 0,0 0 59 0 0,0 0 49 0 0,3 1-176 0 0,-1 6 24 0 0,-1-1-13 0 0,2-5-34 0 0,3 0-89 0 0,1 2-46 0 0,0 1-14 0 0,-2 4 15 0 0,-7 5 86 0 0,4-7-54 0 0,2-1-64 0 0,0 0-37 0 0,7-3-70 0 0,0 0 0 0 0,0 0 1 0 0,0 0-1 0 0,0 0 0 0 0,0 1 0 0 0,1-1 0 0 0,-1 1 1 0 0,0 0-29 0 0,-5 10 134 0 0,5-8-94 0 0,0-1-1 0 0,0 0 1 0 0,0 0-1 0 0,-1-1 0 0 0,1 1 1 0 0,-1-1-1 0 0,-2 2-39 0 0,2-2 29 0 0,0 0 0 0 0,1 1 1 0 0,-1-1-1 0 0,1 1 0 0 0,-1 0 0 0 0,1 0 0 0 0,-1 2-29 0 0,0 4 76 0 0,0-1 1 0 0,1 1-1 0 0,-2 5-76 0 0,0 2 95 0 0,-1-2 14 0 0,5-11-83 0 0,0-1 0 0 0,0 0 0 0 0,0 1 0 0 0,0-1 0 0 0,0 0 0 0 0,1 1 1 0 0,-1-1-1 0 0,1 2-26 0 0,1 13 150 0 0,1-4-34 0 0,6 10 32 0 0,-6-17-114 0 0,9 20 176 0 0,-3-14-134 0 0,3 4-3 0 0,-7-11-51 0 0,-1-2-8 0 0,0-1 1 0 0,1 1-1 0 0,-1-1 0 0 0,0 0 1 0 0,1 0-1 0 0,0-1 0 0 0,0 1 1 0 0,0-1-1 0 0,0 0 0 0 0,0 0 1 0 0,0 0-1 0 0,0 0 0 0 0,1-1 1 0 0,-1 0-1 0 0,2 0-14 0 0,26 11 28 0 0,-17-5-28 0 0,1-2 1 0 0,-1 0 0 0 0,1 0-1 0 0,1-2 0 0 0,-1 1 8 0 0,-8-2 1 0 0,0-1 1 0 0,0 0-1 0 0,0 0 0 0 0,1-1 0 0 0,-1-1 0 0 0,7 0-9 0 0,46-9 39 0 0,-47 7-9 0 0,-3 1-6 0 0,-7 1-5 0 0,-1 1-1 0 0,1-1 1 0 0,0 0-1 0 0,-1 0 1 0 0,1-1-1 0 0,-1 1 1 0 0,1-1-1 0 0,-1 0 1 0 0,0 1 0 0 0,4-4-20 0 0,20-10 109 0 0,-20 12-74 0 0,0 0 0 0 0,-1-1 0 0 0,0 0-1 0 0,0 0 1 0 0,0-1 0 0 0,5-4-34 0 0,7-8 95 0 0,11-11 56 0 0,-16 10 48 0 0,-3-5 118 0 0,-4 1-88 0 0,-4-1-102 0 0,-1-4-116 0 0,-1 26-11 0 0,0-1 0 0 0,0 1 0 0 0,-1-1 0 0 0,1 1 0 0 0,0 0 0 0 0,-1-1 0 0 0,1 1 0 0 0,-1-1 0 0 0,1 1 0 0 0,-1 0-1 0 0,1-1 1 0 0,-1 1 0 0 0,0 0 0 0 0,0-1 0 0 0,-8-8-33 0 0,2 3-26 0 0,1-2-42 0 0,1-1-37 0 0,4 7 107 0 0,0 1 0 0 0,0 0 1 0 0,0-1-1 0 0,-1 1 1 0 0,1 0-1 0 0,0 0 1 0 0,-1 0-1 0 0,0 0 0 0 0,0 0 31 0 0,-11-11-217 0 0,0 0-68 0 0,0 0-56 0 0,0 0-45 0 0,-4-4-152 0 0,-8-8-322 0 0,9 12 246 0 0,0 10-8 0 0</inkml:trace>
  <inkml:trace contextRef="#ctx0" brushRef="#br0" timeOffset="494.17">1278 113 9504 0 0,'0'-2'216'0'0,"0"-4"-111"0"0,-3 4-3 0 0,0 0-22 0 0,-1-3 50 0 0,0 0 1 0 0,-1-4 45 0 0,3 4-145 0 0,0 2-32 0 0,-6-4 30 0 0,-8-10 61 0 0,13 14-30 0 0,0 0 77 0 0,-1-1 124 0 0,-7-6 664 0 0,6 6-591 0 0,2 1-145 0 0,1 2-148 0 0,1 0-44 0 0,-6-2 357 0 0,0-1-77 0 0,0 1-25 0 0,-4-2 21 0 0,9 4-184 0 0,-1 0-1 0 0,0 0 1 0 0,0 0 0 0 0,0 1 0 0 0,0-1-1 0 0,0 1 1 0 0,0 0 0 0 0,0 0 0 0 0,-3 0-89 0 0,-8 1 311 0 0,-3 0 3 0 0,-2-1 22 0 0,3-1-119 0 0,1 1-38 0 0,1 1-55 0 0,2 2-69 0 0,-1 3 38 0 0,12-5-79 0 0,-1 0 0 0 0,1 0 0 0 0,-1-1 0 0 0,1 1 0 0 0,-1 0 0 0 0,1-1 0 0 0,-1 0 0 0 0,1 1 0 0 0,-1-1 0 0 0,1 0 0 0 0,-1 1 0 0 0,1-1 1 0 0,-1 0-15 0 0,-12 2 107 0 0,4 4-48 0 0,2-1-36 0 0,-39 16 70 0 0,44-18-87 0 0,0-1 0 0 0,1 1 0 0 0,-1 0 0 0 0,1 0 0 0 0,0 1 0 0 0,-1-1-1 0 0,1 0 1 0 0,1 1 0 0 0,-1-1 0 0 0,-1 4-6 0 0,0 0 6 0 0,-3 5 38 0 0,-19 39-27 0 0,24-48-17 0 0,0-1 0 0 0,0 1 0 0 0,0 0 1 0 0,1 0-1 0 0,0 0 0 0 0,-1 0 0 0 0,1 0 1 0 0,0 0-1 0 0,0 0 0 0 0,1 0 0 0 0,-1 1 0 0 0,1 4 8 0 0,-2 20 40 0 0,1-21-38 0 0,-1 1 0 0 0,2-1 0 0 0,-1 1-1 0 0,1-1 1 0 0,0 1 0 0 0,1 1-10 0 0,8 23 10 0 0,-4-6-1 0 0,9 29 68 0 0,-4-31-25 0 0,-7-17-29 0 0,-1 1-1 0 0,1 0 1 0 0,0 6-23 0 0,0 3 12 0 0,-2-9 7 0 0,0-1 0 0 0,0 1 0 0 0,0-1-1 0 0,1 1 1 0 0,1 0-19 0 0,11 24 93 0 0,15 43 198 0 0,-23-51-183 0 0,1 0-24 0 0,1-1 39 0 0,-7-20-99 0 0,-1 1 1 0 0,1 0 0 0 0,-1 0-1 0 0,0 0 1 0 0,0 0 0 0 0,0 0-1 0 0,-1 0 1 0 0,1 0-1 0 0,-1 3-24 0 0,0 4 50 0 0,0 10 46 0 0,0-5-18 0 0,0-15-72 0 0,0 0 0 0 0,0-1 0 0 0,0 1-1 0 0,0 0 1 0 0,0 0 0 0 0,0 0-1 0 0,0 0 1 0 0,-1 0 0 0 0,1-1 0 0 0,0 1-1 0 0,0 0 1 0 0,-1 0 0 0 0,1 0-1 0 0,-1 0-5 0 0,0-1 6 0 0,1 1-1 0 0,-1-1 0 0 0,1 0 1 0 0,-1 1-1 0 0,0-1 0 0 0,1 0 1 0 0,-1 0-1 0 0,0 0 0 0 0,1 0 1 0 0,-1 1-1 0 0,0-1 0 0 0,1 0 1 0 0,-1 0-1 0 0,0 0 0 0 0,1 0-5 0 0,0 0 0 0 0,-3 0 51 0 0,-1 0-159 0 0,-5 0 21 0 0,6 0-532 0 0,1 0 84 0 0,-1 0-20 0 0,2 0 75 0 0,-3-1-883 0 0,2 0 718 0 0,2 1 200 0 0,-1-1-63 0 0,-1-3-1694 0 0,1-5-1253 0 0</inkml:trace>
  <inkml:trace contextRef="#ctx0" brushRef="#br0" timeOffset="939.5">663 524 9376 0 0,'0'0'273'0'0,"0"0"-5"0"0,2 0-101 0 0,11 0 234 0 0,3 0 90 0 0,27 2 788 0 0,-25-3-799 0 0,-9 1-257 0 0,-1-1-42 0 0,0 0-50 0 0,-2-1-57 0 0,9-4 236 0 0,-2 2-34 0 0,9 1 91 0 0,-15 3-232 0 0,-1-1 0 0 0,0 0-1 0 0,0 0 1 0 0,1 0 0 0 0,3-2-135 0 0,14-3 333 0 0,-4 3-75 0 0,4 2-74 0 0,1 1-67 0 0,-1 1-62 0 0,4-1-61 0 0,-22 0 6 0 0,1-1 0 0 0,-1 1 0 0 0,0-1 0 0 0,1-1 0 0 0,-1 1 0 0 0,1-1 0 0 0,16-4 0 0 0,19 1-23 0 0,-32 2-39 0 0,4 0 62 0 0,-5 0-5 0 0,-4 2-28 0 0,0 0-24 0 0,0 0-35 0 0,-1 0-17 0 0,1 1-35 0 0,-1 0-39 0 0,1 0-44 0 0,-2 0-9 0 0,0 0-36 0 0,4-1-373 0 0,-2 1 87 0 0,0 0-51 0 0,6-2-719 0 0,6-2-566 0 0,11-5-1077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3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0 317 7696 0 0,'13'-13'225'0'0,"-4"9"-65"0"0,-2 5-71 0 0,-4-1-75 0 0,3 0 3 0 0,0-2 35 0 0,-2 0 37 0 0,1-1 39 0 0,1 0 88 0 0,1 0 67 0 0,17 0 576 0 0,-14 1 33 0 0,4-3-379 0 0,2-1-49 0 0,-4 1-63 0 0,32-17 713 0 0,-35 17-911 0 0,1 0-40 0 0,9-5 57 0 0,7 5-10 0 0,-20 2-137 0 0,0 1 0 0 0,0-1 1 0 0,-1 0-1 0 0,1 0 1 0 0,-1-1-1 0 0,3-2-73 0 0,13-12 216 0 0,-14 10-72 0 0,-3 5-100 0 0,4-2-18 0 0,-4 2-6 0 0,-3 3-18 0 0,0 0 1 0 0,-1 0-1 0 0,1-1 1 0 0,0 1-1 0 0,-1 0 0 0 0,1-1 1 0 0,-1 1-1 0 0,1 0 1 0 0,0-1-1 0 0,-1 1 1 0 0,1-1-1 0 0,-1 1 1 0 0,0-1-1 0 0,1 1 0 0 0,-1-1 1 0 0,1 0-1 0 0,-1 1 1 0 0,0-1-1 0 0,1 1 1 0 0,-1-1-1 0 0,0 0 0 0 0,1 0-2 0 0,1-4 9 0 0,-1 4-5 0 0,-1 0 0 0 0,1 1 0 0 0,0-1 0 0 0,-1 0 0 0 0,1 0 0 0 0,0 0 0 0 0,0 0 0 0 0,0 1 0 0 0,0-1 0 0 0,0 0 0 0 0,0 1 0 0 0,0-1 0 0 0,0 1 0 0 0,0-1 0 0 0,0 1 0 0 0,0-1-4 0 0,10-5 28 0 0,-10 5-25 0 0,-1 1 1 0 0,0-1 0 0 0,1 1 0 0 0,-1-1 0 0 0,0 0 0 0 0,0 1 0 0 0,0-1 0 0 0,1 0 0 0 0,-1 1 0 0 0,0-1 0 0 0,0 0-1 0 0,0 1 1 0 0,0-1 0 0 0,0 0 0 0 0,0 0-4 0 0,0-10 64 0 0,0-8-54 0 0,0-1 52 0 0,0 18-55 0 0,-1 0-1 0 0,1 0 1 0 0,-1 0-1 0 0,1-1 1 0 0,-1 1-1 0 0,0 0 0 0 0,0 0 1 0 0,0 0-1 0 0,0 0 1 0 0,0 0-1 0 0,0 0 1 0 0,0 1-1 0 0,-1-1 1 0 0,1 0-1 0 0,-1 0 1 0 0,1 1-1 0 0,-1-1-6 0 0,-12-7 20 0 0,1 4-20 0 0,9-2 0 0 0,4 7 0 0 0,-1-1 0 0 0,1 1 0 0 0,0-1 0 0 0,0 1 0 0 0,-1-1 0 0 0,1 1 0 0 0,0 0 0 0 0,-1-1 0 0 0,1 1 0 0 0,-1 0 0 0 0,1-1 0 0 0,0 1 0 0 0,-1 0 0 0 0,1-1 0 0 0,-1 1 0 0 0,1 0 0 0 0,0 0 0 0 0,-1 0 0 0 0,1-1 0 0 0,-1 1 0 0 0,1 0 0 0 0,-1 0 0 0 0,1 0 0 0 0,-1 0 0 0 0,1 0 0 0 0,-1 0 0 0 0,1 0 0 0 0,-1 0 0 0 0,1 0 0 0 0,-1 0 0 0 0,1 0 0 0 0,-1 0 0 0 0,-6 1 0 0 0,0-1 0 0 0,0 1 0 0 0,0 1 0 0 0,0-1 0 0 0,0 1 0 0 0,1 0 0 0 0,-1 1 0 0 0,1-1 0 0 0,3-1-1 0 0,0 0 1 0 0,-1 0 0 0 0,1 1 0 0 0,0-1 0 0 0,0 1-1 0 0,0 0 1 0 0,0 0 0 0 0,0 0 0 0 0,0 0 0 0 0,1 1 0 0 0,-17 12 12 0 0,11-10 9 0 0,-3 2-6 0 0,0 1-1 0 0,0 0 1 0 0,-6 7-15 0 0,-2 7 73 0 0,1 5-5 0 0,-16 22 96 0 0,29-40-111 0 0,0-1 0 0 0,0 1 0 0 0,1 0 0 0 0,-1 1-53 0 0,-1 8 113 0 0,2-1-35 0 0,-1-1 6 0 0,-1 2 42 0 0,3-10-80 0 0,-6 17 111 0 0,8-23-139 0 0,1-1-1 0 0,0 1 0 0 0,-1 0 0 0 0,1 0 1 0 0,0-1-1 0 0,0 1 0 0 0,0 0 0 0 0,0 0 1 0 0,1-1-1 0 0,-1 1 0 0 0,0 0 1 0 0,1 0-1 0 0,-1-1 0 0 0,2 2-17 0 0,2 5 54 0 0,-3-6-44 0 0,0-1-1 0 0,0 0 0 0 0,0 1 1 0 0,0-1-1 0 0,0 1 0 0 0,-1-1 1 0 0,1 1-1 0 0,-1 0 1 0 0,1-1-1 0 0,-1 1 0 0 0,0 0 1 0 0,1-1-1 0 0,-1 1 0 0 0,0 0-9 0 0,0 0 10 0 0,0 0 0 0 0,0 0 0 0 0,1 0 0 0 0,-1-1 0 0 0,1 1 0 0 0,-1 0-1 0 0,1 0 1 0 0,0 0 0 0 0,0 0 0 0 0,0-1 0 0 0,0 1 0 0 0,0 0 0 0 0,1 1-10 0 0,0-1 3 0 0,0 0 1 0 0,-1 0-1 0 0,2 0 1 0 0,-1 0-1 0 0,0-1 1 0 0,0 1-1 0 0,0 0 1 0 0,1-1-1 0 0,-1 0-3 0 0,11 5 0 0 0,-8 0 3 0 0,-1-1 18 0 0,8-3 9 0 0,62-2 55 0 0,-59 0-136 0 0,6 1 41 0 0,-4 0-8 0 0,-5-1-32 0 0,-3 0-32 0 0,0 0-47 0 0,-1-1-23 0 0,-1 0-48 0 0,1 0-53 0 0,-1-1-60 0 0,-3 1-14 0 0,0 0-60 0 0,0-1-53 0 0,0 1-46 0 0,0 0-42 0 0,0-1-34 0 0,4 0-635 0 0,4 0-832 0 0,7 1-1151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9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7744 0 0,'0'3'174'0'0,"0"-3"-161"0"0,0 1-1 0 0,0 0 0 0 0,0-1 0 0 0,1 1 0 0 0,-1-1 1 0 0,0 1-1 0 0,0-1 0 0 0,0 1 0 0 0,0 0 0 0 0,1-1 1 0 0,-1 1-1 0 0,0-1 0 0 0,0 1 0 0 0,1-1 0 0 0,-1 1 1 0 0,1-1-1 0 0,-1 0 0 0 0,0 1 0 0 0,1-1 0 0 0,-1 1 1 0 0,1-1-1 0 0,-1 0 0 0 0,1 1 0 0 0,0-1-12 0 0,-1 1 12 0 0,1-1 0 0 0,-1 0 1 0 0,1 1-1 0 0,0-1 0 0 0,-1 1 0 0 0,1-1 0 0 0,-1 1 1 0 0,1 0-1 0 0,-1-1 0 0 0,0 1 0 0 0,1-1 0 0 0,-1 1 1 0 0,1 0-1 0 0,-1-1 0 0 0,0 1 0 0 0,0 0 0 0 0,1 0 0 0 0,-1-1 1 0 0,0 1-1 0 0,0 0 0 0 0,0 0 0 0 0,0-1 0 0 0,0 1 1 0 0,0 0-1 0 0,0 0-12 0 0,1 9 35 0 0,5 1-26 0 0,0 2-17 0 0,-5 4-7 0 0,0-1 32 0 0,3-4 46 0 0,7 5 243 0 0,-9-13-241 0 0,0-1 0 0 0,0 1 0 0 0,0-1 0 0 0,0 1-1 0 0,0 0 1 0 0,-1-1 0 0 0,1 2-65 0 0,-1 1 112 0 0,0-1-1 0 0,-1 1 1 0 0,1 0 0 0 0,-2 3-112 0 0,4 22 440 0 0,8 1 42 0 0,-7-15-201 0 0,-3-9-136 0 0,1 0 0 0 0,0-1 0 0 0,1 0 0 0 0,-1 1 0 0 0,2 0-145 0 0,8 22 486 0 0,-8 0 69 0 0,-3-17-238 0 0,1-3-61 0 0,2 2-11 0 0,5 3 39 0 0,3 12 151 0 0,-10-16-251 0 0,-1 1 40 0 0,-1-9-180 0 0,1 0 1 0 0,-1 1-1 0 0,0-1 0 0 0,1 0 0 0 0,0 0 0 0 0,0 0 0 0 0,0 2-44 0 0,8 13 257 0 0,-7-6-63 0 0,-2 0-74 0 0,0-10-110 0 0,0-1 1 0 0,0 1 0 0 0,0 0 0 0 0,0 0-1 0 0,0 0 1 0 0,0 0 0 0 0,0 0-1 0 0,1 0 1 0 0,-1-1 0 0 0,1 1 0 0 0,0 1-11 0 0,9 13 53 0 0,-7 0-42 0 0,-3-9-497 0 0,0-1 59 0 0,0-2 48 0 0,0 0 38 0 0,0 1-914 0 0,1-4 676 0 0,-1 0 155 0 0,2 0-60 0 0,2 1-1430 0 0,5-2-1085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52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13344 0 0,'0'0'390'0'0,"0"0"-138"0"0,0 0-116 0 0,0 0 66 0 0,0 0-92 0 0,0 0 105 0 0,0 0 194 0 0,0 0 21 0 0,0 0-1 0 0,0 0-12 0 0,0 0-8 0 0,-2 0-1 0 0,1 0-456 0 0,0 0 67 0 0,0 0 44 0 0,-1 0 139 0 0,1 0-127 0 0,0 0-79 0 0,0 0-52 0 0,0 0-75 0 0,0 0-89 0 0,-1 0-105 0 0,1 0-120 0 0,1 0-316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51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411 111 10248 0 0,'3'0'230'0'0,"-2"0"-164"0"0,3 0-17 0 0,-2 0 11 0 0,1 0 72 0 0,0 0 101 0 0,-3-3 22 0 0,0-27-44 0 0,0 25-73 0 0,0 2-16 0 0,0-1 38 0 0,-3-1 436 0 0,-7-6 32 0 0,8 10-399 0 0,1 0-43 0 0,-1 0-41 0 0,1 1-35 0 0,0-1-18 0 0,-1 1-36 0 0,0 0-23 0 0,0 0-25 0 0,-2 0 8 0 0,2-1 85 0 0,-11-9 208 0 0,10 7-58 0 0,-1 2-112 0 0,0 1-71 0 0,-1 1-41 0 0,3-1 45 0 0,-6 0 19 0 0,6 0-69 0 0,0-1 1 0 0,0 1-1 0 0,0 0 1 0 0,0 1 0 0 0,0-1-1 0 0,-1 0 1 0 0,1 0-1 0 0,0 1 1 0 0,0 0-1 0 0,-1 0-22 0 0,-15 9 130 0 0,-9-5-24 0 0,6 6-71 0 0,9-7-9 0 0,8-4-20 0 0,0 2 1 0 0,0-1-1 0 0,0 0 1 0 0,0 1-1 0 0,0 0 0 0 0,0 0 1 0 0,1 0-1 0 0,-1 0-6 0 0,-31 19 46 0 0,-9 6-38 0 0,-30 20-8 0 0,67-42 0 0 0,0 1 0 0 0,1 0 0 0 0,-1 0 0 0 0,-3 5 0 0 0,-3 2 0 0 0,12-11 0 0 0,0-1 1 0 0,-1 1 0 0 0,1 0 0 0 0,0-1 0 0 0,-1 1-1 0 0,1 0 1 0 0,0 0 0 0 0,0 0 0 0 0,1 0 0 0 0,-1 0-1 0 0,0 0 1 0 0,0 1-1 0 0,0 27 113 0 0,1-22-71 0 0,0-6-30 0 0,0-1 0 0 0,0 1 0 0 0,0-1 0 0 0,0 1 0 0 0,0-1 0 0 0,1 1 0 0 0,-1-1 0 0 0,1 0 0 0 0,-1 1 0 0 0,1-1 0 0 0,-1 0 0 0 0,1 1 0 0 0,0-1 1 0 0,0 0-1 0 0,-1 0 0 0 0,2 1-12 0 0,5 6 35 0 0,-7-8-35 0 0,12 9 78 0 0,18 8 172 0 0,-24-14-211 0 0,12 5 89 0 0,7-1-54 0 0,-21-6-61 0 0,10 1 50 0 0,0-1 0 0 0,0 0 0 0 0,-1-1 0 0 0,14-1-63 0 0,2 0 69 0 0,-18 0-30 0 0,1-1 0 0 0,0 0 0 0 0,0 0 0 0 0,-1-2-1 0 0,1 1 1 0 0,5-4-39 0 0,3-1 21 0 0,-15 7-1 0 0,0-2-1 0 0,0 1 1 0 0,0 0 0 0 0,-1-1 0 0 0,1 0 0 0 0,-1 0 0 0 0,0 0-1 0 0,0-1 1 0 0,0 1 0 0 0,0-1 0 0 0,2-3-20 0 0,5-5 8 0 0,-9 11 1 0 0,-1-1 0 0 0,1 0 0 0 0,-1 0 0 0 0,0 1 0 0 0,0-1 0 0 0,1 0 0 0 0,-1 0 0 0 0,0 0 0 0 0,-1-1 0 0 0,1 1 0 0 0,0 0 0 0 0,-1 0 0 0 0,1-2-9 0 0,0-31 104 0 0,-1 18-69 0 0,0-20 39 0 0,0 0-81 0 0,-1 27-32 0 0,-6-6 10 0 0,2 6-61 0 0,3 3-13 0 0,1-2-57 0 0,1 6-19 0 0,0-1 103 0 0,0 0 70 0 0,0-5 69 0 0,0 3-107 0 0,0 2-61 0 0,0 0-82 0 0,0 0-47 0 0,0 1-82 0 0,0 0-95 0 0,0-1-105 0 0,0 1-117 0 0,0 1 269 0 0,0 1-33 0 0,0-1-36 0 0,0 1-36 0 0,0-1-38 0 0,0 0-39 0 0,0-4-1470 0 0,0-4-1141 0 0</inkml:trace>
  <inkml:trace contextRef="#ctx0" brushRef="#br0" timeOffset="423.47">537 206 8520 0 0,'2'2'35'0'0,"-1"-1"-17"0"0,1 0 0 0 0,-1 0 0 0 0,0 1 0 0 0,0-1 0 0 0,0 0 0 0 0,0 1 0 0 0,0-1 0 0 0,0 1 0 0 0,1 1-18 0 0,-1 4 153 0 0,0-2-30 0 0,-1 0 41 0 0,0-4-149 0 0,0 1 0 0 0,1 0 0 0 0,-1-1-1 0 0,0 1 1 0 0,1-1 0 0 0,-1 1 0 0 0,1-1 0 0 0,0 1 0 0 0,-1-1-1 0 0,1 1 1 0 0,0-1 0 0 0,0 0-15 0 0,5 10 54 0 0,-3 3-35 0 0,-3-12-22 0 0,0-1 1 0 0,0 1 0 0 0,0-1-1 0 0,0 1 1 0 0,1-1-1 0 0,-1 1 1 0 0,1-1 0 0 0,-1 0-1 0 0,1 1 1 0 0,-1-1-1 0 0,1 1 3 0 0,3 4 19 0 0,1 2 94 0 0,-1 0 161 0 0,4 9 425 0 0,-4-10-437 0 0,-4-6-165 0 0,1 1 1 0 0,-1 0 0 0 0,1 0-1 0 0,-1 0 1 0 0,0 0 0 0 0,1-1-1 0 0,-1 1 1 0 0,0 0 0 0 0,0 0-1 0 0,0 0 1 0 0,-1 1-98 0 0,1 9 523 0 0,3 0-47 0 0,-2-9-381 0 0,1-1 48 0 0,3 4 177 0 0,6 5 521 0 0,-9-9-638 0 0,1 1-60 0 0,-2-2-87 0 0,0 0-57 0 0,2 1 545 0 0,-3-2-21 0 0,0 0-3 0 0,0 0-18 0 0,0 0-74 0 0,0 0-39 0 0,0 0-5 0 0,0 0-22 0 0,0 0-97 0 0,0-7-8 0 0,0 0-61 0 0,0 0-53 0 0,0 0-46 0 0,0-6-8 0 0,0-24-94 0 0,0 29 32 0 0,0 0 36 0 0,0 6-62 0 0,0 1-1 0 0,0-1 1 0 0,0 0 0 0 0,1 1 0 0 0,-1-1 0 0 0,1 1 0 0 0,-1-1-1 0 0,1 1 1 0 0,-1-1 0 0 0,1 1 0 0 0,0 0 0 0 0,0-1 0 0 0,-1 1-1 0 0,7-12-1 0 0,-6-5 1 0 0,-1 15 0 0 0,0 0 0 0 0,0-1 0 0 0,1 1 0 0 0,-1 0 0 0 0,1-1 0 0 0,-1 1 0 0 0,1 0 0 0 0,0-1 0 0 0,10-15 0 0 0,-8 15 0 0 0,0 0 0 0 0,-1 0 0 0 0,1-1 0 0 0,-1 1 0 0 0,0-3 0 0 0,1-2 0 0 0,2-8-12 0 0,-3 15 7 0 0,-1 0 0 0 0,1 1 0 0 0,0-1-1 0 0,-1 0 1 0 0,1 1 0 0 0,0 0-1 0 0,0-1 1 0 0,1 1 5 0 0,0-1-12 0 0,0 0-1 0 0,-1 0 0 0 0,1 0 1 0 0,0 0-1 0 0,-1 0 0 0 0,1-1 1 0 0,-1 1-1 0 0,0-1 0 0 0,0 0 13 0 0,1-1-16 0 0,-1 0 0 0 0,1 0 0 0 0,0 1 1 0 0,0-1-1 0 0,0 1 0 0 0,1 0 0 0 0,0-1 16 0 0,12-5-70 0 0,9 0-54 0 0,-15 5 68 0 0,-1 2-1 0 0,1-1 1 0 0,3 1 56 0 0,24-1-170 0 0,-25 3 155 0 0,-5 0-2 0 0,-1 0 0 0 0,1 0 0 0 0,0 0 0 0 0,0 1 0 0 0,5 1 17 0 0,4 5-26 0 0,5 2-44 0 0,-17-7 64 0 0,0 0-1 0 0,1 0 0 0 0,-1 0 0 0 0,0 1 0 0 0,0 0 0 0 0,0 0 1 0 0,-1 0-1 0 0,1 0 0 0 0,-1 0 0 0 0,1 1 7 0 0,5 7-36 0 0,0 1-1 0 0,6 8 37 0 0,0-1-11 0 0,-13-16 11 0 0,0 0 0 0 0,1-1 0 0 0,-1 1 0 0 0,-1 0 0 0 0,1 0 0 0 0,0 1 0 0 0,-1-1 0 0 0,1 0 0 0 0,-1 0 0 0 0,0 1 0 0 0,2 6 2 0 0,3 10 20 0 0,1-5 57 0 0,3 3 17 0 0,-4 8-7 0 0,0-12-29 0 0,-5-13-48 0 0,0 0 0 0 0,0 1 1 0 0,-1-1-1 0 0,1 1 0 0 0,0-1 0 0 0,-1 1 1 0 0,1-1-1 0 0,-1 1 0 0 0,0-1 0 0 0,0 1 1 0 0,1-1-1 0 0,-1 1 0 0 0,0 0-12 0 0,2 13 125 0 0,5 4-24 0 0,-3-9-42 0 0,-4-9-49 0 0,1 0-1 0 0,-1 1 0 0 0,0-1 0 0 0,0 0 1 0 0,1 0-1 0 0,-1 0 0 0 0,0 0 0 0 0,0 0 1 0 0,0 1-1 0 0,-1-1 0 0 0,1 0 0 0 0,0 0 1 0 0,0 0-10 0 0,-1 1 11 0 0,1-1 0 0 0,-1 0 1 0 0,0 0-1 0 0,1 1 0 0 0,-1-1 0 0 0,0 0 1 0 0,0 0-1 0 0,0 0 0 0 0,0 0 1 0 0,0 0-1 0 0,0 0-11 0 0,-1 1 18 0 0,2-2-16 0 0,0 0 0 0 0,0 0 0 0 0,0 0 0 0 0,0 0 0 0 0,0 0 0 0 0,0 0 0 0 0,0 0 0 0 0,0 0 0 0 0,-1 0 0 0 0,1 0 0 0 0,0 1 0 0 0,0-1 0 0 0,0 0 0 0 0,0 0 0 0 0,0 0 0 0 0,0 0 0 0 0,0 0 0 0 0,0 0 0 0 0,0 0 0 0 0,0 0 0 0 0,0 1 0 0 0,0-1 0 0 0,0 0 0 0 0,0 0 0 0 0,0 0 0 0 0,0 0 0 0 0,-1 0 0 0 0,1 0 0 0 0,0 1 0 0 0,0-1 0 0 0,1 0 0 0 0,-1 0 0 0 0,0 0 0 0 0,0 0 0 0 0,0 0 0 0 0,0 0 0 0 0,0 0 0 0 0,0 1 0 0 0,0-1 0 0 0,0 0 0 0 0,0 0 0 0 0,0 0 0 0 0,0 0 0 0 0,0 0 0 0 0,0 0 0 0 0,0 0 0 0 0,0 0 0 0 0,0 1 0 0 0,1-1-1 0 0,-1 0 1 0 0,0 0 0 0 0,0 0 0 0 0,0 0 0 0 0,0 0 0 0 0,0 0 0 0 0,0 0 0 0 0,0 0-2 0 0,11 11 112 0 0,-11-11-110 0 0,0 0 0 0 0,0 0 0 0 0,0 0 0 0 0,1 0 0 0 0,-1 0-1 0 0,0 0 1 0 0,0 0 0 0 0,0 0 0 0 0,0 0 0 0 0,0 0 0 0 0,0 0 0 0 0,0 0-1 0 0,0 1 1 0 0,0-1 0 0 0,0 0 0 0 0,1 0 0 0 0,-1 0 0 0 0,0 0 0 0 0,0 0-1 0 0,0 0 1 0 0,0 0 0 0 0,0 0 0 0 0,0 1 0 0 0,0-1 0 0 0,0 0-1 0 0,0 0 1 0 0,0 0 0 0 0,0 0 0 0 0,0 0 0 0 0,0 0 0 0 0,0 1 0 0 0,0-1-1 0 0,0 0 1 0 0,0 0 0 0 0,0 0 0 0 0,0 0 0 0 0,0 0 0 0 0,0 0-1 0 0,0 0 1 0 0,0 1 0 0 0,0-1 0 0 0,-1 0 0 0 0,1 0 0 0 0,0 0 0 0 0,0 0-1 0 0,0 0 1 0 0,0 0 0 0 0,0 0 0 0 0,0 0 0 0 0,0 0 0 0 0,0 0-1 0 0,0 1 1 0 0,0-1 0 0 0,-1 0 0 0 0,1 0 0 0 0,0 0 0 0 0,0 0-2 0 0,-11 10 77 0 0,9-7-12 0 0,2-3-1 0 0,0 3 2 0 0,0 3-34 0 0,0-2-38 0 0,0-2-53 0 0,0-1-43 0 0,0-1-159 0 0,0 0 121 0 0,0 0 54 0 0,0 0-34 0 0,0 0-12 0 0,0 0-34 0 0,0 0-40 0 0,0 0-43 0 0,0 0-47 0 0,0 0-46 0 0,0 0-40 0 0,0 0-38 0 0,0 0-270 0 0,0 0-62 0 0,0 0-48 0 0,0 0-35 0 0,0 0-1495 0 0,0 0-1321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50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301 553 8752 0 0,'3'0'197'0'0,"1"0"-115"0"0,2-2 39 0 0,-4-4 28 0 0,-1 2-17 0 0,-1-2 56 0 0,0 2-155 0 0,-3-3-23 0 0,0 4 35 0 0,0 2 76 0 0,2 1-98 0 0,1-1 0 0 0,-1 1 1 0 0,1 0-1 0 0,0 0 0 0 0,-1-1 0 0 0,1 1 0 0 0,-1 0 0 0 0,1-1 1 0 0,0 1-1 0 0,-1 0 0 0 0,1-1 0 0 0,0 1 0 0 0,0 0 0 0 0,-1-1 1 0 0,1 1-1 0 0,0-1 0 0 0,0 1 0 0 0,-1-1 0 0 0,1 1 0 0 0,0-1 0 0 0,0 1 1 0 0,0-1-1 0 0,0 1 0 0 0,0-1 0 0 0,0 1 0 0 0,0 0 0 0 0,0-1 1 0 0,0 1-1 0 0,0-1 0 0 0,0 1 0 0 0,0-1 0 0 0,0 1 0 0 0,0-1-23 0 0,-2 1 494 0 0,-7 0-240 0 0,-1 0 41 0 0,-24 0 735 0 0,22 0-749 0 0,0 0-73 0 0,-1 2-9 0 0,3 4-42 0 0,2-1-45 0 0,-6 2 103 0 0,2 0-57 0 0,-3 1-20 0 0,-5 4 23 0 0,2 1 55 0 0,5-5-34 0 0,2 3-63 0 0,1-1-21 0 0,-3-2 47 0 0,8-5-89 0 0,0 1 0 0 0,0-1 0 0 0,1 1 1 0 0,0 0-1 0 0,-3 3-56 0 0,-8 13 131 0 0,10-9-75 0 0,-6 7 36 0 0,7-11-22 0 0,5 2-73 0 0,0-7 8 0 0,-1 14-5 0 0,2 0 10 0 0,-1-15-7 0 0,-1 0 0 0 0,1 0-1 0 0,0-1 1 0 0,0 1 0 0 0,-1 0-1 0 0,1 0 1 0 0,0 0 0 0 0,0-1 0 0 0,0 1-1 0 0,0 0 1 0 0,0-1 0 0 0,0 1-1 0 0,0-1 1 0 0,0 1 0 0 0,0-1-1 0 0,0 1-2 0 0,10 5 11 0 0,-6 1-9 0 0,-5-7 0 0 0,0 1 0 0 0,1-1-1 0 0,-1 0 1 0 0,0 1-1 0 0,0-1 1 0 0,1 1-1 0 0,-1-1 1 0 0,0 0 0 0 0,1 1-1 0 0,-1-1 1 0 0,0 0-1 0 0,1 1 1 0 0,-1-1 0 0 0,1 0-1 0 0,-1 0 1 0 0,1 1-1 0 0,-1-1 1 0 0,1 0-1 0 0,-1 0 1 0 0,1 0 0 0 0,-1 0-1 0 0,0 1 1 0 0,1-1-1 0 0,-1 0 1 0 0,1 0-1 0 0,-1 0 1 0 0,1 0 0 0 0,-1 0-1 0 0,1 0 1 0 0,-1 0-1 0 0,1-1 1 0 0,0 1-2 0 0,21 1 36 0 0,-16 0-21 0 0,1 0 1 0 0,0-1-1 0 0,-1 0 1 0 0,1-1-1 0 0,-1 1 1 0 0,1-1-1 0 0,-1-1 1 0 0,1 1-16 0 0,4-4 21 0 0,-8 4-14 0 0,0-1-1 0 0,0 1 0 0 0,0 0 0 0 0,0 0 0 0 0,1 0 1 0 0,-1 1-1 0 0,0-1 0 0 0,0 1 0 0 0,3-1-6 0 0,15-2 46 0 0,-19 2-45 0 0,1 0 0 0 0,-1 1-1 0 0,0-2 1 0 0,0 1 0 0 0,0 0 0 0 0,0 0 0 0 0,0-1 0 0 0,0 1 0 0 0,0-1-1 0 0,9-11 12 0 0,-1 9 10 0 0,-9 4-20 0 0,0 0 0 0 0,0 0 0 0 0,0 0 0 0 0,0-1 0 0 0,0 1-1 0 0,-1 0 1 0 0,1-1 0 0 0,0 1 0 0 0,0-1 0 0 0,0 1 0 0 0,0-1-1 0 0,-1 1 1 0 0,1-1 0 0 0,0 1 0 0 0,-1-1 0 0 0,1 0 0 0 0,0 1-1 0 0,-1-1 1 0 0,1 0 0 0 0,-1 0 0 0 0,1 0 0 0 0,-1 1 0 0 0,1-1 0 0 0,-1 0-1 0 0,0 0 1 0 0,1 0-2 0 0,-1 0 3 0 0,1 0 0 0 0,0 0-1 0 0,-1 0 1 0 0,1 1-1 0 0,0-1 1 0 0,0 0 0 0 0,-1 0-1 0 0,1 0 1 0 0,0 1 0 0 0,0-1-1 0 0,0 1 1 0 0,0-1 0 0 0,0 1-1 0 0,0-1 1 0 0,0 1 0 0 0,1-1-3 0 0,9-5 21 0 0,-6-5 22 0 0,8 3-32 0 0,3-15-1 0 0,2-9 39 0 0,-2-2 16 0 0,-5 21-43 0 0,-6 10 21 0 0,-4 3-42 0 0,-1 0-1 0 0,1 0 1 0 0,0 0 0 0 0,-1 0-1 0 0,1 0 1 0 0,0 0 0 0 0,0 1 0 0 0,-1-1-1 0 0,1 0 1 0 0,-1 0 0 0 0,1 0-1 0 0,0 1 1 0 0,-1-1 0 0 0,1 0-1 0 0,0 1 0 0 0,4 12 0 0 0,8 3 0 0 0,-12-15 0 0 0,1 0 0 0 0,-1 0 0 0 0,0 0 0 0 0,0 1 0 0 0,0-1 0 0 0,0 0 0 0 0,0 1 0 0 0,0-1 0 0 0,0 1 0 0 0,0-1 0 0 0,0 1 0 0 0,-1-1 0 0 0,1 1 0 0 0,-1 0 0 0 0,1-1 0 0 0,-1 1 0 0 0,0 0 0 0 0,1-1 0 0 0,-1 1 0 0 0,0 0 0 0 0,2 14 0 0 0,7 2 16 0 0,-2-4 22 0 0,6 1-28 0 0,0 1 1 0 0,-7-3 32 0 0,4-7-22 0 0,-5 4 22 0 0,9-5-22 0 0,1 6 0 0 0,-1-6-111 0 0,-10 2 22 0 0,1-2-17 0 0,4-4-19 0 0,-6-1-48 0 0,-1 0 72 0 0,1 0 48 0 0,1 0 37 0 0,0 0-39 0 0,-1 0-63 0 0,-1 0-54 0 0,1 0-84 0 0,-1 0-37 0 0,1 0-81 0 0,-1 0-90 0 0,1 0-101 0 0,-2 0 32 0 0,1 0-93 0 0,0 0-77 0 0,0 0-63 0 0,0 0-249 0 0,2 0-572 0 0</inkml:trace>
  <inkml:trace contextRef="#ctx0" brushRef="#br0" timeOffset="336">711 17 10392 0 0,'0'-3'233'0'0,"0"-7"39"0"0,0 10-267 0 0,0-1 0 0 0,0 1 0 0 0,0 0 0 0 0,0 0 0 0 0,0 0 0 0 0,0 0 0 0 0,0 0 0 0 0,0 0 0 0 0,0 0 0 0 0,0 0 0 0 0,0 0 0 0 0,0 0 0 0 0,0-1 0 0 0,0 1 0 0 0,0 0 0 0 0,0 0 0 0 0,0 0 1 0 0,0 0-1 0 0,0 0 0 0 0,0 0 0 0 0,0 0 0 0 0,0 0 0 0 0,1 0 0 0 0,-1 0 0 0 0,0 0 0 0 0,0-1 0 0 0,0 1 0 0 0,0 0 0 0 0,0 0 0 0 0,0 0 0 0 0,0 0 0 0 0,0 0 0 0 0,0 0 0 0 0,0 0 0 0 0,0 0 0 0 0,0 0 0 0 0,0 0 0 0 0,0 0 0 0 0,1 0 0 0 0,-1 0 0 0 0,0 0 0 0 0,0 0 0 0 0,0 0 0 0 0,0 0 0 0 0,0 0 0 0 0,0 0 0 0 0,0 0 0 0 0,0 0 0 0 0,0 0 0 0 0,0 0 0 0 0,1 0 1 0 0,-1 0-1 0 0,0 0 0 0 0,0 0 0 0 0,0 0 0 0 0,0 0 0 0 0,0 0-5 0 0,3 0 56 0 0,-2 0-13 0 0,1 0 23 0 0,7 0 49 0 0,5 0 37 0 0,-9 0-67 0 0,-1 1 78 0 0,0 0 80 0 0,4 3 403 0 0,-6-2-449 0 0,0-1-77 0 0,-1 1-37 0 0,1-1-44 0 0,-1 0-54 0 0,2 2 587 0 0,-3-1-79 0 0,2 11-95 0 0,10 1 60 0 0,1 5 8 0 0,-9-2-106 0 0,-1 8-114 0 0,9 14 232 0 0,-3-11-170 0 0,-4-9-154 0 0,-3 13 38 0 0,-2-11-49 0 0,3 2 35 0 0,2-6-50 0 0,1 5 21 0 0,-4 2-38 0 0,0 1-23 0 0,5 7-4 0 0,-5-23-47 0 0,0-1 0 0 0,-1 1 0 0 0,0 0 0 0 0,0 7-37 0 0,1 1 70 0 0,4 1-19 0 0,-1-3-16 0 0,-3-4 8 0 0,-1 0 0 0 0,0 0-1 0 0,-1 0 1 0 0,-1 6-43 0 0,1-2 27 0 0,0-8-5 0 0,1-1 1 0 0,-1 1-1 0 0,1-1 0 0 0,0 0 1 0 0,1 1-1 0 0,0-1 1 0 0,2 5-23 0 0,-2-4 3 0 0,-1-2 8 0 0,0-1 1 0 0,0 1-1 0 0,0-1 1 0 0,-1 1-1 0 0,1-1 1 0 0,-1 1-1 0 0,0-1 1 0 0,-1 1-1 0 0,1 0-11 0 0,-1 12 78 0 0,1-14-25 0 0,0-3-14 0 0,0 0-107 0 0,0 0-48 0 0,0 0-11 0 0,0 0 15 0 0,0 0-69 0 0,0 0 38 0 0,0 0-34 0 0,0 0-137 0 0,0 0-39 0 0,0 0-934 0 0,0 0-65 0 0</inkml:trace>
  <inkml:trace contextRef="#ctx0" brushRef="#br0" timeOffset="930.89">554 537 9216 0 0,'0'0'208'0'0,"0"0"33"0"0,0 0 14 0 0,2-2-42 0 0,11-9-170 0 0,-11 11-43 0 0,0-1 0 0 0,-1 1 0 0 0,1-1 0 0 0,0 1 0 0 0,-1 0 0 0 0,1 0 0 0 0,0-1 0 0 0,-1 1 0 0 0,1 0 0 0 0,0 1 0 0 0,-2-1 0 0 0,12-1 32 0 0,-2-2 65 0 0,1-1 71 0 0,1-2 72 0 0,-11 6-181 0 0,0-1 0 0 0,1 1 0 0 0,-1 0 0 0 0,0-1 1 0 0,1 1-1 0 0,-1 0 0 0 0,1 0 0 0 0,-1 0 0 0 0,0 0 0 0 0,2 0-59 0 0,15-3 584 0 0,-13 1-476 0 0,2 0 65 0 0,0 0-1 0 0,0 0 1 0 0,0 0-1 0 0,0 1 1 0 0,0 0 0 0 0,6 0-173 0 0,0 1 221 0 0,-1-2-38 0 0,1 0-1 0 0,4-2 46 0 0,14-2 168 0 0,-19 5-225 0 0,1 0 36 0 0,9-1 72 0 0,-2-3-49 0 0,3-1-9 0 0,10 4 33 0 0,-24 2-129 0 0,1 0 0 0 0,-1-1 1 0 0,9-1-126 0 0,1-2 91 0 0,-9 1-37 0 0,0 1 0 0 0,0 0-1 0 0,0 1 1 0 0,8 0-54 0 0,17 1 116 0 0,-1 0-39 0 0,70 0 57 0 0,-101-1-131 0 0,-1 1 0 0 0,0 0 1 0 0,1 0-1 0 0,-1 0 0 0 0,1 1 1 0 0,-1-1-1 0 0,1 0 0 0 0,-1 1 1 0 0,0 0-1 0 0,1-1 1 0 0,-1 1-1 0 0,0 0 0 0 0,0 0 1 0 0,0 0-1 0 0,1 1 0 0 0,-1-1 1 0 0,0 0-1 0 0,-1 1 0 0 0,1-1 1 0 0,0 1-5 0 0,0 0 1 0 0,0 0 0 0 0,1-1 0 0 0,-1 1 0 0 0,0-1 0 0 0,0 0 0 0 0,1 0 0 0 0,-1 0 0 0 0,1 0 0 0 0,-1 0 0 0 0,0-1 0 0 0,1 1 0 0 0,0 0 0 0 0,-1-1 0 0 0,0 0 0 0 0,-1 0 0 0 0,1 1 0 0 0,-1-1 0 0 0,1 0 0 0 0,0 1 0 0 0,-1 0 0 0 0,1-1 0 0 0,-1 1 0 0 0,0 0 0 0 0,1 0 0 0 0,-1 0 0 0 0,1 0 0 0 0,-1 0 0 0 0,0 0 0 0 0,0 0 0 0 0,0 0 0 0 0,0 0 0 0 0,0 1 0 0 0,1 0 0 0 0,3 8 0 0 0,-4-7 0 0 0,0-1 0 0 0,0 0 0 0 0,0 0 0 0 0,0 1 0 0 0,1-1 0 0 0,-1 0 0 0 0,1 0 0 0 0,-1 0 0 0 0,1 0 0 0 0,0-1 3 0 0,0 1 0 0 0,-1 0 0 0 0,0 0 0 0 0,1 0 0 0 0,-1 0-1 0 0,0 0 1 0 0,0 0 0 0 0,0 0 0 0 0,0 1 0 0 0,0-1-1 0 0,0 0 1 0 0,-1 1 0 0 0,1-1 0 0 0,-1 0 0 0 0,0 1-1 0 0,0-1 1 0 0,0 0 0 0 0,0 1 0 0 0,0 0-3 0 0,0-1 1 0 0,0 0-1 0 0,0-1 1 0 0,0 1 0 0 0,1 0 0 0 0,-1-1-1 0 0,0 1 1 0 0,1 0 0 0 0,-1-1 0 0 0,1 1 0 0 0,0-1-1 0 0,-1 1 1 0 0,1-1 0 0 0,0 1 0 0 0,0 0-1 0 0,5 10-1 0 0,-4 3 1 0 0,0-1 0 0 0,-1 1 0 0 0,-1 0 0 0 0,-2 10 0 0 0,2-4 0 0 0,1-9 0 0 0,-2-2 0 0 0,-12 18 0 0 0,7 4-21 0 0,-4-19-80 0 0,6-8-13 0 0,4 1 57 0 0,0-3 24 0 0,-1-1-17 0 0,0-1-48 0 0,0-1 53 0 0,0 0 44 0 0,-2 0 60 0 0,2 0-125 0 0,0 0-19 0 0,0 0-47 0 0,0 0-54 0 0,0 0-62 0 0,0 1-71 0 0,0-1-79 0 0,1 0-170 0 0</inkml:trace>
  <inkml:trace contextRef="#ctx0" brushRef="#br0" timeOffset="1277.97">1406 238 8144 0 0,'0'0'234'0'0,"0"0"6"0"0,0 0-108 0 0,0 0 92 0 0,0 0 58 0 0,0 0 7 0 0,0 0-12 0 0,0 0-73 0 0,2-3-38 0 0,9-8-6 0 0,-11 11-155 0 0,0 0 0 0 0,1-1 1 0 0,-1 1-1 0 0,1 0 0 0 0,-1 0 1 0 0,0-1-1 0 0,1 1 0 0 0,-1 0 0 0 0,1 0 1 0 0,-1 0-1 0 0,1-1 0 0 0,-1 1 1 0 0,1 0-1 0 0,-1 0 0 0 0,1 0 1 0 0,-1 0-1 0 0,1 0 0 0 0,-1 0 0 0 0,1 0 1 0 0,-1 0-1 0 0,1 0-5 0 0,6 3 47 0 0,-6-3-45 0 0,15 11-2 0 0,0-8 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9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0 103 9416 0 0,'0'3'208'0'0,"0"23"290"0"0,1-23-347 0 0,1-1-78 0 0,6 8-7 0 0,8 22-109 0 0,-11-23 80 0 0,0 1 61 0 0,0-1 80 0 0,0 0 101 0 0,-1-3-191 0 0,-1 1 56 0 0,0-1 45 0 0,0 2 35 0 0,1 0 178 0 0,0 1 0 0 0,0-1 0 0 0,3 3-402 0 0,7 13 468 0 0,-8-13-230 0 0,1 1 99 0 0,0 2 112 0 0,4 4 28 0 0,-6 9-12 0 0,0-16-207 0 0,4 4 180 0 0,3 8 191 0 0,-10-15-457 0 0,-1 0-34 0 0,-1-7-123 0 0,0 0 0 0 0,0 0-1 0 0,0-1 1 0 0,0 1 0 0 0,0 0 0 0 0,0 0 0 0 0,0-1 0 0 0,1 1 0 0 0,-1 0 0 0 0,0-1 0 0 0,0 1-1 0 0,1 0 1 0 0,-1-1 0 0 0,0 1 0 0 0,1 0 0 0 0,-1-1 0 0 0,1 1 0 0 0,-1-1 0 0 0,1 1 0 0 0,-1 0-1 0 0,1-1 1 0 0,-1 0 0 0 0,1 1 0 0 0,0-1 0 0 0,-1 1-15 0 0,1-1 12 0 0,-1 0 1 0 0,1 1-1 0 0,-1-1 1 0 0,1 0-1 0 0,-1 1 1 0 0,1-1-1 0 0,-1 1 0 0 0,0-1 1 0 0,1 1-1 0 0,-1-1 1 0 0,1 1-1 0 0,-1-1 1 0 0,0 1-1 0 0,0-1 1 0 0,1 1-1 0 0,-1-1 0 0 0,0 1 1 0 0,0-1-1 0 0,0 1 1 0 0,0-1-1 0 0,1 1 1 0 0,-1 0-1 0 0,0-1 0 0 0,0 1-12 0 0,0 2 139 0 0,0-3-38 0 0,0 0-5 0 0,0 0 14 0 0,0 0 55 0 0,0 0 24 0 0,0 0 3 0 0,2-10 129 0 0,-5-1-56 0 0,-1 0-68 0 0,-1 2-76 0 0,1 3-86 0 0,2-3 21 0 0,2-6-27 0 0,0 4-18 0 0,0-52 72 0 0,0 32 21 0 0,0 28-100 0 0,0 0 1 0 0,0-1 0 0 0,0 1-1 0 0,1 0 1 0 0,-1 0-1 0 0,1 0 1 0 0,1-2-5 0 0,-1 3 7 0 0,0 0 1 0 0,0 0-1 0 0,0 0 0 0 0,0 0 0 0 0,0 0 1 0 0,1 0-1 0 0,-1 1 0 0 0,2-2-7 0 0,-2 1 2 0 0,1 0-1 0 0,0 0 0 0 0,-1 0 0 0 0,0 0 0 0 0,1 0 0 0 0,-1 0 0 0 0,0-1 1 0 0,0 1-1 0 0,0 0 0 0 0,0-1 0 0 0,-1 1 0 0 0,1-1 0 0 0,-1 0-1 0 0,1 1-6 0 0,-1-1 0 0 0,1 1 0 0 0,0 0 0 0 0,0-1 0 0 0,0 1 0 0 0,0 0 0 0 0,0-1 0 0 0,0 1 0 0 0,1 0 0 0 0,-1 0 0 0 0,1 0-1 0 0,-1 0 1 0 0,1 0 6 0 0,22-21-21 0 0,11-10-34 0 0,-15 7 51 0 0,-16 20 4 0 0,8-9-10 0 0,6 2-33 0 0,-7 4 34 0 0,-8 7 6 0 0,0 0 0 0 0,0-1 0 0 0,0 1 1 0 0,0 0-1 0 0,0 1 0 0 0,0-1 0 0 0,0 1 0 0 0,1-1 1 0 0,-1 1-1 0 0,3-1 3 0 0,18-10-118 0 0,-7 2 3 0 0,5 1-42 0 0,-17 7 138 0 0,7-2-48 0 0,1 0-34 0 0,2 2-41 0 0,0 1-47 0 0,-11 1 105 0 0,1 0 0 0 0,-1 0 0 0 0,0-1 0 0 0,1 0 0 0 0,2 0 84 0 0,0-2-124 0 0,6 1-250 0 0,-3 4 53 0 0,-3 1 128 0 0,1-1-110 0 0,1-1-50 0 0,3-1-122 0 0,5 0-297 0 0,-5 0 148 0 0,6 0-810 0 0</inkml:trace>
  <inkml:trace contextRef="#ctx0" brushRef="#br0" timeOffset="382.9">852 403 5960 0 0,'0'0'132'0'0,"0"0"17"0"0,0 3 12 0 0,3 10-17 0 0,-3-12-141 0 0,1 0-1 0 0,0 0 1 0 0,0 0-1 0 0,-1 1 1 0 0,1-1-1 0 0,0 0 1 0 0,0-1-1 0 0,0 1 0 0 0,1 0 1 0 0,-1 0-1 0 0,0 0 1 0 0,1 0-3 0 0,11 4 0 0 0,-9 2 49 0 0,0-2 111 0 0,6-4 121 0 0,46-1 1627 0 0,-33 0-1154 0 0,-11-2-388 0 0,-3-2-66 0 0,4-3 15 0 0,4 6-41 0 0,-9 1-147 0 0,1 0 33 0 0,2-4 138 0 0,5-9 125 0 0,-14 12-390 0 0,-1-1 1 0 0,0 1 0 0 0,0 0 0 0 0,1 0 0 0 0,-1-1-1 0 0,0 1 1 0 0,1 0 0 0 0,-1 0 0 0 0,1 1 0 0 0,0-1 0 0 0,-1 0-1 0 0,1 0 1 0 0,0 1 0 0 0,-1-1 0 0 0,1 1 0 0 0,0 0-1 0 0,-1-1 1 0 0,1 1 0 0 0,0 0-34 0 0,-1 0 13 0 0,0 0 0 0 0,0 0 0 0 0,0 0 0 0 0,-1 0 0 0 0,1 0 0 0 0,0-1 0 0 0,0 1 0 0 0,-1 0 0 0 0,1 0 0 0 0,0-1 0 0 0,0 1 0 0 0,-1-1 0 0 0,1 1 0 0 0,0 0 0 0 0,-1-1 0 0 0,1 1 0 0 0,0-1 0 0 0,-1 1 0 0 0,1-1 0 0 0,-1 0 0 0 0,1 1 0 0 0,-1-1 0 0 0,1 0 0 0 0,-1 1 0 0 0,0-1 0 0 0,1 0 0 0 0,-1 1 0 0 0,0-1 0 0 0,1-1-13 0 0,4-6 110 0 0,3 1-38 0 0,-3 5-55 0 0,-4 1-16 0 0,-1 1 0 0 0,1 0-1 0 0,0 0 1 0 0,-1-1-1 0 0,1 1 1 0 0,-1 0-1 0 0,1-1 1 0 0,-1 1 0 0 0,1-1-1 0 0,0 1 1 0 0,-1-1-1 0 0,0 1 1 0 0,1-1-1 0 0,-1 1 1 0 0,1-1 0 0 0,-1 1-1 0 0,0-1 1 0 0,1 1-1 0 0,-1-1 1 0 0,0 0-1 0 0,1 1 1 0 0,-1-1-1 0 0,2-4 2 0 0,12-11-4 0 0,-1 0 30 0 0,-10 10 30 0 0,-1 0 0 0 0,1 0-1 0 0,-1-1 1 0 0,0 1 0 0 0,0 0-1 0 0,-1-2-57 0 0,2-15 123 0 0,-3-6-45 0 0,-2 11-135 0 0,-9-9-74 0 0,10 25 122 0 0,1 0 0 0 0,-1 0 0 0 0,1 0 0 0 0,0 0 0 0 0,-1 0 0 0 0,1 0 0 0 0,0-1 0 0 0,0 1 1 0 0,0 0-1 0 0,1 0 9 0 0,-1 0-5 0 0,0 1 0 0 0,0 0 0 0 0,0 0 0 0 0,1-1 0 0 0,-1 1 0 0 0,-1 0 0 0 0,1-1 0 0 0,0 1 0 0 0,0 0 0 0 0,0 0 0 0 0,-1-1 0 0 0,1 1 0 0 0,-1 0 0 0 0,1 0 0 0 0,-1 0 0 0 0,1-1 5 0 0,-11-3-32 0 0,7-1-11 0 0,4 5 42 0 0,-1 1-1 0 0,1-1 1 0 0,0 1 0 0 0,0-1 0 0 0,-1 1 0 0 0,1 0 0 0 0,0-1-1 0 0,-1 1 1 0 0,1 0 0 0 0,0-1 0 0 0,-1 1 0 0 0,1 0 0 0 0,-1-1-1 0 0,1 1 1 0 0,-1 0 0 0 0,1 0 0 0 0,0-1 0 0 0,-1 1 0 0 0,1 0 0 0 0,-1 0-1 0 0,1 0 1 0 0,-1 0 0 0 0,1 0 0 0 0,-1 0 0 0 0,1 0 0 0 0,-1 0-1 0 0,1 0 1 0 0,-1 0 0 0 0,1 0 0 0 0,-1 0 0 0 0,1 0 0 0 0,-1 0 1 0 0,-11 0 0 0 0,9-1 0 0 0,0 1 0 0 0,-1 0 0 0 0,1 0 0 0 0,0 0 0 0 0,0 0 0 0 0,0 0 0 0 0,-1 1 0 0 0,1 0 0 0 0,0 0 0 0 0,-1 0 0 0 0,-28 17 21 0 0,26-14-8 0 0,0 0 0 0 0,1 0 0 0 0,0 1 0 0 0,0 0 0 0 0,0 0 0 0 0,0 0 0 0 0,1 0 0 0 0,-1 3-13 0 0,-14 18 11 0 0,-5-5-11 0 0,16-1 13 0 0,3-7 32 0 0,-3 1 49 0 0,-3 6 62 0 0,0 0 1 0 0,2 1 0 0 0,-6 16-157 0 0,7-16 54 0 0,2-3-46 0 0,5-15-3 0 0,0 1 1 0 0,0-1 0 0 0,1 0 0 0 0,-1 0 0 0 0,1 1-1 0 0,0-1 1 0 0,0 2-6 0 0,1-1 20 0 0,-1 0 0 0 0,1 0-1 0 0,0 0 1 0 0,0 0 0 0 0,1 3-20 0 0,10 17 146 0 0,3-6 37 0 0,-8-10-121 0 0,-4-4-29 0 0,0-1 1 0 0,1 0 0 0 0,-1 0-1 0 0,1 0 1 0 0,-1 0 0 0 0,1-1-34 0 0,15 6 160 0 0,6 0-2 0 0,-8-3-64 0 0,-2 1 10 0 0,-12-5-81 0 0,1 1 1 0 0,-1-1-1 0 0,0 0 1 0 0,1 0-1 0 0,-1-1 1 0 0,1 1 0 0 0,-1-1-1 0 0,1 0 1 0 0,0 1-24 0 0,22-1 134 0 0,16 1 33 0 0,-15-5-148 0 0,4-7-19 0 0,1 6 0 0 0,-17 0-8 0 0,1 0-43 0 0,2 1-98 0 0,-10 2 28 0 0,-1 0 0 0 0,1 0 1 0 0,-1 0-1 0 0,0-1 0 0 0,1-1 121 0 0,0 0-74 0 0,-4 2-13 0 0,0 1-32 0 0,2-2-125 0 0,0 0-78 0 0,0 0-82 0 0,0 0-83 0 0,0 0-85 0 0,-1 0-88 0 0,0 0-90 0 0,0 0-91 0 0,3-4-934 0 0,2-2-998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8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270 142 10824 0 0,'0'0'241'0'0,"-3"-2"38"0"0,-7-9 14 0 0,7 9-115 0 0,0 0-68 0 0,1 2-47 0 0,-1 0-55 0 0,0 0-29 0 0,1-1 51 0 0,-1-5-19 0 0,3 6-11 0 0,-1-1 0 0 0,1 1 0 0 0,0 0 0 0 0,0-1 0 0 0,0 1 0 0 0,0 0 0 0 0,0-1 0 0 0,-1 1 0 0 0,1 0 0 0 0,0-1 0 0 0,0 1 0 0 0,-1 0 0 0 0,1-1 0 0 0,0 1 0 0 0,0 0 0 0 0,-1 0 0 0 0,1-1 0 0 0,0 1 0 0 0,-1 0 0 0 0,1 0 0 0 0,0 0 0 0 0,-1 0 0 0 0,1-1 0 0 0,0 1 0 0 0,-1 0 0 0 0,1 0 0 0 0,0 0 0 0 0,-1 0 0 0 0,1 0 0 0 0,-1 0 0 0 0,1 0 0 0 0,0 0 0 0 0,-1 0 0 0 0,1 0 0 0 0,-1 0 0 0 0,1 0 0 0 0,0 0 0 0 0,-1 0 0 0 0,1 0 0 0 0,0 0 0 0 0,-1 1 0 0 0,1-1 0 0 0,0 0 0 0 0,-1 0 0 0 0,1 0 0 0 0,0 1 0 0 0,-1-1 0 0 0,1 0 0 0 0,0 0 0 0 0,-3 2 23 0 0,0 1 43 0 0,-4 3 162 0 0,-12 10 523 0 0,9-11-350 0 0,-1 0 25 0 0,1 3-95 0 0,-8 11 105 0 0,2 0-86 0 0,-1 5-14 0 0,-8 14 69 0 0,6-9-134 0 0,-13 29 100 0 0,14-24-161 0 0,7-5-96 0 0,7-7-28 0 0,5 7-78 0 0,0-17-6 0 0,-1-10-2 0 0,0-1 0 0 0,0 1 0 0 0,0 0 0 0 0,0-1 0 0 0,1 1 0 0 0,-1 0 0 0 0,0-1 0 0 0,1 1 0 0 0,-1 0 0 0 0,1-1 0 0 0,0 1 0 0 0,0-1 0 0 0,0 1 0 0 0,-1-1 0 0 0,2 1 0 0 0,3 6 0 0 0,0 5 12 0 0,6-7 36 0 0,-5 5-25 0 0,-5-10-20 0 0,-1 0 0 0 0,0 0-1 0 0,1 0 1 0 0,-1 0 0 0 0,1 0-1 0 0,0 0 1 0 0,-1 0 0 0 0,1 0-1 0 0,0 0 1 0 0,-1-1 0 0 0,1 1-1 0 0,0 0 1 0 0,0 0 0 0 0,0-1-1 0 0,0 1 1 0 0,0 0-3 0 0,5 2 1 0 0,0 0 0 0 0,0-1 1 0 0,0 0-1 0 0,0 0 0 0 0,0 0 0 0 0,0-1 1 0 0,1 0-1 0 0,-1 0 0 0 0,2 0-1 0 0,8-1-35 0 0,2 0-37 0 0,-16 0-25 0 0,0 0 33 0 0,1 0 17 0 0,2 0 86 0 0,5 0 146 0 0,-6 0-179 0 0,0 0-66 0 0,0 0-85 0 0,0 0-54 0 0,-1 0-86 0 0,1 0-96 0 0,-1 0-109 0 0,1 0-121 0 0,-2 0 256 0 0,0 0-35 0 0,0 0-36 0 0,0 0-38 0 0,0 0-39 0 0,0 0-41 0 0,8 0-1470 0 0,8 0-1146 0 0</inkml:trace>
  <inkml:trace contextRef="#ctx0" brushRef="#br0" timeOffset="409.16">507 332 6768 0 0,'0'0'149'0'0,"0"0"23"0"0,2 0 12 0 0,2 0-42 0 0,21 0-93 0 0,-18 0-11 0 0,0 0 70 0 0,0 0 59 0 0,0 0 47 0 0,3 0 120 0 0,17 0 733 0 0,-17 0-648 0 0,-1 0-113 0 0,-1 0-97 0 0,0-1 70 0 0,-2 0-42 0 0,0-1 6 0 0,2-3 79 0 0,3-1 199 0 0,-6 5-306 0 0,1 1 34 0 0,3-1 89 0 0,-2 0-95 0 0,1-1-45 0 0,2-3-8 0 0,1 1 18 0 0,9-4 341 0 0,-1-1-44 0 0,-5 3-140 0 0,0 0-59 0 0,-1 2-71 0 0,2 3-84 0 0,-3-1 72 0 0,-3-1-38 0 0,4-9 97 0 0,3 0-33 0 0,-8 8-111 0 0,4 2-40 0 0,-2-1-37 0 0,-3 1 9 0 0,-1-2 30 0 0,0-2 53 0 0,7-6-50 0 0,18-18 135 0 0,-29 28-221 0 0,0 0-1 0 0,-1 0 1 0 0,1 0 0 0 0,-1 0 0 0 0,1 0 0 0 0,-1 0 0 0 0,0-1-1 0 0,0 1 1 0 0,0 0 0 0 0,0-1 0 0 0,-1 1 0 0 0,1-1 0 0 0,-1 1-1 0 0,1-2-16 0 0,0-12 100 0 0,-1 12-86 0 0,1 0 1 0 0,-1-1-1 0 0,0 1 0 0 0,0-1 1 0 0,0 1-1 0 0,-1 0 1 0 0,0-1-1 0 0,0 1 1 0 0,-1-4-15 0 0,-8-4 25 0 0,-6-7 38 0 0,14 14-47 0 0,1 4-14 0 0,1 0 1 0 0,0 1 0 0 0,0-1-1 0 0,-1 1 1 0 0,1-1 0 0 0,0 0-1 0 0,-1 1 1 0 0,1-1 0 0 0,-1 1-1 0 0,1-1 1 0 0,-1 1 0 0 0,1-1-1 0 0,-1 1 1 0 0,1-1 0 0 0,-1 1-1 0 0,1 0 1 0 0,-1-1 0 0 0,0 1-1 0 0,1 0 1 0 0,-1-1-1 0 0,1 1 1 0 0,-1 0-3 0 0,-4-3 6 0 0,-11-10 47 0 0,15 12-52 0 0,0-1-1 0 0,-1 1 0 0 0,1 0 1 0 0,0 0-1 0 0,0 0 1 0 0,-1 0-1 0 0,1 0 1 0 0,-1 0-1 0 0,1 0 1 0 0,-1 0-1 0 0,1 0 1 0 0,-1 1-1 0 0,0-1 1 0 0,1 1-1 0 0,-1-1 0 0 0,0 1 1 0 0,0-1-1 0 0,1 1 1 0 0,-1 0-1 0 0,0 0 1 0 0,0 0-1 0 0,1 0 1 0 0,-1 0-1 0 0,0 1 1 0 0,1-1-1 0 0,-1 0 1 0 0,0 1-1 0 0,0-1 0 0 0,1 1 0 0 0,-15 8 0 0 0,9-5 0 0 0,0 0 0 0 0,0-1 0 0 0,-6 3 0 0 0,0-2 0 0 0,10-4 0 0 0,1 0 0 0 0,0 1 0 0 0,-1-1 0 0 0,1 1 0 0 0,0 0 0 0 0,0 0 0 0 0,0 0 0 0 0,-1 0 0 0 0,1 0 0 0 0,0 1 0 0 0,0-1 0 0 0,1 0 0 0 0,-1 1 0 0 0,0 0 0 0 0,-40 40 4 0 0,24-25-17 0 0,-1 3-38 0 0,15-16 48 0 0,-1 1 0 0 0,1 0 0 0 0,0 1-1 0 0,-2 5 4 0 0,2-5 1 0 0,1-1-1 0 0,-1 0 0 0 0,0 1 0 0 0,-1-1 0 0 0,1 0 0 0 0,0 0 0 0 0,0 0 0 0 0,1 0 0 0 0,0 1 0 0 0,0 0 0 0 0,0-1 0 0 0,1 1 0 0 0,0 0 0 0 0,-2 5 0 0 0,3-6 0 0 0,-1 0 0 0 0,1 0 0 0 0,0 0 0 0 0,1-1 0 0 0,-1 1 0 0 0,1 0 0 0 0,0 0 0 0 0,0 0 0 0 0,1 3 0 0 0,0 14 0 0 0,-1-18 0 0 0,0-3 0 0 0,0 0 0 0 0,0 0 0 0 0,-1 0 0 0 0,1 0 0 0 0,0 0 0 0 0,1 0 0 0 0,-1 0 0 0 0,0 0 0 0 0,0 0 0 0 0,0 0 0 0 0,0 0 0 0 0,1 0 0 0 0,-1 0 0 0 0,1 0 0 0 0,-1-1 0 0 0,0 1 0 0 0,1 0 0 0 0,-1 0 0 0 0,1 0 0 0 0,0 0 0 0 0,-1-1 0 0 0,1 1 0 0 0,0 0 0 0 0,-1 0 0 0 0,1-1 0 0 0,0 1 0 0 0,0-1 0 0 0,0 1 0 0 0,0-1 0 0 0,0 1 0 0 0,-1-1 0 0 0,1 1 0 0 0,1-1 0 0 0,29 26-53 0 0,4-7 42 0 0,-31-17 11 0 0,0 0 0 0 0,0 0 0 0 0,1 0 0 0 0,-1 0 0 0 0,1-1 0 0 0,-1 0 0 0 0,1 0 0 0 0,-1 0 0 0 0,1 0 0 0 0,0-1 0 0 0,3 1 0 0 0,-4-1 0 0 0,-1 0 0 0 0,0 0 0 0 0,1 0 0 0 0,-1 1 0 0 0,0 0 0 0 0,0 0 0 0 0,0 0 0 0 0,0 0 0 0 0,2 0 0 0 0,14 6-10 0 0,-3-5-22 0 0,38-1 23 0 0,-31-1-18 0 0,-8-1-21 0 0,-2 1-32 0 0,-4 0-149 0 0,-1 1 44 0 0,1-1 7 0 0,4 1-33 0 0,3-1-42 0 0,-6 1 42 0 0,-2-1-20 0 0,1-1-72 0 0,-1 1-19 0 0,0-1-76 0 0,0-1-87 0 0,2 1-100 0 0,-6 0 199 0 0,0 0-46 0 0,0 0-41 0 0,1-1-37 0 0,0 1-142 0 0,0-1-36 0 0,12-3-1501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7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1 269 9184 0 0,'0'0'208'0'0,"0"0"33"0"0,0 0 14 0 0,2 0-42 0 0,2-1-150 0 0,-1 0-45 0 0,2-4-90 0 0,-3 3 53 0 0,0-1 34 0 0,2 1 90 0 0,1 0 86 0 0,-2 2-52 0 0,1 0 34 0 0,2-1 131 0 0,0-1-34 0 0,1-2 20 0 0,0-2 100 0 0,-5 4-112 0 0,0 1-67 0 0,-1 1-58 0 0,1-1-50 0 0,0 1-31 0 0,0 0-41 0 0,3 1-31 0 0,-3-1 29 0 0,-1 0 52 0 0,10-2 117 0 0,1-4 15 0 0,1 0-13 0 0,-2 4-25 0 0,1 3-8 0 0,-9-1-124 0 0,0 1 1 0 0,0-1-1 0 0,1 0 0 0 0,-1 0 0 0 0,0-1 1 0 0,0 1-1 0 0,0-1 0 0 0,1 1 0 0 0,-1-1 1 0 0,0 0-44 0 0,5-4 90 0 0,5-2 23 0 0,-2 6-71 0 0,-5 0-32 0 0,0 1-1 0 0,-1-1 1 0 0,1 1-1 0 0,0-2 1 0 0,0 1 0 0 0,-1-1-1 0 0,1 0 1 0 0,-1 0 0 0 0,2-1-10 0 0,11-9 70 0 0,-17 12-67 0 0,-1-1-1 0 0,1 0 1 0 0,0 1 0 0 0,-1-1 0 0 0,1 1 0 0 0,0-1 0 0 0,0 1-1 0 0,0 0 1 0 0,0-1 0 0 0,0 1 0 0 0,-1 0 0 0 0,1-1-1 0 0,0 1 1 0 0,0 0 0 0 0,0 0 0 0 0,0 0 0 0 0,0 0 0 0 0,0 0-1 0 0,0 0 1 0 0,1 0-3 0 0,5 0 11 0 0,-5 0-6 0 0,0 1 1 0 0,0-1 0 0 0,0 0-1 0 0,0 0 1 0 0,1-1-1 0 0,-1 1 1 0 0,0 0 0 0 0,0-1-1 0 0,0 0 1 0 0,1 0-6 0 0,13-12 11 0 0,-3 0-1 0 0,-6 6 35 0 0,2-4-36 0 0,-9 10-9 0 0,0 0 0 0 0,1 1 0 0 0,-1-1 0 0 0,0 0 0 0 0,0 1 0 0 0,1-1 0 0 0,-1 0 0 0 0,0 0 0 0 0,0 1 0 0 0,0-1 0 0 0,0 0 0 0 0,0 1 0 0 0,0-1 0 0 0,0 0 0 0 0,-1 0 0 0 0,1 1 0 0 0,0-1 0 0 0,0 0 0 0 0,0 1 0 0 0,-1-1 0 0 0,1 0 0 0 0,-2-3-1 0 0,-12-21 55 0 0,4 20-43 0 0,4-6-11 0 0,-7 6 0 0 0,-18-21 0 0 0,-4 13-38 0 0,25 10 22 0 0,3 1 7 0 0,1 1 0 0 0,-1 0 1 0 0,1 0-1 0 0,-1 1 0 0 0,1 0 0 0 0,-1 0 0 0 0,0 0 0 0 0,0 1 9 0 0,-15 0-3 0 0,21-1 0 0 0,-1 0 1 0 0,0 1 0 0 0,1-1-1 0 0,-1 0 1 0 0,0 1 0 0 0,1-1-1 0 0,-1 1 1 0 0,1-1 0 0 0,-1 1-1 0 0,1 0 1 0 0,-1 0 0 0 0,1-1-1 0 0,-1 1 1 0 0,1 1 2 0 0,-7 2-21 0 0,-3 1 11 0 0,10-5 10 0 0,0 1 0 0 0,-1-1 0 0 0,1 0 0 0 0,0 1 0 0 0,0 0 0 0 0,0-1 0 0 0,0 1 0 0 0,0-1 0 0 0,0 1 0 0 0,0 0 0 0 0,0 0 0 0 0,1-1 0 0 0,-1 1 0 0 0,0 0 0 0 0,0 0 0 0 0,1 0 0 0 0,-1 0 0 0 0,0 1 0 0 0,-4 11 0 0 0,-6-8 0 0 0,-5 24 0 0 0,16-27 0 0 0,-1-1 0 0 0,1 1 0 0 0,-1 0 0 0 0,1-1 0 0 0,0 1 0 0 0,0 0 0 0 0,0-1 0 0 0,0 1 0 0 0,0 0 0 0 0,0 0 0 0 0,0 26 10 0 0,0 20 72 0 0,0-17 72 0 0,0-29-146 0 0,0 0 0 0 0,0-1 0 0 0,0 1 0 0 0,1 0 0 0 0,-1-1 0 0 0,1 1-1 0 0,-1-1 1 0 0,1 1 0 0 0,-1 0 0 0 0,1-1 0 0 0,0 0 0 0 0,0 1 0 0 0,0-1 0 0 0,0 1-8 0 0,4 6 33 0 0,-1 2 8 0 0,-4-9-39 0 0,1 0-1 0 0,-1 0 1 0 0,0 0 0 0 0,1 0-1 0 0,-1 0 1 0 0,0 0 0 0 0,1 0 0 0 0,-1 0-1 0 0,1 0 1 0 0,0 0 0 0 0,-1-1-1 0 0,1 1 1 0 0,0 0 0 0 0,-1 0-1 0 0,1-1 1 0 0,0 1 0 0 0,0 0-1 0 0,0-1 1 0 0,0 1 0 0 0,0-1-1 0 0,0 1 1 0 0,-1-1 0 0 0,1 0 0 0 0,1 1-2 0 0,11 2 32 0 0,-11-3-23 0 0,1 1-1 0 0,-1-1 1 0 0,0 1 0 0 0,0 0 0 0 0,1-1-1 0 0,-1 1 1 0 0,0 0 0 0 0,0 1 0 0 0,0-1-1 0 0,0 0 1 0 0,0 0 0 0 0,0 1-1 0 0,0-1 1 0 0,0 1-9 0 0,19 17 138 0 0,-14-15-103 0 0,-1 0 0 0 0,0-1-1 0 0,1 1 1 0 0,0-1 0 0 0,0-1 0 0 0,0 1 0 0 0,3 0-35 0 0,8 1 73 0 0,5 1-19 0 0,0 4-45 0 0,-17-6-9 0 0,1 0 0 0 0,0-1 0 0 0,-1 1 0 0 0,1-2 0 0 0,0 1 0 0 0,1-1 0 0 0,3 0 0 0 0,11 0 0 0 0,19-1 0 0 0,-6-1 0 0 0,-31 1-1 0 0,-1 0 0 0 0,1-1 1 0 0,0 1-1 0 0,-1-1 0 0 0,0 0 1 0 0,1 0-1 0 0,-1 0 1 0 0,1 0-1 0 0,-1 0 1 0 0,12-5-88 0 0,-2 3-103 0 0,-5 1 14 0 0,0-1-46 0 0,0-1-46 0 0,0-2-45 0 0,8-10-410 0 0</inkml:trace>
  <inkml:trace contextRef="#ctx0" brushRef="#br0" timeOffset="403.47">727 0 7544 0 0,'0'3'166'0'0,"0"6"-48"0"0,0 24 271 0 0,0-23-309 0 0,0-1-49 0 0,0-8-33 0 0,0 1 1 0 0,0-1-1 0 0,0 1 1 0 0,0-1-1 0 0,1 1 1 0 0,-1 0-1 0 0,1-1 0 0 0,-1 1 1 0 0,1-1-1 0 0,0 0 1 0 0,0 1-1 0 0,-1-1 1 0 0,1 1 1 0 0,3 4 34 0 0,-1 1 49 0 0,-2-1-17 0 0,0 1 62 0 0,-1 2 90 0 0,0 6 188 0 0,1 9 285 0 0,-1-18-510 0 0,2 0-47 0 0,4 7 288 0 0,-1-4 5 0 0,-3 6 107 0 0,-3-6-277 0 0,1 3 32 0 0,0-3-41 0 0,1-1 20 0 0,2-1 78 0 0,2 1-12 0 0,0 2 65 0 0,-2 3-38 0 0,-3-6-81 0 0,0 0-91 0 0,0-2-86 0 0,0 1-34 0 0,0 12 73 0 0,0-10-36 0 0,0 0 85 0 0,0-4-52 0 0,0 0 36 0 0,0-1 15 0 0,0 0 36 0 0,0 1 39 0 0,0-1 44 0 0,0 0 45 0 0,0 0 50 0 0,0 0 53 0 0,0 0 57 0 0,0-63-268 0 0,0 58-243 0 0,0 1 0 0 0,0-1 0 0 0,0 0 0 0 0,1 1 0 0 0,-1-1 0 0 0,1 1 1 0 0,-1-1-1 0 0,1 1 0 0 0,-1-1 0 0 0,1 1 0 0 0,0-1 0 0 0,0 1 0 0 0,0-2-3 0 0,0 2 4 0 0,0-1-1 0 0,0 0 1 0 0,0 1-1 0 0,0-1 0 0 0,0 0 1 0 0,-1 0-1 0 0,1 0 1 0 0,-1 0-1 0 0,1 1 1 0 0,-1-1-1 0 0,0 0 1 0 0,1 0-1 0 0,-1-2-3 0 0,0 1 6 0 0,0-1 1 0 0,1 1-1 0 0,-1-1 0 0 0,1 1 0 0 0,0-1 0 0 0,0 1 1 0 0,0 0-1 0 0,1-2-6 0 0,4-10 3 0 0,-3 2-3 0 0,-2 9 0 0 0,0 0 0 0 0,1 0 0 0 0,-1 0 0 0 0,1 0 0 0 0,0 1 0 0 0,0-1 0 0 0,0 0 0 0 0,0 0 0 0 0,13-23 1 0 0,-11 20-4 0 0,-1 0 1 0 0,1 1 0 0 0,0 0 0 0 0,0 0-1 0 0,0 0 1 0 0,6-5 2 0 0,-5 5-17 0 0,0 1-1 0 0,1 0 1 0 0,0 0-1 0 0,0 0 1 0 0,1 0-1 0 0,-1 1 1 0 0,1 0-1 0 0,5-2 18 0 0,12-2-50 0 0,-21 6 41 0 0,1 0-1 0 0,0 1 1 0 0,0 0-1 0 0,0 0 1 0 0,1 0 0 0 0,-1 0-1 0 0,0 0 1 0 0,3 1 9 0 0,-5 0-5 0 0,-1 0 0 0 0,1 0 0 0 0,0 0 0 0 0,0 0 0 0 0,-1 1 0 0 0,1-1 0 0 0,0 1 0 0 0,-1-1 0 0 0,1 1 0 0 0,-1-1 0 0 0,1 1 0 0 0,-1 0 0 0 0,1 0 0 0 0,-1 0 0 0 0,1 0 5 0 0,6 4-12 0 0,11 3-46 0 0,6 0 50 0 0,-8-3 7 0 0,-13-3-3 0 0,0 0-1 0 0,-1 1 1 0 0,1-1-1 0 0,-1 1 1 0 0,1 0-1 0 0,-1-1 0 0 0,0 2 1 0 0,0-1-1 0 0,0 0 1 0 0,0 1-1 0 0,-1-1 1 0 0,1 1-1 0 0,-1 0 0 0 0,1 2 5 0 0,2 17 0 0 0,9-12 0 0 0,-13-10 0 0 0,0 0-1 0 0,0 0 1 0 0,0 1-1 0 0,0-1 0 0 0,0 1 1 0 0,0-1-1 0 0,0 1 0 0 0,0-1 1 0 0,0 1-1 0 0,-1 0 1 0 0,8 13-54 0 0,2 9 42 0 0,-9-23 12 0 0,-1 0 0 0 0,0 0 0 0 0,0 0 0 0 0,0 0 0 0 0,1 0 0 0 0,-1-1 0 0 0,0 1 0 0 0,1 0 0 0 0,-1 0 0 0 0,1 0 0 0 0,-1 0 0 0 0,1-1 0 0 0,-1 1 0 0 0,1 0 0 0 0,0 0 0 0 0,-1-1 0 0 0,1 1 0 0 0,0-1 0 0 0,0 1 0 0 0,5 4 0 0 0,-5-4 0 0 0,0 1 0 0 0,-1-1 0 0 0,1 1 0 0 0,-1-1 0 0 0,1 1 0 0 0,-1-1 0 0 0,0 1 0 0 0,0-1 0 0 0,0 1 0 0 0,0 0 0 0 0,0-1 0 0 0,0 1 0 0 0,-1 26 2 0 0,1-18 7 0 0,0-5 34 0 0,0 21-22 0 0,-3-20 4 0 0,-7 4-106 0 0,7-7-51 0 0,3-3 45 0 0,0 0-77 0 0,0 0-93 0 0,0 0 75 0 0,0 0-41 0 0,0 0-45 0 0,0 0-43 0 0,0 0-38 0 0,0 0-36 0 0,0 0-250 0 0,1 1-58 0 0,0-1-46 0 0,0 1-33 0 0,3 4-1385 0 0,5 4-1227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6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1 158 8840 0 0,'0'0'197'0'0,"0"0"24"0"0,0 0 19 0 0,0 3-29 0 0,1 14-161 0 0,2-7 45 0 0,0-2 68 0 0,3-1 108 0 0,-5-6-40 0 0,0 1-42 0 0,0-1-39 0 0,-1 0-32 0 0,1 1-15 0 0,-1-1-33 0 0,0 3 20 0 0,0 0-18 0 0,1-2 65 0 0,4 6 148 0 0,0 2 127 0 0,-3-4-164 0 0,-1 2 39 0 0,-1-1 7 0 0,0-5-195 0 0,-1 0 1 0 0,1 0-1 0 0,0 0 0 0 0,1 1 1 0 0,-1-1-1 0 0,0 0 0 0 0,1 0 1 0 0,-1 0-1 0 0,1 0 1 0 0,0 1-100 0 0,12 21 895 0 0,-5-9-395 0 0,-3-6-249 0 0,0 22 700 0 0,-3-27-821 0 0,7 13 249 0 0,-4-9-70 0 0,2-4-53 0 0,-7-3-240 0 0,0-1-1 0 0,1 0 1 0 0,-1 0-1 0 0,1 1 1 0 0,-1-1-1 0 0,1 0 1 0 0,-1 1-1 0 0,0-1 1 0 0,1 0 0 0 0,-1 1-1 0 0,0-1 1 0 0,1 0-1 0 0,-1 1 1 0 0,0-1-1 0 0,0 1 1 0 0,1-1-1 0 0,-1 1 1 0 0,0-1 0 0 0,0 1-1 0 0,0-1 1 0 0,0 1-1 0 0,0-1 1 0 0,1 1-1 0 0,-1-1 1 0 0,0 1-1 0 0,0-1 1 0 0,0 1 0 0 0,0-1-1 0 0,0 1 1 0 0,-1-1-1 0 0,1 1 1 0 0,0-1-16 0 0,0 14 232 0 0,0-12-59 0 0,3 1-12 0 0,7 7-2 0 0,-7-7-7 0 0,-3-3-7 0 0,0 0-1 0 0,0 0-6 0 0,0 0-29 0 0,0 0-12 0 0,0 0-1 0 0,0 0 0 0 0,-3 0-1 0 0,-4-2-25 0 0,9-3-14 0 0,1-1-5 0 0,-11 1 23 0 0,3-9-49 0 0,-5-6 45 0 0,3 7-33 0 0,0-5-32 0 0,4 9 0 0 0,-1-10-6 0 0,4 9 22 0 0,0-1 0 0 0,0 1 0 0 0,1-2-21 0 0,0-5 2 0 0,-1 6-3 0 0,1-19 3 0 0,0 28-3 0 0,-1 0 0 0 0,1 0 0 0 0,0 0 0 0 0,0 0 0 0 0,0 0 0 0 0,0 0 0 0 0,0 0 0 0 0,0 1 0 0 0,0-1 0 0 0,1 0-1 0 0,-1 1 1 0 0,1-2 1 0 0,0 2-3 0 0,-1 0 0 0 0,0 0 0 0 0,1 0 0 0 0,-1-1 0 0 0,0 1 0 0 0,0 0 0 0 0,0-1 0 0 0,0 1 0 0 0,0-1 0 0 0,-1 1 0 0 0,1-1 0 0 0,0 1 0 0 0,-1-1 0 0 0,1 0 0 0 0,-1 1 0 0 0,0-1 0 0 0,1 0 0 0 0,-1 1 0 0 0,0-1 0 0 0,0 0 3 0 0,0 0-3 0 0,0 0-1 0 0,1 1 1 0 0,-1-1-1 0 0,0 1 1 0 0,1-1 0 0 0,-1 0-1 0 0,1 1 1 0 0,-1-1-1 0 0,1 1 1 0 0,0-1-1 0 0,-1 1 1 0 0,1-1-1 0 0,0 1 1 0 0,0-1 3 0 0,4-6-32 0 0,-4 6 27 0 0,0 0-1 0 0,0 0 0 0 0,1 0 0 0 0,-1 0 0 0 0,0 0 1 0 0,1 0-1 0 0,-1 0 0 0 0,1 1 0 0 0,0-1 1 0 0,-1 1-1 0 0,1-1 0 0 0,0 1 0 0 0,0-1 0 0 0,2 0 6 0 0,3-2-15 0 0,5-8-5 0 0,-6-1-69 0 0,-5 11 75 0 0,0 1 0 0 0,-1 0 0 0 0,1-1 0 0 0,0 1 0 0 0,-1-1 0 0 0,1 1 0 0 0,0 0 1 0 0,0 0-1 0 0,0-1 0 0 0,0 1 0 0 0,0 0 0 0 0,1 0 0 0 0,-1 0 0 0 0,0 0 0 0 0,1 0 14 0 0,11-4-105 0 0,-3 1 40 0 0,12-5-52 0 0,-14 3-14 0 0,1 1 0 0 0,0 1-1 0 0,0 0 1 0 0,2-1 131 0 0,6 0-134 0 0,-12 3 88 0 0,0 1-35 0 0,-1 1-35 0 0,0 0-37 0 0,0 0-38 0 0,0 0-40 0 0,1-1-41 0 0,1-1-43 0 0,-2 1 85 0 0,2-2-66 0 0,0 0 27 0 0,-1 2 61 0 0,-2-1 4 0 0,2 1-39 0 0,-2 0 5 0 0,1 1-38 0 0,0-1-44 0 0,0 1-48 0 0,12 0-998 0 0</inkml:trace>
  <inkml:trace contextRef="#ctx0" brushRef="#br0" timeOffset="384.57">584 126 8328 0 0,'0'0'241'0'0,"0"0"0"0"0,0 3-73 0 0,1 9 166 0 0,-1-10-232 0 0,0 1 0 0 0,1-1 0 0 0,-1 0 1 0 0,1 1-1 0 0,0-1 0 0 0,0 0 1 0 0,0 0-1 0 0,0 1 0 0 0,0-1-102 0 0,4 5 256 0 0,-3-5 23 0 0,-1-1-58 0 0,0 1-52 0 0,-1 0-44 0 0,0 0-21 0 0,0 0-39 0 0,0 4 33 0 0,-1-4-26 0 0,1 0 71 0 0,0 3-19 0 0,-1 1 37 0 0,0 6 183 0 0,1 1 90 0 0,1 0 80 0 0,3-1 75 0 0,0-4-295 0 0,3 4 162 0 0,-5-1-90 0 0,-2-4-126 0 0,-1-5-161 0 0,1 1 0 0 0,0-1 1 0 0,0 0-1 0 0,0 0 0 0 0,1 0 0 0 0,-1 0 1 0 0,0 1-1 0 0,1-1 0 0 0,-1 0 0 0 0,1 1-79 0 0,4 5 231 0 0,2 4 149 0 0,-5-1-70 0 0,-2 18 565 0 0,2-23-538 0 0,7 8-34 0 0,-8-11-224 0 0,0 1 1 0 0,0-1 0 0 0,-1 1-1 0 0,1-1 1 0 0,-1 0 0 0 0,0 1-1 0 0,0 0-79 0 0,0-2 206 0 0,0-2-29 0 0,0 0-8 0 0,0 0-13 0 0,0 0-49 0 0,0 0-19 0 0,0 0-7 0 0,0 0 2 0 0,0 0 10 0 0,0 0 3 0 0,0 0 0 0 0,0 0-1 0 0,0-2-6 0 0,0-33 165 0 0,0 21-202 0 0,0 2-40 0 0,0 10-9 0 0,0 1 0 0 0,0-1 1 0 0,0 0-1 0 0,-1 0 0 0 0,1 0 1 0 0,-1 1-1 0 0,1-1 1 0 0,-1 0-1 0 0,0 1 0 0 0,0-1 1 0 0,1 1-1 0 0,-1-1 0 0 0,-1 0-3 0 0,1 1 3 0 0,0-1-1 0 0,1 1 0 0 0,-1-1 1 0 0,0 1-1 0 0,0-1 1 0 0,1 0-1 0 0,-1 1 0 0 0,1-1 1 0 0,-1 0-1 0 0,1 0 1 0 0,0 1-1 0 0,0-1 0 0 0,0 0-2 0 0,-1-5 0 0 0,1 5 0 0 0,0-1 0 0 0,0 1 0 0 0,0 0 0 0 0,0 0 0 0 0,0 0 0 0 0,1 0 0 0 0,-1-1 0 0 0,1 1 0 0 0,-1 0 0 0 0,1-1 0 0 0,1 0 0 0 0,0-1 0 0 0,0 1 0 0 0,-1-1 0 0 0,1 0 0 0 0,-1 0 0 0 0,0 0 0 0 0,0 0 0 0 0,-1 1 0 0 0,1-1 0 0 0,-1-3 0 0 0,0 5 0 0 0,0 0 0 0 0,1 0 0 0 0,-1 0 0 0 0,0 0 0 0 0,1 0 0 0 0,-1 0 0 0 0,1 0 0 0 0,-1 0 0 0 0,1 1 0 0 0,0-1 0 0 0,0 0 0 0 0,0 0 0 0 0,1-1 0 0 0,-1 2 0 0 0,0 0 0 0 0,-1-1 0 0 0,1 1 0 0 0,0-1 0 0 0,-1 1 0 0 0,1-1 0 0 0,0 1 0 0 0,-1-1 0 0 0,0 0 0 0 0,1 1 0 0 0,-1-1 0 0 0,0 0 0 0 0,0 0 0 0 0,0 0-3 0 0,0 0 0 0 0,1 0 0 0 0,-1 1 0 0 0,0-1 0 0 0,1 0 0 0 0,-1 0 0 0 0,1 1 1 0 0,0-1-1 0 0,-1 0 0 0 0,1 1 0 0 0,0-1 0 0 0,0 1 0 0 0,0-1 0 0 0,0 1 0 0 0,1 0 0 0 0,-1-1 0 0 0,0 1 0 0 0,0 0 0 0 0,1 0 3 0 0,11-16-29 0 0,-11 12 15 0 0,-1 5 9 0 0,-1-1 0 0 0,0 0 0 0 0,0 1 0 0 0,1-1 0 0 0,-1 0-1 0 0,0 1 1 0 0,1-1 0 0 0,-1 1 0 0 0,1-1 0 0 0,-1 1 0 0 0,1-1 0 0 0,-1 1 0 0 0,1-1 0 0 0,-1 1 0 0 0,1-1 0 0 0,-1 1 0 0 0,1 0 0 0 0,0-1-1 0 0,-1 1 1 0 0,1 0 0 0 0,-1 0 0 0 0,2-1 5 0 0,2-1-21 0 0,30-16-149 0 0,0 0-86 0 0,-13 7 40 0 0,1 0-44 0 0,-8 7-49 0 0,8 5-23 0 0,-13-1 171 0 0,-7 0 155 0 0,1 0-42 0 0,-1 0-43 0 0,1 0-43 0 0,-1 0-45 0 0,0 0-46 0 0,0 0-46 0 0,0 0-47 0 0,0 0-48 0 0,0 0-50 0 0,0 0-49 0 0,0 0-51 0 0,0 0-52 0 0,1 0-52 0 0,0 0-54 0 0,-1 0-54 0 0,9 0-1529 0 0,7 0-1276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5.3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348 111 8696 0 0,'0'0'197'0'0,"-2"0"24"0"0,0-1-183 0 0,0 1 0 0 0,0 0-1 0 0,1-1 1 0 0,-1 1 0 0 0,0-1-1 0 0,0 0 1 0 0,1 1 0 0 0,-1-1-1 0 0,1 0 1 0 0,-1 0 0 0 0,-1-1-38 0 0,-4-2 71 0 0,-9 1-71 0 0,15 3 0 0 0,0 0 0 0 0,1 0 0 0 0,-1 0 0 0 0,0 0 0 0 0,0 0 0 0 0,0 0 0 0 0,0 0 0 0 0,1 0 0 0 0,-1 0 0 0 0,0-1 0 0 0,0 1 0 0 0,0 0 0 0 0,1-1 0 0 0,-1 1 0 0 0,0-1 0 0 0,-2-4 9 0 0,1 0 58 0 0,-27-11 818 0 0,22 14-633 0 0,-12 0 285 0 0,10 3-257 0 0,2-1 35 0 0,-1 0 106 0 0,-2 0-87 0 0,-3-1-67 0 0,-2 1-47 0 0,3 1-53 0 0,4 2-59 0 0,3 8 38 0 0,-2-7-53 0 0,7-4-88 0 0,-1 0 1 0 0,1 1 0 0 0,-1-1-1 0 0,1 0 1 0 0,-1 0-1 0 0,1 1 1 0 0,0-1-1 0 0,-1 0 1 0 0,1 1 0 0 0,0-1-1 0 0,-1 1 1 0 0,1-1-1 0 0,0 0 1 0 0,-1 1 0 0 0,1-1-1 0 0,0 1 1 0 0,0-1-1 0 0,0 1 1 0 0,-1-1 0 0 0,1 1-1 0 0,0-1 1 0 0,0 1-1 0 0,0-1 1 0 0,0 1-1 0 0,0-1 1 0 0,0 1 0 0 0,0-1-1 0 0,0 1 1 0 0,0-1-1 0 0,0 1 1 0 0,0-1 0 0 0,0 1-6 0 0,0 0 10 0 0,0 0-1 0 0,0 0 1 0 0,0 0 0 0 0,0 0 0 0 0,-1 0 0 0 0,1 0 0 0 0,0 0 0 0 0,-1-1 0 0 0,1 1 0 0 0,-1 0 0 0 0,1 0 0 0 0,-1 0 0 0 0,1 0 0 0 0,-1-1 0 0 0,0 1 0 0 0,1 0-1 0 0,-1 0 1 0 0,0-1 0 0 0,1 1 0 0 0,-1-1 0 0 0,0 1 0 0 0,0 0 0 0 0,0-1 0 0 0,0 0 0 0 0,0 1 0 0 0,1-1 0 0 0,-2 1-10 0 0,-13 9 110 0 0,10-4-71 0 0,0-1 0 0 0,1 1 0 0 0,0 0-1 0 0,-3 5-38 0 0,0 0 41 0 0,5-7-19 0 0,-1 1 1 0 0,1-1-1 0 0,-1 1 0 0 0,1 0 0 0 0,1-1 0 0 0,-1 3-22 0 0,0-2 18 0 0,0 0 0 0 0,0 0 0 0 0,0-1 1 0 0,0 1-1 0 0,0-1 0 0 0,-2 3-18 0 0,-9 16 56 0 0,10-2 16 0 0,3-19-68 0 0,0-1 1 0 0,0 1 0 0 0,-1 0-1 0 0,1-1 1 0 0,0 1 0 0 0,-1-1 0 0 0,1 1-1 0 0,-1-1 1 0 0,0 1 0 0 0,1-1 0 0 0,-1 0-1 0 0,0 1 1 0 0,0-1-5 0 0,-5 12 16 0 0,5-10-10 0 0,0 0-1 0 0,0 0 1 0 0,1 0 0 0 0,-1 0-1 0 0,1 0 1 0 0,0 0 0 0 0,0 0 0 0 0,0 0-1 0 0,0 0 1 0 0,1 0 0 0 0,-1-1-1 0 0,1 1 1 0 0,0 0 0 0 0,0 1-6 0 0,5 8 58 0 0,1 1 50 0 0,-3-7-13 0 0,1 1 1 0 0,-1-1 0 0 0,1 0 0 0 0,0 0-1 0 0,3 2-95 0 0,11 7 157 0 0,7 1-123 0 0,-1 0-67 0 0,-21-15 15 0 0,4 0 10 0 0,17 7 55 0 0,-8-5 13 0 0,-1-1 21 0 0,2-2 38 0 0,-8 0-45 0 0,0 0-34 0 0,31 0-26 0 0,-39 0-16 0 0,1 1 1 0 0,-1-2 0 0 0,1 1-1 0 0,-1 0 1 0 0,1 0 0 0 0,-1-1-1 0 0,1 1 1 0 0,-1-1 0 0 0,1 0-1 0 0,-1 0 1 0 0,0 0 0 0 0,0 0-1 0 0,1 0 1 0 0,-1-1 0 0 0,0 1-1 0 0,0-1 1 0 0,0 1 0 0 0,0-1 1 0 0,9-12-120 0 0,1 11 39 0 0,-9 2 63 0 0,-1 1 1 0 0,0-1 0 0 0,1 0 0 0 0,-1 0-1 0 0,0 1 1 0 0,0-1 0 0 0,0-1 0 0 0,1 1-1 0 0,-1 0 1 0 0,0 0 0 0 0,0-1 0 0 0,1-1 17 0 0,0 0 25 0 0,0 1-38 0 0,3-2-119 0 0,0 0-115 0 0,0 1-87 0 0,-3 2 63 0 0,1-1 0 0 0,-1 0 1 0 0,0 0-1 0 0,0-1 0 0 0,0 1 0 0 0,1-2 271 0 0,12-11-1202 0 0</inkml:trace>
  <inkml:trace contextRef="#ctx0" brushRef="#br0" timeOffset="402.3">506 0 6072 0 0,'13'13'133'0'0,"-10"-10"23"0"0,-3-3 12 0 0,2 0-23 0 0,-1 0-144 0 0,-1 0 0 0 0,1 0 0 0 0,-1 0 0 0 0,0 0-1 0 0,1 0 1 0 0,-1 0 0 0 0,0 0 0 0 0,1 0 0 0 0,-1 0-1 0 0,0 0 1 0 0,1 0 0 0 0,-1 0 0 0 0,1 0 0 0 0,-1 0 0 0 0,0 0-1 0 0,1 0 1 0 0,-1 0 0 0 0,0 0 0 0 0,1 1 0 0 0,-1-1-1 0 0,0 0 1 0 0,1 0 0 0 0,-1 0 0 0 0,0 1 0 0 0,0-1-1 0 0,1 0 1 0 0,-1 1 0 0 0,0-1 0 0 0,0 0 0 0 0,1 0-1 0 0,-1 1 1 0 0,0-1 0 0 0,0 0 0 0 0,0 1 0 0 0,0-1-1 0 0,1 0 1 0 0,-1 1 0 0 0,0-1 0 0 0,0 1 0 0 0,0-1-1 0 0,-6 17-9 0 0,0-5 29 0 0,4-1 50 0 0,2 9 562 0 0,0-1-70 0 0,0 3 49 0 0,0 12 257 0 0,2-22-487 0 0,3-3-71 0 0,1 4 26 0 0,-5 4-23 0 0,-1-9-162 0 0,1 0 41 0 0,0-2-30 0 0,1 0 34 0 0,2 2 33 0 0,2 2 111 0 0,0 6 85 0 0,-5-13-364 0 0,0 0 0 0 0,0-1 0 0 0,1 1 0 0 0,-1 0 0 0 0,1-1 1 0 0,-1 1-1 0 0,1-1 0 0 0,0 1-61 0 0,14 7 461 0 0,-14-7-405 0 0,0-1 1 0 0,-1 1-1 0 0,1-1 0 0 0,-1 1 0 0 0,1-1 0 0 0,-1 1 0 0 0,0 0 1 0 0,0 0-57 0 0,1 3 119 0 0,-2-5-99 0 0,0-1-1 0 0,0 1 1 0 0,0 0 0 0 0,1-1-1 0 0,-1 1 1 0 0,0-1 0 0 0,0 1-1 0 0,0-1 1 0 0,1 1 0 0 0,-1-1-1 0 0,0 1 1 0 0,0-1 0 0 0,1 1-1 0 0,-1-1 1 0 0,0 1-1 0 0,1-1 1 0 0,-1 0 0 0 0,1 1-1 0 0,-1-1 1 0 0,1 1 0 0 0,-1-1-1 0 0,1 0 1 0 0,-1 0 0 0 0,1 1-1 0 0,-1-1 1 0 0,1 0 0 0 0,-1 0-1 0 0,1 0 1 0 0,-1 1-1 0 0,1-1 1 0 0,-1 0 0 0 0,1 0-1 0 0,0 0-19 0 0,5 2 111 0 0,20 8 247 0 0,-22-8-306 0 0,8 3 243 0 0,-11-5-279 0 0,-1 1 0 0 0,0-1 0 0 0,1 1 0 0 0,-1-1 0 0 0,0 1 1 0 0,0-1-1 0 0,0 0 0 0 0,0 1 0 0 0,1-1 0 0 0,-1 1 0 0 0,0-1 0 0 0,0 1 0 0 0,0-1 0 0 0,0 1 0 0 0,0-1 0 0 0,0 1 0 0 0,0-1 0 0 0,0 1-16 0 0,2 5 293 0 0,1-5-244 0 0,0 1 0 0 0,0 0-1 0 0,1-1 1 0 0,-1 1 0 0 0,0-1 0 0 0,0 0 0 0 0,1 0 0 0 0,-1 0-1 0 0,1-1 1 0 0,-1 1 0 0 0,1-1 0 0 0,-1 0 0 0 0,1 0 0 0 0,-1 0-1 0 0,4 0-48 0 0,-6 0 14 0 0,-1 0-11 0 0,0 0-1 0 0,0 0 1 0 0,1 0-1 0 0,-1 0 0 0 0,0 0 1 0 0,0 0-1 0 0,0 0 1 0 0,0 0-1 0 0,0 0 0 0 0,0 0 1 0 0,0 0-1 0 0,0 0 1 0 0,0 0-1 0 0,0 0 0 0 0,1 0 1 0 0,-1 0-1 0 0,0 0 0 0 0,0 0 1 0 0,0 0-1 0 0,0 0 1 0 0,0 0-1 0 0,0 0 0 0 0,0 0 1 0 0,0 0-1 0 0,0 0 1 0 0,0-1-1 0 0,0 1 0 0 0,1 0 1 0 0,-1 0-1 0 0,0 0 0 0 0,0 0 1 0 0,0 0-1 0 0,0 0 1 0 0,0 0-1 0 0,0 0 0 0 0,0 0 1 0 0,0 0-1 0 0,0 0 1 0 0,0 0-1 0 0,0 0 0 0 0,0-1 1 0 0,0 1-1 0 0,0 0 0 0 0,0 0 1 0 0,0 0-1 0 0,0 0 1 0 0,0 0-1 0 0,0 0 0 0 0,0 0 1 0 0,0 0-1 0 0,0 0 1 0 0,0 0-1 0 0,0-1 0 0 0,0 1 1 0 0,0 0-1 0 0,0 0 1 0 0,0 0-4 0 0,0 0 6 0 0,0-1 0 0 0,0 1 0 0 0,0-1 0 0 0,0 1-1 0 0,0-1 1 0 0,0 1 0 0 0,0 0 0 0 0,0-1-1 0 0,0 1 1 0 0,0-1 0 0 0,0 1 0 0 0,0-1 0 0 0,0 1-1 0 0,0 0 1 0 0,1-1 0 0 0,-1 1 0 0 0,0-1-1 0 0,0 1 1 0 0,1 0 0 0 0,-1-1 0 0 0,0 1 0 0 0,0 0-1 0 0,1-1 1 0 0,-1 1 0 0 0,0 0 0 0 0,1 0-1 0 0,-1-1 1 0 0,0 1 0 0 0,1 0 0 0 0,-1 0 0 0 0,1-1-1 0 0,-1 1 1 0 0,0 0 0 0 0,1 0 0 0 0,-1 0-1 0 0,1 0 1 0 0,-1 0 0 0 0,1 0 0 0 0,-1 0-1 0 0,0 0 1 0 0,1 0 0 0 0,-1 0 0 0 0,1 0 0 0 0,-1 0-1 0 0,1 0 1 0 0,-1 0 0 0 0,1 0-5 0 0,1 0 17 0 0,-1 0-1 0 0,1 0 1 0 0,0 0 0 0 0,0-1-1 0 0,0 1 1 0 0,-1 0 0 0 0,1-1-1 0 0,0 0 1 0 0,0 0-17 0 0,7-5 101 0 0,5-8 149 0 0,2-1-25 0 0,-7 8-180 0 0,2 3-18 0 0,-10 3-27 0 0,0 1 0 0 0,0 0 0 0 0,0-1 1 0 0,0 1-1 0 0,0-1 0 0 0,0 1 0 0 0,0-1 0 0 0,0 0 0 0 0,0 1 0 0 0,0-1 0 0 0,0 0 0 0 0,0 0 0 0 0,0 0 0 0 0,0 0 0 0 0,-1 0 0 0 0,1 1 0 0 0,0-1 0 0 0,0-1 0 0 0,3-9 0 0 0,-3 9-2 0 0,0 0 0 0 0,1 0-1 0 0,-1-1 1 0 0,0 1 0 0 0,0 0-1 0 0,1 0 1 0 0,0 0-1 0 0,-1 0 1 0 0,1 0 2 0 0,-1 1-2 0 0,13-13-91 0 0,-5 1-66 0 0,-3-2-49 0 0,-4-5-35 0 0,-1 4 104 0 0,6 1 47 0 0,-1-1 11 0 0,-5 0-41 0 0,-1-4-20 0 0,0-5 30 0 0,2 12 35 0 0,3 9 3 0 0,1-2-20 0 0,-5 4 79 0 0,0-1 0 0 0,-1 0 0 0 0,1 0 0 0 0,-1 0 0 0 0,0 0 0 0 0,0 0 1 0 0,0-1 14 0 0,1 2-26 0 0,1 4-10 0 0,8 11-42 0 0,-7-8 55 0 0,-3-4 20 0 0,0-1 1 0 0,0 1-1 0 0,1 0 0 0 0,-1-1 1 0 0,0 1-1 0 0,1 0 0 0 0,-1-1 1 0 0,1 1-1 0 0,-1-1 0 0 0,0 1 1 0 0,1-1-1 0 0,-1 1 0 0 0,1-1 1 0 0,0 1-1 0 0,-1-1 0 0 0,1 0 1 0 0,-1 1-1 0 0,1-1 0 0 0,0 0 1 0 0,-1 1-1 0 0,1-1 0 0 0,0 0 3 0 0,4 3 2 0 0,-4-3-2 0 0,0 0 0 0 0,0 1 1 0 0,-1 0-1 0 0,1-1 1 0 0,0 1-1 0 0,0-1 1 0 0,0 1-1 0 0,-1 0 1 0 0,1 0-1 0 0,0-1 1 0 0,-1 1-1 0 0,1 0 1 0 0,-1 0-1 0 0,1 0 0 0 0,0 1-3 0 0,-1 0-1 0 0,1 0 0 0 0,-1 0 1 0 0,1 0-1 0 0,-1 0 1 0 0,0 0-1 0 0,0 0 1 0 0,0 1-1 0 0,0 0 4 0 0,0 0-4 0 0,0-1 1 0 0,0 1-1 0 0,0-1 0 0 0,0 1 0 0 0,0-1 0 0 0,1 0 0 0 0,-1 1 0 0 0,1-1 0 0 0,0 1 1 0 0,0 0 3 0 0,3 5 0 0 0,8 18 0 0 0,4 22 0 0 0,-6-22 10 0 0,-7-8 43 0 0,-3-17-46 0 0,0 1 0 0 0,0-1 1 0 0,0 1-1 0 0,0-1 0 0 0,0 1 0 0 0,0-1 1 0 0,1 0-1 0 0,-1 1 0 0 0,1-1 1 0 0,-1 1-8 0 0,16 27 132 0 0,-5-24-120 0 0,-6 6-12 0 0,6-6 0 0 0,-10-4-91 0 0,0 1 57 0 0,0-1 49 0 0,0 2 72 0 0,0-1 22 0 0,0-1-98 0 0,0 0-75 0 0,1 0-93 0 0,-1-1-62 0 0,1 1-94 0 0,1-1-109 0 0,0 0-123 0 0,-3 0 191 0 0,0 0-54 0 0,0 0-48 0 0,0 0-42 0 0,0 0-148 0 0,0 0-41 0 0,0 0-178 0 0,0 0-478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06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64 2880 0 0,'0'0'65'0'0,"0"0"7"0"0,0 0 7 0 0,-2 0-12 0 0,0 0-15 0 0,1 0-33 0 0,0 0-41 0 0,0 0-88 0 0,0 0 118 0 0,-2 0 44 0 0,0 0 44 0 0,-1 0 58 0 0,-2 0 66 0 0,-1 0 79 0 0,7 2 114 0 0,0 0-355 0 0,-1-1 73 0 0,1 1 64 0 0,0 0 53 0 0,-1 2 352 0 0,-3 5 1006 0 0,2-7-1171 0 0,0 1-75 0 0,0-2-193 0 0,1 0-42 0 0,-1 0-50 0 0,1 0-54 0 0,1 6 568 0 0,0 0-87 0 0,0 0-77 0 0,0 0-65 0 0,0 3 53 0 0,0 0-79 0 0,0 23 573 0 0,0-26-682 0 0,0 0 33 0 0,0 2-22 0 0,1-2-66 0 0,2 0-29 0 0,1 1-2 0 0,0 1-1 0 0,-2-2-1 0 0,-1 0 29 0 0,0 2 65 0 0,-1-2-23 0 0,0 0-37 0 0,2 7 79 0 0,2 0-70 0 0,5 4-23 0 0,-3-10-73 0 0,1 4 85 0 0,-4 2 37 0 0,0 2-21 0 0,10 0 3 0 0,0 0-10 0 0,-8-6-61 0 0,-4-7-95 0 0,0-1 1 0 0,0 0-1 0 0,0 0 0 0 0,0 0 1 0 0,1 1-1 0 0,-1-1 0 0 0,1 0 1 0 0,0-1-1 0 0,-1 1-22 0 0,3 2 14 0 0,1 0 39 0 0,10 12 218 0 0,-10-11-195 0 0,-2-2 79 0 0,-3-3 5 0 0,0 0 0 0 0,3 0 10 0 0,7 0 38 0 0,-7 0 16 0 0,-3 0 6 0 0,0-9-10 0 0,0-1-39 0 0,0-11 77 0 0,0 1-119 0 0,0 4-94 0 0,0 14-41 0 0,0 0-1 0 0,0 1 1 0 0,0-1 0 0 0,0 0-1 0 0,1 1 1 0 0,-1-1-1 0 0,0 0 1 0 0,1 1 0 0 0,0-1-1 0 0,-1 1 1 0 0,1-1 0 0 0,0 1-1 0 0,0-1 1 0 0,0 0-4 0 0,5-10 2 0 0,-4 2-2 0 0,-1 1 0 0 0,-1-1 0 0 0,1 0 0 0 0,-1 1 0 0 0,-1-2 0 0 0,1-4 0 0 0,0 12 0 0 0,0 0 0 0 0,0-1 0 0 0,0 1 0 0 0,1 0 0 0 0,0 0 0 0 0,0 0 0 0 0,0-1 0 0 0,0 1 0 0 0,1-3 0 0 0,4-9 0 0 0,-4 3 0 0 0,-1 9 0 0 0,0-1 0 0 0,0 0 0 0 0,0 0 0 0 0,1 0 0 0 0,-1 1 0 0 0,1-1 0 0 0,0 1 0 0 0,0-1 0 0 0,1-1 0 0 0,-1 2 0 0 0,0-1 0 0 0,0 0 0 0 0,-1 0 0 0 0,1 0 0 0 0,-1 0 0 0 0,0 0 0 0 0,0-2 0 0 0,0 3 0 0 0,-1-1 0 0 0,1 1 0 0 0,0-1 0 0 0,0 1 0 0 0,1 0 0 0 0,-1-1 0 0 0,1 1 0 0 0,-1 0 0 0 0,1 0 0 0 0,0 0 0 0 0,0 0 0 0 0,2-1 0 0 0,4-3 0 0 0,-4 2 0 0 0,1 1 0 0 0,-1-1 0 0 0,0 0 0 0 0,2-3 0 0 0,0-3 0 0 0,-6 10 0 0 0,0 0 0 0 0,1 0 0 0 0,-1 0 0 0 0,1 1 0 0 0,-1-1 1 0 0,1 0-1 0 0,-1 0 0 0 0,1 0 0 0 0,-1 0 0 0 0,1 1 0 0 0,0-1 0 0 0,0 0 0 0 0,0 0 0 0 0,33-18-13 0 0,-17 15-39 0 0,14 5 44 0 0,-19-1-2 0 0,-7 3-33 0 0,24 26 32 0 0,-13-11 11 0 0,47 87 0 0 0,-56-94 0 0 0,0 1 0 0 0,4 11 0 0 0,-2-3 0 0 0,2-2 11 0 0,-6 9 32 0 0,1-14-33 0 0,-5-12-10 0 0,0 1 0 0 0,0-1 0 0 0,0 0 0 0 0,-1 1 0 0 0,1-1 0 0 0,-1 1 0 0 0,1-1 0 0 0,-1 1 0 0 0,1 0 0 0 0,-1-1 0 0 0,0 1 0 0 0,0-1 0 0 0,0 1 0 0 0,0 10-4 0 0,0 5 34 0 0,0 14 98 0 0,0-28-34 0 0,0-3 2 0 0,0 0-2 0 0,0 0-12 0 0,0 0-2 0 0,0 0 0 0 0,-1-4-2 0 0,2-5-75 0 0,-1 6 7 0 0,0-27 89 0 0,0 12-81 0 0,0 6-7 0 0,0 9 0 0 0,0 1 1 0 0,0 0-1 0 0,1-1 0 0 0,-1 1 1 0 0,1-1-1 0 0,-1 1 0 0 0,1 0 1 0 0,0 0-1 0 0,0-1 0 0 0,0 1 1 0 0,0 0-1 0 0,1-2-11 0 0,8-17 133 0 0,0 1-22 0 0,5 0-71 0 0,3 0-86 0 0,2 1-96 0 0,-7 6-30 0 0,-4 5 75 0 0,3 2 47 0 0,22-7 26 0 0,-29 11 16 0 0,20-2-47 0 0,12 5 30 0 0,-20 0-8 0 0,-15-1 32 0 0,0 0 1 0 0,-1 0-1 0 0,1 0 0 0 0,0 0 1 0 0,-1 0-1 0 0,1 1 0 0 0,0-1 1 0 0,-1 1-1 0 0,1-1 0 0 0,-1 1 1 0 0,1 0-1 0 0,-1-1 0 0 0,1 1 0 0 0,-1 0 1 0 0,2 1 0 0 0,4 3-1 0 0,4 0 1 0 0,0 0 0 0 0,0 1 0 0 0,0 0 0 0 0,7 7 0 0 0,-14-11 0 0 0,-1 1 0 0 0,0 0 0 0 0,0 1 0 0 0,0-1 0 0 0,0 0 0 0 0,0 1 0 0 0,-1 0 0 0 0,1-1 0 0 0,-1 1 0 0 0,0 0 0 0 0,0 0 0 0 0,1 4 0 0 0,8 12 0 0 0,-9-18 0 0 0,0 1 0 0 0,0 0 0 0 0,0 0 0 0 0,-1 0 0 0 0,1 0 0 0 0,-1 0 0 0 0,1 0 0 0 0,-1 1 0 0 0,0-1 0 0 0,-1 0 0 0 0,1 1 0 0 0,0-1 0 0 0,-1 42 0 0 0,0-43 0 0 0,0 0 0 0 0,0 0 0 0 0,0 0 0 0 0,0 0 0 0 0,1 0 0 0 0,-1 0 0 0 0,1-1 0 0 0,0 1 0 0 0,-1 0 0 0 0,1 0 0 0 0,0 0 0 0 0,0-1-1 0 0,1 2 1 0 0,-1-1 1 0 0,0-1 0 0 0,0 1 0 0 0,-1-1 0 0 0,1 0 0 0 0,0 1 0 0 0,-1 0 0 0 0,1-1 0 0 0,-1 1-1 0 0,1-1 1 0 0,-1 1 0 0 0,0 0 0 0 0,0-1 0 0 0,0 2-1 0 0,0 24 44 0 0,0 4-139 0 0,0-31 90 0 0,0 1 0 0 0,0-1 0 0 0,0 0-1 0 0,0 0 1 0 0,0 1 0 0 0,0-1-1 0 0,0 0 1 0 0,0 1 0 0 0,0-1 0 0 0,0 0-1 0 0,0 1 1 0 0,0-1 0 0 0,1 0-1 0 0,-1 1 1 0 0,0-1 0 0 0,0 0 0 0 0,0 1-1 0 0,0-1 1 0 0,0 0 0 0 0,1 0 0 0 0,-1 1-1 0 0,0-1 1 0 0,0 0 0 0 0,0 0-1 0 0,1 1 1 0 0,-1-1 5 0 0,2 2-8 0 0,0 0-39 0 0,-1 0-33 0 0,1-1-49 0 0,-1 1-25 0 0,-1-1-49 0 0,1 1-54 0 0,0 0-62 0 0,0-1 1 0 0,-1 1-50 0 0,1 0-55 0 0,-1 0-58 0 0,1 0-63 0 0,-1-1-65 0 0,0 2-70 0 0,0-1-74 0 0,0 4-1536 0 0,0 3-1304 0 0</inkml:trace>
  <inkml:trace contextRef="#ctx0" brushRef="#br0" timeOffset="538.76">1594 95 8232 0 0,'-2'0'182'0'0,"-6"0"-45"0"0,-15 1 179 0 0,9-5-135 0 0,6 0-138 0 0,6 3-43 0 0,1 0-1 0 0,0 0 1 0 0,-1 0 0 0 0,1 0 0 0 0,-1 0-1 0 0,1 1 1 0 0,-1-1 0 0 0,0 1 0 0 0,1-1 0 0 0,-1 1-1 0 0,1 0 1 0 0,-1-1 0 0 0,0 1 0 0 0,0 0 0 0 0,-10 1 38 0 0,3-1 35 0 0,0 0 39 0 0,0-1 40 0 0,-2-1 43 0 0,4-2 17 0 0,-5-2 22 0 0,2 3-20 0 0,2 3 37 0 0,1 2 92 0 0,-3 3-28 0 0,2-2-70 0 0,-2 0-25 0 0,-7-1 17 0 0,3 0 18 0 0,1 5 23 0 0,1-1-30 0 0,1-5-30 0 0,-4 2 55 0 0,2 5-51 0 0,-10 16 145 0 0,11-12-168 0 0,9-8-152 0 0,0 0 0 0 0,0 0 0 0 0,0-1 0 0 0,1 2 0 0 0,-1-1 0 0 0,1 1-47 0 0,-11 16 137 0 0,4 1-47 0 0,0 1 36 0 0,3-10-57 0 0,4-10-54 0 0,1 0 0 0 0,0 0 0 0 0,1 0 0 0 0,-1 0 1 0 0,0 0-1 0 0,1 0 0 0 0,-1 3-15 0 0,1 20 131 0 0,0-4 18 0 0,0 14 117 0 0,1-20-89 0 0,3-4-57 0 0,7 6 3 0 0,2 1-70 0 0,-8-8-18 0 0,-3-6-32 0 0,0 0 1 0 0,0 0 0 0 0,1-1-1 0 0,0 1 1 0 0,0-1-1 0 0,0 0 1 0 0,0 0-1 0 0,0 0 1 0 0,5 3-4 0 0,9-1 39 0 0,-8-4-13 0 0,28 14 120 0 0,-31-13-134 0 0,1-1 1 0 0,0 0 0 0 0,0 0-1 0 0,0-1 1 0 0,0 0 0 0 0,0 0-1 0 0,0 0 1 0 0,0-1 0 0 0,1 0-1 0 0,-1-1 1 0 0,0 1-1 0 0,1-2-11 0 0,8-2 14 0 0,11-3 26 0 0,-7 5 32 0 0,1-1 63 0 0,-14 1-63 0 0,-1 0-1 0 0,0-1 1 0 0,0 0 0 0 0,2 0-73 0 0,23-17 308 0 0,-12 6-138 0 0,0 1-57 0 0,-14 9-63 0 0,0 1 0 0 0,0-2-1 0 0,0 1 1 0 0,2-4-50 0 0,-3 4 44 0 0,0-1 1 0 0,1 1 0 0 0,0 0 0 0 0,3-2-45 0 0,1 1 27 0 0,-8 4-24 0 0,1 0 0 0 0,-1 0 0 0 0,1 0 0 0 0,-1 0 0 0 0,1 0 0 0 0,-1 0 0 0 0,0 0 0 0 0,0-1 0 0 0,1 1 0 0 0,-1 0 0 0 0,0-1 0 0 0,0 1 0 0 0,0-1 0 0 0,0 1 0 0 0,-1-1 0 0 0,1 0 0 0 0,0 1 0 0 0,-1-1 0 0 0,1 0-1 0 0,0 0-2 0 0,9-17 36 0 0,-7 15-28 0 0,0-1 1 0 0,0 1-1 0 0,-1 0 0 0 0,0-1 1 0 0,1-2-9 0 0,0-8 46 0 0,-2 2 52 0 0,-1-1 0 0 0,-1-9-98 0 0,-2-1 40 0 0,-11-5-173 0 0,-5 3-119 0 0,-4 1-122 0 0,-2 2-126 0 0,11 10 166 0 0,1 0-40 0 0,-3 0-157 0 0,3 8-56 0 0,13 4 544 0 0,-1 0 1 0 0,1 0-1 0 0,0 1 0 0 0,-1-1 0 0 0,1 0 1 0 0,0 0-1 0 0,0 0 0 0 0,-1 0 0 0 0,1 1 1 0 0,0-1-1 0 0,0 0 0 0 0,0 0 0 0 0,0 0 1 0 0,0 0 42 0 0</inkml:trace>
  <inkml:trace contextRef="#ctx0" brushRef="#br0" timeOffset="903.83">1989 64 10536 0 0,'0'0'233'0'0,"0"0"39"0"0,0 0 17 0 0,0 0-27 0 0,0 0-197 0 0,0 2-37 0 0,0 6-19 0 0,0 13 73 0 0,-1-14 74 0 0,1 3 142 0 0,3 5 225 0 0,2-7-244 0 0,1 2 118 0 0,-4 3 86 0 0,0-1-102 0 0,3-3-86 0 0,2 4 19 0 0,-6-6-195 0 0,0 2 43 0 0,-1 20 450 0 0,0-11-263 0 0,0-7-170 0 0,1-2-83 0 0,1-2-61 0 0,4 5 140 0 0,-1-2-1 0 0,-3 5 40 0 0,-2-3-88 0 0,0 3 60 0 0,0 2 60 0 0,0-1 58 0 0,1-9-173 0 0,0 0-33 0 0,5 3 28 0 0,-5-9-112 0 0,0 1 0 0 0,0-1-1 0 0,0 1 1 0 0,-1 0 0 0 0,1-1 0 0 0,0 1 0 0 0,-1 0 0 0 0,1-1 0 0 0,-1 1-1 0 0,0 0 1 0 0,1 0 0 0 0,-1-1 0 0 0,0 1-14 0 0,0 1 117 0 0,0-1-69 0 0,0 2-74 0 0,0 1-119 0 0,0-2 116 0 0,0 0 61 0 0,0-1 92 0 0,0 1 87 0 0,0-1 117 0 0,0-1-113 0 0,0 0 36 0 0,0 1 40 0 0,0-1 43 0 0,-3-1-188 0 0,3 0-140 0 0,-1 0 0 0 0,1 0 0 0 0,-1 0 0 0 0,1 0 0 0 0,-1 0 0 0 0,1 0 0 0 0,-1 0 0 0 0,1 0 0 0 0,-1 0 0 0 0,1 0 0 0 0,-1-1 0 0 0,1 1 0 0 0,0 0 0 0 0,-1 0 0 0 0,1 0 0 0 0,-1-1 0 0 0,1 1 0 0 0,0 0 0 0 0,-1 0 0 0 0,1-1 0 0 0,-1 1 0 0 0,1 0 0 0 0,0-1 0 0 0,0 1 0 0 0,-1 0 0 0 0,1-1 0 0 0,0 1 0 0 0,0-1 0 0 0,-1 1-5 0 0,0-15 97 0 0,2 13-96 0 0,-1-1 1 0 0,0 1-1 0 0,0 0 0 0 0,0 0 1 0 0,0 0-1 0 0,-1-1 0 0 0,1 1 1 0 0,-1 0-1 0 0,1 0 1 0 0,-1 0-1 0 0,0 0-2 0 0,-4-6 21 0 0,4 6-19 0 0,1 1 1 0 0,-1-1-1 0 0,0 1 0 0 0,0-1 0 0 0,0 1 1 0 0,1-1-1 0 0,-1 1 0 0 0,1-1 1 0 0,-1 1-1 0 0,1-1 0 0 0,0 0 1 0 0,-1 1-1 0 0,1-1 0 0 0,0 0-2 0 0,0-61 115 0 0,0-3-86 0 0,0 64-29 0 0,0-1 1 0 0,0 0-1 0 0,1 1 0 0 0,-1-1 0 0 0,1 0 0 0 0,-1 1 0 0 0,1-1 0 0 0,0 1 0 0 0,0-1 0 0 0,0 1 0 0 0,1-2 0 0 0,1-1-2 0 0,1 0 0 0 0,0 1-1 0 0,0-1 1 0 0,0 1 0 0 0,1-1 2 0 0,2-3-22 0 0,-3 5 15 0 0,-1 0 0 0 0,0 0 0 0 0,0 0 0 0 0,0-1 0 0 0,0 0 0 0 0,0 0 7 0 0,7-13-45 0 0,-9 16 44 0 0,0 1 0 0 0,0-1-1 0 0,0 0 1 0 0,0 0 0 0 0,0 1 0 0 0,0-1 0 0 0,1 0 0 0 0,-1 1 0 0 0,0-1 0 0 0,0 1 0 0 0,0 0 0 0 0,1-1 0 0 0,-1 1 1 0 0,23-9-61 0 0,-4-4 24 0 0,4 0-48 0 0,-2 4-24 0 0,-5-1 41 0 0,7-3-11 0 0,-6 8-7 0 0,-14 4 65 0 0,0-1 0 0 0,0 1 0 0 0,0-1 0 0 0,-1 1 0 0 0,1-1 0 0 0,3-2 21 0 0,13-8-121 0 0,23-5-242 0 0,-40 16 314 0 0,-1 0-1 0 0,1 1 0 0 0,0 0 0 0 0,-1-1 0 0 0,1 1 1 0 0,0 0-1 0 0,0 0 0 0 0,1 1 50 0 0,8-1-241 0 0,-6-1 81 0 0,0-1-37 0 0,-2-1 4 0 0,0 1-46 0 0,1-1-125 0 0,0 0-74 0 0,1 1-79 0 0,1 1-81 0 0,9 1-764 0 0</inkml:trace>
  <inkml:trace contextRef="#ctx0" brushRef="#br0" timeOffset="1438.84">2762 237 7344 0 0,'0'0'165'0'0,"0"0"22"0"0,0 0 9 0 0,2 0-20 0 0,1 0-150 0 0,3 0-19 0 0,1 0 30 0 0,6 0 38 0 0,-10 0 9 0 0,4 0 147 0 0,0 0 39 0 0,12-2 661 0 0,-9 0-382 0 0,-4-1-228 0 0,-1 0-98 0 0,-1 0-53 0 0,-3 2 35 0 0,1 0-38 0 0,0-1 67 0 0,1 1-91 0 0,1 1-84 0 0,0 0-18 0 0,-2 0 67 0 0,6-5 94 0 0,2-1 80 0 0,4 4 67 0 0,-6 1-221 0 0,-1-2 60 0 0,9-10 537 0 0,-8 6-401 0 0,-4 4-197 0 0,0 1-35 0 0,9-4 176 0 0,-8-4-48 0 0,2 5-74 0 0,-6 5-137 0 0,-1 0-1 0 0,0 0 1 0 0,1-1-1 0 0,-1 1 0 0 0,0 0 1 0 0,1 0-1 0 0,-1-1 1 0 0,0 1-1 0 0,1 0 0 0 0,-1 0 1 0 0,0-1-1 0 0,1 1 1 0 0,-1 0-1 0 0,0-1 0 0 0,0 1 1 0 0,1-1-1 0 0,-1 1 1 0 0,0 0-1 0 0,0-1 0 0 0,0 1 1 0 0,0-1-1 0 0,0 1 1 0 0,1 0-1 0 0,-1-1 0 0 0,0 1 1 0 0,0-1-1 0 0,0 1 1 0 0,0 0-1 0 0,0-1 0 0 0,0 1 1 0 0,0-1-9 0 0,0-2 152 0 0,8 3 17 0 0,-5-2-51 0 0,-4 0-44 0 0,-1-2-38 0 0,-4-3-46 0 0,6 5 9 0 0,-1 1 1 0 0,0-1 0 0 0,1 0 0 0 0,0 1 0 0 0,-1-1 0 0 0,1 0 0 0 0,0 1 0 0 0,0-1 0 0 0,0 0 0 0 0,0 1 0 0 0,-2-9 23 0 0,1 9-19 0 0,1 1 0 0 0,-1 0 0 0 0,0-1 1 0 0,1 1-1 0 0,-1-1 0 0 0,1 1 0 0 0,-1 0 1 0 0,0 0-1 0 0,1-1 0 0 0,-1 1 0 0 0,0 0 1 0 0,1 0-1 0 0,-1 0 0 0 0,0 0 0 0 0,1 0 0 0 0,-1 0 1 0 0,0 0-1 0 0,1 0 0 0 0,-1 0-4 0 0,0 0 6 0 0,0 0 1 0 0,0 0-1 0 0,1 0 0 0 0,-1 0 1 0 0,0 0-1 0 0,0-1 0 0 0,0 1 0 0 0,1 0 1 0 0,-1 0-1 0 0,0-1 0 0 0,0 1 1 0 0,1 0-1 0 0,-1-1 0 0 0,0 1 0 0 0,1-1 1 0 0,-1 1-1 0 0,1-1 0 0 0,-1 1 1 0 0,0-1-1 0 0,1 0 0 0 0,-1 1 1 0 0,1-1-1 0 0,0 0 0 0 0,-1 1 0 0 0,1-1 1 0 0,-1 0-1 0 0,1 1 0 0 0,0-1 1 0 0,-1-1-7 0 0,1 1 6 0 0,-1 0 0 0 0,1 0 0 0 0,-1 0 0 0 0,0 0 0 0 0,1 0 0 0 0,-1 0 0 0 0,0 0 0 0 0,0 0 0 0 0,0 0 0 0 0,1 0 0 0 0,-1 0 0 0 0,0 0 0 0 0,-1 1 0 0 0,1-1 0 0 0,0 0-5 0 0,-30-4 68 0 0,15-8-38 0 0,14 11-23 0 0,1 1-1 0 0,1 0-1 0 0,-1 0 0 0 0,0 0 1 0 0,1 0-1 0 0,-1 1 1 0 0,0-1-1 0 0,0 0 0 0 0,0 0 1 0 0,1 1-1 0 0,-1-1 1 0 0,0 1-1 0 0,0-1 1 0 0,0 1-1 0 0,0-1 0 0 0,0 1 1 0 0,0-1-1 0 0,-1 1 1 0 0,1 0-1 0 0,0 0 0 0 0,0 0 1 0 0,0-1-1 0 0,0 1 1 0 0,0 0-1 0 0,0 0 0 0 0,0 0 1 0 0,0 1-1 0 0,-1-1 1 0 0,1 0-1 0 0,-1 1-6 0 0,-6 3 43 0 0,7-3-34 0 0,0 0-1 0 0,-1 0 1 0 0,1 0-1 0 0,-1 0 1 0 0,1 0-1 0 0,-1-1 1 0 0,1 1 0 0 0,-1-1-1 0 0,0 1 1 0 0,1-1-1 0 0,-1 0 1 0 0,0 1-1 0 0,1-1 1 0 0,-1 0-9 0 0,0 0 4 0 0,0 0 1 0 0,1 0-1 0 0,-1 0 1 0 0,0 1-1 0 0,1-1 1 0 0,-1 1-1 0 0,1-1 1 0 0,-1 1-1 0 0,1-1 1 0 0,-1 1-1 0 0,1 0 1 0 0,-1 0-1 0 0,1 0 1 0 0,-1 0-5 0 0,-6 4 31 0 0,-2 0-10 0 0,8-4-13 0 0,-1 0 0 0 0,1 0 1 0 0,0 0-1 0 0,0 0 1 0 0,0 1-1 0 0,-1-1 1 0 0,2 1-1 0 0,-1-1 0 0 0,0 1-8 0 0,-39 44 117 0 0,19-15-7 0 0,9-8 106 0 0,3 11 54 0 0,4-13-95 0 0,1-8-32 0 0,1-1-55 0 0,1-2-39 0 0,1-4-42 0 0,1 0 0 0 0,0 1 0 0 0,0-1 1 0 0,0 1-1 0 0,0-1 0 0 0,1 3-7 0 0,0 39 74 0 0,0-20 32 0 0,0-26-94 0 0,0 0 0 0 0,0-1 0 0 0,0 1 0 0 0,1 0 0 0 0,-1-1 0 0 0,0 1 0 0 0,1 0 1 0 0,-1-1-1 0 0,1 1 0 0 0,0-1 0 0 0,-1 1 0 0 0,1-1 0 0 0,0 1 0 0 0,0-1 0 0 0,1 2-12 0 0,2 4 52 0 0,0 0 3 0 0,3 7 26 0 0,-6-12-72 0 0,0 0 0 0 0,0 0-1 0 0,1 0 1 0 0,-1 0-1 0 0,1 0 1 0 0,-1 0 0 0 0,1-1-1 0 0,0 1 1 0 0,0-1 0 0 0,0 1-1 0 0,0-1 1 0 0,0 0-1 0 0,1 1-8 0 0,12 5 58 0 0,4-1-13 0 0,-9-3-20 0 0,-7-2-14 0 0,1 0 0 0 0,-1-1 0 0 0,0 1 0 0 0,1-1 0 0 0,-1 1 0 0 0,0-1 0 0 0,1 0-1 0 0,-1 0-10 0 0,17 1 41 0 0,-5 3-11 0 0,-5-1-2 0 0,0-1 1 0 0,0 0-1 0 0,7 0-28 0 0,-13-1 4 0 0,1-1 0 0 0,-1 0 0 0 0,1-1 0 0 0,0 1 0 0 0,-1-1 0 0 0,2 0-4 0 0,10-4 23 0 0,-9 3-16 0 0,-1 0-1 0 0,1 1 1 0 0,0-1 0 0 0,-1 1 0 0 0,1 1 0 0 0,0-1-7 0 0,18-1 18 0 0,-3-4-78 0 0,-6 1-37 0 0,-9 4 14 0 0,4-2 27 0 0,5-1-29 0 0,-10 3 12 0 0,-1-1-42 0 0,-1 1-22 0 0,1-1-46 0 0,0 0-51 0 0,-1 0-60 0 0,-1 0 10 0 0,1 1-43 0 0,-1-1-41 0 0,0 1-35 0 0,2-1-261 0 0,0 0-60 0 0,1 0-46 0 0,-1 1-35 0 0,12-1-1439 0 0,11 1-1274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4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1 191 7856 0 0,'0'0'174'0'0,"2"0"29"0"0,0 0-193 0 0,-1 0-1 0 0,1 0 1 0 0,-1 1 0 0 0,1-1 0 0 0,-1 0-1 0 0,1 1 1 0 0,-1-1 0 0 0,0 1-1 0 0,1-1 1 0 0,-1 1 0 0 0,0 0 0 0 0,1-1-1 0 0,-1 1 1 0 0,0 0 0 0 0,0 0-1 0 0,0 0 1 0 0,0 0 0 0 0,1 1-10 0 0,15 23 179 0 0,-8-11-118 0 0,0-2-37 0 0,-4-7-2 0 0,0 0 41 0 0,0-1 38 0 0,0 1 32 0 0,4 4 145 0 0,0 0 59 0 0,16 17 830 0 0,-14-12-611 0 0,-6-7-312 0 0,-1-1-35 0 0,1 3 5 0 0,-1 0-93 0 0,1 3 144 0 0,-1-3-52 0 0,3 7 94 0 0,-6-11-199 0 0,1 3-17 0 0,0 3 34 0 0,0-7-48 0 0,-1 0 33 0 0,2-1 14 0 0,-1 1 36 0 0,2 0 40 0 0,0 0 47 0 0,4 7 136 0 0,-7-9-335 0 0,0-1 0 0 0,-1 1 0 0 0,1-1 0 0 0,-1 1 0 0 0,1-1 0 0 0,-1 1-1 0 0,0-1 1 0 0,1 1 0 0 0,-1-1 0 0 0,0 2-48 0 0,0-2 15 0 0,0-1-1 0 0,-1 1 1 0 0,1-1 0 0 0,0 1-1 0 0,0-1 1 0 0,0 1-1 0 0,0-1 1 0 0,0 1 0 0 0,0-1-1 0 0,0 1 1 0 0,0-1 0 0 0,0 1-1 0 0,1-1 1 0 0,-1 1-1 0 0,0-1 1 0 0,0 1 0 0 0,0-1-1 0 0,1 1 1 0 0,-1-1-1 0 0,0 0 1 0 0,0 1 0 0 0,1-1-1 0 0,-1 1 1 0 0,0-1-1 0 0,1 1 1 0 0,-1-1 0 0 0,0 0-1 0 0,1 1 1 0 0,-1-1-1 0 0,1 0 1 0 0,-1 0 0 0 0,1 1-1 0 0,-1-1 1 0 0,1 0-1 0 0,-1 0 1 0 0,1 0 0 0 0,-1 1-1 0 0,1-1 1 0 0,-1 0 0 0 0,1 0-1 0 0,-1 0 1 0 0,1 0-1 0 0,-1 0 1 0 0,1 0 0 0 0,-1 0-1 0 0,1 0-14 0 0,-1 0 6 0 0,0 0-1 0 0,0 0 1 0 0,0 0-1 0 0,0 0 1 0 0,0 0-1 0 0,1 0 1 0 0,-1 0-1 0 0,0 0 1 0 0,0 0-1 0 0,0 0 1 0 0,0 0-1 0 0,0 0 1 0 0,0 0-1 0 0,0 0 1 0 0,0 0-1 0 0,0 0 1 0 0,0 0-1 0 0,1 0 1 0 0,-1 0-1 0 0,0 0 1 0 0,0 0-1 0 0,0 0 1 0 0,0 0-1 0 0,0 0 1 0 0,0 0-1 0 0,0 0 1 0 0,0 0-1 0 0,0 0 1 0 0,0 0-1 0 0,0 0 1 0 0,0 0-1 0 0,0 0 1 0 0,1 0-1 0 0,-1 0 1 0 0,0 1-1 0 0,0-1 1 0 0,0 0-1 0 0,0 0 1 0 0,0 0-1 0 0,0 0 1 0 0,0 0-1 0 0,0 0 1 0 0,0 0-1 0 0,0 0 1 0 0,0 0-1 0 0,0 0 1 0 0,0 1-1 0 0,0-1 1 0 0,0 0-1 0 0,0 0 1 0 0,0 0-1 0 0,0 0 1 0 0,0 0-1 0 0,0 0 1 0 0,0 0-1 0 0,0 0 1 0 0,0 0-6 0 0,0 14 288 0 0,0-1-85 0 0,0-11-40 0 0,0-2-10 0 0,0 0-5 0 0,0 0-16 0 0,0 0-4 0 0,-6 0-1 0 0,2-1-47 0 0,4 1-74 0 0,-1 0-1 0 0,1 0 1 0 0,0-1-1 0 0,-1 1 1 0 0,1 0-1 0 0,0 0 1 0 0,-1-1-1 0 0,1 1 1 0 0,0 0-1 0 0,-1-1 1 0 0,1 1-1 0 0,0 0 1 0 0,-1-1-1 0 0,1 1 1 0 0,0 0-1 0 0,0-1 1 0 0,0 1-1 0 0,-1-1 1 0 0,1 1-1 0 0,0 0 1 0 0,0-1-1 0 0,0 1 1 0 0,0-1-1 0 0,0 1 1 0 0,0-1-1 0 0,0 1 1 0 0,0-1-1 0 0,0 1 1 0 0,0 0-1 0 0,0-1 1 0 0,0 1-1 0 0,0-1-5 0 0,-3-4 121 0 0,-2 0-53 0 0,2 2-41 0 0,0 1 0 0 0,1 0 0 0 0,0-1 0 0 0,-1 0 0 0 0,1 1 0 0 0,0-1 0 0 0,1 0-27 0 0,0 1 6 0 0,0 0-1 0 0,0 1 1 0 0,1-1 0 0 0,-1 0-1 0 0,0 0 1 0 0,1 0 0 0 0,0 0-1 0 0,0 0 1 0 0,-1 1 0 0 0,1-2-6 0 0,0-1 8 0 0,0 0 0 0 0,-1 0 0 0 0,0 0 0 0 0,1 0 0 0 0,-2 0 1 0 0,1 0-1 0 0,0 0 0 0 0,-1 1 0 0 0,1-1 0 0 0,-3-2-8 0 0,3 3 1 0 0,0 0 0 0 0,1 1 1 0 0,-1-1-1 0 0,0 0 0 0 0,1 0 0 0 0,0 0 0 0 0,0 0 0 0 0,0 0 1 0 0,0 0-1 0 0,0 0 0 0 0,1-1-1 0 0,0-7 0 0 0,-1-100 0 0 0,0 104 0 0 0,1 0 0 0 0,0-1 0 0 0,0 1 0 0 0,1 0 0 0 0,0 0 0 0 0,2-5 0 0 0,-2 7 0 0 0,4-10-3 0 0,1 0-1 0 0,0 1 0 0 0,1 1 1 0 0,1-1-1 0 0,5-5 4 0 0,0-2-42 0 0,-12 18 41 0 0,0 0-1 0 0,1 1 1 0 0,-1-1-1 0 0,0 0 1 0 0,1 1-1 0 0,-1-1 1 0 0,1 1-1 0 0,0 0 1 0 0,0 0-1 0 0,0 0 1 0 0,0 0-1 0 0,0 1 1 0 0,3-2 1 0 0,2-1-14 0 0,23-22-187 0 0,-14 18 104 0 0,-8 3 28 0 0,-3 2-8 0 0,8 0-285 0 0,8 3-56 0 0,-13 1 214 0 0,-5-1 71 0 0,-1 0 14 0 0,-1 0-13 0 0,0 0-40 0 0,0 0-11 0 0,0 0-40 0 0,-1 0-48 0 0,1 0-53 0 0,0 0-57 0 0,-1 0-53 0 0,1 0-47 0 0,-1 0-41 0 0,1 0-151 0 0,0 0-41 0 0,0 0-182 0 0,2 0-492 0 0</inkml:trace>
  <inkml:trace contextRef="#ctx0" brushRef="#br0" timeOffset="437.71">600 238 6448 0 0,'0'0'141'0'0,"0"0"23"0"0,3 0 13 0 0,7 1-68 0 0,2 5-45 0 0,11 6-47 0 0,-15-7 27 0 0,-4-2 30 0 0,2-1 37 0 0,0 0 41 0 0,1-1 40 0 0,37-1 1599 0 0,-25 0-1077 0 0,-7-2-293 0 0,-3-3-80 0 0,4-1 27 0 0,5 4-8 0 0,-5 2-74 0 0,-5-1-93 0 0,1-1 46 0 0,1-2-34 0 0,1 1-16 0 0,-3 0-17 0 0,0 0 24 0 0,-1 0 68 0 0,12-8 232 0 0,7 6-67 0 0,-5-6-28 0 0,5 6-7 0 0,-10-2-95 0 0,5-2 3 0 0,4-4-129 0 0,-5 0 5 0 0,-10 8-71 0 0,4 0-47 0 0,9-6-6 0 0,-7-2-43 0 0,-9 6-14 0 0,-2 2 18 0 0,2-1 32 0 0,3-8-22 0 0,-7 1 34 0 0,-3 8 1 0 0,-3-8-48 0 0,2 12-12 0 0,1-1 0 0 0,-1 1 0 0 0,0 0 0 0 0,0 0 0 0 0,0 0 0 0 0,0 0 0 0 0,0 0 0 0 0,0 0 0 0 0,0 0 0 0 0,0 1 0 0 0,0-1 0 0 0,-1 0 0 0 0,-2-1 0 0 0,1 1-1 0 0,-1 1 0 0 0,0-1 0 0 0,1 0 0 0 0,-1 1 0 0 0,0 0 0 0 0,1 0 0 0 0,-1 0 0 0 0,0 0 0 0 0,1 0 0 0 0,-2 1 1 0 0,-11 0-75 0 0,9 2 22 0 0,-4 3 35 0 0,1 0 1 0 0,0 2-1 0 0,0-1 0 0 0,1 1 1 0 0,0 0-1 0 0,0 1 0 0 0,1 0 1 0 0,-6 9 17 0 0,7-7-1 0 0,3-5-1 0 0,1 0-1 0 0,-2 0 0 0 0,1 0 1 0 0,-4 3 2 0 0,3-3-13 0 0,0-1-1 0 0,1 1 1 0 0,0 0 0 0 0,-3 5 13 0 0,0 0 0 0 0,-25 42 0 0 0,23-32 0 0 0,0 2 0 0 0,4-15 0 0 0,4-6 0 0 0,0-1 0 0 0,0 0 0 0 0,1 1 0 0 0,-1-1 0 0 0,0 1 0 0 0,0-1 0 0 0,1 1 0 0 0,-1 0 0 0 0,1-1 0 0 0,0 1 0 0 0,-1 0 0 0 0,1-1 0 0 0,0 1 0 0 0,0 0 0 0 0,0 0 0 0 0,0-1 0 0 0,-1 1 0 0 0,1 0 0 0 0,-1 0 0 0 0,1-1 0 0 0,-1 1 0 0 0,1 0 0 0 0,-1-1 0 0 0,0 1 0 0 0,0 0 0 0 0,-4 10 0 0 0,10 0 0 0 0,-4-10 0 0 0,-1-1 0 0 0,1 1 0 0 0,0 0 0 0 0,0-1 0 0 0,-1 1 0 0 0,1 0 0 0 0,-1-1 0 0 0,0 1 0 0 0,1 0-1 0 0,-1 1 2 0 0,3 13-1 0 0,10-1 0 0 0,-8-10 0 0 0,1-1 0 0 0,-1 0 0 0 0,1 0 0 0 0,0-1 0 0 0,0 0 0 0 0,1 1 0 0 0,-1-2 0 0 0,29 11-9 0 0,-25-10-18 0 0,7 1-123 0 0,3-5-15 0 0,-10 1 84 0 0,17 1-190 0 0,6-1-49 0 0,-23-2 169 0 0,2 0-45 0 0,4-2-80 0 0,6-2-123 0 0,0 3-36 0 0,-4 3-133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42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 8840 0 0,'0'0'197'0'0,"0"0"24"0"0,0 0 19 0 0,-3 2-29 0 0,0 2-237 0 0,0 0 40 0 0,0 1 37 0 0,1 1 33 0 0,0 7 173 0 0,5 0 94 0 0,2-5-187 0 0,0 2 77 0 0,-2 6 43 0 0,-2-8-172 0 0,0 0-1 0 0,0 0 1 0 0,1 0-1 0 0,0 0 1 0 0,2 3-112 0 0,3 15 225 0 0,4 8 24 0 0,-6 8 7 0 0,10 19 214 0 0,-9-35-285 0 0,-1-3-35 0 0,3 15 246 0 0,3 14 108 0 0,0-1 7 0 0,-4-13-104 0 0,-5-30-322 0 0,2 3-10 0 0,0 0 11 0 0,-2-2 20 0 0,-1 2 36 0 0,-1 2 68 0 0,0 16 116 0 0,0-1-91 0 0,0 53 326 0 0,0-46-285 0 0,0-5 28 0 0,0-2 80 0 0,0-25-384 0 0,0-3-47 0 0,0 0-75 0 0,0 0-20 0 0,0 0-31 0 0,-2-3-124 0 0,-9-7-58 0 0,10 9-158 0 0,0-1 62 0 0,0 1 55 0 0,1-1 47 0 0,-1 1-18 0 0,1-1 43 0 0,0-2-515 0 0,0 2 339 0 0,0 1 117 0 0,-1 0 17 0 0,1 0-55 0 0,-4-6-1560 0 0,-5-2-1119 0 0</inkml:trace>
  <inkml:trace contextRef="#ctx0" brushRef="#br0" timeOffset="597.11">1 442 5344 0 0,'0'0'157'0'0,"0"0"-42"0"0,0 0-9 0 0,0 0 38 0 0,0 0 118 0 0,0 0 220 0 0,0 0 20 0 0,0 0-24 0 0,2-2-106 0 0,6-4-162 0 0,20-10 362 0 0,-19 12-414 0 0,-9 4-155 0 0,1-1 25 0 0,1 1 1 0 0,-1-1-1 0 0,0 1 1 0 0,1-1-1 0 0,-1 1 0 0 0,1 0 1 0 0,-1 0-1 0 0,0 0 0 0 0,1 0 1 0 0,0 0-29 0 0,16-3 259 0 0,-9 0-183 0 0,6-2 88 0 0,17-7 178 0 0,-21 9-267 0 0,-1 0-39 0 0,21-2 117 0 0,3-6-7 0 0,-14 8-81 0 0,-9 1-26 0 0,-1 0 0 0 0,1 0 0 0 0,-1-1 0 0 0,7-3-39 0 0,0 1 51 0 0,-1 0-1 0 0,13-1-50 0 0,-13 3 42 0 0,0-1-1 0 0,11-5-41 0 0,-5 0 11 0 0,-9 4-11 0 0,-1 0 0 0 0,1 1 0 0 0,6-2 0 0 0,-6 4 1 0 0,-6 1-4 0 0,1-1 0 0 0,0 0 0 0 0,-1 0-1 0 0,1-1 1 0 0,-1 1 0 0 0,1-2 3 0 0,13-6-59 0 0,31-8-198 0 0,-49 17 247 0 0,7-2-84 0 0,0 0 32 0 0,-1 0-3 0 0,-2 0-61 0 0,1-1-82 0 0,-3 2 56 0 0,1-1-37 0 0,15-8-229 0 0,-14 9 58 0 0,0 1 80 0 0,2 1-22 0 0,-1 1 94 0 0,5 0-99 0 0,-7-5 22 0 0,-1-3-9 0 0,-2 3 83 0 0,5 2 68 0 0,-5 2-32 0 0,-3 0 14 0 0,0 2 88 0 0,0 0 10 0 0,0 1 35 0 0,2 3 32 0 0,-1-5-3 0 0,-1-1 0 0 0,1 0 0 0 0,0 1 0 0 0,-1-1 0 0 0,1 0 0 0 0,0 0 0 0 0,-1 0 0 0 0,1 1 0 0 0,0-1 0 0 0,-1 0 1 0 0,1 0-1 0 0,0 0 0 0 0,-1 0 0 0 0,1 0 0 0 0,0 0-1 0 0,-1 0 0 0 0,0 0 1 0 0,0 0 1 0 0,0 0-1 0 0,0 0 1 0 0,0 0 0 0 0,0 0-1 0 0,0 0 1 0 0,0 0-1 0 0,0 0 1 0 0,1 0-1 0 0,-1 0 1 0 0,0 0-1 0 0,0 0 1 0 0,0 0-1 0 0,0 0 1 0 0,0 0 0 0 0,0 0-1 0 0,0 0 1 0 0,0 0-1 0 0,0 0 1 0 0,0 0-1 0 0,1 0 1 0 0,-1 0-1 0 0,0 0 1 0 0,0 0-1 0 0,0 0 1 0 0,0 0-1 0 0,0 0 1 0 0,0 0 0 0 0,0 0-1 0 0,0 0 1 0 0,0 0-1 0 0,0 0 1 0 0,0 0-1 0 0,0 1 1 0 0,0-1-1 0 0,0 0 1 0 0,0 0-1 0 0,0 0 1 0 0,1 0 0 0 0,-1 0-1 0 0,0 0 1 0 0,0 0-1 0 0,0 0 1 0 0,0 0-1 0 0,0 0 1 0 0,0 1-1 0 0,0-1 1 0 0,0 0-1 0 0,0 0 1 0 0,0 0 0 0 0,0 0-1 0 0,0 0 1 0 0,0 0-1 0 0,0 0 1 0 0,-1 0-1 0 0,1 0 1 0 0,0 0-2 0 0,1 2 19 0 0,-1 0 1 0 0,0 0 0 0 0,1-1-1 0 0,-1 1 1 0 0,1-1-1 0 0,-1 1 1 0 0,1 0-1 0 0,0-1 1 0 0,0 1 0 0 0,0-1-1 0 0,1 2-19 0 0,3 5 81 0 0,8 24 288 0 0,-12-28-318 0 0,0-1-1 0 0,0 1 1 0 0,0 0 0 0 0,-1 0-1 0 0,1 0 1 0 0,-1 2-51 0 0,2 11 225 0 0,4 1-41 0 0,-1-3-46 0 0,-4-8-49 0 0,0 0-1 0 0,0 0 1 0 0,-1 1 0 0 0,0-1 0 0 0,0 4-89 0 0,-1-4 91 0 0,1 1 0 0 0,0-1 0 0 0,1 0 1 0 0,-1 0-1 0 0,2 4-91 0 0,12 25 346 0 0,-4-8-39 0 0,-8-24-237 0 0,-1 1-1 0 0,0-1 0 0 0,-1 1 0 0 0,1-1 1 0 0,-1 5-70 0 0,1-2 88 0 0,-1 0 0 0 0,1-1-1 0 0,0 1 1 0 0,1 0 0 0 0,0-1 0 0 0,0 1-88 0 0,2 9 182 0 0,2 13 199 0 0,-1-13-104 0 0,0-4-49 0 0,-2 8 65 0 0,-3 74 2131 0 0,0-91-2032 0 0,0-3-208 0 0,-1 1-40 0 0,1 1 44 0 0,0 2-92 0 0,1 2-18 0 0,-1-6 9 0 0,0 3 269 0 0,0-3-17 0 0,0 0-4 0 0,0 0-25 0 0,0-3-113 0 0,-3-9-58 0 0,-7-2 7 0 0,7 10-56 0 0,2 1-47 0 0,2-6-43 0 0,-1 6 14 0 0,0 1-9 0 0,0-1 0 0 0,0 1 0 0 0,1-1 0 0 0,-1 0 0 0 0,1 1 0 0 0,-1-1-1 0 0,1 1 1 0 0,0 0 0 0 0,0-1 0 0 0,0 1 0 0 0,1-2-5 0 0,-1 1 0 0 0,0 1 0 0 0,0 0 0 0 0,0-1 0 0 0,0 1 0 0 0,0-1 0 0 0,-1 1 0 0 0,1-1 0 0 0,-1 1 0 0 0,1-1 0 0 0,-1 1-1 0 0,0-3 1 0 0,0 2 0 0 0,0 1 0 0 0,0-1 0 0 0,1 0 0 0 0,-1 0 0 0 0,1 1 0 0 0,0-1 0 0 0,-1 0 0 0 0,1 1 0 0 0,0-1 0 0 0,1 0 0 0 0,-1 1 0 0 0,0 0 0 0 0,1-1 0 0 0,0 1 0 0 0,-1 0 0 0 0,1 0 0 0 0,11-18 0 0 0,-8 10 0 0 0,-5 7 0 0 0,1 1 0 0 0,1 0 0 0 0,-1 0 0 0 0,0-1 0 0 0,1 1 0 0 0,-1 0 0 0 0,1 0 0 0 0,-1 0 0 0 0,1 0 0 0 0,6-5 0 0 0,-5 3-2 0 0,0 1 0 0 0,0 0 0 0 0,0 0 0 0 0,1 0 0 0 0,0 0 0 0 0,0 1 2 0 0,9-4-48 0 0,-9 0 33 0 0,-4 5 13 0 0,1 1 0 0 0,-1-1 0 0 0,0 1 0 0 0,0 0 0 0 0,1-1 0 0 0,-1 1 0 0 0,0-1 0 0 0,1 1 0 0 0,-1 0 0 0 0,0-1 0 0 0,1 1 1 0 0,-1 0-1 0 0,1-1 0 0 0,-1 1 0 0 0,1 0 0 0 0,-1 0 0 0 0,0 0 0 0 0,1-1 0 0 0,-1 1 0 0 0,1 0 0 0 0,-1 0 0 0 0,1 0 0 0 0,-1 0 0 0 0,1 0 0 0 0,-1 0 0 0 0,1 0 0 0 0,-1 0 0 0 0,1 0 0 0 0,-1 0 0 0 0,1 0 0 0 0,-1 0 0 0 0,1 0 2 0 0,6 0-17 0 0,0 0 0 0 0,0 0 0 0 0,-1 1 0 0 0,1 0 0 0 0,4 1 17 0 0,-9-1-4 0 0,0 0 0 0 0,0 0 0 0 0,0 0 1 0 0,0 0-1 0 0,0 0 0 0 0,0 0 0 0 0,0 0 0 0 0,-1 0 1 0 0,1 1-1 0 0,0-1 0 0 0,-1 1 0 0 0,1-1 0 0 0,-1 1 1 0 0,0 0-1 0 0,1 0 0 0 0,-1 0 0 0 0,0-1 0 0 0,1 3 4 0 0,2 6-11 0 0,-3-8 11 0 0,0 1 0 0 0,0-1 0 0 0,1 0 0 0 0,-1 0 0 0 0,0 0 0 0 0,1 0 0 0 0,-1 0 0 0 0,1 0-1 0 0,0 0 1 0 0,6 6 0 0 0,-5-5 0 0 0,0 0 0 0 0,0 0 0 0 0,1 0 0 0 0,-2 1 0 0 0,1 0 0 0 0,0 0 0 0 0,18 43 0 0 0,-11-28 0 0 0,-4 4 0 0 0,-4-19-5 0 0,-1-4 11 0 0,2 3-8 0 0,6 24-70 0 0,-7-22 3 0 0,-1-1 36 0 0,8 14 32 0 0,-6-13-57 0 0,1 0-81 0 0,-1-1-27 0 0,0 0-70 0 0,0 0-78 0 0,1 0-92 0 0,-3-3 156 0 0,0 0-38 0 0,1 1-388 0 0,0 0 94 0 0,0 0-52 0 0,0 0-746 0 0,1 1-586 0 0,-3-3-1114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6:39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505 48 5248 0 0,'0'0'152'0'0,"0"-2"0"0"0,-1-4-118 0 0,-1 2 76 0 0,-2 1 94 0 0,-2 2 110 0 0,6 1-301 0 0,0 0-1 0 0,-1 0 0 0 0,1 1 0 0 0,0-1 0 0 0,0 0 0 0 0,0 0 1 0 0,0 0-1 0 0,0 0 0 0 0,0 0 0 0 0,0 0 0 0 0,0 0 0 0 0,0 0 1 0 0,0 0-1 0 0,-1 0 0 0 0,1 0 0 0 0,0 0 0 0 0,0 0 0 0 0,0 0 1 0 0,0-1-1 0 0,0 1 0 0 0,0 0 0 0 0,0 0 0 0 0,0 0 0 0 0,0 0 1 0 0,0 0-1 0 0,0 0 0 0 0,0 0 0 0 0,-1 0 0 0 0,1 0 0 0 0,0 0 1 0 0,0 0-1 0 0,0 0 0 0 0,0 0 0 0 0,0 0 0 0 0,0 0 0 0 0,0 0 1 0 0,0-1-1 0 0,0 1 0 0 0,0 0 0 0 0,0 0 0 0 0,0 0 0 0 0,0 0 0 0 0,0 0 1 0 0,0 0-1 0 0,0 0 0 0 0,0 0 0 0 0,0 0 0 0 0,0 0 0 0 0,0-1 1 0 0,0 1-1 0 0,0 0 0 0 0,0 0 0 0 0,0 0 0 0 0,0 0 0 0 0,0 0 1 0 0,0 0-1 0 0,0 0-12 0 0,0-3 212 0 0,0 1-68 0 0,-2-3 148 0 0,0 4-190 0 0,1 0 34 0 0,-1 1 47 0 0,-1-1 57 0 0,2 1-42 0 0,-1 0 34 0 0,-1 0 38 0 0,1 0 41 0 0,1 0-259 0 0,1 0 1 0 0,-1 0-1 0 0,0-1 1 0 0,1 1-1 0 0,-1 0 1 0 0,1 0-1 0 0,-1 0 1 0 0,1 0-1 0 0,-1 0 1 0 0,0-1-1 0 0,1 1 1 0 0,-1 0-1 0 0,1-1 0 0 0,-1 1 1 0 0,1 0-1 0 0,-1-1 1 0 0,1 1-1 0 0,0 0 1 0 0,-1-1-1 0 0,1 1 1 0 0,-1-1-1 0 0,1 1 1 0 0,0-1-1 0 0,-1 0-52 0 0,-6-5 834 0 0,-2 4-342 0 0,1 2-182 0 0,0 0-62 0 0,1 0-52 0 0,0 0-45 0 0,-7 0 51 0 0,-17 0 95 0 0,21 0-161 0 0,0 0 63 0 0,-2 2 25 0 0,3 3-41 0 0,-4 1-6 0 0,-5-4-52 0 0,2-2-26 0 0,3 3-5 0 0,1 1-40 0 0,-6 2 36 0 0,-2 0 2 0 0,-17 7-70 0 0,13 0-12 0 0,0-7 33 0 0,19 0-30 0 0,3-2-2 0 0,-27 12 120 0 0,13-11-67 0 0,15-4-60 0 0,0 0 0 0 0,-1-1 1 0 0,1 1-1 0 0,0 0 1 0 0,0 0-1 0 0,0 0 1 0 0,0 0-1 0 0,0 0 1 0 0,0 0-1 0 0,1 0 0 0 0,-1 0 1 0 0,0 1-5 0 0,-5 11 11 0 0,-4-7-11 0 0,10-6-1 0 0,-1 1 0 0 0,1-1 0 0 0,0 1 0 0 0,-1 0 0 0 0,1-1 0 0 0,0 1 0 0 0,0 0 0 0 0,0-1 0 0 0,-1 1 0 0 0,1 0 0 0 0,0-1 0 0 0,0 1 0 0 0,0 0 0 0 0,0-1 0 0 0,0 1 1 0 0,0 7-92 0 0,0-3 67 0 0,0-2 5 0 0,3 2-34 0 0,6 5 44 0 0,-3-3 10 0 0,1 0 0 0 0,1 0 0 0 0,-1-1 0 0 0,3 2 0 0 0,159 102-160 0 0,-163-106 160 0 0,0 1 0 0 0,0-1 0 0 0,0 1 0 0 0,-1 0 0 0 0,0 1 0 0 0,4 4 0 0 0,13 14 0 0 0,-14-16 0 0 0,-5-5 9 0 0,1 0-1 0 0,-1 0 1 0 0,0 1 0 0 0,0-1 0 0 0,-1 1 0 0 0,1 0-9 0 0,9 20 67 0 0,-8-16-21 0 0,-3-4-15 0 0,0 0 0 0 0,0 0 0 0 0,0 1 0 0 0,-1-1 0 0 0,1 0-1 0 0,-1 1 1 0 0,0-1 0 0 0,-1 0 0 0 0,0 5-31 0 0,1 7 160 0 0,-1-7-43 0 0,-7 6 256 0 0,6-11-320 0 0,-1-1-50 0 0,1 2 45 0 0,2-4-36 0 0,0-1 0 0 0,-1 1-1 0 0,1 0 1 0 0,0-1 0 0 0,-1 1 0 0 0,1 0-1 0 0,0-1 1 0 0,-1 1 0 0 0,1-1-1 0 0,-1 1 1 0 0,1-1 0 0 0,-1 1 0 0 0,1-1-1 0 0,-1 1 1 0 0,1-1 0 0 0,-1 0 0 0 0,1 1-1 0 0,-1-1 1 0 0,0 0 0 0 0,1 1-1 0 0,-1-1 1 0 0,0 0-12 0 0,-4 3 48 0 0,-19 10 212 0 0,10-5-118 0 0,5-3-90 0 0,6-4-34 0 0,1 0 1 0 0,-1-1-1 0 0,1 1 0 0 0,-1 0 0 0 0,1-1 0 0 0,-1 0 0 0 0,1 0 1 0 0,-3 0-19 0 0,-20-1 89 0 0,14 1-65 0 0,-37 0 72 0 0,33 0-84 0 0,-3-2 36 0 0,-1-5-31 0 0,9 2-16 0 0,-37-10-15 0 0,28 12-72 0 0,18 3 70 0 0,-1 0-1 0 0,1 0 0 0 0,0 0 1 0 0,-1 0-1 0 0,1 0 0 0 0,-1-1 1 0 0,1 1-1 0 0,0 0 0 0 0,-1-1 1 0 0,0 0 16 0 0,0 0-29 0 0,-18-10-208 0 0,14 5 70 0 0,3-2-60 0 0,3 6 32 0 0,-3-1-177 0 0,-7-8-322 0 0,8 9 395 0 0,1 2 159 0 0,1 0-35 0 0,0 0-3 0 0,0 0-36 0 0,0 0-40 0 0,0 0-45 0 0,0 0-48 0 0,0 0-46 0 0,0 0-39 0 0,0 0-36 0 0,0 0-132 0 0,0 0-35 0 0,0 0-1391 0 0</inkml:trace>
  <inkml:trace contextRef="#ctx0" brushRef="#br0" timeOffset="422.97">773 95 7800 0 0,'0'0'174'0'0,"0"0"29"0"0,0 0 13 0 0,-3 0-31 0 0,2 0-115 0 0,-1 0-47 0 0,-6 0-79 0 0,5 0 71 0 0,0 0 34 0 0,1 0 39 0 0,0 0 64 0 0,-1 0 68 0 0,1 0 81 0 0,0 0 92 0 0,-1 3 7 0 0,1-1-352 0 0,1-1-1 0 0,-1 1 1 0 0,0-1 0 0 0,0 0 0 0 0,0 0-1 0 0,0 0 1 0 0,0 0 0 0 0,0 0-48 0 0,-7 1 191 0 0,9-2-186 0 0,-1 0-1 0 0,1 0 1 0 0,0 0-1 0 0,0 0 1 0 0,0 0-1 0 0,0 0 1 0 0,0 0-1 0 0,0 0 1 0 0,0 0-1 0 0,0 0 1 0 0,0 0 0 0 0,0 0-1 0 0,-1 0 1 0 0,1 0-1 0 0,0 0 1 0 0,0 0-1 0 0,0 0 1 0 0,0 0-1 0 0,0 0 1 0 0,0 0-1 0 0,0 0 1 0 0,0 0-1 0 0,0 0 1 0 0,0 0-1 0 0,0 0 1 0 0,-1 0-1 0 0,1 0 1 0 0,0 1-1 0 0,0-1 1 0 0,0 0-1 0 0,0 0 1 0 0,0 0-1 0 0,0 0 1 0 0,0 0-1 0 0,0 0 1 0 0,0 0-1 0 0,0 0 1 0 0,0 0-1 0 0,0 0 1 0 0,0 0-1 0 0,0 0 1 0 0,0 1-1 0 0,0-1 1 0 0,0 0-1 0 0,0 0 1 0 0,0 0 0 0 0,0 0-1 0 0,0 0 1 0 0,0 0-1 0 0,0 0 1 0 0,0 0-1 0 0,0 0 1 0 0,0 0-1 0 0,0 1 1 0 0,0-1-1 0 0,0 0 1 0 0,0 0-5 0 0,-3 10 206 0 0,-2 0-59 0 0,0-1-46 0 0,-6 12 161 0 0,6-11-146 0 0,1 5 36 0 0,5 6-51 0 0,-1-12-61 0 0,0 25 106 0 0,0-1-50 0 0,0-1-48 0 0,0-2-47 0 0,1-23-1 0 0,-1-1 0 0 0,1 1 0 0 0,1 0 0 0 0,-1-1 0 0 0,1 1 0 0 0,0 0 0 0 0,3 9 0 0 0,-3-4 0 0 0,-1-8 0 0 0,0 0 0 0 0,0-1 0 0 0,0 1 0 0 0,0 0 0 0 0,1-1 0 0 0,0 1 0 0 0,0-1 0 0 0,0 1 0 0 0,1 1 0 0 0,2 3-4 0 0,20 27 26 0 0,-20-29 1 0 0,0-1 1 0 0,0 0 0 0 0,0 0-1 0 0,0 0 1 0 0,6 2-24 0 0,0-1-15 0 0,3-1 65 0 0,2-2 53 0 0,1-1 37 0 0,-8-1-29 0 0,0 0 0 0 0,1-1 0 0 0,-1-1 0 0 0,0 0 0 0 0,0 0 0 0 0,1-1-111 0 0,9-5 179 0 0,-7 0-23 0 0,4-2 128 0 0,-7 5-88 0 0,1 0 46 0 0,-6 2-174 0 0,0 1 0 0 0,0-1 0 0 0,0 0 1 0 0,0 0-1 0 0,-1 0 0 0 0,1 0-68 0 0,-2 0 53 0 0,1 0 0 0 0,-1 0 0 0 0,0 0 0 0 0,0-1 0 0 0,1 1 0 0 0,-2-1 0 0 0,2 0-53 0 0,20-34 442 0 0,-8 14-176 0 0,-6 10-131 0 0,1-6 75 0 0,-5 3-83 0 0,-2 3-61 0 0,3-2 21 0 0,-4 12-68 0 0,-1-1 0 0 0,0 1-1 0 0,0 0 1 0 0,0-1 0 0 0,-1 1-1 0 0,1-1 1 0 0,-1 1-1 0 0,1-2-18 0 0,-1-8 70 0 0,0-1-11 0 0,0-11 19 0 0,0 11-21 0 0,-1 12-44 0 0,1-1 0 0 0,-1 1 0 0 0,1 0 0 0 0,-1-1 0 0 0,0 1-1 0 0,1 0 1 0 0,-1 0 0 0 0,-1 0 0 0 0,1-1 0 0 0,0 1-1 0 0,0 0 1 0 0,-1 1 0 0 0,1-1 0 0 0,-2-1-13 0 0,-28-28 266 0 0,14 16-88 0 0,6 2-57 0 0,2 4-82 0 0,-6-5-27 0 0,14 13-13 0 0,-1-1 1 0 0,0 1 0 0 0,0 0 0 0 0,0 0-1 0 0,0 0 1 0 0,0 0 0 0 0,0 1 0 0 0,0-1 0 0 0,0 0-1 0 0,0 1 1 0 0,0 0 0 0 0,0-1 0 0 0,-1 1-1 0 0,1 0 1 0 0,-16-2-1 0 0,1-3-64 0 0,11 3 24 0 0,0 0 0 0 0,1 1 0 0 0,-1-1-1 0 0,0 1 1 0 0,0 1 0 0 0,-1-1 41 0 0,-26 1-209 0 0,-47 0-358 0 0,54 0 416 0 0,7 2-48 0 0,2 5 22 0 0,11-4 75 0 0,-2 0-52 0 0,2-2 8 0 0,-1-1-43 0 0,5 0 10 0 0,2 0-26 0 0,-1 0-62 0 0,1 0 90 0 0,0 0-33 0 0,0 0-36 0 0,0 0-34 0 0,0 0-372 0 0,0 0 95 0 0,0 0-46 0 0,0 0-705 0 0,0 0-550 0 0,0 0-1048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30.2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299 48 4952 0 0,'0'0'108'0'0,"0"0"17"0"0,0 0 11 0 0,0 0 11 0 0,0 0 18 0 0,0 0 10 0 0,0 0 1 0 0,0 0 24 0 0,0 0 101 0 0,0 0 47 0 0,0 0 11 0 0,0 0-11 0 0,0 0-50 0 0,0 0-18 0 0,0 0-6 0 0,0 0-8 0 0,0 0-22 0 0,0 0-10 0 0,0 0-2 0 0,0 0-7 0 0,0 0-29 0 0,0 0-17 0 0,0 0-3 0 0,0 0-4 0 0,0 0-18 0 0,0 0-8 0 0,0 0-2 0 0,0 0 6 0 0,0 0 29 0 0,0 0 12 0 0,0 0 1 0 0,0 0-4 0 0,0 0-16 0 0,0 0-4 0 0,0 0 0 0 0,0 0-6 0 0,0 0-22 0 0,0-2-10 0 0,0-9-2 0 0,0 9-6 0 0,0 2-20 0 0,0 0-8 0 0,0 0-4 0 0,0 0-1 0 0,0 0 7 0 0,0 0 7 0 0,0 0 1 0 0,0-3 0 0 0,0 2-43 0 0,0-3-118 0 0,0 1 116 0 0,0 2 17 0 0,0 0 40 0 0,0 0 48 0 0,0-1 55 0 0,-2 2-131 0 0,-9 0-6 0 0,11 0-81 0 0,0 0 0 0 0,0 0 1 0 0,0 0-1 0 0,0 0 1 0 0,0 0-1 0 0,0 0 0 0 0,0 0 1 0 0,-1 0-1 0 0,1 0 1 0 0,0 0-1 0 0,0 0 0 0 0,0 0 1 0 0,0 0-1 0 0,0 0 1 0 0,0 0-1 0 0,0 0 0 0 0,0 0 1 0 0,0 0-1 0 0,0 0 1 0 0,-1 0-1 0 0,1 0 0 0 0,0 0 1 0 0,0 0-1 0 0,0 0 1 0 0,0 0-1 0 0,0 0 0 0 0,0 0 1 0 0,0 0-1 0 0,0 0 1 0 0,0-1-1 0 0,0 1 0 0 0,0 0 1 0 0,0 0-1 0 0,0 0 1 0 0,0 0-1 0 0,0 0 0 0 0,0 0 1 0 0,-1 0-1 0 0,1 0 1 0 0,0 0-1 0 0,0 0 0 0 0,0 0 1 0 0,0-1-1 0 0,0 1 1 0 0,0 0-1 0 0,0 0 1 0 0,0 0-1 0 0,0 0 0 0 0,0 0 1 0 0,0 0-1 0 0,0 0 1 0 0,0 0-1 0 0,0 0 0 0 0,0 0 1 0 0,0-1-1 0 0,1 1 1 0 0,-1 0-2 0 0,0-10 82 0 0,0 10-80 0 0,0 0-1 0 0,0 0 1 0 0,0-1 0 0 0,0 1-1 0 0,0 0 1 0 0,0 0 0 0 0,0 0-1 0 0,0 0 1 0 0,0 0 0 0 0,0 0-1 0 0,0 0 1 0 0,0 0 0 0 0,0 0-1 0 0,0 0 1 0 0,0-1-1 0 0,0 1 1 0 0,0 0 0 0 0,0 0-1 0 0,0 0 1 0 0,0 0 0 0 0,0 0-1 0 0,0 0 1 0 0,0 0 0 0 0,-1 0-1 0 0,1 0 1 0 0,0 0-1 0 0,0 0 1 0 0,0-1 0 0 0,0 1-1 0 0,0 0 1 0 0,0 0 0 0 0,0 0-1 0 0,0 0 1 0 0,0 0 0 0 0,0 0-1 0 0,0 0 1 0 0,0 0-1 0 0,0 0 1 0 0,0 0 0 0 0,-1 0-1 0 0,1 0 1 0 0,0 0 0 0 0,0 0-1 0 0,0 0 1 0 0,0 0 0 0 0,0 0-1 0 0,0 0 1 0 0,0 0-1 0 0,0 0 1 0 0,0 0 0 0 0,0 0-1 0 0,-1 0 1 0 0,1 0 0 0 0,0 0-1 0 0,0 0 1 0 0,0 0 0 0 0,0 0-2 0 0,-4 0 18 0 0,1 0 37 0 0,-4 0 97 0 0,-15 0 291 0 0,11 0-342 0 0,-3 0-41 0 0,14 0-57 0 0,-1 0 1 0 0,0 0-1 0 0,1 0 1 0 0,-1 0-1 0 0,0 0 1 0 0,1 0-1 0 0,-1 0 1 0 0,0 1-1 0 0,1-1 0 0 0,-1 0 1 0 0,0 0-1 0 0,1 0 1 0 0,-1 1-1 0 0,1-1 1 0 0,-1 0-1 0 0,0 1 1 0 0,1-1-1 0 0,-1 1 1 0 0,1-1-1 0 0,-1 1 1 0 0,1-1-1 0 0,-1 1 0 0 0,1-1 1 0 0,0 1-1 0 0,-1-1 1 0 0,1 1-4 0 0,-1 0 2 0 0,1-1 0 0 0,0 1 0 0 0,-1-1 0 0 0,1 1 0 0 0,-1-1 0 0 0,1 1 0 0 0,-1-1 0 0 0,1 1 1 0 0,-1-1-1 0 0,1 0 0 0 0,-1 1 0 0 0,0-1 0 0 0,1 0 0 0 0,-1 1 0 0 0,1-1 0 0 0,-1 0 0 0 0,0 0 0 0 0,1 1 0 0 0,-1-1 0 0 0,0 0 0 0 0,1 0 1 0 0,-1 0-1 0 0,0 0 0 0 0,0 0 0 0 0,1 0 0 0 0,-1 0-2 0 0,-15 3 23 0 0,8 2 2 0 0,6-4-21 0 0,1-1 0 0 0,-1 1 0 0 0,1 0 0 0 0,-1 0 0 0 0,1 0 0 0 0,-1-1 1 0 0,1 1-1 0 0,-1-1 0 0 0,0 1 0 0 0,1-1 0 0 0,-3 1-4 0 0,-1 1 43 0 0,-16 18-4 0 0,18-15-24 0 0,1-1-5 0 0,-1 1-4 0 0,3-4-6 0 0,0-1 0 0 0,0 1 0 0 0,-1 0 1 0 0,1-1-1 0 0,0 1 0 0 0,-1 0 0 0 0,1-1 0 0 0,-1 1 0 0 0,1-1 1 0 0,0 1-1 0 0,-1-1 0 0 0,1 1 0 0 0,-1-1 0 0 0,0 1 1 0 0,1-1-1 0 0,-1 0 0 0 0,1 1 0 0 0,-1-1 0 0 0,0 0 1 0 0,1 1-1 0 0,-1-1 0 0 0,0 0 0 0 0,-4 3 1 0 0,4-3-1 0 0,0 1 0 0 0,0 0 0 0 0,1-1 0 0 0,-1 1 0 0 0,0 0 0 0 0,0 0 0 0 0,0-1 0 0 0,1 1 0 0 0,-1 0 0 0 0,0 0 0 0 0,1 0 0 0 0,-1 0 0 0 0,1 0 0 0 0,-1 0 0 0 0,1 0 0 0 0,-1 1 0 0 0,-5 9 0 0 0,-5-6 0 0 0,-4 24 0 0 0,-17 34 0 0 0,31-59 0 0 0,0 0 0 0 0,0 0 0 0 0,0 0 0 0 0,1 0 0 0 0,-1 0 0 0 0,1 0 0 0 0,0 0 0 0 0,0 0 0 0 0,1 0 0 0 0,-1 2 0 0 0,1 14 0 0 0,0-11 0 0 0,-1-6 0 0 0,1 0 0 0 0,-1-1 0 0 0,0 1 0 0 0,0 0 0 0 0,0 0 0 0 0,0 0 0 0 0,-1 0 0 0 0,0 0 0 0 0,1 0 0 0 0,-1 0 0 0 0,0 1 0 0 0,-2 1 0 0 0,2-3 0 0 0,0 0 0 0 0,0 0 0 0 0,0-1 0 0 0,0 1 0 0 0,0 0 0 0 0,0 0 0 0 0,1 0 0 0 0,-1 0 0 0 0,1 0 0 0 0,-1 0 0 0 0,1 0 0 0 0,0 0 0 0 0,0 0 0 0 0,0 0 0 0 0,0 0 0 0 0,0 0 0 0 0,0 0 0 0 0,1 0 0 0 0,-1 0 0 0 0,6 14 3 0 0,-5-13 3 0 0,1 0 1 0 0,-1 1-1 0 0,0-1 0 0 0,0 0 0 0 0,-1 1 0 0 0,1-1 1 0 0,-1 1-1 0 0,0 1-6 0 0,0 22 11 0 0,-1-21-11 0 0,1 0 0 0 0,0 0 0 0 0,0 0 0 0 0,0 1 0 0 0,1-1 0 0 0,0 0 0 0 0,1 3 0 0 0,9 12 0 0 0,-6 8 0 0 0,5 2 0 0 0,-6-13 0 0 0,-2-11 2 0 0,0 1 0 0 0,0-1 0 0 0,0 1 0 0 0,1-1 0 0 0,1 1-2 0 0,12 33 48 0 0,-12-30-45 0 0,0 0 0 0 0,1-1 1 0 0,0 0-1 0 0,0 1 0 0 0,6 6-3 0 0,1-2 21 0 0,-5-6-13 0 0,0 0 0 0 0,-1 1 0 0 0,1-1 1 0 0,-2 2-9 0 0,1-1 11 0 0,1 1 1 0 0,-1-2 0 0 0,7 8-12 0 0,-6-8 12 0 0,0 1 0 0 0,0 0 1 0 0,3 8-13 0 0,-6-10 0 0 0,-2-5 0 0 0,-1 1 0 0 0,1-1 0 0 0,0 0 0 0 0,0 1 0 0 0,0-1 0 0 0,0 0 0 0 0,0 0 0 0 0,1-1 0 0 0,-1 1 0 0 0,1 0 0 0 0,0-1 0 0 0,2 2 0 0 0,31 21 3 0 0,-12-3 47 0 0,-21-19-45 0 0,0 0 1 0 0,0 0-1 0 0,0-1 0 0 0,0 1 1 0 0,1-1-1 0 0,-1 0 0 0 0,1 0 1 0 0,0 0-1 0 0,-1 0 1 0 0,1-1-1 0 0,0 1 0 0 0,0-1 1 0 0,2 0-6 0 0,9 4 15 0 0,-5 0 2 0 0,-7-4-12 0 0,0 0 0 0 0,0 1 0 0 0,0-1 0 0 0,0 0 0 0 0,1-1 0 0 0,-1 1 0 0 0,0 0 0 0 0,0-1 0 0 0,0 0 0 0 0,3 0-5 0 0,52 0 93 0 0,-40-1 23 0 0,-15 0-101 0 0,0 1 0 0 0,-1-1 0 0 0,1 0-1 0 0,0 0 1 0 0,0-1 0 0 0,-1 1 0 0 0,1 0 0 0 0,0-1 0 0 0,-1 0 0 0 0,1 1 0 0 0,-1-1-1 0 0,1-1-14 0 0,10-9 112 0 0,-12 10-96 0 0,1 1 0 0 0,0-1 0 0 0,0 1 0 0 0,0 0 0 0 0,0 0 0 0 0,0 0 0 0 0,0 0 0 0 0,0 0 0 0 0,1 0 0 0 0,-1 0 0 0 0,0 1 0 0 0,0-1-16 0 0,16-6 129 0 0,-7-3-33 0 0,-4 1 23 0 0,-1 0 1 0 0,1-1-1 0 0,3-7-119 0 0,-3 1 122 0 0,-2-1 43 0 0,8-16 76 0 0,-10 27-181 0 0,0 0-1 0 0,-1-1 0 0 0,0 1 0 0 0,0-3-59 0 0,3-27 194 0 0,-4 6 92 0 0,-2-17-286 0 0,0 4 122 0 0,1 28-107 0 0,1 8-3 0 0,-1-1 1 0 0,-1 0-1 0 0,1 0 1 0 0,-1 1-1 0 0,-1-3-12 0 0,-8-21 23 0 0,6 13 2 0 0,2 10-16 0 0,0 1-1 0 0,0-1 0 0 0,0 1 0 0 0,-1 0 1 0 0,-1-1-9 0 0,-43-87 133 0 0,45 91-131 0 0,-1-1-1 0 0,0 1 1 0 0,0 0 0 0 0,0 0-1 0 0,0 1 1 0 0,0-1 0 0 0,-1 1-1 0 0,-3-3-1 0 0,-7-7 0 0 0,-7-13 11 0 0,2 11 22 0 0,13 11-28 0 0,1 0 0 0 0,-1 0 0 0 0,1 0 0 0 0,-1-2-5 0 0,-5-4-15 0 0,-1 0-1 0 0,-7-4 16 0 0,-30-19-114 0 0,35 24 46 0 0,-8-3-62 0 0,-9 4 22 0 0,5 1-22 0 0,8 0-34 0 0,4 0 28 0 0,11 6 105 0 0,0 0-1 0 0,0 0 1 0 0,-1 0-1 0 0,1 0 1 0 0,0 1-1 0 0,-1-1 1 0 0,1 1 31 0 0,-8 0-103 0 0,-2-1-43 0 0,2 0-46 0 0,-1-5-36 0 0,-1-1-13 0 0,2 6 28 0 0,7 1 34 0 0,0 0 79 0 0,-9 0-15 0 0,8 0-2 0 0,1 0-18 0 0,1 0-69 0 0,-1 0-108 0 0,1 0-116 0 0,1 0 164 0 0,0 0-36 0 0,1 0-39 0 0,-1 0-41 0 0,2 0 18 0 0,0 0-51 0 0,0 0-44 0 0,0 0-40 0 0,0 0-142 0 0,0 0-39 0 0,0 0-173 0 0,0 0-466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32.3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7368 0 0,'0'0'165'0'0,"0"0"22"0"0,3 2 10 0 0,8 11-16 0 0,0 11-132 0 0,-10-22-29 0 0,2 1 23 0 0,0 0 250 0 0,-2 0-101 0 0,0 0-61 0 0,-1 1-48 0 0,0-1-11 0 0,1 0 36 0 0,25 28 895 0 0,-21-20-720 0 0,-1-3-58 0 0,5 5 53 0 0,2 0 2 0 0,-4 7 33 0 0,-1-1-69 0 0,2-5-49 0 0,-1-1-62 0 0,2 10 164 0 0,0 1-7 0 0,-3-11-168 0 0,1-3-3 0 0,-1-2-34 0 0,-3-6-54 0 0,-1 1 1 0 0,0 0-1 0 0,0 0 0 0 0,-1 0 0 0 0,1 0 0 0 0,0 0 0 0 0,0 2-31 0 0,0 6 107 0 0,-1 4 52 0 0,-1-10-100 0 0,1 0 1 0 0,0 0-1 0 0,0 1 1 0 0,1-1-1 0 0,0 3-59 0 0,5 16 197 0 0,-5-9-99 0 0,-2 52 418 0 0,0 24 200 0 0,0-88-604 0 0,0-3-3 0 0,0 0-12 0 0,0 0-7 0 0,0 0-2 0 0,0 0 1 0 0,0 0 6 0 0,0 0 1 0 0,-3 0 0 0 0,2-1-89 0 0,1 1 1 0 0,-1 0-1 0 0,0 0 1 0 0,0 0 0 0 0,0-1-1 0 0,1 1 1 0 0,-1 0-1 0 0,0-1 1 0 0,0 1 0 0 0,1-1-1 0 0,-1 1 1 0 0,0-1-1 0 0,1 1 1 0 0,-1-1 0 0 0,1 0-1 0 0,-1 1 1 0 0,1-1-1 0 0,-1 0 1 0 0,1 1 0 0 0,-1-1-8 0 0,-10-18 123 0 0,10 16-111 0 0,-4-29 164 0 0,3 29-169 0 0,0 0-1 0 0,0-1 0 0 0,1 1 1 0 0,-1-1-1 0 0,1 0 0 0 0,0 0 1 0 0,0 1-1 0 0,1-1 0 0 0,-1 0 1 0 0,1 0-1 0 0,-1-3-6 0 0,1-78 74 0 0,0 31-74 0 0,0 51 0 0 0,1-1 0 0 0,-1 1 0 0 0,0 0 0 0 0,1-1 0 0 0,0 1 0 0 0,-1 0 0 0 0,1 0 0 0 0,1 0 0 0 0,0-3 0 0 0,4-9 0 0 0,-4 3 0 0 0,-1 8 0 0 0,0 0 0 0 0,0 0 0 0 0,0 1 0 0 0,1-1 0 0 0,-1 0 0 0 0,1 1 0 0 0,0-1 0 0 0,0 1 0 0 0,1-2 0 0 0,8-18 1 0 0,-3 3-17 0 0,5 2-42 0 0,2 2 30 0 0,15-15-42 0 0,-28 29 63 0 0,0 1 0 0 0,-1-1 1 0 0,1 1-1 0 0,0-1 1 0 0,0 1-1 0 0,1 0 1 0 0,-1 0-1 0 0,0 0 0 0 0,0 0 1 0 0,1 0-1 0 0,-1 1 1 0 0,0-1-1 0 0,1 1 1 0 0,0-1 6 0 0,15 0-68 0 0,-13 1 65 0 0,0 0 0 0 0,0-1 0 0 0,1 2 1 0 0,-1-1-1 0 0,0 0 0 0 0,0 1 0 0 0,1 0 0 0 0,0 1 3 0 0,0 0-11 0 0,0-1 6 0 0,0 1-1 0 0,0 0 1 0 0,0 1 0 0 0,-1 0-1 0 0,1 0 1 0 0,-1 0 0 0 0,1 0 0 0 0,3 4 5 0 0,-8-6 0 0 0,1 1 0 0 0,-1-1 0 0 0,1 0 0 0 0,0 1 0 0 0,0-1 0 0 0,0 0 0 0 0,-1 0-1 0 0,2 0 2 0 0,15 9-1 0 0,-10-4 0 0 0,0 1 0 0 0,0 1 0 0 0,1 1 0 0 0,3 3 0 0 0,-9-8 0 0 0,-1-1 0 0 0,1 1 0 0 0,-1 0 0 0 0,1 0 0 0 0,-1 0 0 0 0,0 1-1 0 0,0-1 1 0 0,0 2 1 0 0,8 16-1 0 0,5-3 0 0 0,-13-16 0 0 0,1 0 0 0 0,-1-1 0 0 0,0 1 0 0 0,0 0 0 0 0,-1 0 0 0 0,1 1 0 0 0,0-1 0 0 0,-1 0 0 0 0,0 0 0 0 0,0 1 0 0 0,2 6 0 0 0,4 10 16 0 0,-1-5 27 0 0,5 3-30 0 0,-6 8-1 0 0,1-13 18 0 0,-5-12-28 0 0,0 1 0 0 0,0-1 0 0 0,-1 1 0 0 0,1-1 1 0 0,0 1-1 0 0,-1 0 0 0 0,1-1 0 0 0,-1 1 0 0 0,0 0 0 0 0,1-1 0 0 0,-1 1 0 0 0,0 0 0 0 0,0-1 0 0 0,0 1-2 0 0,0 23 41 0 0,0-6 16 0 0,0-3 43 0 0,0-2 70 0 0,0-12-98 0 0,0-2 0 0 0,-3 3-12 0 0,-7 8-34 0 0,7-9 40 0 0,1-4 29 0 0,-1-1-58 0 0,-3-3 73 0 0,-7-8 211 0 0,10 11-264 0 0,1 0-45 0 0,-3-8 112 0 0,1 2-68 0 0,-2-3-61 0 0,5 9-8 0 0,0 0-1 0 0,0 1 1 0 0,0-1-1 0 0,1 0 1 0 0,0 0-1 0 0,-1 0 1 0 0,1 0-1 0 0,0 0 1 0 0,0 0-1 0 0,1 0 1 0 0,-1-1 13 0 0,1-5-33 0 0,-1-10-27 0 0,0-2 29 0 0,1-7 28 0 0,0 24 4 0 0,-1 0-1 0 0,1 0 1 0 0,0 0-1 0 0,0 0 1 0 0,1 0-1 0 0,-1 0 1 0 0,1 0-1 0 0,0 0 0 0 0,2-2 0 0 0,-1 1 0 0 0,0 0 0 0 0,0-1 0 0 0,-1 1 0 0 0,0-1 0 0 0,0 0 0 0 0,0 0 0 0 0,0-1 0 0 0,0-1 0 0 0,0 1 0 0 0,0 0 0 0 0,4-6 0 0 0,17-28-5 0 0,-18 33-13 0 0,0 1 0 0 0,1-1-1 0 0,5-5 19 0 0,10-2-19 0 0,3-4-40 0 0,-22 16 54 0 0,0 1 0 0 0,1-1 0 0 0,-1 1 1 0 0,1-1-1 0 0,0 1 0 0 0,-1 0 0 0 0,1 0 0 0 0,0 0 1 0 0,0 1-1 0 0,1-1 0 0 0,-1 1 0 0 0,0-1 0 0 0,0 1 1 0 0,1 0-1 0 0,-1 0 0 0 0,1 1 0 0 0,-1-1 0 0 0,1 1 1 0 0,-1 0-1 0 0,3 0 5 0 0,39 1-76 0 0,-40 0 69 0 0,-1 0 0 0 0,1-1 0 0 0,-1 1 0 0 0,0 1 0 0 0,0-1 0 0 0,1 1 0 0 0,-1-1 0 0 0,0 1 0 0 0,1 1 7 0 0,13 10-53 0 0,-15-11 52 0 0,-1-1-1 0 0,0 0 1 0 0,0 0 0 0 0,0 1 0 0 0,0-1 0 0 0,0 1 0 0 0,0 0-1 0 0,0 0 1 0 0,0-1 0 0 0,-1 1 0 0 0,1 1 1 0 0,6 6-1 0 0,5 2 1 0 0,-9 1 0 0 0,-4-9 0 0 0,1-1 0 0 0,-1 0 0 0 0,1 1 0 0 0,0-1 0 0 0,0 0 0 0 0,0 0 0 0 0,0 0 0 0 0,0 0 0 0 0,1 1 0 0 0,-1-1 0 0 0,0-1 0 0 0,3 3 0 0 0,-3-2 0 0 0,1-1 0 0 0,-1 1 0 0 0,1 0 0 0 0,-1 0 0 0 0,0 0 0 0 0,0 0 0 0 0,0 0 0 0 0,0 1 0 0 0,0-1 0 0 0,0 0 0 0 0,-1 0 0 0 0,1 1 0 0 0,-1-1 0 0 0,1 1 0 0 0,2 10 0 0 0,3-1 0 0 0,-5-10 0 0 0,0-1 0 0 0,0 1 0 0 0,-1-1 0 0 0,1 1 0 0 0,0-1 0 0 0,-1 1 0 0 0,1-1 0 0 0,-1 1 0 0 0,1 0 0 0 0,-1-1 0 0 0,0 1 0 0 0,0 0 0 0 0,0-1 0 0 0,0 1 0 0 0,1 4 0 0 0,-1 0 0 0 0,1-1 0 0 0,1 1 0 0 0,-1-1 0 0 0,2 4 0 0 0,-1-3 0 0 0,-1-1 0 0 0,1 1 0 0 0,-1-1 0 0 0,0 1 0 0 0,0 3 0 0 0,-1 70 0 0 0,0-77 0 0 0,0 0 0 0 0,0 0 0 0 0,0 0 0 0 0,1 0 0 0 0,-1 0 0 0 0,1-1 0 0 0,-1 1 0 0 0,1 0 0 0 0,0 0 0 0 0,-1 0 0 0 0,1-1 0 0 0,0 1 0 0 0,1 1 0 0 0,-1-1 0 0 0,0-1 0 0 0,0 0 0 0 0,0 1 0 0 0,-1-1 0 0 0,1 1 0 0 0,0-1 0 0 0,-1 1 0 0 0,0 0 0 0 0,1-1 0 0 0,-1 1 0 0 0,0-1 0 0 0,1 1 0 0 0,-1 1 0 0 0,0-1 50 0 0,0 0-42 0 0,0 0-43 0 0,0 0-43 0 0,0 0-46 0 0,0 0-45 0 0,0 0-46 0 0,0 0-47 0 0,0 0-49 0 0,0 0-49 0 0,0 0-51 0 0,0 0-50 0 0,0 0-52 0 0,0 0-52 0 0,0 0-55 0 0,0-1-53 0 0,0 6-1413 0 0,0 2-1192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35.0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395 726 5384 0 0,'0'0'116'0'0,"0"0"17"0"0,0 0 12 0 0,0-2-14 0 0,1-1-106 0 0,-2-1-17 0 0,-15-5-14 0 0,8 4 55 0 0,4 2 33 0 0,-2 0 43 0 0,0 1 43 0 0,-1 2 46 0 0,6 0-168 0 0,0 0 0 0 0,1 0 0 0 0,-1 0 0 0 0,0 0 0 0 0,0-1 0 0 0,0 1 0 0 0,1 0 0 0 0,-1 0 0 0 0,0-1-1 0 0,1 1 1 0 0,-1 0 0 0 0,0-1 0 0 0,0 1 0 0 0,1 0 0 0 0,-1-1 0 0 0,0 1-46 0 0,-5-10 638 0 0,-1 0-81 0 0,6 9-513 0 0,0 0 1 0 0,0 1-1 0 0,-1-1 0 0 0,1 0 0 0 0,0 1 0 0 0,0-1 0 0 0,0 0 0 0 0,-1 1 0 0 0,1-1 0 0 0,0 1 1 0 0,-1 0-1 0 0,1 0 0 0 0,0-1 0 0 0,-1 1 0 0 0,1 0 0 0 0,0 0 0 0 0,-1 0 0 0 0,1 0-44 0 0,-8 1 197 0 0,-3 0 21 0 0,3-2-33 0 0,1 0 13 0 0,1-1 58 0 0,-1-3-11 0 0,6 4-201 0 0,1 0 1 0 0,-1 0-1 0 0,1 0 0 0 0,-1 0 1 0 0,0 0-1 0 0,1 1 1 0 0,-1-1-1 0 0,0 0 1 0 0,0 1-1 0 0,1 0 1 0 0,-1-1-1 0 0,0 1 0 0 0,0 0 1 0 0,0 0-1 0 0,0 0 1 0 0,1 0-1 0 0,-1 0 1 0 0,0 1-1 0 0,0-1 0 0 0,0 0 1 0 0,0 1-1 0 0,-1 0-44 0 0,-7 3 137 0 0,-9 3 93 0 0,12-5-111 0 0,-1-2 35 0 0,-4 2 17 0 0,0 4 7 0 0,4-1-79 0 0,-2 0 38 0 0,-1 0 5 0 0,0 4-37 0 0,-1 2-16 0 0,9-8-74 0 0,-1 0 0 0 0,1 0 1 0 0,-1 0-1 0 0,1 0 0 0 0,0 1 0 0 0,1-1 1 0 0,-1 1-1 0 0,1 0 0 0 0,-1 0 1 0 0,1 1-16 0 0,-4 21 53 0 0,-4-5-42 0 0,5 5-11 0 0,-6-5 0 0 0,6 8 0 0 0,0-12 0 0 0,3-11 0 0 0,0 1 0 0 0,1-1 0 0 0,0 1 0 0 0,0 0 0 0 0,0 0 0 0 0,1-1 0 0 0,0 26 10 0 0,0-1-62 0 0,0 1-51 0 0,0 0-39 0 0,0-30 131 0 0,-1 0 0 0 0,1 1 0 0 0,0-1 0 0 0,0 1 0 0 0,1-1 0 0 0,-1 1-1 0 0,0-1 1 0 0,1 0 0 0 0,0 1 0 0 0,-1-1 0 0 0,1 0 0 0 0,0 1 0 0 0,0-1 0 0 0,0 0 0 0 0,1 0 0 0 0,-1 0 0 0 0,0 0 0 0 0,1 0 0 0 0,0 0 0 0 0,0 0 11 0 0,0 1-4 0 0,0-1 0 0 0,0 1 1 0 0,0 0-1 0 0,0 0 1 0 0,-1 0-1 0 0,2 2 4 0 0,-3-4 1 0 0,1 0-1 0 0,-1 1 1 0 0,1-1 0 0 0,-1 1-1 0 0,1-1 1 0 0,0 0-1 0 0,0 0 1 0 0,0 1 0 0 0,-1-1-1 0 0,1 0 1 0 0,0 0-1 0 0,1 0 1 0 0,-1 0 0 0 0,0 0-1 0 0,0 0 1 0 0,0 0-1 0 0,1 0 1 0 0,-1-1 0 0 0,0 1-1 0 0,1 0 1 0 0,-1-1-1 0 0,0 1 1 0 0,1-1 0 0 0,-1 0-1 0 0,1 1 1 0 0,-1-1-1 0 0,1 0 1 0 0,-1 0 0 0 0,1 0-1 0 0,26 1 36 0 0,-13 0 19 0 0,0-1-1 0 0,7-1-54 0 0,-17 0 7 0 0,-1 1-1 0 0,1-1 0 0 0,0 0 0 0 0,-1-1 0 0 0,0 1 1 0 0,1-1-1 0 0,-1 0 0 0 0,0 0 0 0 0,0 0 1 0 0,1-1-7 0 0,15-9 0 0 0,-8 5 0 0 0,-1 0 0 0 0,0-1 0 0 0,8-7 0 0 0,2-12 0 0 0,-7 14 7 0 0,6-6-10 0 0,-9 1-52 0 0,5-11-181 0 0,-6 11 45 0 0,0 2-12 0 0,1-2-60 0 0,-5 8 150 0 0,-1-2-45 0 0,0-4-78 0 0,1-8-178 0 0,1-4-156 0 0,-4 17 136 0 0,-2 2-102 0 0,-1 0-85 0 0,0 1-70 0 0,-1-5-470 0 0,1 1-51 0 0,0-7-674 0 0</inkml:trace>
  <inkml:trace contextRef="#ctx0" brushRef="#br0" timeOffset="423.46">127 190 6648 0 0,'4'-7'42'0'0,"-2"3"-23"0"0,0 1-1 0 0,0 0 1 0 0,-1 0 0 0 0,0-1-1 0 0,1 1 1 0 0,-1-1-19 0 0,-1 3 12 0 0,0 0 0 0 0,0 0 0 0 0,0 0 0 0 0,0 0 0 0 0,0 0 0 0 0,0 0-1 0 0,0 0 1 0 0,0-1 0 0 0,0 1 0 0 0,0 0 0 0 0,0 0 0 0 0,-1 0 0 0 0,1 0 0 0 0,-1 0-12 0 0,-1-3 35 0 0,0 0 0 0 0,1 1 1 0 0,-1-1-1 0 0,1 0 0 0 0,0 0 0 0 0,0 0 0 0 0,0 0 0 0 0,0 0 1 0 0,1-1-36 0 0,-1-19 58 0 0,1 14-68 0 0,1-14 11 0 0,-5 14 93 0 0,1 7 17 0 0,0 1 34 0 0,2 2-122 0 0,1 0 1 0 0,-1 0 0 0 0,1-1-1 0 0,0 1 1 0 0,-1 0 0 0 0,1 0-1 0 0,-1-1 1 0 0,1 1 0 0 0,0-1-1 0 0,-1 1 1 0 0,1 0 0 0 0,0-1-1 0 0,0 1 1 0 0,-1-1 0 0 0,1 1 0 0 0,0 0-1 0 0,0-1 1 0 0,-1 1 0 0 0,1-1-1 0 0,0 1 1 0 0,0-1 0 0 0,0 1-1 0 0,0-1 1 0 0,0 1 0 0 0,0-1-1 0 0,0 1 1 0 0,0-1 0 0 0,0 1-1 0 0,0-1 1 0 0,0 1 0 0 0,0-1-1 0 0,0 0-23 0 0,0-12 598 0 0,0 11-40 0 0,0 2-385 0 0,0 0 38 0 0,0 0 93 0 0,0 0-14 0 0,0 0-18 0 0,0 0-70 0 0,0 0-36 0 0,0 0-6 0 0,0 2-11 0 0,0 0-135 0 0,1 0-1 0 0,-1-1 1 0 0,0 1-1 0 0,1 0 1 0 0,0-1 0 0 0,-1 1-1 0 0,1-1 1 0 0,0 1-1 0 0,0-1 1 0 0,-1 1 0 0 0,2 1-14 0 0,3 5 43 0 0,7 15 75 0 0,-8-14-88 0 0,-3-8-26 0 0,-1 0-1 0 0,1 1 0 0 0,-1-1 1 0 0,0 0-1 0 0,1 1 0 0 0,-1-1 1 0 0,0 1-1 0 0,0-1 0 0 0,0 0 0 0 0,0 2-3 0 0,2 15 61 0 0,9 6-34 0 0,-7-17 0 0 0,0 1 0 0 0,-1-1 0 0 0,2 7-27 0 0,2 19 74 0 0,4 13 0 0 0,-4-24 44 0 0,3 22-118 0 0,1 25 181 0 0,-5-30-64 0 0,5 8 27 0 0,-6 0 4 0 0,0-22-66 0 0,-2-9 4 0 0,-1 0 0 0 0,0 0 0 0 0,-1 3-86 0 0,1 8 133 0 0,4 4-2 0 0,0 0 26 0 0,-4-4 23 0 0,-2 58 429 0 0,0 107 851 0 0,0-111-867 0 0,0-79-473 0 0,0-2-5 0 0,0 0-23 0 0,0 0-11 0 0,0 0-1 0 0,0 0-2 0 0,0 0-6 0 0,0 0 13 0 0,0 0-13 0 0,0 0 5 0 0,0 0-39 0 0,0 0-76 0 0,0 0-66 0 0,0 0-102 0 0,0-1 54 0 0,0 1 48 0 0,1-1 42 0 0,-1 0 38 0 0,0 0 74 0 0,0-2 297 0 0,0 2-285 0 0,0 0-89 0 0,0 1-53 0 0,0-1-62 0 0,0 1-73 0 0,0-1-48 0 0,0 0-72 0 0,0 1-82 0 0,0-1-88 0 0,-1 1-95 0 0,1-1-103 0 0,0 0-109 0 0,0 1-118 0 0,0 0-1109 0 0,0 0-1155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32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1 710 6536 0 0,'0'0'141'0'0,"0"0"23"0"0,2 0 13 0 0,2 1-110 0 0,8-1 36 0 0,-1-3-83 0 0,-6-8-20 0 0,1 9 15 0 0,-1 2 39 0 0,23 0 1149 0 0,-17 0-721 0 0,1 0-15 0 0,0 0-106 0 0,-7-3 9 0 0,9-7 26 0 0,1 7-40 0 0,0 0 2 0 0,-1-7 52 0 0,-11 7-154 0 0,-1 2-97 0 0,1 0-65 0 0,1 1-64 0 0,0 0-15 0 0,-2 0 51 0 0,30-27 362 0 0,-20 22-288 0 0,-11 4-118 0 0,1 1-1 0 0,0-1 1 0 0,-1 0 0 0 0,1 0-1 0 0,0 0 1 0 0,-1 0 0 0 0,0 0-1 0 0,1 0 1 0 0,-1 0 0 0 0,1-1-22 0 0,2-3 51 0 0,0 0 1 0 0,-1-1-1 0 0,1 0 1 0 0,-1 0-1 0 0,0 0-51 0 0,6-12 104 0 0,-5 8-56 0 0,-3 1-6 0 0,-2-4 62 0 0,1 13-102 0 0,0-1 1 0 0,0 1 0 0 0,0 0-1 0 0,0-1 1 0 0,0 1 0 0 0,0-1-1 0 0,0 1 1 0 0,0 0 0 0 0,0-1-1 0 0,0 1 1 0 0,-1-1 0 0 0,1 1-1 0 0,0 0 1 0 0,0-1 0 0 0,0 1 0 0 0,0-1-1 0 0,-1 1 1 0 0,1 0 0 0 0,0-1-1 0 0,-1 1 1 0 0,1 0 0 0 0,0-1-1 0 0,0 1 1 0 0,-1 0 0 0 0,1 0-1 0 0,0-1 1 0 0,-1 1 0 0 0,1 0-1 0 0,-1 0 1 0 0,1 0 0 0 0,-1-1-3 0 0,-5-3 34 0 0,0-10-10 0 0,-7-1 43 0 0,-3-2 22 0 0,9 9-51 0 0,4 6-25 0 0,-2 0 7 0 0,1 1-5 0 0,0 0 1 0 0,1 0 0 0 0,-1 1 0 0 0,0-1 0 0 0,1 1-1 0 0,-1 0 1 0 0,0 0 0 0 0,-3 1-16 0 0,-4-1-14 0 0,-3 0 23 0 0,-21 1 74 0 0,33-1-78 0 0,0 1 0 0 0,-1 0 0 0 0,1-1 0 0 0,0 1 0 0 0,0 0 0 0 0,0 0 0 0 0,0 0 0 0 0,0 0 0 0 0,0 0 0 0 0,0 1 0 0 0,0-1 0 0 0,0 0 0 0 0,-1 2-5 0 0,-12 10 53 0 0,9-11-43 0 0,-4 4-6 0 0,7-2-4 0 0,0 0 0 0 0,0 0 0 0 0,1 1 0 0 0,0-1 0 0 0,-1 1 0 0 0,-9 17 0 0 0,7-15 0 0 0,1 1 0 0 0,0-1 0 0 0,1 1 0 0 0,-3 6 0 0 0,1-4 0 0 0,4-7 0 0 0,0 0 0 0 0,-1 0 0 0 0,1 0 0 0 0,0 0 0 0 0,1 1 0 0 0,-1-1 0 0 0,1 0 0 0 0,-1 0 0 0 0,1 1 0 0 0,0 1 0 0 0,0 69 0 0 0,0-72 0 0 0,0 1 0 0 0,0 0 0 0 0,0-1 0 0 0,0 1 0 0 0,1 0 0 0 0,-1-1 0 0 0,1 1 0 0 0,0-1 0 0 0,0 1 0 0 0,0-1 0 0 0,0 0 0 0 0,1 2 0 0 0,-1-2 0 0 0,0 1 0 0 0,0-1 0 0 0,0 1 0 0 0,0-1 0 0 0,0 1 0 0 0,-1-1 0 0 0,1 1 0 0 0,-1-1 0 0 0,1 1 0 0 0,-1 0 0 0 0,0-1 0 0 0,0 2 0 0 0,-1 6 0 0 0,1-6 6 0 0,-1-1 0 0 0,1 1 0 0 0,0-1-1 0 0,0 1 1 0 0,1 0 0 0 0,-1-1 0 0 0,1 1 0 0 0,0-1 0 0 0,0 3-6 0 0,1-1 3 0 0,13 33 70 0 0,-14-36-65 0 0,1 1 1 0 0,-1 0-1 0 0,1-1 1 0 0,0 0-1 0 0,-1 1 1 0 0,1-1 0 0 0,0 0-1 0 0,1 0 1 0 0,-1 0-1 0 0,0 0 1 0 0,1 0-1 0 0,-1-1 1 0 0,1 1-9 0 0,10 3 16 0 0,-5 9-4 0 0,-7-13-9 0 0,1 0 1 0 0,-1 0 0 0 0,1 0 0 0 0,0 0 0 0 0,-1 0-1 0 0,1 0 1 0 0,0-1 0 0 0,-1 1 0 0 0,1 0 0 0 0,0-1-1 0 0,0 1-3 0 0,20 7 19 0 0,-18-6-15 0 0,0 0 1 0 0,1 0 0 0 0,-1 0 0 0 0,0-1 0 0 0,1 0 0 0 0,-1 0 0 0 0,1 0 0 0 0,-1 0 0 0 0,1-1 0 0 0,0 1 0 0 0,-1-1 0 0 0,1 0 0 0 0,0-1-5 0 0,18 2 0 0 0,-16-1 0 0 0,0 1 0 0 0,-1-1 0 0 0,1 0 0 0 0,-1-1 0 0 0,1 0 0 0 0,0 0 0 0 0,-1 0 0 0 0,10-5-1 0 0,3 0-4 0 0,-4 4-31 0 0,-11 2-3 0 0,0 0 0 0 0,0-1 0 0 0,0 1 0 0 0,0-1 0 0 0,-1 0-1 0 0,1 0 1 0 0,3-2 39 0 0,7-3-173 0 0,-7 2 29 0 0,-1 0-46 0 0,1-1-56 0 0,0 1-66 0 0,-5 3 202 0 0,1-2-231 0 0,0 1-65 0 0,1 0-145 0 0,-1-1-64 0 0,1 1-50 0 0,0 1-36 0 0,6-1-939 0 0,8 1-928 0 0,-17 1 2482 0 0</inkml:trace>
  <inkml:trace contextRef="#ctx0" brushRef="#br0" timeOffset="391.72">632 1 7080 0 0,'0'0'157'0'0,"0"0"23"0"0,0 0 13 0 0,0 2-22 0 0,0 9-90 0 0,0-9-5 0 0,0-2 83 0 0,2 3 129 0 0,9 11 26 0 0,-8 1-29 0 0,-2-3-8 0 0,6 4 45 0 0,-1-4-84 0 0,-2-2-35 0 0,7 9 54 0 0,-3-6-75 0 0,-1 2 41 0 0,-1 6 14 0 0,-4-13-144 0 0,0-1 0 0 0,0 1 0 0 0,1-1 1 0 0,1 3-94 0 0,4 5 147 0 0,-4-9-66 0 0,-1 1 0 0 0,1 1 0 0 0,-1-1 0 0 0,-1 0 0 0 0,1 1 0 0 0,-1-1-81 0 0,3 35 335 0 0,5-5 1 0 0,-4 5-19 0 0,0-19-158 0 0,-5-16-113 0 0,1-1 0 0 0,-1 0 0 0 0,0 0 0 0 0,0 1 0 0 0,0-1 0 0 0,-1 2-46 0 0,0 78 404 0 0,0-51-283 0 0,0 110 475 0 0,0-85-272 0 0,2-42-253 0 0,4-1-25 0 0,-5-15-42 0 0,0 0 0 0 0,0 0-1 0 0,0 1 1 0 0,0-1 0 0 0,0 0 0 0 0,-1 1 0 0 0,1-1-1 0 0,-1 0 1 0 0,0 1 0 0 0,1-1 0 0 0,-1 1 0 0 0,0-1-4 0 0,-1 7 35 0 0,2 1-4 0 0,12 6 53 0 0,-13-16-81 0 0,0 1-1 0 0,1-1 1 0 0,-1 1 0 0 0,0 0-1 0 0,1-1 1 0 0,-1 1-1 0 0,0 0 1 0 0,0-1-1 0 0,0 1 1 0 0,0 0 0 0 0,0-1-1 0 0,0 1 1 0 0,0 0-1 0 0,0-1 1 0 0,0 1-3 0 0,0-1 0 0 0,0 2-34 0 0,0-1-79 0 0,0-1-51 0 0,0 0-162 0 0,0 0-277 0 0,0 0 343 0 0,0 0 135 0 0,0-1-33 0 0,0 1-5 0 0,0-1-33 0 0,0 1-38 0 0,0-1-43 0 0,0 0-46 0 0,0 0-43 0 0,0 0-38 0 0,0 0-33 0 0,0-1-124 0 0,0 1-34 0 0,0-5-1303 0 0</inkml:trace>
  <inkml:trace contextRef="#ctx0" brushRef="#br0" timeOffset="744.4">616 569 6392 0 0,'0'0'141'0'0,"0"0"23"0"0,0 0 12 0 0,0 0 40 0 0,0 0 143 0 0,0 0 66 0 0,0 0 14 0 0,0 0-13 0 0,3-3-54 0 0,5-4-170 0 0,8 2 193 0 0,17 4 294 0 0,-30 1-639 0 0,9-2 164 0 0,-3-3-39 0 0,4-1 14 0 0,5 4-8 0 0,-15 2-149 0 0,0 0-1 0 0,1 0 1 0 0,-1 0 0 0 0,0-1-1 0 0,1 1 1 0 0,-1-1 0 0 0,0 0-1 0 0,1 0-31 0 0,1 0 24 0 0,2-2 12 0 0,-1 1-1 0 0,2 0 1 0 0,-1 0-1 0 0,0 1 1 0 0,0 0 0 0 0,6 0-36 0 0,-6 1 23 0 0,0-1 1 0 0,-1 0-1 0 0,1 0 1 0 0,0 0 0 0 0,-1-1-1 0 0,1 0-23 0 0,9-3 24 0 0,13 0 1 0 0,-8-6 34 0 0,1 6-36 0 0,-15 3-5 0 0,0 0 0 0 0,1 0 0 0 0,-1-1 0 0 0,3-1-18 0 0,20-11-1 0 0,18-10 130 0 0,-28 14-97 0 0,4-3-66 0 0,-12 7-32 0 0,1 0-43 0 0,-1-1-49 0 0,0 0-57 0 0,-10 6-9 0 0,1 0-46 0 0,0 0-39 0 0,-1 0-37 0 0,3-2-430 0 0,1 0-83 0 0,4-2-610 0 0,9-3-848 0 0</inkml:trace>
  <inkml:trace contextRef="#ctx0" brushRef="#br0" timeOffset="1178.55">1152 79 5728 0 0,'0'0'166'0'0,"0"3"-6"0"0,3 27-99 0 0,-3-30-55 0 0,1 1-1 0 0,-1 0 0 0 0,0-1 0 0 0,0 1 0 0 0,1 0 0 0 0,-1-1 0 0 0,1 1 0 0 0,-1-1 0 0 0,1 1 1 0 0,-1 0-1 0 0,1-1 0 0 0,-1 1 0 0 0,1-1 0 0 0,-1 0 0 0 0,1 1-5 0 0,3 2 45 0 0,-2 0 56 0 0,-1 0-36 0 0,0 0-24 0 0,-1 1-21 0 0,1 2 28 0 0,-1-6-46 0 0,6 13 137 0 0,-9-1 112 0 0,0-3-114 0 0,2 7 130 0 0,8 11 247 0 0,-1-8-159 0 0,-5-8-166 0 0,-1-1 19 0 0,2-2-49 0 0,0-1-16 0 0,2 3 11 0 0,1 5 64 0 0,-1 3 29 0 0,-2-10-121 0 0,0-1-1 0 0,0 1 1 0 0,0-1 0 0 0,1 0 0 0 0,1 1-126 0 0,1 6 231 0 0,1 0 1 0 0,-2 0 0 0 0,0 1 0 0 0,-1-1-1 0 0,0 3-231 0 0,6 22 490 0 0,1-8-178 0 0,-4 1-38 0 0,4-1-8 0 0,-6-14-122 0 0,2 7 29 0 0,0-4-36 0 0,-2-3 22 0 0,-5 3-25 0 0,0-10-65 0 0,2 5 51 0 0,-1-4-35 0 0,0-8-56 0 0,1 0-1 0 0,-1 0 0 0 0,1 0 1 0 0,-1 0-1 0 0,1 0 0 0 0,0 0 1 0 0,1 3-29 0 0,5 7 124 0 0,-6-2 48 0 0,-9 6 141 0 0,4-9-162 0 0,1 1-51 0 0,3-7 92 0 0,0-2-6 0 0,0 0-22 0 0,0 0-10 0 0,0 0-2 0 0,3 0 1 0 0,8 0 6 0 0,-11 0-157 0 0,0 0 1 0 0,0 0 0 0 0,0 0 0 0 0,0 0 0 0 0,0 0-1 0 0,0 0 1 0 0,0 0 0 0 0,0 0 0 0 0,0 0 0 0 0,1 0-1 0 0,-1 0 1 0 0,0 0 0 0 0,0 0 0 0 0,0 0 0 0 0,0 0-1 0 0,0 0 1 0 0,0 0 0 0 0,0 0 0 0 0,0 0 0 0 0,0 0-1 0 0,0 0 1 0 0,0 0 0 0 0,1 0 0 0 0,-1 0 0 0 0,0 0-1 0 0,0 0 1 0 0,0 0 0 0 0,0 0 0 0 0,0 0 0 0 0,0 0 0 0 0,0 0-1 0 0,0 0 1 0 0,0 0 0 0 0,0-1 0 0 0,0 1 0 0 0,0 0-1 0 0,0 0 1 0 0,0 0 0 0 0,0 0 0 0 0,0 0 0 0 0,0 0-1 0 0,0 0 1 0 0,0 0 0 0 0,0 0 0 0 0,0 0 0 0 0,0-1-1 0 0,0 1 1 0 0,0 0 0 0 0,0 0 0 0 0,0 0 0 0 0,0 0-1 0 0,0 0 1 0 0,0 0 0 0 0,0 0 0 0 0,0 0 0 0 0,0 0-1 0 0,0 0-1 0 0,1-15 165 0 0,2 1-44 0 0,1 0-39 0 0,0 2-34 0 0,-3 9-39 0 0,0 0 8 0 0,0-1 0 0 0,0 1-1 0 0,-1 0 1 0 0,1-1 0 0 0,-1 1 0 0 0,0 0 0 0 0,0 0-1 0 0,0-1-17 0 0,2-14 68 0 0,8-3 18 0 0,-4 0-61 0 0,-4 14-8 0 0,-1-1-1 0 0,2 1 0 0 0,-1 0 1 0 0,3-3-17 0 0,8-24 44 0 0,-3 6 5 0 0,-2 14-48 0 0,-5 10 0 0 0,-1 0-1 0 0,0 0 0 0 0,0 0 0 0 0,-1 0 0 0 0,1-1 0 0 0,0-3 0 0 0,-1 5-1 0 0,-1 1 0 0 0,1-1 0 0 0,0 0 0 0 0,0 0-1 0 0,1 1 1 0 0,-1-1 0 0 0,0 1 0 0 0,1-1 0 0 0,0 1 0 0 0,-1 0-1 0 0,1-1 1 0 0,1 1 1 0 0,9-11-46 0 0,-8 8 41 0 0,1 0-1 0 0,-1 0 1 0 0,1 1-1 0 0,0 0 1 0 0,0 0-1 0 0,2-1 6 0 0,25-11-70 0 0,-31 16 68 0 0,0 0-1 0 0,0 0 1 0 0,0-1 0 0 0,0 1 0 0 0,0 0 0 0 0,0 0-1 0 0,0 0 1 0 0,0 0 0 0 0,0 0 0 0 0,0 0 0 0 0,0 1-1 0 0,0-1 1 0 0,0 0 0 0 0,0 1 0 0 0,0-1-1 0 0,0 0 1 0 0,0 1 0 0 0,0-1 0 0 0,0 1 0 0 0,0-1-1 0 0,0 1 1 0 0,0 0 0 0 0,0-1 0 0 0,-1 1 0 0 0,1 0-1 0 0,0 0 1 0 0,0 0 0 0 0,0 0 2 0 0,-1 0-2 0 0,1-1 0 0 0,-1 0 1 0 0,0 1-1 0 0,0-1 0 0 0,1 0 1 0 0,-1 0-1 0 0,0 0 0 0 0,0 1 1 0 0,1-1-1 0 0,-1 0 0 0 0,0 0 1 0 0,1 0-1 0 0,-1 0 0 0 0,0 0 1 0 0,0 1-1 0 0,1-1 1 0 0,-1 0-1 0 0,0 0 0 0 0,1 0 1 0 0,-1 0-1 0 0,0 0 0 0 0,1 0 1 0 0,-1 0-1 0 0,0 0 0 0 0,1 0 1 0 0,-1 0-1 0 0,0 0 2 0 0,4-1-4 0 0,-3 1 3 0 0,0 0 0 0 0,0 0 1 0 0,0 0-1 0 0,0 0 1 0 0,0 0-1 0 0,-1 0 1 0 0,1 0-1 0 0,0 1 1 0 0,0-1-1 0 0,0 0 0 0 0,0 0 1 0 0,0 1-1 0 0,0-1 1 0 0,0 1-1 0 0,0-1 1 0 0,0 1-1 0 0,-1-1 0 0 0,1 1 1 0 0,0-1-1 0 0,0 1 1 0 0,-1 0-1 0 0,1-1 1 0 0,0 1-1 0 0,-1 0 0 0 0,1 0 1 0 0,0-1-1 0 0,-1 1 1 0 0,1 0-1 0 0,-1 0 1 0 0,0 0-1 0 0,1 0 1 0 0,-1 0-1 0 0,13 15-45 0 0,1 0 33 0 0,-10-6 12 0 0,-3-7 1 0 0,0-1 0 0 0,0 0 0 0 0,1 0 0 0 0,-1 0 0 0 0,0 1 0 0 0,1-1 0 0 0,-1 0 0 0 0,1-1 0 0 0,0 1 0 0 0,-1-1 0 0 0,0 1 0 0 0,1-1 0 0 0,-1 0 0 0 0,0 0 0 0 0,0 1 0 0 0,0-1 0 0 0,0 0 0 0 0,-1 1 0 0 0,1-1 0 0 0,0 1 0 0 0,-1-1 0 0 0,1 1 0 0 0,-1-1 0 0 0,1 1 0 0 0,-1 0 0 0 0,1-1 0 0 0,-1 1 0 0 0,0 0 0 0 0,0-1 0 0 0,0 1 0 0 0,0 1 0 0 0,0 1 0 0 0,0 0 0 0 0,0 0 0 0 0,0-1 0 0 0,1 1 0 0 0,0 0 0 0 0,0 0 0 0 0,0 1 0 0 0,1 1 0 0 0,1 1 0 0 0,-1-1 0 0 0,0 1 0 0 0,-1 0 0 0 0,1 0 0 0 0,-1 0 0 0 0,-1 0 0 0 0,1 0 0 0 0,-1-6 0 0 0,0 1 0 0 0,0 0 0 0 0,0 0 0 0 0,1 0 0 0 0,-1-1 0 0 0,1 1 0 0 0,-1 0 0 0 0,1-1 0 0 0,0 1 0 0 0,-1 0 0 0 0,1-1 0 0 0,0 1 0 0 0,0-1 1 0 0,0 1-1 0 0,0-1 0 0 0,0 1 0 0 0,0-1 0 0 0,0 1 0 0 0,0 0 0 0 0,-1-1 0 0 0,1 1 0 0 0,-1 0 0 0 0,1 0 0 0 0,-1-1 0 0 0,0 1 0 0 0,0 0 0 0 0,0 0-1 0 0,0 6-50 0 0,0 0 43 0 0,0 18 102 0 0,0-15-87 0 0,0-4-37 0 0,0 0-36 0 0,0-2-22 0 0,0 1-36 0 0,0 0-40 0 0,0-1-45 0 0,0 1-51 0 0,0-1-55 0 0,0 0-59 0 0,0 0-65 0 0,0-3 79 0 0,0 0-53 0 0,0-1-47 0 0,0 1-41 0 0,0 0-147 0 0,0-1-40 0 0,0 2-177 0 0,0 0-476 0 0</inkml:trace>
  <inkml:trace contextRef="#ctx0" brushRef="#br0" timeOffset="1846.22">2083 379 6592 0 0,'0'13'149'0'0,"0"-10"23"0"0,-2-3 11 0 0,-6 0-66 0 0,-7-1-54 0 0,13 1-62 0 0,-1 0-1 0 0,1 0 1 0 0,0 0-1 0 0,0 1 0 0 0,-1-1 1 0 0,1 1-1 0 0,0-1 1 0 0,-2 2-1 0 0,-4 2 2 0 0,-4 3-1 0 0,0-5 66 0 0,4-1 76 0 0,3 4 156 0 0,-3 2 93 0 0,-13-2 89 0 0,16 2-180 0 0,2-3-133 0 0,-10 1 231 0 0,8-2-267 0 0,1 0 0 0 0,-1 1 0 0 0,1 0 0 0 0,-1 0 1 0 0,-2 3-133 0 0,-7 13 408 0 0,9-11-245 0 0,2 0-37 0 0,-1 1-12 0 0,0 5 12 0 0,-1 2 7 0 0,-1-1 1 0 0,1-4-42 0 0,2 7-2 0 0,2-1-7 0 0,-5-1-18 0 0,0-2-17 0 0,2 20 55 0 0,4 21-34 0 0,2-20-8 0 0,-2-30-48 0 0,0 0-1 0 0,1 1 1 0 0,0-1-1 0 0,0 0 1 0 0,1 3-13 0 0,7 19 121 0 0,-5-15-44 0 0,-1-7-46 0 0,0 1 0 0 0,0-1 1 0 0,1 0-1 0 0,-1 0 0 0 0,1-1 0 0 0,1 1 0 0 0,-1-1 0 0 0,1 0 0 0 0,2 2-31 0 0,-4-4 22 0 0,1 1-1 0 0,-1-1 1 0 0,1-1 0 0 0,0 1-1 0 0,0 0 1 0 0,0-1-1 0 0,0 0 1 0 0,0 0 0 0 0,1 0-1 0 0,-1 0 1 0 0,0-1-1 0 0,1 0 1 0 0,0 0 0 0 0,-1 0-1 0 0,4 0-21 0 0,15-1 110 0 0,37-1 293 0 0,-25-5-165 0 0,-13-3-119 0 0,-15 6-73 0 0,18-12 128 0 0,-10-1-10 0 0,-11 11-116 0 0,0-1 0 0 0,0 1 0 0 0,1 0 0 0 0,-1 1 0 0 0,1-1 0 0 0,0 1 0 0 0,0 0 0 0 0,4-3-48 0 0,-6 5 32 0 0,0 0 0 0 0,0 0 0 0 0,-1-1 1 0 0,1 1-1 0 0,-1-1 0 0 0,1 0 0 0 0,-1-1-32 0 0,3-2 56 0 0,-1-1 0 0 0,0-1 1 0 0,-1 1-1 0 0,1-2-56 0 0,5-11 127 0 0,3 1 1 0 0,-3 4-9 0 0,-1-1 41 0 0,-3-11 48 0 0,1 12-79 0 0,-2 3-65 0 0,-1-11-49 0 0,-2 11-15 0 0,-1 8 0 0 0,1 1 0 0 0,-1-1 0 0 0,0 0 0 0 0,-1 1 0 0 0,1-1 0 0 0,0 1 0 0 0,-1-1 0 0 0,0 1 0 0 0,0-3 0 0 0,-5-10 0 0 0,-2-4 41 0 0,-5-17 62 0 0,4 15-15 0 0,-1 5-90 0 0,3 5-58 0 0,2 0-48 0 0,1 3-100 0 0,0 1 67 0 0,-1-1 36 0 0,-8-8-82 0 0,8 11 87 0 0,0 2-6 0 0,1 0-34 0 0,0 0-41 0 0,0 0-49 0 0,0 1-26 0 0,0-1-51 0 0,0 0-56 0 0,1 1-63 0 0,1 2-57 0 0,1 0-109 0 0,1 0 88 0 0,-1 1-40 0 0,-1 0-633 0 0,-2 0-492 0 0,-5 0-938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30.9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65 7632 0 0,'0'0'166'0'0,"0"0"29"0"0,0 0 14 0 0,0 0 26 0 0,0 0 58 0 0,0 3 26 0 0,0-1-296 0 0,0 1 73 0 0,0 1 52 0 0,0 0 41 0 0,0 11 533 0 0,0-8-451 0 0,1-2-78 0 0,0-2-140 0 0,0-1-37 0 0,4 6 162 0 0,0 2 54 0 0,-2 1 54 0 0,0-6 58 0 0,-1-2-260 0 0,0-1 0 0 0,0 1 0 0 0,-1 0 0 0 0,1 0 1 0 0,0 0-1 0 0,0 2-84 0 0,2 7 191 0 0,1 1-30 0 0,-1-3-79 0 0,-4-9-79 0 0,3 9 124 0 0,0-2-36 0 0,1 8 62 0 0,1 0-8 0 0,-2-8-59 0 0,0 2 34 0 0,23 82 456 0 0,-21-63-395 0 0,1-14-65 0 0,-5-12-91 0 0,1 1-1 0 0,-1-1 1 0 0,0 1 0 0 0,0-1 0 0 0,-1 1-1 0 0,1-1 1 0 0,-1 1 0 0 0,1-1 0 0 0,-1 1-25 0 0,0-1 25 0 0,0 1 1 0 0,0-1-1 0 0,0 1 1 0 0,1-1 0 0 0,0 0-1 0 0,0 1 1 0 0,1 1-26 0 0,6 13 155 0 0,-4-3-14 0 0,-5 6-19 0 0,0-12-63 0 0,1 1 23 0 0,0-8-61 0 0,0 0 1 0 0,0 0-1 0 0,0 0 1 0 0,0 0-1 0 0,0 0 1 0 0,0 0-1 0 0,1 0 1 0 0,-1 0-1 0 0,1 0 1 0 0,-1 0-1 0 0,1 0-21 0 0,4 6 74 0 0,-4-6-58 0 0,0-1 0 0 0,0 0 0 0 0,0 1 0 0 0,-1-1 0 0 0,1 1 0 0 0,0-1 0 0 0,-1 1 0 0 0,1 0 0 0 0,-1-1 0 0 0,0 1 0 0 0,1 0 0 0 0,-1-1 0 0 0,0 1 0 0 0,0 0-16 0 0,0 3 30 0 0,0 13 264 0 0,0-12-220 0 0,0-4 32 0 0,0-2-2 0 0,-2 0 3 0 0,-9 0 19 0 0,8 0 8 0 0,1 0 2 0 0,1 0-122 0 0,0 0-1 0 0,0-1 1 0 0,0 1-1 0 0,0 0 0 0 0,0-1 1 0 0,0 1-1 0 0,0-1 0 0 0,0 0 1 0 0,0 1-1 0 0,0-1 0 0 0,1 0 1 0 0,-1 1-1 0 0,0-1 1 0 0,0 0-1 0 0,1 0 0 0 0,-1 0 1 0 0,0 0-1 0 0,1 1 0 0 0,-1-1 1 0 0,1 0-1 0 0,-1 0 1 0 0,1 0-1 0 0,0 0-13 0 0,-9-12 132 0 0,7 11-19 0 0,1-1-42 0 0,0 0-27 0 0,1-2-24 0 0,-1-3 24 0 0,-6-12 27 0 0,-10-32 72 0 0,16 46-128 0 0,-1-1 0 0 0,1 0 0 0 0,1 1 0 0 0,-1-3-15 0 0,1-1 2 0 0,-1 1 1 0 0,0 0 0 0 0,0-1-1 0 0,-1 1 1 0 0,-1 0-3 0 0,1 0 14 0 0,0 0 1 0 0,1 0-1 0 0,0 0 0 0 0,0-10-14 0 0,-1-17 13 0 0,1 22-14 0 0,1 0 1 0 0,0 0 0 0 0,1 0 0 0 0,0 0 0 0 0,2-6 0 0 0,8-12 0 0 0,-6 3-13 0 0,5 8-40 0 0,-6 9 41 0 0,-3 8 10 0 0,0 0 0 0 0,0 0 0 0 0,1 0 0 0 0,-1 0 0 0 0,1 0 0 0 0,0 1 0 0 0,0-1 0 0 0,1 0 2 0 0,13-20-59 0 0,-3 17 31 0 0,-7-5-21 0 0,-5 11 47 0 0,-1 0 0 0 0,0 0 1 0 0,1 0-1 0 0,-1 0 0 0 0,1 0 0 0 0,0 0 1 0 0,-1 0-1 0 0,1 0 0 0 0,0 1 0 0 0,-1-1 1 0 0,1 0-1 0 0,0 0 0 0 0,0 0 0 0 0,0 1 1 0 0,0-1-1 0 0,0 0 2 0 0,2 0-6 0 0,0 0 1 0 0,0 1-1 0 0,-1-1 1 0 0,1 1 0 0 0,0-1-1 0 0,0 1 1 0 0,0 0-1 0 0,0 0 1 0 0,0 0-1 0 0,3 1 6 0 0,9 0-11 0 0,-4-2-11 0 0,-7 0 18 0 0,1 1-1 0 0,0 0 1 0 0,0-1 0 0 0,-1 2 0 0 0,1-1 0 0 0,0 1 0 0 0,0-1 0 0 0,-1 1-1 0 0,4 1 5 0 0,5 9 0 0 0,-12-9 0 0 0,1 0 0 0 0,0-1 0 0 0,0 1 0 0 0,0 0 0 0 0,0-1 0 0 0,0 0 0 0 0,0 1 0 0 0,0-1 0 0 0,2 1 0 0 0,9 1 0 0 0,-11-3 0 0 0,0 1 0 0 0,1-1 0 0 0,-1 1 0 0 0,0-1 0 0 0,0 1 0 0 0,1 0 0 0 0,-1 0 0 0 0,0 0 0 0 0,0 0 0 0 0,0 1 0 0 0,0-1 0 0 0,0 1 0 0 0,0-1 0 0 0,-1 1 0 0 0,7 5 1 0 0,-6-5-7 0 0,1 0 1 0 0,-1 0 0 0 0,0 0-1 0 0,0 0 1 0 0,0 1 0 0 0,0-1-1 0 0,-1 1 1 0 0,1-1-1 0 0,-1 1 1 0 0,1 1 5 0 0,2 9-9 0 0,-4-11 9 0 0,0 1 0 0 0,1-1 0 0 0,0 0 0 0 0,-1 1-1 0 0,1-1 1 0 0,0 0 0 0 0,0 0 0 0 0,0 0 0 0 0,0 0 0 0 0,1 0 0 0 0,-1 0 0 0 0,0 0 0 0 0,1 0-1 0 0,0 0 1 0 0,1 2 0 0 0,1-1 0 0 0,-1 2 0 0 0,0-1 0 0 0,0 0 0 0 0,0 0 0 0 0,0 1 0 0 0,-1 0 0 0 0,0-1 0 0 0,1 3 0 0 0,6 14 0 0 0,-7-19 0 0 0,-1 0 0 0 0,0 0 0 0 0,0 0 0 0 0,0 0 0 0 0,0 1 0 0 0,-1-1 0 0 0,1 0 0 0 0,-1 1 0 0 0,1-1 0 0 0,-1 0 0 0 0,0 1 0 0 0,0 1 0 0 0,-1 6 0 0 0,1-5 0 0 0,-1 0 0 0 0,1 0 0 0 0,0 0 0 0 0,0-1 0 0 0,1 1 0 0 0,-1 0 0 0 0,1 0 0 0 0,0-1 0 0 0,1 4 0 0 0,3 0 0 0 0,-4-7 0 0 0,0 0 0 0 0,-1 1 0 0 0,1-1 0 0 0,0 1 0 0 0,0-1 0 0 0,-1 1 0 0 0,1-1 0 0 0,-1 1 0 0 0,1 0 0 0 0,-1-1 0 0 0,1 1 0 0 0,-1 0 0 0 0,0-1 0 0 0,0 1 0 0 0,0 1-7 0 0,0 15-2 0 0,0 27 77 0 0,0-31-94 0 0,0-2-53 0 0,0-10-33 0 0,0-1-116 0 0,0-1-204 0 0,0 0 326 0 0,0 0 4 0 0,0 0-17 0 0,0 0-42 0 0,0 0-13 0 0,0 0-44 0 0,0 0-48 0 0,0 0-56 0 0,0 0-59 0 0,0 0-55 0 0,0 0-49 0 0,0 0-42 0 0,0 0-155 0 0,0 0-42 0 0,0 0-185 0 0,0 0-501 0 0</inkml:trace>
  <inkml:trace contextRef="#ctx0" brushRef="#br0" timeOffset="589.11">680 286 5848 0 0,'0'0'168'0'0,"0"0"57"0"0,2 3 115 0 0,9 7 48 0 0,-9-7 11 0 0,10-2 91 0 0,7-1 250 0 0,-2-4 46 0 0,-9-1-510 0 0,-6 4-220 0 0,-1 0 1 0 0,0 1-1 0 0,1-1 0 0 0,-1 0 1 0 0,1 0-1 0 0,0 1 0 0 0,-1-1 1 0 0,1 1-1 0 0,0-1 0 0 0,-1 1 1 0 0,3-1-57 0 0,1-1 310 0 0,7-7-56 0 0,10-2 176 0 0,5-2 32 0 0,-12 1-214 0 0,1-1 0 0 0,-3 8-67 0 0,-8-6-28 0 0,8 6-7 0 0,4-8-15 0 0,-5-3-48 0 0,-9 11-63 0 0,-3 4-18 0 0,0 1 1 0 0,0-1-1 0 0,1 0 1 0 0,-1 1-1 0 0,0-1 1 0 0,1 0-1 0 0,-1 1 0 0 0,1-1 1 0 0,-1 1-1 0 0,0-1 1 0 0,1 1-1 0 0,-1-1 1 0 0,1 1-1 0 0,0-1 0 0 0,-1 1 1 0 0,1 0-1 0 0,-1-1 1 0 0,1 1-1 0 0,0 0 1 0 0,-1-1-1 0 0,1 1 1 0 0,0 0-3 0 0,4-3 8 0 0,-4 3-3 0 0,0-1 0 0 0,0 1 0 0 0,-1-1 0 0 0,1 0 0 0 0,0 0-1 0 0,0 0 1 0 0,0 1 0 0 0,-1-1 0 0 0,1 0 0 0 0,0 0 0 0 0,-1 0 0 0 0,1 0 0 0 0,-1 0 0 0 0,1 0 0 0 0,-1 0 0 0 0,1-1-5 0 0,5-9 71 0 0,5 5-9 0 0,-10 5-57 0 0,0 1-1 0 0,0-1 0 0 0,1 1 0 0 0,-1-1 0 0 0,0 1 1 0 0,-1-1-1 0 0,1 1 0 0 0,0-1 0 0 0,0 0 0 0 0,0 0 1 0 0,0 1-1 0 0,0-1 0 0 0,-1 0 0 0 0,1 0 0 0 0,0 0 1 0 0,-1 0-5 0 0,3-12 66 0 0,-3 4 8 0 0,0 5-69 0 0,0 1 7 0 0,0 0 57 0 0,0 3 25 0 0,-8-6 26 0 0,3-5-32 0 0,4 10-82 0 0,1 0 1 0 0,0 0 0 0 0,0 1-1 0 0,-1-1 1 0 0,1 0-1 0 0,0 1 1 0 0,-1-1-1 0 0,1 0 1 0 0,-1 0-1 0 0,1 1 1 0 0,-1-1 0 0 0,1 1-1 0 0,-1-1 1 0 0,1 0-1 0 0,-1 1 1 0 0,0-1-7 0 0,-12-1 167 0 0,11 1-154 0 0,1 1 0 0 0,-1 0 0 0 0,0-1 0 0 0,1 1 0 0 0,-1-1 0 0 0,0 1 0 0 0,1-1 0 0 0,-1 0 0 0 0,1 0 0 0 0,-1 0 0 0 0,0-1-13 0 0,-7-3 46 0 0,-30-14 158 0 0,15 7-99 0 0,21 11-97 0 0,0 0-1 0 0,1 0 1 0 0,-1 1 0 0 0,0-1-1 0 0,0 1 1 0 0,0 0 0 0 0,0 0-1 0 0,0 0 1 0 0,0 0-1 0 0,0 0 1 0 0,1 1-8 0 0,-14-1 76 0 0,8 0-61 0 0,5-1-7 0 0,-1 1 0 0 0,0 0 1 0 0,1 0-1 0 0,-1 0 0 0 0,1 1 0 0 0,-1-1 0 0 0,1 1 0 0 0,-1 0 0 0 0,-1 0-8 0 0,-11 12 43 0 0,1 3-20 0 0,-1 2 35 0 0,0 11 8 0 0,-2 19-2 0 0,16-45-58 0 0,0 1 0 0 0,0-1 0 0 0,1 1 0 0 0,-1 0 0 0 0,1-1 0 0 0,0 1 0 0 0,0 0 0 0 0,1 0 0 0 0,-1 0 0 0 0,1 3-6 0 0,0-4 0 0 0,0-1 1 0 0,0 1 0 0 0,-1 0 0 0 0,1-1 0 0 0,0 1 0 0 0,-1-1 0 0 0,0 1 0 0 0,1 0 0 0 0,-1-1 0 0 0,0 0 0 0 0,0 1 0 0 0,-1 0-1 0 0,-5 13 29 0 0,6 3 41 0 0,1 49 90 0 0,0 3-34 0 0,0-69-116 0 0,0 1 1 0 0,0-1 0 0 0,0 1 0 0 0,1-1 0 0 0,-1 1 0 0 0,1-1 0 0 0,0 0 0 0 0,0 2-11 0 0,9 12 39 0 0,-8-13-36 0 0,0 0 0 0 0,1 0 0 0 0,-2 1 0 0 0,1-1 0 0 0,0 1 0 0 0,1 3-3 0 0,-1 5 0 0 0,-2-11 3 0 0,0 1-1 0 0,1 0 1 0 0,-1-1 0 0 0,0 1 0 0 0,0-1 0 0 0,1 1 0 0 0,-1-1 0 0 0,1 1-1 0 0,0-1 1 0 0,-1 0 0 0 0,1 1 0 0 0,0-1 0 0 0,0 0 0 0 0,-1 1-1 0 0,1-1 1 0 0,0 0 0 0 0,1 0 0 0 0,-1 0 0 0 0,0 0 0 0 0,0 0 0 0 0,1 1-3 0 0,8 3 11 0 0,-7-5-10 0 0,-1 1 0 0 0,0 1 1 0 0,1-1-1 0 0,-1 0 0 0 0,0 0 0 0 0,0 1 1 0 0,0 0-1 0 0,0-1 0 0 0,0 1-1 0 0,3 4 17 0 0,-2-3-14 0 0,0 0 0 0 0,-1-1 0 0 0,1 1 0 0 0,0-1 0 0 0,0 1 0 0 0,1-1 0 0 0,-1 0 0 0 0,0 0 0 0 0,1-1 0 0 0,-1 1 0 0 0,1-1 1 0 0,3 1-4 0 0,-5-1-2 0 0,6 2 15 0 0,-1-1-1 0 0,1 0 0 0 0,0 0 0 0 0,0 0 1 0 0,8-1-13 0 0,-12-1 1 0 0,-1 1 0 0 0,0-1 1 0 0,1 0-1 0 0,-1 1 0 0 0,0 0 1 0 0,0-1-1 0 0,0 1 0 0 0,0 1 1 0 0,3 0-2 0 0,9 4 0 0 0,-4-5 0 0 0,0 1 0 0 0,0-1 0 0 0,-1-1 0 0 0,1 0 0 0 0,4-1 0 0 0,11 0 0 0 0,-2-1-11 0 0,-1-4-59 0 0,0 1-57 0 0,2 2-53 0 0,-19 3 178 0 0,1 0-85 0 0,-1-1-86 0 0,-1 0-83 0 0,1 0-83 0 0,-1-1-80 0 0,1 1-79 0 0,-1-1-78 0 0,-1 1 105 0 0,1 0-42 0 0,-1-1-39 0 0,0 1-40 0 0,8-1-1255 0 0,7 2-1048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39.8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18 237 8752 0 0,'0'0'197'0'0,"0"0"24"0"0,3 3 19 0 0,7 10-29 0 0,-8-7-178 0 0,-1 4-23 0 0,2 6 14 0 0,1-9 23 0 0,-3-5-34 0 0,0-1 0 0 0,0 1 1 0 0,0-1-1 0 0,0 1 0 0 0,0-1 1 0 0,-1 1-1 0 0,1-1 0 0 0,-1 1 0 0 0,1 0 1 0 0,-1-1-1 0 0,0 1 0 0 0,1 0 1 0 0,-1-1-1 0 0,0 1 0 0 0,0 1-13 0 0,0 0 18 0 0,-1-1-1 0 0,2 1 0 0 0,-1 0 1 0 0,0 0-1 0 0,1 0 0 0 0,-1-1 1 0 0,1 2-18 0 0,10 7 153 0 0,-6 13 139 0 0,1-10-47 0 0,5 6 226 0 0,-6-12-270 0 0,-1 0-33 0 0,4 6 203 0 0,-2-2-75 0 0,-4-7-189 0 0,3 8 285 0 0,2-8-140 0 0,-7-5-238 0 0,1 0 0 0 0,-1 0 1 0 0,1 1-1 0 0,-1-1 0 0 0,1 0 0 0 0,-1 0 1 0 0,0 1-1 0 0,1-1 0 0 0,-1 0 0 0 0,0 1 1 0 0,1-1-1 0 0,-1 1 0 0 0,0-1 0 0 0,0 0 0 0 0,1 1 1 0 0,-1-1-1 0 0,0 1 0 0 0,0-1 0 0 0,1 1 1 0 0,-1-1-1 0 0,0 1 0 0 0,0-1 0 0 0,0 1 1 0 0,0-1-1 0 0,0 1 0 0 0,0-1 0 0 0,0 1 1 0 0,0-1-1 0 0,0 1 0 0 0,0-1 0 0 0,0 1 1 0 0,0 0-15 0 0,0 7 190 0 0,5 3 242 0 0,-3-7-277 0 0,1-1-58 0 0,0 0-93 0 0,-1-1 222 0 0,-1 0-110 0 0,-1-1-34 0 0,2 1-2 0 0,-1-1-75 0 0,3 2-63 0 0,-3-3 65 0 0,0 1 36 0 0,1 0 47 0 0,-1 0 60 0 0,0 0-10 0 0,0 0 36 0 0,-1 0 40 0 0,1 0 45 0 0,-4 2-133 0 0,-5 3-48 0 0,4-8 17 0 0,4 1-88 0 0,-1 0 0 0 0,0 1 0 0 0,1-1 0 0 0,-1 1 1 0 0,1-1-1 0 0,-1 1 0 0 0,0-1 0 0 0,0 1 0 0 0,1 0 0 0 0,-1-1 0 0 0,0 1 0 0 0,0 0 0 0 0,1 0 0 0 0,-1-1 0 0 0,0 1 0 0 0,0 0 0 0 0,1 0 0 0 0,-1 0 0 0 0,0 0 0 0 0,0 0 0 0 0,0 0-8 0 0,-1 0 11 0 0,0 0 1 0 0,1 0 0 0 0,-1-1 0 0 0,0 1 0 0 0,1 0 0 0 0,-1-1 0 0 0,0 1 0 0 0,1-1 0 0 0,-1 0 0 0 0,1 0 0 0 0,-1 1 0 0 0,1-1 0 0 0,0 0 0 0 0,-1 0-13 0 0,-6-4 53 0 0,-2 0 11 0 0,7 4-52 0 0,1 0 1 0 0,0 0-1 0 0,0 0 0 0 0,-1-1 0 0 0,1 1 0 0 0,0 0 0 0 0,0-1 0 0 0,0 0 0 0 0,0 0-12 0 0,-5-5 39 0 0,3 4-18 0 0,1 0-1 0 0,0 0 1 0 0,0-1-1 0 0,0 1 0 0 0,0-1 1 0 0,1 0-21 0 0,-30-59 346 0 0,31 59-327 0 0,0 0 0 0 0,0 0-1 0 0,0 0 1 0 0,1 0-1 0 0,-1 0 1 0 0,1 0-1 0 0,0 0 1 0 0,0 0 0 0 0,1 0-1 0 0,-1-2-18 0 0,1-14 64 0 0,-1-40-43 0 0,3 45 17 0 0,8 1-22 0 0,-9 13-16 0 0,0-1 0 0 0,-1 0 0 0 0,1 1 0 0 0,-1-1 0 0 0,0 0 0 0 0,1 0 0 0 0,-1 0 0 0 0,0 0 0 0 0,0 0-1 0 0,0-1 1 0 0,2-10 0 0 0,-2 10-5 0 0,-1 1-1 0 0,1 0 1 0 0,-1-1 0 0 0,1 1 0 0 0,0 0 0 0 0,0 0-1 0 0,0 0 1 0 0,0-1 0 0 0,0 1 0 0 0,0 0 0 0 0,1 0 0 0 0,-1 1-1 0 0,1-1 1 0 0,0 0 5 0 0,16-14-2 0 0,1 0 0 0 0,1 2-1 0 0,0 0 1 0 0,1 1 0 0 0,0 1 0 0 0,19-6 2 0 0,-26 10-2 0 0,1 0 12 0 0,0-2-85 0 0,-9 5 5 0 0,1 1-1 0 0,-1 0 1 0 0,0 1-1 0 0,1 0 1 0 0,0 0-1 0 0,3-1 71 0 0,-5 3 13 0 0,-1 0-50 0 0,1 0-49 0 0,-1 0-49 0 0,2-1-134 0 0,-1 1-93 0 0,1 0-91 0 0,-1-1-89 0 0,1 0-88 0 0,0 0-86 0 0,-1 0-84 0 0,1-1-84 0 0,6-3-1076 0 0,7-3-1111 0 0,-18 9 2884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0.4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254 64 7312 0 0,'-13'-13'165'0'0,"10"10"22"0"0,3 3 9 0 0,-2 0-20 0 0,1 0-174 0 0,0 0 1 0 0,0 0-1 0 0,1 0 0 0 0,-1 0 1 0 0,0 0-1 0 0,1 0 1 0 0,-1 0-1 0 0,0 0 0 0 0,1-1 1 0 0,-1 1-1 0 0,0 0 1 0 0,1 0-1 0 0,-1-1 0 0 0,1 1 1 0 0,-1-1-3 0 0,-4-5-1 0 0,1 0 12 0 0,-3 5 56 0 0,5 1 59 0 0,2 0 143 0 0,-3 0 237 0 0,2 0-475 0 0,1 0 0 0 0,-1 0 0 0 0,1 0 0 0 0,-1 0 0 0 0,0 0 0 0 0,1 0-1 0 0,-1 0 1 0 0,1 0 0 0 0,-1-1 0 0 0,1 1 0 0 0,-1 0 0 0 0,1 0 0 0 0,-1-1-1 0 0,1 1 1 0 0,-1 0 0 0 0,1-1 0 0 0,-1 1 0 0 0,1-1 0 0 0,-1 1 0 0 0,1 0-1 0 0,0-1 1 0 0,-1 1 0 0 0,1-1 0 0 0,0 0-31 0 0,-6-5 389 0 0,-5 4-55 0 0,5 2-165 0 0,4 0-118 0 0,0 0-1 0 0,1 0 0 0 0,-1 0 1 0 0,0 0-1 0 0,1 0 0 0 0,-1 0 1 0 0,0 0-1 0 0,1-1 1 0 0,-1 1-1 0 0,1 0 0 0 0,-1-1 1 0 0,-1 0-51 0 0,1-2 126 0 0,0-1-4 0 0,0 1-10 0 0,0 2-7 0 0,-2-1 103 0 0,0 2-57 0 0,-1 0 39 0 0,4 0-163 0 0,-22 0 444 0 0,9 3-198 0 0,3 1-87 0 0,2 2-53 0 0,6-4 37 0 0,1 0-63 0 0,-1-2-38 0 0,-1 0-39 0 0,0 1-11 0 0,2-1 27 0 0,-10 9 53 0 0,5-2-10 0 0,-13 13-36 0 0,16-16-20 0 0,2 1-28 0 0,-1 11-5 0 0,3-6-10 0 0,0-6 3 0 0,-1 0 1 0 0,1-1-1 0 0,0 1 0 0 0,1 0 0 0 0,-1 0 0 0 0,1-1 0 0 0,-1 1 1 0 0,2 3 6 0 0,24 40-54 0 0,-20-34 44 0 0,7-5-1 0 0,5 13-32 0 0,0-13 33 0 0,-15-8 9 0 0,-1 1 0 0 0,0-1 0 0 0,0 1 0 0 0,0 0-1 0 0,1 0 1 0 0,-1 0 0 0 0,0 0 0 0 0,0 1 0 0 0,-1-1 0 0 0,1 0-1 0 0,0 1 1 0 0,0-1 1 0 0,1 3-8 0 0,1-1 1 0 0,0 0-1 0 0,-1-1 0 0 0,1 1 0 0 0,0-1 0 0 0,0 0 0 0 0,1 0 1 0 0,-1 0-1 0 0,0 0 0 0 0,1-1 0 0 0,4 2 8 0 0,-3-2-7 0 0,0 1-1 0 0,0 0 1 0 0,0 1-1 0 0,0 0 1 0 0,0 0 0 0 0,2 2 7 0 0,16 8-15 0 0,13 8-24 0 0,40 34 21 0 0,-47-34-28 0 0,-25-18 44 0 0,0 0 0 0 0,-1 1 0 0 0,0-1 1 0 0,0 1-1 0 0,0 0 0 0 0,-1 0 0 0 0,3 3 2 0 0,-3-3 3 0 0,1 0 1 0 0,-1 0-1 0 0,1 0 1 0 0,0 0-1 0 0,1-1 0 0 0,-1 1 1 0 0,3 0-4 0 0,2 2 35 0 0,27 20 137 0 0,-32-24-138 0 0,-1 1 0 0 0,1 0-1 0 0,-1 1 1 0 0,0-1 0 0 0,0 1 0 0 0,0-1-1 0 0,-1 1 1 0 0,1 1-34 0 0,8 15 230 0 0,-6-8-110 0 0,-3-6-86 0 0,-1 1 72 0 0,-1 17 380 0 0,0-14-296 0 0,-2-1-37 0 0,2-8-135 0 0,-1 0-1 0 0,1 0 1 0 0,-1-1-1 0 0,0 1 1 0 0,0 0 0 0 0,1 0-1 0 0,-1 0 1 0 0,0-1 0 0 0,0 1-1 0 0,0 0 1 0 0,0-1-1 0 0,0 1 1 0 0,0-1 0 0 0,-1 1-18 0 0,-7 5 161 0 0,-1 2 94 0 0,-3 3-73 0 0,-1-6-74 0 0,10 2-61 0 0,4-7-44 0 0,0 1-1 0 0,-1-1 1 0 0,1 1 0 0 0,0-1 0 0 0,-1 0-1 0 0,1 1 1 0 0,0-1 0 0 0,-1 1-1 0 0,1-1 1 0 0,0 0 0 0 0,-1 0-1 0 0,1 1 1 0 0,0-1 0 0 0,-1 0 0 0 0,1 1-1 0 0,-1-1 1 0 0,1 0 0 0 0,-1 0-1 0 0,1 0 1 0 0,-1 0 0 0 0,1 1-1 0 0,-1-1 1 0 0,1 0 0 0 0,-1 0 0 0 0,1 0-1 0 0,-1 0 1 0 0,1 0 0 0 0,-1 0-1 0 0,1 0 1 0 0,-1 0 0 0 0,1 0 0 0 0,-1-1-3 0 0,0 1 1 0 0,1 0 1 0 0,-1 0 0 0 0,1 0 0 0 0,-1 0 0 0 0,1 0 0 0 0,-1 0 0 0 0,1 0 0 0 0,-1 0 0 0 0,1 0 0 0 0,-1 0 0 0 0,1 0 0 0 0,-1 1 0 0 0,1-1 0 0 0,-1 0 0 0 0,1 0 0 0 0,0 0 0 0 0,-1 1 0 0 0,1-1 0 0 0,-1 0 0 0 0,1 1 0 0 0,-1-1 0 0 0,1 0 0 0 0,0 1 0 0 0,-1-1 0 0 0,1 0 0 0 0,0 1 0 0 0,-1-1 0 0 0,1 1 0 0 0,0-1-2 0 0,-8 8 20 0 0,5-8-11 0 0,0 1 1 0 0,0 0-1 0 0,-1-1 1 0 0,1 0-1 0 0,0 0 1 0 0,0 0-1 0 0,-1 0-9 0 0,-25 0 67 0 0,27 0-65 0 0,0 0-1 0 0,0 0 1 0 0,0 0 0 0 0,0-1-1 0 0,0 1 1 0 0,0-1-1 0 0,0 1 1 0 0,1-1 0 0 0,-1 0-1 0 0,0 1 1 0 0,0-1-1 0 0,1 0 1 0 0,-3-1-2 0 0,3 1 0 0 0,0 0 0 0 0,-1 0 0 0 0,1 0 0 0 0,-1 1 0 0 0,1-1 0 0 0,-1 0 0 0 0,1 1 0 0 0,-1 0 0 0 0,1-1 0 0 0,-1 1 0 0 0,0 0 0 0 0,1-1 0 0 0,-2 1 0 0 0,-5-1-137 0 0,8 1 124 0 0,-1 0 0 0 0,1 0 0 0 0,-1-1 0 0 0,0 1 0 0 0,1 0 0 0 0,-1-1 0 0 0,1 1 0 0 0,-1 0 0 0 0,1-1 0 0 0,-1 1 0 0 0,1-1 0 0 0,-1 1 0 0 0,1-1 0 0 0,0 1 0 0 0,-1-2 13 0 0,-1 0-137 0 0,-1-1-91 0 0,1 2 68 0 0,0 0-35 0 0,-1 1-40 0 0,-1 0-45 0 0,3 0 28 0 0,-1 0-35 0 0,-1-1-384 0 0,1 1 97 0 0,0 0-50 0 0,-1-2-730 0 0,1-2-570 0 0,1-5-1086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05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1 7248 0 0,'0'0'209'0'0,"-2"0"-5"0"0,-27 0 456 0 0,0 0 499 0 0,19 0-687 0 0,0 0-37 0 0,-2 0-69 0 0,7 2 63 0 0,-1 3-211 0 0,-22 11 550 0 0,18-11-484 0 0,9-5-280 0 0,-30 6 876 0 0,23-1-615 0 0,-1 2-44 0 0,-9 12 125 0 0,3-3-117 0 0,11-12-167 0 0,0 0-7 0 0,0-1 1 0 0,1 1-1 0 0,-1 0 0 0 0,1 0 1 0 0,-1 2-56 0 0,-3 7 172 0 0,1 0-63 0 0,-2 2-37 0 0,-3 7-13 0 0,10-19-58 0 0,0 0 0 0 0,1-1 0 0 0,-1 1 0 0 0,1 0 0 0 0,-1 0 0 0 0,1 0 1 0 0,0 0-1 0 0,0 0 0 0 0,0 0 0 0 0,1 2-1 0 0,0 11 1 0 0,-1 13-8 0 0,0 50 78 0 0,-1-77-71 0 0,2 1 0 0 0,-1 0 0 0 0,0-1 0 0 0,1 1 0 0 0,-1-1 0 0 0,1 1 0 0 0,0-1 0 0 0,-1 1 0 0 0,1-1 0 0 0,1 1 0 0 0,-1-1 0 0 0,0 0 0 0 0,0 0 0 0 0,1 1 0 0 0,-1-1 0 0 0,2 1 0 0 0,10 5 0 0 0,-7 5 0 0 0,4 1 13 0 0,-3-8 18 0 0,-1-1-1 0 0,1 0 1 0 0,0 0 0 0 0,2 0-31 0 0,3 2 24 0 0,9 5 26 0 0,-7-9 23 0 0,-2-2 25 0 0,3-1 46 0 0,-9 0-85 0 0,23 0 114 0 0,2 0-36 0 0,1 0-53 0 0,-3 0-68 0 0,-27 0-12 0 0,-1 0 0 0 0,1 0-1 0 0,0 0 1 0 0,-1 0 0 0 0,1-1 0 0 0,0 1-1 0 0,-1-1 1 0 0,1 1 0 0 0,-1-1 0 0 0,1 1-1 0 0,0-1 1 0 0,-1 0 0 0 0,0 0-1 0 0,1 0-3 0 0,11-5 34 0 0,10 1 126 0 0,-17-2-40 0 0,-4 3-49 0 0,11-1 121 0 0,4-6-11 0 0,-14 8-128 0 0,0 0 1 0 0,0 0-1 0 0,-1-1 1 0 0,1 1 0 0 0,-1-1-1 0 0,1 1 1 0 0,-1-1 0 0 0,0 0-1 0 0,1-3-53 0 0,-2 4 34 0 0,0 0-1 0 0,0 0 0 0 0,-1 0 1 0 0,1 0-1 0 0,-1 0 0 0 0,1 0 0 0 0,-1-1-33 0 0,2-11 173 0 0,3 6-68 0 0,1-4-35 0 0,-5 8-50 0 0,-1 0-1 0 0,0 0 1 0 0,1 0-1 0 0,-1 0 0 0 0,-1 0 1 0 0,1 0-1 0 0,-1 0 0 0 0,0 0 1 0 0,0 0-1 0 0,-1 1 0 0 0,1-1 1 0 0,-3-4-20 0 0,2 4 6 0 0,0-13 19 0 0,2 16-20 0 0,0 1-1 0 0,0-1 0 0 0,0 1 0 0 0,0 0 0 0 0,-1-1 0 0 0,1 1 0 0 0,0-1 1 0 0,-1 1-1 0 0,1 0 0 0 0,-1-1-4 0 0,-1-2 6 0 0,0 1 1 0 0,-1 0-1 0 0,1 0 1 0 0,-1 0 0 0 0,0 0-1 0 0,0 0 1 0 0,0 0-7 0 0,-2-1 7 0 0,1 0 0 0 0,-1-1 0 0 0,1 0 0 0 0,-2-2-7 0 0,-1-5 1 0 0,-10-13-41 0 0,14 21 24 0 0,0 0 0 0 0,-1 1 1 0 0,1 0-1 0 0,-1-1 1 0 0,0 1-1 0 0,-1 0 16 0 0,-1-1-54 0 0,-4-3-53 0 0,4 2-6 0 0,2-2-27 0 0,-1-1-57 0 0,0 0 58 0 0,-4-2-58 0 0,3 3 18 0 0,-1 0-51 0 0,1 2-7 0 0,0-1-48 0 0,1 1-53 0 0,0 1-59 0 0,0-1-233 0 0,3 3 267 0 0,0 0-33 0 0,1 1 29 0 0,1 1-49 0 0,-1-1-45 0 0,1 1-38 0 0,0 0-145 0 0,0 0-37 0 0,-1 0-175 0 0,1 0-468 0 0</inkml:trace>
  <inkml:trace contextRef="#ctx0" brushRef="#br0" timeOffset="449.35">665 95 7688 0 0,'0'0'166'0'0,"0"0"29"0"0,0 0 14 0 0,0 0-64 0 0,0 0-10 0 0,0 0 51 0 0,0 0 158 0 0,0 0 294 0 0,0 3 24 0 0,0 10-20 0 0,0 0-79 0 0,3-8-34 0 0,7 9 27 0 0,-8-7-330 0 0,-1 1 32 0 0,0 0-1 0 0,1-1-34 0 0,8 7 323 0 0,-9-12-307 0 0,0-1-52 0 0,0 1-45 0 0,0 0-39 0 0,-1 0-20 0 0,0 0-35 0 0,-1 4 8 0 0,1-4-11 0 0,0 0 60 0 0,0 1-41 0 0,0 1 1 0 0,0-1 0 0 0,1 0-1 0 0,-1 0 1 0 0,1 0 0 0 0,0 0 0 0 0,1 2-65 0 0,6 13 363 0 0,-8-17-324 0 0,1 1 0 0 0,-1-1 1 0 0,1 0-1 0 0,-1 1 0 0 0,0-1 1 0 0,0 0-1 0 0,1 1 0 0 0,-1-1 1 0 0,0 1-1 0 0,0 0-39 0 0,2 16 362 0 0,9 6-42 0 0,-9-14-28 0 0,-2 11-4 0 0,3-10-16 0 0,7 19-11 0 0,-7-2 6 0 0,-3-27-247 0 0,0 1 0 0 0,0 0-1 0 0,1-1 1 0 0,-1 1-1 0 0,0 0 1 0 0,1-1-1 0 0,-1 1 1 0 0,1-1-1 0 0,0 1 1 0 0,-1-1 0 0 0,1 1-1 0 0,0-1 1 0 0,0 1-1 0 0,0-1 1 0 0,0 0-1 0 0,0 1 1 0 0,0-1-1 0 0,1 1-19 0 0,1 0 192 0 0,-3-2 0 0 0,0 0-5 0 0,0 3-33 0 0,0-1-85 0 0,0-1-58 0 0,0 2-42 0 0,0-2 90 0 0,0 0 25 0 0,0 1 52 0 0,0-1 61 0 0,0 1 73 0 0,-3-2-174 0 0,1 0-83 0 0,1-1 0 0 0,-1 1 0 0 0,0 0 0 0 0,0-1-1 0 0,1 0 1 0 0,-1 1 0 0 0,0-1 0 0 0,1 0 0 0 0,-1 0-1 0 0,0 0 1 0 0,1 0 0 0 0,-1 0 0 0 0,1 0 0 0 0,0 0-1 0 0,-1-1-12 0 0,-1-1 84 0 0,2-1-39 0 0,2-5-17 0 0,-1 6-9 0 0,0 2-15 0 0,0-1 0 0 0,0 1-1 0 0,0-1 1 0 0,-1 0-1 0 0,1 1 1 0 0,0-1 0 0 0,-1 1-1 0 0,0-1 1 0 0,1 1 0 0 0,-1-1-1 0 0,0 1 1 0 0,0-1-1 0 0,0 0-3 0 0,0 0 3 0 0,0 1 0 0 0,0-1-1 0 0,0 0 1 0 0,0 0-1 0 0,0 1 1 0 0,1-1-1 0 0,-1 0 1 0 0,1 0-1 0 0,-1 0 1 0 0,1 0-1 0 0,0 0 1 0 0,0 0-1 0 0,-1-1-2 0 0,1-90 76 0 0,1 86-65 0 0,0 0-1 0 0,0 0 0 0 0,0 0 0 0 0,1-1 1 0 0,0 1-1 0 0,2-5-10 0 0,-2 7-2 0 0,-1 2 2 0 0,-1 0 0 0 0,1-1 0 0 0,0 1 0 0 0,-1 0 0 0 0,0 0 0 0 0,1-1 0 0 0,-2 1 0 0 0,1-1 0 0 0,2-13 0 0 0,0 12 0 0 0,0 0 0 0 0,0 1 0 0 0,1 0 0 0 0,-1-1 0 0 0,2-1 0 0 0,7-13 0 0 0,-10 17 0 0 0,-1 2 0 0 0,0-1 0 0 0,0 0 0 0 0,0 0 0 0 0,0 1 0 0 0,0-1 0 0 0,0 0 0 0 0,1 1 0 0 0,-1-1 0 0 0,0 0 0 0 0,1 1 0 0 0,-1-1 0 0 0,0 0 0 0 0,1 1 0 0 0,-1-1 0 0 0,0 1 0 0 0,1-1 0 0 0,-1 1 0 0 0,1-1 0 0 0,-1 1 0 0 0,1-1 0 0 0,0 1 0 0 0,-1-1 0 0 0,1 1 0 0 0,-1-1 0 0 0,1 1 0 0 0,0 0 0 0 0,0-1 0 0 0,6-2 0 0 0,-2 0-9 0 0,0-1 0 0 0,0 0 0 0 0,-1 0 0 0 0,1 0 0 0 0,-1 0 0 0 0,0-1 0 0 0,3-4 9 0 0,-3 5-11 0 0,0-1 0 0 0,0 0 0 0 0,0 1 0 0 0,1 0 0 0 0,0 0 0 0 0,-1 0 0 0 0,5-2 11 0 0,-4 4-2 0 0,-1 0 0 0 0,0 0 0 0 0,0 1 0 0 0,1-1-1 0 0,-1 1 1 0 0,2 0 2 0 0,-2 0 0 0 0,1 0 1 0 0,-1 0-1 0 0,1 0 0 0 0,-1-1 0 0 0,0 0 0 0 0,2 0 0 0 0,2-3-2 0 0,2-1-42 0 0,3 4-88 0 0,11 2-276 0 0,-16 0 225 0 0,1 0-50 0 0,-2 0-11 0 0,-1 0-54 0 0,1 0-63 0 0,0 0-74 0 0,-2 0 11 0 0,1 0-62 0 0,-1 0-68 0 0,0 0-72 0 0,0 0-78 0 0,0 0-83 0 0,-1 0-89 0 0,1 0-93 0 0,3 0-1236 0 0,2 0-1239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0.8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0 5960 0 0,'0'0'132'0'0,"0"0"17"0"0,0 0 12 0 0,-3 0-17 0 0,3 0-142 0 0,-1 0-1 0 0,1 0 0 0 0,0 0 0 0 0,-1 0 0 0 0,1 0 0 0 0,-1 0 0 0 0,1 0 1 0 0,0 0-1 0 0,-1 1 0 0 0,1-1 0 0 0,-1 0 0 0 0,1 0 0 0 0,0 0 0 0 0,-1 0 0 0 0,1 0 1 0 0,-1 1-1 0 0,1-1 0 0 0,0 0 0 0 0,-1 0 0 0 0,1 1 0 0 0,0-1 0 0 0,-1 0 0 0 0,1 1 1 0 0,0-1-1 0 0,0 0 0 0 0,-1 1 0 0 0,1-1 0 0 0,0 0 0 0 0,0 1 0 0 0,0-1 1 0 0,-1 1-2 0 0,-3 6-6 0 0,-13 2-14 0 0,9-5 56 0 0,4-2 34 0 0,-7 3 218 0 0,10-5-247 0 0,-1 1 0 0 0,1-1 0 0 0,0 0 0 0 0,0 1 0 0 0,0-1 1 0 0,0 1-1 0 0,0 0 0 0 0,0-1 0 0 0,0 1 0 0 0,0 0 0 0 0,0 0 1 0 0,0-1-1 0 0,1 1 0 0 0,-1 0 0 0 0,0 0 0 0 0,0 0 0 0 0,1 0 0 0 0,-1 1-41 0 0,-4 8 409 0 0,0 1 22 0 0,-4-1-92 0 0,6-6-214 0 0,0 0 0 0 0,0-1 1 0 0,1 1-1 0 0,-1 0 0 0 0,1 1 0 0 0,-1 0-125 0 0,-3 5 216 0 0,0 1-36 0 0,2-3-52 0 0,0 0 0 0 0,0 0 0 0 0,1 0 1 0 0,0 2-129 0 0,-4 8 166 0 0,0-1-71 0 0,5-12-55 0 0,-1 0-1 0 0,1 0 1 0 0,0 0-1 0 0,0 1 1 0 0,1-1-1 0 0,0 1 1 0 0,0-1-1 0 0,0 1 1 0 0,1-1-1 0 0,-1 5-39 0 0,0 6 122 0 0,-5 7 120 0 0,-1 0 10 0 0,6-6-117 0 0,1 3 20 0 0,0-2-54 0 0,0 22-19 0 0,0-38-78 0 0,0 0 0 0 0,0-1 0 0 0,0 1 0 0 0,1-1 0 0 0,-1 1 0 0 0,0-1 0 0 0,1 1 0 0 0,-1-1-1 0 0,1 1 1 0 0,0-1 0 0 0,0 1 0 0 0,-1-1 0 0 0,1 0-4 0 0,6 13 27 0 0,-2 9 90 0 0,2-17-34 0 0,-3-4-35 0 0,1 9 80 0 0,24 4 210 0 0,2-9 108 0 0,-30-6-436 0 0,0 1 5 0 0,0-1-1 0 0,0 1 1 0 0,0 0-1 0 0,-1-1 1 0 0,1 0-1 0 0,0 1 1 0 0,0-1-1 0 0,0 1 1 0 0,0-1 0 0 0,0 0-1 0 0,0 0 1 0 0,0 0-1 0 0,0 1 1 0 0,0-1-1 0 0,0 0 1 0 0,0 0-1 0 0,0 0 1 0 0,0 0-1 0 0,-1-1 1 0 0,1 1-1 0 0,0 0 1 0 0,0 0-1 0 0,0 0 1 0 0,0-1 0 0 0,0 1-1 0 0,0-1 1 0 0,0 1-1 0 0,0 0 1 0 0,-1-1-1 0 0,1 0 1 0 0,1 0-15 0 0,-1 1 12 0 0,1-1 31 0 0,0 0-1 0 0,0 0 1 0 0,1 1 0 0 0,-1-1-1 0 0,0 1 1 0 0,1-1 0 0 0,-1 1 0 0 0,1 0-43 0 0,10-3 236 0 0,-12 3-223 0 0,0-1-1 0 0,-1 1 1 0 0,1-1-1 0 0,0 1 0 0 0,0-1 1 0 0,-1 1-1 0 0,1-1 1 0 0,0 0-1 0 0,-1 1 1 0 0,1-1-1 0 0,-1 0 1 0 0,1 0-1 0 0,-1 0 1 0 0,1 1-1 0 0,0-2-12 0 0,3-8 169 0 0,-3 8-132 0 0,0-1-1 0 0,0 1 1 0 0,1 0-1 0 0,-1 0 1 0 0,0 0-1 0 0,1 0 1 0 0,-1 0-1 0 0,1 0 1 0 0,0 0-37 0 0,12-13 229 0 0,-2-1-34 0 0,-1 1-49 0 0,-1 0-64 0 0,-7 12-56 0 0,-1-1 0 0 0,0 1 1 0 0,-1-1-1 0 0,1 0 1 0 0,0 0-1 0 0,-1 0 1 0 0,0 0-1 0 0,0 0-26 0 0,3-9 65 0 0,1-2 24 0 0,-3 12-73 0 0,-1-1-1 0 0,0 1 1 0 0,0-1-1 0 0,0 1 1 0 0,0-1-1 0 0,-1 1 1 0 0,1-1-1 0 0,-1 1 1 0 0,0-1-16 0 0,-1-4 29 0 0,0 0 0 0 0,0 1-1 0 0,0-1 1 0 0,-1 0 0 0 0,-1 1 0 0 0,1-1-29 0 0,-6-17 56 0 0,7 22-52 0 0,0 0-1 0 0,0 0 1 0 0,-1 0-1 0 0,1 0 1 0 0,-1 0 0 0 0,0 0-1 0 0,0 0-3 0 0,-1-1 14 0 0,1 0-1 0 0,0 0 1 0 0,0 0 0 0 0,0 0-1 0 0,-1-2-13 0 0,-5-23 32 0 0,-3 12 16 0 0,-4 0-66 0 0,-4-2-59 0 0,0 1-50 0 0,-6-5-133 0 0,20 18 94 0 0,-1 0-1 0 0,0 1 1 0 0,0 0 0 0 0,-4-3 166 0 0,-2 0-215 0 0,6 3 95 0 0,2 2-17 0 0,1 0-34 0 0,1 1-70 0 0,-1-1-25 0 0,1 1-68 0 0,0 0-77 0 0,-1 0-88 0 0,1 0-4 0 0,0 0-78 0 0,0 0-81 0 0,-1 0-89 0 0,-3-4-1060 0 0,-4-4-1019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1.5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9376 0 0,'0'0'273'0'0,"0"0"-5"0"0,1 0-200 0 0,1 0-40 0 0,-1 0 40 0 0,3 0-190 0 0,-3 0 132 0 0,0 0 45 0 0,1 0 43 0 0,-1 0 55 0 0,0 0 67 0 0,1 0 77 0 0,-2 3-17 0 0,1 3-65 0 0,0-5-182 0 0,0 0 0 0 0,0 0 0 0 0,0 0 1 0 0,-1 0-1 0 0,1 0 0 0 0,0 0 0 0 0,0-1 0 0 0,0 1 0 0 0,0 0 0 0 0,0-1 0 0 0,1 1-33 0 0,8 5 268 0 0,-4-2-78 0 0,-1 2 53 0 0,-1-3-131 0 0,-1-1-63 0 0,-1 1 0 0 0,1-1 0 0 0,-1 0 0 0 0,0 1-1 0 0,0 0 1 0 0,0-1 0 0 0,0 1 0 0 0,0 0 0 0 0,1 2-49 0 0,0 8 125 0 0,2 2 54 0 0,5 4 47 0 0,28 45 480 0 0,-14-18-291 0 0,-7-8-127 0 0,-1-2-67 0 0,-11-24-112 0 0,0-1 0 0 0,1 1 0 0 0,0-2 0 0 0,2 2-109 0 0,15 19 219 0 0,-16-21-174 0 0,2 3 80 0 0,-1 1 0 0 0,0 0 0 0 0,5 14-125 0 0,-6-12 146 0 0,0-1 0 0 0,7 8-146 0 0,-9-15 57 0 0,3 5 33 0 0,5 11 65 0 0,-5 0 23 0 0,3-6-61 0 0,1 2 20 0 0,-11-17-114 0 0,0-1 1 0 0,0 0-1 0 0,0 0 0 0 0,-1 1 1 0 0,1-1-1 0 0,-1 1 1 0 0,1-1-1 0 0,-1 1 0 0 0,0 0-23 0 0,0 0 22 0 0,0-1 0 0 0,0 1 0 0 0,0 0 0 0 0,0 0 0 0 0,1 0 0 0 0,-1 0 0 0 0,2 0-22 0 0,5 5 131 0 0,-7-7-124 0 0,1-1-1 0 0,-1 0 1 0 0,1 0 0 0 0,-1 1 0 0 0,0-1-1 0 0,1 0 1 0 0,-1 1 0 0 0,0-1 0 0 0,1 1-1 0 0,-1-1 1 0 0,0 0 0 0 0,1 1 0 0 0,-1-1-1 0 0,0 1 1 0 0,0-1 0 0 0,0 1 0 0 0,1-1-1 0 0,-1 1 1 0 0,0-1 0 0 0,0 1 0 0 0,0-1-1 0 0,0 1 1 0 0,0-1 0 0 0,0 1 0 0 0,0-1-1 0 0,0 1 1 0 0,0-1 0 0 0,0 1-1 0 0,0 0-6 0 0,0 0 19 0 0,0 1 0 0 0,0-1 0 0 0,0 1 1 0 0,0-1-1 0 0,1 1 0 0 0,-1-1 0 0 0,1 1 0 0 0,-1-1 0 0 0,1 1 0 0 0,0 0-19 0 0,8 9 139 0 0,-7-8-5 0 0,-2-3-7 0 0,0 0-6 0 0,0 0-6 0 0,0 0-23 0 0,0 0-11 0 0,0 0-1 0 0,0 0 3 0 0,0 0 10 0 0,-4-6-2 0 0,-2 1-85 0 0,3 3 4 0 0,1-1 22 0 0,2 3-80 0 0,-3-2-44 0 0,-7-9-11 0 0,7 9 28 0 0,3 2-15 0 0,0-1-51 0 0,0-1-141 0 0,0 0 150 0 0,0-1-48 0 0,-1-5-276 0 0,2-13-764 0 0,0 16 912 0 0,1 2 78 0 0,8-2-698 0 0,-10 4 860 0 0,1 0 0 0 0,-1 0 0 0 0,1 0 1 0 0,-1 1-1 0 0,0-1 0 0 0,0 0 0 0 0,1 0 0 0 0,-1 0 1 0 0,0 0-1 0 0,0 1 0 0 0,0-1 0 0 0,0 0 0 0 0,0 0 1 0 0,0-1 67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1.9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7584 0 0,'0'0'222'0'0,"0"3"-15"0"0,2 5-150 0 0,9-1 166 0 0,-10-6-198 0 0,0-1 1 0 0,0 1 0 0 0,1 0 0 0 0,-1-1 0 0 0,0 1 0 0 0,0 0 0 0 0,0 0 0 0 0,0 0 0 0 0,0 0 0 0 0,0 0 0 0 0,0 0 0 0 0,0 0 0 0 0,0 0 0 0 0,0 1-26 0 0,4 8 205 0 0,-5-7-158 0 0,1-1-1 0 0,1 0 0 0 0,-1 0 1 0 0,0 1-1 0 0,1-1 0 0 0,-1 0 1 0 0,1 0-1 0 0,-1 0 0 0 0,1 0-46 0 0,6 7 194 0 0,0 5 198 0 0,0 1 14 0 0,0-6-188 0 0,6 6 155 0 0,-2 0-65 0 0,-1 1-60 0 0,-1-2-59 0 0,22 23 506 0 0,-25-25-536 0 0,3 4 90 0 0,4 1 98 0 0,-3-4-68 0 0,-2 0-64 0 0,3 3 40 0 0,4-6 33 0 0,-5 6-104 0 0,-2-3-42 0 0,2 1 39 0 0,2 1 61 0 0,-10-10-181 0 0,-3-4-47 0 0,0 0 1 0 0,0-1-1 0 0,1 1 0 0 0,-1-1 0 0 0,0 1 0 0 0,1 0 1 0 0,-1-1-1 0 0,0 1 0 0 0,1-1 0 0 0,-1 1 0 0 0,1-1 1 0 0,-1 1-1 0 0,1-1 0 0 0,-1 1 0 0 0,1-1 0 0 0,0 0 1 0 0,-1 1-1 0 0,1-1 0 0 0,-1 0 0 0 0,1 1 0 0 0,0-1 1 0 0,0 0-15 0 0,4 3 56 0 0,-4-3-39 0 0,0 1 1 0 0,0 0 0 0 0,0 0 0 0 0,0 0 0 0 0,0 0 0 0 0,0 0 0 0 0,0 0 0 0 0,0 0 0 0 0,0 0 0 0 0,0 0 0 0 0,-1 1 0 0 0,1-1 0 0 0,0 0 0 0 0,0 1-18 0 0,-1-1 13 0 0,0-1 1 0 0,0 1-1 0 0,0 0 1 0 0,1-1-1 0 0,-1 1 1 0 0,1 0-1 0 0,-1-1 1 0 0,0 1-1 0 0,1-1 1 0 0,-1 1-1 0 0,1 0 1 0 0,-1-1-1 0 0,1 1 1 0 0,-1-1-1 0 0,1 0 1 0 0,0 1-1 0 0,-1-1 1 0 0,1 1-1 0 0,0-1 1 0 0,-1 0-1 0 0,1 1 1 0 0,0-1-1 0 0,-1 0 1 0 0,1 0-1 0 0,0 0 1 0 0,-1 0 0 0 0,2 1-14 0 0,-2-1 3 0 0,0 0 1 0 0,0 0-1 0 0,0-1 1 0 0,0 1-1 0 0,0 0 1 0 0,0 0-1 0 0,0 0 1 0 0,0 0-1 0 0,0 0 1 0 0,0 0-1 0 0,1 0 1 0 0,-1 0-1 0 0,0 0 1 0 0,0 0-1 0 0,0 0 1 0 0,0 0-1 0 0,0 0 1 0 0,0 0-1 0 0,0 1 1 0 0,0-1-1 0 0,0 0 1 0 0,0 0-1 0 0,0 0 1 0 0,1 0-1 0 0,-1 0 1 0 0,0 0-1 0 0,0 0 1 0 0,0 0-1 0 0,0 0 1 0 0,0 0-1 0 0,0 0 1 0 0,0 0-1 0 0,0 0 1 0 0,0 0-1 0 0,0 0 1 0 0,0 0-1 0 0,0 1 1 0 0,0-1-1 0 0,0 0 1 0 0,0 0-1 0 0,0 0 1 0 0,0 0-1 0 0,0 0 1 0 0,0 0-1 0 0,0 0 1 0 0,0 0-1 0 0,0 0 1 0 0,0 0-1 0 0,0 1 1 0 0,0-1-1 0 0,0 0 1 0 0,0 0-1 0 0,0 0 1 0 0,0 0-1 0 0,0 0 1 0 0,0 0 0 0 0,0 0-4 0 0,0 2 82 0 0,0 2-118 0 0,0-3 59 0 0,0 0 37 0 0,0 0 34 0 0,0 0 48 0 0,0 1 55 0 0,0-1 65 0 0,3-1-123 0 0,7 0 17 0 0,-7 0 4 0 0,-3-5-23 0 0,2 1-35 0 0,1 0 2 0 0,1 1-40 0 0,-4 3-58 0 0,1-1 1 0 0,-1 1-1 0 0,0 0 1 0 0,1-1-1 0 0,-1 1 1 0 0,1-1-1 0 0,-1 1 1 0 0,1 0-1 0 0,-1-1 1 0 0,0 1-1 0 0,1-1 0 0 0,-1 1 1 0 0,0-1-1 0 0,0 1 1 0 0,1-1-1 0 0,-1 1 1 0 0,0-1-1 0 0,0 1 1 0 0,0-1-1 0 0,1 0 1 0 0,-1 1-1 0 0,0-1 1 0 0,0 1-1 0 0,0-1 0 0 0,0 0-6 0 0,2-4 120 0 0,0 4-107 0 0,-1-1 0 0 0,0 1-1 0 0,0 0 1 0 0,0-1 0 0 0,0 0-1 0 0,0 1 1 0 0,0-1 0 0 0,-1 1-1 0 0,1-1 1 0 0,-1 0 0 0 0,1 0 0 0 0,-1 1-1 0 0,1-3-12 0 0,1-30 139 0 0,-3 29-123 0 0,1-24 38 0 0,0 19-46 0 0,0-50 68 0 0,0 20-78 0 0,0 33 2 0 0,0 5 0 0 0,0-1 0 0 0,0 1 0 0 0,0 0 0 0 0,0 0 0 0 0,0 0 0 0 0,1 0 0 0 0,-1-1 0 0 0,0 1 0 0 0,1 0 0 0 0,0-1 0 0 0,4-5-1 0 0,1-2-23 0 0,-4-3-44 0 0,-2 11 59 0 0,0 0-1 0 0,1 0 0 0 0,-1 0 1 0 0,0 1-1 0 0,1-1 1 0 0,-1 0-1 0 0,1 1 1 0 0,0-1-1 0 0,-1 0 1 0 0,1 1-1 0 0,0-1 1 0 0,0 1-1 0 0,0-1 10 0 0,5-8-96 0 0,-5 4 11 0 0,0-2-35 0 0,-1 6 66 0 0,0-1 0 0 0,0 1 0 0 0,0-1 0 0 0,0 1 1 0 0,0 0-1 0 0,0-1 0 0 0,1 1 0 0 0,-1-1 0 0 0,1 1 0 0 0,0 0 0 0 0,0-1 1 0 0,0 1-1 0 0,0 0 0 0 0,0 0 0 0 0,0-1 0 0 0,1 1 0 0 0,-1 0 0 0 0,1 0 54 0 0,0 0-279 0 0,-1 1 49 0 0,-1-1 45 0 0,1 1 40 0 0,-1 0 15 0 0,1-1 39 0 0,-1 0 20 0 0,0 0 11 0 0,0-2-51 0 0,0 2-69 0 0,4-3-158 0 0,-3 3 184 0 0,1 0-36 0 0,-1 1-2 0 0,0 0-36 0 0,0 0-41 0 0,0 0-47 0 0,0 0-49 0 0,-1 1-47 0 0,1-1-40 0 0,-1 1-37 0 0,0 0-138 0 0,0 0-35 0 0,1-1-1449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2.3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9184 0 0,'0'0'208'0'0,"0"2"33"0"0,-1 6-108 0 0,1 15 161 0 0,1-15-233 0 0,1-2-38 0 0,12 18-42 0 0,-7-12 38 0 0,-1 0 57 0 0,-2 2 241 0 0,-4 0-61 0 0,1 2 56 0 0,6 0 99 0 0,-3-7-133 0 0,1 3 54 0 0,-1-1-121 0 0,1-1-27 0 0,-3-2-16 0 0,-1-1 23 0 0,0 2 65 0 0,1 3 116 0 0,3-3-68 0 0,1 4 1 0 0,-5 4-70 0 0,0-1-12 0 0,2-4 0 0 0,2-4-76 0 0,-4-7-115 0 0,0 0-1 0 0,0 1 1 0 0,0-1 0 0 0,0 1 0 0 0,-1-1-1 0 0,1 1 1 0 0,0-1 0 0 0,-1 1-1 0 0,0 0 1 0 0,1-1 0 0 0,-1 1-1 0 0,0 0 1 0 0,0-1 0 0 0,0 1-32 0 0,0 5 103 0 0,0-5-75 0 0,0 1 0 0 0,0-1 1 0 0,0 0-1 0 0,0 0 0 0 0,0 0 0 0 0,1 0 1 0 0,-1 1-1 0 0,0-1 0 0 0,1 0 0 0 0,0 1-28 0 0,2 3 62 0 0,-1-3-35 0 0,0 1 22 0 0,1 4 24 0 0,3 2 38 0 0,4 6-35 0 0,-7-7-82 0 0,-3-5-54 0 0,0-4 60 0 0,0 2-126 0 0,0-1-146 0 0,0-1-254 0 0,0 0 290 0 0,0 0 113 0 0,0 0-36 0 0,0 0-10 0 0,0 0-36 0 0,0 0-44 0 0,0 0-48 0 0,0 0-53 0 0,0 0-47 0 0,0 0-44 0 0,0 0-37 0 0,0 0-138 0 0,0 0-37 0 0,0 0-1436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3.5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18 14064 0 0,'-26'-13'413'0'0,"24"12"-378"0"0,1 0 0 0 0,-1 1 0 0 0,0-1 0 0 0,1 1 0 0 0,-1-1 0 0 0,0 1 1 0 0,1 0-1 0 0,-1-1 0 0 0,0 1 0 0 0,0 0-35 0 0,-8 1 157 0 0,2 0-102 0 0,-5-1-94 0 0,11 0-45 0 0,1 0-37 0 0,1 0-174 0 0,0 0 140 0 0,0 0 59 0 0,0 0-36 0 0,0 0-14 0 0,0 0-38 0 0,0 0-43 0 0,0 0-48 0 0,0 0-52 0 0,0 0-49 0 0,0 0-42 0 0,0 0-39 0 0,0 0-133 0 0,0 0-37 0 0,0 0-1384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3.8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10336 0 0,'0'0'233'0'0,"0"0"39"0"0,0 0 15 0 0,0 1-125 0 0,0 1-84 0 0,1 5-115 0 0,2-1 68 0 0,2 0 52 0 0,0 0 41 0 0,-3-5-65 0 0,-1 1 1 0 0,1 0-1 0 0,0 0 1 0 0,-1 1-1 0 0,1-1 0 0 0,-1 0 1 0 0,1 1-1 0 0,-1-1 1 0 0,0 1-60 0 0,0 14 215 0 0,0-1 23 0 0,2-4 13 0 0,2-4-90 0 0,0 2 80 0 0,1 6 61 0 0,-2-5-188 0 0,0-1 46 0 0,7 16 273 0 0,-1-10-250 0 0,-9-14-168 0 0,1 1 8 0 0,0 0 0 0 0,0-1-1 0 0,-1 1 1 0 0,1 1 0 0 0,-1-1 0 0 0,1 1-23 0 0,1 19 166 0 0,-3-17-127 0 0,1-1 0 0 0,0 1 0 0 0,0-1 0 0 0,1 1 1 0 0,0 2-40 0 0,0-2 31 0 0,0-1 0 0 0,-1 1 0 0 0,1 0 0 0 0,-1 0 1 0 0,0 3-32 0 0,-1-7 9 0 0,0-1 0 0 0,0 1 1 0 0,0 0-1 0 0,0-1 1 0 0,0 1-1 0 0,1 0 1 0 0,-1-1-1 0 0,1 1 1 0 0,-1 0-1 0 0,1-1 0 0 0,0 1 1 0 0,0-1-1 0 0,-1 1 1 0 0,2-1-10 0 0,4 12 54 0 0,-4-1-11 0 0,-1 0 0 0 0,0-1 0 0 0,-1 1 0 0 0,-1 12-43 0 0,0-6 42 0 0,1 20-25 0 0,0-28-68 0 0,0-8-55 0 0,0-2-49 0 0,0 0-216 0 0,0 0-19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4.1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33 8720 0 0,'0'0'197'0'0,"0"0"24"0"0,0-3 19 0 0,0 2-226 0 0,0 1 0 0 0,0-1 1 0 0,0 0-1 0 0,0 0 0 0 0,0 1 0 0 0,0-1 0 0 0,0 0 0 0 0,-1 1 0 0 0,1-1 0 0 0,0 0 0 0 0,0 1 0 0 0,-1-1 0 0 0,1 1 0 0 0,0-1 0 0 0,-1 0-14 0 0,-9-4 43 0 0,6-2-2 0 0,0 3 95 0 0,-9 2 100 0 0,-8 2 442 0 0,-3 0-81 0 0,0 0-103 0 0,13 0-292 0 0,1 0-34 0 0,5 3 97 0 0,4-2-231 0 0,0 0 1 0 0,-1 0-1 0 0,1 0 0 0 0,0 0 1 0 0,-1 0-1 0 0,1 0 0 0 0,0-1 1 0 0,-1 1-1 0 0,1 0 1 0 0,-1-1-1 0 0,-1 1-34 0 0,-3 0 129 0 0,0 0 47 0 0,-2 0 60 0 0,-1-1 78 0 0,2 1-214 0 0,3 4 6 0 0,-1 2-28 0 0,-6-2 28 0 0,11-4-101 0 0,0 0 0 0 0,-1-1 0 0 0,1 1 0 0 0,0 0 0 0 0,-1 0 0 0 0,1 0 0 0 0,0 0 0 0 0,0-1 0 0 0,0 1 0 0 0,0 0 0 0 0,0 0 0 0 0,0 0 0 0 0,0 0 0 0 0,0 0-5 0 0,0 47-62 0 0,0-41 61 0 0,-1-5 7 0 0,1 0 0 0 0,0 0 0 0 0,0 0 1 0 0,0 1-1 0 0,1-1 0 0 0,-1 0 0 0 0,0 0 0 0 0,1 0 0 0 0,-1 0 0 0 0,1 1-6 0 0,4 6 12 0 0,4 6-72 0 0,4 9-79 0 0,-13-23 132 0 0,1 0 0 0 0,-1 1 1 0 0,1-1-1 0 0,-1 0 0 0 0,0 1 0 0 0,0-1 0 0 0,1 0 1 0 0,-1 1-1 0 0,0-1 0 0 0,0 1 7 0 0,2 17-13 0 0,12 5 13 0 0,-2-4-11 0 0,-4-1-35 0 0,0 6 39 0 0,-3-8 17 0 0,-4-15-6 0 0,0 0 0 0 0,0-1 0 0 0,0 1 1 0 0,0 0-1 0 0,0 0 0 0 0,1-1 0 0 0,-1 1 0 0 0,0-1 0 0 0,1 1 0 0 0,0-1-4 0 0,-1 1 3 0 0,1-1-1 0 0,-1 1 1 0 0,0-1-1 0 0,1 1 1 0 0,-1 0 0 0 0,0-1-1 0 0,0 1 1 0 0,0 0-1 0 0,0 0 1 0 0,0 0-3 0 0,2 10 26 0 0,-2-8-14 0 0,0 0-1 0 0,1 0 1 0 0,-1 0 0 0 0,1 0 0 0 0,-1 0-1 0 0,1 0 1 0 0,0-1 0 0 0,1 1-12 0 0,-1-1 4 0 0,0 0 1 0 0,0 1-1 0 0,0-1 1 0 0,0 1-1 0 0,-1-1 0 0 0,0 1 1 0 0,1 0-5 0 0,0 13 97 0 0,-1-1 86 0 0,6-1-46 0 0,-1 1 18 0 0,-4 0 61 0 0,-2-1 16 0 0,0 10 14 0 0,0-14-116 0 0,0 4 102 0 0,-3-3-137 0 0,-8 2-6 0 0,7-9 3 0 0,4 1-54 0 0,-1-1-7 0 0,-9 0 56 0 0,6 2-30 0 0,0-3-3 0 0,-9-2 84 0 0,4-2-120 0 0,-11 0 59 0 0,18 0-53 0 0,-5 0-5 0 0,0 0-103 0 0,1-1-80 0 0,0 0-58 0 0,5 1 162 0 0,0-1 0 0 0,0 1 0 0 0,0 0-1 0 0,0-1 1 0 0,0 1 0 0 0,0-1-1 0 0,0 0 1 0 0,0 1 0 0 0,0-1 0 0 0,0 0-1 0 0,0 1 1 0 0,0-2 60 0 0,-3-4-264 0 0,1-10-578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4.5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9872 0 0,'0'0'222'0'0,"0"0"30"0"0,0 0 20 0 0,0 0-17 0 0,0 0-126 0 0,0 0-53 0 0,0 0-10 0 0,0 3-13 0 0,0-1-10 0 0,0 1-113 0 0,0 1-118 0 0,0 0-122 0 0,0 0-126 0 0,0-2 169 0 0,0-1-32 0 0,0 1-35 0 0,0 0-33 0 0,0-1-35 0 0,0 0-36 0 0,0 1-918 0 0,0-1-777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5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16 8896 0 0,'0'0'264'0'0,"0"0"-8"0"0,-1 0-191 0 0,-1 0-37 0 0,1 0-26 0 0,1 0 0 0 0,-1 0 0 0 0,0 0 1 0 0,1 0-1 0 0,-1 0 0 0 0,0 0 0 0 0,1 0 0 0 0,-1-1 0 0 0,0 1 0 0 0,1 0 1 0 0,-1 0-1 0 0,0-1 0 0 0,1 1 0 0 0,-1 0 0 0 0,0-1-2 0 0,1 1 7 0 0,0-1 0 0 0,-1 0 1 0 0,1 1-1 0 0,0-1 0 0 0,0 1 0 0 0,-1-1 0 0 0,1 0 1 0 0,0 1-1 0 0,0-1 0 0 0,0 0 0 0 0,0 1 0 0 0,0-1 1 0 0,0 0-1 0 0,0 0 0 0 0,0 1-7 0 0,0-3 136 0 0,0 3 7 0 0,0 0 26 0 0,0 0 107 0 0,0 0 48 0 0,0 0 11 0 0,0 0-2 0 0,0 3-12 0 0,0 1-201 0 0,-1-2-64 0 0,1 0 1 0 0,0 1-1 0 0,0-1 0 0 0,1 0 0 0 0,-1 1 0 0 0,0-1 0 0 0,1 0 0 0 0,-1 1 1 0 0,1 1-57 0 0,10 14 306 0 0,-6 8-22 0 0,1-10-93 0 0,-5-13-147 0 0,1 0 1 0 0,-1 1-1 0 0,0-1 0 0 0,0 0 1 0 0,-1 1-1 0 0,1-1 0 0 0,-1 1 1 0 0,0 1-45 0 0,1 13 202 0 0,0-1-44 0 0,2 7 15 0 0,0-2-48 0 0,4 24 97 0 0,-6-10 4 0 0,-1 50 54 0 0,0-51-186 0 0,0 18 65 0 0,0 23 18 0 0,0-73-170 0 0,0 1 1 0 0,1 0-1 0 0,-1 0 1 0 0,1 0-1 0 0,0 0 1 0 0,0-1-1 0 0,0 1 1 0 0,1 0-1 0 0,-1-1 1 0 0,1 1-1 0 0,1 2-7 0 0,-2-3 5 0 0,0 0 0 0 0,0-1 0 0 0,-1 1 0 0 0,1 0 1 0 0,-1 0-1 0 0,1 0 0 0 0,-1 0 0 0 0,0 0 0 0 0,-1 0 0 0 0,1 0 0 0 0,0 1-5 0 0,-1 5 8 0 0,1 7 31 0 0,0 15-12 0 0,3-26 21 0 0,7 6-52 0 0,-7-9-84 0 0,-3-2-51 0 0,0 0 53 0 0,0 0-62 0 0,0 0-76 0 0,0 0 67 0 0,0 0-35 0 0,0 0-38 0 0,0 0-35 0 0,0 0-361 0 0,0 0 85 0 0,0 0-48 0 0,0 0-696 0 0,0 0-546 0 0,0 0-1040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5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11056 0 0,'0'0'248'0'0,"0"0"34"0"0,0 0 22 0 0,0 0-29 0 0,3 3-168 0 0,-3-3-103 0 0,1 1 1 0 0,1 1-1 0 0,-1-1 0 0 0,0 0 1 0 0,0 0-1 0 0,0 1 0 0 0,-1-1 1 0 0,1 0-1 0 0,0 1 1 0 0,0-1-1 0 0,-1 1 0 0 0,1-1 1 0 0,-1 1-1 0 0,1-1 0 0 0,-1 1 1 0 0,0-1-1 0 0,1 1 1 0 0,-1 0-1 0 0,0-1 0 0 0,0 1 1 0 0,0 0-5 0 0,1 13 65 0 0,3 0 35 0 0,4 12 104 0 0,-6-10-97 0 0,0 0 41 0 0,4 1 3 0 0,0-3-25 0 0,-5-10-60 0 0,-1 1 0 0 0,1-1 0 0 0,-1 1 0 0 0,0 3-66 0 0,0-3 67 0 0,0 0 1 0 0,1-1 0 0 0,-1 1 0 0 0,2 3-68 0 0,2 7 135 0 0,2 7 28 0 0,-3 1-35 0 0,-1 1-28 0 0,4 5-2 0 0,0 1-4 0 0,-4-6-2 0 0,-2-10-41 0 0,-1-8-22 0 0,1 1 0 0 0,0 0 0 0 0,1 0 0 0 0,0-1 0 0 0,0 3-29 0 0,4 6 45 0 0,-3-9-25 0 0,0-1-1 0 0,-1 1 1 0 0,1-1 0 0 0,-1 1-1 0 0,-1 0 1 0 0,1 0-20 0 0,-1 69 15 0 0,-1-73-16 0 0,2 0 1 0 0,-1-1 0 0 0,0 1 0 0 0,0 0 0 0 0,1-1 0 0 0,-1 1 0 0 0,1 0-1 0 0,0-1 1 0 0,0 1 0 0 0,0 0 0 0 0,0-1 0 0 0,1 1 0 0 0,3 9 17 0 0,-3 7 46 0 0,-2-12-128 0 0,0-1 80 0 0,0 15 253 0 0,0-12-219 0 0,0-3-87 0 0,0-1-68 0 0,0 1-101 0 0,0 0-118 0 0,0-3 112 0 0,0 0-35 0 0,0 0-40 0 0,0 1-42 0 0,0-4-164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03.3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95 6768 0 0,'0'0'149'0'0,"0"0"23"0"0,0 0 12 0 0,0 0-57 0 0,0-2-5 0 0,0 1 47 0 0,0 0-111 0 0,0 0-80 0 0,0-1-119 0 0,0 1 149 0 0,0 0 63 0 0,0 0 82 0 0,0 0 124 0 0,0 0-88 0 0,0 1 40 0 0,0-1 40 0 0,0 0 46 0 0,0 0 47 0 0,0 1 51 0 0,-3 0 135 0 0,-7 0-32 0 0,7 0-4 0 0,1 0-30 0 0,-2 0-396 0 0,0 0 90 0 0,-16 0 641 0 0,15 0-667 0 0,1 0-33 0 0,0 0-36 0 0,0 0-81 0 0,-25 0 347 0 0,24 2-191 0 0,-8 9-52 0 0,-1-6-28 0 0,9 5-4 0 0,-6-3-15 0 0,10-7-56 0 0,0 1 0 0 0,0-1 0 0 0,0 1 0 0 0,0-1-1 0 0,0 1 1 0 0,0-1 0 0 0,0 1 0 0 0,0 0 0 0 0,0-1 0 0 0,0 1 0 0 0,0 0 0 0 0,1 0 0 0 0,-1 0 0 0 0,0 0 0 0 0,1 0 0 0 0,-1 0-1 0 0,-36 78 125 0 0,35-76-123 0 0,0 1 0 0 0,1 0-1 0 0,-1 0 1 0 0,1-1 0 0 0,0 1 0 0 0,0 0 0 0 0,0 0 0 0 0,0 0-1 0 0,0 2-1 0 0,1 17 48 0 0,0 47 27 0 0,0-32-65 0 0,0-32-1 0 0,1 1 0 0 0,-1 0 0 0 0,1-1 0 0 0,1 1-1 0 0,-1-1 1 0 0,2 4-9 0 0,2 6 1 0 0,0 13-1 0 0,6-8 10 0 0,-8-8 11 0 0,-3-10-19 0 0,1-1 1 0 0,-1 0-1 0 0,1 1 0 0 0,0-1 1 0 0,-1 0-1 0 0,1 0 0 0 0,0 0 1 0 0,1 0-1 0 0,-1 0 0 0 0,0 0 1 0 0,0 0-1 0 0,1 0 0 0 0,-1 0 1 0 0,1 0-3 0 0,15 20 0 0 0,-16-20 0 0 0,0 0 0 0 0,0 0 0 0 0,0 0 0 0 0,1 0 0 0 0,-1 0 0 0 0,1-1 0 0 0,-1 1 0 0 0,1 0 0 0 0,0-1 0 0 0,0 0 0 0 0,0 1 0 0 0,0-1 0 0 0,0 0 0 0 0,0 0 0 0 0,0 0 0 0 0,0 0 0 0 0,0 0 0 0 0,1 0 0 0 0,21 10 10 0 0,-13-7 74 0 0,1-4-20 0 0,-11-1-56 0 0,0 1-1 0 0,1 0 0 0 0,-1 0 1 0 0,1 0-1 0 0,-1 0 0 0 0,1 0 1 0 0,-1 0-1 0 0,0 1 0 0 0,1-1 1 0 0,0 1-8 0 0,2 0 13 0 0,-1 0 0 0 0,0 0-1 0 0,1 0 1 0 0,-1-1 0 0 0,1 1 0 0 0,-1-1 0 0 0,0 0 0 0 0,1 0 0 0 0,-1 0 0 0 0,1 0 0 0 0,-1-1 0 0 0,1 1 0 0 0,-1-1 0 0 0,1 0 0 0 0,2-1-13 0 0,13-1 185 0 0,-1 1 37 0 0,5-10-14 0 0,16-13 202 0 0,-27 17-278 0 0,16-13 259 0 0,-2-2-97 0 0,0-7-36 0 0,-18 19-164 0 0,0-1-1 0 0,-1 0 0 0 0,3-5-93 0 0,2-8 191 0 0,2 1 1 0 0,7-9-192 0 0,-19 30 7 0 0,0 1 1 0 0,-1-1 0 0 0,1 0 0 0 0,-1 0-1 0 0,0 0 1 0 0,0 0 0 0 0,0 0-1 0 0,0 0 1 0 0,0-1 0 0 0,-1 1-1 0 0,1 0 1 0 0,-1 0 0 0 0,0 0-1 0 0,0-1 1 0 0,0 1 0 0 0,0 0-1 0 0,-1-3-7 0 0,-5-9 41 0 0,5 11-36 0 0,0 1-1 0 0,0 0 1 0 0,0 0 0 0 0,0-1-1 0 0,0 1 1 0 0,1-1-1 0 0,-1 1 1 0 0,1-2-5 0 0,0 2 6 0 0,0-1 0 0 0,-1 1 1 0 0,1 0-1 0 0,-1-1 0 0 0,0 1 1 0 0,1 0-1 0 0,-2 0 0 0 0,1-1 1 0 0,0 1-1 0 0,-1 0 0 0 0,1 0 1 0 0,-1 1-1 0 0,0-1 0 0 0,0 0 1 0 0,0 0-1 0 0,0 1 0 0 0,0-1 1 0 0,-3-1-7 0 0,-15-21 32 0 0,15 18-33 0 0,-1 0-1 0 0,1 1 1 0 0,-1-1-1 0 0,0 1 0 0 0,0 1 1 0 0,-1-1-1 0 0,1 1 0 0 0,-1 0 1 0 0,-5-2 1 0 0,7 4-12 0 0,-23-16-95 0 0,14 10 20 0 0,0 1-1 0 0,0 0 1 0 0,-1 1 0 0 0,0 1 87 0 0,-8-3-294 0 0,0 1-106 0 0,3 6 26 0 0,14 2 202 0 0,-1 0-128 0 0,4 0-240 0 0,3 0 313 0 0,0 0-6 0 0,0 0-52 0 0,0 0-113 0 0,0 0-131 0 0,0 0-119 0 0,0 0 98 0 0,0 0-44 0 0,0 0-689 0 0,0 0-535 0 0,0 0-1022 0 0</inkml:trace>
  <inkml:trace contextRef="#ctx0" brushRef="#br0" timeOffset="532.41">600 1 8720 0 0,'0'0'197'0'0,"0"0"24"0"0,0 0 19 0 0,0 2-29 0 0,0 3-175 0 0,0 10-24 0 0,0-8 57 0 0,1-5 52 0 0,1 1 137 0 0,4 4 30 0 0,-2 0-66 0 0,-2 0-9 0 0,-1 1 35 0 0,0-2-26 0 0,0 0-38 0 0,6 10 253 0 0,-1-4-130 0 0,-2-2-41 0 0,-1 0-86 0 0,0 1-10 0 0,0-3-18 0 0,0 0 18 0 0,0-1 54 0 0,8 12 149 0 0,-6 7-28 0 0,2-10-72 0 0,2 5 114 0 0,-5-8-258 0 0,5 11 135 0 0,0 0-10 0 0,-5-11-143 0 0,1 23 385 0 0,-3-30-450 0 0,2 6 66 0 0,0 1 43 0 0,-1 1 44 0 0,-2 2 46 0 0,2-1-55 0 0,7-1 13 0 0,-8-12-14 0 0,-1 0-104 0 0,0 0-71 0 0,-2 2-108 0 0,1-3 92 0 0,-1 1 88 0 0,1-1 5 0 0,0-1 39 0 0,0 1 44 0 0,0 0 52 0 0,0 0 55 0 0,0 0 63 0 0,-2-1-243 0 0,-3 1-61 0 0,5-1-38 0 0,0 0 0 0 0,0 0 0 0 0,0 0 0 0 0,-1 0-1 0 0,1 0 1 0 0,0 0 0 0 0,0 0 0 0 0,-1 0 0 0 0,1 0 0 0 0,0 0-1 0 0,0 0 1 0 0,0 0 0 0 0,-1 0 0 0 0,1 0 0 0 0,0 0-1 0 0,0 0 1 0 0,-1-1 0 0 0,1 1 0 0 0,0 0 0 0 0,0 0 0 0 0,0 0-1 0 0,-1 0 1 0 0,1 0 0 0 0,0 0 0 0 0,0-1 0 0 0,0 1-1 0 0,0 0 1 0 0,-1 0 0 0 0,1 0 0 0 0,0-1 0 0 0,0 1 0 0 0,0 0-1 0 0,0 0 1 0 0,0 0 0 0 0,0-1-2 0 0,-6-8 55 0 0,-4-10 44 0 0,8 15-88 0 0,1-1-9 0 0,2-21 59 0 0,-2 21-52 0 0,1 0-1 0 0,-1 0 1 0 0,0 0-1 0 0,-1 0 1 0 0,-1-5-9 0 0,1 5 5 0 0,1-1 1 0 0,-1 0 0 0 0,1 0-1 0 0,0 1 1 0 0,0-1-1 0 0,1-1-5 0 0,-1-5 0 0 0,1 8 0 0 0,0 0 0 0 0,0 1 0 0 0,0-1 0 0 0,0 1 0 0 0,0-1 0 0 0,1 0 0 0 0,-1 1 0 0 0,1-1 0 0 0,1-1 0 0 0,-1 0 0 0 0,2-2 0 0 0,-1 0 0 0 0,0 0 0 0 0,0 0 0 0 0,-1 0 0 0 0,0 0 0 0 0,0-6 0 0 0,-1 7 0 0 0,1 1 0 0 0,0-1 0 0 0,0 1 0 0 0,1 0 0 0 0,-1-1 0 0 0,1 1 0 0 0,0 0 0 0 0,1 0 0 0 0,-1 0 0 0 0,1 0 0 0 0,0 1 0 0 0,0-1 0 0 0,1 1 0 0 0,1-2 0 0 0,9-15 0 0 0,2-2 0 0 0,0 12 0 0 0,-9 2 0 0 0,-5 7 0 0 0,-1 0 0 0 0,1 0 0 0 0,0 0 0 0 0,0 1 0 0 0,0-1 0 0 0,0 0 0 0 0,0 1 0 0 0,0-1 0 0 0,0 1 0 0 0,0 0 0 0 0,1-1 0 0 0,13-10 1 0 0,-15 10-3 0 0,1 0 0 0 0,0 1-1 0 0,-1-1 1 0 0,1 1-1 0 0,0 0 1 0 0,0-1 0 0 0,0 1-1 0 0,0 0 3 0 0,16-3-62 0 0,-9 4 50 0 0,12-1-15 0 0,-6 5-30 0 0,3 7 41 0 0,-5-8 16 0 0,-10-3-4 0 0,-1 1-1 0 0,0-1 1 0 0,1 1 0 0 0,-1-1 0 0 0,0 1-1 0 0,0 0 1 0 0,0 0 0 0 0,0 0 0 0 0,0 0-1 0 0,0 1 1 0 0,0-1 0 0 0,0 1 0 0 0,0-1-1 0 0,0 1 5 0 0,4 3-3 0 0,0 0 0 0 0,0 0 0 0 0,0-1-1 0 0,3 2 4 0 0,-4-3 0 0 0,0 0 1 0 0,0 0-1 0 0,0 1 0 0 0,-1 0 0 0 0,1 0 0 0 0,-1 0 0 0 0,0 0 0 0 0,-1 0 0 0 0,3 4 0 0 0,0 1 0 0 0,-2-4 0 0 0,0 0 0 0 0,0 1 0 0 0,-1 0 0 0 0,0-1 0 0 0,2 6 0 0 0,0 15 0 0 0,-2-19 0 0 0,0 1 0 0 0,1-2 0 0 0,3 7 0 0 0,2 3 0 0 0,3 10 0 0 0,8 25 0 0 0,-19-46 0 0 0,0 0 0 0 0,0 0 0 0 0,0 0 0 0 0,-1 0 0 0 0,0 1 0 0 0,0-1 0 0 0,-1 4 0 0 0,1-5 0 0 0,0 0 0 0 0,0 0 0 0 0,0 0 0 0 0,0 0 0 0 0,0 0 0 0 0,1 0 0 0 0,0 1 0 0 0,6 9 0 0 0,-7-13 0 0 0,1 0 0 0 0,0 1 0 0 0,0-1 0 0 0,-1 1 0 0 0,1-1 0 0 0,0 1 0 0 0,-1-1 0 0 0,0 1 0 0 0,1-1 0 0 0,-1 1 0 0 0,0-1 0 0 0,0 1 0 0 0,0 0 0 0 0,0 17-24 0 0,0 6-120 0 0,0-22 56 0 0,0-3-2 0 0,0 1 22 0 0,0 1-34 0 0,0-1-38 0 0,0 2-35 0 0,0 0-138 0 0,0 0-40 0 0,0-3 330 0 0,0 0 1 0 0,0 0-1 0 0,0 0 0 0 0,0 0 1 0 0,0 1-1 0 0,0-1 0 0 0,0 0 0 0 0,0 0 1 0 0,0 0-1 0 0,0 0 0 0 0,0 0 1 0 0,0 0-1 0 0,0 0 0 0 0,0 0 0 0 0,0 0 1 0 0,0 0-1 0 0,0 1 0 0 0,0-1 1 0 0,0 0-1 0 0,0 0 0 0 0,0 0 0 0 0,0 0 1 0 0,0 0-1 0 0,0 0 0 0 0,0 0 1 0 0,1 0-1 0 0,-1 0 0 0 0,0 0 0 0 0,0 0 1 0 0,0 0-1 0 0,0 1 0 0 0,0-1 1 0 0,0 0-1 0 0,0 0 0 0 0,0 0 1 0 0,0 0-1 0 0,0 0 0 0 0,0 0 0 0 0,0 0 1 0 0,0 0-1 0 0,1 0 0 0 0,-1 0 1 0 0,0 0-1 0 0,0 0 0 0 0,0 0 0 0 0,0 0 1 0 0,0 0-1 0 0,0 0 0 0 0,0 0 1 0 0,0 0-1 0 0,0 0 0 0 0,0 0 0 0 0,1 0 1 0 0,-1 0-1 0 0,0 0 0 0 0,0 0 1 0 0,0 0 22 0 0,13 0-1360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6.3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1 222 8928 0 0,'0'0'200'0'0,"0"0"33"0"0,0 0 14 0 0,2 0-41 0 0,7 2-165 0 0,-7-1-39 0 0,0 0-1 0 0,0 0 1 0 0,0 0 0 0 0,0 0 0 0 0,0 0 0 0 0,0 1 0 0 0,-1-1 0 0 0,1 1-2 0 0,4 2 68 0 0,4-5-54 0 0,-10 1-6 0 0,26 0 183 0 0,-13 0-10 0 0,-1 0 52 0 0,3 0 108 0 0,-4-2-229 0 0,0-3-31 0 0,-4 0-20 0 0,0 3 10 0 0,0 1 18 0 0,3 0 36 0 0,-5 2-60 0 0,16-1 127 0 0,-13-1-87 0 0,0-2 33 0 0,-8 3-135 0 0,14-7 228 0 0,-8 4-69 0 0,0 0 0 0 0,-1 0 0 0 0,1-1-1 0 0,1-2-161 0 0,-6 6 13 0 0,-1 0 0 0 0,0-1 0 0 0,0 1 0 0 0,0 0-1 0 0,1 0 1 0 0,-1 0 0 0 0,0-1 0 0 0,1 1 0 0 0,-1 0-1 0 0,0 0 1 0 0,0 0 0 0 0,1 0 0 0 0,-1 0 0 0 0,0-1 0 0 0,1 1-1 0 0,-1 0 1 0 0,0 0 0 0 0,1 0 0 0 0,-1 0 0 0 0,0 0-1 0 0,1 0 1 0 0,-1 0 0 0 0,0 0 0 0 0,1 0 0 0 0,-1 0 0 0 0,0 1-13 0 0,4-1 44 0 0,-3 0-23 0 0,0 0 0 0 0,0 0 0 0 0,0 0 0 0 0,0 0 0 0 0,0 0 1 0 0,0-1-1 0 0,0 1 0 0 0,0 0 0 0 0,0 0 0 0 0,0-1 0 0 0,0 1 0 0 0,0 0 0 0 0,0-1 0 0 0,1 0-21 0 0,7-11 277 0 0,3 0-220 0 0,14-2-63 0 0,-19 11 11 0 0,24-13-5 0 0,-17 11 0 0 0,-9-6 10 0 0,5 6 33 0 0,-4-6-32 0 0,0 7-11 0 0,-5 4 0 0 0,-1 0 0 0 0,0-1 0 0 0,1 1 0 0 0,-1 0 0 0 0,1 0 0 0 0,-1-1 0 0 0,0 1 0 0 0,1 0 0 0 0,-1-1 0 0 0,1 1 0 0 0,-1-1 0 0 0,0 1 0 0 0,0 0 0 0 0,1-1 0 0 0,-1 1 0 0 0,0-1 0 0 0,0 1 0 0 0,1-1 0 0 0,-1 1 0 0 0,0-1 0 0 0,0 1 0 0 0,0-1 0 0 0,0 1 0 0 0,0-1 0 0 0,0 1 0 0 0,0-1 0 0 0,0 1 0 0 0,0-1 0 0 0,0 1 0 0 0,0-1 0 0 0,0 1 0 0 0,0-1 0 0 0,0-1 0 0 0,-1 0 0 0 0,1 0 0 0 0,0 0 0 0 0,-1 0 1 0 0,1 0-1 0 0,-1 0 0 0 0,0 1 0 0 0,1-1 0 0 0,-1 0 0 0 0,0 0 1 0 0,0 0-1 0 0,-1 0 0 0 0,-3-7 25 0 0,3-2 41 0 0,-1 6 17 0 0,-7-6-38 0 0,-8-5 5 0 0,18 16-48 0 0,-1-1 0 0 0,0 1-1 0 0,1 0 1 0 0,-1 0 0 0 0,0-1-1 0 0,0 1 1 0 0,1 0 0 0 0,-1 0-1 0 0,0 0 1 0 0,1 0-1 0 0,-1 0 1 0 0,0 0 0 0 0,0 0-1 0 0,0 0-1 0 0,-4 0 22 0 0,3 0-18 0 0,0 0 1 0 0,0 1 0 0 0,0-1 0 0 0,1 0-1 0 0,-1 1 1 0 0,0-1 0 0 0,1 1 0 0 0,-1 0-1 0 0,0-1 1 0 0,1 1 0 0 0,-1 0 0 0 0,1 0-1 0 0,-1 0-4 0 0,0 0 9 0 0,1 0 1 0 0,-1 0-1 0 0,1 0 0 0 0,-1 0 0 0 0,1-1 0 0 0,-1 1 0 0 0,0-1 0 0 0,0 1 0 0 0,1-1 0 0 0,-1 1 0 0 0,0-1 0 0 0,0 0 1 0 0,0 0-10 0 0,0 0 11 0 0,-1 0 1 0 0,0 0 0 0 0,0 1-1 0 0,1-1 1 0 0,-1 1 0 0 0,0 0 0 0 0,1-1-1 0 0,-3 2-11 0 0,1 1 8 0 0,-1-1 0 0 0,1 1 0 0 0,0 0 0 0 0,0 0 0 0 0,0 0 0 0 0,0 2-8 0 0,-22 15 15 0 0,14-12 9 0 0,1 0 0 0 0,0 1 0 0 0,0 0 0 0 0,1 0 0 0 0,-9 11-24 0 0,1 3 19 0 0,7-9 14 0 0,1 1 0 0 0,0 0 0 0 0,-7 13-33 0 0,-1 2 42 0 0,13-24-40 0 0,1 0 0 0 0,0 1 0 0 0,1-1 0 0 0,0 1 0 0 0,0 0 0 0 0,-1 3-2 0 0,-2 19 0 0 0,-4-8 0 0 0,5 5 0 0 0,-1-15 0 0 0,5-10 0 0 0,0 0 0 0 0,1-1 0 0 0,-1 1 0 0 0,1 0 0 0 0,-1 0 0 0 0,1-1 0 0 0,-1 1 0 0 0,1 0 0 0 0,0 0 0 0 0,-1 0 0 0 0,1 0 0 0 0,0 0 0 0 0,0-1 0 0 0,0 1 0 0 0,0 0 0 0 0,-1 0 0 0 0,1 0 0 0 0,0 0 0 0 0,1 0 0 0 0,-1 0 0 0 0,0 0 0 0 0,0-1 0 0 0,0 1 0 0 0,0 0 0 0 0,1 0 0 0 0,-1 0 0 0 0,5 7 0 0 0,-4-6 1 0 0,0-1 0 0 0,0 1 0 0 0,0-1 0 0 0,-1 1 0 0 0,1-1-1 0 0,0 1 1 0 0,-1-1 0 0 0,1 1 0 0 0,-1-1 0 0 0,1 1 0 0 0,-1 0 0 0 0,0-1 0 0 0,0 1 0 0 0,0 0-1 0 0,3 9 48 0 0,10-1-29 0 0,3 0-19 0 0,-15-8 0 0 0,1-1 0 0 0,-1 1 0 0 0,1-1 0 0 0,-1 0 0 0 0,1 0 0 0 0,0 1 0 0 0,-1-1 0 0 0,1 0 0 0 0,0-1 0 0 0,0 1 0 0 0,1 0 0 0 0,26 1 0 0 0,5-1-36 0 0,5 0 5 0 0,-13-2-18 0 0,-5 0-26 0 0,-2-1-42 0 0,-4-1-58 0 0,-1 0-58 0 0,1 1-72 0 0,1-2-83 0 0,-6 2 102 0 0,2 0-41 0 0,32-11-691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6.9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443 645 11024 0 0,'-26'-13'248'0'0,"20"9"-48"0"0,1 2-69 0 0,2-1-41 0 0,1 0-38 0 0,0 1-13 0 0,-1 0 35 0 0,-7-3 121 0 0,2 1-83 0 0,-6-3-48 0 0,13 6-63 0 0,-1 1 0 0 0,0-1 0 0 0,1 1 0 0 0,-1 0 0 0 0,0 0 0 0 0,1-1 0 0 0,-1 1 0 0 0,0 0 1 0 0,0 0-1 0 0,1 0-1 0 0,-23 5 35 0 0,-17 10 89 0 0,16-6-51 0 0,16-5-25 0 0,-1 0 0 0 0,1 1 1 0 0,0-1-1 0 0,-1 2-48 0 0,-32 23 133 0 0,21-15-73 0 0,18-12-58 0 0,0 1-1 0 0,0-1 0 0 0,1 1 1 0 0,-1-1-1 0 0,1 1 1 0 0,0 0-1 0 0,-1 0 0 0 0,1 0 1 0 0,0 0-1 0 0,1 0 0 0 0,-1 1-1 0 0,-4 7-1 0 0,-2 1-1 0 0,3-4 8 0 0,0-1 0 0 0,-1 1 0 0 0,-4 4-6 0 0,-14 9 81 0 0,15-1-1 0 0,8-16-55 0 0,0 0 1 0 0,-1 0-1 0 0,0 0 0 0 0,0 0 1 0 0,-2 3-26 0 0,-8 17 78 0 0,-2 17-45 0 0,11-32-30 0 0,2-7 3 0 0,1 0-1 0 0,-1 0 1 0 0,1 0-1 0 0,-1 0 0 0 0,1 0 1 0 0,0 0-1 0 0,0 0 1 0 0,0 2-6 0 0,0-2 1 0 0,1 0 0 0 0,-1 0 0 0 0,1 1 0 0 0,0-1 0 0 0,0 0 1 0 0,0 0-1 0 0,0 0 0 0 0,0 0 0 0 0,0 0-1 0 0,0-1 1 0 0,0 1 0 0 0,0 0 0 0 0,0 0 0 0 0,0 0 0 0 0,-1 0 0 0 0,1 0 0 0 0,0 0-1 0 0,-1 0 1 0 0,0 0 0 0 0,1 0 0 0 0,-1 2-1 0 0,0-2 5 0 0,1 0 0 0 0,-1 0 0 0 0,0 1-1 0 0,1-1 1 0 0,0 0 0 0 0,-1 0 0 0 0,1 0 0 0 0,0 0-1 0 0,0 0 1 0 0,0 0 0 0 0,1 0 0 0 0,-1 0 0 0 0,0-1-1 0 0,1 1 1 0 0,-1 0 0 0 0,1-1 0 0 0,-1 1 0 0 0,1-1-1 0 0,0 1 1 0 0,0-1 0 0 0,0 0 0 0 0,0 0-5 0 0,-1 0 10 0 0,1 0 0 0 0,0 0 0 0 0,-1 0 0 0 0,1-1 0 0 0,0 1 0 0 0,0-1 0 0 0,0 0 0 0 0,-1 1 0 0 0,1-1 0 0 0,1 0-10 0 0,37 1 137 0 0,24 0 94 0 0,-26-5-107 0 0,-6-7-67 0 0,-20 8-50 0 0,9-3 28 0 0,-4-3 24 0 0,0-3-14 0 0,-9 8-42 0 0,-1 0 0 0 0,0 0 1 0 0,0-1-1 0 0,-1 0 0 0 0,0-1 0 0 0,0 1 0 0 0,0-1 1 0 0,0 0-1 0 0,-1-1 0 0 0,0 1 0 0 0,1-3-3 0 0,17-29 48 0 0,-17 30-47 0 0,-1 0-1 0 0,0 0 1 0 0,-1 0 0 0 0,1 0 0 0 0,-2-1 0 0 0,1 0 0 0 0,1-8-1 0 0,1-25-12 0 0,-1 18-9 0 0,-3 14 11 0 0,0-1 0 0 0,0 0 0 0 0,-1 1 1 0 0,0-3 9 0 0,-1-258 0 0 0,-1 253 0 0 0,-1 1 0 0 0,-3-17 0 0 0,2 16 0 0 0,1-1 0 0 0,-1-17 0 0 0,3-48 65 0 0,0-55 163 0 0,0 81-161 0 0,0 74 52 0 0,0 21 89 0 0,-3-14-129 0 0,-1-7-30 0 0,2-10-26 0 0,0 1 0 0 0,0-1-1 0 0,1 1 1 0 0,0 0 0 0 0,1-1 0 0 0,-1 5-23 0 0,1 24-142 0 0,0-1 82 0 0,0 1 70 0 0,0 0 58 0 0,0 0 46 0 0,0-1 34 0 0,0 126 698 0 0,0-111-646 0 0,0-1-82 0 0,0-18-99 0 0,0-1-47 0 0,0 0-52 0 0,0 0-60 0 0,0 2-83 0 0,0 1-84 0 0,0-1-92 0 0,0 0-99 0 0,0 1-109 0 0,0-1-115 0 0,0 1-123 0 0,0-17 373 0 0,0 1-34 0 0,0-10-1453 0 0,0 4-1120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7.7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5520 0 0,'0'0'158'0'0,"0"3"-4"0"0,0-2-151 0 0,1 1 0 0 0,-1 0 1 0 0,0-1-1 0 0,1 1 0 0 0,-1-1 1 0 0,1 1-1 0 0,-1-1 0 0 0,1 1 1 0 0,0-1-1 0 0,0 1 0 0 0,-1-1 1 0 0,1 1-4 0 0,1-1-1 0 0,-1 1 0 0 0,0 0 1 0 0,0-1-1 0 0,-1 1 0 0 0,1 0 1 0 0,0 0-1 0 0,-1 0 0 0 0,1 0 1 0 0,-1 0-1 0 0,1 0 0 0 0,-1 0 1 0 0,0 1 0 0 0,0 5 62 0 0,-1 1 104 0 0,1 0 97 0 0,0 15 447 0 0,2-16-525 0 0,0-1-43 0 0,1 3 70 0 0,0 2-15 0 0,0-4-21 0 0,0-1 22 0 0,0 1 67 0 0,1-1-65 0 0,-1-1-40 0 0,-2-3-78 0 0,0 1 1 0 0,0-1-1 0 0,0 0 1 0 0,0 0-1 0 0,-1 1 0 0 0,1-1 1 0 0,-1 1-83 0 0,0 6 248 0 0,1 3 97 0 0,1-1 14 0 0,2-3-73 0 0,3 4 19 0 0,-2 11 159 0 0,5-14-18 0 0,-7-2-320 0 0,-2 2 49 0 0,-1 5 82 0 0,-1 9 182 0 0,1-10-73 0 0,3-8-190 0 0,7 4-59 0 0,-7-6-14 0 0,-2 0-54 0 0,-2 4-12 0 0,1-8-23 0 0,0 3 57 0 0,0-3-2 0 0,0 0-12 0 0,0 0-135 0 0,0 0-68 0 0,0 0 63 0 0,0 0-53 0 0,0 0-66 0 0,0 0-111 0 0,0 0-130 0 0,0 0-117 0 0,0 0 78 0 0,0 0-44 0 0,0 0-621 0 0,0 0-489 0 0,0 0-930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8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6568 0 0,'0'0'190'0'0,"0"-3"-10"0"0,0-10-142 0 0,0 4-22 0 0,0 5 41 0 0,0 2 62 0 0,0 2 135 0 0,0 0 220 0 0,0 0 7 0 0,0 0-34 0 0,0 0-289 0 0,0 0-38 0 0,0 0 82 0 0,0 0-12 0 0,0 0-24 0 0,0 0-120 0 0,2 2-35 0 0,9 9-78 0 0,-9-9-15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52.0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440 141 8088 0 0,'-13'-13'182'0'0,"10"9"26"0"0,2 0-107 0 0,2-4-8 0 0,-1 8-61 0 0,-1-12 113 0 0,-3 3-71 0 0,-3 2-51 0 0,-7-1-46 0 0,1 1 32 0 0,5 0 53 0 0,0 0 97 0 0,0 2 43 0 0,-23-8 572 0 0,17 9-489 0 0,6 1-152 0 0,1 1-44 0 0,-14-8 329 0 0,-5 4-8 0 0,14 0-181 0 0,12 6-208 0 0,-1-1 0 0 0,0 0 1 0 0,1 1-1 0 0,-1-1 0 0 0,0 1 0 0 0,0-1 1 0 0,0 1-1 0 0,1 0 0 0 0,-1-1 0 0 0,0 1 1 0 0,0 0-1 0 0,0 0 0 0 0,0-1 0 0 0,0 1 0 0 0,1 0 1 0 0,-1 0-1 0 0,0 0 0 0 0,0 0 0 0 0,0 0 1 0 0,0 0-1 0 0,0 0 0 0 0,0 1 0 0 0,0-1 1 0 0,1 0-1 0 0,-1 0 0 0 0,-1 1-21 0 0,-6 4 123 0 0,7-4-105 0 0,0 0 0 0 0,-1 0 0 0 0,1-1 0 0 0,-1 1 0 0 0,1 0 0 0 0,-1 0 1 0 0,1-1-1 0 0,-1 1 0 0 0,0-1 0 0 0,1 0 0 0 0,-1 1 0 0 0,0-1 0 0 0,1 0 0 0 0,-1 0 1 0 0,-1 0-19 0 0,0 0 18 0 0,1 0 1 0 0,-1 0 0 0 0,0 1 0 0 0,1-1 0 0 0,-1 1 0 0 0,1-1-1 0 0,-1 1 1 0 0,1 0 0 0 0,-1 0 0 0 0,1 0 0 0 0,-2 1-19 0 0,-1 1 41 0 0,0 1 1 0 0,1-1-1 0 0,-1 1 1 0 0,0 1-1 0 0,1 0-41 0 0,-12 10 51 0 0,-21 23 102 0 0,22-18-92 0 0,6 1-36 0 0,5-3-25 0 0,3-10 0 0 0,-1-1 0 0 0,0 1 0 0 0,-1-1 0 0 0,1 0 0 0 0,-2 1 0 0 0,-4 10 17 0 0,1-1 1 0 0,1 1 0 0 0,-2 8-18 0 0,8-22 1 0 0,-1-1 0 0 0,1 1 0 0 0,0-1 0 0 0,0 1 0 0 0,1-1 0 0 0,-1 1 1 0 0,1-1-1 0 0,-1 1 0 0 0,1-1 0 0 0,0 0 0 0 0,0 1 0 0 0,1 0-1 0 0,0 0 0 0 0,-1 0-1 0 0,0 0 1 0 0,0 1-1 0 0,0-1 1 0 0,0 0 0 0 0,-1 1 0 0 0,1-1 1 0 0,-1-1 1 0 0,0 0 0 0 0,1 0 0 0 0,0 0 0 0 0,0 0 0 0 0,0 0 0 0 0,0 0-1 0 0,1 0 1 0 0,-1 0 0 0 0,1-1 0 0 0,0 2-2 0 0,17 20 58 0 0,-9-18-8 0 0,-4-4-26 0 0,28 27 138 0 0,-17-21-62 0 0,31 10 312 0 0,-40-15-350 0 0,6 0 77 0 0,-3-2-41 0 0,-8-1-74 0 0,0-1 0 0 0,0 1 0 0 0,-1-1 0 0 0,1 0 1 0 0,0 1-1 0 0,-1-1 0 0 0,1 0 0 0 0,2-2-24 0 0,12-4 154 0 0,9 2 30 0 0,-5-6-4 0 0,-8 8-100 0 0,-11 3-63 0 0,1-1 1 0 0,-1 1-1 0 0,0-1 0 0 0,1 1 1 0 0,-1-1-1 0 0,0 0 1 0 0,0 0-1 0 0,0 0 1 0 0,0-1-1 0 0,0 1 0 0 0,0 0 1 0 0,0-1-1 0 0,0 1 1 0 0,0-1-18 0 0,9-9 112 0 0,11-12 102 0 0,-19 19-184 0 0,-1 0-1 0 0,1 0 0 0 0,-1 1 1 0 0,0-2-1 0 0,0 1 0 0 0,1-4-29 0 0,1-2 34 0 0,-2 7-23 0 0,-1 0 0 0 0,0 0 1 0 0,0 0-1 0 0,0 0 1 0 0,0-1-1 0 0,0 1 1 0 0,-1 0-1 0 0,1 0 1 0 0,-1 0-1 0 0,0-3-11 0 0,0-68 107 0 0,-2 54-81 0 0,-4 6-76 0 0,1-2-37 0 0,-11-44-353 0 0,15 57 383 0 0,0-1-1 0 0,0 1 1 0 0,1 0-1 0 0,-1 0 1 0 0,1-1 0 0 0,0 1-1 0 0,0 0 1 0 0,0-1 57 0 0,-1-14-390 0 0,-10-3-275 0 0,10 17 526 0 0,1 0 1 0 0,-1 0-1 0 0,1-1 1 0 0,-1 1 0 0 0,2-3 138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52.5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0 379 9616 0 0,'0'0'281'0'0,"0"3"-6"0"0,3 7-206 0 0,2 0-37 0 0,-4-9-32 0 0,0 1 1 0 0,0 0-1 0 0,0-1 1 0 0,0 1 0 0 0,-1 0-1 0 0,1 0 1 0 0,0 0-1 0 0,-1 0 1 0 0,0 0 0 0 0,1 0-1 0 0,-1 0 1 0 0,0 1-1 0 0,1 2 28 0 0,0 0 51 0 0,1 1 66 0 0,3 2 138 0 0,0 4 167 0 0,-3-4-227 0 0,-2-5 198 0 0,0-3-45 0 0,3 2-21 0 0,7 9-3 0 0,-7-8 5 0 0,-3-3 23 0 0,0 0 11 0 0,0 0 1 0 0,0 0 9 0 0,0 0 40 0 0,0 0 21 0 0,0 0 2 0 0,0 0-26 0 0,0-2-285 0 0,0 0-34 0 0,0 0 34 0 0,0 0-79 0 0,0-2-25 0 0,0 2 19 0 0,-3-3 205 0 0,-5-6-77 0 0,5-2-56 0 0,1-20 27 0 0,2 30-158 0 0,0-44 97 0 0,0 0-55 0 0,0 46-50 0 0,0-6 12 0 0,1-1 0 0 0,0 1 0 0 0,0 0 0 0 0,1 0 0 0 0,1-3-13 0 0,-1 2 14 0 0,0 0-1 0 0,-1 0 1 0 0,0 0 0 0 0,0 0-1 0 0,0-3-13 0 0,-1 4 8 0 0,0 0 0 0 0,0 0 0 0 0,1 0 0 0 0,0 0 0 0 0,0 0 0 0 0,1 0 0 0 0,0 1 0 0 0,0-1 0 0 0,1 1 0 0 0,1-2-8 0 0,5-12 12 0 0,-6 13-12 0 0,0 0 0 0 0,1 0 0 0 0,0 0 1 0 0,0 0-1 0 0,1 1 0 0 0,-1-1 0 0 0,2 1 0 0 0,1-2 0 0 0,38-37-12 0 0,-43 44 7 0 0,0-1 0 0 0,0 0 0 0 0,0 1 0 0 0,1 0 0 0 0,-1-1 0 0 0,0 1 0 0 0,1 0 0 0 0,-1 0 0 0 0,0 0-1 0 0,1 1 1 0 0,-1-1 0 0 0,1 0 0 0 0,0 1 0 0 0,-1 0 5 0 0,39-1-104 0 0,-25 2 62 0 0,-13-2 35 0 0,0 1 1 0 0,0 1-1 0 0,-1-1 0 0 0,1 0 1 0 0,0 1-1 0 0,0 0 0 0 0,0-1 0 0 0,-1 1 1 0 0,1 0-1 0 0,-1 0 0 0 0,1 1 1 0 0,-1-1-1 0 0,1 0 0 0 0,-1 1 1 0 0,1 0-1 0 0,1 1 7 0 0,15 9-61 0 0,-14-9 58 0 0,-1-1 2 0 0,1 0 1 0 0,-1 0-1 0 0,1 1 1 0 0,-1-1-1 0 0,0 1 1 0 0,0 0-1 0 0,0 0 1 0 0,-1 1-1 0 0,1-1 1 0 0,-1 1-1 0 0,0 0 1 0 0,0-1-1 0 0,0 1 0 0 0,2 4 1 0 0,42 66 0 0 0,-44-69 0 0 0,0 0 0 0 0,0 0 0 0 0,-1 0 0 0 0,0 0 0 0 0,0 0 0 0 0,-1 1 0 0 0,1 1 0 0 0,-1-2 1 0 0,0-1 1 0 0,1 1 0 0 0,-1-1 0 0 0,1 1 0 0 0,0-1 0 0 0,0 0-1 0 0,1 1-1 0 0,-1-3 8 0 0,0 1 0 0 0,-1-1-1 0 0,1 1 1 0 0,-1-1-1 0 0,1 1 1 0 0,-1 0-1 0 0,0 0 1 0 0,0 0-1 0 0,0 0 1 0 0,-1 0 0 0 0,1 0-1 0 0,-1 0 1 0 0,1 0-1 0 0,-1 0 1 0 0,0 2-8 0 0,0-3 4 0 0,0-1 0 0 0,0 1 1 0 0,0 0-1 0 0,0-1 0 0 0,1 1 1 0 0,-1 0-1 0 0,0-1 0 0 0,1 1 1 0 0,-1-1-1 0 0,1 1 0 0 0,0 0 1 0 0,0-1-1 0 0,0 1 0 0 0,0-1-4 0 0,5 12 65 0 0,-4-2-8 0 0,-1 1 1 0 0,0 0-1 0 0,0 0 0 0 0,-1 0 1 0 0,-2 8-58 0 0,1 9 78 0 0,2-29-76 0 0,-1 0 0 0 0,0 1 0 0 0,0-1 0 0 0,0 0 0 0 0,0 1 0 0 0,0-1 0 0 0,0 1 0 0 0,0-1 0 0 0,0 0 0 0 0,0 1 0 0 0,0-1 0 0 0,0 1 0 0 0,0-1 0 0 0,0 0-1 0 0,0 1 1 0 0,0-1 0 0 0,0 0 0 0 0,0 1 0 0 0,0-1 0 0 0,-1 1 0 0 0,1-1 0 0 0,0 0 0 0 0,0 1 0 0 0,0-1 0 0 0,-1 0 0 0 0,1 0 0 0 0,0 1 0 0 0,-1-1 0 0 0,1 0 0 0 0,0 1-1 0 0,0-1-1 0 0,-2 1 2 0 0,1 0-1 0 0,0 0 1 0 0,-1 0-1 0 0,1 0 1 0 0,0 0-1 0 0,0 1 0 0 0,0-1 1 0 0,0 0-1 0 0,0 1 1 0 0,0-1-1 0 0,0 0 1 0 0,1 1-1 0 0,-1-1 0 0 0,0 2-1 0 0,-5 6-11 0 0,2-5-32 0 0,0-1-221 0 0,1-2 109 0 0,0-1 80 0 0,-3-1-11 0 0,3 1-25 0 0,0 0 9 0 0,1 0 1 0 0,0 0-21 0 0,0 0-46 0 0,1 1-16 0 0,0-1-46 0 0,0 1-54 0 0,0-1-59 0 0,0 1-66 0 0,1 0-59 0 0,-1 0-54 0 0,1 1-46 0 0,0-1-166 0 0,-1 1-47 0 0,1 0-200 0 0,0 2-540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50.1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411 537 8840 0 0,'0'0'197'0'0,"0"0"24"0"0,-2 0 19 0 0,-6-2-103 0 0,5-2-52 0 0,-2-3-53 0 0,-6 1-32 0 0,7 0 14 0 0,0 1 28 0 0,-9 3 26 0 0,1-1 32 0 0,-2-7 4 0 0,11 8-9 0 0,-1 0-40 0 0,-5 3 3 0 0,7 0-17 0 0,-8 0 64 0 0,-5 6 221 0 0,12-4-276 0 0,-1-1-40 0 0,2-2 21 0 0,0 1 1 0 0,1-1-1 0 0,-1 1 1 0 0,0-1 0 0 0,0 1-1 0 0,0-1 1 0 0,0 0-1 0 0,0 0 1 0 0,0 0-1 0 0,0 0 1 0 0,-1-1-32 0 0,1 1 35 0 0,1 0 0 0 0,-1 0 0 0 0,0 0 0 0 0,0 0 0 0 0,0 0 0 0 0,0 0 0 0 0,0 0 0 0 0,0 1 0 0 0,0-1 0 0 0,0 1 0 0 0,0 0-35 0 0,0 0 37 0 0,-17 8 234 0 0,0 2-81 0 0,9-6-108 0 0,1 1-1 0 0,0 0 1 0 0,0 1 0 0 0,0 0-1 0 0,0 1-81 0 0,7-6 27 0 0,-1 0 0 0 0,1 0 0 0 0,-1 0-1 0 0,1 0 1 0 0,-1-1 0 0 0,-3 2-27 0 0,4-2 16 0 0,0 0 1 0 0,-1 0-1 0 0,1 0 0 0 0,0 1 1 0 0,0-1-1 0 0,0 1 1 0 0,0-1-1 0 0,0 1 0 0 0,0 0 1 0 0,0 0-1 0 0,1 0 1 0 0,-1 1-17 0 0,-33 43 187 0 0,7-16-118 0 0,25-27-58 0 0,0 0 1 0 0,0 0 0 0 0,0 0 0 0 0,1 1 0 0 0,0-1 0 0 0,-1 1 0 0 0,1 0 0 0 0,1-1 0 0 0,-1 1 0 0 0,0 0-1 0 0,1 1-11 0 0,-1 3 23 0 0,1 0-1 0 0,0 0 1 0 0,0 1-1 0 0,1-1 0 0 0,0 3-22 0 0,0 3 40 0 0,1 21-23 0 0,4-20 8 0 0,5-1 53 0 0,-5-9-26 0 0,1 0-1 0 0,0-1 0 0 0,0 1 1 0 0,3 0-52 0 0,1 0 38 0 0,-4-2 43 0 0,1 0-1 0 0,0 0 0 0 0,-1-1 0 0 0,1 0 1 0 0,0 0-1 0 0,5 0-80 0 0,36 0 381 0 0,-32-2-282 0 0,-1-2 28 0 0,4-5-28 0 0,-9 3-45 0 0,8-3 47 0 0,13-7 75 0 0,-30 14-165 0 0,1-2-2 0 0,0 1 1 0 0,-1 0-1 0 0,1-1 1 0 0,-1 1 0 0 0,0-1-1 0 0,1 1 1 0 0,-1-1 0 0 0,0 0-1 0 0,0 1 1 0 0,0-1 0 0 0,0 0-1 0 0,0 0 1 0 0,0-1-10 0 0,1 0 7 0 0,-1 0 0 0 0,1 0 0 0 0,0 0 0 0 0,0 0 0 0 0,0 0 1 0 0,1 0-8 0 0,0-1 25 0 0,1 0 0 0 0,-1 0 0 0 0,0-1 0 0 0,-1 1 0 0 0,2-4-25 0 0,3-5 24 0 0,-4 8-29 0 0,-2 2 5 0 0,0 0 0 0 0,-1 0 0 0 0,1 0 1 0 0,-1 0-1 0 0,1 0 0 0 0,-1 0 0 0 0,0 0 1 0 0,0 0-1 0 0,0 0 0 0 0,-1 0 0 0 0,1-1 0 0 0,-1-4 8 0 0,1-16 36 0 0,0-39-22 0 0,0 39 19 0 0,0 3-30 0 0,0 0-61 0 0,0-16-75 0 0,0 35 52 0 0,0 2-2 0 0,12 2-57 0 0,-12-1 128 0 0,1-1 0 0 0,-1 1 1 0 0,0-1-1 0 0,1 1 0 0 0,-1-1 0 0 0,0 1 0 0 0,1-1 0 0 0,-1 1 0 0 0,0-1 0 0 0,0 1 0 0 0,0 0 0 0 0,1-1 0 0 0,-1 1 0 0 0,0-1 0 0 0,0 1 0 0 0,0 0 1 0 0,0-1-1 0 0,0 1 0 0 0,0 0 0 0 0,0-1 4 0 0,3 20-69 0 0,1-9 41 0 0,3 7-22 0 0,-5 0-14 0 0,-3-8 36 0 0,1-6 17 0 0,0-1-1 0 0,-1 1 0 0 0,1 0 1 0 0,1-1-1 0 0,-1 1 0 0 0,1-1 1 0 0,-1 1-1 0 0,1 0 1 0 0,0 1 11 0 0,3 5-10 0 0,8 24 8 0 0,-1-15 2 0 0,-6 7 0 0 0,-3-20-10 0 0,0-1 1 0 0,1 1 0 0 0,-1-1-1 0 0,1 0 1 0 0,0 0 0 0 0,0 0-1 0 0,1 0 1 0 0,3 3 9 0 0,-4-4-10 0 0,0 0-1 0 0,0-1 1 0 0,0 2 0 0 0,-1-1-1 0 0,2 2 11 0 0,8 14 7 0 0,-11-19-2 0 0,1 1 0 0 0,-1 0 0 0 0,1-1 0 0 0,-1 1 0 0 0,1-1 0 0 0,0 0 0 0 0,0 1 0 0 0,-1-1 0 0 0,2 1-5 0 0,10 3 25 0 0,-7 5 45 0 0,4-4-2 0 0,-5 0-27 0 0,-5-5-39 0 0,0-1 0 0 0,0 0 0 0 0,1 1 0 0 0,-1-1-1 0 0,0 1 1 0 0,0-1 0 0 0,1 0 0 0 0,-1 1 0 0 0,0-1-1 0 0,1 1 1 0 0,-1-1 0 0 0,1 0 0 0 0,-1 0 0 0 0,0 1 0 0 0,1-1-1 0 0,-1 0 1 0 0,1 0 0 0 0,-1 1 0 0 0,1-1 0 0 0,-1 0-1 0 0,1 0 1 0 0,-1 0 0 0 0,1 0 0 0 0,-1 0 0 0 0,1 0 0 0 0,-1 0-1 0 0,1 0 1 0 0,-1 0 0 0 0,1 0 0 0 0,-1 0 0 0 0,1 0 0 0 0,0 0-2 0 0,12 0-83 0 0,-11 0-56 0 0,-1 0 56 0 0,-1 0-59 0 0,1 0-75 0 0,-1 0 66 0 0,1 0-34 0 0,0 0-37 0 0,0 0-35 0 0,1 0-348 0 0,0 0 83 0 0,1 0-48 0 0,1 0-672 0 0,2 0-528 0 0,4 0-1006 0 0</inkml:trace>
  <inkml:trace contextRef="#ctx0" brushRef="#br0" timeOffset="537.91">995 0 10248 0 0,'0'0'230'0'0,"0"0"30"0"0,0 0 20 0 0,0 0-25 0 0,0 0-124 0 0,0 3 79 0 0,0 3 25 0 0,0 0-46 0 0,0 5 84 0 0,0-4-150 0 0,0 22 267 0 0,0-21-228 0 0,0 1 61 0 0,0 0-31 0 0,1-2-47 0 0,2 0-17 0 0,0 1 1 0 0,4 9 71 0 0,-6-9-99 0 0,0 2 37 0 0,-2 2-40 0 0,1-4-19 0 0,0 0 0 0 0,0 1 0 0 0,1-1 0 0 0,1 8-79 0 0,-1-13 21 0 0,3 10 99 0 0,-1-1-1 0 0,-1 1 1 0 0,0 0 0 0 0,-1 9-120 0 0,-1 20 411 0 0,-1-3-58 0 0,1-15-170 0 0,1-5-85 0 0,2-1-65 0 0,3 5 33 0 0,-4-17-44 0 0,-1 0 0 0 0,1 1-1 0 0,-1-1 1 0 0,0 0 0 0 0,-1 1-1 0 0,0 0-21 0 0,1 4 28 0 0,0-1 1 0 0,0 1-1 0 0,1-1 0 0 0,0 0 0 0 0,1 1 1 0 0,0 0-30 0 0,2 13 94 0 0,-6-3-34 0 0,0-17-49 0 0,1-1-1 0 0,0 1 0 0 0,0-1 1 0 0,0 1-1 0 0,0-1 0 0 0,1 1 1 0 0,-1-1-1 0 0,2 3-9 0 0,3 9 13 0 0,-3-12-13 0 0,-1 1 0 0 0,0-1 0 0 0,0 0 0 0 0,0 1 0 0 0,0-1 0 0 0,-1 1 0 0 0,1-1 0 0 0,-1 2 0 0 0,0-3 1 0 0,0-1-1 0 0,0 1 0 0 0,0 0 0 0 0,0-1 0 0 0,1 1 0 0 0,-1 0 0 0 0,0-1 0 0 0,1 1 0 0 0,0 0 0 0 0,-1-1 0 0 0,1 1 0 0 0,0-1 0 0 0,0 1 0 0 0,0-1 0 0 0,5 12 10 0 0,-5-11-298 0 0,-1 0 120 0 0,1 0 98 0 0,0 0 112 0 0,-1-1 59 0 0,0 0 43 0 0,1 3 434 0 0,-1-2-379 0 0,0 1-92 0 0,0-1-104 0 0,0 0-41 0 0,-1 2-119 0 0,1-2 28 0 0,0 0-37 0 0,0 0-40 0 0,0 1-43 0 0,0 0-45 0 0,0 0-49 0 0,0 0-51 0 0,0 1-54 0 0,0-1-56 0 0,0 2-60 0 0,0-1-62 0 0,0 1-65 0 0,0 0-68 0 0,0 0-70 0 0,0-5-1040 0 0,0 0-1051 0 0</inkml:trace>
  <inkml:trace contextRef="#ctx0" brushRef="#br0" timeOffset="1369.75">790 553 7344 0 0,'0'0'165'0'0,"0"0"22"0"0,2 0 9 0 0,12 0-20 0 0,14 0-135 0 0,-17-1 1 0 0,-8-1-15 0 0,2-3 133 0 0,0-1 63 0 0,11 4 124 0 0,-8 2-203 0 0,-1 0 38 0 0,4 0 152 0 0,1-2 47 0 0,-3-3-56 0 0,4-1 43 0 0,14 0 206 0 0,-6-4 2 0 0,10 5-31 0 0,-12 0-352 0 0,14-2 124 0 0,-6 6-46 0 0,15-2 66 0 0,0-5-39 0 0,3 0-83 0 0,-28 5-177 0 0,4-1 18 0 0,1 1 1 0 0,-1 1 0 0 0,3 1-57 0 0,62 1 125 0 0,110 0 51 0 0,-188 0-174 0 0,1 1 0 0 0,-1 0 1 0 0,1 1-1 0 0,-1 0 0 0 0,3 1-2 0 0,-5-1 0 0 0,1-1 0 0 0,0 0 0 0 0,0 1 0 0 0,0-2 0 0 0,0 1 0 0 0,-3-1 0 0 0,-1 0 0 0 0,0 0 0 0 0,1 1 0 0 0,-1-1 0 0 0,0 1 0 0 0,0 0 0 0 0,1 0 0 0 0,-1 0 0 0 0,0 0 0 0 0,0 1 0 0 0,0-1 0 0 0,0 1 0 0 0,0 0 0 0 0,0 0 0 0 0,-1 0 0 0 0,1 0 0 0 0,1 2 0 0 0,1 1 0 0 0,-1 0 0 0 0,-1-1 0 0 0,1 1 0 0 0,-1 1 0 0 0,0-1 0 0 0,2 5 0 0 0,6 3 0 0 0,-9-11 0 0 0,0-1 0 0 0,0 1 0 0 0,-1 0 0 0 0,1 0 0 0 0,-1 0 0 0 0,0 0 0 0 0,1 0 0 0 0,-1 0 0 0 0,1 2 0 0 0,1 20 5 0 0,-3 22-109 0 0,-1-24 27 0 0,2 0 14 0 0,0-10 56 0 0,-1-1 0 0 0,0 0-1 0 0,-1 0 1 0 0,0 0 0 0 0,-1 3 7 0 0,-5-1-27 0 0,6-11 25 0 0,0-1 0 0 0,1 0 0 0 0,-1 1 0 0 0,0-1 0 0 0,1 1 0 0 0,-1-1 0 0 0,1 1 0 0 0,-1-1 0 0 0,1 1 0 0 0,0-1 0 0 0,0 1 0 0 0,0 0 0 0 0,0-1 2 0 0,0 2 5 0 0,0-1 0 0 0,0 1 1 0 0,0-1-1 0 0,0 1 0 0 0,0-1 1 0 0,-1 1-1 0 0,1-1 0 0 0,-1 0 1 0 0,1 1-1 0 0,-1-1 0 0 0,0 0 1 0 0,0 1-1 0 0,0-1 0 0 0,0 0 1 0 0,-1 0-1 0 0,1 0 0 0 0,0 0 1 0 0,-2 1-6 0 0,1 1 75 0 0,0 0-39 0 0,4 4-7 0 0,-2-8-19 0 0,0 2 56 0 0,0-2-2 0 0,0 0 5 0 0,0 0 16 0 0,0 0-53 0 0,0 0-48 0 0,0 0-45 0 0,0 0-91 0 0,0 0-159 0 0,0 0 153 0 0,0 0 63 0 0,0 0-36 0 0,0 0-13 0 0,0 0-37 0 0,0 0-41 0 0,0 0-48 0 0,0 0-51 0 0,0 0-46 0 0,0 0-43 0 0,0 0-37 0 0,0 0-130 0 0,0 0-36 0 0,0 0-1353 0 0</inkml:trace>
  <inkml:trace contextRef="#ctx0" brushRef="#br0" timeOffset="1530.8">1721 300 8808 0 0,'0'-2'197'0'0,"0"-9"24"0"0,0 8 19 0 0,0 3-101 0 0,2 0-83 0 0,1 0-82 0 0,7 0 52 0 0,-7 0-63 0 0,1 0-39 0 0,-1 0-57 0 0,0 0-70 0 0,0 0-84 0 0,-1 0 74 0 0,-1 0-35 0 0,2 0-332 0 0,1 0-234 0 0,2 0-536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9.0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95 316 5400 0 0,'0'0'158'0'0,"0"0"38"0"0,3 0 51 0 0,-3 0-231 0 0,1 0-1 0 0,-1 0 1 0 0,1 0-1 0 0,0 0 1 0 0,-1 0 0 0 0,1 0-1 0 0,-1 0 1 0 0,1 0-1 0 0,-1-1 1 0 0,1 1 0 0 0,0 0-1 0 0,-1 0 1 0 0,1-1-1 0 0,-1 1 1 0 0,0 0-1 0 0,1-1 1 0 0,-1 1 0 0 0,1-1-1 0 0,-1 1 1 0 0,1 0-1 0 0,-1-1 1 0 0,0 1-1 0 0,1-1 1 0 0,-1 0-16 0 0,1 1 18 0 0,-1-1 0 0 0,0 0 0 0 0,1 1 0 0 0,-1-1 0 0 0,1 1-1 0 0,-1-1 1 0 0,1 1 0 0 0,0-1 0 0 0,-1 1 0 0 0,1-1 0 0 0,-1 1 0 0 0,1 0 0 0 0,0-1 0 0 0,-1 1 0 0 0,1 0-1 0 0,0-1 1 0 0,0 1 0 0 0,-1 0 0 0 0,1 0 0 0 0,0 0 0 0 0,-1 0 0 0 0,1 0 0 0 0,0 0 0 0 0,0 0-1 0 0,0 0-17 0 0,1 0 58 0 0,13-1 417 0 0,-13 1-393 0 0,0-1-1 0 0,1 1 1 0 0,-1-1 0 0 0,0 1 0 0 0,0-1-1 0 0,0 0 1 0 0,0 0 0 0 0,0 0-1 0 0,0 0 1 0 0,0-1 0 0 0,-1 1 0 0 0,1 0-1 0 0,0-1 1 0 0,-1 1 0 0 0,1-1-1 0 0,0 0-81 0 0,12-8 360 0 0,-2 7-46 0 0,-12 3-309 0 0,0 0 1 0 0,0 0 0 0 0,0 0 0 0 0,0 0-1 0 0,0 0 1 0 0,0 0 0 0 0,1 0 0 0 0,-1 0 0 0 0,0 0-1 0 0,0 0 1 0 0,0 0 0 0 0,0 0 0 0 0,0 0-1 0 0,0 0 1 0 0,0 0 0 0 0,0 0 0 0 0,0 0-1 0 0,0 0 1 0 0,1 0 0 0 0,-1 0 0 0 0,0 0-1 0 0,0 0 1 0 0,0 0 0 0 0,0 0 0 0 0,0 0-1 0 0,0 0 1 0 0,0 0 0 0 0,0 0 0 0 0,0 0-1 0 0,0 0 1 0 0,0 0 0 0 0,0 0 0 0 0,0-1-1 0 0,0 1 1 0 0,1 0 0 0 0,-1 0 0 0 0,0 0-1 0 0,0 0 1 0 0,0 0 0 0 0,0 0 0 0 0,0 0-1 0 0,0 0 1 0 0,0 0 0 0 0,0 0 0 0 0,0-1-1 0 0,0 1 1 0 0,0 0 0 0 0,0 0 0 0 0,0 0-1 0 0,0 0 1 0 0,0 0 0 0 0,0 0 0 0 0,0 0-1 0 0,0 0 1 0 0,0 0 0 0 0,0 0 0 0 0,0-1-6 0 0,3-11 275 0 0,7-2 18 0 0,-7 12-104 0 0,-1 0-65 0 0,1 2-39 0 0,0 0-40 0 0,-1 0-14 0 0,0-1 36 0 0,0-2-26 0 0,-2-1 59 0 0,0 0 37 0 0,1-6 213 0 0,2 5-207 0 0,4 1 4 0 0,-7 4-144 0 0,0 0-1 0 0,0 0 1 0 0,1 0 0 0 0,-1 0-1 0 0,0 0 1 0 0,0 0-1 0 0,0 0 1 0 0,0 0 0 0 0,1 0-1 0 0,-1 0 1 0 0,0 0-1 0 0,0 0 1 0 0,0 0 0 0 0,0 0-1 0 0,1 0 1 0 0,-1-1-1 0 0,0 1 1 0 0,0 0 0 0 0,0 0-1 0 0,0 0 1 0 0,0 0-1 0 0,1 0 1 0 0,-1 0 0 0 0,0-1-1 0 0,0 1 1 0 0,0 0-1 0 0,0 0 1 0 0,0 0-1 0 0,0 0 1 0 0,0-1 0 0 0,0 1-1 0 0,0 0 1 0 0,0 0-1 0 0,0 0 1 0 0,0-1 0 0 0,0 1-3 0 0,2-27 15 0 0,-2 19-17 0 0,0-21 268 0 0,-1 25-235 0 0,-1 1-33 0 0,-2 1 14 0 0,1 1-11 0 0,-6-15-3 0 0,7 13 2 0 0,-1 1 0 0 0,0-1 0 0 0,0 0 0 0 0,0 1 0 0 0,0 0 0 0 0,0 0 0 0 0,-1 0 0 0 0,1 0 0 0 0,-1 0 0 0 0,-2 0 0 0 0,-1-2 0 0 0,-9 2 0 0 0,4 1 9 0 0,9 1-3 0 0,0-1 1 0 0,0 1-1 0 0,-1 0 1 0 0,1 0 0 0 0,0 1-1 0 0,0-1 1 0 0,0 1-1 0 0,-1-1 1 0 0,1 1-1 0 0,0 0-6 0 0,-13 13 43 0 0,0 1-34 0 0,10-11-9 0 0,1 1 0 0 0,0 0 1 0 0,1 0-1 0 0,-1 0 0 0 0,1 0 0 0 0,0 1 0 0 0,0 0 0 0 0,0 0 0 0 0,1 0 1 0 0,0 0-1 0 0,0 1 0 0 0,-8 12 0 0 0,8-15 0 0 0,1 0 0 0 0,-1 1 0 0 0,1-1 0 0 0,0 1 0 0 0,-1 1 0 0 0,-2 21 0 0 0,-1-12 0 0 0,4-12 0 0 0,1 1 0 0 0,0-1 0 0 0,0 0 0 0 0,0 1 0 0 0,1-1 0 0 0,-1 1 0 0 0,1-1 0 0 0,-1 2 0 0 0,1 43 65 0 0,0-33-66 0 0,0-13 3 0 0,0-1 0 0 0,0 1 1 0 0,1 0-1 0 0,-1 0 0 0 0,0-1 1 0 0,1 1-1 0 0,-1-1 1 0 0,1 1-1 0 0,-1 0 0 0 0,1-1 1 0 0,0 1-1 0 0,-1-1 0 0 0,1 1 1 0 0,0-1-1 0 0,1 1-2 0 0,3 6 34 0 0,-2 0 10 0 0,-2-5-26 0 0,1 0 1 0 0,0 0-1 0 0,-1 0 0 0 0,1 0 1 0 0,0 0-1 0 0,0 0 0 0 0,1 0 1 0 0,-1-1-1 0 0,0 1 1 0 0,1-1-1 0 0,0 0 0 0 0,0 1 1 0 0,2 1-19 0 0,6 1 24 0 0,2 1 66 0 0,28 9 330 0 0,-32-12-329 0 0,4 1 97 0 0,2 1-9 0 0,-2-1-62 0 0,2-1-32 0 0,11-1-6 0 0,2-1-43 0 0,23 0 54 0 0,-23-6 20 0 0,-13 0-21 0 0,-11 3-71 0 0,-1 1 0 0 0,0 0 0 0 0,1 0 0 0 0,-1 0 0 0 0,1 0 0 0 0,-1 1 0 0 0,1-1 0 0 0,-1 1 0 0 0,1 0-18 0 0,13-1 59 0 0,-1-2-43 0 0,-1-1-43 0 0,-2-4-39 0 0,-9 6-23 0 0,0-1 34 0 0,2 0 18 0 0,7-2 30 0 0,-10 4-28 0 0,1 0-38 0 0,0-1-60 0 0,-1 1-73 0 0,1 0-87 0 0,0-1-104 0 0,1 0-119 0 0,-3 1 209 0 0,0 0-35 0 0,1 0-38 0 0,-1-1-39 0 0,1 1-42 0 0,-1-1-42 0 0,9-4-1196 0 0,7-4-963 0 0</inkml:trace>
  <inkml:trace contextRef="#ctx0" brushRef="#br0" timeOffset="352.07">663 127 7920 0 0,'0'3'174'0'0,"1"8"-83"0"0,5 17 295 0 0,-3-18-261 0 0,0-1-85 0 0,1 13-15 0 0,-5-3 52 0 0,-1 1 54 0 0,6 3 57 0 0,1-13-6 0 0,-1 1-20 0 0,-1-3-12 0 0,-2-1 20 0 0,0 1 58 0 0,-1 1 6 0 0,1-2-64 0 0,1 0-28 0 0,2 2 2 0 0,1 0 3 0 0,-3-2-1 0 0,-1 0 29 0 0,-1 2 66 0 0,0-9-214 0 0,0 1 0 0 0,0 0 0 0 0,0-1 1 0 0,0 1-1 0 0,0 0 0 0 0,0-1 1 0 0,1 1-1 0 0,-1 0 0 0 0,0-1 0 0 0,0 1 1 0 0,0 0-1 0 0,1-1 0 0 0,-1 1 0 0 0,0-1 1 0 0,1 1-1 0 0,-1 0 0 0 0,1-1 0 0 0,-1 1 1 0 0,0-1-1 0 0,1 1 0 0 0,-1-1 1 0 0,1 1-1 0 0,-1-1 0 0 0,1 0 0 0 0,0 1 1 0 0,-1-1-28 0 0,1 1 28 0 0,-1-1 1 0 0,1 0-1 0 0,0 1 1 0 0,-1-1-1 0 0,1 1 0 0 0,-1-1 1 0 0,1 1-1 0 0,-1-1 1 0 0,0 1-1 0 0,1-1 1 0 0,-1 1-1 0 0,0 0 1 0 0,1-1-1 0 0,-1 1 1 0 0,0-1-1 0 0,1 1 1 0 0,-1 0-1 0 0,0-1 1 0 0,0 1-1 0 0,0 0 1 0 0,0-1-1 0 0,0 1 1 0 0,0 0-1 0 0,0 0 0 0 0,0-1 1 0 0,0 1-29 0 0,0 4 135 0 0,1-1 52 0 0,4 7 558 0 0,-3-8-474 0 0,-1-1-169 0 0,1-1-32 0 0,-1 1-40 0 0,0-1-46 0 0,2 2 472 0 0,-3-3-21 0 0,0 0-3 0 0,0 0-18 0 0,0 0-71 0 0,0 0-30 0 0,0 0-8 0 0,0 0-11 0 0,-3-3-46 0 0,-7-8-22 0 0,7 8-31 0 0,2 0-88 0 0,1-1-54 0 0,1-1-30 0 0,-1 2 35 0 0,-1-8 54 0 0,-5-1-1 0 0,5 11-96 0 0,0-1 0 0 0,0 0 0 0 0,0 1 0 0 0,0-1 1 0 0,0 0-1 0 0,1 0 0 0 0,-1 0 0 0 0,1 1 1 0 0,-1-1-1 0 0,1 0 0 0 0,0 0 0 0 0,-1 0 0 0 0,1-2-15 0 0,0-13 88 0 0,0 10-27 0 0,0-3 46 0 0,0-4-32 0 0,0-30 170 0 0,0 31-202 0 0,0-3-22 0 0,-1 12-21 0 0,1 0 0 0 0,0 1 0 0 0,0-1 0 0 0,0 0 0 0 0,1 1 0 0 0,-1-1 0 0 0,1 0 0 0 0,1-3 0 0 0,0 2 0 0 0,-1-1 0 0 0,1 0 0 0 0,1 0 0 0 0,-1 0 0 0 0,1 0 0 0 0,0 1 0 0 0,0-1 0 0 0,0 1 0 0 0,4-4 0 0 0,41-39-13 0 0,-33 33-27 0 0,-11 11 33 0 0,1 0 0 0 0,-1 1 1 0 0,1 0-1 0 0,0 0 0 0 0,-1 0 0 0 0,2 1 0 0 0,-1 0 1 0 0,0-1-1 0 0,5 0 7 0 0,5-2-37 0 0,7-1-81 0 0,-12 1 19 0 0,0 1-33 0 0,-2-1 12 0 0,2-1-61 0 0,7 4-50 0 0,-8 2 118 0 0,3 1-23 0 0,-3-1-44 0 0,-1-2-64 0 0,1 0-115 0 0,1-2 27 0 0,1-1 27 0 0,-3 3 20 0 0,0 0-42 0 0,2 2-111 0 0,19 0-426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8.4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0 9192 0 0,'0'0'266'0'0,"0"0"1"0"0,0 0-143 0 0,0 0 31 0 0,0 0 33 0 0,0 3 4 0 0,0-2-163 0 0,0 1 0 0 0,0 0-1 0 0,1-1 1 0 0,-1 1 0 0 0,1-1 0 0 0,-1 1 0 0 0,1-1 0 0 0,0 1 0 0 0,-1-1 0 0 0,1 1 0 0 0,0-1 0 0 0,0 0-29 0 0,5 10 245 0 0,-3 3 100 0 0,-1 0-9 0 0,4-4-65 0 0,-1-2-77 0 0,1 5 175 0 0,-1-1-84 0 0,0 2-17 0 0,-3 7 72 0 0,-1-11-144 0 0,0-2-50 0 0,1-1-22 0 0,2 3-2 0 0,1 5 39 0 0,1 17 152 0 0,-2-16-160 0 0,-2-9-78 0 0,0-1 1 0 0,0 1-1 0 0,-1-1 1 0 0,0 1-1 0 0,-1-1 1 0 0,1 5-76 0 0,-2 17 189 0 0,1 40 289 0 0,3-43-317 0 0,2-2 4 0 0,1 5 4 0 0,-4 0-52 0 0,-2 22 151 0 0,0 82 206 0 0,0-98-340 0 0,0 5 40 0 0,0-39-283 0 0,0-1-35 0 0,0 1-122 0 0,-2-2-42 0 0,2 2 308 0 0,-4-4-445 0 0,-3-5-263 0 0,5-7-509 0 0</inkml:trace>
  <inkml:trace contextRef="#ctx0" brushRef="#br0" timeOffset="308.2">0 363 10912 0 0,'0'0'248'0'0,"0"0"34"0"0,0 0 20 0 0,0 0-38 0 0,1 0-199 0 0,1 0-37 0 0,-1 0-27 0 0,1 0 0 0 0,0-1 0 0 0,-1 1 0 0 0,1 0 0 0 0,-1-1 0 0 0,1 1 0 0 0,-1-1 0 0 0,1 0 0 0 0,-1 0 0 0 0,1 1 0 0 0,-1-1 0 0 0,1 0-1 0 0,-1 0 0 0 0,1 0-1 0 0,0 0 1 0 0,-1 0 0 0 0,1 0 0 0 0,0 0 0 0 0,0 0 0 0 0,0 1 0 0 0,0-1 0 0 0,0 1 0 0 0,0 0 0 0 0,0-1 0 0 0,1 1 0 0 0,8 0 0 0 0,-6 1 0 0 0,1-1 0 0 0,0-1 0 0 0,-1 1 0 0 0,1-1 0 0 0,2 0 0 0 0,8-4 0 0 0,-9 3 0 0 0,-1 0 0 0 0,1 1 0 0 0,0-1 0 0 0,-1 1 0 0 0,1 1 0 0 0,0-1 0 0 0,1 1 0 0 0,0-1 0 0 0,-1 0 0 0 0,1 0 0 0 0,0-1 0 0 0,0 0 0 0 0,0-1 0 0 0,-1 2 0 0 0,1-1 0 0 0,0 1 0 0 0,0 0 0 0 0,1 1 0 0 0,1-1 0 0 0,0 0 1 0 0,0 0-1 0 0,0-1 1 0 0,7-2-1 0 0,2-1 8 0 0,-3 2 84 0 0,-1 0-83 0 0,-5 1-75 0 0,1-1-75 0 0,-1 1-90 0 0,0 1-101 0 0,-1-1-116 0 0,-4 2 177 0 0,0-1-35 0 0,0 1-34 0 0,0-1-37 0 0,-1 1-39 0 0,1 0-41 0 0,10 0-1015 0 0,4 0-846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4.8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410 205 7856 0 0,'-26'-13'174'0'0,"26"13"-168"0"0,0 0 0 0 0,-1 0 0 0 0,1 0 0 0 0,0 0-1 0 0,0 0 1 0 0,-1 0 0 0 0,1 0 0 0 0,0 0 0 0 0,0 0-1 0 0,0 0 1 0 0,-1 0 0 0 0,1-1 0 0 0,0 1-1 0 0,0 0 1 0 0,0 0 0 0 0,-1 0 0 0 0,1 0 0 0 0,0 0-1 0 0,0-1 1 0 0,0 1 0 0 0,0 0 0 0 0,0 0 0 0 0,-1 0-1 0 0,1-1 1 0 0,0 1 0 0 0,0 0 0 0 0,0 0 0 0 0,0 0-1 0 0,0-1 1 0 0,0 1 0 0 0,0 0 0 0 0,0 0 0 0 0,0 0-1 0 0,0-1 1 0 0,0 1-6 0 0,0 0 29 0 0,1-8 63 0 0,-2 4 1 0 0,-2 0 94 0 0,-19-20-147 0 0,17 15-42 0 0,1-3 71 0 0,-3 5 78 0 0,-2 3 80 0 0,-2-3 203 0 0,6-1-67 0 0,-3-9 65 0 0,5 13-288 0 0,-1-7 200 0 0,0 3-61 0 0,4 7-252 0 0,-1 0 1 0 0,1 0 0 0 0,-1 0 0 0 0,0 1 0 0 0,1-1-1 0 0,-1 0 1 0 0,0 1 0 0 0,1-1 0 0 0,-1 0-1 0 0,0 1 1 0 0,0-1 0 0 0,0 1 0 0 0,0-1-28 0 0,-9-4 335 0 0,-1 0 18 0 0,0-3-65 0 0,4 0-64 0 0,-13-10 627 0 0,14 15-661 0 0,0 1-29 0 0,-2 1-62 0 0,7 1-62 0 0,-1 0 0 0 0,1 0-1 0 0,-1 1 1 0 0,0-1 0 0 0,1 0 0 0 0,0 1 0 0 0,-1-1-1 0 0,1 1 1 0 0,-1-1 0 0 0,1 1 0 0 0,-1 0-37 0 0,-4 3 144 0 0,2-2-94 0 0,1 0-46 0 0,-8 3 109 0 0,3-1-37 0 0,-5 6-12 0 0,-3 3-8 0 0,14-12-49 0 0,-1 1-1 0 0,1-1 1 0 0,-1 1 0 0 0,1-1 0 0 0,0 1 0 0 0,0 0-1 0 0,0 0 1 0 0,0 0 0 0 0,0 0 0 0 0,0 1 0 0 0,0-1-1 0 0,1 0 1 0 0,-1 1-7 0 0,-16 20 72 0 0,13-18-58 0 0,1 1 1 0 0,-1-1-1 0 0,1 1 1 0 0,-3 5-15 0 0,0 1 26 0 0,3-5-24 0 0,0 1 0 0 0,0 0 0 0 0,1 0 0 0 0,0 0 0 0 0,1 0 0 0 0,-1 1 1 0 0,1-1-1 0 0,0 8-2 0 0,-5 17-2 0 0,6-30 2 0 0,-2 10 0 0 0,0 0 0 0 0,1-1 0 0 0,0 1 0 0 0,0 9 0 0 0,2 120 0 0 0,0-138 0 0 0,1 0 0 0 0,-1-1 0 0 0,1 1 0 0 0,0 0 0 0 0,0 0 0 0 0,0-1 0 0 0,0 1 0 0 0,1 0 0 0 0,-1-1 0 0 0,1 1 0 0 0,0-1 0 0 0,0 0 0 0 0,3 3 0 0 0,3 5 0 0 0,1-1 0 0 0,1-1 0 0 0,3 4 0 0 0,6 4 0 0 0,-17-15-5 0 0,-1-1 1 0 0,1 1 0 0 0,0-1 0 0 0,0 0 0 0 0,0 0 0 0 0,0 1 0 0 0,0-1 0 0 0,1 0 0 0 0,-1-1 0 0 0,0 1-1 0 0,0 0 1 0 0,1-1 0 0 0,-1 1 0 0 0,1-1 4 0 0,10 3-49 0 0,2 3-10 0 0,4 0-12 0 0,-3-5-10 0 0,-1 0-66 0 0,4-1-93 0 0,10-3-170 0 0,-20 0 247 0 0,-2 1-14 0 0,-4 0 19 0 0,1 1-49 0 0,0-1-58 0 0,0 1-68 0 0,-1 1 18 0 0,0-1-44 0 0,1 1-39 0 0,-1-1-33 0 0,0 1-126 0 0,1 0-33 0 0,7 0-1303 0 0,-10 0 1798 0 0</inkml:trace>
  <inkml:trace contextRef="#ctx0" brushRef="#br0" timeOffset="375.41">852 158 9384 0 0,'0'0'208'0'0,"0"0"33"0"0,-3-3 16 0 0,3 3-257 0 0,-7-6 151 0 0,1 4-78 0 0,-4 7-29 0 0,4-2-42 0 0,-3 0 9 0 0,3-3 31 0 0,6 0-42 0 0,-11 3 204 0 0,3 8 149 0 0,2-1-100 0 0,-1-5-124 0 0,0-2 8 0 0,1 1 74 0 0,1 8-64 0 0,5-10-136 0 0,-13 22 129 0 0,3-6-26 0 0,1 3 58 0 0,-2-2-57 0 0,8-15-74 0 0,1 0 1 0 0,-1 1 0 0 0,1-1 0 0 0,0 1 0 0 0,-1 1-42 0 0,-1 7 79 0 0,3-9-47 0 0,0 0-1 0 0,0 0 1 0 0,0 0-1 0 0,-1 0 1 0 0,0 0-1 0 0,0-1 1 0 0,0 1 0 0 0,-1 0-32 0 0,1 0 25 0 0,0 0 1 0 0,0 0 0 0 0,0 1 0 0 0,0-1 0 0 0,1 1 0 0 0,0-1-1 0 0,0 1 1 0 0,0 0 0 0 0,0-1 0 0 0,1 1 0 0 0,0 4-26 0 0,0-8 16 0 0,0 1 0 0 0,-1 0 0 0 0,1 0 0 0 0,0 0 1 0 0,-1 0-1 0 0,1 0 0 0 0,-1 0 0 0 0,1 0 0 0 0,-1 0 1 0 0,0-1-1 0 0,0 1 0 0 0,0 0 0 0 0,-1 1-16 0 0,1-2 9 0 0,0 1 0 0 0,1-1 0 0 0,-1 0-1 0 0,0 1 1 0 0,1-1 0 0 0,-1 1 0 0 0,0 0 0 0 0,1-1 0 0 0,0 1-1 0 0,-1-1 1 0 0,1 1 0 0 0,0 0 0 0 0,0 1-9 0 0,-1 9 20 0 0,1 4 38 0 0,14 19 24 0 0,-6-23-37 0 0,-6-11-31 0 0,-1-1-1 0 0,0 1 1 0 0,0-1 0 0 0,0 1-1 0 0,0-1 1 0 0,0 0-1 0 0,1 0 1 0 0,-1 1-1 0 0,0-1 1 0 0,0 0-1 0 0,0 0 1 0 0,1 0-1 0 0,-1 0 1 0 0,0 0-1 0 0,1-1-12 0 0,4 1 39 0 0,1 1 17 0 0,-5-1-39 0 0,1 0 1 0 0,-1 0 0 0 0,0 0 0 0 0,0 0-1 0 0,0 0 1 0 0,0-1 0 0 0,1 1 0 0 0,-1-1-1 0 0,0 1 1 0 0,1-1-19 0 0,5-3 70 0 0,16-9 141 0 0,-15 6-96 0 0,0-1 43 0 0,12-13-49 0 0,15-15-9 0 0,-17 17-53 0 0,-17 16-39 0 0,0 1 1 0 0,0-1 0 0 0,0 0 0 0 0,0 0 0 0 0,0 0 0 0 0,0-1-9 0 0,-2 2 4 0 0,1 0 1 0 0,0 0 0 0 0,0 0-1 0 0,0 0 1 0 0,0 1 0 0 0,0-1-1 0 0,1 0 1 0 0,-1 1-1 0 0,0-1 1 0 0,1 1 0 0 0,-1-1-1 0 0,1 1 1 0 0,1-1-5 0 0,1 0 7 0 0,-3 2-7 0 0,0-1 0 0 0,-1 1 0 0 0,1 0 1 0 0,0 0-1 0 0,-1-1 0 0 0,1 1 0 0 0,-1-1 0 0 0,1 1 1 0 0,0 0-1 0 0,-1-1 0 0 0,1 1 0 0 0,-1-1 0 0 0,1 1 0 0 0,-1-1 1 0 0,0 0-1 0 0,1 1 0 0 0,-1-1 0 0 0,0 1 0 0 0,1-1 1 0 0,-1 0-1 0 0,0 1 0 0 0,1-1 0 0 0,1-4 0 0 0,14-24 0 0 0,-16 29 0 0 0,1-1 0 0 0,-1 1 0 0 0,1 0 0 0 0,-1 0 0 0 0,0 0 0 0 0,1-1 0 0 0,-1 1 0 0 0,1 0 0 0 0,-1 0 0 0 0,1 0 0 0 0,-1 0 0 0 0,1 0 0 0 0,0 0 0 0 0,-1 0 0 0 0,1 0 0 0 0,-1 0 0 0 0,1 0 0 0 0,-1 0 0 0 0,1 0 0 0 0,-1 1 0 0 0,1-1 0 0 0,-1 0 0 0 0,0 0 0 0 0,1 0 0 0 0,-1 1 0 0 0,1-1 0 0 0,12 10-15 0 0,-9-4-49 0 0,-3 1 52 0 0,-1-1 4 0 0,5 2-13 0 0,-4-7 18 0 0,0 1 0 0 0,0-1 0 0 0,0 1-1 0 0,0-1 1 0 0,-1 1 0 0 0,1-1 0 0 0,-1 1 0 0 0,1-1 0 0 0,-1 1 0 0 0,1 0 0 0 0,-1-1 0 0 0,0 1 0 0 0,0-1 0 0 0,0 1 3 0 0,0 15-44 0 0,-1-13 43 0 0,1 0 0 0 0,-1 1 0 0 0,1-1 0 0 0,0 0 0 0 0,1 1 0 0 0,-1-1 0 0 0,1 0 0 0 0,0 1 0 0 0,1 3 1 0 0,3 0 0 0 0,-4-7 0 0 0,0 0 0 0 0,0 1 0 0 0,0-1 0 0 0,-1 1 0 0 0,1-1 0 0 0,0 1 0 0 0,-1-1 0 0 0,1 1 0 0 0,-1 0 0 0 0,1-1 0 0 0,-1 1 0 0 0,0-1 0 0 0,0 1 0 0 0,0 0 0 0 0,0 5-1 0 0,0-5 7 0 0,0 0-1 0 0,0 1 0 0 0,0-1 1 0 0,0 0-1 0 0,0 0 1 0 0,0 0-1 0 0,1 0 0 0 0,-1 0 1 0 0,1 1-1 0 0,0 0-5 0 0,4 5 9 0 0,-4-7-9 0 0,0 0 0 0 0,0 1 0 0 0,-1-1 0 0 0,1 1 1 0 0,0-1-1 0 0,-1 1 0 0 0,1-1 0 0 0,0 1 0 0 0,-1 0 0 0 0,0-1 0 0 0,1 1 0 0 0,-1 0 0 0 0,0-1 1 0 0,0 1-1 0 0,3 14 0 0 0,10 0 0 0 0,0-3-11 0 0,-10-11-42 0 0,-3-2-11 0 0,0 0 14 0 0,0 0-18 0 0,0 0-44 0 0,0 0-116 0 0,0 0-204 0 0,0 0 233 0 0,0 0 92 0 0,0 0-35 0 0,0 0-9 0 0,0 0-36 0 0,0 0-39 0 0,0 0-46 0 0,0 0-48 0 0,0 0-45 0 0,0 0-41 0 0,0 0-35 0 0,0 0-127 0 0,0 0-35 0 0,0 0-1328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20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458 48 9040 0 0,'0'0'200'0'0,"-3"0"33"0"0,2 0-168 0 0,-15 0 269 0 0,11-1-259 0 0,1-1-46 0 0,0-4-29 0 0,4 5 0 0 0,-1 1 0 0 0,1-1 0 0 0,0 1 0 0 0,0 0 0 0 0,-1-1 0 0 0,1 1 0 0 0,0-1 0 0 0,-1 1 0 0 0,1 0 0 0 0,0-1 0 0 0,-1 1 0 0 0,1 0 0 0 0,-1-1 0 0 0,1 1 0 0 0,-1 0 0 0 0,1 0 0 0 0,0-1 0 0 0,-1 1 0 0 0,1 0 0 0 0,-1 0 0 0 0,1 0 0 0 0,-1 0 0 0 0,1 0 0 0 0,-1 0 0 0 0,1 0 0 0 0,-1 0 0 0 0,1 0 0 0 0,-1 0 0 0 0,1 0 0 0 0,-1 0 0 0 0,1 0 0 0 0,-1 0 0 0 0,-6-1 33 0 0,3 0 57 0 0,-1-5 211 0 0,5 6-266 0 0,-1-1 0 0 0,1 1 0 0 0,0-1 0 0 0,-1 1 0 0 0,1-1 0 0 0,-1 1 0 0 0,1-1 0 0 0,-1 1 0 0 0,1-1 0 0 0,-1 1 1 0 0,1 0-1 0 0,-1-1 0 0 0,0 1 0 0 0,1 0 0 0 0,-1-1-35 0 0,-7 0 202 0 0,-8 1 415 0 0,1 0-50 0 0,-1 0-68 0 0,0 0-80 0 0,3 3-78 0 0,3 2-78 0 0,2-1-80 0 0,6-3-157 0 0,0 0-1 0 0,1-1 1 0 0,-1 1-1 0 0,0-1 0 0 0,0 1 1 0 0,0-1-1 0 0,0 0 1 0 0,0 0-1 0 0,0 0-25 0 0,-1 0 23 0 0,-1 1 0 0 0,1-1 0 0 0,-1 1 0 0 0,1-1 0 0 0,0 1 0 0 0,-1 0 0 0 0,1 1 0 0 0,-2 0-23 0 0,-10 3 90 0 0,2-1-28 0 0,-2 0 63 0 0,-5 7 100 0 0,9-4-98 0 0,-9 6 124 0 0,4 1-17 0 0,7-6-108 0 0,-1 3-37 0 0,-5 3-24 0 0,-1 2-40 0 0,5-6-52 0 0,1 1 1 0 0,-6 8 26 0 0,6 2-12 0 0,4-12 12 0 0,4-6 0 0 0,-1-1 0 0 0,1 1 0 0 0,0 0 0 0 0,1 0 0 0 0,-1 1 0 0 0,0-1 0 0 0,1 0 0 0 0,0 0 0 0 0,0 1 0 0 0,0-1 0 0 0,0 1 0 0 0,0-1 0 0 0,1 1 0 0 0,0 0 0 0 0,0 64 64 0 0,0-61-64 0 0,-1-3 1 0 0,1 1 0 0 0,1 0 1 0 0,-1-1-1 0 0,1 1 0 0 0,-1-1 1 0 0,2 2-2 0 0,-2-4 5 0 0,1 0 1 0 0,0 0-1 0 0,0 0 1 0 0,0 0 0 0 0,0 0-1 0 0,0 0 1 0 0,1 0-1 0 0,-1-1 1 0 0,0 1 0 0 0,1 0-6 0 0,4 4 24 0 0,-1-1 0 0 0,1 1 0 0 0,0-1 0 0 0,0-1 0 0 0,1 1 0 0 0,-1-1 0 0 0,1 0 0 0 0,5 2-24 0 0,1-2 46 0 0,-6-1-11 0 0,1 0 1 0 0,-1-1 0 0 0,1 0-1 0 0,0-1 1 0 0,0 0 0 0 0,0 0-1 0 0,6 0-35 0 0,12 0 98 0 0,16-1 101 0 0,-18-4 38 0 0,-9-1-26 0 0,-11 3-164 0 0,-1 1 1 0 0,0 0-1 0 0,1 0 0 0 0,-1 0 0 0 0,1 0 0 0 0,-1 1 0 0 0,1 0 1 0 0,-1-1-1 0 0,1 1-47 0 0,17-2 231 0 0,-1-5-79 0 0,3-6-40 0 0,8-12-1 0 0,-27 21-97 0 0,0 1 0 0 0,0 0 0 0 0,1 0 0 0 0,-1 0 0 0 0,3-1-14 0 0,-4 3 0 0 0,0 0 0 0 0,-1-1 0 0 0,1 1 1 0 0,-1-1-1 0 0,1 0 0 0 0,-1 0 0 0 0,1 0 0 0 0,-1 0 1 0 0,0 0-1 0 0,0-1 0 0 0,0 1 0 0 0,0 0 0 0 0,-1-1 0 0 0,18-32 0 0 0,-8 12 18 0 0,4-19 123 0 0,-12 34-117 0 0,1-14 42 0 0,-5-8-60 0 0,0 19-5 0 0,2-4-7 0 0,-1-3-30 0 0,-3 3-36 0 0,-3 0-73 0 0,5 12 106 0 0,-1 0-1 0 0,1-1 0 0 0,0 1 0 0 0,1-1 0 0 0,-1 1 1 0 0,0-1-1 0 0,1 1 0 0 0,0-1 0 0 0,0 0 40 0 0,-1-5-54 0 0,0 4-46 0 0,1 1-47 0 0,-1 0-78 0 0,0 1-35 0 0,0 0-77 0 0,-1 0-86 0 0,1 0-97 0 0,0-1-84 0 0,-1 1-108 0 0,1-1-118 0 0,0 2 367 0 0,0-1-32 0 0,-1-7-1639 0 0,2-8-1208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42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8496 0 0,'0'0'190'0'0,"0"2"28"0"0,0 5-59 0 0,0 0-39 0 0,0 9 24 0 0,0 4-90 0 0,0 23-52 0 0,0-30 64 0 0,0-12-27 0 0,0 1 1 0 0,0 0-1 0 0,0-1 0 0 0,0 1 0 0 0,1 0 0 0 0,-1-1 1 0 0,1 1-1 0 0,-1 0 0 0 0,1-1 0 0 0,-1 1 1 0 0,1-1-1 0 0,0 1 0 0 0,0-1 0 0 0,0 1-39 0 0,5 10 298 0 0,-4 1-72 0 0,-1 11 271 0 0,-1 0-3 0 0,2-11-273 0 0,5 0 85 0 0,-2-4-25 0 0,-3 3 62 0 0,-3 0 13 0 0,1-9-261 0 0,-1 0 0 0 0,1 1-1 0 0,0-1 1 0 0,0 0 0 0 0,1 0 0 0 0,-1 0-1 0 0,1 1 1 0 0,-1-1 0 0 0,1 0 0 0 0,0 1-95 0 0,1-1 101 0 0,1 1 7 0 0,1 3 51 0 0,-1-1 15 0 0,-2 0 55 0 0,-1 2 106 0 0,1-1-175 0 0,4 3 194 0 0,-3-7-226 0 0,1 0-48 0 0,-1 0-72 0 0,1 0 210 0 0,-3-3-8 0 0,0 0-3 0 0,0 0 3 0 0,0 0 4 0 0,0 0 2 0 0,0 0 0 0 0,0-6 17 0 0,0-4 9 0 0,3-6 11 0 0,2 8-172 0 0,-4 7-67 0 0,0-1 1 0 0,-1 1 0 0 0,1-1-1 0 0,0 1 1 0 0,0-1 0 0 0,-1 1-1 0 0,1-1 1 0 0,-1 1-1 0 0,1-1 1 0 0,-1 0 0 0 0,0 1-1 0 0,1-1 1 0 0,-1 0 0 0 0,0 1-15 0 0,1-14 87 0 0,5-2-17 0 0,0 1-17 0 0,-1-13 34 0 0,6 8-70 0 0,-6 0-11 0 0,-3 13 6 0 0,0 1 0 0 0,0 0 0 0 0,1 0 0 0 0,1-3-12 0 0,4-3 1 0 0,1 0 1 0 0,0 0 0 0 0,1 1-1 0 0,0 1 1 0 0,1-1 0 0 0,3-1-2 0 0,-6 5 0 0 0,-3 2-1 0 0,-4 5 1 0 0,-1 1 1 0 0,1-1-1 0 0,-1 1 0 0 0,1-1 0 0 0,-1 1 0 0 0,1-1 0 0 0,-1 1 1 0 0,1-1-1 0 0,-1 1 0 0 0,1-1 0 0 0,0 1 0 0 0,-1 0 0 0 0,1-1 0 0 0,0 1 1 0 0,-1 0-1 0 0,2-1 0 0 0,29-1-15 0 0,-28 3 5 0 0,-1-1 0 0 0,1 0 0 0 0,-1 1 0 0 0,0 0 0 0 0,0-1-1 0 0,1 1 1 0 0,-1 0 0 0 0,0 0 0 0 0,0 1 0 0 0,0-1 0 0 0,0 0 0 0 0,0 1 0 0 0,0-1 0 0 0,1 2 10 0 0,27 28-101 0 0,-15-15 84 0 0,-13-14 17 0 0,-1 0 0 0 0,1 0 0 0 0,-1 0 0 0 0,1 0 0 0 0,-1 0 0 0 0,0 0 0 0 0,0 0 0 0 0,0 0 0 0 0,0 0 0 0 0,-1 1 0 0 0,1-1 0 0 0,0 0 0 0 0,-1 1 0 0 0,0-1 0 0 0,4 11 0 0 0,1 3 0 0 0,-3-13 0 0 0,-1 0 0 0 0,0 0 0 0 0,0 1 0 0 0,0-1 0 0 0,0 1 0 0 0,-1-1 0 0 0,1 0 0 0 0,-1 2 0 0 0,0-1 0 0 0,0-1 0 0 0,0 0 0 0 0,1 0 0 0 0,-1 1 0 0 0,1-1 0 0 0,0 0 0 0 0,0 0 0 0 0,0 0 0 0 0,0 0 0 0 0,2 2 0 0 0,1 6 0 0 0,12 36 0 0 0,-11-10 0 0 0,9-13 0 0 0,-2-3 0 0 0,-9-16 1 0 0,-3-5-1 0 0,0 1 0 0 0,0 0 1 0 0,1-1-1 0 0,-1 1 0 0 0,0-1 0 0 0,1 1 0 0 0,-1 0 0 0 0,1-1 1 0 0,-1 1-1 0 0,0-1 0 0 0,1 1 0 0 0,-1-1 0 0 0,1 1 1 0 0,0-1-1 0 0,-1 0 0 0 0,1 1 0 0 0,-1-1 0 0 0,1 0 1 0 0,-1 1-1 0 0,1-1 0 0 0,0 0 0 0 0,0 1 0 0 0,4 1 6 0 0,3 5 21 0 0,-3 1-37 0 0,1 2-56 0 0,-5-10 59 0 0,-1 1 0 0 0,1-1 0 0 0,-1 1-1 0 0,1-1 1 0 0,0 0 0 0 0,-1 1 0 0 0,1-1-1 0 0,0 0 1 0 0,-1 0 0 0 0,1 1 0 0 0,0-1-1 0 0,0 0 1 0 0,-1 0 0 0 0,1 0 0 0 0,0 0-1 0 0,0 0 1 0 0,-1 0 7 0 0,9 1-98 0 0,5 5-1 0 0,-9-3-31 0 0,-2-1 20 0 0,0-1-38 0 0,0 0-45 0 0,1 0-52 0 0,0 0-56 0 0,1-1-64 0 0,6 0-255 0 0,5 0-356 0 0,2 0-689 0 0</inkml:trace>
  <inkml:trace contextRef="#ctx0" brushRef="#br0" timeOffset="454.81">1153 1 8272 0 0,'0'0'241'0'0,"-3"2"-10"0"0,0 1-237 0 0,0-1 38 0 0,-6 4 127 0 0,-1-1 57 0 0,-10 5 354 0 0,20-9-565 0 0,-13 4 476 0 0,5 8-12 0 0,-13 3-70 0 0,11 2-30 0 0,1-8-244 0 0,-3 2 67 0 0,-15 15 239 0 0,17-13-272 0 0,-9 13 12 0 0,-21 32 168 0 0,36-52-294 0 0,0 0 1 0 0,0 1 0 0 0,-1 5-46 0 0,-4 10 122 0 0,7-19-101 0 0,1 0 0 0 0,-1-1-1 0 0,1 1 1 0 0,0 0 0 0 0,0 0 0 0 0,0 0-1 0 0,1 0 1 0 0,-1 0 0 0 0,1 4-21 0 0,0 1 15 0 0,-1 6 25 0 0,2-7 76 0 0,3-8-15 0 0,6 0-51 0 0,-8 0-15 0 0,-1 0-25 0 0,-1 0 0 0 0,1 0-1 0 0,-1 0 1 0 0,1 0 0 0 0,-1 0 0 0 0,1 0-1 0 0,-1 0 1 0 0,1 0 0 0 0,-1 0 0 0 0,1 0-1 0 0,-1-1 1 0 0,1 1 0 0 0,-1 0 0 0 0,1 0-1 0 0,-1 0 1 0 0,0-1 0 0 0,1 1 0 0 0,-1 0-1 0 0,1 0 1 0 0,-1-1 0 0 0,1 1 0 0 0,-1 0-1 0 0,0-1 1 0 0,1 1 0 0 0,-1 0 0 0 0,0-1-1 0 0,1 1 1 0 0,-1-1 0 0 0,0 1-10 0 0,8-8 236 0 0,13 3 59 0 0,-10-5-11 0 0,1 6-148 0 0,-10 3-111 0 0,1 1 0 0 0,-1-1 0 0 0,0 0 0 0 0,1 1 0 0 0,-1-1 0 0 0,0 0 0 0 0,0 0 0 0 0,0-1 0 0 0,0 1 0 0 0,0 0 0 0 0,0-1 0 0 0,2-1-25 0 0,14-14 235 0 0,6-6-23 0 0,-13 11-148 0 0,-1-2-34 0 0,2-3-16 0 0,-4 5 39 0 0,1 1 1 0 0,9-9-54 0 0,-3 2 56 0 0,-12 14-50 0 0,-1 0 0 0 0,1 0 0 0 0,-1 0 1 0 0,0-1-1 0 0,0-1-6 0 0,-1 3 8 0 0,6-15 42 0 0,3 5-41 0 0,-7 10-9 0 0,-1 1 0 0 0,0-1 0 0 0,0 0 1 0 0,-1 0-1 0 0,1 0 0 0 0,0-1 0 0 0,-1 2 4 0 0,0 0 0 0 0,-1 0 0 0 0,1 0 0 0 0,0 0 0 0 0,1 1 0 0 0,-1-1 0 0 0,0 0 0 0 0,0 1 0 0 0,1-1 0 0 0,-1 1 0 0 0,1 0 0 0 0,0-1 0 0 0,0 0-4 0 0,11-3 11 0 0,-12 5-12 0 0,-1-1 0 0 0,0 0 0 0 0,0 1 0 0 0,1-1 0 0 0,-1 0 0 0 0,0 1 0 0 0,0-1 0 0 0,1 0 0 0 0,-1 1 0 0 0,0-1 0 0 0,0 0 0 0 0,0 1 0 0 0,0-1 0 0 0,0 0 0 0 0,0 1 1 0 0,0-2-31 0 0,2 4-10 0 0,12 8-27 0 0,-8-7 58 0 0,-5-3 8 0 0,-1 0 0 0 0,1 1 0 0 0,-1-1 0 0 0,1 0 1 0 0,-1 0-1 0 0,1 0 0 0 0,-1 1 0 0 0,1-1 0 0 0,-1 0 0 0 0,1 1 1 0 0,-1-1-1 0 0,0 0 0 0 0,1 1 0 0 0,-1-1 0 0 0,0 0 0 0 0,1 1 1 0 0,-1-1-1 0 0,0 1 0 0 0,0-1 0 0 0,1 1 0 0 0,-1-1 0 0 0,0 0 0 0 0,0 1 1 0 0,0-1-1 0 0,1 1 0 0 0,-1-1 0 0 0,0 1 0 0 0,0-1 0 0 0,0 1 1 0 0,0-1-1 0 0,0 1 0 0 0,0 0 0 0 0,0-1 0 0 0,0 1 0 0 0,0-1 1 0 0,0 1-1 0 0,-1-1 0 0 0,1 1 2 0 0,0 0-1 0 0,0 1 0 0 0,1-1 0 0 0,-1 1 0 0 0,0 0 0 0 0,1-1 0 0 0,-1 1 0 0 0,1-1 0 0 0,-1 1 0 0 0,1-1 0 0 0,-1 1 0 0 0,1-1 0 0 0,0 1 0 0 0,1 0 1 0 0,-1 0 5 0 0,0-1 0 0 0,0 1 0 0 0,0 0 0 0 0,0 0 0 0 0,-1-1 0 0 0,1 1 0 0 0,-1 0 1 0 0,1 0-1 0 0,-1 0 0 0 0,1 0 0 0 0,-1 0 0 0 0,0 0 0 0 0,0 1-5 0 0,2 15 14 0 0,4 0 38 0 0,-5-13-30 0 0,1 1-1 0 0,0 0 1 0 0,-1 0 0 0 0,0-1-1 0 0,-1 1 1 0 0,1 1-22 0 0,-1 0 22 0 0,1 0 0 0 0,0 0 0 0 0,0 1 0 0 0,1-1 0 0 0,0 0 0 0 0,2 5-22 0 0,-2-7 12 0 0,-1-2-4 0 0,0 1 0 0 0,0-1 0 0 0,-1 0 0 0 0,1 1 0 0 0,-1-1 0 0 0,0 0 0 0 0,0 1 0 0 0,0 0-8 0 0,1 18 18 0 0,9 19 55 0 0,-4-17-1 0 0,-1-1-1 0 0,-1 1 0 0 0,0 16-71 0 0,-3-26 34 0 0,0 0 0 0 0,0 0 0 0 0,2 0-1 0 0,0 0-33 0 0,2 13 74 0 0,-3 3 40 0 0,-2-9 0 0 0,-1-9-22 0 0,2 0 0 0 0,-1 0-1 0 0,3 9-91 0 0,2 3 124 0 0,-3-14-62 0 0,0 1 1 0 0,0 0 0 0 0,-1-1 0 0 0,0 3-63 0 0,-1 13 123 0 0,0 33 117 0 0,0-31-99 0 0,-1-20-93 0 0,1 0 1 0 0,-1 0-1 0 0,-1-1 0 0 0,0 1 1 0 0,0 1-49 0 0,0-2 48 0 0,0 1 0 0 0,0 0-1 0 0,1-1 1 0 0,0 1 0 0 0,1 1-48 0 0,0-4 31 0 0,-1 1-1 0 0,1-1 0 0 0,-1 0 1 0 0,0 1-1 0 0,-1 0-30 0 0,0 2 54 0 0,-1-1 0 0 0,0 0 0 0 0,0 0 0 0 0,0-1-1 0 0,-4 5-53 0 0,-23 28 251 0 0,10-18-132 0 0,13-14-77 0 0,0-2 1 0 0,0 1-1 0 0,0-1 1 0 0,-1 0-1 0 0,-5 3-42 0 0,1-2 32 0 0,1-1-1 0 0,-1-1 1 0 0,0 1 0 0 0,0-2 0 0 0,-6 1-32 0 0,-13 3 12 0 0,15-3 9 0 0,0-1-1 0 0,0-1 1 0 0,-16 1-21 0 0,-7-2-13 0 0,3 0-81 0 0,-5-6-100 0 0,22 1 166 0 0,-2-3-93 0 0,10 2 17 0 0,0 1-35 0 0,0-1-39 0 0,0 0-42 0 0,-4-3-146 0 0,1 0-91 0 0,0 0-100 0 0,2-1-110 0 0,3 2 252 0 0,3 1 74 0 0,2 3 72 0 0,0-1-50 0 0,-1 1-59 0 0,1 0-71 0 0,1 1 42 0 0,0-1-44 0 0,0 1-40 0 0,0 0-34 0 0,-1 0-145 0 0,0 0-33 0 0,-7-4-1528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7:38.9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600 174 3336 0 0,'0'0'68'0'0,"0"0"16"0"0,0 0 7 0 0,0 0-23 0 0,0 0 6 0 0,0 0 35 0 0,0 0 102 0 0,0 0 189 0 0,0 0 15 0 0,0-3 10 0 0,0 0-304 0 0,-1 0 50 0 0,-4-7 524 0 0,3 6-438 0 0,-1 1-91 0 0,2 1-134 0 0,0 1-43 0 0,-2-2 487 0 0,3 1-50 0 0,0 1-408 0 0,0 1-1 0 0,0 0 0 0 0,0-1 0 0 0,0 1 0 0 0,0-1 0 0 0,0 1 0 0 0,0-1 0 0 0,0 1 0 0 0,0 0 0 0 0,0-1 1 0 0,0 1-1 0 0,0-1 0 0 0,0 1 0 0 0,-1 0 0 0 0,1-1 0 0 0,0 1 0 0 0,0 0 0 0 0,-1-1 0 0 0,1 1 0 0 0,0 0 1 0 0,0-1-1 0 0,-1 1 0 0 0,1 0 0 0 0,0-1 0 0 0,-1 1 0 0 0,1 0 0 0 0,0 0 0 0 0,-1-1 0 0 0,1 1 1 0 0,-1 0-1 0 0,1 0-17 0 0,-7-5 279 0 0,2-5 118 0 0,-6 4-12 0 0,6-4-7 0 0,-8 4-2 0 0,-19-20 352 0 0,19 21-376 0 0,5-8 0 0 0,5 9-270 0 0,-5-1 15 0 0,3 3-18 0 0,-1-1 43 0 0,-3-2 68 0 0,5 3-144 0 0,-16-6 103 0 0,2 5 38 0 0,16 3-165 0 0,0 0 0 0 0,0 0 0 0 0,0 0 0 0 0,1-1 1 0 0,-1 1-1 0 0,0-1 0 0 0,1 1 0 0 0,-1-1 0 0 0,0 0 0 0 0,1 0 1 0 0,-1 0-1 0 0,1 0 0 0 0,-1 0-22 0 0,-11-5 168 0 0,2 4-16 0 0,-55 2 679 0 0,19 0-358 0 0,34 3-400 0 0,-3 10-58 0 0,1 0-15 0 0,8-10 0 0 0,6-2 0 0 0,1-1 0 0 0,-1 0 0 0 0,1 0 0 0 0,-1 0 0 0 0,1 0 0 0 0,-1 1 0 0 0,1-1 0 0 0,-1 0 0 0 0,1 0 0 0 0,0 1 0 0 0,-1-1 0 0 0,1 0 0 0 0,-1 1 0 0 0,1-1 0 0 0,0 1 0 0 0,-1-1 0 0 0,1 0 0 0 0,0 1 0 0 0,0-1 0 0 0,-1 1 0 0 0,1-1 0 0 0,0 1 0 0 0,0-1 0 0 0,0 1 0 0 0,-1-1 0 0 0,1 1 0 0 0,0-1 0 0 0,0 1 0 0 0,0-1 0 0 0,0 1 0 0 0,0-1 0 0 0,0 1 0 0 0,0-1 0 0 0,0 1 0 0 0,0-1 0 0 0,0 1 0 0 0,1-1 0 0 0,-1 1 0 0 0,0-1 0 0 0,0 1 0 0 0,0 0 0 0 0,0 0 0 0 0,0-1 0 0 0,0 1 0 0 0,0 0 0 0 0,0-1 0 0 0,-1 1 0 0 0,1 0 0 0 0,0-1 0 0 0,0 1 0 0 0,-1 0 0 0 0,1-1 0 0 0,0 1 0 0 0,-1-1 0 0 0,1 1 0 0 0,0-1 0 0 0,-1 1 0 0 0,1-1 0 0 0,-1 1 0 0 0,1-1 0 0 0,-1 1 0 0 0,1-1 0 0 0,-1 1 0 0 0,1-1 0 0 0,-1 1 0 0 0,0-1 0 0 0,1 0 0 0 0,-1 1 0 0 0,1-1 0 0 0,-1 1 0 0 0,1-1 0 0 0,-1 1 0 0 0,1-1 0 0 0,-1 1 0 0 0,1-1 0 0 0,-1 1 0 0 0,1-1 0 0 0,0 1 0 0 0,-1-1 0 0 0,1 1 0 0 0,0 0 0 0 0,0-1 0 0 0,-1 1 0 0 0,1 0 0 0 0,0-1 0 0 0,0 1 0 0 0,0 0 0 0 0,0-1 0 0 0,0 1 0 0 0,0 0 0 0 0,0 0 0 0 0,0-1 0 0 0,0 1-1 0 0,0 0 1 0 0,0-1 0 0 0,0 1 0 0 0,0 0 0 0 0,0-1 0 0 0,0 1 0 0 0,0 0-1 0 0,0-1 1 0 0,-1 1 0 0 0,1 0 0 0 0,0-1 0 0 0,0 1 0 0 0,-1 0 0 0 0,1-1 0 0 0,0 1-1 0 0,-1-1 1 0 0,1 1 0 0 0,-1 0 0 0 0,1-1 0 0 0,0 1 0 0 0,-1-1 0 0 0,1 0-1 0 0,-1 1 1 0 0,0-1 0 0 0,1 1 0 0 0,-1-1 0 0 0,1 0-2 0 0,-1 1 0 0 0,0-1 0 0 0,1 1-1 0 0,-1-1 1 0 0,1 1 0 0 0,-1-1 0 0 0,1 1 0 0 0,-1-1-1 0 0,1 1 1 0 0,0-1 0 0 0,-1 1 0 0 0,1-1 0 0 0,0 1 0 0 0,-1 0-1 0 0,1-1 1 0 0,0 1 0 0 0,0 0 0 0 0,0-1 0 0 0,-1 1 0 0 0,1 0-1 0 0,0-1 1 0 0,0 1 0 0 0,0 0 0 0 0,0-1 0 0 0,0 1 0 0 0,0 0 2 0 0,0 55-29 0 0,0-15-45 0 0,1-34 63 0 0,0 0 1 0 0,0 0-1 0 0,0 0 1 0 0,1 0-1 0 0,1 2 11 0 0,1 8 0 0 0,2 14-11 0 0,-5-27 8 0 0,2 8-10 0 0,0 1 1 0 0,-1 0-1 0 0,0 0 1 0 0,0 8 12 0 0,-2-13 0 0 0,0-1 0 0 0,1 0 0 0 0,0 0 0 0 0,0 0 0 0 0,1 0 0 0 0,0 0 0 0 0,0 0 0 0 0,3 6 0 0 0,-1-3 0 0 0,0 0 0 0 0,-1 1 0 0 0,1 4 0 0 0,-2 17 15 0 0,-3-22-2 0 0,2-1-1 0 0,-1 1 1 0 0,3 8-13 0 0,2 4 6 0 0,3 17 51 0 0,5 21 51 0 0,-10-26-45 0 0,-3-29-47 0 0,0 1 0 0 0,0-1 0 0 0,1 1 1 0 0,1 4-17 0 0,2 6 32 0 0,-2-9-16 0 0,0-1 0 0 0,0 1 0 0 0,-1-1 0 0 0,0 1 0 0 0,-1 0 0 0 0,1 0-16 0 0,-2 8 31 0 0,1-9-23 0 0,0 1 0 0 0,0-1 0 0 0,0 1 0 0 0,1-1 0 0 0,0 0 1 0 0,0 1-9 0 0,5 9 49 0 0,-5-13-37 0 0,1 0 0 0 0,-1 1 0 0 0,0-1-1 0 0,0 0 1 0 0,-1 1 0 0 0,1-1 0 0 0,-1 1 0 0 0,0 1-12 0 0,0 9 49 0 0,0 40 66 0 0,0-41-37 0 0,0 0 50 0 0,0-10-53 0 0,0-6 16 0 0,0-3-49 0 0,-3 2-75 0 0,-1 2-80 0 0,-2 1-86 0 0,1-1-261 0 0,-8-12-25 0 0</inkml:trace>
  <inkml:trace contextRef="#ctx0" brushRef="#br0" timeOffset="522.82">0 553 6832 0 0,'0'0'200'0'0,"0"-3"-8"0"0,0-8-138 0 0,0 11-53 0 0,0 0 1 0 0,0 0-1 0 0,0 0 0 0 0,0 0 0 0 0,0 0 0 0 0,0 0 0 0 0,0 0 0 0 0,0 0 0 0 0,0 0 0 0 0,0 0 0 0 0,0 0 0 0 0,0-1 0 0 0,0 1 0 0 0,0 0 0 0 0,0 0 0 0 0,0 0 0 0 0,0 0 0 0 0,0 0 0 0 0,0 0 0 0 0,0 0 0 0 0,0 0 0 0 0,0 0 0 0 0,1 0 0 0 0,-1-1 0 0 0,0 1 0 0 0,0 0 0 0 0,0 0 0 0 0,0 0 0 0 0,0 0 0 0 0,0 0 0 0 0,0 0 0 0 0,0 0 0 0 0,0 0 0 0 0,0 0 0 0 0,0 0 0 0 0,0 0 1 0 0,0 0-1 0 0,0 0 0 0 0,1 0 0 0 0,-1 0 0 0 0,0 0 0 0 0,0 0 0 0 0,0 0 0 0 0,0 0 0 0 0,0 0 0 0 0,0 0 0 0 0,0 0 0 0 0,0 0 0 0 0,0 0 0 0 0,0 0 0 0 0,1 0 0 0 0,-1 0 0 0 0,0 0 0 0 0,0 0 0 0 0,0 0 0 0 0,0 0 0 0 0,0 0-1 0 0,2 0 5 0 0,0-1 0 0 0,-1 1 0 0 0,1 0 0 0 0,0-1 0 0 0,-1 0 0 0 0,1 1 1 0 0,-1-1-1 0 0,1 0 0 0 0,0 0 0 0 0,-1 0 0 0 0,0 0 0 0 0,1 0 0 0 0,-1 0 0 0 0,0 0 0 0 0,1 0 0 0 0,-1 0 0 0 0,1-1-5 0 0,15-12 66 0 0,15 0 385 0 0,-8 5-164 0 0,-4-2-97 0 0,-5 2-16 0 0,4 2 23 0 0,0 0 0 0 0,-4-2-22 0 0,-10 7-138 0 0,-1 0 1 0 0,0 0-1 0 0,1 0 1 0 0,-1 1-1 0 0,1-1 1 0 0,0 1 0 0 0,1 0-38 0 0,14-4 77 0 0,-5-1-25 0 0,-11 5-42 0 0,-1 0-1 0 0,0-1 1 0 0,1 1 0 0 0,-1 1 0 0 0,1-1-1 0 0,-1 0 1 0 0,1 1 0 0 0,-1 0 0 0 0,1 0-10 0 0,22 0 30 0 0,-17 1-24 0 0,0 0-1 0 0,0-1 1 0 0,0-1-1 0 0,0 0 1 0 0,0 0 0 0 0,3-1-6 0 0,5-5 5 0 0,-14 6-1 0 0,-1 0-1 0 0,0 0 1 0 0,0 0 0 0 0,1 0 0 0 0,-1 0-1 0 0,1 0 1 0 0,-1 1 0 0 0,0 0 0 0 0,1-1-1 0 0,-1 1 1 0 0,1 0 0 0 0,-1 0 0 0 0,1 0-1 0 0,-1 0 1 0 0,1 1 0 0 0,-1-1-1 0 0,1 1 1 0 0,-1 0 0 0 0,1-1 0 0 0,0 1-4 0 0,4 2 15 0 0,-1-1 11 0 0,0 0 0 0 0,1 0 0 0 0,-1 0 1 0 0,0-1-1 0 0,1 0 0 0 0,-1-1 0 0 0,6 1-26 0 0,-2-2-31 0 0,2 0-48 0 0,2 1-42 0 0,-12 0 78 0 0,1 0-1 0 0,0 0 1 0 0,-1 0 0 0 0,1 1 0 0 0,-1-1 0 0 0,1 1 0 0 0,-1 0 0 0 0,2 0 43 0 0,20 12-328 0 0,-9-4 134 0 0,-6-4 94 0 0,4 0-92 0 0,-9 2 69 0 0,0-3 62 0 0,3-2 39 0 0,-6-2 21 0 0,-1 0 1 0 0,0 0-1 0 0,0 0 0 0 0,0 0 0 0 0,0 0 0 0 0,0 0 0 0 0,0 0 0 0 0,0 0 0 0 0,0 0 0 0 0,0 0 0 0 0,0 0 0 0 0,0 0 0 0 0,1 0 0 0 0,-1 0 0 0 0,0 0 0 0 0,0 0 1 0 0,0 0-1 0 0,0 0 0 0 0,0 0 0 0 0,0 0 0 0 0,0 0 0 0 0,0 0 0 0 0,0 0 0 0 0,0 0 0 0 0,1 0 0 0 0,-1 0 0 0 0,0 0 0 0 0,0 0 0 0 0,0 0 0 0 0,0 0 0 0 0,0 0 0 0 0,0 1 1 0 0,0-1-1 0 0,0 0 0 0 0,0 0 0 0 0,0 0 0 0 0,0 0 0 0 0,0 0 0 0 0,0 0 0 0 0,0 0 0 0 0,0 0 0 0 0,0 0 0 0 0,0 0 0 0 0,0 0 0 0 0,0 1 0 0 0,0-1 0 0 0,0 0 1 0 0,0 0-1 0 0,0 0 0 0 0,0 0 0 0 0,0 0 0 0 0,0 0 0 0 0,0 0 0 0 0,0 0 0 0 0,0 0 0 0 0,0 0 0 0 0,0 1 1 0 0,3 12-13 0 0,-1-10 15 0 0,-1 1 1 0 0,1-1-1 0 0,0 1 1 0 0,-1 0 0 0 0,0-1-1 0 0,0 1 1 0 0,0 1-3 0 0,-1-4 3 0 0,0-1-1 0 0,0 1 1 0 0,0-1 0 0 0,0 1-1 0 0,0-1 1 0 0,0 1 0 0 0,0-1 0 0 0,0 0-1 0 0,-1 1 1 0 0,1-1 0 0 0,0 1 0 0 0,0-1-1 0 0,0 0 1 0 0,-1 1 0 0 0,1-1 0 0 0,0 1-1 0 0,0-1 1 0 0,-1 0 0 0 0,1 1-1 0 0,0-1 1 0 0,-1 0 0 0 0,1 0 0 0 0,0 1-1 0 0,-1-1 1 0 0,1 0-3 0 0,-6 7 67 0 0,3 9 87 0 0,3-16-143 0 0,0 1 0 0 0,0 0 0 0 0,0 0 0 0 0,0 0 0 0 0,0 0 0 0 0,0 0 0 0 0,0-1 0 0 0,0 1 0 0 0,0 0 0 0 0,-1 0 0 0 0,1 0 0 0 0,0-1 0 0 0,-1 1 0 0 0,1 0 0 0 0,-1 0-11 0 0,-5 3 106 0 0,5-3-99 0 0,1-1 1 0 0,0 0 0 0 0,-1 0-1 0 0,1 1 1 0 0,-1-1 0 0 0,1 0-1 0 0,0 1 1 0 0,-1-1 0 0 0,1 0-1 0 0,-1 1 1 0 0,1-1 0 0 0,0 0 0 0 0,0 1-1 0 0,-1-1 1 0 0,1 1 0 0 0,0-1-1 0 0,0 1 1 0 0,-1-1 0 0 0,1 1-1 0 0,0-1 1 0 0,0 1 0 0 0,0-1-1 0 0,0 1 1 0 0,0-1 0 0 0,0 1 0 0 0,0-1-1 0 0,0 1 1 0 0,0-1 0 0 0,0 1-1 0 0,0-1 1 0 0,0 1 0 0 0,0-1-8 0 0,0 15 187 0 0,1 11 64 0 0,-4-6-100 0 0,-4-8-35 0 0,7-10-98 0 0,-1-1 0 0 0,0 1-1 0 0,0-1 1 0 0,0 1-1 0 0,1-1 1 0 0,-1 1 0 0 0,1 0-1 0 0,-1-1 1 0 0,1 1-1 0 0,0 0 1 0 0,0-1 0 0 0,0 1-1 0 0,-1 0 1 0 0,2 0-18 0 0,-1-2 0 0 0,0 4 35 0 0,0 0 0 0 0,-1-1 0 0 0,1 1 0 0 0,-1 0 1 0 0,0 3-36 0 0,-2 0 47 0 0,3-6-36 0 0,-1 0-1 0 0,1 0 0 0 0,0 0 0 0 0,-1 0 0 0 0,1 0 0 0 0,0 0 0 0 0,0 0 0 0 0,0 0 0 0 0,0 0 0 0 0,-1 0 0 0 0,1 0 0 0 0,0 0 0 0 0,1 0 0 0 0,-1 0 0 0 0,0 0 0 0 0,0 0 0 0 0,0-1 1 0 0,1 1-1 0 0,-1 0 0 0 0,0 0 0 0 0,1 0 0 0 0,-1 0-10 0 0,3 7 32 0 0,1 20 81 0 0,-5 25 115 0 0,1-29-118 0 0,1-6-11 0 0,5-2-30 0 0,1 0 0 0 0,-6 2 30 0 0,-1-15-88 0 0,0-1 1 0 0,0 1 0 0 0,0-1 0 0 0,0 0 0 0 0,1 1-1 0 0,-1-1 1 0 0,1 0 0 0 0,-1 1 0 0 0,1-1 0 0 0,0 0-1 0 0,0 0 1 0 0,0 1 0 0 0,0-1 0 0 0,0 0-1 0 0,0 0 1 0 0,1 0 0 0 0,-1 0 0 0 0,1 0 0 0 0,0 0-12 0 0,1 2 35 0 0,0 0 1 0 0,0 0-1 0 0,0 0 1 0 0,-1 0 0 0 0,1 1-36 0 0,-1 0 36 0 0,1-1 1 0 0,0 0 0 0 0,0 1 0 0 0,0-1-1 0 0,1 0-36 0 0,-3-3 11 0 0,0 1 0 0 0,0-1 0 0 0,1 0 0 0 0,-1 0 0 0 0,0 0 0 0 0,1-1 0 0 0,-1 1 0 0 0,1 0 1 0 0,-1-1-1 0 0,1 1 0 0 0,0 0 0 0 0,-1-1 0 0 0,1 0 0 0 0,-1 1 0 0 0,1-1 0 0 0,0 0 0 0 0,-1 0 0 0 0,1 0-11 0 0,54 0 490 0 0,-36 0-356 0 0,-17 0-108 0 0,-1 0 1 0 0,0 0-1 0 0,0-1 1 0 0,0 1-1 0 0,0-1 1 0 0,0 1-1 0 0,0-1 1 0 0,0 0-1 0 0,0 0 1 0 0,0 0-1 0 0,0 0 1 0 0,0 0-1 0 0,0 0 1 0 0,0-1-27 0 0,21-21 378 0 0,-11 10-159 0 0,0 2-13 0 0,-8 8-160 0 0,0 0 1 0 0,-1 0-1 0 0,0 0 1 0 0,0-1 0 0 0,0 1-1 0 0,0-1 1 0 0,0 0-1 0 0,-1 1 1 0 0,0-1 0 0 0,1-1-47 0 0,2-21 192 0 0,6 5-14 0 0,-6-6-55 0 0,0 12-56 0 0,-3 12-54 0 0,-1 0 0 0 0,0-1 1 0 0,0 1-1 0 0,0-1 0 0 0,0 1 1 0 0,-1-1-1 0 0,1 1 0 0 0,-1-1 1 0 0,0 0-14 0 0,0-3 22 0 0,-1 0 0 0 0,0 0 1 0 0,0-1-1 0 0,-1 1 1 0 0,0 0-1 0 0,-2-5-22 0 0,2 7 7 0 0,1 2-2 0 0,0 1 0 0 0,1 0 0 0 0,-1-1 0 0 0,1 1 0 0 0,-1-1 0 0 0,1 1-1 0 0,0-1 1 0 0,0 1 0 0 0,0-1 0 0 0,0 1 0 0 0,0-1 0 0 0,1-1-5 0 0,0 1 9 0 0,-1 1-1 0 0,0-1 0 0 0,1 1 1 0 0,-1-1-1 0 0,0 1 1 0 0,0-1-1 0 0,-1 1 0 0 0,1-1 1 0 0,0 1-1 0 0,-1-1 0 0 0,0 1 1 0 0,0-3-9 0 0,-6-10 6 0 0,-1-1 0 0 0,0 1 1 0 0,-1 0-1 0 0,0 0 0 0 0,-5-4-6 0 0,-8-12-58 0 0,7 8-50 0 0,-4-1-64 0 0,-3 0-92 0 0,10 13 88 0 0,-1 1-34 0 0,-1 1 83 0 0,-2 0-94 0 0,-3-3-134 0 0,-8-3-272 0 0,24 14 574 0 0,0 0-59 0 0,0-1-54 0 0,0 1-52 0 0,1 0-47 0 0,-1-1-44 0 0,1 1-40 0 0,-1 0-37 0 0,1 0-84 0 0,-1-1-38 0 0,-2 0-596 0 0,-1 0-439 0 0,-4 1-868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8:58.7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1 9408 0 0,'0'0'273'0'0,"0"0"-5"0"0,0 0-111 0 0,0 0-49 0 0,0 0 111 0 0,0 2 198 0 0,2 7-108 0 0,4 3 40 0 0,0 1 18 0 0,-4-4-24 0 0,-5-2 159 0 0,1-3-392 0 0,-3 7 104 0 0,2-2-38 0 0,1 0 26 0 0,1 0 73 0 0,1 0-94 0 0,-2-2-53 0 0,0 1-25 0 0,-3 3-3 0 0,1-1 17 0 0,0 1 33 0 0,2-2-41 0 0,-1-1-16 0 0,-1 3 4 0 0,1-2-23 0 0,0 4 38 0 0,3 3-25 0 0,-2 2-17 0 0,0-14-45 0 0,1 0-1 0 0,-1 0 0 0 0,-1 0 0 0 0,1 0 1 0 0,-2 1-25 0 0,2-2 10 0 0,0 0 0 0 0,1 0 0 0 0,-1 0 0 0 0,1 0 0 0 0,-1 0 0 0 0,1 0 0 0 0,0 1-10 0 0,-2 9 14 0 0,3-11-10 0 0,-1 1 0 0 0,1-1 0 0 0,-1 0 1 0 0,1 1-1 0 0,-1-1 0 0 0,0 0 0 0 0,0 0 1 0 0,0 0-1 0 0,0 0 0 0 0,0 0 0 0 0,0 0 1 0 0,-1 0-1 0 0,1 0 0 0 0,-1 0 1 0 0,0 0-5 0 0,-1 2 41 0 0,0 0-105 0 0,0 0-96 0 0,1 0-89 0 0,1 0-82 0 0,0 0-75 0 0,0 0-67 0 0,0 0-60 0 0,0 2-433 0 0,-1 1-104 0 0,-2 1-792 0 0,-5 2-1069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01.1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5848 0 0,'0'0'168'0'0,"0"3"-3"0"0,0 39 860 0 0,0-26-311 0 0,2-11-124 0 0,4 2-333 0 0,-3 0 46 0 0,0 4 106 0 0,-2 9 256 0 0,0-13-426 0 0,1-1-36 0 0,4 4 122 0 0,-2-2-112 0 0,2 3 102 0 0,-1-1-59 0 0,0 1 25 0 0,1 20 557 0 0,0-20-588 0 0,0-2-78 0 0,-4-6-113 0 0,0 0 0 0 0,0 0 0 0 0,0 0 0 0 0,0 0 0 0 0,-1 0 0 0 0,1 1-59 0 0,1 6 180 0 0,-3 2 70 0 0,2-1-19 0 0,3-2-61 0 0,2 5 7 0 0,-6 2-13 0 0,-1-2-23 0 0,4 0 72 0 0,9 3-11 0 0,0-1-23 0 0,-10-1-20 0 0,-1 0-11 0 0,-1-14-139 0 0,-1 0-1 0 0,1 0 1 0 0,0 0 0 0 0,-1 0-1 0 0,1 0 1 0 0,0 0-1 0 0,-1-1 1 0 0,1 1-1 0 0,0 0 1 0 0,0 0 0 0 0,0 0-1 0 0,0-1 1 0 0,0 1-1 0 0,0 0 1 0 0,1 0-9 0 0,4 2 42 0 0,-5-3-38 0 0,-1 0 1 0 0,1 0-1 0 0,-1 0 0 0 0,0 0 0 0 0,1 0 0 0 0,-1 1 1 0 0,1-1-1 0 0,-1 0 0 0 0,1 0 0 0 0,-1 1 1 0 0,0-1-1 0 0,1 0 0 0 0,-1 0 0 0 0,0 1 1 0 0,1-1-1 0 0,-1 0 0 0 0,0 1 0 0 0,1-1 1 0 0,-1 1-1 0 0,0-1 0 0 0,0 0 0 0 0,1 1 0 0 0,-1-1 1 0 0,0 1-1 0 0,0-1 0 0 0,0 1 0 0 0,0-1 1 0 0,0 1-1 0 0,0-1 0 0 0,0 1 0 0 0,1-1 1 0 0,-1 0-1 0 0,0 1 0 0 0,-1-1 0 0 0,1 1 1 0 0,0-1-5 0 0,3 6 101 0 0,-3-6-9 0 0,1 1-44 0 0,0-1-41 0 0,0 1-53 0 0,1 0-90 0 0,-1 1 87 0 0,1-1 80 0 0,-1 0 102 0 0,0 0 77 0 0,0 1 110 0 0,0-2-112 0 0,-1 1 34 0 0,1 0 38 0 0,-1 0 38 0 0,3-4-134 0 0,7-10-10 0 0,-4 0-46 0 0,0 9-61 0 0,-1 0 5 0 0,-3-9-1 0 0,-3 4-34 0 0,1 6-26 0 0,-1 0 0 0 0,1 0 0 0 0,0 0 0 0 0,0 0 0 0 0,0 0 0 0 0,1 0 0 0 0,-1 0 0 0 0,1 1 0 0 0,-1-1 0 0 0,1 0 0 0 0,0-1-11 0 0,4-4 10 0 0,-4 7-5 0 0,0-1 0 0 0,0 1 0 0 0,0 0 1 0 0,0-1-1 0 0,-1 0 0 0 0,1 1 1 0 0,-1-1-1 0 0,1 1 0 0 0,-1-1 1 0 0,1 1-1 0 0,-1-1 0 0 0,0 0 0 0 0,0 1 1 0 0,0-1-6 0 0,0-43 68 0 0,0 43-67 0 0,0 0-1 0 0,1 0 1 0 0,-1 1 0 0 0,0-1 0 0 0,0 0 0 0 0,1 0 0 0 0,-1 1-1 0 0,1-1 1 0 0,0 0 0 0 0,-1 1 0 0 0,1-1 0 0 0,0 0 0 0 0,0 1-1 0 0,0-1 0 0 0,0 0 0 0 0,0 1 0 0 0,0-1 0 0 0,0 0 0 0 0,0 1 0 0 0,0-1 0 0 0,-1 0 0 0 0,1 1 0 0 0,-1-1 0 0 0,1 0 0 0 0,-1 0 0 0 0,0 1 0 0 0,0-1-1 0 0,0 0 1 0 0,0-1 0 0 0,5-23 0 0 0,-2 18 0 0 0,-1 0 0 0 0,0 1 0 0 0,0-1 0 0 0,-1 0 0 0 0,0 0 0 0 0,-1 4 0 0 0,1 1 0 0 0,-1 0 0 0 0,1-1 0 0 0,0 1 0 0 0,0 0 0 0 0,0 0 0 0 0,1 0 0 0 0,-1-1 0 0 0,1 1 0 0 0,-1 1 0 0 0,1-1 0 0 0,0 0 0 0 0,1-1 0 0 0,8-14 0 0 0,-8 10 1 0 0,0 1-1 0 0,0 0 0 0 0,1 0 0 0 0,2-3 0 0 0,6-15-19 0 0,-5 10-69 0 0,-5 11 64 0 0,0 0 0 0 0,1 1 0 0 0,-1-1 0 0 0,1 0 0 0 0,3-3 24 0 0,1 1-75 0 0,0-1-43 0 0,-1 1-7 0 0,-1 1-39 0 0,1-2 38 0 0,-3 2-14 0 0,0 0-40 0 0,-1 0-82 0 0,0 2-23 0 0,0-1-77 0 0,0 1-91 0 0,0 0-99 0 0,0 0-112 0 0,0 0-123 0 0,0 2 345 0 0,-1 0-36 0 0,0 0-36 0 0,1 0-38 0 0,4-1-1532 0 0,4 1-1174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03.4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34 10712 0 0,'0'0'241'0'0,"0"0"38"0"0,-2 3 11 0 0,-9 10-28 0 0,9-7-202 0 0,-1 1-27 0 0,-4-3-23 0 0,7-4-10 0 0,-1 1 0 0 0,1-1 0 0 0,0 0 0 0 0,-1 0 0 0 0,1 1 0 0 0,-1-1 0 0 0,1 0 0 0 0,0 1 0 0 0,-1-1 0 0 0,1 0 0 0 0,0 1 0 0 0,-1-1 0 0 0,1 1 0 0 0,0-1 0 0 0,0 1 0 0 0,-1-1 0 0 0,1 0 0 0 0,0 1 0 0 0,0-1 0 0 0,0 1 0 0 0,0-1 1 0 0,-1 1-1 0 0,1-1 0 0 0,0 1 0 0 0,0-1 0 0 0,0 1 0 0 0,0-1 0 0 0,0 1 0 0 0,0-1 0 0 0,0 1 0 0 0,1-1 0 0 0,-1 1 0 0 0,2 13 40 0 0,4-4 104 0 0,-1 0 104 0 0,-2 4 106 0 0,-2-4-78 0 0,3-2-42 0 0,-3-7-199 0 0,0 0 1 0 0,-1 1 0 0 0,1-1-1 0 0,-1 0 1 0 0,1 1-1 0 0,-1-1 1 0 0,0 1-1 0 0,1-1 1 0 0,-1 1 0 0 0,0 0-36 0 0,-4 11 194 0 0,0-3-64 0 0,2-2-14 0 0,2-1 11 0 0,2 2 38 0 0,1-1-85 0 0,1 3 76 0 0,-1 1 53 0 0,-1 3 60 0 0,-1 2 63 0 0,0-10-232 0 0,0 0 0 0 0,0 0 1 0 0,0 0-1 0 0,1 0 0 0 0,1 2-100 0 0,1 8 173 0 0,2 12 149 0 0,-1-14-132 0 0,-3-12-151 0 0,-1 1 0 0 0,0-1 0 0 0,0 0 0 0 0,0 1 0 0 0,0-1 0 0 0,-1 0 0 0 0,1 1-1 0 0,-1 1-38 0 0,0 29 454 0 0,0-2-61 0 0,0-31-372 0 0,0 1 0 0 0,0-1 0 0 0,0 1 0 0 0,1-1 0 0 0,-1 1 0 0 0,0 0 0 0 0,1-1 0 0 0,-1 0 0 0 0,1 1 0 0 0,0 0-21 0 0,8 10 145 0 0,-6-10-36 0 0,-3-2-21 0 0,0 0-7 0 0,2 0 2 0 0,9 0 10 0 0,-9 0 3 0 0,-2 0 0 0 0,3-2-5 0 0,-1 0-82 0 0,-1 0 0 0 0,0 0 1 0 0,1 0-1 0 0,-1-1 0 0 0,0 1 0 0 0,0 0 0 0 0,0 0 0 0 0,-1-1 1 0 0,1 1-1 0 0,0 0 0 0 0,-1-3-9 0 0,4-9 32 0 0,1-1 12 0 0,-3 12-36 0 0,-1 0 0 0 0,0-1 0 0 0,0 1 1 0 0,0 0-1 0 0,0-1 0 0 0,-1 0 0 0 0,1 1 1 0 0,-1-1-1 0 0,0 1-8 0 0,1-7 9 0 0,0 1 1 0 0,1-1 0 0 0,0 1 0 0 0,1 0-1 0 0,0 0 1 0 0,0 0 0 0 0,1 0-1 0 0,2-3-9 0 0,-1 1 17 0 0,-1 0 0 0 0,1 0 0 0 0,1-10-17 0 0,-1-8 9 0 0,-4 22-9 0 0,0 0 0 0 0,0 0 0 0 0,0 0 1 0 0,1 1-1 0 0,1-1 0 0 0,-1 0 0 0 0,1 1 0 0 0,0 0 0 0 0,0-1 0 0 0,1 1 0 0 0,4-5 0 0 0,18-20 0 0 0,-22 24 0 0 0,1 1 0 0 0,0 0 0 0 0,0 1 0 0 0,0-1 0 0 0,1 1 0 0 0,0 0 0 0 0,5-3 0 0 0,-4 4 0 0 0,-1-1 0 0 0,0-1 0 0 0,0 1 0 0 0,-1-1 0 0 0,3-2 0 0 0,1-2 0 0 0,-7 8 0 0 0,0 0 0 0 0,0 0 0 0 0,-1 1 0 0 0,1-1 0 0 0,0 1 0 0 0,0 0 0 0 0,0 0 0 0 0,1 0 0 0 0,-1 0 0 0 0,0 0 0 0 0,0 0 0 0 0,1 0 0 0 0,-1 1 0 0 0,0-1 0 0 0,2 0 0 0 0,9-2 0 0 0,-1-3 1 0 0,-10 5-2 0 0,-1 0 0 0 0,1 1 0 0 0,-1-1 0 0 0,1 0 1 0 0,-1 1-1 0 0,1-1 0 0 0,0 1 0 0 0,-1-1 1 0 0,1 1-1 0 0,0 0 0 0 0,-1-1 0 0 0,1 1 1 0 0,0 0-1 0 0,0 0 1 0 0,6 0-15 0 0,-5-1 12 0 0,0 1-1 0 0,0 0 1 0 0,0 0-1 0 0,0 0 1 0 0,0 0-1 0 0,0 0 1 0 0,0 1-1 0 0,0-1 0 0 0,0 1 1 0 0,0 0-1 0 0,0 0 4 0 0,5 3 0 0 0,18 8 0 0 0,-6-4 7 0 0,12 13-39 0 0,-28-18 28 0 0,0 0 0 0 0,0 0-1 0 0,-1 1 1 0 0,1-1 0 0 0,-1 1 0 0 0,0 0-1 0 0,0-1 1 0 0,0 1 0 0 0,-1 0 0 0 0,1 1-1 0 0,-1-1 5 0 0,3 13 0 0 0,8 16 0 0 0,-10-28 0 0 0,-1 0 0 0 0,0 1 0 0 0,0-1 0 0 0,0 0 0 0 0,-1 1 0 0 0,1-1 0 0 0,-1 1 0 0 0,-1 0 0 0 0,1-1 0 0 0,-1 4 0 0 0,0-1 0 0 0,1 0-1 0 0,0 0 1 0 0,1-1-1 0 0,0 1 1 0 0,0 1 0 0 0,0-2-10 0 0,0 1-1 0 0,-1 0 1 0 0,1-1 0 0 0,-2 1 0 0 0,1 1 10 0 0,-1 29-57 0 0,0 19-129 0 0,2-44 102 0 0,4-3-46 0 0,-1 1-61 0 0,-2 2-76 0 0,-3-7 118 0 0,0-3-54 0 0,0-1-80 0 0,0-1 90 0 0,0 0-40 0 0,0 0-43 0 0,0-1-41 0 0,0 1-37 0 0,0-1-34 0 0,0 1-250 0 0,0-1-56 0 0,0 0-815 0 0,0 0-639 0 0,0 0-1218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03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1 9440 0 0,'0'0'216'0'0,"0"0"32"0"0,0 0 9 0 0,-1 0-109 0 0,-1 2-77 0 0,2-2-71 0 0,-4 4 34 0 0,-5 3-24 0 0,-4-2-10 0 0,8 6 37 0 0,-8-6 147 0 0,-19 21 235 0 0,25-22-317 0 0,-7 3 67 0 0,12-6-146 0 0,0 0 0 0 0,0 0 0 0 0,0 1 0 0 0,0-1-1 0 0,1 1 1 0 0,-1-1 0 0 0,0 1 0 0 0,1 0-1 0 0,-1-1 1 0 0,1 1 0 0 0,-1 0 0 0 0,1 0 0 0 0,-1 1-23 0 0,-3 9 141 0 0,1-1-35 0 0,-2 10 18 0 0,0-4-83 0 0,6-15-38 0 0,-1 0 0 0 0,0-1 0 0 0,0 1 0 0 0,0 0 0 0 0,-1 0 0 0 0,1-1 0 0 0,0 1 0 0 0,-1-1 0 0 0,1 1 0 0 0,-1-1-3 0 0,1 1 7 0 0,-1-1-1 0 0,1 1 0 0 0,-1-1 0 0 0,1 1 0 0 0,0-1 0 0 0,0 1 0 0 0,0 0 0 0 0,0 0 1 0 0,0 0-1 0 0,0 0-6 0 0,0 15 21 0 0,0-1 33 0 0,-2-2 44 0 0,1-9-75 0 0,0 0 10 0 0,0 0 0 0 0,1-1 0 0 0,-1 1 0 0 0,1 0 0 0 0,0 0 0 0 0,0 0 0 0 0,1 0 0 0 0,0 0 0 0 0,0 0 0 0 0,0 0 0 0 0,0 0 0 0 0,1 5-33 0 0,6 3 89 0 0,-6-12-75 0 0,-1 0 0 0 0,1 1 0 0 0,0-1 0 0 0,0 1 0 0 0,-1-1 0 0 0,1 1 0 0 0,-1-1 0 0 0,1 1 0 0 0,-1-1 0 0 0,0 1 0 0 0,0 0 1 0 0,0-1-1 0 0,0 1-14 0 0,1-1 14 0 0,-1 1 1 0 0,0 0 0 0 0,0-1-1 0 0,0 1 1 0 0,1 0-1 0 0,-1-1 1 0 0,1 1 0 0 0,0-1-1 0 0,-1 1 1 0 0,1-1 0 0 0,0 1-1 0 0,0-1 1 0 0,0 1 0 0 0,0-1-15 0 0,4 7 55 0 0,-1 3-3 0 0,-3-10-50 0 0,-1 1 1 0 0,0-1-1 0 0,1 0 0 0 0,-1 0 0 0 0,1 0 0 0 0,-1 0 1 0 0,1 0-1 0 0,0 0 0 0 0,-1 0 0 0 0,1 0 0 0 0,0 0 0 0 0,0 0 1 0 0,0-1-1 0 0,-1 1 0 0 0,1 0 0 0 0,0 0 0 0 0,0-1 1 0 0,1 1-3 0 0,11 4 64 0 0,-8 2-42 0 0,-2-2 26 0 0,8-3 38 0 0,0-2 10 0 0,-7 1-70 0 0,-1-1 0 0 0,0 0 0 0 0,0 0 0 0 0,0 0 0 0 0,1 0 0 0 0,-1-1 0 0 0,0 1 0 0 0,0-1 0 0 0,0 0 0 0 0,1 0-26 0 0,11-7 141 0 0,-6 2-11 0 0,-1 1 1 0 0,1-1-1 0 0,1-2-130 0 0,2-4 109 0 0,1-1-1 0 0,25-26 170 0 0,-23 19-170 0 0,-5 0-37 0 0,0-2 41 0 0,-9 20-98 0 0,0 0-1 0 0,1 0 1 0 0,-2 0 0 0 0,1 0 0 0 0,0 0 0 0 0,0 0 0 0 0,-1-1 0 0 0,1 1-1 0 0,-1 0 1 0 0,0 0 0 0 0,1-3-14 0 0,1-13 82 0 0,7-2-20 0 0,-7 16-44 0 0,0-6 62 0 0,-2 3-48 0 0,-1-24 21 0 0,5 11 22 0 0,7 7-43 0 0,-9 7 32 0 0,-2-7-48 0 0,0 3-27 0 0,0 18-45 0 0,3-3-8 0 0,-3-4 61 0 0,2 0 2 0 0,-1 0 0 0 0,0 0 0 0 0,0 0 0 0 0,0 0 0 0 0,0 1 0 0 0,0-1-1 0 0,0 0 1 0 0,-1 1 0 0 0,1-1 0 0 0,0 1 0 0 0,-1-1 0 0 0,1 1 0 0 0,-1-1-1 0 0,0 1 1 0 0,1 0 0 0 0,-1-1 0 0 0,0 1 0 0 0,0-1 0 0 0,0 1 0 0 0,0 1 1 0 0,0-1-7 0 0,0 1 0 0 0,0 0 0 0 0,0 0 0 0 0,1 0 0 0 0,-1 0 0 0 0,1-1 1 0 0,0 2 6 0 0,9 7-12 0 0,-9-10 11 0 0,-1 0 1 0 0,0 0 0 0 0,1 1 0 0 0,-1-1 0 0 0,0 0 0 0 0,0 1 0 0 0,0-1 0 0 0,0 0 0 0 0,0 0 0 0 0,0 2 0 0 0,0 0 2 0 0,0 0 0 0 0,0 1-1 0 0,0-1 1 0 0,0 0 0 0 0,1 0 0 0 0,-1 0 0 0 0,1 0 0 0 0,0 1-2 0 0,7 17 54 0 0,8 31 109 0 0,-12-34-138 0 0,-3-1-33 0 0,-1-12 8 0 0,0-1 0 0 0,1 1 0 0 0,-1 0 0 0 0,1-1 0 0 0,0 1 0 0 0,0-1 0 0 0,0 1 0 0 0,1-1 0 0 0,-1 1 0 0 0,1-1 0 0 0,0 0 0 0 0,2 3 0 0 0,0-1 0 0 0,-1 0 0 0 0,0 1 0 0 0,0 0 0 0 0,0 0 0 0 0,-1 0 0 0 0,0 0 0 0 0,-1 0 0 0 0,1 0 0 0 0,7 26 0 0 0,-3-16-1 0 0,-1 0 0 0 0,1 11 1 0 0,8 21 19 0 0,-4-23 109 0 0,-2 1 0 0 0,1 8-128 0 0,-7-26 27 0 0,-1-4 10 0 0,0 1 1 0 0,0-1 0 0 0,-1 1 0 0 0,0 4-38 0 0,2 24 166 0 0,3-16-91 0 0,2 15 69 0 0,-5-8-3 0 0,-2 1 44 0 0,1-15-78 0 0,-1 0-1 0 0,0-1 1 0 0,-1 1 0 0 0,0 0-1 0 0,-1 4-106 0 0,-9 16 227 0 0,7-13-141 0 0,3-10-56 0 0,-1-1 0 0 0,0 1 0 0 0,-1-1 0 0 0,1 0 0 0 0,-2 1-30 0 0,-23 46 137 0 0,2-7 50 0 0,-18 23-187 0 0,41-66-6 0 0,-1-1 0 0 0,1 1 0 0 0,-1-1 0 0 0,0 0 0 0 0,0 0 0 0 0,0 0 0 0 0,-1 0 0 0 0,1 0 0 0 0,-1-1 0 0 0,1 0 0 0 0,-1 1 6 0 0,-4 0-34 0 0,0 0-1 0 0,0 0 0 0 0,0-1 1 0 0,-5 1 34 0 0,1 0-37 0 0,-1 2-62 0 0,2 0-3 0 0,2-3-5 0 0,0-2-19 0 0,-2-2-43 0 0,0 0 55 0 0,6 1 42 0 0,-1 0-57 0 0,0-1-74 0 0,0 1-28 0 0,1 0-74 0 0,-1 0-86 0 0,1 0-100 0 0,-1 0-111 0 0,0-1-123 0 0,3 2 312 0 0,0-1-36 0 0,0 0-36 0 0,0 1-39 0 0,-8-4-1444 0 0,-7-5-1112 0 0,16 8 2768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04.1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0 12552 0 0,'-3'3'281'0'0,"-7"7"40"0"0,3-5 3 0 0,5-7-106 0 0,-1 1-154 0 0,0 1-98 0 0,-4 4-114 0 0,3 0 26 0 0,-2 2-36 0 0,5-5-42 0 0,1-1-34 0 0,-1 1-328 0 0,1-1 72 0 0,-1 1-47 0 0,1-1-640 0 0,0 0-507 0 0,0 0-962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01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300 332 6072 0 0,'0'10'89'0'0,"0"-8"-17"0"0,0 1 56 0 0,-2-3 40 0 0,-10 0-46 0 0,-4 0-71 0 0,12 0-49 0 0,4 0-2 0 0,-4 0 0 0 0,0 0 0 0 0,1 1 0 0 0,-1-1 0 0 0,0 1 0 0 0,-3 0 0 0 0,0 2 21 0 0,1 0 43 0 0,-3 2 134 0 0,-3-3 124 0 0,-17-2 1033 0 0,26 0-695 0 0,-2 3-150 0 0,-5 1-319 0 0,-4 1 85 0 0,-2-2 91 0 0,-2-2 97 0 0,17-1-443 0 0,1 0 0 0 0,-1 0 0 0 0,0 0 0 0 0,0 0 0 0 0,1 0 0 0 0,-1 1 0 0 0,0-1 0 0 0,0 0 0 0 0,1 0 0 0 0,-1 1 0 0 0,0-1 0 0 0,1 0 0 0 0,-1 1 0 0 0,0-1 0 0 0,1 1 0 0 0,-1-1 0 0 0,0 1-21 0 0,-6 10 288 0 0,-4 5-33 0 0,5-10-138 0 0,-11 10 246 0 0,13-11-300 0 0,2-1-64 0 0,-3 6 78 0 0,4-7-61 0 0,0-1-1 0 0,0 0 1 0 0,0 1 0 0 0,-1-1-1 0 0,1 0 1 0 0,-1 0-1 0 0,1 0 1 0 0,-1 0 0 0 0,0 0-16 0 0,1-1 5 0 0,0 0 0 0 0,0 0 0 0 0,0 0 0 0 0,0 1 0 0 0,0-1 0 0 0,0 0 0 0 0,0 1 0 0 0,0-1 0 0 0,0 1 0 0 0,0-1 0 0 0,1 1 0 0 0,-1-1 0 0 0,1 1 0 0 0,-1-1 1 0 0,1 1-1 0 0,0 0 0 0 0,0-1 0 0 0,-1 1 0 0 0,1-1 0 0 0,0 1 0 0 0,1 1-5 0 0,-1 1 6 0 0,0 0 1 0 0,-1 0-1 0 0,1 0 1 0 0,-1-1 0 0 0,0 1-1 0 0,1 0 1 0 0,-2 1-7 0 0,-3 6 26 0 0,4-8-14 0 0,0 0-1 0 0,-1 0 1 0 0,1 0 0 0 0,0 0 0 0 0,1 0-1 0 0,-1 0 1 0 0,0 1 0 0 0,1-1 0 0 0,0 0 0 0 0,0 3-12 0 0,0 67 144 0 0,0-71-141 0 0,0 0 1 0 0,0-1 0 0 0,0 1 0 0 0,0 0-1 0 0,1-1 1 0 0,-1 1 0 0 0,0 0-1 0 0,1-1 1 0 0,0 1 0 0 0,-1-1 0 0 0,1 1-1 0 0,0-1 1 0 0,0 1 0 0 0,0 0-4 0 0,5 10 37 0 0,-5 6-20 0 0,0-2 10 0 0,2-3 26 0 0,11 12 37 0 0,-2-5 18 0 0,-8-13-58 0 0,-2-3-20 0 0,-1 0-1 0 0,1 0 0 0 0,1-1 0 0 0,-1 1 1 0 0,1-1-1 0 0,-1 1 0 0 0,1-1-29 0 0,10 6 115 0 0,-3-4 2 0 0,-8-4-91 0 0,1 0-1 0 0,-1 0 1 0 0,0 0 0 0 0,0 0 0 0 0,0 1 0 0 0,0-1 0 0 0,0 1 0 0 0,0-1 0 0 0,0 1-26 0 0,-1 0 16 0 0,1-1 0 0 0,-1 0 1 0 0,1 0-1 0 0,-1 1 0 0 0,1-1 1 0 0,-1 0-1 0 0,1 0 1 0 0,-1-1-1 0 0,1 1 0 0 0,0 0 1 0 0,0 0-1 0 0,-1-1 0 0 0,1 1 1 0 0,0-1-1 0 0,0 0 1 0 0,0 1-1 0 0,-1-1 0 0 0,1 0 1 0 0,0 0-1 0 0,0 0 0 0 0,0 0 1 0 0,0-1-1 0 0,0 1 1 0 0,-1 0-1 0 0,1-1-16 0 0,0 0 13 0 0,0 1 0 0 0,-1-1 1 0 0,1 0-1 0 0,0 0 0 0 0,-1 0 0 0 0,1 0 0 0 0,-1 0 0 0 0,0 0 1 0 0,2-1-14 0 0,-1 0 117 0 0,1 0-35 0 0,4 1 38 0 0,-1 1-2 0 0,-2-3-29 0 0,0 1 0 0 0,-1-1 0 0 0,1 0 0 0 0,-1 0 0 0 0,1 0 0 0 0,-1 0 0 0 0,0-1 0 0 0,1-1-89 0 0,9-13 340 0 0,-1 0-59 0 0,-6 9-156 0 0,4-6 144 0 0,-1 1-61 0 0,4-4 67 0 0,-7 6-73 0 0,-1 1-45 0 0,0-14 60 0 0,-4 11-81 0 0,-1 0 1 0 0,-1-10-137 0 0,0-8 230 0 0,1 10-169 0 0,-1 17-52 0 0,1 0 0 0 0,-1 0-1 0 0,0 1 1 0 0,0-1 0 0 0,0 1-1 0 0,-1-1 1 0 0,1 1 0 0 0,-1-1-1 0 0,0 1 1 0 0,-1-1-9 0 0,-10-17 14 0 0,5 7-36 0 0,-3 2-37 0 0,-2-1-4 0 0,1 2-19 0 0,4 3-18 0 0,0 3-28 0 0,-1-1-53 0 0,2 3 69 0 0,-2-3-64 0 0,3 2 18 0 0,1-2-31 0 0,1-1-78 0 0,0 3 149 0 0,0 1-74 0 0,-3-1-110 0 0,-4-1-239 0 0,0 1-55 0 0,6 1 247 0 0,2 1-512 0 0</inkml:trace>
  <inkml:trace contextRef="#ctx0" brushRef="#br0" timeOffset="389.56">474 0 6592 0 0,'0'0'149'0'0,"0"0"23"0"0,0 3 11 0 0,0 10-30 0 0,1-3-103 0 0,1-4 27 0 0,3 2 118 0 0,-2-3-17 0 0,-1 0 41 0 0,0 1 39 0 0,-1 1 37 0 0,1 7 272 0 0,4-4-116 0 0,-1-2-157 0 0,0 2 42 0 0,-1-1-87 0 0,5 4 43 0 0,-7-12-233 0 0,0 1 0 0 0,0 0 0 0 0,-1 0-1 0 0,1 0 1 0 0,-1 0 0 0 0,0 0 0 0 0,1 1-59 0 0,1 12 347 0 0,-2-6-179 0 0,0-2-45 0 0,1 1-19 0 0,3 2 4 0 0,-1 1 16 0 0,0 1 57 0 0,0-2-42 0 0,0 2-12 0 0,3 4 16 0 0,-1 0-1 0 0,-2-5-18 0 0,0 0 11 0 0,0 1 42 0 0,-1-4-60 0 0,1 1 0 0 0,0-1 0 0 0,0 0 1 0 0,5 6-118 0 0,6 9 248 0 0,-9-14-133 0 0,-4-5-73 0 0,0 0 0 0 0,0 0 0 0 0,0 0 0 0 0,0 1 0 0 0,-1-1 0 0 0,0 0 0 0 0,0 1 0 0 0,0-1 0 0 0,0 1 0 0 0,-1 0 0 0 0,1-1 0 0 0,-1 4-42 0 0,-1-5 32 0 0,1 0 0 0 0,1 1 0 0 0,-1-1 0 0 0,0 0 1 0 0,1 0-1 0 0,0 0 0 0 0,-1 0 0 0 0,2 2-32 0 0,9 15 205 0 0,-8-16-167 0 0,-1 0 0 0 0,0 1 0 0 0,0-1 0 0 0,-1 0 0 0 0,1 1 0 0 0,-1 0 0 0 0,0-1 0 0 0,0 1 0 0 0,-1 0 0 0 0,1-1 0 0 0,-1 5-38 0 0,2 6 154 0 0,3-6-42 0 0,1 4-13 0 0,0 13 48 0 0,0-15-67 0 0,-6-10-72 0 0,1 0 0 0 0,-1-1-1 0 0,1 1 1 0 0,-1 0-1 0 0,1-1 1 0 0,-1 1-1 0 0,1 0 1 0 0,-1 0-1 0 0,0 0 1 0 0,1 0 0 0 0,-1-1-1 0 0,0 1 1 0 0,0 0-1 0 0,1 0 1 0 0,-1 0-1 0 0,0 0 1 0 0,0 0-1 0 0,0 0 1 0 0,0 0 0 0 0,0-1-1 0 0,-1 1 1 0 0,1 0-1 0 0,0 0 1 0 0,0 0-1 0 0,0 0 1 0 0,-1 0-8 0 0,-4 6 43 0 0,5-6-39 0 0,-1-1 0 0 0,0 1 0 0 0,1 0 1 0 0,-1 0-1 0 0,1-1 0 0 0,-1 1 0 0 0,1 0 0 0 0,-1 0 0 0 0,1 0 0 0 0,-1 0 0 0 0,1-1 1 0 0,0 1-1 0 0,0 0 0 0 0,-1 0 0 0 0,1 0 0 0 0,0 0 0 0 0,0 0 0 0 0,0 0 0 0 0,0 0 1 0 0,0 0-1 0 0,0 0 0 0 0,0 0 0 0 0,0 0 0 0 0,1 0 0 0 0,-1 0 0 0 0,0 0 0 0 0,1 0-4 0 0,12 15 64 0 0,0-1-10 0 0,-8-2-33 0 0,6-7 22 0 0,-11-6-43 0 0,0 1-1 0 0,1-1 1 0 0,-1 1 0 0 0,0 0 0 0 0,0-1 0 0 0,1 1 0 0 0,-1 0-1 0 0,0-1 1 0 0,0 1 0 0 0,0 0 0 0 0,0-1 0 0 0,0 1 0 0 0,0 0-1 0 0,0-1 1 0 0,0 1 0 0 0,1 2-54 0 0,1-3-45 0 0,-1 0-16 0 0,3 0 62 0 0,-2 0-21 0 0,-1 0-93 0 0,0 0 35 0 0,-1 0-38 0 0,1 0-44 0 0,-1 0-48 0 0,-13 0-416 0 0</inkml:trace>
  <inkml:trace contextRef="#ctx0" brushRef="#br0" timeOffset="1041.97">947 269 7136 0 0,'0'-8'80'0'0,"0"4"144"0"0,0 8-23 0 0,0 4-161 0 0,1 0 91 0 0,1-3-9 0 0,-1-4-23 0 0,3 0-37 0 0,-2-1 16 0 0,0 0 94 0 0,-1 0-35 0 0,0 0 42 0 0,1 0 162 0 0,-2 3 265 0 0,0 7-14 0 0,0-7-68 0 0,3 0-32 0 0,7 10-4 0 0,-7-8-316 0 0,0 0-32 0 0,2 2 57 0 0,0-3-82 0 0,7 3 92 0 0,-11-6-186 0 0,-1-1-11 0 0,1 0-1 0 0,-1 0 1 0 0,0 0 0 0 0,0 0 0 0 0,1 0 0 0 0,-1 0 0 0 0,0 0 0 0 0,0 0 0 0 0,0 0 0 0 0,1 0 0 0 0,-1 0-1 0 0,0 1 1 0 0,0-1 0 0 0,0 0 0 0 0,0 0 0 0 0,1 0 0 0 0,-1 0 0 0 0,0 0 0 0 0,0 1 0 0 0,0-1 0 0 0,0 0 0 0 0,1 0-1 0 0,-1 0 1 0 0,0 0 0 0 0,0 1 0 0 0,0-1 0 0 0,0 0 0 0 0,0 0 0 0 0,0 1 0 0 0,0-1 0 0 0,0 0 0 0 0,0 0-1 0 0,0 0 1 0 0,0 1 0 0 0,0-1-10 0 0,4 13 323 0 0,8 3 30 0 0,4 2-35 0 0,-7 4-73 0 0,-5-11-93 0 0,1 1 91 0 0,4 4 51 0 0,1 0-64 0 0,-2 2-76 0 0,-3 8 8 0 0,1-10-52 0 0,-5-13-87 0 0,0 0 0 0 0,0 1 0 0 0,0-1 0 0 0,0 0 0 0 0,0 1 0 0 0,-1-1 0 0 0,1 1 0 0 0,-1 1-23 0 0,2 13 117 0 0,4-1-38 0 0,0-2 0 0 0,-4 0 32 0 0,-1-1-8 0 0,-1-12-89 0 0,1 1 0 0 0,0 0 0 0 0,-1-1 0 0 0,1 1 0 0 0,1-1 0 0 0,-1 1 0 0 0,0-1 0 0 0,1 1-14 0 0,6 13 153 0 0,5 5-27 0 0,-3-14-18 0 0,-9-7-101 0 0,-1 1-1 0 0,0-1 1 0 0,1 0-1 0 0,-1 0 1 0 0,1 1-1 0 0,-1-1 1 0 0,0 0-1 0 0,1 1 1 0 0,-1-1-1 0 0,0 1 0 0 0,1-1 1 0 0,-1 0-1 0 0,0 1 1 0 0,0-1-1 0 0,1 1 1 0 0,-1-1-1 0 0,0 1 1 0 0,0-1-1 0 0,0 0 0 0 0,0 1 1 0 0,1-1-1 0 0,-1 1 1 0 0,0-1-1 0 0,0 1 1 0 0,0-1-1 0 0,0 1 1 0 0,0-1-1 0 0,0 1 0 0 0,0-1 1 0 0,0 1-1 0 0,-1-1 1 0 0,1 1-7 0 0,0 7 101 0 0,2 9 57 0 0,-1-14-89 0 0,2-1 32 0 0,1-1 45 0 0,2 0 53 0 0,-3 1-57 0 0,7 9-13 0 0,-7-9-8 0 0,-3-2-1 0 0,0 0-4 0 0,0 0-17 0 0,2 0-10 0 0,7-1 0 0 0,-11-3 16 0 0,-1-1-61 0 0,2 0-42 0 0,3-1 14 0 0,7-4 62 0 0,4-6 20 0 0,-13 14-92 0 0,1 1 0 0 0,0-1-1 0 0,-1 0 1 0 0,1 1 0 0 0,-1-1-1 0 0,1 0 1 0 0,-1 0 0 0 0,0 1-1 0 0,0-1 1 0 0,0 0 0 0 0,0 0-1 0 0,0 1 1 0 0,0-1-1 0 0,0 0 1 0 0,-1 0 0 0 0,1 1-1 0 0,-1-1-5 0 0,1 0 6 0 0,-1 0 0 0 0,1 0-1 0 0,0 1 1 0 0,-1-1 0 0 0,1 0-1 0 0,0 0 1 0 0,0 0 0 0 0,0 1-1 0 0,1-1 1 0 0,-1 0 0 0 0,0 0-1 0 0,1 1 1 0 0,-1-1-1 0 0,1 0 1 0 0,-1 0 0 0 0,1 1-1 0 0,0-1-5 0 0,11-17 54 0 0,-10 17-53 0 0,0-1 1 0 0,0 1-1 0 0,-1 0 1 0 0,1-1-1 0 0,-1 1 0 0 0,0-1 1 0 0,0 1-1 0 0,0-1 1 0 0,0 0-1 0 0,0 1 0 0 0,0-1 1 0 0,-1 0-1 0 0,0 0 1 0 0,1 0-1 0 0,-1 1 0 0 0,0-4-1 0 0,1-24 49 0 0,0 26-47 0 0,0-1 1 0 0,-1 1-1 0 0,2 0 1 0 0,-1-1-1 0 0,0 1 1 0 0,1 0-1 0 0,0 0 1 0 0,-1 0-1 0 0,3-1-2 0 0,2-4 16 0 0,-5 8-14 0 0,0 0 1 0 0,0-1-1 0 0,0 1 0 0 0,-1 0 0 0 0,1-1 0 0 0,0 1 1 0 0,0-1-1 0 0,-1 1 0 0 0,1-1 0 0 0,-1 1 0 0 0,1-1 0 0 0,-1 0 1 0 0,0 1-1 0 0,0-1 0 0 0,0 0 0 0 0,1 1 0 0 0,-2-2-2 0 0,1-8 0 0 0,-1 7 0 0 0,1-1 0 0 0,-1 0 0 0 0,1 0 0 0 0,0 1 0 0 0,1-1 0 0 0,-1 0 0 0 0,1 0 0 0 0,0 1 0 0 0,1-4 0 0 0,3 0 0 0 0,-4 7 0 0 0,0 0 0 0 0,0-1 0 0 0,0 1 0 0 0,-1-1 0 0 0,1 1 0 0 0,0-1 0 0 0,-1 1 0 0 0,1-1 0 0 0,-1 0 0 0 0,0 1 0 0 0,1-1 0 0 0,-1 0 0 0 0,0 1 0 0 0,0-1 0 0 0,0-10-5 0 0,0 10-6 0 0,1 0 1 0 0,-1 0-1 0 0,0 0 1 0 0,0 0-1 0 0,1 0 1 0 0,-1 0-1 0 0,1 0 1 0 0,0 0 0 0 0,0 0-1 0 0,-1 0 1 0 0,1 1-1 0 0,0-1 11 0 0,8-9-26 0 0,0 2 5 0 0,-5 2-34 0 0,-2 0-36 0 0,-1-1-57 0 0,-1 6 122 0 0,0 1 0 0 0,0-1 0 0 0,0 1 0 0 0,0-1 0 0 0,1 1 0 0 0,-1-1-1 0 0,0 1 1 0 0,1-1 0 0 0,0 1 0 0 0,-1-1 0 0 0,1 1 0 0 0,0-1 0 0 0,-1 1-1 0 0,1 0 1 0 0,0 0 0 0 0,0-1 0 0 0,0 1 0 0 0,0 0 26 0 0,2-2-106 0 0,1 1 1 0 0,-1 0-1 0 0,0 0 1 0 0,1 0 0 0 0,2-2 105 0 0,10-5-441 0 0,-15 8 387 0 0,0 0-1 0 0,1 0 0 0 0,-1 0 0 0 0,0 0 1 0 0,0 0-1 0 0,0 0 0 0 0,0 0 1 0 0,-1 0-1 0 0,1-1 0 0 0,0 1 55 0 0,1-3-132 0 0,-2 2 14 0 0,0 0-14 0 0,1 0-41 0 0,-1 1-11 0 0,0-1-41 0 0,0 1-49 0 0,0-1-53 0 0,0 0-58 0 0,0 1-55 0 0,0-1-47 0 0,0 1-42 0 0,0-1-153 0 0,0 0-41 0 0,0 0-185 0 0,0-2-499 0 0</inkml:trace>
  <inkml:trace contextRef="#ctx0" brushRef="#br0" timeOffset="1440.16">1641 237 8808 0 0,'-26'0'197'0'0,"21"0"24"0"0,5 3 19 0 0,0 0-104 0 0,0 1-48 0 0,0 18-58 0 0,0-21-31 0 0,0 1 1 0 0,0 0 0 0 0,1-1-1 0 0,-1 1 1 0 0,0-1 0 0 0,1 1-1 0 0,-1 0 1 0 0,1-1 0 0 0,0 1-1 0 0,-1-1 1 0 0,1 1 0 0 0,0-1-1 0 0,0 1 1 0 0,0-1 0 0 0,4 7 69 0 0,11 24 667 0 0,-13-21-443 0 0,-2-3-137 0 0,-1 0-33 0 0,1 7 147 0 0,10-5 201 0 0,-11-8-420 0 0,1 0 0 0 0,-1 0 1 0 0,1 1-1 0 0,-1-1 0 0 0,0 0 0 0 0,1 0 0 0 0,-1 0 0 0 0,-1 1-51 0 0,1 8 250 0 0,0 0 74 0 0,2-1-7 0 0,1-1-72 0 0,2-1-57 0 0,0 0-43 0 0,-4-6-114 0 0,1 0-1 0 0,-1-1 1 0 0,0 1-1 0 0,0 0 1 0 0,0 0 0 0 0,0 0-1 0 0,0 0 1 0 0,-1 0-1 0 0,1 0 1 0 0,0 0 0 0 0,-1 0-1 0 0,1 1-30 0 0,-2-2 31 0 0,1 1 0 0 0,0-1 0 0 0,0 1 1 0 0,-1-1-1 0 0,1 0 0 0 0,-1 1 0 0 0,1-1 0 0 0,-1 0 0 0 0,1 1 0 0 0,-1 0-31 0 0,0-1 40 0 0,0 1 0 0 0,0-1 0 0 0,1 1 0 0 0,-1-1 0 0 0,1 1 0 0 0,-1-1 0 0 0,1 1 0 0 0,-1 0 0 0 0,1-1 0 0 0,0 2-40 0 0,1 19 299 0 0,3-12-170 0 0,7 5 22 0 0,-10-14-143 0 0,0 0 1 0 0,-1 0 0 0 0,1-1 0 0 0,0 1 0 0 0,0 0 0 0 0,-1 0 0 0 0,1 0-1 0 0,0 0 1 0 0,-1 0 0 0 0,1 0 0 0 0,-1 0 0 0 0,1 0 0 0 0,-1 0 0 0 0,0 0-1 0 0,1 1 1 0 0,-1-1 0 0 0,0 1-9 0 0,-5 24 84 0 0,5-25-78 0 0,0 1-1 0 0,1-1 1 0 0,-1 1-1 0 0,0-1 1 0 0,1 1 0 0 0,-1-1-1 0 0,1 0 1 0 0,-1 1-1 0 0,1-1 1 0 0,0 1-6 0 0,0-1 2 0 0,0 1 0 0 0,-1-1 0 0 0,1 1 1 0 0,0-1-1 0 0,-1 1 0 0 0,1 0 0 0 0,-1-1 0 0 0,0 1 0 0 0,0-1 1 0 0,1 2-3 0 0,-2 4 0 0 0,1-6 0 0 0,0 1 0 0 0,0 0 0 0 0,0-1 0 0 0,0 1 0 0 0,0 0 0 0 0,0-1 0 0 0,0 1 0 0 0,1-1 0 0 0,-1 1 0 0 0,1 0 0 0 0,-1-1 0 0 0,1 2 0 0 0,10 2 0 0 0,-6 2-24 0 0,-2-2-111 0 0,5-3-124 0 0,-6-2-230 0 0,-2 0-28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8:59.9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16 127 5208 0 0,'0'1'45'0'0,"0"0"-36"0"0,1 4-42 0 0,-1-1 76 0 0,-1 0 106 0 0,0-3-19 0 0,-1 1 45 0 0,-4 5-126 0 0,2-3 42 0 0,2-2 96 0 0,1-2 218 0 0,1 0 379 0 0,0 0 31 0 0,3 0-30 0 0,1 0-516 0 0,2 0 92 0 0,-3 0 197 0 0,0 3-12 0 0,7 7-18 0 0,-7-7-67 0 0,-3 0-28 0 0,0 1-270 0 0,-1-2-88 0 0,1 0 0 0 0,0 1 0 0 0,0-1 0 0 0,0 0 0 0 0,1 1 0 0 0,-1-1 0 0 0,0 0 0 0 0,1 1 0 0 0,0 1-75 0 0,4 4 179 0 0,2 4 111 0 0,-6-1-53 0 0,1 0 0 0 0,4 2 31 0 0,1-1-27 0 0,-6-1-51 0 0,-1 2 25 0 0,0-1-49 0 0,0 45 380 0 0,1-52-500 0 0,-1 0 1 0 0,1 0 0 0 0,0 1-1 0 0,1-1 1 0 0,1 4-47 0 0,-1-3 40 0 0,-1-1 0 0 0,1 1 1 0 0,-1 0-1 0 0,0 0 0 0 0,0 0 1 0 0,-1 0-41 0 0,0 1 33 0 0,1 1 0 0 0,0-1 0 0 0,1 0 0 0 0,-1 0 0 0 0,1 0 0 0 0,2 6-33 0 0,-2-8 18 0 0,2 16 79 0 0,-5-5-43 0 0,1-6-29 0 0,0 30 41 0 0,0 2-42 0 0,0-41-20 0 0,0 1 0 0 0,0 0 0 0 0,0-1-1 0 0,1 1 1 0 0,-1-1 0 0 0,1 1 0 0 0,-1 0-1 0 0,1-1 1 0 0,0 1 0 0 0,-1-1 0 0 0,1 1-1 0 0,0-1 1 0 0,0 0 0 0 0,0 1-4 0 0,4 6 0 0 0,-5-7 0 0 0,1-1 0 0 0,-1 1 0 0 0,0 0 0 0 0,0-1 0 0 0,0 1 0 0 0,1 0 0 0 0,-1 0 0 0 0,0-1 0 0 0,0 1 0 0 0,0 0 0 0 0,0 0 0 0 0,0-1 0 0 0,0 1 0 0 0,0 0 0 0 0,0-1 0 0 0,-1 1 0 0 0,1 0 0 0 0,0 0 0 0 0,0-1 0 0 0,-1 1 0 0 0,1 0 1 0 0,-6 7-5 0 0,1 1 13 0 0,3 1-32 0 0,2 8-37 0 0,0-16-65 0 0,0-2-147 0 0,0 0-248 0 0,0 0-21 0 0</inkml:trace>
  <inkml:trace contextRef="#ctx0" brushRef="#br0" timeOffset="182.5">205 0 9616 0 0,'0'0'216'0'0,"0"0"32"0"0,0 0 12 0 0,0 0-106 0 0,-2 0-79 0 0,-9 0-8 0 0,8 0 27 0 0,3 0-2 0 0,0 0-85 0 0,0 0-72 0 0,0 0-65 0 0,0 0-96 0 0,0 0-112 0 0,0 0-100 0 0,0 0 55 0 0,0 0-37 0 0,0 0-500 0 0,0 0-398 0 0,0 0-753 0 0</inkml:trace>
  <inkml:trace contextRef="#ctx0" brushRef="#br0" timeOffset="740.26">395 206 6072 0 0,'0'21'192'0'0,"0"-10"-81"0"0,0 2 12 0 0,0 5 53 0 0,1-7-144 0 0,6 1-30 0 0,-2-4-6 0 0,-3-1 11 0 0,1-1 72 0 0,0-3 35 0 0,0-1 32 0 0,-2-2-122 0 0,-1 0 0 0 0,1 0 0 0 0,-1 1 0 0 0,1-1 0 0 0,-1 0 0 0 0,0 1 0 0 0,1-1 0 0 0,-1 0 0 0 0,1 1 0 0 0,-1-1 0 0 0,0 0 0 0 0,0 1 0 0 0,1-1 0 0 0,-1 1 0 0 0,0-1 0 0 0,0 1 0 0 0,1-1 0 0 0,-1 0 0 0 0,0 1 0 0 0,0-1 0 0 0,0 1 0 0 0,0-1 0 0 0,0 1 0 0 0,1-1 0 0 0,-1 1 0 0 0,0-1 0 0 0,0 1 0 0 0,0-1 0 0 0,-1 1 0 0 0,1-1 0 0 0,0 1 0 0 0,0 0-24 0 0,2 10 461 0 0,2-1-97 0 0,2 0-76 0 0,0 0-57 0 0,5 9 205 0 0,-6 18 686 0 0,0-26-894 0 0,2 7 119 0 0,-6-2-16 0 0,0-7-166 0 0,0-2-46 0 0,1 0-21 0 0,2 1-1 0 0,0 1-4 0 0,-1-2-2 0 0,-2 0 20 0 0,-1 2 42 0 0,0 10 196 0 0,0 0-53 0 0,0 42 537 0 0,0-37-416 0 0,-2-18-225 0 0,0-5-141 0 0,-6 5 21 0 0,6-3 14 0 0,0 0 71 0 0,3 0-80 0 0,-1-1-32 0 0,0 3-20 0 0,-1-2-2 0 0,1 0 41 0 0,0-3 0 0 0,0 0 5 0 0,0 0 16 0 0,-10-3 21 0 0,3-4-48 0 0,-3-15-19 0 0,3 6-12 0 0,2 8-27 0 0,4 7 4 0 0,0-1 1 0 0,1 1-1 0 0,-1 0 0 0 0,0-1 0 0 0,0 1 1 0 0,1-1-1 0 0,-1 0 0 0 0,1 1 0 0 0,-1-1 1 0 0,1 1-1 0 0,-1-1 0 0 0,1 0 0 0 0,0 1 1 0 0,0-1-5 0 0,0-9 10 0 0,0 6-10 0 0,1 1 0 0 0,-2-1 1 0 0,1 1-1 0 0,0-1 0 0 0,-1 1 1 0 0,-1-3-1 0 0,-3-8 0 0 0,3 12 0 0 0,1-1 0 0 0,0 1 0 0 0,0 0 0 0 0,0-1 0 0 0,1 1 0 0 0,-1-1 0 0 0,1 0 0 0 0,-1 1 0 0 0,1-1 0 0 0,1-1 0 0 0,-1-1 0 0 0,1 1 0 0 0,0-1 0 0 0,0 1 0 0 0,1 0 0 0 0,0-2 0 0 0,0 1 0 0 0,0 1 0 0 0,-1 0 0 0 0,0-1 0 0 0,0 1 0 0 0,0-1 0 0 0,-1-1 0 0 0,0 4 0 0 0,0 0 0 0 0,0 0 0 0 0,0 0 0 0 0,1 0 0 0 0,-1 0 0 0 0,1 0 0 0 0,0 0 0 0 0,-1 0 0 0 0,2 0 0 0 0,-1 0 0 0 0,0 0 0 0 0,0 0 0 0 0,1 1 0 0 0,0-1 0 0 0,-1 1 0 0 0,2-2 0 0 0,1-3 8 0 0,-1 0 0 0 0,0 0 0 0 0,0 0 0 0 0,0-2-8 0 0,-1 2 8 0 0,1 0 0 0 0,0 0 0 0 0,0 0 0 0 0,1-1-8 0 0,10-11 0 0 0,-12 14 0 0 0,-2 5 0 0 0,0-1 0 0 0,1 0 0 0 0,-1 1 0 0 0,0-1 0 0 0,1 0 0 0 0,-1 1 0 0 0,0-1 0 0 0,1 1 0 0 0,-1-1 0 0 0,1 1 0 0 0,-1-1 0 0 0,1 1 0 0 0,-1-1 0 0 0,1 1 0 0 0,-1-1 0 0 0,1 1 0 0 0,-1 0 0 0 0,1-1 0 0 0,0 1 0 0 0,-1 0 0 0 0,1 0 0 0 0,0-1 0 0 0,4-1 0 0 0,11-11 0 0 0,-15 11 0 0 0,1 1 0 0 0,-1 0 0 0 0,0 0 0 0 0,0-1 0 0 0,1 1 0 0 0,-1 0 0 0 0,1 0 0 0 0,-1 0 0 0 0,1 0 0 0 0,-1 1 0 0 0,1-1 0 0 0,0 0 0 0 0,-1 1 0 0 0,1-1 0 0 0,0 1 0 0 0,0-1 0 0 0,-1 1 0 0 0,1 0 0 0 0,0 0 0 0 0,14-3 0 0 0,-12 1 0 0 0,-3 1 0 0 0,0 0 0 0 0,0 1 0 0 0,0-1 0 0 0,0 1 0 0 0,0-1 0 0 0,0 1 0 0 0,0 0 0 0 0,0-1 0 0 0,0 1 0 0 0,1 0 0 0 0,-1 0 0 0 0,0-1 0 0 0,16 6 0 0 0,-14-4 0 0 0,0 0 0 0 0,0 0 0 0 0,0 0 0 0 0,0-1 0 0 0,0 1 0 0 0,0-1 0 0 0,1 1 0 0 0,-1-1 0 0 0,0 0 0 0 0,1 0 0 0 0,-1 1 0 0 0,0-1 0 0 0,1 1 0 0 0,-1 0 0 0 0,0 0 0 0 0,0 0 0 0 0,0 0 0 0 0,2 2 0 0 0,6 1 0 0 0,-5-1 0 0 0,0 0 0 0 0,1 0 0 0 0,-2 0 0 0 0,1 1 0 0 0,0 0 0 0 0,-1 0 0 0 0,1 1 0 0 0,-1 0 0 0 0,-1-1 0 0 0,1 2 0 0 0,0 0 0 0 0,10 10 0 0 0,-11-13-1 0 0,-1 1 1 0 0,-1 0 0 0 0,1 0 0 0 0,0 0 0 0 0,-1 0 0 0 0,1 2 0 0 0,9 15 13 0 0,-11-19-11 0 0,1 0 2 0 0,0 1 0 0 0,-1-1 0 0 0,1 1-1 0 0,-1-1 1 0 0,0 1 0 0 0,0 0 0 0 0,0 0 0 0 0,0 0 0 0 0,0 0-1 0 0,0 0 1 0 0,-1 0 0 0 0,0 0 0 0 0,1 0 0 0 0,-1 0 0 0 0,0 0-4 0 0,0 1 3 0 0,0-1 1 0 0,1 0-1 0 0,-1 1 1 0 0,1-1-1 0 0,0 1 1 0 0,0-1-1 0 0,0 0 1 0 0,1 2-4 0 0,4 10 38 0 0,-1 12-14 0 0,1-15 3 0 0,-5-10-25 0 0,0-1 0 0 0,0 1 0 0 0,0-1 0 0 0,-1 1 0 0 0,1-1 0 0 0,0 1-1 0 0,-1-1 1 0 0,0 1 0 0 0,1 0 0 0 0,-1-1 0 0 0,0 1 0 0 0,0 0 0 0 0,0 0 0 0 0,0-1-2 0 0,0 10 0 0 0,-1-6 0 0 0,0-1 0 0 0,1 1 0 0 0,0 0 0 0 0,0 0 0 0 0,1 0 0 0 0,-1-1 0 0 0,1 1 0 0 0,0 0 0 0 0,1 2 0 0 0,3 1 0 0 0,-4-7 4 0 0,0 1 0 0 0,0-1-1 0 0,-1 1 1 0 0,1-1 0 0 0,0 1 0 0 0,0-1-1 0 0,-1 1 1 0 0,1-1 0 0 0,-1 1 0 0 0,0 0 0 0 0,1-1-1 0 0,-1 1 1 0 0,0 0 0 0 0,0 0-4 0 0,0 31 66 0 0,0-22-93 0 0,0-8-52 0 0,3-1-36 0 0,7 9-171 0 0,-9-10-228 0 0,0 1 68 0 0,0-1 57 0 0,0 1 49 0 0,-1 0 6 0 0,0-1 37 0 0,0 3-571 0 0,-1-2 466 0 0,1-1-170 0 0,0-1 162 0 0,0 2-1448 0 0,0-2-1052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11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174 111 4688 0 0,'0'0'101'0'0,"0"0"22"0"0,0 0 6 0 0,0 0 39 0 0,0 0 141 0 0,-3 0 62 0 0,3 0-352 0 0,-1 0 0 0 0,1 0-1 0 0,-1 0 1 0 0,1 0 0 0 0,-1 0-1 0 0,1 0 1 0 0,-1 0 0 0 0,1 0-1 0 0,0 0 1 0 0,-1 0 0 0 0,1-1 0 0 0,-1 1-1 0 0,1 0 1 0 0,-1 0 0 0 0,1 0-1 0 0,-1-1 1 0 0,1 1 0 0 0,0 0-1 0 0,-1-1 1 0 0,1 1 0 0 0,-1 0 0 0 0,1-1-1 0 0,0 1 1 0 0,-1 0 0 0 0,1-1-1 0 0,0 1 1 0 0,0-1 0 0 0,-1 1-1 0 0,1-1 1 0 0,0 1 0 0 0,0 0-1 0 0,0-1 1 0 0,-1 1 0 0 0,1-1 0 0 0,0 1-1 0 0,0-1 1 0 0,0 1 0 0 0,0-1-1 0 0,0 1 1 0 0,0-1 0 0 0,0 1-1 0 0,0-1-18 0 0,-2-4 482 0 0,-6-2-169 0 0,1 3-74 0 0,2 2-11 0 0,-2 1 36 0 0,5 1 248 0 0,-1-2-67 0 0,-7-9-28 0 0,7 9-7 0 0,-5 2 143 0 0,0 1-113 0 0,0 0-98 0 0,1 1-81 0 0,0 2-36 0 0,0 0-68 0 0,5-2-121 0 0,1-1 0 0 0,-1 1 0 0 0,0-1 1 0 0,1 1-1 0 0,-1 0 0 0 0,1 0 0 0 0,0 0 0 0 0,-1 0 1 0 0,0 1-37 0 0,-11 25 108 0 0,-7 19 148 0 0,16-35-143 0 0,0 1 0 0 0,-1 12-113 0 0,2 8 58 0 0,3 138-58 0 0,-1-169 0 0 0,1-1 0 0 0,1 1 0 0 0,-1 0 0 0 0,0-1 0 0 0,0 1 0 0 0,1 0 0 0 0,-1-1 0 0 0,1 1 0 0 0,-1-1 0 0 0,1 1 0 0 0,0-1 0 0 0,0 1 0 0 0,-1-1 0 0 0,1 1 0 0 0,6 11 0 0 0,-2 13 0 0 0,-3-21 3 0 0,0 1 1 0 0,1-1-1 0 0,-1 0 0 0 0,1 0 1 0 0,1 0-4 0 0,9 1 84 0 0,0 4 5 0 0,-6-6 21 0 0,2-5-69 0 0,-7 1-4 0 0,7 0 66 0 0,-5 0-24 0 0,0 0-1 0 0,0 0 1 0 0,-1 0 0 0 0,1 0 0 0 0,0-1 0 0 0,0 0-1 0 0,0 1 1 0 0,-1-1 0 0 0,3-1-79 0 0,9-9 244 0 0,-6 4-73 0 0,5-2 166 0 0,1 1 11 0 0,-6 1-158 0 0,-2-1-18 0 0,6-4 38 0 0,-4 0-78 0 0,-1-5 16 0 0,0-7-23 0 0,0 1 3 0 0,-1 8 25 0 0,-3 1 31 0 0,-4-8-19 0 0,-1 13-87 0 0,1-8 91 0 0,0 2-60 0 0,0-29 101 0 0,0 21-58 0 0,-4-6-27 0 0,-4 2-48 0 0,7 25-72 0 0,-8-19 54 0 0,2 5-37 0 0,4 3 9 0 0,-3-6 12 0 0,-3 6-54 0 0,7 12 2 0 0,1 0 1 0 0,0 0-1 0 0,-1 0 0 0 0,1-1 1 0 0,0 1-1 0 0,0 0 0 0 0,0-1 1 0 0,0 1-1 0 0,0-1 0 0 0,1 1 1 0 0,-1-1-1 0 0,0 0 0 0 0,1 1 1 0 0,-1-1-1 0 0,1 0 0 0 0,0 1 1 0 0,-1-1-1 0 0,1 0 0 0 0,0 1 1 0 0,0-1 8 0 0,0 0-13 0 0,0 0 1 0 0,0 1-1 0 0,-1-1 0 0 0,1 1 1 0 0,0-1-1 0 0,-1 1 1 0 0,1-1-1 0 0,-1 1 1 0 0,1-1-1 0 0,-2 0 13 0 0,-6-9-176 0 0,5 7-30 0 0,2 1 90 0 0,1-1 57 0 0,1-1 27 0 0,-1 2-39 0 0,0-6-89 0 0,0 5 20 0 0,0 2-43 0 0,0 1-152 0 0,0 1-281 0 0,0 0 361 0 0,1 0 6 0 0,-1 0-47 0 0,2 0-109 0 0,0 0-129 0 0,0 0-114 0 0,0 0 100 0 0,-1 0-43 0 0,2 0-683 0 0,-1 0-530 0 0,-1 0-1013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22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0 333 8896 0 0,'11'-10'178'0'0,"-9"10"-152"0"0,-1-1 1 0 0,0 0-1 0 0,0 1 0 0 0,1-1 0 0 0,-1 0 1 0 0,1 1-1 0 0,-1 0 0 0 0,0-1 1 0 0,1 1-1 0 0,-1 0 0 0 0,1 0 0 0 0,-1-1 1 0 0,2 1-27 0 0,5 0 65 0 0,0-2-37 0 0,20-11-13 0 0,-21 12 11 0 0,2-1 49 0 0,-1-1 60 0 0,-1 0 84 0 0,1-1 121 0 0,3-3 243 0 0,-1 1-86 0 0,-4 3-231 0 0,2-1 123 0 0,0 0-64 0 0,0-1-57 0 0,-1 1-46 0 0,7-4 112 0 0,17-16 269 0 0,-21 16-368 0 0,-1-1 69 0 0,3-4-47 0 0,-7 8-169 0 0,-1 0-1 0 0,0 1 1 0 0,1-1-1 0 0,0 1 1 0 0,0 0 0 0 0,2-1-88 0 0,-2 3 63 0 0,-4 2-50 0 0,0-1 0 0 0,-1 1 0 0 0,1 0 1 0 0,0 0-1 0 0,-1-1 0 0 0,1 1 1 0 0,-1-1-1 0 0,1 1 0 0 0,-1 0 0 0 0,1-1 1 0 0,-1 1-1 0 0,1-1 0 0 0,-1 1 1 0 0,1-1-1 0 0,-1 1 0 0 0,1-1 0 0 0,-1 0 1 0 0,0 1-1 0 0,1-1 0 0 0,-1 0 0 0 0,0 1 1 0 0,0-1-14 0 0,3-4 43 0 0,-1 1 5 0 0,12-21 218 0 0,-8 21-166 0 0,-5 3-92 0 0,-1 1 0 0 0,0 0-1 0 0,1 0 1 0 0,-1-1-1 0 0,1 1 1 0 0,-1 0 0 0 0,0-1-1 0 0,1 1 1 0 0,-1 0-1 0 0,1-1 1 0 0,-1 1 0 0 0,0 0-1 0 0,0-1 1 0 0,1 1-1 0 0,-1-1 1 0 0,0 1 0 0 0,0-1-1 0 0,1 1 1 0 0,-1-1-1 0 0,0 1 1 0 0,0-1 0 0 0,0 1-1 0 0,0-1 1 0 0,0 1-1 0 0,0-1 1 0 0,0 1 0 0 0,0-1-1 0 0,0 1 1 0 0,0-1-1 0 0,0 1 1 0 0,0-1 0 0 0,0 1-8 0 0,0-45 574 0 0,-3 40-463 0 0,2 3-101 0 0,0 1 0 0 0,-1 0 1 0 0,1-1-1 0 0,0 1 0 0 0,0-1 1 0 0,0 1-1 0 0,0-1 0 0 0,1 0 1 0 0,-1 1-1 0 0,0-1 0 0 0,1 0 1 0 0,-1 1-1 0 0,1-1 0 0 0,-1 0 0 0 0,1-1-10 0 0,-3-2 76 0 0,-7-5 16 0 0,6 7 2 0 0,0 2-49 0 0,-4 2-6 0 0,8-1-25 0 0,-11 0 117 0 0,1 0-35 0 0,-3 3-35 0 0,-5 6-8 0 0,8-3-49 0 0,0-1 0 0 0,-1 0-1 0 0,-6 1-3 0 0,14-5 0 0 0,0 1 0 0 0,0 0 0 0 0,0-1 0 0 0,0 1 0 0 0,0 0 0 0 0,1 0 0 0 0,-1 1 0 0 0,1-1 0 0 0,-1 1 0 0 0,1-1 0 0 0,-2 3 0 0 0,-9 10 0 0 0,-10 3 0 0 0,18-15 0 0 0,1 0 0 0 0,-1 0 0 0 0,1 1 0 0 0,0 0 0 0 0,0 0 0 0 0,0 0 0 0 0,1 0 0 0 0,-2 2 0 0 0,-4 7-2 0 0,-12 18 17 0 0,18-26-4 0 0,1 0 0 0 0,-1-1 0 0 0,1 1-1 0 0,0 0 1 0 0,0 3-11 0 0,-4 21 31 0 0,1-13 23 0 0,3-13-41 0 0,1 0 0 0 0,0 0 0 0 0,0 1-1 0 0,0-1 1 0 0,0 0 0 0 0,1 1 0 0 0,-1-1 0 0 0,1 2-13 0 0,0 0 23 0 0,0 0 0 0 0,1 0 0 0 0,-1-1 1 0 0,1 1-1 0 0,0 0 0 0 0,0 0 0 0 0,0-1 0 0 0,1 1 0 0 0,-1-1 0 0 0,1 1 0 0 0,2 2-23 0 0,12 14 167 0 0,5 0 44 0 0,-9-9-72 0 0,-10-10-111 0 0,0-1-1 0 0,0 1 1 0 0,0-1 0 0 0,-1 1 0 0 0,1-1 0 0 0,1 0-1 0 0,-1 0 1 0 0,0 0 0 0 0,0 0 0 0 0,0 0 0 0 0,0-1-1 0 0,1 1 1 0 0,-1-1 0 0 0,0 1 0 0 0,1-1-28 0 0,11 3 119 0 0,2 1 31 0 0,-9-2-64 0 0,0 0-1 0 0,0 0 0 0 0,0-1 1 0 0,0 0-1 0 0,2 0-85 0 0,13 2 227 0 0,-5 2-94 0 0,-14-3-111 0 0,0-1 1 0 0,0 0-1 0 0,0 0 1 0 0,0-1 0 0 0,0 1-1 0 0,1-1 1 0 0,2 1-23 0 0,9-3 95 0 0,0-4-1 0 0,-12 5-73 0 0,0 0 0 0 0,0 0 1 0 0,0 0-1 0 0,0 0 0 0 0,0 0 1 0 0,1 1-1 0 0,-1-1 0 0 0,0 1 1 0 0,4 0-22 0 0,8 0 46 0 0,22 0 76 0 0,-13-3-76 0 0,7-7-34 0 0,-2 4-28 0 0,-8-4-48 0 0,-11 7 58 0 0,1 1-73 0 0,-1-1-62 0 0,-1 1-63 0 0,1-2-62 0 0,-2 0-60 0 0,13-10-776 0 0,-17 13 874 0 0,1 1 0 0 0,-1-1 0 0 0,0 1 0 0 0,1 0 0 0 0,2 0 228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11.4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0 144 7848 0 0,'0'29'232'0'0,"3"-8"-14"0"0,1-11-182 0 0,-2-7-35 0 0,-1 0 0 0 0,0 0 1 0 0,0 0-1 0 0,0 1 0 0 0,0-1 0 0 0,0 0 0 0 0,-1 0 0 0 0,0 1 0 0 0,1 1-1 0 0,-1 3 10 0 0,2-2 40 0 0,1-1 38 0 0,0 0 38 0 0,0 0 35 0 0,-1 0 35 0 0,1 9 295 0 0,-3 13 544 0 0,0 1-108 0 0,0-1-87 0 0,0 1-64 0 0,-2-19-520 0 0,-4-3 10 0 0,3-3-84 0 0,0 1 89 0 0,1 1-15 0 0,2 2 77 0 0,0 4 75 0 0,0-9 0 0 0,0-2-19 0 0,0 0-77 0 0,-3 0-122 0 0,2 0-70 0 0,-2 0-30 0 0,0 0-49 0 0,2 0 10 0 0,-1 0 65 0 0,-1 0 94 0 0,3 0 22 0 0,0 0-9 0 0,0-2-6 0 0,0-12-14 0 0,0-1-51 0 0,0-10 0 0 0,0 5-59 0 0,2 2-5 0 0,4 2-53 0 0,0 0-26 0 0,-4-2 33 0 0,-2 8-41 0 0,1-1 0 0 0,1 1 1 0 0,0 0-1 0 0,0 0 0 0 0,1 0 1 0 0,0 1-1 0 0,1-1 0 0 0,0 1 0 0 0,4-7-1 0 0,11-17-1 0 0,1 0 1 0 0,2 2 0 0 0,-2 1 0 0 0,-18 27 0 0 0,1 1 0 0 0,-1-1 0 0 0,1 0 0 0 0,-1 1 0 0 0,1-1 0 0 0,0 1 0 0 0,0 0 0 0 0,0 0 0 0 0,0 0 0 0 0,0 0 0 0 0,1 1 0 0 0,7-6 0 0 0,39-22 0 0 0,-49 29 0 0 0,1-1 0 0 0,-1 1 0 0 0,1-1 0 0 0,-1 1 0 0 0,1-1 0 0 0,-1 1 0 0 0,1 0 0 0 0,-1 0 0 0 0,1 0 0 0 0,-1 0 0 0 0,1 0 0 0 0,-1 0 0 0 0,1 0 0 0 0,-1 1 0 0 0,0-1 0 0 0,1 1 0 0 0,-1-1 0 0 0,1 1 0 0 0,-1-1 0 0 0,1 1 0 0 0,-1 0 0 0 0,0-1 0 0 0,0 1 0 0 0,1 0 0 0 0,12 6 0 0 0,-1-4 0 0 0,-11-3 0 0 0,0 1 0 0 0,1-1 0 0 0,-1 1 0 0 0,0 0 0 0 0,1-1 0 0 0,-1 1 0 0 0,0 0 0 0 0,0 0 0 0 0,0 1 0 0 0,0-1 0 0 0,0 0 0 0 0,0 1 0 0 0,0-1 0 0 0,0 1 0 0 0,3 3 0 0 0,1 1 0 0 0,-1 0 0 0 0,0 0 0 0 0,0 0 0 0 0,-1 0 0 0 0,1 1 0 0 0,-2 0 0 0 0,3 5 0 0 0,0 5 0 0 0,7 16 0 0 0,-8-20 0 0 0,1 1 0 0 0,-2 1 0 0 0,0-1 0 0 0,-1 0 0 0 0,0 3 0 0 0,6 22 11 0 0,-5-23 11 0 0,-1-9-16 0 0,-2-1-1 0 0,1 1 0 0 0,-1 0 0 0 0,0-1 0 0 0,0 1 0 0 0,-1 0-5 0 0,-1 5 1 0 0,1-8 1 0 0,0 0-1 0 0,-1-1 1 0 0,2 1-1 0 0,-1-1 1 0 0,0 1-1 0 0,1 0 1 0 0,-1-1 0 0 0,1 1-1 0 0,1 1-1 0 0,0 1 17 0 0,6 24 37 0 0,-5-6 26 0 0,-3 55 178 0 0,0-66-247 0 0,-3-7 32 0 0,-7 4-22 0 0,7-7 11 0 0,3-3-80 0 0,0 0-44 0 0,0 0-11 0 0,0 0-41 0 0,0 0 38 0 0,0 0-98 0 0,0 0-176 0 0,0 0 204 0 0,0 0-42 0 0,0 0-75 0 0,0 0 97 0 0,0 0-40 0 0,0 0-41 0 0,0 0-41 0 0,0 0-35 0 0,0 0-34 0 0,0 0-247 0 0,0 0-54 0 0,0 0-805 0 0,0 0-631 0 0,0 0-1200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11.7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15608 0 0,'0'0'356'0'0,"0"0"49"0"0,0 0 20 0 0,0 0-176 0 0,0 0-119 0 0,0 0 66 0 0,0 0-81 0 0,0 0 114 0 0,0 0 203 0 0,0 0 16 0 0,0 0-34 0 0,0 0-296 0 0,0 0 11 0 0,0 0 40 0 0,0 0-10 0 0,0 0-20 0 0,0 0-87 0 0,0 0-120 0 0,0 0-5 0 0,0 0 7 0 0,0 0-35 0 0,0 0-17 0 0,0 0-36 0 0,0 0-42 0 0,0 0-46 0 0,0 0-49 0 0,0 0-49 0 0,0 0-43 0 0,0 0-38 0 0,0 0-277 0 0,0 0-64 0 0,0 0-51 0 0,0 0-37 0 0,0 0-1525 0 0,0 0-1351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09.6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1 6624 0 0,'0'0'192'0'0,"0"2"-7"0"0,-1 2-157 0 0,1-4-29 0 0,5 8 23 0 0,4 9 50 0 0,-3-4 295 0 0,2 7 236 0 0,-2-3-106 0 0,-1-6-216 0 0,-1-3-96 0 0,1 0-59 0 0,4 7 204 0 0,-2 4 16 0 0,0 0-19 0 0,2-4-31 0 0,5 10 58 0 0,-9-12-161 0 0,-1 0 0 0 0,0-1 0 0 0,-1 2 0 0 0,1 4-193 0 0,2 4 183 0 0,9 16 150 0 0,0 0-11 0 0,-9-15-160 0 0,-1 3 67 0 0,0 5 0 0 0,1 0-1 0 0,-1-4-2 0 0,-3-16-151 0 0,2 7 98 0 0,-1 0 0 0 0,-1 0 0 0 0,0 7-173 0 0,-2-7 153 0 0,-1-11-69 0 0,1 1 1 0 0,0-1 0 0 0,1 1 0 0 0,0-1 0 0 0,1 3-85 0 0,2 7 117 0 0,-2-11-68 0 0,0 1 1 0 0,0-1-1 0 0,-1 1 0 0 0,0 0 1 0 0,-1 0-1 0 0,1-1-49 0 0,-1 47 295 0 0,0-5-22 0 0,0-14-140 0 0,0-2-77 0 0,0 4-65 0 0,0-34-104 0 0,0-1-136 0 0,-3-1-107 0 0,1 0 112 0 0,0 0 78 0 0,-1 0-135 0 0,2 0 183 0 0,-1 0-35 0 0,1 0-92 0 0,-1 0-88 0 0,0 0-12 0 0,1 0-47 0 0,-1 0-43 0 0,1 0-36 0 0,-1 0-137 0 0,0 0-36 0 0,-4 0-1417 0 0</inkml:trace>
  <inkml:trace contextRef="#ctx0" brushRef="#br0" timeOffset="553.29">1 474 7920 0 0,'0'0'174'0'0,"0"0"29"0"0,2 3 13 0 0,-2-3-216 0 0,1 0 12 0 0,0 1 1 0 0,-1 0-1 0 0,1-1 0 0 0,0 1 1 0 0,0 0-1 0 0,-1-1 1 0 0,1 1-1 0 0,0-1 0 0 0,0 1 1 0 0,0-1-1 0 0,0 0 0 0 0,0 1 1 0 0,0-1-1 0 0,0 0 0 0 0,0 1-12 0 0,9-6 36 0 0,-5 2-34 0 0,5 0 21 0 0,-1 3 63 0 0,-1 1 75 0 0,3-1 34 0 0,0 0 99 0 0,-4-1-17 0 0,0-2 83 0 0,1-1-9 0 0,2-2 168 0 0,7 3 91 0 0,-12 3-451 0 0,0-1 0 0 0,0 0-1 0 0,0 0 1 0 0,0 0 0 0 0,5-2-159 0 0,14-4 501 0 0,-7 5-232 0 0,-10 2-138 0 0,-1-1 0 0 0,1 0 0 0 0,0 0-1 0 0,-1 0 1 0 0,1-1 0 0 0,1-1-131 0 0,8-2 204 0 0,1 1-51 0 0,2 0-21 0 0,8-2 72 0 0,4 3 40 0 0,-16 3-157 0 0,-7 1-54 0 0,-1-1 0 0 0,1-1 1 0 0,0 1-1 0 0,0-1 1 0 0,1-1-34 0 0,7-2 47 0 0,-9 2-26 0 0,-1 0-1 0 0,1 0 0 0 0,-1 1 0 0 0,1 0 1 0 0,0 0-1 0 0,0 1-20 0 0,53 0 15 0 0,-57 0-15 0 0,0 0 0 0 0,-1 0 1 0 0,1 0-1 0 0,-1 0 1 0 0,1-1-1 0 0,0 1 1 0 0,-1-1-1 0 0,1 0 1 0 0,-1 0-1 0 0,1 0 1 0 0,-1 0-1 0 0,1-1 0 0 0,10-3-48 0 0,-4 3-25 0 0,4 1-46 0 0,-2 1 60 0 0,1 0-67 0 0,2 0-76 0 0,0 0-81 0 0,1 0-88 0 0,-1 0-97 0 0,0 0-102 0 0,-1 0-110 0 0,3 0-30 0 0</inkml:trace>
  <inkml:trace contextRef="#ctx0" brushRef="#br0" timeOffset="831.49">837 395 7200 0 0,'0'3'165'0'0,"0"-2"-139"0"0,0 1-1 0 0,1 0 1 0 0,-1 0 0 0 0,1-1-1 0 0,-1 1 1 0 0,1-1-1 0 0,0 1 1 0 0,-1-1 0 0 0,1 1-1 0 0,0-1 1 0 0,1 2-26 0 0,3 6 98 0 0,-2 6 67 0 0,-3 6-124 0 0,0 3-48 0 0,0-11 32 0 0,2-4 42 0 0,4 3 160 0 0,-5-9-181 0 0,0-1-1 0 0,0 0 1 0 0,0 1 0 0 0,0-1-1 0 0,0 1 1 0 0,-1-1-1 0 0,1 1 1 0 0,-1 0 0 0 0,0-1-1 0 0,1 1 1 0 0,-1 0-1 0 0,-1 1-45 0 0,1 5 177 0 0,-1 3 11 0 0,1-3-26 0 0,2-1 13 0 0,0 1 49 0 0,0-3-139 0 0,2 5 118 0 0,0 2 76 0 0,-2 1 85 0 0,-1 2 97 0 0,0-1-50 0 0,1-2-101 0 0,0-4-133 0 0,1-1-37 0 0,2 5 60 0 0,-3-9 3 0 0,-1-1-40 0 0,1 3 66 0 0,-2 1-83 0 0,-1 2-56 0 0,0-4-30 0 0,1-2 13 0 0,0 26 259 0 0,0-13-141 0 0,0-14-108 0 0,-3 1-61 0 0,-6 6-142 0 0,8-8 86 0 0,-2 2-212 0 0,3-3 113 0 0,0 0 47 0 0,0 0-35 0 0,0 0-13 0 0,0 0-35 0 0,0 0-41 0 0,0 0-46 0 0,0 0-49 0 0,0 0-46 0 0,0 0-40 0 0,0 0-36 0 0,0 0-125 0 0,0 0-35 0 0,0 0-1297 0 0</inkml:trace>
  <inkml:trace contextRef="#ctx0" brushRef="#br0" timeOffset="832.49">663 253 5848 0 0,'0'-13'168'0'0,"0"13"-165"0"0,0 0 0 0 0,0 0 0 0 0,0 0-1 0 0,1 0 1 0 0,-1 0 0 0 0,0-1 0 0 0,0 1 0 0 0,0 0 0 0 0,0 0 0 0 0,0 0 0 0 0,0 0 0 0 0,0 0 0 0 0,0 0-1 0 0,0 0 1 0 0,0 0 0 0 0,0 0 0 0 0,0 0 0 0 0,-1-1 0 0 0,1 1 0 0 0,0 0 0 0 0,0 0 0 0 0,0 0 0 0 0,0 0-1 0 0,0 0 1 0 0,0 0 0 0 0,0 0 0 0 0,0 0 0 0 0,0 0 0 0 0,0 0 0 0 0,0 0 0 0 0,0 0 0 0 0,0 0 0 0 0,0-1-1 0 0,0 1 1 0 0,0 0 0 0 0,0 0 0 0 0,-1 0 0 0 0,1 0 0 0 0,0 0 0 0 0,0 0 0 0 0,0 0 0 0 0,0 0 0 0 0,0 0-1 0 0,0 0 1 0 0,0 0 0 0 0,0 0 0 0 0,0 0 0 0 0,0 0 0 0 0,-1 0 0 0 0,1 0 0 0 0,0 0 0 0 0,0 0 0 0 0,0 0-1 0 0,0 0 1 0 0,0 0 0 0 0,0 0 0 0 0,0 0-3 0 0,-1 0 2 0 0,0 0 1 0 0,1 0-1 0 0,-1 0 0 0 0,0 0 1 0 0,1 0-1 0 0,-1 0 0 0 0,0 0 1 0 0,1 0-1 0 0,-1 0 0 0 0,0-1 1 0 0,1 1-1 0 0,-1 0 0 0 0,0-1 0 0 0,1 1 1 0 0,-1 0-3 0 0,-1-7 13 0 0,2 3 34 0 0,0 2 50 0 0,0 2 111 0 0,-3-3 180 0 0,-8-8 11 0 0,9 9-42 0 0,2 2-266 0 0,0 0-3 0 0,0 0 13 0 0,0 0-96 0 0,0 0-79 0 0,0 0-73 0 0,0 0-106 0 0,0 0-124 0 0,0 0-106 0 0,0 0-199 0 0,0 0-456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06.8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284 363 6536 0 0,'0'0'141'0'0,"0"0"23"0"0,-2 0 13 0 0,-12 3-19 0 0,-3 6-15 0 0,10-5-51 0 0,5-4-6 0 0,-3 0 39 0 0,4 0-96 0 0,0 0-1 0 0,0-1 0 0 0,1 1 0 0 0,-1 0 0 0 0,0 0 0 0 0,0 0 0 0 0,1-1 0 0 0,-1 1 0 0 0,0 0 0 0 0,0 0 0 0 0,1-1 0 0 0,-1 1 0 0 0,0-1 1 0 0,1 1-1 0 0,-1-1 0 0 0,1 1 0 0 0,-1-1 0 0 0,0 1 0 0 0,1-1 0 0 0,-1 0 0 0 0,1 1 0 0 0,0-1-28 0 0,-1 0 18 0 0,1 1 0 0 0,0 0 1 0 0,0-1-1 0 0,-1 1 0 0 0,1-1 0 0 0,0 1 0 0 0,-1 0 0 0 0,1-1 0 0 0,0 1 1 0 0,-1 0-1 0 0,1 0 0 0 0,-1-1 0 0 0,1 1 0 0 0,0 0 0 0 0,-1 0 0 0 0,1-1 1 0 0,-1 1-1 0 0,1 0 0 0 0,-1 0 0 0 0,1 0 0 0 0,0 0 0 0 0,-1 0 0 0 0,1 0 1 0 0,-1 0-1 0 0,1 0 0 0 0,-1 0 0 0 0,1 0 0 0 0,-1 0 0 0 0,1 0 0 0 0,-1 0 1 0 0,1 0-1 0 0,-1 0 0 0 0,1 0 0 0 0,-1 0 0 0 0,1 1 0 0 0,0-1 0 0 0,-1 0 1 0 0,1 0-1 0 0,-1 1-18 0 0,-12 9 352 0 0,13-10-340 0 0,0 1 0 0 0,-1-1 0 0 0,1 0 0 0 0,0 0 0 0 0,0 0 0 0 0,0 1 0 0 0,-1-1 1 0 0,1 0-1 0 0,0 0 0 0 0,-1 0 0 0 0,1 0 0 0 0,0 1 0 0 0,-1-1 0 0 0,1 0 0 0 0,0 0 0 0 0,0 0 0 0 0,-1 0 1 0 0,1 0-1 0 0,0 0 0 0 0,-1 0 0 0 0,1 0 0 0 0,0 0 0 0 0,-1 0 0 0 0,1 0 0 0 0,0 0 0 0 0,-1 0-12 0 0,-2-1 12 0 0,-1 1 64 0 0,-2 0 43 0 0,-15 1 398 0 0,13 1-327 0 0,0 3-44 0 0,-2 1 59 0 0,-3-4 52 0 0,11-2-232 0 0,1 1-1 0 0,-1-1 1 0 0,1 0 0 0 0,-1 0 0 0 0,1 1 0 0 0,0-1 0 0 0,-1 0 0 0 0,1 1 0 0 0,0-1-1 0 0,-1 1 1 0 0,1 0 0 0 0,0 0-25 0 0,-13 10 241 0 0,-2 1-52 0 0,3-6-83 0 0,8 4-71 0 0,-8-5 18 0 0,9-2-41 0 0,1-1-1 0 0,0 0 0 0 0,0 1 1 0 0,0-1-1 0 0,1 1 0 0 0,-1 0 1 0 0,0 0-12 0 0,-2 5-2 0 0,2 8 2 0 0,3 16 0 0 0,0-31-1 0 0,0 0 1 0 0,0 1-1 0 0,0-1 1 0 0,0 0-1 0 0,1 0 1 0 0,-1 1-1 0 0,0-1 1 0 0,0 0-1 0 0,1 0 1 0 0,-1 1-1 0 0,1-1 1 0 0,-1 0-1 0 0,1 0 1 0 0,0 0-1 0 0,-1 0 1 0 0,1 0-1 0 0,0 0 1 0 0,0 0 0 0 0,0 0-1 0 0,0 0 1 0 0,0 0-1 0 0,0 0 1 0 0,0 0-1 0 0,0-1 1 0 0,1 2 0 0 0,5 1-22 0 0,-7-3 21 0 0,1 0 0 0 0,-1 0 0 0 0,1 0 0 0 0,-1 0 0 0 0,1 1 0 0 0,-1-1 0 0 0,1 0 0 0 0,-1 0 0 0 0,1 1 0 0 0,-1-1 0 0 0,0 0 0 0 0,1 1 0 0 0,-1-1 0 0 0,0 0 0 0 0,1 1 0 0 0,-1-1 0 0 0,0 1 0 0 0,1-1 0 0 0,-1 1 0 0 0,0-1 0 0 0,0 0 0 0 0,1 1 0 0 0,-1-1 0 0 0,0 1 0 0 0,0-1 0 0 0,0 1 0 0 0,0-1 0 0 0,0 1 0 0 0,0-1 0 0 0,0 1 0 0 0,0-1 0 0 0,0 1 0 0 0,0-1 0 0 0,0 1 0 0 0,0 0 0 0 0,0-1 0 0 0,0 0 0 0 0,0 1 1 0 0,0 0 0 0 0,-1-1-1 0 0,1 1 1 0 0,0-1 0 0 0,0 1 0 0 0,0-1 0 0 0,0 1 0 0 0,0-1 0 0 0,0 1 0 0 0,0-1-1 0 0,0 1 1 0 0,0-1 0 0 0,0 1 0 0 0,1 0 0 0 0,-1-1 0 0 0,0 1 0 0 0,0-1 0 0 0,0 1-1 0 0,1-1 1 0 0,-1 1 0 0 0,0-1 0 0 0,1 0 0 0 0,-1 1 0 0 0,0-1 0 0 0,1 1 0 0 0,-1-1-1 0 0,0 0 1 0 0,1 1 0 0 0,-1-1 0 0 0,1 0 0 0 0,-1 1 0 0 0,1-1 0 0 0,-1 0 0 0 0,1 0-1 0 0,-1 1 1 0 0,1-1 0 0 0,-1 0 0 0 0,1 0 0 0 0,-1 0 0 0 0,1 0 0 0 0,-1 0 0 0 0,1 0-1 0 0,0 1 1 0 0,-1-2 0 0 0,6 3-6 0 0,18 12-38 0 0,-3-1 28 0 0,13 5-44 0 0,-30-16 57 0 0,0 1 1 0 0,1-1 0 0 0,-1 0 0 0 0,0-1 0 0 0,1 1 0 0 0,-1-1 0 0 0,1 0 2 0 0,1 0 0 0 0,-1 1 1 0 0,1 0-1 0 0,-1-1 0 0 0,0 2 1 0 0,0-1-1 0 0,0 1 1 0 0,2 1-1 0 0,4 4 11 0 0,1 0 46 0 0,1 0 0 0 0,0 0 0 0 0,12 4-57 0 0,-11-5 65 0 0,-3 4-10 0 0,0 0 5 0 0,4-5 32 0 0,-7-2 19 0 0,1 7 84 0 0,-3-1-39 0 0,7 2-4 0 0,0 1 26 0 0,-6-3 26 0 0,-3-1 54 0 0,-2 3 106 0 0,-2-4-166 0 0,0-5-128 0 0,1 1 1 0 0,-1 0-1 0 0,0-1 0 0 0,0 1 1 0 0,-1-1-1 0 0,1 1 1 0 0,-1-1-1 0 0,0 1 1 0 0,0 1-71 0 0,-4 3 133 0 0,4-6-99 0 0,0-1 1 0 0,0 1 0 0 0,0-1-1 0 0,0 1 1 0 0,1-1-1 0 0,-1 1 1 0 0,1-1-1 0 0,-1 1 1 0 0,1 0-1 0 0,-1-1 1 0 0,1 3-35 0 0,-3 1 188 0 0,-1-1-119 0 0,-1-1 0 0 0,0 0-1 0 0,0 0 1 0 0,0 0 0 0 0,-1-1 0 0 0,-4 2-69 0 0,-10 5 107 0 0,12-4-98 0 0,6-4-4 0 0,1 0-1 0 0,0 0 1 0 0,-1 0-1 0 0,1 0 0 0 0,-1-1 1 0 0,0 1-1 0 0,1 0 0 0 0,-1-1 1 0 0,1 1-1 0 0,-1-1 0 0 0,0 0 1 0 0,1 0-1 0 0,-1 1 1 0 0,0-1-5 0 0,-64 0 12 0 0,64 0-13 0 0,-1 0 1 0 0,0 0 0 0 0,0-1 0 0 0,0 1 0 0 0,1 0 0 0 0,-1-1 0 0 0,0 0 0 0 0,1 0 0 0 0,-1 0 0 0 0,-1 0 0 0 0,-9-9-31 0 0,3 2-112 0 0,7 7 127 0 0,1-1 0 0 0,-1 1 0 0 0,0 0 0 0 0,0 0 0 0 0,0 0 0 0 0,-2 0 16 0 0,-3-1-92 0 0,1-1-97 0 0,3 1 45 0 0,0 0-42 0 0,0-1-45 0 0,0-1-51 0 0,2 3 42 0 0,0-1-36 0 0,-1-1-370 0 0,1 1 92 0 0,0-1-49 0 0,-3-1-707 0 0,-1-3-502 0 0,-3-2-1024 0 0,8 9 2700 0 0</inkml:trace>
  <inkml:trace contextRef="#ctx0" brushRef="#br0" timeOffset="315.82">552 110 8032 0 0,'0'0'182'0'0,"0"0"29"0"0,0 0 12 0 0,0 3 21 0 0,0 8 84 0 0,0-11-322 0 0,0 0 1 0 0,0 0-1 0 0,0 0 0 0 0,0 0 1 0 0,0 0-1 0 0,0 0 1 0 0,0 0-1 0 0,0 0 0 0 0,0 0 1 0 0,0 1-1 0 0,0-1 1 0 0,0 0-1 0 0,0 0 0 0 0,0 0 1 0 0,0 0-1 0 0,0 0 1 0 0,0 0-1 0 0,0 0 0 0 0,0 0 1 0 0,0 0-1 0 0,0 0 1 0 0,0 0-1 0 0,0 1 1 0 0,0-1-1 0 0,0 0 0 0 0,1 0 1 0 0,-1 0-1 0 0,0 0 1 0 0,0 0-1 0 0,0 0 0 0 0,0 0 1 0 0,0 0-1 0 0,0 0 1 0 0,0 0-1 0 0,0 0 0 0 0,0 0 1 0 0,0 0-1 0 0,0 0 1 0 0,0 0-1 0 0,1 0 0 0 0,-1 0 1 0 0,0 0-1 0 0,0 0 1 0 0,0 0-1 0 0,0 0 1 0 0,0 0-1 0 0,0 0 0 0 0,0 0 1 0 0,0 0-1 0 0,0 0 1 0 0,0 0-1 0 0,1 0 0 0 0,-1 0 1 0 0,0 0-1 0 0,0 0 1 0 0,0 0-1 0 0,0 0-6 0 0,0 0 18 0 0,1 0 0 0 0,-1 0 0 0 0,1 0 0 0 0,-1 0 0 0 0,1 0 0 0 0,-1 0 0 0 0,1 0 0 0 0,-1 0-1 0 0,1 0 1 0 0,-1 1 0 0 0,1-1 0 0 0,-1 0 0 0 0,1 0 0 0 0,-1 0 0 0 0,1 1 0 0 0,-1-1 0 0 0,0 0 0 0 0,1 0 0 0 0,-1 1 0 0 0,1-1 0 0 0,-1 0 0 0 0,0 1 0 0 0,1-1 0 0 0,-1 1-1 0 0,0-1 1 0 0,1 0 0 0 0,-1 1 0 0 0,0-1 0 0 0,0 1 0 0 0,0-1 0 0 0,1 1 0 0 0,-1-1 0 0 0,0 1 0 0 0,0-1 0 0 0,0 1 0 0 0,0-1 0 0 0,0 1 0 0 0,0-1 0 0 0,0 1-1 0 0,0-1 1 0 0,0 1 0 0 0,0-1-18 0 0,3 6 391 0 0,2 0-183 0 0,3 9 185 0 0,0-1-9 0 0,-3-7-189 0 0,-5-7-183 0 0,1 0-1 0 0,-1 0 1 0 0,0 1 0 0 0,0-1-1 0 0,0 0 1 0 0,1 0 0 0 0,-1 1 0 0 0,0-1-1 0 0,0 0 1 0 0,0 0 0 0 0,0 1-1 0 0,1-1 1 0 0,-1 0 0 0 0,0 1-1 0 0,0-1 1 0 0,0 0 0 0 0,0 1-1 0 0,0-1 1 0 0,0 0 0 0 0,0 1 0 0 0,0-1-1 0 0,0 0 1 0 0,0 1 0 0 0,0-1-1 0 0,0 0 1 0 0,0 1-12 0 0,2 13 177 0 0,10 29 307 0 0,-8-30-349 0 0,-4-12-132 0 0,11 20 239 0 0,-6 0-61 0 0,-3-14-110 0 0,0 1 0 0 0,0-1 0 0 0,1 0 1 0 0,1 3-72 0 0,6 19 193 0 0,-5-1-39 0 0,-2-9-55 0 0,8 16 111 0 0,-6-4-2 0 0,6 3-6 0 0,-6 8-22 0 0,1-18-68 0 0,-4-18-67 0 0,-1 0 0 0 0,1 1 0 0 0,-1-1 0 0 0,-1 0 1 0 0,1 5-46 0 0,-1 24 172 0 0,0 66 388 0 0,0-58-348 0 0,0-6-70 0 0,0 0-63 0 0,-3-22-13 0 0,-3-6-34 0 0,2-5-61 0 0,4-4 29 0 0,-2 3-94 0 0,1-3-134 0 0,0-2-107 0 0,0-1 105 0 0,-1 1 70 0 0,-3-1-147 0 0,4 2 180 0 0,0 0-35 0 0,0 0-90 0 0,0 1-85 0 0,0-1-23 0 0,1 1-51 0 0,-1-1-45 0 0,1 1-40 0 0,0 0-143 0 0,0-1-39 0 0,0 1-173 0 0,0 0-468 0 0</inkml:trace>
  <inkml:trace contextRef="#ctx0" brushRef="#br0" timeOffset="1156.59">379 489 6824 0 0,'0'0'149'0'0,"0"0"23"0"0,0 0 13 0 0,0 3-21 0 0,0 3-114 0 0,0-2 19 0 0,0-2 70 0 0,2-1 158 0 0,8-1 65 0 0,16-2 665 0 0,-23 2-943 0 0,-1-1-1 0 0,0 0 1 0 0,1 0-1 0 0,-1-1 1 0 0,0 1-1 0 0,0 0 1 0 0,1-1-1 0 0,-1 1 1 0 0,0-1-1 0 0,0 0 1 0 0,1-1-84 0 0,7-4 215 0 0,24-12 370 0 0,-34 19-582 0 0,32-5 573 0 0,-16-8-301 0 0,-1 0-49 0 0,-2 7-72 0 0,-2 3-58 0 0,10-7 57 0 0,-4 0 10 0 0,0 2-46 0 0,-1 2-43 0 0,-3 1-38 0 0,13-5 84 0 0,1-1-65 0 0,-8 0-15 0 0,-15 9-32 0 0,0-1 0 0 0,0 0 0 0 0,1 1 0 0 0,-1 0 0 0 0,3-1-8 0 0,6-1 26 0 0,-9 3-20 0 0,0 0 1 0 0,0 0-1 0 0,0 0 1 0 0,-1-1-1 0 0,1 0 0 0 0,0 0 1 0 0,-1 0-1 0 0,1 0-6 0 0,0 0 7 0 0,-1 0 0 0 0,1 0-1 0 0,-1 0 1 0 0,1 1-1 0 0,-1-1 1 0 0,1 1 0 0 0,0 0-1 0 0,0 1 1 0 0,2-1-7 0 0,40-1 56 0 0,-36 2-54 0 0,-6 0-2 0 0,0 0 0 0 0,0 0 0 0 0,0-1 0 0 0,0 1 0 0 0,2-2 0 0 0,3-1 0 0 0,-8 3 0 0 0,0-1 0 0 0,0 1 0 0 0,-1 0 0 0 0,1-1 0 0 0,0 1 0 0 0,0 0 0 0 0,0 0 0 0 0,0 0 0 0 0,0-1 0 0 0,0 1 0 0 0,0 0 0 0 0,0 0 0 0 0,0 1 0 0 0,0-1 0 0 0,0 0 0 0 0,0 0 0 0 0,-1 0 0 0 0,1 1 0 0 0,0-1 0 0 0,0 0 0 0 0,0 1 0 0 0,0-1 0 0 0,0 0 0 0 0,0 1 0 0 0,-1 0 0 0 0,1-1 0 0 0,0 1 0 0 0,0-1 0 0 0,14 3 0 0 0,-14-4 0 0 0,0 1 0 0 0,0 0 0 0 0,0 0 0 0 0,-1 0 0 0 0,1 1 0 0 0,0-1 0 0 0,0 0 0 0 0,0 0 0 0 0,0 0 0 0 0,-1 0 0 0 0,1 1 0 0 0,0-1 0 0 0,0 0 0 0 0,-1 1 0 0 0,1-1 0 0 0,5 11 0 0 0,5-5-20 0 0,-10-5 13 0 0,0-1 0 0 0,0 1-1 0 0,0-1 1 0 0,0 1 0 0 0,0-1-1 0 0,0 1 1 0 0,0-1 0 0 0,0 1 0 0 0,0 0-1 0 0,0 0 1 0 0,-1-1 0 0 0,1 1-1 0 0,0 0 1 0 0,0 0 0 0 0,-1 0 0 0 0,1 0 7 0 0,24 50-600 0 0,-18-39 429 0 0,-4 0-3 0 0,-2 4 7 0 0,0 1 15 0 0,5-4 2 0 0,-5-12 133 0 0,0 1 1 0 0,0-1-1 0 0,-1 1 1 0 0,1-1-1 0 0,0 1 1 0 0,-1-1-1 0 0,1 1 1 0 0,-1 0-1 0 0,0-1 0 0 0,1 1 1 0 0,-1 0-1 0 0,0-1 1 0 0,0 1-1 0 0,0 0 17 0 0,0 2-23 0 0,1 0-1 0 0,-1 0 1 0 0,1 0-1 0 0,0 0 1 0 0,0 0 0 0 0,0-1-1 0 0,0 1 1 0 0,1 0-1 0 0,0 0 1 0 0,1 2 23 0 0,1 8-85 0 0,-5 8 59 0 0,1-14 25 0 0,-1 6 1 0 0,1-11 0 0 0,-1-1 0 0 0,1 1 0 0 0,0-1 0 0 0,0 1 0 0 0,0-1 0 0 0,0 1 0 0 0,1-1 0 0 0,-1 1 0 0 0,1-1 0 0 0,-1 1 0 0 0,1-1 0 0 0,0 2 0 0 0,6 0 0 0 0,-7-4 0 0 0,1 1 0 0 0,-1-1 0 0 0,1 0 0 0 0,-1 0 0 0 0,1 1 0 0 0,-1-1 0 0 0,0 0 0 0 0,1 1 0 0 0,-1-1 0 0 0,0 0 0 0 0,1 1 0 0 0,-1-1 0 0 0,0 1 0 0 0,0-1 0 0 0,1 0 0 0 0,-1 1 0 0 0,0-1 0 0 0,0 1 0 0 0,0-1 0 0 0,1 1 0 0 0,-1-1 0 0 0,0 1 0 0 0,0-1 0 0 0,0 1 0 0 0,0-1 0 0 0,0 1 0 0 0,0-1 0 0 0,0 1 0 0 0,0-1 0 0 0,0 1 0 0 0,0-1 0 0 0,0 1 0 0 0,0 5-44 0 0,0 3 136 0 0,0-2-132 0 0,0-3-23 0 0,0 2-39 0 0,0 1-45 0 0,0 1-52 0 0,0-4-160 0 0,0-1-101 0 0,0-1 60 0 0,0 0-39 0 0,0 1-520 0 0,0-1-416 0 0,0-2-786 0 0</inkml:trace>
  <inkml:trace contextRef="#ctx0" brushRef="#br0" timeOffset="1551.78">963 189 9560 0 0,'-3'-2'216'0'0,"-11"-8"48"0"0,2 7-22 0 0,9 2-91 0 0,0-1-78 0 0,-7-9 25 0 0,8 9-14 0 0,1 2 93 0 0,-1 0 142 0 0,-9 0 1 0 0,11 0-315 0 0,0 0 0 0 0,0 0 0 0 0,0 0 0 0 0,0 0 0 0 0,0 0 0 0 0,0 0 0 0 0,-1 0 0 0 0,1 0 1 0 0,0 0-1 0 0,0 0 0 0 0,0 0 0 0 0,0 0 0 0 0,0 0 0 0 0,0 0 0 0 0,0 0 0 0 0,0 0 0 0 0,0 0 0 0 0,0 0 1 0 0,-1 0-1 0 0,1 0 0 0 0,0 0 0 0 0,0 0 0 0 0,0 0 0 0 0,0 0 0 0 0,0 0 0 0 0,0 0 0 0 0,0 0 0 0 0,0 0 1 0 0,0-1-1 0 0,0 1 0 0 0,0 0 0 0 0,0 0 0 0 0,0 0 0 0 0,-1 0 0 0 0,1 0 0 0 0,0 0 0 0 0,0 0 0 0 0,0 0 1 0 0,0 0-1 0 0,0 0 0 0 0,0 0 0 0 0,0-1 0 0 0,0 1 0 0 0,0 0 0 0 0,0 0 0 0 0,0 0 0 0 0,0 0 0 0 0,0 0 1 0 0,0 0-1 0 0,0 0 0 0 0,0 0 0 0 0,0 0 0 0 0,0 0 0 0 0,0-1 0 0 0,0 1 0 0 0,0 0 0 0 0,0 0-5 0 0,0-10 168 0 0,0 7-52 0 0,0 3-10 0 0,0 0-30 0 0,0 0-104 0 0,0 0-73 0 0,0 0-70 0 0,0 0-104 0 0,0 0-122 0 0,0 0-109 0 0,0 0 69 0 0,0 0-41 0 0,0 0-563 0 0,0 0-441 0 0,0 0-838 0 0</inkml:trace>
  <inkml:trace contextRef="#ctx0" brushRef="#br0" timeOffset="1761.58">1404 0 9152 0 0,'0'0'208'0'0,"0"0"33"0"0,0 0 14 0 0,0 0 30 0 0,0 0 124 0 0,0 0 58 0 0,3 0 12 0 0,-1 0-349 0 0,1 0-32 0 0,6 0 142 0 0,-4 0-94 0 0,0 0 80 0 0,-3 0-72 0 0,1 0 34 0 0,-3 3 150 0 0,0-3-321 0 0,0 1-1 0 0,0-1 1 0 0,0 1 0 0 0,0-1 0 0 0,0 1 0 0 0,0-1 0 0 0,0 1 0 0 0,1-1 0 0 0,-1 1 0 0 0,0-1-1 0 0,0 1 1 0 0,0-1 0 0 0,1 1 0 0 0,-1-1 0 0 0,0 1 0 0 0,1-1 0 0 0,-1 0 0 0 0,1 1-17 0 0,8 5 260 0 0,-1-1-69 0 0,0 4-36 0 0,-1 6 156 0 0,0 2-88 0 0,2 6-24 0 0,2-2-108 0 0,-1-7-15 0 0,-7-10-59 0 0,-1-1 1 0 0,1 1 0 0 0,-1-1 0 0 0,0 1-1 0 0,0 0 1 0 0,-1 0 0 0 0,1 0 0 0 0,0 2-18 0 0,2 12 42 0 0,-3-11-25 0 0,1 1-1 0 0,0-1 1 0 0,1 1-1 0 0,0-1 1 0 0,0 1-17 0 0,22 48 61 0 0,-17-35 0 0 0,-1 1-1 0 0,-2 0 1 0 0,0 2-61 0 0,22 52 133 0 0,-22-45-42 0 0,-1-14-43 0 0,-2-11-24 0 0,0 1 0 0 0,0-1 0 0 0,-1 1 0 0 0,0 0 0 0 0,0 0 0 0 0,-1-1-24 0 0,0 0 20 0 0,1 0 0 0 0,0-1 1 0 0,0 0-1 0 0,0 1 0 0 0,1-1 1 0 0,0 2-21 0 0,0-2 9 0 0,-1 1 0 0 0,1-1 0 0 0,-1 0 0 0 0,0 1 0 0 0,-1-1 0 0 0,1 2-9 0 0,-1 49 141 0 0,0-33-126 0 0,0-22-13 0 0,0 0 0 0 0,0-1 1 0 0,0 1-1 0 0,0 0 1 0 0,0 0-1 0 0,-1-1 0 0 0,1 1 1 0 0,0 0-1 0 0,0 0 1 0 0,0-1-1 0 0,-1 1 0 0 0,1 0 1 0 0,0-1-1 0 0,-1 1 0 0 0,1 0 1 0 0,-1-1-1 0 0,1 1 1 0 0,-1-1-1 0 0,1 1 0 0 0,-1-1 1 0 0,1 1-1 0 0,-1-1 1 0 0,1 1-1 0 0,-1-1 0 0 0,0 1-2 0 0,1-1-1 0 0,-1 0 0 0 0,1 1 0 0 0,-1-1 0 0 0,1 0 0 0 0,-1 1 0 0 0,1-1 0 0 0,-1 1 0 0 0,1-1-1 0 0,0 0 1 0 0,-1 1 0 0 0,1-1 0 0 0,0 1 0 0 0,-1-1 0 0 0,1 1 0 0 0,0-1 0 0 0,0 1 0 0 0,0 0 0 0 0,-1-1-1 0 0,1 1 1 0 0,0-1 0 0 0,0 1 0 0 0,0-1 0 0 0,0 1 0 0 0,0 0 1 0 0,0 2-128 0 0,0-3-4 0 0,-1 1-51 0 0,1 1 59 0 0,-1-1 52 0 0,1-1 41 0 0,-2 2 49 0 0,-2 0 127 0 0,3-2-157 0 0,-1 1-85 0 0,1 0-116 0 0,0-1 54 0 0,1 1-41 0 0,-1 0-136 0 0,0 0-89 0 0,1 0-97 0 0,-1 1-107 0 0,1-2 291 0 0,0 0-44 0 0,0 0-40 0 0,0 0-34 0 0,0 0-130 0 0,0 0-35 0 0,0 0-1359 0 0</inkml:trace>
  <inkml:trace contextRef="#ctx0" brushRef="#br0" timeOffset="2272.8">1262 331 8032 0 0,'0'0'182'0'0,"0"0"29"0"0,0 0 12 0 0,3 0-37 0 0,0 0-185 0 0,0 1 34 0 0,5-1 82 0 0,0 0 62 0 0,2 0 97 0 0,0-3 204 0 0,-8-1-270 0 0,4-3 146 0 0,18 2 184 0 0,-3-6-118 0 0,-9 8-243 0 0,4-2 69 0 0,3-5 59 0 0,-7 1-134 0 0,33-19 459 0 0,-23 18-429 0 0,75-33 543 0 0,-75 33-634 0 0,-2 0-52 0 0,-13 7-31 0 0,0 0 0 0 0,0 0-1 0 0,0 1 1 0 0,1 1-1 0 0,-1-1 1 0 0,7 0-29 0 0,5-1 46 0 0,6-3 2 0 0,-19 4-41 0 0,0 1 1 0 0,0-1 0 0 0,1 1 0 0 0,-1 1-1 0 0,2-1-7 0 0,10-1 53 0 0,0-5-34 0 0,-7 3-17 0 0,-9 3-2 0 0,0 1 0 0 0,0 0 0 0 0,0-1 0 0 0,0 1 0 0 0,0 0 0 0 0,0 0 0 0 0,-1 0 0 0 0,1 0 0 0 0,0 1 0 0 0,0-1 0 0 0,0 0 0 0 0,0 1 0 0 0,0-1 0 0 0,0 1 0 0 0,0 0 0 0 0,0 0 0 0 0,-1 0 0 0 0,1 0 0 0 0,1 0 0 0 0,5 3 0 0 0,10-1 1 0 0,-16-3-4 0 0,-1 0 0 0 0,1 0 1 0 0,-1 0-1 0 0,0 0 0 0 0,1 0 1 0 0,-1 1-1 0 0,1-1 1 0 0,-1 0-1 0 0,0 1 0 0 0,1 0 3 0 0,15 11-118 0 0,-13-7 61 0 0,0 1 1 0 0,-1-1 0 0 0,0 1-1 0 0,0-1 1 0 0,0 1 0 0 0,1 5 56 0 0,5 9-65 0 0,-4-12 45 0 0,-4-7 18 0 0,0 1 0 0 0,0-1 0 0 0,0 0-1 0 0,0 1 1 0 0,-1-1 0 0 0,1 1 0 0 0,0 0-1 0 0,-1-1 1 0 0,0 1 0 0 0,1 0 0 0 0,-1-1-1 0 0,0 1 1 0 0,0 0 0 0 0,1-1 0 0 0,-2 2 2 0 0,2 5 0 0 0,0 0 0 0 0,1 0 0 0 0,-1 0 0 0 0,2 0 0 0 0,2 8 0 0 0,-4-14 0 0 0,0 1 0 0 0,0 1 0 0 0,-1-1 0 0 0,1 1 0 0 0,-1 0 0 0 0,1-1 0 0 0,-1 1 0 0 0,0-1 0 0 0,0 1 0 0 0,-1 1 0 0 0,0 8 0 0 0,1 2-9 0 0,0 9-39 0 0,3-3-35 0 0,2-5-2 0 0,-3-13 68 0 0,-1 0 0 0 0,0 0 1 0 0,0 1-1 0 0,0-1 0 0 0,0 1 0 0 0,-1-1 0 0 0,1 1 0 0 0,-1-1 1 0 0,0 1 16 0 0,0 15-70 0 0,-1 6 93 0 0,1-18 11 0 0,1-1 0 0 0,-1 1 0 0 0,1 0 0 0 0,1 1-34 0 0,3 8 64 0 0,1 1 21 0 0,-4-2-1 0 0,-2-13-82 0 0,0 0 0 0 0,0 0 0 0 0,1 1 0 0 0,-1-1 0 0 0,1 0 0 0 0,0 1 0 0 0,-1-1 0 0 0,1 0 0 0 0,0 0 0 0 0,0 0 0 0 0,1 2-2 0 0,8 18 0 0 0,-8-16 1 0 0,8 23 4 0 0,-2-15 34 0 0,1-6 50 0 0,2-3 2 0 0,-10-5-82 0 0,0 1 0 0 0,0-1 0 0 0,1 0 0 0 0,-1 1 0 0 0,0-1-1 0 0,0 1 1 0 0,0 0 0 0 0,0-1 0 0 0,0 1 0 0 0,0 0 0 0 0,-1 0 0 0 0,1-1 0 0 0,0 1-1 0 0,0 0 1 0 0,0 0 0 0 0,-1 0 0 0 0,1 0 0 0 0,0 1-9 0 0,1 3 34 0 0,-1-5-26 0 0,-1 1 0 0 0,0 0 1 0 0,0-1-1 0 0,1 1 1 0 0,-1 0-1 0 0,0-1 1 0 0,1 1-1 0 0,-1-1 1 0 0,1 1-1 0 0,-1-1 1 0 0,1 1-1 0 0,-1-1 1 0 0,1 1-1 0 0,-1-1 1 0 0,1 1-1 0 0,-1-1 1 0 0,1 0-1 0 0,0 1 1 0 0,-1-1-1 0 0,1 0 1 0 0,0 0-1 0 0,0 1-8 0 0,3 1 35 0 0,10 9 93 0 0,-11-9 6 0 0,0-1-54 0 0,6-1 13 0 0,-6-1-28 0 0,4 2 53 0 0,-5-1-77 0 0,0 0 0 0 0,1 0 1 0 0,-1 0-1 0 0,0 0 1 0 0,0 0-1 0 0,0-1 0 0 0,0 1 1 0 0,0-1-1 0 0,1 1 1 0 0,0-1-42 0 0,3-3 111 0 0,24-12 442 0 0,-22 7-346 0 0,-3-2-1 0 0,0 1 10 0 0,4-1-38 0 0,4-1 42 0 0,-8 8-129 0 0,-1-1 1 0 0,1 1-1 0 0,-1-1 0 0 0,1 0 1 0 0,-2 0-1 0 0,2-2-91 0 0,0-2 152 0 0,-1-1-26 0 0,6-5 3 0 0,-7 7-84 0 0,0 1 0 0 0,0-1 0 0 0,-1 1-1 0 0,0-1 1 0 0,-1 0 0 0 0,1 0 0 0 0,-1 0 0 0 0,-1 0-1 0 0,1 0 1 0 0,-2-1-45 0 0,0-10 52 0 0,-2 4-44 0 0,-3-1 9 0 0,5 13-11 0 0,0 0 0 0 0,-1-1 0 0 0,1 1 1 0 0,1 0-1 0 0,-1-1 0 0 0,0 1 0 0 0,1-1 1 0 0,0-1-7 0 0,-1-1 1 0 0,0 0-1 0 0,0 1 1 0 0,0-1 0 0 0,-1 0 0 0 0,1 0 0 0 0,-2 0 0 0 0,1 1 0 0 0,0-1-1 0 0,-1 1 1 0 0,0 0 0 0 0,-1 0 0 0 0,-2-4-1 0 0,4 7 0 0 0,0-2-6 0 0,0 0 0 0 0,0 0 0 0 0,0 0 0 0 0,0-1 0 0 0,1 1 0 0 0,-2-4 6 0 0,-2-9-66 0 0,-7 1-41 0 0,10 14 88 0 0,0 0 0 0 0,0 1 0 0 0,1-1 0 0 0,-1 0 0 0 0,1 0 0 0 0,0 0 0 0 0,-1-2 19 0 0,-1-11-154 0 0,3 14 121 0 0,0-1-1 0 0,0 0 0 0 0,-1 1 0 0 0,1-1 1 0 0,-1 0-1 0 0,1 1 0 0 0,-1-1 1 0 0,1 1-1 0 0,-1-1 0 0 0,0 1 0 0 0,1-1 1 0 0,-1 1-1 0 0,0-1 0 0 0,0 1 34 0 0,-4-7-170 0 0,0-2-83 0 0,-2-4-58 0 0,3 6 101 0 0,3 6 159 0 0,0 0-36 0 0,1-2-169 0 0,-1-10-845 0 0,1 11 915 0 0,0 1 53 0 0,0 1 72 0 0,0 0 57 0 0,0-1-660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05.1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270 284 6536 0 0,'0'3'161'0'0,"0"-1"-95"0"0,0 0-67 0 0,0 0-36 0 0,0 4-168 0 0,0-4 166 0 0,0 1 85 0 0,0-2 23 0 0,0 0 38 0 0,0 0 23 0 0,0 0 38 0 0,0 0 41 0 0,0 0 45 0 0,0 0 48 0 0,0 0 53 0 0,0 0 55 0 0,0-1 59 0 0,0 0-433 0 0,0-1 1 0 0,0 1-1 0 0,0-1 1 0 0,0 0 0 0 0,0 1-1 0 0,0-1 1 0 0,-1 1-1 0 0,1-1 1 0 0,0 1 0 0 0,0-1-1 0 0,0 0 1 0 0,-1 1-1 0 0,1-1 1 0 0,0 1-1 0 0,-1-1 1 0 0,1 1 0 0 0,0-1-37 0 0,-1 1 34 0 0,1 0 0 0 0,-1-1 1 0 0,1 1-1 0 0,-1 0 0 0 0,1-1 1 0 0,-1 1-1 0 0,1 0 0 0 0,-1 0 0 0 0,0 0 1 0 0,1 0-1 0 0,-1-1 0 0 0,1 1 1 0 0,-1 0-1 0 0,1 0 0 0 0,-1 0 1 0 0,0 0-1 0 0,1 0-34 0 0,-6-2 563 0 0,-4-9-3 0 0,8 10-368 0 0,1 0-35 0 0,-1-1 65 0 0,-1 2-80 0 0,0 1-78 0 0,0 1-26 0 0,1-2 59 0 0,0-2 71 0 0,-1 0 110 0 0,-9-7 52 0 0,-2 5 75 0 0,8 1-125 0 0,2-1-250 0 0,0 2 42 0 0,-2-1 57 0 0,-4 1 117 0 0,-9 0 180 0 0,4 2-232 0 0,13 0-178 0 0,-8 0 160 0 0,-20-1 157 0 0,17 2-223 0 0,5 2-71 0 0,7 0-10 0 0,-1 1-4 0 0,-13 4 9 0 0,8-4-34 0 0,3-3 0 0 0,1 0 0 0 0,-1 1 0 0 0,1 0 0 0 0,-1 0 0 0 0,1 0 0 0 0,0 0 0 0 0,0 1 0 0 0,0-1 0 0 0,0 1 0 0 0,-2 2 0 0 0,5-4 0 0 0,-1 0 0 0 0,1 0 0 0 0,-1 0 0 0 0,1 0 0 0 0,-1 0 0 0 0,1 0 0 0 0,0 0 0 0 0,0 0 0 0 0,-1 0 0 0 0,1 1 0 0 0,0-1 0 0 0,0 0 0 0 0,0 0 0 0 0,0 0 0 0 0,0 0 0 0 0,1 1 0 0 0,0 27 0 0 0,-1 2 0 0 0,2-15 0 0 0,25 15 0 0 0,-25-26 1 0 0,-2-4-3 0 0,0 0 0 0 0,1-1 0 0 0,-1 1-1 0 0,0 0 1 0 0,1-1 0 0 0,-1 1 0 0 0,0-1 0 0 0,1 1 0 0 0,-1-1-1 0 0,1 1 1 0 0,-1-1 0 0 0,1 1 0 0 0,-1-1 0 0 0,1 1-1 0 0,-1-1 1 0 0,1 1 0 0 0,-1-1 0 0 0,1 0 0 0 0,0 1 0 0 0,-1-1-1 0 0,1 0 1 0 0,0 0 2 0 0,4 3-13 0 0,-2-1 10 0 0,1 0 1 0 0,-1 1 0 0 0,0-1-1 0 0,0 1 1 0 0,0 0 0 0 0,1 2 2 0 0,7 6 2 0 0,-1 0-9 0 0,-5-5-2 0 0,1 0-1 0 0,0 0 1 0 0,0-1 0 0 0,0 0-1 0 0,2 1 10 0 0,8 4-3 0 0,-2 1-1 0 0,0 0 1 0 0,0 2 3 0 0,-9-9-7 0 0,0 1 1 0 0,0-1-1 0 0,0 0 1 0 0,1 0 0 0 0,2 1 6 0 0,-2-2-7 0 0,0 1 1 0 0,-1 0-1 0 0,0 0 1 0 0,0 0 0 0 0,3 3 6 0 0,5 6 0 0 0,-4-5 0 0 0,0 0 0 0 0,0 1 0 0 0,-1 1 0 0 0,4 5 0 0 0,7 12 0 0 0,4-6 0 0 0,-16-3-1 0 0,-6-16 2 0 0,0 0 0 0 0,-1 1 0 0 0,1-1 0 0 0,0 0 0 0 0,0 0 0 0 0,0 0 0 0 0,0 0 0 0 0,0 0-1 0 0,1 0 1 0 0,-1 0 0 0 0,1 0 0 0 0,-1 0-1 0 0,1-1 4 0 0,-1 1 0 0 0,1 0 0 0 0,-1 0 0 0 0,1 0 0 0 0,-1 0 0 0 0,0 0 0 0 0,0 0-1 0 0,0 0 1 0 0,0 0 0 0 0,-1 1 0 0 0,1-1 0 0 0,0 0 0 0 0,-1 1 0 0 0,0-1-4 0 0,4 11 11 0 0,1 3 31 0 0,-3-13-24 0 0,-1 0 1 0 0,0 1-1 0 0,0-1 1 0 0,0 0-1 0 0,0 1 1 0 0,-1-1 0 0 0,0 1-1 0 0,1 1-18 0 0,-1 10 121 0 0,1-12-90 0 0,-1 0 1 0 0,0 0-1 0 0,0 0 1 0 0,0 0-1 0 0,0 0 1 0 0,0 0-1 0 0,-1-1 1 0 0,1 1 0 0 0,-1 0-1 0 0,-1 3-31 0 0,-2 2 93 0 0,-3 6 55 0 0,1-4-16 0 0,0-1 23 0 0,-2-1 57 0 0,4-3-158 0 0,0-1-20 0 0,0-1-1 0 0,1 1 1 0 0,-1-1-1 0 0,0 1 0 0 0,-2 0-33 0 0,-11 3 105 0 0,3-1-48 0 0,7-5-50 0 0,1 1 0 0 0,-1-1 0 0 0,0 0 0 0 0,0-1-1 0 0,0 0 1 0 0,0 0-7 0 0,5 0 4 0 0,1 0 0 0 0,-1 0 0 0 0,0 0 0 0 0,1-1-1 0 0,-1 1 1 0 0,1-1 0 0 0,-1 1 0 0 0,1-1 0 0 0,-1 1 0 0 0,1-1 0 0 0,0 0-1 0 0,-1 0 1 0 0,1 0-4 0 0,-12-5 3 0 0,-14 1-3 0 0,18 1 38 0 0,0 0-45 0 0,-10-8-114 0 0,-2-4-136 0 0,11 6 13 0 0,0 1 0 0 0,0-1 0 0 0,0-2 244 0 0,1-1-184 0 0,3 2-57 0 0,6 2-59 0 0,-1 1 44 0 0,0 0-37 0 0,0 5 204 0 0,-1-3-89 0 0,-3-10-140 0 0,3 11 197 0 0,1 0-33 0 0,0-1-70 0 0,0 0-73 0 0,1 0-90 0 0,-1 1-107 0 0,1 2 160 0 0,0 1-41 0 0,0 0-38 0 0,0 0-33 0 0,0-2-731 0 0,0-2-750 0 0</inkml:trace>
  <inkml:trace contextRef="#ctx0" brushRef="#br0" timeOffset="316.95">506 395 5672 0 0,'0'0'165'0'0,"3"3"-10"0"0,8 10-123 0 0,-9-4-7 0 0,-2-5 67 0 0,0-2 99 0 0,3 1 222 0 0,2 3-21 0 0,0 2 65 0 0,-3-2-98 0 0,-1 0 56 0 0,0-3 74 0 0,1 0-193 0 0,-1-2-222 0 0,0 0-1 0 0,0 1 0 0 0,1-1 1 0 0,-1 1-1 0 0,0-1 1 0 0,0 1-1 0 0,0-1 1 0 0,-1 1-1 0 0,1 0 1 0 0,0 0-74 0 0,1 10 365 0 0,0 1 50 0 0,4-3-90 0 0,-1-2-113 0 0,-1 1 7 0 0,0 0-44 0 0,1 8 77 0 0,7 14 110 0 0,-3-15-149 0 0,0 5-11 0 0,-5-10-81 0 0,1 1 72 0 0,4 6 40 0 0,-8-15-196 0 0,0 0 0 0 0,0 0 0 0 0,-1 0 0 0 0,1 0-1 0 0,-1 1 1 0 0,0-1 0 0 0,1 2-37 0 0,2 13 204 0 0,-2-16-177 0 0,0 0 0 0 0,0 0 0 0 0,1 0 0 0 0,-1-1 0 0 0,1 1 0 0 0,-1 0-1 0 0,1-1 1 0 0,0 1-27 0 0,11 14 196 0 0,-9-6-60 0 0,-3-7-104 0 0,0-1 0 0 0,0 0 0 0 0,1 0 0 0 0,-1 1 0 0 0,0-1 0 0 0,1 0 0 0 0,-1 0 0 0 0,1 0 0 0 0,0 0-32 0 0,27 26 448 0 0,-29-27-440 0 0,0-1 1 0 0,1 0 0 0 0,-1 0-1 0 0,0 1 1 0 0,0-1 0 0 0,1 0-1 0 0,-1 0 1 0 0,0 0 0 0 0,0 1-1 0 0,1-1 1 0 0,-1 0 0 0 0,0 0-1 0 0,1 0 1 0 0,-1 0 0 0 0,0 0-1 0 0,0 0 1 0 0,1 0 0 0 0,-1 0-1 0 0,0 0 1 0 0,1 0 0 0 0,-1 0-1 0 0,0 0 1 0 0,1 0 0 0 0,-1 0-1 0 0,0 0 1 0 0,1 0-9 0 0,1 0 33 0 0,1 0 0 0 0,-1 0 0 0 0,1 0 0 0 0,-1 1 1 0 0,1-1-1 0 0,-1 1 0 0 0,2 0-33 0 0,4 6 196 0 0,-8-7-186 0 0,0 1 0 0 0,0-1-1 0 0,1 1 1 0 0,-1-1 0 0 0,0 1 0 0 0,1-1-1 0 0,-1 0 1 0 0,1 1 0 0 0,-1-1-1 0 0,0 0 1 0 0,1 0 0 0 0,-1 1 0 0 0,1-1-1 0 0,-1 0 1 0 0,1 0 0 0 0,-1 1 0 0 0,1-1-1 0 0,-1 0 1 0 0,1 0 0 0 0,-1 0 0 0 0,1 0-1 0 0,-1 0 1 0 0,1 0 0 0 0,-1 0 0 0 0,1 0-1 0 0,-1 0 1 0 0,1 0 0 0 0,-1 0 0 0 0,1 0-10 0 0,1 0 29 0 0,-1 0 0 0 0,1-1 0 0 0,0 1 0 0 0,-1 0 0 0 0,1-1 0 0 0,-1 1 0 0 0,1-1 0 0 0,0 1 0 0 0,-1-1 0 0 0,1 0 1 0 0,-1 1-1 0 0,0-1 0 0 0,1 0 0 0 0,-1 0-29 0 0,7-4 154 0 0,4-1 105 0 0,-2 1-46 0 0,0 0-23 0 0,-5 3-99 0 0,-4 1-70 0 0,-1 1 0 0 0,1 0 0 0 0,-1 0 0 0 0,1-1 0 0 0,0 1 0 0 0,-1 0 0 0 0,1-1 0 0 0,-1 1 0 0 0,1-1 0 0 0,-1 1 0 0 0,1-1 0 0 0,-1 1 0 0 0,1-1 0 0 0,-1 1 0 0 0,1-1 0 0 0,-1 1 0 0 0,0-1 0 0 0,1 0 0 0 0,-1 1 0 0 0,0-1 0 0 0,1 0 0 0 0,-1 0-21 0 0,2-3 78 0 0,5-7 98 0 0,-1 2-54 0 0,-4 6-81 0 0,0 0 1 0 0,0 0 0 0 0,0 0 0 0 0,0 0-1 0 0,-1 0 1 0 0,1-1-42 0 0,0-6 123 0 0,-1-2 46 0 0,1 1-46 0 0,3 1-50 0 0,1-3-5 0 0,-5 10-53 0 0,0-1 0 0 0,-1 0-1 0 0,1 0 1 0 0,-1 1 0 0 0,0-1 0 0 0,0 0-1 0 0,-1 0 1 0 0,1 1 0 0 0,-1-1 0 0 0,0 0 0 0 0,0 1-1 0 0,0-2-14 0 0,-5-14 32 0 0,4 14-36 0 0,1 1 13 0 0,0 0-1 0 0,0 1 1 0 0,1-1-1 0 0,-1 0 1 0 0,1 1-1 0 0,0-1 1 0 0,0 0-1 0 0,0 0 1 0 0,1 1-1 0 0,-1-2-8 0 0,1 1 4 0 0,-1 0 0 0 0,1 0 0 0 0,-1 1 0 0 0,0-1 0 0 0,0 0 0 0 0,-1 0 0 0 0,1 1 0 0 0,-1-1-1 0 0,0 0 1 0 0,0-1-4 0 0,-4-5 0 0 0,4 7-2 0 0,-1 0 1 0 0,1 0 0 0 0,0 0-1 0 0,0 0 1 0 0,0 0-1 0 0,1 0 1 0 0,-1-1 0 0 0,1 1-1 0 0,0 0 1 0 0,0-3 1 0 0,0-3-25 0 0,1-3-18 0 0,-1 3-24 0 0,-2 1-30 0 0,0 1-49 0 0,-3-1-12 0 0,-1-2-75 0 0,4-3-64 0 0,2 8 224 0 0,0 0-73 0 0,0 1-65 0 0,0-1-56 0 0,0-1-118 0 0,0 1-55 0 0,0-2-144 0 0,0-3-355 0 0,0-6-527 0 0</inkml:trace>
  <inkml:trace contextRef="#ctx0" brushRef="#br0" timeOffset="943.61">1090 0 6880 0 0,'0'0'157'0'0,"0"3"23"0"0,0 5-50 0 0,0 0-48 0 0,0 5 57 0 0,1-4-106 0 0,5-4-28 0 0,0-1-11 0 0,1 7 56 0 0,0 3 106 0 0,-5-10-54 0 0,2 4 64 0 0,-1-1-41 0 0,-1 2-14 0 0,2 2 13 0 0,-1-1 10 0 0,0 1 46 0 0,0-1-40 0 0,0 0-12 0 0,0 5 10 0 0,2 4 31 0 0,-1-5-14 0 0,2 0 27 0 0,2-2-40 0 0,-6-10-107 0 0,-1 1-1 0 0,1 0 0 0 0,0 0 0 0 0,-1 0 1 0 0,1 0-1 0 0,-1 0 0 0 0,0 1-34 0 0,10 49 437 0 0,0 0-13 0 0,1-14-81 0 0,-8-29-235 0 0,-1 0-1 0 0,-1 1 0 0 0,1 3-107 0 0,4 17 272 0 0,3 0 24 0 0,-4 1-7 0 0,4-1-26 0 0,-5-2-9 0 0,1-13-80 0 0,-5-13-134 0 0,1 0-1 0 0,-1 1 1 0 0,0-1-1 0 0,0 0 0 0 0,-1 1 1 0 0,1-1-1 0 0,-1 1 1 0 0,0 1-40 0 0,0 7 130 0 0,0-1-39 0 0,0 13 88 0 0,1-22-157 0 0,-1 0 1 0 0,0 0-1 0 0,0 0 1 0 0,0-1-1 0 0,1 1 1 0 0,-1 0-1 0 0,1 0 1 0 0,0 0-1 0 0,-1-1 1 0 0,1 1 0 0 0,1 1-23 0 0,2 8 130 0 0,-8 1-5 0 0,3-10-107 0 0,0-1 1 0 0,0 1-1 0 0,0-1 1 0 0,1 1-1 0 0,-1 0 1 0 0,1 0-1 0 0,-1-1 1 0 0,1 1-1 0 0,0 0 1 0 0,-1 1-19 0 0,1 10 144 0 0,0-10-7 0 0,0-3-28 0 0,0 0-11 0 0,0 0-2 0 0,0 0-3 0 0,0 0-12 0 0,0-3-7 0 0,0-15 18 0 0,-1 11-74 0 0,0 0 0 0 0,1 0 0 0 0,0 0 0 0 0,1 0 0 0 0,-1 0 0 0 0,2 0 0 0 0,0-5-18 0 0,3 2 17 0 0,-4 7-14 0 0,0 0 1 0 0,1 0 0 0 0,-1 0-1 0 0,0-1 1 0 0,-1 1 0 0 0,1 0 0 0 0,0 0-1 0 0,-1 0 1 0 0,0-1 0 0 0,0-1-4 0 0,1-1 0 0 0,-1 0 0 0 0,1 0 0 0 0,1 1 0 0 0,-1-1 0 0 0,1 1 0 0 0,0-1 0 0 0,0 1 0 0 0,0 0 0 0 0,1-1 0 0 0,0 1 0 0 0,7-13 0 0 0,-7 6-1 0 0,-3 10-2 0 0,0 0 1 0 0,0 1-1 0 0,0-1 0 0 0,1 1 0 0 0,-1-1 0 0 0,0 1 0 0 0,1-1 0 0 0,-1 1 1 0 0,1 0-1 0 0,0-1 0 0 0,-1 1 0 0 0,1-1 0 0 0,0 1 0 0 0,0 0 1 0 0,0 0-1 0 0,0 0 0 0 0,0-1 0 0 0,0 1 0 0 0,0 0 0 0 0,0 0 1 0 0,2 0 2 0 0,2-2-7 0 0,-5 3 7 0 0,1 0-1 0 0,-1 0 1 0 0,1-1 0 0 0,0 1 0 0 0,-1 0 0 0 0,1-1-1 0 0,0 1 1 0 0,-1 0 0 0 0,1-1 0 0 0,-1 1-1 0 0,1-1 1 0 0,-1 1 0 0 0,1-1 0 0 0,-1 1 0 0 0,0-1-1 0 0,1 0 1 0 0,-1 1 0 0 0,0-1 0 0 0,1 1 0 0 0,-1-1-1 0 0,0 0 1 0 0,1 0 0 0 0,1-4 0 0 0,-1 4 0 0 0,-1 0 0 0 0,1 0 0 0 0,0 0 0 0 0,0 0 0 0 0,0 0 0 0 0,0 0 0 0 0,0 0 0 0 0,0 0 0 0 0,0 0 0 0 0,0 0 0 0 0,0 0 0 0 0,1 0 0 0 0,14-1-14 0 0,-14 2 9 0 0,-1 0 0 0 0,1 0 0 0 0,0 0 0 0 0,0 1 0 0 0,0-1 0 0 0,-1 1 0 0 0,1-1-1 0 0,0 1 1 0 0,-1 0 0 0 0,1-1 0 0 0,-1 1 0 0 0,1 0 0 0 0,0 0 5 0 0,-1 0-4 0 0,1 0 0 0 0,-1 0 0 0 0,1 0-1 0 0,-1 0 1 0 0,1 0 0 0 0,0-1 0 0 0,-1 1 0 0 0,1-1 0 0 0,0 1 0 0 0,0-1-1 0 0,-1 0 1 0 0,1 0 0 0 0,0 0 4 0 0,1 0 0 0 0,0 0-1 0 0,0 1 1 0 0,0-1-1 0 0,0 1 1 0 0,0-1-1 0 0,0 1 1 0 0,0 0-1 0 0,0 0 1 0 0,0 0-1 0 0,0 0 1 0 0,-1 1-1 0 0,1-1 1 0 0,0 1-1 0 0,-1 0 1 0 0,1-1-1 0 0,-1 1 1 0 0,0 0-1 0 0,0 1 1 0 0,0-1 0 0 0,0 0-1 0 0,0 0 1 0 0,1 2 0 0 0,1 7 0 0 0,-3-10 0 0 0,-1 0 0 0 0,0 0 0 0 0,1 0 0 0 0,-1 0 0 0 0,1 0 0 0 0,-1 0 0 0 0,1 1 0 0 0,0-2 0 0 0,-1 1 0 0 0,1 0 0 0 0,0 0 0 0 0,0 0 0 0 0,0 0 0 0 0,0 0 0 0 0,-1-1 0 0 0,1 1 0 0 0,0 0 0 0 0,1 0 0 0 0,-1-1-1 0 0,1 1 1 0 0,-1-1 0 0 0,0 1 0 0 0,0 0 0 0 0,0-1 0 0 0,0 1 0 0 0,0 0 0 0 0,0 0 0 0 0,0-1 0 0 0,0 1 0 0 0,0 0 0 0 0,0 1 0 0 0,1 16 5 0 0,-2-9 1 0 0,0-7-4 0 0,0 25 61 0 0,0 4 78 0 0,0-28-128 0 0,-1-1 0 0 0,1 0 0 0 0,-1 1 0 0 0,0-1 1 0 0,1 0-1 0 0,-1 1 0 0 0,0-1 0 0 0,0 0 0 0 0,-1 0 1 0 0,1 0-1 0 0,0 0 0 0 0,-1 0 0 0 0,1 0 0 0 0,-1 0 1 0 0,0-1-1 0 0,0 1 0 0 0,1 0 0 0 0,-1-1 1 0 0,0 1-1 0 0,0-1 0 0 0,0 0 0 0 0,-2 1-13 0 0,-9 3 142 0 0,5 8 2 0 0,-34 19 77 0 0,38-29-199 0 0,0 1 0 0 0,-1-1 0 0 0,1 0 0 0 0,-1-1 0 0 0,0 1 0 0 0,1-1 0 0 0,-4 1-22 0 0,-13 7 45 0 0,2 4-50 0 0,5-3 11 0 0,4-5-37 0 0,1-1-42 0 0,1-1-63 0 0,2-1-12 0 0,-10 0-297 0 0,0-3-31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58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0 301 6016 0 0,'0'0'133'0'0,"0"0"23"0"0,0 0 11 0 0,3 0-27 0 0,-2 0-137 0 0,1-1 1 0 0,0 1 0 0 0,-1 0-1 0 0,1-1 1 0 0,0 1-1 0 0,-1-1 1 0 0,1 0-1 0 0,-1 0 1 0 0,1 1 0 0 0,-1-1-1 0 0,2-1-3 0 0,6-3 87 0 0,2-1 255 0 0,0 1 173 0 0,-4 0-202 0 0,-6 4-34 0 0,0 0-51 0 0,1 0-46 0 0,-1 0-41 0 0,1 1-17 0 0,-1-1-42 0 0,1 1-23 0 0,0 0-19 0 0,2 0 31 0 0,-2 0 80 0 0,14-14 386 0 0,-1 1-61 0 0,-4 9-161 0 0,-1-2 15 0 0,1-2-61 0 0,-2 0-63 0 0,6 0 148 0 0,-1 0-15 0 0,-5 0-158 0 0,3-2 102 0 0,2-4-6 0 0,-5 5-136 0 0,-3 2-66 0 0,-2 0-51 0 0,-1 0 33 0 0,-3 7-53 0 0,0 0 1 0 0,0-1-1 0 0,1 1 1 0 0,-1-1-1 0 0,0 1 1 0 0,0-1-1 0 0,0 1 1 0 0,0-1 0 0 0,1 1-1 0 0,-1 0 1 0 0,0-1-1 0 0,1 1 1 0 0,-1 0-1 0 0,0-1 1 0 0,1 1 0 0 0,-1 0-1 0 0,0-1 1 0 0,1 1-1 0 0,-1 0 1 0 0,0 0-1 0 0,1-1 1 0 0,-1 1 0 0 0,1 0-1 0 0,-1 0 1 0 0,1 0-1 0 0,-1-1 1 0 0,1 1-1 0 0,-1 0 1 0 0,0 0 0 0 0,1 0-1 0 0,-1 0 1 0 0,1 0-1 0 0,-1 0 1 0 0,1 0-1 0 0,-1 0 1 0 0,1 0-5 0 0,-1 0 1 0 0,0 0 1 0 0,0 0-1 0 0,0 0 0 0 0,0 0 0 0 0,0 0 1 0 0,0 0-1 0 0,0 0 0 0 0,1 1 1 0 0,-1-1-1 0 0,0 0 0 0 0,0 0 1 0 0,0 0-1 0 0,0 0 0 0 0,0-1 1 0 0,0 1-1 0 0,0 0 0 0 0,0 0 1 0 0,0 0-1 0 0,0 0 0 0 0,1 0 0 0 0,-1 0 1 0 0,0 0-1 0 0,0 0 0 0 0,0 0 1 0 0,0 0-1 0 0,0 0 0 0 0,0 0 1 0 0,0 0-1 0 0,0 0 0 0 0,0 0 1 0 0,0 0-1 0 0,0 0 0 0 0,0 0 0 0 0,0 0 1 0 0,0 0-1 0 0,1-1 0 0 0,-1 1 1 0 0,0 0-1 0 0,0 0 0 0 0,0 0 1 0 0,0 0-1 0 0,0 0 0 0 0,0 0 1 0 0,0 0-1 0 0,0 0 0 0 0,0 0 0 0 0,0 0 1 0 0,0-1-1 0 0,0 1 0 0 0,0 0 1 0 0,0 0-1 0 0,0 0 0 0 0,0 0 1 0 0,0 0-1 0 0,0 0 0 0 0,0 0 1 0 0,-1 0-2 0 0,2-7 62 0 0,7-7 247 0 0,-6 11-268 0 0,1 0-69 0 0,0-3 150 0 0,-3-4-76 0 0,-1 8-13 0 0,1 1-25 0 0,0 0 0 0 0,0 1 0 0 0,0-1 0 0 0,0 0 0 0 0,0 0 0 0 0,0 1 0 0 0,0-1 0 0 0,0 0 1 0 0,-1 1-1 0 0,1-1 0 0 0,0 0 0 0 0,-1 1 0 0 0,1-1 0 0 0,0 0 0 0 0,-1 1 0 0 0,1-1 0 0 0,-1 0 0 0 0,1 1 0 0 0,-1-1 0 0 0,1 1 0 0 0,-1-1 1 0 0,1 1-1 0 0,-1-1 0 0 0,0 1 0 0 0,1-1-8 0 0,-1 1 7 0 0,1 0 1 0 0,-1 0-1 0 0,1-1 1 0 0,-1 1-1 0 0,1-1 1 0 0,-1 1-1 0 0,1 0 1 0 0,0-1 0 0 0,-1 1-1 0 0,1-1 1 0 0,0 1-1 0 0,-1-1 1 0 0,1 1-1 0 0,0-1 1 0 0,-1 1-1 0 0,1-1 1 0 0,0 1-1 0 0,0-1 1 0 0,0 0-1 0 0,0 1 1 0 0,0-1-1 0 0,0 1 1 0 0,-1-1 0 0 0,1 0-8 0 0,-2-4 129 0 0,-3 0-58 0 0,-11-11 200 0 0,13 13-218 0 0,1 0-40 0 0,-1 1 86 0 0,0 0-33 0 0,1 2-22 0 0,-1 0-19 0 0,-2-1 28 0 0,4 1-44 0 0,1-1 1 0 0,0 0-1 0 0,-1 1 1 0 0,1-1 0 0 0,0 1-1 0 0,0-1 1 0 0,0 0-1 0 0,-1 1 1 0 0,1-1 0 0 0,0 0-1 0 0,0 0 1 0 0,0 1-1 0 0,0-1 1 0 0,0 0 0 0 0,0 1-10 0 0,0 0 0 0 0,0 0 2 0 0,0 0 0 0 0,0-1 0 0 0,0 1 1 0 0,0 0-1 0 0,0 0 0 0 0,0 0 1 0 0,0 0-1 0 0,0 0 0 0 0,0 0 1 0 0,0 0-1 0 0,0 0 0 0 0,0 0 1 0 0,0 0-1 0 0,0-1 0 0 0,0 1 1 0 0,0 0-1 0 0,0 0 0 0 0,0 0 1 0 0,0 0-1 0 0,0 0 0 0 0,0 0 0 0 0,0 0 1 0 0,0 0-1 0 0,0 0 0 0 0,0 0 1 0 0,0 0-1 0 0,0-1 0 0 0,0 1 1 0 0,0 0-1 0 0,0 0 0 0 0,0 0 1 0 0,0 0-1 0 0,0 0 0 0 0,-1 0 1 0 0,1 0-1 0 0,0 0 0 0 0,0 0 1 0 0,0 0-1 0 0,0 0 0 0 0,0 0 0 0 0,0 0 1 0 0,0 0-1 0 0,0 0 0 0 0,0 0 1 0 0,0 0-1 0 0,-1 0 0 0 0,1 0 1 0 0,0 0-1 0 0,0 0 0 0 0,0 0 1 0 0,0 0-1 0 0,0 0 0 0 0,0 0 1 0 0,0 0-1 0 0,0 0 0 0 0,0 0 1 0 0,0 0-3 0 0,-2 0 15 0 0,-17 0 109 0 0,13 3-99 0 0,5 1-5 0 0,-1-1 3 0 0,-13 5 14 0 0,-1 6-37 0 0,3 1 0 0 0,-6 20 0 0 0,18-34 0 0 0,-1 2 1 0 0,0 0 1 0 0,1 0-1 0 0,-1 0 0 0 0,1 0 1 0 0,-1 0-1 0 0,1 2-1 0 0,-2 18 45 0 0,3-20-44 0 0,-1 1 1 0 0,1-1-1 0 0,-1 1 0 0 0,0-1 0 0 0,0 0 1 0 0,0 1-1 0 0,0-1 0 0 0,-1 2-1 0 0,-3 10 1 0 0,-1 12 9 0 0,-4-6 33 0 0,5 7-32 0 0,-1-12-11 0 0,5-13 0 0 0,-1 0 0 0 0,1 0 0 0 0,0 0 0 0 0,0 0 0 0 0,1 0 0 0 0,-1 1 0 0 0,1-1 0 0 0,0 0 0 0 0,-1 3 0 0 0,1 4 0 0 0,-1-6 0 0 0,1-1 0 0 0,0 1 0 0 0,0 0 0 0 0,0-1 0 0 0,1 1 0 0 0,-1 0 0 0 0,1-1 0 0 0,0 1 0 0 0,0 1 0 0 0,3 5 0 0 0,-2-7 1 0 0,-1 0 0 0 0,0 0 0 0 0,1 1 0 0 0,-2-1 1 0 0,1 0-1 0 0,0 0 0 0 0,-1 1 0 0 0,1-1 0 0 0,-1 2-1 0 0,3 17 45 0 0,-1-19-43 0 0,-1 0-1 0 0,1 0 0 0 0,0 1 1 0 0,0-1-1 0 0,0-1 0 0 0,0 2-1 0 0,11 16 1 0 0,-11-15-3 0 0,-1-5 5 0 0,-1 1 0 0 0,0-1 0 0 0,0 1 0 0 0,1 0 1 0 0,-1-1-1 0 0,0 1 0 0 0,1 0 0 0 0,-1-1 0 0 0,1 1 0 0 0,-1-1 0 0 0,1 1 0 0 0,-1-1 1 0 0,1 1-1 0 0,-1-1 0 0 0,1 0 0 0 0,-1 1 0 0 0,1-1 0 0 0,0 0 0 0 0,-1 1 0 0 0,1-1 1 0 0,0 0-1 0 0,0 1-3 0 0,3 1 25 0 0,44 24 168 0 0,-45-25-196 0 0,-1 0 0 0 0,1 0 0 0 0,0-1 0 0 0,0 1 0 0 0,0-1 0 0 0,0 1-1 0 0,0-1 1 0 0,0 0 0 0 0,0-1 0 0 0,0 1 0 0 0,1 0 3 0 0,5-1-15 0 0,5 0-3 0 0,-2 0-40 0 0,17-8-247 0 0,-21 7 208 0 0,-3 0-35 0 0,0 1 33 0 0,15 0-248 0 0,-16 1 187 0 0,0 0-71 0 0,1 0-96 0 0,-1-1-117 0 0,-2 0 106 0 0,0 0-49 0 0,0 0-43 0 0,0-1-38 0 0,0 1-135 0 0,0-1-38 0 0,1 0-165 0 0,0-1-446 0 0,-3 2 1135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59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380 49 5904 0 0,'0'0'169'0'0,"-3"-2"2"0"0,1 0-151 0 0,-4-4 24 0 0,3 3 17 0 0,0 1 271 0 0,1 0-109 0 0,-1 2-63 0 0,1 0-53 0 0,-1 0-19 0 0,1-1 50 0 0,-4-10 470 0 0,-7 6 5 0 0,0-5-3 0 0,11 8-313 0 0,1 1-67 0 0,-1 0-59 0 0,0 1-50 0 0,0 0-27 0 0,0 0-41 0 0,-3 1 21 0 0,4-1-14 0 0,0 0 56 0 0,-17-1 600 0 0,0 0-17 0 0,7 2-305 0 0,2 0-151 0 0,2 2-107 0 0,-7 7 184 0 0,12-8-107 0 0,-1 0-77 0 0,0-1-50 0 0,-1-1-43 0 0,0 0-9 0 0,2 0 34 0 0,-27 17 111 0 0,4-2-98 0 0,3-5-53 0 0,-4 0-1 0 0,4 1 49 0 0,20-11-70 0 0,-30 27 173 0 0,23-25-165 0 0,9-2-14 0 0,0 0 0 0 0,0 0 0 0 0,-1 1 0 0 0,1-1 0 0 0,0 0 0 0 0,0 0 1 0 0,-1 0-1 0 0,1 0 0 0 0,0 0 0 0 0,0 0 0 0 0,-1 0 0 0 0,1 0 0 0 0,0 1 0 0 0,0-1 0 0 0,-1 0 0 0 0,1 0 0 0 0,0 0 0 0 0,0 0 0 0 0,0 1 0 0 0,0-1 0 0 0,-1 0 1 0 0,1 0-1 0 0,0 0 0 0 0,0 1 0 0 0,0-1 0 0 0,0 0 0 0 0,-13 25-1 0 0,11-22 2 0 0,-13 29-1 0 0,12-19-18 0 0,3 3-146 0 0,2-3 71 0 0,-1-11 84 0 0,-1 0 0 0 0,1-1-1 0 0,0 1 1 0 0,0 0 0 0 0,0 0 0 0 0,0-1-1 0 0,1 1 1 0 0,-1 0 0 0 0,0-1 0 0 0,1 1 0 0 0,0 0 9 0 0,11 13-16 0 0,-4 1 5 0 0,-5-14-14 0 0,1-1 1 0 0,9 7 19 0 0,7 6 50 0 0,-11-7-13 0 0,17 14 60 0 0,-9-7-55 0 0,0-5-34 0 0,-15-8-3 0 0,0 0 0 0 0,-1 0 0 0 0,0-1 0 0 0,1 1 0 0 0,-1 0 0 0 0,1 0 0 0 0,-1 1 0 0 0,0-1 0 0 0,0 0 0 0 0,0 1 0 0 0,0-1 0 0 0,0 1 0 0 0,0 0 0 0 0,0 0 0 0 0,2 1-1 0 0,-1 0 1 0 0,1-1 0 0 0,0 1 0 0 0,0-1-1 0 0,3 2 1 0 0,12 8 18 0 0,-14-8 68 0 0,1-4-50 0 0,-1 1-4 0 0,11 28 230 0 0,-11-18-157 0 0,5 7 102 0 0,-7-15 32 0 0,-2 1-103 0 0,-1 0-62 0 0,-1 1-28 0 0,1-3 44 0 0,0 0-53 0 0,0-1 0 0 0,0 1 0 0 0,0 0 0 0 0,-1-1 0 0 0,1 1 0 0 0,0-1 0 0 0,-1 1 0 0 0,1-1 0 0 0,-1 1 0 0 0,0 0-37 0 0,0-1 20 0 0,1 0 0 0 0,-1 0-1 0 0,0 0 1 0 0,0 0 0 0 0,1 0 0 0 0,-1 0 0 0 0,0-1 0 0 0,0 1 0 0 0,0 0-1 0 0,0-1 1 0 0,0 1 0 0 0,0 0 0 0 0,0-1-20 0 0,-4 3 60 0 0,5-3-49 0 0,-1 0-1 0 0,0 0 1 0 0,1 1-1 0 0,-1-1 1 0 0,0 0 0 0 0,1 1-1 0 0,-1-1 1 0 0,1 0-1 0 0,-1 1 1 0 0,1-1-1 0 0,-1 1 1 0 0,1-1-1 0 0,-1 1 1 0 0,1-1 0 0 0,-1 1-1 0 0,1 0 1 0 0,0-1-1 0 0,-1 1 1 0 0,1-1-1 0 0,0 1 1 0 0,-1 0-1 0 0,1 0-10 0 0,-2 4 37 0 0,1-4-28 0 0,1-1-1 0 0,-1 1 1 0 0,0 0-1 0 0,0 0 1 0 0,1 0-1 0 0,-1 0 1 0 0,0 0-1 0 0,0-1 1 0 0,0 1-1 0 0,0 0 1 0 0,0-1-1 0 0,0 1 0 0 0,0-1 1 0 0,0 1-1 0 0,0-1 1 0 0,0 0-9 0 0,-11 7 121 0 0,6 4 0 0 0,6-10-113 0 0,-1 0 0 0 0,1 0 0 0 0,-1 0 0 0 0,1 0 0 0 0,-1 0 0 0 0,1 0 0 0 0,-1 0 0 0 0,0 0 0 0 0,0 0 0 0 0,1 0 0 0 0,-1 0 0 0 0,0-1 0 0 0,0 1 0 0 0,0 0 0 0 0,0-1-1 0 0,0 1-7 0 0,-23 11 184 0 0,2-1-65 0 0,5-2-64 0 0,15-8-51 0 0,0-1 1 0 0,0 1-1 0 0,-1 0 1 0 0,1-1-1 0 0,0 1 1 0 0,0-1-1 0 0,-1 0 1 0 0,1 0-1 0 0,0 0 1 0 0,0 0-1 0 0,-1 0-4 0 0,-12 1 41 0 0,7 6-16 0 0,8-6-24 0 0,0-1 1 0 0,-1 1 0 0 0,1-1 0 0 0,0 1 0 0 0,-1-1-1 0 0,1 0 1 0 0,0 1 0 0 0,-1-1 0 0 0,1 0 0 0 0,-1 1-1 0 0,1-1 1 0 0,-1 0 0 0 0,1 0 0 0 0,0 1-1 0 0,-1-1 1 0 0,1 0 0 0 0,-1 0 0 0 0,1 0 0 0 0,-1 0-1 0 0,1 0 1 0 0,-1 1 0 0 0,1-1 0 0 0,-1 0 0 0 0,1 0-1 0 0,-1 0 1 0 0,0 0 0 0 0,1-1 0 0 0,-1 1-1 0 0,1 0-1 0 0,-10 0 12 0 0,-3 0 16 0 0,-9 0-44 0 0,20 0-68 0 0,-1-2-96 0 0,-8-9-153 0 0,10 10-254 0 0,0-1 82 0 0,0 0 70 0 0,1 1 58 0 0,-1-2-194 0 0,2-4-580 0 0,0 4 598 0 0,-1 2 229 0 0,0 0-43 0 0,0-9-1610 0 0,0-9-1118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59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 7856 0 0,'0'0'174'0'0,"0"0"29"0"0,0 0 13 0 0,0 0 15 0 0,0 3 34 0 0,0 7 14 0 0,0-7 1 0 0,0-3 16 0 0,0 2 66 0 0,-2 7-102 0 0,-3 2 44 0 0,-2 3 23 0 0,5-3-51 0 0,2-4-137 0 0,0-5-100 0 0,1 0 0 0 0,-1 1-1 0 0,0-1 1 0 0,0 0-1 0 0,-1 0 1 0 0,1 0 0 0 0,0 0-1 0 0,-1 0 1 0 0,0 1-1 0 0,0 0-38 0 0,-3 4 109 0 0,2-5-86 0 0,2-1-1 0 0,-1 1 1 0 0,0-1-1 0 0,0 1 1 0 0,0-1-1 0 0,1 1 0 0 0,-1-1 1 0 0,1 1-1 0 0,-1 0 1 0 0,1-1-1 0 0,0 1 0 0 0,-1 0 1 0 0,1-1-1 0 0,0 1 1 0 0,0 1-23 0 0,0 42 207 0 0,0-17-114 0 0,2-9-35 0 0,4-3-35 0 0,0-1-11 0 0,-4 4 28 0 0,-2-15-34 0 0,1 0 1 0 0,-1 0-1 0 0,1 1 1 0 0,0-1-1 0 0,0 0 1 0 0,0 0-1 0 0,1 0 0 0 0,1 2-6 0 0,5 18 24 0 0,-7-21-24 0 0,0 0 0 0 0,1-1 0 0 0,-1 1 0 0 0,1 0 0 0 0,-1-1 0 0 0,1 1 0 0 0,0-1 0 0 0,0 1 0 0 0,11 7 0 0 0,-10 1 3 0 0,1 0 47 0 0,7-4 83 0 0,21 19 273 0 0,-13-17-124 0 0,-12-7-178 0 0,-1 0-1 0 0,0-1 1 0 0,1 1 0 0 0,-1-1-1 0 0,6 0-103 0 0,3 0 220 0 0,1-1 73 0 0,-2-3-51 0 0,-4-3-44 0 0,-2 2-55 0 0,2-1 57 0 0,-7 4-157 0 0,-1 0 0 0 0,0 0 1 0 0,0-1-1 0 0,0 1 1 0 0,1 0-1 0 0,-1-1 0 0 0,0 1 1 0 0,-1-1-1 0 0,1 0-43 0 0,14-11 288 0 0,-8 9-149 0 0,-3 0-34 0 0,6-8 88 0 0,-3 3-69 0 0,5-1 143 0 0,-11 6-209 0 0,-1-4-3 0 0,-1 3 2 0 0,0-2 34 0 0,0-1 52 0 0,0-3-57 0 0,0-33 284 0 0,0 25-249 0 0,0 18-110 0 0,-1-1-1 0 0,1 1 0 0 0,0-1 1 0 0,0 1-1 0 0,0-1 0 0 0,-1 1 0 0 0,1-1 1 0 0,-1 1-1 0 0,1 0 0 0 0,-1-1 1 0 0,0 0-11 0 0,-11-12 77 0 0,-3-4-22 0 0,10 10-47 0 0,4 6-6 0 0,0 1 0 0 0,0-1 1 0 0,0 1-1 0 0,0-1 0 0 0,0 1 0 0 0,0 0 1 0 0,0-1-1 0 0,0 1 0 0 0,-2-1-2 0 0,-14-6 56 0 0,4 1-52 0 0,0 0 1 0 0,0 0-1 0 0,-10-9-4 0 0,11 8 1 0 0,5 3-4 0 0,-25-13 5 0 0,20 13-28 0 0,-5-1-33 0 0,7 3 26 0 0,-10-3-24 0 0,5-1-15 0 0,-3-3-10 0 0,-6 4-13 0 0,14-4-8 0 0,6 8 73 0 0,-3 1 18 0 0,-1 1-46 0 0,-2 0-95 0 0,1-2-106 0 0,9 2 236 0 0,-1 0 1 0 0,1-1-1 0 0,-1 1 0 0 0,1-1 1 0 0,0 1-1 0 0,0 0 1 0 0,-1-1-1 0 0,1 1 0 0 0,0-1 1 0 0,-1 1-1 0 0,1-1 0 0 0,0 1 1 0 0,0-1-1 0 0,0 1 0 0 0,0-1 1 0 0,0 1-1 0 0,-1-1 0 0 0,1 1 1 0 0,0-1-1 0 0,0 1 0 0 0,0-1 1 0 0,0 0 22 0 0,0-1-437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0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6384 0 0,'0'0'184'0'0,"0"1"-46"0"0,2 1-8 0 0,0 0-37 0 0,7 6 307 0 0,-8-6-176 0 0,0-1-39 0 0,1 2 85 0 0,-2-1-86 0 0,0 0-125 0 0,0-1-14 0 0,0 2 29 0 0,0-2-16 0 0,1 0 34 0 0,0 0-54 0 0,-1-1 1 0 0,1 0-1 0 0,0 1 1 0 0,-1-1-1 0 0,1 0 1 0 0,-1 0-1 0 0,1 0 1 0 0,0 1-1 0 0,-1-1 1 0 0,1 0-1 0 0,0 0 1 0 0,0 0-1 0 0,-1 0 1 0 0,1 0-1 0 0,0 0-38 0 0,-1 0 0 0 0,0 0 8 0 0,0 0 0 0 0,0 0 0 0 0,0 0 0 0 0,0 0-1 0 0,0 0 1 0 0,0 0 0 0 0,0 0 0 0 0,0 0 0 0 0,0 0 0 0 0,1 0 0 0 0,-1 0 0 0 0,0 0 0 0 0,0 0-1 0 0,0 0 1 0 0,0 0 0 0 0,0 0 0 0 0,0 0 0 0 0,0 0 0 0 0,0 0 0 0 0,0 0 0 0 0,0 0-1 0 0,1 0 1 0 0,-1 0 0 0 0,0 0 0 0 0,0 0 0 0 0,0 0 0 0 0,0 0 0 0 0,0 0 0 0 0,0 0 0 0 0,0 0-1 0 0,0 0 1 0 0,0 0 0 0 0,0 0 0 0 0,0 1 0 0 0,0-1 0 0 0,0 0 0 0 0,0 0 0 0 0,0 0-1 0 0,0 0 1 0 0,0 0 0 0 0,0 0 0 0 0,0 0 0 0 0,0 0 0 0 0,0 0 0 0 0,1 0 0 0 0,-1 1 0 0 0,0-1-1 0 0,0 0 1 0 0,-1 0 0 0 0,1 0 0 0 0,0 0 0 0 0,0 0 0 0 0,0 0 0 0 0,0 0 0 0 0,0 0-1 0 0,0 0 1 0 0,0 0-8 0 0,0 3 118 0 0,0 1 40 0 0,-1 15 627 0 0,2-10-486 0 0,0-3-144 0 0,1-2-71 0 0,3 4 126 0 0,0 2 87 0 0,-2 4 75 0 0,-3-4-103 0 0,0 0-86 0 0,0 14 145 0 0,1-13-160 0 0,0-3-46 0 0,1 0-21 0 0,2 0 0 0 0,0 1-4 0 0,-2-3-2 0 0,-1 1 16 0 0,0 2 42 0 0,-1 59 449 0 0,0 89 946 0 0,0-100-1070 0 0,0-56-467 0 0,0 1 1 0 0,0 0 0 0 0,0 0 0 0 0,1 0 0 0 0,-1 0 0 0 0,1 0 0 0 0,-1 0 0 0 0,1 0 0 0 0,-1 0-1 0 0,1-1 1 0 0,0 1 0 0 0,0 0 0 0 0,1 1-12 0 0,-1-2 10 0 0,0 1-1 0 0,0-1 0 0 0,0 0 1 0 0,-1 1-1 0 0,1-1 0 0 0,0 1 1 0 0,-1 0-1 0 0,0-1 0 0 0,1 1 1 0 0,-1-1-1 0 0,0 1 0 0 0,1 0 0 0 0,-1 0-9 0 0,-1 2 11 0 0,1-1 0 0 0,1 0 0 0 0,-1 1 0 0 0,0-1 0 0 0,1 0 0 0 0,0 1 0 0 0,-1-1 0 0 0,1 0 0 0 0,1 2-11 0 0,6 5 19 0 0,-6-7 45 0 0,-2-3 2 0 0,0 0-44 0 0,0 0-82 0 0,0 0-40 0 0,0 0-146 0 0,0 0 181 0 0,0 0-10 0 0,0 0-23 0 0,0 0-43 0 0,0 0-18 0 0,0 0-43 0 0,0 0-51 0 0,0 0-56 0 0,0 0-61 0 0,0 0-57 0 0,0 0-49 0 0,0 0-45 0 0,0 0-153 0 0,0 0-43 0 0,0 0-186 0 0,0 0-498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0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7512 0 0,'0'0'166'0'0,"0"0"29"0"0,0 0 13 0 0,0 0-69 0 0,0 0-13 0 0,0 0 43 0 0,0 0 142 0 0,0 0 265 0 0,0 2 22 0 0,0 6-175 0 0,0-1-39 0 0,0 1-37 0 0,0 0-33 0 0,0 7 221 0 0,0 1-103 0 0,0-2-114 0 0,0 0-49 0 0,0 32 457 0 0,0-27-386 0 0,1-8-151 0 0,5 1 27 0 0,1 2 0 0 0,-5-1-39 0 0,-3-4-91 0 0,0 13 91 0 0,5-8 26 0 0,4 4 3 0 0,-6-15-180 0 0,-1 0 0 0 0,-1 0 0 0 0,1 0 0 0 0,0 0 0 0 0,-1 0 0 0 0,0 1 0 0 0,0 1-26 0 0,0-3 14 0 0,0-1 0 0 0,0 1 0 0 0,1 0 0 0 0,-1-1 0 0 0,0 1 0 0 0,1 0 1 0 0,-1-1-1 0 0,1 1 0 0 0,-1-1 0 0 0,1 1 0 0 0,0 0 0 0 0,-1-1 0 0 0,1 1 1 0 0,0-1-1 0 0,1 1-14 0 0,3 6 64 0 0,4 13 122 0 0,-7-16-118 0 0,0 1-1 0 0,1-1 1 0 0,0 0-1 0 0,0 0 1 0 0,0 0-1 0 0,3 4-67 0 0,-3-7 112 0 0,-2 1-41 0 0,0 0-26 0 0,-1 1-22 0 0,0 2 30 0 0,2-3-43 0 0,1 1 35 0 0,16 15 314 0 0,-16-16-321 0 0,-1-1 93 0 0,-2-2-10 0 0,0 0-1 0 0,3 0 3 0 0,7 0 12 0 0,-7 0 7 0 0,0-2 2 0 0,7-9 3 0 0,-7 9-36 0 0,0 0-38 0 0,-1 2-22 0 0,1 0-22 0 0,0 0-9 0 0,-1-1 21 0 0,3-6 77 0 0,-5 7-112 0 0,0-1 1 0 0,0 1 0 0 0,1 0-1 0 0,-1-1 1 0 0,0 1 0 0 0,0 0 0 0 0,0-1-1 0 0,1 1 1 0 0,-1 0 0 0 0,0-1-1 0 0,1 1 1 0 0,-1 0 0 0 0,0 0 0 0 0,1-1-1 0 0,-1 1 1 0 0,0 0 0 0 0,1 0-1 0 0,-1 0 1 0 0,1-1 0 0 0,-1 1 0 0 0,0 0-1 0 0,1 0 1 0 0,-1 0 0 0 0,1 0-1 0 0,-1 0 1 0 0,0 0 0 0 0,1 0 0 0 0,-1 0-1 0 0,1 0 1 0 0,-1 0 0 0 0,1 0-7 0 0,4-3 113 0 0,-4 2-101 0 0,1 0 1 0 0,-1-1-1 0 0,0 1 1 0 0,0-1-1 0 0,0 1 0 0 0,0-1 1 0 0,0 1-1 0 0,0-1 0 0 0,-1 0 1 0 0,1 1-1 0 0,0-1 0 0 0,-1 0 1 0 0,1 0-1 0 0,-1 1 0 0 0,0-2-12 0 0,3-2 74 0 0,7-8-60 0 0,-4-1-14 0 0,4 9 0 0 0,-5-5 0 0 0,6 4 11 0 0,-11 6-8 0 0,1-1 0 0 0,-1 0 0 0 0,0 0 0 0 0,1 1 0 0 0,-1-1 0 0 0,0 0 0 0 0,0 0 0 0 0,1 0 0 0 0,-1 0 1 0 0,0 0-1 0 0,0 1 0 0 0,0-1 0 0 0,0 0 0 0 0,0-1-3 0 0,2-14 10 0 0,11 1-10 0 0,0 2 22 0 0,-10 9 69 0 0,-2 1-41 0 0,-1-6-11 0 0,-1 6-9 0 0,1 2-24 0 0,0 1 0 0 0,0-1 0 0 0,0 0 0 0 0,0 1 0 0 0,0-1 0 0 0,0 0 0 0 0,0 1 0 0 0,1-1 0 0 0,-1 0-1 0 0,0 1 1 0 0,0-1 0 0 0,0 0 0 0 0,1 1 0 0 0,-1-1 0 0 0,0 1 0 0 0,1-1 0 0 0,-1 1 0 0 0,1-1 0 0 0,-1 0 0 0 0,1 1 0 0 0,-1-1-1 0 0,1 1 1 0 0,-1 0 0 0 0,1-1 0 0 0,-1 1 0 0 0,1-1-6 0 0,4-4 47 0 0,-2-5-56 0 0,-3-3-86 0 0,0 0 35 0 0,0-12 25 0 0,0 2 70 0 0,0-30 112 0 0,0 52-145 0 0,0 0-1 0 0,0 0 1 0 0,0 0 0 0 0,0 0-1 0 0,0 0 1 0 0,0-1-1 0 0,-1 1 1 0 0,1 0-1 0 0,0 0 1 0 0,-1 0-1 0 0,1 0 1 0 0,-1 0-1 0 0,1 0 1 0 0,-1 0-1 0 0,1 0 1 0 0,-1 0 0 0 0,0 0-2 0 0,-6-12 34 0 0,6 9-31 0 0,0-1-1 0 0,1 0 0 0 0,-1 0 0 0 0,1 0 0 0 0,0-2-2 0 0,0-15-2 0 0,0 15-33 0 0,0 5-152 0 0,0 2-37 0 0,0 0 0 0 0,0 0 77 0 0,0 0 12 0 0,0 0-50 0 0,0 0-158 0 0,0 0-291 0 0,0 0 483 0 0,0 0 17 0 0,0 0-12 0 0,0 0-44 0 0,0 0-10 0 0,0 0-44 0 0,0 0-50 0 0,0 0-57 0 0,0 0-61 0 0,0 0-57 0 0,0 0-50 0 0,0 0-45 0 0,0 0-161 0 0,0 0-44 0 0,0 0-196 0 0,0 0-529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27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16903 0 0,'0'0'382'0'0,"0"0"54"0"0,0 0 22 0 0,0 0-187 0 0,0 0-130 0 0,0 0 102 0 0,0 0-70 0 0,0 0 179 0 0,0 0 323 0 0,-3 0 28 0 0,-3 0-287 0 0,2 0-166 0 0,1 0 12 0 0,3 0-42 0 0,0 0 174 0 0,0 0-11 0 0,0 0-43 0 0,0 0-250 0 0,0 0 1 0 0,0 0 20 0 0,0 0-14 0 0,0 0-34 0 0,0 0-142 0 0,0 0-66 0 0,0 0 101 0 0,0 0-15 0 0,0 0-25 0 0,0 0-40 0 0,0 0-20 0 0,0 0-41 0 0,0 0-49 0 0,0 0-53 0 0,0 0-59 0 0,0 0-56 0 0,0 0-50 0 0,0 0-45 0 0,0 0-325 0 0,0 0-75 0 0,0 0-60 0 0,0 0-44 0 0,0 0-376 0 0,0 0-39 0 0,0 0-320 0 0,0 0-910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3.2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9328 0 0,'3'3'208'0'0,"2"1"-114"0"0,-2-1-14 0 0,-1-1 1 0 0,1 1 0 0 0,0 0-1 0 0,-1 0 1 0 0,0 0 0 0 0,0 0-1 0 0,2 3-80 0 0,-2 1 74 0 0,-1 1-46 0 0,-1-7-26 0 0,0 0 1 0 0,0 1-1 0 0,0-1 0 0 0,1 1 1 0 0,-1-1-1 0 0,0 1 1 0 0,1-1-1 0 0,-1 1 1 0 0,1-1-1 0 0,0 0 1 0 0,0 1-3 0 0,9 11 82 0 0,1 1 68 0 0,-10-12-130 0 0,0-1 0 0 0,0 1 0 0 0,-1 0 0 0 0,1-1 0 0 0,-1 1 0 0 0,1 0 0 0 0,-1 0 0 0 0,0 0 0 0 0,0-1-1 0 0,1 1 1 0 0,-1 0-20 0 0,1 15 306 0 0,2-7-73 0 0,1-1-10 0 0,3 3 34 0 0,-5-11-214 0 0,0 2 27 0 0,-1 0 0 0 0,1 0 0 0 0,0 0-1 0 0,-1 0 1 0 0,1 0 0 0 0,-1 2-70 0 0,1 5 192 0 0,-1 3 69 0 0,1 1-62 0 0,4 9 167 0 0,0-1-13 0 0,-4-7-179 0 0,0-2 1 0 0,4 0-5 0 0,0 0-24 0 0,-4 0-13 0 0,-2-6-216 0 0,0 1 88 0 0,0 1 79 0 0,0 18 331 0 0,0-15-280 0 0,0-2-99 0 0,0-4-60 0 0,0-1-36 0 0,0 0-26 0 0,0 0-35 0 0,0 0-38 0 0,0 0-42 0 0,0 0-45 0 0,0 0-48 0 0,0 0-52 0 0,0 0-55 0 0,0-5-413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3.7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32 11312 0 0,'0'0'256'0'0,"0"-3"34"0"0,0 3-273 0 0,0-1 0 0 0,0 1 0 0 0,0-1 0 0 0,0 1 0 0 0,0-1 0 0 0,0 0 0 0 0,0 1-1 0 0,0-1 1 0 0,0 1 0 0 0,0-1 0 0 0,0 1 0 0 0,0-1 0 0 0,-1 1 0 0 0,1-1 0 0 0,0 1 0 0 0,0-1 0 0 0,-1 1-1 0 0,1-1-16 0 0,-6-1 165 0 0,-4 1 49 0 0,9 1-214 0 0,1 0 1 0 0,-1 0-1 0 0,1 0 0 0 0,-1 0 1 0 0,0 0-1 0 0,1 0 0 0 0,-1 0 1 0 0,1-1-1 0 0,-1 1 0 0 0,1 0 1 0 0,-1 0-1 0 0,1-1 0 0 0,-1 1 1 0 0,1 0-1 0 0,-1-1 0 0 0,1 1 1 0 0,-1 0-1 0 0,1-1 0 0 0,-1 1 1 0 0,1-1-1 0 0,0 1 0 0 0,-1-1 1 0 0,1 1-1 0 0,-1-1 0 0 0,-6-6 9 0 0,-2 5 33 0 0,-5 3 158 0 0,12-1-143 0 0,0 0-1 0 0,-1 1 1 0 0,1-1-1 0 0,0 1 1 0 0,0-1-1 0 0,0 1 1 0 0,0 0 0 0 0,0 0-1 0 0,0 0 1 0 0,-1 0-57 0 0,-4 5 154 0 0,7-6-142 0 0,0 0 0 0 0,0 0 1 0 0,-1 1-1 0 0,1-1 0 0 0,0 0 0 0 0,0 0 1 0 0,-1 0-1 0 0,1 0 0 0 0,0 1 1 0 0,0-1-1 0 0,-1 0 0 0 0,1 0 1 0 0,0 0-1 0 0,-1 0 0 0 0,1 0 1 0 0,0 0-1 0 0,-1 0 0 0 0,1 0 0 0 0,0 0 1 0 0,-1 0-1 0 0,1 0 0 0 0,0 0 1 0 0,-1 0-1 0 0,1 0 0 0 0,0 0 1 0 0,-1 0-13 0 0,-2 0 52 0 0,-4 0 6 0 0,2 0-10 0 0,-1 0 41 0 0,-4 0 62 0 0,7 0-127 0 0,1 0 1 0 0,-1 0-1 0 0,1 0 0 0 0,-1 1 0 0 0,1-1 0 0 0,-1 1 1 0 0,0 0-25 0 0,-5 6 130 0 0,8-6-125 0 0,-1-1 0 0 0,1 0-1 0 0,0 1 1 0 0,0-1-1 0 0,-1 1 1 0 0,1-1-1 0 0,-1 0 1 0 0,1 1-1 0 0,0-1 1 0 0,-1 0-1 0 0,1 1 1 0 0,-1-1 0 0 0,1 0-1 0 0,-1 0 1 0 0,1 0-1 0 0,-1 1 1 0 0,1-1-1 0 0,-1 0 1 0 0,1 0-1 0 0,-1 0 1 0 0,1 0-1 0 0,-1 0 1 0 0,1 0 0 0 0,-1 0-1 0 0,1 0 1 0 0,-1 0-1 0 0,1 0 1 0 0,-1 0-1 0 0,1 0-4 0 0,-2 0 10 0 0,0 0-1 0 0,1 0 0 0 0,-1 1 1 0 0,0-1-1 0 0,1 0 0 0 0,-1 1 1 0 0,1-1-1 0 0,-1 1 0 0 0,1 0 1 0 0,-1-1-1 0 0,1 1 0 0 0,-1 0 1 0 0,1 0-1 0 0,-1 0-9 0 0,-6 4 39 0 0,-5 0 27 0 0,8 6-52 0 0,4-11-14 0 0,1 1 1 0 0,-1-1 0 0 0,0 0-1 0 0,1 0 1 0 0,-1 1 0 0 0,0-1 0 0 0,1 0-1 0 0,-1 0 1 0 0,0 0 0 0 0,1 0-1 0 0,-1 1 1 0 0,0-1 0 0 0,1 0 0 0 0,-1 0-1 0 0,0 0 0 0 0,1 0 0 0 0,0-1 1 0 0,0 1 0 0 0,0 0-1 0 0,0 0 1 0 0,0 0 0 0 0,0 0 0 0 0,0 0-1 0 0,0 0 1 0 0,0 0 0 0 0,-1 0 0 0 0,1 0-1 0 0,0 0 1 0 0,0 0 0 0 0,0 0 0 0 0,0 0-1 0 0,0 0 1 0 0,0 0 0 0 0,0 0 0 0 0,0 0-1 0 0,0 0 1 0 0,0 0 0 0 0,-1 0 0 0 0,1 1-1 0 0,0-1 1 0 0,0 0 0 0 0,0 0 0 0 0,0 0-1 0 0,0 0 1 0 0,0 0 0 0 0,0 0 0 0 0,0 0-1 0 0,0 0 1 0 0,0 0 0 0 0,0 0 0 0 0,0 0-1 0 0,0 0 1 0 0,0 0 0 0 0,0 0 0 0 0,0 1-1 0 0,0-1 1 0 0,-1 0 0 0 0,1 0 0 0 0,0 0-1 0 0,0 0 1 0 0,0 0 0 0 0,0 0 0 0 0,0 0-1 0 0,0 0 1 0 0,0 0 0 0 0,0 0 0 0 0,0 1-1 0 0,0-1 1 0 0,0 0 0 0 0,0 0 0 0 0,1 0-1 0 0,-1 0 1 0 0,0 0 0 0 0,0 0-1 0 0,-1 25 11 0 0,1-24-11 0 0,-1 1 0 0 0,1-1 0 0 0,0 0 0 0 0,0 0 0 0 0,0 0 0 0 0,0 1 0 0 0,1-1 0 0 0,-1 0 0 0 0,0 0 0 0 0,0 0 0 0 0,1 1 0 0 0,-1-1 0 0 0,1 0 0 0 0,-1 0 0 0 0,1 1 0 0 0,12 14 0 0 0,7 3-1 0 0,10 11-54 0 0,-1 0 39 0 0,-13-17 5 0 0,-13-12 5 0 0,-1 0 1 0 0,0 0 0 0 0,0 1-1 0 0,1-1 1 0 0,-1 1 0 0 0,0 0-1 0 0,0 0 1 0 0,0-1-1 0 0,0 1 1 0 0,0 1 5 0 0,-1-1 0 0 0,1 0 0 0 0,0 0 0 0 0,0 0 0 0 0,0 0 0 0 0,0-1 0 0 0,0 1 0 0 0,1-1 0 0 0,-1 1 0 0 0,0-1 1 0 0,1 0-1 0 0,4 4 0 0 0,0 0 0 0 0,-1 0 0 0 0,1 1 0 0 0,-1 0 0 0 0,-1 0 0 0 0,3 4 0 0 0,10 8 0 0 0,-5-2 33 0 0,-8-3 142 0 0,5-8 66 0 0,-4 8 14 0 0,4 0-23 0 0,-7-9-110 0 0,-2 0-67 0 0,-2 4-26 0 0,1-8-13 0 0,-3 5 66 0 0,1-2-88 0 0,-1 0 44 0 0,-13 13 217 0 0,11-11-174 0 0,2-3 30 0 0,0 0-40 0 0,0-2-27 0 0,-1 0-23 0 0,-1 1 22 0 0,-4 4 3 0 0,8-4-40 0 0,0 0 1 0 0,-1 0 0 0 0,1 0-1 0 0,-1-1 1 0 0,1 1 0 0 0,-1 0-1 0 0,1-1 1 0 0,-1 1 0 0 0,0-1-1 0 0,1 0 1 0 0,-1 1 0 0 0,1-1-1 0 0,-1 0 1 0 0,0 0-7 0 0,-5 0 4 0 0,-8 0 33 0 0,10 1-58 0 0,0 1-37 0 0,2 0-33 0 0,-1 1-36 0 0,-1 0-113 0 0,0 0-69 0 0,-3-2-65 0 0,-1-3-66 0 0,-20-11-538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4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0 10680 0 0,'0'0'241'0'0,"-3"0"38"0"0,2 0-426 0 0,0 0 112 0 0,0 0 72 0 0,1 0 43 0 0,0 0 280 0 0,0 0-260 0 0,-2 0-99 0 0,1 0-54 0 0,0 0-44 0 0,0 0-31 0 0,-1 0-43 0 0,0 0-48 0 0,0 0-53 0 0,-1 0-55 0 0,-1 0-62 0 0,1 0-65 0 0,-1 0-68 0 0,4 0-974 0 0,0 0-860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5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10120 0 0,'0'0'298'0'0,"0"0"-4"0"0,0 0-118 0 0,0 0-47 0 0,0 0 136 0 0,0 0 241 0 0,0 0 26 0 0,0 0-24 0 0,0 0-118 0 0,0 3-50 0 0,1 14 66 0 0,2-7-178 0 0,2-1-81 0 0,2-1-52 0 0,-6-6-79 0 0,1-1 7 0 0,-1 0-1 0 0,1 1 0 0 0,-1-1 1 0 0,0 1-1 0 0,0-1 1 0 0,0 1-1 0 0,0-1 0 0 0,0 1 1 0 0,0 1-23 0 0,2 14 172 0 0,-2-4-81 0 0,5 7 98 0 0,-4-14-129 0 0,0 0 0 0 0,-1 0 0 0 0,0 0 0 0 0,0 0 0 0 0,0 0 0 0 0,0 3-60 0 0,0 7 117 0 0,0 0 0 0 0,2 0 1 0 0,0-1-1 0 0,3 9-117 0 0,6 26 216 0 0,-10-37-162 0 0,-1-1 0 0 0,1 0 1 0 0,-2 4-55 0 0,0 1 53 0 0,-1 12 40 0 0,5 1 40 0 0,0-14-56 0 0,-2-9-39 0 0,0-1 0 0 0,0 1 0 0 0,-1 0 0 0 0,0-1 0 0 0,0 1-1 0 0,-1 0-37 0 0,0 0 41 0 0,1 1 0 0 0,0-1-1 0 0,0 0 1 0 0,1 0 0 0 0,0 0-1 0 0,2 6-40 0 0,-2-8 19 0 0,2 12 72 0 0,-5 3-13 0 0,1-10-38 0 0,0 18 134 0 0,0 4 72 0 0,0 18-138 0 0,0-47-228 0 0,0-3-54 0 0,0 0-240 0 0,0 0 309 0 0,0 0 3 0 0,0 0-18 0 0,0 0-44 0 0,0 0-14 0 0,0 0-44 0 0,0 0-51 0 0,0 0-56 0 0,0 0-61 0 0,0 0-57 0 0,0 0-50 0 0,0 0-44 0 0,0 0-157 0 0,0 0-44 0 0,0 0-191 0 0,0 0-513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5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10656 0 0,'0'0'241'0'0,"0"0"38"0"0,0 0 10 0 0,0 0-33 0 0,0 0-192 0 0,0 2-36 0 0,-1 6-16 0 0,1 15-14 0 0,3-9 44 0 0,2-6 40 0 0,1 2 89 0 0,-4 6 71 0 0,-3 16 75 0 0,0 15 186 0 0,2-24-206 0 0,3-1 34 0 0,-3-19-282 0 0,8 35 419 0 0,-6-3-99 0 0,-3-16-158 0 0,-1-12-96 0 0,1 0 0 0 0,1 1 0 0 0,-1-1 0 0 0,1 0 0 0 0,1 4-115 0 0,2 3 166 0 0,3 22 284 0 0,-5-22-266 0 0,-2 3 35 0 0,0 35 184 0 0,0-40-284 0 0,0 1 39 0 0,2 2 17 0 0,4 0-53 0 0,0 2-4 0 0,-4 1 55 0 0,-3-9-105 0 0,1 13 34 0 0,3-8-80 0 0,1-9-22 0 0,0 6 0 0 0,-8-1 0 0 0,0-4 0 0 0,2 3-33 0 0,2-5-88 0 0,0-2-131 0 0,0-2-6 0 0,0 0-38 0 0,0 0-799 0 0,0 0 642 0 0,0 0 262 0 0,0 0-33 0 0,0 0 5 0 0,0 0-35 0 0,0 0-38 0 0,0 0-43 0 0,0 0-48 0 0,0 0-43 0 0,0 0-39 0 0,0 0-34 0 0,0 0-138 0 0,0 0-33 0 0,0 0-1458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5.8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0 270 8328 0 0,'0'0'241'0'0,"0"0"0"0"0,1 0-177 0 0,1 0-37 0 0,15-2-11 0 0,-7-1 89 0 0,-2 0 78 0 0,-1-3 116 0 0,-7 6-274 0 0,0 0 1 0 0,1 0-1 0 0,-1-1 0 0 0,0 1 1 0 0,0 0-1 0 0,1 0 1 0 0,-1 0-1 0 0,0-1 1 0 0,0 1-1 0 0,1 0 0 0 0,-1 0 1 0 0,0 0-1 0 0,1 0 1 0 0,-1 0-1 0 0,0 0 1 0 0,1 0-1 0 0,-1 0 1 0 0,0-1-1 0 0,0 1 0 0 0,1 0 1 0 0,-1 0-1 0 0,0 0 1 0 0,1 1-1 0 0,-1-1 1 0 0,0 0-1 0 0,1 0-25 0 0,20 0 699 0 0,-21 0-672 0 0,0 0 0 0 0,1 0 0 0 0,-1 0 0 0 0,0 0 0 0 0,1 0 0 0 0,-1 0-1 0 0,0 0 1 0 0,1 0 0 0 0,-1 0 0 0 0,0 0 0 0 0,1 0 0 0 0,-1 0 0 0 0,0 0 0 0 0,1-1 0 0 0,-1 1 0 0 0,0 0 0 0 0,0 0 0 0 0,1 0 0 0 0,-1 0 0 0 0,0 0 0 0 0,1-1 0 0 0,-1 1 0 0 0,0 0 0 0 0,0 0 0 0 0,0-1 0 0 0,1 1-27 0 0,6-6 422 0 0,0 2-108 0 0,0 2-15 0 0,1 1 45 0 0,4-1 164 0 0,-3-3-93 0 0,4-1-6 0 0,-1 3-174 0 0,-1 1-10 0 0,0-9 156 0 0,10 6-18 0 0,-10-6-29 0 0,10 6-106 0 0,-16-2-113 0 0,-3 3-50 0 0,8-1 78 0 0,2 0-32 0 0,-10 4-93 0 0,0 0 0 0 0,1 0 0 0 0,-1 0 0 0 0,1 0 0 0 0,-1 0 0 0 0,0 0 0 0 0,0-1 0 0 0,1 0-18 0 0,2-8 27 0 0,5 5 57 0 0,-3-6 22 0 0,0-3-34 0 0,-5 10-47 0 0,2-12 59 0 0,-4-14 128 0 0,-1 13-107 0 0,-2 1-27 0 0,-7 3-6 0 0,6 7 24 0 0,3 1-63 0 0,0 0-18 0 0,-7 1-7 0 0,-6 6 79 0 0,-1 7-7 0 0,8-3-85 0 0,-1 2 3 0 0,-4 3 22 0 0,1 0 0 0 0,1 0 0 0 0,0 1 0 0 0,1 0 0 0 0,0 1 0 0 0,-1 4-20 0 0,1 1 9 0 0,6-10 0 0 0,-1-1 1 0 0,0 1-1 0 0,0-1 0 0 0,-1 0 1 0 0,1 0-1 0 0,-2-1 0 0 0,-3 5-9 0 0,6-9 0 0 0,1 1 0 0 0,-1 0 0 0 0,0 1 0 0 0,1-1 0 0 0,-1 0 0 0 0,1 1 0 0 0,0-1 0 0 0,0 1 0 0 0,1 0 0 0 0,-1 0 0 0 0,1 0 0 0 0,0-1 0 0 0,-1 3 0 0 0,-3 9 0 0 0,3-9 0 0 0,0 1 0 0 0,0 0 0 0 0,0-1 0 0 0,0 1 0 0 0,1 0 0 0 0,0 0 0 0 0,0 0 0 0 0,1 0 0 0 0,0 3 0 0 0,1 20 0 0 0,-1-29 0 0 0,1 0 0 0 0,-1 0 0 0 0,0 0 0 0 0,1 0 0 0 0,-1 1 0 0 0,1-1 0 0 0,-1 0 0 0 0,1 0 0 0 0,0 0 0 0 0,-1 0 0 0 0,1 0 0 0 0,0 0 0 0 0,0 0 0 0 0,-1 0 0 0 0,1-1 0 0 0,0 1 0 0 0,0 0 0 0 0,0 0 0 0 0,0-1 0 0 0,1 1 0 0 0,61 31 0 0 0,-62-32-2 0 0,0 1 0 0 0,0-1 0 0 0,0 0 0 0 0,0 1-1 0 0,0-1 1 0 0,0 0 0 0 0,1 0 0 0 0,-1 0 0 0 0,0 0 0 0 0,0 0-1 0 0,0 0 1 0 0,0 0 0 0 0,0 0 0 0 0,0 0 0 0 0,1-1 2 0 0,15-6-78 0 0,-5 2 0 0 0,-5 4 19 0 0,1 0-1 0 0,-1 0 0 0 0,0 1 0 0 0,0 0 0 0 0,5 1 60 0 0,11-1-184 0 0,-11-1 55 0 0,0-1-36 0 0,1-1-204 0 0,1-1-77 0 0,37-9-1299 0 0,-35 10 1248 0 0,-9 1 290 0 0,0 1 35 0 0,27-2-1106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6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253 616 10104 0 0,'-13'-14'230'0'0,"10"12"-47"0"0,2-1-63 0 0,1 1-37 0 0,0-1-34 0 0,0 0-14 0 0,-1 1 34 0 0,-4-1 68 0 0,-1 0-35 0 0,3-4-56 0 0,3 7-46 0 0,0 0 0 0 0,0 0 0 0 0,0 0 0 0 0,0-1 0 0 0,0 1 0 0 0,0 0 0 0 0,0 0 0 0 0,0 0 0 0 0,0 0-1 0 0,0-1 1 0 0,0 1 0 0 0,0 0 0 0 0,0 0 0 0 0,-1 0 0 0 0,1 0 0 0 0,0-1 0 0 0,0 1 0 0 0,0 0 0 0 0,0 0 0 0 0,0 0-1 0 0,0 0 1 0 0,-1 0 0 0 0,1 0 0 0 0,0-1 0 0 0,0 1 0 0 0,0 0 0 0 0,0 0 0 0 0,-1 0 0 0 0,1 0 0 0 0,0 0-1 0 0,0 0 1 0 0,0 0 0 0 0,0 0 0 0 0,-1 0 0 0 0,1 0 0 0 0,0 0 0 0 0,-9-1 21 0 0,-9 0 40 0 0,11 1 94 0 0,0 0 35 0 0,-24 0 868 0 0,28 1-761 0 0,1 1-129 0 0,-18 16 176 0 0,-9 11-21 0 0,2 3-107 0 0,20-23-189 0 0,3-4-6 0 0,1 0 0 0 0,-1 1 0 0 0,1 0 0 0 0,0 0 0 0 0,-2 4-21 0 0,0 19 53 0 0,-22 47-42 0 0,27-73-11 0 0,-1-1 0 0 0,0 1 0 0 0,1 0 0 0 0,0-1 0 0 0,-1 1 0 0 0,1 0 0 0 0,0-1 0 0 0,1 4 0 0 0,-1 4 0 0 0,0-6 0 0 0,0 0 0 0 0,0 0 0 0 0,0 0 0 0 0,1 0 0 0 0,0 2 0 0 0,6 8 0 0 0,-6-13 0 0 0,0 0 0 0 0,-1 1 0 0 0,1-1 0 0 0,0 1 0 0 0,-1-1 0 0 0,1 1 0 0 0,-1-1 0 0 0,1 1 0 0 0,-1-1 0 0 0,0 1 0 0 0,0-1 0 0 0,1 1 0 0 0,-1 0 0 0 0,0 0 0 0 0,0 0-1 0 0,0 0 1 0 0,1 0 0 0 0,-1 0 0 0 0,1 0 0 0 0,0 0 0 0 0,-1-1 0 0 0,1 1 0 0 0,0 0 0 0 0,0 0 0 0 0,0 0 0 0 0,0-1 0 0 0,0 1 0 0 0,1-1 0 0 0,-1 1 0 0 0,1-1 0 0 0,-1 1 0 0 0,1-1 0 0 0,1 1 0 0 0,3 3 2 0 0,1 0-1 0 0,1-1 1 0 0,-1 0 0 0 0,2 0-2 0 0,-3-1 6 0 0,-4-2-1 0 0,0 0 1 0 0,1 0 0 0 0,-1-1 0 0 0,0 1 0 0 0,1-1-1 0 0,-1 0 1 0 0,1 1 0 0 0,-1-1 0 0 0,1 0 0 0 0,1-1-6 0 0,15 2 16 0 0,10 7 54 0 0,-16-12-27 0 0,-5 0-18 0 0,21-1 39 0 0,2-5 8 0 0,-19 7-38 0 0,-8 2-13 0 0,0 0 0 0 0,0 0 0 0 0,0 0 0 0 0,-1 0 0 0 0,1-1 0 0 0,-1 0 0 0 0,1 1 0 0 0,-1-1 1 0 0,2-2-22 0 0,16-8 97 0 0,13-10 37 0 0,-15 6-125 0 0,-11 7-12 0 0,-1-1 0 0 0,0-1 1 0 0,-1 1-1 0 0,0-1 0 0 0,-1 0 1 0 0,0-1-1 0 0,1-3 3 0 0,-2 5-34 0 0,-1-1 0 0 0,0 1-1 0 0,-1-1 1 0 0,1-6 34 0 0,0-3-35 0 0,2-3-10 0 0,-2 13 23 0 0,-1-1 0 0 0,0 0 0 0 0,-1 1 0 0 0,0-7 22 0 0,-2-3-10 0 0,0 9 9 0 0,1 1 1 0 0,1 0-1 0 0,-1-1 1 0 0,3-8 0 0 0,0 7 0 0 0,0-5 0 0 0,0 0 0 0 0,-1 0 0 0 0,0-12 0 0 0,-2-192 69 0 0,0 126-74 0 0,0 85 5 0 0,0-1 0 0 0,-1 1 0 0 0,0-3 0 0 0,-7-19 0 0 0,13 11 21 0 0,-10 3 41 0 0,4 15-42 0 0,0 1 0 0 0,0-1 0 0 0,0 0 0 0 0,1 0-1 0 0,-1 0 1 0 0,1 0 0 0 0,0-1-20 0 0,0 1 100 0 0,0 6 43 0 0,0-2-135 0 0,0-1 1 0 0,0 1-1 0 0,0-1 1 0 0,0 1-1 0 0,-1-1 0 0 0,1 1 1 0 0,0-1-1 0 0,0 1 1 0 0,0-1-1 0 0,0 1 0 0 0,-1-1 1 0 0,1 1-1 0 0,0-1 1 0 0,0 1-1 0 0,-1-1 1 0 0,1 0-1 0 0,0 1 0 0 0,-1-1 1 0 0,1 1-1 0 0,0-1 1 0 0,-1 0-1 0 0,1 1 1 0 0,-1-1-1 0 0,1 0 0 0 0,0 1 1 0 0,-1-1-9 0 0,0 0 10 0 0,0 1 0 0 0,1-1 0 0 0,-1 1 0 0 0,1-1-1 0 0,-1 1 1 0 0,0 0 0 0 0,1-1 0 0 0,-1 1 0 0 0,1 0 0 0 0,-1-1 0 0 0,1 1 0 0 0,0 0 0 0 0,-1-1 0 0 0,1 1 0 0 0,0 0 0 0 0,-1 0 0 0 0,1 0 0 0 0,0-1 0 0 0,0 1 0 0 0,0 0-1 0 0,0 0 1 0 0,0 0 0 0 0,-1-1 0 0 0,2 1 0 0 0,-1 0 0 0 0,0 1-10 0 0,-2 16 57 0 0,1-15-52 0 0,0 1 0 0 0,-1-1 0 0 0,1 1 0 0 0,-1-1 0 0 0,0 1 0 0 0,0-1 0 0 0,-1 2-5 0 0,1-1 5 0 0,0-2-2 0 0,0 0 0 0 0,1 1 0 0 0,-1-1 0 0 0,1 1 0 0 0,0 0 0 0 0,0-1 0 0 0,0 1 0 0 0,0 0 0 0 0,0 0 0 0 0,1-1 0 0 0,-1 1 0 0 0,1 0 0 0 0,0 0 0 0 0,0 0 1 0 0,0 0-1 0 0,0 0-3 0 0,-4 31 9 0 0,-5 5 42 0 0,7-29-47 0 0,1 0 1 0 0,0 0-1 0 0,1 0 1 0 0,0-1 0 0 0,0 4-5 0 0,1-2 14 0 0,-1 0 0 0 0,-1 0 0 0 0,0 5-14 0 0,-7 29 11 0 0,12-22-11 0 0,0-10 0 0 0,-2 20 5 0 0,-2-24 11 0 0,0 1 0 0 0,1-1 0 0 0,1 9-16 0 0,9 27 11 0 0,-6 0-11 0 0,7 5 29 0 0,1 5 11 0 0,-9-16-45 0 0,-3-25 11 0 0,1 0-34 0 0,6 13-102 0 0,-1-3-34 0 0,6 8-48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6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458 47 7920 0 0,'0'0'174'0'0,"0"-2"29"0"0,0 1-194 0 0,0 1 0 0 0,0 0 0 0 0,0-1 1 0 0,0 1-1 0 0,0-1 0 0 0,0 1 0 0 0,0-1 0 0 0,0 1 0 0 0,0 0 0 0 0,0-1 0 0 0,0 1 0 0 0,0-1 0 0 0,0 1 1 0 0,-1 0-1 0 0,1-1 0 0 0,0 1 0 0 0,0 0 0 0 0,0-1 0 0 0,-1 1 0 0 0,1 0 0 0 0,0-1 0 0 0,-1 1 1 0 0,1 0-1 0 0,0-1 0 0 0,-1 1 0 0 0,1 0 0 0 0,0 0 0 0 0,-1-1 0 0 0,1 1 0 0 0,0 0 0 0 0,-1 0-9 0 0,-6-5 119 0 0,2-5-81 0 0,-6 4-38 0 0,7 0-19 0 0,-1 0 33 0 0,-4 5 97 0 0,2 1 429 0 0,0 0-49 0 0,0 0-45 0 0,0 0-43 0 0,0 0-41 0 0,0 0-38 0 0,1 0-37 0 0,-1 0-34 0 0,-7 0 160 0 0,0 0-110 0 0,-1 0-91 0 0,0 0-72 0 0,12 0-107 0 0,0 0 1 0 0,0 0 0 0 0,-1 1 0 0 0,1-1 0 0 0,0 1 0 0 0,0-1 0 0 0,-2 2-34 0 0,3-1 25 0 0,0 0 0 0 0,0 0 1 0 0,0 0-1 0 0,0 0 1 0 0,0 1-1 0 0,0-1 0 0 0,1 0 1 0 0,-2 2-26 0 0,-11 8 173 0 0,-1-3-34 0 0,-6 4-29 0 0,9-4-62 0 0,0 0-1 0 0,1 1 1 0 0,0 0-1 0 0,0 0 0 0 0,1 1 1 0 0,0 1-1 0 0,-5 7-47 0 0,6-5 39 0 0,3-5-34 0 0,0 0 0 0 0,1 1 0 0 0,0 0 0 0 0,0 0 0 0 0,1 0 1 0 0,0 2-6 0 0,1 3-1 0 0,3-12 5 0 0,-1 0-1 0 0,1 0 1 0 0,-1 1 0 0 0,1-1-1 0 0,-1 0 1 0 0,0 0-1 0 0,0 1 1 0 0,0-1-1 0 0,0 0 1 0 0,0 0 0 0 0,-1 0-1 0 0,1 0 1 0 0,0 0-1 0 0,-1-1 1 0 0,0 2-4 0 0,0-2 1 0 0,1 1-1 0 0,-1 0 1 0 0,1 0 0 0 0,0 0 0 0 0,0 0-1 0 0,-1 0 1 0 0,1 0 0 0 0,0 0 0 0 0,1 0-1 0 0,-1 1 1 0 0,0-1 0 0 0,1 0 0 0 0,-1 1-1 0 0,1-1 0 0 0,-3 11 1 0 0,0-6-1 0 0,0 0 0 0 0,-1 0 0 0 0,-4 6 0 0 0,-1 3 0 0 0,7-3 10 0 0,2-7 33 0 0,0 4-22 0 0,2-5 22 0 0,12 9-32 0 0,1-1-1 0 0,-2-10 39 0 0,9-3 77 0 0,-7-1-31 0 0,2-1-31 0 0,-5-1 39 0 0,-1-1 0 0 0,1 0 1 0 0,7-4-104 0 0,2-2 90 0 0,-7 1-15 0 0,0 0 0 0 0,-1 0 1 0 0,0-1-1 0 0,-1-1 0 0 0,4-4-75 0 0,7-9 88 0 0,-7 3-48 0 0,-4 1 17 0 0,-3 3-34 0 0,23-41 110 0 0,-27 50-106 0 0,0-1 0 0 0,0 0 0 0 0,-1 0 0 0 0,0-2-27 0 0,2-6 15 0 0,-1-1 49 0 0,8 2-48 0 0,3 0-16 0 0,-3 3 10 0 0,-11 15 41 0 0,-1 9-48 0 0,-1 23-14 0 0,0-11-37 0 0,0-4-31 0 0,0 2-47 0 0,0-17 113 0 0,0-1 1 0 0,1 1 0 0 0,-1-1 0 0 0,1 1-1 0 0,0-1 1 0 0,0 0 0 0 0,0 1 0 0 0,1 0 12 0 0,4 12-6 0 0,-5-12 8 0 0,0 0 1 0 0,-1 1 0 0 0,0-1-1 0 0,1 0 1 0 0,-1 4-3 0 0,0-4 6 0 0,0 0 0 0 0,0-1 0 0 0,1 1 0 0 0,-1 0 0 0 0,1 0 0 0 0,0 0 0 0 0,1-1 0 0 0,-1 1 0 0 0,1 0 0 0 0,-1-1 1 0 0,3 3-7 0 0,-2 10 0 0 0,1 0 0 0 0,-3-16-3 0 0,4 7-46 0 0,3 7 106 0 0,-4-8-60 0 0,1 1-83 0 0,-2-4-14 0 0,0 0-46 0 0,0-1-56 0 0,0 0-62 0 0,-1-1 30 0 0,-1 0-38 0 0,1 0-375 0 0,0-1 84 0 0,-1 1-52 0 0,0 1-729 0 0,0 2-573 0 0,0 5-1087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7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365 143 8720 0 0,'0'0'197'0'0,"0"0"24"0"0,0 0 19 0 0,0-3-29 0 0,0-21 244 0 0,0 11 23 0 0,-3 8-126 0 0,-7 0 318 0 0,6 0-331 0 0,1-1-66 0 0,0-1-18 0 0,-6-1 48 0 0,4 5-173 0 0,5 3-99 0 0,-1 0 0 0 0,0 0 1 0 0,1-1-1 0 0,-1 1 0 0 0,0 0 0 0 0,1-1 1 0 0,-1 1-1 0 0,1 0 0 0 0,-1-1 0 0 0,1 1 0 0 0,-1-1 1 0 0,1 1-1 0 0,-1-1 0 0 0,1 1 0 0 0,-1-1 1 0 0,1 0-1 0 0,0 1 0 0 0,-1-1 0 0 0,1 1 0 0 0,0-1 1 0 0,-1 0-1 0 0,1 0-31 0 0,-2-4 125 0 0,0 3-65 0 0,1 1 1 0 0,-1-1 0 0 0,0 0 0 0 0,0 0 0 0 0,1 1-1 0 0,-1-1 1 0 0,0 1 0 0 0,-1 0 0 0 0,1-1 0 0 0,0 1 0 0 0,0 0-1 0 0,-1 0-60 0 0,-7-4 187 0 0,4 0-49 0 0,2 3 99 0 0,1 1-106 0 0,-1 0-67 0 0,-1 2-38 0 0,2 0 43 0 0,-10-4 77 0 0,1-3-35 0 0,11 5-99 0 0,0 0 0 0 0,-1 0-1 0 0,1 1 1 0 0,0-1 0 0 0,-1 0 0 0 0,1 1 0 0 0,-1-1 0 0 0,1 1-1 0 0,-1-1 1 0 0,1 1 0 0 0,-1 0 0 0 0,0-1 0 0 0,1 1 0 0 0,-1 0 0 0 0,1 0-1 0 0,-1 0 1 0 0,0 0 0 0 0,1 1 0 0 0,-1-1 0 0 0,1 0 0 0 0,-1 1-1 0 0,1-1 1 0 0,-1 1 0 0 0,0 0-12 0 0,-7 3 4 0 0,0 1-1 0 0,0 1 1 0 0,1 0-1 0 0,0 0 1 0 0,0 1 0 0 0,-4 3-4 0 0,-9 11 10 0 0,-23 22 55 0 0,27-20-46 0 0,7 1-33 0 0,7-12 14 0 0,3-8 0 0 0,-1-1 0 0 0,0 1 0 0 0,-1 0 0 0 0,1 0 0 0 0,0-1 0 0 0,-1 1 0 0 0,0-1 0 0 0,0 1 0 0 0,-1 1 0 0 0,0-1 0 0 0,1 1 0 0 0,0 0 0 0 0,0 0 0 0 0,0 0 0 0 0,0 0 0 0 0,1 0 0 0 0,0 0 0 0 0,0 0 0 0 0,1 0 0 0 0,-1 2 0 0 0,0 16 0 0 0,2 20 0 0 0,0-10 0 0 0,-2-21 0 0 0,1-10 0 0 0,-1 1 0 0 0,1 0 0 0 0,0 0 0 0 0,0 0 0 0 0,0 0 0 0 0,1 0 0 0 0,-1 0 0 0 0,1 0 0 0 0,-1-1 0 0 0,1 1 0 0 0,0 1 0 0 0,10 15 0 0 0,-8-6 0 0 0,-2-11 0 0 0,-1 0 0 0 0,0 1 0 0 0,1-1 0 0 0,0 0 0 0 0,0 0 0 0 0,0 0 0 0 0,0 1 0 0 0,0-1 0 0 0,0 0 0 0 0,0 0 0 0 0,1 0 0 0 0,-1 0 0 0 0,1-1 0 0 0,-1 1 0 0 0,12 11 0 0 0,-9-8 0 0 0,0 0 0 0 0,1 0 0 0 0,0-1 0 0 0,0 0 0 0 0,0 0 0 0 0,2 1 0 0 0,24 11 0 0 0,-25-13 0 0 0,-3-1 0 0 0,0-1 0 0 0,0 1 0 0 0,0-1 0 0 0,0 1 0 0 0,0-1 0 0 0,0 0 0 0 0,1 0 0 0 0,-1 0 0 0 0,0-1 0 0 0,1 1 0 0 0,-1-1 0 0 0,0 1 0 0 0,1-1 0 0 0,-1 0 0 0 0,1-1 0 0 0,1 1 0 0 0,12-5 0 0 0,-10 3 0 0 0,0 0 0 0 0,-1 0 0 0 0,1 1 0 0 0,0 0 0 0 0,3 0 0 0 0,-4 1-51 0 0,-1 0-77 0 0,0-1-72 0 0,-1 0-63 0 0,2-1-236 0 0,-1 0-104 0 0,0 0-79 0 0,0-1-55 0 0,4-1-462 0 0,3-3-722 0 0,7-2-1100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7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8752 0 0,'0'0'197'0'0,"0"0"24"0"0,0 0 19 0 0,0 3-29 0 0,0-1-207 0 0,0-1 1 0 0,1 1-1 0 0,-1 0 1 0 0,1-1-1 0 0,-1 1 1 0 0,1-1-1 0 0,-1 1 1 0 0,1-1-1 0 0,0 1 0 0 0,-1-1 1 0 0,1 0-1 0 0,0 1-4 0 0,0-1-1 0 0,1 1 1 0 0,-1 0-1 0 0,-1 0 0 0 0,1-1 0 0 0,0 1 0 0 0,0 0 0 0 0,-1 0 0 0 0,1 0 0 0 0,-1 0 0 0 0,0 0 1 0 0,1 0-1 0 0,-1 1 1 0 0,0 8 11 0 0,0 7 72 0 0,3-2 79 0 0,7 5 94 0 0,-5 7 0 0 0,1-12-130 0 0,0 1 43 0 0,-5 0 32 0 0,0-10-138 0 0,0-1-1 0 0,0 0 1 0 0,0 0 0 0 0,0 0 0 0 0,1 2-63 0 0,5 17 166 0 0,-6 6 16 0 0,0-9-31 0 0,2 1 54 0 0,-2-20-171 0 0,6 27 231 0 0,-5-21-157 0 0,-1 0-1 0 0,0 0 1 0 0,0 7-108 0 0,-1 3 161 0 0,-1-11-49 0 0,1 1-1 0 0,1 0 1 0 0,-1 0 0 0 0,3 5-112 0 0,1 5 128 0 0,3 14 114 0 0,-5-8-20 0 0,-2-17-134 0 0,1-1 1 0 0,0 1-1 0 0,1 0 0 0 0,-1 0 1 0 0,2 1-89 0 0,-1-2 81 0 0,0 1 0 0 0,-1-1 0 0 0,0 1 0 0 0,0 0 1 0 0,0 0-82 0 0,-1 66 718 0 0,0-6-162 0 0,0-55-480 0 0,0-10-4 0 0,0-3-56 0 0,0 0-74 0 0,0 0-26 0 0,0 0-33 0 0,0 0-185 0 0,0 0-421 0 0,0 0-49 0 0,0 0-10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23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436 17 9216 0 0,'0'0'208'0'0,"0"0"33"0"0,0 0 14 0 0,-3 0 22 0 0,-5 0 159 0 0,0 0-44 0 0,0 0-41 0 0,0 0-38 0 0,-9 0 214 0 0,0 0-109 0 0,-4 0-24 0 0,-39 0 471 0 0,33 0-417 0 0,10 2-314 0 0,-30 15 317 0 0,34-11-365 0 0,1-2-62 0 0,-6 2 28 0 0,0 0-35 0 0,7-2-2 0 0,-17 10 71 0 0,3 3-39 0 0,1-1-18 0 0,14-10 20 0 0,3 1-46 0 0,3-2-1 0 0,-9 11-2 0 0,8-3 0 0 0,-1-3 0 0 0,8-5 0 0 0,2 1 0 0 0,-3-2 0 0 0,0 0 0 0 0,-1 0 0 0 0,0 0 0 0 0,1 0 0 0 0,-1 3 0 0 0,0-7 0 0 0,-1 1 0 0 0,1 1 0 0 0,0 0 0 0 0,1 0 0 0 0,-1-1 0 0 0,0 1 0 0 0,0 0 0 0 0,1-1 0 0 0,-1 1 0 0 0,1-1 0 0 0,-1 1 0 0 0,2 0-5 0 0,0 0 1 0 0,-1 0-1 0 0,1 0 1 0 0,0 0 0 0 0,0-1-1 0 0,0 1 1 0 0,0 0 0 0 0,1-1-1 0 0,-1 0 1 0 0,0 0 0 0 0,1 1-1 0 0,1-1 5 0 0,15 10-19 0 0,-12-6 19 0 0,18 12 0 0 0,19 8 0 0 0,-24-14 29 0 0,0 2 45 0 0,19 10 113 0 0,-23-14-89 0 0,24 16 185 0 0,-20-9-181 0 0,-4 5-17 0 0,2 3 41 0 0,-5-12-38 0 0,-8-8-39 0 0,0 1 1 0 0,0-1-1 0 0,-1 1 0 0 0,0 0 0 0 0,0 0 1 0 0,1 2-50 0 0,11 25 299 0 0,-16-30-260 0 0,1 0-1 0 0,0 1 0 0 0,-1-1 0 0 0,0 0 0 0 0,1 1 0 0 0,-1-1 1 0 0,0 0-1 0 0,0 1 0 0 0,-1 1-38 0 0,1 0 86 0 0,-2 1 144 0 0,-2 0-117 0 0,0 1 0 0 0,0 0-1 0 0,1-1 1 0 0,-2 4-113 0 0,-2 5 148 0 0,7-14-147 0 0,-2 5 45 0 0,2-5-35 0 0,-1 1 1 0 0,1 0-1 0 0,0-1 0 0 0,0 1 0 0 0,-1 0 0 0 0,1-1 0 0 0,0 1 1 0 0,-1-1-1 0 0,1 1 0 0 0,-1-1 0 0 0,1 1 0 0 0,-1-1 1 0 0,1 1-1 0 0,-1-1 0 0 0,1 1 0 0 0,-1-1 0 0 0,0 0 0 0 0,1 1 1 0 0,-1-1-1 0 0,1 0 0 0 0,-1 0 0 0 0,0 1-11 0 0,-4 1 31 0 0,-27 24 52 0 0,-15-5-61 0 0,18-10 20 0 0,5-7-32 0 0,1-4-66 0 0,2-1-73 0 0,18 1 110 0 0,-1-1 0 0 0,1 1 0 0 0,0 0 0 0 0,0-1 0 0 0,0 0 1 0 0,0 0-1 0 0,-2 0 19 0 0,-4-3-69 0 0,0-1-33 0 0,2 3-41 0 0,1-1-91 0 0,1-7-230 0 0,1 8 263 0 0,3 1 92 0 0,-1 1-36 0 0,1-1-39 0 0,-1 1-52 0 0,0-1-58 0 0,0 0-69 0 0,1 1-31 0 0,-1-1-58 0 0,1-1-50 0 0,-1 1-44 0 0,0 0-159 0 0,0-1-44 0 0,0 0-191 0 0,-1-2-518 0 0</inkml:trace>
  <inkml:trace contextRef="#ctx0" brushRef="#br0" timeOffset="454.09">720 333 11488 0 0,'0'0'264'0'0,"2"0"34"0"0,9 0-73 0 0,1 0-56 0 0,7 0 24 0 0,28 0 134 0 0,-32 0-172 0 0,0 0 66 0 0,-2 0 50 0 0,0 0 86 0 0,0 0 103 0 0,0 0 117 0 0,-1-2-278 0 0,-3-3-97 0 0,4-2 1 0 0,11 5 96 0 0,-24 2-289 0 0,1 0 1 0 0,-1 0 0 0 0,0 0 0 0 0,1 0 0 0 0,-1 0-1 0 0,0 0 1 0 0,1 0 0 0 0,-1 0 0 0 0,0 0 0 0 0,0 0 0 0 0,1 0-1 0 0,-1 0 1 0 0,0 0 0 0 0,1 0 0 0 0,-1-1 0 0 0,0 1-1 0 0,1 0 1 0 0,-1 0 0 0 0,0 0 0 0 0,0 0 0 0 0,1-1 0 0 0,-1 1-1 0 0,0 0 1 0 0,0 0 0 0 0,1-1 0 0 0,-1 1-11 0 0,14-9 222 0 0,-10 8-168 0 0,-1 0 0 0 0,0 0 0 0 0,1 1-1 0 0,-1-1 1 0 0,1 1 0 0 0,-1 0-1 0 0,1 0-53 0 0,1-3 170 0 0,6-7-64 0 0,-6 6-30 0 0,-1 5-40 0 0,-1-2-23 0 0,6-14 70 0 0,-8 12-73 0 0,11-15-6 0 0,1 5 48 0 0,-13 13-51 0 0,1-1-1 0 0,-1 0 1 0 0,1 0 0 0 0,-1 0 0 0 0,0 1-1 0 0,0-1 1 0 0,0 0 0 0 0,1 0 0 0 0,-1 0-1 0 0,0 0 1 0 0,0 0 0 0 0,0 1 0 0 0,0-1-1 0 0,0-1 0 0 0,0 1 0 0 0,0 0-1 0 0,0 1 0 0 0,0-1 0 0 0,0 0 0 0 0,0 0 0 0 0,0 0 0 0 0,-1 0 1 0 0,1 0-1 0 0,0 1 0 0 0,0-1 0 0 0,-1 0 0 0 0,1 0 0 0 0,0 0 0 0 0,-1 0 1 0 0,-12-4-65 0 0,0-6-43 0 0,10 9-43 0 0,-2 1 0 0 0,0 0 46 0 0,0-1 28 0 0,-2-2 16 0 0,0 1-42 0 0,-9 16-247 0 0,12-6 235 0 0,4-7 108 0 0,0 1 0 0 0,-1-1 0 0 0,1 1-1 0 0,0-1 1 0 0,-1 0 0 0 0,1 1 0 0 0,0-1 0 0 0,-1 0 0 0 0,1 1 0 0 0,0-1 0 0 0,-1 0 0 0 0,1 1 0 0 0,0-1 0 0 0,-1 0 0 0 0,1 1-1 0 0,-1-1 1 0 0,1 0 0 0 0,-1 0 0 0 0,1 0 0 0 0,-1 0 0 0 0,1 1 0 0 0,-1-1 0 0 0,1 0 0 0 0,-1 0 0 0 0,1 0 0 0 0,-1 0 0 0 0,1 0-1 0 0,-1 0 1 0 0,1 0 0 0 0,-1 0 0 0 0,1 0 0 0 0,-1-1 7 0 0,-1 1-14 0 0,0 1 0 0 0,0-1-1 0 0,0 0 1 0 0,0 1 0 0 0,0-1 0 0 0,0 1-1 0 0,1 0 1 0 0,-1 0 0 0 0,0-1 0 0 0,0 1-1 0 0,1 0 1 0 0,-1 1 0 0 0,0-1 0 0 0,0 1 14 0 0,-21 21-130 0 0,11-10 65 0 0,5-7 49 0 0,1 1 1 0 0,1 1 0 0 0,-1-1 0 0 0,1 1-1 0 0,0 0 16 0 0,-8 13-22 0 0,-19 37-31 0 0,29-53 53 0 0,1-1 0 0 0,-1 0 0 0 0,1 1 0 0 0,0 0 0 0 0,0 0 0 0 0,0 1 0 0 0,1-1 0 0 0,-1 0 0 0 0,0 0 0 0 0,0 0 0 0 0,0-1 0 0 0,-1 1 0 0 0,-1 1 0 0 0,2-3-1 0 0,0 1 1 0 0,0 0 0 0 0,1 0-1 0 0,-1 0 1 0 0,1 0 0 0 0,0 0-1 0 0,0 0 1 0 0,0 0 0 0 0,0 4 0 0 0,0 41 7 0 0,1-34 1 0 0,0 9 123 0 0,0-19-117 0 0,2 1 87 0 0,9 4-1 0 0,-11-10-96 0 0,0 1-1 0 0,0-1 0 0 0,1 0 1 0 0,-1 0-1 0 0,0 0 1 0 0,0 1-1 0 0,1-1 1 0 0,-1 0-1 0 0,0 0 1 0 0,1 0-1 0 0,-1 0 0 0 0,0 1 1 0 0,0-1-1 0 0,1 0 1 0 0,-1 0-1 0 0,0 0 1 0 0,1 0-1 0 0,-1 0 0 0 0,0 0 1 0 0,1 0-1 0 0,-1 0 1 0 0,0 0-1 0 0,1 0 1 0 0,-1 0-1 0 0,0 0 1 0 0,1 0-4 0 0,106 0 301 0 0,-103 0-300 0 0,-1 0 1 0 0,0-1-1 0 0,0 1 1 0 0,0 0-1 0 0,0-1 1 0 0,0 0-1 0 0,0 0 1 0 0,0 0-1 0 0,0 0 1 0 0,-1 0-1 0 0,1 0 1 0 0,0-1-1 0 0,0 1 1 0 0,-1-1 0 0 0,2-1-2 0 0,3-1 13 0 0,0 1 0 0 0,0 0 1 0 0,0 0-1 0 0,2 0-13 0 0,-2 1 2 0 0,0-1-1 0 0,0 0 1 0 0,0 0 0 0 0,1-2-2 0 0,0 0-118 0 0,0 0 36 0 0,8-5 3 0 0,-1 1 82 0 0,22-12 102 0 0,-25 15-100 0 0,-1 0-36 0 0,1 1-53 0 0,0-1-65 0 0,0 1-81 0 0,0-1-95 0 0,-3 3 27 0 0,-1-1-62 0 0,1 1-65 0 0,-1-1-72 0 0,1 1-76 0 0,0 0-83 0 0,-1 0-86 0 0,1 0-93 0 0,8-3-816 0 0,9-2-932 0 0,-22 6 2148 0 0</inkml:trace>
  <inkml:trace contextRef="#ctx0" brushRef="#br0" timeOffset="1000.28">1761 127 6768 0 0,'0'0'149'0'0,"0"0"23"0"0,0 0 12 0 0,0 3-25 0 0,-1 2-119 0 0,-1-1 40 0 0,0-2 40 0 0,-2 0 36 0 0,0-1 37 0 0,-1-1 35 0 0,-6-1 326 0 0,2 0-75 0 0,0 1 59 0 0,1 1 57 0 0,0 2 51 0 0,-1 2-411 0 0,-6 3 181 0 0,0 0-12 0 0,6-3-190 0 0,2-1-21 0 0,1 0-48 0 0,1 1-17 0 0,-1 2 9 0 0,-1 2 32 0 0,-9 2 209 0 0,4 4-117 0 0,-8 12 115 0 0,9-16-206 0 0,0 0-49 0 0,-9 11 79 0 0,10-1 17 0 0,-11 8-94 0 0,13-8-63 0 0,7-17-44 0 0,0 0 0 0 0,-1 0 0 0 0,0 0 0 0 0,1-1 0 0 0,-1 1 0 0 0,-2 2-16 0 0,-12 23 86 0 0,3 0 53 0 0,4-5 71 0 0,2-5-53 0 0,4 1-57 0 0,3-6-70 0 0,0 6 45 0 0,0-19-71 0 0,0 0 1 0 0,0-1-1 0 0,0 1 1 0 0,0-1-1 0 0,0 1 1 0 0,0 0-1 0 0,0-1 1 0 0,1 1-1 0 0,-1-1 1 0 0,0 1-1 0 0,0-1 1 0 0,0 1-1 0 0,1 0 1 0 0,-1-1-1 0 0,0 1 1 0 0,0-1-1 0 0,1 1 1 0 0,-1-1-1 0 0,0 1 1 0 0,1-1-1 0 0,-1 1 1 0 0,1-1-1 0 0,-1 0 1 0 0,1 1-1 0 0,-1-1 1 0 0,1 0-1 0 0,-1 1-4 0 0,17 0 149 0 0,-9-1-116 0 0,-6 0-24 0 0,-1 0 0 0 0,1 0 0 0 0,0 0 1 0 0,-1-1-1 0 0,1 1 0 0 0,0-1 0 0 0,-1 1 1 0 0,1-1-1 0 0,-1 0 0 0 0,1 1 1 0 0,-1-1-1 0 0,1 0 0 0 0,-1 0 0 0 0,1 0-9 0 0,6-4 43 0 0,2 0 16 0 0,-8 4-46 0 0,1 0 1 0 0,-1 0-1 0 0,0 0 0 0 0,0 0 0 0 0,0-1 0 0 0,0 1 1 0 0,0-1-1 0 0,0 1 0 0 0,0-1-13 0 0,3-3 31 0 0,-1 2-1 0 0,1-1 0 0 0,0 0 1 0 0,0 1-1 0 0,1-1-30 0 0,14-9 87 0 0,-4-1-1 0 0,-5 4-42 0 0,-5 5-30 0 0,-1-1-1 0 0,1 0 1 0 0,-1 0 0 0 0,0 0-1 0 0,2-3-13 0 0,-4 4 7 0 0,1 0 0 0 0,0-1-1 0 0,1 1 1 0 0,0 1 0 0 0,-1-1-1 0 0,1 1 1 0 0,1 0 0 0 0,2-2-7 0 0,-5 3 1 0 0,0 1 0 0 0,0 0 0 0 0,0-1 0 0 0,0 0 0 0 0,-1 0 0 0 0,1 1 0 0 0,-1-1 0 0 0,0-1 0 0 0,0 1 0 0 0,0 0 0 0 0,0-2-1 0 0,1 1 0 0 0,-1 0 0 0 0,1-1 0 0 0,0 1 0 0 0,0 0-1 0 0,3-2 1 0 0,-2 2 2 0 0,-1 0-1 0 0,1 0 0 0 0,-1 0 0 0 0,0-1 0 0 0,0 1 1 0 0,-1-1-1 0 0,1 1 0 0 0,-1-1 0 0 0,0-1-1 0 0,-1 3 7 0 0,6-15 33 0 0,4 5-34 0 0,-10 11-5 0 0,1 0-1 0 0,-1 0 0 0 0,1 0 0 0 0,-1 0 0 0 0,0 0 0 0 0,0 0 0 0 0,0 0 0 0 0,0-1 0 0 0,0 1 0 0 0,0 0 0 0 0,-1 0 0 0 0,1-3 0 0 0,3-7 10 0 0,-1 7-2 0 0,-2 6-1 0 0,1-4 8 0 0,8-25 8 0 0,0 10-23 0 0,-8 44 0 0 0,-1 24 0 0 0,0-12-3 0 0,-1 9 38 0 0,-4-6 89 0 0,-1-17-36 0 0,3-14-41 0 0,0 1 0 0 0,0 0 0 0 0,1-1 0 0 0,0 3-47 0 0,1 9 86 0 0,1-10 10 0 0,-1 0-1 0 0,-1 0 0 0 0,-2 9-95 0 0,-1 3 156 0 0,1-14-68 0 0,1 1 0 0 0,0-1 0 0 0,1 1 0 0 0,0 2-88 0 0,1 21 236 0 0,0-2-65 0 0,0 60 210 0 0,0-90-368 0 0,0 0-1 0 0,0 0 1 0 0,0 0-1 0 0,0 0 0 0 0,-1-1 1 0 0,1 1-1 0 0,-1 0 1 0 0,0 0-1 0 0,1 0 0 0 0,-1 0 1 0 0,0-1-1 0 0,0 1 1 0 0,-1 1-13 0 0,1-1 10 0 0,0-1 1 0 0,0 0 0 0 0,1 1-1 0 0,-1-1 1 0 0,0 1 0 0 0,1-1-1 0 0,-1 1 1 0 0,1-1 0 0 0,-1 1-1 0 0,1 0 1 0 0,0-1 0 0 0,0 1-1 0 0,0 1-10 0 0,0 16 86 0 0,0 9-65 0 0,-1-27-18 0 0,1 0 0 0 0,0 0 0 0 0,0 0 0 0 0,0-1 0 0 0,0 1 0 0 0,1 0 0 0 0,-1 0 0 0 0,0 0 0 0 0,0 0 1 0 0,0-1-1 0 0,1 1 0 0 0,-1 0 0 0 0,0 0 0 0 0,1 0-3 0 0,0 0 0 0 0,-1-1-1 0 0,1 0 1 0 0,0 1 0 0 0,-1-1 0 0 0,1 0 0 0 0,0 0-1 0 0,-1 1 1 0 0,1-1 0 0 0,0 0 0 0 0,-1 0 0 0 0,1 0 0 0 0,0 0-1 0 0,-1 0 1 0 0,1 0 0 0 0,0 0 0 0 0,-1 0 0 0 0,0 0-1 0 0,0 0 0 0 0,0 0 0 0 0,0 0 0 0 0,0 0-1 0 0,0 0 1 0 0,0 0 0 0 0,0 0 0 0 0,0 0 0 0 0,1 0 0 0 0,-1 0 0 0 0,0 0 0 0 0,0 0-1 0 0,0 0 1 0 0,0 0 0 0 0,0 0 0 0 0,0 0 0 0 0,0 0 0 0 0,0 0 0 0 0,0 0 0 0 0,0 0-1 0 0,1 0 1 0 0,-1 0 0 0 0,0 0 0 0 0,0 0 0 0 0,0 0 0 0 0,0 0 0 0 0,0 0 0 0 0,0 0 0 0 0,0 0-1 0 0,0 0 1 0 0,0 0 0 0 0,0 0 0 0 0,0 1 0 0 0,0-1 0 0 0,0 0 0 0 0,0 0 0 0 0,0 0-1 0 0,0 0 1 0 0,0 0 0 0 0,1 0 0 0 0,-1 0 0 0 0,0 0 0 0 0,0 0 0 0 0,0 0 0 0 0,0 1-1 0 0,0-1 1 0 0,0 0 0 0 0,0 0 0 0 0,0 0 0 0 0,0 0 0 0 0,0 0 0 0 0,0 0 0 0 0,0 0-1 0 0,-1 0 1 0 0,1 0 0 0 0,0 0 0 0 0,0 1 1 0 0,0-1-259 0 0,0 0 81 0 0,0 0 73 0 0,0 1 63 0 0,0-1 49 0 0,0 0 34 0 0,0 1 118 0 0,0 1 617 0 0,0-1-656 0 0,0-1-50 0 0,0 1-63 0 0,0-1-81 0 0,0 1-98 0 0,0-1-112 0 0,0 1-77 0 0,0-1-113 0 0,0 0-124 0 0,0 1 249 0 0,0-1-35 0 0,0 0-37 0 0,0 0-38 0 0,0 0-38 0 0,0 0-42 0 0,0 1-41 0 0,0-1-44 0 0,0 0-45 0 0,0 0-46 0 0,0-4-1478 0 0,0-5-1236 0 0</inkml:trace>
  <inkml:trace contextRef="#ctx0" brushRef="#br0" timeOffset="1415.98">2124 112 10680 0 0,'0'0'241'0'0,"0"0"38"0"0,0 0 11 0 0,0 0-28 0 0,0 2-100 0 0,2 6 82 0 0,3-3 73 0 0,-5-5-285 0 0,1 1 1 0 0,0-1-1 0 0,-1 0 0 0 0,1 1 0 0 0,-1-1 0 0 0,1 1 0 0 0,-1 0 1 0 0,1-1-1 0 0,-1 1 0 0 0,1-1 0 0 0,-1 1 0 0 0,1 0 0 0 0,-1-1 1 0 0,0 1-1 0 0,0 0 0 0 0,1-1 0 0 0,-1 1 0 0 0,0 0 1 0 0,0 0-1 0 0,0-1 0 0 0,0 1 0 0 0,0 0 0 0 0,1 0 0 0 0,-2-1 1 0 0,1 1-33 0 0,2 11 366 0 0,3-3-107 0 0,2 4-24 0 0,-4 7-25 0 0,-3 15 227 0 0,-1-1-2 0 0,4-12-176 0 0,3 8-1 0 0,7 20 282 0 0,-6-22-221 0 0,-6-23-236 0 0,0 1 0 0 0,0-1 1 0 0,-1 1-1 0 0,0 3-83 0 0,2 23 315 0 0,9-1-2 0 0,-8-17-184 0 0,-3-12-102 0 0,0 0 0 0 0,1 1 0 0 0,-1-1 0 0 0,1 0 0 0 0,0 0 0 0 0,-1 1 0 0 0,1-1 1 0 0,0 0-1 0 0,0 0 0 0 0,1 0 0 0 0,-1 0 0 0 0,0 0 0 0 0,1 0 0 0 0,-1 0 0 0 0,1 0-27 0 0,14 16 211 0 0,-14-14-168 0 0,1 0 0 0 0,-1 0 0 0 0,0 0 0 0 0,0 0-1 0 0,0 2-42 0 0,5 8 169 0 0,-6-14-160 0 0,-1 1 0 0 0,1-1 0 0 0,-1 1-1 0 0,1-1 1 0 0,0 1 0 0 0,-1-1 0 0 0,1 0-1 0 0,0 1 1 0 0,-1-1 0 0 0,1 0-1 0 0,0 0 1 0 0,-1 0 0 0 0,1 1 0 0 0,0-1-1 0 0,0 0 1 0 0,-1 0 0 0 0,1 0-9 0 0,9 2 90 0 0,1 9 110 0 0,-6-9-169 0 0,4-1 50 0 0,9 0 135 0 0,32-2 398 0 0,-38 0-476 0 0,-4-1-58 0 0,9-8 142 0 0,5-13 65 0 0,-11 11-132 0 0,17-18 188 0 0,-18 15-226 0 0,-3-3-53 0 0,-4 5-18 0 0,-3 10-35 0 0,0 1 1 0 0,1 0-1 0 0,-1-1 0 0 0,1 1 0 0 0,0 0 0 0 0,-1 0 0 0 0,1 0 0 0 0,0 0 0 0 0,0-1 0 0 0,1 1 0 0 0,-1 0 0 0 0,0 1 0 0 0,1-1 0 0 0,-1 0 0 0 0,1 0-11 0 0,4-5 22 0 0,0 1 0 0 0,-1-1 0 0 0,0-1 0 0 0,0 1-1 0 0,-1 0 1 0 0,0-1 0 0 0,2-6-22 0 0,4-13 80 0 0,5-19-80 0 0,-4 12 7 0 0,-8 13-22 0 0,-3 4-33 0 0,-1 8-10 0 0,1 2-262 0 0,0 1 85 0 0,0-1 72 0 0,0 1 61 0 0,0 0 49 0 0,0 0 35 0 0,0-22 71 0 0,0 20-108 0 0,0 0-90 0 0,0 3 1 0 0,0 0-50 0 0,0 0-57 0 0,0 0-66 0 0,0 0-101 0 0,0-1-92 0 0,0 1-98 0 0,0 0-108 0 0,0-1-116 0 0,0 1-125 0 0,0 2 430 0 0,0 0-36 0 0,0 1-34 0 0,0-1-37 0 0,0-3-1638 0 0,0-4-1276 0 0</inkml:trace>
  <inkml:trace contextRef="#ctx0" brushRef="#br0" timeOffset="1914.4">2897 348 7920 0 0,'0'0'174'0'0,"0"0"29"0"0,2 0 13 0 0,14-1-59 0 0,-7-1-88 0 0,-3-4-70 0 0,-1 1 9 0 0,4 4 94 0 0,0 0 165 0 0,6-7 421 0 0,-7 3-329 0 0,5 0 408 0 0,-11 1-480 0 0,4-2 174 0 0,15 0 176 0 0,-11-4-49 0 0,2 6-263 0 0,3 0 46 0 0,0-7 60 0 0,-2-4 6 0 0,-10 10-331 0 0,-3 4-80 0 0,0 0-1 0 0,0 1 1 0 0,1-1 0 0 0,-1 1-1 0 0,0-1 1 0 0,1 0-1 0 0,-1 1 1 0 0,1-1 0 0 0,-1 1-1 0 0,1-1 1 0 0,-1 1 0 0 0,1-1-1 0 0,-1 1 1 0 0,1-1-1 0 0,-1 1 1 0 0,1-1 0 0 0,-1 1-1 0 0,1 0 1 0 0,0 0-1 0 0,-1-1 1 0 0,1 1 0 0 0,0 0-26 0 0,4-3 102 0 0,-4 3-76 0 0,0-1 0 0 0,0 0 0 0 0,0 1 0 0 0,0-1 0 0 0,0 0 0 0 0,0 0 0 0 0,0 0 0 0 0,0 0 0 0 0,-1 0 0 0 0,1 0 0 0 0,0 0 0 0 0,-1 0 0 0 0,1 0 0 0 0,0-1-26 0 0,2-10 200 0 0,-1 7-34 0 0,9-6-8 0 0,-9 9-19 0 0,-2-1-59 0 0,0-8-8 0 0,-2 6-7 0 0,-19-15 32 0 0,15 14-89 0 0,0 2 47 0 0,-3 5-44 0 0,9-1-6 0 0,-12 0 47 0 0,11 0-47 0 0,-1-1 0 0 0,0 1-1 0 0,0 0 1 0 0,0 0-1 0 0,1 1 1 0 0,-1-1-1 0 0,0 0 1 0 0,0 1-1 0 0,1-1 1 0 0,-1 1-1 0 0,0-1 1 0 0,0 1-5 0 0,-7 4 12 0 0,0 0 1 0 0,1 0-1 0 0,-1 1 1 0 0,1 0-1 0 0,0 1 0 0 0,-4 4-12 0 0,-3 2 0 0 0,12-12 0 0 0,0 0 0 0 0,1 1 0 0 0,0-1 0 0 0,-1 1 0 0 0,1 0 0 0 0,0 0 0 0 0,0 0 0 0 0,0 0 0 0 0,0 0 0 0 0,0 0 0 0 0,1 1 0 0 0,-1-1 0 0 0,0 1 0 0 0,-16 20 0 0 0,16-21 1 0 0,0 1 0 0 0,0 0 0 0 0,0 0 0 0 0,0 0 0 0 0,0 0-1 0 0,1 0 1 0 0,0 1 0 0 0,-1-1 0 0 0,1 0 0 0 0,0 1 0 0 0,1-1-1 0 0,-1 3 0 0 0,0-2 7 0 0,0 0-1 0 0,0 0 0 0 0,0 0 0 0 0,-1 0 0 0 0,0 0 1 0 0,1 0-1 0 0,-2 1-6 0 0,-1 2 1 0 0,0 0 1 0 0,0 0-1 0 0,1 0 0 0 0,0 1 1 0 0,1 0-1 0 0,0-1 1 0 0,-2 9-2 0 0,1-2 0 0 0,1-3 0 0 0,1 0 0 0 0,0 0 0 0 0,0-1 0 0 0,1 1 0 0 0,1 4 0 0 0,0 11 0 0 0,-1-22 1 0 0,0 1 0 0 0,1-1 0 0 0,0 0-1 0 0,-1 0 1 0 0,1 0 0 0 0,1 0 0 0 0,-1 0-1 0 0,0 0 1 0 0,2 2-1 0 0,6 17 89 0 0,-1-9-30 0 0,14 6 80 0 0,5-3-15 0 0,-11-10-94 0 0,-11-6-10 0 0,1 0 0 0 0,-1 0 0 0 0,0 0 0 0 0,1-1 0 0 0,-1 0 0 0 0,1 0 0 0 0,-1 0 0 0 0,3-1-20 0 0,7 0 22 0 0,0 2-13 0 0,-7-1 5 0 0,0 0-1 0 0,-1 0 1 0 0,1-1-1 0 0,0 0 1 0 0,1 0-14 0 0,23-10 27 0 0,-15 7 4 0 0,-12 4-27 0 0,-1-1-1 0 0,0 0 1 0 0,0 0-1 0 0,0 0 1 0 0,0 0-1 0 0,-1-1 1 0 0,1 0-1 0 0,0 0 1 0 0,0 0-1 0 0,2-2-3 0 0,9-8 0 0 0,-6 5-16 0 0,0 0-1 0 0,1 0 0 0 0,0 1 1 0 0,0 0 16 0 0,0 1 10 0 0,1 0-46 0 0,9-7-143 0 0,-10 6-34 0 0,-1 0 0 0 0,1-1 1 0 0,-1-1-1 0 0,6-6 213 0 0,-7 8-84 0 0,-1-1-93 0 0,-3 4 44 0 0,0 0-35 0 0,0 0-39 0 0,0 0-43 0 0,0 0-47 0 0,0 0-50 0 0,-1 0-56 0 0,1 0-57 0 0,0 0-64 0 0,0 0-66 0 0,-1 0-70 0 0,1-1-75 0 0,4-6-1195 0 0,2-8-1085 0 0,-10 17 2982 0 0</inkml:trace>
  <inkml:trace contextRef="#ctx0" brushRef="#br0" timeOffset="2317.73">3496 33 8088 0 0,'0'0'182'0'0,"0"0"29"0"0,0 2 12 0 0,0-1-217 0 0,0 0 1 0 0,0-1 0 0 0,0 1 0 0 0,0-1-1 0 0,0 1 1 0 0,0-1 0 0 0,0 1-1 0 0,-1 0 1 0 0,1-1 0 0 0,0 1 0 0 0,0-1-1 0 0,-1 1 1 0 0,1-1 0 0 0,0 1-1 0 0,-1-1 1 0 0,1 1 0 0 0,0-1 0 0 0,-1 0-1 0 0,1 1 1 0 0,-1-1 0 0 0,1 1 0 0 0,-1-1-1 0 0,1 0 1 0 0,-1 1-7 0 0,0-1 2 0 0,1 1 1 0 0,-1-1-1 0 0,1 1 1 0 0,-1-1 0 0 0,0 1-1 0 0,1-1 1 0 0,-1 1-1 0 0,1-1 1 0 0,0 1-1 0 0,-1-1 1 0 0,1 1-1 0 0,-1 0 1 0 0,1-1-1 0 0,0 1 1 0 0,-1 0-1 0 0,1 0 1 0 0,0-1-1 0 0,0 1 1 0 0,0 0-1 0 0,0-1 1 0 0,-1 1-1 0 0,1 0 1 0 0,0 0-1 0 0,0-1 1 0 0,0 1-3 0 0,0 8 23 0 0,0 0 45 0 0,0-1 40 0 0,0 1 34 0 0,0 6 165 0 0,0 0 63 0 0,0 33 1028 0 0,0-27-846 0 0,0-10-310 0 0,0-1-38 0 0,0 1-44 0 0,0 0-54 0 0,1-3 140 0 0,0 0 0 0 0,0 0 1 0 0,1 0-1 0 0,1 4-246 0 0,4 15 604 0 0,-6-9-161 0 0,-1-8-104 0 0,0-2-83 0 0,0-3-90 0 0,0 0-34 0 0,0 8 201 0 0,0-6-166 0 0,0 2 63 0 0,0 2 94 0 0,0 5-10 0 0,1 25 571 0 0,4-19-375 0 0,2-11-224 0 0,-6-11-269 0 0,-1 0 0 0 0,0 0 0 0 0,0 1 0 0 0,1-1 0 0 0,-1 0 0 0 0,0 0 0 0 0,0 1-1 0 0,0-1 1 0 0,0 0 0 0 0,1 0 0 0 0,-1 1 0 0 0,0-1 0 0 0,0 0 0 0 0,0 1 0 0 0,0-1 0 0 0,0 0 0 0 0,0 1 0 0 0,0-1 0 0 0,0 0 0 0 0,0 1-1 0 0,0-1 1 0 0,0 0 0 0 0,0 1 0 0 0,0-1 0 0 0,0 0 0 0 0,0 1-17 0 0,0 2 23 0 0,0 2 104 0 0,0 2 97 0 0,0 14 388 0 0,0-13-447 0 0,0 3-59 0 0,0-9 12 0 0,0-2 54 0 0,0 0 20 0 0,0 0 6 0 0,0 0 6 0 0,0 0 16 0 0,0-2 4 0 0,0-17 86 0 0,0 12-212 0 0,0-1 33 0 0,0 2-107 0 0,-1 3-14 0 0,1 0 0 0 0,-1 0 0 0 0,1 0 0 0 0,0 0 0 0 0,1 0 0 0 0,-1 0 0 0 0,0 0-1 0 0,1 0 1 0 0,0 0 0 0 0,-1 0 0 0 0,2 0-10 0 0,6-15 51 0 0,-7 15-49 0 0,0 0 0 0 0,0 0 0 0 0,-1-1-1 0 0,1 1 1 0 0,-1 0 0 0 0,1 0 0 0 0,-1-2-2 0 0,0-2 0 0 0,2 0 1 0 0,-1 1-1 0 0,0-1 0 0 0,1 1 0 0 0,1-1 0 0 0,-1 1 0 0 0,1-1 0 0 0,0 1 0 0 0,0 0 1 0 0,4-4-1 0 0,10-26-20 0 0,-15 31-4 0 0,0 1 1 0 0,0-1-1 0 0,1 0 1 0 0,0 1 0 0 0,-1-1-1 0 0,3-1 24 0 0,4-5-41 0 0,0 1 0 0 0,1 1-1 0 0,3-3 42 0 0,9-9-77 0 0,-18 18 67 0 0,-1 0-1 0 0,1 0 0 0 0,1 0 0 0 0,-1 0 1 0 0,0 1-1 0 0,1-1 0 0 0,-1 1 0 0 0,1 0 1 0 0,-1 1-1 0 0,1-1 0 0 0,0 1 0 0 0,0 0 1 0 0,0 0-1 0 0,0 0 0 0 0,0 1 0 0 0,4 0 11 0 0,-7 0-1 0 0,0 0 0 0 0,0 0 0 0 0,-1 1-1 0 0,1-1 1 0 0,-1 1 0 0 0,1 0 0 0 0,0-1-1 0 0,-1 1 1 0 0,1 0 0 0 0,-1 0 0 0 0,2 1 1 0 0,5 3-13 0 0,3-1-30 0 0,-10-3 41 0 0,1-1 0 0 0,-1 0-1 0 0,0 1 1 0 0,0-1 0 0 0,0 1-1 0 0,0-1 1 0 0,0 1 0 0 0,0 0-1 0 0,0-1 1 0 0,0 1 0 0 0,0 0-1 0 0,0 0 1 0 0,-1 0 0 0 0,1-1 0 0 0,0 1-1 0 0,0 0 1 0 0,-1 0 0 0 0,1 1 2 0 0,9 18-50 0 0,12 23 46 0 0,-21-41 4 0 0,-1-1 0 0 0,1 1 0 0 0,0 0 0 0 0,-1 0 0 0 0,1-1 0 0 0,-1 1 0 0 0,0 0 0 0 0,0 0 0 0 0,0-1 0 0 0,0 1 0 0 0,0 0 0 0 0,0 0 0 0 0,0-1 0 0 0,0 1 0 0 0,0 0 0 0 0,-1 0 0 0 0,1 0 0 0 0,-1-1 0 0 0,1 1 0 0 0,-1 0 0 0 0,1 0 0 0 0,0 0 0 0 0,0-1 0 0 0,0 1 0 0 0,0 0 0 0 0,0 0 0 0 0,0-1 0 0 0,0 1 0 0 0,0 0 0 0 0,1 0 0 0 0,-1-1 0 0 0,1 1 0 0 0,0 0 0 0 0,-1-1 0 0 0,1 1 0 0 0,1 2 0 0 0,0 1 0 0 0,0-1 0 0 0,0 0 0 0 0,-1 1 0 0 0,0-1 0 0 0,1 1 0 0 0,-2-1 0 0 0,1 1 0 0 0,0-1 0 0 0,-1 1 0 0 0,0 0 0 0 0,0-1 0 0 0,-1 1 0 0 0,1 2 0 0 0,0-4 0 0 0,0-1 0 0 0,0 0 0 0 0,0 0 0 0 0,0 0 0 0 0,0 0 0 0 0,0 1 0 0 0,1-1 0 0 0,-1 0 0 0 0,1 0 0 0 0,0 1 0 0 0,4 5 0 0 0,-4-7 0 0 0,0 1 0 0 0,0-1 0 0 0,-1 1 0 0 0,1-1 0 0 0,0 1 0 0 0,0-1 0 0 0,-1 1 0 0 0,1-1 0 0 0,-1 1 0 0 0,0 0 0 0 0,1-1 0 0 0,-1 1 0 0 0,0 0 0 0 0,0 0 0 0 0,0 9 2 0 0,0 9-3 0 0,0-2 31 0 0,0-16-49 0 0,1 0 1 0 0,-1 0-1 0 0,0 0 0 0 0,1-1 1 0 0,0 1-1 0 0,-1 0 0 0 0,1-1 1 0 0,0 1-1 0 0,0 0 0 0 0,0-1 1 0 0,0 1-1 0 0,0-1 0 0 0,0 1 1 0 0,0-1-1 0 0,1 1 19 0 0,1 0-183 0 0,-3-2 32 0 0,0 0 58 0 0,0 0-36 0 0,0 0-43 0 0,0 1-38 0 0,0-1-161 0 0,0 2-45 0 0,0-2 416 0 0,0 4-591 0 0,2 3-340 0 0,-1-7 818 0 0,0 0-1 0 0,0 1 0 0 0,0-1 1 0 0,-1 0-1 0 0,1 1 0 0 0,0-1 0 0 0,0 0 1 0 0,0 0-1 0 0,0 0 0 0 0,-1 0 1 0 0,1 0-1 0 0,0 0 0 0 0,0 0 0 0 0,1 0 114 0 0</inkml:trace>
  <inkml:trace contextRef="#ctx0" brushRef="#br0" timeOffset="2746.33">4459 127 8808 0 0,'0'0'197'0'0,"0"0"24"0"0,-3-2 19 0 0,0-2-135 0 0,1 3-11 0 0,-22-10-39 0 0,15 5-31 0 0,5 2 62 0 0,4 4-86 0 0,-2-2 288 0 0,0 1-64 0 0,1 0-53 0 0,-1 1-46 0 0,0 0-23 0 0,0 0-37 0 0,-3 0 51 0 0,4 1-40 0 0,-1-1 51 0 0,-11 0 629 0 0,11 0-19 0 0,-1 0-94 0 0,3 0-618 0 0,-1 0 0 0 0,1 0 0 0 0,-1 0 1 0 0,1 0-1 0 0,0 0 0 0 0,-1 0 0 0 0,1 0 1 0 0,-1 0-1 0 0,1 0 0 0 0,-1 0 0 0 0,1 0 1 0 0,0 0-1 0 0,-1 1 0 0 0,1-1 1 0 0,-1 0-1 0 0,1 0 0 0 0,0 0 0 0 0,-1 1 1 0 0,1-1-1 0 0,0 0 0 0 0,-1 0 0 0 0,1 1 1 0 0,0-1-1 0 0,0 0 0 0 0,-1 1 0 0 0,1-1 1 0 0,0 0-1 0 0,0 1 0 0 0,-1-1 0 0 0,1 1 1 0 0,0-1-26 0 0,-5 7 413 0 0,0-3-116 0 0,-1-1-64 0 0,-1 0-25 0 0,-1 5 24 0 0,3 3 10 0 0,1-3-41 0 0,-5 5 49 0 0,-4-2 4 0 0,-2 4-14 0 0,13-13-206 0 0,0 0 0 0 0,0 0 0 0 0,0 0 0 0 0,0 1 0 0 0,1-1-1 0 0,-1 0 1 0 0,1 1 0 0 0,-1 0 0 0 0,1 0-34 0 0,-3 10 103 0 0,3-9-63 0 0,0 0-1 0 0,0 0 1 0 0,0 0-1 0 0,-1-1 0 0 0,0 1 1 0 0,0 0-1 0 0,0-1 1 0 0,-1 1-40 0 0,-1 6 48 0 0,-1 0 1 0 0,1 0-1 0 0,1 0 0 0 0,0 1 1 0 0,0-1-1 0 0,1 3-48 0 0,-2 5 60 0 0,1-1-1 0 0,3 28 136 0 0,0-30-137 0 0,0-14-47 0 0,0 1-1 0 0,0 0 0 0 0,0-1 0 0 0,0 1 1 0 0,1 0-1 0 0,-1-1 0 0 0,1 1 0 0 0,-1 0 1 0 0,1-1-1 0 0,-1 1 0 0 0,1-1 0 0 0,0 1 0 0 0,0-1 1 0 0,0 1-11 0 0,5 10 59 0 0,-3 1-20 0 0,-2-10-32 0 0,-1-1 1 0 0,1 0-1 0 0,-1 1 0 0 0,1-1 1 0 0,0 0-1 0 0,0 0 0 0 0,0 0 1 0 0,0 0-1 0 0,0 1 0 0 0,0-1 1 0 0,1-1-1 0 0,-1 1 0 0 0,1 0 0 0 0,-1 0-7 0 0,6 4 36 0 0,0-1-1 0 0,0 0 1 0 0,0 0-1 0 0,1 0-35 0 0,1 1 0 0 0,0 0 21 0 0,-8-5-18 0 0,0 0 1 0 0,0 0-1 0 0,1 0 1 0 0,-1 0-1 0 0,1-1 1 0 0,-1 1-1 0 0,1 0 0 0 0,-1-1 1 0 0,1 1-1 0 0,-1-1 1 0 0,1 1-1 0 0,-1-1 1 0 0,1 0-1 0 0,0 0 1 0 0,-1 1-1 0 0,1-1 1 0 0,1-1-4 0 0,26 1 54 0 0,47 0-31 0 0,-59-2-7 0 0,-5-5-85 0 0,-4 1-2 0 0,12-7-98 0 0,3-1-41 0 0,8-9-156 0 0,-20 9 77 0 0,-1 1-42 0 0,-7 10 184 0 0,0 1 42 0 0,8-5-92 0 0,-6 4 86 0 0,0-1-64 0 0,-2 2 2 0 0,1-1-57 0 0,-2 0-14 0 0,1 0-55 0 0,0 0-60 0 0,-1 0-69 0 0,0 0 45 0 0,-1 1-49 0 0,1-1-45 0 0,0 0-39 0 0,0 0-146 0 0,-1-1-38 0 0,2-1-178 0 0,0-1-479 0 0</inkml:trace>
  <inkml:trace contextRef="#ctx0" brushRef="#br0" timeOffset="3186.84">4790 269 6016 0 0,'0'0'133'0'0,"0"0"23"0"0,0 0 11 0 0,2 3-27 0 0,12 8-112 0 0,-12-10-71 0 0,2 0 84 0 0,-1-1 72 0 0,1 1 57 0 0,3-1 241 0 0,4 0 366 0 0,-6 0-474 0 0,1-1-5 0 0,-3 1-199 0 0,-1 0-43 0 0,2 0 51 0 0,0-1 33 0 0,3-1 225 0 0,0-3 174 0 0,2-3 347 0 0,-4 4-476 0 0,-1 0-49 0 0,0 1-161 0 0,-1 1-41 0 0,2 0 135 0 0,0 0-46 0 0,5-2 138 0 0,12-6 280 0 0,-17 7-478 0 0,4-4 209 0 0,-4 3-144 0 0,0-1 47 0 0,14-6 126 0 0,-3 1-138 0 0,-6 3-134 0 0,-1-2 24 0 0,16-16 268 0 0,-16 10-235 0 0,-5-2-39 0 0,-4 15-159 0 0,1 0 0 0 0,-1 0-1 0 0,0 1 1 0 0,1-1-1 0 0,0 0 1 0 0,-1 1-1 0 0,1-1 1 0 0,0 0-1 0 0,0 1 1 0 0,0-1-1 0 0,0 1 1 0 0,0-1-1 0 0,0 1 1 0 0,0-1-1 0 0,1 1-12 0 0,2-6 99 0 0,-5-2-77 0 0,1 6-3 0 0,0 2-15 0 0,0 1 0 0 0,0-1 0 0 0,0 0-1 0 0,0 1 1 0 0,0-1 0 0 0,0 0 0 0 0,0 1-1 0 0,-1-1 1 0 0,1 0 0 0 0,0 1-1 0 0,0-1 1 0 0,-1 0 0 0 0,1 1 0 0 0,0-1-1 0 0,0 1 1 0 0,-1-1 0 0 0,1 0 0 0 0,-1 1-1 0 0,1-1 1 0 0,-1 1 0 0 0,1-1-1 0 0,-1 1 1 0 0,1 0 0 0 0,-1-1 0 0 0,1 1-1 0 0,-1-1-3 0 0,0 1 5 0 0,1 0-1 0 0,-1-1 1 0 0,1 1 0 0 0,-1-1-1 0 0,1 1 1 0 0,-1-1-1 0 0,1 1 1 0 0,-1-1 0 0 0,1 1-1 0 0,-1-1 1 0 0,1 1-1 0 0,0-1 1 0 0,-1 0-1 0 0,1 1 1 0 0,0-1 0 0 0,0 1-1 0 0,0-1 1 0 0,-1 0-1 0 0,1 1 1 0 0,0-1 0 0 0,0 0-1 0 0,0 0 1 0 0,0 1-1 0 0,0-1 1 0 0,0 0-1 0 0,0 1-4 0 0,0-1 4 0 0,0 1 0 0 0,0-1 0 0 0,0 1-1 0 0,1-1 1 0 0,-1 1 0 0 0,0-1-1 0 0,0 1 1 0 0,0-1 0 0 0,-1 1 0 0 0,1-1-1 0 0,0 1 1 0 0,0-1 0 0 0,0 1-1 0 0,0-1 1 0 0,0 1 0 0 0,-1-1-1 0 0,1 1 1 0 0,0-1 0 0 0,0 1 0 0 0,-1 0-1 0 0,1-1 1 0 0,0 1 0 0 0,-1-1-1 0 0,1 1 1 0 0,0 0 0 0 0,-1-1 0 0 0,1 1-1 0 0,0 0 1 0 0,-1-1 0 0 0,1 1-1 0 0,-1 0 1 0 0,0 0-4 0 0,-5-5 57 0 0,1-2 4 0 0,5 7-57 0 0,0 0-1 0 0,0-1 1 0 0,-1 1-1 0 0,1-1 1 0 0,0 1-1 0 0,0 0 0 0 0,-1-1 1 0 0,1 1-1 0 0,0 0 1 0 0,0-1-1 0 0,-1 1 1 0 0,1 0-1 0 0,0 0 1 0 0,-1-1-1 0 0,1 1 1 0 0,0 0-1 0 0,-1 0 1 0 0,1 0-1 0 0,-1-1 0 0 0,1 1 1 0 0,0 0-1 0 0,-1 0 1 0 0,1 0-1 0 0,-1 0 1 0 0,1 0-1 0 0,-1 0 1 0 0,1 0-1 0 0,0 0 1 0 0,-1 0-1 0 0,1 0 0 0 0,-1 0-3 0 0,-4-3 80 0 0,-6-7 0 0 0,5 6 37 0 0,-4 5-77 0 0,8-1-11 0 0,-27 0 193 0 0,24 3-128 0 0,-14 9-74 0 0,15-10-20 0 0,0 0-1 0 0,0 0 1 0 0,0 1 0 0 0,1-1-1 0 0,-4 4 1 0 0,5-4 1 0 0,-1 0-1 0 0,1 0 0 0 0,-1-1 1 0 0,1 1-1 0 0,-1 0 0 0 0,-3 0 0 0 0,4-1 5 0 0,0 0 0 0 0,-1 0 0 0 0,1 1 0 0 0,0-1-1 0 0,0 1 1 0 0,0-1 0 0 0,0 1 0 0 0,0 0 0 0 0,0-1 0 0 0,0 1 0 0 0,1 0-1 0 0,-1 1-4 0 0,-9 20 26 0 0,1 1 40 0 0,-1-11-50 0 0,9-10-16 0 0,0-1 0 0 0,1 0 0 0 0,-1 0 0 0 0,0 1 0 0 0,1-1 0 0 0,-1 1 0 0 0,1-1 0 0 0,0 1 0 0 0,0 0 0 0 0,0 0 0 0 0,0-1-1 0 0,1 2 1 0 0,-2 0 2 0 0,1 0 0 0 0,0 1 0 0 0,-1-1 0 0 0,0 0 0 0 0,0 0 0 0 0,-2 3-2 0 0,2-3 10 0 0,0-1-1 0 0,0 0 1 0 0,0 1 0 0 0,1 0-1 0 0,-1-1 1 0 0,1 1 0 0 0,0 0 0 0 0,1 0-1 0 0,-1 2-9 0 0,-1 39 135 0 0,2-34-102 0 0,-1-1 7 0 0,0 16 89 0 0,1-24-104 0 0,0 1 0 0 0,0 0-1 0 0,1-1 1 0 0,-1 1-1 0 0,1-1 1 0 0,-1 1 0 0 0,1-1-1 0 0,0 2-24 0 0,8 12 144 0 0,7 10 175 0 0,4-2 13 0 0,-4-13-164 0 0,12 0-130 0 0,-19-9-36 0 0,1 0 1 0 0,-1 0-1 0 0,1-1 0 0 0,-1-1 0 0 0,1 0 0 0 0,2 0-2 0 0,-7 0 19 0 0,1-1 1 0 0,-1 0-1 0 0,0 0 0 0 0,0 0 1 0 0,4-2-20 0 0,-3 1 17 0 0,0 0 0 0 0,-1 0 0 0 0,1 1 0 0 0,0 0-1 0 0,0 1 1 0 0,1-1-17 0 0,-3 1 7 0 0,1 0-1 0 0,-1 0 1 0 0,1-1 0 0 0,0 1-1 0 0,-1-1 1 0 0,1 0-1 0 0,-1-1 1 0 0,1 1-1 0 0,-1-1 1 0 0,0 0-1 0 0,0 0 1 0 0,3-2-7 0 0,1 0 25 0 0,0-1 0 0 0,1 1 0 0 0,3-1-25 0 0,2-1 21 0 0,-2-1-38 0 0,9-5-59 0 0,-16 10 49 0 0,-1-1 0 0 0,0 1 0 0 0,0-1-1 0 0,0 0 1 0 0,-1 0 0 0 0,2-1 27 0 0,-3 2-171 0 0,0 1 48 0 0,0-1 41 0 0,0 0 37 0 0,3-1 39 0 0,7-4 165 0 0,-8 5-172 0 0,0 0-65 0 0,-1 1-78 0 0,1-1-97 0 0,-1 1-114 0 0,0 0 27 0 0,-1 0-72 0 0,1 0-80 0 0,-1 0-86 0 0,1 0-93 0 0,-1 0-99 0 0,1-1-105 0 0,-1 1-112 0 0,4-3-1341 0 0,4-5-1318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8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48 9584 0 0,'0'-26'216'0'0,"0"26"-212"0"0,0 0 1 0 0,0 0-1 0 0,0 0 1 0 0,0-1 0 0 0,1 1-1 0 0,-1 0 1 0 0,0 0-1 0 0,0 0 1 0 0,0 0 0 0 0,0 0-1 0 0,0 0 1 0 0,0-1-1 0 0,0 1 1 0 0,0 0 0 0 0,0 0-1 0 0,0 0 1 0 0,0 0-1 0 0,0 0 1 0 0,0 0 0 0 0,0-1-1 0 0,0 1 1 0 0,0 0-1 0 0,0 0 1 0 0,0 0 0 0 0,0 0-1 0 0,0 0 1 0 0,0-1-1 0 0,0 1 1 0 0,-1 0-1 0 0,1 0 1 0 0,0 0 0 0 0,0 0-1 0 0,0 0 1 0 0,0 0-1 0 0,0 0 1 0 0,0 0 0 0 0,0-1-1 0 0,0 1 1 0 0,0 0-1 0 0,-1 0 1 0 0,1 0 0 0 0,0 0-1 0 0,0 0 1 0 0,0 0-1 0 0,0 0 1 0 0,0 0 0 0 0,0 0-1 0 0,-1 0 1 0 0,1 0-1 0 0,0 0 1 0 0,0 0 0 0 0,0 0-1 0 0,0 0 1 0 0,-1 0-5 0 0,-2 0 228 0 0,1 0-30 0 0,-8 0-111 0 0,-3 0-64 0 0,-7 0 43 0 0,9 0 85 0 0,1 1 173 0 0,6 2 34 0 0,2 2-148 0 0,-1 2-63 0 0,-3 0 66 0 0,-2 1-39 0 0,1 0-41 0 0,1 0-47 0 0,-7 19 497 0 0,-7 21-583 0 0,16-38 94 0 0,1 0 0 0 0,0 1 0 0 0,1 0 0 0 0,0 0 0 0 0,1-1 0 0 0,-1 10-94 0 0,2 14 125 0 0,0 40 61 0 0,2-57-113 0 0,4 0-14 0 0,-1-1-15 0 0,-1 6 18 0 0,-4-20-51 0 0,0 1 0 0 0,0-1 0 0 0,0 1 0 0 0,0-1 0 0 0,1 1 0 0 0,-1-1 0 0 0,1 0 0 0 0,0 1 0 0 0,0-1 0 0 0,0 0 0 0 0,0 0 0 0 0,0 0 0 0 0,0 1 0 0 0,1-1 0 0 0,-1 0 0 0 0,1-1 0 0 0,0 2-11 0 0,8 6 54 0 0,1 1 0 0 0,11 6-54 0 0,-5-4 19 0 0,0-2 55 0 0,19 5 183 0 0,-26-11-204 0 0,10 0 97 0 0,-17-4-130 0 0,-1 0 0 0 0,1 0 0 0 0,-1 0 0 0 0,1-1 0 0 0,-1 1 0 0 0,1-1 0 0 0,-1 1 0 0 0,1-1 0 0 0,-1 0 0 0 0,0 0 0 0 0,3-1-20 0 0,12-6 192 0 0,9 3 63 0 0,-10-2-44 0 0,5-2 103 0 0,-3 0-157 0 0,7-12 193 0 0,-4-5-10 0 0,-9 9-202 0 0,2 1 2 0 0,-13 15-125 0 0,1-1 1 0 0,0 1 0 0 0,-1-1-1 0 0,1 0 1 0 0,-1 0 0 0 0,0 0-1 0 0,1 0 1 0 0,-1 0 0 0 0,0 0-1 0 0,0-1-15 0 0,2-11 72 0 0,-3-30 149 0 0,0 26-164 0 0,-1 11-37 0 0,1 0 1 0 0,-1 0-1 0 0,0 1 0 0 0,-1-1 1 0 0,0 1-1 0 0,0-1-20 0 0,-2-9 40 0 0,1 4-11 0 0,2 8-23 0 0,0 0 0 0 0,0 0-1 0 0,0 1 1 0 0,0-1 0 0 0,-1 0-1 0 0,0 1 1 0 0,1-1 0 0 0,-1 1-1 0 0,-2-2-5 0 0,-8-16-2 0 0,5 10 13 0 0,0 0-1 0 0,-1 0 1 0 0,-8-9-11 0 0,-7 2-118 0 0,12 2-66 0 0,-5 4 48 0 0,3 3 25 0 0,0-2-56 0 0,-9-11-294 0 0,15 15 247 0 0,5 6-268 0 0,1 0 54 0 0,0 0 50 0 0,0 0 41 0 0,-1 1-18 0 0,1 0 40 0 0,0 0-22 0 0,-1 0-127 0 0,0 1-77 0 0,1-2 130 0 0,0 1 14 0 0,0-1-67 0 0,-1-3-1517 0 0,2-5-1119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8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364 143 8496 0 0,'0'-2'190'0'0,"0"1"-180"0"0,0 1-1 0 0,0 0 0 0 0,0-1 0 0 0,0 1 0 0 0,0-1 1 0 0,0 1-1 0 0,0-1 0 0 0,0 1 0 0 0,0 0 0 0 0,0-1 1 0 0,0 1-1 0 0,0-1 0 0 0,0 1 0 0 0,-1 0 0 0 0,1-1 1 0 0,0 1-1 0 0,0 0 0 0 0,0-1 0 0 0,-1 1 0 0 0,1 0 1 0 0,0-1-1 0 0,-1 1 0 0 0,1 0 0 0 0,0-1 0 0 0,-1 1 1 0 0,1 0-1 0 0,0 0 0 0 0,-1-1 0 0 0,1 1 1 0 0,0 0-1 0 0,-1 0-9 0 0,-6-5 160 0 0,1-6-4 0 0,1 2-91 0 0,-2 3-42 0 0,2 3-23 0 0,4 3 0 0 0,1 0 0 0 0,-1 0 0 0 0,0-1 0 0 0,1 1 0 0 0,-1 0 0 0 0,0-1 0 0 0,1 1 0 0 0,-1 0 0 0 0,1-1 0 0 0,-1 1 0 0 0,1-1 0 0 0,-1 1 0 0 0,1-1 0 0 0,-1 1 0 0 0,1-1 0 0 0,0 0 0 0 0,-1 1 0 0 0,1-1 0 0 0,0 1 0 0 0,-1-1 0 0 0,1 0 0 0 0,0 0 0 0 0,-3-4 0 0 0,-1-1 62 0 0,-3 1 102 0 0,-4-2 122 0 0,-5 0 206 0 0,10 3-254 0 0,-5 0 214 0 0,1-2 25 0 0,-1-2-99 0 0,10 6-321 0 0,-1 1 1 0 0,1 0-1 0 0,-1-1 0 0 0,0 1 1 0 0,1 0-1 0 0,-1 0 0 0 0,0 0 1 0 0,0 0-1 0 0,0 0 0 0 0,0 0 1 0 0,0 0-58 0 0,-24-1 708 0 0,14 0-413 0 0,3-3-94 0 0,-4-1-31 0 0,-13 2 44 0 0,16 5-114 0 0,1 2 38 0 0,1 2-34 0 0,6-4-87 0 0,1 0 0 0 0,0 0 0 0 0,-1 0 0 0 0,1-1 0 0 0,-1 1 0 0 0,1 0 0 0 0,-1-1 0 0 0,0 1 0 0 0,1-1 0 0 0,-1 1 0 0 0,1-1 0 0 0,-1 0 0 0 0,0 0 0 0 0,0 0-17 0 0,-4 0 34 0 0,5 0-27 0 0,0 0 1 0 0,0 0-1 0 0,0-1 0 0 0,0 1 1 0 0,0 0-1 0 0,0 0 0 0 0,0 0 1 0 0,0 0-1 0 0,0 0 0 0 0,0 1 1 0 0,0-1-1 0 0,0 0 0 0 0,1 0 1 0 0,-1 1-1 0 0,0-1 0 0 0,0 0 1 0 0,0 1-1 0 0,0-1 0 0 0,0 1 1 0 0,1-1-1 0 0,-1 1 0 0 0,0-1 1 0 0,0 1-1 0 0,1 0 1 0 0,-1-1-1 0 0,1 1 0 0 0,-1 0 1 0 0,0 0-1 0 0,1-1 0 0 0,-1 1 1 0 0,1 0-1 0 0,0 0 0 0 0,-1 0 1 0 0,1 0-1 0 0,0 0 0 0 0,-1 0-7 0 0,0 0 3 0 0,1 0-1 0 0,-1 1 1 0 0,0-1-1 0 0,0 0 0 0 0,0 0 1 0 0,0 0-1 0 0,0 0 1 0 0,0 0-1 0 0,0-1 1 0 0,0 1-1 0 0,0 0 1 0 0,-1 0-3 0 0,-14 8 85 0 0,14-5-71 0 0,2 2 0 0 0,-5 2-3 0 0,4-7-11 0 0,0 0 0 0 0,0 1 0 0 0,0-1 0 0 0,0 1 0 0 0,1-1 0 0 0,-1 1 0 0 0,0-1 0 0 0,1 1 0 0 0,-1 0 0 0 0,1-1 0 0 0,0 1 0 0 0,0 0 0 0 0,0-1 0 0 0,-1 1 0 0 0,1 5 0 0 0,0-5 0 0 0,0 0 0 0 0,0 1 0 0 0,0-1 0 0 0,0 0 0 0 0,0 0 0 0 0,1 0 0 0 0,-1 0 0 0 0,0 1 0 0 0,1-1 0 0 0,0 1 0 0 0,31 60-142 0 0,-3-29 132 0 0,-22-23 9 0 0,-4-5-9 0 0,1 0-1 0 0,0 0 1 0 0,0-1-1 0 0,0 0 0 0 0,4 3 11 0 0,4 6-3 0 0,-1 0-1 0 0,0 1 1 0 0,-1 0 3 0 0,-8-12 0 0 0,1 0 0 0 0,-1-1 0 0 0,0 1 0 0 0,1-1 0 0 0,-1 0 0 0 0,1 0 0 0 0,0 0 0 0 0,0 0 0 0 0,2 2 0 0 0,12 8 0 0 0,-8-2 0 0 0,-1 1 0 0 0,-1 0 0 0 0,7 10 0 0 0,-2 0 14 0 0,4 5 54 0 0,-3-2-62 0 0,-12-22-6 0 0,0 0 0 0 0,-1 0 1 0 0,1 0-1 0 0,-1 0 1 0 0,0 1-1 0 0,1-1 0 0 0,-1 0 1 0 0,0 2-1 0 0,-1 11 60 0 0,1-7 55 0 0,-3-3 76 0 0,-7 9 8 0 0,6-7-112 0 0,0 0 28 0 0,-7-6-64 0 0,9-1-50 0 0,1 1 0 0 0,-1-1 0 0 0,0 0 0 0 0,0 1 0 0 0,0-1-1 0 0,1 0 1 0 0,-1 1 0 0 0,0 0 0 0 0,1 0 0 0 0,-1-1 0 0 0,1 1 0 0 0,-1 0 0 0 0,0 0-1 0 0,-10 6 21 0 0,1-6 22 0 0,-2 0 14 0 0,-3-1 15 0 0,-18-14 74 0 0,18 12-134 0 0,15 2-12 0 0,0 0 0 0 0,1 0 0 0 0,-1 0 0 0 0,0 0 0 0 0,0 0 0 0 0,0 0 0 0 0,0-1 0 0 0,0 1 0 0 0,1 0 0 0 0,-1 0 0 0 0,0-1 0 0 0,0 1 0 0 0,0 0 0 0 0,1-1 0 0 0,-1 1 0 0 0,-2-5-8 0 0,0-1-48 0 0,2 5-61 0 0,0 0 49 0 0,-1 0 34 0 0,0 0 40 0 0,0 0 9 0 0,1 0-39 0 0,0 1-37 0 0,0-2-50 0 0,0 0-122 0 0,1 1 70 0 0,0 0-35 0 0,0-1-39 0 0,-1 0-42 0 0,1 0-45 0 0,0-1-48 0 0,0 2 20 0 0,0 0-49 0 0,0 0-44 0 0,0 0-39 0 0,0-1-140 0 0,0 1-38 0 0,0-2-170 0 0,0 0-456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9.1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48 207 7136 0 0,'23'0'376'0'0,"-15"0"-304"0"0,8-2-72 0 0,-8-4 41 0 0,0-1 85 0 0,0-1 90 0 0,0 2 95 0 0,5 0 348 0 0,5-3 230 0 0,-2 0-48 0 0,-1-2-64 0 0,1-4-77 0 0,0 2 60 0 0,-11 11-550 0 0,-1 0 39 0 0,-1 0-48 0 0,-1-1-49 0 0,0-1-53 0 0,1-1-61 0 0,0 1-6 0 0,0-1 1 0 0,0 1-1 0 0,1 1 1 0 0,-1-1-1 0 0,3-1-32 0 0,-2 1 31 0 0,0-2 64 0 0,-4-1-54 0 0,1 2-6 0 0,10-9 68 0 0,-9 12 1 0 0,-4 2 13 0 0,1 0-108 0 0,1 0-1 0 0,-1 0 1 0 0,1 0 0 0 0,-1 0-1 0 0,1 0 1 0 0,-1 0 0 0 0,1 0-1 0 0,-1 0 1 0 0,1 0 0 0 0,-1-1-1 0 0,1 1 1 0 0,-1 0 0 0 0,1 0-1 0 0,-1 0 1 0 0,1-1 0 0 0,0 1-1 0 0,-1 0 1 0 0,1 0 0 0 0,-1-1-1 0 0,1 1 1 0 0,0 0 0 0 0,-1-1-1 0 0,1 1 1 0 0,0-1 0 0 0,-1 1-1 0 0,1 0 1 0 0,0-1 0 0 0,0 1-1 0 0,-1-1 1 0 0,1 1 0 0 0,0-1-1 0 0,0 1 1 0 0,0-1 0 0 0,0 1-1 0 0,-1-1 1 0 0,1 1 0 0 0,0-1-1 0 0,0 1 1 0 0,0 0 0 0 0,0-1-1 0 0,0 1 1 0 0,0-1-9 0 0,-2-5 199 0 0,-9-4-1 0 0,7 7-9 0 0,0 2-98 0 0,-3 2-14 0 0,7-1-48 0 0,-5 0 97 0 0,2 0-42 0 0,1 0-5 0 0,-8 0-44 0 0,-5 0 25 0 0,14 0-60 0 0,-1 0 0 0 0,0 1 0 0 0,1-1 0 0 0,-1 0 0 0 0,0 1 0 0 0,1-1 0 0 0,-1 1 0 0 0,1-1 0 0 0,-1 1 0 0 0,1 0 0 0 0,-1 0 0 0 0,1-1 0 0 0,-1 1 0 0 0,1 0 0 0 0,-7 4 0 0 0,-3 0 0 0 0,9-4 1 0 0,0 0 1 0 0,0 0-1 0 0,-1 0 0 0 0,1 1 1 0 0,0-1-1 0 0,0 1 1 0 0,0-1-1 0 0,0 1 1 0 0,0 0-2 0 0,0 0 9 0 0,0 0 1 0 0,-1 0-1 0 0,0-1 1 0 0,1 1-1 0 0,-1 0 0 0 0,-2 0-9 0 0,2-1 1 0 0,1 0 0 0 0,0 0 0 0 0,-1 1 0 0 0,1-1 0 0 0,0 1-1 0 0,0-1 1 0 0,0 1 0 0 0,0 0 0 0 0,0-1 0 0 0,1 1 0 0 0,-1 0 0 0 0,0 1-1 0 0,-3 4 0 0 0,0 0 0 0 0,0 1 0 0 0,0 0 0 0 0,1 0 0 0 0,0 1 0 0 0,-2 7 0 0 0,-7 8 0 0 0,9-17 0 0 0,0 0 0 0 0,1 0 0 0 0,-1 1 0 0 0,0 2 0 0 0,0 1 0 0 0,2-8 0 0 0,1 0 0 0 0,0 0 0 0 0,0 0 0 0 0,0 0 0 0 0,0 0 0 0 0,0 1 0 0 0,1-1 0 0 0,-1 0 0 0 0,1 3 0 0 0,0-3 0 0 0,0 0 0 0 0,-1 1 0 0 0,1-1 0 0 0,-1 0 0 0 0,0 0 0 0 0,0 1 0 0 0,0-1 0 0 0,0 0 0 0 0,-2 2 0 0 0,-1 6 0 0 0,4-11 0 0 0,-1 1 0 0 0,1 0 0 0 0,0 0 0 0 0,-1 0 0 0 0,1 0 0 0 0,0 0 0 0 0,0 0 0 0 0,0 0 0 0 0,0 0 0 0 0,0 0 0 0 0,0 0 0 0 0,0 0 0 0 0,0 0 0 0 0,1 0 0 0 0,-1 0 0 0 0,0 0 0 0 0,0 0 0 0 0,1 0 0 0 0,12 15 0 0 0,-11-14 0 0 0,0 1 0 0 0,0 0 0 0 0,0 0 0 0 0,0 0 0 0 0,0 0 0 0 0,0 1 0 0 0,-2-2 0 0 0,1 0 0 0 0,0 0 0 0 0,0 0 0 0 0,0-1 0 0 0,0 1 0 0 0,0 0 0 0 0,1-1 0 0 0,-1 1 0 0 0,1-1 0 0 0,-1 1 0 0 0,1-1 0 0 0,-1 1 0 0 0,2-1 0 0 0,28 15 0 0 0,-29-15 0 0 0,1 0 0 0 0,-1 0 0 0 0,0-1 0 0 0,1 1 0 0 0,-1-1 0 0 0,0 0 0 0 0,1 1 0 0 0,-1-1 0 0 0,1 0 0 0 0,1-1 0 0 0,13 2 0 0 0,-2 5 0 0 0,-12-5 0 0 0,1 1 0 0 0,-1-1 0 0 0,0 0 0 0 0,1 0 0 0 0,-1-1 0 0 0,1 1 0 0 0,-1-1 0 0 0,1 1 0 0 0,0-1 0 0 0,20-3-9 0 0,-2-2-43 0 0,1-1-52 0 0,5 4-47 0 0,-18 2 132 0 0,0-1-89 0 0,-4 0-39 0 0,1 0-75 0 0,-2-1-32 0 0,1 1-70 0 0,0 0-80 0 0,0 0-88 0 0,-1-1-23 0 0,1 1-81 0 0,0 0-86 0 0,0 0-93 0 0,11-1-1107 0 0,10 1-1070 0 0,-26 1 2928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9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428 584 9648 0 0,'-10'-5'65'0'0,"1"2"38"0"0,2 1 25 0 0,0 0 1 0 0,0 1-1 0 0,0 0 1 0 0,0 0-1 0 0,-4 1-128 0 0,-4-1 137 0 0,-2 1-84 0 0,7-1-53 0 0,6 1 0 0 0,1 0 0 0 0,-1 0 0 0 0,0 0 0 0 0,1 0 0 0 0,-1 0 0 0 0,0 1 0 0 0,1-1 0 0 0,-1 1 0 0 0,-1 1 0 0 0,-2 0 21 0 0,-2 1 38 0 0,-12 5 136 0 0,-15 5 274 0 0,20-8-182 0 0,7-2-130 0 0,1 0-41 0 0,5-2-79 0 0,0 0 0 0 0,0 1 0 0 0,1-1-1 0 0,-1 1 1 0 0,0 0 0 0 0,1 0 0 0 0,-1 0-37 0 0,-8 8 135 0 0,0 0-32 0 0,-6 0 1 0 0,-5 4 14 0 0,9 2 1 0 0,-8 19 36 0 0,7-10-44 0 0,1-6-6 0 0,11-15-86 0 0,0 1 0 0 0,0-1 0 0 0,0 0 0 0 0,1 1 0 0 0,0 0 0 0 0,-1-1 0 0 0,1 3-19 0 0,-4 13 51 0 0,-1-5-10 0 0,5-11-37 0 0,0-1 1 0 0,0 0 0 0 0,0 1 0 0 0,0-1 0 0 0,0 0 0 0 0,1 1 0 0 0,-1-1 0 0 0,1 2-5 0 0,-1 11 54 0 0,1-13-45 0 0,0 0-1 0 0,-1 0 1 0 0,1-1-1 0 0,0 1 1 0 0,1 0-1 0 0,-1 0 1 0 0,0 0 0 0 0,1 0-1 0 0,0 0 1 0 0,1 2-9 0 0,0 0 2 0 0,7 13 41 0 0,-7-14-30 0 0,0-1 0 0 0,0 1 1 0 0,0-1-1 0 0,0 0 0 0 0,1 0 0 0 0,-1 0 0 0 0,1 0 1 0 0,0-1-1 0 0,0 1 0 0 0,0-1 0 0 0,0 0 1 0 0,0 1-14 0 0,29 12 129 0 0,-29-14-119 0 0,-1 0 1 0 0,1 0-1 0 0,0 0 0 0 0,0-1 1 0 0,0 0-1 0 0,0 1 0 0 0,0-1 1 0 0,0 0-1 0 0,-1 0 1 0 0,1-1-1 0 0,1 1-10 0 0,8-1 29 0 0,1 2 0 0 0,-10-1-16 0 0,1 0 0 0 0,-1 1-1 0 0,1-1 1 0 0,0-1 0 0 0,-1 1-1 0 0,1-1 1 0 0,-1 1 0 0 0,1-1 0 0 0,1-1-13 0 0,25-6 72 0 0,-17 5-24 0 0,1-1 0 0 0,-1-1 0 0 0,9-3-48 0 0,7-6 51 0 0,-19 10-37 0 0,0-1-1 0 0,0 0 1 0 0,0 0-1 0 0,0-1 1 0 0,-1-1 0 0 0,0 1-1 0 0,7-8-13 0 0,17-24 47 0 0,0-5-46 0 0,-25 32-11 0 0,1-2-24 0 0,-1-1 1 0 0,-1 0-1 0 0,6-13 34 0 0,0 0-39 0 0,-7 15 37 0 0,-1-1 0 0 0,0 0 0 0 0,-1 0 0 0 0,0 0 0 0 0,-1-1 0 0 0,1-7 2 0 0,-1 7 0 0 0,1-4 0 0 0,-1 8 0 0 0,-1 0 0 0 0,0 1 0 0 0,-1-1 0 0 0,0 0 0 0 0,-1-2 0 0 0,0-8 0 0 0,-1 3 3 0 0,2-1 1 0 0,0 0-1 0 0,1-1-3 0 0,2-5 18 0 0,-1 8-6 0 0,0 1 0 0 0,-2-1 0 0 0,1-8-12 0 0,-2-1 2 0 0,0-78 52 0 0,0-55 87 0 0,0 155-126 0 0,0 1-1 0 0,0-1 1 0 0,0 1 0 0 0,-1-1-1 0 0,1 0 1 0 0,0 1 0 0 0,-1-1-1 0 0,0 1 1 0 0,0-1 0 0 0,0 1-1 0 0,0 0 1 0 0,0-1 0 0 0,0 1-1 0 0,0 0 1 0 0,-1 0 0 0 0,0-1-15 0 0,-1 0 114 0 0,3 3 12 0 0,0 0 2 0 0,-8 2 24 0 0,1 3-66 0 0,2 2-51 0 0,1 2-37 0 0,-3 20-71 0 0,7-18 71 0 0,-1-3-2 0 0,1-1 1 0 0,-1 0 0 0 0,-1 1 0 0 0,1-1 0 0 0,-2 2 3 0 0,1-1-11 0 0,0 0-1 0 0,0 0 1 0 0,1 0 0 0 0,0 0 0 0 0,1 4 11 0 0,-1 31-12 0 0,0-12 12 0 0,1 0 0 0 0,1 0 0 0 0,2 3 0 0 0,8 14 0 0 0,-7-23 0 0 0,-2-8 0 0 0,1-1 0 0 0,1 1 0 0 0,1 2 0 0 0,0-3 0 0 0,-1 1 0 0 0,1 13 0 0 0,0-1 0 0 0,5 8 0 0 0,-5 5 0 0 0,0-18 0 0 0,-2-14 0 0 0,-1 1 0 0 0,0 0 0 0 0,-1-1 0 0 0,0 3 0 0 0,-1-6 0 0 0,0 0 0 0 0,1 0 0 0 0,0-1 0 0 0,1 1 0 0 0,-1 0 0 0 0,1-1 0 0 0,2 4 0 0 0,-2-4 0 0 0,-1-3-1 0 0,0 1 0 0 0,-1-1 0 0 0,1 0 1 0 0,-1 0-1 0 0,1 1 0 0 0,-1-1 0 0 0,0 2 1 0 0,0 0-44 0 0,-1 0-47 0 0,1 1-116 0 0,-1-3 57 0 0,1 0-36 0 0,0 0-40 0 0,0 1-37 0 0,0 2-363 0 0,0-2 82 0 0,0 0-52 0 0,-2 4-708 0 0,-2 1-562 0 0,-5 1-1065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11.1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17 239 8576 0 0,'0'0'197'0'0,"-3"2"24"0"0,2-1-195 0 0,0 1 0 0 0,0-1-1 0 0,0 0 1 0 0,0 0-1 0 0,0 1 1 0 0,0-1 0 0 0,0 0-1 0 0,0 1 1 0 0,1-1 0 0 0,-1 1-1 0 0,0-1 1 0 0,1 1-1 0 0,-1 0-25 0 0,0 13 122 0 0,1 7-44 0 0,0-2-55 0 0,0-11 178 0 0,0 0 34 0 0,0 11 319 0 0,0 2 216 0 0,0 10 472 0 0,0-32-1233 0 0,0 0 0 0 0,0 0 0 0 0,0 0 0 0 0,0 0 0 0 0,0 0 0 0 0,0 0 0 0 0,0 0 1 0 0,0 0-1 0 0,0 0 0 0 0,0 1 0 0 0,0-1 0 0 0,0 0 0 0 0,0 0 0 0 0,0 0 0 0 0,0 0 1 0 0,0 0-1 0 0,0 0 0 0 0,0 0 0 0 0,0 0 0 0 0,0 0 0 0 0,0 0 0 0 0,0 1 0 0 0,0-1 1 0 0,0 0-1 0 0,0 0 0 0 0,0 0 0 0 0,0 0 0 0 0,0 0 0 0 0,0 0 0 0 0,0 0 0 0 0,0 0 1 0 0,0 0-1 0 0,0 0 0 0 0,1 0 0 0 0,-1 0 0 0 0,0 0 0 0 0,0 0 0 0 0,0 0 0 0 0,0 0 1 0 0,0 0-1 0 0,0 0 0 0 0,0 1 0 0 0,0-1 0 0 0,0 0 0 0 0,0 0 0 0 0,1 0 0 0 0,-1 0 1 0 0,0 0-1 0 0,0 0 0 0 0,0 0 0 0 0,0 0 0 0 0,0-1 0 0 0,0 1 0 0 0,0 0 0 0 0,0 0 0 0 0,0 0 1 0 0,0 0-10 0 0,7 1 311 0 0,-2 5 7 0 0,-4 0-120 0 0,0-2-27 0 0,-1 0 8 0 0,0 1 44 0 0,0 1 153 0 0,2-4 28 0 0,9 9-18 0 0,-9-8-8 0 0,-2-3-2 0 0,0 0-5 0 0,0 0-15 0 0,0 0-4 0 0,0 0 0 0 0,0-11 6 0 0,0 0-80 0 0,0 0-69 0 0,0 0-60 0 0,0 1-54 0 0,0 1-35 0 0,0-8-15 0 0,0-22-17 0 0,0 28 16 0 0,0-1 41 0 0,-1-4-29 0 0,-5 1-15 0 0,5 13-34 0 0,-1-1 0 0 0,1 1 0 0 0,0-1 1 0 0,0 0-1 0 0,1 1 0 0 0,-1-1 0 0 0,0 0 0 0 0,1 1 0 0 0,0-1 0 0 0,0 0 1 0 0,0 0-1 0 0,0 0-7 0 0,0-5 4 0 0,1 0 0 0 0,1 0 0 0 0,0 0-1 0 0,0 0 1 0 0,3-8-4 0 0,-4 14 3 0 0,0 0 4 0 0,-1-1 0 0 0,1 0 1 0 0,-1 1-1 0 0,1-1 0 0 0,-1 0 0 0 0,0 1 0 0 0,0-1 0 0 0,-1-2-7 0 0,1 2 0 0 0,0 1 1 0 0,0-1-1 0 0,0 0 1 0 0,0 0-1 0 0,1 1 0 0 0,-1-1 1 0 0,1 0-1 0 0,0-2 0 0 0,1 0 0 0 0,-1-1 0 0 0,1 0 0 0 0,1 0 0 0 0,-1 0 0 0 0,1 0 0 0 0,0 1 0 0 0,0-1 0 0 0,0 1 0 0 0,4-4 0 0 0,5-4-8 0 0,13-12-61 0 0,-15 18 66 0 0,9-1-36 0 0,25-10-138 0 0,-30 13 153 0 0,-6 2-68 0 0,17 1-75 0 0,-14 2 68 0 0,-2 1-40 0 0,0-1-68 0 0,-5 1 47 0 0,1-1-35 0 0,-1 0-39 0 0,-1 0-42 0 0,0 0-5 0 0,-1 0-44 0 0,0 0-38 0 0,0 0-36 0 0,1 0-258 0 0,-1 0-59 0 0,0 0-46 0 0,1 0-33 0 0,3 0-1425 0 0,4 0-1260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11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32 128 9040 0 0,'0'0'200'0'0,"0"0"33"0"0,-3 0 15 0 0,2 0-243 0 0,1 0 1 0 0,0 0-1 0 0,-1 0 1 0 0,1 0-1 0 0,-1 0 0 0 0,1 0 1 0 0,-1 0-1 0 0,1 1 0 0 0,-1-1 1 0 0,1 0-1 0 0,-1 0 1 0 0,1 0-1 0 0,-1 0 0 0 0,1 0 1 0 0,0 1-1 0 0,-1-1 1 0 0,1 0-1 0 0,-1 0 0 0 0,1 1 1 0 0,0-1-1 0 0,-1 0 0 0 0,1 1 1 0 0,0-1-6 0 0,-2 9 83 0 0,3-8-80 0 0,-1 0-1 0 0,0 0 1 0 0,0 0-1 0 0,0-1 1 0 0,0 1-1 0 0,0 0 1 0 0,0 0-1 0 0,-1 0 1 0 0,1 0-1 0 0,0-1 1 0 0,0 1-1 0 0,-1 0 1 0 0,1 0-1 0 0,0-1 1 0 0,-1 1-1 0 0,1 0 1 0 0,-1 0-1 0 0,1-1 1 0 0,-1 1-3 0 0,-5 4-15 0 0,1-2 16 0 0,4 2 31 0 0,0 3 34 0 0,1 0-6 0 0,0 0 74 0 0,0 0 63 0 0,0 2 50 0 0,0 2 135 0 0,0 25 832 0 0,0-22-729 0 0,0-1-122 0 0,0-2-97 0 0,2-1 16 0 0,4 2 3 0 0,0-1-35 0 0,-4-1-29 0 0,-2-9-455 0 0,0 1 117 0 0,0 0 106 0 0,0 1 93 0 0,0 1 123 0 0,0-1 96 0 0,0 2 158 0 0,0 2 353 0 0,0 0 357 0 0,0-7-819 0 0,0 0-39 0 0,0-2 2 0 0,0-1-104 0 0,0 0-152 0 0,0 0-35 0 0,0-1-37 0 0,0 0-42 0 0,0 1 68 0 0,0 0 0 0 0,0 0 0 0 0,1 1 0 0 0,-1-1 0 0 0,0 0 0 0 0,1 0 0 0 0,-1 1 0 0 0,1-1 0 0 0,0 0 0 0 0,0 1 0 0 0,0-1 1 0 0,0 1-1 0 0,0-1-11 0 0,0 1 4 0 0,0-1 1 0 0,0 1 0 0 0,-1-1 0 0 0,1 0-1 0 0,0 1 1 0 0,-1-1 0 0 0,1 0 0 0 0,-1 1-1 0 0,1-1 1 0 0,-1 0 0 0 0,0 0 0 0 0,1 0-1 0 0,-1 1-4 0 0,1-30 59 0 0,1 18-40 0 0,1 0 0 0 0,0 0 0 0 0,1 1 0 0 0,1-4-19 0 0,6-13 43 0 0,-9 17-36 0 0,-1 9-1 0 0,0-1 0 0 0,0 0 1 0 0,0 0-1 0 0,0 1 0 0 0,1-1 1 0 0,0 0-1 0 0,0 1 0 0 0,0-1 1 0 0,1-1-7 0 0,44-68 10 0 0,-40 63-12 0 0,1 2 0 0 0,-1-1 0 0 0,1 1 0 0 0,7-5 2 0 0,3-5-52 0 0,-16 16 51 0 0,0 1-1 0 0,-1 0 0 0 0,1-1 1 0 0,0 1-1 0 0,0 0 1 0 0,0 0-1 0 0,0 0 0 0 0,1 0 2 0 0,18-5-80 0 0,-9 6-29 0 0,0-1-1 0 0,11 2 110 0 0,2 0-68 0 0,-24-1 66 0 0,1 0 0 0 0,-1 1-1 0 0,1-1 1 0 0,-1 0 0 0 0,1 0-1 0 0,-1 1 1 0 0,1-1-1 0 0,-1 1 1 0 0,0-1 0 0 0,1 1-1 0 0,-1 0 1 0 0,0 0-1 0 0,0-1 1 0 0,1 1 0 0 0,-1 0-1 0 0,0 0 1 0 0,0 0-1 0 0,0 0 1 0 0,0 0 0 0 0,0 1-1 0 0,0-1 1 0 0,0 0 0 0 0,-1 0-1 0 0,1 1 1 0 0,0-1-1 0 0,-1 0 1 0 0,1 1 0 0 0,0-1-1 0 0,-1 1 3 0 0,1 1 0 0 0,1 0-1 0 0,0 0 1 0 0,0 0-1 0 0,0 0 1 0 0,0-1-1 0 0,1 3 1 0 0,0-2-6 0 0,-1 0 0 0 0,1 0 0 0 0,-1 1 0 0 0,0-1-1 0 0,0 1 1 0 0,0 0 0 0 0,0 0 0 0 0,-1-1 0 0 0,0 1 0 0 0,0 0-1 0 0,1 3 7 0 0,9 25-4 0 0,16 16 4 0 0,-27-46 0 0 0,1 0 0 0 0,0 1 0 0 0,0-1 0 0 0,-1 0 0 0 0,0 1 0 0 0,1-1 0 0 0,-1 0 0 0 0,0 1 0 0 0,0-1 0 0 0,0 3 0 0 0,1 11 0 0 0,5-2 0 0 0,-5-13 0 0 0,0 0 0 0 0,0 1 0 0 0,-1-1 0 0 0,1 1 0 0 0,0-1 0 0 0,-1 1 0 0 0,1-1 0 0 0,-1 1 0 0 0,0-1 0 0 0,1 1 0 0 0,-1-1 0 0 0,0 1 0 0 0,0 0 0 0 0,-1 3 2 0 0,2-3-6 0 0,12 22 60 0 0,-10-8-32 0 0,-3-15-19 0 0,0 0-1 0 0,0 0 1 0 0,0-1 0 0 0,0 1 0 0 0,0 0-1 0 0,0 0 1 0 0,0 0 0 0 0,0 0 0 0 0,0-1-1 0 0,1 1 1 0 0,-1 0 0 0 0,0 0 0 0 0,1 0-1 0 0,-1 0-4 0 0,1-1 6 0 0,0 1-1 0 0,-1-1 1 0 0,1 0-1 0 0,-1 1 1 0 0,1-1 0 0 0,0 0-1 0 0,-1 0 1 0 0,1 1-1 0 0,0-1 1 0 0,-1 0-1 0 0,1 0 1 0 0,0 0-1 0 0,0 0 1 0 0,-1 0-1 0 0,1 0-5 0 0,2 0 89 0 0,-3 0-14 0 0,0 0-10 0 0,0 0 5 0 0,0 0 20 0 0,0 0 4 0 0,0-3-12 0 0,-1-1-50 0 0,1 2-25 0 0,0-1 0 0 0,0 1 0 0 0,0 0-1 0 0,0-1 1 0 0,0 1 0 0 0,1 0 0 0 0,-1-1 0 0 0,1 1 0 0 0,0-2-7 0 0,3-4 25 0 0,8-18 30 0 0,-8 15-40 0 0,0 0 1 0 0,0 1 0 0 0,1-1 0 0 0,1 1-1 0 0,0 0-15 0 0,-2 3 14 0 0,-1 0-1 0 0,0 0 1 0 0,0 0-1 0 0,0-2-13 0 0,-1 2 2 0 0,1 0-1 0 0,0-1 1 0 0,0 1-1 0 0,1-1-1 0 0,13-13-3 0 0,11-6 50 0 0,-9 10-37 0 0,-18 15-16 0 0,1 0 1 0 0,0 1-1 0 0,0 0 0 0 0,0-1 1 0 0,0 1-1 0 0,0 0 1 0 0,0 0-1 0 0,0 0 0 0 0,0 0 1 0 0,0 1-1 0 0,0-1 1 0 0,1 0-1 0 0,0 1 6 0 0,32-1-96 0 0,-21 1 62 0 0,-12 0 32 0 0,-1 0-1 0 0,0 0 0 0 0,1 0 1 0 0,-1 0-1 0 0,0 0 1 0 0,0 0-1 0 0,1 1 1 0 0,-1-1-1 0 0,0 0 0 0 0,0 1 1 0 0,1-1-1 0 0,-1 1 1 0 0,0 0-1 0 0,0-1 1 0 0,0 1-1 0 0,0 0 1 0 0,0 0-1 0 0,0 0 0 0 0,0-1 1 0 0,0 1-1 0 0,0 0 1 0 0,0 0-1 0 0,-1 0 1 0 0,1 0-1 0 0,0 2 3 0 0,2 1-4 0 0,-3-3 1 0 0,0 0 1 0 0,0-1 0 0 0,1 1 0 0 0,-1 0 0 0 0,0-1 0 0 0,1 1 0 0 0,-1-1 0 0 0,1 1-1 0 0,-1 0 1 0 0,0-1 0 0 0,1 1 0 0 0,-1-1 0 0 0,1 1 0 0 0,0-1 0 0 0,-1 0 0 0 0,1 1-1 0 0,-1-1 1 0 0,1 0 0 0 0,0 1 0 0 0,-1-1 0 0 0,1 0 0 0 0,0 1 2 0 0,4 1-13 0 0,-2 0 6 0 0,-1 0 0 0 0,1 0 1 0 0,0 1-1 0 0,-1-1 0 0 0,1 1 0 0 0,-1-1 0 0 0,0 1 0 0 0,0 0 0 0 0,1 2 7 0 0,16 28-13 0 0,-13-19 13 0 0,4-9 0 0 0,6 24 0 0 0,-15-25 0 0 0,0 0 0 0 0,0 0 0 0 0,0 1 0 0 0,-1-1 0 0 0,1 1 0 0 0,-1-1 0 0 0,0 0 0 0 0,-1 1 0 0 0,0 3 0 0 0,1 8 0 0 0,0 63 64 0 0,0-77-63 0 0,0-1-1 0 0,0 1 0 0 0,0 0 0 0 0,1 0 0 0 0,-1-1 0 0 0,1 1 0 0 0,-1 0 0 0 0,1-1 0 0 0,0 1 0 0 0,0 0 1 0 0,-1-1-1 0 0,1 1 0 0 0,1-1 0 0 0,-1 1-2 0 0,-1-1 1 0 0,1 1 0 0 0,0 0-1 0 0,0-1 1 0 0,0 1 0 0 0,-1 0-1 0 0,1-1 1 0 0,-1 1 0 0 0,1 0-1 0 0,-1 0 1 0 0,0-1 0 0 0,0 1-1 0 0,0 0 2 0 0,0 6-40 0 0,0-3-48 0 0,0-3-28 0 0,0-1-114 0 0,0 1-210 0 0,0-1 293 0 0,0-1 33 0 0,0 1-26 0 0,0-1 98 0 0,0 1 75 0 0,0-1 56 0 0,0 2 187 0 0,0-2-183 0 0,0 1-103 0 0,0-1-62 0 0,0 1-77 0 0,0 0-90 0 0,0-1-40 0 0,0 1-80 0 0,0 0-89 0 0,0 0-97 0 0,0 0-104 0 0,0 0-115 0 0,0 1-120 0 0,0-1 394 0 0,0-1-34 0 0,0 5-1611 0 0,0 3-1203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13.2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0 13936 0 0,'0'0'314'0'0,"0"0"46"0"0,0 0 23 0 0,0 0-160 0 0,0 0-107 0 0,0 0 74 0 0,0 0-62 0 0,0 0 130 0 0,0 0 235 0 0,0 0 19 0 0,0 0-24 0 0,0 0-128 0 0,0 0-59 0 0,0 0-12 0 0,0 0-130 0 0,0 0-94 0 0,0 0-54 0 0,-3 0-66 0 0,-23 0-293 0 0,23 0 156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12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25 363 8928 0 0,'0'0'200'0'0,"0"0"33"0"0,-3 3 14 0 0,2-2-234 0 0,0 0 1 0 0,0 1 0 0 0,0-1 0 0 0,0 1-1 0 0,0-1 1 0 0,0 1 0 0 0,0 0-1 0 0,0-1 1 0 0,1 1 0 0 0,-1 0 0 0 0,1 0-1 0 0,-1-1 1 0 0,1 2-14 0 0,-2 31 69 0 0,2-28-68 0 0,1 3 31 0 0,-1-1 39 0 0,1 1 43 0 0,-2 1 44 0 0,-2-1 45 0 0,-2 0 106 0 0,4-1-48 0 0,1 1 8 0 0,4 6 82 0 0,-2-12-278 0 0,1 11 442 0 0,-2-1-106 0 0,-1 0-92 0 0,-1-1-77 0 0,0-1-18 0 0,2-1 42 0 0,1-2-38 0 0,3 0 9 0 0,3 1 75 0 0,5 6 189 0 0,-8-4-157 0 0,-1-3-49 0 0,5 5 82 0 0,-1-5-132 0 0,4 4 111 0 0,0-3-36 0 0,-2-4-44 0 0,-1-1-51 0 0,4 3 68 0 0,-6-5-101 0 0,0-1-49 0 0,2 0-20 0 0,4-2 5 0 0,-5 0-18 0 0,7 1 131 0 0,-3 0-59 0 0,25 0 240 0 0,-19 0-194 0 0,-2-2-19 0 0,2-5-45 0 0,-8 3-66 0 0,8-2 118 0 0,13-8 84 0 0,-30 13-282 0 0,5-3 31 0 0,-1 1-1 0 0,0-2 1 0 0,0 1-1 0 0,-1 0 1 0 0,1-1-1 0 0,0-2-46 0 0,8-6 64 0 0,-11 11-57 0 0,-1 0 0 0 0,1 0 0 0 0,0 0 0 0 0,-1-1 1 0 0,0 1-1 0 0,1 0 0 0 0,-1-1 0 0 0,0 1 0 0 0,0-1 0 0 0,-1 0 0 0 0,1 1 0 0 0,0-1 1 0 0,-1 0-1 0 0,0-1-7 0 0,1-7 41 0 0,0-1 0 0 0,-2 0 1 0 0,1 0-42 0 0,-1-16 75 0 0,1 20-64 0 0,1 5-6 0 0,-1 0 0 0 0,0 0 0 0 0,0 0 1 0 0,0 0-1 0 0,0 0 0 0 0,0 0 0 0 0,-1 0 0 0 0,1 0 0 0 0,-1 0 1 0 0,0 0-1 0 0,0 0-5 0 0,-12-23 12 0 0,-6-12-39 0 0,-7 7-218 0 0,24 26 170 0 0,-1-1 31 0 0,0-1-28 0 0,2 4 7 0 0,-1 1-34 0 0,0 0-17 0 0,0-1-37 0 0,-1 0-41 0 0,0 0-47 0 0,1 0 155 0 0,0 1-11 0 0,1 1-26 0 0,0-1-48 0 0,0 0-16 0 0,0 1-49 0 0,0-1-53 0 0,0 1-61 0 0,0-1 8 0 0,1 1-50 0 0,-1-1-54 0 0,1 1-57 0 0,-1-1-62 0 0,1 0-63 0 0,0 1-69 0 0,0-1-72 0 0,0 0-1567 0 0,0 2-1317 0 0</inkml:trace>
  <inkml:trace contextRef="#ctx0" brushRef="#br0" timeOffset="417.96">656 0 9560 0 0,'0'0'216'0'0,"0"0"32"0"0,0 0 10 0 0,0 1-107 0 0,0 1-78 0 0,1 22-25 0 0,-2-11-44 0 0,-2-8 58 0 0,-3-1 140 0 0,5-3-184 0 0,1-1-1 0 0,-1 0 1 0 0,1 0 0 0 0,0 1 0 0 0,-1-1 0 0 0,1 0 0 0 0,-1 1 0 0 0,1-1-1 0 0,0 0 1 0 0,-1 1 0 0 0,1-1 0 0 0,0 0 0 0 0,0 1 0 0 0,-1-1 0 0 0,1 1-1 0 0,0-1 1 0 0,0 1 0 0 0,-1-1 0 0 0,1 1 0 0 0,0-1 0 0 0,0 0-1 0 0,0 1 1 0 0,0-1 0 0 0,0 1 0 0 0,0-1 0 0 0,0 1 0 0 0,0-1 0 0 0,0 1-1 0 0,0-1 1 0 0,0 1 0 0 0,0-1 0 0 0,0 1-18 0 0,0 28 794 0 0,0-10-349 0 0,0-4-161 0 0,0-1-104 0 0,2 0 130 0 0,3-4-58 0 0,1 2-2 0 0,-3 2-61 0 0,-3 10 210 0 0,0 0-21 0 0,3-9-204 0 0,0-1-6 0 0,5 22 230 0 0,-7-22-218 0 0,0 3 58 0 0,-1-11-168 0 0,1 0 0 0 0,-1-1 0 0 0,1 1 1 0 0,1-1-1 0 0,-1 2-70 0 0,6 14 198 0 0,-6-19-177 0 0,3 15 142 0 0,-5 4-50 0 0,1-12-57 0 0,0 14 91 0 0,0 2-33 0 0,1-12-61 0 0,6 1-26 0 0,-6-13-23 0 0,0 1 0 0 0,0-1 1 0 0,-1 1-1 0 0,1-1 0 0 0,0 1 1 0 0,-1-1-1 0 0,1 1 1 0 0,-1-1-1 0 0,1 1 0 0 0,-1-1 1 0 0,0 1-1 0 0,0 0 0 0 0,0 1-4 0 0,0 41 78 0 0,0-25-80 0 0,0-18-2 0 0,0 1-1 0 0,1-1 1 0 0,-1 1-1 0 0,0 0 1 0 0,0-1-1 0 0,1 1 1 0 0,-1-1-1 0 0,1 1 0 0 0,-1-1 1 0 0,2 2 4 0 0,6 8-152 0 0,-3-8-100 0 0,1-2-151 0 0,-4-1 256 0 0,-1 0-51 0 0,0 0-65 0 0,0 1-80 0 0,0 0-38 0 0,0 0-56 0 0,-1 0-53 0 0,0 0-44 0 0,1 1-156 0 0,-1 0-46 0 0,0 0-189 0 0,0 1-510 0 0</inkml:trace>
  <inkml:trace contextRef="#ctx0" brushRef="#br0" timeOffset="768.4">1334 284 11056 0 0,'0'0'248'0'0,"-2"-2"34"0"0,-4-4-147 0 0,-7-6 146 0 0,-13-2-22 0 0,18 9-248 0 0,-4-1-9 0 0,-2 4 48 0 0,3 1 30 0 0,-1 0 62 0 0,-1 1 62 0 0,0 1 56 0 0,1 3 50 0 0,4 0-131 0 0,7-3-148 0 0,0 0 1 0 0,-1 0-1 0 0,1 0 1 0 0,-1 0-1 0 0,1 0 1 0 0,-1-1-1 0 0,1 1 1 0 0,-1-1-1 0 0,0 1 1 0 0,1-1-1 0 0,-1 0 1 0 0,0 0-1 0 0,1 1 1 0 0,-1-1-32 0 0,0 0 25 0 0,0 0 0 0 0,1 0 1 0 0,-1 0-1 0 0,0 1 1 0 0,1-1-1 0 0,-1 0 1 0 0,1 1-1 0 0,-1 0 1 0 0,0-1-1 0 0,1 1 1 0 0,-1 0-1 0 0,1 0 1 0 0,-1 0-26 0 0,-17 17 247 0 0,-5 4-41 0 0,19-18-180 0 0,-1 0 1 0 0,1 0-1 0 0,0 0 1 0 0,0 1-1 0 0,1 0 1 0 0,0 0-1 0 0,-1 0 1 0 0,-1 4-27 0 0,2-3 35 0 0,-1 0 1 0 0,0 0 0 0 0,0-1-1 0 0,-3 3-35 0 0,-7 8 66 0 0,5 5 38 0 0,1-10-60 0 0,-3 5 17 0 0,4 4 35 0 0,-5 17 1 0 0,0 0-43 0 0,12-35-46 0 0,0 1 0 0 0,1-1 1 0 0,-1 1-1 0 0,1-1 1 0 0,0 0-1 0 0,0 1 1 0 0,0-1-1 0 0,0 1 1 0 0,0 0-9 0 0,1 1 8 0 0,0 0 1 0 0,0 0 0 0 0,0 0-1 0 0,1 1 1 0 0,-1-2-1 0 0,1 2-8 0 0,2 4 26 0 0,-2-5-14 0 0,-1 1-1 0 0,1-1 1 0 0,0 0 0 0 0,1 0 0 0 0,0 1-12 0 0,1 1 51 0 0,1 0 0 0 0,0 0 1 0 0,1-1-1 0 0,0 1-51 0 0,5 5 88 0 0,-6-7-38 0 0,-1-1 0 0 0,1 1 0 0 0,0-1 0 0 0,0 0 0 0 0,1-1 0 0 0,-1 1 0 0 0,1-1 0 0 0,-1 0 0 0 0,1 0 0 0 0,0 0 1 0 0,-1-1-1 0 0,1 0 0 0 0,0 0 0 0 0,5-1-50 0 0,-6 0 37 0 0,-1 0 0 0 0,1 0 0 0 0,0 0 1 0 0,-1-1-1 0 0,1 0 0 0 0,-1 0 0 0 0,2 0-37 0 0,9-5 105 0 0,-12 5-82 0 0,1-1-1 0 0,-1 1 1 0 0,0 0-1 0 0,1 1 1 0 0,-1-1-1 0 0,1 0 1 0 0,-1 1-1 0 0,2 0-22 0 0,-1 0 27 0 0,-1 0 0 0 0,1-1 0 0 0,-1 1 0 0 0,1-1 0 0 0,-1 0-1 0 0,1 0-26 0 0,0 0 17 0 0,-1 0 1 0 0,0-1-1 0 0,0 0 0 0 0,0 0 0 0 0,0 1 0 0 0,0-2 0 0 0,1 0-17 0 0,13-10 85 0 0,-10 9-63 0 0,8-8 39 0 0,-5-3 18 0 0,-5 6-37 0 0,0 1-1 0 0,0 1 0 0 0,4-4-41 0 0,-5 7 15 0 0,-1-1-1 0 0,1 1 0 0 0,-1-1 1 0 0,0 1-1 0 0,0-1 1 0 0,0 0-1 0 0,-1 0 0 0 0,0 0 1 0 0,0 0-1 0 0,0-1 1 0 0,0 1-1 0 0,-1-1 0 0 0,0 1 1 0 0,0-5-15 0 0,-1-1 8 0 0,0 2 9 0 0,0 1 1 0 0,0 0-1 0 0,1 0 0 0 0,1-8-17 0 0,4 1 13 0 0,0-3 9 0 0,-5 1 23 0 0,-1 14-40 0 0,1-1-1 0 0,-1 1 1 0 0,1-1-1 0 0,-1 1 1 0 0,1-1-1 0 0,0 1 1 0 0,1 0-1 0 0,0-2-4 0 0,3-10 31 0 0,1-9-10 0 0,-6 24-20 0 0,0-1 1 0 0,0 1-1 0 0,0 0 0 0 0,0-1 1 0 0,0 1-1 0 0,1 0 0 0 0,-1-1 1 0 0,0 1-1 0 0,0 0 0 0 0,1-1 1 0 0,-1 1-1 0 0,0 0 0 0 0,0 0 1 0 0,1-1-1 0 0,-1 1 0 0 0,0 0 1 0 0,1 0-1 0 0,-1-1 0 0 0,0 1 1 0 0,1 0-1 0 0,-1 0 0 0 0,1 0 1 0 0,-1 0-1 0 0,0 0 0 0 0,1 0-1 0 0,-1 0 1 0 0,0 0 0 0 0,1 0-1 0 0,-1-1 1 0 0,0 1 0 0 0,0 0-1 0 0,0 0 1 0 0,0 0 0 0 0,1 0 0 0 0,-1 0-1 0 0,0 0 1 0 0,0 0 0 0 0,0 0-1 0 0,0 0 1 0 0,1 0 0 0 0,-1-1 0 0 0,0 1-1 0 0,0 0 1 0 0,0 0 0 0 0,0 0-1 0 0,0 0 1 0 0,0 0 0 0 0,1-1-1 0 0,-1 1 1 0 0,0 0 0 0 0,0 0 0 0 0,0 0-1 0 0,0 0 1 0 0,0-1 0 0 0,0 1-1 0 0,0 0 1 0 0,0 0 0 0 0,0 0 0 0 0,0-1-1 0 0,1-8-52 0 0,0-8-73 0 0,-1 17 36 0 0,2 0 21 0 0,-1 0 67 0 0,-1 0 0 0 0,0 0 0 0 0,1 0 0 0 0,-1 0 0 0 0,1 0-1 0 0,-1 0 1 0 0,0 0 0 0 0,1 0 0 0 0,-1 0 0 0 0,0 0 0 0 0,1 0 0 0 0,-1 0 0 0 0,1 0 0 0 0,-1 0 0 0 0,0 0 0 0 0,1 0 0 0 0,-1 0 0 0 0,0 1 0 0 0,1-1 0 0 0,-1 0 0 0 0,0 0 0 0 0,1 0 0 0 0,-1 1 0 0 0,0-1 0 0 0,0 0 0 0 0,1 0-1 0 0,-1 1 1 0 0,0-1 0 0 0,0 0 0 0 0,1 1 0 0 0,-1-1 0 0 0,0 0 0 0 0,0 1 0 0 0,0-1 0 0 0,0 0 0 0 0,1 1 0 0 0,-1-1 0 0 0,0 1 1 0 0,-6 15-34 0 0,5-14 27 0 0,0 1 0 0 0,-1 0 0 0 0,1-1-1 0 0,0 1 1 0 0,1 0 0 0 0,-1 0 0 0 0,0 0 0 0 0,1 2 7 0 0,0 103-11 0 0,0-106 11 0 0,0 1 0 0 0,0-1 0 0 0,0 1 0 0 0,0-1 0 0 0,1 0 0 0 0,-1 1 0 0 0,1-1 0 0 0,0 0 0 0 0,0 1 0 0 0,0-1 0 0 0,0 0 0 0 0,0 1 0 0 0,1-1 0 0 0,-1 1 0 0 0,0-1 0 0 0,0 1 0 0 0,0-1 0 0 0,-1 1 0 0 0,1 0 0 0 0,0-1 0 0 0,-1 1 0 0 0,0 0 0 0 0,1 0 0 0 0,-1-1 0 0 0,-1 2 0 0 0,1 4 1 0 0,-1-5 1 0 0,1 0-1 0 0,0 0 0 0 0,0 0 1 0 0,0 0-1 0 0,0 0 1 0 0,0 0-1 0 0,1 0 0 0 0,-1 0 1 0 0,1 0-1 0 0,0 0 0 0 0,0 0-1 0 0,12 18 78 0 0,0 3-12 0 0,-10-16-40 0 0,-3-7-21 0 0,0 1 0 0 0,1-1 1 0 0,-1 0-1 0 0,0 1 0 0 0,1-1 0 0 0,-1 0 1 0 0,1 0-1 0 0,-1 0 0 0 0,1 1 0 0 0,0-1 1 0 0,0 0-1 0 0,-1 0 0 0 0,1 0 1 0 0,0 0-1 0 0,0 0 0 0 0,0 0 0 0 0,0 0 1 0 0,0-1-1 0 0,0 1 0 0 0,0 0 0 0 0,1 0-5 0 0,3 1 20 0 0,-5-2-16 0 0,1 1 1 0 0,0-1 0 0 0,-1 0 0 0 0,1 0 0 0 0,0 1-1 0 0,-1-1 1 0 0,1 0 0 0 0,-1 1 0 0 0,1-1-1 0 0,-1 1 1 0 0,1-1 0 0 0,-1 1 0 0 0,1-1-1 0 0,-1 1 1 0 0,1-1 0 0 0,-1 1 0 0 0,0 0-1 0 0,1-1 1 0 0,-1 1 0 0 0,0-1 0 0 0,0 1 0 0 0,1 0-5 0 0,1 4 18 0 0,-1-4-14 0 0,0 0-1 0 0,-1 0 1 0 0,1 0-1 0 0,0 1 1 0 0,0-2-1 0 0,0 1 1 0 0,0 0-1 0 0,0 0 1 0 0,0 0-1 0 0,0 0 1 0 0,0-1 0 0 0,0 1-1 0 0,0 0 1 0 0,1-1-1 0 0,-1 1 1 0 0,0-1-1 0 0,0 1 1 0 0,1-1-1 0 0,-1 0 1 0 0,0 1-1 0 0,1-1 1 0 0,-1 0-1 0 0,0 0-3 0 0,0 0 2 0 0,-1 0-1 0 0,0 0 0 0 0,0 0 1 0 0,0 0-1 0 0,0 0 0 0 0,0 0 1 0 0,0 0-1 0 0,0 0 0 0 0,0 0 1 0 0,0 0-1 0 0,0 0 0 0 0,1 0 0 0 0,-1 0 1 0 0,0 0-1 0 0,0 0 0 0 0,0 0 1 0 0,0 0-1 0 0,0 0 0 0 0,0 0 1 0 0,0 0-1 0 0,0 0 0 0 0,0 0 1 0 0,0 0-1 0 0,0 0 0 0 0,1 0 1 0 0,-1 0-1 0 0,0 0 0 0 0,0 0 0 0 0,0 0 1 0 0,0 0-1 0 0,0 0 0 0 0,0 0 1 0 0,0 0-1 0 0,0 1 0 0 0,0-1 1 0 0,0 0-1 0 0,0 0 0 0 0,0 0 1 0 0,0 0-1 0 0,0 0 0 0 0,0 0 0 0 0,0 0 1 0 0,0 0-1 0 0,0 0 0 0 0,0 0 1 0 0,0 1-1 0 0,0-1 0 0 0,0 0 1 0 0,0 0-1 0 0,0 0 0 0 0,0 0 1 0 0,0 0-1 0 0,0 0 0 0 0,0 0 1 0 0,0 0-1 0 0,0 0 0 0 0,0 0-1 0 0,0 1 4 0 0,0 0 0 0 0,0 0 0 0 0,0-1 0 0 0,0 1 0 0 0,0 0 0 0 0,0-1-1 0 0,0 1 1 0 0,1 0 0 0 0,-1-1 0 0 0,0 1 0 0 0,0 0 0 0 0,1-1 0 0 0,-1 1 0 0 0,0-1 0 0 0,1 1-4 0 0,-1-1 1 0 0,1 1 1 0 0,0-1-1 0 0,-1 0 0 0 0,1 1 1 0 0,-1-1-1 0 0,1 0 1 0 0,0 0-1 0 0,-1 0 1 0 0,1 1-1 0 0,0-1 0 0 0,-1 0 1 0 0,1 0-1 0 0,0 0 1 0 0,0 0-1 0 0,-1 0-1 0 0,3 0 17 0 0,-3 0-34 0 0,0 0-44 0 0,0 0-93 0 0,3 0-164 0 0,-1 0 233 0 0,-1 0-5 0 0,1 0-24 0 0,-1 0-47 0 0,0 0-18 0 0,0 0-47 0 0,0 0-55 0 0,0 0-62 0 0,0 0-65 0 0,-1 0-62 0 0,1 0-55 0 0,-1 0-47 0 0,0 0-169 0 0,1 0-46 0 0,-1 0-204 0 0,0 0-545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10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585 191 8520 0 0,'0'0'190'0'0,"0"0"28"0"0,0-2 11 0 0,-3-12-21 0 0,-1 8-174 0 0,-5-3-25 0 0,-1-1 58 0 0,0-1 117 0 0,-2-1 150 0 0,-7-6 300 0 0,3 2-63 0 0,6 6-239 0 0,1 1-112 0 0,0 0-72 0 0,3 3 64 0 0,-1 1-39 0 0,-1-1-2 0 0,-4-1 35 0 0,0-1-10 0 0,5 3-35 0 0,-13-7 377 0 0,11 8-335 0 0,2 0-68 0 0,1 1-66 0 0,-9-1 102 0 0,-7 4-33 0 0,14 1-73 0 0,-2-1 24 0 0,-3 0 11 0 0,2 3-36 0 0,-28 20 58 0 0,15-2-11 0 0,16-13-79 0 0,4-5-15 0 0,1 0-1 0 0,0 0 0 0 0,0 0 0 0 0,0 1 0 0 0,0 0 1 0 0,1 0-17 0 0,-3 5 19 0 0,2 1 0 0 0,-1-1 1 0 0,0 6-20 0 0,-1 2 6 0 0,-1-1-16 0 0,4-13 2 0 0,1 0 0 0 0,0 1 0 0 0,0-1 0 0 0,0 0 0 0 0,1 1 0 0 0,-1-1 0 0 0,1 1 0 0 0,-1 1 8 0 0,1-2-2 0 0,0 0 0 0 0,0 0 0 0 0,0 1 0 0 0,-1-1 0 0 0,0 0 1 0 0,0 0-1 0 0,0 0 0 0 0,0 1 0 0 0,-1 1 2 0 0,-4 11 3 0 0,5-7-11 0 0,0 1 1 0 0,1 0 0 0 0,0 0 0 0 0,0-1 0 0 0,1 1 0 0 0,0 0 0 0 0,1 0 0 0 0,0-1 0 0 0,3 9 7 0 0,-3-13 0 0 0,-1 2 0 0 0,0 0 0 0 0,-1 1 0 0 0,1-1 0 0 0,-1 0 0 0 0,-1 4 0 0 0,1-6 0 0 0,-1 1 0 0 0,1 0 0 0 0,1 0 0 0 0,-1-1 0 0 0,1 1 0 0 0,1 5 0 0 0,4 4 0 0 0,-5-12 1 0 0,0 1 0 0 0,0-1 0 0 0,0 1 0 0 0,0-1 1 0 0,0 1-1 0 0,0-1 0 0 0,-1 1 0 0 0,0-1 0 0 0,0 1-1 0 0,1 3 20 0 0,-1 1 0 0 0,1-1 0 0 0,1 0 0 0 0,-1 0 0 0 0,1 0 0 0 0,3 5-20 0 0,-4-7 15 0 0,3 12 58 0 0,-4 4-8 0 0,-1-9-28 0 0,1 49 139 0 0,2-44-103 0 0,4 1-14 0 0,-1-3-15 0 0,-1 16 43 0 0,-5 21 107 0 0,1-27-99 0 0,0-16-49 0 0,0 6 0 0 0,0 8 38 0 0,0-20-7 0 0,0-1-5 0 0,0-2-237 0 0,0 0 49 0 0,0 0 45 0 0,0 1 39 0 0,0-1 53 0 0,0 1 73 0 0,0-1 45 0 0,-1 2 245 0 0,1 0-205 0 0,0-1-131 0 0,0-1-40 0 0,0 1-48 0 0,0 0-59 0 0,0-1-89 0 0,0 1-93 0 0,-1-1-106 0 0,1 1-118 0 0,0-1 205 0 0,0 0-34 0 0,0 0-36 0 0,0 0-36 0 0,0 0-38 0 0,-1 0-41 0 0,1 0-41 0 0,0 0-42 0 0,-4-4-1257 0 0,-1-1-75 0 0,1 1 552 0 0</inkml:trace>
  <inkml:trace contextRef="#ctx0" brushRef="#br0" timeOffset="475.25">1 507 7424 0 0,'0'0'166'0'0,"0"0"29"0"0,3-3 12 0 0,3-2-93 0 0,3-1-50 0 0,3 0-33 0 0,5-3-32 0 0,-17 9 1 0 0,2-1 0 0 0,1 0 0 0 0,-1 0 0 0 0,0 1 1 0 0,1-1-1 0 0,-1 1 0 0 0,0 0 0 0 0,1-1 1 0 0,-1 1-1 0 0,1 0 0 0 0,1 1 0 0 0,13-2 43 0 0,-6-5 58 0 0,-1 1 27 0 0,19 0 158 0 0,5-6 2 0 0,11 6 21 0 0,-18 0-79 0 0,0-1 59 0 0,45-8 508 0 0,-47 11-571 0 0,0 2-49 0 0,5 0 210 0 0,27-5-387 0 0,-23 1 426 0 0,34 1-426 0 0,-58 4 13 0 0,105 0 16 0 0,-69 0 34 0 0,-44 0-59 0 0,0 1 0 0 0,0-1 1 0 0,-1 0-1 0 0,1 0 0 0 0,0 1 0 0 0,0-1 0 0 0,-1 1 0 0 0,1 0 0 0 0,0-1 0 0 0,-1 1 0 0 0,1 0 0 0 0,-1 0 0 0 0,1 0-4 0 0,10 5 38 0 0,-1-4 27 0 0,3-2 31 0 0,-12 0-6 0 0,-2 3-17 0 0,0 7-42 0 0,0-7 49 0 0,0-3 21 0 0,0 3 22 0 0,0 1-75 0 0,1-2-24 0 0,-1 0 0 0 0,0 1 0 0 0,0-1 0 0 0,0 0 0 0 0,-1 1 0 0 0,1-1 0 0 0,-1 0 0 0 0,1 1 0 0 0,-1 0-24 0 0,-4 6 64 0 0,4-8-55 0 0,0 0 0 0 0,0 1 0 0 0,0-1 0 0 0,0 1 0 0 0,1-1-1 0 0,-1 1 1 0 0,0-1 0 0 0,1 1 0 0 0,0-1 0 0 0,-1 1 0 0 0,1 0 0 0 0,0-1 0 0 0,0 1 0 0 0,-1 0-9 0 0,1 0 3 0 0,0 0 1 0 0,0-1-1 0 0,0 1 1 0 0,-1 0 0 0 0,1 0-1 0 0,-1-1 1 0 0,1 1-1 0 0,-1 0 1 0 0,0-1-1 0 0,0 1 1 0 0,0-1-1 0 0,0 1 1 0 0,0-1-1 0 0,0 1 1 0 0,0-1-1 0 0,0 0 1 0 0,0 0-1 0 0,-1 1 1 0 0,1-1-4 0 0,-12 15 40 0 0,-8 32 308 0 0,15-33-270 0 0,1-1-36 0 0,2-1-31 0 0,2 4-39 0 0,0 3-27 0 0,-5-5 16 0 0,5-12 28 0 0,0 0 0 0 0,-1 0 0 0 0,2 0 0 0 0,-1 0 1 0 0,0 0-1 0 0,0 1 0 0 0,1-1 0 0 0,0 0 1 0 0,0 3 10 0 0,0 52-12 0 0,0-54 12 0 0,0-1 0 0 0,0 0 0 0 0,0 0 0 0 0,1 1 1 0 0,0-1-1 0 0,-1 0 0 0 0,1 0 0 0 0,1 0 1 0 0,-1 0-1 0 0,1 2 0 0 0,3 6 8 0 0,-1 0 26 0 0,0 1-1 0 0,1-1 1 0 0,2 3-34 0 0,-6-12 6 0 0,9 13 24 0 0,5 0 47 0 0,-13-13-61 0 0,0 0 1 0 0,0-1-1 0 0,0 1 1 0 0,0-1 0 0 0,1 1-1 0 0,-1-1 1 0 0,0 0-1 0 0,1 0 1 0 0,-1 0-1 0 0,1 0 1 0 0,-1-1-1 0 0,1 1 1 0 0,0 0 0 0 0,-1-1-17 0 0,17 0 177 0 0,11 0 213 0 0,-15 0-209 0 0,-2 0-73 0 0,3-3 113 0 0,-6-2-56 0 0,-2 0-57 0 0,3 0 51 0 0,-10 5-143 0 0,0 0 0 0 0,0-1 1 0 0,0 1-1 0 0,0-1 0 0 0,0 1 0 0 0,0-1 0 0 0,0 1 0 0 0,0-1 0 0 0,0 0 0 0 0,0 0 1 0 0,0 1-1 0 0,0-1 0 0 0,0 0 0 0 0,0 0 0 0 0,-1 0 0 0 0,1 0 0 0 0,0 0 1 0 0,0-1-17 0 0,3-7 138 0 0,1 0-13 0 0,4-7 17 0 0,-1 0-44 0 0,-2-11 121 0 0,-4-3 9 0 0,-2 9-114 0 0,0 5-68 0 0,0 13-35 0 0,0 0 0 0 0,0 0 0 0 0,-1-1 0 0 0,1 1-1 0 0,-1 0 1 0 0,0 0 0 0 0,0 0 0 0 0,0 1 0 0 0,0-1 0 0 0,0 0-1 0 0,0 0 1 0 0,-1 0 0 0 0,1 1 0 0 0,-1-1 0 0 0,-1-1-11 0 0,1 0 5 0 0,-1 0 0 0 0,1 0 1 0 0,1 0-1 0 0,-1-1 0 0 0,1 1 0 0 0,-1-1 0 0 0,1 0-5 0 0,0 0 8 0 0,-1-1 0 0 0,1 1-1 0 0,-1-1 1 0 0,-1 1-1 0 0,1 0 1 0 0,-1 0-1 0 0,-1-1-7 0 0,-16-29 23 0 0,8 14-71 0 0,-3-2-67 0 0,-5-12-26 0 0,5 10 10 0 0,3 6-29 0 0,1-4-6 0 0,3 3-53 0 0,-5 2-98 0 0,7 12 90 0 0,-1-3-213 0 0,2-5-392 0 0,4 14 770 0 0,0 0 1 0 0,1-1-1 0 0,-1 1 1 0 0,0 0-1 0 0,0-1 1 0 0,0 1-1 0 0,0 0 1 0 0,1 0-1 0 0,-1 0 1 0 0,0 0-1 0 0,0 0 1 0 0,0 0-1 0 0,0 0 1 0 0,0 0 61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4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16 8464 0 0,'0'0'190'0'0,"-2"0"28"0"0,2 0-212 0 0,-1 0 0 0 0,1 0 0 0 0,0 0 1 0 0,-1 0-1 0 0,1 0 0 0 0,-1 0 0 0 0,1 0 0 0 0,0 0 0 0 0,-1 0 1 0 0,1 0-1 0 0,0 0 0 0 0,-1 0 0 0 0,1 0 0 0 0,0 0 1 0 0,-1 0-1 0 0,1 0 0 0 0,0 0 0 0 0,-1 0 0 0 0,1-1 1 0 0,0 1-1 0 0,-1 0 0 0 0,1 0 0 0 0,0 0 0 0 0,0-1 1 0 0,-1 1-1 0 0,1 0 0 0 0,0 0 0 0 0,0-1 0 0 0,-1 1 1 0 0,1 0-1 0 0,0-1 0 0 0,0 1 0 0 0,0 0 0 0 0,0 0 1 0 0,-1-1-1 0 0,1 1 0 0 0,0-1-6 0 0,0 1 8 0 0,0 0 0 0 0,0-1 0 0 0,0 1 0 0 0,0 0 0 0 0,-1-1 0 0 0,1 1 0 0 0,0-1 0 0 0,0 1 0 0 0,-1 0 0 0 0,1-1 0 0 0,0 1 0 0 0,0 0 0 0 0,-1 0 0 0 0,1-1 0 0 0,0 1 0 0 0,-1 0 0 0 0,1 0 0 0 0,0-1 0 0 0,-1 1 0 0 0,1 0 0 0 0,-1 0-8 0 0,-9-3 54 0 0,-8 2-33 0 0,13 1 4 0 0,-1 0 48 0 0,1 0 43 0 0,-1 0 37 0 0,-3 0 173 0 0,-1 0 68 0 0,-20 0 1065 0 0,17 0-902 0 0,7 0-322 0 0,0 0-44 0 0,0 0-53 0 0,0 0-61 0 0,1 3 264 0 0,-9 7-25 0 0,-1-7-55 0 0,1 0 17 0 0,1 4-94 0 0,-11 17 88 0 0,9-8-44 0 0,7-8-139 0 0,-11 10-4 0 0,4 1-55 0 0,7-1 21 0 0,0 7-19 0 0,3-8-2 0 0,4-15-29 0 0,1 0 0 0 0,-1 0 0 0 0,-1 0 0 0 0,1 0 1 0 0,0 0-1 0 0,0 0 0 0 0,-1 0 0 0 0,1 0 0 0 0,-1-1 0 0 0,-1 2-1 0 0,2-2 0 0 0,0 0 0 0 0,0 0 0 0 0,0 0 0 0 0,0 0 0 0 0,0 0 0 0 0,0 1 0 0 0,0-1 0 0 0,0 0 0 0 0,0 1 0 0 0,1-1 0 0 0,-1 1 0 0 0,1-1 0 0 0,-1 1 0 0 0,1-1 0 0 0,-1 1 0 0 0,1-1 0 0 0,0 1 0 0 0,0-1 0 0 0,-1 2 0 0 0,1 123 0 0 0,0-124 0 0 0,1-1 0 0 0,-1 1 0 0 0,0 0 0 0 0,0-1 0 0 0,1 1 0 0 0,-1-1 0 0 0,1 1 0 0 0,-1-1 0 0 0,1 1 0 0 0,0-1 0 0 0,-1 1 0 0 0,1-1 0 0 0,0 0 0 0 0,6 12 0 0 0,-2 14 0 0 0,-4-25 0 0 0,0 0 0 0 0,-1-1 0 0 0,2 1 0 0 0,-1 0 0 0 0,0 0 0 0 0,0-1 0 0 0,0 1 0 0 0,1-1 0 0 0,-1 1 0 0 0,1-1 0 0 0,16 16-3 0 0,11 11 5 0 0,-16-10-59 0 0,-10-13-3 0 0,0 1-115 0 0,5-1-137 0 0,-3-2 219 0 0,-2-2 66 0 0,0 1-42 0 0,0-1-40 0 0,-1 0-37 0 0,1 0-36 0 0,0 0-34 0 0,2 1-309 0 0,0 0-110 0 0,1-1-96 0 0,-1 0-78 0 0,2-1-64 0 0,1 0-854 0 0,2 0-974 0 0</inkml:trace>
  <inkml:trace contextRef="#ctx0" brushRef="#br0" timeOffset="447.34">837 205 8928 0 0,'0'0'200'0'0,"0"0"33"0"0,0 0 14 0 0,-3 0-41 0 0,-4-1-163 0 0,3-4-36 0 0,-1-2-15 0 0,-5 2 8 0 0,7 1 51 0 0,1 1 85 0 0,2 1 28 0 0,-3-1 126 0 0,-10 2 183 0 0,8 0-239 0 0,1 0-35 0 0,-2-2 49 0 0,0 0-42 0 0,-6-4 164 0 0,3 5-78 0 0,0 2 21 0 0,-1 4 95 0 0,2 0-249 0 0,7-3-133 0 0,-1 0 0 0 0,1 0 0 0 0,-1 0 0 0 0,1 0 0 0 0,-1 0 0 0 0,1-1 0 0 0,-1 1 0 0 0,1-1 0 0 0,-1 1 0 0 0,0-1-1 0 0,1 0 1 0 0,-1 1 0 0 0,0-1 0 0 0,1 0-26 0 0,-1 0 18 0 0,-24 2 242 0 0,25-2-250 0 0,0 0-1 0 0,0 1 0 0 0,0-1 1 0 0,0 0-1 0 0,0 1 1 0 0,0 0-1 0 0,0-1 0 0 0,0 1 1 0 0,0-1-1 0 0,0 1 0 0 0,1 0 1 0 0,-1 0-1 0 0,0-1 0 0 0,0 1 1 0 0,1 0-1 0 0,-1 0 1 0 0,0 0-1 0 0,1 0 0 0 0,-1 1-9 0 0,-4 8 61 0 0,4-8-52 0 0,0 1-1 0 0,0-1 1 0 0,0 0 0 0 0,0 0-1 0 0,-1 0 1 0 0,1 0 0 0 0,-1 0-1 0 0,0 0 1 0 0,0 0-9 0 0,-3 3 11 0 0,-2 2 8 0 0,0-1 1 0 0,1 1-1 0 0,-1 1 1 0 0,1-1-1 0 0,1 1 1 0 0,0 0-1 0 0,0 0 1 0 0,-2 4-20 0 0,3-1 25 0 0,0 0 1 0 0,-1-1 0 0 0,-4 6-26 0 0,-1 2-1 0 0,9-15 1 0 0,1 0 0 0 0,-1 0 0 0 0,0 0 0 0 0,1 0 0 0 0,-1-1 0 0 0,1 1 0 0 0,0 0 0 0 0,0 0 0 0 0,0 0 0 0 0,1 0 0 0 0,-1 1 0 0 0,1 5 0 0 0,-2-2 2 0 0,2-4-6 0 0,12 21 59 0 0,-8-13-41 0 0,-5-10-11 0 0,0 0 0 0 0,1 0-1 0 0,-1 0 1 0 0,1 0 0 0 0,-1 1 0 0 0,1-1-1 0 0,-1 0 1 0 0,1 0 0 0 0,0 0 0 0 0,-1-1-1 0 0,1 1 1 0 0,0 0 0 0 0,0 0 0 0 0,0 0 0 0 0,0 0-1 0 0,0-1 1 0 0,0 1 0 0 0,0 0-3 0 0,31 15 64 0 0,-19-13-36 0 0,8-3 132 0 0,-5-1-33 0 0,-7 2-75 0 0,12-1 58 0 0,-6-3 9 0 0,3-8-10 0 0,8 6-11 0 0,-5-6-2 0 0,-8 8-51 0 0,-9 2-27 0 0,0 0 0 0 0,0-1 0 0 0,0 1 1 0 0,0-1-1 0 0,-1 1 0 0 0,1-1 0 0 0,0 0 0 0 0,0-1-18 0 0,14-10 106 0 0,0-1 1 0 0,0-1-1 0 0,4-6-106 0 0,-15 14 9 0 0,-4 5 0 0 0,-1 0 0 0 0,0 0 0 0 0,0 0 1 0 0,0-1-1 0 0,0 1 0 0 0,0 0 0 0 0,0-1 1 0 0,-1 0-1 0 0,1 1 0 0 0,0-2-9 0 0,3-23 59 0 0,-2 20-35 0 0,0 0 1 0 0,1 0 0 0 0,3-6-25 0 0,2-3 30 0 0,-3 1 23 0 0,7-1-40 0 0,0 0-13 0 0,-8 3 0 0 0,-4 13-1 0 0,-1-1 0 0 0,1 1-1 0 0,0 0 1 0 0,-1-1-1 0 0,1 1 1 0 0,0 0 0 0 0,-1 0-1 0 0,1 0 1 0 0,0-1-1 0 0,-1 1 1 0 0,1 0-1 0 0,0 0 1 0 0,-1 0 0 0 0,1 0-1 0 0,0 0 2 0 0,-1 0 0 0 0,0 0-2 0 0,0 0 1 0 0,0 0-1 0 0,0 0 0 0 0,0 0 0 0 0,0 0 1 0 0,0 0-1 0 0,0 0 0 0 0,0 0 0 0 0,1 0 0 0 0,-1 0 1 0 0,0 0-1 0 0,0 0 0 0 0,0 0 0 0 0,0 0 1 0 0,0 0-1 0 0,0 0 0 0 0,0 0 0 0 0,0 0 0 0 0,0 0 1 0 0,0 0-1 0 0,0 0 0 0 0,1 0 0 0 0,-1 0 1 0 0,0 0-1 0 0,0 0 0 0 0,0 0 0 0 0,0 1 0 0 0,0-1 1 0 0,0 0-1 0 0,0 0 0 0 0,0 0 0 0 0,0 0 1 0 0,0 0-1 0 0,0 0 0 0 0,0 0 0 0 0,0 0 0 0 0,0 0 1 0 0,0 0-1 0 0,0 0 0 0 0,0 0 0 0 0,1 1 1 0 0,-1-1-1 0 0,0 0 0 0 0,0 0 0 0 0,0 0 0 0 0,0 0 1 0 0,0 0-1 0 0,0 0 0 0 0,0 0 0 0 0,0 0 1 0 0,0 0-1 0 0,0 0 0 0 0,-1 1 0 0 0,1-1 0 0 0,0 0 1 0 0,0 0-1 0 0,0 0 2 0 0,0 15-106 0 0,0 1 44 0 0,0 61-31 0 0,0-14 93 0 0,0-61-1 0 0,1-1 1 0 0,-1 1 0 0 0,0 0 0 0 0,0 0 0 0 0,1-1 0 0 0,-1 1 0 0 0,1 0 0 0 0,0 0 0 0 0,-1-1 0 0 0,1 1 0 0 0,0-1 0 0 0,0 1 0 0 0,0 0 0 0 0,0-1 0 0 0,0 1 1 0 0,0-1 0 0 0,0 1 0 0 0,0-1 0 0 0,-1 1 0 0 0,1 0 0 0 0,0-1 0 0 0,-1 1 0 0 0,0 0 0 0 0,1 0-1 0 0,-1-1 1 0 0,0 1 0 0 0,0 0-1 0 0,0-1 2 0 0,0 0 0 0 0,0-1 0 0 0,0 1-1 0 0,0 0 1 0 0,0-1 0 0 0,0 1 0 0 0,0 0 0 0 0,1-1-1 0 0,-1 1 1 0 0,0 0 0 0 0,0-1 0 0 0,0 1-1 0 0,1 0 1 0 0,-1-1 0 0 0,0 1 0 0 0,1-1 0 0 0,-1 1-1 0 0,1-1 1 0 0,-1 1 0 0 0,1-1 0 0 0,-1 1 0 0 0,1-1-1 0 0,-1 1 1 0 0,1-1 0 0 0,-1 1 0 0 0,1-1-2 0 0,4 5-22 0 0,-2 6-43 0 0,-3-5 34 0 0,1 12-94 0 0,3-13-31 0 0,0-3 32 0 0,0-2-38 0 0,-1 0-332 0 0,-3 0-18 0 0,0 0-6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21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0 8864 0 0,'0'0'200'0'0,"0"0"33"0"0,0 0 14 0 0,0 0-87 0 0,0 0-19 0 0,0 0 45 0 0,0 0 153 0 0,0 0 284 0 0,0 0 17 0 0,3 3-27 0 0,7 7-139 0 0,-8-8-276 0 0,-1 0-46 0 0,0-1-38 0 0,-1 1-34 0 0,0 2 16 0 0,-1 1-51 0 0,1-3-6 0 0,0-1 37 0 0,0 6 103 0 0,0-5-124 0 0,-1 0 0 0 0,1 0-1 0 0,0 0 1 0 0,0 1-1 0 0,1-1 1 0 0,-1 0-1 0 0,0 0 1 0 0,1 0-1 0 0,0 0 1 0 0,0 1-55 0 0,5 10 227 0 0,-5-10-176 0 0,0 0 1 0 0,0 0 0 0 0,0 0-1 0 0,0 0 1 0 0,-1 0 0 0 0,1 1-1 0 0,-1 1-51 0 0,1 6 153 0 0,-1 4 57 0 0,3 8-1 0 0,6 9 46 0 0,-8-29-235 0 0,3 14 168 0 0,-5 3-21 0 0,1-7-73 0 0,0 113 820 0 0,2-102-781 0 0,7 7 18 0 0,-7-26-127 0 0,-1-1 0 0 0,0-1 0 0 0,-1 0 0 0 0,1 0-1 0 0,-1 0 1 0 0,1 0 0 0 0,-1 1 0 0 0,0 0-24 0 0,-1 0 21 0 0,1 1 0 0 0,-1-1 0 0 0,0 0 0 0 0,0 0 0 0 0,0 0 0 0 0,-2 3-21 0 0,1-3 18 0 0,0 1-1 0 0,1-1 0 0 0,0 1 1 0 0,0-1-1 0 0,0 1 1 0 0,0 0-1 0 0,1 0 0 0 0,0-1-17 0 0,0 0-119 0 0,0-1 40 0 0,0 3 25 0 0,0-2 94 0 0,0 1 56 0 0,0 12 344 0 0,0-10-322 0 0,0-3-103 0 0,0 1-40 0 0,0-1-49 0 0,0 1-56 0 0,0 0-40 0 0,0-1-56 0 0,0 1-62 0 0,0 1-68 0 0,0-1-72 0 0,0 1-78 0 0,0 1-85 0 0,0-1-89 0 0,0-6 303 0 0,0 0-53 0 0,0 0-44 0 0,0 0-41 0 0,0 0-148 0 0,0 0-39 0 0,0 0-179 0 0,0 0-483 0 0</inkml:trace>
  <inkml:trace contextRef="#ctx0" brushRef="#br0" timeOffset="484.19">0 347 8088 0 0,'0'0'234'0'0,"0"-2"-4"0"0,3-12-132 0 0,2 7-28 0 0,0 4 35 0 0,9 0 178 0 0,-12 3-230 0 0,0 0-1 0 0,1-1 1 0 0,-1 1-1 0 0,0-1 0 0 0,1 1 1 0 0,-1-1-1 0 0,0 0 1 0 0,0 0-53 0 0,6-3 142 0 0,19-8 248 0 0,-9 1-238 0 0,-13 9-102 0 0,-1-1 0 0 0,0 0 1 0 0,1 1-1 0 0,-1 0 1 0 0,3-1-51 0 0,22-2 198 0 0,2-6-6 0 0,1 6-6 0 0,2-6-2 0 0,8 6-11 0 0,-5-5-45 0 0,5 4-21 0 0,-8-4-3 0 0,-2 5-35 0 0,-1-6-146 0 0,-13 7-2 0 0,-10 3 34 0 0,-1-1 0 0 0,1 0 0 0 0,-1-1 0 0 0,0 0 0 0 0,1 0 45 0 0,8-5-80 0 0,-8 3 1 0 0,1 1 0 0 0,0 0 0 0 0,0 0 0 0 0,4 0 79 0 0,4 0-141 0 0,-9 2 68 0 0,-1 0-1 0 0,1 0 1 0 0,-1 0-1 0 0,1-1 1 0 0,0-1 73 0 0,3-1-67 0 0,0 0-59 0 0,6-2-125 0 0,9-7-185 0 0,-2 1 152 0 0,-14 11 146 0 0,1 1-59 0 0,-10 1 185 0 0,0 0 0 0 0,-1 0 0 0 0,1 0 1 0 0,0 0-1 0 0,-1 0 0 0 0,1 0 0 0 0,0-1 0 0 0,0 1 0 0 0,-1 0 0 0 0,1 0 0 0 0,0-1 0 0 0,-1 1 1 0 0,1 0-1 0 0,0-1 0 0 0,-1 1 0 0 0,1-1 0 0 0,-1 1 12 0 0,6-10-153 0 0,-5 9 141 0 0,-1 0 1 0 0,1 0-1 0 0,0 0 0 0 0,-1 0 0 0 0,1 0 0 0 0,0 0 0 0 0,0 0 0 0 0,-1 0 0 0 0,1 0 0 0 0,0 0 0 0 0,0 0 0 0 0,0 0 1 0 0,0 1-1 0 0,0-1 0 0 0,1 0 12 0 0,-1 0-19 0 0,1 1 1 0 0,0-1-1 0 0,-1 1 1 0 0,1-1 0 0 0,0 1-1 0 0,0 0 1 0 0,-1-1-1 0 0,1 1 1 0 0,1 0 18 0 0,7-1-64 0 0,-10 0 62 0 0,0 1 1 0 0,1 0 0 0 0,-1-1-1 0 0,0 1 1 0 0,1-1 0 0 0,-1 1-1 0 0,0-1 1 0 0,0 1 0 0 0,0 0 0 0 0,1-1-1 0 0,-1 1 1 0 0,0-1 0 0 0,0 1-1 0 0,0-1 1 0 0,0 1 0 0 0,0-1 0 0 0,0 1-1 0 0,0-1 1 0 0,0 1 0 0 0,0-1-1 0 0,0 0 2 0 0,0-1-80 0 0,0 2 44 0 0,0 0 40 0 0,0 0 126 0 0,6 0 50 0 0,0 1-68 0 0,-1 2-41 0 0,4 3 26 0 0,-6-3-32 0 0,0-1 214 0 0,-3 4 38 0 0,0-4-270 0 0,0 1-1 0 0,0-1 1 0 0,0 1 0 0 0,0-1-1 0 0,1 1 1 0 0,-1-1 0 0 0,1 2-47 0 0,10 6 333 0 0,-11-9-310 0 0,1 1 1 0 0,-1-1-1 0 0,0 0 0 0 0,1 1 0 0 0,-1-1 1 0 0,0 0-1 0 0,0 0 0 0 0,0 1 0 0 0,0-1 1 0 0,0 2-24 0 0,0 9 190 0 0,1-4-57 0 0,1 1 34 0 0,3 1-16 0 0,-1 1-17 0 0,-2-3-11 0 0,0 0 20 0 0,-2 2 48 0 0,0 2-13 0 0,0-4-18 0 0,0 1 0 0 0,0-1 0 0 0,1 0 0 0 0,1 8-160 0 0,3 0 209 0 0,-3-9-105 0 0,-1-1 0 0 0,1 1-1 0 0,-1 0 1 0 0,0-1 0 0 0,0 1 0 0 0,-1 0-104 0 0,0 1 124 0 0,1-1 0 0 0,0 1 1 0 0,1 0-1 0 0,-1-1 1 0 0,2 2-125 0 0,-1-1 125 0 0,0-1 0 0 0,-1 1 0 0 0,1 0 0 0 0,-2 0 1 0 0,1 1-126 0 0,-1 6 201 0 0,-1-7-88 0 0,1-1 0 0 0,0 1-1 0 0,1 0 1 0 0,0-1 0 0 0,0 3-113 0 0,4 2 144 0 0,1 0-21 0 0,-4-3-11 0 0,-2-2 15 0 0,-2 0 42 0 0,-4 6 65 0 0,5-10-181 0 0,-1 1-1 0 0,1-1 0 0 0,0 0 1 0 0,1 0-1 0 0,-1 1 0 0 0,1-1 0 0 0,-1 1-52 0 0,1 6 154 0 0,0 3 59 0 0,0 0 99 0 0,0-10-4 0 0,0-3-17 0 0,0 0-10 0 0,0 0-1 0 0,0 0-10 0 0,0 0-46 0 0,0 0-22 0 0,0 0-2 0 0,0 0-14 0 0,0 0-62 0 0,0 0-27 0 0,0-3-8 0 0,0-1-54 0 0,0-8 10 0 0,2-1-37 0 0,9-5-8 0 0,-7 5 1 0 0,-4 9 5 0 0,2 0 1 0 0,-1 0 0 0 0,0 0-1 0 0,1 1 1 0 0,0-1-1 0 0,0 0 1 0 0,0 1 0 0 0,0-1-7 0 0,5-8 8 0 0,-3 6-7 0 0,0 0-1 0 0,0 0 1 0 0,1 0-1 0 0,3-3 0 0 0,26-36-13 0 0,-27 39-10 0 0,0 1 1 0 0,0 0-1 0 0,1 0 0 0 0,-1 0 0 0 0,5-1 23 0 0,19-12-110 0 0,-10 8 91 0 0,-16 9 5 0 0,0-1 0 0 0,1 1 0 0 0,-1 0 0 0 0,0 1-1 0 0,1 0 1 0 0,1-1 14 0 0,-6 1-2 0 0,-1 0 0 0 0,1 0 0 0 0,-1 0 0 0 0,1 0 0 0 0,-1 0 0 0 0,1 0 0 0 0,-1 0 0 0 0,1 0 0 0 0,-1 0 0 0 0,1 0 0 0 0,-1 0 0 0 0,1 0 0 0 0,-1 0 0 0 0,1 1 0 0 0,-1-1 0 0 0,1 0 0 0 0,-1 0 0 0 0,1 1 0 0 0,-1-1 0 0 0,0 0 0 0 0,1 0 0 0 0,-1 1 0 0 0,1-1 0 0 0,-1 0 0 0 0,0 1 0 0 0,1-1 0 0 0,-1 1 0 0 0,0-1 0 0 0,1 0 0 0 0,-1 1 1 0 0,0-1-1 0 0,0 1 2 0 0,5 6-17 0 0,6-1-32 0 0,-10-6 47 0 0,0 1 0 0 0,0-1 0 0 0,0 1 0 0 0,0-1 0 0 0,0 1 0 0 0,0-1 0 0 0,0 1 0 0 0,0 0 1 0 0,0 0-1 0 0,0-1 0 0 0,0 1 0 0 0,-1 0 0 0 0,1 0 0 0 0,0 0 0 0 0,-1 0 0 0 0,1 0 2 0 0,11 24-67 0 0,-8-18 67 0 0,1 24 0 0 0,-3-27 0 0 0,0 0 0 0 0,0 1 0 0 0,0-1 0 0 0,-1 0 0 0 0,1 1 0 0 0,-1-1 0 0 0,-1 1 0 0 0,1-1 0 0 0,0 1 0 0 0,-1 0 0 0 0,0-1 0 0 0,0 1 0 0 0,-1 0 0 0 0,1 35-37 0 0,0-23-39 0 0,0-8-21 0 0,0 1-54 0 0,0-1-67 0 0,0 1-79 0 0,1-3 60 0 0,4 5-174 0 0,-3-8 187 0 0,-1-3 64 0 0,1 1-35 0 0,-1-1-43 0 0,0 1-47 0 0,0-2 3 0 0,0 1-38 0 0,0 0-421 0 0,-1-1 110 0 0,0 0-52 0 0,0 0-796 0 0,0 0-620 0 0,0 0-1183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2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48 7920 0 0,'0'0'174'0'0,"0"0"29"0"0,0 0 13 0 0,-3-3-31 0 0,-8-7-77 0 0,9 8 7 0 0,2 1 130 0 0,-3 1 214 0 0,-4-1-171 0 0,-1-2-43 0 0,-3-6 154 0 0,8 6-112 0 0,0 2-99 0 0,1 0-61 0 0,-1 2-61 0 0,0-1-23 0 0,1-1 57 0 0,-2-6 155 0 0,3 7-239 0 0,1-1 1 0 0,0 1-1 0 0,0-1 0 0 0,-1 1 0 0 0,1 0 1 0 0,0-1-1 0 0,0 1 0 0 0,-1 0 0 0 0,1-1 0 0 0,-1 1 1 0 0,1 0-1 0 0,0-1 0 0 0,-1 1 0 0 0,1 0 1 0 0,-1-1-1 0 0,1 1 0 0 0,-1 0 0 0 0,1 0 0 0 0,0 0 1 0 0,-1 0-1 0 0,1-1 0 0 0,-1 1 0 0 0,1 0 1 0 0,-1 0-1 0 0,1 0 0 0 0,-1 0 0 0 0,1 0 0 0 0,-1 0 1 0 0,1 0-1 0 0,-1 0 0 0 0,1 0 0 0 0,-1 1-16 0 0,-10 0 244 0 0,-2 6 18 0 0,1-1-9 0 0,0-5-26 0 0,-1 2 26 0 0,3 3-102 0 0,2-1-73 0 0,-25 8 194 0 0,1 1-110 0 0,27-11-153 0 0,1 0 0 0 0,-1 0-1 0 0,1 0 1 0 0,0 0 0 0 0,-4 5-9 0 0,-14 12 75 0 0,-13 15-13 0 0,32-31-61 0 0,-1 0 0 0 0,1 1 0 0 0,0 0 0 0 0,0-1 0 0 0,1 1 0 0 0,-1 0 0 0 0,0 5-1 0 0,-1-2 0 0 0,0 1 0 0 0,-1-1 0 0 0,0 0 0 0 0,-1 1 0 0 0,-15 25 0 0 0,16-25 0 0 0,4-7 0 0 0,-1 1 0 0 0,1 0 0 0 0,0 0 0 0 0,-1 0 0 0 0,1 0 0 0 0,1 0 0 0 0,-1 0 0 0 0,0 0 0 0 0,1 0 0 0 0,-1 0 0 0 0,1 0 0 0 0,0 3 0 0 0,0 6 0 0 0,1-5 0 0 0,-1-1 0 0 0,0 1 0 0 0,-1 0 0 0 0,1 0 0 0 0,-2 5 0 0 0,-4 3 0 0 0,4-11 0 0 0,1-1 0 0 0,0 0 0 0 0,0 1 0 0 0,0-1 0 0 0,1 0 0 0 0,-1 1 0 0 0,1-1 0 0 0,-1 2 0 0 0,1-3 0 0 0,0 0 0 0 0,0-1 0 0 0,1 1 0 0 0,-1 0 0 0 0,0-1 0 0 0,1 1 0 0 0,-1 0 0 0 0,0-1 0 0 0,1 1 0 0 0,0-1 0 0 0,-1 1 0 0 0,1-1 0 0 0,0 1 0 0 0,0-1 0 0 0,1 2 0 0 0,3 4 0 0 0,-3-1 0 0 0,1-1 0 0 0,-1-1 0 0 0,0 1 0 0 0,1-1 0 0 0,0 1 0 0 0,2 1 0 0 0,-4-5 0 0 0,0 0 0 0 0,0 0 0 0 0,1 0 0 0 0,-1 0 0 0 0,0 0 0 0 0,1 0 0 0 0,-1 0 0 0 0,1 0 0 0 0,-1-1 0 0 0,1 1 0 0 0,-1 0 0 0 0,1-1 0 0 0,-1 1 0 0 0,1-1 0 0 0,0 0 0 0 0,-1 0 0 0 0,1 1 0 0 0,0-1 0 0 0,0 0 0 0 0,0 0-1 0 0,0 0 1 0 0,1 0 0 0 0,-1 0 0 0 0,1 0-1 0 0,-1 1 1 0 0,0-1 0 0 0,1 1 0 0 0,-1 0-1 0 0,0 0 1 0 0,0 0 0 0 0,1 0 0 0 0,-1 0 0 0 0,11 5 24 0 0,9-4 79 0 0,-14-2-61 0 0,0-1 1 0 0,0-1-1 0 0,0 0 1 0 0,0 0 0 0 0,3-2-43 0 0,15-3 116 0 0,2-3 132 0 0,-16 5-72 0 0,-3 1-55 0 0,-1-1-28 0 0,0-1-6 0 0,3-3 47 0 0,10-2 136 0 0,-6-2-196 0 0,3-4-47 0 0,-7 5-22 0 0,-8 8-5 0 0,0 1 0 0 0,0-1 0 0 0,-1 0 0 0 0,1 0 0 0 0,-1 0 0 0 0,0-1 0 0 0,0 1 0 0 0,0-2 0 0 0,8-16 0 0 0,-8 19 0 0 0,3-4 2 0 0,0-1 0 0 0,-1 1 0 0 0,0-1 0 0 0,0 0 0 0 0,1-4-2 0 0,0-14 55 0 0,2 12-9 0 0,-6 13-39 0 0,-1 0 1 0 0,1-1-1 0 0,0 1 1 0 0,0-1-1 0 0,-1 1 0 0 0,1 0 1 0 0,-1-1-1 0 0,0 0 1 0 0,1 1-1 0 0,-1-1 1 0 0,0 1-1 0 0,0-1 1 0 0,0 0-8 0 0,0-2-164 0 0,0 0 66 0 0,0 0 57 0 0,0 0 47 0 0,0-3 106 0 0,0-11 313 0 0,0 13-354 0 0,0 0-74 0 0,0 2-44 0 0,0-1-41 0 0,0 1-46 0 0,0-1-52 0 0,0 1-76 0 0,0-1-73 0 0,0 0-79 0 0,0 0-86 0 0,0 0-92 0 0,0 0-100 0 0,0 0-105 0 0,0-1-114 0 0,0-5-1010 0 0,0-9-1092 0 0</inkml:trace>
  <inkml:trace contextRef="#ctx0" brushRef="#br0" timeOffset="395.77">616 127 6992 0 0,'0'2'157'0'0,"-1"6"-40"0"0,1 15 152 0 0,3-9-118 0 0,6 4-110 0 0,-8-15-42 0 0,0 0 0 0 0,-1 0 0 0 0,1 0 0 0 0,0 0 0 0 0,-1 0 0 0 0,0 1 0 0 0,0 1 1 0 0,3 11 34 0 0,2-6 73 0 0,1 0 76 0 0,-4 6 79 0 0,-2-7-35 0 0,-1 4 34 0 0,1-4-31 0 0,1-2 21 0 0,2 0 74 0 0,2 1-15 0 0,0 2 132 0 0,-2 6 92 0 0,-3-14-509 0 0,0 7 145 0 0,0 0 69 0 0,1 1 85 0 0,0-7-221 0 0,-1-1-1 0 0,1 1 1 0 0,-1-1-1 0 0,1 0 0 0 0,0 1 1 0 0,0-1-1 0 0,0 0 0 0 0,0 1-102 0 0,4 3 258 0 0,-3-4 5 0 0,-1 0-61 0 0,-1-1-52 0 0,1 1-44 0 0,-1 0-25 0 0,0 0-37 0 0,-1 3 14 0 0,1-4-8 0 0,0 1 49 0 0,0 11 407 0 0,0-11-33 0 0,0-2-128 0 0,0 3-51 0 0,0 8-8 0 0,0-9-2 0 0,0-2 11 0 0,0 0 7 0 0,0 0 2 0 0,0 0-2 0 0,0 0-12 0 0,0-2-2 0 0,0 1-276 0 0,0 1-1 0 0,0-1 1 0 0,0 1-1 0 0,0-1 1 0 0,0 1-1 0 0,0 0 1 0 0,0-1-1 0 0,0 1 1 0 0,0-1-1 0 0,0 1 1 0 0,0 0-1 0 0,0-1 1 0 0,1 1-1 0 0,-1-1 1 0 0,0 1-1 0 0,0 0 1 0 0,1-1-1 0 0,-1 1 1 0 0,0 0-1 0 0,0-1 1 0 0,1 1-1 0 0,-1 0 1 0 0,0 0-1 0 0,1-1 1 0 0,-1 1-1 0 0,0 0 1 0 0,1 0-1 0 0,-1-1-11 0 0,8-7 233 0 0,-7-7-113 0 0,0 0-20 0 0,2 3-4 0 0,8-6 33 0 0,-8 5-69 0 0,-2 9-50 0 0,0 0 0 0 0,1 0 1 0 0,-1 0-1 0 0,1 0 0 0 0,-1 0 0 0 0,1 1 1 0 0,1-1-1 0 0,-1 0-10 0 0,9-14 47 0 0,-1-1 0 0 0,5-13-47 0 0,-4 7 66 0 0,9-14-66 0 0,-16 33 6 0 0,0-1 1 0 0,1 1-1 0 0,-1 0 1 0 0,1 1-1 0 0,0-1 1 0 0,1 1-1 0 0,5-5-6 0 0,17-11 43 0 0,-15 7-36 0 0,-9 10-17 0 0,-1 1 0 0 0,0-1 0 0 0,1 1 0 0 0,0-1 0 0 0,0 1 0 0 0,0 1 0 0 0,0-1-1 0 0,3-1 11 0 0,4-1-32 0 0,-1 1 0 0 0,1 0-1 0 0,4 0 33 0 0,17-5-36 0 0,-16 6 37 0 0,-9 1-2 0 0,-1 1-1 0 0,1 1 1 0 0,-1-1-1 0 0,1 1 1 0 0,0 0-1 0 0,-1 1 1 0 0,1 0-1 0 0,-1 0 1 0 0,3 0 0 0 0,13 6-37 0 0,-1 1-38 0 0,-18-6 63 0 0,0 0 0 0 0,1 1-1 0 0,-1-1 1 0 0,0 0-1 0 0,0 1 1 0 0,0 0-1 0 0,-1 0 1 0 0,3 3 13 0 0,-1-2-3 0 0,-1 1-1 0 0,0-1 1 0 0,-1 1-1 0 0,1 0 1 0 0,-1 0-1 0 0,1 4 4 0 0,8 10 0 0 0,-8-14 0 0 0,0-1 0 0 0,-1 0 0 0 0,1 1 0 0 0,-1-1 0 0 0,1 3 0 0 0,-2 10 0 0 0,-1-13 0 0 0,0-1 0 0 0,0 0 0 0 0,0 0 0 0 0,1 1 0 0 0,-1-1 0 0 0,1 0 0 0 0,0 0 0 0 0,0 1 0 0 0,2 5 0 0 0,0-1 0 0 0,-1 1 0 0 0,0 0 0 0 0,-1 0 0 0 0,0-1 0 0 0,0 1 0 0 0,-1 9 0 0 0,0 46-5 0 0,0-50-45 0 0,0 0-48 0 0,0-10-52 0 0,0-1 45 0 0,0 0 40 0 0,-1 0 34 0 0,0 2 52 0 0,-3 5 188 0 0,2-6-205 0 0,1-2-85 0 0,-1 1-107 0 0,2-1 44 0 0,-1 0-37 0 0,0-1-41 0 0,1 1-44 0 0,-1 0-49 0 0,1 0-51 0 0,-1 0-55 0 0,1 0-59 0 0,0 1-62 0 0,0-1-65 0 0,-1 1-70 0 0,1 0-72 0 0,0 3-1454 0 0,0 4-1252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01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17 6648 0 0,'0'0'149'0'0,"0"0"23"0"0,0 0 12 0 0,0 0-56 0 0,0 0 1 0 0,0 0 57 0 0,0 2 167 0 0,0-1-325 0 0,0-1 0 0 0,0 1 0 0 0,0-1 0 0 0,0 0 1 0 0,0 1-1 0 0,0-1 0 0 0,0 1 0 0 0,0-1 0 0 0,0 1 0 0 0,1-1 0 0 0,-1 0 0 0 0,0 1 0 0 0,0-1 0 0 0,0 1 1 0 0,0-1-1 0 0,1 0 0 0 0,-1 1 0 0 0,0-1 0 0 0,0 0 0 0 0,1 1 0 0 0,-1-1 0 0 0,0 0 0 0 0,1 1 0 0 0,-1-1 1 0 0,0 0-1 0 0,1 0 0 0 0,-1 1 0 0 0,0-1 0 0 0,1 0 0 0 0,-1 0 0 0 0,1 0-28 0 0,6 5 484 0 0,-2 6 186 0 0,1-7-292 0 0,-5-4-356 0 0,-1 1 1 0 0,1-1-1 0 0,-1 0 0 0 0,1 0 0 0 0,-1 1 0 0 0,0-1 1 0 0,1 0-1 0 0,-1 1 0 0 0,0-1 0 0 0,1 0 0 0 0,-1 1 0 0 0,0-1 1 0 0,1 1-1 0 0,-1-1 0 0 0,0 0 0 0 0,0 1 0 0 0,1-1 1 0 0,-1 1-1 0 0,0-1 0 0 0,0 1 0 0 0,0-1 0 0 0,0 1 1 0 0,0-1-1 0 0,0 1 0 0 0,0-1 0 0 0,0 1 0 0 0,0-1 1 0 0,0 1-1 0 0,0-1 0 0 0,0 1 0 0 0,0-1 0 0 0,0 1-22 0 0,0 6 236 0 0,-1-5-158 0 0,1 0 0 0 0,0 1 0 0 0,0-1-1 0 0,0 0 1 0 0,1 0 0 0 0,-1 0-1 0 0,0 0 1 0 0,1 1 0 0 0,0-1 0 0 0,0 1-78 0 0,3 5 221 0 0,3 4 137 0 0,-5-1-69 0 0,-2-1-70 0 0,0-2-41 0 0,2 8 78 0 0,1 2-78 0 0,5 6-17 0 0,-4-7-54 0 0,-5 4-26 0 0,0-9-37 0 0,1 23 100 0 0,0 1 53 0 0,0 80 597 0 0,0-69-489 0 0,0-40-246 0 0,0-1 1 0 0,-1 0-1 0 0,0 0 1 0 0,0 0 0 0 0,0 1-60 0 0,-5 12 170 0 0,3-12-120 0 0,0 9 73 0 0,3 5-51 0 0,1-9-35 0 0,-1-6-233 0 0,0-1 67 0 0,0 0 59 0 0,0 0 52 0 0,0 3 84 0 0,0 0 92 0 0,0 17 577 0 0,0-19-613 0 0,0 0-39 0 0,0 0-51 0 0,0 0-65 0 0,0 1-78 0 0,0-1-90 0 0,0 1-65 0 0,0-1-91 0 0,0 1-100 0 0,0 0-109 0 0,0 1-118 0 0,0-4 296 0 0,0-1-34 0 0,0 2-33 0 0,0-1-36 0 0,0 0-35 0 0,0 0-38 0 0,0-4-1387 0 0,0 0-1102 0 0</inkml:trace>
  <inkml:trace contextRef="#ctx0" brushRef="#br0" timeOffset="527.12">0 443 6832 0 0,'0'0'200'0'0,"3"0"-8"0"0,0 0-162 0 0,2 0-23 0 0,3 0 34 0 0,5 0 45 0 0,-6 0 152 0 0,0-1 40 0 0,11-3 744 0 0,-12 1-614 0 0,-3 1-198 0 0,1-1-33 0 0,-3 1 232 0 0,1 1-95 0 0,0 0-82 0 0,-1 1-70 0 0,1 0-40 0 0,0 0-59 0 0,3 0 5 0 0,-3 1 2 0 0,-1-1 75 0 0,9 0 347 0 0,-7 1-352 0 0,0-1 1 0 0,0 0-1 0 0,-1 0 0 0 0,1 0 0 0 0,0 0 0 0 0,0 0 0 0 0,0 0 0 0 0,-1-1 0 0 0,1 0 0 0 0,0 1 1 0 0,1-2-141 0 0,-2-1 223 0 0,4-4 130 0 0,8 5-15 0 0,-6 3-181 0 0,0-2 43 0 0,-2 0-31 0 0,0-1 35 0 0,1-2 38 0 0,14-7 307 0 0,1 1-80 0 0,0 0-113 0 0,-12 6-230 0 0,0 0-39 0 0,7-1 72 0 0,-7 2-98 0 0,10-7 24 0 0,-17 8-59 0 0,1 0 0 0 0,-1-1-1 0 0,1 2 1 0 0,-1-1 0 0 0,5-1-26 0 0,20 0 78 0 0,-15 2-74 0 0,0 0 1 0 0,-1-1 0 0 0,1-1-1 0 0,8-2-4 0 0,-17 4 0 0 0,25-4 0 0 0,-14-1 0 0 0,-11 5-2 0 0,-1 0 0 0 0,0-1 0 0 0,0 1 0 0 0,1 1 0 0 0,-1-1 0 0 0,1 0 0 0 0,-1 1 0 0 0,2 0 2 0 0,12 0-13 0 0,0 0-43 0 0,-1 0-48 0 0,0 0-55 0 0,0 0-59 0 0,-1 0-66 0 0,1 0-72 0 0,0 0-77 0 0,-8 1 59 0 0,1 7-93 0 0,-6-3 241 0 0,-1 0 12 0 0,1-1-50 0 0,1 2-63 0 0,1-1-79 0 0,-3-3 341 0 0,-1-1 0 0 0,0 1 0 0 0,1 0 0 0 0,-1-1 0 0 0,0 1-1 0 0,0 0 1 0 0,0 0 0 0 0,0 1 65 0 0,1 6-257 0 0,1-4-94 0 0,-2-3 311 0 0,0-1 0 0 0,0 1 0 0 0,0-1 0 0 0,0 1 0 0 0,0-1 0 0 0,0 1 0 0 0,0-1 0 0 0,0 1 0 0 0,-1 0 0 0 0,1 0 0 0 0,-1-1 0 0 0,1 1 0 0 0,-1 1 40 0 0,2 31-544 0 0,-2-28 479 0 0,0 0-26 0 0,0 0 37 0 0,0 10 41 0 0,0 4 115 0 0,0 5 156 0 0,0-12-172 0 0,0 1 89 0 0,0-3 26 0 0,0 1 37 0 0,0 24 640 0 0,0-22-532 0 0,0 0-62 0 0,0-2-106 0 0,2 2 7 0 0,4 0-27 0 0,0-3-49 0 0,-4 0-5 0 0,-2 0-1 0 0,1-9-71 0 0,-1 1 1 0 0,0 0 0 0 0,0 0 0 0 0,0 0 0 0 0,0-1-1 0 0,0 1 1 0 0,-1 0 0 0 0,1 0 0 0 0,-1 0 0 0 0,0-1 0 0 0,0 2-33 0 0,-5 0 104 0 0,5-3-98 0 0,1-1 1 0 0,-1 0-1 0 0,1 0 1 0 0,-1 1-1 0 0,1-1 1 0 0,0 0-1 0 0,-1 1 0 0 0,1-1 1 0 0,0 0-1 0 0,-1 1 1 0 0,1-1-1 0 0,0 0 1 0 0,-1 1-1 0 0,1-1 1 0 0,0 1-1 0 0,0-1 0 0 0,-1 1 1 0 0,1-1-1 0 0,0 1 1 0 0,0-1-1 0 0,0 1 1 0 0,0-1-1 0 0,0 1 1 0 0,0-1-1 0 0,0 1 1 0 0,-1-1-1 0 0,2 1 0 0 0,-1-1 1 0 0,0 1-1 0 0,0-1 1 0 0,0 1-1 0 0,0-1-6 0 0,0 5 47 0 0,0 9 210 0 0,0-9-188 0 0,0-2-78 0 0,0-1-99 0 0,0 1-74 0 0,0-3 130 0 0,0 0-11 0 0,0 0-22 0 0,0 0-40 0 0,0 0-18 0 0,0 0-40 0 0,0 0-47 0 0,0 0-52 0 0,0 0-57 0 0,0 0-52 0 0,0 0-46 0 0,0 0-41 0 0,0 0-142 0 0,0 0-40 0 0,0 0-171 0 0,0 0-458 0 0</inkml:trace>
  <inkml:trace contextRef="#ctx0" brushRef="#br0" timeOffset="784.7">710 1 9416 0 0,'0'0'208'0'0,"0"0"33"0"0,0 0 16 0 0,0 0-19 0 0,0 0-129 0 0,0 0-73 0 0,0 0-125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19:57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489 143 6536 0 0,'0'0'141'0'0,"0"0"23"0"0,0 0 13 0 0,0 0-48 0 0,0 0 4 0 0,0 0 61 0 0,0 0 177 0 0,0 0 324 0 0,0 0 29 0 0,0 0-23 0 0,0 0-112 0 0,0 0-49 0 0,0 0-10 0 0,0 0-38 0 0,0 0-340 0 0,0 0 36 0 0,3 2 82 0 0,6 9-45 0 0,-9-9-197 0 0,1-1-1 0 0,0 1 1 0 0,-1-1 0 0 0,1 1 0 0 0,-1-1 0 0 0,0 1-1 0 0,1-1 1 0 0,-1 1 0 0 0,0-1 0 0 0,0 2-28 0 0,2 8 144 0 0,4 2 7 0 0,0-1-9 0 0,-4 0-16 0 0,-2 3 24 0 0,0 15 56 0 0,0-10-34 0 0,0-12-108 0 0,1-1 0 0 0,0 1 0 0 0,1-1 0 0 0,1 6-64 0 0,-1-5 76 0 0,0 0 0 0 0,0 1 1 0 0,-1-1-1 0 0,0 8-76 0 0,1 9 158 0 0,4 4 1 0 0,1 3 7 0 0,-6-5 0 0 0,-1-5-49 0 0,0 50 323 0 0,0-45-287 0 0,0 9 76 0 0,0 7 21 0 0,1-35-177 0 0,-1 0-1 0 0,1-1 0 0 0,0 1 0 0 0,1-1 0 0 0,1 5-72 0 0,-1-4 70 0 0,0-1 1 0 0,0 1-1 0 0,-1-1 0 0 0,-1 1 0 0 0,1 4-70 0 0,-1 25 185 0 0,0-26-104 0 0,0 4 44 0 0,0 25 184 0 0,0 31 254 0 0,0-70-554 0 0,0 1-1 0 0,-1 0 1 0 0,1 0 0 0 0,-1 0-1 0 0,1-1 1 0 0,-1 1-1 0 0,0 0 1 0 0,0-1 0 0 0,0 1-1 0 0,0-1 1 0 0,0 1 0 0 0,0-1-1 0 0,0 1 1 0 0,0-1-1 0 0,-1 1-8 0 0,-1 1 67 0 0,1-3 10 0 0,-6-2-38 0 0,5-3-84 0 0,-2-2-102 0 0,-6 2-125 0 0,10 2 166 0 0,0 1-27 0 0,0 0 5 0 0,1 1-45 0 0,-1 0-54 0 0,0 0-63 0 0,0 0-72 0 0,0 0-65 0 0,-1 1-59 0 0,1-1-51 0 0,-1 1-37 0 0,1-1-36 0 0,-1-1-689 0 0,0-2-913 0 0,1-5-1254 0 0</inkml:trace>
  <inkml:trace contextRef="#ctx0" brushRef="#br0" timeOffset="351.95">0 206 7856 0 0,'0'0'174'0'0,"0"0"29"0"0,0 0 13 0 0,0-3-31 0 0,2-4-150 0 0,6 0-31 0 0,13-3-3 0 0,-5 3 97 0 0,-12 5-20 0 0,0-1 37 0 0,4-2 199 0 0,16-7 689 0 0,-14 7-660 0 0,17 0 310 0 0,-12-2-230 0 0,-4 2-116 0 0,-1 1-67 0 0,14-7 139 0 0,-16 7-217 0 0,-1 1-1 0 0,1 0 1 0 0,6-2-162 0 0,3 1 175 0 0,-1 1-42 0 0,30-8 149 0 0,-24 4-156 0 0,14-1 106 0 0,5-1-2 0 0,-17 1-166 0 0,11-3 28 0 0,-27 9-67 0 0,0 1-1 0 0,0 0 0 0 0,0 0 1 0 0,4 1-25 0 0,16-2 59 0 0,5-5-29 0 0,-15 3-21 0 0,17-4 33 0 0,-25 5-29 0 0,0 1 0 0 0,0 0 0 0 0,0 0 0 0 0,1 1 0 0 0,0 1-13 0 0,-1 0-135 0 0,-1 0 105 0 0,0 0 71 0 0,12 0 140 0 0,-7 0-148 0 0,-8 0-78 0 0,1 0-57 0 0,-1 0-70 0 0,1 0-83 0 0,-3 0 16 0 0,1 0-54 0 0,0 0-58 0 0,-1 0-61 0 0,0 0-67 0 0,1 0-72 0 0,-1 0-76 0 0,0 0-80 0 0,4 0-1073 0 0,2 0-1006 0 0</inkml:trace>
  <inkml:trace contextRef="#ctx0" brushRef="#br0" timeOffset="861.04">915 80 6992 0 0,'0'0'157'0'0,"0"0"23"0"0,0 0 12 0 0,0 2-27 0 0,2 7-129 0 0,4 3-33 0 0,-1-4-8 0 0,-2 2 16 0 0,-3-4 31 0 0,0-4 6 0 0,0 1 0 0 0,0-1 0 0 0,1 0 0 0 0,-1 0 0 0 0,1 1 0 0 0,0-1 0 0 0,-1 0 0 0 0,1 0 0 0 0,0 0 0 0 0,0 0 0 0 0,1 2-48 0 0,3 6 199 0 0,0 2 45 0 0,-1-2-136 0 0,1 3 100 0 0,1 2 129 0 0,8 10 234 0 0,-6-7-293 0 0,-6-11-156 0 0,1 1 41 0 0,1-1-21 0 0,0 0 33 0 0,17 22 189 0 0,-15-8-141 0 0,-4-10-114 0 0,2-1 19 0 0,0 1 0 0 0,0-1 0 0 0,1 1 0 0 0,0-1 0 0 0,1 0-128 0 0,1 0 126 0 0,-2 0 1 0 0,0 1-1 0 0,0-1 0 0 0,-1 1 1 0 0,0 1-127 0 0,0 6 170 0 0,-2-11-85 0 0,-1 1 0 0 0,2-1 0 0 0,-1 1 0 0 0,1-1 1 0 0,0 1-86 0 0,3 4 138 0 0,-2 1 0 0 0,0 0 0 0 0,0-1 0 0 0,1 14-138 0 0,7 22 348 0 0,-7-33-198 0 0,-3-12-115 0 0,-1 1 0 0 0,0-1 1 0 0,0 0-1 0 0,0 1 0 0 0,0-1 0 0 0,-1 1 0 0 0,0-1 1 0 0,1 2-36 0 0,-1 61 639 0 0,0-6 56 0 0,-3-55-541 0 0,-7 6-3 0 0,7-8-8 0 0,3-3-38 0 0,0 0-10 0 0,0 0-6 0 0,0 0-5 0 0,0 0-16 0 0,0 0-4 0 0,0-3 0 0 0,0 2-59 0 0,0 1-1 0 0,0-1 0 0 0,0 1 0 0 0,0-1 0 0 0,0 0 0 0 0,0 1 0 0 0,-1-1 0 0 0,1 1 0 0 0,0-1 0 0 0,0 1 0 0 0,-1-1 0 0 0,1 1 0 0 0,0-1 1 0 0,0 1-1 0 0,-1-1 0 0 0,1 1 0 0 0,-1-1 0 0 0,1 1 0 0 0,0-1 0 0 0,-1 1 0 0 0,1 0 0 0 0,-1-1 0 0 0,1 1 0 0 0,-1 0-4 0 0,0-1 5 0 0,1 1 0 0 0,-1-1 0 0 0,0 1 0 0 0,1-1 1 0 0,-1 1-1 0 0,1-1 0 0 0,-1 1 0 0 0,1-1 0 0 0,-1 1 0 0 0,1-1 0 0 0,-1 0 0 0 0,1 1 0 0 0,0-1 0 0 0,-1 0 0 0 0,1 1 0 0 0,0-1 0 0 0,0 0 0 0 0,0 0 0 0 0,-1 1 0 0 0,1-1 0 0 0,0 0 0 0 0,0 0 0 0 0,0 1 0 0 0,0-1 0 0 0,0 0-5 0 0,0-11 64 0 0,-1-10 23 0 0,5 9-67 0 0,2-1 17 0 0,-1 1-1 0 0,3-15-36 0 0,-1 6 34 0 0,-2-14-24 0 0,-2 27-11 0 0,0 1 0 0 0,1 1-1 0 0,-1-1 1 0 0,2 0 0 0 0,-1 1-1 0 0,1 0 1 0 0,0 0 0 0 0,0 0-1 0 0,3-2 2 0 0,-5 6-7 0 0,-1 0 0 0 0,0 0 0 0 0,0 0-1 0 0,0-1 1 0 0,0 1 0 0 0,0-1 0 0 0,-1 1-1 0 0,1-2 8 0 0,-1 1-2 0 0,1 1 0 0 0,-1 0 1 0 0,1-1-1 0 0,0 1 0 0 0,-1 0 0 0 0,1 0 0 0 0,0 0 0 0 0,1 0 2 0 0,4-2-16 0 0,-1 0 1 0 0,1 0-1 0 0,0 0 1 0 0,0 1-1 0 0,0 1 0 0 0,4-2 16 0 0,-2 0-26 0 0,-8 4 25 0 0,0 1 1 0 0,0-1-1 0 0,0 0 0 0 0,0 0 0 0 0,0 1 1 0 0,0-1-1 0 0,0 0 0 0 0,-1 0 0 0 0,1 0 1 0 0,0 0-1 0 0,0-1 0 0 0,-1 1 0 0 0,1 0 1 0 0,-1 0-1 0 0,1 0 1 0 0,7-10-22 0 0,2 8-22 0 0,9 3 32 0 0,25 0-80 0 0,-28 3 49 0 0,-13-2 37 0 0,-1 1 0 0 0,1 0 1 0 0,-1 0-1 0 0,0 0 0 0 0,1 0 0 0 0,-1 0 0 0 0,0 1 0 0 0,0-1 1 0 0,-1 0-1 0 0,1 1 0 0 0,0 0 0 0 0,-1-1 0 0 0,0 1 0 0 0,1 0 0 0 0,-1 1 6 0 0,2 3-3 0 0,11 11 3 0 0,-5 3 0 0 0,0 3 0 0 0,-4-16 0 0 0,-4-7 0 0 0,0 0 0 0 0,0 1 0 0 0,-1-1 0 0 0,1 1 0 0 0,0-1 0 0 0,0 1 0 0 0,-1-1 0 0 0,1 1 0 0 0,-1 0 0 0 0,0-1 0 0 0,1 1 0 0 0,-1 0 0 0 0,0-1 0 0 0,0 1 0 0 0,0 0 0 0 0,0 0 0 0 0,1 0 0 0 0,-1-1 0 0 0,0 1 0 0 0,1 0 0 0 0,-1 0 0 0 0,1-1 0 0 0,-1 1 0 0 0,1 0 0 0 0,0-1 0 0 0,0 1 0 0 0,0-1 0 0 0,0 1 0 0 0,0-1 0 0 0,0 1 0 0 0,0-1 0 0 0,0 1 0 0 0,-1 0 0 0 0,1-1 0 0 0,0 1 0 0 0,-1 0 0 0 0,1-1 0 0 0,-1 1 0 0 0,0 0 0 0 0,1 0 0 0 0,-1 0 0 0 0,0-1 0 0 0,0 0 0 0 0,0 0 0 0 0,0 0 0 0 0,0-1 0 0 0,0 1 0 0 0,0 0 0 0 0,0-1 0 0 0,0 1 0 0 0,0 0 0 0 0,0-1 0 0 0,1 1 0 0 0,-1 0 0 0 0,0-1 0 0 0,1 1 0 0 0,-1-1 0 0 0,0 1 0 0 0,1 0 0 0 0,-1-1 0 0 0,0 1 0 0 0,1-1 0 0 0,-1 1 0 0 0,1-1 0 0 0,-1 1 0 0 0,1-1 0 0 0,-1 0 0 0 0,1 1 0 0 0,0-1 0 0 0,-1 1 0 0 0,1-1 0 0 0,-1 0 0 0 0,1 1 0 0 0,0-1 0 0 0,-1 1 0 0 0,1-1 0 0 0,-1 1 0 0 0,0-1 0 0 0,1 1 0 0 0,-1-1 0 0 0,1 1 0 0 0,-1 0 0 0 0,0-1 0 0 0,1 1 0 0 0,-1-1 0 0 0,0 1 0 0 0,0 0 0 0 0,0-1 0 0 0,0 1 0 0 0,1 0 0 0 0,-1-1 0 0 0,0 1 0 0 0,0 0 0 0 0,0 0 0 0 0,0-1 0 0 0,0 1 0 0 0,0 46 0 0 0,0-42-187 0 0,0-2 58 0 0,0 1 54 0 0,0-2 46 0 0,0 2 67 0 0,0-2 81 0 0,0 2 459 0 0,0-4-488 0 0,0 0-36 0 0,0 0-47 0 0,0 1-60 0 0,0 0-70 0 0,0-1-83 0 0,0 2-57 0 0,0-1-82 0 0,0 1-92 0 0,0 0-98 0 0,0 1-107 0 0,0 0-115 0 0,0 1-124 0 0,0-2 392 0 0,0 1-33 0 0,0-3-1535 0 0,0 0-1170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6:17:16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79 5728 0 0,'0'0'264'0'0,"0"0"-8"0"0,0 0-68 0 0,0 0 313 0 0,0 0 156 0 0,0 0 30 0 0,0 0-18 0 0,0 0-103 0 0,0 0-44 0 0,0 0-8 0 0,0 0-24 0 0,0 0-90 0 0,0 0-44 0 0,0 0-10 0 0,0 0-22 0 0,-1 2-83 0 0,0 6-79 0 0,0 1-1 0 0,1-1 1 0 0,0 1 0 0 0,0-1 0 0 0,1 1 0 0 0,0 1-162 0 0,12 48 968 0 0,-6-24-456 0 0,-4-25-336 0 0,-1 1 0 0 0,0 0 0 0 0,-1-1 0 0 0,0 3-176 0 0,2 22 1914 0 0,-6-55-1461 0 0,3 11-442 0 0,1 0 0 0 0,0 0 0 0 0,1-1 0 0 0,0 1 0 0 0,1 0-1 0 0,2-7-10 0 0,6-10 53 0 0,10-18-53 0 0,-14 29-54 0 0,-2 8 50 0 0,-1 0 0 0 0,2 0 0 0 0,-1 1 0 0 0,4-4 4 0 0,12-16 0 0 0,-18 21 0 0 0,-1 2 0 0 0,0 1 0 0 0,1-1 0 0 0,-1 1 0 0 0,1 0 0 0 0,-1 0 0 0 0,1 0 0 0 0,0 0 0 0 0,0 0 0 0 0,1 0 0 0 0,2-1 0 0 0,-2 3 0 0 0,-3 0 0 0 0,0 1 0 0 0,0 0 0 0 0,0-1 0 0 0,0 1 0 0 0,0-1 0 0 0,0 1 0 0 0,0-1 0 0 0,-1 0 0 0 0,1 1 0 0 0,0-1 0 0 0,0 0 0 0 0,0 0 0 0 0,-1 1 0 0 0,1-1 0 0 0,-1 0 0 0 0,1 0 0 0 0,9-4 0 0 0,5 3 27 0 0,-11 3-11 0 0,-2 0-5 0 0,7 4-1 0 0,-1 0-10 0 0,-4-2 0 0 0,0 0 0 0 0,1 1 0 0 0,-1-1 0 0 0,0 1 0 0 0,-1 0 0 0 0,2 1 0 0 0,26 32 0 0 0,13 17 0 0 0,-18-19 43 0 0,-19-27 46 0 0,-1 0 1 0 0,0 1-1 0 0,0 0 0 0 0,2 6-89 0 0,19 41 532 0 0,-18-43-278 0 0,-8-12-213 0 0,0 0 1 0 0,0 0-1 0 0,0 0 1 0 0,-1 0-1 0 0,1 0 1 0 0,0 0-1 0 0,-1 0 1 0 0,1 0-1 0 0,0 0 1 0 0,-1 0-1 0 0,0 1 1 0 0,1-1 0 0 0,-1 0-1 0 0,1 1-41 0 0,-1 21-176 0 0,0-23-1095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37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8232 0 0,'0'0'182'0'0,"0"0"29"0"0,0 0 14 0 0,0 2 33 0 0,0 0-195 0 0,0 1 50 0 0,0 13 637 0 0,0-12-599 0 0,0-3-115 0 0,0 0-33 0 0,3 4 375 0 0,5 8-108 0 0,-4 2-73 0 0,0-1-50 0 0,3 2 86 0 0,2 5 87 0 0,1 3-171 0 0,-6-17-101 0 0,0 1 0 0 0,-1-1 0 0 0,2 7-48 0 0,-1 4 65 0 0,-3-10-29 0 0,1-1 0 0 0,0 1 0 0 0,1-1 0 0 0,0 0 1 0 0,0 1-37 0 0,0-1 58 0 0,0 0 0 0 0,-1 0 1 0 0,0 1-1 0 0,0-1 0 0 0,0 0 0 0 0,-1 7-58 0 0,3 6 120 0 0,6 16 143 0 0,-5 9-3 0 0,1-16-106 0 0,10 44 282 0 0,-9-51-318 0 0,3 4 192 0 0,-2 1 1 0 0,1 8-311 0 0,-7-26 59 0 0,1 22 159 0 0,-3-26-162 0 0,0 1 0 0 0,0 0 0 0 0,1 0 0 0 0,1 3-56 0 0,8 23 198 0 0,-5-3-8 0 0,1-14-60 0 0,-5-12-102 0 0,1 1 1 0 0,-1-1 0 0 0,0 0 0 0 0,0 1 0 0 0,-1-1 0 0 0,1 0-1 0 0,-1 1 1 0 0,1 1-29 0 0,-1 13 117 0 0,0 24 86 0 0,0-23-78 0 0,0 2 55 0 0,0 5 92 0 0,0-23-174 0 0,0-3 6 0 0,0 0 6 0 0,-3-3 2 0 0,-2-2-61 0 0,2 3-10 0 0,0-2-1 0 0,0 1 1 0 0,0 0 0 0 0,0 0-1 0 0,0-3-40 0 0,2 5 8 0 0,0-1-1 0 0,0 1 1 0 0,1 0-1 0 0,-1-1 1 0 0,1 1-1 0 0,-1-1 0 0 0,1 0 1 0 0,-1 1-1 0 0,1-1 1 0 0,0 1-1 0 0,0-2-7 0 0,0-17 77 0 0,0-17 30 0 0,0 29-75 0 0,-11-50 100 0 0,16 45-120 0 0,-2 5-12 0 0,-1 2 0 0 0,-1 0-1 0 0,-1 1 1 0 0,1-1-1 0 0,-1 0 0 0 0,0 0 1 0 0,-1-5 0 0 0,1-12-25 0 0,3 0-32 0 0,4 0-1 0 0,0 8-39 0 0,0 0-1 0 0,6-8 98 0 0,-3 7-36 0 0,3-3-30 0 0,-11 17 57 0 0,-1 0 0 0 0,0 0 0 0 0,0-1 0 0 0,1 1 0 0 0,-1 0 0 0 0,1 0 0 0 0,0 1 0 0 0,0-1 0 0 0,-1 0 0 0 0,1 0 0 0 0,1 0 9 0 0,6-5-29 0 0,-1-3-12 0 0,-8 10 40 0 0,0-1-1 0 0,0 1 1 0 0,1-1 0 0 0,-1 1 0 0 0,0 0-1 0 0,0-1 1 0 0,1 1 0 0 0,-1-1 0 0 0,0 1-1 0 0,1 0 1 0 0,-1-1 0 0 0,1 1 0 0 0,-1 0 0 0 0,1 0-1 0 0,-1-1 1 0 0,0 1 0 0 0,1 0 0 0 0,-1 0-1 0 0,1 0 1 0 0,-1 0 0 0 0,1 0 0 0 0,-1-1-1 0 0,1 1 1 0 0,-1 0 0 0 0,1 0 0 0 0,-1 0-1 0 0,1 0 1 0 0,-1 0 0 0 0,1 1 0 0 0,-1-1-1 0 0,1 0 1 0 0,-1 0 1 0 0,19-3-81 0 0,-6-2 44 0 0,-11 4 33 0 0,0 0-1 0 0,1 0 1 0 0,-1 0-1 0 0,1 0 1 0 0,-1 0 0 0 0,1 1-1 0 0,-1-1 1 0 0,1 1-1 0 0,-1-1 1 0 0,1 1-1 0 0,1 0 5 0 0,4 0-31 0 0,-6 0 25 0 0,0 0 0 0 0,0-1 0 0 0,0 2-1 0 0,0-1 1 0 0,1 0 0 0 0,-1 0 0 0 0,0 1 0 0 0,0-1-1 0 0,0 1 1 0 0,1 0 6 0 0,13 8-49 0 0,-9-5 25 0 0,-1 0 1 0 0,1-1-1 0 0,7 3 24 0 0,-6-4-7 0 0,-6-2 6 0 0,-1 0 1 0 0,0 1 0 0 0,1-1-1 0 0,-1 0 1 0 0,0 1 0 0 0,0-1 0 0 0,0 1-1 0 0,1-1 1 0 0,-1 1 0 0 0,0 0-1 0 0,1 0 1 0 0,-2 0 0 0 0,1 0 0 0 0,0 0 0 0 0,-1 0-1 0 0,1 0 1 0 0,-1 0 0 0 0,1 0 0 0 0,-1 1-1 0 0,1-1 1 0 0,-1 0 0 0 0,0 0 0 0 0,0 0 0 0 0,3 7-10 0 0,10 3-38 0 0,-10-8 47 0 0,0 1-1 0 0,1 0 0 0 0,-1 0 0 0 0,-1 0 0 0 0,1 0 0 0 0,-1 0 0 0 0,1 1 0 0 0,-1-1 0 0 0,0 1 1 0 0,-1 0-1 0 0,1-1 0 0 0,-1 3 2 0 0,-1-5-4 0 0,0 0 0 0 0,1 0 0 0 0,-1 0 0 0 0,0-1 0 0 0,1 1 0 0 0,-1 0 0 0 0,1-1 0 0 0,0 1 0 0 0,-1 0 0 0 0,1-1 0 0 0,0 1 0 0 0,0-1 0 0 0,0 1 4 0 0,0 0 0 0 0,0-1 0 0 0,0 1 0 0 0,0-1 0 0 0,0 1-1 0 0,-1-1 1 0 0,1 1 0 0 0,-1 0 0 0 0,1 0 0 0 0,-1-1 0 0 0,1 1 0 0 0,-1 0 0 0 0,0 0 0 0 0,0 0-1 0 0,0 61 1 0 0,0-61 0 0 0,0-1 0 0 0,0 1 0 0 0,-1 0 0 0 0,1 0 0 0 0,-1-1 0 0 0,1 1 0 0 0,-1 0 0 0 0,0-1 0 0 0,1 1 0 0 0,-1 0 0 0 0,0-1 0 0 0,0 1 0 0 0,0-1 0 0 0,0 0 0 0 0,0 1 0 0 0,-1-1 0 0 0,1 0 0 0 0,0 0 0 0 0,-1 1 0 0 0,-11 14 0 0 0,8-5 4 0 0,4-9 2 0 0,0 0 1 0 0,0 0-1 0 0,0 1 0 0 0,0-1 0 0 0,-1 0 1 0 0,1 0-1 0 0,-1 0 0 0 0,1 0 1 0 0,-1 0-8 0 0,-11 11 12 0 0,-8 8 8 0 0,7-11 23 0 0,4-5-30 0 0,8-4-11 0 0,-1 0 1 0 0,1 0-1 0 0,0 0 0 0 0,0 1 1 0 0,0-1-1 0 0,0 1 1 0 0,0-1-1 0 0,0 1 0 0 0,0 0-1 0 0,0-1 4 0 0,1 0 0 0 0,0 1-1 0 0,0-1 0 0 0,0 0 0 0 0,0 0 0 0 0,0 0 0 0 0,-1 0 0 0 0,1 0 1 0 0,0 0-1 0 0,-1 0 0 0 0,1-1 0 0 0,-1 1 0 0 0,1-1 0 0 0,-1 1 1 0 0,1-1-1 0 0,-1 1 0 0 0,0-1 0 0 0,1 0 0 0 0,-1 1 0 0 0,1-1 1 0 0,-1 0-1 0 0,0 0 0 0 0,1 0-3 0 0,-6 0 15 0 0,1 1-1 0 0,0 1 1 0 0,0-1 0 0 0,0 1 0 0 0,0 0 0 0 0,0 1 0 0 0,0-1-1 0 0,1 1 1 0 0,-5 3-15 0 0,-3 1 13 0 0,-3-4-34 0 0,-2-3-43 0 0,2-1-13 0 0,7 1 1 0 0,0 0-83 0 0,5 0 27 0 0,-1 0-43 0 0,0 0-50 0 0,1 0-58 0 0,0 0-63 0 0,0 0-70 0 0,2 0 163 0 0,1 0-35 0 0,-2 0-381 0 0,0 0 97 0 0,2-1-48 0 0,-2 0-723 0 0,1-4-567 0 0,1-4-1076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38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0 223 6704 0 0,'13'0'149'0'0,"-10"0"23"0"0,-3 0 12 0 0,3 0-25 0 0,0 0-120 0 0,23 0-46 0 0,-20 0 40 0 0,-1 0 61 0 0,1 0 50 0 0,0 0 41 0 0,2 0 105 0 0,14 0 630 0 0,-13 0-560 0 0,-1 0-99 0 0,1 0-84 0 0,-9 1-154 0 0,1-1-1 0 0,-1 0 1 0 0,1 0 0 0 0,-1 0 0 0 0,1 0 0 0 0,-1 0-1 0 0,1 0 1 0 0,-1 0 0 0 0,1 0 0 0 0,-1 0 0 0 0,1-1-1 0 0,-1 1 1 0 0,1 0 0 0 0,-1 0 0 0 0,1 0 0 0 0,-1-1 0 0 0,0 1-1 0 0,1 0 1 0 0,-1 0 0 0 0,1-1 0 0 0,-1 1 0 0 0,1 0-1 0 0,-1-1 1 0 0,0 1 0 0 0,1-1 0 0 0,-1 1 0 0 0,0 0 0 0 0,0-1-1 0 0,1 1-22 0 0,7-8 441 0 0,-4 7-359 0 0,1 0 32 0 0,7 2 187 0 0,-8-1-177 0 0,1 0-1 0 0,-1 0 1 0 0,1 0-1 0 0,-1-1 1 0 0,1 1-1 0 0,-1-1 1 0 0,4-1-124 0 0,16-8 270 0 0,-14 7-12 0 0,-7 3-231 0 0,-1 0-1 0 0,1 0 1 0 0,0-1 0 0 0,-1 1 0 0 0,1-1 0 0 0,-1 1 0 0 0,1-1 0 0 0,-1 0 0 0 0,0 0 0 0 0,1 0 0 0 0,-1 0 0 0 0,0 0 0 0 0,1 0 0 0 0,-1-1 0 0 0,1 0-27 0 0,5-3 130 0 0,13-6-8 0 0,-13 7 12 0 0,-2 4-78 0 0,1-1-14 0 0,6-10 70 0 0,-9 6 16 0 0,-4-1-77 0 0,1 1-25 0 0,10 0-7 0 0,-11 4-19 0 0,0 1 0 0 0,1-1 0 0 0,-1 0 0 0 0,0 0 0 0 0,1 0 0 0 0,-1 1 0 0 0,0-1 0 0 0,0 0 0 0 0,0 0 0 0 0,0 0 0 0 0,0 0 0 0 0,0 1 0 0 0,0-1 0 0 0,0-1 0 0 0,0-27 88 0 0,0 26-14 0 0,-2 1-15 0 0,-9-9-32 0 0,7 6 63 0 0,4-2-59 0 0,-1 1-8 0 0,0 5-20 0 0,1 0 0 0 0,-1 0 1 0 0,0 0-1 0 0,0 0 0 0 0,1 1 1 0 0,-1-1-1 0 0,0 0 0 0 0,0 0 0 0 0,0 1 1 0 0,0-1-1 0 0,0 0 0 0 0,0 1 1 0 0,0-1-1 0 0,0 1 0 0 0,0 0 1 0 0,0-1-4 0 0,-11-5 27 0 0,7-5 47 0 0,-19-3-6 0 0,19 12-66 0 0,1 1 3 0 0,0 0 1 0 0,0 0 0 0 0,-1 0 0 0 0,1 1 0 0 0,0 0 0 0 0,-1-1-1 0 0,1 2 1 0 0,-1-1 0 0 0,-3 1-6 0 0,-8 0 12 0 0,9-2-12 0 0,5 1 0 0 0,0 0 0 0 0,0 0 0 0 0,-1 0 0 0 0,1 0 0 0 0,0 0 0 0 0,0 1 0 0 0,0-1 0 0 0,0 1 0 0 0,0-1 0 0 0,-1 1 0 0 0,-7 4 0 0 0,2 0 0 0 0,-1 1 0 0 0,0-1 0 0 0,1 2 0 0 0,0-1 0 0 0,-3 5 0 0 0,-3 1-1 0 0,9-8-1 0 0,1 1 0 0 0,-1-1 0 0 0,1 1 0 0 0,0 0 0 0 0,0 0 1 0 0,-1 2 1 0 0,0 4-34 0 0,4-9 31 0 0,0 0 0 0 0,0 1 0 0 0,0-1 0 0 0,-1 0 0 0 0,1 0 0 0 0,0 0 0 0 0,-1 0 0 0 0,0 0 1 0 0,0 0 2 0 0,1 0 0 0 0,-1-1 0 0 0,1 1 0 0 0,-1 0 0 0 0,1 0 0 0 0,0 0 0 0 0,0 0 0 0 0,0 0 0 0 0,0 1 0 0 0,0-1 0 0 0,0 0 0 0 0,1 0 0 0 0,-1 1 0 0 0,1-1 0 0 0,-1 1 0 0 0,-2 10 0 0 0,-3 0-1 0 0,5-12 2 0 0,0 0 1 0 0,0 1-1 0 0,0-1 1 0 0,1 1-1 0 0,-1-1 0 0 0,1 1 1 0 0,-1-1-1 0 0,1 1 0 0 0,-1-1 1 0 0,1 1-1 0 0,0-1 1 0 0,0 1-1 0 0,0 0-1 0 0,0-1 10 0 0,0 1 0 0 0,0 0 0 0 0,-1-1 0 0 0,1 1 1 0 0,0-1-1 0 0,-1 1 0 0 0,1 0 0 0 0,-1-1 0 0 0,0 1 0 0 0,1-1 0 0 0,-1 1 1 0 0,0-1-1 0 0,-1 1-10 0 0,1 0 12 0 0,0 0 1 0 0,0-1-1 0 0,1 1 1 0 0,-1 0-1 0 0,0 0 1 0 0,0-1-1 0 0,1 1 1 0 0,-1 0-1 0 0,1 0 1 0 0,0 0-1 0 0,-1 0 1 0 0,1 0 0 0 0,0 2-13 0 0,0 8 44 0 0,0 3 35 0 0,0 2 38 0 0,0-1 43 0 0,0-14-144 0 0,0-1 0 0 0,0 1 1 0 0,1 0-1 0 0,-1-1 1 0 0,1 1-1 0 0,-1 0 1 0 0,1-1-1 0 0,-1 1 1 0 0,1-1-1 0 0,0 1 1 0 0,-1-1-1 0 0,1 1 1 0 0,0-1-1 0 0,0 1-16 0 0,4 6 72 0 0,0 3 31 0 0,-5-10-93 0 0,1 0 1 0 0,-1 0-1 0 0,0 0 0 0 0,1 0 1 0 0,-1 0-1 0 0,1 0 0 0 0,0 0 1 0 0,-1 0-1 0 0,1 0 1 0 0,0 0-1 0 0,-1 0 0 0 0,1 0 1 0 0,0 0-1 0 0,0 0 0 0 0,0-1 1 0 0,0 1-1 0 0,0 0 1 0 0,1 0-11 0 0,11 4 144 0 0,-8 5-4 0 0,3-4-43 0 0,9 2 8 0 0,-13-6-71 0 0,10 2 61 0 0,0-4-35 0 0,3 1 2 0 0,-2 5-6 0 0,-12-4-45 0 0,1-1 0 0 0,-1 0-1 0 0,0 0 1 0 0,1 0 0 0 0,-1-1 0 0 0,1 1 0 0 0,-1-1-1 0 0,2 1-10 0 0,21-1 77 0 0,-5 0-39 0 0,11 0-25 0 0,-29 0-10 0 0,0-1 0 0 0,1 1 0 0 0,-1 0-1 0 0,0-1 1 0 0,0 1 0 0 0,0-1-1 0 0,2-1-2 0 0,-1 1-21 0 0,0-1-36 0 0,-1 0-30 0 0,1 1-43 0 0,0 0-51 0 0,0-1-59 0 0,-1 2-6 0 0,0-1-42 0 0,0 1-39 0 0,0-1-35 0 0,2 1-238 0 0,0 0-59 0 0,0 0-45 0 0,-1 0-33 0 0,-4 0 732 0 0,13 0-2060 0 0,6 0-1180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43.5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16 159 7512 0 0,'0'0'166'0'0,"0"0"29"0"0,0 0 13 0 0,0 2-29 0 0,0-1-177 0 0,0 0 1 0 0,0 0-1 0 0,0-1 0 0 0,0 1 1 0 0,0 0-1 0 0,0-1 1 0 0,0 1-1 0 0,0 0 0 0 0,1-1 1 0 0,-1 1-1 0 0,0 0 1 0 0,0-1-1 0 0,1 1 0 0 0,-1-1 1 0 0,1 1-3 0 0,0 0 89 0 0,0-1-70 0 0,0 0-60 0 0,0 0-72 0 0,1 0 50 0 0,-1 0 84 0 0,0 0 56 0 0,1 0 68 0 0,-1 1 40 0 0,0 0 66 0 0,1 0 75 0 0,-1 0 83 0 0,0 0-341 0 0,2 2 49 0 0,4 2 60 0 0,-3-3-65 0 0,-1-1 31 0 0,1 0 61 0 0,1-1 76 0 0,0 0 90 0 0,-1 0-53 0 0,1 0-17 0 0,0 0-56 0 0,-1 0-48 0 0,1 1-41 0 0,1-1 4 0 0,0 1-50 0 0,11 5 125 0 0,-11 0-76 0 0,-3-4 67 0 0,1-1-101 0 0,-1-1-63 0 0,3 0-33 0 0,-4-1 44 0 0,36 1 505 0 0,-25 0-408 0 0,-1 0-35 0 0,-1-1-24 0 0,2-6 4 0 0,-1 1 5 0 0,0 4-2 0 0,-10 2-122 0 0,1 1 48 0 0,2-1 94 0 0,8-1 303 0 0,-9 0-333 0 0,0 0-39 0 0,0-1-27 0 0,-1 0 46 0 0,22-10 65 0 0,-10-1-135 0 0,-1 0 64 0 0,-10 10-8 0 0,-1 2-39 0 0,5 2-10 0 0,-8-1-13 0 0,0 0-11 0 0,0 0 1 0 0,1 0 0 0 0,-1 0 0 0 0,0 0 0 0 0,0 0 0 0 0,0 0 0 0 0,0 0 0 0 0,0 0 0 0 0,0 0 0 0 0,0 0 0 0 0,0 0 0 0 0,0 0 0 0 0,0 0 0 0 0,1 0 0 0 0,-1 0-1 0 0,0 0 1 0 0,0 0 0 0 0,0 0 0 0 0,0 0 0 0 0,0 0 0 0 0,0 0 0 0 0,0 0 0 0 0,0 0 0 0 0,0 0 0 0 0,0 0 0 0 0,0 0 0 0 0,1 0 0 0 0,-1 0 0 0 0,0 0 0 0 0,0 0 0 0 0,0 0-1 0 0,0-1 1 0 0,0 1 0 0 0,0 0 0 0 0,0 0 0 0 0,0 0 0 0 0,0 0 0 0 0,0 0 0 0 0,0 0 0 0 0,0 0 0 0 0,0 0 0 0 0,0 0 0 0 0,0 0 0 0 0,0 0 0 0 0,0-1 0 0 0,0 1-1 0 0,0 0 1 0 0,0 0 0 0 0,0 0 0 0 0,0 0 0 0 0,0 0 0 0 0,0 0 0 0 0,0 0 0 0 0,0 0 0 0 0,0 0 0 0 0,0 0 0 0 0,0-1-1 0 0,-1-18 11 0 0,1 17-11 0 0,14-21 0 0 0,-11 7 0 0 0,-3 0 10 0 0,0 3 49 0 0,0 8 16 0 0,-3-8-59 0 0,2 11-16 0 0,1 1 0 0 0,-1 0 0 0 0,0 0 0 0 0,0 0 0 0 0,0 0 0 0 0,0 0 0 0 0,0 0 0 0 0,0 0 0 0 0,0 0 0 0 0,0 0 0 0 0,0 1 0 0 0,-1-2 0 0 0,-14-3 12 0 0,-2-4 59 0 0,7 5-36 0 0,2 3-20 0 0,0 2 1 0 0,8-1-14 0 0,1 0 0 0 0,-1 0 0 0 0,1 0 0 0 0,-1 0 0 0 0,1 0 0 0 0,-1 0 0 0 0,1 0 0 0 0,-1 0 0 0 0,1 0 0 0 0,-1 0 0 0 0,1 0 0 0 0,-1 0 0 0 0,1 0 0 0 0,-1 1 0 0 0,1-1 0 0 0,-1 0 0 0 0,1 0 0 0 0,-1 1 0 0 0,1-1 0 0 0,0 0 0 0 0,-1 1 0 0 0,1-1 0 0 0,0 0 0 0 0,-1 1 0 0 0,1-1 0 0 0,0 0 0 0 0,-1 1 0 0 0,1-1 0 0 0,0 1-2 0 0,-8 6 8 0 0,-6-6-11 0 0,11-1-14 0 0,0 0 1 0 0,0 0-1 0 0,0 1 1 0 0,0-1-1 0 0,0 1 1 0 0,0-1-1 0 0,0 1 0 0 0,-1 0 17 0 0,-12 13-59 0 0,0-1 47 0 0,-7-4 11 0 0,22-9 1 0 0,-1 0-1 0 0,1 1 0 0 0,0-1 0 0 0,0 0 1 0 0,0 1-1 0 0,-1-1 0 0 0,1 1 1 0 0,0 0-1 0 0,0-1 0 0 0,0 1 0 0 0,0 0 1 0 0,0 0-1 0 0,0 0 1 0 0,-10 16-44 0 0,11-16 44 0 0,-1 0-1 0 0,1 0 0 0 0,-1-1 1 0 0,1 1-1 0 0,-1 0 1 0 0,0 0-1 0 0,1-1 1 0 0,-1 1-1 0 0,0 0 0 0 0,1-1 1 0 0,-1 1-1 0 0,0-1 1 0 0,0 1-1 0 0,0-1 1 0 0,0 1-1 0 0,1-1 0 0 0,-1 1 1 0 0,0-1-1 0 0,0 0 1 0 0,-16 9 1 0 0,8-2-1 0 0,1 0 0 0 0,1 0 0 0 0,-3 2 0 0 0,-1 3 0 0 0,8-8-7 0 0,0-1 0 0 0,1 1 0 0 0,-1 0 0 0 0,1 0 0 0 0,0 1 0 0 0,0-1 0 0 0,0 0 0 0 0,0 2 7 0 0,-9 17-8 0 0,9-20 8 0 0,0 1 0 0 0,0-1 0 0 0,0 1 0 0 0,1 0 0 0 0,-1 0 0 0 0,1 0 0 0 0,0 0 0 0 0,0 0 0 0 0,-3 9 0 0 0,-6 8 0 0 0,4 5 14 0 0,0-13 23 0 0,5-12-34 0 0,0 1 0 0 0,0-1-1 0 0,1 1 1 0 0,-1-1-1 0 0,0 1 1 0 0,1-1-1 0 0,-1 1 1 0 0,1 0 0 0 0,0-1-1 0 0,-1 1 1 0 0,1 0-1 0 0,0-1 1 0 0,0 1 0 0 0,0 0-3 0 0,1 6 11 0 0,0 0 0 0 0,0 0 0 0 0,1 0 0 0 0,0 0 0 0 0,3 7-11 0 0,-4-12 4 0 0,3 8 26 0 0,1 1-1 0 0,0-1 0 0 0,1 3-29 0 0,-5-12 2 0 0,3 3 13 0 0,0 0 1 0 0,0 0 0 0 0,0 0-1 0 0,1 0 1 0 0,-1-1-1 0 0,3 2-15 0 0,6 6 64 0 0,2 2-10 0 0,-11-12-48 0 0,0 0 0 0 0,0 1 1 0 0,0-1-1 0 0,0-1 1 0 0,0 1-1 0 0,0-1 0 0 0,3 1-6 0 0,9 3 51 0 0,57 22 67 0 0,-69-26-106 0 0,-1 0 1 0 0,1-1-1 0 0,0 1 0 0 0,-1-1 1 0 0,1 1-1 0 0,-1-1 0 0 0,1 0 1 0 0,0-1-1 0 0,1 1-12 0 0,5-1 27 0 0,13 1 51 0 0,1 0-12 0 0,-22 0-61 0 0,-1 0 0 0 0,1 0 0 0 0,0 0 0 0 0,-1 0 0 0 0,1-1 0 0 0,0 1 0 0 0,-1 0 0 0 0,1-1 0 0 0,0 0 0 0 0,-1 1 0 0 0,1-1 0 0 0,-1 0 0 0 0,1 0 0 0 0,-1 0-5 0 0,12-5 13 0 0,4 5 14 0 0,-15 1-23 0 0,0 0-1 0 0,1 0 1 0 0,-1 0 0 0 0,1 0-1 0 0,-1 0 1 0 0,0-1 0 0 0,1 1 0 0 0,-1-1-1 0 0,0 0 1 0 0,3 0-4 0 0,1-3 12 0 0,6-3-53 0 0,2 5-113 0 0,-2-1-59 0 0,7-7-308 0 0,-4 7-28 0 0</inkml:trace>
  <inkml:trace contextRef="#ctx0" brushRef="#br0" timeOffset="422.59">615 64 5344 0 0,'0'0'157'0'0,"0"0"-43"0"0,0 0-11 0 0,0 0 73 0 0,0 0 35 0 0,3 3 253 0 0,8 7 15 0 0,-9-7-147 0 0,0 0-113 0 0,-2-1-71 0 0,0 1-68 0 0,0 0-26 0 0,1-1 65 0 0,5 3 189 0 0,-5-5-289 0 0,-1 0 1 0 0,1 0 0 0 0,-1 0 0 0 0,1 1 0 0 0,-1-1 0 0 0,0 0 0 0 0,1 1 0 0 0,-1-1-1 0 0,0 0 1 0 0,1 1 0 0 0,-1-1 0 0 0,0 1 0 0 0,1-1 0 0 0,-1 0 0 0 0,0 1 0 0 0,0-1-1 0 0,1 1 1 0 0,-1-1 0 0 0,0 1 0 0 0,0-1 0 0 0,0 1 0 0 0,0-1 0 0 0,0 1 0 0 0,0-1 0 0 0,0 1-1 0 0,0-1 1 0 0,0 1 0 0 0,0-1 0 0 0,0 1 0 0 0,0-1 0 0 0,0 1 0 0 0,0-1-20 0 0,2 12 340 0 0,4 0 81 0 0,-2-5-156 0 0,-2-1-61 0 0,0 5 222 0 0,-3 1 46 0 0,1 1 5 0 0,0-4-187 0 0,1-2-75 0 0,1-1-35 0 0,3 2 8 0 0,1 2 78 0 0,-4 6 62 0 0,-2 13 199 0 0,0 57 825 0 0,0-49-741 0 0,0-4-6 0 0,0-2 86 0 0,0-29-490 0 0,-2 1 175 0 0,-9 8 320 0 0,9-9 28 0 0,2-2-318 0 0,0 0-230 0 0,0 14-508 0 0,0-12-23 0 0,0-2 151 0 0,0 0 113 0 0,0 0 61 0 0,0 0 66 0 0,0 0 97 0 0,0-2 26 0 0,2-9-32 0 0,3 2-52 0 0,-4 7-65 0 0,0 0 0 0 0,0 1-1 0 0,0-1 1 0 0,0 0 0 0 0,0 0-1 0 0,-1 0 1 0 0,1 1 0 0 0,-1-1-1 0 0,1 0 1 0 0,-1 0 0 0 0,0 0-1 0 0,0-1-9 0 0,1 1 7 0 0,-1 0 0 0 0,0 1 0 0 0,0-1 0 0 0,0 1 0 0 0,1-1-1 0 0,-1 0 1 0 0,1 1 0 0 0,0-1 0 0 0,-1 1 0 0 0,1-1 0 0 0,0 1-1 0 0,0-1 1 0 0,0 1 0 0 0,0-1-7 0 0,4-6 22 0 0,8-24-10 0 0,-10 25-5 0 0,-1 0 0 0 0,1 1 0 0 0,0-1 0 0 0,1 1 0 0 0,0 0 0 0 0,0 0-1 0 0,0 0 1 0 0,0 1 0 0 0,2-1-7 0 0,-5 4 1 0 0,1 0-1 0 0,0 0 0 0 0,-1 0 0 0 0,0 0 0 0 0,1-1 0 0 0,-1 1 0 0 0,0 0 0 0 0,0-1 0 0 0,0 1 1 0 0,0 0-1 0 0,-1-1 0 0 0,1 1 0 0 0,-1-1 0 0 0,1 1 4 0 0,-1-1 0 0 0,1 1 0 0 0,0-1 0 0 0,0 1 0 0 0,0-1 0 0 0,0 1 0 0 0,0 0 0 0 0,0 0 0 0 0,1 0 0 0 0,-1-1 0 0 0,1 1 0 0 0,-1 1 0 0 0,1-2-4 0 0,9-9 10 0 0,-8 9-9 0 0,0-1 1 0 0,0 1-1 0 0,0-1 0 0 0,1 1 0 0 0,-1 0 0 0 0,1 1 0 0 0,0-1 0 0 0,-1 1 0 0 0,1-1 0 0 0,1 1-1 0 0,21-3 43 0 0,-2-8-39 0 0,5-2-71 0 0,-28 15 62 0 0,1-1-1 0 0,-1 1 0 0 0,1-1 1 0 0,-1 1-1 0 0,1 0 0 0 0,0 0 1 0 0,-1 0-1 0 0,1 0 0 0 0,-1 0 1 0 0,1 0-1 0 0,0 0 0 0 0,-1 0 1 0 0,1 1-1 0 0,-1-1 0 0 0,1 1 1 0 0,-1-1-1 0 0,2 1 6 0 0,60 31-132 0 0,-56-28 119 0 0,0 1 0 0 0,-1 1 1 0 0,0-1-1 0 0,0 1 0 0 0,0 0 0 0 0,2 4 13 0 0,9 8 2 0 0,-14-14-2 0 0,0 0 0 0 0,0-1 0 0 0,0 1 0 0 0,-1 0 0 0 0,1 1 0 0 0,-1 0 0 0 0,11 16 0 0 0,-4 1 0 0 0,0 1 0 0 0,-5-15 0 0 0,8 18 0 0 0,-8-15 0 0 0,-2-8 0 0 0,-1 0 0 0 0,0 0 0 0 0,0 0 0 0 0,0 0 0 0 0,0 0 0 0 0,0 1 0 0 0,-1-1 0 0 0,1 0 0 0 0,-1 3 0 0 0,0-4 3 0 0,0-1-1 0 0,0 1 1 0 0,1 0-1 0 0,-1 0 1 0 0,1-1-1 0 0,-1 1 1 0 0,1 0-1 0 0,-1 0 1 0 0,1-1-1 0 0,0 1 0 0 0,0-1 1 0 0,0 1-1 0 0,0-1-2 0 0,0 1 3 0 0,0-1-1 0 0,0 1 1 0 0,0 0-1 0 0,-1-1 1 0 0,1 1-1 0 0,0 0 1 0 0,-1-1-1 0 0,1 1 1 0 0,-1 0-1 0 0,0 0 0 0 0,1-1 1 0 0,-1 1-1 0 0,0 0-2 0 0,0 5-61 0 0,0 0 47 0 0,0 25 151 0 0,0-23-185 0 0,0-4-17 0 0,0 0-36 0 0,0 2-115 0 0,0 0-99 0 0,0 1-114 0 0,0-4 166 0 0,0 0-35 0 0,0 12-325 0 0</inkml:trace>
  <inkml:trace contextRef="#ctx0" brushRef="#br0" timeOffset="1017.49">1767 222 7968 0 0,'0'-3'233'0'0,"0"3"-218"0"0,0-1 0 0 0,0 0 0 0 0,0 1 0 0 0,0-1 0 0 0,0 0 0 0 0,0 0 0 0 0,0 1 0 0 0,-1-1-1 0 0,1 1 1 0 0,0-1 0 0 0,0 0 0 0 0,-1 1 0 0 0,1-1 0 0 0,0 0 0 0 0,-1 1-15 0 0,-4-3 41 0 0,0 1-35 0 0,0-5-7 0 0,1 2 9 0 0,-3 3 38 0 0,5 2 40 0 0,2-2 95 0 0,-1-1-131 0 0,0 0 34 0 0,-5-1 174 0 0,-2 1 94 0 0,-2 2 62 0 0,-20 0 658 0 0,20 1-746 0 0,1 1-40 0 0,-2-1-14 0 0,2 1-114 0 0,2-2-67 0 0,5 1-64 0 0,-1 0-1 0 0,1 0 1 0 0,0 0 0 0 0,0 0-1 0 0,0 0 1 0 0,0 1-1 0 0,0-1 1 0 0,-1 1-1 0 0,1-1 1 0 0,-1 1-27 0 0,-44 26 456 0 0,46-27-430 0 0,-1 1 0 0 0,1-1 0 0 0,0 0 0 0 0,-1 1 0 0 0,1-1 0 0 0,-1 0 0 0 0,1 0 1 0 0,0 0-1 0 0,-1 0 0 0 0,0 0-26 0 0,-16 3 287 0 0,4 3-122 0 0,-26 19 289 0 0,29-17-361 0 0,2 0-52 0 0,1 2 46 0 0,0 1 0 0 0,0 0 0 0 0,-5 10-87 0 0,0 0 82 0 0,-1 6 12 0 0,3 13-12 0 0,7-26-51 0 0,2 1-2 0 0,1-1 1 0 0,0 1-1 0 0,1 0 1 0 0,1 9-30 0 0,0 1 20 0 0,-1-13 22 0 0,-1-8-10 0 0,1 0 0 0 0,0 0-1 0 0,0 0 1 0 0,1 0 0 0 0,-1-1-1 0 0,1 1 1 0 0,1 3-32 0 0,10 15 247 0 0,-4-10-152 0 0,13 18 232 0 0,-11-20-262 0 0,1-1-57 0 0,24 12-38 0 0,9 5-28 0 0,-22-15 64 0 0,18 0 73 0 0,-12-4 4 0 0,-12-3-19 0 0,5-5-42 0 0,-8 1-20 0 0,15 1 17 0 0,-16 0 2 0 0,-1-1 0 0 0,1 0 0 0 0,0-1 1 0 0,0 0-1 0 0,8-2-21 0 0,-4-4 19 0 0,5-2 39 0 0,-12 7-28 0 0,0-2-52 0 0,2 1-36 0 0,-2 0-57 0 0,0-1 0 0 0,0 0 1 0 0,0 0-1 0 0,0-1 115 0 0,-5 3-10 0 0,0-1-81 0 0,-1 0-84 0 0,1 0-88 0 0,-1 0-88 0 0,0 0-92 0 0,0 0-94 0 0,-1 0-96 0 0,0 1 171 0 0,0 0-41 0 0,0 0-44 0 0,0 0-42 0 0,4-4-1031 0 0,2-2-912 0 0,-6 6 1891 0 0</inkml:trace>
  <inkml:trace contextRef="#ctx0" brushRef="#br0" timeOffset="1629.25">2083 443 6688 0 0,'0'0'197'0'0,"2"0"-16"0"0,11 0-143 0 0,-3 0-20 0 0,-4 2 46 0 0,-3 0-23 0 0,5 2 141 0 0,-2-3 49 0 0,-5-1-203 0 0,-1 0 0 0 0,1 0 0 0 0,0 0 1 0 0,-1-1-1 0 0,1 1 0 0 0,0 0 0 0 0,0 0 0 0 0,-1-1 0 0 0,1 1 0 0 0,-1 0 0 0 0,1-1 1 0 0,0 1-1 0 0,-1-1 0 0 0,1 1 0 0 0,-1-1 0 0 0,1 1 0 0 0,-1-1 0 0 0,1 0-28 0 0,-1 1 10 0 0,0 0 0 0 0,0 0 0 0 0,0 0 0 0 0,0 0-1 0 0,0 0 1 0 0,0 0 0 0 0,0 0 0 0 0,1-1-1 0 0,-1 1 1 0 0,0 0 0 0 0,0 0 0 0 0,0 0 0 0 0,0 0-1 0 0,0 0 1 0 0,0 0 0 0 0,0 0 0 0 0,0 0-1 0 0,0 0 1 0 0,1 0 0 0 0,-1 0 0 0 0,0 0 0 0 0,0 0-1 0 0,0 0 1 0 0,0 0 0 0 0,0-1 0 0 0,0 1-1 0 0,1 0 1 0 0,-1 0 0 0 0,0 0 0 0 0,0 0 0 0 0,0 0-1 0 0,0 0 1 0 0,0 1 0 0 0,0-1 0 0 0,0 0-1 0 0,1 0 1 0 0,-1 0 0 0 0,0 0 0 0 0,0 0 0 0 0,0 0-1 0 0,0 0 1 0 0,0 0 0 0 0,0 0 0 0 0,0 0-1 0 0,0 0 1 0 0,1 0 0 0 0,-1 0 0 0 0,0 0-1 0 0,0 0 1 0 0,0 1 0 0 0,0-1 0 0 0,0 0 0 0 0,0 0-1 0 0,0 0 1 0 0,0 0 0 0 0,0 0 0 0 0,0 0-10 0 0,7 5 302 0 0,3 0 68 0 0,4-1 99 0 0,-10-4-325 0 0,-1 1 0 0 0,1 0-1 0 0,0-1 1 0 0,0 0 0 0 0,0 0 0 0 0,-1 0 0 0 0,1-1 0 0 0,1 1-144 0 0,6-4 374 0 0,-3-1-147 0 0,4-1 137 0 0,-1 4-69 0 0,0 2-31 0 0,-2 0-74 0 0,-1 0-61 0 0,9 0 116 0 0,-3-2-8 0 0,-1-5 5 0 0,-1 2-33 0 0,-1 3-21 0 0,-7 2-109 0 0,7 0 92 0 0,-9 0-147 0 0,-1 0 1 0 0,1 0-1 0 0,0-1 1 0 0,-1 1 0 0 0,1 0-1 0 0,-1-1 1 0 0,1 1 0 0 0,-1-1-1 0 0,1 0 1 0 0,-1 1-1 0 0,1-1 1 0 0,-1 0-25 0 0,6-4 134 0 0,1-2 51 0 0,-1 1-86 0 0,7-2 107 0 0,7-5 129 0 0,-19 10-180 0 0,0 1-53 0 0,-2-1-33 0 0,0 0-34 0 0,0 1-17 0 0,1 0 29 0 0,4 0 6 0 0,0 2-8 0 0,1-4 39 0 0,-5 3-76 0 0,0 0 1 0 0,1-1-1 0 0,-1 1 1 0 0,0-1-1 0 0,0 1 1 0 0,0-1-1 0 0,0 1 1 0 0,-1-1-1 0 0,1 0 1 0 0,0 1-1 0 0,-1-1 1 0 0,1 0-1 0 0,-1 0 1 0 0,1 1 0 0 0,-1-2-9 0 0,0 0 64 0 0,0 3 0 0 0,0 0 0 0 0,0-2 5 0 0,0 0-64 0 0,0-3 49 0 0,-1-12 132 0 0,-1 12-149 0 0,-8-8 54 0 0,6 7-9 0 0,3-1-53 0 0,1 1-7 0 0,-9-5 32 0 0,2 4 10 0 0,-6-6-54 0 0,-11-11-10 0 0,21 21 0 0 0,-2 1 0 0 0,-11-1 0 0 0,1 1 0 0 0,6-3 0 0 0,8 4 0 0 0,0 0 0 0 0,-1 0 0 0 0,1 0 0 0 0,-1 0 0 0 0,1 1 0 0 0,-1-1 0 0 0,1 0 0 0 0,-1 1 0 0 0,1-1 0 0 0,-1 1 0 0 0,0 0 0 0 0,1 0 0 0 0,-1-1 0 0 0,0 1 0 0 0,-5 0 0 0 0,5 0 6 0 0,0 0-1 0 0,-1 0 0 0 0,1 0 1 0 0,0 0-1 0 0,0 0 0 0 0,0 0 1 0 0,0 1-1 0 0,0-1 0 0 0,-1 1 1 0 0,0 0-6 0 0,-5 4 9 0 0,7-4-9 0 0,0 0 0 0 0,-1 0 0 0 0,1 0 0 0 0,-1-1 0 0 0,1 1 1 0 0,-1 0-1 0 0,1-1 0 0 0,-1 1 0 0 0,0-1 0 0 0,1 0 0 0 0,-1 1 0 0 0,0-1 0 0 0,1 0 0 0 0,-1 0 0 0 0,0 0 3 0 0,1 0-1 0 0,-1 1 0 0 0,0-1 1 0 0,1 0-1 0 0,-1 1 0 0 0,0-1 1 0 0,1 1-1 0 0,-1-1 0 0 0,1 1 1 0 0,-1 0-1 0 0,1-1 0 0 0,-1 1 1 0 0,1 0-1 0 0,-1 0-2 0 0,-6 4 21 0 0,-34 11-10 0 0,35-14-11 0 0,1-1 0 0 0,0 2 0 0 0,-1-1 0 0 0,1 1 0 0 0,0 0 0 0 0,0 0 0 0 0,1 0 0 0 0,-1 1 0 0 0,1 0-1 0 0,-3 2 1 0 0,0 2 0 0 0,3-4 0 0 0,1 1 0 0 0,-1 0 0 0 0,1 0 0 0 0,-2 2 0 0 0,-9 17 0 0 0,-1-13 12 0 0,15-10-8 0 0,-1 1 0 0 0,1-1 0 0 0,0 1-1 0 0,0-1 1 0 0,0 1 0 0 0,1 0-1 0 0,-1-1 1 0 0,0 1 0 0 0,1 0 0 0 0,-1 0-1 0 0,1 0-3 0 0,-9 20 30 0 0,-1-1 21 0 0,7-12-39 0 0,-1-1 1 0 0,2 0-1 0 0,-1 1 1 0 0,1 0-1 0 0,0 0-12 0 0,-1 31 88 0 0,3-25-48 0 0,0-4 0 0 0,0 0 0 0 0,0 0-1 0 0,1 0 1 0 0,1 6-40 0 0,0-8 30 0 0,0-1 0 0 0,0 0-1 0 0,1 0 1 0 0,0 1 0 0 0,1-1-1 0 0,0-1 1 0 0,0 1 0 0 0,0-1-1 0 0,1 1 1 0 0,0-1 0 0 0,2 1-30 0 0,0 0 59 0 0,-2-4-5 0 0,-1 1 1 0 0,1-1 0 0 0,0 0 0 0 0,3 2-55 0 0,18 13 152 0 0,-5 4-8 0 0,-19-22-134 0 0,0 0 0 0 0,0 0 0 0 0,0 0 0 0 0,0-1 0 0 0,0 1-1 0 0,0-1 1 0 0,0 1 0 0 0,1-1-10 0 0,7 2 32 0 0,-1 1 3 0 0,-1 0 0 0 0,0 1-1 0 0,0-1 1 0 0,5 4-35 0 0,-5-2 44 0 0,1 0 1 0 0,-1-1-1 0 0,1-1 0 0 0,6 2-44 0 0,16 1 235 0 0,-14-2-95 0 0,-11-2-67 0 0,1 0 0 0 0,0 0 0 0 0,-1-1 0 0 0,1 0 0 0 0,0-1 0 0 0,0 1-73 0 0,43-1 439 0 0,26 0 106 0 0,-69-1-493 0 0,-1 1 0 0 0,1-1 0 0 0,0 0-1 0 0,-1-1 1 0 0,1 0 0 0 0,-1 0-52 0 0,11-2 87 0 0,12-2 75 0 0,-8-4-2 0 0,-8 6-85 0 0,-9 3-54 0 0,0 0 0 0 0,0 0 1 0 0,-1-1-1 0 0,1 1 0 0 0,0-1 0 0 0,0 0 0 0 0,-1 0 0 0 0,1-1-21 0 0,18-6 53 0 0,1 0 26 0 0,6-7-1 0 0,-25 10-43 0 0,-4 5-33 0 0,1 1-1 0 0,-1-1 1 0 0,0 1-1 0 0,0-1 0 0 0,1 1 1 0 0,-1 0-1 0 0,0-1 0 0 0,1 1 1 0 0,-1 0-1 0 0,0-1 1 0 0,1 1-1 0 0,-1 0 0 0 0,1-1 1 0 0,-1 1-1 0 0,1 0 1 0 0,-1 0-1 0 0,0-1 0 0 0,1 1 1 0 0,-1 0-1 0 0,1 0 0 0 0,-1 0 1 0 0,1 0-1 0 0,-1 0 1 0 0,1 0-1 0 0,-1 0 0 0 0,1-1 1 0 0,-1 2-1 0 0,1-1 0 0 0,-1 0 1 0 0,1 0-1 0 0,-1 0 1 0 0,1 0-2 0 0,0 0 3 0 0,0 0 1 0 0,0 0 0 0 0,0 0 0 0 0,-1 0 0 0 0,1 0 0 0 0,0 0-1 0 0,0 0 1 0 0,0 0 0 0 0,0-1 0 0 0,0 1 0 0 0,-1 0-1 0 0,1 0 1 0 0,0-1 0 0 0,0 0-4 0 0,0 1 0 0 0,-1-1 0 0 0,0 1 0 0 0,1-1 0 0 0,-1 0 0 0 0,0 1-1 0 0,0-1 1 0 0,1 0 0 0 0,-1 1 0 0 0,0-1 0 0 0,0 0 0 0 0,0 1 0 0 0,0-1 0 0 0,0 0 0 0 0,0 1 0 0 0,0-1 0 0 0,0 1 0 0 0,0-5-192 0 0,0 2 52 0 0,0-3-175 0 0,0 4 139 0 0,0-1-663 0 0,0 3 640 0 0,0 0 30 0 0,0 0-12 0 0,0 0-48 0 0,0 0-8 0 0,0 0-50 0 0,0 0-56 0 0,0 0-64 0 0,0 0-67 0 0,0 0-65 0 0,0 0-56 0 0,0 0-49 0 0,0 0-184 0 0,0 0-49 0 0,0 0-223 0 0,0 0-602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41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381 63 7424 0 0,'0'0'166'0'0,"0"0"29"0"0,0 0 12 0 0,-3-2-34 0 0,-10-11-138 0 0,4 3-19 0 0,5 4 41 0 0,1-1 79 0 0,0 2 56 0 0,3 5-169 0 0,0-1 0 0 0,-1 1-1 0 0,1-1 1 0 0,-1 1 0 0 0,1 0-1 0 0,-1-1 1 0 0,1 1 0 0 0,-1 0-1 0 0,1 0 1 0 0,-1-1 0 0 0,1 1-1 0 0,-1 0 1 0 0,0 0-1 0 0,1 0 1 0 0,-1 0 0 0 0,1 0-1 0 0,-1 0 1 0 0,1 0 0 0 0,-1 0-1 0 0,0 0 1 0 0,1 0 0 0 0,-1 0-1 0 0,0 0-22 0 0,1 0 29 0 0,-1 0-1 0 0,0 0 1 0 0,1 0-1 0 0,-1 0 0 0 0,0 0 1 0 0,1 0-1 0 0,-1 0 1 0 0,0 0-1 0 0,1-1 0 0 0,-1 1 1 0 0,0 0-1 0 0,1 0 1 0 0,-1-1-1 0 0,0 1 1 0 0,1 0-1 0 0,-1-1 0 0 0,1 1 1 0 0,-1 0-1 0 0,1-1 1 0 0,-1 1-1 0 0,1-1 0 0 0,-1 1 1 0 0,1-1-1 0 0,-1 0 1 0 0,1 1-1 0 0,0-1-28 0 0,-1 1 26 0 0,1-1 0 0 0,-1 0 0 0 0,1 1 0 0 0,0-1 0 0 0,-1 1-1 0 0,1-1 1 0 0,-1 1 0 0 0,1 0 0 0 0,-1-1 0 0 0,0 1 0 0 0,1-1 0 0 0,-1 1 0 0 0,1 0 0 0 0,-1-1-1 0 0,0 1 1 0 0,1 0 0 0 0,-1 0 0 0 0,0 0 0 0 0,1-1 0 0 0,-1 1 0 0 0,0 0 0 0 0,1 0 0 0 0,-1 0 0 0 0,0 0-1 0 0,1 0 1 0 0,-1 0-26 0 0,-28 0 751 0 0,10 0-333 0 0,4 0-181 0 0,7 0-171 0 0,0 0-42 0 0,6 0-13 0 0,0 1 1 0 0,1-1-1 0 0,-1 0 0 0 0,0 0 0 0 0,0 1 0 0 0,1-1 1 0 0,-1 1-1 0 0,0 0 0 0 0,1-1 0 0 0,-1 1 0 0 0,0 0 1 0 0,1 0-1 0 0,-1 0-11 0 0,1 0 10 0 0,-1 0 0 0 0,1 0 1 0 0,-1 0-1 0 0,0 0 1 0 0,1-1-1 0 0,-1 1 0 0 0,0-1 1 0 0,1 1-1 0 0,-1-1 0 0 0,0 1 1 0 0,0-1-1 0 0,1 0 0 0 0,-1 0-10 0 0,0 0 9 0 0,0 0 0 0 0,1 0 0 0 0,-1 1-1 0 0,0-1 1 0 0,1 0 0 0 0,-1 1 0 0 0,0 0-1 0 0,1-1 1 0 0,-1 1 0 0 0,1 0 0 0 0,-1-1 0 0 0,1 1-1 0 0,0 0 1 0 0,-1 0-9 0 0,-6 4 39 0 0,-2 0 11 0 0,7-4-46 0 0,1 0 1 0 0,0 0-1 0 0,0 0 1 0 0,-1 1-1 0 0,1-1 1 0 0,0 0-1 0 0,0 1 1 0 0,0 0-1 0 0,0 0-4 0 0,1-1 6 0 0,-1 1 0 0 0,0 0-1 0 0,0-1 1 0 0,0 1-1 0 0,0-1 1 0 0,-1 0 0 0 0,1 0-1 0 0,0 0 1 0 0,-1 0-6 0 0,-7 4 13 0 0,-6 8 30 0 0,8-5-34 0 0,5-5-7 0 0,0 0 0 0 0,0 0 0 0 0,0 0 0 0 0,0 1 0 0 0,0 0 0 0 0,0 0-2 0 0,-2 9 43 0 0,-6-8-32 0 0,6 8-11 0 0,-5 0-15 0 0,6-6-56 0 0,5 2 73 0 0,-1-6-6 0 0,0 19 4 0 0,0-16 0 0 0,3-3 0 0 0,10 13 0 0 0,0 0 0 0 0,-13-15 0 0 0,1 0 0 0 0,0 0 1 0 0,-1 0-1 0 0,1 1 0 0 0,0-1 0 0 0,0 0 1 0 0,0 0-1 0 0,0-1 0 0 0,0 1 1 0 0,0 0-1 0 0,0 0 0 0 0,0 0 0 0 0,0-1 1 0 0,0 1-1 0 0,0 0 0 0 0,0-1 1 0 0,1 1-1 0 0,-1-1 0 0 0,0 0 1 0 0,0 1-1 0 0,1-1 0 0 0,-1 0 0 0 0,12 5 31 0 0,1 4 40 0 0,16 20 73 0 0,-23-23-125 0 0,1 1 0 0 0,-1-1 0 0 0,2-1-1 0 0,-1 0 1 0 0,2 1-19 0 0,-1-2-10 0 0,11 6 33 0 0,2 2 49 0 0,3 3 60 0 0,-18-11-50 0 0,0 1 0 0 0,0 0 0 0 0,4 5-82 0 0,2 4 109 0 0,-10-10-75 0 0,0 0-1 0 0,1-1 0 0 0,-1 1 1 0 0,1-1-1 0 0,0 0 0 0 0,0 0 1 0 0,0 0-1 0 0,4 1-33 0 0,16 13 73 0 0,4 15-61 0 0,-15-17 10 0 0,0 0 39 0 0,-9-11-6 0 0,-1 1 0 0 0,0 0-1 0 0,0 0 1 0 0,0 0 0 0 0,-1 0 0 0 0,1 0 0 0 0,-1 1 0 0 0,-1-1-55 0 0,4 8 96 0 0,-2-6 111 0 0,-1-1-65 0 0,-2 1-30 0 0,-1 2 6 0 0,0-1 47 0 0,1-2-42 0 0,0-4-86 0 0,1-1 1 0 0,-1 1-1 0 0,0 0 1 0 0,0-1-1 0 0,0 1 1 0 0,-1 0-1 0 0,1-1 1 0 0,0 1-1 0 0,0-1 1 0 0,-1 1-1 0 0,1 0 1 0 0,-2 1-38 0 0,-8 2 275 0 0,3 6-17 0 0,7-10-240 0 0,0 0 0 0 0,-1 0-1 0 0,1 0 1 0 0,-1 0 0 0 0,1 0 0 0 0,-1 0 0 0 0,0 0 0 0 0,1 0 0 0 0,-1 0-1 0 0,0 0 1 0 0,0-1 0 0 0,0 1 0 0 0,1 0 0 0 0,-1 0 0 0 0,0-1-1 0 0,-1 1-17 0 0,-11 4 254 0 0,11-1-181 0 0,-4 3 30 0 0,3-6-76 0 0,0-1 1 0 0,-1 1 0 0 0,1 0-1 0 0,-1-1 1 0 0,1 0 0 0 0,-1 0-1 0 0,-3 0-27 0 0,-4-1 89 0 0,-2 4 19 0 0,4 2-37 0 0,7-4-61 0 0,0 0 0 0 0,1 0 1 0 0,-1 0-1 0 0,0 0 0 0 0,0-1 0 0 0,1 1 1 0 0,-1 0-1 0 0,0-1 0 0 0,0 0 1 0 0,0 1-1 0 0,0-1 0 0 0,0 0 0 0 0,-2 0-10 0 0,-50 0 152 0 0,19 0-144 0 0,33 0-5 0 0,1 0-1 0 0,-1 0 0 0 0,0 0 0 0 0,1 0 0 0 0,-1 0 1 0 0,0-1-1 0 0,1 1 0 0 0,-1-1 0 0 0,0 1 0 0 0,1-1 1 0 0,-1 0-1 0 0,1 0 0 0 0,-1 1 0 0 0,1-1 0 0 0,-1-1-2 0 0,-6-3 21 0 0,-32-13-28 0 0,31 13-29 0 0,-1 1-49 0 0,0-1-66 0 0,0 0-84 0 0,6 3 111 0 0,2 0 48 0 0,-4-6-49 0 0,5 5 23 0 0,1-1-105 0 0,0 1 49 0 0,-1 1-45 0 0,1 0-71 0 0,0-1-67 0 0,0 1-75 0 0,-1-1-82 0 0,1 1-90 0 0,-1-1-98 0 0,0 0-107 0 0,-1 1-113 0 0,-2-5-1095 0 0,-5-2-1128 0 0</inkml:trace>
  <inkml:trace contextRef="#ctx0" brushRef="#br0" timeOffset="672.9">507 300 5008 0 0,'0'0'144'0'0,"2"0"1"0"0,5 0-94 0 0,-3 0 30 0 0,-2 0 84 0 0,-1 3 193 0 0,-1-1-196 0 0,0 0-40 0 0,3 4 301 0 0,0-4-169 0 0,-1-2-60 0 0,0 1 51 0 0,1-1 60 0 0,-1 0 70 0 0,-1 0-101 0 0,1 2-38 0 0,9 6 90 0 0,3-4 72 0 0,18-2 519 0 0,-28-2-835 0 0,4 1 204 0 0,5 6 47 0 0,2 0 72 0 0,-4-9-56 0 0,-3-3-161 0 0,4-2 107 0 0,-1 6-58 0 0,-2 1-73 0 0,-2 0-41 0 0,2 0 18 0 0,12 0 103 0 0,-13 0-125 0 0,2 0 49 0 0,-2-1-28 0 0,-1 0-39 0 0,0-1-16 0 0,2-2 1 0 0,7-3 79 0 0,-9 6-68 0 0,2 1 38 0 0,3 0 46 0 0,-8 1-126 0 0,0-1 1 0 0,0 0 0 0 0,0 0-1 0 0,0 0 1 0 0,0-1-1 0 0,0 1 1 0 0,0-1 0 0 0,2-1-56 0 0,4-2 81 0 0,-7 2-56 0 0,0 1 0 0 0,0 0 1 0 0,0 0-1 0 0,1 0 1 0 0,-1 0-1 0 0,0 0 0 0 0,0 1 1 0 0,1-1-1 0 0,1 1-25 0 0,-3 0 11 0 0,0 0-1 0 0,-1 0 1 0 0,1 0 0 0 0,-1-1 0 0 0,1 1-1 0 0,0-1 1 0 0,-1 1 0 0 0,1-1-1 0 0,-1 1 1 0 0,1-1 0 0 0,-1 0 0 0 0,1 0-1 0 0,0 0-10 0 0,0 0 10 0 0,-1 0-1 0 0,1 0 0 0 0,0 0 0 0 0,-1 0 1 0 0,1 0-1 0 0,0 0 0 0 0,0 1 0 0 0,0-1 1 0 0,0 1-1 0 0,0 0 0 0 0,0-1 1 0 0,0 1-1 0 0,1 0-9 0 0,8 1 8 0 0,-7 0 1 0 0,1-1 0 0 0,0 0 0 0 0,0 0 0 0 0,0 0 0 0 0,-1 0 0 0 0,1-1 0 0 0,0 1 0 0 0,-1-1 0 0 0,4-1-9 0 0,0-4 20 0 0,1 1 3 0 0,21 2-12 0 0,-25 4-4 0 0,-3-1 8 0 0,23-14 16 0 0,-12 12-10 0 0,-8 2 22 0 0,6 0-20 0 0,-9 0 38 0 0,-2 0 18 0 0,0 0 1 0 0,0-3-14 0 0,0-7-32 0 0,0 7 62 0 0,-2 0 2 0 0,-2 0-78 0 0,-13-14 158 0 0,11 11-134 0 0,4 3 20 0 0,-1 3-1 0 0,1 0-55 0 0,0 0-1 0 0,0-1 0 0 0,1 1 0 0 0,-1-1 0 0 0,0 0 0 0 0,0 1 0 0 0,1-1 0 0 0,-1 0 0 0 0,0 0 0 0 0,1 0 0 0 0,-1 0 0 0 0,1 0 1 0 0,0-1-1 0 0,-1 1 0 0 0,1 0 0 0 0,-1-1-7 0 0,-15-12 62 0 0,-14 9 32 0 0,23 0-68 0 0,6 4-22 0 0,1 0 0 0 0,0 0 0 0 0,-1 1 0 0 0,1-1-1 0 0,-1 0 1 0 0,0 1 0 0 0,1-1 0 0 0,-1 1 0 0 0,1-1 0 0 0,-1 1-1 0 0,0-1 1 0 0,1 1 0 0 0,-1 0 0 0 0,0 0-4 0 0,0 0 5 0 0,1 0 0 0 0,-1 0 0 0 0,0-1 0 0 0,0 1 0 0 0,1 0 0 0 0,-1-1 0 0 0,0 0 0 0 0,0 1 0 0 0,1-1 0 0 0,-1 0 0 0 0,1 0 0 0 0,-1 0 0 0 0,0 0-5 0 0,1 0 0 0 0,-1 0 0 0 0,1 0 0 0 0,-1 0 0 0 0,1 1 0 0 0,-1-1 0 0 0,0 0 1 0 0,1 1-1 0 0,-1-1 0 0 0,0 1 0 0 0,0 0 0 0 0,1 0 0 0 0,-1-1 0 0 0,0 1 0 0 0,-10 0 1 0 0,9-1 0 0 0,0 1 0 0 0,-1 0 0 0 0,1 0 0 0 0,0 0 0 0 0,0 0 0 0 0,0 1 0 0 0,-1-1 0 0 0,1 1 0 0 0,0 0 0 0 0,-1 0-1 0 0,-3 4 20 0 0,5-4-17 0 0,1 0-1 0 0,-1 0 0 0 0,1-1 0 0 0,-1 1 0 0 0,1 0 1 0 0,-1 0-1 0 0,1-1 0 0 0,-1 1 0 0 0,0-1 0 0 0,1 0 1 0 0,-1 1-1 0 0,0-1 0 0 0,1 0 0 0 0,-1 0 0 0 0,-1 0-2 0 0,-5-1 1 0 0,5 1 0 0 0,0 0 0 0 0,0-1 0 0 0,0 1 0 0 0,0 0 0 0 0,0 1 0 0 0,0-1-1 0 0,0 0 1 0 0,0 1 0 0 0,0 0 0 0 0,0-1 0 0 0,0 2-1 0 0,-18 10 43 0 0,-3 2-33 0 0,9-9-3 0 0,11-4-2 0 0,0 0-1 0 0,0 0 0 0 0,0 1 1 0 0,0-1-1 0 0,0 1 1 0 0,1 0-1 0 0,-1 0 0 0 0,1 1 1 0 0,-1-1-1 0 0,1 0 1 0 0,0 1-1 0 0,0 0 0 0 0,-1 1-4 0 0,0 0 6 0 0,1-1 0 0 0,-2 1 0 0 0,1-1 0 0 0,0 0 0 0 0,0 0 0 0 0,-1-1 0 0 0,0 1 0 0 0,1-1 0 0 0,-3 0-6 0 0,6-1 0 0 0,-1-1 1 0 0,0 1 0 0 0,0-1-1 0 0,1 1 1 0 0,-1 0-1 0 0,1 0 1 0 0,-1 0 0 0 0,0 0-1 0 0,1 0 1 0 0,0 0 0 0 0,-1 0-1 0 0,1 0 1 0 0,0 1-1 0 0,-1-1 1 0 0,1 1 0 0 0,0-1-1 0 0,-1 2 0 0 0,-5 6 0 0 0,-6 2 11 0 0,9 1 14 0 0,4-10-23 0 0,-1 1 0 0 0,1-1 1 0 0,-1 0-1 0 0,0 0 1 0 0,0 1-1 0 0,0-1 0 0 0,0 0 1 0 0,0 0-1 0 0,0 0 1 0 0,-1 0-1 0 0,1 0 0 0 0,-2 2-2 0 0,-6 3 3 0 0,6-4-4 0 0,1 0 1 0 0,-1-1-1 0 0,0 1 0 0 0,1 0 1 0 0,0 0-1 0 0,-1 1 1 0 0,2-2 3 0 0,0-1 0 0 0,1 1 0 0 0,-1-1-1 0 0,1 1 1 0 0,-1 0 0 0 0,1-1 0 0 0,0 1 0 0 0,-1-1-1 0 0,1 1 1 0 0,0 1-3 0 0,0 1 29 0 0,-1-1 0 0 0,1 1 0 0 0,-1-1 0 0 0,0 1-1 0 0,0-1 1 0 0,0 0 0 0 0,-1 1 0 0 0,0 0-29 0 0,1-1 35 0 0,-1 1 1 0 0,1-1-1 0 0,0 1 0 0 0,0 0 1 0 0,0-1-1 0 0,0 3-35 0 0,1-4 19 0 0,0 0 0 0 0,0-1 1 0 0,0 1-1 0 0,0-1 0 0 0,1 1 0 0 0,-1 0 1 0 0,0-1-1 0 0,1 1 0 0 0,-1-1 1 0 0,1 1-1 0 0,0 0-19 0 0,3 6 25 0 0,8 18-20 0 0,-10-21-4 0 0,-1 1 1 0 0,1 1-1 0 0,0-2 1 0 0,1 1-1 0 0,0 0 0 0 0,0 0 1 0 0,0-1-1 0 0,0 1 0 0 0,4 2-1 0 0,0 0 24 0 0,-6-6-21 0 0,2 0 1 0 0,-1 1 0 0 0,0-1-1 0 0,0 0 1 0 0,1 0 0 0 0,-1 0-1 0 0,1-1 1 0 0,-1 1 0 0 0,1-1-1 0 0,1 1-3 0 0,9 2 1 0 0,2 1 28 0 0,4 5 48 0 0,-16-9-66 0 0,3 4 15 0 0,1-1-1 0 0,0 0 1 0 0,0 0-1 0 0,1 0 1 0 0,6 1-26 0 0,13-1 89 0 0,-19-3-65 0 0,-1 0-1 0 0,0 0 1 0 0,1 0 0 0 0,5 3-24 0 0,-5-2 24 0 0,0 0 1 0 0,1 0 0 0 0,-1-1-1 0 0,8 0-24 0 0,-9-1 13 0 0,-1 1-1 0 0,0 0 0 0 0,0 0 1 0 0,1 0-1 0 0,3 2-12 0 0,14 3 16 0 0,-1-3 27 0 0,0-1-1 0 0,0-2 1 0 0,18-1-43 0 0,7 0 18 0 0,-42 1-97 0 0,2 0 56 0 0,21 0 144 0 0,-22 0-115 0 0,5 0-75 0 0,-6 0-16 0 0,0 0-42 0 0,3 0-141 0 0,-1 0-118 0 0,-4 0 143 0 0,0 0-37 0 0,0 0-39 0 0,0 0-42 0 0,-2 0-48 0 0,0 0-61 0 0,-1 0-54 0 0,1 0-48 0 0,0 0-167 0 0,0 0-47 0 0,0 0-203 0 0,1 0-544 0 0</inkml:trace>
  <inkml:trace contextRef="#ctx0" brushRef="#br0" timeOffset="1343.37">1816 300 5824 0 0,'0'-3'166'0'0,"0"-7"-26"0"0,0 4-83 0 0,0 4-54 0 0,0 0-57 0 0,0-1 86 0 0,0 0 34 0 0,0-2 46 0 0,0-2 56 0 0,0-2 66 0 0,0 7-157 0 0,0 1 43 0 0,0-4 200 0 0,0-5 577 0 0,0 7-639 0 0,-1 0-81 0 0,0 2-141 0 0,1 0-43 0 0,-11-4 578 0 0,6-6-24 0 0,-2 6-168 0 0,7 5-357 0 0,-1 0 0 0 0,1 0 0 0 0,0 0 0 0 0,-1-1 0 0 0,1 1 0 0 0,-1 0 0 0 0,1 0 0 0 0,0-1 0 0 0,-1 1 0 0 0,1 0 0 0 0,0-1 0 0 0,0 1 0 0 0,-1 0 0 0 0,1-1 0 0 0,0 1 0 0 0,0 0 0 0 0,0-1 0 0 0,-1 1 0 0 0,1-1 0 0 0,0 1 0 0 0,0 0 0 0 0,0-1 0 0 0,0 1 0 0 0,0-1 0 0 0,0 1 0 0 0,0 0 0 0 0,0-1 0 0 0,0 1 0 0 0,0-1 0 0 0,0 1 0 0 0,0-1-22 0 0,0 1 7 0 0,0 0 0 0 0,0 0 0 0 0,0 0 0 0 0,0 0 0 0 0,0 0 1 0 0,0 0-1 0 0,0 0 0 0 0,0 0 0 0 0,0-1 0 0 0,0 1 0 0 0,0 0 0 0 0,0 0 0 0 0,0 0 0 0 0,0 0 0 0 0,0 0 0 0 0,0 0 0 0 0,0 0 1 0 0,0 0-1 0 0,0 0 0 0 0,0 0 0 0 0,0-1 0 0 0,0 1 0 0 0,0 0 0 0 0,0 0 0 0 0,0 0 0 0 0,0 0 0 0 0,0 0 0 0 0,-1 0 1 0 0,1 0-1 0 0,0 0 0 0 0,0 0 0 0 0,0 0 0 0 0,0 0 0 0 0,0 0 0 0 0,0 0 0 0 0,0 0 0 0 0,0 0 0 0 0,0 0 0 0 0,0-1 1 0 0,0 1-1 0 0,0 0 0 0 0,-1 0 0 0 0,1 0 0 0 0,0 0 0 0 0,0 0 0 0 0,0 0 0 0 0,0 0 0 0 0,0 0 0 0 0,0 0 0 0 0,0 0 0 0 0,0 0 1 0 0,0 0-1 0 0,0 0 0 0 0,-1 0 0 0 0,1 1 0 0 0,0-1 0 0 0,0 0-7 0 0,-42 0 960 0 0,24 0-513 0 0,7-2-179 0 0,-2-4 47 0 0,0-1-14 0 0,2 6-56 0 0,-4 1-71 0 0,2 2-73 0 0,-26 9 42 0 0,25-6-72 0 0,8-3-58 0 0,0 0 4 0 0,0 0 0 0 0,0 0 0 0 0,0 0 0 0 0,1 1 0 0 0,-1 0 0 0 0,1 0 1 0 0,-1 1-1 0 0,-3 2-17 0 0,-37 35 197 0 0,16-19-114 0 0,25-18-67 0 0,-1 0 0 0 0,1 1 0 0 0,0-1 0 0 0,-3 5-16 0 0,-2 3-2 0 0,1 0 0 0 0,-4 7 2 0 0,8-11 4 0 0,-7 13 13 0 0,10-17-8 0 0,0 0 1 0 0,-1 0 0 0 0,1 0-1 0 0,-1 0 1 0 0,0 0-1 0 0,-1 0-9 0 0,2-2 6 0 0,0 0 0 0 0,1 0 0 0 0,-1 0 0 0 0,1 1-1 0 0,0-1 1 0 0,0 0 0 0 0,0 0 0 0 0,0 1 0 0 0,0-1 0 0 0,0 1-1 0 0,0-1 1 0 0,1 0 0 0 0,-1 1 0 0 0,1 0-6 0 0,-1 37 89 0 0,2-20-54 0 0,2-4-35 0 0,7-3 21 0 0,-4-9 107 0 0,1-3-78 0 0,-1-1-11 0 0,2 5 12 0 0,-7-4-39 0 0,0 0-1 0 0,1 0 1 0 0,-1 0-1 0 0,1 0 0 0 0,-1-1 1 0 0,1 1-1 0 0,-1 0 1 0 0,1-1-1 0 0,0 0 0 0 0,-1 1 1 0 0,1-1-1 0 0,0 0 0 0 0,-1 0 1 0 0,1 0-12 0 0,28-3 198 0 0,-5-5-82 0 0,-19 6-95 0 0,15-7 103 0 0,-6 3-58 0 0,-2 2-30 0 0,-10 4-28 0 0,-1 0 0 0 0,0-1-1 0 0,1 0 1 0 0,-1 1 0 0 0,0-1 0 0 0,0 0 0 0 0,0 0 0 0 0,1 0-1 0 0,-1 0 1 0 0,0-1 0 0 0,-1 1 0 0 0,1 0 0 0 0,0-1 0 0 0,0 0-8 0 0,14-9 55 0 0,11 3-37 0 0,-23 7-17 0 0,0 0 1 0 0,0 0-1 0 0,0-1 1 0 0,0 1-1 0 0,0-1 1 0 0,0 1 0 0 0,1-2-2 0 0,32-29 70 0 0,-26 26-52 0 0,-7 4-13 0 0,-1 0-1 0 0,0 0 1 0 0,0 0-1 0 0,0 0 0 0 0,0 0 1 0 0,0 0-1 0 0,-1-1 1 0 0,1 0-1 0 0,-1 1 0 0 0,1-1 1 0 0,-1 0-5 0 0,11-16 43 0 0,1 1 1 0 0,1 1-1 0 0,6-5-43 0 0,-9 5-2 0 0,1-9 53 0 0,-4 5-6 0 0,-4 13-19 0 0,-4 7-23 0 0,0 0 0 0 0,0-1 0 0 0,0 1 0 0 0,-1-1-1 0 0,1 1 1 0 0,0-1 0 0 0,-1 1 0 0 0,1-1 0 0 0,-1 0 0 0 0,1 1 0 0 0,-1-1 0 0 0,0 1 0 0 0,0-1-1 0 0,0 0-2 0 0,0 1 1 0 0,0 1-1 0 0,0 0 0 0 0,0-1 0 0 0,0 1 0 0 0,0-1 0 0 0,0 1 0 0 0,0-1 0 0 0,0 1 0 0 0,0-1 0 0 0,0 1 0 0 0,0-1 1 0 0,0 1-1 0 0,0-1 0 0 0,0 1 0 0 0,0-1 0 0 0,1 1 0 0 0,-1 0 0 0 0,0-1 0 0 0,0 1 0 0 0,0-1 0 0 0,1 1 0 0 0,-1-1 1 0 0,0 1-1 0 0,1 0 0 0 0,-1-1 0 0 0,0 1 0 0 0,1 0 0 0 0,-1-1 0 0 0,0 1 0 0 0,1 0 0 0 0,-1 0 0 0 0,1-1 0 0 0,0 1 0 0 0,5-6-3 0 0,-5 3-4 0 0,-1 1-1 0 0,1-1 1 0 0,0 0-1 0 0,-1 0 0 0 0,0 0 1 0 0,0 0-1 0 0,0-2 8 0 0,0 34-92 0 0,0 2 60 0 0,0 8 54 0 0,0 20 77 0 0,0-54-99 0 0,-1 0 0 0 0,0 1 0 0 0,0-1 0 0 0,0 0 0 0 0,-2 4 0 0 0,1-3 0 0 0,0-1 0 0 0,1 1 0 0 0,-1 0 0 0 0,1 0 0 0 0,1 0 0 0 0,-1 0 0 0 0,1 8-205 0 0,0-1 53 0 0,0 0 49 0 0,0 0 46 0 0,0 0 42 0 0,0 0 37 0 0,0 12 120 0 0,0-8 9 0 0,0-1 36 0 0,0 12 185 0 0,0 36 566 0 0,0-44-691 0 0,0 0-45 0 0,0-2-72 0 0,0 0-59 0 0,0 1-69 0 0,0-1-79 0 0,0 2-95 0 0,0-1-106 0 0,0 1-116 0 0,0-10 149 0 0,0 0-32 0 0,0 0-36 0 0,0 0-36 0 0,0 1-37 0 0,0-1-40 0 0,0 1-39 0 0,0-1-43 0 0,0 1-43 0 0,0 0-45 0 0,0-11-1661 0 0,0 0-1284 0 0</inkml:trace>
  <inkml:trace contextRef="#ctx0" brushRef="#br0" timeOffset="1937.58">2148 142 7920 0 0,'0'0'174'0'0,"0"0"29"0"0,0 0 13 0 0,-3 3-31 0 0,1-1-266 0 0,0 1 51 0 0,0 0 48 0 0,0 0 41 0 0,0 3 162 0 0,0 1 99 0 0,1 16 739 0 0,1-17-867 0 0,0-1-33 0 0,0-3-112 0 0,-1 18 426 0 0,1-4-175 0 0,0-1-50 0 0,1-1-57 0 0,1-2-66 0 0,4 3 62 0 0,-4-12-148 0 0,-1 1 0 0 0,0-1 0 0 0,0 0 0 0 0,0 1 0 0 0,-1-1 0 0 0,1 1 0 0 0,-1-1 0 0 0,1 2-39 0 0,-1 7 133 0 0,2-2-32 0 0,-1-7-75 0 0,0-1 0 0 0,1 0 0 0 0,-1 1 0 0 0,0-1 1 0 0,1 0-1 0 0,-1 1 0 0 0,2 0-26 0 0,6 11 100 0 0,-3-2-5 0 0,-5 6-9 0 0,0-2-1 0 0,2-2 4 0 0,9 10 40 0 0,-2-7 12 0 0,-1 5 93 0 0,5 2-52 0 0,-1-4 24 0 0,-9-9-58 0 0,-3-9-132 0 0,-1-1 0 0 0,0 0 0 0 0,1 0 0 0 0,-1 0 0 0 0,1 0 0 0 0,-1 0 0 0 0,1 0 0 0 0,0 0 0 0 0,-1 0 0 0 0,1 0 0 0 0,0 0 0 0 0,0 0 0 0 0,0 0 0 0 0,-1-1 0 0 0,1 1 0 0 0,0 0 0 0 0,0-1 0 0 0,1 1-16 0 0,19 9 296 0 0,-16-8-189 0 0,1 0-1 0 0,-1 1 1 0 0,0-1-1 0 0,0 1 1 0 0,0 1 0 0 0,4 2-107 0 0,-6-4 215 0 0,0 0-96 0 0,1-2-59 0 0,1-1-28 0 0,-2 1 42 0 0,0 0-6 0 0,1 0 0 0 0,-1 0 0 0 0,1-1 0 0 0,-1 1 0 0 0,0-1 0 0 0,1 1 0 0 0,-1-1 0 0 0,0 0-68 0 0,-1 0 36 0 0,0 0-1 0 0,0 0 0 0 0,0-1 1 0 0,0 1-1 0 0,0 0 1 0 0,0-1-1 0 0,-1 1 0 0 0,1-1-35 0 0,1-1 61 0 0,0 1-1 0 0,0 0 1 0 0,0 0-1 0 0,0 0 1 0 0,0 0-1 0 0,1 0-60 0 0,12-7 267 0 0,-6 1-129 0 0,6-7 115 0 0,7-8 8 0 0,-8 3-133 0 0,-4-3-34 0 0,-8 13-66 0 0,10-25 30 0 0,-8 27-32 0 0,-4 7-22 0 0,0-1 0 0 0,0 1 0 0 0,0-1 0 0 0,-1 1-1 0 0,1-1 1 0 0,0 1 0 0 0,-1-1 0 0 0,1 1 0 0 0,-1-1-1 0 0,1 0 1 0 0,-1 1 0 0 0,0-1 0 0 0,0 0 0 0 0,0 0-4 0 0,2-13 47 0 0,4-1-28 0 0,-5 14-18 0 0,1-1 0 0 0,-1 1 0 0 0,-1 0 1 0 0,1-1-1 0 0,0 1 0 0 0,0-1 0 0 0,-1 1 0 0 0,1-1 0 0 0,-1 1 0 0 0,0-1 0 0 0,0-2-1 0 0,0-14 46 0 0,0-59 32 0 0,1 66-78 0 0,-1 7 0 0 0,1-1 0 0 0,-1 0 0 0 0,0 1 0 0 0,-1-1 0 0 0,1 1 0 0 0,-1-1 0 0 0,0 0 0 0 0,-1 0 0 0 0,-1-2 0 0 0,2 7 0 0 0,0-1 0 0 0,0 1 0 0 0,0-1 0 0 0,0 0 0 0 0,0 1 0 0 0,1-1 0 0 0,-1 0 0 0 0,1 0 0 0 0,-1 0 0 0 0,1 1 0 0 0,0-1 0 0 0,-1 0 0 0 0,1 0 0 0 0,0 0 0 0 0,0 0 0 0 0,1 0 0 0 0,-1 1 0 0 0,0-1 0 0 0,1-2 0 0 0,9-9-16 0 0,-7 9-61 0 0,-2 0 39 0 0,-2-3 5 0 0,1 6 21 0 0,0-1-48 0 0,0 2-16 0 0,0 0-47 0 0,0 0-126 0 0,0 0-229 0 0,0 0-24 0 0,0 0 181 0 0,0 0 52 0 0,0 0-74 0 0,0 0-270 0 0,0 0-507 0 0,0 0-29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38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0 7200 0 0,'0'0'165'0'0,"0"0"22"0"0,0 0 6 0 0,0 0 35 0 0,0 0 124 0 0,0 3 52 0 0,0 15 206 0 0,0 0-107 0 0,0 0-89 0 0,0 0-75 0 0,0-1-82 0 0,0-1-36 0 0,0 40 403 0 0,0-31-331 0 0,1-13-184 0 0,1-1 1 0 0,0 0-1 0 0,0 1 0 0 0,3 5-109 0 0,-1 15 218 0 0,-4-8-70 0 0,0 34 137 0 0,0-27-115 0 0,0-15-114 0 0,0 1 35 0 0,0 15 115 0 0,0 47 340 0 0,0-58-418 0 0,0-2-42 0 0,0-12-38 0 0,1 0-1 0 0,-1 0 1 0 0,1-1-1 0 0,1 1 1 0 0,-1 0 0 0 0,1-1-1 0 0,2 4-47 0 0,-2-4 42 0 0,2 12 109 0 0,-5 2-20 0 0,1-10-68 0 0,-1 17 112 0 0,0-21-143 0 0,1 0 0 0 0,0 0 0 0 0,0 0 0 0 0,1 1 0 0 0,-1-1 0 0 0,1 0 0 0 0,1 3-32 0 0,5 4 82 0 0,-6-12-71 0 0,-1 0-1 0 0,1 1 1 0 0,0-1 0 0 0,0 1-1 0 0,-1-1 1 0 0,1 1 0 0 0,-1-1-1 0 0,1 1 1 0 0,-1-1 0 0 0,0 1 0 0 0,0-1-1 0 0,0 1 1 0 0,0 0-11 0 0,0 19 123 0 0,0 23 49 0 0,0-24-72 0 0,0 5 57 0 0,-2-25-402 0 0,-2 0 121 0 0,1 0-50 0 0,1 0-73 0 0,1 0 77 0 0,0 0-35 0 0,1 0-40 0 0,-1 0-35 0 0,0 0-379 0 0,1 0 92 0 0,0-1-50 0 0,0 0-723 0 0,0-4-570 0 0,0-4-1080 0 0</inkml:trace>
  <inkml:trace contextRef="#ctx0" brushRef="#br0" timeOffset="474.65">1 489 5640 0 0,'13'0'124'0'0,"-11"0"17"0"0,-2 0 12 0 0,3 0-15 0 0,2 0-172 0 0,0 0 71 0 0,1 0 67 0 0,-1 0 58 0 0,4 0 180 0 0,0 0 98 0 0,0 0 77 0 0,1 0 56 0 0,-7 0-118 0 0,-3 0 1 0 0,2 3-35 0 0,6 2-261 0 0,0-3-49 0 0,-6-2-87 0 0,1-1-1 0 0,-1 1 0 0 0,0-1 1 0 0,0 1-1 0 0,1-1 0 0 0,-1 0 1 0 0,0 1-1 0 0,0-1 0 0 0,2-1-23 0 0,1-1 194 0 0,-5 3 3 0 0,9 0 8 0 0,0 0-59 0 0,22 0 189 0 0,-17 0-124 0 0,-3-1-108 0 0,2-6-11 0 0,-12 6-81 0 0,1 0 0 0 0,-1 0 0 0 0,1 1 0 0 0,-1-1 0 0 0,1 0 0 0 0,0 1 0 0 0,0-1 0 0 0,-1 1 0 0 0,1-1 0 0 0,0 1 0 0 0,0 0 0 0 0,-1-1 0 0 0,1 1-11 0 0,5 1 39 0 0,-4-1-34 0 0,-1 0 1 0 0,0 0 0 0 0,0 0-1 0 0,0 0 1 0 0,0 0 0 0 0,1-1 0 0 0,-1 1-1 0 0,0-1 1 0 0,0 1 0 0 0,1-1-6 0 0,13-10 10 0 0,-15 11-5 0 0,1-1-1 0 0,0 1 0 0 0,-1-1 0 0 0,1 1 1 0 0,0 0-1 0 0,-1 0 0 0 0,1-1 0 0 0,0 1 1 0 0,-1 0-1 0 0,1 1-4 0 0,8-2-33 0 0,-1-1 36 0 0,21-7 115 0 0,-12 1-62 0 0,-6 1-63 0 0,-2 2-44 0 0,0 0-50 0 0,-4 1-5 0 0,0 1-32 0 0,1 0-37 0 0,-1 0-40 0 0,-3 1-170 0 0,0 0-103 0 0,-1 0 68 0 0,1 0-40 0 0,1-1-541 0 0,3 1-426 0 0,2 2-812 0 0,-9 0 2239 0 0</inkml:trace>
  <inkml:trace contextRef="#ctx0" brushRef="#br0" timeOffset="972.33">679 205 5344 0 0,'0'0'157'0'0,"0"0"-37"0"0,0 0 4 0 0,0 0 56 0 0,0 0 163 0 0,0 0 297 0 0,0 0 28 0 0,0 0-35 0 0,0 0-427 0 0,0 3 59 0 0,0 0-210 0 0,0 1 58 0 0,-1 3 159 0 0,2 14 499 0 0,0-16-581 0 0,1 0-57 0 0,3 2 37 0 0,0 3 75 0 0,-2 7 62 0 0,-1 4-61 0 0,0-8-29 0 0,2-1 0 0 0,-1 0 0 0 0,4 6-217 0 0,6 14 327 0 0,-1-2-51 0 0,-10-25-190 0 0,-1 1-1 0 0,-1-1 1 0 0,1 1-1 0 0,-1 5-85 0 0,0-6 75 0 0,1 0 0 0 0,-1 0 0 0 0,1 1 0 0 0,0-1-1 0 0,1 2-74 0 0,9 23 297 0 0,-8-24-232 0 0,-1 1 0 0 0,1 0 0 0 0,-1-1 0 0 0,0 1 0 0 0,-1 0 0 0 0,0 1 0 0 0,0-1 0 0 0,0 3-65 0 0,-1-2 38 0 0,1-1 1 0 0,0 1-1 0 0,1-1 1 0 0,1 6-39 0 0,0-4 40 0 0,-2-1 0 0 0,1 0 0 0 0,-1 0 1 0 0,1 8-41 0 0,-1 2 81 0 0,6 6 97 0 0,-5-19-125 0 0,-1-1 0 0 0,0 2 0 0 0,0-1 0 0 0,0 0 0 0 0,0 5-53 0 0,-1 10 186 0 0,0 1-25 0 0,0-12-66 0 0,0 6 96 0 0,3-1 4 0 0,3-4-43 0 0,-2-2-63 0 0,-1 8 8 0 0,-3-3-17 0 0,0-10 55 0 0,0-3 4 0 0,0 0-3 0 0,0 0 2 0 0,0 0 11 0 0,0 0 3 0 0,0-3 0 0 0,0-6-19 0 0,-1-23 131 0 0,5 10-175 0 0,0 11-61 0 0,-2 8-22 0 0,-1 0 0 0 0,0 0 0 0 0,0 0 0 0 0,0 0 0 0 0,0 0 0 0 0,0-1 0 0 0,-1 1 0 0 0,1 0 0 0 0,-1-3-6 0 0,3-13 77 0 0,3 4-38 0 0,-2 4-21 0 0,2-6-8 0 0,-5 13-10 0 0,0 0 0 0 0,0 0 0 0 0,1 0 0 0 0,-1 1 0 0 0,1-1 0 0 0,2-3 0 0 0,15-28 0 0 0,-17 30 0 0 0,0-1 0 0 0,1 1 0 0 0,0 0 0 0 0,0 0 0 0 0,0 0 0 0 0,1 0 0 0 0,-1 1 0 0 0,3-2 0 0 0,17-19 0 0 0,-20 23-5 0 0,2 0-2 0 0,-1-1-8 0 0,1 3 6 0 0,4 0-25 0 0,7 0-41 0 0,-14 0 70 0 0,0 1 0 0 0,0-1 1 0 0,-1 0-1 0 0,1 1 0 0 0,-1-1 0 0 0,1 1 0 0 0,0 0 0 0 0,-1-1 0 0 0,1 1 1 0 0,-1 0-1 0 0,2 1 5 0 0,5 3-28 0 0,-3-2 22 0 0,-4-3 4 0 0,0 0-1 0 0,-1 0 1 0 0,1 1-1 0 0,0-1 1 0 0,-1 0-1 0 0,1 1 1 0 0,-1-1 0 0 0,1 0-1 0 0,-1 1 1 0 0,1-1-1 0 0,-1 1 1 0 0,1-1 0 0 0,-1 1-1 0 0,1-1 1 0 0,-1 1-1 0 0,1 0 1 0 0,-1-1-1 0 0,0 1 1 0 0,1-1 0 0 0,-1 1-1 0 0,0 0 1 0 0,0 0 2 0 0,3 4-15 0 0,-1-3 10 0 0,0 1 0 0 0,0 0-1 0 0,0-1 1 0 0,0 1 0 0 0,0-1-1 0 0,1 0 1 0 0,0 1 5 0 0,0-1-4 0 0,-1 0 0 0 0,1 0 0 0 0,-1 1 0 0 0,0-1 1 0 0,0 1-1 0 0,0-1 0 0 0,0 1 0 0 0,0-1 0 0 0,-1 1 0 0 0,2 3 4 0 0,2 20 0 0 0,-2-19 0 0 0,0 0 0 0 0,1 0 0 0 0,3 6 0 0 0,2 3 0 0 0,23 63 0 0 0,-27-66 0 0 0,6-8 0 0 0,5 24 54 0 0,-1 3-44 0 0,-14-31-16 0 0,-1 1-1 0 0,1-1 0 0 0,0 0 0 0 0,-1 1 0 0 0,1-1 0 0 0,0 1 1 0 0,0-1-1 0 0,0 0 0 0 0,0 0 0 0 0,0 1 0 0 0,0-1 0 0 0,0 0 1 0 0,1 0-1 0 0,-1 0 0 0 0,1 0 7 0 0,-2-1-2 0 0,1 0-1 0 0,-1 1 1 0 0,0-1 0 0 0,0 0 0 0 0,0 0 0 0 0,1 0-1 0 0,-1 1 1 0 0,0-1 0 0 0,0 0 0 0 0,0 0-1 0 0,0 0 1 0 0,1 1 0 0 0,-1-1 0 0 0,0 0-1 0 0,0 0 1 0 0,0 1 0 0 0,0-1 0 0 0,0 0 0 0 0,0 1-1 0 0,0-1 1 0 0,0 0 0 0 0,0 0 0 0 0,0 1-1 0 0,0-1 1 0 0,0 0 0 0 0,0 0 0 0 0,0 1 0 0 0,0-1-1 0 0,0 0 1 0 0,0 1 0 0 0,0-1 0 0 0,0 0-1 0 0,0 1 3 0 0,0 1-62 0 0,2-2-25 0 0,2 0-58 0 0,3 0-150 0 0,-5 0-271 0 0,-2 0 428 0 0,0 0 18 0 0,0 0-12 0 0,0 0-39 0 0,0 0-9 0 0,0 0-40 0 0,0 0-45 0 0,0 0-51 0 0,0 0-55 0 0,0 0-51 0 0,0 0-45 0 0,0 0-40 0 0,0 0-146 0 0,0 0-40 0 0,0 0-175 0 0,0 0-477 0 0</inkml:trace>
  <inkml:trace contextRef="#ctx0" brushRef="#br0" timeOffset="1419.35">1421 757 7568 0 0,'0'0'166'0'0,"0"0"29"0"0,0 0 14 0 0,2 3-25 0 0,7 4-138 0 0,-8-6-47 0 0,0 0 0 0 0,1-1 1 0 0,-1 1-1 0 0,1 0 0 0 0,-1-1 1 0 0,1 1-1 0 0,-1-1 0 0 0,1 0 1 0 0,-1 1-1 0 0,1-1 0 0 0,-1 0 1 0 0,2 0 0 0 0,-1 0-3 0 0,0 0 1 0 0,-1 1 0 0 0,1-1-1 0 0,0 1 1 0 0,0-1-1 0 0,-1 1 1 0 0,1-1-1 0 0,0 1 1 0 0,-1 0 0 0 0,2 0 2 0 0,3 2 31 0 0,0-1 63 0 0,-1-4 43 0 0,1 0 62 0 0,3-3 181 0 0,5 3 108 0 0,10 2 216 0 0,-14-2-16 0 0,4-3-332 0 0,-5 2-161 0 0,-2 0-23 0 0,-1 1 13 0 0,0-1 48 0 0,-2 1-76 0 0,10-5 250 0 0,-3 0 69 0 0,-6-4-113 0 0,3 6-125 0 0,9-3 29 0 0,-13 6-181 0 0,2-1 34 0 0,-1 1-38 0 0,7-4 87 0 0,-7 2-83 0 0,1-2 39 0 0,9-4 12 0 0,-3 6-4 0 0,-12 5-130 0 0,0-1 0 0 0,0 0 1 0 0,0 0-1 0 0,0 0 0 0 0,0 0 1 0 0,0 0-1 0 0,0 0 0 0 0,0 0 1 0 0,0 0-1 0 0,1 0 0 0 0,-1 0 1 0 0,0 0-1 0 0,0 0 0 0 0,0 0 1 0 0,0 0-1 0 0,0 0 0 0 0,0 0 1 0 0,0 0-1 0 0,0 0 0 0 0,0 0 1 0 0,0 0-1 0 0,1-1 0 0 0,-1 1 1 0 0,0 0-1 0 0,0 0 1 0 0,0 0-1 0 0,0 0 0 0 0,0 0 1 0 0,0 0-1 0 0,0 0 0 0 0,0 0 1 0 0,0 0-1 0 0,0 0 0 0 0,0 0 1 0 0,0 0-1 0 0,0 0 0 0 0,0 0 1 0 0,0-1-1 0 0,0 1 0 0 0,0 0 1 0 0,1 0-1 0 0,-1 0 0 0 0,0 0 1 0 0,0 0-1 0 0,0 0 0 0 0,0 0 1 0 0,0 0-1 0 0,0 0 0 0 0,0 0 1 0 0,0-1-1 0 0,0 1 0 0 0,0 0 1 0 0,-1 0-1 0 0,1 0 0 0 0,0 0 1 0 0,0 0-1 0 0,0 0-3 0 0,3-12 199 0 0,7-2 32 0 0,-7 11-116 0 0,-2 0-46 0 0,0 1-31 0 0,-1-1-40 0 0,-1 0-18 0 0,3 1 36 0 0,-2 1-16 0 0,1 1 1 0 0,0 0 0 0 0,-1-1-1 0 0,1 1 1 0 0,-1 0 0 0 0,1 0-1 0 0,0 0 1 0 0,-1-1 0 0 0,1 1 0 0 0,0 0-1 0 0,-1 0 1 0 0,1 0 0 0 0,0 0-1 0 0,0 0 1 0 0,-1 0-1 0 0,0 0 1 0 0,0 0 0 0 0,0 0-1 0 0,1 0 1 0 0,-1 0 0 0 0,0 0 0 0 0,0 0-1 0 0,0 0 1 0 0,0 0 0 0 0,0 0 0 0 0,0 0-1 0 0,0 0 1 0 0,0 0 0 0 0,0 0 0 0 0,0 0-1 0 0,1 0 1 0 0,-1 0 0 0 0,0 0 0 0 0,0 0-1 0 0,0 0 1 0 0,0 0 0 0 0,0 0 0 0 0,0 0-1 0 0,0 0 1 0 0,0 0 0 0 0,0 0 0 0 0,0 0-1 0 0,0 0 1 0 0,1 0 0 0 0,-1 0 0 0 0,0 0-1 0 0,0 0 1 0 0,0 0 0 0 0,0 0 0 0 0,0-1-1 0 0,0 1 1 0 0,0 0 0 0 0,0 0 0 0 0,0 0-1 0 0,0 0 1 0 0,0 0 0 0 0,0 0 0 0 0,0 0-1 0 0,0 0 1 0 0,0 0 0 0 0,0 0 0 0 0,0-1-1 0 0,0 1 1 0 0,0 0 0 0 0,0 0 0 0 0,0 0-1 0 0,0 0 1 0 0,0 0 0 0 0,0 0 0 0 0,0 0-1 0 0,0 0 1 0 0,0 0 0 0 0,0 0-1 0 0,-3-14 11 0 0,-7-1-11 0 0,4-1 0 0 0,-4 0 0 0 0,5 3 16 0 0,-6 8 58 0 0,6-6-4 0 0,-8 6-17 0 0,7 2-46 0 0,-4-2-3 0 0,-1 10-10 0 0,6-2-7 0 0,-9 3-68 0 0,1-1 8 0 0,-7 5-21 0 0,-75 37 81 0 0,64-20 13 0 0,20-23-6 0 0,9-3-3 0 0,0 0-1 0 0,-1 0 1 0 0,1 1-1 0 0,0-1 1 0 0,0 0-1 0 0,0 1 1 0 0,0-1-1 0 0,0 1 1 0 0,0 0 9 0 0,-6 5-35 0 0,-4 5 5 0 0,3 0 40 0 0,-8 28 151 0 0,9-21-122 0 0,2-1-37 0 0,4-14-2 0 0,1 1 1 0 0,0 0 0 0 0,1 0 0 0 0,-1 0 0 0 0,1 0 0 0 0,0 0 0 0 0,0 0 0 0 0,1 3-1 0 0,0 13 46 0 0,-1-17-41 0 0,0-2-4 0 0,0-1 1 0 0,0 0-1 0 0,0 0 1 0 0,0 1 0 0 0,0-1-1 0 0,0 0 1 0 0,0 0-1 0 0,0 0 1 0 0,1 1 0 0 0,-1-1-1 0 0,1 0 1 0 0,-1 0 0 0 0,1 0-1 0 0,-1 0-1 0 0,13 9 74 0 0,-12-9-69 0 0,1 0 0 0 0,-1 0 0 0 0,0 0-1 0 0,1 1 1 0 0,-1-1 0 0 0,0 0 0 0 0,0 1 0 0 0,0-1-1 0 0,0 1 1 0 0,0-1 0 0 0,0 1 0 0 0,0 0 0 0 0,-1-1 0 0 0,1 2-5 0 0,0-1 0 0 0,-1-1 0 0 0,1 1 0 0 0,0-1 0 0 0,0 0 0 0 0,-1 1 0 0 0,1-1 1 0 0,0 0-1 0 0,0 1 0 0 0,0-1 0 0 0,0 0 0 0 0,1 0 0 0 0,-1 0 0 0 0,0 0 1 0 0,1 1-1 0 0,22 7 0 0 0,-3 0 16 0 0,-5 1 49 0 0,18 9 157 0 0,-20-15-137 0 0,8-5-30 0 0,-11 1-37 0 0,4 0-64 0 0,9 1 113 0 0,15 0 80 0 0,-26-1-153 0 0,0 0-56 0 0,-3-1-44 0 0,0 0-60 0 0,0 0-70 0 0,-2-1-79 0 0,-3 1-93 0 0,0-1-93 0 0,0 0-81 0 0,-1 0-67 0 0,2 0-188 0 0,-2 1-54 0 0,5-2-1123 0 0,1 3-1146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36.4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426 48 8032 0 0,'0'0'182'0'0,"-3"-3"29"0"0,-7-7 12 0 0,3 6-104 0 0,1 3-44 0 0,0 0-45 0 0,-15-9-14 0 0,6 2 82 0 0,10 4 93 0 0,1 0-56 0 0,4 4-117 0 0,0 0 0 0 0,0-1 0 0 0,0 1 0 0 0,-1 0 0 0 0,1 0 1 0 0,0 0-1 0 0,0-1 0 0 0,-1 1 0 0 0,1 0 0 0 0,0 0 0 0 0,-1 0 1 0 0,1 0-1 0 0,0 0 0 0 0,-1 0 0 0 0,1-1 0 0 0,0 1 0 0 0,-1 0 0 0 0,1 0 1 0 0,0 0-1 0 0,0 0 0 0 0,-1 0 0 0 0,1 0 0 0 0,0 0 0 0 0,-1 0 1 0 0,1 0-1 0 0,0 1-18 0 0,-6-1 106 0 0,-1 0 53 0 0,-6 0 121 0 0,-17 0 432 0 0,25 2-449 0 0,-13 9 55 0 0,2-4-146 0 0,3-2-81 0 0,3-2-66 0 0,9-3-27 0 0,-1 1 8 0 0,1-1-1 0 0,1 0-1 0 0,-1 0 1 0 0,0 0-1 0 0,1 0 1 0 0,-1 1-1 0 0,0-1 0 0 0,0 0 1 0 0,1 0-1 0 0,-1 1 1 0 0,0-1-1 0 0,1 0 1 0 0,-1 1-1 0 0,1-1 0 0 0,-1 0 1 0 0,0 1-1 0 0,1-1 1 0 0,-1 1-1 0 0,1-1 1 0 0,-1 1-1 0 0,1-1 0 0 0,-1 1 1 0 0,1-1-1 0 0,0 1 1 0 0,-1 0-1 0 0,1-1 1 0 0,0 1-1 0 0,-1 0-4 0 0,-2 6 30 0 0,2-6-26 0 0,1 0 1 0 0,-1 0 0 0 0,0 0 0 0 0,0 0 0 0 0,0 0 0 0 0,0 0 0 0 0,0 0 0 0 0,0 0-1 0 0,0 0 1 0 0,-1-1 0 0 0,1 1 0 0 0,0 0 0 0 0,0-1 0 0 0,-1 1 0 0 0,1-1-1 0 0,0 1 1 0 0,-1-1 0 0 0,1 0 0 0 0,0 1 0 0 0,-2-1-5 0 0,-14 6 47 0 0,2 9 0 0 0,-4 18 77 0 0,3-5-63 0 0,10-19-36 0 0,2-4-11 0 0,0 1 0 0 0,0-1 0 0 0,1 1 0 0 0,0 0 1 0 0,-2 4-15 0 0,2 3 31 0 0,2-9-13 0 0,0 0 0 0 0,-1 0 1 0 0,1 0-1 0 0,-1 0 0 0 0,0 0 0 0 0,0-1 0 0 0,0 1 0 0 0,0 0-18 0 0,0 0 17 0 0,-1 0 0 0 0,2 1 1 0 0,-1-1-1 0 0,0 1 1 0 0,1-1-1 0 0,0 1 0 0 0,0 1-17 0 0,-5 15 71 0 0,0-9-13 0 0,5-10-50 0 0,0-1 0 0 0,1 1 0 0 0,-1-1 0 0 0,0 1-1 0 0,1-1 1 0 0,-1 1 0 0 0,1-1 0 0 0,-1 1 0 0 0,1 0-1 0 0,0-1 1 0 0,-1 1 0 0 0,1 0 0 0 0,0-1 0 0 0,0 1-8 0 0,0 4 20 0 0,-1-1 1 0 0,0 1 0 0 0,0-1-1 0 0,0 0 1 0 0,-2 4-21 0 0,1-4 22 0 0,0 1 1 0 0,1 0-1 0 0,-1 0 0 0 0,1 0 0 0 0,0 3-22 0 0,0 12 55 0 0,0-14-36 0 0,-1 0-1 0 0,1 0 0 0 0,-1-1 1 0 0,-1 2-19 0 0,0-1 27 0 0,3-6-24 0 0,0 0 0 0 0,-1 0 0 0 0,1 0 0 0 0,0 0 0 0 0,0 0 0 0 0,0 0-1 0 0,-1 0 1 0 0,1 1 0 0 0,0-1 0 0 0,1 0 0 0 0,-1 0 0 0 0,0 0 0 0 0,0 0 0 0 0,0 0-1 0 0,1 0 1 0 0,-1 0 0 0 0,0 0 0 0 0,1 0 0 0 0,-1 0 0 0 0,1 0 0 0 0,-1 0 0 0 0,1 0-1 0 0,0-1 1 0 0,0 2-3 0 0,5 9 17 0 0,-5 6 23 0 0,-1-15-35 0 0,0 1 1 0 0,0-1-1 0 0,0 0 1 0 0,0 1 0 0 0,0-1-1 0 0,1 0 1 0 0,-1 1-1 0 0,1-1 1 0 0,-1 0 0 0 0,2 3-6 0 0,6 13 58 0 0,-7-15-53 0 0,0 0-1 0 0,0 0 1 0 0,0 0-1 0 0,-1 0 1 0 0,1 0 0 0 0,-1 0-1 0 0,0 2-4 0 0,0-4 3 0 0,0 0-1 0 0,0 0 1 0 0,0 1-1 0 0,1-1 0 0 0,-1 0 1 0 0,0 0-1 0 0,0 0 1 0 0,1 0-1 0 0,-1-1 1 0 0,0 1-1 0 0,1 0 1 0 0,-1 0-1 0 0,1 0 0 0 0,-1 0 1 0 0,1 0-1 0 0,0 0 1 0 0,-1-1-1 0 0,1 1 1 0 0,0 0-1 0 0,-1 0 1 0 0,1-1-1 0 0,0 1 0 0 0,0-1 1 0 0,0 1-1 0 0,0 0 1 0 0,0-1-1 0 0,-1 0 1 0 0,1 1-1 0 0,1-1-2 0 0,13 11 36 0 0,-7-3-28 0 0,-7-6-3 0 0,0 0 0 0 0,1-1 0 0 0,-1 1 0 0 0,1 0 0 0 0,0-1 0 0 0,0 1 0 0 0,-1-1 0 0 0,1 0 0 0 0,0 1 0 0 0,0-1 0 0 0,0 0 0 0 0,0 0 1 0 0,0 0-1 0 0,1 0 0 0 0,-1-1 0 0 0,0 1 0 0 0,0-1 0 0 0,1 1 0 0 0,0-1-5 0 0,-1 0 6 0 0,-1 0 1 0 0,1 1 0 0 0,-1-1-1 0 0,1 0 1 0 0,-1 1-1 0 0,1-1 1 0 0,-1 1 0 0 0,1-1-1 0 0,-1 1 1 0 0,0 0-1 0 0,1 0 1 0 0,-1 0-1 0 0,1 0-6 0 0,-1 0 5 0 0,0-1 0 0 0,0 1 0 0 0,0 0-1 0 0,0 0 1 0 0,0-1 0 0 0,0 1 0 0 0,1-1-1 0 0,-1 1 1 0 0,0-1 0 0 0,0 0 0 0 0,1 1-1 0 0,-1-1 1 0 0,0 0 0 0 0,0 0 0 0 0,1 0-1 0 0,-1 0 1 0 0,0 0 0 0 0,0 0 0 0 0,1 0-1 0 0,-1-1 1 0 0,0 1 0 0 0,0 0 0 0 0,1-1-5 0 0,9-3 26 0 0,-9 2-16 0 0,1 1 0 0 0,0 0 0 0 0,1 0 1 0 0,-1 0-1 0 0,0 0 0 0 0,0 0 0 0 0,0 1 0 0 0,0-1 0 0 0,1 1 1 0 0,1 0-11 0 0,0 0 10 0 0,-1 0 1 0 0,1-1 0 0 0,-1 0-1 0 0,0 0 1 0 0,1 0 0 0 0,-1 0 0 0 0,0-1-1 0 0,0 0 1 0 0,0 1 0 0 0,1-2-11 0 0,3-2 39 0 0,-1 1 0 0 0,0-1 1 0 0,0-1-1 0 0,-1 1 1 0 0,3-4-40 0 0,-6 6 19 0 0,0 1 1 0 0,0-1 0 0 0,1 1 0 0 0,-1 0 0 0 0,0 0-1 0 0,2 0-19 0 0,-2 0 20 0 0,1 1 0 0 0,-1-1 0 0 0,1-1-1 0 0,-1 1 1 0 0,0 0 0 0 0,1-2-20 0 0,0 0 24 0 0,0-1 1 0 0,0 0-1 0 0,0-1 0 0 0,3-5-24 0 0,-4 6 20 0 0,1-1-1 0 0,0 1 1 0 0,0-1-1 0 0,0 1 1 0 0,1 0-20 0 0,-3 3 4 0 0,-1 1 0 0 0,1-1 1 0 0,-1 0-1 0 0,0 0 1 0 0,1 0-1 0 0,-1 0 0 0 0,0 0 1 0 0,0-1-1 0 0,0 1 1 0 0,-1 0-1 0 0,1 0 0 0 0,-1-1 1 0 0,1 1-1 0 0,-1-1-4 0 0,4-10-9 0 0,6-8-39 0 0,-6 9 36 0 0,2-7-26 0 0,2 3-27 0 0,0 0 17 0 0,-2-11-82 0 0,-4-2-2 0 0,-2 12 82 0 0,0 13 36 0 0,0 1-1 0 0,1 0 1 0 0,-1 0 0 0 0,1-1 0 0 0,0 1 0 0 0,-1 0-1 0 0,1 0 1 0 0,2-3 14 0 0,1-10-47 0 0,-5 13 28 0 0,0-1 1 0 0,0 1-1 0 0,0-1 0 0 0,0 1 1 0 0,-1-1-1 0 0,1 1 1 0 0,-1-1-1 0 0,0 1 1 0 0,0 0-1 0 0,-1 0 19 0 0,-4-10-80 0 0,6 12 72 0 0,1 0 0 0 0,-1 1-1 0 0,1-1 1 0 0,0-1 0 0 0,-1 1-1 0 0,1 0 1 0 0,0 0 0 0 0,-1 0 0 0 0,1 0-1 0 0,0 0 1 0 0,0 0 0 0 0,0 0-1 0 0,0 0 1 0 0,0 0 0 0 0,0 0 0 0 0,0-1 8 0 0,1-9-64 0 0,-1-7-40 0 0,0 5 131 0 0,0 10-103 0 0,0 3-29 0 0,0 0 29 0 0,0 0 117 0 0,0 0 50 0 0,0 0 6 0 0,0 0-30 0 0,0 0-85 0 0,0 0-48 0 0,3 0-86 0 0,-3 0 146 0 0,1 0 1 0 0,-1 0-1 0 0,1 0 1 0 0,-1 0 0 0 0,1 0-1 0 0,-1 0 1 0 0,0 0-1 0 0,1 0 1 0 0,-1 0 0 0 0,1 0-1 0 0,-1 0 1 0 0,0 0-1 0 0,1 0 1 0 0,-1 1 0 0 0,1-1-1 0 0,-1 0 1 0 0,0 0-1 0 0,1 0 1 0 0,-1 1 0 0 0,0-1-1 0 0,1 0 1 0 0,-1 0-1 0 0,0 1 1 0 0,1-1 0 0 0,-1 0-1 0 0,0 1 1 0 0,0-1-1 0 0,1 0 1 0 0,-1 1 0 0 0,0-1-1 0 0,0 0 1 0 0,0 1-1 0 0,1-1 1 0 0,-1 1 0 0 0,0-1-1 0 0,0 0 1 0 0,0 1-1 0 0,0-1 1 0 0,0 1-1 0 0,0-1 1 0 0,0 0 0 0 0,0 1-1 0 0,0-1 1 0 0,0 1-1 0 0,0-1 1 0 0,0 0 0 0 0,0 1-1 0 0,0-1 1 0 0,0 1 5 0 0,0 7-62 0 0,4 0 46 0 0,2-3-23 0 0,-5-5 37 0 0,-1 0 1 0 0,1 0-1 0 0,-1 1 1 0 0,1-1 0 0 0,-1 0-1 0 0,0 0 1 0 0,1 1-1 0 0,-1-1 1 0 0,0 0 0 0 0,1 1-1 0 0,-1-1 1 0 0,0 1-1 0 0,1-1 1 0 0,-1 0 0 0 0,0 1-1 0 0,0-1 1 0 0,1 1-1 0 0,-1-1 1 0 0,0 1 0 0 0,0-1-1 0 0,0 1 1 0 0,0-1 0 0 0,0 1-1 0 0,0-1 1 0 0,0 1-1 0 0,0-1 1 0 0,0 1 0 0 0,0-1-1 0 0,0 1 1 0 0,0-1-1 0 0,0 1 1 0 0,0 0 1 0 0,1 20-48 0 0,0-17 48 0 0,0 0-1 0 0,0 0 0 0 0,0 0 1 0 0,0 0-1 0 0,1-1 0 0 0,-1 1 1 0 0,1 0-1 0 0,0-1 1 0 0,1 2 0 0 0,-1-2-1 0 0,9 15 2 0 0,-4-7 28 0 0,-2-1 28 0 0,-1 1 41 0 0,-1 2-10 0 0,-3-11-68 0 0,1 0 0 0 0,-1 1 0 0 0,1-1 0 0 0,0 0 0 0 0,-1 0 0 0 0,1 1 0 0 0,0-1 0 0 0,0 0 0 0 0,1 0 0 0 0,-1 0 0 0 0,0 0 0 0 0,1 0 0 0 0,-1-1 0 0 0,1 1-20 0 0,6 7 94 0 0,-1 1-39 0 0,-4-7-48 0 0,-1 1 0 0 0,1 1 0 0 0,-1-1 0 0 0,0 0 0 0 0,0 2-7 0 0,2 6 0 0 0,0-1 0 0 0,1 0 0 0 0,2 3 0 0 0,-6-12 0 0 0,12 14 0 0 0,-12-15 0 0 0,1 1 0 0 0,-1-1 0 0 0,0 0 0 0 0,0 1 0 0 0,1-1 0 0 0,-1 0 0 0 0,0 1 0 0 0,0-1 0 0 0,-1 1 0 0 0,1 0 0 0 0,0-1 0 0 0,0 1 0 0 0,-1-1 0 0 0,1 1 0 0 0,-1 0 0 0 0,0 0 0 0 0,1-1 0 0 0,-1 1 0 0 0,0 0 0 0 0,3 13 2 0 0,10 2 116 0 0,0-1-22 0 0,-10-1-43 0 0,-3-1-58 0 0,0-12-73 0 0,0-2 5 0 0,0 1 4 0 0,0-1-38 0 0,0 0-18 0 0,0 1-38 0 0,0-1-45 0 0,0 1-49 0 0,0 0-54 0 0,0 0-49 0 0,0 0-45 0 0,0 0-38 0 0,0 1-132 0 0,0-1-38 0 0,0 2-160 0 0,0 0-427 0 0</inkml:trace>
  <inkml:trace contextRef="#ctx0" brushRef="#br0" timeOffset="439.54">836 474 6648 0 0,'-13'26'149'0'0,"10"-21"23"0"0,9-4-22 0 0,-1 1-41 0 0,0 5 7 0 0,-4 1-93 0 0,-2 6-44 0 0,0 5 20 0 0,4-7 105 0 0,0-7 15 0 0,0 1 77 0 0,1 2 59 0 0,-1-2 58 0 0,0-2 53 0 0,4 1 112 0 0,-7-5-448 0 0,1 0 0 0 0,-1 0 1 0 0,1 1-1 0 0,-1-1 0 0 0,0 0 0 0 0,1 1 0 0 0,-1-1 1 0 0,1 0-1 0 0,-1 1 0 0 0,0-1 0 0 0,1 0 0 0 0,-1 1 1 0 0,0-1-1 0 0,0 1 0 0 0,1-1 0 0 0,-1 1 0 0 0,0-1 1 0 0,0 0-1 0 0,0 1 0 0 0,1-1 0 0 0,-1 1 0 0 0,0-1 1 0 0,0 1-1 0 0,0-1 0 0 0,0 1 0 0 0,0-1 0 0 0,0 1 1 0 0,0-1-1 0 0,0 1 0 0 0,0-1 0 0 0,0 1 0 0 0,-1 0-30 0 0,2 7 297 0 0,1-1-58 0 0,2-1-5 0 0,3 2 68 0 0,-6-7-62 0 0,0 1-56 0 0,0 0-47 0 0,-1 0-39 0 0,0 0-23 0 0,0 0-33 0 0,0 3 12 0 0,-1-4-9 0 0,1 0 44 0 0,0 0 71 0 0,0-1-46 0 0,0 1-41 0 0,0 0-36 0 0,0-1-40 0 0,0 1-63 0 0,0 2-296 0 0,0-2 287 0 0,0-1 86 0 0,0 1 47 0 0,0 0 54 0 0,0-1 63 0 0,0 1 41 0 0,0-1 64 0 0,0 1 69 0 0,0 0 76 0 0,0-1 82 0 0,0 1 88 0 0,0 0 95 0 0,0 0 100 0 0,3-1-563 0 0,-2 0-216 0 0,-1-1-1 0 0,1 1 0 0 0,0 0 0 0 0,0 0 0 0 0,-1-1 0 0 0,1 1 0 0 0,0-1 0 0 0,-1 1 0 0 0,1-1 0 0 0,0 1 0 0 0,-1-1 1 0 0,1 1-1 0 0,-1-1 0 0 0,1 1 0 0 0,-1-1 0 0 0,1 0 0 0 0,-1 1 0 0 0,1-1 0 0 0,-1 0 0 0 0,0 1 0 0 0,1-1 0 0 0,-1 0 1 0 0,0 0-1 0 0,0 1 0 0 0,1-1 0 0 0,-1 0 0 0 0,0 0 0 0 0,0 0 0 0 0,0 1 0 0 0,0-1 0 0 0,0 0 0 0 0,0 0 0 0 0,0 0-10 0 0,1-18 140 0 0,-2-2-50 0 0,0 3-73 0 0,1 9 21 0 0,-1 7-33 0 0,1-1 0 0 0,0 0 0 0 0,0 0 0 0 0,0 0 0 0 0,0 0 0 0 0,1 1 0 0 0,-1-1 0 0 0,1 0 0 0 0,-1 0 0 0 0,1 1 0 0 0,0-1 0 0 0,0 0 1 0 0,0 1-1 0 0,0-1 0 0 0,1 1 0 0 0,-1-1 0 0 0,1 1 0 0 0,0 0 0 0 0,1-2-5 0 0,10-12 10 0 0,-11 11-10 0 0,-2 5 0 0 0,1-1 0 0 0,-1 0 0 0 0,0 1 0 0 0,1-1 0 0 0,-1 0 0 0 0,0 1 0 0 0,1-1 0 0 0,-1 1 0 0 0,1-1 0 0 0,-1 1 0 0 0,0-1 0 0 0,1 1 0 0 0,0-1 0 0 0,-1 1 0 0 0,1-1 0 0 0,-1 1 0 0 0,1 0 0 0 0,-1-1 0 0 0,1 1 0 0 0,0 0 0 0 0,-1-1 0 0 0,1 1 0 0 0,4-2 0 0 0,-4 1 0 0 0,0 1 0 0 0,0-1 0 0 0,0 0 0 0 0,0 0 0 0 0,0 1 0 0 0,-1-1 0 0 0,1 0 0 0 0,0 0 0 0 0,0 0 0 0 0,-1 0 0 0 0,1 0 0 0 0,-1 0 0 0 0,1 0 0 0 0,-1 0 0 0 0,1 0 0 0 0,-1 0 0 0 0,7-11 0 0 0,6 7-10 0 0,15-8-42 0 0,-20 12 51 0 0,1-1 0 0 0,9-8 1 0 0,-17 10 0 0 0,-1-1 0 0 0,1 1 0 0 0,0 0 0 0 0,-1 0 0 0 0,1-1 0 0 0,0 1 0 0 0,-1 0 0 0 0,1 0 0 0 0,0 0 0 0 0,0 0 0 0 0,-1 0 0 0 0,1 0 0 0 0,0 0 0 0 0,0 0 0 0 0,-1 0 0 0 0,1 0 0 0 0,0 1 0 0 0,-1-1 0 0 0,1 0 0 0 0,0 0 0 0 0,0 1 0 0 0,7 4 0 0 0,-7-4-3 0 0,0 0-1 0 0,1 0 1 0 0,-1-1-1 0 0,1 1 0 0 0,-1 0 1 0 0,1 0-1 0 0,-1-1 1 0 0,1 1-1 0 0,0-1 1 0 0,-1 0-1 0 0,1 1 1 0 0,0-1-1 0 0,-1 0 1 0 0,1 0-1 0 0,1 0 4 0 0,-3 0 0 0 0,3 0-1 0 0,0 0-1 0 0,-1 0 1 0 0,1 0-1 0 0,0 1 1 0 0,0-1-1 0 0,0 1 0 0 0,1 0 2 0 0,1 5 0 0 0,-3-2 0 0 0,12 1 0 0 0,-9-1 0 0 0,0 0 0 0 0,0 0 0 0 0,0 0 0 0 0,0 1 0 0 0,-1-1 0 0 0,0 1 0 0 0,0 0 0 0 0,3 5 0 0 0,-2 1 0 0 0,-4-9 0 0 0,0 0 0 0 0,0 0 0 0 0,0 1 0 0 0,1-1 0 0 0,-1 0 0 0 0,1 0 0 0 0,-1 0 0 0 0,1 0 0 0 0,0 0 0 0 0,3 3 0 0 0,-3-4 0 0 0,-1 1 0 0 0,0-1 0 0 0,1 1 0 0 0,-1 0 0 0 0,0-1 0 0 0,0 1 0 0 0,0 0 0 0 0,0-1 0 0 0,-1 1 0 0 0,1 1 0 0 0,11 20 0 0 0,-7 9 0 0 0,0-24 2 0 0,1 4-3 0 0,-4 2 54 0 0,-2-12-92 0 0,0 1 36 0 0,0 20 160 0 0,0-14-163 0 0,0-5-35 0 0,0 0-33 0 0,0 0-40 0 0,0-1-46 0 0,0 0-50 0 0,0 0-59 0 0,0-3 16 0 0,0 1-43 0 0,0-1-38 0 0,0 1-35 0 0,0-1-242 0 0,0 0-58 0 0,0 0-789 0 0,0 0-621 0 0,0 0-1178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38.4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49 193 7224 0 0,'0'0'209'0'0,"0"0"-84"0"0,0 0 34 0 0,0 0 50 0 0,0 0 34 0 0,3 0 285 0 0,4 0-164 0 0,-3 1-223 0 0,0-1 0 0 0,-1 0 0 0 0,1 0 0 0 0,-1 0 0 0 0,1-1-1 0 0,-1 1 1 0 0,1-1 0 0 0,-1 0 0 0 0,2 0-141 0 0,3-4 264 0 0,2-1 109 0 0,4 4 93 0 0,-7 1-217 0 0,-1-1-65 0 0,0 0-53 0 0,-1-1-39 0 0,-4 2-73 0 0,1 0 1 0 0,-1 0-1 0 0,1 0 1 0 0,-1 1-1 0 0,1-1 1 0 0,0 0-1 0 0,-1 1 1 0 0,1-1-1 0 0,0 1 1 0 0,0 0-1 0 0,-1-1 0 0 0,1 1 1 0 0,0 0-20 0 0,18 0 130 0 0,-17 0-105 0 0,1-1 0 0 0,-1 1 1 0 0,1-1-1 0 0,-1 0 0 0 0,1 1 1 0 0,-1-2-1 0 0,0 1 0 0 0,1 0-25 0 0,8-5 137 0 0,3 2 56 0 0,6 5-22 0 0,-12-1-89 0 0,10 0 107 0 0,-2 0-69 0 0,6 0-32 0 0,31 0 37 0 0,-32 0-74 0 0,1 0 17 0 0,-18-2-9 0 0,6-9-37 0 0,-6 9 32 0 0,5 2 10 0 0,-10 0-63 0 0,0 0 0 0 0,1 0 0 0 0,-1 0 0 0 0,0 0 0 0 0,0 0 1 0 0,0 0-1 0 0,0 0 0 0 0,0 0 0 0 0,0 0 0 0 0,0 0 0 0 0,0 0 1 0 0,0 0-1 0 0,0 0 0 0 0,1 0 0 0 0,-1 0 0 0 0,0 0 0 0 0,0 0 1 0 0,0 0-1 0 0,0 0 0 0 0,0 0 0 0 0,0 0 0 0 0,0 0 0 0 0,0 0 1 0 0,0-1-1 0 0,0 1 0 0 0,0 0 0 0 0,1 0 0 0 0,-1 0 0 0 0,0 0 1 0 0,0 0-1 0 0,0 0 0 0 0,0 0 0 0 0,0 0 0 0 0,0 0 1 0 0,0 0-1 0 0,0 0 0 0 0,0 0 0 0 0,0 0 0 0 0,0-1 0 0 0,0 1 1 0 0,0 0-1 0 0,0 0 0 0 0,0 0 0 0 0,0 0 0 0 0,0 0 0 0 0,0 0 1 0 0,0 0-1 0 0,0 0 0 0 0,0 0 0 0 0,0 0 0 0 0,0-1 0 0 0,0 1 1 0 0,0 0-1 0 0,0 0 0 0 0,0 0 0 0 0,0 0 0 0 0,0 0-1 0 0,0-1 5 0 0,0 1 0 0 0,0-1 0 0 0,0 0 0 0 0,0 0 1 0 0,0 1-1 0 0,0-1 0 0 0,0 0 0 0 0,-1 1 0 0 0,1-1 0 0 0,0 0 0 0 0,0 1 0 0 0,-1-1 0 0 0,1 1 0 0 0,0-1 0 0 0,-1 0-5 0 0,1 1 5 0 0,-1 0 0 0 0,1-1 0 0 0,-1 1-1 0 0,0 0 1 0 0,1 0 0 0 0,-1-1 0 0 0,0 1 0 0 0,1 0-1 0 0,-1 0 1 0 0,0 0 0 0 0,1 0 0 0 0,-1 0 0 0 0,0 0-1 0 0,1 0 1 0 0,-1 0-5 0 0,1 0 0 0 0,0 0 1 0 0,0 0 0 0 0,0 0 0 0 0,0 0 0 0 0,-1 0 0 0 0,1 0 0 0 0,0 0 0 0 0,0 0 0 0 0,0 0 0 0 0,0 0 0 0 0,0 0 0 0 0,0 0 0 0 0,0 0 0 0 0,0 0 0 0 0,0 0 0 0 0,0 0 0 0 0,-1 0 0 0 0,1 0-1 0 0,0 0 1 0 0,0 0 0 0 0,0 0 0 0 0,0 0 0 0 0,0 0 0 0 0,0 0 0 0 0,0 0 0 0 0,0 0 0 0 0,0 0 0 0 0,0 0 0 0 0,0-1 0 0 0,-1 1 0 0 0,1 0 0 0 0,0 0 0 0 0,0 0 0 0 0,0 0 0 0 0,0 0 0 0 0,0 0 0 0 0,0 0 0 0 0,0 0 0 0 0,0 0 0 0 0,0 0 0 0 0,0 0 0 0 0,0 0 0 0 0,0-1-1 0 0,0 1 1 0 0,0 0 0 0 0,0 0 0 0 0,0 0 0 0 0,0 0 0 0 0,0 0 0 0 0,0 0 0 0 0,0 0 0 0 0,0 0 0 0 0,0 0 0 0 0,0 0 0 0 0,0-1 0 0 0,0 1 0 0 0,0 0 0 0 0,0 0-1 0 0,0-1 2 0 0,0 1 0 0 0,0-1-1 0 0,0 1 1 0 0,0-1 0 0 0,0 0 0 0 0,-1 1 0 0 0,1-1 0 0 0,0 0 0 0 0,0 1-1 0 0,-1-1 1 0 0,1 1 0 0 0,0-1 0 0 0,-1 0 0 0 0,1 1 0 0 0,0-1 0 0 0,-1 1-1 0 0,1-1 1 0 0,-1 1 0 0 0,1 0 0 0 0,-1-1 0 0 0,1 1 0 0 0,-1-1 0 0 0,0 1-2 0 0,1 0 1 0 0,-1-1 1 0 0,1 1 0 0 0,-1 0 0 0 0,1-1 0 0 0,-1 1 0 0 0,1-1 0 0 0,-1 1-1 0 0,1-1 1 0 0,-1 1 0 0 0,1-1 0 0 0,0 1 0 0 0,-1-1 0 0 0,1 0 0 0 0,0 1-1 0 0,-1-1 1 0 0,1 1 0 0 0,0-1 0 0 0,0 0 0 0 0,0 1 0 0 0,0-1 0 0 0,0 0-1 0 0,-1 1 1 0 0,1-1-2 0 0,0 1 1 0 0,0 0 0 0 0,1 0-1 0 0,-1 0 1 0 0,0-1 0 0 0,0 1 0 0 0,0 0-1 0 0,0 0 1 0 0,0 0 0 0 0,0 0 0 0 0,0 0-1 0 0,0 0 1 0 0,0 0 0 0 0,0 0 0 0 0,0 0-1 0 0,0 0 1 0 0,0-1 0 0 0,0 1 0 0 0,0 0-1 0 0,0 0 1 0 0,-1 0 0 0 0,1 0 0 0 0,0 0-1 0 0,0 0 1 0 0,0 0 0 0 0,0 0 0 0 0,0 0-1 0 0,0 0 1 0 0,0 0 0 0 0,0 0 0 0 0,0-1-1 0 0,0 1 1 0 0,0 0 0 0 0,0 0 0 0 0,0 0-1 0 0,0 0 1 0 0,0 0 0 0 0,-1 0 0 0 0,1 0-1 0 0,0 0 1 0 0,0 0 0 0 0,0 0 0 0 0,0 0-1 0 0,0 0 1 0 0,0 0 0 0 0,0 0 0 0 0,0 0-1 0 0,0 0 1 0 0,0 0 0 0 0,0 0 0 0 0,-1 0-1 0 0,1 0 1 0 0,0 0 0 0 0,0 0 0 0 0,0 0-1 0 0,0 0 1 0 0,0 0 0 0 0,0 0-1 0 0,-18 1 34 0 0,14-2-20 0 0,-6-12 13 0 0,10 13-27 0 0,-1-1 1 0 0,0 1 0 0 0,1 0-1 0 0,-1-1 1 0 0,1 1 0 0 0,-1 0 0 0 0,0 0-1 0 0,1 0 1 0 0,-1 0 0 0 0,0-1-1 0 0,1 1 1 0 0,-1 0 0 0 0,0 0 0 0 0,0 0-1 0 0,1 0 0 0 0,-6-2 43 0 0,-7-9-32 0 0,-2 9-1 0 0,-1-1 44 0 0,8-2-22 0 0,-5-1-4 0 0,0 4 46 0 0,11 2-66 0 0,-3 0 45 0 0,-1 0 1 0 0,0 0-1 0 0,1 1 0 0 0,-1-1 0 0 0,0 1 1 0 0,-2 1-54 0 0,-6 7 112 0 0,10-6 17 0 0,1-2-57 0 0,-6-2-13 0 0,6 1-13 0 0,-28 0 258 0 0,15 0-192 0 0,0 0-32 0 0,15 0-72 0 0,-1 0 1 0 0,0 0 0 0 0,1 0-1 0 0,-1 1 1 0 0,0-1 0 0 0,1 1-1 0 0,-1-1 1 0 0,1 1 0 0 0,-1-1-1 0 0,1 1 1 0 0,-1 0 0 0 0,1 0-1 0 0,-1 0 1 0 0,1 0-9 0 0,-7 4 39 0 0,-3 0 19 0 0,-7 6 43 0 0,12-8-5 0 0,-1-2-59 0 0,1 0-7 0 0,-25 25 167 0 0,26-23-169 0 0,4-3-22 0 0,1 0 1 0 0,-1 0-1 0 0,0 1 1 0 0,1-1 0 0 0,-1 0-1 0 0,0 1 1 0 0,1-1-1 0 0,-1 0 1 0 0,1 1 0 0 0,-1-1-1 0 0,1 1 1 0 0,-1-1-1 0 0,1 1 1 0 0,-1-1 0 0 0,1 1-1 0 0,0-1 1 0 0,-1 1-1 0 0,1 0 1 0 0,0-1 0 0 0,-1 1-1 0 0,1 0 1 0 0,0 0-7 0 0,-3 4 18 0 0,-9 15 14 0 0,-2 4 7 0 0,5 0-28 0 0,8-20-4 0 0,-1 0-1 0 0,1 0 1 0 0,-1 0-1 0 0,1 0 1 0 0,0 0 0 0 0,1 0-1 0 0,-1 0 1 0 0,1 3-7 0 0,-1 10 9 0 0,1 3 10 0 0,3-4 23 0 0,0-6-32 0 0,10 25-8 0 0,-2-17-2 0 0,-8-5 0 0 0,-3-11 0 0 0,1 1 0 0 0,-1-1 0 0 0,1 0 0 0 0,-1 1 0 0 0,1-1 0 0 0,0 0 0 0 0,0 0 0 0 0,0 0 0 0 0,1 0 0 0 0,-1 0 0 0 0,0 0 0 0 0,1 0 0 0 0,-1 0 0 0 0,1 0 0 0 0,9 9-6 0 0,-8-7 13 0 0,1 0-1 0 0,0 0 1 0 0,0-1-1 0 0,0 1 0 0 0,0-1 1 0 0,0 0-1 0 0,1 0 0 0 0,0 0 1 0 0,-1-1-1 0 0,1 0 0 0 0,4 2-6 0 0,64 22 0 0 0,-69-25 0 0 0,-1 0 0 0 0,1 0 0 0 0,-1-1 0 0 0,1 1 0 0 0,0-1 0 0 0,-1 0 0 0 0,1 0 0 0 0,-1 0 0 0 0,3-1 0 0 0,6 1 0 0 0,73 0 63 0 0,-28 0-62 0 0,-38-2-7 0 0,-8-1-28 0 0,-2-1-28 0 0,2-3-42 0 0,-6 4-89 0 0,1 0 111 0 0,0 1 80 0 0,8-3 100 0 0,-9 4-115 0 0,0 0-71 0 0,0-1-98 0 0,-2 1 48 0 0,-1 1-34 0 0,1-1-38 0 0,0 0-42 0 0,-1 0-44 0 0,1 0-48 0 0,0-1-51 0 0,0 1-55 0 0,-1 0-58 0 0,1-1-61 0 0,0 0-65 0 0,0 0-68 0 0,8-4-1301 0 0,7-3-1135 0 0</inkml:trace>
  <inkml:trace contextRef="#ctx0" brushRef="#br0" timeOffset="605.37">1074 3 7976 0 0,'0'0'174'0'0,"0"0"29"0"0,0 0 14 0 0,-2 0-26 0 0,-9 0-79 0 0,2 0 286 0 0,0 0-38 0 0,-8 0 266 0 0,5 0-248 0 0,0 0-34 0 0,-25 0 694 0 0,20 0-555 0 0,5 2-190 0 0,-4 5 4 0 0,4-1-94 0 0,2-2-24 0 0,5-2-125 0 0,-5 1 61 0 0,-23 12 281 0 0,21-6-249 0 0,5-2-60 0 0,5-5-58 0 0,0 1-1 0 0,0-1 1 0 0,0 0-1 0 0,-1 0 0 0 0,1 0 1 0 0,0 0-1 0 0,-1 0 1 0 0,0-1-1 0 0,1 1 1 0 0,-2 0-29 0 0,-8 0 60 0 0,11-2-54 0 0,0 0 0 0 0,0 1 0 0 0,0-1 1 0 0,0 0-1 0 0,0 0 0 0 0,1 1 0 0 0,-1-1 0 0 0,0 0 1 0 0,0 1-1 0 0,0-1 0 0 0,0 1 0 0 0,0-1 1 0 0,1 1-1 0 0,-1-1 0 0 0,0 1 0 0 0,1 0 0 0 0,-1-1 1 0 0,0 1-1 0 0,1 0 0 0 0,-1 0 0 0 0,1-1 0 0 0,-1 1 1 0 0,1 0-1 0 0,-1 0 0 0 0,1 0 0 0 0,0 0 1 0 0,-1 0-7 0 0,-1 2 23 0 0,-1 1 0 0 0,1-1 1 0 0,-1 0-1 0 0,0 0 1 0 0,1 0-1 0 0,-4 2-23 0 0,-6 6 46 0 0,3 1-40 0 0,-3 14 58 0 0,-8 25-64 0 0,11-30 0 0 0,7-19 0 0 0,1 0 0 0 0,0 1 0 0 0,0-1 0 0 0,0 0 0 0 0,1 0 0 0 0,-1 0 0 0 0,0 0 0 0 0,1 1 0 0 0,0-1 0 0 0,-1 0 0 0 0,1 3 0 0 0,0-4 0 0 0,0 1 0 0 0,0-1 0 0 0,0 1 0 0 0,0-1 0 0 0,0 1 0 0 0,0-1 0 0 0,1 1 0 0 0,-1-1 0 0 0,1 0 0 0 0,-1 1 0 0 0,1-1 0 0 0,-1 1 0 0 0,1-1 0 0 0,0 0 0 0 0,-1 1 0 0 0,2-1 0 0 0,9 22 0 0 0,5 6 0 0 0,-3-24 0 0 0,16 8 10 0 0,-19-12 14 0 0,1-2-5 0 0,-1 2-10 0 0,-6-1-8 0 0,-1 1 0 0 0,1-1 1 0 0,0 0-1 0 0,-1-1 1 0 0,1 1-1 0 0,-1 0 0 0 0,1-1 1 0 0,0 0-1 0 0,1 0-1 0 0,3-2 19 0 0,6-1-4 0 0,-1-1 1 0 0,1-1 0 0 0,10-5-16 0 0,-11 2 23 0 0,29-19 44 0 0,-2 2-33 0 0,-37 23-31 0 0,0 1 0 0 0,-1 0 0 0 0,1-1 0 0 0,0 0 1 0 0,-1 1-1 0 0,0-1 0 0 0,0 0 0 0 0,0 0 1 0 0,0 0-1 0 0,0-1 0 0 0,0 1-3 0 0,4-8 18 0 0,8-11-8 0 0,4-4 3 0 0,-3 8 35 0 0,-13 16-45 0 0,0 1 1 0 0,-1-1 0 0 0,0 0-1 0 0,1 0 1 0 0,-1 0 0 0 0,0 0 0 0 0,0 0-1 0 0,0-1 1 0 0,0 1 0 0 0,0 0 0 0 0,-1 0-1 0 0,1-1 1 0 0,-1 1 0 0 0,1-1-4 0 0,2-10 26 0 0,3 1-9 0 0,-5 10-11 0 0,0 1 0 0 0,0 0 0 0 0,-1-1 1 0 0,1 0-1 0 0,0 1 0 0 0,-1-1 0 0 0,1 1 1 0 0,-1-1-1 0 0,0 0 0 0 0,1 1 0 0 0,-1-1 1 0 0,0 0-1 0 0,0 1 0 0 0,0-1-6 0 0,0-2 9 0 0,1 0-1 0 0,-1 0 1 0 0,1 0-1 0 0,0 0 1 0 0,0 0-1 0 0,0 0 1 0 0,0 0-1 0 0,1 1 1 0 0,0-1 0 0 0,1-2-9 0 0,-2 3 19 0 0,-1 0 0 0 0,1 1 0 0 0,-1-1 0 0 0,0 0 0 0 0,0 0 0 0 0,0 1 0 0 0,0-3-19 0 0,0-5 87 0 0,1 9-23 0 0,1 4 20 0 0,0 1-84 0 0,0 0 1 0 0,0-1 0 0 0,-1 1-1 0 0,1 0 1 0 0,-1 0 0 0 0,0 0-1 0 0,0 0 1 0 0,-1 0 0 0 0,1 1-1 0 0,0 18 47 0 0,-1 148 63 0 0,0-60 34 0 0,-2-94-66 0 0,-4 1-8 0 0,0-3-23 0 0,5-11-33 0 0,1 0 0 0 0,-1 0 0 0 0,0 1 0 0 0,1-1 0 0 0,0 0 0 0 0,0 1 0 0 0,0-1 0 0 0,1 0 0 0 0,-1 1 1 0 0,1-1-1 0 0,0 0 0 0 0,1 2-14 0 0,7 16 96 0 0,-8-18-68 0 0,0 0-1 0 0,0 0 0 0 0,0 1 0 0 0,-1-1 0 0 0,1 0 0 0 0,-1 1 0 0 0,0-1 0 0 0,-1 0 0 0 0,0 5-27 0 0,1 7 20 0 0,0-7-18 0 0,0 4-3 0 0,0 12 54 0 0,0-12-32 0 0,0-10-14 0 0,0-3-58 0 0,0 0-77 0 0,0 2-137 0 0,0 2 131 0 0,0-1-51 0 0,0-1-77 0 0,0-1 84 0 0,0 0-38 0 0,0 0-40 0 0,0-1-37 0 0,0 1-396 0 0,0-1 97 0 0,0 1-51 0 0,0-1-757 0 0,0 0-594 0 0,0 0-1129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20.8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600 160 8896 0 0,'-16'-13'264'0'0,"8"9"-127"0"0,3 0-46 0 0,0-1-29 0 0,-1-2-27 0 0,-2-2-11 0 0,-7-1-13 0 0,4-5 17 0 0,6 6 38 0 0,-3-2 198 0 0,-2 0 83 0 0,8 8-224 0 0,-1 0-1 0 0,1 0 0 0 0,-1 1 1 0 0,0-1-1 0 0,0 1 1 0 0,0 0-1 0 0,0 0 0 0 0,0 0 1 0 0,-1 0-1 0 0,1 1-122 0 0,-21-4 675 0 0,14-9-85 0 0,-11 1-40 0 0,17 12-257 0 0,1-1-57 0 0,-1 2-51 0 0,1-1-43 0 0,0 1-21 0 0,0 0-42 0 0,-6 1 22 0 0,4-1-41 0 0,2 1 24 0 0,-26-1 237 0 0,24 2-165 0 0,-9 9 44 0 0,10-9-141 0 0,3-2-44 0 0,0 1 0 0 0,1-1-1 0 0,-1 0 1 0 0,0 0 0 0 0,1 1 0 0 0,-1-1 0 0 0,1 1 0 0 0,-1-1 0 0 0,0 0-1 0 0,1 1 1 0 0,-1-1 0 0 0,1 1 0 0 0,0-1 0 0 0,-1 1 0 0 0,1-1-1 0 0,-1 1 1 0 0,1 0 0 0 0,0-1 0 0 0,-1 1 0 0 0,1 0 0 0 0,0-1 0 0 0,-1 1-15 0 0,-1 4 60 0 0,1-4-49 0 0,1 0 1 0 0,-1 0 0 0 0,0 0 0 0 0,1 0 0 0 0,-1 0 0 0 0,0-1 0 0 0,0 1 0 0 0,0 0 0 0 0,0-1 0 0 0,0 1 0 0 0,0 0-1 0 0,0-1 1 0 0,0 1 0 0 0,0-1 0 0 0,0 1 0 0 0,0-1-12 0 0,-5 3 26 0 0,1 1-37 0 0,0 9-80 0 0,-22 18-87 0 0,16-8 166 0 0,-9 30 104 0 0,19-49-72 0 0,0-1 1 0 0,0 0-1 0 0,1 1 1 0 0,-1-1-1 0 0,1 0 1 0 0,0 1-1 0 0,0-1 1 0 0,0 1-21 0 0,-2 15 82 0 0,-2-2-20 0 0,2-11-34 0 0,0 1 1 0 0,0 0 0 0 0,1-1-1 0 0,0 1 1 0 0,1 0 0 0 0,-1 0-29 0 0,1 0 22 0 0,-1 1 0 0 0,0 0 1 0 0,0 0-1 0 0,-1-1 1 0 0,-1 2-23 0 0,1-2 19 0 0,0 1 0 0 0,1 0 0 0 0,0-1 0 0 0,0 1 0 0 0,0 1-19 0 0,1 9 39 0 0,0-5 18 0 0,0 0 1 0 0,1 0-1 0 0,1 6-57 0 0,4 5 103 0 0,-4-18-60 0 0,-1 0 0 0 0,1 1 0 0 0,-1-1 0 0 0,0 0-1 0 0,-1 5-42 0 0,1-2 62 0 0,0-1 0 0 0,0 0 0 0 0,0 0 0 0 0,4 8-62 0 0,-3-9 60 0 0,-1 1 0 0 0,1-1 0 0 0,-1 0 0 0 0,0 7-60 0 0,-1 1 123 0 0,0 0-24 0 0,3 3 9 0 0,7 3 24 0 0,-5 5-18 0 0,2-13-40 0 0,-6-12-63 0 0,0 1-1 0 0,-1-1 0 0 0,1 1 0 0 0,0-1 0 0 0,-1 1 0 0 0,1-1 0 0 0,-1 1 0 0 0,1-1 0 0 0,-1 1 0 0 0,0-1 1 0 0,0 1-1 0 0,1-1 0 0 0,-1 1-10 0 0,-1 4 14 0 0,1-4-8 0 0,0 0 1 0 0,0-1-1 0 0,0 1 1 0 0,0 0-1 0 0,0-1 1 0 0,0 1-1 0 0,0 0 1 0 0,1-1-1 0 0,-1 1 1 0 0,1 0-1 0 0,-1-1 1 0 0,1 2-7 0 0,1-2-165 0 0,-1 0 106 0 0,1 0 93 0 0,0 0 147 0 0,0 1 63 0 0,-1-2-198 0 0,0 1-33 0 0,-1-1-34 0 0,0 1-36 0 0,1-1-40 0 0,-1 1-46 0 0,0 0-15 0 0,1 0-39 0 0,-1 0-42 0 0,0 0-46 0 0,0 0-48 0 0,0 0-51 0 0,0 1-55 0 0,0-1-58 0 0,0-1 106 0 0,0 0-56 0 0,0 0-50 0 0,0 0-45 0 0,0 0-158 0 0,0 0-43 0 0,0 0-191 0 0,0 0-513 0 0</inkml:trace>
  <inkml:trace contextRef="#ctx0" brushRef="#br0" timeOffset="462.77">0 555 9880 0 0,'0'0'290'0'0,"0"0"-3"0"0,0 0-134 0 0,0 0-58 0 0,3 0 97 0 0,27 0 598 0 0,-18 0-480 0 0,-7-3-106 0 0,7-5-98 0 0,6 5-5 0 0,-1 2-10 0 0,-1-3 4 0 0,76-22 191 0 0,-86 25-268 0 0,-1 0 0 0 0,1 1 0 0 0,-1-1 0 0 0,5 1-18 0 0,24-2 26 0 0,11-8 18 0 0,4-1-15 0 0,-19 6-56 0 0,-6 0-105 0 0,4 1-97 0 0,12-3-166 0 0,-32 6 236 0 0,0 0 0 0 0,0 0 1 0 0,7 1 158 0 0,43 0-480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34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16 112 7512 0 0,'0'0'166'0'0,"0"0"29"0"0,0 0 13 0 0,-3-2-29 0 0,-7-9-85 0 0,8 9 2 0 0,1 2 107 0 0,1 0 177 0 0,0 0 11 0 0,0 0-15 0 0,0 0-67 0 0,0 0-28 0 0,0 0-7 0 0,0 0-10 0 0,1 1-82 0 0,0 1-83 0 0,-1-1-59 0 0,-1 4-12 0 0,1-1 46 0 0,-1-1 14 0 0,1-1 49 0 0,0 0-110 0 0,1-1-1 0 0,-1 1 1 0 0,0-1 0 0 0,1 1 0 0 0,-1 0 0 0 0,1-1 0 0 0,-1 1 0 0 0,1-1 0 0 0,0 1 0 0 0,0-1 0 0 0,0 0 0 0 0,0 1-27 0 0,5 11 223 0 0,-4-1-17 0 0,-2-5-78 0 0,0-5-87 0 0,-1 0 0 0 0,1 0 0 0 0,0 0 0 0 0,1 1 1 0 0,-1-1-1 0 0,0 0 0 0 0,1 0 0 0 0,-1 0 0 0 0,1 0 1 0 0,0 1-42 0 0,4 5 93 0 0,-4-6-76 0 0,0-1-1 0 0,-1 1 0 0 0,1-1 1 0 0,0 0-1 0 0,0 1 1 0 0,-1 0-1 0 0,1-1 0 0 0,-1 1 1 0 0,1-1-1 0 0,-1 1 0 0 0,0 0 1 0 0,1-1-1 0 0,-1 1 0 0 0,0 0-16 0 0,-1 18 178 0 0,1 16 154 0 0,3-16-183 0 0,4-7-26 0 0,-6-12-103 0 0,0 1 0 0 0,-1-1 0 0 0,1 1 0 0 0,0-1 0 0 0,-1 1 0 0 0,1-1 0 0 0,-1 1 0 0 0,1 0 0 0 0,-1-1 0 0 0,0 1 0 0 0,1 0 0 0 0,-1-1 0 0 0,0 1 0 0 0,0 0-20 0 0,0 11 102 0 0,0 32 331 0 0,0-29-300 0 0,1 1 51 0 0,5 0-39 0 0,0-1-42 0 0,-4-1-3 0 0,-2 10 119 0 0,1-1-10 0 0,1-10-111 0 0,4 6 48 0 0,6 13 184 0 0,-7-20-206 0 0,-2-2-39 0 0,1 6 117 0 0,-4 3-14 0 0,-1-10-88 0 0,3 5 99 0 0,3-6-35 0 0,1 4-1 0 0,-5 4-3 0 0,0-1-8 0 0,2-5-20 0 0,2-2-51 0 0,-4-8-64 0 0,0 0 1 0 0,0 1-1 0 0,0-1 0 0 0,0 1 1 0 0,-1-1-1 0 0,1 1 1 0 0,0-1-1 0 0,-1 1 0 0 0,0 0 1 0 0,1-1-1 0 0,-1 1 1 0 0,0-1-1 0 0,0 1 0 0 0,1 0-17 0 0,-1 18 197 0 0,0 26 183 0 0,0-20-85 0 0,0-23-101 0 0,2-1 4 0 0,9 11-31 0 0,-9 3-134 0 0,-2-3-13 0 0,0-10 76 0 0,0 0 4 0 0,0-2-58 0 0,0 3-63 0 0,0-2 62 0 0,0 1 79 0 0,0-2-19 0 0,0 1 32 0 0,3-2-73 0 0,5 2-18 0 0,-11 3 15 0 0,-2 4-50 0 0,2 6 46 0 0,6 1-40 0 0,7 0-13 0 0,0 0 0 0 0,-5-15 0 0 0,-1-2 0 0 0,-3 1 0 0 0,0 0 0 0 0,-1-1 0 0 0,1 1 0 0 0,0 1 0 0 0,0-1 0 0 0,0 0 0 0 0,0 0 0 0 0,0 0 0 0 0,-1 0 0 0 0,1 1 0 0 0,0-1 0 0 0,0 0 0 0 0,0 1 0 0 0,0-1 0 0 0,4 11 0 0 0,0-8 0 0 0,0 0 0 0 0,0 0 0 0 0,1-1 0 0 0,-1 0 0 0 0,1 1 0 0 0,11-2 0 0 0,-15-1 0 0 0,0-1 0 0 0,1 1 0 0 0,-1 1 0 0 0,1-1 0 0 0,-1 0 0 0 0,0 0 0 0 0,1 1 0 0 0,-1 0 0 0 0,0-1 0 0 0,3 2 0 0 0,2 3 0 0 0,-5-4 0 0 0,-1 0 0 0 0,1 0 0 0 0,-1-1 0 0 0,1 1 0 0 0,-1 0 0 0 0,1 0 0 0 0,-1-1 0 0 0,1 1 0 0 0,0-1 0 0 0,-1 0 0 0 0,1 1 0 0 0,0-1 0 0 0,-1 0 0 0 0,1 0 0 0 0,1 0 0 0 0,8-1 0 0 0,-5 1 0 0 0,0-1 0 0 0,-1 1 0 0 0,1 0 0 0 0,0 1 0 0 0,-1-1 0 0 0,1 1 0 0 0,-1 0 0 0 0,2 1 0 0 0,0 0 0 0 0,-1 1 0 0 0,1-1 0 0 0,-1-1 0 0 0,0 1 0 0 0,0-1 0 0 0,1 0 0 0 0,-1-1 0 0 0,6 1 0 0 0,20-1 21 0 0,-14 0-63 0 0,0 0-40 0 0,0 0-45 0 0,1 0-51 0 0,-2 0-55 0 0,0 0-59 0 0,-7-2-236 0 0,1-3-309 0 0,2-1 18 0 0,-7 4 536 0 0,-2 2 67 0 0,-1-1 6 0 0,0 1-39 0 0,0 0 7 0 0,0 0-38 0 0,-1 0-44 0 0,1 0-48 0 0,-3 0 372 0 0,2 0-424 0 0,0 0-50 0 0,0 0-42 0 0,0 0-38 0 0,0 0-154 0 0,0 0-37 0 0,4 0-1620 0 0</inkml:trace>
  <inkml:trace contextRef="#ctx0" brushRef="#br0" timeOffset="628.91">821 728 6968 0 0,'0'0'157'0'0,"0"0"23"0"0,0 0 11 0 0,2 0-31 0 0,5 0-110 0 0,-3 0 26 0 0,-1 0 208 0 0,0 0-49 0 0,0 0-43 0 0,0 0-36 0 0,3 0 97 0 0,4 0 166 0 0,-7 0-195 0 0,0 0 401 0 0,-3 0-121 0 0,5 0-50 0 0,0 0-356 0 0,3 0 51 0 0,23 0 469 0 0,-20 0-402 0 0,-3-3-52 0 0,10-4-51 0 0,-12 5-58 0 0,0 1 0 0 0,0 0-1 0 0,0 0 1 0 0,0 0 0 0 0,4 1-55 0 0,-5 0 22 0 0,14 0 173 0 0,-11-3-138 0 0,0-2-6 0 0,-6 4-36 0 0,-1 0-1 0 0,1 0 1 0 0,-1 1 0 0 0,1-1 0 0 0,-1 0 0 0 0,1 0-1 0 0,-1 1 1 0 0,1-1 0 0 0,0 1 0 0 0,-1 0 0 0 0,3-1-15 0 0,-2 1 112 0 0,1-2-6 0 0,7-9-22 0 0,-7 8-10 0 0,-3 3-2 0 0,3 0 1 0 0,3-1-21 0 0,-1-4-38 0 0,-3-6 17 0 0,-2 2 54 0 0,0 1 20 0 0,0 4-84 0 0,-1-13 123 0 0,-3 11-89 0 0,-4 4-54 0 0,2 0 52 0 0,-4-12-23 0 0,7 6 11 0 0,3 7-40 0 0,0 1 0 0 0,0 0 0 0 0,0-1 0 0 0,0 1 0 0 0,0 0 0 0 0,0 0 0 0 0,0-1 0 0 0,0 1 0 0 0,0 0 0 0 0,0 0 0 0 0,-1 0 0 0 0,1-1 0 0 0,0 1 0 0 0,0 0 0 0 0,0 0 0 0 0,0-1 0 0 0,0 1 0 0 0,-1 0 0 0 0,1 0-1 0 0,0 0 1 0 0,0 0 0 0 0,0-1 0 0 0,-1 1 0 0 0,1 0 0 0 0,0 0 0 0 0,-1 0-1 0 0,-23-13 96 0 0,21 12-85 0 0,-8-5 44 0 0,-7-4-14 0 0,11 6 47 0 0,-2 5-69 0 0,6-1-6 0 0,-14-1 18 0 0,16 1-22 0 0,-1 0 1 0 0,0 0-1 0 0,0-1 1 0 0,0 1-1 0 0,0-1 1 0 0,0 0-1 0 0,1 1 1 0 0,-1-1-1 0 0,0 0 1 0 0,1 0-1 0 0,-1 0 1 0 0,1 0-1 0 0,-1 0 1 0 0,1 0-1 0 0,-1-1-9 0 0,2 2 2 0 0,0 0-1 0 0,0 0 0 0 0,0 0 1 0 0,0-1-1 0 0,-1 1 0 0 0,1 0 1 0 0,0 0-1 0 0,0 0 0 0 0,0 0 1 0 0,0 0-1 0 0,0 0 0 0 0,0 0 1 0 0,0 0-1 0 0,0 0 1 0 0,0 0-1 0 0,0-1 0 0 0,-1 1 1 0 0,1 0-1 0 0,0 0 0 0 0,0 0 1 0 0,0 0-1 0 0,0 0 0 0 0,0 0 1 0 0,0 0-1 0 0,0 0 0 0 0,-1 0 1 0 0,1 0-1 0 0,0 0 1 0 0,0 0-1 0 0,0 0 0 0 0,0 0 1 0 0,0 0-1 0 0,0 0 0 0 0,-1 0 1 0 0,1 0-1 0 0,0 0 0 0 0,0 0 1 0 0,0 0-1 0 0,0 0 0 0 0,0 0 1 0 0,0 0-1 0 0,0 1 1 0 0,-1-1-1 0 0,1 0 0 0 0,0 0 1 0 0,0 0-1 0 0,0 0 0 0 0,0 0 1 0 0,0 0-1 0 0,0 0 0 0 0,0 0 1 0 0,0 0-1 0 0,0 0 0 0 0,0 1 1 0 0,0-1-1 0 0,0 0 1 0 0,-1 0-2 0 0,-9 11 80 0 0,3-8 27 0 0,-2-3-84 0 0,7-1-7 0 0,-1 1-11 0 0,2 0-5 0 0,1 0 1 0 0,-1 0-1 0 0,0 0 0 0 0,0 0 1 0 0,1 0-1 0 0,-1 0 0 0 0,0 0 1 0 0,1 1-1 0 0,-1-1 0 0 0,0 0 1 0 0,0 0-1 0 0,1 1 1 0 0,-1-1-1 0 0,0 0 0 0 0,1 1 1 0 0,-1-1-1 0 0,1 0 0 0 0,-1 1 1 0 0,0-1-1 0 0,1 1 0 0 0,-1-1 1 0 0,1 1-1 0 0,-1 0 1 0 0,1-1-1 0 0,0 1 0 0 0,-1-1 1 0 0,1 1-1 0 0,-9 9-1 0 0,3 0 1 0 0,-4-5 0 0 0,5 8 0 0 0,-9 12 0 0 0,14-23 0 0 0,0 3 0 0 0,1-4 0 0 0,-1-1 0 0 0,0 1 0 0 0,0 0 0 0 0,0-1 0 0 0,-1 1 0 0 0,1 0 0 0 0,0 0 0 0 0,0-1 0 0 0,0 1 0 0 0,0-1 0 0 0,-1 1 0 0 0,1 0 0 0 0,0-1 0 0 0,-1 1 0 0 0,1 0 0 0 0,0-1 0 0 0,-1 1 0 0 0,1-1 0 0 0,-1 1 0 0 0,1-1 0 0 0,-1 1 0 0 0,1-1 0 0 0,-1 1 0 0 0,1-1 0 0 0,-1 0 0 0 0,1 1 0 0 0,-1-1 0 0 0,0 1 0 0 0,1-1 0 0 0,-1 0 0 0 0,1 1 0 0 0,-1-1 0 0 0,1 1 0 0 0,-1-1 0 0 0,1 1 0 0 0,-1-1 0 0 0,1 1 0 0 0,0 0 0 0 0,-1-1 0 0 0,1 1 0 0 0,0-1 0 0 0,0 1 0 0 0,-1 0 0 0 0,1-1 0 0 0,0 1 0 0 0,0 0 0 0 0,0-1 0 0 0,0 1 0 0 0,0 0 0 0 0,0-1 0 0 0,0 1 0 0 0,0 0 0 0 0,0 0 0 0 0,0-1 0 0 0,0 1 1 0 0,0 0 0 0 0,0-1-1 0 0,0 1 1 0 0,0 0 0 0 0,0-1 0 0 0,-1 1-1 0 0,1 0 1 0 0,0-1 0 0 0,0 1-1 0 0,0 0 1 0 0,-1-1 0 0 0,1 1 0 0 0,0 0-1 0 0,-1-1 1 0 0,1 1 0 0 0,0-1-1 0 0,-1 1 1 0 0,1-1 0 0 0,-1 1 0 0 0,1-1-1 0 0,-1 1 1 0 0,1-1 0 0 0,-1 1-1 0 0,1-1 1 0 0,-1 0-1 0 0,0 1 2 0 0,1-1-1 0 0,-1 1 0 0 0,1-1 1 0 0,-1 0-1 0 0,1 1 0 0 0,-1-1 1 0 0,1 1-1 0 0,-1-1 0 0 0,1 1 1 0 0,-1 0-1 0 0,1-1 0 0 0,0 1 1 0 0,-1-1-1 0 0,1 1 0 0 0,0 0 1 0 0,0-1-1 0 0,-1 1 0 0 0,1 0 1 0 0,0-1-1 0 0,0 1 0 0 0,0 0 1 0 0,0-1-1 0 0,0 1 0 0 0,0 0 1 0 0,0-1-1 0 0,0 1-1 0 0,0 6 8 0 0,-1-5-7 0 0,1 1-1 0 0,0-1 0 0 0,0 0 0 0 0,0 0 1 0 0,1 0-1 0 0,-1 0 0 0 0,0 0 0 0 0,1 1 0 0 0,-1-1 1 0 0,2 1-1 0 0,2 5 0 0 0,-3-7 1 0 0,0 0 0 0 0,0 1 0 0 0,0-1 0 0 0,0 1 0 0 0,0-1-1 0 0,-1 1 1 0 0,1 0 0 0 0,-1-1 0 0 0,1 1 0 0 0,-1-1 0 0 0,0 1 0 0 0,0 0 0 0 0,1-1 0 0 0,-1 1-1 0 0,0 4 23 0 0,-1 1 55 0 0,1 25 356 0 0,1-21-365 0 0,1-1-102 0 0,11 19 43 0 0,6 18 44 0 0,-14-39-54 0 0,-4-6 0 0 0,0-1 0 0 0,0 0 0 0 0,-1 1 0 0 0,1-1 0 0 0,0 1 0 0 0,-1-1 0 0 0,1 1 0 0 0,0 0 0 0 0,-1-1 0 0 0,0 1 0 0 0,1 0 0 0 0,-1-1 0 0 0,0 1 0 0 0,0 0 0 0 0,0-1 0 0 0,0 0 0 0 0,0 1 0 0 0,0-1 0 0 0,0 0 0 0 0,0 1 0 0 0,1-1 0 0 0,-1 0 0 0 0,0 0 0 0 0,1 1 0 0 0,-1-1 0 0 0,1 0 0 0 0,-1 0 0 0 0,1 0 0 0 0,0 0 0 0 0,-1 0 0 0 0,1 1 0 0 0,0-1 0 0 0,0 0 0 0 0,0-1 0 0 0,0 1 0 0 0,0 0 0 0 0,0 0 0 0 0,0 0 0 0 0,0 0 0 0 0,1 0 0 0 0,5 2-1 0 0,-7-3 3 0 0,1 0 0 0 0,-1 0-1 0 0,1 0 1 0 0,-1 1 0 0 0,1-1 0 0 0,-1 0-1 0 0,1 0 1 0 0,-1 1 0 0 0,0-1 0 0 0,1 0 0 0 0,-1 0-1 0 0,1 1 1 0 0,-1-1 0 0 0,0 1 0 0 0,1-1-1 0 0,-1 0 1 0 0,0 1 0 0 0,0-1 0 0 0,1 1-1 0 0,-1-1 1 0 0,0 1 0 0 0,0-1 0 0 0,1 1-1 0 0,-1-1 1 0 0,0 1 0 0 0,0-1 0 0 0,0 1 0 0 0,0-1-1 0 0,0 1 1 0 0,0-1 0 0 0,0 1 0 0 0,0-1-1 0 0,0 1 1 0 0,0-1 0 0 0,0 1 0 0 0,0-1-1 0 0,0 1 1 0 0,0-1-2 0 0,-1 1 4 0 0,1 1-1 0 0,0-1 1 0 0,0 0-1 0 0,1 0 1 0 0,-1 1 0 0 0,0-1-1 0 0,0 0 1 0 0,1 0-1 0 0,-1 0 1 0 0,0 1 0 0 0,1-1-1 0 0,-1 0 1 0 0,1 0-1 0 0,0 0 1 0 0,-1 0-1 0 0,1 0-3 0 0,15 9 116 0 0,-6-6-51 0 0,37 23 222 0 0,-44-26-266 0 0,0-1 0 0 0,0 1-1 0 0,0 0 1 0 0,0-1 0 0 0,0 1-1 0 0,-1-1 1 0 0,1 0-1 0 0,0 0 1 0 0,0 0 0 0 0,3-1-21 0 0,9 0 81 0 0,10 2 10 0 0,39 0 239 0 0,-46-3-260 0 0,-4 0-59 0 0,-8 0 3 0 0,-1 0 1 0 0,1-1 0 0 0,-1 0-1 0 0,0 1 1 0 0,0-1 0 0 0,0-1-1 0 0,0 1 1 0 0,3-4-15 0 0,-7 5 3 0 0,1 1-1 0 0,-1 0 1 0 0,0 0 0 0 0,0-1-1 0 0,1 1 1 0 0,-1 0 0 0 0,0 0-1 0 0,1 0 1 0 0,-1 1 0 0 0,1-1-1 0 0,-1 0 1 0 0,1 0 0 0 0,0 1-1 0 0,-1-1 1 0 0,1 1 0 0 0,0 0-1 0 0,-1-1 1 0 0,1 1 0 0 0,0 0-1 0 0,0 0-2 0 0,0 0 0 0 0,-1 0-1 0 0,1-1 0 0 0,0 1 0 0 0,0 0 1 0 0,-1-1-1 0 0,1 1 0 0 0,0-1 0 0 0,-1 0 1 0 0,1 1-1 0 0,0-1 0 0 0,-1 0 0 0 0,1 0 1 0 0,-1 0-1 0 0,0 0 0 0 0,1-1 0 0 0,-1 1 1 0 0,0 0-1 0 0,1 0 0 0 0,-1-1 1 0 0,15-11-66 0 0,-11 11 5 0 0,1-1 52 0 0,1 0 22 0 0,-2 0-91 0 0,0-1-100 0 0,-2 1 37 0 0,0 0-42 0 0,-2 2 62 0 0,0 0 51 0 0,0 1 39 0 0,-1-1 54 0 0,2 0 43 0 0,-1 0-73 0 0,0-1-73 0 0,0 1-96 0 0,1 0-65 0 0,-1-1-103 0 0,2 0-121 0 0,-2 0 183 0 0,0 1-36 0 0,0 0-12 0 0,0 1-41 0 0,0-1-39 0 0,0-1-33 0 0,1 1-247 0 0,-1-1-49 0 0,2 0-195 0 0,0-2-521 0 0</inkml:trace>
  <inkml:trace contextRef="#ctx0" brushRef="#br0" timeOffset="1351.1">1657 34 8840 0 0,'13'-14'197'0'0,"-10"12"24"0"0,-3 2 19 0 0,0 0-76 0 0,0 0-16 0 0,0 0 50 0 0,0 0 164 0 0,2-3 301 0 0,-1 2-451 0 0,0 1-100 0 0,-1-1-80 0 0,1 0-114 0 0,1 0-77 0 0,-2 0 138 0 0,1 0 35 0 0,-1 1 31 0 0,1-1 37 0 0,0 1 45 0 0,-1-1 49 0 0,1 1 14 0 0,-1-1 42 0 0,1 1 47 0 0,-1-1 50 0 0,1 0 53 0 0,0 1 57 0 0,0-1 61 0 0,-1 0 64 0 0,2 0-397 0 0,-1 1-82 0 0,1 0-54 0 0,1 1-37 0 0,0-1 39 0 0,-2 1 18 0 0,0-1 35 0 0,1 0 96 0 0,-1-1 95 0 0,2 4-21 0 0,10 7-15 0 0,-8-7-188 0 0,-4-3-42 0 0,-1 0 0 0 0,1 0 1 0 0,-1 1-1 0 0,1-1 0 0 0,0 0 0 0 0,-1 1 0 0 0,1-1 0 0 0,-1 0 0 0 0,1 1 1 0 0,-1-1-1 0 0,1 1 0 0 0,-1-1 0 0 0,1 1 0 0 0,-1-1 0 0 0,1 1 0 0 0,-1-1 1 0 0,0 1-1 0 0,1 0 0 0 0,-1-1 0 0 0,0 1 0 0 0,1 0 0 0 0,-1 0-11 0 0,2 4 43 0 0,9 8 110 0 0,-9-10-51 0 0,0-1-39 0 0,-2 1-25 0 0,0 1-26 0 0,1 2 21 0 0,4 2 18 0 0,2 4 21 0 0,-6-6-5 0 0,-1 2 38 0 0,0-6-80 0 0,1-1 0 0 0,-1 1 0 0 0,0-1 0 0 0,1 1 0 0 0,-1-1 0 0 0,1 0 0 0 0,-1 1 0 0 0,1-1 1 0 0,0 0-1 0 0,-1 1 0 0 0,2 0-25 0 0,4 12 183 0 0,-4-6-115 0 0,-2 7 105 0 0,0 8 86 0 0,4-6-126 0 0,0-7-96 0 0,3 9 18 0 0,-5-1 10 0 0,-3-8-36 0 0,1 10 31 0 0,3-2 19 0 0,0-10-38 0 0,0 1 0 0 0,-1 0 0 0 0,0 0 0 0 0,0 5-41 0 0,0 15 123 0 0,-2 61 142 0 0,1-73-191 0 0,5 1-11 0 0,0-3-14 0 0,-4-1 36 0 0,-1 1 0 0 0,0 0-1 0 0,-1-1 1 0 0,-1 11-85 0 0,0 0 117 0 0,1-17-50 0 0,0 7 28 0 0,0 8 36 0 0,0-4 21 0 0,2-3-62 0 0,4 0-33 0 0,1 0-11 0 0,-6-1 26 0 0,-1 2 11 0 0,0 6-10 0 0,0 16 43 0 0,0-37-107 0 0,0 0-1 0 0,0-1 1 0 0,1 1-1 0 0,-1 0 1 0 0,0-1-1 0 0,1 1 0 0 0,-1 0 1 0 0,1-1-1 0 0,0 1 1 0 0,0-1-1 0 0,-1 1 1 0 0,1-1-1 0 0,0 0 1 0 0,0 1-1 0 0,0-1 0 0 0,0 0 1 0 0,0 1-1 0 0,1-1-8 0 0,1 3 77 0 0,-2-1-35 0 0,-2 6-10 0 0,1-6-7 0 0,3 23 107 0 0,-3-24-124 0 0,1-1-1 0 0,-1 1 1 0 0,1 0 0 0 0,0-1-1 0 0,-1 1 1 0 0,1-1 0 0 0,0 1-1 0 0,0-1 1 0 0,0 0 0 0 0,0 1-1 0 0,1-1-7 0 0,1 2 64 0 0,-3 4-10 0 0,0-1-38 0 0,0-5-17 0 0,0 0 1 0 0,-1 0 0 0 0,1 0 0 0 0,0 0-1 0 0,0-1 1 0 0,0 1 0 0 0,0 0-1 0 0,0 0 1 0 0,1 0 0 0 0,-1 0-1 0 0,0-1 1 0 0,0 1 0 0 0,0 0 0 0 0,1 0-1 0 0,-1 0 1 0 0,0-1 0 0 0,1 1-1 0 0,-1 0 1 0 0,7 3-4 0 0,-7-3 3 0 0,1-1 0 0 0,-1 0 0 0 0,1 0 0 0 0,-1 1 0 0 0,0-1-1 0 0,1 0 1 0 0,-1 1 0 0 0,1-1 0 0 0,-1 0 0 0 0,0 1 0 0 0,1-1-1 0 0,-1 0 1 0 0,0 1 0 0 0,0-1 0 0 0,1 1 0 0 0,-1-1 0 0 0,0 1-1 0 0,0-1 1 0 0,0 1 0 0 0,1-1 0 0 0,-1 0 0 0 0,0 1 0 0 0,0-1-1 0 0,0 1 1 0 0,0-1 0 0 0,0 1 0 0 0,0-1 0 0 0,0 1 0 0 0,0-1-1 0 0,0 1 1 0 0,0-1 0 0 0,-1 1 1 0 0,1 5 41 0 0,0 2 71 0 0,0-6 123 0 0,3-2 18 0 0,10 3-39 0 0,-6 1-181 0 0,2 5-24 0 0,-4-3-9 0 0,-4-5 0 0 0,-1-1 0 0 0,1 1 0 0 0,-1-1 0 0 0,1 1 0 0 0,-1-1 0 0 0,1 1 0 0 0,-1-1 0 0 0,1 1 0 0 0,-1-1 0 0 0,1 1 0 0 0,0-1 0 0 0,-1 0 0 0 0,1 1 0 0 0,0-1 0 0 0,-1 0 0 0 0,1 0 0 0 0,31 3 0 0 0,63-3 0 0 0,-93 0 0 0 0,0-1 0 0 0,-1 1 0 0 0,1 0 0 0 0,0 0 0 0 0,0-1 0 0 0,-1 1 0 0 0,1-1 0 0 0,0 0 0 0 0,-1 1 0 0 0,1-1 0 0 0,0 0 0 0 0,-1 0 0 0 0,1 0 0 0 0,-1 0 0 0 0,1 0 0 0 0,-1 0 0 0 0,1 0 0 0 0,-1 0 0 0 0,1 1 0 0 0,0-1 0 0 0,0 1 0 0 0,-1-1 0 0 0,1 1 0 0 0,0-1 0 0 0,0 1 0 0 0,-1 0 0 0 0,1 0 0 0 0,3 0 0 0 0,0 0 0 0 0,-1 0 0 0 0,1 0 0 0 0,-1 0 0 0 0,1-1 0 0 0,0 0 0 0 0,-1 0 0 0 0,1 0 0 0 0,-1 0 0 0 0,0-1 0 0 0,1 0 0 0 0,-1 0 0 0 0,0 0 0 0 0,8-1 15 0 0,1 3-54 0 0,-1 0-44 0 0,-1-2-36 0 0,-3-3 38 0 0,-1 0 17 0 0,-2 3-7 0 0,-1 1-21 0 0,1 0-40 0 0,-3 1-132 0 0,-2 0-272 0 0,0 0-498 0 0,1 0 548 0 0,-1 0 43 0 0,0 0 39 0 0,1 0 36 0 0,0-1-268 0 0,0 1 114 0 0,1 0 99 0 0,-1 0 67 0 0,0 1 12 0 0,3-1-398 0 0,-4 0 444 0 0,1 0 41 0 0,-1 0-33 0 0,0 0-42 0 0,0 0-48 0 0,3 0-1864 0 0,-3 0-1250 0 0</inkml:trace>
  <inkml:trace contextRef="#ctx0" brushRef="#br0" timeOffset="1758.55">1420 554 9312 0 0,'0'0'268'0'0,"0"0"4"0"0,0 0-92 0 0,0 0-38 0 0,0 0 153 0 0,0-2 272 0 0,1-3-338 0 0,1 2-39 0 0,4-1 100 0 0,10 2 105 0 0,-15 2-337 0 0,10-2 369 0 0,-5-1-338 0 0,1 0 35 0 0,25-9 378 0 0,-17 8-314 0 0,1-1-50 0 0,26 0 61 0 0,-5-5-58 0 0,-9 5-56 0 0,-16 3-42 0 0,0 0 0 0 0,0 0 0 0 0,0-1 1 0 0,2-2-44 0 0,-1 0 63 0 0,1 1 1 0 0,-1 0 0 0 0,6 0-64 0 0,39-4 147 0 0,-2-1-17 0 0,-19-1-96 0 0,8 4 25 0 0,-31 3-66 0 0,-5 1-51 0 0,-3 1-18 0 0,0-1-40 0 0,0 1-48 0 0,0 0-55 0 0,0 0-51 0 0,0 0-53 0 0,-1 1-49 0 0,1-1-41 0 0,6 0-552 0 0,0 0-104 0 0,7-4-726 0 0,10-4-1031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50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254 332 5264 0 0,'-3'0'116'0'0,"-4"0"-27"0"0,4 0-20 0 0,0 0 51 0 0,3-3 11 0 0,0 3-130 0 0,0-1 0 0 0,0 1 0 0 0,0-1 0 0 0,0 1-1 0 0,0-1 1 0 0,0 1 0 0 0,0-1 0 0 0,0 1 0 0 0,0-1 0 0 0,0 1-1 0 0,0 0 1 0 0,-1-1 0 0 0,1 1 0 0 0,0-1 0 0 0,0 1 0 0 0,-1-1-1 0 0,1 1 1 0 0,0 0 0 0 0,-1-1 0 0 0,1 1 0 0 0,0 0 0 0 0,-1-1-1 0 0,1 1 1 0 0,0 0 0 0 0,-1 0 0 0 0,1-1 0 0 0,-1 1 0 0 0,1 0-1 0 0,0 0 1 0 0,-1-1-1 0 0,-9 0 1 0 0,3 1 28 0 0,2 0 9 0 0,3 0 71 0 0,2 0 124 0 0,-3 0 209 0 0,-6 0-119 0 0,1 0-78 0 0,0 0-36 0 0,6 0-157 0 0,-1 1 0 0 0,1-1 1 0 0,-1 0-1 0 0,1 1 0 0 0,0 0 1 0 0,-1 0-1 0 0,1 0 0 0 0,0 0 1 0 0,0 0-1 0 0,0 0 0 0 0,-1 0 1 0 0,1 1-1 0 0,1-1 0 0 0,-1 1 0 0 0,0-1 1 0 0,-1 2-53 0 0,-18 11 322 0 0,-4 2 39 0 0,13-1-164 0 0,7-4-50 0 0,1-3-36 0 0,-5 5 4 0 0,7-12-104 0 0,1 0 1 0 0,0 0 0 0 0,0 0 0 0 0,0 0 0 0 0,0 1 0 0 0,-1-1 0 0 0,2 0 0 0 0,-1 1 0 0 0,0-1 0 0 0,0 0 0 0 0,0 1 0 0 0,1-1 0 0 0,-1 1 0 0 0,1-1 0 0 0,-1 1 0 0 0,1 0 0 0 0,-1-1 0 0 0,1 1 0 0 0,0-1 0 0 0,0 1 0 0 0,0 0 0 0 0,0-1 0 0 0,0 1-12 0 0,-1 7 56 0 0,-1-1 0 0 0,0 1 0 0 0,-1 0 0 0 0,1-1 0 0 0,-2 1 0 0 0,-1 3-56 0 0,-5 13 96 0 0,8-6-7 0 0,2-18-81 0 0,0 0 0 0 0,0 1-1 0 0,0-1 1 0 0,-1 1 0 0 0,1-1 0 0 0,0 0-1 0 0,0 1 1 0 0,-1-1 0 0 0,1 0-1 0 0,-1 1-7 0 0,-4 7 32 0 0,4-8-25 0 0,0 0 0 0 0,0 1 0 0 0,0-1 0 0 0,0 1 0 0 0,1-1 0 0 0,-1 1 0 0 0,1-1 0 0 0,-1 1 0 0 0,1-1 0 0 0,-1 1 0 0 0,1 0 0 0 0,0-1 0 0 0,0 1 0 0 0,0 0-7 0 0,-1 4 27 0 0,1-4-18 0 0,0 0-1 0 0,0-1 0 0 0,0 1 1 0 0,0 0-1 0 0,0-1 0 0 0,0 1 1 0 0,0 0-1 0 0,1-1 1 0 0,-1 1-1 0 0,1 0 0 0 0,-1-1 1 0 0,1 2-9 0 0,6 1 44 0 0,-3-1-33 0 0,-3-1 33 0 0,0 2 36 0 0,-1 1 54 0 0,6-5-7 0 0,15 0 1 0 0,-21 0-123 0 0,0 1 0 0 0,1-1 1 0 0,-1 0-1 0 0,0 0 1 0 0,1 0-1 0 0,-1 0 0 0 0,0 0 1 0 0,1 0-1 0 0,-1 0 1 0 0,0-1-1 0 0,1 1 0 0 0,-1 0 1 0 0,0 0-1 0 0,0 0 0 0 0,1 0 1 0 0,-1 0-1 0 0,0 0 1 0 0,1 0-1 0 0,-1-1 0 0 0,0 1 1 0 0,0 0-1 0 0,1 0 1 0 0,-1 0-1 0 0,0-1 0 0 0,0 1 1 0 0,1 0-6 0 0,12-10 197 0 0,13-2 169 0 0,-5 2-88 0 0,-16 8-236 0 0,26-15 165 0 0,-28 14-186 0 0,1 0 1 0 0,-1 0-1 0 0,0 0 1 0 0,1 0-1 0 0,-1 0 0 0 0,0-1 1 0 0,1-2-22 0 0,12-18 68 0 0,-3 14-4 0 0,-12 7-55 0 0,-1 1 0 0 0,1-1 0 0 0,-1 1 0 0 0,1-1 0 0 0,-1 1 0 0 0,0-1 1 0 0,0 0-10 0 0,0 2 2 0 0,0 1 0 0 0,0-1 0 0 0,0 1 0 0 0,0-1 0 0 0,0 1 0 0 0,0-1 0 0 0,0 1 0 0 0,0 0 0 0 0,0-1 0 0 0,0 1 0 0 0,0-1 0 0 0,1 1 0 0 0,-1-1 0 0 0,0 1 0 0 0,0 0 0 0 0,1-1 0 0 0,-1 1 1 0 0,0 0-1 0 0,0-1 0 0 0,1 1 0 0 0,-1 0 0 0 0,0-1 0 0 0,1 1 0 0 0,-1 0 0 0 0,1-1 0 0 0,-1 1-2 0 0,6-5 7 0 0,-1 0-6 0 0,0 1 0 0 0,0-1-1 0 0,0 0 1 0 0,3-5-1 0 0,-7 9 0 0 0,0-1 1 0 0,0 1-1 0 0,-1 0 1 0 0,1-1 0 0 0,0 1-1 0 0,0-1 1 0 0,-1 1-1 0 0,1-1 1 0 0,-1 0-1 0 0,1 1 1 0 0,-1-1-1 0 0,0 1 1 0 0,0-1-1 0 0,1 0 1 0 0,-1 1-1 0 0,0-1 1 0 0,-1 0-1 0 0,1 1 1 0 0,0-1-1 0 0,0 0 1 0 0,-1 1 0 0 0,1-1-1 0 0,-1 1 1 0 0,0-2-1 0 0,-3-5 24 0 0,3 7-14 0 0,0 0-1 0 0,0-1 1 0 0,0 1-1 0 0,0-1 1 0 0,0 1-1 0 0,1-1 1 0 0,-1 1-1 0 0,1-1 1 0 0,-1 0-1 0 0,1 1 1 0 0,0-1-1 0 0,-1 1 0 0 0,1-1 1 0 0,0 0-10 0 0,0-11 78 0 0,0-7 37 0 0,0-10-101 0 0,0 29-15 0 0,0 1 1 0 0,0-1 0 0 0,0 0 0 0 0,0 1-1 0 0,0-1 1 0 0,0 1 0 0 0,0-1 0 0 0,0 0-1 0 0,1 1 1 0 0,-1-1 0 0 0,0 1 0 0 0,0-1-1 0 0,0 1 1 0 0,1-1 0 0 0,-1 1 0 0 0,0-1-1 0 0,1 1 1 0 0,-1-1 0 0 0,0 1 0 0 0,1-1 0 0 0,-1 1-1 0 0,1-1 1 0 0,-1 1 0 0 0,1 0 0 0 0,-1-1-1 0 0,1 1 1 0 0,0-1 0 0 0,14 0-96 0 0,-9 1 57 0 0,-6 0 38 0 0,0 0 0 0 0,0 0 0 0 0,1 0 0 0 0,-1 0-1 0 0,0 0 1 0 0,0 0 0 0 0,0 0 0 0 0,0 0 0 0 0,0 0 0 0 0,0 0-1 0 0,0 0 1 0 0,0 0 0 0 0,0 0 0 0 0,0 0 0 0 0,1 0 0 0 0,-1 0-1 0 0,0 0 1 0 0,0 0 0 0 0,0 0 0 0 0,0 0 0 0 0,0 0 0 0 0,0 0-1 0 0,0 0 1 0 0,0 0 0 0 0,0 0 0 0 0,0 0 0 0 0,0 0 0 0 0,0 0-1 0 0,1 0 1 0 0,-1 0 0 0 0,0 1 0 0 0,0-1 0 0 0,0 0-1 0 0,0 0 1 0 0,0 0 0 0 0,0 0 0 0 0,0 0 0 0 0,0 0 0 0 0,0 0-1 0 0,0 0 1 0 0,0 0 0 0 0,0 0 0 0 0,0 0 0 0 0,0 1 0 0 0,0-1-1 0 0,0 0 1 0 0,0 0 0 0 0,0 0 0 0 0,0 0 0 0 0,0 0 0 0 0,0 0-1 0 0,0 0 1 0 0,0 0 0 0 0,0 0 0 0 0,0 0 0 0 0,0 1 0 0 0,0-1 1 0 0,0 28-137 0 0,0 3 46 0 0,0 7 28 0 0,0 22 23 0 0,0-56 35 0 0,-1 0-1 0 0,1 0 1 0 0,-1 0 0 0 0,0 0-1 0 0,0 0 1 0 0,0 0 0 0 0,-1 0-1 0 0,1-1 1 0 0,-1 1 0 0 0,-1 2 5 0 0,2-3 0 0 0,0 0 0 0 0,0 0 0 0 0,1 0 0 0 0,-1 0 0 0 0,1-1 0 0 0,0 1 0 0 0,0 0 0 0 0,0 0 0 0 0,0 0 0 0 0,1 0 0 0 0,-1 0 0 0 0,1 0 0 0 0,-1 0 0 0 0,2 1 0 0 0,4 9 0 0 0,-5-12 0 0 0,0 1 0 0 0,0-1 0 0 0,-1 1 0 0 0,1-1 0 0 0,0 1 0 0 0,-1-1 0 0 0,1 1 0 0 0,-1-1 0 0 0,0 1 0 0 0,1-1 0 0 0,-1 1 0 0 0,0-1 0 0 0,0 1 0 0 0,0 0 0 0 0,0-1 0 0 0,0 1 0 0 0,0 0 0 0 0,1-1 0 0 0,-1 1 0 0 0,1 0 0 0 0,-1-1 0 0 0,1 1 0 0 0,0-1 0 0 0,-1 1 0 0 0,1-1 0 0 0,0 1 0 0 0,0-1 0 0 0,0 1 0 0 0,4 6 0 0 0,11 23 53 0 0,-11-20-27 0 0,1 1 26 0 0,1-6-66 0 0,-5-5-71 0 0,-1-1 76 0 0,3 1 170 0 0,-2 0-176 0 0,-1-1-50 0 0,0 0-53 0 0,1 0-62 0 0,-1 0-73 0 0,0 0 4 0 0,0 0-51 0 0,-1 0 20 0 0,0 0-44 0 0,0 0-39 0 0,0 0-34 0 0,0 0-117 0 0,0 0-34 0 0,0 0-1214 0 0</inkml:trace>
  <inkml:trace contextRef="#ctx0" brushRef="#br0" timeOffset="319.45">648 1 7424 0 0,'0'0'166'0'0,"0"0"29"0"0,0 0 12 0 0,0 2-34 0 0,2 20-140 0 0,3-9-29 0 0,-4-13 0 0 0,-1 1 0 0 0,1 0-1 0 0,-1-1 1 0 0,0 1 0 0 0,1 0 0 0 0,-1 0-1 0 0,0-1 1 0 0,0 1 0 0 0,1 0 0 0 0,-1 0-1 0 0,0 0 1 0 0,0-1 0 0 0,0 1 0 0 0,0 0-1 0 0,0 0-3 0 0,-3 13 126 0 0,1-1 47 0 0,6 0 62 0 0,0-5-90 0 0,-3-3-43 0 0,0 0 0 0 0,0 1 0 0 0,0-1-1 0 0,-1 1 1 0 0,0 5-102 0 0,-1 17 312 0 0,0-2-74 0 0,1-14-129 0 0,-1 9 80 0 0,5-4 21 0 0,-2-12-167 0 0,5 20 203 0 0,-3 5 102 0 0,-5-4-8 0 0,1-15-159 0 0,-1 0 0 0 0,1 0 0 0 0,1-1 0 0 0,0 1 0 0 0,2 4-181 0 0,2 0 181 0 0,1 3 48 0 0,-5-11-112 0 0,0 3 34 0 0,-1 61 592 0 0,0-16-326 0 0,0-51-387 0 0,0 0 0 0 0,0 0 1 0 0,-1 0-1 0 0,1 0 1 0 0,-2 2-31 0 0,-1 3 43 0 0,3-8-37 0 0,-1 0 0 0 0,1 0 1 0 0,0-1-1 0 0,-1 1 0 0 0,1 0 1 0 0,0 0-1 0 0,0 0 0 0 0,0 0 1 0 0,-1 0-1 0 0,1 0 0 0 0,0 0 1 0 0,0 0-1 0 0,1 0 0 0 0,-1 0 1 0 0,0 0-1 0 0,0 0 0 0 0,0 0 1 0 0,1-1-1 0 0,-1 1 0 0 0,0 0 1 0 0,1 0-1 0 0,-1 0 0 0 0,0 0 1 0 0,1 0-1 0 0,0-1 0 0 0,-1 1 1 0 0,1 0-7 0 0,-1 0 2 0 0,5 12 94 0 0,-1-10-55 0 0,-3-2-40 0 0,-1-1 0 0 0,0 0 1 0 0,0 0-1 0 0,0 0 0 0 0,0 0 0 0 0,0 0 0 0 0,0 0 0 0 0,1 0 0 0 0,-1 0 0 0 0,0 0 0 0 0,0 0 0 0 0,0 0 0 0 0,0 1 0 0 0,0-1 0 0 0,0 0 0 0 0,0 0 0 0 0,0 0 0 0 0,1 0 0 0 0,-1 0 0 0 0,0 0 0 0 0,0 1 0 0 0,0-1 0 0 0,0 0 0 0 0,0 0 0 0 0,0 0 1 0 0,0 0-1 0 0,0 0 0 0 0,0 1 0 0 0,0-1 0 0 0,0 0 0 0 0,0 0 0 0 0,0 0 0 0 0,0 0 0 0 0,0 1 0 0 0,0-1 0 0 0,0 0 0 0 0,0 0 0 0 0,0 0 0 0 0,0 0 0 0 0,0 0 0 0 0,-1 0 0 0 0,1 1 0 0 0,0-1 0 0 0,0 0 0 0 0,0 0 0 0 0,0 0 0 0 0,0 0 0 0 0,0 0 1 0 0,0 0-1 0 0,0 0 0 0 0,-1 1-1 0 0,-4 7 1 0 0,3 8-12 0 0,2-3-44 0 0,0-11 0 0 0,0-1-70 0 0,0-1-79 0 0,0 0 57 0 0,0 0-34 0 0,0 0-37 0 0,0 0-36 0 0,0 0-347 0 0,0 0 80 0 0,0 0-49 0 0,0 0-672 0 0,0 0-533 0 0,0 0-1010 0 0</inkml:trace>
  <inkml:trace contextRef="#ctx0" brushRef="#br0" timeOffset="739.45">491 379 9504 0 0,'0'0'216'0'0,"0"0"32"0"0,0 0 9 0 0,5 0 23 0 0,5 0-133 0 0,5 0 92 0 0,1 0 89 0 0,1 0 85 0 0,-5-2-130 0 0,-3-3-71 0 0,4-1-7 0 0,16 1 87 0 0,2-6-4 0 0,-16 9-158 0 0,-1-1-20 0 0,-3-3-70 0 0,-1 1-48 0 0,19 0-72 0 0,-21 3 46 0 0,-2 0-16 0 0,-1 0-24 0 0,0 0-41 0 0,0 1-48 0 0,1 0-61 0 0,-1 0-25 0 0,0 0-47 0 0,0 1-42 0 0,1-1-36 0 0,4 0-470 0 0,1-1-85 0 0,3-2-646 0 0,6-5-896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48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1 4328 0 0,'0'0'125'0'0,"0"0"-22"0"0,0 0 18 0 0,0 0 66 0 0,0 0 181 0 0,0 0 332 0 0,0 0 32 0 0,0 0-301 0 0,0 0-174 0 0,0 0-41 0 0,0 0 53 0 0,0 0 126 0 0,0 0-13 0 0,0 0-27 0 0,0 0-96 0 0,0 0-41 0 0,0 0-8 0 0,3 2 4 0 0,10 9 29 0 0,-3-6-78 0 0,-6 1-56 0 0,-3 5 26 0 0,-2 3 23 0 0,6 0 36 0 0,1 1-8 0 0,0 0-41 0 0,8 34 202 0 0,-13-42-286 0 0,0 0 1 0 0,0 0 0 0 0,-1 1-1 0 0,0-1 1 0 0,0 4-62 0 0,-1-4 49 0 0,1 1-1 0 0,0-1 0 0 0,1 0 1 0 0,-1 0-1 0 0,2 4-48 0 0,3 6 78 0 0,-3-11-40 0 0,0 1 1 0 0,-1-1-1 0 0,0 1 1 0 0,0 0-1 0 0,0-1 0 0 0,-1 1-38 0 0,-1 28 172 0 0,0 9 7 0 0,6-12-12 0 0,0-16-79 0 0,-3-9-41 0 0,-1-1 0 0 0,1 1-1 0 0,-1-1 1 0 0,0 1-1 0 0,0 0 1 0 0,-1 0-47 0 0,0 172 1087 0 0,0-135-790 0 0,0-40-271 0 0,0 0 0 0 0,-1 0 1 0 0,0 0-1 0 0,0 0 1 0 0,0 0-1 0 0,0 0 0 0 0,0 0 1 0 0,-1-1-1 0 0,0 1 1 0 0,-1 2-27 0 0,1-2 22 0 0,1 2-16 0 0,1 16-10 0 0,0-12 28 0 0,0 30 97 0 0,0-38-330 0 0,0-1 97 0 0,0 1 80 0 0,-1-1 68 0 0,0 1 146 0 0,-2 1 245 0 0,1-2-275 0 0,2 0-85 0 0,-1-1-34 0 0,0 1-43 0 0,0 0-52 0 0,0 0-61 0 0,0 0-68 0 0,0 0-76 0 0,1 0-86 0 0,-1 0 66 0 0,1 0-44 0 0,0 0-47 0 0,-1 0-49 0 0,1 0-51 0 0,0 1-55 0 0,0-1-56 0 0,0 0-59 0 0,0-1-1191 0 0,0 0-1046 0 0</inkml:trace>
  <inkml:trace contextRef="#ctx0" brushRef="#br0" timeOffset="432.68">0 379 5840 0 0,'0'0'132'0'0,"0"0"17"0"0,3 0 11 0 0,0 0-90 0 0,-2 0-107 0 0,3 0 102 0 0,0 0 12 0 0,1 0 40 0 0,3 0 46 0 0,1 0 55 0 0,12 0 334 0 0,-15 0 22 0 0,-1 0-14 0 0,2 0-422 0 0,2 0 76 0 0,2 0 44 0 0,17 0 401 0 0,-12 0-317 0 0,-7 0-197 0 0,-2 0-60 0 0,2 0 78 0 0,-1-1-41 0 0,-1-2-19 0 0,3 0 1 0 0,6-3 41 0 0,15 1 145 0 0,1-6-18 0 0,-15 7-154 0 0,-5 1 14 0 0,1 0 0 0 0,10-5-132 0 0,38-16 249 0 0,-29 12-141 0 0,-4 0-67 0 0,88-35 80 0 0,-91 37-87 0 0,-1-1 9 0 0,1 2 0 0 0,22-6-43 0 0,-34 13-2 0 0,12-3-10 0 0,-10 1-41 0 0,-1 0-41 0 0,3-2-65 0 0,12-4-54 0 0,-27 9 203 0 0,15-3-129 0 0,-6 1 0 0 0,-3-1-25 0 0,1 0-58 0 0,6 1-241 0 0,-8 2 189 0 0,-3 2 58 0 0,0-1-63 0 0,0 0-77 0 0,-1 0-90 0 0,0 0 61 0 0,-1 0-59 0 0,-1 0-64 0 0,1 1-70 0 0,0-1-695 0 0,-1 0-711 0 0</inkml:trace>
  <inkml:trace contextRef="#ctx0" brushRef="#br0" timeOffset="843.99">837 174 6880 0 0,'0'0'157'0'0,"0"0"23"0"0,0 0 11 0 0,0 0 31 0 0,2 3 130 0 0,0-1-270 0 0,1 1 51 0 0,10 9 547 0 0,-10-9-530 0 0,0 1 8 0 0,-1-3-124 0 0,-1 0-37 0 0,7 9 391 0 0,-1 0-109 0 0,-2 2-52 0 0,0 6-10 0 0,1 0-14 0 0,-1-5 0 0 0,4 5 24 0 0,-8-15-191 0 0,0 0 1 0 0,-1 0-1 0 0,1 1 1 0 0,0-1 0 0 0,-1 0-1 0 0,0 0 1 0 0,0 2-37 0 0,3 10 181 0 0,1-6-38 0 0,3 4-5 0 0,-6 4 3 0 0,-1-4-27 0 0,4 4 65 0 0,0-4-81 0 0,5 11 133 0 0,0 0 5 0 0,-5-11-129 0 0,0 10 213 0 0,-4 0-74 0 0,-1-6-102 0 0,3-1-64 0 0,5-3 21 0 0,-6-12-85 0 0,0 1 0 0 0,-1-1 0 0 0,1 1 0 0 0,0-1 0 0 0,-1 0 0 0 0,1 1 0 0 0,-1 0 0 0 0,1-1 0 0 0,-1 1 0 0 0,0-1 1 0 0,0 1-1 0 0,1-1 0 0 0,-1 1-16 0 0,0 2 16 0 0,0 0 49 0 0,0 5 120 0 0,0 11 337 0 0,0-15-419 0 0,0-2-61 0 0,0-1 173 0 0,0-2 1 0 0,0 0-6 0 0,0 0-22 0 0,0 0-10 0 0,0-2-2 0 0,1-5-74 0 0,4 2-6 0 0,2-3 17 0 0,-5-4 16 0 0,-2 11-123 0 0,0 0 1 0 0,1 0-1 0 0,-1 0 1 0 0,0 0 0 0 0,0 0-1 0 0,0 0 1 0 0,1 0-1 0 0,-1 0 1 0 0,1 0 0 0 0,-1 0-1 0 0,1 0 1 0 0,-1-1-7 0 0,10-9 43 0 0,-8 10-39 0 0,-1-1 0 0 0,1 0 1 0 0,0 0-1 0 0,-1 0 0 0 0,1 0 0 0 0,-1 0 0 0 0,0 0 0 0 0,0-1 0 0 0,1-1-4 0 0,2-9 32 0 0,-4 11-24 0 0,0-1-1 0 0,1 1 0 0 0,-1 0 0 0 0,1-1 1 0 0,0 1-1 0 0,0 0 0 0 0,0 0 0 0 0,0 0 1 0 0,0 0-1 0 0,1 0 0 0 0,-1 0 0 0 0,0 0 1 0 0,1 0-1 0 0,0 0-7 0 0,0-1 3 0 0,1 0-1 0 0,-1 0 1 0 0,0 0 0 0 0,0-1-1 0 0,0 1 1 0 0,1-2-3 0 0,-2 2 9 0 0,1-1 0 0 0,0 1 0 0 0,0 0 0 0 0,0 0 0 0 0,1 0 0 0 0,0-1-9 0 0,60-59 12 0 0,-57 58-17 0 0,-1 1-1 0 0,1 0 0 0 0,0 0 0 0 0,0 1 0 0 0,0 0 0 0 0,1 0 6 0 0,-1 0-18 0 0,-5 2 18 0 0,-1 1-1 0 0,1 0 1 0 0,0 0 0 0 0,0-1-1 0 0,0 1 1 0 0,0 0-1 0 0,0 0 1 0 0,0 0-1 0 0,-1 0 1 0 0,1 0 0 0 0,0 0-1 0 0,0 0 1 0 0,0 0-1 0 0,0 1 1 0 0,0-1 0 0 0,0 0-1 0 0,0 0 1 0 0,-1 1-1 0 0,1-1 1 0 0,0 1 0 0 0,0-1-1 0 0,-1 1 1 0 0,1-1-1 0 0,0 1 1 0 0,0-1 0 0 0,0 1 0 0 0,10 5-1 0 0,13-3-9 0 0,-24-3 8 0 0,0 0 1 0 0,0 0-1 0 0,1 0 0 0 0,-1 0 1 0 0,0 0-1 0 0,1 0 0 0 0,-1 0 1 0 0,0 0-1 0 0,1 0 0 0 0,-1 0 1 0 0,0 0-1 0 0,1 0 0 0 0,-1 0 1 0 0,0 0-1 0 0,1 0 1 0 0,-1 0-1 0 0,0 1 0 0 0,0-1 1 0 0,1 0-1 0 0,-1 0 0 0 0,0 0 1 0 0,0 1-1 0 0,1-1 0 0 0,-1 0 1 0 0,0 0-1 0 0,0 1 2 0 0,13 11-3 0 0,16 17-22 0 0,-26-25 16 0 0,0 0 0 0 0,0 0 0 0 0,0 0 0 0 0,-1 1 0 0 0,1-1 0 0 0,-1 1 0 0 0,1 2 9 0 0,7 22 0 0 0,-10-27 0 0 0,2 6 0 0 0,1 1 0 0 0,-1-1 0 0 0,1 0 0 0 0,3 5 0 0 0,-5-10 0 0 0,0-1 0 0 0,-1 1 0 0 0,1 0 0 0 0,-1 0 0 0 0,1 0 0 0 0,-1 0 0 0 0,0 0 0 0 0,0 0 0 0 0,0 0 0 0 0,0 0 0 0 0,-1 1 0 0 0,0 4 0 0 0,1 61 0 0 0,0 7-64 0 0,3-62 28 0 0,3-3-92 0 0,-1-2-52 0 0,-3 2-51 0 0,-2-9-57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00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364 127 6536 0 0,'0'0'141'0'0,"0"0"23"0"0,0-3 13 0 0,2-10-19 0 0,5 4-110 0 0,-3 5 20 0 0,-2 2 68 0 0,-4-1 157 0 0,-9-8 260 0 0,10 10-334 0 0,0-1-39 0 0,-1 0 83 0 0,2-1-85 0 0,0 2-123 0 0,0-1-14 0 0,0-1 20 0 0,-1 1 77 0 0,-6-2 216 0 0,7 3-334 0 0,-1 1 0 0 0,1 0 1 0 0,0 0-1 0 0,-1 0 0 0 0,1-1 0 0 0,0 1 1 0 0,-1 0-1 0 0,1 0 0 0 0,0-1 0 0 0,-1 1 1 0 0,1 0-1 0 0,0-1 0 0 0,0 1 0 0 0,-1 0 1 0 0,1-1-1 0 0,0 1 0 0 0,0 0 0 0 0,-1-1 0 0 0,1 1 1 0 0,0-1-1 0 0,0 1 0 0 0,0 0 0 0 0,0-1 1 0 0,0 1-1 0 0,0-1 0 0 0,0 1 0 0 0,0-1 1 0 0,0 1-1 0 0,0 0 0 0 0,0-1 0 0 0,0 1-20 0 0,0-3 474 0 0,-3 0-14 0 0,0 0-312 0 0,-4-4 157 0 0,-6-4 267 0 0,7 7-350 0 0,0 1-39 0 0,-1 2-65 0 0,2-1 183 0 0,-4-5-145 0 0,-7 2 151 0 0,-2 4 13 0 0,4 1-141 0 0,10 0-148 0 0,-24 0 299 0 0,9 0-148 0 0,3 0-87 0 0,1 0-76 0 0,3 1 30 0 0,0 6-19 0 0,-1-1 16 0 0,2-5 33 0 0,10-1-68 0 0,-1 1 0 0 0,0-1 0 0 0,1 0 1 0 0,-1 0-1 0 0,0 1 0 0 0,1-1 0 0 0,-1 1 1 0 0,1-1-1 0 0,-1 1 0 0 0,1 0 0 0 0,-1 0 1 0 0,1 0-1 0 0,-1 0 0 0 0,1 0-11 0 0,-7 4 47 0 0,-3-1 14 0 0,10-4-59 0 0,-1 1 0 0 0,1-1 0 0 0,0 1 0 0 0,0-1 0 0 0,0 1 0 0 0,0-1 0 0 0,0 1-1 0 0,0 0 1 0 0,0-1 0 0 0,0 1 0 0 0,0 0 0 0 0,0 0 0 0 0,1-1 0 0 0,-1 1 0 0 0,0 0 0 0 0,0 0 0 0 0,1 0 0 0 0,-1 1-2 0 0,-2 3-1 0 0,3-4 1 0 0,0-1-1 0 0,0 1 1 0 0,-1-1 0 0 0,1 1 0 0 0,0 0-1 0 0,-1-1 1 0 0,1 1 0 0 0,0-1 0 0 0,-1 1-1 0 0,1-1 1 0 0,-1 1 0 0 0,1-1 0 0 0,-1 1 0 0 0,1-1-1 0 0,-1 1 1 0 0,0-1 0 0 0,1 0 0 0 0,-1 1-1 0 0,1-1 1 0 0,-1 0 0 0 0,0 1 0 0 0,0-1 0 0 0,-4 2-8 0 0,1 0-8 0 0,0 3-21 0 0,-6 17 24 0 0,-1-6 13 0 0,9 0 0 0 0,2-3 10 0 0,0-13-9 0 0,0 0 0 0 0,0 0-1 0 0,0 0 1 0 0,0 0 0 0 0,0 0 0 0 0,0 1-1 0 0,0-1 1 0 0,0 0 0 0 0,0 0 0 0 0,0 0-1 0 0,0 0 1 0 0,0 0 0 0 0,0 0 0 0 0,0 0-1 0 0,0 0 1 0 0,0 0 0 0 0,0 0 0 0 0,0 1-1 0 0,0-1 1 0 0,0 0 0 0 0,0 0 0 0 0,0 0-1 0 0,0 0 1 0 0,0 0 0 0 0,0 0 0 0 0,0 0-1 0 0,0 0 1 0 0,0 0 0 0 0,0 0 0 0 0,0 0-1 0 0,0 0 1 0 0,0 0 0 0 0,0 1 0 0 0,1-1-1 0 0,-1 0 1 0 0,0 0 0 0 0,0 0 0 0 0,0 0-1 0 0,0 0 1 0 0,0 0 0 0 0,0 0 0 0 0,0 0-1 0 0,0 0 1 0 0,0 0 0 0 0,0 0 0 0 0,0 0-1 0 0,1 0 1 0 0,-1 0 0 0 0,0 0 0 0 0,0 0-1 0 0,0 0 1 0 0,0 0 0 0 0,0 0 0 0 0,0 0-1 0 0,0 0 1 0 0,0 0 0 0 0,0 0-1 0 0,1 0 0 0 0,0 0 1 0 0,0 0-1 0 0,-1 0 1 0 0,1 0-1 0 0,0 1 0 0 0,-1-1 1 0 0,1 0-1 0 0,0 0 1 0 0,-1 1-1 0 0,1-1 1 0 0,0 1-1 0 0,-1-1 0 0 0,1 0 1 0 0,-1 1-1 0 0,1-1 1 0 0,-1 1-1 0 0,1 0 0 0 0,-1-1 1 0 0,1 1-1 0 0,-1-1 1 0 0,1 1-1 0 0,-1 0 1 0 0,0-1-1 0 0,1 1 0 0 0,-1 0 1 0 0,0-1-1 0 0,0 1 0 0 0,1 1 0 0 0,0-1 0 0 0,-1 0 0 0 0,1 0 0 0 0,0 1 0 0 0,0-1 0 0 0,-1 0 0 0 0,1 0 0 0 0,0 0 0 0 0,0 0 0 0 0,0 0 0 0 0,0 0 0 0 0,1 0 0 0 0,-1-1 0 0 0,0 2 0 0 0,10 2 0 0 0,-9-3 0 0 0,0 0 0 0 0,1 0 0 0 0,-1 1 0 0 0,0-1 0 0 0,0 0 0 0 0,0 1 0 0 0,0-1 0 0 0,0 1 0 0 0,0 0 0 0 0,5 6 0 0 0,-4-5 0 0 0,0 0 0 0 0,1 1 0 0 0,-1-1 0 0 0,1-1 0 0 0,-1 1 0 0 0,1 0 0 0 0,38 20 0 0 0,24 20 0 0 0,-29-12-20 0 0,-26-24-14 0 0,-5-4 7 0 0,-1 1 0 0 0,1-1 0 0 0,-1 1 0 0 0,0 0 0 0 0,-1 0 0 0 0,1 1 0 0 0,-1 0 1 0 0,0-1-1 0 0,2 3 27 0 0,1 4-14 0 0,-5-6 13 0 0,1 0 1 0 0,0-1 0 0 0,0 1 0 0 0,0-1 0 0 0,0 0-1 0 0,1 0 1 0 0,0 0 0 0 0,0-1 0 0 0,0 1 0 0 0,3 1 0 0 0,4 0 14 0 0,-1-1 47 0 0,-2 5 57 0 0,0 9 151 0 0,0-4-51 0 0,-5-7-111 0 0,1 0 54 0 0,4-5-57 0 0,-5-2-6 0 0,-6 2-8 0 0,-7 13 13 0 0,7-3 20 0 0,1-7 26 0 0,-3 0-82 0 0,-5 4 127 0 0,9-7-159 0 0,0-1 0 0 0,-1 0 0 0 0,0 1 0 0 0,1-1-1 0 0,-1 0 1 0 0,0 0 0 0 0,1 0 0 0 0,-1 0-1 0 0,0 0 1 0 0,0-1 0 0 0,0 1 0 0 0,0-1-1 0 0,0 1 1 0 0,0-1 0 0 0,0 1 0 0 0,0-1-35 0 0,-14 0 286 0 0,0 0-99 0 0,1 0-102 0 0,-1 0-101 0 0,14 0 17 0 0,0 0-1 0 0,0-1 0 0 0,1 1 0 0 0,-1 0 0 0 0,0-1 0 0 0,0 1 0 0 0,1-1 1 0 0,-1 0-1 0 0,0 1 0 0 0,1-1 0 0 0,-1 0 0 0 0,1 0 0 0 0,-1 0 0 0 0,1 0 5 0 0,-1 0-1 0 0,1 0 1 0 0,-1 0-1 0 0,0 0 1 0 0,1 1-1 0 0,-1-1 1 0 0,0 1-1 0 0,1-1 1 0 0,-1 1-1 0 0,0-1 0 0 0,0 1 1 0 0,0 0-1 0 0,0 0-4 0 0,-1 0 2 0 0,0 0 0 0 0,0-1-1 0 0,-1 1 1 0 0,1-1-1 0 0,0 0 1 0 0,0 0-1 0 0,0 0 1 0 0,-1 0-1 0 0,-1-2-1 0 0,-5-1 10 0 0,-12-5 44 0 0,-4-4-48 0 0,8 3-6 0 0,12 8 2 0 0,-1 1-47 0 0,1 1-47 0 0,0 1-48 0 0,2-1-38 0 0,-1-3-298 0 0,4 3 319 0 0,1-1 39 0 0,-1 0-13 0 0,1 1 109 0 0,0 0 32 0 0,-1-1 37 0 0,1 1 67 0 0,-1-1 55 0 0,0 1-85 0 0,1-1-56 0 0,-1 1-53 0 0,1-1-50 0 0,-1 0-57 0 0,1 1-67 0 0,-1-1-76 0 0,0 0-18 0 0,0 1-66 0 0,1-1-69 0 0,-1 0-75 0 0,0 0-80 0 0,0 0-86 0 0,-1 0-91 0 0,1-1-96 0 0,-2-1-636 0 0,-1-1-49 0 0,-2-2-611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03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1 270 6216 0 0,'0'0'133'0'0,"2"0"23"0"0,2 0-94 0 0,12 0 165 0 0,-7 3-157 0 0,0 2-86 0 0,2 1 26 0 0,-2-4 94 0 0,-7-2 57 0 0,-1 0 185 0 0,1 0 317 0 0,4 0-363 0 0,-1 2-41 0 0,4 3 173 0 0,7 2 170 0 0,-7-6-310 0 0,1-1 40 0 0,0 0-44 0 0,9 0 189 0 0,37 0 649 0 0,-48 0-916 0 0,-1-1-52 0 0,1-2-19 0 0,3-1 8 0 0,-1-1 9 0 0,3 0 63 0 0,-4 0-62 0 0,7-1 83 0 0,-4 4-26 0 0,-1-1-28 0 0,-6-2-41 0 0,-5 4-137 0 0,1 1 0 0 0,-1-1 1 0 0,1 1-1 0 0,-1-1 0 0 0,1 1 0 0 0,-1-1 0 0 0,1 1 0 0 0,-1-1 1 0 0,1 1-1 0 0,-1 0 0 0 0,1-1 0 0 0,-1 1 0 0 0,1 0 0 0 0,0-1 1 0 0,-1 1-1 0 0,1 0 0 0 0,0 0 0 0 0,-1-1 0 0 0,1 1 1 0 0,0 0-1 0 0,-1 0 0 0 0,1 0 0 0 0,0 0 0 0 0,-1 0 0 0 0,1 0 1 0 0,0 0-9 0 0,1 0 13 0 0,-1 0 1 0 0,1 0 0 0 0,0 0 0 0 0,-1-1-1 0 0,1 1 1 0 0,-1-1 0 0 0,1 1 0 0 0,0-1 0 0 0,-1 0-1 0 0,1 1 1 0 0,-1-1 0 0 0,0 0 0 0 0,1 0 0 0 0,-1 0-15 0 0,7-4 54 0 0,6 0 11 0 0,-9-6-37 0 0,8 6 37 0 0,-10 3-49 0 0,0 0 0 0 0,0-1 1 0 0,0 1-1 0 0,0-1 1 0 0,0 0-1 0 0,0 0 1 0 0,-1 0-16 0 0,4-5 9 0 0,-1-5 44 0 0,6 8-26 0 0,-11 4-22 0 0,0 0-1 0 0,1 0 1 0 0,-1 1 0 0 0,0-1 0 0 0,1 0-1 0 0,-1 0 1 0 0,0 0 0 0 0,0 0 0 0 0,0 1-1 0 0,0-1 1 0 0,0 0 0 0 0,0 0 0 0 0,0 0 0 0 0,0-1-5 0 0,0-9 69 0 0,0-11 45 0 0,-2 9-57 0 0,2 12-54 0 0,0 0 1 0 0,-1 0 0 0 0,1 1-1 0 0,-1-1 1 0 0,1 0-1 0 0,-1 0 1 0 0,1 0-1 0 0,-1 1 1 0 0,1-1 0 0 0,-1 0-1 0 0,0 0 1 0 0,0 1-1 0 0,1-1 1 0 0,-1 1 0 0 0,0-1-1 0 0,0 1 1 0 0,0-1-1 0 0,1 1 1 0 0,-1-1 0 0 0,0 1-4 0 0,-13-5 64 0 0,9-6-11 0 0,-2 6-37 0 0,7 5-13 0 0,-1 0 0 0 0,1 0-1 0 0,0 0 1 0 0,-1 0 0 0 0,1-1 0 0 0,0 1-1 0 0,-1 0 1 0 0,1 0 0 0 0,0-1 0 0 0,-1 1-1 0 0,1 0 1 0 0,0-1 0 0 0,0 1-1 0 0,-1 0 1 0 0,1-1 0 0 0,0 1 0 0 0,0-1-1 0 0,0 1 1 0 0,-1 0 0 0 0,1-1 0 0 0,0 1-1 0 0,0-1 1 0 0,0 1 0 0 0,0 0 0 0 0,0-1-1 0 0,0 1 1 0 0,0-1 0 0 0,0 1 0 0 0,0 0-1 0 0,0-1 1 0 0,0 0-3 0 0,0 1 1 0 0,0 0 0 0 0,0 0 0 0 0,0 0 0 0 0,0 0 0 0 0,0 0 0 0 0,0 0 0 0 0,0 0 0 0 0,0 0 0 0 0,0 0 0 0 0,0 0 1 0 0,0-1-1 0 0,0 1 0 0 0,0 0 0 0 0,0 0 0 0 0,0 0 0 0 0,0 0 0 0 0,0 0 0 0 0,0 0 0 0 0,0 0 0 0 0,0 0 0 0 0,0 0 0 0 0,0 0 0 0 0,0 0 0 0 0,0-1 0 0 0,0 1 0 0 0,0 0 0 0 0,0 0 0 0 0,0 0 0 0 0,0 0 0 0 0,0 0 0 0 0,-1 0 0 0 0,1 0 0 0 0,0 0 0 0 0,0 0 0 0 0,0 0 0 0 0,0 0 0 0 0,0 0 0 0 0,0 0 0 0 0,0 0 0 0 0,0 0 0 0 0,0 0 0 0 0,0 0 0 0 0,0 0 0 0 0,-1 0 1 0 0,1 0-1 0 0,0 0 0 0 0,0 0 0 0 0,0 0 0 0 0,0 0 0 0 0,0 0 0 0 0,0 0 0 0 0,0 0 0 0 0,0 0 0 0 0,0 0 0 0 0,0 0 0 0 0,-1 0 0 0 0,1 0-1 0 0,-13 0 23 0 0,-8 0 55 0 0,8-1-41 0 0,11 1-36 0 0,-1 0 0 0 0,1 0 0 0 0,0 0 0 0 0,0 0-1 0 0,-1 0 1 0 0,1 1 0 0 0,0-1 0 0 0,-1 1 0 0 0,1-1 0 0 0,-1 1-1 0 0,1 0 0 0 0,0 0 0 0 0,0 0 0 0 0,0 0 0 0 0,1 0 0 0 0,-1 0 0 0 0,0 1 0 0 0,1-1 0 0 0,-1 0 0 0 0,1 1 0 0 0,-1 0 0 0 0,-29 29 0 0 0,18-15 0 0 0,10-11-2 0 0,3-4 4 0 0,0-1 0 0 0,-1 1 0 0 0,1-1 0 0 0,0 1 0 0 0,0 0 0 0 0,-1-1 0 0 0,1 1 0 0 0,-1-1 0 0 0,1 1-1 0 0,-1-1 1 0 0,1 1 0 0 0,-1-1 0 0 0,1 1 0 0 0,-1-1 0 0 0,1 1 0 0 0,-1-1 0 0 0,1 0 0 0 0,-1 1 0 0 0,0-1 0 0 0,1 0 0 0 0,-1 1 0 0 0,0-1-2 0 0,-4 2 12 0 0,0 2-8 0 0,0 0 0 0 0,0 0 0 0 0,0 0 1 0 0,0 0-1 0 0,1 1 0 0 0,-1 1-4 0 0,-6 8 39 0 0,-7 23 45 0 0,5-11 13 0 0,12-22-80 0 0,0 1 0 0 0,0-1 0 0 0,0 0-1 0 0,1 1 1 0 0,-1-1 0 0 0,1 0 0 0 0,0 1 0 0 0,0-1-1 0 0,1 4-16 0 0,0 8 101 0 0,-1-14-92 0 0,0 0 0 0 0,1-1-1 0 0,-1 1 1 0 0,0 0 0 0 0,1-1 0 0 0,-1 1 0 0 0,1-1-1 0 0,-1 1 1 0 0,1-1 0 0 0,0 1 0 0 0,0-1-1 0 0,-1 1 1 0 0,1-1 0 0 0,1 1-9 0 0,2 6 38 0 0,17 39 202 0 0,-19-45-227 0 0,0 0-1 0 0,0 0 0 0 0,-1 0 0 0 0,1 0 0 0 0,0-1 0 0 0,0 1 0 0 0,1 0 0 0 0,-1-1 0 0 0,0 0 0 0 0,0 1 0 0 0,1-1 0 0 0,1 0-12 0 0,15 10 26 0 0,2-2 8 0 0,3 0-4 0 0,-21-7-19 0 0,1 0-1 0 0,-1 0 1 0 0,1-1 0 0 0,0 0-1 0 0,-1 1 1 0 0,1-1 0 0 0,0 0-1 0 0,0-1 1 0 0,0 1 0 0 0,3-1-11 0 0,-3 0 7 0 0,0 1 1 0 0,-1-1-1 0 0,1 1 1 0 0,0 0-1 0 0,-1 0 1 0 0,1 0-1 0 0,-1 0 0 0 0,1 0 1 0 0,0 1-8 0 0,-2-1 6 0 0,0 1 1 0 0,1-1 0 0 0,-1-1-1 0 0,0 1 1 0 0,1 0 0 0 0,-1-1-1 0 0,1 1 1 0 0,-1-1 0 0 0,1 1-1 0 0,-1-1 1 0 0,1 0 0 0 0,-1 0-1 0 0,1-1 1 0 0,-1 1 0 0 0,1 0-1 0 0,-1-1 1 0 0,1 1-1 0 0,0-2-6 0 0,0 2 7 0 0,4-3 11 0 0,1 0 0 0 0,0 1 0 0 0,0 0 0 0 0,0 1-1 0 0,8-1-17 0 0,5 0 45 0 0,-7-3-71 0 0,1-1-31 0 0,-6 4-21 0 0,13 2 44 0 0,-14 0-33 0 0,0-1-86 0 0,-4 1 33 0 0,-1-1-35 0 0,0 1-40 0 0,1-1-43 0 0,-2 0-92 0 0,1-1-63 0 0,0 1-55 0 0,-1 0-48 0 0,1-1-38 0 0,-1 1-34 0 0,4-2-643 0 0,4 1-853 0 0,9 2-1173 0 0</inkml:trace>
  <inkml:trace contextRef="#ctx0" brushRef="#br0" timeOffset="549.41">1136 112 6384 0 0,'0'0'184'0'0,"0"0"-41"0"0,0 0 4 0 0,0 0 65 0 0,0 0 187 0 0,0-2 342 0 0,0 1-691 0 0,0 0 0 0 0,0 1 0 0 0,0-1 0 0 0,0 0 0 0 0,0 1 0 0 0,0-1 0 0 0,-1 0 0 0 0,1 1 0 0 0,0-1 0 0 0,0 1 0 0 0,-1-1 0 0 0,1 0 0 0 0,0 1 0 0 0,-1-1 0 0 0,1 1 0 0 0,-1-1 0 0 0,1 1 0 0 0,-1-1 0 0 0,1 1-1 0 0,-1 0 1 0 0,1-1 0 0 0,-1 1 0 0 0,1-1-50 0 0,-6-4 544 0 0,4-3-59 0 0,-1 3 133 0 0,2 4-610 0 0,0 0 55 0 0,-1-1 62 0 0,0-1 45 0 0,-12-10 820 0 0,9 9-761 0 0,1 2-104 0 0,-9-4 349 0 0,8-4-8 0 0,0 7-231 0 0,-1-1-48 0 0,-8-3 85 0 0,10 5-178 0 0,-4-2 76 0 0,-2-1 25 0 0,-4-2 44 0 0,-3 3 85 0 0,-13 5 41 0 0,14 0-158 0 0,4-2-64 0 0,-3 1-22 0 0,13 0-106 0 0,0 0 0 0 0,0 0 0 0 0,0 0 0 0 0,0 0 0 0 0,0 1-1 0 0,0-1 1 0 0,0 1 0 0 0,0-1 0 0 0,0 1-15 0 0,-22 13 132 0 0,0-1-23 0 0,11-8-45 0 0,8 5 0 0 0,-8-4-10 0 0,6-2-52 0 0,-11 15-77 0 0,14-13 69 0 0,1 9-63 0 0,3 33 51 0 0,1-46 18 0 0,-1 0 0 0 0,0 1 0 0 0,1-1 0 0 0,-1 0 0 0 0,1 0 0 0 0,0 1 0 0 0,0-1 0 0 0,-1 0 0 0 0,2 0 0 0 0,-1 0 0 0 0,0 0 0 0 0,0 0 0 0 0,1 0 0 0 0,-1-1 0 0 0,1 1 0 0 0,-1 0 0 0 0,1-1 0 0 0,1 2 0 0 0,5 4 0 0 0,1-1 0 0 0,0 0 1 0 0,6 3-1 0 0,5 3-1 0 0,6 0 1 0 0,-17-8 0 0 0,-1 0 0 0 0,1 0 0 0 0,2 3 0 0 0,-2 0 0 0 0,-4-3 0 0 0,1-1 0 0 0,-1 1 0 0 0,1-1 0 0 0,0 0 0 0 0,4 2 0 0 0,17 0 0 0 0,-6 6 0 0 0,-9-8 0 0 0,-8-2 0 0 0,0 0 0 0 0,0 1 0 0 0,0-1 0 0 0,0 1 0 0 0,0 0 0 0 0,-1 0 0 0 0,1 0 0 0 0,0 0 0 0 0,3 3 0 0 0,0 0 0 0 0,1 0 0 0 0,0 0 0 0 0,0-1 0 0 0,1 0 0 0 0,7 2 0 0 0,-13-5 0 0 0,0 1 0 0 0,-1-1 0 0 0,1 0 0 0 0,0 1 0 0 0,-1-1 0 0 0,1 1 0 0 0,-1 0 0 0 0,1 0 0 0 0,4 7 0 0 0,-7-8 0 0 0,0-1 0 0 0,1 1 0 0 0,-1-1 0 0 0,0 0 0 0 0,1 1 0 0 0,-1-1 0 0 0,0 1 0 0 0,1-1 0 0 0,-1 0 0 0 0,0 1 0 0 0,1-1 0 0 0,-1 0 0 0 0,0 0 0 0 0,1 1 0 0 0,-1-1 0 0 0,1 0 0 0 0,-1 0 0 0 0,1 0 0 0 0,-1 1 0 0 0,1-1 0 0 0,-1 0 0 0 0,1 0 0 0 0,-1 0 0 0 0,1 0 0 0 0,-1 0 0 0 0,1 0 0 0 0,-1 0 0 0 0,1 0 0 0 0,-1 0 0 0 0,1 0 0 0 0,-1 0 0 0 0,1-1 0 0 0,-1 1 0 0 0,1 0 0 0 0,-1 0 0 0 0,1 0 0 0 0,-1 0 0 0 0,1 0 0 0 0,-1 0 0 0 0,1 0 0 0 0,-1 0 0 0 0,1 0 0 0 0,-1 0 0 0 0,1 0 0 0 0,-1 0 0 0 0,1 0 0 0 0,-1 0 0 0 0,1 1 0 0 0,-1-1 0 0 0,1 0 0 0 0,-1 0 0 0 0,1 0 0 0 0,-1 1 0 0 0,1-1 0 0 0,-1 0 0 0 0,0 1 0 0 0,1-1 0 0 0,-1 0 0 0 0,0 1 0 0 0,1-1 0 0 0,-1 1 0 0 0,0-1 0 0 0,1 0 0 0 0,-1 1 0 0 0,0-1 0 0 0,0 1 0 0 0,1-1 0 0 0,-1 1 0 0 0,0-1 0 0 0,0 1 0 0 0,0-1 0 0 0,3 7 1 0 0,11 21-3 0 0,-14-18 6 0 0,0-6 52 0 0,-1 4 53 0 0,1-7-104 0 0,0-1 0 0 0,0 1 0 0 0,0-1 0 0 0,0 1 0 0 0,0 0-1 0 0,0-1 1 0 0,0 1 0 0 0,0-1 0 0 0,0 1 0 0 0,-1-1 0 0 0,1 1-1 0 0,0 0 1 0 0,0-1 0 0 0,-1 1 0 0 0,1-1 0 0 0,0 1 0 0 0,-1-1-5 0 0,1 0 7 0 0,-1 1 0 0 0,1-1 0 0 0,-1 0 0 0 0,1 1 0 0 0,-1-1 0 0 0,1 0 0 0 0,-1 0 0 0 0,1 1 0 0 0,-1-1 0 0 0,0 0 1 0 0,1 0-1 0 0,-1 0 0 0 0,1 0 0 0 0,-1 0 0 0 0,0 0 0 0 0,1 0 0 0 0,-1 0-7 0 0,-4 3 141 0 0,-14 9 53 0 0,3-3-49 0 0,6-1-77 0 0,9-7-59 0 0,0 0 1 0 0,0 1 0 0 0,0-1 0 0 0,-1 0-1 0 0,1 0 1 0 0,0 0 0 0 0,0 0 0 0 0,-1 0 0 0 0,1 0 0 0 0,0 0-1 0 0,-1-1 1 0 0,1 1 0 0 0,-1-1 0 0 0,1 1 0 0 0,-1-1 0 0 0,0 1-1 0 0,1-1 1 0 0,-1 0 0 0 0,1 1 0 0 0,-1-1 0 0 0,0 0 0 0 0,1 0-1 0 0,-1 0-9 0 0,-7 1 42 0 0,0 1-1 0 0,1 0 1 0 0,-1 0-1 0 0,1 1 1 0 0,-1 0-1 0 0,-3 3-41 0 0,-13 4 63 0 0,3-6-4 0 0,-8-5-15 0 0,19 0-16 0 0,-26 1 52 0 0,8 0-67 0 0,29 0-12 0 0,-35-2 5 0 0,21-1-60 0 0,2-5-59 0 0,11 7-404 0 0,-1 0 59 0 0,1 0 51 0 0,-1 0 42 0 0,0 1-259 0 0,-4 1-678 0 0,5-1 854 0 0,1 0-64 0 0,0 0 46 0 0,-3 0-1713 0 0,3 0-1238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01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521 207 6592 0 0,'0'0'149'0'0,"0"-3"23"0"0,0-4-47 0 0,0 3-47 0 0,0-1 55 0 0,-2-8-102 0 0,-5 4-6 0 0,3 5 64 0 0,3 2 145 0 0,0 1-39 0 0,-1-1 95 0 0,2-1-81 0 0,0 2-135 0 0,0-1-7 0 0,0-1 51 0 0,0 2-44 0 0,-1 0 33 0 0,-2-1 158 0 0,-1 0-2 0 0,1 0-8 0 0,2 0-11 0 0,0 0-33 0 0,0 0 61 0 0,1-2 74 0 0,0-1 86 0 0,0 5-405 0 0,0-1 0 0 0,0 1 0 0 0,0 0 0 0 0,0-1 0 0 0,0 1 0 0 0,0-1 0 0 0,0 1 0 0 0,0-1 0 0 0,0 1 0 0 0,0 0 0 0 0,0-1 0 0 0,-1 1 0 0 0,1-1 0 0 0,0 1 0 0 0,0 0 0 0 0,0-1 0 0 0,-1 1 0 0 0,1 0 0 0 0,0-1 0 0 0,0 1 0 0 0,-1 0 0 0 0,1-1 0 0 0,0 1 0 0 0,-1 0 0 0 0,1 0 0 0 0,0-1 0 0 0,-1 1 0 0 0,1 0 0 0 0,0 0 0 0 0,-1-1 0 0 0,1 1-27 0 0,-7-5 441 0 0,2-5 152 0 0,-1 7-364 0 0,1 1-27 0 0,0-9 158 0 0,-3 6-85 0 0,-9-4 45 0 0,13 7-217 0 0,-12 0 245 0 0,15 2-323 0 0,1 0 0 0 0,-1 0 0 0 0,0 0 1 0 0,0 0-1 0 0,0 0 0 0 0,0 0 0 0 0,0 0 0 0 0,1 0 1 0 0,-1-1-1 0 0,0 1 0 0 0,0 0 0 0 0,0-1 0 0 0,1 1 0 0 0,-1 0 1 0 0,0-1-26 0 0,-6-10 350 0 0,3 3-152 0 0,-4 1-52 0 0,2 4-60 0 0,-1 1-20 0 0,3-5-15 0 0,4 7-49 0 0,-1-1 1 0 0,1 1-1 0 0,0-1 0 0 0,0 1 1 0 0,-1-1-1 0 0,1 1 0 0 0,0 0 1 0 0,-1-1-1 0 0,1 1 1 0 0,0 0-1 0 0,-1-1 0 0 0,1 1 1 0 0,-1 0-1 0 0,1-1 0 0 0,0 1 1 0 0,-1 0-1 0 0,1 0 1 0 0,-1 0-1 0 0,1-1 0 0 0,-1 1 1 0 0,1 0-1 0 0,-1 0 0 0 0,1 0 1 0 0,-1 0-1 0 0,1 0 1 0 0,-1 0-1 0 0,1 0 0 0 0,-1 0 1 0 0,1 0-1 0 0,-1 0 0 0 0,1 0 1 0 0,-1 0-3 0 0,-16 0 39 0 0,15-1-24 0 0,0 1-1 0 0,0 0 1 0 0,0-1-1 0 0,1 1 1 0 0,-1-1-1 0 0,0 1 1 0 0,0-1-1 0 0,0 0 1 0 0,1 0-1 0 0,-1 0 1 0 0,1 0 0 0 0,-1 0-1 0 0,0 0 1 0 0,1 0-1 0 0,-1-1-14 0 0,-1 0 91 0 0,-1 1-40 0 0,-5 1-17 0 0,7 1-7 0 0,-8-1 17 0 0,-3 0-17 0 0,-12 0 46 0 0,18-1-61 0 0,5 1-12 0 0,0 0 0 0 0,0 0 1 0 0,0 0-1 0 0,0 0 0 0 0,-1 0 0 0 0,1 1 1 0 0,0-1-1 0 0,0 1 0 0 0,0-1 0 0 0,-1 1 0 0 0,-13 12 0 0 0,15-11 0 0 0,0-1 0 0 0,0 0 0 0 0,0 1 0 0 0,-1-1 0 0 0,1 0 0 0 0,0 0 0 0 0,-1 0 0 0 0,1 0 0 0 0,-1 0 0 0 0,1-1 0 0 0,-1 1 0 0 0,0 0 0 0 0,1-1 0 0 0,-1 1 0 0 0,0-1 0 0 0,1 1 0 0 0,-1-1 0 0 0,0 0 0 0 0,1 0 0 0 0,-1 0 0 0 0,1 0 0 0 0,1 0 0 0 0,-1 0 0 0 0,1 0 0 0 0,-1 0 0 0 0,1 0 0 0 0,-1 0 0 0 0,1 0 0 0 0,-1 0 0 0 0,1 0 0 0 0,-1 0 0 0 0,1 0 0 0 0,-1 0 0 0 0,1 0 0 0 0,-1 0 0 0 0,1 0 0 0 0,-1 1 0 0 0,1-1 0 0 0,-1 0 0 0 0,1 0 0 0 0,-1 1 0 0 0,1-1 0 0 0,-1 0 0 0 0,1 0 0 0 0,0 1 0 0 0,-1-1 0 0 0,1 1 0 0 0,0-1 0 0 0,-1 0 0 0 0,1 1 0 0 0,0-1 0 0 0,-1 1 0 0 0,1-1 0 0 0,0 1 0 0 0,0-1 0 0 0,0 1 0 0 0,0-1 0 0 0,-1 1 0 0 0,1-1 0 0 0,-3 7 0 0 0,-10 9 0 0 0,-11 7 30 0 0,21-20-16 0 0,1 2-4 0 0,-3 8 0 0 0,-6-7-10 0 0,6 7 0 0 0,-5 3 0 0 0,7-1 0 0 0,2-3 0 0 0,1-9 0 0 0,0 1 0 0 0,0-1 0 0 0,0 0 0 0 0,0 0 0 0 0,0 0 0 0 0,0 1 0 0 0,1-1 0 0 0,0 0 0 0 0,-1 0 0 0 0,2 1 0 0 0,2 4 0 0 0,-3-7 0 0 0,0 1 0 0 0,0-1 0 0 0,0 0 0 0 0,0 1 0 0 0,0-1 0 0 0,-1 1 0 0 0,1 0 0 0 0,-1-1 0 0 0,1 1 0 0 0,-1-1 0 0 0,0 1 0 0 0,1 0 0 0 0,-1-1 0 0 0,0 1 0 0 0,0 2 0 0 0,0-1 0 0 0,1 0 0 0 0,-1 0 0 0 0,1 1 0 0 0,0-1 0 0 0,0 0 0 0 0,0 0 0 0 0,0 0 0 0 0,1 2 0 0 0,3 6 0 0 0,11 26 0 0 0,-11-11 0 0 0,5-5 0 0 0,-4 5 18 0 0,1-10 47 0 0,1 5 52 0 0,-4-11-80 0 0,8 25 34 0 0,-7-27-47 0 0,-4-7-20 0 0,0 1-1 0 0,0-1 0 0 0,0 1 1 0 0,0-1-1 0 0,-1 1 0 0 0,1-1 1 0 0,-1 1-1 0 0,1-1 0 0 0,-1 1 1 0 0,1 0-1 0 0,-1-1 0 0 0,0 1 1 0 0,0 0-1 0 0,0-1-3 0 0,1 26 72 0 0,0-21-56 0 0,0-1 0 0 0,0 1-1 0 0,0-1 1 0 0,0 1-1 0 0,1-1 1 0 0,0 0-1 0 0,2 4-15 0 0,-2 2 64 0 0,-2-9-53 0 0,0 1-1 0 0,0-1 1 0 0,0 1-1 0 0,1-1 1 0 0,-1 1-1 0 0,1-1 1 0 0,0 2-11 0 0,9 6 112 0 0,-7-1-39 0 0,-2 25 168 0 0,-1-21-200 0 0,-1-2-40 0 0,1 1-62 0 0,0-1-82 0 0,0 4 73 0 0,-3 1 102 0 0,-2-8-25 0 0,0-3-35 0 0,2-2-145 0 0,3-3-62 0 0,0 0-12 0 0,0 0 88 0 0,0 0 21 0 0,0 0-41 0 0,0 0-146 0 0,0 0-267 0 0,0 0 452 0 0,0 0 20 0 0,0 0-11 0 0,0 0-38 0 0,0 0-8 0 0,0 0-38 0 0,0 0-43 0 0,0 0-50 0 0,0 0-53 0 0,0 0-49 0 0,0 0-44 0 0,0 0-38 0 0,0 0-142 0 0,0 0-37 0 0,0 0-1475 0 0</inkml:trace>
  <inkml:trace contextRef="#ctx0" brushRef="#br0" timeOffset="670.83">1 570 5672 0 0,'0'0'165'0'0,"0"0"-41"0"0,0 0 3 0 0,0 0 54 0 0,0 0 160 0 0,0 0 293 0 0,0 0 26 0 0,2 0-16 0 0,3 0-521 0 0,-1 0 33 0 0,5 0 240 0 0,0 0 48 0 0,17 0 935 0 0,-15 0-840 0 0,-3 0-245 0 0,-1 0-55 0 0,0 0-66 0 0,0 0-80 0 0,3-2 142 0 0,2-4 15 0 0,2 0 0 0 0,-1 4-25 0 0,-8 2-160 0 0,3 0 5 0 0,-3 0 0 0 0,2 0 60 0 0,3 0 92 0 0,-2 0-133 0 0,16 1 170 0 0,-20-1-189 0 0,0 0 0 0 0,0 0 0 0 0,0-1 1 0 0,1 0-1 0 0,2-1-70 0 0,1 0 37 0 0,-2-1-6 0 0,0 1 0 0 0,0 1 1 0 0,0-1-1 0 0,1 1 0 0 0,-1 0 0 0 0,1 0 1 0 0,4 1-32 0 0,-2 1 22 0 0,-6-1-18 0 0,0 0 0 0 0,0 1-1 0 0,0-1 1 0 0,0 0 0 0 0,0-1 0 0 0,0 1-1 0 0,0 0 1 0 0,0-1 0 0 0,-1 0 0 0 0,1 1 0 0 0,1-2-4 0 0,0 0 0 0 0,0 0 0 0 0,0 0 0 0 0,1 1 0 0 0,-1-1 0 0 0,1 1 0 0 0,-1 0 0 0 0,1 0 0 0 0,-1 0 0 0 0,1 1 0 0 0,0 0 0 0 0,-1 0 0 0 0,1 0 0 0 0,0 0 0 0 0,2 0-1 0 0,6 1-41 0 0,-1-4-46 0 0,-4-2 31 0 0,4-2-29 0 0,-1 5-58 0 0,-1 2-140 0 0,-1 0-74 0 0,19 0-886 0 0,-12 0 540 0 0</inkml:trace>
  <inkml:trace contextRef="#ctx0" brushRef="#br0" timeOffset="994.14">695 412 6448 0 0,'0'2'190'0'0,"-1"23"-71"0"0,1-14-46 0 0,4-4-47 0 0,-3-7-26 0 0,3 5 52 0 0,-4-3 92 0 0,-2 1 50 0 0,1 5 72 0 0,6 4 272 0 0,-1-3-119 0 0,-2 1 89 0 0,-1-2-136 0 0,1-3-35 0 0,2-2-39 0 0,2-3-41 0 0,-6 0-248 0 0,0 0-1 0 0,0 0 0 0 0,0 0 1 0 0,0 0-1 0 0,0 0 1 0 0,0 0-1 0 0,1 0 1 0 0,-1 0-1 0 0,0 0 1 0 0,0 0-1 0 0,0 0 1 0 0,0 0-1 0 0,0 0 1 0 0,0 0-1 0 0,0 0 1 0 0,0 0-1 0 0,0 0 1 0 0,0 0-1 0 0,1 0 1 0 0,-1 0-1 0 0,0 0 1 0 0,0 0-1 0 0,0 0 1 0 0,0 0-1 0 0,0 0 1 0 0,0 0-1 0 0,0 1 1 0 0,0-1-1 0 0,0 0 1 0 0,0 0-1 0 0,0 0 1 0 0,0 0-1 0 0,0 0 1 0 0,1 0-1 0 0,-1 0 1 0 0,0 0-1 0 0,0 0 1 0 0,0 0-1 0 0,0 0 1 0 0,0 0-1 0 0,0 0 1 0 0,0 1-1 0 0,0-1 1 0 0,0 0-1 0 0,0 0 1 0 0,0 0-1 0 0,0 0 1 0 0,0 0-1 0 0,0 0 1 0 0,0 0-1 0 0,0 0 1 0 0,0 0-1 0 0,0 1 1 0 0,0-1-1 0 0,0 0 1 0 0,0 0-1 0 0,0 0-8 0 0,0 8 279 0 0,1 0-38 0 0,0-1-35 0 0,1 1-34 0 0,2 6 83 0 0,1-4-105 0 0,-2-3 95 0 0,1-2-65 0 0,-2-2-51 0 0,1 0-39 0 0,3 8 133 0 0,-6-3-57 0 0,0 23 323 0 0,0-19-309 0 0,0-3-101 0 0,0 2-60 0 0,0-10-16 0 0,0 0 0 0 0,0-1 0 0 0,0 1 0 0 0,0 0 0 0 0,0 0 0 0 0,0-1 0 0 0,-1 1 1 0 0,1 0-1 0 0,0 0 0 0 0,0-1 0 0 0,-1 1 0 0 0,1 0 0 0 0,0-1 0 0 0,-1 1 1 0 0,0 0-4 0 0,-3 4 0 0 0,-1-1-64 0 0,2 4-99 0 0,3-5-145 0 0,0-3-32 0 0</inkml:trace>
  <inkml:trace contextRef="#ctx0" brushRef="#br0" timeOffset="995.14">663 81 8656 0 0,'-6'0'107'0'0,"6"0"-103"0"0,0 0 0 0 0,0 0 1 0 0,0 1-1 0 0,-1-1 0 0 0,1 0 0 0 0,0 0 0 0 0,0 0 1 0 0,-1 0-1 0 0,1 0 0 0 0,0 0 0 0 0,0 0 0 0 0,-1 0 0 0 0,1 0 1 0 0,0 0-1 0 0,0 0 0 0 0,0 0 0 0 0,-1 0 0 0 0,1 0 1 0 0,0-1-1 0 0,0 1 0 0 0,-1 0 0 0 0,1 0 0 0 0,0 0 1 0 0,0 0-1 0 0,0 0 0 0 0,-1 0 0 0 0,1-1 0 0 0,0 1 0 0 0,0 0 1 0 0,0 0-1 0 0,0 0 0 0 0,-1 0 0 0 0,1-1 0 0 0,0 1 1 0 0,0 0-1 0 0,0 0 0 0 0,0 0 0 0 0,0-1 0 0 0,0 1 1 0 0,0 0-5 0 0,-2-11 178 0 0,2 2-35 0 0,0-3 49 0 0,0 9-150 0 0,0 0 44 0 0,3 1 317 0 0,0 3-162 0 0,-2 1-125 0 0,1 0-65 0 0,0-1-55 0 0,0 1-73 0 0,0 1 191 0 0,1-3-21 0 0,10 3-90 0 0,3 10-83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59.5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64 7424 0 0,'0'0'166'0'0,"0"0"29"0"0,-3 0 12 0 0,2 0-196 0 0,1 0 1 0 0,-1 0-1 0 0,0 0 1 0 0,1 0 0 0 0,-1 0-1 0 0,0 0 1 0 0,1-1-1 0 0,-1 1 1 0 0,0 0-1 0 0,1 0 1 0 0,-1 0-1 0 0,0-1 1 0 0,1 1 0 0 0,-1 0-1 0 0,1-1-11 0 0,-6-9 35 0 0,0 7-15 0 0,2 3 53 0 0,2 0 79 0 0,1 0 175 0 0,1 0 294 0 0,0 0 19 0 0,0 0-24 0 0,0 0-128 0 0,-3 0-59 0 0,-7 0-11 0 0,7 0-32 0 0,3 3-123 0 0,0 0-189 0 0,1-1-44 0 0,-1 0-1 0 0,0 0 1 0 0,0-1-1 0 0,0 1 1 0 0,0 0-1 0 0,0 0 1 0 0,-1 0-1 0 0,1 0 1 0 0,-1-1-1 0 0,1 1 1 0 0,-1 1-30 0 0,-6 1 127 0 0,7-3-117 0 0,-1-1-1 0 0,1 0 1 0 0,-1 0-1 0 0,1 1 1 0 0,0-1-1 0 0,-1 0 1 0 0,1 1-1 0 0,-1-1 1 0 0,1 0 0 0 0,0 1-1 0 0,-1-1 1 0 0,1 0-1 0 0,0 1 1 0 0,0-1-1 0 0,-1 1 1 0 0,1-1 0 0 0,0 1-1 0 0,0-1 1 0 0,0 1-1 0 0,-1-1 1 0 0,1 1-1 0 0,0-1 1 0 0,0 1-1 0 0,0-1 1 0 0,0 1 0 0 0,0-1-1 0 0,0 1 1 0 0,0-1-1 0 0,0 1 1 0 0,0-1-1 0 0,0 0 1 0 0,1 1-10 0 0,-1 33 537 0 0,0-10-223 0 0,0-5-119 0 0,0-1-90 0 0,-1-14-65 0 0,1 1 0 0 0,1-1 0 0 0,-1 0 0 0 0,1 1 0 0 0,0 2-40 0 0,10 17 198 0 0,-10-13-125 0 0,0 1-1 0 0,0-1 1 0 0,-1 1 0 0 0,0 0-73 0 0,-1 2 90 0 0,1 0 0 0 0,1 0 1 0 0,1 4-91 0 0,4 6 122 0 0,-4-18-70 0 0,-1 0 1 0 0,1 0 0 0 0,-1 0-1 0 0,-1 1 1 0 0,1 4-53 0 0,-1 67 419 0 0,0 108 699 0 0,0-122-778 0 0,-3-58-263 0 0,-7 4 26 0 0,7-7-19 0 0,3-3-11 0 0,0 10-55 0 0,-2-9-59 0 0,0-1-29 0 0,0-2-47 0 0,-1-1-59 0 0,-1-1-70 0 0,-1-1-91 0 0,3 3 220 0 0,0 1 8 0 0,1-1-17 0 0,-1 1-43 0 0,1 0-12 0 0,0-1-45 0 0,0 2-49 0 0,0-1-56 0 0,1 0-61 0 0,-1 0-56 0 0,1 1-50 0 0,-1 0-43 0 0,1-1-158 0 0,0 1-43 0 0,0 0-190 0 0,0 0-512 0 0</inkml:trace>
  <inkml:trace contextRef="#ctx0" brushRef="#br0" timeOffset="313.51">0 411 5880 0 0,'0'0'168'0'0,"3"0"-3"0"0,1-1-139 0 0,-4 1-31 0 0,7 5 34 0 0,11 4 81 0 0,-10-6 244 0 0,1-2 76 0 0,3 0 156 0 0,6-2 357 0 0,-2 0-23 0 0,35 1 798 0 0,-33 0-1196 0 0,-1 0-50 0 0,-2 0-127 0 0,-1 0-54 0 0,0 0-61 0 0,-1 0-70 0 0,4-2 62 0 0,6-4 165 0 0,-12 2-210 0 0,0 2-37 0 0,6 0-41 0 0,-10 2-57 0 0,0-1 0 0 0,-1 0 1 0 0,1 0-1 0 0,0-1 0 0 0,-1 1 1 0 0,1-2-43 0 0,9-1 81 0 0,16-1 91 0 0,2-6 50 0 0,8 6 24 0 0,-5-6 2 0 0,5 6-42 0 0,-18-1-170 0 0,-18 4-51 0 0,0 1 0 0 0,0-1 0 0 0,0 1 0 0 0,1 0 1 0 0,4 1 14 0 0,4 0-41 0 0,14 0-33 0 0,-10-3-17 0 0,-3-1-51 0 0,2-1-62 0 0,8 1-159 0 0,-18 4 173 0 0,-6 0 83 0 0,0 0-38 0 0,0 0-10 0 0,-1 0-39 0 0,1 0-43 0 0,0 0-48 0 0,-1 0-53 0 0,1 0-48 0 0,-1 0-44 0 0,1 0-37 0 0,0 0-136 0 0,0 0-38 0 0,3 0-1410 0 0</inkml:trace>
  <inkml:trace contextRef="#ctx0" brushRef="#br0" timeOffset="491.88">868 332 7976 0 0,'0'0'174'0'0,"0"0"29"0"0,0 3 14 0 0,0 1-46 0 0,0 21-112 0 0,0-12-19 0 0,0 1 75 0 0,0 0 66 0 0,0 0 59 0 0,0 10 271 0 0,0 0 102 0 0,0 55 1619 0 0,0-62-1797 0 0,0 0-47 0 0,0 0-52 0 0,0 0-75 0 0,0 0-91 0 0,0 0-103 0 0,0-16-59 0 0,0 1 0 0 0,0 0 0 0 0,0-1-1 0 0,-1 1 1 0 0,1 0 0 0 0,-1-1 0 0 0,1 1 0 0 0,-1-1 0 0 0,0 1 0 0 0,1-1 0 0 0,-1 1-1 0 0,0-1 1 0 0,0 1 0 0 0,0-1-8 0 0,-4 7 25 0 0,2 8-13 0 0,3-15-165 0 0,0-1 58 0 0,0 1 51 0 0,0 0 42 0 0,0 0 88 0 0,0 1 273 0 0,0-1-296 0 0,0 0-62 0 0,0-1-39 0 0,0 1-35 0 0,0-1-39 0 0,0 1-44 0 0,0 0-65 0 0,0-1-63 0 0,0 1-68 0 0,0 0-73 0 0,0-1-80 0 0,0 1-86 0 0,0 0-91 0 0,0 0-97 0 0,0-1-981 0 0,0 0-1005 0 0</inkml:trace>
  <inkml:trace contextRef="#ctx0" brushRef="#br0" timeOffset="679.89">774 1 9416 0 0,'0'0'208'0'0,"0"0"33"0"0,0 0 16 0 0,0 0 23 0 0,2 0 48 0 0,9 0 22 0 0,-9 0-250 0 0,-2 0-110 0 0,0 0-85 0 0,0 0-108 0 0,0 0-127 0 0,0 0-112 0 0,0 0 50 0 0,0 0-43 0 0,0 0-525 0 0,0 0-422 0 0,0 0-797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58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66 5760 0 0,'0'0'166'0'0,"0"0"-38"0"0,0 0 0 0 0,0 0 55 0 0,0 0 161 0 0,0-3 301 0 0,0-8 25 0 0,0 9-30 0 0,0 2-135 0 0,0-3-60 0 0,0 2-348 0 0,0-3-2 0 0,0 2 10 0 0,0-1 94 0 0,0 2-47 0 0,0-1 42 0 0,-2 2 114 0 0,1 0-247 0 0,-5-1-3 0 0,3 1 6 0 0,1 1 61 0 0,0-1 91 0 0,5-8 31 0 0,-6 3-65 0 0,-11 4 97 0 0,1 0-15 0 0,6-2-4 0 0,5 1-228 0 0,1 1 1 0 0,-1-1 0 0 0,0 1 0 0 0,0 0 0 0 0,0 0-1 0 0,0 0 1 0 0,-1 0 0 0 0,0 0-33 0 0,1 0 32 0 0,0 0-1 0 0,-1 1 1 0 0,1-1-1 0 0,0 1 1 0 0,-1-1 0 0 0,1 1-1 0 0,0 0 1 0 0,-1 0-1 0 0,1 0 1 0 0,0 0 0 0 0,-1 0-1 0 0,1 1 1 0 0,0-1-1 0 0,-1 1 1 0 0,1 0 0 0 0,-2 0-32 0 0,0 1 56 0 0,-13 7 121 0 0,9-4-26 0 0,3 1-47 0 0,2-1-38 0 0,-8-3-44 0 0,7-2-22 0 0,2 0 3 0 0,0 0 0 0 0,0 0 0 0 0,0 0 0 0 0,-1 0-1 0 0,1 0 1 0 0,0 0 0 0 0,0 1 0 0 0,0-1 0 0 0,0 1 0 0 0,0-1 0 0 0,0 1 0 0 0,0 0-1 0 0,0 0 1 0 0,0 0 0 0 0,0 0 0 0 0,1 0 0 0 0,-1 0 0 0 0,0 1 0 0 0,1-1 0 0 0,-1 0-1 0 0,1 1 1 0 0,-1-1 0 0 0,1 1-3 0 0,-8 4 28 0 0,1 0-1 0 0,-1-1 0 0 0,0 0 1 0 0,-1 0-28 0 0,10-5 0 0 0,-13 5 0 0 0,12-4-1 0 0,1-1-1 0 0,0 1 1 0 0,-1-1 0 0 0,1 1 0 0 0,0 0 0 0 0,0-1 0 0 0,-1 1 0 0 0,1 0 0 0 0,0-1 0 0 0,0 1 0 0 0,0 0 0 0 0,0-1 0 0 0,0 1 0 0 0,0 0 0 0 0,0 0 1 0 0,-3 4-64 0 0,-7 8 48 0 0,10-12 16 0 0,-1-1 0 0 0,1 1 0 0 0,0 0 0 0 0,0-1 0 0 0,-1 1 0 0 0,1 0 0 0 0,0-1 0 0 0,0 1 0 0 0,0 0 0 0 0,0 0 0 0 0,0-1 0 0 0,0 1 0 0 0,0 0 0 0 0,0 0 0 0 0,0-1 0 0 0,0 1 0 0 0,1 0 0 0 0,-1-1 0 0 0,0 1 0 0 0,0 0 0 0 0,1 0 0 0 0,15 30 0 0 0,-3-15 0 0 0,-10-13-2 0 0,0-1 1 0 0,0 0 0 0 0,0 1 0 0 0,1-1 0 0 0,-1 0 0 0 0,2 0 1 0 0,-2 0-12 0 0,1-1 0 0 0,-1 1-1 0 0,0 1 1 0 0,0-1 0 0 0,0 0 0 0 0,1 2 12 0 0,8 9-35 0 0,-7-8 22 0 0,-1-1 0 0 0,1 1 0 0 0,-1-1 0 0 0,1 0 0 0 0,0 0 1 0 0,2 1 12 0 0,4 0 0 0 0,-9-4 0 0 0,0 0 0 0 0,1 0 0 0 0,-1 0 0 0 0,0 1 0 0 0,0-1 0 0 0,0 1 0 0 0,0-1 0 0 0,0 1 0 0 0,0 0 0 0 0,16 14 28 0 0,24 15 120 0 0,-38-29-133 0 0,0 1 0 0 0,0-1 0 0 0,0 0 0 0 0,1-1 0 0 0,-1 1 0 0 0,4 0-15 0 0,-5-1 6 0 0,-1-1 0 0 0,1 1 0 0 0,0 0-1 0 0,0 0 1 0 0,-1 1 0 0 0,1-1 0 0 0,-1 0 0 0 0,1 1-1 0 0,-1 0 1 0 0,0-1 0 0 0,1 1 0 0 0,-1 1-6 0 0,6 4 0 0 0,-5-3 0 0 0,0-1 0 0 0,0 0 0 0 0,0 0 0 0 0,1 0 0 0 0,0 0 0 0 0,0 0 0 0 0,27 12 0 0 0,-25-13 0 0 0,4 4 10 0 0,-5 0-26 0 0,-1 2 47 0 0,0 3 54 0 0,-1 8 107 0 0,-2-16-158 0 0,-1 0 1 0 0,0-1-1 0 0,0 1 1 0 0,-1-1-1 0 0,1 1 1 0 0,0-1-1 0 0,-1 1 1 0 0,1 0-1 0 0,-1-1 1 0 0,-1 2-35 0 0,2-3 10 0 0,-1 0-1 0 0,1 0 1 0 0,-1 0 0 0 0,0 0 0 0 0,1 0 0 0 0,-1 0-1 0 0,0 0 1 0 0,0 0 0 0 0,0-1 0 0 0,0 1-1 0 0,1 0 1 0 0,-1 0 0 0 0,0-1 0 0 0,-1 1-10 0 0,-17 9 204 0 0,7-4-80 0 0,10-6-107 0 0,1 1 0 0 0,0-1 0 0 0,-1 1 1 0 0,1-1-1 0 0,-1 0 0 0 0,1 0 0 0 0,0 1 0 0 0,-1-1 1 0 0,1 0-1 0 0,-1 0-17 0 0,-17 2 152 0 0,9 2-104 0 0,7-2-33 0 0,0-1 0 0 0,0 0-1 0 0,0 1 1 0 0,-1-2-1 0 0,1 1 1 0 0,0 0-1 0 0,0-1 1 0 0,-1 1 0 0 0,-1-1-15 0 0,-13 2 69 0 0,4 4-33 0 0,-2-1-9 0 0,5-3-17 0 0,0-1 0 0 0,0 0 0 0 0,0-1 0 0 0,-6-1-10 0 0,2 1 32 0 0,-53 0 68 0 0,63 0-87 0 0,1-1 0 0 0,-1 0 0 0 0,1 0 0 0 0,-1 0 0 0 0,-2-1-13 0 0,-23-6 18 0 0,16 6-21 0 0,12 2 3 0 0,1 0 0 0 0,-1 0 0 0 0,0 0 0 0 0,1 0 0 0 0,-1-1 0 0 0,0 1 0 0 0,1 0 0 0 0,-1-1 0 0 0,1 0 0 0 0,-1 1 0 0 0,0-1 0 0 0,1 0 0 0 0,-1 0-1 0 0,1 0 1 0 0,-1 0 1 0 0,-6-4-1 0 0,-3 0-19 0 0,4 2 10 0 0,2 0-58 0 0,0-1-57 0 0,-1-2-85 0 0,3 4 131 0 0,1 0-5 0 0,1 0-20 0 0,-1 0-42 0 0,1 1-72 0 0,-1-1-76 0 0,2 2 53 0 0,-1-1-35 0 0,0 0-369 0 0,0 1 91 0 0,1 0-49 0 0,-2 0-707 0 0,-2 0-554 0 0,-5 0-1056 0 0</inkml:trace>
  <inkml:trace contextRef="#ctx0" brushRef="#br0" timeOffset="578.79">916 144 5264 0 0,'0'0'116'0'0,"0"0"17"0"0,2 0 12 0 0,12-2-14 0 0,-6-3-102 0 0,-2 1 15 0 0,0 1 45 0 0,-2 2 8 0 0,1 1 39 0 0,-3 0 265 0 0,-2 0 14 0 0,0 0-10 0 0,3 0-45 0 0,-3 0-344 0 0,1 0 0 0 0,-1 0 0 0 0,1 0 0 0 0,-1 0 0 0 0,1 0 0 0 0,-1 0 1 0 0,1 0-1 0 0,-1 0 0 0 0,1-1 0 0 0,-1 1 0 0 0,1 0 0 0 0,-1 0 0 0 0,1 0 0 0 0,-1 0 0 0 0,0-1 0 0 0,1 1 0 0 0,-1 0 0 0 0,1 0 0 0 0,-1-1 0 0 0,0 1 0 0 0,1 0 0 0 0,-1-1 1 0 0,0 1-1 0 0,1-1 0 0 0,-1 1 0 0 0,0 0 0 0 0,1-1 0 0 0,-1 1 0 0 0,0-1 0 0 0,0 1 0 0 0,0-1 0 0 0,1 1 0 0 0,-1-1 0 0 0,0 1 0 0 0,0-1 0 0 0,0 1 0 0 0,0-1 0 0 0,0 1 1 0 0,0-1-1 0 0,0 1 0 0 0,0-1 0 0 0,0 1-16 0 0,0-3 344 0 0,0 3 32 0 0,0 0 9 0 0,0 0 6 0 0,0 0-5 0 0,0 0-22 0 0,0 0-10 0 0,0 0-2 0 0,0 0-8 0 0,0 0-35 0 0,-3-2-72 0 0,0 0-99 0 0,1-1-61 0 0,-1 0-43 0 0,2 1 3 0 0,0 1 19 0 0,-3-2 180 0 0,1 2-108 0 0,-1 1-70 0 0,-1 1-39 0 0,2-1 48 0 0,-6 1 68 0 0,-2 4 166 0 0,7-2-197 0 0,0-1-49 0 0,1 0-53 0 0,-6 3 98 0 0,-14 6 111 0 0,-8-6 67 0 0,10 8-179 0 0,-3 1-28 0 0,8-7 5 0 0,2 1-32 0 0,5-1-36 0 0,1 1 1 0 0,0-1-1 0 0,-3 5-8 0 0,-4 4 9 0 0,12-13-3 0 0,0 0 0 0 0,1 0 0 0 0,0 1-1 0 0,0-1 1 0 0,0 0 0 0 0,0 2-6 0 0,0-1 3 0 0,0-1 0 0 0,0 0 0 0 0,0 1 0 0 0,0-1 0 0 0,-1 0 1 0 0,0 1-4 0 0,1-3 0 0 0,1 0 0 0 0,0 1 0 0 0,-1 0 0 0 0,1-1 0 0 0,0 1 0 0 0,0-1 0 0 0,-1 1 0 0 0,2 0 0 0 0,-1 0 0 0 0,0 0 0 0 0,-1 1 0 0 0,2 3 0 0 0,-1 0 0 0 0,1-1 0 0 0,0 1 0 0 0,0 4 0 0 0,0 15 0 0 0,0-24 0 0 0,0 0 0 0 0,0 0 0 0 0,0 1 0 0 0,0-1 0 0 0,1 0 0 0 0,-1 1 0 0 0,0-1 0 0 0,0 0 0 0 0,1 0 0 0 0,-1 1 0 0 0,1-1 0 0 0,-1 0 0 0 0,1 0 0 0 0,0 0 0 0 0,0 0 0 0 0,-1 0 0 0 0,1 0 0 0 0,0 0 0 0 0,0 0 0 0 0,0 0 0 0 0,0 0 0 0 0,0 0 0 0 0,0 0 0 0 0,0-1 0 0 0,1 2 0 0 0,11 3 0 0 0,-8 1-3 0 0,-5-5 4 0 0,0-1-1 0 0,0 1 1 0 0,0-1-1 0 0,1 1 1 0 0,-1-1-1 0 0,0 0 1 0 0,1 1-1 0 0,-1-1 1 0 0,0 0-1 0 0,1 1 1 0 0,-1-1-1 0 0,1 0 1 0 0,-1 1-1 0 0,0-1 1 0 0,1 0-1 0 0,-1 0 0 0 0,1 1 1 0 0,-1-1-1 0 0,1 0 1 0 0,-1 0-1 0 0,1 0 1 0 0,-1 0-1 0 0,1 0 1 0 0,-1 0-1 0 0,1 0 1 0 0,-1 0-1 0 0,1 0 1 0 0,-1 0-1 0 0,1 0 1 0 0,-1 0-1 0 0,1 0 1 0 0,0 0-1 0 0,9 0 33 0 0,2 0 51 0 0,24 0 328 0 0,-22 0-282 0 0,-10 0-105 0 0,9-2 179 0 0,-2-2-60 0 0,0-2-50 0 0,-2 0-42 0 0,10-5-35 0 0,-7 7-47 0 0,-1 0 0 0 0,0-1 0 0 0,3-2 30 0 0,-12 6 2 0 0,5-4-2 0 0,-1 0 0 0 0,1 0 0 0 0,-1-1 0 0 0,0 1 0 0 0,0-1-1 0 0,2-4 2 0 0,9-9 9 0 0,-9 12 12 0 0,-5 4-17 0 0,0 0 0 0 0,1 0 1 0 0,-1-1-1 0 0,-1 1 0 0 0,1-1 1 0 0,0 0-6 0 0,18-43 64 0 0,-8 31-54 0 0,0 0 33 0 0,-10 0-32 0 0,-3 3 5 0 0,0 5 59 0 0,0 3-68 0 0,0 2 7 0 0,0 1 28 0 0,0 2-127 0 0,0 0-15 0 0,2 2 25 0 0,9 11 61 0 0,-8 3 14 0 0,-3 16-11 0 0,-1-16-33 0 0,0 9 37 0 0,1-23 13 0 0,0 1 0 0 0,0-1 1 0 0,1 0-1 0 0,-1 1 1 0 0,1-1-1 0 0,-1 0 0 0 0,1 0 1 0 0,0 2-7 0 0,10 12 11 0 0,-9-1-11 0 0,-2-13 0 0 0,1 0 0 0 0,-1 0 0 0 0,0 0 0 0 0,0-1 0 0 0,1 1 0 0 0,-1 0 0 0 0,1 0 0 0 0,0-1 0 0 0,0 1 0 0 0,-1-1 0 0 0,1 1 0 0 0,0 0 0 0 0,0-1 0 0 0,0 1 0 0 0,0-1 0 0 0,0 1 0 0 0,0-1 0 0 0,0 1 0 0 0,-1 0 0 0 0,1-1 0 0 0,0 1 0 0 0,-1 0 0 0 0,0 0 0 0 0,1-1 0 0 0,-1 1 0 0 0,0 0 0 0 0,0 0 0 0 0,3 14 0 0 0,9 11 33 0 0,-10-19-10 0 0,0-1 5 0 0,4-2 15 0 0,-2-2-18 0 0,1 10 39 0 0,6 0-40 0 0,-9-10-137 0 0,0-1 37 0 0,-2 1 22 0 0,0 1 16 0 0,1 2-44 0 0,3 0-33 0 0,-1-3-53 0 0,-1 0-74 0 0,-1-2 75 0 0,0-1-34 0 0,-1 1-39 0 0,1 0-37 0 0,0-1-371 0 0,-1 1 90 0 0,0-1-49 0 0,0 0-714 0 0,0 0-561 0 0,0 0-1065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25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0 286 8176 0 0,'0'0'182'0'0,"3"0"29"0"0,-2 0-190 0 0,1 0 0 0 0,-1 0 1 0 0,0 0-1 0 0,1-1 0 0 0,-1 1 0 0 0,1-1 0 0 0,-1 1 1 0 0,0-1-1 0 0,1 1 0 0 0,-1-1 0 0 0,0 0 0 0 0,1 0-21 0 0,13-7 161 0 0,-1 6-121 0 0,-2 3-50 0 0,17 0 11 0 0,-7-5 90 0 0,-14 1-28 0 0,3 0 128 0 0,1-1 116 0 0,3 2 115 0 0,2 1 113 0 0,-7 1-321 0 0,10 1 181 0 0,-11-2-221 0 0,0-2 39 0 0,1 0-45 0 0,1 0-14 0 0,-3 0-16 0 0,0 0 19 0 0,-1-1 54 0 0,10-3 115 0 0,1 1-60 0 0,4-1-2 0 0,13-1 76 0 0,6-3 73 0 0,-13 3-56 0 0,-18 5-254 0 0,9-3 76 0 0,-4-1 45 0 0,-3 1-60 0 0,0-1-59 0 0,0 0-52 0 0,0 1-45 0 0,-6 3 11 0 0,-5 3-17 0 0,-1 0-1 0 0,1 0 0 0 0,-1-1 0 0 0,1 1 1 0 0,-1 0-1 0 0,0 0 0 0 0,1 0 0 0 0,-1-1 1 0 0,1 1-1 0 0,-1 0 0 0 0,0 0 0 0 0,1-1 1 0 0,-1 1-1 0 0,1 0 0 0 0,-1-1 0 0 0,0 1 1 0 0,0 0-1 0 0,1-1 0 0 0,-1 1 0 0 0,0 0 1 0 0,0-1-1 0 0,1 1 0 0 0,-1-1 0 0 0,0 1 1 0 0,0-1-1 0 0,0 1 0 0 0,0-1 0 0 0,1 1 1 0 0,-1 0-1 0 0,0-1 0 0 0,0 1 0 0 0,0-1 0 0 0,0 1 1 0 0,0-1-1 0 0,0 1 0 0 0,-1-1-1 0 0,1 1 1 0 0,0 0 0 0 0,0 0 0 0 0,0 0 0 0 0,0 0 0 0 0,0 0 0 0 0,0 0 0 0 0,0 0 0 0 0,0-1 0 0 0,0 1 0 0 0,0 0-1 0 0,0 0 1 0 0,0 0 0 0 0,0 0 0 0 0,0 0 0 0 0,0 0 0 0 0,0 0 0 0 0,0 0 0 0 0,0 0 0 0 0,0 0 0 0 0,0-1 0 0 0,0 1 0 0 0,0 0 0 0 0,1 0 0 0 0,-1 0 0 0 0,0 0 0 0 0,0 0-1 0 0,0 0 1 0 0,0 0 0 0 0,0 0 0 0 0,0 0 0 0 0,0 0 0 0 0,0 0 0 0 0,0 0 0 0 0,0 0 0 0 0,0 0 0 0 0,0-1 0 0 0,0 1 0 0 0,0 0 0 0 0,1 0 0 0 0,-1 0 0 0 0,0 0-1 0 0,0 0 1 0 0,0 0 0 0 0,0 0 0 0 0,0 0 0 0 0,0 0 0 0 0,0 0 0 0 0,0 0 0 0 0,0 0 0 0 0,0 0 0 0 0,1 0 0 0 0,-1 0 0 0 0,0 0 0 0 0,0 0 0 0 0,0 0 0 0 0,0 0 0 0 0,0 1-1 0 0,1-1 1 0 0,-1 0 1 0 0,1 0 0 0 0,-1 0 0 0 0,0 0 0 0 0,1 0 0 0 0,-1 0 0 0 0,1 0 0 0 0,-1-1 0 0 0,1 1 0 0 0,-1 0-1 0 0,1 0 1 0 0,-1 0 0 0 0,0 0 0 0 0,1 0 0 0 0,-1-1 0 0 0,1 1 0 0 0,-1 0 0 0 0,0 0 0 0 0,1-1 0 0 0,-1 1-1 0 0,0 0 1 0 0,1-1 0 0 0,-1 1 0 0 0,0 0 0 0 0,1-1 0 0 0,-1 1 0 0 0,0-1 0 0 0,0 1 0 0 0,1 0 0 0 0,-1-1-2 0 0,1-9 27 0 0,-1 0 29 0 0,0 2 9 0 0,0 8-63 0 0,0-1-1 0 0,0 1 1 0 0,0-1 0 0 0,0 0-1 0 0,0 1 1 0 0,0-1 0 0 0,0 1-1 0 0,0-1 1 0 0,0 1 0 0 0,-1-1-1 0 0,1 0 1 0 0,0 1 0 0 0,0-1 0 0 0,-1 1-1 0 0,1-1 1 0 0,0 1 0 0 0,-1-1-2 0 0,1 1 4 0 0,-1 0 0 0 0,1-1 0 0 0,-1 1 1 0 0,1 0-1 0 0,-1-1 0 0 0,1 1 1 0 0,-1 0-1 0 0,0 0 0 0 0,1 0 0 0 0,-1-1 1 0 0,1 1-1 0 0,-1 0 0 0 0,1 0 0 0 0,-1 0 1 0 0,0 0-1 0 0,1 0 0 0 0,-1 0-4 0 0,1 0 1 0 0,0 0 1 0 0,0 0-1 0 0,0 0 0 0 0,0 0 0 0 0,0 0 0 0 0,0 0 1 0 0,-1 0-1 0 0,1 0 0 0 0,0 0 0 0 0,0 0 1 0 0,0 0-1 0 0,0 0 0 0 0,0 0 0 0 0,0 0 0 0 0,0 0 1 0 0,0 0-1 0 0,0 0 0 0 0,0 0 0 0 0,-1 0 1 0 0,1 0-1 0 0,0 0 0 0 0,0 0 0 0 0,0 0 0 0 0,0 0 1 0 0,0 0-1 0 0,0 0 0 0 0,0 0 0 0 0,0 0 0 0 0,0 0 1 0 0,0 0-1 0 0,0 0 0 0 0,0 0 0 0 0,0 0 1 0 0,0-1-1 0 0,-1 1 0 0 0,1 0 0 0 0,0 0 0 0 0,0 0 1 0 0,0 0-1 0 0,0 0 0 0 0,0 0 0 0 0,0 0 1 0 0,0 0-1 0 0,0 0 0 0 0,0 0 0 0 0,0 0 0 0 0,0-1 1 0 0,0 1-1 0 0,0 0 0 0 0,0 0 0 0 0,0 0 0 0 0,0 0 1 0 0,0 0-1 0 0,0 0 0 0 0,0 0 0 0 0,0 0 1 0 0,0 0-2 0 0,0-1 3 0 0,0 0 0 0 0,0 0 1 0 0,0 1-1 0 0,0-1 0 0 0,0 0 1 0 0,-1 0-1 0 0,1 1 0 0 0,0-1 1 0 0,-1 0-1 0 0,1 1 0 0 0,0-1 1 0 0,-1 0-1 0 0,1 1 0 0 0,-1-1 1 0 0,1 1-1 0 0,-1-1 0 0 0,0 0 1 0 0,1 1-1 0 0,-1-1 0 0 0,1 1 1 0 0,-1 0-1 0 0,0-1-3 0 0,-21-9 60 0 0,6 3-23 0 0,-7-6 11 0 0,-1 0-30 0 0,-8 7 52 0 0,24 2-49 0 0,7 3-18 0 0,0 0 1 0 0,-1 0-1 0 0,1 0 0 0 0,-1 0 1 0 0,1 0-1 0 0,-1 1 0 0 0,1-1 1 0 0,-1 1-1 0 0,0-1 0 0 0,1 1 1 0 0,-1 0-1 0 0,0-1 0 0 0,1 1 1 0 0,-1 0-1 0 0,-1 0-3 0 0,-7 0 28 0 0,-10-2 46 0 0,17 2-57 0 0,0 0 0 0 0,0 0 0 0 0,0 1 0 0 0,0-1 0 0 0,0 0 0 0 0,0 1 0 0 0,0 0 0 0 0,0 0-1 0 0,0 0-15 0 0,-75 40 378 0 0,48-22-279 0 0,27-16-87 0 0,0-1-1 0 0,0 0 0 0 0,0 1 0 0 0,0 0 0 0 0,1 0 0 0 0,-1 0 1 0 0,1 0-1 0 0,0 0 0 0 0,0 0 0 0 0,0 0 0 0 0,0 2-12 0 0,-1-1 21 0 0,1 0 0 0 0,-1 1-1 0 0,0-1 1 0 0,0 0 0 0 0,-3 3-21 0 0,-6 6 46 0 0,-1 7-23 0 0,6-9-10 0 0,3-4 11 0 0,1-1 0 0 0,0 1 0 0 0,0 0 0 0 0,0 0-1 0 0,1 0 1 0 0,-1 1 0 0 0,1 1-24 0 0,-4 12 57 0 0,3-4 11 0 0,3 4-9 0 0,1-9-26 0 0,-1-8-16 0 0,0 1 0 0 0,1-1-1 0 0,-1 0 1 0 0,1 0 0 0 0,0 0-1 0 0,0 0 1 0 0,1 0-1 0 0,-1 0 1 0 0,1 2-17 0 0,7 17 130 0 0,-8-20-119 0 0,0-1 0 0 0,1 1 0 0 0,-1 0-1 0 0,1-1 1 0 0,-1 1 0 0 0,1-1 0 0 0,1 2-11 0 0,17 15 115 0 0,-5-10 34 0 0,-1 0 0 0 0,8 3-149 0 0,15 9 231 0 0,-8-6 14 0 0,-21-12-176 0 0,0 0-1 0 0,1-1 1 0 0,-1 0 0 0 0,5 0-69 0 0,12 1 206 0 0,0-2 0 0 0,9-1-206 0 0,-30 0 23 0 0,98 0 265 0 0,-67 0-234 0 0,-4 0-61 0 0,-15 0-107 0 0,-3-2-45 0 0,25-11-423 0 0,-36 13 561 0 0,42-16-529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24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 5672 0 0,'0'0'165'0'0,"0"0"-41"0"0,0 2 4 0 0,0-1-46 0 0,0 0-37 0 0,0 2-7 0 0,0-2 3 0 0,0 1 92 0 0,0-1-6 0 0,0 0 50 0 0,0 1 60 0 0,0 0 67 0 0,3-2 368 0 0,-3 0-633 0 0,1-1 0 0 0,0 2 0 0 0,-1-1-1 0 0,1 0 1 0 0,-1 0 0 0 0,1 0 0 0 0,-1 0 0 0 0,1 0-1 0 0,0 0 1 0 0,-1 1 0 0 0,1-1 0 0 0,-1 0 0 0 0,1 0 0 0 0,-1 1-1 0 0,1-1 1 0 0,-1 0 0 0 0,1 1-39 0 0,-1-1 35 0 0,0 1-1 0 0,1-1 1 0 0,-1 1 0 0 0,0-1-1 0 0,1 1 1 0 0,-1-1 0 0 0,0 1-1 0 0,0-1 1 0 0,0 1 0 0 0,1-1-1 0 0,-1 1 1 0 0,0 0 0 0 0,0-1-1 0 0,0 1 1 0 0,0-1 0 0 0,0 1-1 0 0,0 0-34 0 0,0 1 550 0 0,3 1-6 0 0,2 2-291 0 0,-2-2-116 0 0,0 0 0 0 0,0-1-1 0 0,-1 1 1 0 0,1 0 0 0 0,1 4-137 0 0,0 2 265 0 0,-3 1 53 0 0,1 10 237 0 0,1-2-114 0 0,3-1-90 0 0,-1 0-66 0 0,-1-7-73 0 0,0 1 0 0 0,-1 1 0 0 0,0 2-212 0 0,-1 9 297 0 0,-2 74 574 0 0,0-6-110 0 0,0 21 55 0 0,0 90 330 0 0,0-200-1222 0 0,-3 1 0 0 0,-7 8-2 0 0,7-9-29 0 0,3 1 8 0 0,0 0 41 0 0,0 4-24 0 0,0-4-64 0 0,0-3-113 0 0,0 0-49 0 0,0 0 162 0 0,0 0-46 0 0,0 0-73 0 0,0 0 85 0 0,0 0-37 0 0,0 0-39 0 0,0 0-38 0 0,0 0-394 0 0,0 0 98 0 0,0 0-51 0 0,0 0-752 0 0,0 0-590 0 0,0 0-1122 0 0</inkml:trace>
  <inkml:trace contextRef="#ctx0" brushRef="#br0" timeOffset="331.37">1 443 8696 0 0,'0'0'197'0'0,"0"0"24"0"0,0 0 18 0 0,3 0 45 0 0,10 0 160 0 0,3 0 89 0 0,20 1 641 0 0,-24-1-806 0 0,0 0-35 0 0,-3 0-91 0 0,0-1-42 0 0,-1-1-49 0 0,0 1-57 0 0,9-4 160 0 0,5-1 40 0 0,2 4-85 0 0,5 2-22 0 0,13 0 39 0 0,-2-3-63 0 0,-16-1-75 0 0,-8 0-5 0 0,0 2 1 0 0,0 0 0 0 0,4 1-84 0 0,14-2 153 0 0,-8-2-46 0 0,-2-1-53 0 0,7 4-48 0 0,-22 2-26 0 0,-1 0 0 0 0,0-1 0 0 0,1 0 0 0 0,-1-1 0 0 0,0 0 0 0 0,0 0 0 0 0,0 0 0 0 0,5-4 20 0 0,-1 2 26 0 0,0 1-76 0 0,0 0-71 0 0,1 0-64 0 0,2-1-87 0 0,1 0-61 0 0,-1-1-50 0 0,1 0-39 0 0,28-11-494 0 0</inkml:trace>
  <inkml:trace contextRef="#ctx0" brushRef="#br0" timeOffset="781.2">758 32 7920 0 0,'0'0'174'0'0,"0"0"29"0"0,0 0 13 0 0,0 3-31 0 0,-2 22-118 0 0,-3-15 52 0 0,5-10-107 0 0,-1 1 1 0 0,1-1 0 0 0,0 1-1 0 0,-1-1 1 0 0,1 1 0 0 0,0-1 0 0 0,0 1-1 0 0,-1-1 1 0 0,1 1 0 0 0,0 0-1 0 0,0-1 1 0 0,0 1 0 0 0,0-1 0 0 0,0 1-1 0 0,0-1 1 0 0,0 1 0 0 0,0 0-13 0 0,4 11 285 0 0,0-4-65 0 0,-2 3 47 0 0,-2 2 122 0 0,-1 0-57 0 0,1 2-37 0 0,-1-1-36 0 0,1-9-143 0 0,1 1-1 0 0,-1-1 1 0 0,1 0-1 0 0,-1 1 0 0 0,1-1 1 0 0,1 0-116 0 0,8 16 524 0 0,-4 11-51 0 0,-2-14-277 0 0,3 15 172 0 0,-5-8-33 0 0,-2-20-249 0 0,0-1 0 0 0,1 1 0 0 0,-1-1 1 0 0,1 1-1 0 0,2 4-86 0 0,7 18 357 0 0,4 9 47 0 0,-9-7-44 0 0,5-8-6 0 0,-4 5-22 0 0,-1-10-107 0 0,-3-13-173 0 0,-1 0 0 0 0,0 0 0 0 0,0 1 0 0 0,0-1 0 0 0,0 0 0 0 0,-1 1 0 0 0,1-1 1 0 0,-1 2-53 0 0,3 9 244 0 0,3-3-79 0 0,0 4 27 0 0,-8-5-27 0 0,-3-3-74 0 0,5-6-80 0 0,-1-1 1 0 0,0 1 0 0 0,1 0-1 0 0,-1 0 1 0 0,1-1-1 0 0,-1 1 1 0 0,1 0 0 0 0,-1 0-1 0 0,1 0 1 0 0,-1 0-1 0 0,1 0 1 0 0,0 0 0 0 0,0-1-1 0 0,-1 1 1 0 0,1 0-1 0 0,0 0 1 0 0,0 0 0 0 0,0 0-1 0 0,0 0 1 0 0,0 0-1 0 0,0 0 1 0 0,0 0 0 0 0,0 0-1 0 0,1 0 1 0 0,-1 0 0 0 0,0 0-1 0 0,0 0-11 0 0,11 12 137 0 0,-11-13-135 0 0,0 0 0 0 0,0 0 0 0 0,0 0 0 0 0,1 0 0 0 0,-1 0 0 0 0,0 0 0 0 0,0 0 0 0 0,0 0 0 0 0,0 1-1 0 0,0-1 1 0 0,0 0 0 0 0,0 0 0 0 0,0 0 0 0 0,0 0 0 0 0,0 0 0 0 0,1 0 0 0 0,-1 0 0 0 0,0 0-1 0 0,0 0 1 0 0,0 1 0 0 0,0-1 0 0 0,0 0 0 0 0,0 0 0 0 0,0 0 0 0 0,0 0 0 0 0,0 0 0 0 0,0 0 0 0 0,0 1-1 0 0,0-1 1 0 0,0 0 0 0 0,0 0 0 0 0,0 0 0 0 0,0 0 0 0 0,0 0 0 0 0,0 0 0 0 0,0 0 0 0 0,0 1-1 0 0,0-1 1 0 0,0 0 0 0 0,0 0 0 0 0,0 0 0 0 0,-1 0 0 0 0,1 0 0 0 0,0 0 0 0 0,0 0 0 0 0,0 0-1 0 0,0 1 1 0 0,0-1 0 0 0,0 0 0 0 0,0 0 0 0 0,0 0 0 0 0,0 0 0 0 0,0 0 0 0 0,-1 0 0 0 0,1 0 0 0 0,0 0-1 0 0,0 0-1 0 0,-11 11 104 0 0,9-9-6 0 0,2-2-28 0 0,0 0 0 0 0,0 0 22 0 0,0-2 10 0 0,0 1-95 0 0,0 1-1 0 0,0-1 0 0 0,0 0 0 0 0,0 1 0 0 0,0-1 0 0 0,-1 1 0 0 0,1-1 1 0 0,0 1-1 0 0,0-1 0 0 0,0 1 0 0 0,-1-1 0 0 0,1 0 0 0 0,0 1 0 0 0,-1-1 0 0 0,1 1 1 0 0,0 0-1 0 0,-1-1 0 0 0,1 1 0 0 0,-1-1 0 0 0,1 1 0 0 0,0 0 0 0 0,-1-1 1 0 0,1 1-1 0 0,-1-1-6 0 0,0 1 6 0 0,0 0 0 0 0,1-1 1 0 0,-1 1-1 0 0,1-1 1 0 0,-1 1-1 0 0,1-1 0 0 0,-1 1 1 0 0,1-1-1 0 0,-1 0 0 0 0,1 1 1 0 0,-1-1-1 0 0,1 0 1 0 0,0 1-1 0 0,-1-1 0 0 0,1 0 1 0 0,0 1-1 0 0,0-1 0 0 0,-1 0 1 0 0,1 0-1 0 0,0 1 1 0 0,0-1-1 0 0,0 0 0 0 0,0 1 1 0 0,0-1-1 0 0,0 0-6 0 0,-1-16 83 0 0,1 11-61 0 0,-1 1 0 0 0,1 0 0 0 0,0 0 0 0 0,1-1 0 0 0,-1 1 0 0 0,1 0 0 0 0,0 0 0 0 0,1-2-22 0 0,9-24-1 0 0,1 1 0 0 0,2 0 0 0 0,1 1 1 0 0,2 1-1 0 0,6-8 1 0 0,-21 33-7 0 0,0 0 0 0 0,1 1 0 0 0,-1-1 0 0 0,1 0 0 0 0,0 1 1 0 0,0 0-1 0 0,0 0 0 0 0,0 0 0 0 0,0 0 0 0 0,0 0 0 0 0,0 0 7 0 0,8-4-8 0 0,-7 4 1 0 0,-1-1 0 0 0,1 1 0 0 0,0 1 0 0 0,0-1 1 0 0,0 1-1 0 0,-1-1 0 0 0,1 1 0 0 0,1 0 7 0 0,8-3-9 0 0,-1-2-18 0 0,-10 5 25 0 0,-1 0 0 0 0,1 1 0 0 0,-1-1 0 0 0,1 0 0 0 0,-1 1 0 0 0,1-1 1 0 0,0 1-1 0 0,-1-1 0 0 0,1 1 0 0 0,0 0 0 0 0,-1-1 0 0 0,1 1 0 0 0,0 0 0 0 0,0 0 2 0 0,6 0 0 0 0,14-1-17 0 0,-8 5-26 0 0,-5 1 20 0 0,0 0-1 0 0,0 0 0 0 0,0 1 0 0 0,-1 0 1 0 0,0 1-1 0 0,3 4 24 0 0,-4-4-7 0 0,-1-2 5 0 0,0 1 0 0 0,-1 0 0 0 0,1 1 1 0 0,-1 0 1 0 0,-3-4 0 0 0,0 0 0 0 0,-1 0 0 0 0,1 0 0 0 0,-1 0 0 0 0,0 0 0 0 0,0 1 0 0 0,0-1 0 0 0,-1 0 0 0 0,1 0 0 0 0,-1 1 0 0 0,1-1 0 0 0,-1 2 0 0 0,0 1 0 0 0,2 1 0 0 0,-1-1 0 0 0,0 0 0 0 0,1 0 0 0 0,0 0 0 0 0,1 0 0 0 0,0 0 0 0 0,-1-1 0 0 0,4 4 0 0 0,1 4 0 0 0,-6-10 0 0 0,-1 0 0 0 0,1 0 0 0 0,0 0 0 0 0,-1 0 0 0 0,1 0 0 0 0,-1 0 0 0 0,0 0 0 0 0,0 0 0 0 0,0 0 0 0 0,-1 0 0 0 0,1 0 0 0 0,-1 6 0 0 0,1 25 0 0 0,0-28-18 0 0,0 3 57 0 0,0-2-56 0 0,0 4-54 0 0,0 6-76 0 0,0-10 67 0 0,0-3-63 0 0,0-2-119 0 0,0-2 3 0 0,0 0-33 0 0,0 0-776 0 0,0 0-55 0 0,0 0-11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39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474 110 7920 0 0,'0'0'174'0'0,"-3"-2"29"0"0,-7-9 13 0 0,3 7-104 0 0,3 4-39 0 0,-1-1-35 0 0,3-3-55 0 0,1 1 21 0 0,-4 0 30 0 0,-6-3 33 0 0,3 2 156 0 0,0-2 56 0 0,-6-2 194 0 0,11 7-336 0 0,1-1 0 0 0,-1 1 0 0 0,0-1 0 0 0,0 1 0 0 0,1 0 0 0 0,-1 0 0 0 0,0 1 0 0 0,0-1 0 0 0,-2 0-137 0 0,0-1 516 0 0,-3-5-205 0 0,-20-8 563 0 0,19 10-630 0 0,9 5-240 0 0,-32-5 829 0 0,26 0-659 0 0,-5-1 106 0 0,10 5-262 0 0,0 1 0 0 0,0 0 0 0 0,1 0 0 0 0,-1 0 0 0 0,0 0 0 0 0,1 0 0 0 0,-1-1 0 0 0,0 1 0 0 0,0 1 0 0 0,1-1 0 0 0,-1 0 0 0 0,0 0 1 0 0,1 0-1 0 0,-1 0 0 0 0,0 0 0 0 0,1 1 0 0 0,-1-1 0 0 0,0 0-18 0 0,-15 13 286 0 0,0 0-34 0 0,1-10-31 0 0,4-2-81 0 0,1 0-34 0 0,-4 5 32 0 0,9-3-105 0 0,0 1-1 0 0,0-1 1 0 0,1 1-1 0 0,0 0 1 0 0,-1 1-33 0 0,4-4 5 0 0,-19 18 66 0 0,-23 25-1 0 0,39-40-67 0 0,0 1-1 0 0,0 0 1 0 0,1 0 0 0 0,0 0-1 0 0,-1 1 1 0 0,2-1 0 0 0,-3 5-3 0 0,0 7 0 0 0,4-13 0 0 0,0 0 0 0 0,-1 0 0 0 0,1 0 0 0 0,-1 0 0 0 0,0-1 0 0 0,-2 4 0 0 0,-2 1 0 0 0,5-6 1 0 0,0-1-1 0 0,0 0 1 0 0,0 1 0 0 0,0-1-1 0 0,0 0 1 0 0,1 1 0 0 0,-1-1-1 0 0,0 1 1 0 0,1 0 0 0 0,-1-1 0 0 0,1 1-1 0 0,0-1 1 0 0,-1 1 0 0 0,1 0-1 0 0,0-1 1 0 0,0 1 0 0 0,0 1-1 0 0,0 1 7 0 0,0 0 0 0 0,-1 0 0 0 0,0 0 0 0 0,0 0 0 0 0,0 0 0 0 0,0-1 0 0 0,0 1 0 0 0,-1 0 0 0 0,0-1 0 0 0,-1 4-7 0 0,2-6 4 0 0,1 1 1 0 0,-1-1-1 0 0,1 1 0 0 0,0 0 1 0 0,0-1-1 0 0,-1 1 0 0 0,1 0 0 0 0,0 0 1 0 0,0-1-1 0 0,0 1-4 0 0,0-2 0 0 0,0 26 11 0 0,0-24-15 0 0,0 0 1 0 0,0-1 0 0 0,1 1 0 0 0,-1 0 0 0 0,0-1 0 0 0,1 1 0 0 0,-1 0 0 0 0,1-1 0 0 0,-1 1 0 0 0,1-1 0 0 0,-1 1 0 0 0,1-1 0 0 0,0 1 0 0 0,0-1 0 0 0,1 2 3 0 0,3 4-28 0 0,0 7 14 0 0,5-9 14 0 0,-5 1 0 0 0,-5-5 0 0 0,0-1 0 0 0,0 1 0 0 0,1-1 0 0 0,-1 1 0 0 0,0-1 0 0 0,1 0 0 0 0,-1 1 0 0 0,0-1 0 0 0,1 0 0 0 0,-1 1 0 0 0,0-1 0 0 0,1 0 0 0 0,-1 1 0 0 0,1-1 0 0 0,-1 0 0 0 0,1 0 0 0 0,-1 1 0 0 0,0-1 0 0 0,1 0 0 0 0,-1 0 0 0 0,1 0 0 0 0,-1 0 0 0 0,1 0 0 0 0,-1 0 0 0 0,1 0 0 0 0,-1 0 0 0 0,1 0 0 0 0,-1 0 0 0 0,1 0 0 0 0,-1 0 0 0 0,1 0 0 0 0,0 0 0 0 0,4 0-6 0 0,18 0 7 0 0,0-2 34 0 0,-19 2-22 0 0,0-1-1 0 0,0 0 1 0 0,0 0 0 0 0,0 0 0 0 0,0-1-1 0 0,0 1 1 0 0,0-1 0 0 0,-1 0 0 0 0,3-1-13 0 0,21-18 122 0 0,-24 18-102 0 0,1 0-1 0 0,0 0 1 0 0,0 0-1 0 0,1 0 1 0 0,-1 0-1 0 0,0 1 1 0 0,4-1-20 0 0,7-4 48 0 0,-4-4-28 0 0,0 0-4 0 0,15 0 58 0 0,-24 9-66 0 0,1 0 0 0 0,-1-1-1 0 0,0 1 1 0 0,1-1 0 0 0,-2 1 0 0 0,1-1-1 0 0,1-1-7 0 0,13-17 29 0 0,-8 14-2 0 0,-5 4-18 0 0,1 0 0 0 0,-1-1 0 0 0,0 1-1 0 0,0-1 1 0 0,-1 1 0 0 0,1-2-9 0 0,2-5 37 0 0,-4 8-32 0 0,0-1 0 0 0,0 1 0 0 0,0 0 0 0 0,0 0 0 0 0,1 0 0 0 0,-1 0 0 0 0,1 0 0 0 0,0 0 0 0 0,0 0-5 0 0,-1 0 9 0 0,1 0-1 0 0,0 0 1 0 0,-1 0-1 0 0,0 0 1 0 0,1 0-1 0 0,-1 0 1 0 0,0 0-1 0 0,0-1 0 0 0,0 1-8 0 0,4-9 20 0 0,-4 10-14 0 0,-1 0-1 0 0,1 0 0 0 0,0 0 1 0 0,0 0-1 0 0,0 0 0 0 0,0 0 1 0 0,0 0-1 0 0,0 0 0 0 0,0 0 1 0 0,0 0-1 0 0,0 0 0 0 0,1 0-5 0 0,-2 1 1 0 0,1 0 0 0 0,-1-1 0 0 0,0 1 0 0 0,1 0 0 0 0,-1 0 0 0 0,0 0 0 0 0,0-1 0 0 0,1 1 0 0 0,-1 0 0 0 0,1 0 0 0 0,-1 0 0 0 0,0 0 0 0 0,1 0 0 0 0,-1 0 0 0 0,0 0 0 0 0,1 0-1 0 0,-1 0 1 0 0,1 0 0 0 0,-1 0 0 0 0,0 0 0 0 0,1 0 0 0 0,-1 0 0 0 0,0 0 0 0 0,1 0 0 0 0,-1 0 0 0 0,0 0 0 0 0,1 0 0 0 0,-1 0 0 0 0,1 1 0 0 0,-1-1 0 0 0,0 0 0 0 0,0 0 0 0 0,1 0-1 0 0,-1 1 1 0 0,0-1 0 0 0,1 0 0 0 0,-1 0 0 0 0,0 1 0 0 0,0-1 0 0 0,1 0 0 0 0,-1 1 0 0 0,0-1 0 0 0,0 1-1 0 0,2 19 41 0 0,-2-18-35 0 0,0 1 1 0 0,0-1-1 0 0,0 0 1 0 0,0 1-1 0 0,1-1 1 0 0,-1 1-1 0 0,1-1 1 0 0,-1 1-7 0 0,5 5 9 0 0,-4-7-9 0 0,0 1 0 0 0,0-1 0 0 0,0 1 0 0 0,0-1 0 0 0,-1 1 1 0 0,1-1-1 0 0,0 1 0 0 0,-1-1 0 0 0,1 1 0 0 0,-1 0 0 0 0,0-1 0 0 0,0 1 0 0 0,1 0 0 0 0,-1-1 0 0 0,-1 12 0 0 0,1-9 0 0 0,-1 0 0 0 0,1 0 0 0 0,0 0 0 0 0,1 0 0 0 0,-1 0 0 0 0,1 0 0 0 0,0 0 0 0 0,0 1 0 0 0,1 1 0 0 0,1 1 0 0 0,-1 0 0 0 0,0-1 0 0 0,-1 1 0 0 0,0 0 0 0 0,0 0 0 0 0,0 0 0 0 0,-1 0 0 0 0,0-5 0 0 0,1-1 0 0 0,-1 1 0 0 0,0 0 0 0 0,0 0 0 0 0,1 0 0 0 0,-1-1 0 0 0,1 1 0 0 0,0 0 0 0 0,0-1 0 0 0,-1 1 0 0 0,1-1 0 0 0,0 1 0 0 0,0 0 0 0 0,0-1 0 0 0,0 1 0 0 0,0-1 0 0 0,0 1 0 0 0,0-1 0 0 0,-1 1 0 0 0,1 0 0 0 0,0-1 0 0 0,-1 1 0 0 0,0 0 0 0 0,1 0 0 0 0,-1-1 0 0 0,0 1 0 0 0,0 0 0 0 0,0 0 0 0 0,0 0 0 0 0,1-1 0 0 0,-1 1 0 0 0,0 0 0 0 0,1-1 0 0 0,-1 1 0 0 0,1-1 0 0 0,-1 1 0 0 0,1-1 0 0 0,0 1 0 0 0,-1-1 0 0 0,1 1 0 0 0,0-1 0 0 0,0 1 0 0 0,4 6 0 0 0,-2 8 0 0 0,-2-8-15 0 0,1-2-69 0 0,4 4-181 0 0,-4-8 213 0 0,0 0 34 0 0,0 0-506 0 0,-1-1 66 0 0,1-1 56 0 0,-1 1 47 0 0,2-1-237 0 0,2 0-597 0 0,-4-1 780 0 0,0 1-65 0 0,-1 0 37 0 0,2 0-1566 0 0,-2 0-1135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42.7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16 7632 0 0,'0'0'166'0'0,"0"0"29"0"0,0 0 14 0 0,-3 0-25 0 0,3 0-181 0 0,-1 0-1 0 0,0 0 1 0 0,1 0-1 0 0,-1 0 1 0 0,0 0-1 0 0,1 0 1 0 0,-1 0-1 0 0,0 0 1 0 0,1-1-1 0 0,-1 1 1 0 0,0 0-1 0 0,1 0 1 0 0,-1-1-1 0 0,0 1 1 0 0,1 0-3 0 0,-3-7 15 0 0,3 3 40 0 0,0 4-55 0 0,0-2 115 0 0,-2 1 132 0 0,-7 1 40 0 0,1 0 47 0 0,-23 0 894 0 0,16 0-728 0 0,-1 0-66 0 0,8 0-260 0 0,0 0-35 0 0,-3 3 66 0 0,1 3-41 0 0,2-1-48 0 0,-3 0 28 0 0,-3 2 7 0 0,7-4-83 0 0,-6 5 77 0 0,3 3-37 0 0,-1-1-24 0 0,-2-2 17 0 0,-6 3-7 0 0,16-8-79 0 0,-1-1 1 0 0,1 1-1 0 0,0 0 0 0 0,-1 0 0 0 0,1 0 1 0 0,0 1-16 0 0,-5 15 69 0 0,6-15-46 0 0,1 1 0 0 0,-1-1 0 0 0,0 0 0 0 0,0 0 0 0 0,-2 3-23 0 0,-43 67 282 0 0,42-66-235 0 0,0 0 1 0 0,1 1-1 0 0,-3 6-47 0 0,-1 8 56 0 0,7-22-54 0 0,1 0 1 0 0,0 0-1 0 0,-1 0 1 0 0,1 0 0 0 0,0 0-1 0 0,0 0 1 0 0,0 0-1 0 0,0 0 1 0 0,0 0 0 0 0,0 0-1 0 0,0 0 1 0 0,0 0-1 0 0,0 0 1 0 0,1 0 0 0 0,-1 0-1 0 0,0 0 1 0 0,1 0-1 0 0,-1 0 1 0 0,1 0 0 0 0,-1 0-1 0 0,1 0 1 0 0,-1 0-1 0 0,1 0 1 0 0,0 0-3 0 0,5 11 2 0 0,-5 4-5 0 0,-1-13-4 0 0,0-1 1 0 0,0 0-1 0 0,0 1 1 0 0,0-1 0 0 0,1 1-1 0 0,-1-1 1 0 0,1 0 0 0 0,-1 1-1 0 0,1-1 1 0 0,0 2 6 0 0,3 4-10 0 0,-2-4 10 0 0,-1-1-1 0 0,1 1 1 0 0,0-1 0 0 0,0 1-1 0 0,0-1 1 0 0,0 0 0 0 0,1 0-1 0 0,-1 0 1 0 0,1 0 0 0 0,0 0 0 0 0,1 1 0 0 0,37 19-1 0 0,-21-12 26 0 0,-13-7 29 0 0,-4-3-39 0 0,-1 1 1 0 0,1-1 0 0 0,-1 0-1 0 0,1 0 1 0 0,0 0-1 0 0,0 0 1 0 0,0 0 0 0 0,-1-1-1 0 0,1 1 1 0 0,0-1-1 0 0,0 0 1 0 0,0 1-16 0 0,19-6 141 0 0,1-3 38 0 0,1 0 389 0 0,16-10-568 0 0,-22 8 129 0 0,3-4 102 0 0,-1-1 0 0 0,0-1-1 0 0,-2-1 1 0 0,1 0-231 0 0,12-19 266 0 0,-18 11-151 0 0,-4 4 8 0 0,2-9 42 0 0,-10 28-157 0 0,-1 0-1 0 0,0 0 0 0 0,0 0 0 0 0,0 0 0 0 0,0 0 1 0 0,0 0-1 0 0,0 0 0 0 0,0 0 0 0 0,-1 0 1 0 0,1 1-1 0 0,-1-1 0 0 0,0 0 0 0 0,1 0 0 0 0,-2-1-7 0 0,-3-5 31 0 0,4 6-26 0 0,0 1-1 0 0,0 0 0 0 0,1-1 1 0 0,-1 1-1 0 0,0-1 0 0 0,1 1 1 0 0,-1-1-1 0 0,0 0 0 0 0,1 1 1 0 0,0-1-1 0 0,-1 0 0 0 0,1 1 1 0 0,0-1-1 0 0,0 0 0 0 0,0 0-4 0 0,0-3 8 0 0,0 4-6 0 0,0 0 0 0 0,1 0 0 0 0,-1 0 1 0 0,0 0-1 0 0,0 0 0 0 0,0 0 0 0 0,0 0 0 0 0,-1 0 1 0 0,1 0-1 0 0,0 0 0 0 0,0 0 0 0 0,-1 0 0 0 0,1 0 1 0 0,0 0-1 0 0,-1 1 0 0 0,1-1 0 0 0,-1 0 0 0 0,1 0 1 0 0,-1 0-1 0 0,0 0 0 0 0,1 1 0 0 0,-1-1 0 0 0,0 0 1 0 0,1 1-1 0 0,-1-1 0 0 0,0 0 0 0 0,0 1 0 0 0,0-1 1 0 0,1 1-1 0 0,-1-1 0 0 0,0 1 0 0 0,0-1 1 0 0,-1 1-4 0 0,1-1 1 0 0,-1-1 0 0 0,0 1-1 0 0,1 0 1 0 0,-1-1-1 0 0,1 1 1 0 0,0-1-1 0 0,-1 0 1 0 0,1 1-1 0 0,0-1 1 0 0,0 0-1 0 0,0 0 1 0 0,0 0 0 0 0,0 0 0 0 0,-5-10-37 0 0,-1 2-49 0 0,-1 3-44 0 0,0 1-37 0 0,3 4 35 0 0,-1-2-41 0 0,4 3 68 0 0,1-2-96 0 0,0 2 53 0 0,0-1-40 0 0,0-1-25 0 0,0 1-43 0 0,0 0 1 0 0,0 1-36 0 0,-2-2-387 0 0,1 0 97 0 0,0 2-49 0 0,-3-2-737 0 0,-1 0-578 0 0,-3 3-1098 0 0</inkml:trace>
  <inkml:trace contextRef="#ctx0" brushRef="#br0" timeOffset="865.15">678 127 6288 0 0,'0'2'289'0'0,"1"4"-27"0"0,8 16 711 0 0,-4-12-627 0 0,-1-3-184 0 0,1 1 86 0 0,0 2 121 0 0,-2 3 103 0 0,-3-5-213 0 0,0-6-174 0 0,-1 0 0 0 0,1 0 0 0 0,0 0 0 0 0,1 0 0 0 0,-1 1-1 0 0,0-1 1 0 0,0 0 0 0 0,1 0 0 0 0,0 0 0 0 0,0 1-85 0 0,4 5 219 0 0,1 4 111 0 0,-4 0-70 0 0,-1-1 2 0 0,6 1 30 0 0,-1 1 18 0 0,-4-2-18 0 0,-2-3-83 0 0,0-1-53 0 0,0 3 24 0 0,0 4 32 0 0,0-8-98 0 0,0 2 48 0 0,0 2 68 0 0,0-4-109 0 0,1-1-34 0 0,5 7 62 0 0,-2-5-49 0 0,-1-1 11 0 0,-2 0 27 0 0,-1 2 53 0 0,0 18 343 0 0,0-23-254 0 0,0-3-6 0 0,0 3-22 0 0,0 7-10 0 0,0-7-2 0 0,0-3-3 0 0,0 0-12 0 0,0 0-8 0 0,0 0-1 0 0,0 0-20 0 0,0 0-85 0 0,0 0-42 0 0,0 0-5 0 0,0-3 3 0 0,0-2-27 0 0,0-11 119 0 0,0 11-121 0 0,-2-1 29 0 0,0 5-64 0 0,1-1-1 0 0,0 1 1 0 0,0-1-1 0 0,0 0 1 0 0,0 1-1 0 0,0-1 1 0 0,0 0-1 0 0,0 0 1 0 0,1 0-1 0 0,-1 0 1 0 0,1 0-1 0 0,-1 0 1 0 0,1-2-3 0 0,-2-33 59 0 0,3 23-54 0 0,-1 10 1 0 0,0 0 0 0 0,1 0 0 0 0,-1 0 0 0 0,1 0 0 0 0,0 0 0 0 0,1 0 0 0 0,-1 0 0 0 0,1 1 0 0 0,-1-1 0 0 0,3-2-6 0 0,1-26 0 0 0,-3 29 0 0 0,0-1 0 0 0,0 1 0 0 0,-1-1 0 0 0,0 0 0 0 0,1 0 0 0 0,-1 1 0 0 0,-1-1 0 0 0,1 0 0 0 0,0 0 0 0 0,-1-3 0 0 0,0 5 0 0 0,0 0 0 0 0,0 0 0 0 0,1 0 0 0 0,-1 1 0 0 0,0-1 0 0 0,1 0 0 0 0,-1 0 0 0 0,1 1 0 0 0,0-1 0 0 0,-1 0 0 0 0,1 1 0 0 0,0-1 0 0 0,0 0 0 0 0,0 1 0 0 0,0 0 0 0 0,0-1 0 0 0,1 1 0 0 0,-1-1 0 0 0,0 1 0 0 0,1-1 0 0 0,11-13 0 0 0,-8 2 0 0 0,6 7 0 0 0,-6-7 0 0 0,-4 11 0 0 0,1-1 1 0 0,-1 1-1 0 0,1 0 0 0 0,0 0 0 0 0,0 0 0 0 0,0-1 0 0 0,0 2 0 0 0,0-1 0 0 0,0 0 0 0 0,0 0 0 0 0,2 0 0 0 0,28-14-40 0 0,-12 7-3 0 0,-12 4 22 0 0,-6 4 19 0 0,-1 0-1 0 0,1 0 1 0 0,-1 1 0 0 0,1-1-1 0 0,-1 0 1 0 0,1 1 0 0 0,-1-1-1 0 0,1 0 1 0 0,-1 1 0 0 0,1 0-1 0 0,0-1 1 0 0,-1 1 0 0 0,1 0-1 0 0,0 0 3 0 0,25 0-4 0 0,34 0 67 0 0,-39 0-72 0 0,-20 0 4 0 0,0 0-1 0 0,-1 0 1 0 0,1 1 0 0 0,0-1 0 0 0,-1 0 0 0 0,1 1-1 0 0,-1-1 1 0 0,1 1 0 0 0,0 0 0 0 0,-1 0 0 0 0,0-1-1 0 0,1 1 1 0 0,-1 0 0 0 0,1 0 5 0 0,6 4-1 0 0,39 16 15 0 0,-45-20-9 0 0,0 1 0 0 0,-1-1 0 0 0,1 0 0 0 0,-1 1 0 0 0,0-1 0 0 0,1 1-1 0 0,-1 0 1 0 0,0-1 0 0 0,0 1 0 0 0,0 0 0 0 0,0 0 0 0 0,0 0 0 0 0,0 1-5 0 0,1 0 1 0 0,-1 0-1 0 0,1 0 0 0 0,0 0 1 0 0,0 0-1 0 0,0-1 0 0 0,1 2 0 0 0,10 12 0 0 0,-13-15-2 0 0,1 0 0 0 0,-1 1 0 0 0,1-1 0 0 0,-1 0 0 0 0,0 1-1 0 0,1-1 1 0 0,-1 1 0 0 0,0-1 0 0 0,0 0 0 0 0,0 2 2 0 0,2 15-87 0 0,1-9 56 0 0,4 9-33 0 0,9 15-13 0 0,-10-1 77 0 0,4-16 0 0 0,-7-1 0 0 0,-3-3 17 0 0,0 10-50 0 0,0-12 53 0 0,0 5 53 0 0,0 5 74 0 0,-1-14-119 0 0,0-1 36 0 0,-6 9 225 0 0,4-8-174 0 0,1 0-51 0 0,1-2-66 0 0,0 0-45 0 0,1-1 119 0 0,0-3 7 0 0,0 0-7 0 0,0 0 13 0 0,0 0-41 0 0,0 0-103 0 0,0 0-9 0 0,0 0 7 0 0,0 0 0 0 0,0 0-34 0 0,0 0-17 0 0,0 0-34 0 0,0 0-41 0 0,0 0-44 0 0,0 0-48 0 0,0 0-46 0 0,0 0-42 0 0,0 0-38 0 0,0 0-265 0 0,0 0-62 0 0,0 0-49 0 0,0 0-36 0 0,0 0-1466 0 0,0 0-1300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40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342 411 9272 0 0,'0'0'208'0'0,"0"0"33"0"0,-2-3 14 0 0,-11-7-42 0 0,-1 5-170 0 0,9-6-43 0 0,-2 9 19 0 0,1 1 52 0 0,4 1-13 0 0,0 0 0 0 0,1 0-1 0 0,-1 0 1 0 0,0-1 0 0 0,0 1 0 0 0,1-1-1 0 0,-1 1 1 0 0,0-1 0 0 0,1 0-1 0 0,-1 1 1 0 0,0-1 0 0 0,1 0-1 0 0,-1 0-57 0 0,-8-5 407 0 0,4 4-168 0 0,-1 2 36 0 0,1 0 43 0 0,0 0-71 0 0,1 0-63 0 0,0 0-54 0 0,-4 0-2 0 0,2 0-98 0 0,-7 0-38 0 0,10 0 35 0 0,-1 0 36 0 0,3 0-47 0 0,0 0 1 0 0,0 0 0 0 0,0 0-1 0 0,0 1 1 0 0,0-1 0 0 0,0 1-1 0 0,0-1 1 0 0,0 1 0 0 0,0 0-1 0 0,0 0 1 0 0,0 0 0 0 0,0 0 0 0 0,0 1-17 0 0,0-1 16 0 0,1-1 1 0 0,0 1-1 0 0,0 0 1 0 0,-1-1-1 0 0,1 1 1 0 0,0 0 0 0 0,-1-1-1 0 0,1 0 1 0 0,0 1-1 0 0,-1-1 1 0 0,1 0 0 0 0,-2 0-17 0 0,-5 3 144 0 0,7-2-137 0 0,-1 0 8 0 0,0 0-1 0 0,0 0 1 0 0,0 0 0 0 0,0 0-1 0 0,0 0 1 0 0,1 1 0 0 0,-1-1 0 0 0,0 1-15 0 0,-9 15 112 0 0,10-15-101 0 0,0-1 0 0 0,-1 1-1 0 0,1-1 1 0 0,-1 1 0 0 0,1-1 0 0 0,-1 1 0 0 0,1-1 0 0 0,-1 0 0 0 0,0 0-1 0 0,0 0 1 0 0,0 0 0 0 0,1 0 0 0 0,-2 0-11 0 0,0 0 15 0 0,-1 1-1 0 0,1 0 1 0 0,1 0 0 0 0,-1 0 0 0 0,0 0-1 0 0,-1 1-14 0 0,2 0 1 0 0,-1 0 1 0 0,1 0-1 0 0,-1 1 0 0 0,1-1 0 0 0,0 1 0 0 0,1 0 0 0 0,-1 0 0 0 0,1-1 1 0 0,-1 1-1 0 0,1 0 0 0 0,0 3-1 0 0,-11 25 54 0 0,7-23-45 0 0,4-8-9 0 0,0 0 0 0 0,0 1 0 0 0,1-1 0 0 0,-1 1 1 0 0,0-1-1 0 0,1 1 0 0 0,-1-1 0 0 0,0 1 0 0 0,1-1 0 0 0,0 1 0 0 0,-1 0 0 0 0,1-1 0 0 0,0 1 1 0 0,0 0-1 0 0,0 0 0 0 0,0 0 0 0 0,-1-1 0 0 0,1 1 0 0 0,0 0 0 0 0,-1 0 0 0 0,0-1 0 0 0,1 1 0 0 0,-1 0 0 0 0,0-1 0 0 0,0 2 0 0 0,-3 9 0 0 0,8-2 0 0 0,-1-5 0 0 0,0 8 10 0 0,-1 1 47 0 0,4-10-63 0 0,2 0 9 0 0,20 9 2 0 0,-18-12 28 0 0,2-2 10 0 0,-4 1-12 0 0,14 1 36 0 0,-8-5 14 0 0,-5-1-31 0 0,-8 4-37 0 0,0 0-1 0 0,1 0 1 0 0,-1 1 0 0 0,1-1-1 0 0,-1 0 1 0 0,1 0 0 0 0,-1 1-1 0 0,1-1 1 0 0,-1 1 0 0 0,1 0 0 0 0,0-1-1 0 0,-1 1 1 0 0,1 0 0 0 0,0 0-13 0 0,0 0 15 0 0,-1 0 0 0 0,1-1 1 0 0,0 1-1 0 0,-1 0 1 0 0,1-1-1 0 0,0 1 0 0 0,-1-1 1 0 0,1 1-1 0 0,0-1-15 0 0,15-11 84 0 0,13-19-5 0 0,-15 15-39 0 0,-11 11-21 0 0,1 0 0 0 0,-1 0 0 0 0,0 0 1 0 0,-1-1-1 0 0,1 0-19 0 0,-1 1 10 0 0,0-1 0 0 0,1 1 0 0 0,0 0 0 0 0,1 0 1 0 0,-1 0-11 0 0,13-10 88 0 0,14-16-37 0 0,-30 30-46 0 0,1-1-1 0 0,0 0 1 0 0,-1 0 0 0 0,0 0-1 0 0,0 0 1 0 0,1 0-1 0 0,-1-1 1 0 0,0 1 0 0 0,-1 0-1 0 0,1 0 1 0 0,0-1-1 0 0,-1 1 1 0 0,1 0 0 0 0,-1-2-5 0 0,0 2 0 0 0,1 0 1 0 0,-1 1 0 0 0,0-1 0 0 0,0 1 0 0 0,1-1 0 0 0,-1 0-1 0 0,1 1 1 0 0,-1-1 0 0 0,1 1 0 0 0,0-1 0 0 0,0 1 0 0 0,0-1-1 0 0,-1 1 1 0 0,2-1-1 0 0,2-6 1 0 0,2-5-1 0 0,-6 13-2 0 0,1-1 1 0 0,0 1 0 0 0,-1 0 0 0 0,1 0 0 0 0,-1-1 0 0 0,1 1 0 0 0,0 0 0 0 0,-1 0 0 0 0,1 0 0 0 0,0-1 0 0 0,-1 1 0 0 0,1 0 0 0 0,0 0 0 0 0,0 0 0 0 0,-1 0 1 0 0,2 1-32 0 0,-4 1 0 0 0,1-1 28 0 0,0 0 2 0 0,1-1-1 0 0,-1 1 1 0 0,0 0-1 0 0,0 0 1 0 0,1-1 0 0 0,-1 1-1 0 0,0 0 1 0 0,1 0 0 0 0,-1 0-1 0 0,0 0 1 0 0,1 0 0 0 0,0 0-1 0 0,-1 0 1 0 0,1 0 0 0 0,-1 0-1 0 0,1 0 1 0 0,0 0 0 0 0,0 0-1 0 0,0 0 1 0 0,0 0 0 0 0,0 0-1 0 0,0 0 1 0 0,0 0 0 0 0,0 0-1 0 0,0 0 1 0 0,0 0 0 0 0,0 0-1 0 0,1 1 3 0 0,4 6-9 0 0,-4-7 5 0 0,0 1 0 0 0,-1-1 0 0 0,1 1 0 0 0,0-1 0 0 0,0 1 0 0 0,-1-1 0 0 0,1 1 1 0 0,-1-1-1 0 0,1 1 0 0 0,-1 0 0 0 0,0-1 0 0 0,1 1 0 0 0,-1 0 0 0 0,0 0 4 0 0,0 58-10 0 0,0-58 10 0 0,0-1 0 0 0,0 1 0 0 0,0 0 0 0 0,0 0 0 0 0,1-1 0 0 0,-1 1 0 0 0,1-1 0 0 0,-1 1 0 0 0,1 0 0 0 0,-1-1 0 0 0,1 1 0 0 0,0-1 0 0 0,0 1 0 0 0,0-1 0 0 0,5 12 0 0 0,-5 4 0 0 0,-1-15 0 0 0,0 0 0 0 0,0 1 0 0 0,0-1 0 0 0,0 1 0 0 0,0-1 0 0 0,1 0 0 0 0,-1 1 0 0 0,1-1 0 0 0,0 0 0 0 0,0 3 0 0 0,1 0 0 0 0,1-2 0 0 0,21 20 0 0 0,-21-20-1 0 0,-1 0 0 0 0,1 0 0 0 0,-1 0 0 0 0,0 1-1 0 0,0-1 1 0 0,0 2 1 0 0,5 7-36 0 0,2-1-47 0 0,4 5-65 0 0,-10 0-10 0 0</inkml:trace>
  <inkml:trace contextRef="#ctx0" brushRef="#br0" timeOffset="647.79">863 1 6176 0 0,'0'0'177'0'0,"0"0"-39"0"0,0 0-3 0 0,0 0 51 0 0,0 0 159 0 0,0 0 300 0 0,0 0 25 0 0,0 0-277 0 0,0 0-162 0 0,0 0-41 0 0,0 0 41 0 0,0 0 100 0 0,0 2-13 0 0,0-1-300 0 0,0 0 0 0 0,0-1-1 0 0,0 1 1 0 0,0-1 0 0 0,0 1-1 0 0,0 0 1 0 0,1-1-1 0 0,-1 1 1 0 0,0-1 0 0 0,0 1-1 0 0,0-1 1 0 0,1 1 0 0 0,-1-1-1 0 0,0 1 1 0 0,1-1 0 0 0,-1 1-1 0 0,0-1 1 0 0,1 1-1 0 0,-1-1 1 0 0,1 0 0 0 0,-1 1-1 0 0,1-1 1 0 0,-1 0 0 0 0,1 1-18 0 0,0-1 17 0 0,-1 1 0 0 0,1-1 0 0 0,0 1 0 0 0,-1-1 0 0 0,1 1 0 0 0,-1-1 0 0 0,1 1 0 0 0,-1-1 0 0 0,1 1 0 0 0,-1 0 0 0 0,0-1 0 0 0,1 1 0 0 0,-1-1 0 0 0,0 1 0 0 0,1 0 0 0 0,-1 0 0 0 0,0-1 0 0 0,0 1 0 0 0,1 0 0 0 0,-1-1 0 0 0,0 1 1 0 0,0 0-1 0 0,0 0 0 0 0,0-1 0 0 0,0 1-17 0 0,2 11 195 0 0,2-3-36 0 0,3 5 13 0 0,-2 12 86 0 0,6-5-2 0 0,-8-8-135 0 0,2 2 52 0 0,5 4 50 0 0,-7-12-139 0 0,1-1-1 0 0,-2 1 1 0 0,1-1 0 0 0,-1 1 0 0 0,0 0-1 0 0,1 5-83 0 0,10 31 357 0 0,-10-34-264 0 0,0 0 1 0 0,0 0 0 0 0,0 7-94 0 0,0 17 220 0 0,-2-25-161 0 0,0 0 1 0 0,0-1-1 0 0,0 1 1 0 0,1-1-1 0 0,0 2-59 0 0,0-1 65 0 0,0-1 1 0 0,0 1-1 0 0,-1 0 0 0 0,0 0 0 0 0,-1 1-65 0 0,1-2 96 0 0,-1 0 0 0 0,1 1 0 0 0,1-1 0 0 0,-1 0 1 0 0,1 0-1 0 0,3 5-96 0 0,-4-7 60 0 0,2 4 104 0 0,-2 0-34 0 0,-1 1 15 0 0,0 0-39 0 0,-1 0-2 0 0,2 2 2 0 0,5 0-29 0 0,0 0-32 0 0,-4-2-22 0 0,-1-1-1 0 0,0 0 1 0 0,0 1-1 0 0,-1-1 1 0 0,-1 0-1 0 0,0 2-22 0 0,1 17-5 0 0,0 17 105 0 0,0-44-89 0 0,0 1 0 0 0,0-1 1 0 0,-1 1-1 0 0,1 0 0 0 0,0-1 1 0 0,-1 1-1 0 0,1-1 1 0 0,-1 0-1 0 0,1 1 0 0 0,-1-1 1 0 0,0 1-1 0 0,1-1 0 0 0,-1 1-11 0 0,-3 2 7 0 0,1 0-59 0 0,0-2-63 0 0,3-2-51 0 0,0 0-229 0 0,0 0 296 0 0,0 0 5 0 0,0 0-18 0 0,-1 0-39 0 0,1 0-12 0 0,0 0-41 0 0,-1 0-46 0 0,0 0-51 0 0,0 0-57 0 0,0 0-51 0 0,0 0-46 0 0,0 0-41 0 0,-1 0-144 0 0,1 0-40 0 0,-1 0-174 0 0,-2 0-470 0 0</inkml:trace>
  <inkml:trace contextRef="#ctx0" brushRef="#br0" timeOffset="1298.7">674 411 5584 0 0,'0'0'124'0'0,"0"0"17"0"0,0 0 11 0 0,0 0 33 0 0,0 0 114 0 0,0 0 49 0 0,0 0 11 0 0,0 0-6 0 0,0 0-29 0 0,0 0-17 0 0,2 0-3 0 0,2 0-194 0 0,3-3 73 0 0,-6 0-63 0 0,0-1 60 0 0,-1-2 99 0 0,3 6 1 0 0,23 0 246 0 0,-23 0-284 0 0,-3-5-6 0 0,1 1-84 0 0,1 1-50 0 0,5 0 51 0 0,-4 2-60 0 0,0 1 163 0 0,-3 0 0 0 0,2 0-2 0 0,7 0-18 0 0,24 0 499 0 0,-23 0-576 0 0,-4 0-81 0 0,-1-2 132 0 0,-1-1-144 0 0,0 0 0 0 0,1 0 0 0 0,-1 0 0 0 0,0 1 0 0 0,1-1 0 0 0,-1 1 0 0 0,1 0 0 0 0,3 0-66 0 0,8-2 125 0 0,-1 2-58 0 0,2 0 52 0 0,1-4-22 0 0,-3 1-31 0 0,17 0 50 0 0,-1-6-10 0 0,1 6-2 0 0,2-6-4 0 0,8 6-18 0 0,-8-6-8 0 0,27-4 58 0 0,-58 14-131 0 0,0 0 1 0 0,0 0-1 0 0,1 1 1 0 0,-1-1-1 0 0,0 1 1 0 0,1 0 0 0 0,-1 0-1 0 0,1 0-1 0 0,16-2 0 0 0,-4-2 0 0 0,-9 2 0 0 0,0 0 0 0 0,0 0 0 0 0,0 1 0 0 0,-1 0 0 0 0,4 0 0 0 0,-4 1-49 0 0,4 0 63 0 0,3-1 18 0 0,-9 1-66 0 0,0 0-42 0 0,0 1-29 0 0,-1 0-44 0 0,0 0-51 0 0,0 0-59 0 0,-1 0-24 0 0,0 0-56 0 0,0 1-49 0 0,0-1-42 0 0,2 2-530 0 0,0-1-97 0 0,2 0-744 0 0,4-1-1027 0 0</inkml:trace>
  <inkml:trace contextRef="#ctx0" brushRef="#br0" timeOffset="1620.38">1384 490 7136 0 0,'2'3'208'0'0,"9"10"-10"0"0,-9 2-146 0 0,1 1-62 0 0,2-8 47 0 0,1 2 117 0 0,-5-4-30 0 0,0 2 33 0 0,1 3 197 0 0,4 1 51 0 0,0 1 5 0 0,-4-2-46 0 0,-2-4-130 0 0,-1-5-157 0 0,1 1 0 0 0,0-1-1 0 0,0 0 1 0 0,0 0 0 0 0,1 0 0 0 0,-1 0 0 0 0,0 0 0 0 0,1 1 0 0 0,-1-1 0 0 0,2 1-77 0 0,2 5 238 0 0,2 2 97 0 0,-3 3 73 0 0,-3 0 32 0 0,0-10-21 0 0,2-3-3 0 0,2 0-425 0 0,-1 1 82 0 0,0 1 96 0 0,-1 3 193 0 0,-1 0 38 0 0,0-1-161 0 0,-1 0-82 0 0,0-1-57 0 0,-1 0-74 0 0,1-1-33 0 0,0 1 97 0 0,0-3-34 0 0,0 0-135 0 0,0 0-60 0 0,0 0 98 0 0,0 0-14 0 0,0 0-22 0 0,0 0-38 0 0,0 0-17 0 0,-1 0-39 0 0,1 0-44 0 0,-1 0-49 0 0,0 0-54 0 0,0 0-50 0 0,0 0-44 0 0,0 0-38 0 0,-1 0-134 0 0,0 0-37 0 0,0 0-162 0 0,-1 0-433 0 0</inkml:trace>
  <inkml:trace contextRef="#ctx0" brushRef="#br0" timeOffset="1621.38">1305 159 7376 0 0,'0'0'216'0'0,"0"0"9"0"0,0 0-86 0 0,2 0-41 0 0,27 0 65 0 0,-13 0-148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39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17 285 7312 0 0,'0'0'165'0'0,"0"0"22"0"0,0 0 9 0 0,-3 2-20 0 0,-1 3-146 0 0,-2 9-23 0 0,4-5 70 0 0,1-2 66 0 0,1 1 108 0 0,3-3 255 0 0,3 3-195 0 0,-1 5 30 0 0,-3 4-42 0 0,-2-3-65 0 0,0-3-36 0 0,0-8-158 0 0,0 0 0 0 0,0-1 0 0 0,0 1 0 0 0,1 0 0 0 0,-1 0 1 0 0,1 0-1 0 0,0 0 0 0 0,0 1-40 0 0,11 16 270 0 0,-8-12-197 0 0,0 1 37 0 0,9 26 353 0 0,-8-22-290 0 0,-3-4-80 0 0,7 15 335 0 0,1-3-56 0 0,-3-4-117 0 0,-1 0-78 0 0,-1-3 67 0 0,5 10 200 0 0,-5-14-220 0 0,-4-8-183 0 0,10 11 310 0 0,-9-11 1 0 0,-2-2-10 0 0,0 0-38 0 0,0 0-14 0 0,0 0-2 0 0,0 0 14 0 0,0 0 61 0 0,0 0 21 0 0,-2 0 6 0 0,-2 1-227 0 0,-5 0 91 0 0,-2-1 74 0 0,3-4 55 0 0,6 2-334 0 0,-16-17 288 0 0,12 11-267 0 0,-10-24 136 0 0,11 1 148 0 0,-6 12-162 0 0,6-7-32 0 0,-1 14-129 0 0,5 10-31 0 0,0 1 0 0 0,0-1 0 0 0,0 1 0 0 0,1-1 0 0 0,-1 1 1 0 0,0-1-1 0 0,1 0 0 0 0,0 1 0 0 0,-1-1 0 0 0,1 0 0 0 0,0 1 0 0 0,0-1 0 0 0,0 0 0 0 0,0 0 0 0 0,-1-8-2 0 0,0-21-5 0 0,5 12-80 0 0,1 11 41 0 0,-4 6 36 0 0,0 1-1 0 0,0 0 1 0 0,0-1 0 0 0,0 1-1 0 0,-1-1 1 0 0,1 1-1 0 0,0-1 1 0 0,-1 0-1 0 0,0 1 1 0 0,1-1 0 0 0,-1 0-1 0 0,0 1 1 0 0,0-1-1 0 0,1 0 11 0 0,2-19-86 0 0,9-2 76 0 0,4 4 10 0 0,3 0 3 0 0,25-25-118 0 0,-30 34 63 0 0,6 2 27 0 0,-16 7 22 0 0,0 0 1 0 0,0-1-1 0 0,1 1 1 0 0,-1-1 0 0 0,0 0-1 0 0,3-3 3 0 0,-4 3-5 0 0,1 0-1 0 0,-1 1 1 0 0,1-1-1 0 0,-1 1 0 0 0,1-1 1 0 0,0 1-1 0 0,0 0 0 0 0,-1 0 1 0 0,4 0 5 0 0,38 0-45 0 0,-34 1 20 0 0,-8 0 23 0 0,1 0 0 0 0,0 0-1 0 0,0-1 1 0 0,0 1-1 0 0,3-2 3 0 0,1-2-3 0 0,5 0-50 0 0,-1 6-50 0 0,2 1-40 0 0,18 3-243 0 0,-12-5-7 0 0,-3 2-111 0 0,-4 1-88 0 0,0 3-65 0 0,5 7-932 0 0,-2-12-67 0 0</inkml:trace>
  <inkml:trace contextRef="#ctx0" brushRef="#br0" timeOffset="491.58">553 521 5400 0 0,'0'0'158'0'0,"1"0"-38"0"0,1 0-5 0 0,6 2 177 0 0,3 4 90 0 0,3 0 88 0 0,-3-4-55 0 0,-4-2-82 0 0,0 0-34 0 0,7 0 210 0 0,0 0-104 0 0,1 0-84 0 0,3 0-18 0 0,29 0 345 0 0,-29 0-322 0 0,-9 0-162 0 0,-1-1-40 0 0,0-1-16 0 0,2-2 5 0 0,5-2 39 0 0,0 4-12 0 0,9 1 168 0 0,1 1-10 0 0,-10-2-177 0 0,16-9 49 0 0,-2 6-46 0 0,-14-1-47 0 0,-11 5-61 0 0,-1 0 0 0 0,0 0 0 0 0,1 0 0 0 0,-1 0 0 0 0,1 0 1 0 0,-1 1-1 0 0,1-1 0 0 0,-1 1 0 0 0,1 0-16 0 0,0 0 15 0 0,0 0 1 0 0,0-1 0 0 0,0 1-1 0 0,-1-1 1 0 0,1 0-1 0 0,0 0 1 0 0,0 0 0 0 0,-1-1-1 0 0,1 1 1 0 0,-1-1 0 0 0,3-1-16 0 0,26-2 162 0 0,-24 0-118 0 0,-7 4-33 0 0,1 0-1 0 0,-1 0 0 0 0,1 0 1 0 0,-1 0-1 0 0,1 1 0 0 0,-1-1 1 0 0,1 0-1 0 0,-1 1 1 0 0,1-1-1 0 0,0 1 0 0 0,-1 0 1 0 0,1 0-1 0 0,0-1 1 0 0,0 1-11 0 0,-2 1 4 0 0,1-1 0 0 0,-1 0 0 0 0,1 0 1 0 0,-1 0-1 0 0,1 0 0 0 0,-1 0 1 0 0,1 0-1 0 0,-1 0 0 0 0,1 0 1 0 0,-1 0-1 0 0,1 0 0 0 0,-1 0 0 0 0,1 0 1 0 0,-1-1-1 0 0,1 1 0 0 0,-1 0 1 0 0,1 0-1 0 0,-1 0 0 0 0,1-1 0 0 0,-1 1 1 0 0,0 0-1 0 0,1 0 0 0 0,-1-1 1 0 0,1 1-1 0 0,-1-1 0 0 0,0 1 0 0 0,1 0 1 0 0,-1-1-1 0 0,0 1 0 0 0,1-1 1 0 0,-1 1-1 0 0,0 0 0 0 0,0-1 0 0 0,1 1 1 0 0,-1-1-1 0 0,0 1 0 0 0,0-1 1 0 0,0 1-1 0 0,0-1 0 0 0,0 1 0 0 0,0-1 1 0 0,0 1-1 0 0,0-1 0 0 0,0 1 1 0 0,0-1-1 0 0,0 0-4 0 0,0 1 2 0 0,0 0 0 0 0,0 0 1 0 0,0 0-1 0 0,0 0 0 0 0,0 0 0 0 0,0 0 0 0 0,0 0 1 0 0,0-1-1 0 0,0 1 0 0 0,0 0 0 0 0,0 0 0 0 0,0 0 1 0 0,0 0-1 0 0,0 0 0 0 0,0 0 0 0 0,0 0 0 0 0,0 0 1 0 0,0 0-1 0 0,0 0 0 0 0,0 0 0 0 0,0-1 0 0 0,0 1 1 0 0,0 0-1 0 0,0 0 0 0 0,0 0 0 0 0,1 0 0 0 0,-1 0 1 0 0,0 0-1 0 0,0 0 0 0 0,0 0 0 0 0,0 0 0 0 0,0 0 0 0 0,0 0 1 0 0,0 0-1 0 0,0 0 0 0 0,0 0 0 0 0,0 0 0 0 0,0-1 1 0 0,0 1-1 0 0,0 0 0 0 0,1 0 0 0 0,-1 0 0 0 0,0 0 1 0 0,0 0-1 0 0,0 0 0 0 0,0 0 0 0 0,0 0 0 0 0,0 0 1 0 0,0 0-1 0 0,0 0 0 0 0,0 0 0 0 0,0 0 0 0 0,1 0 1 0 0,-1 0-1 0 0,0 0 0 0 0,0 1 0 0 0,0-1-2 0 0,12-3 132 0 0,2-8 22 0 0,-11 6-34 0 0,-3-8-96 0 0,-3-3-7 0 0,-7 3 67 0 0,6 8 21 0 0,3-2-71 0 0,0 1-16 0 0,1 4-17 0 0,-1 1 1 0 0,-1 0-1 0 0,1-1 0 0 0,0 1 0 0 0,0 0 0 0 0,0 0 1 0 0,-1 0-1 0 0,1 0 0 0 0,0 0 0 0 0,-1 0 0 0 0,1 0 1 0 0,-1 1-1 0 0,1-1 0 0 0,-2 0-1 0 0,1 1 0 0 0,1-1-1 0 0,-1 0 1 0 0,0 1 0 0 0,1-1 0 0 0,-1 0-1 0 0,1 0 1 0 0,0 0 0 0 0,-1 0 0 0 0,1 0 0 0 0,0-1-1 0 0,-1 1 1 0 0,1 0 0 0 0,0 0 0 0 0,-1-2 0 0 0,-2-8 0 0 0,3 10 0 0 0,1 0 0 0 0,0 0 0 0 0,-1 0 0 0 0,1 0 0 0 0,-1 0 0 0 0,1 0 0 0 0,-1 0 0 0 0,0 0 0 0 0,1 0 0 0 0,-1 0 0 0 0,0 0 0 0 0,0 0 0 0 0,1 0 0 0 0,-1 0 0 0 0,0 1 0 0 0,0-1 0 0 0,0 0 0 0 0,-1 0 0 0 0,-23-11 0 0 0,-26-7 0 0 0,44 17-1 0 0,1 1 0 0 0,-1 0 0 0 0,1 0 0 0 0,-1 1 1 0 0,1 0-1 0 0,-1 0 0 0 0,0 0 0 0 0,0 1 1 0 0,-15 0-37 0 0,12-1-30 0 0,-14-1-27 0 0,14 5 83 0 0,7-1 11 0 0,-2 4 0 0 0,-6-4 0 0 0,10-3 0 0 0,0 1 0 0 0,0-1 0 0 0,1 0 0 0 0,-1 0 0 0 0,0 1 0 0 0,0-1 0 0 0,0 0 0 0 0,0 1 0 0 0,0-1 0 0 0,1 1 0 0 0,-1-1 0 0 0,0 1 0 0 0,0-1 0 0 0,1 1 0 0 0,-1 0 0 0 0,0-1 0 0 0,1 1 0 0 0,-1 0 0 0 0,1 0 0 0 0,-1-1 0 0 0,1 1 0 0 0,-1 0 0 0 0,1 0 0 0 0,-1 0 0 0 0,1 0 0 0 0,0 0 0 0 0,-3 2 6 0 0,1 0 1 0 0,0 1-1 0 0,-1-1 1 0 0,0 0-1 0 0,0-1 1 0 0,-2 3-7 0 0,2-2 14 0 0,0 0 0 0 0,0 0 1 0 0,0 0-1 0 0,0 0 1 0 0,1 0-1 0 0,-2 3-14 0 0,-1 4 10 0 0,4-7-10 0 0,0-1 0 0 0,0 0 0 0 0,0 0 0 0 0,-1 1 0 0 0,1-1 0 0 0,-1 0 0 0 0,1 0 1 0 0,-1 0-1 0 0,0-1 0 0 0,1 1 0 0 0,-1 0 0 0 0,1 0 0 0 0,-1 0 0 0 0,1 0 0 0 0,0 0 0 0 0,0 0 0 0 0,0 0 0 0 0,0 0 0 0 0,0 0 0 0 0,0 1 0 0 0,0-1 0 0 0,1 0 0 0 0,-1 1 0 0 0,1-1 0 0 0,-3 11 0 0 0,-3 0 5 0 0,1-4 33 0 0,3 6 51 0 0,2 10 10 0 0,0 56 305 0 0,0-50-271 0 0,0-29-122 0 0,0 0 1 0 0,0 0-1 0 0,0 1 1 0 0,1-1-1 0 0,-1 0 1 0 0,1 0-1 0 0,0 0 1 0 0,0 0-1 0 0,-1 0 1 0 0,1 0 0 0 0,1 0-1 0 0,-1 0 1 0 0,0 0-1 0 0,0 0 1 0 0,1 0-1 0 0,-1-1 1 0 0,2 2-12 0 0,2 2 35 0 0,1 0-1 0 0,0-1 1 0 0,0 0 0 0 0,5 3-35 0 0,-5-4 40 0 0,-1 0 0 0 0,0 1 0 0 0,1-1 1 0 0,1 3-41 0 0,-4-3 30 0 0,1 0 0 0 0,0 0 0 0 0,0 0 1 0 0,0 0-1 0 0,0-1 0 0 0,1 1-30 0 0,17 9 91 0 0,-18-10-84 0 0,0 0 1 0 0,0 0-1 0 0,1 0 1 0 0,-1 0-1 0 0,0-1 1 0 0,1 0-1 0 0,0 0 1 0 0,-1 0-1 0 0,1 0 1 0 0,0-1-1 0 0,3 1-7 0 0,-5-2 5 0 0,0 1-1 0 0,-1 1 1 0 0,1-1-1 0 0,-1 0 1 0 0,1 1-1 0 0,0-1 1 0 0,-1 1-1 0 0,1 0 1 0 0,-1-1-1 0 0,1 1 1 0 0,-1 1-1 0 0,2-1-4 0 0,-2 1 8 0 0,0-1 0 0 0,1 0-1 0 0,-1 0 1 0 0,1 0 0 0 0,-1-1-1 0 0,1 1 1 0 0,-1 0 0 0 0,1-1 0 0 0,-1 0-1 0 0,1 0 1 0 0,0 0 0 0 0,1 0-8 0 0,4 0 15 0 0,0-1 1 0 0,0-1 0 0 0,0 1-1 0 0,4-3-15 0 0,-4 2 25 0 0,0 0-1 0 0,0 1 0 0 0,0 0 1 0 0,5 0-25 0 0,0 1-53 0 0,-5 0 71 0 0,8-1 87 0 0,-7-2-122 0 0,-4 1-59 0 0,0 0-65 0 0,1-2-82 0 0,1 0-94 0 0,-5 2 82 0 0,1 1-40 0 0,2-2-379 0 0,-1 1 87 0 0,0 0-54 0 0,4-1-734 0 0,0 1-575 0 0,2 1-1094 0 0</inkml:trace>
  <inkml:trace contextRef="#ctx0" brushRef="#br0" timeOffset="777.7">1421 1 7632 0 0,'0'0'166'0'0,"0"0"29"0"0,0 0 14 0 0,2 2-25 0 0,2 3-152 0 0,4 8-24 0 0,-6-4 66 0 0,-2-7 49 0 0,2 4 143 0 0,0-2-156 0 0,4 6 98 0 0,-3-1-28 0 0,-1 0 34 0 0,-2 1 90 0 0,2 2 74 0 0,3-3-87 0 0,2 4 3 0 0,-2 13 134 0 0,5-5-4 0 0,-4 8-2 0 0,4 3-4 0 0,-7-21-258 0 0,0 4 32 0 0,1 2 33 0 0,-1-4-42 0 0,1-1 11 0 0,0 1 57 0 0,1 3-140 0 0,-2-1-34 0 0,0 2-3 0 0,-2 0 0 0 0,0 1 1 0 0,-1 7-75 0 0,0-12 40 0 0,-1 7 46 0 0,5-3 37 0 0,-3-15-109 0 0,2 6 47 0 0,-1 0 0 0 0,0 0 0 0 0,0 0 0 0 0,-1 0 0 0 0,1 8-61 0 0,0 2 130 0 0,4-1-52 0 0,0-2-34 0 0,-4 1 24 0 0,-2 2 4 0 0,0 5-11 0 0,0-20-52 0 0,0-1-1 0 0,0 0-1 0 0,0 0 1 0 0,0 0 0 0 0,1 0-1 0 0,-1-1 1 0 0,1 1 0 0 0,-1 0-1 0 0,1 0 1 0 0,0 0 0 0 0,0-1-1 0 0,0 2-7 0 0,3 8 46 0 0,-8-1-7 0 0,4-10-37 0 0,-1 1 1 0 0,1 0 0 0 0,-1-1 0 0 0,1 1 0 0 0,-1-1-1 0 0,1 1 1 0 0,0 0 0 0 0,-1-1 0 0 0,1 1 0 0 0,0 0-1 0 0,0-1 1 0 0,-1 1 0 0 0,1 0 0 0 0,0-1 0 0 0,0 1-1 0 0,0 0 1 0 0,0 0 0 0 0,0-1 0 0 0,0 1-1 0 0,0 0 1 0 0,0-1 0 0 0,0 1 0 0 0,0 0 0 0 0,0 0-1 0 0,1-1 1 0 0,-1 1 0 0 0,0 0 0 0 0,0-1-3 0 0,3 3-49 0 0,1-1 97 0 0,-1-1 24 0 0,-1 1-95 0 0,-1 0-46 0 0,-1 1-56 0 0,1 1-70 0 0,-1 0-81 0 0,0-3 52 0 0,0 0-38 0 0,0 1-364 0 0,0 0 80 0 0,1 0-53 0 0,0 1-714 0 0,3-1-566 0 0,5-1-1076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37.8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348 126 7248 0 0,'0'0'209'0'0,"-3"0"-5"0"0,-2 0-167 0 0,4 0-36 0 0,1 0-1 0 0,0-1 1 0 0,-1 1 0 0 0,1 0-1 0 0,0 0 1 0 0,-1 0-1 0 0,1 0 1 0 0,-1-1 0 0 0,1 1-1 0 0,0 0 1 0 0,-1 0 0 0 0,1-1-1 0 0,0 1 1 0 0,0 0-1 0 0,-1-1 1 0 0,1 1 0 0 0,0 0-1 0 0,0-1 1 0 0,-1 1 0 0 0,1 0-1 0 0,0-1 0 0 0,-1-2 32 0 0,1-1 34 0 0,0 2 105 0 0,-3 2 197 0 0,0 0-132 0 0,1 0-129 0 0,0 0-1 0 0,0 0 0 0 0,0 0 0 0 0,1 0 1 0 0,-1 0-1 0 0,0 0 0 0 0,0-1 0 0 0,0 1 1 0 0,1 0-1 0 0,-1-1 0 0 0,-1 0-106 0 0,1-2 229 0 0,0-1 2 0 0,0 1-25 0 0,0 2-29 0 0,0 0-29 0 0,-1 0 39 0 0,0 1 49 0 0,-2 0 58 0 0,-1 0 63 0 0,1 0-57 0 0,0 0-48 0 0,-1 0-43 0 0,-2 0 26 0 0,0 0-50 0 0,-19 0 305 0 0,16 0-217 0 0,-1 2-157 0 0,0 4-39 0 0,4-1-42 0 0,-9 3 71 0 0,-1-1 0 0 0,-2 1-106 0 0,-6 0 120 0 0,10-2-18 0 0,11-5-80 0 0,0 1 0 0 0,1 0 0 0 0,-1 1 0 0 0,1-1 0 0 0,0 1-22 0 0,2-2 13 0 0,0 0-1 0 0,1 1 0 0 0,-1-1 0 0 0,1 0 0 0 0,0 1 0 0 0,-1-1 0 0 0,1 1 0 0 0,0-1 0 0 0,0 1 1 0 0,0 0-13 0 0,-11 22 200 0 0,8-17-144 0 0,3-5-47 0 0,1-1 1 0 0,-1 0 0 0 0,1 1-1 0 0,0-1 1 0 0,-1 1-1 0 0,1-1 1 0 0,0 1 0 0 0,0-1-1 0 0,0 1 1 0 0,0-1-10 0 0,-2 15 32 0 0,-3-8-32 0 0,4-7 0 0 0,0 1 0 0 0,0-1 0 0 0,0 0 0 0 0,0 1 0 0 0,1-1 0 0 0,-1 1 0 0 0,0 0 0 0 0,1-1 0 0 0,0 1 0 0 0,-1-1 0 0 0,1 1 0 0 0,0 0 0 0 0,0-1 0 0 0,-1 1 0 0 0,1 15 24 0 0,0 25 159 0 0,0-22-137 0 0,3-4-35 0 0,0-11-8 0 0,1 0 0 0 0,-1-1 0 0 0,1 1 0 0 0,0-1 0 0 0,3 3-3 0 0,4 2 44 0 0,-2-3 43 0 0,11 3 109 0 0,-3-3-49 0 0,2-4-57 0 0,6-1-71 0 0,-9-1-86 0 0,29 0-171 0 0,-32 0 203 0 0,2 0-10 0 0,22 0 105 0 0,-21 0-92 0 0,-1 0-99 0 0,-7 0 16 0 0,1 0-42 0 0,-6 0 58 0 0,1 0 34 0 0,11-3-88 0 0,-11 1 53 0 0,1 0-76 0 0,-2 1-14 0 0,0-1-64 0 0,1 1-76 0 0,0-1-85 0 0,-3 1 79 0 0,1 1-48 0 0,-1-1-41 0 0,1 1-38 0 0,0 0-134 0 0,0-1-36 0 0,3 1-1393 0 0</inkml:trace>
  <inkml:trace contextRef="#ctx0" brushRef="#br0" timeOffset="507.08">663 284 6384 0 0,'0'-13'184'0'0,"0"13"-181"0"0,0 0 0 0 0,0 0 0 0 0,0 0 0 0 0,0 0 0 0 0,0 0 1 0 0,0-1-1 0 0,0 1 0 0 0,0 0 0 0 0,0 0 0 0 0,0 0 0 0 0,0 0 0 0 0,0 0 1 0 0,0 0-1 0 0,0 0 0 0 0,0 0 0 0 0,0 0 0 0 0,0 0 0 0 0,0-1 0 0 0,0 1 0 0 0,0 0 1 0 0,0 0-1 0 0,0 0 0 0 0,0 0 0 0 0,0 0 0 0 0,0 0 0 0 0,0 0 0 0 0,0 0 1 0 0,0 0-1 0 0,0 0 0 0 0,1 0 0 0 0,-1 0 0 0 0,0-1 0 0 0,0 1 0 0 0,0 0 0 0 0,0 0 1 0 0,0 0-1 0 0,0 0 0 0 0,0 0 0 0 0,0 0 0 0 0,0 0 0 0 0,0 0 0 0 0,0 0 1 0 0,0 0-1 0 0,1 0 0 0 0,-1 0 0 0 0,0 0 0 0 0,0 0 0 0 0,0 0 0 0 0,0 0 1 0 0,0 0-1 0 0,0 0 0 0 0,0 0 0 0 0,0 0 0 0 0,0 0 0 0 0,0 0 0 0 0,1 0 0 0 0,-1 0-3 0 0,6 0 28 0 0,-2 1-27 0 0,0-1 0 0 0,0 0 1 0 0,0-1-1 0 0,0 1 0 0 0,0-1 1 0 0,0 1-1 0 0,-1-1 0 0 0,1-1 1 0 0,0 1-2 0 0,4-3 34 0 0,-1-2 36 0 0,-1 1 71 0 0,0 0 78 0 0,0 1 37 0 0,11-5 562 0 0,-10 5-497 0 0,-1 2-94 0 0,7-4 471 0 0,-11 3-479 0 0,4-4 106 0 0,4 4-92 0 0,-3 1-47 0 0,-3-1-28 0 0,0-1 7 0 0,-1-3 43 0 0,4-1 73 0 0,8-1 40 0 0,0 1-4 0 0,-4-1-20 0 0,-7 6-213 0 0,15-19 282 0 0,-15 14-283 0 0,-2-1-40 0 0,0 4 62 0 0,9-6 6 0 0,-8 7-2 0 0,-2 1-56 0 0,-2-5-8 0 0,1 8-28 0 0,-3-6 96 0 0,2 5-98 0 0,-1 0 0 0 0,1-1 0 0 0,0 1 0 0 0,0 0 0 0 0,0-1 0 0 0,0 1 0 0 0,0-1 0 0 0,0 0 0 0 0,0 1 0 0 0,0-2-15 0 0,0-2 80 0 0,1-2 49 0 0,-3 5-13 0 0,-3-4-66 0 0,-9-9 129 0 0,10 10-132 0 0,-1 1 58 0 0,-1 3-65 0 0,1 0-9 0 0,-7-9 57 0 0,11 7 0 0 0,-1 6-4 0 0,2-2-80 0 0,0 0 1 0 0,-1 0 0 0 0,1 0-1 0 0,0 0 1 0 0,-1 0 0 0 0,1 0-1 0 0,0 0 1 0 0,-1 0 0 0 0,1 0-1 0 0,-1-1 1 0 0,0 1 0 0 0,1-1-1 0 0,-1 1 1 0 0,1-1 0 0 0,-1 0-1 0 0,0 1 1 0 0,1-1 0 0 0,-2 0-5 0 0,-13 2 65 0 0,-2 5-13 0 0,7-3-25 0 0,-3 1 19 0 0,-10 5 0 0 0,14-5 5 0 0,8-4-40 0 0,-12 9 43 0 0,-7 12-38 0 0,9-9-16 0 0,8-9 7 0 0,1-1 0 0 0,0 1 0 0 0,-1 1 0 0 0,1-1 0 0 0,1 0 0 0 0,-1 1 0 0 0,1 0 0 0 0,0-1 1 0 0,-1 3-8 0 0,2-4 10 0 0,1-1-5 0 0,-1 0 0 0 0,0 1 1 0 0,0-1-1 0 0,0 1 0 0 0,0-1 1 0 0,0 0-1 0 0,0 0 1 0 0,-1 1-1 0 0,1-1 0 0 0,-1 0 1 0 0,1 0-1 0 0,-1-1 1 0 0,0 2-6 0 0,0-2 8 0 0,1 1 0 0 0,-1 0 0 0 0,1 0 0 0 0,-1 0 0 0 0,1 0 1 0 0,0 0-1 0 0,0 0 0 0 0,0 0 0 0 0,0 1 0 0 0,1-1 1 0 0,-1 0-1 0 0,0 0 0 0 0,1 1 0 0 0,0-1-8 0 0,-4 11 39 0 0,-2 1 31 0 0,5-13-57 0 0,0 0 0 0 0,0 1 0 0 0,1-1 0 0 0,-1 1 0 0 0,0-1 0 0 0,1 1 0 0 0,-1-1 0 0 0,1 1 0 0 0,0-1 0 0 0,0 1 0 0 0,-1-1 0 0 0,1 1 0 0 0,0 0-13 0 0,1 25 152 0 0,4-3 55 0 0,5-1 62 0 0,6-3 70 0 0,-7-12-209 0 0,5 0 126 0 0,1 0 11 0 0,-6 0-120 0 0,0-1 10 0 0,15 8 270 0 0,-15-11-309 0 0,-4-1-61 0 0,10 3 116 0 0,5 0-42 0 0,-10-3-58 0 0,2 1 52 0 0,0-3-33 0 0,24-2 63 0 0,-14 0-73 0 0,44 1 54 0 0,-52 0-144 0 0,0 0-35 0 0,-10 0-71 0 0,-1 0 67 0 0,1-1 49 0 0,3-1 60 0 0,-4 0-74 0 0,-1 2-28 0 0,-1-1-35 0 0,1 0-42 0 0,0 0-50 0 0,1-1-87 0 0,-1 1-81 0 0,0 0-93 0 0,1 0-102 0 0,0-1-114 0 0,0 1-123 0 0,-2 1 333 0 0,1-1-35 0 0,0 0-35 0 0,-1 1-39 0 0,10-5-1733 0 0,7-3-1298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30.3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8752 0 0,'0'0'197'0'0,"0"0"24"0"0,0 0 19 0 0,0 3-29 0 0,0 8-99 0 0,0-9 1 0 0,2-2 127 0 0,2 0-261 0 0,-2 1 49 0 0,0 0 43 0 0,0 0 36 0 0,0 2 262 0 0,-1 5 317 0 0,-1-3-345 0 0,1 0-74 0 0,0-1-154 0 0,0 0-66 0 0,4 4 97 0 0,1 2 56 0 0,-4 3 48 0 0,-2-6-114 0 0,0-5-90 0 0,0 1 1 0 0,0-1-1 0 0,0 0 0 0 0,0 0 1 0 0,0 0-1 0 0,0 0 0 0 0,1 1 1 0 0,-1-1-1 0 0,1 0 1 0 0,0 1-45 0 0,4 5 138 0 0,1 2 57 0 0,-4 3 44 0 0,0-1-41 0 0,3-3-41 0 0,1 5 12 0 0,-3-2-49 0 0,-3 12 144 0 0,0 0-2 0 0,3-11-142 0 0,2 3 54 0 0,-3-13-133 0 0,-1 0-1 0 0,0 0 1 0 0,0 1-1 0 0,0-1 0 0 0,0 1 1 0 0,-1-1-1 0 0,0 1 1 0 0,1 0-41 0 0,-1 14 196 0 0,1-4-55 0 0,7 22 127 0 0,-4-22-161 0 0,12 46 347 0 0,-12-40-277 0 0,-5 6-26 0 0,1-22-129 0 0,-1-1 1 0 0,1 0-1 0 0,0 1 0 0 0,0-1 0 0 0,1 1 0 0 0,-1-1 0 0 0,1 1 0 0 0,0 1-22 0 0,13 22 223 0 0,-12-24-197 0 0,-1-1 0 0 0,1 1 1 0 0,0 0-1 0 0,-1 0 0 0 0,0 0 1 0 0,1 0-1 0 0,-1 0 0 0 0,0 1 1 0 0,-1-1-1 0 0,1 0 0 0 0,0 3-26 0 0,1 20 166 0 0,-1-24-157 0 0,-1 0 0 0 0,1-1 0 0 0,0 1 0 0 0,-1 0 0 0 0,1-1 0 0 0,0 1 0 0 0,0-1 0 0 0,0 0 0 0 0,0 1 0 0 0,0-1-1 0 0,1 1-8 0 0,1 2 71 0 0,-2 0-37 0 0,-2 3-6 0 0,1-6-18 0 0,0 1 61 0 0,0-2 14 0 0,0 0-13 0 0,0 0 5 0 0,0 0 3 0 0,0 3 0 0 0,0-2-62 0 0,0 2 79 0 0,0 0 92 0 0,0 0 156 0 0,0-5-44 0 0,0-4-193 0 0,0-2-107 0 0,0-5-108 0 0,0-15 115 0 0,0 9 38 0 0,2 1-36 0 0,0 12-10 0 0,1-1 0 0 0,-1 1 0 0 0,0-1 0 0 0,-1 0 0 0 0,0 0 0 0 0,0 0 0 0 0,0 0 0 0 0,-1 0 0 0 0,0-90 0 0 0,0 21-12 0 0,0 75 11 0 0,0 1 0 0 0,0 0 0 0 0,0-1-1 0 0,0 1 1 0 0,0-1 0 0 0,0 1-1 0 0,0 0 1 0 0,0-1 0 0 0,-1 1-1 0 0,2-1 1 0 0,-1 1 0 0 0,0 0 0 0 0,0-1-1 0 0,0 1 1 0 0,0 0 0 0 0,0-1-1 0 0,0 1 1 0 0,0-1 0 0 0,0 1 0 0 0,0 0-1 0 0,1-1 1 0 0,-1 1 0 0 0,0 0-1 0 0,0-1 1 0 0,1 1 0 0 0,-1 0-1 0 0,0-1 1 0 0,0 1 0 0 0,1 0 0 0 0,-1 0-1 0 0,0-1 2 0 0,8-5-31 0 0,0-8-24 0 0,4-11-59 0 0,-7 15 88 0 0,-5 10 26 0 0,0-1 1 0 0,1 0-1 0 0,-1 1 0 0 0,1-1 0 0 0,-1 1 0 0 0,0-1 0 0 0,1 1 0 0 0,-1-1 1 0 0,1 1-1 0 0,0-1 0 0 0,-1 1 0 0 0,1-1 0 0 0,-1 1 0 0 0,1 0 0 0 0,0-1 0 0 0,-1 1 1 0 0,1 0-1 0 0,2-2-5 0 0,10-3-7 0 0,-8-5-49 0 0,3 4 7 0 0,9-2 24 0 0,-13 6 22 0 0,13-2-49 0 0,13 4 48 0 0,-14 1 8 0 0,-4 0 3 0 0,7-1-16 0 0,-3-3-40 0 0,-9-2 42 0 0,-6 4 11 0 0,0 1 1 0 0,-1-1-1 0 0,1 0 0 0 0,0 1 0 0 0,0-1 0 0 0,-1 1 0 0 0,1-1 1 0 0,0 1-1 0 0,0-1 0 0 0,0 1 0 0 0,0 0 0 0 0,0-1 1 0 0,0 1-1 0 0,0 0 0 0 0,0 0 0 0 0,0 0 0 0 0,-1 0 1 0 0,1 0-1 0 0,0 0 0 0 0,0 0 0 0 0,0 0 0 0 0,0 0 1 0 0,0 0-1 0 0,0 0 0 0 0,0 0 0 0 0,0 1 0 0 0,0-1 1 0 0,7 5-40 0 0,-7-4 30 0 0,1 0-1 0 0,-1 0 1 0 0,1 0-1 0 0,-1-1 1 0 0,1 1-1 0 0,-1 0 1 0 0,1-1 0 0 0,-1 1-1 0 0,1-1 1 0 0,0 1-1 0 0,-1-1 1 0 0,1 0-1 0 0,0 0 1 0 0,0 0 10 0 0,11 0-126 0 0,3 0 29 0 0,-8 1-50 0 0,-4 0-19 0 0,-1 2-80 0 0,-1 0-98 0 0,-1 2-118 0 0,-1-4 185 0 0,0 0-43 0 0,0-1-38 0 0,0 0-35 0 0,0 1-255 0 0,0-1-58 0 0,0 0-46 0 0,0 0-33 0 0,0 0-1405 0 0,0 0-1242 0 0</inkml:trace>
  <inkml:trace contextRef="#ctx0" brushRef="#br0" timeOffset="705.95">727 458 7976 0 0,'0'0'174'0'0,"0"0"29"0"0,0 0 14 0 0,2 0-26 0 0,15-1-147 0 0,-6-1 50 0 0,-4-1 51 0 0,-2-1 54 0 0,-1 2-12 0 0,0 0 34 0 0,1 1 34 0 0,3 0 35 0 0,-1 0 47 0 0,-1 0-37 0 0,4-5 210 0 0,-2 1-168 0 0,12-4 440 0 0,3-1 19 0 0,-3-5-93 0 0,-17 12-604 0 0,0 1 1 0 0,0-1-1 0 0,1 1 0 0 0,-1 0 1 0 0,0 0-1 0 0,2 0-104 0 0,9-6 374 0 0,-4 0-174 0 0,5-5 148 0 0,-1 8-118 0 0,-10-2-102 0 0,-4 7-121 0 0,1-1 0 0 0,-1 1 0 0 0,0-1 0 0 0,0 1 0 0 0,0 0 0 0 0,1-1 1 0 0,-1 1-1 0 0,0 0 0 0 0,1-1 0 0 0,-1 1 0 0 0,0 0 0 0 0,1 0 1 0 0,-1-1-1 0 0,0 1 0 0 0,1 0 0 0 0,-1 0 0 0 0,0-1 0 0 0,1 1 1 0 0,-1 0-1 0 0,1 0 0 0 0,-1 0 0 0 0,0 0 0 0 0,1 0 0 0 0,-1 0 1 0 0,1 0-1 0 0,-1 0 0 0 0,0 0 0 0 0,1 0 0 0 0,-1 0 0 0 0,1 0 0 0 0,-1 0-6 0 0,6-3 149 0 0,-5 2-128 0 0,2-2 8 0 0,3-6-31 0 0,-5 4 29 0 0,0-1 49 0 0,0-2 69 0 0,-4-5-55 0 0,2 12-84 0 0,1 0 0 0 0,-1 0-1 0 0,0 0 1 0 0,0 0 0 0 0,0 0-1 0 0,0 0 1 0 0,0 0 0 0 0,0 0-1 0 0,0 0 1 0 0,0 0 0 0 0,0 0-1 0 0,-1 0-6 0 0,-14-1 16 0 0,-15 2-16 0 0,29 0 0 0 0,0 0 0 0 0,1 0 0 0 0,-1 0 0 0 0,0 1 0 0 0,1-1 0 0 0,-1 0 0 0 0,1 1 0 0 0,-1 0 0 0 0,0-1 0 0 0,1 1 0 0 0,-1 0 0 0 0,1 0 0 0 0,0 0 0 0 0,-1 0 0 0 0,-6 4 0 0 0,-39 16 0 0 0,45-20 0 0 0,1 0 0 0 0,0 0 0 0 0,-1 0 0 0 0,1 0 0 0 0,0 0 0 0 0,0 1 0 0 0,0-1 0 0 0,0 0 0 0 0,0 1 0 0 0,0-1 0 0 0,0 1 0 0 0,1-1 0 0 0,-1 1 0 0 0,0 1 0 0 0,0-2 0 0 0,1 1 0 0 0,-1 0 0 0 0,0-1 0 0 0,1 1 0 0 0,-1-1 0 0 0,0 0 0 0 0,0 1 0 0 0,0-1 0 0 0,0 0 0 0 0,-1 1 0 0 0,1-1 0 0 0,0 0 0 0 0,0 0 0 0 0,-2 1 0 0 0,1-1 0 0 0,0 0 0 0 0,-1 0 0 0 0,1 1 0 0 0,0-1 0 0 0,0 1 0 0 0,0-1 0 0 0,1 1 0 0 0,-1 0 0 0 0,0 0 0 0 0,0 0 0 0 0,0 1 0 0 0,-5 6 0 0 0,-6 1 0 0 0,9 3 0 0 0,3-11 0 0 0,1 0 0 0 0,-1 1 0 0 0,0-1 0 0 0,1 0 0 0 0,-1 0 0 0 0,0 1 0 0 0,0-1 0 0 0,-1 0 0 0 0,1 0 0 0 0,0 0 0 0 0,-1 0 0 0 0,-1 1 0 0 0,2-2 0 0 0,-1 1 0 0 0,1-1 0 0 0,0 0 0 0 0,0 0 0 0 0,0 1 0 0 0,0-1 0 0 0,0 0 0 0 0,0 1 0 0 0,0-1 0 0 0,0 1 0 0 0,0-1 0 0 0,1 1 0 0 0,-1 0 0 0 0,1-1 0 0 0,-1 1 0 0 0,1 0 0 0 0,0-1 0 0 0,0 1 0 0 0,-1 0 0 0 0,1 0 0 0 0,0 0 0 0 0,0-1 0 0 0,0 1 0 0 0,0 0 0 0 0,-1 0 0 0 0,1 0 0 0 0,-1-1 0 0 0,1 1 0 0 0,-1 0 0 0 0,0-1 0 0 0,0 1 0 0 0,1-1 0 0 0,-1 1 0 0 0,-1 0 0 0 0,1-1 0 0 0,0 1 0 0 0,1-1 0 0 0,-1 1 0 0 0,0-1 0 0 0,0 1 0 0 0,1 0 0 0 0,-1-1 0 0 0,1 1 0 0 0,-1 0 0 0 0,1 0 0 0 0,0-1 0 0 0,0 1 0 0 0,0 0 0 0 0,-1 14 19 0 0,0-11-8 0 0,1-1 0 0 0,-1 0 0 0 0,1 1 0 0 0,1-1 0 0 0,-1 1 0 0 0,0-1 0 0 0,1 0 0 0 0,0 0 0 0 0,1 4-11 0 0,3 0 10 0 0,2 5 28 0 0,-6-2 26 0 0,-1-10-58 0 0,0 0 0 0 0,0 0 0 0 0,1-1-1 0 0,-1 1 1 0 0,0 0 0 0 0,0 0 0 0 0,0 0 0 0 0,1 0 0 0 0,-1-1 0 0 0,0 1 0 0 0,1 0 0 0 0,-1 0 0 0 0,1 0 0 0 0,-1-1 0 0 0,1 1 0 0 0,-1 0-1 0 0,1-1 1 0 0,0 1 0 0 0,-1 0 0 0 0,1-1 0 0 0,0 1 0 0 0,-1-1 0 0 0,1 1 0 0 0,0-1 0 0 0,0 0 0 0 0,-1 1 0 0 0,1-1 0 0 0,1 1-6 0 0,18 13 148 0 0,-12-8-102 0 0,1 0-1 0 0,-1-1 0 0 0,1 0 0 0 0,1-1-45 0 0,-10-4 1 0 0,3 1 3 0 0,0 0 1 0 0,0 0-1 0 0,0 0 1 0 0,0-1-1 0 0,0 0 0 0 0,0 1 1 0 0,0-1-1 0 0,0 0 1 0 0,0-1-1 0 0,-1 1 1 0 0,2 0-5 0 0,5-1 15 0 0,33 1 48 0 0,0 0-52 0 0,-21-3 4 0 0,-7-1-60 0 0,-4 1-39 0 0,0 0-61 0 0,1 1-75 0 0,-1 1-90 0 0,-4 1 91 0 0,-1 0 0 0 0,1 0-1 0 0,0-1 1 0 0,3 0 219 0 0,22-13-909 0 0</inkml:trace>
  <inkml:trace contextRef="#ctx0" brushRef="#br0" timeOffset="4296.39">1657 237 6216 0 0,'0'0'133'0'0,"0"0"23"0"0,0 0 15 0 0,0 0-45 0 0,0 0 5 0 0,0 0 59 0 0,0 0 175 0 0,0 0 324 0 0,0 0 23 0 0,0 0 1 0 0,0 0-21 0 0,0 0-10 0 0,0 0-2 0 0,0 0-23 0 0,0 0-94 0 0,-2-3-41 0 0,-12-7 26 0 0,1 7-84 0 0,11 3-21 0 0,-1-2-26 0 0,-7-9-7 0 0,8 9-203 0 0,0 1-59 0 0,0 1-48 0 0,0-1-40 0 0,0 1-25 0 0,-3 1-26 0 0,4-1 23 0 0,1 0 11 0 0,-3 0 161 0 0,1-2-11 0 0,1 1-166 0 0,0 0-8 0 0,-1 0-1 0 0,1 0 1 0 0,0 0 0 0 0,0 0 0 0 0,0 0 0 0 0,-1 0-1 0 0,1 0 1 0 0,0 0 0 0 0,-2 0-19 0 0,-4-1 122 0 0,-3 2 96 0 0,9-1-196 0 0,-1 1-1 0 0,1 0 0 0 0,-1-1 0 0 0,1 1 0 0 0,-1-1 0 0 0,1 1 0 0 0,-1-1 0 0 0,1 0 1 0 0,0 0-1 0 0,-2 0-21 0 0,2 0 9 0 0,0 0 0 0 0,0 0 0 0 0,0 1 0 0 0,0-1 0 0 0,0 0 0 0 0,0 1 0 0 0,0-1 0 0 0,0 1 0 0 0,0 0 0 0 0,0-1 1 0 0,-1 1-1 0 0,1 0 0 0 0,0-1 0 0 0,0 1 0 0 0,-1 0 0 0 0,1 0 0 0 0,0 0 0 0 0,0 0 0 0 0,0 0 0 0 0,-1 1 0 0 0,1-1 0 0 0,0 0 0 0 0,-1 1-9 0 0,-11 9 68 0 0,8-6 9 0 0,-2-3-51 0 0,1-1-11 0 0,2 2-10 0 0,-21 12 67 0 0,18-3-45 0 0,7-10-24 0 0,0 0 0 0 0,-1 0 1 0 0,1 0-1 0 0,-1 0 0 0 0,1 0 1 0 0,-1 0-1 0 0,0 0 0 0 0,1 0 1 0 0,-1 0-1 0 0,0 0 0 0 0,0 0 1 0 0,1-1-1 0 0,-1 1 0 0 0,0 0 1 0 0,0 0-1 0 0,-1-1-3 0 0,-8 5 13 0 0,8-4-13 0 0,-1 0 0 0 0,1 0 0 0 0,0 0 0 0 0,0 1 0 0 0,0-1 0 0 0,0 1 0 0 0,0-1 0 0 0,0 1 0 0 0,0 0 0 0 0,-11 10 0 0 0,8-8 0 0 0,0 1 0 0 0,1-1 0 0 0,-1 1 0 0 0,1 0 0 0 0,0 0 0 0 0,-1 2 0 0 0,0 3 0 0 0,5-7 0 0 0,-1-1 0 0 0,-1 0 0 0 0,1 1 0 0 0,0-1 0 0 0,-1 0 0 0 0,1 0 0 0 0,-1 0 0 0 0,1 0 0 0 0,-1 0 0 0 0,0-1 0 0 0,1 0 0 0 0,0 0 0 0 0,0 0 0 0 0,0 1 0 0 0,-1-1 0 0 0,1 0 0 0 0,0 1 0 0 0,1-1 0 0 0,-1 1 0 0 0,0-1 0 0 0,0 1 0 0 0,1-1 0 0 0,-1 1 0 0 0,1 0 0 0 0,-1-1 0 0 0,1 1 0 0 0,-1 0 0 0 0,1-1 0 0 0,0 1 0 0 0,0 0 0 0 0,0 0 0 0 0,0 0 0 0 0,-1 0 0 0 0,1-1 0 0 0,-1 1 0 0 0,1 0 0 0 0,-1-1 0 0 0,0 1 0 0 0,1 0 0 0 0,-1-1 0 0 0,0 1 0 0 0,-1 0 0 0 0,1-1 0 0 0,1 0 0 0 0,-1 0 0 0 0,0 0 0 0 0,1 0 0 0 0,-1 0 0 0 0,1 0 0 0 0,-1 0 0 0 0,1 0 0 0 0,-1 0 0 0 0,1 0 0 0 0,0 0 0 0 0,0 0 0 0 0,0 0 0 0 0,-1 0 0 0 0,1 0 0 0 0,0 0 0 0 0,0 1 0 0 0,0-1 0 0 0,0 0 0 0 0,1 0 0 0 0,-1 0 0 0 0,0 0 0 0 0,0 0 0 0 0,1 1 0 0 0,1 2 0 0 0,0 0 0 0 0,0 0 0 0 0,0 0 0 0 0,-1 1 0 0 0,0-1 0 0 0,0 1 0 0 0,0-1 0 0 0,0 1 0 0 0,-1 0 0 0 0,1-1 0 0 0,-1 1 0 0 0,-1-1 0 0 0,1 2 0 0 0,0-5 0 0 0,0 1 0 0 0,1 0 0 0 0,-1 0 0 0 0,0-1 0 0 0,1 1 0 0 0,-1 0 0 0 0,1 0 0 0 0,0-1 0 0 0,-1 1 0 0 0,1-1 0 0 0,0 1 0 0 0,0-1 0 0 0,0 1 0 0 0,0-1 0 0 0,0 1 0 0 0,1-1 0 0 0,-1 0 0 0 0,0 0 0 0 0,1 1 0 0 0,11 14 0 0 0,-9-9 0 0 0,-3-3 0 0 0,0-1 0 0 0,1 0 0 0 0,0 0 0 0 0,0 0 0 0 0,0 0 0 0 0,0 0 0 0 0,0-1 0 0 0,0 1 0 0 0,1 0 0 0 0,-1-1 0 0 0,1 0 0 0 0,0 0 0 0 0,3 2 0 0 0,20 9 16 0 0,-7-3 60 0 0,-11 0-37 0 0,-1-1-20 0 0,-5-8-21 0 0,-1 0 0 0 0,1 0 0 0 0,0 0 0 0 0,-1 0 0 0 0,1 0 0 0 0,0-1 0 0 0,-1 1 0 0 0,1-1 0 0 0,0 1 0 0 0,0-1 0 0 0,0 0-1 0 0,-1 0 1 0 0,1 0 0 0 0,0 0 0 0 0,0 0 0 0 0,0 0 0 0 0,0 0 2 0 0,11 0-39 0 0,-11 1 33 0 0,0 0-1 0 0,0 0 0 0 0,-1 0 0 0 0,1 0 0 0 0,0 0 1 0 0,-1 0-1 0 0,1 1 0 0 0,-1-1 0 0 0,1 1 0 0 0,-1-1 7 0 0,1 1-5 0 0,-1-1 0 0 0,1 1-1 0 0,-1-1 1 0 0,1 0 0 0 0,-1 1-1 0 0,1-1 1 0 0,0 0 0 0 0,0 0-1 0 0,0 0 1 0 0,0 0 5 0 0,1-1-2 0 0,0 1 1 0 0,-1-1-1 0 0,1 0 0 0 0,0 0 1 0 0,0 0-1 0 0,0 0 0 0 0,0 0 2 0 0,2 0 2 0 0,-1 0 0 0 0,1 0-1 0 0,-1 0 1 0 0,1 0 0 0 0,-1 1-1 0 0,1 0 1 0 0,3 1-2 0 0,1 2 19 0 0,-5-2-13 0 0,0-1 0 0 0,0 1 0 0 0,0-1 1 0 0,0 0-1 0 0,1 0 0 0 0,-1 0-6 0 0,-1-1 7 0 0,-1 0-1 0 0,1 0 0 0 0,-1 0 1 0 0,1 0-1 0 0,-1 0 0 0 0,0-1 1 0 0,1 1-1 0 0,-1-1 0 0 0,1 0-6 0 0,3-1-19 0 0,14-4 86 0 0,-10 4-68 0 0,2 0-85 0 0,-6 1-6 0 0,0 1-42 0 0,10-3-227 0 0,-11-1 142 0 0,-2 2 49 0 0,0 0-47 0 0,-1 0-57 0 0,0-1-66 0 0,0 1 34 0 0,0 1-47 0 0,0-1-51 0 0,0 0-56 0 0,0 1-59 0 0,0-1-64 0 0,0 1-69 0 0,1-1-71 0 0,3 0-1335 0 0,4 2-1161 0 0</inkml:trace>
  <inkml:trace contextRef="#ctx0" brushRef="#br0" timeOffset="4786.31">2004 237 7544 0 0,'0'0'166'0'0,"0"0"29"0"0,0 0 13 0 0,0-3-29 0 0,0-4-117 0 0,0 4-8 0 0,0 1 76 0 0,0 1 150 0 0,0 1 254 0 0,0 10 145 0 0,0 0-58 0 0,0 0-73 0 0,0 0-87 0 0,0 0-104 0 0,0-1-119 0 0,0-4-168 0 0,0-1-35 0 0,0 0-37 0 0,0 0-40 0 0,3 2 157 0 0,4 2-49 0 0,-3 2 86 0 0,-2 2 74 0 0,-2 2 59 0 0,2-2-38 0 0,3-3-45 0 0,1 5-14 0 0,-4 2-74 0 0,-3-13-99 0 0,1-1 0 0 0,0 1 0 0 0,0-1 1 0 0,0 0-1 0 0,1 1 0 0 0,-1-1 0 0 0,1 0 0 0 0,-1 1 0 0 0,1-1 1 0 0,1 2-16 0 0,8 15 94 0 0,-7-6-50 0 0,-2-11-34 0 0,-1 0 0 0 0,1 1 0 0 0,-1-1 0 0 0,1 0 0 0 0,0 0 1 0 0,0 1-1 0 0,0-1 0 0 0,0 0 0 0 0,0 0 0 0 0,0 0 0 0 0,1 0 0 0 0,-1 0 0 0 0,1-1 1 0 0,0 1-11 0 0,1 3 33 0 0,0-1 1 0 0,1 0 0 0 0,-2 1 0 0 0,1 0 0 0 0,0-1-1 0 0,-1 1 1 0 0,1 3-34 0 0,10 17 134 0 0,-2-11-72 0 0,-2-4-11 0 0,16 15 73 0 0,-23-24-118 0 0,-1 1-1 0 0,1-1 1 0 0,0 0 0 0 0,0 0 0 0 0,-1 0-1 0 0,1 0 1 0 0,0 0 0 0 0,0 0 0 0 0,0-1 0 0 0,0 1-1 0 0,0 0 1 0 0,0-1 0 0 0,0 0 0 0 0,1 1-6 0 0,23-1 127 0 0,-7 0-83 0 0,-10 0-22 0 0,0 0 23 0 0,-8 0-42 0 0,-1 0 0 0 0,1 0 0 0 0,-1 0 0 0 0,1 0 1 0 0,-1 0-1 0 0,1 0 0 0 0,-1 0 0 0 0,1 0 0 0 0,-1 0 0 0 0,1 0 0 0 0,-1 0 0 0 0,1 0 0 0 0,-1 0 0 0 0,0-1 0 0 0,1 1 0 0 0,-1 0 0 0 0,1 0 1 0 0,-1 0-1 0 0,1-1 0 0 0,-1 1 0 0 0,1 0 0 0 0,-1-1 0 0 0,0 1 0 0 0,1 0 0 0 0,-1-1 0 0 0,0 1 0 0 0,1 0 0 0 0,-1-1 0 0 0,0 1 0 0 0,0-1 0 0 0,1 1 1 0 0,-1-1-4 0 0,4-5 47 0 0,8-1 21 0 0,-11 7-63 0 0,0-1-1 0 0,0 1 1 0 0,0-1 0 0 0,0 1 0 0 0,0-1-1 0 0,0 1 1 0 0,0-1 0 0 0,0 0-1 0 0,-1 1 1 0 0,1-1 0 0 0,0 0 0 0 0,0 0-1 0 0,0 0 1 0 0,-1 0 0 0 0,1 0 0 0 0,0 0-5 0 0,4-9 48 0 0,-5 7-37 0 0,1 1-1 0 0,1 0 1 0 0,-1 0 0 0 0,0-1-1 0 0,1 1 1 0 0,-1 0-1 0 0,1 0 1 0 0,-1 1 0 0 0,1-1-11 0 0,3-4 30 0 0,-1 1 1 0 0,0-1-1 0 0,0 0 1 0 0,-1 0 0 0 0,0 0-1 0 0,0-1-30 0 0,0 1 14 0 0,-2 4-9 0 0,0 0 0 0 0,0-1 0 0 0,-1 1 0 0 0,1 0 0 0 0,-1-1 0 0 0,0 1 1 0 0,0 0-1 0 0,1-1 0 0 0,-1 1 0 0 0,-1-3-5 0 0,2-11 50 0 0,6 3-7 0 0,-6 12-42 0 0,-1-1 1 0 0,1 1 0 0 0,0-1 0 0 0,0 1 0 0 0,-1-1 0 0 0,1 0 0 0 0,-1 1 0 0 0,1-1 0 0 0,-1 0 0 0 0,0 1 0 0 0,0-1 0 0 0,1 0 0 0 0,-1 1 0 0 0,0-1-2 0 0,0-81 70 0 0,0 29-68 0 0,1 41-20 0 0,4 3 47 0 0,1-2-42 0 0,-4-1-55 0 0,-1-7-65 0 0,-1 9 106 0 0,0 8-39 0 0,0 3-13 0 0,3 3 18 0 0,7 8 38 0 0,-6-6-24 0 0,-3 2 37 0 0,0-1 2 0 0,12 21-105 0 0,-4-9 83 0 0,0 0 33 0 0,0-2-3 0 0,-5-9 0 0 0,0-1 0 0 0,0 1 0 0 0,2 7 0 0 0,-6-10 0 0 0,1 1 0 0 0,0-1 0 0 0,-1 0 0 0 0,0 0 0 0 0,0 4 0 0 0,0-4 0 0 0,0 1 0 0 0,0-1 0 0 0,1 0 0 0 0,-1 0 0 0 0,1 1 0 0 0,1 0 0 0 0,14 30 0 0 0,-2-6 0 0 0,-3-14 0 0 0,-8-1 10 0 0,-1 3 48 0 0,-1-16-61 0 0,-1 0 1 0 0,1 1-1 0 0,0-1 0 0 0,0 0 1 0 0,0 1-1 0 0,-1-1 1 0 0,1 0-1 0 0,1 0 0 0 0,0 1 3 0 0,-1-1-2 0 0,1 2-99 0 0,-2-3 67 0 0,0 0-18 0 0,0 0-24 0 0,0 0-42 0 0,0 0-20 0 0,0 0-42 0 0,0 0-49 0 0,0 0-53 0 0,0 0-60 0 0,0 0-53 0 0,0 0-49 0 0,0 0-43 0 0,0 0-144 0 0,0 0-42 0 0,0 0-174 0 0,0 0-470 0 0</inkml:trace>
  <inkml:trace contextRef="#ctx0" brushRef="#br0" timeOffset="5232.22">2635 269 8264 0 0,'0'-14'182'0'0,"0"12"29"0"0,0 2 14 0 0,0 0 33 0 0,0 0 86 0 0,0 0 37 0 0,3 2 10 0 0,-1 1-342 0 0,1-1 43 0 0,0 1 34 0 0,8 8 379 0 0,-7-6-318 0 0,-1 0-52 0 0,4 8 170 0 0,-1-1-63 0 0,0 0-50 0 0,0 0-40 0 0,17 34 285 0 0,-23-44-405 0 0,1 0-1 0 0,0-1 0 0 0,-1 1 1 0 0,0 0-1 0 0,1 0 0 0 0,-1 0 1 0 0,0 0-1 0 0,0 0 1 0 0,0 0-1 0 0,0 0 0 0 0,-1 1-31 0 0,1-1 35 0 0,0-1 0 0 0,0 1 0 0 0,0 0 0 0 0,0 0 0 0 0,0 0 0 0 0,0 0 0 0 0,1 0 0 0 0,-1 0 0 0 0,0 0 0 0 0,1-1 0 0 0,0 2-35 0 0,4 5 122 0 0,-4-6-97 0 0,0-1 0 0 0,0 1 0 0 0,0-1 0 0 0,-1 0-1 0 0,1 1 1 0 0,0 0 0 0 0,-1-1 0 0 0,1 1 0 0 0,-1-1 0 0 0,0 1 0 0 0,1 0 0 0 0,-1-1-1 0 0,0 1 1 0 0,0 0-25 0 0,2 9 148 0 0,4 2 18 0 0,0-1-1 0 0,-4-1-18 0 0,-2-4-97 0 0,0 0 61 0 0,0 17 405 0 0,0-17-365 0 0,0-4 35 0 0,0-3-8 0 0,0 0-2 0 0,0 0 10 0 0,0 0 46 0 0,0 0 21 0 0,0 0 3 0 0,0 0 4 0 0,0 0 18 0 0,0 0 8 0 0,0 0 2 0 0,-3-3-17 0 0,-7-8-74 0 0,7 8-61 0 0,2 0-57 0 0,1-1-38 0 0,1-2-23 0 0,-1 1 32 0 0,0-22 83 0 0,0-6-106 0 0,0 31-27 0 0,0 1 0 0 0,0-1 0 0 0,1 1 0 0 0,-1-1 0 0 0,0 0 0 0 0,1 1 0 0 0,-1-1 0 0 0,1 1 0 0 0,0-1 0 0 0,-1 1 0 0 0,1 0 0 0 0,0-1 0 0 0,0 1 0 0 0,5-12 0 0 0,-5 7 0 0 0,0 1 0 0 0,0-1 0 0 0,-1 1 0 0 0,0-1 0 0 0,0-3 0 0 0,0 3 0 0 0,0 1 0 0 0,0-1 0 0 0,0 1 0 0 0,1-1 0 0 0,1-3 0 0 0,-1 7 0 0 0,0 0 0 0 0,0 0 0 0 0,0 0 0 0 0,0 0 0 0 0,1 0 0 0 0,-1 0 0 0 0,1 0 0 0 0,0 0 0 0 0,1-1 0 0 0,8-10 0 0 0,-6 3 0 0 0,-4 7-1 0 0,0 1 0 0 0,0 0 0 0 0,0-1 0 0 0,0 1-1 0 0,1 0 1 0 0,-1 0 0 0 0,1 0 0 0 0,-1 0 0 0 0,1 0 1 0 0,6-5-22 0 0,-5 3 17 0 0,0 1 0 0 0,0 0-1 0 0,0 0 1 0 0,1 0 0 0 0,0 0-1 0 0,0 0 6 0 0,3 0 2 0 0,-4 2 2 0 0,-1 0 0 0 0,1 0 1 0 0,0-1-1 0 0,0 1 0 0 0,-1-1 0 0 0,1 0 0 0 0,-1 0 0 0 0,0 0 1 0 0,1 0-1 0 0,-1 0 0 0 0,0 0 0 0 0,0 0 0 0 0,0-1 0 0 0,-1 1 0 0 0,2-2-4 0 0,-3 3 0 0 0,1 0 1 0 0,-1 0-1 0 0,1 0 0 0 0,0 0 0 0 0,0 0 0 0 0,-1 0 0 0 0,1 0 0 0 0,0 0 0 0 0,0 0 0 0 0,0 0 0 0 0,0 0 0 0 0,0 0 0 0 0,0 1 0 0 0,1-1 0 0 0,-1 1 0 0 0,0-1 0 0 0,0 1 0 0 0,0-1 0 0 0,1 1 0 0 0,-1-1 0 0 0,0 1 0 0 0,1 0 0 0 0,0-1-1 0 0,0 1 0 0 0,0-1 0 0 0,1 0 1 0 0,-1 1-1 0 0,0-1 0 0 0,0 0 0 0 0,0-1 0 0 0,-1 1 0 0 0,1 0 0 0 0,0 0 0 0 0,0-1 0 0 0,0 0 1 0 0,12-14-43 0 0,-14 15 43 0 0,0 0 0 0 0,0 0-1 0 0,1 0 1 0 0,-1 0 0 0 0,1 1-1 0 0,-1-1 1 0 0,1 0 0 0 0,-1 0 0 0 0,1 0-1 0 0,-1 1 1 0 0,1-1 0 0 0,0 0 0 0 0,-1 1-1 0 0,1-1 1 0 0,0 0 0 0 0,0 1-1 0 0,-1-1 1 0 0,1 1 0 0 0,0-1 0 0 0,0 1-1 0 0,0 0 1 0 0,0-1 0 0 0,0 1 0 0 0,-1 0-1 0 0,1 0 1 0 0,0-1 0 0 0,0 1-1 0 0,0 0 1 0 0,0 0 0 0 0,0 0 0 0 0,0 0-1 0 0,0 0 1 0 0,0 0 0 0 0,0 1 0 0 0,0-1-1 0 0,0 0 1 0 0,6 0-1 0 0,6-2-12 0 0,-3-4-35 0 0,-8 5 34 0 0,-1 0-1 0 0,1 0 1 0 0,0 1 0 0 0,-1-1-1 0 0,1 0 1 0 0,0 0 0 0 0,-1 1-1 0 0,1 0 1 0 0,0-1 0 0 0,0 1-1 0 0,-1 0 1 0 0,1-1-1 0 0,0 1 15 0 0,2 0 13 0 0,0 0-119 0 0,-1-1-111 0 0,0 0-103 0 0,-1 0-93 0 0,1-1-87 0 0,-1 1-77 0 0,1-1-69 0 0,-1 1 82 0 0,0 0-36 0 0,2-2-687 0 0,2 1-945 0 0,3 2-1270 0 0</inkml:trace>
  <inkml:trace contextRef="#ctx0" brushRef="#br0" timeOffset="6056.69">3235 158 7632 0 0,'0'0'166'0'0,"0"0"29"0"0,0 0 14 0 0,0 0 45 0 0,0 0 138 0 0,0 0 65 0 0,0 0 14 0 0,0 0-15 0 0,3 3-68 0 0,7 7-32 0 0,-8-8-184 0 0,-1 0-39 0 0,0 1 35 0 0,-1 1-85 0 0,-1 1-48 0 0,1-2 56 0 0,1 8 83 0 0,6 1-5 0 0,-1 1-23 0 0,-4-2-13 0 0,-3-4-49 0 0,1-5-55 0 0,0 0 1 0 0,0 1-1 0 0,0-1 0 0 0,0 0 0 0 0,0 0 0 0 0,1 0 0 0 0,-1 0 0 0 0,1 0 0 0 0,-1 1 1 0 0,1 0-30 0 0,4 5 92 0 0,-4-7-71 0 0,0 0 0 0 0,0 1-1 0 0,0-1 1 0 0,-1 1 0 0 0,1-1 0 0 0,0 1 0 0 0,-1-1 0 0 0,1 1-1 0 0,-1 0 1 0 0,1-1 0 0 0,-1 1 0 0 0,0 0 0 0 0,0-1 0 0 0,0 1-21 0 0,0 5 88 0 0,0-5-58 0 0,0 1 1 0 0,0-1-1 0 0,0 0 1 0 0,0 0-1 0 0,0 0 1 0 0,0 0-1 0 0,1 0 1 0 0,-1 1-1 0 0,1-1 1 0 0,0 1-31 0 0,9 15 207 0 0,-4 8 1 0 0,0-12-72 0 0,-5-13-113 0 0,0 0-1 0 0,0 1 0 0 0,-1-1 0 0 0,1 1 0 0 0,0-1 0 0 0,-1 1 0 0 0,1-1 0 0 0,-1 1 0 0 0,0-1 0 0 0,1 1 0 0 0,-1-1 0 0 0,0 1 1 0 0,0 0-23 0 0,0 4 92 0 0,-1-4-63 0 0,1-1-1 0 0,0 1 0 0 0,0 0 0 0 0,0-1 1 0 0,0 1-1 0 0,0 0 0 0 0,1-1 0 0 0,-1 1 1 0 0,0-1-1 0 0,1 1 0 0 0,-1 0 1 0 0,2 0-29 0 0,4 3 151 0 0,-5-5-141 0 0,-1 1 0 0 0,1-1 0 0 0,-1 0 0 0 0,0 0 0 0 0,1 0 0 0 0,-1 1-1 0 0,0-1 1 0 0,1 0 0 0 0,-1 0 0 0 0,0 1 0 0 0,0-1 0 0 0,1 0 0 0 0,-1 1-1 0 0,0-1 1 0 0,0 0 0 0 0,1 1 0 0 0,-1-1 0 0 0,0 1 0 0 0,0-1-1 0 0,0 0 1 0 0,0 1 0 0 0,1-1 0 0 0,-1 1 0 0 0,0-1 0 0 0,0 0 0 0 0,0 1-1 0 0,0-1 1 0 0,0 1 0 0 0,0-1 0 0 0,0 1 0 0 0,0-1-10 0 0,0 3 247 0 0,0 0 1 0 0,0-3-235 0 0,0 1 0 0 0,0-1 0 0 0,0 1 0 0 0,0-1 1 0 0,0 1-1 0 0,0 0 0 0 0,0-1 0 0 0,0 1 1 0 0,0-1-1 0 0,1 1 0 0 0,-1-1 0 0 0,0 1 1 0 0,0-1-1 0 0,1 1 0 0 0,-1-1 0 0 0,0 1 0 0 0,1-1-13 0 0,-1 1 9 0 0,1-1-1 0 0,-1 1 0 0 0,1-1 0 0 0,-1 0 0 0 0,1 0 1 0 0,-1 1-1 0 0,1-1 0 0 0,-1 0 0 0 0,1 0 0 0 0,0 0 0 0 0,-1 0 1 0 0,1 1-1 0 0,-1-1 0 0 0,1 0 0 0 0,0 0 0 0 0,-1 0 1 0 0,1 0-9 0 0,1 0 98 0 0,-1 2-9 0 0,-1-1-52 0 0,1 4-56 0 0,-2-3 60 0 0,1 0 16 0 0,0-1 33 0 0,0 0 40 0 0,-1 0 48 0 0,-1-1 52 0 0,-9 0-15 0 0,9 0-72 0 0,2 0-30 0 0,0 0-8 0 0,-3 0-5 0 0,3 0-95 0 0,-1 0-1 0 0,1 0 0 0 0,-1 0 1 0 0,1 0-1 0 0,-1 0 0 0 0,1-1 1 0 0,-1 1-1 0 0,1 0 0 0 0,-1 0 0 0 0,1-1 1 0 0,-1 1-1 0 0,1 0 0 0 0,0-1 1 0 0,-1 1-1 0 0,1 0 0 0 0,0-1 1 0 0,-1 1-1 0 0,1 0 0 0 0,0-1 0 0 0,-1 1 1 0 0,1-1-1 0 0,0 1 0 0 0,0-1 1 0 0,0 1-1 0 0,-1-1 0 0 0,1 1 1 0 0,0-1-5 0 0,-4-22 147 0 0,3-12 13 0 0,2 13-95 0 0,0 4-62 0 0,-1-40 0 0 0,0 34 48 0 0,0 22-48 0 0,0 1 0 0 0,0-1 1 0 0,1 0-1 0 0,-1 0 1 0 0,0 0-1 0 0,1 1 0 0 0,0-1 1 0 0,-1 0-1 0 0,1 1 0 0 0,0-1 1 0 0,0 1-1 0 0,0-1 0 0 0,0 0-3 0 0,0 1 3 0 0,0-1-1 0 0,0 1 1 0 0,-1-1-1 0 0,1 1 0 0 0,0-1 1 0 0,0 0-1 0 0,-1 1 0 0 0,1-1 1 0 0,-1 0-1 0 0,0 0 1 0 0,0 1-1 0 0,1-1 0 0 0,-1 0-2 0 0,0 0 0 0 0,0 0 0 0 0,0 1 0 0 0,0-1 0 0 0,1 0 0 0 0,-1 1 0 0 0,1-1-1 0 0,-1 1 1 0 0,1-1 0 0 0,-1 1 0 0 0,1-1 0 0 0,0 1 0 0 0,0-1-1 0 0,0 1 1 0 0,0-1 0 0 0,4-6-12 0 0,0-2-29 0 0,-5 8 37 0 0,2-1 1 0 0,-1 1-1 0 0,0 0 0 0 0,0 0 1 0 0,1 0-1 0 0,-1 0 1 0 0,1 0-1 0 0,-1 0 0 0 0,1 0 4 0 0,77-77-12 0 0,-75 76 2 0 0,-1 0 1 0 0,1 0-1 0 0,0 0 0 0 0,0 1 0 0 0,0-1 0 0 0,2 0 10 0 0,15-9-1 0 0,1 3-4 0 0,1 0-50 0 0,-15 4 45 0 0,-7 4 9 0 0,1 0 0 0 0,-1 0 0 0 0,0 0 0 0 0,1 1 1 0 0,-1-1-1 0 0,1 0 0 0 0,0 1 0 0 0,-1-1 0 0 0,1 1 0 0 0,-1-1 0 0 0,1 1 1 0 0,0 0-1 0 0,-1 0 0 0 0,1 0 1 0 0,9-2-55 0 0,3-5 69 0 0,-1 1-23 0 0,-5 4-68 0 0,1 2-58 0 0,-1 4-86 0 0,-4-3 62 0 0,1 3 71 0 0,-1-2 40 0 0,-1 0-26 0 0,-1-1-39 0 0,1 0-65 0 0,-1 0-34 0 0,0-1-66 0 0,0 1-79 0 0,0-1-88 0 0,-1 0 58 0 0,0 0-57 0 0,-1 0-50 0 0,0 0-43 0 0,1 0-156 0 0,-1 0-43 0 0,0 0-189 0 0,0 0-509 0 0</inkml:trace>
  <inkml:trace contextRef="#ctx0" brushRef="#br0" timeOffset="6552.61">3835 316 5904 0 0,'0'0'132'0'0,"2"0"17"0"0,11 0 53 0 0,3 1-105 0 0,34 0-54 0 0,-30-2 25 0 0,-8 0 54 0 0,-2-2 87 0 0,3-3 80 0 0,-4 1-14 0 0,3 3 67 0 0,-4 2-128 0 0,-1-1-50 0 0,0-2-17 0 0,3 0 11 0 0,6-3 71 0 0,9 3 147 0 0,-14 3-150 0 0,0 0 68 0 0,3-2 89 0 0,0-10 35 0 0,-12 11-370 0 0,-1-1 1 0 0,1 0 0 0 0,0 1-1 0 0,0 0 1 0 0,0-1 0 0 0,0 1 0 0 0,0 0-1 0 0,0 0 1 0 0,0 0 0 0 0,1-1-49 0 0,10-1 207 0 0,-2 1-40 0 0,-3-1 1 0 0,-1-2 39 0 0,1-3 84 0 0,9-3-77 0 0,-12 9-158 0 0,-1 0 0 0 0,0 0 0 0 0,0-1-1 0 0,-1 1 1 0 0,1-1 0 0 0,3-3-56 0 0,16-17 86 0 0,-20 20-85 0 0,4-4 48 0 0,-3 2-34 0 0,1 1-3 0 0,-3 0 74 0 0,-1 0-41 0 0,-2-4 4 0 0,1 8-35 0 0,0-3 78 0 0,0 3-10 0 0,-3-2-12 0 0,0 0 0 0 0,1 0 0 0 0,-1 0 0 0 0,0-1 0 0 0,1 1 0 0 0,-2-3-70 0 0,-2-3 126 0 0,3 5-88 0 0,0 1 78 0 0,-1 1-61 0 0,-5 1-56 0 0,7 1 17 0 0,0-1-12 0 0,0 0 0 0 0,1-1 0 0 0,-1 1 0 0 0,0 0 0 0 0,0-1 0 0 0,1 1 0 0 0,-1-1 0 0 0,0 0 0 0 0,1 1 0 0 0,-1-1 0 0 0,0 0 0 0 0,1 0 0 0 0,-1 0-4 0 0,1 0 0 0 0,-1 0 0 0 0,1 0 0 0 0,-1 0 0 0 0,0 0 1 0 0,1 1-1 0 0,-1-1 0 0 0,0 1 0 0 0,1-1 0 0 0,-1 1 0 0 0,0-1 0 0 0,0 1 0 0 0,1 0 1 0 0,-1 0-1 0 0,-16 0 12 0 0,-54 0-78 0 0,62 3 109 0 0,-4 2-31 0 0,-2 0 13 0 0,4 0 22 0 0,-7 9-20 0 0,11-10-14 0 0,7-3-11 0 0,0-1 0 0 0,0 1-1 0 0,-1-1 1 0 0,1 1 0 0 0,0-1 0 0 0,0 1 0 0 0,0 0-1 0 0,0 0 1 0 0,0 0 0 0 0,0-1 0 0 0,0 1 0 0 0,0 0-1 0 0,1 0 1 0 0,-1 0 0 0 0,0 0 0 0 0,0 1-1 0 0,1-1 1 0 0,-1 0 0 0 0,1 0 0 0 0,-1 0 0 0 0,1 1-1 0 0,-1-1 1 0 0,1 0 0 0 0,0 0 0 0 0,0 1 0 0 0,-1 0-2 0 0,1 0 2 0 0,0 0 1 0 0,0-1-1 0 0,-1 1 1 0 0,1 0-1 0 0,0 0 1 0 0,-1-1-1 0 0,0 1 1 0 0,1 0-1 0 0,-1-1 1 0 0,0 1-1 0 0,0 0 1 0 0,0-1-1 0 0,0 0 1 0 0,0 1-1 0 0,0-1 1 0 0,0 1-1 0 0,-1-1 1 0 0,0 1-3 0 0,1-1 1 0 0,-1 0 1 0 0,1 1 0 0 0,0-1-1 0 0,-1 1 1 0 0,1 0 0 0 0,0-1-1 0 0,0 1 1 0 0,0 0-1 0 0,0 0 1 0 0,0-1 0 0 0,0 1-1 0 0,1 0 1 0 0,-1 0 0 0 0,1 0-1 0 0,-1 0 1 0 0,1 0 0 0 0,0 0-1 0 0,0 2-1 0 0,0 72 124 0 0,0 6 110 0 0,0-78-224 0 0,0 1 0 0 0,1-1 0 0 0,0 1 0 0 0,0-1 0 0 0,0 0 0 0 0,0 1 0 0 0,1-1 0 0 0,0 2-10 0 0,7 13 72 0 0,2 0-40 0 0,-9-10-11 0 0,-2-8-17 0 0,0 0 0 0 0,0 0 0 0 0,1 0 0 0 0,-1 1-1 0 0,0-1 1 0 0,1 0 0 0 0,-1 0 0 0 0,1 0 0 0 0,0 0 0 0 0,-1 0 0 0 0,2 1-4 0 0,-1-1 1 0 0,0 0 0 0 0,0-1 1 0 0,0 1-1 0 0,0-1 1 0 0,0 1-1 0 0,1-1 0 0 0,-1 1 1 0 0,0-1-1 0 0,0 1 1 0 0,1-1-1 0 0,0 0-1 0 0,6 2 1 0 0,-3 0-1 0 0,-1 0 0 0 0,1 0 0 0 0,-1 1 0 0 0,1-1 0 0 0,1 3 0 0 0,13 5 0 0 0,-19-10 0 0 0,10 4 21 0 0,0 0 0 0 0,0-1 0 0 0,0-1 0 0 0,1 0 0 0 0,-1 0 0 0 0,1-1 0 0 0,-1 0 0 0 0,7-1-21 0 0,7 1 58 0 0,-11-1-54 0 0,0 1 1 0 0,-1-1-1 0 0,1-1 0 0 0,-1 0 1 0 0,7-2-5 0 0,-2-4-5 0 0,-2-1 38 0 0,1 0 58 0 0,4 0 70 0 0,-5 0-96 0 0,-9 4-70 0 0,-1-3-92 0 0,-2 2-4 0 0,0 0-44 0 0,10-11-343 0 0,2 0-29 0 0</inkml:trace>
  <inkml:trace contextRef="#ctx0" brushRef="#br0" timeOffset="7039.65">4544 48 7024 0 0,'0'0'157'0'0,"0"0"23"0"0,0 2 12 0 0,-2 5-69 0 0,-3-2-64 0 0,4-5-58 0 0,1 1-1 0 0,-1-1 1 0 0,1 0-1 0 0,-1 0 1 0 0,1 1-1 0 0,0-1 0 0 0,-1 0 1 0 0,1 1-1 0 0,-1-1 1 0 0,1 1-1 0 0,0-1 1 0 0,0 0-1 0 0,-1 1 0 0 0,1-1 1 0 0,0 1-1 0 0,0-1 1 0 0,-1 1-1 0 0,1-1 1 0 0,0 1-1 0 0,0-1 0 0 0,0 1 1 0 0,0-1-1 0 0,0 1 1 0 0,0-1-1 0 0,0 1 1 0 0,0-1-1 0 0,0 1 0 0 0,0-1 1 0 0,0 1-1 0 0,0-1 1 0 0,0 1-1 0 0,0-1 1 0 0,0 1-1 0 0,0-1 0 0 0,1 1 1 0 0,-1-1-1 0 0,0 1 1 0 0,0-1-1 0 0,5 7 3 0 0,2 7-3 0 0,-8-3 89 0 0,-1-8-45 0 0,-1 4 161 0 0,1-1 55 0 0,2-5-228 0 0,0 0 0 0 0,1 0 0 0 0,-1-1 0 0 0,0 1 0 0 0,0 0 0 0 0,0-1 0 0 0,1 1 0 0 0,-1 0 0 0 0,0-1 1 0 0,1 1-1 0 0,-1 0 0 0 0,0-1 0 0 0,1 1 0 0 0,-1-1 0 0 0,1 1 0 0 0,-1 0 0 0 0,1-1 0 0 0,0 1-32 0 0,0 0 261 0 0,0 1-50 0 0,0-1-43 0 0,-1 0-38 0 0,1 1-17 0 0,-1 0-37 0 0,0 0-23 0 0,0 0-16 0 0,0 3 32 0 0,1-2 72 0 0,3 7 93 0 0,1 1-38 0 0,-3-3-23 0 0,0-1 22 0 0,-2 1 64 0 0,2 4 96 0 0,4 0 47 0 0,0 1-45 0 0,-4-2-83 0 0,-2-4-108 0 0,0-5-111 0 0,-1 0-1 0 0,1 0 0 0 0,0 1 1 0 0,0-1-1 0 0,1 0 0 0 0,-1 0 1 0 0,0 0-1 0 0,1 0 0 0 0,0 0 1 0 0,0 1-55 0 0,7 15 319 0 0,-7-15-274 0 0,0 0 0 0 0,0 0 1 0 0,-1 0-1 0 0,1 0 0 0 0,-1 0 0 0 0,1-1 1 0 0,-1 2-46 0 0,0-3 10 0 0,0-1 0 0 0,0 0 0 0 0,0 1 1 0 0,0-1-1 0 0,-1 0 0 0 0,1 1 1 0 0,1-1-1 0 0,-1 0 0 0 0,0 1 1 0 0,0-1-1 0 0,0 0 0 0 0,0 1 1 0 0,0-1-1 0 0,0 0 0 0 0,0 0 0 0 0,0 1 1 0 0,0-1-1 0 0,1 0 0 0 0,-1 1 1 0 0,0-1-1 0 0,0 0 0 0 0,0 0 1 0 0,1 1-1 0 0,-1-1 0 0 0,0 0 1 0 0,0 0-11 0 0,7 9 147 0 0,-6-8-126 0 0,-1 0-1 0 0,1 0 1 0 0,-1 0 0 0 0,0 0-1 0 0,1 0 1 0 0,-1 0 0 0 0,0 0-1 0 0,0 0 1 0 0,0 0 0 0 0,1 0-1 0 0,-1 0 1 0 0,0 0 0 0 0,0 0-1 0 0,-1 0 1 0 0,1 0 0 0 0,0 0-1 0 0,0 0 1 0 0,0 0 0 0 0,-1 0 0 0 0,1 0-21 0 0,-9 11 191 0 0,7-9 31 0 0,2 2-4 0 0,0 16-13 0 0,0-15-45 0 0,0-6-21 0 0,0 0-3 0 0,0 0 0 0 0,0 0 0 0 0,0 0-1 0 0,0 0 1 0 0,0 0-1 0 0,0 0-6 0 0,0 0-1 0 0,0-3 0 0 0,-1-9-22 0 0,0-17 134 0 0,5 7-135 0 0,1 11-93 0 0,2-7 8 0 0,-5-1 28 0 0,-2 14-39 0 0,1 0 0 0 0,0 0 0 0 0,0 0 0 0 0,1 1 0 0 0,-1-1 0 0 0,1 0 0 0 0,0 0 0 0 0,1 1 0 0 0,-1-1 0 0 0,3-3-9 0 0,6-12 3 0 0,1 1-3 0 0,-9 15 2 0 0,0-1 1 0 0,0 1-1 0 0,-1-1 0 0 0,1 0 0 0 0,0-3-2 0 0,0-5 21 0 0,-2 11-17 0 0,-1 0-1 0 0,1-1 0 0 0,-1 1 0 0 0,1 0 1 0 0,0 0-1 0 0,0-1 0 0 0,0 1 0 0 0,0 0 1 0 0,0 0-1 0 0,0 0 0 0 0,1 0 0 0 0,-1 0 1 0 0,1 1-1 0 0,-1-1-3 0 0,11-11 42 0 0,-10 10-33 0 0,1-1 0 0 0,0 1 0 0 0,1 0 0 0 0,-1-1 1 0 0,0 2-1 0 0,1-1 0 0 0,0 0 0 0 0,0 1 0 0 0,0-1 0 0 0,0 1-9 0 0,23-3 13 0 0,-16-1-13 0 0,-10 5 0 0 0,-1 0 0 0 0,1 1 0 0 0,0-1 0 0 0,0 0 0 0 0,0 1 0 0 0,0-1 0 0 0,0 1 0 0 0,0 0 0 0 0,0-1 0 0 0,0 1 0 0 0,0 0 0 0 0,0 0 0 0 0,0-1 0 0 0,0 1 0 0 0,0 0 0 0 0,0 0 0 0 0,0 0 0 0 0,0 0 0 0 0,1 0 0 0 0,-1 1 0 0 0,0-1 0 0 0,0 0 0 0 0,0 0 0 0 0,0 1 0 0 0,10 2-2 0 0,8 3-25 0 0,-4 1-76 0 0,-5-2-36 0 0,-1 0-1 0 0,0 1 0 0 0,8 6 140 0 0,-8-4-42 0 0,0 1 51 0 0,-3-4-9 0 0,0 0 0 0 0,-1 1 0 0 0,0 0 0 0 0,0 0 0 0 0,-1 1 0 0 0,0 0 0 0 0,0-1 0 0 0,2 6 0 0 0,10 25 0 0 0,-11-11 0 0 0,1-13 0 0 0,-5-11 0 0 0,0-1 0 0 0,0 0 0 0 0,0 1 0 0 0,-1-1 0 0 0,1 1 0 0 0,-1-1 0 0 0,1 1 0 0 0,-1-1 0 0 0,1 1 0 0 0,-1 0 0 0 0,0-1 0 0 0,0 1 0 0 0,0-1 0 0 0,0 2 0 0 0,0-1 0 0 0,0 1 0 0 0,1 0 0 0 0,-1-1 0 0 0,1 1 0 0 0,-1-1 0 0 0,1 1 0 0 0,0-1 0 0 0,0 0 0 0 0,0 1 0 0 0,1 1 0 0 0,-1-2 0 0 0,0 0 0 0 0,0 1 0 0 0,0-1 0 0 0,0 1 0 0 0,0-1 0 0 0,0 1 0 0 0,-1-1 0 0 0,0 1 0 0 0,1-1 0 0 0,-1 1 0 0 0,0 1 0 0 0,0 75 0 0 0,0-50-128 0 0,0-26 0 0 0,0-3 48 0 0,0 0-76 0 0,0 0-88 0 0,0 0 71 0 0,0 0-40 0 0,0 0-43 0 0,0 0-41 0 0,0 0-37 0 0,0 0-33 0 0,0 0-240 0 0,0 0-56 0 0,0 0-781 0 0,0 0-617 0 0,0 0-1171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45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381 56 6384 0 0,'-2'-2'184'0'0,"-11"-9"-6"0"0,-1 6-140 0 0,9-6-38 0 0,-11 2 0 0 0,7 5 34 0 0,5 2 28 0 0,1 0 11 0 0,-1 1 97 0 0,0 1 120 0 0,-3 0 224 0 0,2-1-101 0 0,2 1-212 0 0,0-1-104 0 0,1 0-86 0 0,1 1 21 0 0,-14-6 553 0 0,9 8-338 0 0,-3 2-33 0 0,8-4-195 0 0,-1 1 56 0 0,0 0-1 0 0,-1-1 0 0 0,1 1 0 0 0,0-1 1 0 0,-1 0-1 0 0,1 1 0 0 0,0-1 1 0 0,-1 0-1 0 0,-1-1-74 0 0,0 1 153 0 0,-1 3 215 0 0,-15 10-46 0 0,-5 0-78 0 0,25-13-242 0 0,-5 2 41 0 0,5-1-34 0 0,-1-1 0 0 0,0 0 0 0 0,1 0 0 0 0,-1 1 0 0 0,0-1 0 0 0,1 0 0 0 0,-1 1 0 0 0,1-1 0 0 0,-1 1 0 0 0,1-1 0 0 0,-1 1 0 0 0,1-1 0 0 0,-1 1 0 0 0,1-1 0 0 0,-1 1 0 0 0,1-1 0 0 0,0 1 0 0 0,-1 0 0 0 0,1-1 0 0 0,0 1 0 0 0,0-1 0 0 0,-1 1-9 0 0,-1 4 28 0 0,1-3-15 0 0,-1 0 0 0 0,1-1 0 0 0,0 1 0 0 0,-1-1-1 0 0,1 1 1 0 0,-1-1 0 0 0,0 0 0 0 0,1 0 0 0 0,-1 0 0 0 0,0 0 0 0 0,0 0 0 0 0,0 0 0 0 0,-1 0-13 0 0,0 1 20 0 0,0-1 0 0 0,0 1 0 0 0,0 0 0 0 0,0 0 0 0 0,1 0 0 0 0,-2 1-20 0 0,-12 16 82 0 0,0 11-6 0 0,1-3-7 0 0,10-19-47 0 0,-9 14 24 0 0,-1 17-42 0 0,-12 53 70 0 0,25-77-49 0 0,0 1 0 0 0,2 0-1 0 0,-1 0 1 0 0,3 13-25 0 0,-1 5 19 0 0,-1-33-17 0 0,0 1 0 0 0,0 0 0 0 0,0-1 0 0 0,1 1 0 0 0,-1-1 0 0 0,0 1 0 0 0,1-1 0 0 0,0 1 0 0 0,-1-1 0 0 0,1 1 0 0 0,0-1 0 0 0,-1 0 0 0 0,1 1-2 0 0,6 11 27 0 0,-2 13-16 0 0,-4-24-10 0 0,-1 0 0 0 0,1-1 0 0 0,0 1 0 0 0,0-1 1 0 0,0 1-1 0 0,0-1 0 0 0,0 0 0 0 0,0 1 0 0 0,2 0-1 0 0,7 9 108 0 0,6 4 57 0 0,-6-9-120 0 0,-5-5-17 0 0,3 0-23 0 0,0-1 49 0 0,-2 0 15 0 0,2 0 41 0 0,13 0 81 0 0,-21 0-183 0 0,0 0-1 0 0,1 0 1 0 0,-1 0-1 0 0,0 0 1 0 0,1 0 0 0 0,-1 0-1 0 0,0 0 1 0 0,1 0 0 0 0,-1 0-1 0 0,0 0 1 0 0,0 0 0 0 0,1 0-1 0 0,-1 0 1 0 0,0 0 0 0 0,1 0-1 0 0,-1 0 1 0 0,0 0-1 0 0,1-1 1 0 0,-1 1 0 0 0,0 0-1 0 0,0 0 1 0 0,1 0 0 0 0,-1-1-1 0 0,0 1 1 0 0,0 0 0 0 0,1 0-8 0 0,2-5 76 0 0,-1 3-40 0 0,1-1 0 0 0,-1 1 0 0 0,0 0 0 0 0,1 0 0 0 0,0-1 0 0 0,-1 1 0 0 0,1 1 0 0 0,0-1 0 0 0,2-1-36 0 0,19-2 200 0 0,-14-8 0 0 0,14-6-18 0 0,10-25 10 0 0,-31 41-179 0 0,0 0 0 0 0,0-1 0 0 0,-1 1 0 0 0,1-1 0 0 0,-1 1 0 0 0,0-1 0 0 0,0 0 0 0 0,0 0 0 0 0,-1 1 0 0 0,1-1 1 0 0,-1-1-1 0 0,0 1 0 0 0,0-3-13 0 0,5-14 72 0 0,0 8-13 0 0,-5 12-49 0 0,0-1-1 0 0,0 1 0 0 0,0-1 1 0 0,0 1-1 0 0,-1-1 1 0 0,1 0-1 0 0,-1 1 1 0 0,1-1-1 0 0,-1 0 1 0 0,0 1-1 0 0,0-1 1 0 0,0 0-1 0 0,0 1 1 0 0,0-1-10 0 0,0-13 55 0 0,0-10-18 0 0,0 18-36 0 0,0 0 0 0 0,1 0 0 0 0,0 0 0 0 0,0-2-1 0 0,4-7 0 0 0,-3 9 0 0 0,0 0 0 0 0,-1 0 0 0 0,0 1 0 0 0,0-1 0 0 0,0-3 0 0 0,-1-56 0 0 0,0 64 0 0 0,1 1 0 0 0,-1-1 0 0 0,0 0 0 0 0,1 0 0 0 0,-1 1 0 0 0,1-1 0 0 0,-1 0 0 0 0,1 1 0 0 0,0-1 0 0 0,0 0 0 0 0,4-10 0 0 0,-10 2 0 0 0,5 10 0 0 0,-1-1 0 0 0,1 1 0 0 0,0-1 0 0 0,-1 0 0 0 0,1 1 0 0 0,-1-1 0 0 0,1 1 0 0 0,0-1 0 0 0,-1 0 0 0 0,1 1 0 0 0,0-1 0 0 0,0 0 0 0 0,0 0 0 0 0,-1 1 0 0 0,1-1 0 0 0,0 0 0 0 0,0 1 0 0 0,0-1 0 0 0,0 0 0 0 0,0 0 0 0 0,0 1 0 0 0,0-1 0 0 0,1 0 0 0 0,-1 1 0 0 0,0-1 0 0 0,0 0 0 0 0,0 1 0 0 0,1-1 0 0 0,6-3-2 0 0,-7 4 2 0 0,0 0 0 0 0,1 0 0 0 0,-1 0 1 0 0,0 0-1 0 0,0 0 0 0 0,0 0 0 0 0,0 0 0 0 0,0 0 0 0 0,1 0 0 0 0,-1 0 0 0 0,0 0 0 0 0,0 0 0 0 0,0 0 1 0 0,0 0-1 0 0,1 0 0 0 0,-1 0 0 0 0,0 0 0 0 0,0 0 0 0 0,0 0 0 0 0,0 0 0 0 0,0-1 0 0 0,0 1 1 0 0,0 0-1 0 0,1 0 0 0 0,-1 0 0 0 0,0 0 0 0 0,0 0 0 0 0,0 0 0 0 0,0-1 0 0 0,0 1 0 0 0,0 0 0 0 0,0 0 1 0 0,0 0-1 0 0,0 0 0 0 0,0 0 0 0 0,0-1 0 0 0,0 1 0 0 0,0 0 0 0 0,0 0 0 0 0,-11-14-56 0 0,10 9 48 0 0,0 2 8 0 0,0 5-51 0 0,1 4-63 0 0,-2-1 71 0 0,-9 8 33 0 0,10-9 10 0 0,0 0 0 0 0,0 0 0 0 0,0 0 0 0 0,1 0 0 0 0,-1 0 0 0 0,1 0 0 0 0,0 0 0 0 0,0 0 0 0 0,1 0 0 0 0,-1 2 0 0 0,1 14-16 0 0,-1 1-44 0 0,-1 34-131 0 0,3-38 163 0 0,0-5 45 0 0,4 4 14 0 0,-5-13-26 0 0,0 0-1 0 0,1 0 1 0 0,-1 1 0 0 0,-1-1-1 0 0,1 0 1 0 0,0 1 0 0 0,-1-1-1 0 0,0 2-4 0 0,0 14 67 0 0,0 7 25 0 0,0-5 23 0 0,0-19-104 0 0,0-1 0 0 0,1 1 0 0 0,-1 0 0 0 0,0-1 0 0 0,1 1 0 0 0,-1 0 0 0 0,1-1 0 0 0,-1 1 1 0 0,1-1-1 0 0,0 1 0 0 0,0-1 0 0 0,-1 1 0 0 0,1-1 0 0 0,0 1-11 0 0,4 6 35 0 0,0 2-19 0 0,18 32-13 0 0,-14-30 32 0 0,2 0 53 0 0,-9-9 53 0 0,1-1 10 0 0,3 5-75 0 0,3 1-70 0 0,-3-1-55 0 0,-1-3-52 0 0,-2-1-169 0 0,-3-3 199 0 0,0 0-5 0 0,0 0-20 0 0,0 0-41 0 0,1 0-14 0 0,-1 0-40 0 0,1 0-47 0 0,-1 0-52 0 0,1 0-56 0 0,0 0-52 0 0,0 0-47 0 0,1 0-39 0 0,-1 0-143 0 0,1 0-40 0 0,0 0-172 0 0,2 0-463 0 0</inkml:trace>
  <inkml:trace contextRef="#ctx0" brushRef="#br0" timeOffset="586.4">634 467 5792 0 0,'0'0'166'0'0,"0"0"-38"0"0,0 0 2 0 0,0 0 54 0 0,0 0 165 0 0,0 0 303 0 0,0 2 20 0 0,2 6-201 0 0,3-3-73 0 0,0-1-83 0 0,-5-4-287 0 0,1 1 1 0 0,-1 0 0 0 0,0-1 0 0 0,1 1-1 0 0,-1 0 1 0 0,0-1 0 0 0,1 1 0 0 0,-1 0-1 0 0,0 0 1 0 0,0-1 0 0 0,0 1-1 0 0,0 0 1 0 0,1 0 0 0 0,-1 0 0 0 0,0 0-29 0 0,0 28 870 0 0,-1-29-864 0 0,1 0 1 0 0,0 0-1 0 0,0 0 0 0 0,0 0 0 0 0,0 0 0 0 0,0 1 0 0 0,0-1 1 0 0,0 0-1 0 0,0 0 0 0 0,0 0 0 0 0,0 0 0 0 0,0 0 0 0 0,0 0 0 0 0,0 0 1 0 0,0 0-1 0 0,0 0 0 0 0,0 0 0 0 0,0 1 0 0 0,0-1 0 0 0,0 0 1 0 0,0 0-1 0 0,1 0 0 0 0,-1 0 0 0 0,0 0 0 0 0,0 0 0 0 0,0 0 0 0 0,0 0 1 0 0,0 0-1 0 0,0 0 0 0 0,0 0 0 0 0,0 0 0 0 0,0 1 0 0 0,0-1 1 0 0,0 0-1 0 0,0 0 0 0 0,0 0 0 0 0,0 0 0 0 0,1 0 0 0 0,-1 0 0 0 0,0 0 1 0 0,0 0-1 0 0,0 0 0 0 0,0 0 0 0 0,0 0 0 0 0,0 0 0 0 0,0 0 0 0 0,0 0 1 0 0,0 0-1 0 0,0 0 0 0 0,0 0 0 0 0,1 0 0 0 0,-1 0 0 0 0,0 0 1 0 0,0 0-1 0 0,0 0 0 0 0,0 0 0 0 0,0 0-6 0 0,8 2 228 0 0,-4 4-75 0 0,-3 10 65 0 0,-1-14-182 0 0,0 3 272 0 0,0-2-18 0 0,0-3-287 0 0,0 7 114 0 0,0-1 37 0 0,2 13 411 0 0,0-8-245 0 0,1-5-154 0 0,0-2-73 0 0,0 1-53 0 0,-1-3 135 0 0,-1 0-46 0 0,0 2 18 0 0,-2 3-25 0 0,1-7-78 0 0,0 3 233 0 0,0-3-11 0 0,0 0-2 0 0,0 0-6 0 0,0 0-22 0 0,0 0-10 0 0,0 0-2 0 0,0 0 1 0 0,0 0 5 0 0,0-7 19 0 0,1 1-39 0 0,0-1-39 0 0,0 1-36 0 0,3-4 38 0 0,2 1-119 0 0,-3 6 64 0 0,-2 0-53 0 0,-2-6-21 0 0,1 6-11 0 0,0-4 7 0 0,-1 5-35 0 0,1 0-1 0 0,0-1 1 0 0,0 1 0 0 0,0 0 0 0 0,1 0 0 0 0,-1 0 0 0 0,0 0 0 0 0,1 0 0 0 0,-1-1-1 0 0,1 0-4 0 0,11-27 87 0 0,-11 17-61 0 0,-2 12-25 0 0,1-1 0 0 0,0 1-1 0 0,0 0 1 0 0,0 0 0 0 0,0 0-1 0 0,0 0 1 0 0,0 0 0 0 0,0 0 0 0 0,1-1-1 0 0,-1 1 1 0 0,0 0 0 0 0,1 0-1 0 0,-1 0 1 0 0,1 0 0 0 0,-1 0-1 0 0,1-1 0 0 0,12-13 0 0 0,-10 12 0 0 0,-1 0 0 0 0,0 0 0 0 0,0 0 0 0 0,-1 0 0 0 0,1 0 0 0 0,0-1 0 0 0,-1 2 0 0 0,-1 0 0 0 0,1 1 0 0 0,0-1 0 0 0,0 0 0 0 0,1 0 0 0 0,-1 1 0 0 0,0-1 0 0 0,0 0 0 0 0,1 1 0 0 0,-1-1 0 0 0,1 1 0 0 0,-1 0 0 0 0,2-1 0 0 0,10-3 0 0 0,-8-2 0 0 0,-5 7 0 0 0,0-1 0 0 0,0 1 0 0 0,0-1 0 0 0,1 1 0 0 0,-1-1 0 0 0,0 1 0 0 0,1 0 0 0 0,-1-1 0 0 0,0 1 0 0 0,1 0 0 0 0,-1-1 0 0 0,1 1 0 0 0,-1 0 0 0 0,0-1 0 0 0,1 1 0 0 0,-1 0 0 0 0,1 0 0 0 0,-1 0 0 0 0,1-1 0 0 0,-1 1 0 0 0,1 0 0 0 0,-1 0 0 0 0,1 0 0 0 0,-1 0 0 0 0,1 0 0 0 0,-1 0 0 0 0,1 0 0 0 0,-1 0 0 0 0,1 0 0 0 0,-1 0 0 0 0,1 0 0 0 0,-1 0 0 0 0,27 0-6 0 0,10 0-72 0 0,-36 0 74 0 0,1 0-1 0 0,-1 1 1 0 0,1-1-1 0 0,-1 0 0 0 0,0 0 1 0 0,1 1-1 0 0,-1-1 1 0 0,1 1-1 0 0,-1-1 0 0 0,1 1 1 0 0,-1 0 4 0 0,13 10-10 0 0,9 11 10 0 0,-22-21 0 0 0,-1-1 0 0 0,1 1 0 0 0,0-1 0 0 0,0 1 0 0 0,-1 0 0 0 0,1-1 0 0 0,-1 1 1 0 0,1 0-1 0 0,-1 0 0 0 0,1-1 0 0 0,-1 1 0 0 0,1 0 0 0 0,-1 0 0 0 0,1 1 0 0 0,12 27-17 0 0,-10-17-33 0 0,-2-3 24 0 0,11 18 22 0 0,-12-25 4 0 0,1 0 0 0 0,0 0 0 0 0,-1 0 0 0 0,0 0 0 0 0,1 0 0 0 0,-1 0 0 0 0,0 1 0 0 0,0-1 0 0 0,0 0 0 0 0,-1 1 0 0 0,1 4 0 0 0,3 9 0 0 0,7 0 0 0 0,-7-3 22 0 0,-3-10 79 0 0,0-3-1 0 0,0 0-47 0 0,0 0-76 0 0,0 0-54 0 0,0 0-92 0 0,0 0 69 0 0,0 0-71 0 0,0 0-87 0 0,0 0 77 0 0,0 0-41 0 0,0 0-43 0 0,0 0-41 0 0,0 0-39 0 0,0 0-33 0 0,0 0-246 0 0,0 0-56 0 0,0 2-803 0 0,0 2-632 0 0,0 5-1203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55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6880 0 0,'0'0'157'0'0,"0"0"23"0"0,0 0 11 0 0,0 0-62 0 0,0 0-1 0 0,0 0 55 0 0,0 0 167 0 0,0 0 309 0 0,3 0 21 0 0,7 0-17 0 0,-7 0-99 0 0,-1 0-42 0 0,2 0-343 0 0,-2 0-103 0 0,-1 0 0 0 0,1 0 0 0 0,0 0 0 0 0,0 0 0 0 0,0 0 0 0 0,0 0 0 0 0,-1-1 0 0 0,1 1 0 0 0,0 0 0 0 0,0-1 0 0 0,1 0-76 0 0,1-6 301 0 0,-4 7-283 0 0,1-1 1 0 0,-1 1-1 0 0,0 0 0 0 0,0-1 0 0 0,1 1 0 0 0,-1-1 0 0 0,0 1 1 0 0,1 0-1 0 0,-1-1 0 0 0,0 1 0 0 0,1 0 0 0 0,-1-1 0 0 0,1 1 1 0 0,-1 0-1 0 0,0 0 0 0 0,1-1 0 0 0,-1 1 0 0 0,1 0 0 0 0,-1 0 1 0 0,1 0-1 0 0,-1 0 0 0 0,1-1 0 0 0,-1 1 0 0 0,1 0 0 0 0,-1 0 1 0 0,1 0-1 0 0,-1 0 0 0 0,1 0 0 0 0,-1 0 0 0 0,1 0 0 0 0,-1 1 1 0 0,1-1-19 0 0,12 0 341 0 0,-2 0-38 0 0,0 0-44 0 0,0 0-51 0 0,1 0-55 0 0,2 0-62 0 0,2 0-67 0 0,4 0-73 0 0,-17 0-24 0 0,-3 0-42 0 0,0 0 42 0 0,0 0-62 0 0,1 0-72 0 0,-1 0 61 0 0,1 0-33 0 0,0 0-35 0 0,0 0-35 0 0,1 0-338 0 0,0 0 80 0 0,1 0-47 0 0,1 0-652 0 0,3 0-515 0 0,2 0-979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56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7744 0 0,'0'0'174'0'0,"0"0"29"0"0,0 0 12 0 0,0 0-73 0 0,0 0-11 0 0,0 0 49 0 0,0 0 155 0 0,0 0 286 0 0,2 0 19 0 0,2 0-415 0 0,8 0 281 0 0,-1 2-52 0 0,-7 5-115 0 0,-4-7-317 0 0,1 1-1 0 0,-1-1 1 0 0,0 1 0 0 0,0-1-1 0 0,1 1 1 0 0,-1-1-1 0 0,0 0 1 0 0,1 1-1 0 0,-1-1 1 0 0,0 0 0 0 0,1 1-1 0 0,-1-1 1 0 0,1 0-1 0 0,-1 0 1 0 0,0 1-1 0 0,1-1 1 0 0,-1 0 0 0 0,1 0-1 0 0,-1 1 1 0 0,1-1-1 0 0,-1 0 1 0 0,1 0-1 0 0,-1 0 1 0 0,1 0 0 0 0,-1 0-1 0 0,1 0 1 0 0,-1 0-1 0 0,1 0 1 0 0,-1 0-1 0 0,1 0 1 0 0,-1 0 0 0 0,1 0-22 0 0,6 0 234 0 0,6 0 116 0 0,-1-3-60 0 0,2-4-25 0 0,7 2 28 0 0,-10 4-141 0 0,6 1 109 0 0,-1-2-100 0 0,-2-4-59 0 0,3 0-26 0 0,1 4 44 0 0,-2 2-43 0 0,-4 1-83 0 0,0-1-35 0 0,-5 0-11 0 0,1-1 0 0 0,-1 1-1 0 0,0-1 1 0 0,1-1 52 0 0,-1 0-53 0 0,-3 1-15 0 0,0-1-24 0 0,0 1-46 0 0,-2 0 1 0 0,1 0-35 0 0,-1 0-41 0 0,1 0-43 0 0,-1 0-73 0 0,0 1-50 0 0,0-1-45 0 0,0 1-40 0 0,0 0-137 0 0,0-1-39 0 0,1 1-165 0 0,0 0-445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57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503 32 7424 0 0,'0'0'166'0'0,"0"0"29"0"0,-2-3 12 0 0,-11-7-34 0 0,4 7-133 0 0,-14 3-55 0 0,15 1 35 0 0,0-1 46 0 0,0-1 64 0 0,1-1 85 0 0,-2-3-4 0 0,-1-1 95 0 0,-3 3 84 0 0,-1 3-34 0 0,0 0-45 0 0,1 0-39 0 0,-1 0-37 0 0,-14 0 145 0 0,1 0-96 0 0,25 0-268 0 0,0 0-1 0 0,1 1 0 0 0,-1-1 0 0 0,0 0 1 0 0,1 1-1 0 0,-1-1 0 0 0,1 1 0 0 0,-1-1 1 0 0,1 1-1 0 0,-1 0 0 0 0,1-1 1 0 0,-1 1-1 0 0,0 1-15 0 0,0-1 12 0 0,1 0-1 0 0,-1 0 1 0 0,0 0 0 0 0,0 0-1 0 0,1-1 1 0 0,-1 1 0 0 0,0-1-1 0 0,0 1 1 0 0,0-1 0 0 0,0 1 0 0 0,0-1-1 0 0,0 0 1 0 0,-1 0-12 0 0,-21 0 67 0 0,13 3-3 0 0,-31 13 0 0 0,36-13-63 0 0,2-2 0 0 0,0 1 1 0 0,1-1-1 0 0,-1 1 1 0 0,1 0-1 0 0,0 0 1 0 0,-1 1-1 0 0,1-1 1 0 0,0 1-1 0 0,1-1 1 0 0,-3 3-2 0 0,0 6 48 0 0,4-9-38 0 0,0 0 1 0 0,0 1 0 0 0,0-1-1 0 0,-1 0 1 0 0,1 0 0 0 0,-1 0-1 0 0,1 0 1 0 0,-1 0 0 0 0,0 0-11 0 0,-11 10 53 0 0,-8 9 14 0 0,11-7-59 0 0,5-3-8 0 0,4-9 0 0 0,0 0 0 0 0,0 1 0 0 0,-1-1 0 0 0,1 0 0 0 0,0 0 0 0 0,-1 0 0 0 0,1 0 0 0 0,-1 0 0 0 0,0 0 0 0 0,0 0 0 0 0,0 0 0 0 0,1 1 0 0 0,-1-1 0 0 0,1 1 0 0 0,-1-1 0 0 0,1 1 0 0 0,0 0 0 0 0,0-1 0 0 0,0 1 0 0 0,0 0 0 0 0,1 0 0 0 0,-1 0 0 0 0,1 0 0 0 0,0 0 0 0 0,-1-1 0 0 0,1 1 0 0 0,1 0 0 0 0,-1 0 0 0 0,0 1 0 0 0,0 4 0 0 0,0-3 0 0 0,-1 0 0 0 0,1 0 0 0 0,-1-1 0 0 0,-1 1 0 0 0,1 0 0 0 0,-1 1 0 0 0,0-3 0 0 0,1-1 0 0 0,0 1 0 0 0,0 0 0 0 0,1 0 0 0 0,-1 0 0 0 0,1-1 0 0 0,-1 1 0 0 0,1 0 0 0 0,0 0 0 0 0,0 0 0 0 0,0 0 0 0 0,1 0 0 0 0,-1 1 0 0 0,6 9 0 0 0,-5-12 0 0 0,0 1 0 0 0,0-1 0 0 0,0 1 0 0 0,-1-1 0 0 0,1 1 0 0 0,0-1 0 0 0,-1 1 0 0 0,0 0 0 0 0,1-1 0 0 0,-1 1 0 0 0,0 0 0 0 0,0-1 0 0 0,0 1 0 0 0,0 0 0 0 0,0 4-7 0 0,1 17 36 0 0,-1-21-20 0 0,1 0-1 0 0,-1 0 1 0 0,1 1 0 0 0,-1-1-1 0 0,1 0 1 0 0,0 0 0 0 0,0 0-1 0 0,0 0 1 0 0,0 0 0 0 0,0 0 0 0 0,1 0-1 0 0,-1 0 1 0 0,0 0 0 0 0,2 1-9 0 0,10 12 72 0 0,-10-10-54 0 0,1 2 53 0 0,3-3 35 0 0,-2-1-57 0 0,5 3 66 0 0,-1 0-37 0 0,-6-3-50 0 0,0-1 0 0 0,0 0 0 0 0,0-1 0 0 0,0 1 0 0 0,0 0 0 0 0,2-1-28 0 0,4 2 89 0 0,3-2 37 0 0,-2-1 3 0 0,-1 0-40 0 0,12 0 90 0 0,-9 0-63 0 0,2 0 31 0 0,7-3 29 0 0,-9 0-75 0 0,0 0 0 0 0,-1-1 0 0 0,5-3-101 0 0,2 0 130 0 0,2-1 45 0 0,5-2-28 0 0,15-10-2 0 0,-13 6-71 0 0,-18 9-39 0 0,0-1 0 0 0,0 0 0 0 0,-1-1 0 0 0,5-3-35 0 0,28-29 96 0 0,-38 36-90 0 0,1-1 3 0 0,-1 1 1 0 0,0-1-1 0 0,1 0 1 0 0,-1 0 0 0 0,-1 0-1 0 0,1 0 1 0 0,-1-1-1 0 0,1 1 1 0 0,-1-1 0 0 0,1-2-10 0 0,-1 0 4 0 0,2-1 0 0 0,-1 1 0 0 0,1 0 0 0 0,2-3-4 0 0,6-14 10 0 0,-2 2 38 0 0,-9 20-47 0 0,0 0 1 0 0,0 0 0 0 0,0 0-1 0 0,0 0 1 0 0,0 0 0 0 0,0-1-1 0 0,-1 1 1 0 0,1 0-1 0 0,-1 0 1 0 0,0-1 0 0 0,1-1-2 0 0,-1 2 4 0 0,0 1 1 0 0,0-1-1 0 0,0 0 1 0 0,1 0-1 0 0,-1 0 1 0 0,1 1-1 0 0,-1-1 1 0 0,1 0 0 0 0,0 1-1 0 0,-1-1 1 0 0,1 1-1 0 0,0-1 1 0 0,0 0-5 0 0,6-10 35 0 0,-6 1 25 0 0,-1 5-29 0 0,0 5-23 0 0,0-4 26 0 0,0-2 27 0 0,0-6 41 0 0,0 0-78 0 0,0 10 7 0 0,0 3-86 0 0,0 0-45 0 0,0 0-10 0 0,0 0 38 0 0,0 0 158 0 0,0 0 34 0 0,-2 3-25 0 0,-9 10-76 0 0,9 3-19 0 0,2 79 0 0 0,0-92-1 0 0,0 0 1 0 0,0 0 0 0 0,1 1 0 0 0,0-1 0 0 0,-1 0 0 0 0,1 0-1 0 0,0 0 1 0 0,1 0 0 0 0,-1 0 0 0 0,5 13-12 0 0,-4 3-26 0 0,-2 1 107 0 0,0-15-13 0 0,0 1 0 0 0,0-1 0 0 0,0 1 0 0 0,1-1 0 0 0,1 5-56 0 0,11 17 340 0 0,-4-12-157 0 0,-5-4-110 0 0,1 15 65 0 0,-3-21-98 0 0,0 0 0 0 0,0 0 0 0 0,0 0-1 0 0,1 0 1 0 0,0-1 0 0 0,-1 1 0 0 0,2-1-1 0 0,-1 1 1 0 0,0-1 0 0 0,3 2-40 0 0,5 7 26 0 0,-6 0 38 0 0,5-8-37 0 0,-4 8 16 0 0,-1-5-38 0 0,3 0-36 0 0,6 7-249 0 0,-11-12 181 0 0,0 0-38 0 0,0-1-73 0 0,-1 1-75 0 0,0-1-90 0 0,0-1-106 0 0,-2 0 98 0 0,1-1-56 0 0,-1 1-52 0 0,1-1-44 0 0,-1 0-157 0 0,0 1-45 0 0,0-1-189 0 0,0 0-511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00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6648 0 0,'0'0'149'0'0,"0"0"23"0"0,0 0 12 0 0,0 0-57 0 0,0 0-2 0 0,0 0 52 0 0,0 0 158 0 0,0 0 293 0 0,0 0 20 0 0,0 0-266 0 0,0 0-157 0 0,0 0-41 0 0,2 0 38 0 0,10-3 77 0 0,3-7 20 0 0,-14 8-172 0 0,1 1-33 0 0,1 0 33 0 0,1 1-72 0 0,1 0-33 0 0,-2 1 50 0 0,8-3 129 0 0,1-3 33 0 0,1-2 13 0 0,1 5-36 0 0,-11 2-188 0 0,0 0-1 0 0,0 0 0 0 0,0-1 1 0 0,0 1-1 0 0,1-1 0 0 0,-1 0 0 0 0,2-1-42 0 0,13-6 242 0 0,-4 4-25 0 0,0 4-80 0 0,2-1-1 0 0,0-5-28 0 0,-13 5-90 0 0,0-1 0 0 0,1 1 0 0 0,-1 0 0 0 0,0 0 0 0 0,1 1 0 0 0,-1-1 0 0 0,1 1 0 0 0,1 0-18 0 0,22 0 156 0 0,33 0-47 0 0,-32 0 1 0 0,-24-1-103 0 0,-4 1-7 0 0,1 0 0 0 0,-1 0 0 0 0,0 0 0 0 0,0 0 0 0 0,0 0 0 0 0,1 0 0 0 0,-1 0 0 0 0,0 0 1 0 0,0 0-1 0 0,1 0 0 0 0,-1 0 0 0 0,0 0 0 0 0,0 0 0 0 0,0 0 0 0 0,1 0 0 0 0,-1 0 0 0 0,0 0 1 0 0,0 0-1 0 0,0 0 0 0 0,1 0 0 0 0,-1 0 0 0 0,0 1 0 0 0,0-1 0 0 0,0 0 0 0 0,1 0 1 0 0,-1 0-1 0 0,0 0 0 0 0,0 0 0 0 0,0 1 0 0 0,0-1 0 0 0,1 0 0 0 0,-1 0 0 0 0,0 0 0 0 0,0 0 1 0 0,0 1-1 0 0,0-1 0 0 0,0 0 0 0 0,0 0 0 0 0,2 29 0 0 0,-3 10 1 0 0,-5-25 30 0 0,0-4-3 0 0,5-7-23 0 0,1-1 0 0 0,-1 0 0 0 0,1 1 1 0 0,-1-1-1 0 0,1 1 0 0 0,0-1 0 0 0,0 1 1 0 0,0-1-1 0 0,0 0 0 0 0,0 1 0 0 0,0-1 1 0 0,1 1-6 0 0,-1-1 3 0 0,0 1 1 0 0,1-1 0 0 0,-1 1 0 0 0,0-1-1 0 0,0 1 1 0 0,0-1 0 0 0,-1 0 0 0 0,1 1-1 0 0,-1-1 1 0 0,1 1 0 0 0,-1-1 0 0 0,0 0-4 0 0,-13 27 59 0 0,-3 5 42 0 0,-10-2 16 0 0,25-27-111 0 0,2-4-6 0 0,-1-1 0 0 0,1 1 0 0 0,0 0 1 0 0,0-1-1 0 0,-1 1 0 0 0,1-1 0 0 0,-1 1 0 0 0,1 0 1 0 0,0-1-1 0 0,-1 1 0 0 0,1-1 0 0 0,-1 1 0 0 0,1-1 0 0 0,-1 0 1 0 0,0 1-1 0 0,1-1 0 0 0,-1 1 0 0 0,1-1 0 0 0,-1 0 1 0 0,0 0-1 0 0,1 1 0 0 0,-1-1 0 0 0,-4 2 1 0 0,4-1-1 0 0,0 0 0 0 0,0-1 0 0 0,0 1 0 0 0,0 0 0 0 0,0 0 0 0 0,0-1 0 0 0,0 1 0 0 0,1 0 0 0 0,-1 0 0 0 0,0 0 0 0 0,1 0 0 0 0,-1 0 0 0 0,0 0 0 0 0,1 0 0 0 0,-1 0 0 0 0,1 0 0 0 0,0 1 0 0 0,-1-1 0 0 0,-4 10 0 0 0,-8 5 12 0 0,0 0 36 0 0,10-3-26 0 0,4-13-21 0 0,-1 0 0 0 0,0 0-1 0 0,0 0 1 0 0,0 0 0 0 0,0 1 0 0 0,0-1-1 0 0,0 0 1 0 0,0 0 0 0 0,0 0 0 0 0,0 0-1 0 0,0 0 1 0 0,0 0 0 0 0,0 0 0 0 0,0 0-1 0 0,0 0 1 0 0,0 0 0 0 0,0 1 0 0 0,0-1-1 0 0,0 0 1 0 0,0 0 0 0 0,0 0 0 0 0,-1 0-1 0 0,1 0 1 0 0,0 0 0 0 0,0 0 0 0 0,0 0-1 0 0,0 0 1 0 0,0 0 0 0 0,0 0 0 0 0,0 0-1 0 0,0 1 1 0 0,0-1 0 0 0,0 0 0 0 0,0 0-1 0 0,0 0 1 0 0,0 0 0 0 0,0 0 0 0 0,-1 0-1 0 0,1 0 1 0 0,0 0 0 0 0,0 0 0 0 0,0 0-1 0 0,0 0 1 0 0,0 0 0 0 0,0 0 0 0 0,0 0-1 0 0,0 0 1 0 0,0 0 0 0 0,0 0 0 0 0,-1 0-1 0 0,1 0 1 0 0,0 0 0 0 0,0 0 0 0 0,0 0-1 0 0,0 0 1 0 0,0 0 0 0 0,0 0-1 0 0,-11 0 21 0 0,11 0-20 0 0,0 0 0 0 0,0 0-1 0 0,0 0 1 0 0,0 0 0 0 0,0 0 0 0 0,0-1-1 0 0,0 1 1 0 0,0 0 0 0 0,0 0 0 0 0,-1 0-1 0 0,1 0 1 0 0,0 0 0 0 0,0 0 0 0 0,0 0-1 0 0,0 0 1 0 0,0 1 0 0 0,0-1 0 0 0,0 0-1 0 0,0 0 1 0 0,0 0 0 0 0,0 0 0 0 0,-1 0-1 0 0,1 0 1 0 0,0 0 0 0 0,0 0 0 0 0,0 0-1 0 0,0 0 1 0 0,0 0 0 0 0,0 0 0 0 0,0 0-1 0 0,0 0 1 0 0,0 0 0 0 0,0 0 0 0 0,0 0-1 0 0,0 0 1 0 0,0 1 0 0 0,0-1 0 0 0,0 0-1 0 0,0 0 1 0 0,0 0 0 0 0,0 0 0 0 0,0 0-1 0 0,-1 0 1 0 0,1 0 0 0 0,0 0 0 0 0,0 0-1 0 0,0 0 1 0 0,0 1 0 0 0,0-1 0 0 0,0 0-1 0 0,1 0 1 0 0,-1 0 0 0 0,0 0 0 0 0,0 0-1 0 0,0 0 1 0 0,0 0 0 0 0,0 0-1 0 0,0 11 21 0 0,0-11-20 0 0,0 0 0 0 0,0 0-1 0 0,0 0 1 0 0,0 0 0 0 0,0 0 0 0 0,0 0-1 0 0,-1 0 1 0 0,1 1 0 0 0,0-1 0 0 0,0 0-1 0 0,0 0 1 0 0,0 0 0 0 0,0 0 0 0 0,0 0-1 0 0,1 0 1 0 0,-1 0 0 0 0,0 0 0 0 0,0 0-1 0 0,0 0 1 0 0,0 1 0 0 0,0-1 0 0 0,0 0-1 0 0,0 0 1 0 0,0 0 0 0 0,0 0 0 0 0,0 0-1 0 0,0 0 1 0 0,0 0 0 0 0,0 0 0 0 0,0 0-1 0 0,0 0 1 0 0,0 0 0 0 0,0 0 0 0 0,0 0-1 0 0,0 0 1 0 0,1 1 0 0 0,-1-1 0 0 0,0 0-1 0 0,0 0 1 0 0,0 0 0 0 0,0 0 0 0 0,0 0-1 0 0,0 0 1 0 0,0 0 0 0 0,0 0 0 0 0,0 0-1 0 0,0 0 1 0 0,1 0 0 0 0,-1 0 0 0 0,0 0-1 0 0,0 0 1 0 0,0 0 0 0 0,0 0 0 0 0,0 0-1 0 0,0 0 1 0 0,0 0 0 0 0,0-1-1 0 0,1 1 0 0 0,0 0 1 0 0,-1 1-1 0 0,1-1 1 0 0,-1 0-1 0 0,1 0 1 0 0,-1 0-1 0 0,1 0 1 0 0,-1 0-1 0 0,1 0 1 0 0,0 1-1 0 0,-1-1 1 0 0,1 0-1 0 0,-1 1 1 0 0,1-1-1 0 0,-1 0 1 0 0,1 1-1 0 0,-1-1 1 0 0,0 0-1 0 0,1 1 1 0 0,-1-1-1 0 0,1 1 1 0 0,-1-1-1 0 0,0 1 1 0 0,1 0-2 0 0,-1-1 1 0 0,1 1 0 0 0,-1 0 0 0 0,0-1 0 0 0,1 1 0 0 0,-1-1 0 0 0,1 1 0 0 0,0-1 0 0 0,-1 1 0 0 0,1-1 0 0 0,-1 1 0 0 0,1-1 0 0 0,0 0 0 0 0,-1 1 0 0 0,1-1 0 0 0,0 0 0 0 0,-1 0 0 0 0,1 1 0 0 0,0-1 0 0 0,0 0 0 0 0,-1 0 0 0 0,1 0 0 0 0,0 0 0 0 0,0 0 0 0 0,-1 0 0 0 0,1 0 0 0 0,0 0 0 0 0,0 0 0 0 0,-1 0 0 0 0,1 0 0 0 0,0 0 0 0 0,-1 0 0 0 0,1 0 0 0 0,0 0 0 0 0,-1 1 0 0 0,1-1 0 0 0,0 0 0 0 0,-1 0 0 0 0,1 1 0 0 0,0-1 0 0 0,-1 0 0 0 0,1 1 0 0 0,-1-1 0 0 0,1 0 0 0 0,-1 1 0 0 0,1-1 0 0 0,-1 1 0 0 0,1-1 0 0 0,-1 1 0 0 0,1-1 0 0 0,-1 1 0 0 0,1-1 0 0 0,-1 1 0 0 0,0 0 0 0 0,1-1 0 0 0,-1 1 0 0 0,1-1 0 0 0,-1 1 0 0 0,1-1 0 0 0,-1 1 0 0 0,1-1 0 0 0,-1 1 0 0 0,1-1 0 0 0,-1 1 0 0 0,1-1 0 0 0,-1 0 0 0 0,1 1 0 0 0,0-1 0 0 0,-1 0 0 0 0,1 0 0 0 0,0 1 0 0 0,-1-1 0 0 0,1 0 0 0 0,0 0 0 0 0,-1 0 0 0 0,1 0 0 0 0,0 0 0 0 0,-1 0 0 0 0,1 0 0 0 0,0 0 0 0 0,6 0-1 0 0,-5 0 7 0 0,0-1-1 0 0,0 1 0 0 0,1 0 1 0 0,-1 1-1 0 0,0-1 1 0 0,0 0-1 0 0,0 0 0 0 0,0 1 1 0 0,0 0-1 0 0,1 0-5 0 0,5 4 9 0 0,-6-4-9 0 0,-1-1 0 0 0,0 1 0 0 0,1 0 0 0 0,-1 0 0 0 0,1 0 1 0 0,0-1-1 0 0,-1 1 0 0 0,1-1 0 0 0,-1 1 0 0 0,1-1 0 0 0,0 0 0 0 0,-1 1 0 0 0,1-1 0 0 0,0 0 1 0 0,1 0-1 0 0,5-1 0 0 0,-5 1 0 0 0,0-1 0 0 0,0 1 0 0 0,0 0 0 0 0,0 0 0 0 0,0 0 0 0 0,0 1 0 0 0,0-1 0 0 0,0 1 0 0 0,0-1 0 0 0,0 1 0 0 0,0 0 0 0 0,16 10 0 0 0,7-6 0 0 0,27 21 0 0 0,-30-20 0 0 0,-12 7 0 0 0,-2-5 0 0 0,-7-7 0 0 0,0 1 0 0 0,0-1 0 0 0,0 1 0 0 0,-1 0 0 0 0,1 0 0 0 0,0 0 0 0 0,-1 0 0 0 0,1 0 0 0 0,-1 0 0 0 0,0 0 0 0 0,1 1 0 0 0,24 29 53 0 0,-13 2 4 0 0,-10-23-37 0 0,12 36-6 0 0,-13-44-14 0 0,-2 1 0 0 0,1 0 0 0 0,0-1 0 0 0,-1 1 0 0 0,0-1 0 0 0,1 1 0 0 0,-1 0 0 0 0,-1-1 0 0 0,1 2 0 0 0,-1 8 0 0 0,-1 4-3 0 0,-4 7 96 0 0,4-19-55 0 0,1 0 0 0 0,-1 0 0 0 0,1 0 0 0 0,0 0 0 0 0,0 5-38 0 0,0 7 106 0 0,-5 1-19 0 0,0-3-19 0 0,3-1-6 0 0,-1 3 51 0 0,3-15-95 0 0,0 0 1 0 0,0 0-1 0 0,0-1 1 0 0,0 1-1 0 0,0 0 1 0 0,0-1-1 0 0,-1 1 1 0 0,0 1-19 0 0,-19 18 224 0 0,-22 22 261 0 0,20-26-271 0 0,-1-6-56 0 0,-5-6 75 0 0,14 0-62 0 0,12-3-134 0 0,0-1 1 0 0,-1 0 0 0 0,1 0-1 0 0,-1 0 1 0 0,1 0 0 0 0,-1-1-1 0 0,1 1 1 0 0,-1-1-1 0 0,0 0-37 0 0,-14 0 162 0 0,-13-1-1 0 0,15 2-125 0 0,3 2-35 0 0,0 2 27 0 0,11-4-25 0 0,1 0 1 0 0,-1 0-1 0 0,0-1 1 0 0,0 1-1 0 0,1 0 1 0 0,-1-1 0 0 0,0 1-1 0 0,0-1 1 0 0,0 1-1 0 0,0-1 1 0 0,0 0-1 0 0,0 0 1 0 0,0 0-1 0 0,0 0 1 0 0,0 0-1 0 0,0-1 1 0 0,1 1 0 0 0,-1 0-1 0 0,0-1-3 0 0,-9-3 24 0 0,8 2-18 0 0,0 1 0 0 0,0 0 0 0 0,0 0 1 0 0,0 0-1 0 0,0 0 0 0 0,0 0 1 0 0,-1 1-1 0 0,1-1 0 0 0,0 1 1 0 0,-3 0-7 0 0,-28 0 60 0 0,8 0-54 0 0,20 1-8 0 0,5-2 12 0 0,-6-3-26 0 0,-11-5-50 0 0,12 6-70 0 0,-1 1-108 0 0,5-1 58 0 0,-1-1 46 0 0,2 1 40 0 0,0 2-11 0 0,0 0-25 0 0,0 1-53 0 0,0-1-18 0 0,-1 1-51 0 0,0-1-60 0 0,0 1-65 0 0,2 0-12 0 0,-1 0-57 0 0,1 0-51 0 0,-1 0-43 0 0,1 0-160 0 0,0 0-42 0 0,0 0-193 0 0,0 0-517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0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10856 0 0,'0'0'241'0'0,"0"0"38"0"0,0 0 14 0 0,0 0-21 0 0,0 1-204 0 0,-2 1-40 0 0,-4 5-31 0 0,2 2 59 0 0,2 1 47 0 0,0 2 32 0 0,2 37 489 0 0,0-38-515 0 0,1-1-38 0 0,-2 8 109 0 0,0-1-42 0 0,1 27 180 0 0,1-28-181 0 0,2 2 40 0 0,0-6-68 0 0,3 19 171 0 0,-4-19-47 0 0,-1 1 0 0 0,0 11-233 0 0,-1 10 356 0 0,0 7 53 0 0,0-15-189 0 0,1-7-101 0 0,1-2-80 0 0,9 22 161 0 0,-10-7-59 0 0,-1-25-80 0 0,0 1 0 0 0,1 0 0 0 0,-1-1 0 0 0,3 7-61 0 0,1 1 102 0 0,1 6 52 0 0,-3-7-22 0 0,-1 1 18 0 0,0 2 54 0 0,3 12 37 0 0,4-3-66 0 0,-7-23-161 0 0,1 15 145 0 0,-2-17-143 0 0,0 1 1 0 0,0-1-1 0 0,1 1 0 0 0,-1-1 1 0 0,0 0-1 0 0,0 1 0 0 0,1-1 1 0 0,-1 1-1 0 0,0-1 0 0 0,1 1-16 0 0,4 6 76 0 0,-4-7-66 0 0,0 1 1 0 0,0-1-1 0 0,0 1 0 0 0,0-1 1 0 0,-1 1-1 0 0,1-1 0 0 0,0 1 1 0 0,-1-1-1 0 0,0 1 0 0 0,1 0 0 0 0,-1-1 1 0 0,0 1-1 0 0,0 0 0 0 0,0-1-10 0 0,0 17 40 0 0,0 12 28 0 0,0-25-106 0 0,0-3-14 0 0,0 0-35 0 0,0-1-17 0 0,0 0-34 0 0,0 0-40 0 0,0 0-45 0 0,0 0-46 0 0,0-1-47 0 0,0 1-40 0 0,0-1-38 0 0,0 0-259 0 0,0 0-62 0 0,0 1-49 0 0,0-1-35 0 0,0 0-1438 0 0,0 0-1279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03.3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18 253 6992 0 0,'0'0'157'0'0,"0"0"23"0"0,0 0 12 0 0,0 3-27 0 0,0 7-170 0 0,-1-2 32 0 0,1 5 114 0 0,-1-6 21 0 0,1-1 39 0 0,1 0 79 0 0,2 5 182 0 0,2-3-142 0 0,1 2 136 0 0,-3 3 75 0 0,-2-2-180 0 0,2-4-151 0 0,1-1-34 0 0,1 2 38 0 0,0 2 98 0 0,2 4 55 0 0,-4-7-177 0 0,-2-5-135 0 0,0-1 1 0 0,-1 0-1 0 0,0 1 0 0 0,1-1 0 0 0,-1 0 1 0 0,0 1-1 0 0,0-1 0 0 0,0 1 1 0 0,0-1-1 0 0,0 1-45 0 0,3 16 438 0 0,7 6 10 0 0,-8-20-221 0 0,-1 0-40 0 0,1 4 83 0 0,-2 0-87 0 0,-2 0-64 0 0,2-6-65 0 0,0 1 115 0 0,0-3-28 0 0,0 0-11 0 0,0 2-2 0 0,0-1-120 0 0,0 0 1 0 0,0-1 0 0 0,0 1 0 0 0,0-1 0 0 0,0 1-1 0 0,0 0 1 0 0,-1-1 0 0 0,1 1 0 0 0,0-1 0 0 0,0 1-1 0 0,0-1 1 0 0,-1 1 0 0 0,1-1 0 0 0,0 1 0 0 0,0-1-1 0 0,-1 1 1 0 0,1-1-9 0 0,-1 1 14 0 0,1-1-1 0 0,-1 1 1 0 0,1-1-1 0 0,-1 0 1 0 0,1 0-1 0 0,-1 1 1 0 0,1-1-1 0 0,-1 0 0 0 0,1 0 1 0 0,-1 0-1 0 0,0 0 1 0 0,1 1-1 0 0,-1-1 1 0 0,1 0-1 0 0,-1 0 1 0 0,0 0-1 0 0,1 0-13 0 0,-3 0 263 0 0,3 0 8 0 0,-3 0-13 0 0,-23 0 130 0 0,26 0-385 0 0,0 0 0 0 0,0 0 0 0 0,0 0 1 0 0,0 0-1 0 0,0 0 0 0 0,0 0 0 0 0,0 0 0 0 0,-1 0 0 0 0,1 0 0 0 0,0 0 0 0 0,0 0 0 0 0,0 0 1 0 0,0 0-1 0 0,0 0 0 0 0,0 0 0 0 0,0 0 0 0 0,0 0 0 0 0,0 0 0 0 0,0 0 0 0 0,-1 0 0 0 0,1 0 1 0 0,0 0-1 0 0,0 0 0 0 0,0 0 0 0 0,0 0 0 0 0,0-1 0 0 0,0 1 0 0 0,0 0 0 0 0,0 0 0 0 0,0 0 1 0 0,0 0-1 0 0,0 0 0 0 0,0 0 0 0 0,0 0 0 0 0,0 0 0 0 0,0 0 0 0 0,-1 0 0 0 0,1 0 1 0 0,0 0-1 0 0,0-1 0 0 0,0 1 0 0 0,0 0 0 0 0,0 0 0 0 0,0 0 0 0 0,0 0 0 0 0,0 0 0 0 0,0 0 1 0 0,0 0-1 0 0,0 0 0 0 0,0 0 0 0 0,0 0 0 0 0,0-1 0 0 0,0 1 0 0 0,0 0 0 0 0,0 0 0 0 0,0 0 1 0 0,1 0-5 0 0,-1-4 69 0 0,0 2-33 0 0,0-1 0 0 0,0 1 1 0 0,0 0-1 0 0,0-1 0 0 0,0 1 1 0 0,-1 0-1 0 0,1-1 0 0 0,-1 1 1 0 0,0-2-36 0 0,-4-4 102 0 0,-1-2 44 0 0,4-3 36 0 0,0-3-1 0 0,-4 0-64 0 0,0 0-22 0 0,4 0 47 0 0,1-7 44 0 0,1 1-97 0 0,0 16-81 0 0,0 0-1 0 0,1 0 1 0 0,0 0-1 0 0,1-3-7 0 0,2-8 0 0 0,-2 11 0 0 0,0-1 0 0 0,0 0 0 0 0,-1 1 0 0 0,0-1 0 0 0,-1 0 0 0 0,1 0 0 0 0,1-15 6 0 0,7-10 73 0 0,-2 8-20 0 0,-5 15-31 0 0,1 1 0 0 0,0-1 0 0 0,0 1 0 0 0,3-4-28 0 0,6-6 2 0 0,-10 17-10 0 0,-1-1 1 0 0,1 0-1 0 0,-1 1 1 0 0,0-1 0 0 0,0 0-1 0 0,0 0 1 0 0,0 0-1 0 0,0 0 1 0 0,0 0-1 0 0,0 0 1 0 0,-1 0 0 0 0,1-2 7 0 0,-1 3-5 0 0,1-1 0 0 0,-1 1 1 0 0,0 0-1 0 0,1 0 1 0 0,-1-1-1 0 0,1 1 0 0 0,-1 0 1 0 0,1 0-1 0 0,0 0 0 0 0,-1 0 1 0 0,1 0-1 0 0,0 0 1 0 0,0 0-1 0 0,0 0 0 0 0,0 0 1 0 0,0 0-1 0 0,0 0 1 0 0,0 0-1 0 0,0 1 0 0 0,0-1 1 0 0,0 0-1 0 0,1 0 5 0 0,29-14-11 0 0,-12 2 11 0 0,4-1-13 0 0,-9 10-53 0 0,1 5 66 0 0,-7 0-18 0 0,-1-1-16 0 0,-5 0 22 0 0,0 0 0 0 0,1 0-1 0 0,-1 0 1 0 0,0 0 0 0 0,0 0-1 0 0,0 0 1 0 0,0-1 0 0 0,1 1-1 0 0,-1-1 1 0 0,1 0 12 0 0,1-1-22 0 0,1 0 0 0 0,0 0 0 0 0,0 0 1 0 0,-1 0-1 0 0,3 0 22 0 0,7 1-115 0 0,-12 1 56 0 0,0 0 1 0 0,-1 0-1 0 0,1 0 1 0 0,0 1-1 0 0,-1-1 1 0 0,1 0-1 0 0,0 1 1 0 0,-1-1-1 0 0,1 1 0 0 0,-1-1 1 0 0,1 1-1 0 0,0 0 1 0 0,-1 0-1 0 0,1 0 59 0 0,10 5-459 0 0,-7-5 359 0 0,0 0-82 0 0,1 0-83 0 0,0-1-86 0 0,0 0-88 0 0,0 0-92 0 0,0 0-92 0 0,0 0-97 0 0,1 0-221 0 0,-5 0 421 0 0,1 0-33 0 0,5 0-1376 0 0,2 0-1079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01.7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600 221 6880 0 0,'-3'-2'157'0'0,"-8"-9"23"0"0,9 6 11 0 0,3-19-83 0 0,-1 12-45 0 0,-4 6-42 0 0,-2 1 34 0 0,3 4 19 0 0,1-1 34 0 0,1-2 34 0 0,0-3 36 0 0,1 5-112 0 0,0-3 144 0 0,0-1 34 0 0,-2-17 1057 0 0,1 16-891 0 0,-1 1-95 0 0,0 3-208 0 0,0 0-39 0 0,0 0-47 0 0,0 1-50 0 0,-1-1 297 0 0,2 0-92 0 0,0 1-57 0 0,2-1-57 0 0,-1 0-24 0 0,-1 1 50 0 0,-6-2 106 0 0,7 3-183 0 0,-1 1 0 0 0,1 0-1 0 0,-1 0 1 0 0,1-1 0 0 0,0 1-1 0 0,-1 0 1 0 0,1 0 0 0 0,-1-1 0 0 0,1 1-1 0 0,0-1 1 0 0,-1 1 0 0 0,1 0 0 0 0,0-1-1 0 0,0 1 1 0 0,-1-1 0 0 0,1 1-1 0 0,0-1 1 0 0,0 1 0 0 0,0 0 0 0 0,-1-1-1 0 0,1 1 1 0 0,0-1 0 0 0,0 1-1 0 0,0-1 1 0 0,0 1 0 0 0,0-1 0 0 0,0 1-1 0 0,0-1 1 0 0,0 1 0 0 0,0-1 0 0 0,0 1-1 0 0,1-1-10 0 0,-1-12 242 0 0,0 12-238 0 0,0 1 0 0 0,0 0 1 0 0,0 0-1 0 0,0 0 0 0 0,0 0 1 0 0,0 0-1 0 0,0 0 0 0 0,0 0 1 0 0,0 0-1 0 0,0 0 0 0 0,0 0 1 0 0,0 0-1 0 0,0-1 1 0 0,0 1-1 0 0,0 0 0 0 0,0 0 1 0 0,0 0-1 0 0,0 0 0 0 0,0 0 1 0 0,0 0-1 0 0,0 0 0 0 0,0 0 1 0 0,-1 0-1 0 0,1 0 0 0 0,0-1 1 0 0,0 1-1 0 0,0 0 0 0 0,0 0 1 0 0,0 0-1 0 0,0 0 0 0 0,0 0 1 0 0,0 0-1 0 0,0 0 1 0 0,0 0-1 0 0,0 0 0 0 0,0 0 1 0 0,0 0-1 0 0,0 0 0 0 0,-1 0 1 0 0,1 0-1 0 0,0 0 0 0 0,0 0 1 0 0,0 0-1 0 0,0 0 0 0 0,0 0 1 0 0,0 0-1 0 0,0 0 0 0 0,0 0 1 0 0,0 0-1 0 0,0 0 0 0 0,-1 0 1 0 0,1 0-1 0 0,0 0 1 0 0,0 0-1 0 0,0 0 0 0 0,0 0 1 0 0,0 0-5 0 0,-11 0 280 0 0,11 0-275 0 0,0 0 0 0 0,0 0 0 0 0,0 0 0 0 0,0 0 0 0 0,0 0 0 0 0,0 0 0 0 0,0 0 0 0 0,0 0 0 0 0,0 0 0 0 0,0 0 0 0 0,-1 0 1 0 0,1 0-1 0 0,0 0 0 0 0,0 0 0 0 0,0 0 0 0 0,0 0 0 0 0,0 0 0 0 0,0 0 0 0 0,0 0 0 0 0,0 0 0 0 0,0 0 0 0 0,0 0 0 0 0,-1 0 0 0 0,1 0 1 0 0,0 0-1 0 0,0 0 0 0 0,0 0 0 0 0,0 0 0 0 0,0 0 0 0 0,0 0 0 0 0,0-1 0 0 0,0 1 0 0 0,0 0 0 0 0,0 0 0 0 0,0 0 0 0 0,0 0 0 0 0,0 0 0 0 0,0 0 1 0 0,0 0-1 0 0,0 0 0 0 0,0 0 0 0 0,0 0 0 0 0,0 0 0 0 0,0-1 0 0 0,0 1 0 0 0,0 0 0 0 0,0 0 0 0 0,0 0 0 0 0,0 0 0 0 0,0 0 0 0 0,0 0 1 0 0,0 0-1 0 0,0 0 0 0 0,0 0 0 0 0,0 0 0 0 0,0-1 0 0 0,0 1-5 0 0,0-10 295 0 0,0 10-291 0 0,0 0 1 0 0,0 0 0 0 0,0-1-1 0 0,0 1 1 0 0,0 0 0 0 0,0 0-1 0 0,0 0 1 0 0,0 0 0 0 0,0 0-1 0 0,0 0 1 0 0,0 0 0 0 0,0 0-1 0 0,0 0 1 0 0,0 0 0 0 0,0-1-1 0 0,0 1 1 0 0,0 0 0 0 0,0 0-1 0 0,0 0 1 0 0,0 0 0 0 0,0 0 0 0 0,0 0-1 0 0,0 0 1 0 0,0 0 0 0 0,0 0-1 0 0,0 0 1 0 0,0 0 0 0 0,-1 0-1 0 0,1-1 1 0 0,0 1 0 0 0,0 0-1 0 0,0 0 1 0 0,0 0 0 0 0,0 0-1 0 0,0 0 1 0 0,0 0 0 0 0,0 0-1 0 0,0 0 1 0 0,0 0 0 0 0,0 0-1 0 0,0 0 1 0 0,-1 0 0 0 0,1 0-1 0 0,0 0 1 0 0,0 0 0 0 0,0 0-1 0 0,0 0 1 0 0,0 0 0 0 0,0 0 0 0 0,0 0-1 0 0,0 0 1 0 0,0 0 0 0 0,0 0-1 0 0,-1 0 1 0 0,1 0 0 0 0,0 0-1 0 0,0 0-4 0 0,-6 0 86 0 0,6 0-81 0 0,0-1-1 0 0,-1 1 0 0 0,1 0 0 0 0,0 0 0 0 0,-1 0 1 0 0,1 0-1 0 0,0-1 0 0 0,-1 1 0 0 0,1 0 0 0 0,0 0 1 0 0,-1-1-1 0 0,1 1 0 0 0,0 0 0 0 0,0 0 1 0 0,-1-1-1 0 0,1 1 0 0 0,0 0 0 0 0,0-1 0 0 0,-1 1 1 0 0,1 0-1 0 0,0-1 0 0 0,0 1 0 0 0,0 0 0 0 0,0-1 1 0 0,0 1-1 0 0,0-1 0 0 0,0 1 0 0 0,0 0 0 0 0,-1-1-4 0 0,1-6 94 0 0,-3 7-34 0 0,-13 0-40 0 0,13 0-36 0 0,2 0 18 0 0,-9 0 38 0 0,-17 0 64 0 0,24 0-50 0 0,3 0 10 0 0,0 0 0 0 0,0 0 0 0 0,0 7-30 0 0,0 10 134 0 0,0-12-161 0 0,0-5-8 0 0,0 0 0 0 0,0 1 0 0 0,0-1 0 0 0,0 0 0 0 0,0 0 0 0 0,0 0 0 0 0,0 0 0 0 0,0 0 0 0 0,0 0 0 0 0,0 0 0 0 0,0 0 0 0 0,0 0 0 0 0,0 0-1 0 0,0 1 1 0 0,0-1 0 0 0,0 0 0 0 0,0 0 0 0 0,0 0 0 0 0,0 0 0 0 0,0 0 0 0 0,0 0 0 0 0,0 0 0 0 0,0 0 0 0 0,0 0 0 0 0,0 0 0 0 0,0 0 0 0 0,0 1 0 0 0,0-1 0 0 0,0 0 0 0 0,-1 0 0 0 0,1 0 0 0 0,0 0 0 0 0,0 0 0 0 0,0 0 0 0 0,0 0 0 0 0,0 0 0 0 0,0 0 0 0 0,0 0 0 0 0,0 0 0 0 0,0 0 0 0 0,0 0 0 0 0,0 0 0 0 0,-1 0 0 0 0,1 0 0 0 0,0 0 0 0 0,0 0 0 0 0,0 0-1 0 0,0 0 1 0 0,0 0 0 0 0,0 0 0 0 0,0 0 0 0 0,0 0 0 0 0,0 0 0 0 0,0 0 0 0 0,-1 0 0 0 0,1 0 0 0 0,0 0 1 0 0,0 0-1 0 0,-1 0 0 0 0,0 0 0 0 0,0 0 0 0 0,1 0 0 0 0,-1 0 0 0 0,0 0 0 0 0,1 0 0 0 0,-1 1 0 0 0,0-1 0 0 0,1 0 0 0 0,-1 0 0 0 0,1 1 1 0 0,-1-1-1 0 0,0 0 0 0 0,1 1 1 0 0,-6 12 0 0 0,-7 11 0 0 0,13-22 0 0 0,0 3 0 0 0,0-4 0 0 0,0 0 0 0 0,0-1 0 0 0,0 1 0 0 0,0 0 0 0 0,0-1 0 0 0,0 1 0 0 0,0 0 0 0 0,0-1 0 0 0,0 1 0 0 0,0 0 0 0 0,-1-1 0 0 0,1 1 0 0 0,0 0 0 0 0,-1-1 0 0 0,1 1 0 0 0,0-1 0 0 0,-1 1 0 0 0,1-1 0 0 0,-1 1 0 0 0,1-1 0 0 0,-1 1 0 0 0,1-1 0 0 0,-1 1 0 0 0,1-1 0 0 0,-1 1 0 0 0,0-1 0 0 0,1 0 0 0 0,-1 1 0 0 0,1-1 0 0 0,-1 1 0 0 0,1-1 0 0 0,-1 1 0 0 0,1-1 0 0 0,-1 1 0 0 0,1-1 0 0 0,-1 1 0 0 0,1-1 0 0 0,0 1 0 0 0,-1-1 0 0 0,1 1 0 0 0,0 0 0 0 0,-1-1 0 0 0,1 1 0 0 0,0 0 0 0 0,0-1 0 0 0,0 1 0 0 0,0 0 0 0 0,-1-1 0 0 0,1 1 0 0 0,0 0 0 0 0,0-1 0 0 0,0 1 0 0 0,1 0 0 0 0,-1 0 0 0 0,0-1 0 0 0,0 1 0 0 0,0 0 0 0 0,0-1 0 0 0,0 1 0 0 0,-1 0 0 0 0,1-1 0 0 0,0 1 0 0 0,0 0 0 0 0,0-1 0 0 0,-1 1 0 0 0,1 0 0 0 0,0-1 0 0 0,0 1 0 0 0,-1-1 0 0 0,1 1 0 0 0,-1-1 0 0 0,1 1 0 0 0,0 0 0 0 0,-1-1 0 0 0,1 0 0 0 0,-1 1 0 0 0,1-1 0 0 0,-1 1 0 0 0,0-1 0 0 0,1 1 0 0 0,-1-1 0 0 0,0 0 0 0 0,1 1 0 0 0,-1-1 0 0 0,1 1 0 0 0,-1-1 0 0 0,1 1 0 0 0,-1-1 0 0 0,1 1 0 0 0,0-1 0 0 0,-1 1 0 0 0,1-1 0 0 0,0 1 0 0 0,-1 0 0 0 0,1-1 0 0 0,0 1 0 0 0,-1-1 0 0 0,1 1 0 0 0,0 0 0 0 0,0-1 0 0 0,0 1 0 0 0,0 0 0 0 0,0-1 0 0 0,0 1 0 0 0,0 0 0 0 0,0 0 0 0 0,0-1 0 0 0,-3 16 0 0 0,-9 12 0 0 0,10-21 0 0 0,0 0 0 0 0,-8 4 0 0 0,8-3 0 0 0,1 1 0 0 0,0-1 0 0 0,0 1 0 0 0,1 0 0 0 0,0-1 0 0 0,2 7 0 0 0,-2 8 0 0 0,0-21 0 0 0,0-1 0 0 0,0 1 0 0 0,0-1 0 0 0,-1 1 0 0 0,1 0 0 0 0,-1-1 0 0 0,1 1 0 0 0,-1-1 0 0 0,1 1 0 0 0,-1-1 0 0 0,0 0 0 0 0,0 1 0 0 0,1-1 0 0 0,-7 12 0 0 0,5-2 0 0 0,1-1 0 0 0,0 1 0 0 0,1-1 0 0 0,0 1 0 0 0,0-1 0 0 0,1 1 0 0 0,2 7 0 0 0,3-3 0 0 0,-5-12 0 0 0,0 0 0 0 0,0 0 0 0 0,0 1 0 0 0,0-1 0 0 0,0 0 0 0 0,-1 0 0 0 0,1 1 0 0 0,-1-1 0 0 0,0 0 0 0 0,0 3 0 0 0,0 96 0 0 0,0-98 4 0 0,0-1 1 0 0,1 0-1 0 0,-1 1 1 0 0,1-1 0 0 0,-1 0-1 0 0,1 0 1 0 0,0 0-1 0 0,0 0 1 0 0,2 3-5 0 0,2 9 36 0 0,-4-9-22 0 0,0-1-1 0 0,0 1 1 0 0,-1 0-1 0 0,0 3-13 0 0,0-3 7 0 0,0-1 0 0 0,0 1 1 0 0,1-1-1 0 0,1 5-7 0 0,3 5 33 0 0,0-1 16 0 0,-2 7 43 0 0,-4-5-36 0 0,0-8-13 0 0,1-1-1 0 0,-1 0 1 0 0,2 0-1 0 0,-1 1 1 0 0,1-1-1 0 0,0 0 1 0 0,1 4-43 0 0,9 13 88 0 0,-7-11 51 0 0,-5 3-74 0 0,1-8-21 0 0,0 5 28 0 0,0-10 0 0 0,0-3-2 0 0,5 0-7 0 0,3 0-44 0 0,-6 0 55 0 0,-2 0-2 0 0,0 0 6 0 0,-2 2-12 0 0,1-1-61 0 0,-9 9-31 0 0,8-8-49 0 0,2-2-33 0 0,0 0-149 0 0,0 0 128 0 0,0 0-48 0 0,0 0-72 0 0,0 0 80 0 0,0 0-35 0 0,0 0-38 0 0,0 0-36 0 0,-1 1-374 0 0,1-1 93 0 0,0 0-50 0 0,-2 2-714 0 0,-2 2-417 0 0,-1 1-68 0 0,1-1 526 0 0</inkml:trace>
  <inkml:trace contextRef="#ctx0" brushRef="#br0" timeOffset="794.91">0 537 6880 0 0,'0'0'157'0'0,"0"0"23"0"0,0 0 11 0 0,0 0 42 0 0,0 0-89 0 0,0 0 119 0 0,0 0 219 0 0,0 0 20 0 0,0 0-22 0 0,0 0-100 0 0,0 0-42 0 0,3 2-8 0 0,4 5-126 0 0,0-3-35 0 0,0-2 8 0 0,1-1 43 0 0,3 0 89 0 0,0 5 44 0 0,3 1 28 0 0,0-6-40 0 0,8 0 33 0 0,-11 0-158 0 0,0-1 0 0 0,1 0 0 0 0,-1-1 0 0 0,1 0 0 0 0,1-1-216 0 0,3-3 240 0 0,6-1 65 0 0,5 4-49 0 0,-18 2-179 0 0,-1-1 0 0 0,1 0 1 0 0,-1 0-1 0 0,3-1-77 0 0,21-9 250 0 0,-2-1-13 0 0,-25 11-198 0 0,1 0 1 0 0,-1 0 0 0 0,1 0 0 0 0,5 1-40 0 0,-5 0 23 0 0,1-1 0 0 0,-1 0 1 0 0,1-1-1 0 0,-1 1 1 0 0,1-1-1 0 0,-1 0 0 0 0,0-1 1 0 0,0 1-1 0 0,0-1 1 0 0,3-2-24 0 0,17-8 54 0 0,5 3-42 0 0,11 5-2 0 0,-8-5 33 0 0,-3 4-32 0 0,1-4-11 0 0,-3 4 10 0 0,-14 1 21 0 0,-11 3-28 0 0,-1 1-1 0 0,0 0 1 0 0,1 0 0 0 0,-1 0 0 0 0,0 1 0 0 0,1-1 0 0 0,-1 1 0 0 0,2-1-3 0 0,2 2-2 0 0,0-1 0 0 0,-1-1 0 0 0,1 1 1 0 0,0-1-1 0 0,2-1 2 0 0,14-8-51 0 0,-21 9-215 0 0,0 1 87 0 0,0-1 76 0 0,0 0 64 0 0,0 1 50 0 0,1 0 38 0 0,1-1 91 0 0,5 1 250 0 0,-6 0-316 0 0,0 0-49 0 0,1 0-90 0 0,-2 0-17 0 0,0 0-38 0 0,-1 0-44 0 0,1 0-46 0 0,0 1-51 0 0,0-1-55 0 0,0 0-152 0 0,0 0-97 0 0,0 0-103 0 0,0 0-111 0 0,0 0-119 0 0,0 1-127 0 0,-1-1 463 0 0,0 0-34 0 0,0 0-35 0 0,0 0-37 0 0,-1 0-745 0 0,0 0-778 0 0</inkml:trace>
  <inkml:trace contextRef="#ctx0" brushRef="#br0" timeOffset="1073.61">868 442 7248 0 0,'0'0'209'0'0,"-3"3"-5"0"0,1-1-202 0 0,0 0 45 0 0,-4 4 106 0 0,-6 6 311 0 0,9-9-365 0 0,2-2-52 0 0,-2 2 230 0 0,2 0-94 0 0,0-1-60 0 0,2 1-57 0 0,-1 0-24 0 0,-1-1 52 0 0,-10 4 223 0 0,9-5-296 0 0,1-1-1 0 0,0 1 1 0 0,0-1-1 0 0,0 1 0 0 0,0-1 1 0 0,0 1-1 0 0,0-1 1 0 0,1 1-1 0 0,-1 0 1 0 0,0 0-1 0 0,0-1 1 0 0,0 1-1 0 0,1 0 0 0 0,-1 0 1 0 0,0 0-1 0 0,0 0-20 0 0,-4 31 604 0 0,-5-14-328 0 0,4 8-10 0 0,0-13-102 0 0,5-12-139 0 0,0 1 1 0 0,1-1-1 0 0,-1 1 1 0 0,0-1-1 0 0,0 1 1 0 0,1 0-1 0 0,-1-1 1 0 0,1 1-1 0 0,0 0 1 0 0,-1-1-1 0 0,1 1 1 0 0,0 0-1 0 0,0-1 1 0 0,0 1-26 0 0,0 18 182 0 0,0 36 310 0 0,0-40-373 0 0,0-3-35 0 0,2 6 68 0 0,5-1-41 0 0,-3-7-46 0 0,1 4 52 0 0,-4-11-85 0 0,1 1 0 0 0,-1-1-1 0 0,1 0 1 0 0,0 0 0 0 0,0 0 0 0 0,0 0-1 0 0,2 2-31 0 0,10 10 159 0 0,-9-11-93 0 0,-2-1-12 0 0,1-1 1 0 0,-1 0-1 0 0,0 0 1 0 0,1 0 0 0 0,1 0-55 0 0,17 7 265 0 0,-11-6-163 0 0,-1 1-4 0 0,-2-3-5 0 0,1-1 16 0 0,1 0 37 0 0,3-1-11 0 0,32 0 432 0 0,-30 0-380 0 0,-11 0-130 0 0,-1 0 0 0 0,1-1 0 0 0,-1 1 0 0 0,0-1 0 0 0,1 0 0 0 0,-1 0 0 0 0,0 0 0 0 0,1-1-57 0 0,1 0 95 0 0,0-1-1 0 0,0 0 1 0 0,0 0 0 0 0,4-3-95 0 0,16-17 315 0 0,-2-2-51 0 0,-2 2-36 0 0,-18 20-163 0 0,0-1 0 0 0,0 0-1 0 0,0 0 1 0 0,-1-1-1 0 0,0 1 1 0 0,0 0-1 0 0,0-1 1 0 0,0-1-65 0 0,3-10 163 0 0,-3 11-127 0 0,0-3 78 0 0,0 0-39 0 0,-2-3-21 0 0,-1 0-47 0 0,1-1-26 0 0,-3-7-65 0 0,-3 4 42 0 0,2 4 21 0 0,0-1 21 0 0,-1 1-1 0 0,0 0 0 0 0,-1-3 1 0 0,5 12 1 0 0,-2-2 9 0 0,0-1 1 0 0,0 1-1 0 0,0 0 0 0 0,-1 1 1 0 0,1-1-1 0 0,-1 0 0 0 0,0 1 1 0 0,0 0-1 0 0,0 0 0 0 0,-1 0 0 0 0,-3-2-10 0 0,-18 0 26 0 0,10-2 0 0 0,7 3-66 0 0,-3-1-80 0 0,10 5 101 0 0,-25-9-197 0 0,-2 5-37 0 0,19 4 105 0 0,2-1 40 0 0,-8-6-98 0 0,8 3 65 0 0,0 2-4 0 0,0 1-25 0 0,-2 0-57 0 0,7 1 106 0 0,-6 0-45 0 0,4 0 47 0 0,1 0-76 0 0,2 0 54 0 0,0 0-36 0 0,0 0-68 0 0,0 0-56 0 0,-1 0-64 0 0,1 0-70 0 0,-1 0-76 0 0,1 0-83 0 0,-1 0-91 0 0,0 0-96 0 0,-3 0-1117 0 0,-3 0-1070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59.4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1 158 6880 0 0,'0'0'157'0'0,"0"0"23"0"0,0 0 11 0 0,0 0-60 0 0,0 0 4 0 0,0 0 64 0 0,0 0 184 0 0,0 0 341 0 0,2 0 32 0 0,9 0-19 0 0,-9 0-94 0 0,1 0-41 0 0,23 0 562 0 0,-26 0-1155 0 0,1 1-1 0 0,-1-1 1 0 0,0 0-1 0 0,0 0 0 0 0,0 0 1 0 0,0 0-1 0 0,0 0 1 0 0,0 0-1 0 0,0 0 1 0 0,0 0-1 0 0,0 0 1 0 0,0 0-1 0 0,1 0 0 0 0,-1 0 1 0 0,0 0-1 0 0,0 0 1 0 0,0 0-1 0 0,0 0 1 0 0,0 0-1 0 0,0 0 1 0 0,0-1-1 0 0,0 1 0 0 0,0 0 1 0 0,0 0-1 0 0,0 0 1 0 0,1 0-1 0 0,-1 0 1 0 0,0 0-1 0 0,0 0 1 0 0,0 0-1 0 0,0 0 0 0 0,0 0 1 0 0,0 0-1 0 0,0 0 1 0 0,0 0-1 0 0,0 0 1 0 0,0 0-1 0 0,0-1 1 0 0,0 1-1 0 0,0 0 0 0 0,0 0 1 0 0,0 0-1 0 0,0 0 1 0 0,0 0-1 0 0,0 0 1 0 0,0 0-1 0 0,0 0 1 0 0,0 0-1 0 0,0 0 0 0 0,0-1 1 0 0,0 1-1 0 0,0 0 1 0 0,0 0-1 0 0,0 0 1 0 0,0 0-1 0 0,0 0 1 0 0,0 0-9 0 0,0-1 17 0 0,0 1 1 0 0,0-1 0 0 0,0 1 0 0 0,0-1 0 0 0,0 1 0 0 0,0 0 0 0 0,0-1 0 0 0,0 1 0 0 0,0-1 0 0 0,0 1-1 0 0,0-1 1 0 0,1 1 0 0 0,-1-1 0 0 0,0 1 0 0 0,0-1 0 0 0,1 1 0 0 0,-1 0 0 0 0,0-1 0 0 0,0 1 0 0 0,1 0-1 0 0,-1-1 1 0 0,0 1 0 0 0,1 0 0 0 0,-1-1 0 0 0,0 1 0 0 0,1 0 0 0 0,-1-1 0 0 0,1 1 0 0 0,-1 0-18 0 0,15-1 510 0 0,-13 1-451 0 0,0 1-1 0 0,1-1 1 0 0,-1 0-1 0 0,0 0 1 0 0,0-1-1 0 0,0 1 1 0 0,1 0-1 0 0,-1-1 1 0 0,0 1-1 0 0,0-1 1 0 0,0 0-59 0 0,11-5 249 0 0,-9 5-192 0 0,-1-1 0 0 0,0 1-1 0 0,0 1 1 0 0,1-1 0 0 0,-1 0 0 0 0,1 1 0 0 0,-1 0-57 0 0,8-1 166 0 0,1 1 64 0 0,1 0-13 0 0,-9 1-154 0 0,0-1 0 0 0,0 0 0 0 0,0 0-1 0 0,0 0 1 0 0,0-1 0 0 0,0 1 0 0 0,0-1-1 0 0,1-1-62 0 0,6-2 90 0 0,7-3 47 0 0,1 5-17 0 0,-4 2-115 0 0,1 0 36 0 0,11 0 86 0 0,38 0 247 0 0,-45 0-297 0 0,0 0-42 0 0,-3 0-52 0 0,1 0-56 0 0,-1 0-66 0 0,-1 0-78 0 0,-14 0 75 0 0,-1 0-125 0 0,-1 0-229 0 0,0 0 283 0 0,0 0-17 0 0,0 0-60 0 0,0 0 101 0 0,0 0-34 0 0,0 0-37 0 0,0 0-35 0 0,0 0-389 0 0,0 0 102 0 0,0 0-47 0 0,0 0-734 0 0,0 0-572 0 0,0 0-1090 0 0</inkml:trace>
  <inkml:trace contextRef="#ctx0" brushRef="#br0" timeOffset="384.88">206 1 6336 0 0,'0'0'141'0'0,"0"0"23"0"0,0 0 11 0 0,0 0 35 0 0,2 0 148 0 0,9 0 67 0 0,-11 0-417 0 0,0 0-1 0 0,0 0 1 0 0,0 0 0 0 0,0 0 0 0 0,0 0-1 0 0,0-1 1 0 0,1 1 0 0 0,-1 0-1 0 0,0 0 1 0 0,0 0 0 0 0,0 0-1 0 0,0 0 1 0 0,0 0 0 0 0,0 0 0 0 0,0 0-1 0 0,0 1 1 0 0,0-1 0 0 0,0 0-1 0 0,1 0 1 0 0,-1 0 0 0 0,0 0-1 0 0,0 0 1 0 0,0 0 0 0 0,0 0-1 0 0,0 0 1 0 0,0 0 0 0 0,0 0 0 0 0,0 0-1 0 0,0 0 1 0 0,0 0 0 0 0,0 0-1 0 0,0 0 1 0 0,0 0 0 0 0,1 0-1 0 0,-1 0 1 0 0,0 1 0 0 0,0-1 0 0 0,0 0-1 0 0,0 0 1 0 0,0 0 0 0 0,0 0-1 0 0,0 0 1 0 0,0 0 0 0 0,0 0-1 0 0,0 0 1 0 0,0 0 0 0 0,0 0-1 0 0,0 1 1 0 0,0-1 0 0 0,0 0 0 0 0,0 0-1 0 0,0 0 1 0 0,0 0 0 0 0,0 0-1 0 0,0 0 1 0 0,0 0 0 0 0,0 0-8 0 0,0 3 138 0 0,0 1 46 0 0,0 13 558 0 0,0-10-450 0 0,0 1-73 0 0,0-5-153 0 0,0 0-35 0 0,-1-2-9 0 0,1-1 1 0 0,0 1-1 0 0,0 0 1 0 0,0-1-1 0 0,1 1 1 0 0,-1 0-1 0 0,0-1 1 0 0,0 1 0 0 0,0 0-1 0 0,0-1 1 0 0,1 1-1 0 0,-1 0 1 0 0,0-1-1 0 0,1 1 1 0 0,-1 0-1 0 0,0-1 1 0 0,1 1-1 0 0,-1-1 1 0 0,1 1-1 0 0,-1-1 1 0 0,1 1 0 0 0,-1-1-1 0 0,1 1 1 0 0,-1-1-1 0 0,1 0 1 0 0,-1 1-23 0 0,1-1 20 0 0,0 1 1 0 0,-1-1-1 0 0,1 0 1 0 0,-1 1-1 0 0,1-1 1 0 0,-1 1-1 0 0,1-1 1 0 0,-1 1 0 0 0,1-1-1 0 0,-1 1 1 0 0,0 0-1 0 0,1-1 1 0 0,-1 1-1 0 0,0-1 1 0 0,0 1-1 0 0,1 0 1 0 0,-1-1-1 0 0,0 1 1 0 0,0 0-1 0 0,0-1 1 0 0,0 1 0 0 0,0 0-1 0 0,0-1 1 0 0,0 1-1 0 0,0 0 1 0 0,0 0-21 0 0,0 12 359 0 0,-1 2-85 0 0,1 3-57 0 0,-1-1-64 0 0,2 3-28 0 0,3 4 8 0 0,2-11-21 0 0,-1-4 18 0 0,-3 6 39 0 0,-2 26 295 0 0,0 60 796 0 0,0-71-928 0 0,0-2-68 0 0,0-25-192 0 0,0-3-2 0 0,0 2-4 0 0,0 9-1 0 0,0-9-33 0 0,0-2-37 0 0,0 0-55 0 0,0 0-42 0 0,0 0-159 0 0,0 0 191 0 0,0 0-5 0 0,0 0-19 0 0,0 0-39 0 0,0 0-14 0 0,0 0-39 0 0,0 0-45 0 0,0 0-50 0 0,0 0-55 0 0,0 0-50 0 0,0 0-44 0 0,0 0-40 0 0,0 0-137 0 0,0 0-39 0 0,0 0-167 0 0,0 0-447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57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1 159 6336 0 0,'0'0'141'0'0,"0"0"23"0"0,0 0 11 0 0,0 2-29 0 0,0 21 102 0 0,0-4 270 0 0,2-14-133 0 0,9 6 12 0 0,-10-9-155 0 0,1 0-65 0 0,-2 0-54 0 0,1 0-43 0 0,-1 0-25 0 0,-1 3 9 0 0,1-4-3 0 0,-1-1 3 0 0,1 4 126 0 0,1 19 972 0 0,-1-17-805 0 0,1 0-33 0 0,1 1 16 0 0,0-1-92 0 0,1 0-112 0 0,-1-4-118 0 0,1 1-36 0 0,-2-1 200 0 0,0 0-50 0 0,1 2 20 0 0,-4 3-22 0 0,2-6-83 0 0,0 1 267 0 0,0 1-262 0 0,0-1 58 0 0,1-1 51 0 0,-1 1 44 0 0,0-1 89 0 0,1 0 43 0 0,0 1 807 0 0,1-3-459 0 0,-1 1-271 0 0,0-1-112 0 0,-1 0-52 0 0,1 0-90 0 0,0 1-51 0 0,0-1-58 0 0,0 0-65 0 0,-1 0-50 0 0,1 0-52 0 0,0 1-56 0 0,-1-1-59 0 0,4-6 302 0 0,-5-2-74 0 0,1 7 7 0 0,0-9 0 0 0,0-16 61 0 0,3 20-62 0 0,3 2 0 0 0,-5 5-1 0 0,-1 0 0 0 0,1 0-1 0 0,-1-1 1 0 0,0 1-1 0 0,1 0 1 0 0,-1 0-1 0 0,1-1 1 0 0,-1 1 0 0 0,0 0-1 0 0,1-1 1 0 0,-1 1-1 0 0,0-1 1 0 0,0 1-1 0 0,1 0 1 0 0,-1-1 0 0 0,0 1-1 0 0,0-1 1 0 0,1 1-1 0 0,-1-1 1 0 0,0 1-1 0 0,0-1 1 0 0,0 1 0 0 0,0-1-1 0 0,0 1 1 0 0,0-1-1 0 0,0 1 1 0 0,0-1 0 0 0,0 1-1 0 0,0-1 1 0 0,0 1-1 0 0,0-1 1 0 0,0 0-2 0 0,0 0 1 0 0,0-1 0 0 0,0 0-1 0 0,1 0 1 0 0,-1 1 0 0 0,0-1 0 0 0,1 0 0 0 0,-1 0 0 0 0,1 1 0 0 0,0-1 0 0 0,0 0 0 0 0,0 1 0 0 0,0-1-1 0 0,0 1 0 0 0,0-1 0 0 0,0 1 0 0 0,0-1 0 0 0,-1 1 0 0 0,1-1 0 0 0,0 0 0 0 0,-1 1 0 0 0,1-1 0 0 0,-1 0 0 0 0,1 0 0 0 0,-1 1 0 0 0,0-1 0 0 0,1 0-1 0 0,-1 0 1 0 0,0 0 0 0 0,0 1 0 0 0,0-1 0 0 0,0 0 0 0 0,1 1 0 0 0,-1-1 0 0 0,0 1 0 0 0,1-1 0 0 0,0 0 0 0 0,-1 1 0 0 0,1-1 0 0 0,0 1 0 0 0,0 0 0 0 0,0-1 0 0 0,0 1 0 0 0,4-7 0 0 0,0-6 0 0 0,6 9 0 0 0,-6-8 0 0 0,8-3 0 0 0,3 3-12 0 0,-1 10-36 0 0,-12 3 43 0 0,-1 0-1 0 0,1 0 0 0 0,-1 0 0 0 0,0 0 0 0 0,0 0 0 0 0,1 0 0 0 0,-1 1 0 0 0,0-1 0 0 0,1 1 0 0 0,-1-1 0 0 0,0 1 0 0 0,0 0 0 0 0,0 0 0 0 0,0 0 0 0 0,0 0 0 0 0,0 0 0 0 0,0 0 0 0 0,0 1 0 0 0,0-1 0 0 0,0 1 0 0 0,-1-1 0 0 0,1 1 0 0 0,-1 0 6 0 0,22 22-11 0 0,-18-15 12 0 0,-1 3-2 0 0,9 3 1 0 0,11 9 0 0 0,-21-21 0 0 0,-1 2 0 0 0,3 8 0 0 0,6-8 0 0 0,-11-4 0 0 0,1 0 0 0 0,-1 0 0 0 0,0-1 0 0 0,1 1 0 0 0,-1 0 0 0 0,0 0 0 0 0,0 0 0 0 0,0-1 0 0 0,1 1 0 0 0,-1 0 0 0 0,0 0 0 0 0,0 0 0 0 0,0 0 0 0 0,-1 0 0 0 0,1 15 0 0 0,0 0 0 0 0,0 0 0 0 0,0 0 0 0 0,0-16 0 0 0,0 1-1 0 0,0 0 0 0 0,0 0 0 0 0,0 0 0 0 0,0 0 0 0 0,0 0 0 0 0,1-1 1 0 0,-1 1-1 0 0,0 0 0 0 0,0 0 0 0 0,1 0 0 0 0,-1-1 0 0 0,0 1 0 0 0,1 1 1 0 0,6 2-38 0 0,-3-1-15 0 0,-2 2-20 0 0,-2 4-54 0 0,0-3 23 0 0,0-2-58 0 0,0-2-122 0 0,0-1 6 0 0,0-1-34 0 0,0 0-827 0 0,0 0 680 0 0,0 0 56 0 0,0 0-40 0 0,0 0 174 0 0,0 0-37 0 0,0 0-40 0 0,0 0-37 0 0,0 0-478 0 0,0 0-299 0 0,0 0-723 0 0</inkml:trace>
  <inkml:trace contextRef="#ctx0" brushRef="#br0" timeOffset="336.64">553 237 8808 0 0,'0'0'197'0'0,"0"0"24"0"0,0 0 19 0 0,0 0-74 0 0,0 0-10 0 0,0 0 57 0 0,3 0 182 0 0,-1 0-188 0 0,2 1 90 0 0,1-1 120 0 0,9 0 638 0 0,-9 0-727 0 0,-1 0-104 0 0,0-1-59 0 0,-1 0-73 0 0,0 0-88 0 0,1-1 135 0 0,0-1-9 0 0,3-2 49 0 0,-4 4-83 0 0,0 0 36 0 0,-1 1 13 0 0,2-1 37 0 0,-1 1 44 0 0,1 0 49 0 0,0 0-131 0 0,-1 0-90 0 0,-1 0 0 0 0,0 0 0 0 0,1 0 0 0 0,-1 0 0 0 0,0 0 0 0 0,1-1-1 0 0,-1 1 1 0 0,0-1 0 0 0,2 0-54 0 0,4-4 131 0 0,-6 4-103 0 0,-1 0-1 0 0,1 0 0 0 0,-1 0 1 0 0,0 1-1 0 0,1-1 1 0 0,0 0-1 0 0,-1 1 0 0 0,1-1 1 0 0,-1 1-1 0 0,1 0 1 0 0,0-1-1 0 0,-1 1 0 0 0,1 0 1 0 0,0 0-28 0 0,8 0-22 0 0,1 0 57 0 0,26 0 234 0 0,-22 0-207 0 0,-6 0-74 0 0,0 0-52 0 0,0 0-74 0 0,0 0-87 0 0,-2 0-101 0 0,0 0-114 0 0,-4 0-238 0 0,-3 0-8 0 0</inkml:trace>
  <inkml:trace contextRef="#ctx0" brushRef="#br0" timeOffset="603.78">1010 1 8032 0 0,'0'0'182'0'0,"0"0"29"0"0,0 0 12 0 0,0 2-37 0 0,0 3-154 0 0,0 10-22 0 0,0-8 50 0 0,0-5 43 0 0,0-2 119 0 0,0 3 189 0 0,2 5-133 0 0,4 4 43 0 0,0 1 6 0 0,-4-1-63 0 0,-2 3 134 0 0,0 0-90 0 0,0-1-66 0 0,0 20 251 0 0,0-13-127 0 0,0-10-128 0 0,0 0 48 0 0,0 1 59 0 0,0-1 69 0 0,1-5-224 0 0,1 0-34 0 0,2 1-3 0 0,2 1 33 0 0,-3-6 105 0 0,-3 1-3 0 0,0 10-18 0 0,0 0-63 0 0,0-10-30 0 0,0-1-7 0 0,0 9-13 0 0,0-8-44 0 0,0-3-17 0 0,0 0-7 0 0,3 2-15 0 0,7 9-49 0 0,-7-9 7 0 0,-3-2-80 0 0,0 1-152 0 0,0 0 70 0 0,0 0 60 0 0,0 0 51 0 0,0 0 91 0 0,0 2 303 0 0,0-3-308 0 0,0 1-68 0 0,0-1-43 0 0,0 1-39 0 0,0-1-45 0 0,0 0-50 0 0,0 1-75 0 0,0-1-70 0 0,0 1-78 0 0,0 0-84 0 0,0-1-92 0 0,0 1-97 0 0,0 0-106 0 0,0 0-110 0 0,0-1-1097 0 0,0 0-1130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04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0 237 6296 0 0,'0'0'184'0'0,"0"0"-42"0"0,0 0 4 0 0,0 0 61 0 0,0 3 184 0 0,1 0-201 0 0,-1 1 80 0 0,5 6 834 0 0,-3-7-699 0 0,0-1-253 0 0,-1 0-49 0 0,0-1-61 0 0,0 0-69 0 0,1 1 279 0 0,-1-1-46 0 0,0 0-43 0 0,-1 1-37 0 0,1-1-16 0 0,-1 1-38 0 0,0-1-21 0 0,0 2-18 0 0,0 0 31 0 0,1 0 76 0 0,1 0 8 0 0,1 2-1 0 0,1 1 62 0 0,-3-3-101 0 0,0 0 34 0 0,0 0 11 0 0,-1 0 38 0 0,1 1 42 0 0,-1 0 50 0 0,1 4 13 0 0,5 3 40 0 0,1 3 16 0 0,-5-3-51 0 0,-3-3-147 0 0,1-6-110 0 0,0 0-1 0 0,0 0 1 0 0,0 0-1 0 0,0 0 1 0 0,0 1-1 0 0,1-1 1 0 0,-1 0-1 0 0,1 0 1 0 0,-1 0-1 0 0,1 1-43 0 0,4 5 128 0 0,1 2 51 0 0,-4 4 41 0 0,-2-5-36 0 0,0 15 416 0 0,0-18-474 0 0,0-1-73 0 0,0-5-50 0 0,0 0 1 0 0,0 0-1 0 0,0 1 1 0 0,0-1-1 0 0,0 0 1 0 0,0 0-1 0 0,0 0 1 0 0,0 0-1 0 0,0 0 1 0 0,0 0-1 0 0,0 0 1 0 0,0 0-1 0 0,0 0 1 0 0,0 0-1 0 0,0 1 1 0 0,0-1-1 0 0,0 0 1 0 0,0 0-1 0 0,0 0 1 0 0,0 0-1 0 0,0 0 1 0 0,0 0-1 0 0,0 0 1 0 0,1 0-1 0 0,-1 0 1 0 0,0 0-1 0 0,0 0 1 0 0,0 1-1 0 0,0-1 1 0 0,0 0-1 0 0,0 0 1 0 0,0 0-1 0 0,0 0 1 0 0,0 0-1 0 0,0 0 1 0 0,0 0-1 0 0,0 0 1 0 0,0 0-1 0 0,1 0 1 0 0,-1 0-1 0 0,0 0 1 0 0,0 0-1 0 0,0 0 1 0 0,0 0-1 0 0,0 0 1 0 0,0 0-1 0 0,0 0 1 0 0,0 0-1 0 0,0 0 1 0 0,0 0-1 0 0,1 0 1 0 0,-1 0-1 0 0,0 0 1 0 0,0 0-1 0 0,0 0 1 0 0,0 0 0 0 0,0 0-4 0 0,1 0 138 0 0,-1 0-84 0 0,2 0-93 0 0,0 0-152 0 0,-1 0 150 0 0,0 0 75 0 0,0 0 112 0 0,-1 0 108 0 0,1 0-75 0 0,-1 0 39 0 0,1 0 43 0 0,-1 0 45 0 0,0 0 48 0 0,1 0 52 0 0,-2 0-395 0 0,1 0 0 0 0,-1 0 0 0 0,0-1 0 0 0,1 1 0 0 0,-1 0 0 0 0,1 0 0 0 0,-1 0 0 0 0,1-1 0 0 0,-1 1 0 0 0,1 0 0 0 0,0 0 0 0 0,-1-1 0 0 0,1 1 0 0 0,-1 0 0 0 0,1-1 0 0 0,0 1 0 0 0,-1-1 0 0 0,1 1 0 0 0,-1 0 0 0 0,1-1 0 0 0,0 1 0 0 0,0-1 0 0 0,-1 1 0 0 0,1-1 0 0 0,0 1 0 0 0,0-1 0 0 0,0 0-11 0 0,-4-21 251 0 0,5-3-72 0 0,2 6-99 0 0,3 5-37 0 0,-5 13-36 0 0,0 0 0 0 0,0-1-1 0 0,0 1 1 0 0,-1-1-1 0 0,1 1 1 0 0,-1-1 0 0 0,1 1-1 0 0,-1-1 1 0 0,1 1 0 0 0,-1-1-1 0 0,0 1 1 0 0,0-1-1 0 0,0 0-6 0 0,3-22 63 0 0,5-6-65 0 0,-6 24 5 0 0,19-47-3 0 0,-19 49 0 0 0,0-1 0 0 0,1 0 0 0 0,-1 0 0 0 0,1 1 0 0 0,0 0 0 0 0,0-1 0 0 0,0 1 0 0 0,1 0 0 0 0,0 0 0 0 0,9-12 0 0 0,-11 14 0 0 0,-1-1 0 0 0,0 1 0 0 0,0 0 0 0 0,1 0 0 0 0,-1 0 0 0 0,1 0 0 0 0,0 0 0 0 0,0 0 0 0 0,0 1 0 0 0,-1-1 0 0 0,2 0 0 0 0,6-6 0 0 0,2-7 11 0 0,31-17 42 0 0,-41 31-53 0 0,3-3 1 0 0,0 0-1 0 0,0 0 1 0 0,1 0 0 0 0,0 1 0 0 0,0-1-1 0 0,10-2-12 0 0,5 4-40 0 0,28 2-64 0 0,-20 0 71 0 0,-26 0 45 0 0,0 1-1 0 0,0-1 1 0 0,0 0-1 0 0,-1 0 1 0 0,1 1-1 0 0,0-1 1 0 0,0 1-1 0 0,-1-1 0 0 0,1 1 1 0 0,0 0-1 0 0,-1-1 1 0 0,1 1-1 0 0,0 0 1 0 0,-1 0-1 0 0,0 0 1 0 0,1 1-1 0 0,-1-1 1 0 0,1 0-1 0 0,-1 0 1 0 0,1 2 0 0 0,13 9-11 0 0,-4-7-19 0 0,-9-4 27 0 0,0 0 1 0 0,1 0-1 0 0,-1 0 0 0 0,0 1 1 0 0,0-1-1 0 0,0 1 1 0 0,0-1-1 0 0,0 1 0 0 0,0 0 3 0 0,5 5 0 0 0,-4-3 0 0 0,0-1 0 0 0,1 0 0 0 0,-1 0 0 0 0,1 0 0 0 0,-1 0 0 0 0,1 0 0 0 0,7 2 0 0 0,-9-5 0 0 0,0 1 0 0 0,1 1 0 0 0,-1-1 0 0 0,0 0 0 0 0,0 0 0 0 0,0 1 0 0 0,0 0 0 0 0,0-1 0 0 0,0 1 0 0 0,61 61 0 0 0,-59-58 0 0 0,0 0 0 0 0,0 0 0 0 0,-1 1 0 0 0,0-1 0 0 0,0 1 0 0 0,0 0 0 0 0,-1 0 0 0 0,0 0 0 0 0,2 6 0 0 0,9 21 0 0 0,-13-32 0 0 0,1 1 0 0 0,-1-1 0 0 0,1 0 0 0 0,-1 1 0 0 0,0-1 0 0 0,0 0 0 0 0,1 1 0 0 0,-1-1 0 0 0,0 1 0 0 0,0 0 0 0 0,2 16 0 0 0,2-7 0 0 0,-2-8 0 0 0,-1 0 0 0 0,0 0 0 0 0,1 0 0 0 0,-2 0 0 0 0,1 0 0 0 0,0 1 0 0 0,-1-1 0 0 0,1 0 0 0 0,-1 3 0 0 0,3 7 14 0 0,2-3 38 0 0,-4-8-39 0 0,0-1 0 0 0,0 1 1 0 0,0 0-1 0 0,0-1 0 0 0,-1 1 1 0 0,1 0-1 0 0,-1-1 0 0 0,1 1 1 0 0,-1 0-1 0 0,0 0 0 0 0,1-1 1 0 0,-1 1-1 0 0,0 0-13 0 0,0 59 433 0 0,0-59-321 0 0,0-2-2 0 0,0 0-13 0 0,0 0-8 0 0,3 0-1 0 0,6 0-40 0 0,-1 0-93 0 0,-2 0-72 0 0,-3 0-95 0 0,-2 0 42 0 0,0 0-38 0 0,0-1-160 0 0,1 0-46 0 0,2-3-174 0 0,3-3-338 0 0,-5 4-657 0 0</inkml:trace>
  <inkml:trace contextRef="#ctx0" brushRef="#br0" timeOffset="1077.08">868 1 6072 0 0,'0'0'133'0'0,"0"0"23"0"0,0 0 12 0 0,0 0-46 0 0,0 0 11 0 0,0 0 67 0 0,0 0 192 0 0,0 0 346 0 0,0 0 29 0 0,0 0-34 0 0,0 0-490 0 0,0 0 76 0 0,0 0 166 0 0,0 0-18 0 0,0 0-33 0 0,0 0-122 0 0,0 0-50 0 0,3 0-8 0 0,-3 0-238 0 0,1 0-1 0 0,-1 0 1 0 0,1 0-1 0 0,0 0 0 0 0,-1 0 1 0 0,1 0-1 0 0,-1 0 1 0 0,1 0-1 0 0,-1 1 1 0 0,1-1-1 0 0,-1 0 1 0 0,1 0-1 0 0,-1 1 0 0 0,1-1 1 0 0,-1 0-1 0 0,1 1 1 0 0,-1-1-1 0 0,1 1 1 0 0,-1-1-1 0 0,1 0 0 0 0,-1 1 1 0 0,0-1-1 0 0,1 1 1 0 0,-1 0-16 0 0,0-1 19 0 0,1 1-1 0 0,-1 0 1 0 0,1-1 0 0 0,-1 1 0 0 0,1-1 0 0 0,-1 1 0 0 0,1-1-1 0 0,-1 1 1 0 0,1-1 0 0 0,0 1 0 0 0,-1-1 0 0 0,1 0 0 0 0,0 1-1 0 0,-1-1 1 0 0,1 0 0 0 0,0 1 0 0 0,-1-1 0 0 0,1 0 0 0 0,0 0-1 0 0,0 0 1 0 0,-1 0 0 0 0,1 0 0 0 0,0 0 0 0 0,0 0 0 0 0,0 0-19 0 0,10 2 214 0 0,1 4 28 0 0,1 1-7 0 0,-2-6-32 0 0,11-1 219 0 0,1 0-106 0 0,-7 0-136 0 0,1 0-39 0 0,15 0 58 0 0,-23 1-123 0 0,-1-1 1 0 0,0 2-1 0 0,0-1 1 0 0,8 3-77 0 0,-8-2 48 0 0,-1 0 1 0 0,0 0 0 0 0,1-1 0 0 0,5 0-49 0 0,19 1 121 0 0,3 5-32 0 0,-20-3-62 0 0,-13-4-26 0 0,6 2 19 0 0,0 1 0 0 0,0-1-1 0 0,0 1 1 0 0,5 3-20 0 0,-11-5 5 0 0,1 0 0 0 0,-1-1-1 0 0,0 1 1 0 0,1-1-1 0 0,-1 1 1 0 0,0-1 0 0 0,1 0-1 0 0,-1 0 1 0 0,1 0 0 0 0,1 0-5 0 0,13 1 33 0 0,-12 1-30 0 0,1 0 0 0 0,-1 1-1 0 0,0 0 1 0 0,0 0 0 0 0,0 0-3 0 0,1 7 0 0 0,4-4 0 0 0,-8-3 7 0 0,-1 14 127 0 0,-1-12-111 0 0,0-4-41 0 0,-3 4 71 0 0,-2 0-25 0 0,-9 9 42 0 0,6-7-40 0 0,7-6-29 0 0,1-1 0 0 0,-1 0 0 0 0,1 1 0 0 0,-1-1 0 0 0,1 0 0 0 0,-1 1 1 0 0,1-1-1 0 0,-1 0 0 0 0,0 0 0 0 0,1 0 0 0 0,-1 0 0 0 0,1 0 0 0 0,-1 0 0 0 0,0 0 0 0 0,1 0 1 0 0,-1 0-1 0 0,0 0-1 0 0,-3 0 11 0 0,-1 3 42 0 0,0 0-37 0 0,0 0-1 0 0,0 0 0 0 0,0 0 1 0 0,0-1-1 0 0,0 1 1 0 0,-6 0-16 0 0,-5 3 12 0 0,15-6-13 0 0,-36 5 54 0 0,-36 22-42 0 0,54-25 30 0 0,18-2-40 0 0,0 0 0 0 0,-1 0 0 0 0,1 0 1 0 0,-1 0-1 0 0,1 1 0 0 0,0-1 1 0 0,-1 0-1 0 0,1 1 0 0 0,-1-1 0 0 0,0 1-1 0 0,-5 4 0 0 0,5-4 0 0 0,1 0 0 0 0,-1 0 0 0 0,1-1 0 0 0,-1 1 0 0 0,1 0 0 0 0,-1 0 0 0 0,1-1 0 0 0,-1 1 0 0 0,0-1 0 0 0,1 0 0 0 0,-1 1 0 0 0,0-1 0 0 0,1 0 0 0 0,-1 0 0 0 0,-1 0 0 0 0,0 0 0 0 0,1 0 0 0 0,-1 0 0 0 0,0 0 0 0 0,0 1 0 0 0,0-1 0 0 0,0 1 0 0 0,0 0 0 0 0,-3 5 0 0 0,4-2 0 0 0,-27 12 0 0 0,13-14 0 0 0,15-2 0 0 0,1 0 0 0 0,-1 0 0 0 0,0 0 0 0 0,0 0 0 0 0,0 0 0 0 0,0 0 0 0 0,0 1 0 0 0,1-1 0 0 0,-1 0 0 0 0,0 0 0 0 0,0 1 0 0 0,0-1 0 0 0,1 0 0 0 0,-1 1 0 0 0,0-1 0 0 0,-4 11 0 0 0,-2-9-17 0 0,3-2-47 0 0,2 1-68 0 0,1 1-150 0 0,1-1 164 0 0,1-1 49 0 0,-1 1 34 0 0,0 0 53 0 0,0 0 48 0 0,0 1-70 0 0,0-1-70 0 0,0 0-96 0 0,0 0-66 0 0,0 0-103 0 0,0 1-119 0 0,0-2 178 0 0,-1 1-36 0 0,1-1-49 0 0,0 0-50 0 0,0 0-46 0 0,0 0-39 0 0,0 0-145 0 0,0 0-38 0 0,0 0-176 0 0,0 0-470 0 0</inkml:trace>
  <inkml:trace contextRef="#ctx0" brushRef="#br0" timeOffset="1434.12">1057 679 5904 0 0,'0'0'132'0'0,"0"0"17"0"0,0 0 11 0 0,0 0 47 0 0,0 0-75 0 0,0 0 110 0 0,0 0 202 0 0,0 0 18 0 0,0 0 10 0 0,0 0 32 0 0,0 0 9 0 0,0 0 6 0 0,0 0 14 0 0,0 0 55 0 0,0 0 20 0 0,0 0 7 0 0,0 0-11 0 0,3 0-50 0 0,5-1-195 0 0,4-5 49 0 0,1-1 25 0 0,-1 5-61 0 0,-6 2-180 0 0,0-1-37 0 0,10-6 202 0 0,-4 1-111 0 0,-2 2-30 0 0,22-8 218 0 0,4-3-86 0 0,0-2-73 0 0,-1 0-59 0 0,-16 10-149 0 0,9-1-20 0 0,-18 5-28 0 0,0 0 0 0 0,-1 0 0 0 0,0 0 0 0 0,1-1-19 0 0,1-1-9 0 0,2 0 62 0 0,6-1 119 0 0,0 1 74 0 0,11-3 246 0 0,-12 5 11 0 0,-10 3-294 0 0,-3-1-147 0 0,0 0-42 0 0,6-4-151 0 0,-2 1-38 0 0,-5 3 34 0 0,1-1-47 0 0,3 1-152 0 0,-4 1 121 0 0,0-1-33 0 0,0 1 32 0 0,-2 0 41 0 0,0 0-4 0 0,0 0-42 0 0,-1 0-2 0 0,1-1-41 0 0,-1 1-48 0 0,1-1-53 0 0,0 0-57 0 0,-1 0-53 0 0,1 0-48 0 0,-1 0-41 0 0,1-1-159 0 0,0 0-40 0 0,0 0-193 0 0,2-1-520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1.3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63 5472 0 0,'0'0'124'0'0,"0"0"17"0"0,0 0 10 0 0,0 0 14 0 0,0 0 58 0 0,0 0 29 0 0,0 0 4 0 0,0 0 5 0 0,0 0 24 0 0,0 0 17 0 0,0 0 2 0 0,0 3 8 0 0,0 23 400 0 0,0-23-344 0 0,0 0-24 0 0,0-3-330 0 0,0 1-1 0 0,0-1 1 0 0,0 1 0 0 0,0 0 0 0 0,0-1-1 0 0,-1 1 1 0 0,1-1 0 0 0,0 1 0 0 0,0-1 0 0 0,0 1-1 0 0,-1-1 1 0 0,1 1 0 0 0,0-1 0 0 0,-1 1 0 0 0,1-1-1 0 0,0 1 1 0 0,-1-1 0 0 0,1 1 0 0 0,0-1 0 0 0,-1 1-1 0 0,1-1 1 0 0,-1 0 0 0 0,1 1 0 0 0,-1-1-14 0 0,0 0 12 0 0,0 1 0 0 0,1-1 1 0 0,-1 1-1 0 0,1-1 1 0 0,-1 1-1 0 0,1-1 0 0 0,-1 1 1 0 0,1-1-1 0 0,-1 1 0 0 0,1 0 1 0 0,-1-1-1 0 0,1 1 0 0 0,0 0 1 0 0,-1-1-1 0 0,1 1 0 0 0,0 0 1 0 0,0-1-1 0 0,-1 1 1 0 0,1 0-1 0 0,0 0 0 0 0,0-1 1 0 0,0 1-1 0 0,0 0 0 0 0,0 0 1 0 0,0 0-13 0 0,0 6 88 0 0,1-5-51 0 0,-1 0-1 0 0,0 0 0 0 0,0 0 0 0 0,0 0 0 0 0,-1 1 1 0 0,1-1-1 0 0,0 0 0 0 0,-1 0 0 0 0,1 0 0 0 0,-2 1-36 0 0,-2 5 129 0 0,-2 2 54 0 0,3 4 47 0 0,3-4-49 0 0,0-1-36 0 0,0 7 42 0 0,0 21 168 0 0,0-25-211 0 0,0 1 41 0 0,0 10-20 0 0,0 40 307 0 0,0-41-356 0 0,0 7 94 0 0,3-24-112 0 0,-2-4-88 0 0,1 1-1 0 0,-1-1 1 0 0,0 0-1 0 0,0 1 0 0 0,0-1 1 0 0,0 1-1 0 0,0 0 1 0 0,0-1-1 0 0,-1 1 0 0 0,1 0 1 0 0,-1-1-1 0 0,1 1 1 0 0,-1 0-1 0 0,1 0 1 0 0,-1 0-10 0 0,0-2 1 0 0,0 0 0 0 0,0 0 0 0 0,0 1 0 0 0,0-1 0 0 0,0 0 0 0 0,0 0 0 0 0,0 0 1 0 0,0 0-1 0 0,0 0 0 0 0,0 0 0 0 0,0 0 0 0 0,0 0 0 0 0,0 0 0 0 0,0 0 0 0 0,0 1 1 0 0,0-1-1 0 0,0 0 0 0 0,0 0 0 0 0,0 0 0 0 0,0 0 0 0 0,0 0 0 0 0,0 0 0 0 0,0 0 1 0 0,0 0-1 0 0,0 0 0 0 0,0 0 0 0 0,0 0 0 0 0,0 1 0 0 0,0-1 0 0 0,1 0 0 0 0,-1 0 1 0 0,0 0-1 0 0,0 0 0 0 0,0 0 0 0 0,0 0 0 0 0,0 0 0 0 0,0 0 0 0 0,0 0 0 0 0,0 0 1 0 0,0 0-1 0 0,0 0 0 0 0,0 0 0 0 0,1 0 0 0 0,-1 0 0 0 0,0 0 0 0 0,0 0 0 0 0,0 0 0 0 0,0 0 1 0 0,0 0-1 0 0,0 0 0 0 0,0 0 0 0 0,0 0 0 0 0,0 0 0 0 0,0 0 0 0 0,1 0 0 0 0,-1 0 1 0 0,0 0-2 0 0,0 0 4 0 0,1 0 0 0 0,0 0 0 0 0,-1 0 0 0 0,1 0 1 0 0,-1 0-1 0 0,1 0 0 0 0,-1 1 0 0 0,1-1 1 0 0,-1 0-1 0 0,1 0 0 0 0,0 0 0 0 0,-1 1 1 0 0,1-1-1 0 0,-1 0 0 0 0,0 1 0 0 0,1-1 0 0 0,-1 0 1 0 0,1 1-1 0 0,-1-1 0 0 0,1 1 0 0 0,-1-1 1 0 0,0 1-1 0 0,1-1 0 0 0,-1 1-4 0 0,1 0 6 0 0,-1-1-1 0 0,0 1 1 0 0,1 0-1 0 0,-1-1 1 0 0,1 1-1 0 0,-1-1 1 0 0,1 1-1 0 0,0-1 1 0 0,-1 1-1 0 0,1-1 1 0 0,-1 0 0 0 0,1 1-1 0 0,0-1 1 0 0,-1 0-1 0 0,1 1 1 0 0,0-1-1 0 0,0 0 1 0 0,-1 0-1 0 0,1 0 1 0 0,0 1-1 0 0,0-1 1 0 0,-1 0-1 0 0,1 0 1 0 0,0 0 0 0 0,0 0-6 0 0,5 0 41 0 0,13-1 168 0 0,-13-1-170 0 0,2-3 17 0 0,-6 4-43 0 0,-1 0 0 0 0,0 0 0 0 0,1 0 0 0 0,-1 1 0 0 0,1-1 0 0 0,-1 0 0 0 0,1 1 1 0 0,0-1-1 0 0,-1 1 0 0 0,1 0 0 0 0,0-1 0 0 0,-1 1 0 0 0,1 0 0 0 0,0 0-13 0 0,16-2 104 0 0,-15 1-88 0 0,0-1 0 0 0,0 1 0 0 0,0 0 0 0 0,0-1 0 0 0,0 1 0 0 0,2-2-16 0 0,3-3 46 0 0,-1 0-1 0 0,0-1 1 0 0,4-4-46 0 0,-6 7 31 0 0,-3 1-19 0 0,1 0 1 0 0,-1-1-1 0 0,0 1 1 0 0,0 0 0 0 0,0 0-1 0 0,0-2-12 0 0,0 1 1 0 0,0 1 0 0 0,0 0-1 0 0,0-1 1 0 0,0 1 0 0 0,1 0 0 0 0,0-1-1 0 0,10-9 6 0 0,-9 8 4 0 0,0 0-1 0 0,1 1 1 0 0,-1-1-1 0 0,1 1 1 0 0,0 0 0 0 0,3 0-10 0 0,-4 1 2 0 0,-3 3-5 0 0,0 0 0 0 0,-1-1 0 0 0,1 1 0 0 0,0 0 0 0 0,-1-1 0 0 0,1 1 0 0 0,-1 0 0 0 0,1-1 1 0 0,0 1-1 0 0,-1-1 0 0 0,1 1 0 0 0,-1-1 0 0 0,1 1 0 0 0,-1-1 0 0 0,0 1 0 0 0,1-1 0 0 0,-1 1 0 0 0,0-1 0 0 0,1 0 1 0 0,-1 1-1 0 0,0-1 0 0 0,1 0 3 0 0,1-4-18 0 0,4-4-19 0 0,3-1 61 0 0,-5 5 22 0 0,1 1-1 0 0,0-1 1 0 0,0 1 0 0 0,0 0 0 0 0,1 0-46 0 0,1 1 41 0 0,-2 1 22 0 0,-3-1-57 0 0,-1-1-47 0 0,-1-2-60 0 0,3 6 47 0 0,14-1 42 0 0,-16 0 11 0 0,-1 1 1 0 0,0 0 0 0 0,0 0 0 0 0,1 0-1 0 0,-1 0 1 0 0,0 0 0 0 0,1 0-1 0 0,-1 0 1 0 0,0 0 0 0 0,0 0 0 0 0,1 0-1 0 0,-1 0 1 0 0,0 0 0 0 0,1 0-1 0 0,-1 0 1 0 0,0 0 0 0 0,0 0-1 0 0,1 1 1 0 0,-1-1 0 0 0,0 0 0 0 0,0 0-1 0 0,1 0 1 0 0,-1 0 0 0 0,0 0-1 0 0,0 1 1 0 0,1-1 0 0 0,-1 0 0 0 0,0 0-1 0 0,0 1 1 0 0,0-1 0 0 0,1 0-1 0 0,-1 0 1 0 0,0 1 0 0 0,0-1-1 0 0,0 0 1 0 0,0 0 0 0 0,0 1 0 0 0,0-1-1 0 0,1 0 1 0 0,-1 0 0 0 0,0 1-1 0 0,0-1 1 0 0,0 0 0 0 0,0 1-1 0 0,0-1 1 0 0,0 0 0 0 0,5 11-38 0 0,-1-3 29 0 0,-3-7 8 0 0,0 1 0 0 0,0-1 0 0 0,0 0 0 0 0,0 1 1 0 0,0-1-1 0 0,-1 1 0 0 0,1 0 0 0 0,-1-1 0 0 0,1 1 0 0 0,-1-1 0 0 0,0 1 1 0 0,1 0-1 0 0,-1-1 0 0 0,0 1 1 0 0,0 0-4 0 0,0 0 0 0 0,0 0 0 0 0,0-1 0 0 0,1 1 0 0 0,-1 0 0 0 0,1 0 0 0 0,-1-1 0 0 0,1 1 0 0 0,0 0 0 0 0,0-1 0 0 0,0 1 0 0 0,0-1 0 0 0,0 1 4 0 0,0-1 0 0 0,0 1 0 0 0,0 0 0 0 0,-1-1 0 0 0,1 1 0 0 0,0-1-1 0 0,-1 1 1 0 0,1 0 0 0 0,-1 0 0 0 0,1-1 0 0 0,-1 1 0 0 0,0 0 0 0 0,0 0 0 0 0,1 0 0 0 0,-1 0 3 0 0,0 0 1 0 0,0 1 0 0 0,0-1 0 0 0,1 0 0 0 0,0 0 0 0 0,-1 1 0 0 0,1-1 0 0 0,0 0 0 0 0,0 0 0 0 0,0 0 0 0 0,1 2-4 0 0,8 18 21 0 0,-6-12-21 0 0,-2-7 0 0 0,-1 0 0 0 0,0 0 0 0 0,0 0 0 0 0,0 1 0 0 0,0-1 0 0 0,0 0 0 0 0,-1 0 0 0 0,1 1 0 0 0,-1 1 0 0 0,3 11 0 0 0,10 0 0 0 0,0 0 0 0 0,-10-10 0 0 0,-3-5 1 0 0,0-1 1 0 0,0 1 0 0 0,0-1 0 0 0,1 1 0 0 0,-1-1-1 0 0,0 0 1 0 0,0 1 0 0 0,0-1 0 0 0,1 1 0 0 0,-1-1-1 0 0,0 0 1 0 0,1 1 0 0 0,-1-1 0 0 0,0 0 0 0 0,1 1 0 0 0,-1-1-1 0 0,0 0 1 0 0,1 1 0 0 0,-1-1 0 0 0,0 0 0 0 0,1 0-1 0 0,-1 1 1 0 0,1-1 0 0 0,-1 0 0 0 0,1 0 0 0 0,-1 0 0 0 0,0 0-1 0 0,1 0 1 0 0,-1 1 0 0 0,1-1 0 0 0,-1 0 0 0 0,1 0-1 0 0,-1 0 1 0 0,1 0 0 0 0,-1 0 0 0 0,1-1-2 0 0,4 4 71 0 0,6 8 1 0 0,-5-8 66 0 0,3-3-65 0 0,-6-1-26 0 0,6 0 84 0 0,6-7 288 0 0,-11 6-357 0 0,0 0-52 0 0,11 0 232 0 0,-14 2-223 0 0,0 0-1 0 0,0 0 1 0 0,-1 0-1 0 0,1 0 1 0 0,0 0-1 0 0,0 0 1 0 0,0-1-1 0 0,0 1 1 0 0,0 0-1 0 0,-1 0 1 0 0,1-1-1 0 0,0 1 1 0 0,0 0-1 0 0,-1-1 1 0 0,1 1-19 0 0,6-11 258 0 0,-7 10-241 0 0,1 0 0 0 0,-1 0 1 0 0,1-1-1 0 0,-1 1 0 0 0,1 0 0 0 0,-1 1 0 0 0,1-1 0 0 0,0 0 1 0 0,-1 0-1 0 0,1 0 0 0 0,0 0 0 0 0,0 0 0 0 0,0 1 0 0 0,0-1 1 0 0,0 0-1 0 0,0 1-17 0 0,4-3 62 0 0,-5 3-49 0 0,1 0 1 0 0,0-1-1 0 0,-1 1 1 0 0,1 0-1 0 0,0-1 1 0 0,-1 1-1 0 0,1 0 1 0 0,-1-1-1 0 0,1 1 1 0 0,-1-1-1 0 0,1 1 1 0 0,-1-1-1 0 0,1 1 1 0 0,-1-1-1 0 0,1 1 1 0 0,-1-1-1 0 0,0 1 1 0 0,1-1-1 0 0,-1 0 1 0 0,0 1-1 0 0,1-1 1 0 0,-1 0-14 0 0,2-4 51 0 0,9-8 114 0 0,-9 11-144 0 0,0 1 0 0 0,-1-1 0 0 0,1 0-1 0 0,0 0 1 0 0,-1 0 0 0 0,0 0 0 0 0,1 0 0 0 0,-1 0-1 0 0,1-2-20 0 0,3-25 43 0 0,0 14-21 0 0,0 1 1 0 0,1-1-1 0 0,4-4-22 0 0,-9 17 7 0 0,0 0-1 0 0,0 0 1 0 0,-1 0 0 0 0,1 0 0 0 0,-1 0 0 0 0,1-1-1 0 0,-1 1 1 0 0,0 0 0 0 0,0 0 0 0 0,0 0 0 0 0,0 0-1 0 0,0-1 1 0 0,0 0-7 0 0,-9-26 54 0 0,7 25-53 0 0,0 0-1 0 0,1 0 1 0 0,0-1 0 0 0,0 1-1 0 0,0 0 1 0 0,0-1-1 0 0,1 0 0 0 0,0 4 1 0 0,0-1-1 0 0,0 0 0 0 0,-1 1 0 0 0,1-1 0 0 0,0 0 0 0 0,-1 1 0 0 0,1-1 0 0 0,-1 1 0 0 0,1-1 0 0 0,-1 1 0 0 0,0-1 1 0 0,0 1-1 0 0,0-1 0 0 0,-1 0 4 0 0,1 0 1 0 0,0 1-1 0 0,1-1 1 0 0,-1 0-1 0 0,0 0 1 0 0,0 0-1 0 0,1 1 1 0 0,-1-1-1 0 0,1 0 1 0 0,0 0-1 0 0,-1 0 1 0 0,1 0-1 0 0,0-2-4 0 0,-1-2 11 0 0,0 0-1 0 0,0 0 1 0 0,-1-1-1 0 0,1 1 1 0 0,-2 0-1 0 0,1 1 0 0 0,-1-1 1 0 0,0 0-1 0 0,-2-3-10 0 0,-2-4-19 0 0,7 11 7 0 0,-1 0 1 0 0,0 1-1 0 0,1-1 0 0 0,0 0 1 0 0,-1 0-1 0 0,1 0 0 0 0,0 0 1 0 0,0 0-1 0 0,0 0 0 0 0,0 0 1 0 0,1-1 11 0 0,-1-9-83 0 0,-3 1-33 0 0,-1 5 0 0 0,-3-1-114 0 0,7 7 230 0 0,-2-3-305 0 0,1 0 96 0 0,1 1 53 0 0,0-5-118 0 0,0 6 131 0 0,1-1-56 0 0,-1 1-82 0 0,0 0 12 0 0,0-1-38 0 0,0-1-406 0 0,0 1 104 0 0,0 0-51 0 0,0-1-771 0 0,0 1-601 0 0,0 1-1145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1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7136 0 0,'0'0'165'0'0,"0"0"22"0"0,0 0 6 0 0,0 3-28 0 0,0-2-162 0 0,0-1-1 0 0,0 1 0 0 0,0 0 0 0 0,0-1 1 0 0,-1 1-1 0 0,1 0 0 0 0,0-1 0 0 0,0 1 0 0 0,0 0 1 0 0,0-1-1 0 0,-1 1 0 0 0,1 0 0 0 0,0-1 1 0 0,-1 1-1 0 0,1-1-2 0 0,-7 5 38 0 0,3-2 87 0 0,2 10 93 0 0,2-2 186 0 0,0-8 11 0 0,0-1-21 0 0,0 24 63 0 0,0 2 108 0 0,0 55 1375 0 0,-3-78-1706 0 0,1-2-260 0 0,-1 0 48 0 0,0 2 89 0 0,-1 9 259 0 0,4-9-303 0 0,-1 0-54 0 0,1-1-63 0 0,0 1-72 0 0,0 0-86 0 0,0 0-98 0 0,0-1-59 0 0,0-17-115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1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7632 0 0,'0'0'166'0'0,"0"0"29"0"0,0 0 14 0 0,0-2-25 0 0,0-9-114 0 0,0 9 88 0 0,0 2 28 0 0,0 0-2 0 0,0 0-138 0 0,0 0-76 0 0,0 0-62 0 0,0 0-83 0 0,0 0-98 0 0,0 0-88 0 0,0 0 43 0 0,0 0-33 0 0,0 0-422 0 0,0 0-336 0 0,0 0-639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4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444 206 6296 0 0,'0'0'184'0'0,"-3"-3"-6"0"0,-4-4-111 0 0,4 4-10 0 0,1 1 145 0 0,1 1-39 0 0,0-2 65 0 0,1 1-130 0 0,0 0-36 0 0,1-3 47 0 0,-1 4-27 0 0,0 1-6 0 0,0 0-65 0 0,0 0-1 0 0,0 0 1 0 0,0 0-1 0 0,0-1 1 0 0,0 1-1 0 0,0 0 1 0 0,0 0-1 0 0,0 0 1 0 0,0 0-1 0 0,0 0 1 0 0,0 0-1 0 0,0 0 1 0 0,0 0-1 0 0,0 0 1 0 0,0 0-1 0 0,0-1 1 0 0,0 1-1 0 0,0 0 1 0 0,0 0-1 0 0,0 0 0 0 0,0 0 1 0 0,0 0-1 0 0,0 0 1 0 0,0 0-1 0 0,0 0 1 0 0,0 0-1 0 0,0 0 1 0 0,0 0-1 0 0,0 0 1 0 0,0-1-1 0 0,0 1 1 0 0,-1 0-1 0 0,1 0 1 0 0,0 0-1 0 0,0 0 1 0 0,0 0-1 0 0,0 0 1 0 0,0 0-1 0 0,0 0 1 0 0,0 0-1 0 0,0 0 1 0 0,0 0-1 0 0,0 0 1 0 0,0 0-1 0 0,-1 0 0 0 0,1 0 1 0 0,0 0-1 0 0,0 0 1 0 0,0 0-1 0 0,0 0 1 0 0,0 0-1 0 0,0 0 1 0 0,0 0-1 0 0,0 0 1 0 0,0 0-1 0 0,0 0 1 0 0,-1 0-11 0 0,1 0 34 0 0,-1 0-1 0 0,1 0 1 0 0,-1 0 0 0 0,0 0 0 0 0,1 0 0 0 0,-1 0 0 0 0,1 0 0 0 0,-1 0-1 0 0,1-1 1 0 0,-1 1 0 0 0,0 0 0 0 0,1 0 0 0 0,-1-1 0 0 0,1 1 0 0 0,-1 0-1 0 0,1-1 1 0 0,-1 1-34 0 0,1 0 29 0 0,0-1-1 0 0,-1 1 1 0 0,1-1-1 0 0,0 1 1 0 0,-1-1-1 0 0,1 1 1 0 0,0-1-1 0 0,0 0 1 0 0,0 1-1 0 0,0-1 1 0 0,-1 1-1 0 0,1-1 1 0 0,0 1-1 0 0,0-1 1 0 0,0 0-1 0 0,0 1 1 0 0,0-1-29 0 0,0-2 442 0 0,0 1-8 0 0,-2-6-160 0 0,-2 5-38 0 0,-3-2-30 0 0,2-2-19 0 0,5 7-176 0 0,0-1 0 0 0,0 1 0 0 0,0 0-1 0 0,-1-1 1 0 0,1 1 0 0 0,0 0 0 0 0,0-1 0 0 0,-1 1 0 0 0,1 0 0 0 0,0-1-1 0 0,-1 1 1 0 0,1 0 0 0 0,0 0 0 0 0,-1-1 0 0 0,1 1 0 0 0,0 0 0 0 0,-1 0-1 0 0,1-1 1 0 0,0 1 0 0 0,-1 0 0 0 0,1 0 0 0 0,-1 0 0 0 0,1 0 0 0 0,0 0-1 0 0,-1 0 1 0 0,1 0 0 0 0,-1 0 0 0 0,1 0 0 0 0,-1 0 0 0 0,1 0 0 0 0,-1 0-11 0 0,-4-3 272 0 0,0-1-220 0 0,-1 1 85 0 0,0 0 67 0 0,-1 2 50 0 0,-28-1 921 0 0,31 2-1071 0 0,0 0-16 0 0,2 0-49 0 0,-1 0 0 0 0,1 0 0 0 0,0 0 0 0 0,-1 0-1 0 0,1 0 1 0 0,0 0 0 0 0,-1 1 0 0 0,1-1 0 0 0,-2 2-39 0 0,0 0 37 0 0,-7 3 3 0 0,-3 4-25 0 0,12-6-15 0 0,-4 4 0 0 0,-4-4 0 0 0,9-3 0 0 0,0 0 0 0 0,0 1 0 0 0,0-1 0 0 0,0 0 0 0 0,0 0 0 0 0,0 1 0 0 0,1-1 0 0 0,-1 1 0 0 0,0-1 0 0 0,0 1 0 0 0,0-1 0 0 0,1 1 0 0 0,-1-1 0 0 0,0 1 0 0 0,1 0 0 0 0,-1-1 0 0 0,0 1 0 0 0,1 0 0 0 0,-1-1 0 0 0,1 1 0 0 0,-1 0 0 0 0,1 0 0 0 0,-1 0 0 0 0,1 0 0 0 0,0-1 0 0 0,-1 1 0 0 0,-2 4 0 0 0,0 0 0 0 0,-1 0 0 0 0,0 0 0 0 0,0-1 0 0 0,0 0 0 0 0,0 0 0 0 0,-1 0 0 0 0,0 0 0 0 0,0-1 0 0 0,0 0 0 0 0,-3 2 0 0 0,2-1 0 0 0,0 0 0 0 0,-1 0 0 0 0,2 1 0 0 0,-1-1 0 0 0,0 2 0 0 0,1-1 0 0 0,0 0 0 0 0,-3 5 0 0 0,-10 16 0 0 0,5-9 0 0 0,2 1 0 0 0,-1 0 0 0 0,2 0 0 0 0,-2 6 0 0 0,2 10-1 0 0,6-21 14 0 0,-3 8 35 0 0,3-10-37 0 0,-3 7 12 0 0,5 0 48 0 0,1-9-40 0 0,1-6-20 0 0,0 0 0 0 0,-1 0 1 0 0,1 0-1 0 0,0 0 0 0 0,1 0 0 0 0,-1 0 1 0 0,0 0-1 0 0,1 0 0 0 0,0 0 0 0 0,-1-1 1 0 0,2 2-12 0 0,8 14 74 0 0,-5 9 12 0 0,2-14-29 0 0,-6-12-48 0 0,0 1 0 0 0,-1-1 1 0 0,1 0-1 0 0,0 1 0 0 0,-1-1 0 0 0,1 1 0 0 0,-1-1 0 0 0,1 1 0 0 0,-1 0 0 0 0,0-1 0 0 0,0 1 0 0 0,1-1 1 0 0,-1 1-10 0 0,0-1 5 0 0,0 0 1 0 0,0 0-1 0 0,0-1 1 0 0,0 1-1 0 0,0 0 1 0 0,0 0-1 0 0,1 0 1 0 0,-1 0-1 0 0,0 0 1 0 0,1-1-1 0 0,-1 1 1 0 0,1 0-1 0 0,-1 0 1 0 0,1-1-1 0 0,-1 1 1 0 0,1 0-1 0 0,-1-1 1 0 0,1 1-1 0 0,0 0 1 0 0,-1-1-1 0 0,1 1 1 0 0,0-1-1 0 0,-1 1 1 0 0,1-1-1 0 0,0 1 1 0 0,0-1-1 0 0,0 0 1 0 0,0 1-6 0 0,8 4 58 0 0,2 4 34 0 0,-1 2-20 0 0,-3-8 22 0 0,3-3-67 0 0,-6-1-4 0 0,30 1 78 0 0,-7 0 63 0 0,-25 0-145 0 0,1 0 1 0 0,-1-1-1 0 0,0 1 1 0 0,1-1-1 0 0,-1 0 1 0 0,0 0-1 0 0,0 0 1 0 0,0 0-1 0 0,1 0 1 0 0,-1 0-1 0 0,0-1 1 0 0,0 1 0 0 0,-1-1-1 0 0,2 0-19 0 0,28-30 208 0 0,-16 16-99 0 0,-12 13-79 0 0,0-1 0 0 0,0 0 0 0 0,-1 0 0 0 0,1 0-1 0 0,-1 0 1 0 0,1-2-30 0 0,9-15 41 0 0,-4 10-16 0 0,1-1 5 0 0,-1-1-1 0 0,-1 1 1 0 0,6-13-30 0 0,3-23 10 0 0,-15 45-6 0 0,0 0-1 0 0,-1 0 0 0 0,1-1 0 0 0,-1 1 0 0 0,1 0 0 0 0,-1-1 0 0 0,0 1 0 0 0,-1-1-3 0 0,3-13 29 0 0,4 2-19 0 0,-5 12-10 0 0,0-1 0 0 0,0 1 0 0 0,0-1 0 0 0,0 1 0 0 0,0-1 0 0 0,-1 1 0 0 0,1-1 0 0 0,-1 1 0 0 0,0-1 0 0 0,0-108 10 0 0,0 64-80 0 0,0 21-27 0 0,0 0-57 0 0,0 0-70 0 0,0 0-80 0 0,0 26 296 0 0,0 1 1 0 0,0-1 0 0 0,0 0-1 0 0,0 1 1 0 0,0-1 0 0 0,0 0-1 0 0,0 1 1 0 0,0-1 0 0 0,0 1-1 0 0,0-1 1 0 0,-1 0 0 0 0,1 1-1 0 0,0-1 1 0 0,0 1 0 0 0,-1-1-1 0 0,1 1 1 0 0,0-1 0 0 0,-1 0-1 0 0,1 1 1 0 0,0 0 0 0 0,-1-1-1 0 0,1 1 1 0 0,-1-1 0 0 0,1 1-1 0 0,-1-1 1 0 0,1 1 0 0 0,-1 0 7 0 0,-6-8-139 0 0,5-3-3 0 0,2 7 110 0 0,0 3 28 0 0,0-3-32 0 0,0-3-33 0 0,0-4-47 0 0,0 9 38 0 0,0 2 12 0 0,0 2 12 0 0,0 1 54 0 0,0-1-1 0 0,0 1 0 0 0,0-1 0 0 0,0 1 1 0 0,0-1-1 0 0,1 0 0 0 0,-1 1 1 0 0,1-1-1 0 0,-1 1 0 0 0,1-1 0 0 0,0 0 1 0 0,0 0-1 0 0,0 1 0 0 0,0-1 1 0 0,0 0-1 0 0,1 1 1 0 0,-1-2 0 0 0,-1-1 0 0 0,1 2 0 0 0,0-1 0 0 0,-1 0 0 0 0,1 0 0 0 0,-1 0 0 0 0,1 0 0 0 0,-1 0 0 0 0,0 0 0 0 0,1 1 0 0 0,-1-1 0 0 0,0 0 0 0 0,0 0 0 0 0,0 0 1 0 0,0 1-1 0 0,0 0 0 0 0,0-2 0 0 0,0 1 0 0 0,0-1-1 0 0,0 1 1 0 0,0-1 0 0 0,0 1 0 0 0,0-1 0 0 0,0 1 0 0 0,0-1 0 0 0,0 1 0 0 0,0-1 0 0 0,0 1 0 0 0,0-1 0 0 0,1 1 0 0 0,-1-1 0 0 0,0 1 0 0 0,0-1 0 0 0,0 1 0 0 0,1-1 0 0 0,-1 1 0 0 0,0-1 0 0 0,1 0 0 0 0,-1 1 0 0 0,0-1 0 0 0,1 0 0 0 0,-1 1 0 0 0,1-1 0 0 0,-1 0 0 0 0,0 1 0 0 0,1-1 0 0 0,6 8 22 0 0,-1 15 85 0 0,-4-16-54 0 0,1-1 0 0 0,0 0 0 0 0,0 0 0 0 0,1-1 0 0 0,1 3-53 0 0,-2-5 26 0 0,-1 1 0 0 0,1 0 1 0 0,-1 0-1 0 0,1 0 1 0 0,-1 0-1 0 0,0 1 0 0 0,-1-1 1 0 0,1 0-1 0 0,-1 1 0 0 0,0 0 1 0 0,0-1-1 0 0,0 1 1 0 0,-1 2-27 0 0,0-2 21 0 0,1 0 1 0 0,-1 0 0 0 0,1-1-1 0 0,0 1 1 0 0,0 0 0 0 0,0-1-1 0 0,0 1 1 0 0,1-1 0 0 0,0 0-1 0 0,0 1 1 0 0,2 2-22 0 0,-2-3 23 0 0,0-1 0 0 0,0 1 0 0 0,0-1-1 0 0,0 1 1 0 0,-1 0 0 0 0,1 2-23 0 0,-1-1 30 0 0,0 1 0 0 0,0 0 0 0 0,-1-1 0 0 0,0 1-1 0 0,0 5-29 0 0,0 4 52 0 0,0-7-12 0 0,1 0 1 0 0,0 0 0 0 0,1 0 0 0 0,0 0 0 0 0,0 1-41 0 0,0-1 46 0 0,0-1 0 0 0,-1 0-1 0 0,0 1 1 0 0,0-1 0 0 0,0 1-46 0 0,-2 5 69 0 0,1 8 55 0 0,3-5 27 0 0,8 26 154 0 0,-9-26-156 0 0,-2 3 67 0 0,0 14 206 0 0,0 41 356 0 0,0-71-626 0 0,0-3-5 0 0,0 0-23 0 0,0 0-11 0 0,0 0-1 0 0,0 0-2 0 0,0 0-13 0 0,0 0-8 0 0,0 0-1 0 0,0 0 2 0 0,0 0 4 0 0,0 0-3 0 0,0 0-54 0 0,0 0-127 0 0,0 0-10 0 0,0 0-18 0 0,0-3-115 0 0,0 3 43 0 0,0 0 52 0 0,0-1 49 0 0,0 1 41 0 0,0-1 59 0 0,0 1 105 0 0,0-2 413 0 0,0 2-448 0 0,0-1-33 0 0,0 1-46 0 0,0-1-68 0 0,0 1-82 0 0,0-1-96 0 0,0 0-41 0 0,0 0-84 0 0,0 1-93 0 0,0-1-99 0 0,0-1-108 0 0,0 1-116 0 0,0 0-123 0 0,0 0 404 0 0,0 1-33 0 0,0-1 138 0 0,0 0-46 0 0,0 0-40 0 0,0-1-35 0 0,0 1-143 0 0,0-1-35 0 0,0-3-1518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2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79 8408 0 0,'0'0'190'0'0,"0"0"28"0"0,0 0 8 0 0,3 0-28 0 0,-3 0-329 0 0,0 0 38 0 0,2 0 9 0 0,-1 0 91 0 0,-1 0 34 0 0,3 0 130 0 0,-1 0 46 0 0,0 0 48 0 0,6 0 720 0 0,-4 1-617 0 0,-2-1-216 0 0,-1 1-34 0 0,1-1-39 0 0,0 1-46 0 0,6 4 207 0 0,4 1 125 0 0,-4-4-68 0 0,-2 1 137 0 0,4 10-30 0 0,-5 0-118 0 0,6-8-50 0 0,-6 3-59 0 0,4 9 32 0 0,-7-13-139 0 0,3 28 460 0 0,0-24-403 0 0,1 2 58 0 0,-4 6 41 0 0,-2-13-189 0 0,0 0 0 0 0,1 0 0 0 0,-1 0 1 0 0,1 0-1 0 0,0 1 0 0 0,-1-1 0 0 0,2 2-37 0 0,6 13 218 0 0,-4-4-16 0 0,-4 8-26 0 0,-1-14-92 0 0,1 14 193 0 0,0-3-81 0 0,0 38 204 0 0,0-49-334 0 0,1-1 0 0 0,0 1 0 0 0,1 0 0 0 0,0 0 0 0 0,0 1-66 0 0,0-2 64 0 0,0 1-1 0 0,-1-1 1 0 0,0 1 0 0 0,0-1-1 0 0,0 2-63 0 0,-1 6 104 0 0,0-8-61 0 0,1-1-1 0 0,-1 1 0 0 0,-1-1 0 0 0,0 0 1 0 0,0 1-1 0 0,0 0-42 0 0,-5 8 92 0 0,5-13-82 0 0,0-1-1 0 0,0 1 0 0 0,1-1 0 0 0,-1 1 1 0 0,1-1-1 0 0,-1 1 0 0 0,1 0 0 0 0,-1-1 0 0 0,1 1 1 0 0,0 0-1 0 0,0-1 0 0 0,0 1 0 0 0,0 0 1 0 0,0-1-1 0 0,0 1 0 0 0,1 0 0 0 0,-1-1 0 0 0,1 2-9 0 0,5 13 90 0 0,-5-12-73 0 0,0-1-1 0 0,0 0 1 0 0,0 0-1 0 0,0 1 1 0 0,0-1-1 0 0,-1 0 1 0 0,1 3-17 0 0,-4 4 66 0 0,1-5-50 0 0,0-1 0 0 0,0 1 0 0 0,1 0 0 0 0,-1 0 0 0 0,1 1-16 0 0,-2 25 128 0 0,3-21-71 0 0,0 6-20 0 0,-3-11 16 0 0,-7 6-26 0 0,7-9 7 0 0,3-2-110 0 0,-2 3-14 0 0,-4 2 85 0 0,3-4-48 0 0,1-1-45 0 0,0-2-41 0 0,-3-2-194 0 0,-6 1-99 0 0,7 3 393 0 0,1 0-70 0 0,1-1-70 0 0,0 1-72 0 0,1-1-76 0 0,0 0-76 0 0,0-1-79 0 0,1 1-79 0 0,-1-1-62 0 0,0 1-78 0 0,0-1-80 0 0,-1 0-83 0 0,-2 0-1216 0 0,-5 2-1173 0 0</inkml:trace>
  <inkml:trace contextRef="#ctx0" brushRef="#br0" timeOffset="341.09">0 426 7376 0 0,'0'0'216'0'0,"1"0"-61"0"0,1-2-20 0 0,-1 1-91 0 0,3-4 133 0 0,3 1 46 0 0,1 1 50 0 0,1 5 56 0 0,-3 1-145 0 0,9 4 257 0 0,-14-6-405 0 0,1-1-1 0 0,-1 1 1 0 0,0-1-1 0 0,1 0 1 0 0,-1 0-1 0 0,1 1 1 0 0,-1-1 0 0 0,1 0-1 0 0,-1 0 1 0 0,1-1-1 0 0,-1 1 1 0 0,1 0-1 0 0,-1 0 1 0 0,1-1-1 0 0,-1 1-35 0 0,12-6 359 0 0,-3 1-5 0 0,4 3 79 0 0,8 2 12 0 0,21 1 282 0 0,-16-5-318 0 0,-23 3-361 0 0,26-6 323 0 0,-21 5-224 0 0,0 1-1 0 0,-1 0 1 0 0,9 0-147 0 0,-3 0 173 0 0,-1 0-37 0 0,0-1-10 0 0,6-2 13 0 0,10-2 63 0 0,-4 4-4 0 0,-20 2-150 0 0,0-1 0 0 0,0 1-1 0 0,0-1 1 0 0,0 0 0 0 0,0 0 0 0 0,0-1-1 0 0,1 0-47 0 0,18-8 171 0 0,3-1-64 0 0,-10 7-41 0 0,3 5-16 0 0,-10-1-24 0 0,-4 0-18 0 0,1 0 1 0 0,-1-1 0 0 0,1 0 0 0 0,-1 0 0 0 0,0 0 0 0 0,1-1 0 0 0,4-2-9 0 0,-4 1 2 0 0,5-1-40 0 0,-2 0-63 0 0,1-2-79 0 0,4-2-152 0 0,3-1-28 0 0,-5 4-149 0 0,-8-2 133 0 0,-2 2-66 0 0,5 3-95 0 0,-8 2 521 0 0,0 0 1 0 0,0 0-1 0 0,0 1 1 0 0,0-1-1 0 0,0 0 1 0 0,0 0-1 0 0,0 0 1 0 0,0 0-1 0 0,1 0 0 0 0,-1 0 1 0 0,0 0-1 0 0,0 0 1 0 0,0 0-1 0 0,0 0 1 0 0,0 0-1 0 0,0 0 1 0 0,0 0-1 0 0,0 0 0 0 0,0-1 1 0 0,0 1-1 0 0,1 0 1 0 0,-1 0-1 0 0,0 0 1 0 0,0 0-1 0 0,0 0 1 0 0,0 0-1 0 0,0 0 0 0 0,0 0 1 0 0,0 0-1 0 0,0 0 1 0 0,0 0-1 0 0,0 0 1 0 0,0 0-1 0 0,0 0 1 0 0,0 0-1 0 0,0 0 0 0 0,0-1 1 0 0,0 1-1 0 0,1 0 1 0 0,-1 0-1 0 0,0 0 1 0 0,0 0-1 0 0,0 0 1 0 0,0 0-1 0 0,0 0 0 0 0,0 0 1 0 0,0 0-1 0 0,0 0 1 0 0,0-1-1 0 0,0 1 1 0 0,0 0-1 0 0,0 0 1 0 0,0 0-1 0 0,0 0 0 0 0,-1 0 1 0 0,1 0-1 0 0,0 0 16 0 0,0-13-902 0 0</inkml:trace>
  <inkml:trace contextRef="#ctx0" brushRef="#br0" timeOffset="768.33">694 0 7312 0 0,'7'0'55'0'0,"11"2"179"0"0,-18-2-225 0 0,1 0-1 0 0,-1 0 1 0 0,1 1 0 0 0,-1-1-1 0 0,0 0 1 0 0,1 0 0 0 0,-1 1-1 0 0,1-1 1 0 0,-1 0-1 0 0,0 1 1 0 0,1-1 0 0 0,-1 0-1 0 0,0 1 1 0 0,0-1-1 0 0,1 1 1 0 0,-1-1 0 0 0,0 0-1 0 0,0 1 1 0 0,0-1 0 0 0,1 1-1 0 0,-1-1 1 0 0,0 1-1 0 0,0-1 1 0 0,0 1 0 0 0,0-1-1 0 0,0 0 1 0 0,0 1 0 0 0,0-1-1 0 0,0 1 1 0 0,0 0-9 0 0,0-1 3 0 0,0 0 0 0 0,0 0 0 0 0,0 0 0 0 0,0 0 0 0 0,0 0 0 0 0,0 0 0 0 0,0 0 0 0 0,0 0 1 0 0,0 0-1 0 0,0 0 0 0 0,0 1 0 0 0,0-1 0 0 0,0 0 0 0 0,0 0 0 0 0,0 0 0 0 0,0 0 0 0 0,0 0 0 0 0,0 0 0 0 0,0 0 1 0 0,0 0-1 0 0,0 0 0 0 0,0 0 0 0 0,0 0 0 0 0,0 1 0 0 0,0-1 0 0 0,0 0 0 0 0,0 0 0 0 0,0 0 0 0 0,0 0 0 0 0,0 0 0 0 0,0 0 1 0 0,0 0-1 0 0,1 0 0 0 0,-1 0 0 0 0,0 0 0 0 0,0 0 0 0 0,0 0 0 0 0,0 0 0 0 0,0 0 0 0 0,0 0 0 0 0,0 0 0 0 0,0 0 1 0 0,0 0-1 0 0,0 0 0 0 0,0 0 0 0 0,1 0 0 0 0,-1 0 0 0 0,0 0 0 0 0,0 0 0 0 0,0 0 0 0 0,0 0 0 0 0,0 0 0 0 0,0 0 1 0 0,0 0-1 0 0,0 0 0 0 0,0 0 0 0 0,1 0-3 0 0,5 1 31 0 0,-1 4-26 0 0,-1 2-5 0 0,7-1 0 0 0,-8-2 7 0 0,1 2 55 0 0,3 8 179 0 0,-5-9-105 0 0,4 8 287 0 0,-1-1-91 0 0,-1 2-18 0 0,-1 7 76 0 0,-3-11-154 0 0,2-2-65 0 0,0 0-30 0 0,2 0-2 0 0,0 1-1 0 0,-2-2-1 0 0,-1 1 29 0 0,0 2 65 0 0,-1 2-33 0 0,-1-5-65 0 0,1 0-1 0 0,0 0 1 0 0,1 0-1 0 0,-1-1 1 0 0,2 6-133 0 0,2-4 153 0 0,0 5 97 0 0,-8 7 34 0 0,3-17-238 0 0,0 0-1 0 0,0 1 1 0 0,1-1-1 0 0,-1 0 1 0 0,1 0-1 0 0,-1 0 1 0 0,1 1-1 0 0,0-1 1 0 0,0 0-1 0 0,1 0 1 0 0,-1 3-46 0 0,5 10 169 0 0,-3-9-94 0 0,0-1-1 0 0,-1 1 0 0 0,1-1 0 0 0,-1 1 0 0 0,-1 0 1 0 0,1 0-75 0 0,-1 13 131 0 0,0 0 61 0 0,0-1 40 0 0,0 1 34 0 0,0 72 1096 0 0,0-61-972 0 0,0-28-253 0 0,0-3-17 0 0,0 0-7 0 0,0 0 2 0 0,0 0 12 0 0,0 0 7 0 0,0 0 2 0 0,0 0 3 0 0,0 0 10 0 0,0 0 3 0 0,5-1-11 0 0,0-1-37 0 0,2-5 22 0 0,3-14-45 0 0,-3 5 3 0 0,2-1-29 0 0,7-5-37 0 0,3-5-19 0 0,-11 15 1 0 0,0 0 0 0 0,1 1 0 0 0,0 0 0 0 0,0 0 0 0 0,1 1 0 0 0,1 0 0 0 0,7-5 0 0 0,3 2-12 0 0,18-8 12 0 0,-21 13-44 0 0,-12 6 40 0 0,-1 1 0 0 0,0 0 0 0 0,0 0-1 0 0,1 1 1 0 0,-1-1 0 0 0,0 1 0 0 0,4 0 4 0 0,1 0-33 0 0,19 2-36 0 0,-28-2 67 0 0,1 0 0 0 0,-1 0 0 0 0,0 1 0 0 0,0-1 1 0 0,0 1-1 0 0,0-1 0 0 0,1 1 0 0 0,-1-1 0 0 0,0 1 0 0 0,0 0 0 0 0,0-1 0 0 0,0 1 0 0 0,-1 0 0 0 0,1 0 0 0 0,0 0 0 0 0,0 0 0 0 0,0 0 0 0 0,-1 0 0 0 0,1 0 0 0 0,0 0 2 0 0,4 10-30 0 0,-4-9 26 0 0,0 0 0 0 0,0 1 0 0 0,0-1 1 0 0,0 0-1 0 0,1 0 0 0 0,-1 0 0 0 0,1 0 1 0 0,0 0-1 0 0,-1 0 4 0 0,14 18-46 0 0,-3 2 37 0 0,-10-17 10 0 0,11 30-1 0 0,-10-25 0 0 0,-2-8 0 0 0,0 1 0 0 0,0-1 0 0 0,-1 1 0 0 0,1-1 0 0 0,-1 1 0 0 0,0 0 0 0 0,1-1 0 0 0,-1 1-1 0 0,0-1 1 0 0,-1 1 0 0 0,1 0 0 0 0,-1 32 16 0 0,1-4 121 0 0,-3-15-83 0 0,-10 0-44 0 0,12-15-121 0 0,0 0 69 0 0,0 0 62 0 0,-1 0 96 0 0,-1 1 40 0 0,2-1-121 0 0,-1 1-91 0 0,1-1-108 0 0,0 0-76 0 0,0 0-113 0 0,1 0 130 0 0,-1 0-35 0 0,1 0-36 0 0,-1-1-39 0 0,1 0-70 0 0,0 0-61 0 0,0 0-56 0 0,0 0-48 0 0,0 0-167 0 0,0 0-48 0 0,0 0-203 0 0,0 0-543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0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62 7968 0 0,'0'0'233'0'0,"-3"0"-9"0"0,0 0-137 0 0,0-1-65 0 0,-2-4-137 0 0,3 2 87 0 0,0 1 51 0 0,0 1 36 0 0,0 0 43 0 0,0 0 22 0 0,-1 0 42 0 0,0 1 45 0 0,-1 0 51 0 0,1 0 59 0 0,1 0-174 0 0,0 0-1 0 0,0 0 1 0 0,0 0 0 0 0,0 0-1 0 0,1 0 1 0 0,-1 0-1 0 0,0 0 1 0 0,0-1 0 0 0,0 1-1 0 0,1-1 1 0 0,-2 0-147 0 0,-2-5 629 0 0,2 1-82 0 0,-8 3-119 0 0,-1 0-9 0 0,3-3-88 0 0,-4-1 25 0 0,8 4-225 0 0,-5 1 25 0 0,5 1-13 0 0,-1 0 47 0 0,-2 0 90 0 0,1 1-169 0 0,-4 0 50 0 0,-3-1 39 0 0,11 0-137 0 0,0 0 0 0 0,1 0-1 0 0,-1-1 1 0 0,0 1 0 0 0,0-1-1 0 0,1 1 1 0 0,-1-1 0 0 0,-1 0-63 0 0,-3-4 99 0 0,7 4-90 0 0,-1 1 1 0 0,0-1-1 0 0,0 0 1 0 0,1 1 0 0 0,-1-1-1 0 0,0 1 1 0 0,0-1-1 0 0,0 1 1 0 0,1-1 0 0 0,-1 1-1 0 0,0 0 1 0 0,0-1 0 0 0,0 1-1 0 0,0 0 1 0 0,0 0-1 0 0,0 0 1 0 0,0-1 0 0 0,0 1-1 0 0,0 0 1 0 0,0 0-1 0 0,0 1 1 0 0,0-1 0 0 0,0 0-1 0 0,0 0 1 0 0,0 0 0 0 0,0 1-1 0 0,0-1-9 0 0,-3 2 43 0 0,-20 12 201 0 0,18-4-115 0 0,-7-4-8 0 0,10-5-94 0 0,-1 2-1 0 0,1-1 1 0 0,0 0-1 0 0,0 1 1 0 0,0-1-1 0 0,0 1 1 0 0,0 0-1 0 0,-2 3-26 0 0,2-2 25 0 0,0 1-1 0 0,0 0 0 0 0,0-1 0 0 0,1 1 1 0 0,0 0-1 0 0,-2 5-24 0 0,1-4 12 0 0,0 0 0 0 0,0 0 1 0 0,0 0-1 0 0,-3 2-12 0 0,-11 19 57 0 0,10-10-46 0 0,2 12 32 0 0,-6-8-33 0 0,6 8 20 0 0,0-14 31 0 0,-1-1 26 0 0,4 7 71 0 0,2-7-64 0 0,-1 25 116 0 0,3-28-181 0 0,0-2-42 0 0,3 7 13 0 0,-3-13 0 0 0,-1 0 0 0 0,0 1 0 0 0,0-1 0 0 0,0 0 0 0 0,0 1 0 0 0,-1-1 0 0 0,0 1 0 0 0,1 1 0 0 0,-1-4 0 0 0,0 1 0 0 0,0 0 0 0 0,0-1 0 0 0,0 1 0 0 0,0-1 0 0 0,0 1 0 0 0,1 0 0 0 0,-1-1 0 0 0,1 1 0 0 0,-1-1 0 0 0,1 1 0 0 0,0-1 0 0 0,-1 1 0 0 0,1-1 0 0 0,0 0 0 0 0,0 1 0 0 0,0-1 0 0 0,0 0 0 0 0,0 0 0 0 0,1 0 0 0 0,-1 0 0 0 0,0 1 0 0 0,0-1 0 0 0,19 19 0 0 0,11 9 0 0 0,-28-27 0 0 0,0-1 0 0 0,0 1 0 0 0,0-1 0 0 0,0 1 0 0 0,0-1 0 0 0,0 0 0 0 0,0 0 0 0 0,1-1 0 0 0,25 6 0 0 0,-13-1-9 0 0,-1 1-51 0 0,2-4-41 0 0,-3-2-57 0 0,-1 0 41 0 0,24 0-169 0 0,-20 0 111 0 0,-7-1-8 0 0,13-5-226 0 0,-14 1 196 0 0,0 1-38 0 0,-1-1-86 0 0,-3 3 94 0 0,0-1-41 0 0,0 0-47 0 0,0 0-51 0 0,-2 2 14 0 0,0-1-50 0 0,0 0-44 0 0,1 1-40 0 0,-1-1-143 0 0,1 0-40 0 0,1 0-174 0 0,2-2-470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8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1 362 7312 0 0,'0'0'165'0'0,"0"0"22"0"0,0 0 9 0 0,0 0 54 0 0,0 0-58 0 0,0 0 35 0 0,0-2 269 0 0,0-9 15 0 0,0 11-503 0 0,0 0 1 0 0,0 0 0 0 0,0 0 0 0 0,0 0-1 0 0,0 0 1 0 0,0 0 0 0 0,0-1 0 0 0,0 1-1 0 0,0 0 1 0 0,0 0 0 0 0,0 0 0 0 0,0 0-1 0 0,0 0 1 0 0,0 0 0 0 0,0 0 0 0 0,0 0-1 0 0,0 0 1 0 0,0 0 0 0 0,0-1 0 0 0,0 1-1 0 0,0 0 1 0 0,0 0 0 0 0,0 0 0 0 0,0 0-1 0 0,0 0 1 0 0,0 0 0 0 0,0 0 0 0 0,0 0-1 0 0,1 0 1 0 0,-1 0 0 0 0,0 0 0 0 0,0 0-1 0 0,0 0 1 0 0,0-1 0 0 0,0 1 0 0 0,0 0-1 0 0,0 0 1 0 0,0 0 0 0 0,0 0 0 0 0,0 0-1 0 0,0 0 1 0 0,0 0 0 0 0,1 0 0 0 0,-1 0-1 0 0,0 0 1 0 0,0 0 0 0 0,0 0 0 0 0,0 0-1 0 0,0 0 1 0 0,0 0 0 0 0,0 0 0 0 0,0 0-1 0 0,0 0 1 0 0,0 0 0 0 0,1 0 0 0 0,-1 0-1 0 0,0 0-8 0 0,5 0 84 0 0,-1-2 83 0 0,-2-2 110 0 0,-1-3 207 0 0,-1 1-189 0 0,1 2-126 0 0,2-4 29 0 0,7-5 114 0 0,-8 11-158 0 0,-1 0-42 0 0,0-2 16 0 0,-2-4-22 0 0,1 8-66 0 0,0-6 219 0 0,-1 1-79 0 0,1 0-53 0 0,1-8 99 0 0,1 8-82 0 0,3-3 20 0 0,1-2 70 0 0,-4-4 34 0 0,-2 7-151 0 0,0 5-86 0 0,0 0 0 0 0,0 0 0 0 0,0 0 0 0 0,0-1 0 0 0,0 1 1 0 0,1 0-1 0 0,-1 0 0 0 0,0 0 0 0 0,1 0 0 0 0,0-1-31 0 0,2-3 59 0 0,0 0 30 0 0,0 0 1 0 0,0-1-1 0 0,1 2 1 0 0,0-1 0 0 0,0 0-1 0 0,1 0-89 0 0,8-9 238 0 0,-7 5-82 0 0,-1 3-49 0 0,-3 5-84 0 0,-1 1-1 0 0,1-1 1 0 0,0 1 0 0 0,0 0 0 0 0,-1 0 0 0 0,1-1 0 0 0,0 1-1 0 0,1 0-22 0 0,-2 1 11 0 0,15-11 141 0 0,0-7-62 0 0,-14 16-82 0 0,0 0-1 0 0,-1 0 0 0 0,1 0 1 0 0,0 0-1 0 0,0 0 1 0 0,0 0-1 0 0,1 1 0 0 0,-1-1 1 0 0,1 0-8 0 0,28-13 11 0 0,-29 14-13 0 0,-1 1 0 0 0,0-1 0 0 0,1 1 1 0 0,-1-1-1 0 0,1 1 0 0 0,-1 0 0 0 0,1 0 1 0 0,-1 0-1 0 0,1 0 0 0 0,-1 0 2 0 0,15-3-56 0 0,-12 1 56 0 0,0 0 0 0 0,0 0-1 0 0,1 1 1 0 0,-1-1 0 0 0,1 1-1 0 0,-1 0 1 0 0,1 0 0 0 0,-1 0-1 0 0,1 1 1 0 0,-1 0 0 0 0,1 0-1 0 0,0 0 1 0 0,0 0 0 0 0,2 0 21 0 0,-5 1-18 0 0,0-1 0 0 0,0 0 1 0 0,1 0-1 0 0,-1 0 0 0 0,0-1 0 0 0,0 1 1 0 0,0 0-1 0 0,0-1 0 0 0,0 1 1 0 0,1-1-4 0 0,4-4 0 0 0,-6 4 0 0 0,0 1 1 0 0,-1-1-1 0 0,1 0 0 0 0,0 1 1 0 0,0-1-1 0 0,-1 1 1 0 0,1-1-1 0 0,0 1 0 0 0,0-1 1 0 0,0 1-1 0 0,0 0 0 0 0,0-1 1 0 0,0 1-1 0 0,0 0 1 0 0,0 0-1 0 0,0 0 0 0 0,-1-1 1 0 0,1 1-1 0 0,0 0 1 0 0,0 0-1 0 0,0 1 0 0 0,0-1 1 0 0,0 0-1 0 0,0 0 0 0 0,0 0 1 0 0,0 1-1 0 0,0-1 0 0 0,27 13 52 0 0,-21-12-51 0 0,0 1 0 0 0,-1 5-1 0 0,-4-4 0 0 0,0-1 0 0 0,0-1 0 0 0,0 1 0 0 0,1-1 0 0 0,-1 0 0 0 0,0 0 0 0 0,1 0 0 0 0,-1 0 0 0 0,1 0 0 0 0,0 0 0 0 0,-1-1 0 0 0,0 1 0 0 0,1 0 0 0 0,-1 1 0 0 0,0-1 0 0 0,1 0 0 0 0,-1 1 0 0 0,0-1 0 0 0,3 10 0 0 0,2-7 0 0 0,-7-4 0 0 0,1 1 0 0 0,-1-1 0 0 0,1 0 0 0 0,-1 0 0 0 0,0 1 0 0 0,1-1 0 0 0,-1 0 0 0 0,1 1 0 0 0,-1-1 0 0 0,0 0 0 0 0,1 1 0 0 0,-1-1 0 0 0,0 1 0 0 0,0-1 0 0 0,1 1 0 0 0,-1-1 0 0 0,0 0 0 0 0,0 1 0 0 0,0-1 0 0 0,1 1 0 0 0,-1-1 0 0 0,0 1 0 0 0,0-1 0 0 0,0 1 0 0 0,0-1 0 0 0,0 1 0 0 0,0-1 0 0 0,0 1 0 0 0,0-1 0 0 0,0 1 0 0 0,0-1 0 0 0,-1 1 0 0 0,1 6 0 0 0,0-5 0 0 0,0 1 0 0 0,0-1 0 0 0,0 0 0 0 0,0 0 0 0 0,0 0 0 0 0,1 0 0 0 0,-1 1 0 0 0,0-1 0 0 0,1 0 0 0 0,0 1 0 0 0,4 5 0 0 0,-4-7 0 0 0,0 1 0 0 0,0-1 0 0 0,0 0 0 0 0,-1 1 0 0 0,1-1 0 0 0,0 1 0 0 0,-1 0 0 0 0,1-1 0 0 0,-1 1 0 0 0,1-1 0 0 0,-1 1 0 0 0,0 0 0 0 0,0-1 0 0 0,0 1 0 0 0,0 64-64 0 0,-1-58 64 0 0,0 0 0 0 0,0 0 0 0 0,-1 0 0 0 0,0 0 0 0 0,-2 3 0 0 0,-3 14 0 0 0,-6 11 0 0 0,10-31 0 0 0,0 1 0 0 0,1 0 0 0 0,0-1 0 0 0,1 1 0 0 0,-1 0 0 0 0,1 0 0 0 0,0 0 0 0 0,0 0 0 0 0,1 1 0 0 0,-1 0 0 0 0,1 1 0 0 0,-1-1 0 0 0,-1 0 0 0 0,1 0 0 0 0,-2 0 0 0 0,1 0 0 0 0,0 0 0 0 0,-1 0 0 0 0,-1 0 0 0 0,1-1 0 0 0,-1 0 0 0 0,-2 3 0 0 0,4-6 0 0 0,0 0 0 0 0,0 1 0 0 0,1-1 0 0 0,-1 1 0 0 0,1-1 0 0 0,0 1 0 0 0,-1-1 0 0 0,1 1 0 0 0,1 0 0 0 0,-1 0 0 0 0,1 2 0 0 0,-3 10 0 0 0,-8 7 0 0 0,6-1 0 0 0,4-18 0 0 0,0 0 0 0 0,0 0 0 0 0,-1 0 0 0 0,1 0 0 0 0,-1 0 0 0 0,1 0 0 0 0,-1 0 0 0 0,-1-1 0 0 0,1 1 0 0 0,0-1 0 0 0,-1 1 0 0 0,0-1 0 0 0,-2 2 0 0 0,4-3 0 0 0,-1 0 0 0 0,0 0 0 0 0,1 0 0 0 0,-1 0 0 0 0,1 1 0 0 0,0-1 0 0 0,0 0 0 0 0,0 1 0 0 0,0-1 0 0 0,0 0 0 0 0,1 1 0 0 0,-1-1 0 0 0,0 1 0 0 0,1 0 0 0 0,-1-1 0 0 0,1 0 0 0 0,-1 1 0 0 0,0-1 0 0 0,0 1 0 0 0,0-1 0 0 0,0 0 0 0 0,0 0 0 0 0,-1 0 0 0 0,1 1 0 0 0,-1-1 0 0 0,1 0 0 0 0,-1 0 0 0 0,-3 3 0 0 0,0 0 0 0 0,1 1 0 0 0,0 0 0 0 0,-3 5 0 0 0,0 0 0 0 0,-5 10 0 0 0,10-16 9 0 0,0-1-1 0 0,-1 0 1 0 0,0 0 0 0 0,1 0 0 0 0,-1 0 0 0 0,-1 0-9 0 0,-10 12 11 0 0,9-3-11 0 0,-5-8 0 0 0,3 6 0 0 0,7-9 0 0 0,-1-1 0 0 0,1 0 0 0 0,0 0 0 0 0,-1 0 0 0 0,0 0 0 0 0,1 0 0 0 0,-1 0 0 0 0,0-1 0 0 0,1 1 0 0 0,-1 0 0 0 0,0 0 0 0 0,0 0 0 0 0,0 0 0 0 0,1-1 0 0 0,-1 1 0 0 0,-1 0 0 0 0,-5 2-1 0 0,7-3 3 0 0,-1 0-1 0 0,1 0 0 0 0,-1 0 1 0 0,1 0-1 0 0,-1 1 1 0 0,1-1-1 0 0,0 0 0 0 0,-1 0 1 0 0,1 1-1 0 0,-1-1 1 0 0,1 0-1 0 0,-1 1 1 0 0,1-1-1 0 0,0 1 0 0 0,-1-1 1 0 0,1 0-1 0 0,0 1 1 0 0,0-1-1 0 0,-1 1 0 0 0,1-1 1 0 0,0 1-1 0 0,0-1 1 0 0,-1 0-1 0 0,1 1 0 0 0,0-1 1 0 0,0 1-1 0 0,0-1 1 0 0,0 1-1 0 0,0 0 1 0 0,0-1-1 0 0,0 1 0 0 0,0-1 1 0 0,0 1-1 0 0,0-1 1 0 0,0 1-1 0 0,0-1 0 0 0,0 1 1 0 0,0-1-2 0 0,-2 16 21 0 0,-9-3 40 0 0,9-10 41 0 0,2-3-4 0 0,0 0-2 0 0,0 0-1 0 0,-3 2-7 0 0,3-1 4 0 0,-1-1-82 0 0,-5 4-169 0 0,5-3 171 0 0,0 0 45 0 0,-1 1 74 0 0,1-1 88 0 0,1 1 107 0 0,-1-1-118 0 0,1-1 33 0 0,3 0-177 0 0,23 0 14 0 0,-24 0-12 0 0,1 0 12 0 0,10-1-21 0 0,2-5-17 0 0,1-1-1 0 0,1 6 19 0 0,-10 1-28 0 0,-5 0-18 0 0,0 0 0 0 0,0 0 1 0 0,0 0-1 0 0,0 0 0 0 0,1 0 0 0 0,-1 0 1 0 0,0-1-1 0 0,0 1 0 0 0,0-1 0 0 0,1 0-12 0 0,5-4 43 0 0,-6 4-34 0 0,-1 0 1 0 0,0 0-1 0 0,1 0 1 0 0,-1 1-1 0 0,1-1 1 0 0,-1 0 0 0 0,1 1-1 0 0,0-1 1 0 0,-1 1-1 0 0,1 0 1 0 0,-1-1-1 0 0,1 1 1 0 0,0 0-1 0 0,0 0-9 0 0,-1 0 11 0 0,1 0-1 0 0,0 0 0 0 0,-1-1 0 0 0,1 1 0 0 0,-1 0 0 0 0,1-1 0 0 0,0 1 0 0 0,-1-1 0 0 0,1 0 0 0 0,-1 1 1 0 0,1-1-1 0 0,-1 0 0 0 0,1-1-10 0 0,0 1 12 0 0,0 0 0 0 0,-1 0 0 0 0,1 0 0 0 0,0 1 0 0 0,0-1 0 0 0,-1 0 0 0 0,1 1 0 0 0,0-1 0 0 0,0 1 0 0 0,0 0 0 0 0,0-1 0 0 0,0 1 0 0 0,2 0-12 0 0,4 1 38 0 0,14-1 42 0 0,-8-4 9 0 0,-6 0-42 0 0,-6 3-37 0 0,-1 0 0 0 0,1 0 0 0 0,-1 0 0 0 0,1 0 0 0 0,-1 0-1 0 0,1 1 1 0 0,-1-1 0 0 0,1 1 0 0 0,-1-1 0 0 0,1 1 0 0 0,0 0 0 0 0,-1-1 0 0 0,1 1-1 0 0,0 0-9 0 0,61 0 320 0 0,-58 1-296 0 0,-3-2-13 0 0,5-2 17 0 0,11-7 41 0 0,-3 8-57 0 0,14 2-30 0 0,-26 0-78 0 0,-3 0-30 0 0,0 0-2 0 0,0 0-37 0 0,0 0 21 0 0,0 0-36 0 0,0 0-220 0 0,0 0 216 0 0,0 0-43 0 0,0 0-78 0 0,0 0 100 0 0,0 0-41 0 0,0 0-43 0 0,0 0-41 0 0,0 0-39 0 0,0 0-34 0 0,0 0-257 0 0,0 0-58 0 0,0 0-838 0 0,0 0-656 0 0,0 0-1250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9.3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12872 0 0,'0'0'289'0'0,"0"0"40"0"0,0 0 23 0 0,0 0-144 0 0,0 0-100 0 0,0 0 20 0 0,0 0-48 0 0,0 0 90 0 0,0 0 183 0 0,0 0 328 0 0,0 0 30 0 0,0 0-293 0 0,0 0-176 0 0,0 0-50 0 0,0 0 30 0 0,0 0 85 0 0,0 0-19 0 0,0 0-32 0 0,0 0-108 0 0,0 0-48 0 0,0 0-11 0 0,0 0-31 0 0,0 0-84 0 0,0 0-48 0 0,0 0-196 0 0,0 0-34 0 0,0 0 227 0 0,0 0-8 0 0,0 0-23 0 0,0 0-48 0 0,0 0-18 0 0,0 0-47 0 0,0 0-54 0 0,0 0-62 0 0,0 0-65 0 0,0 0-61 0 0,0 0-54 0 0,0 0-47 0 0,0 0-167 0 0,0 0-46 0 0,0 0-201 0 0,0 0-540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6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7512 0 0,'0'0'166'0'0,"0"0"29"0"0,0 0 13 0 0,2-3-29 0 0,5-3-124 0 0,-3 2 26 0 0,-2 2 81 0 0,-1 1 188 0 0,1-1 314 0 0,10-7-61 0 0,-5 6-249 0 0,1 2 42 0 0,-3-2 120 0 0,5-8-61 0 0,-8 10-237 0 0,0 0-50 0 0,-1 0-43 0 0,1 1-36 0 0,2-1 18 0 0,1 2-56 0 0,-3 0-8 0 0,-1-1 40 0 0,4 0-15 0 0,0 0 89 0 0,4 1 142 0 0,10-2 498 0 0,-14 0-612 0 0,-1-1-66 0 0,4-3-6 0 0,-7 4-99 0 0,1 0 0 0 0,-1 0 0 0 0,1 1 1 0 0,-1-1-1 0 0,1 0 0 0 0,-1 1 0 0 0,1-1 1 0 0,-1 0-1 0 0,1 1 0 0 0,0 0 0 0 0,-1-1 0 0 0,1 1 1 0 0,0 0-1 0 0,0 0-14 0 0,48 0 395 0 0,-49 0-390 0 0,1 0 0 0 0,-1-1 0 0 0,1 1 1 0 0,0 0-1 0 0,-1-1 0 0 0,1 1 1 0 0,-1-1-1 0 0,1 0 0 0 0,-1 0 1 0 0,0 1-1 0 0,1-1 0 0 0,-1 0-5 0 0,1 0 5 0 0,0 0-1 0 0,-1 0 1 0 0,1 0-1 0 0,0 0 1 0 0,0 0-1 0 0,0 0 0 0 0,0 1 1 0 0,-1-1-1 0 0,1 1 1 0 0,0 0-1 0 0,0-1 1 0 0,1 1-5 0 0,19 0 33 0 0,-15 0-59 0 0,-5 0-60 0 0,1-2-118 0 0,-1 0 110 0 0,-1 1 32 0 0,8-5-75 0 0,-7 5 41 0 0,2-1-76 0 0,-2 1-14 0 0,0 1-63 0 0,0 0-76 0 0,1-1-84 0 0,-3 1 77 0 0,1 0-47 0 0,-1 0-41 0 0,1 0-38 0 0,-1 0-131 0 0,0 0-37 0 0,0 0-1378 0 0</inkml:trace>
  <inkml:trace contextRef="#ctx0" brushRef="#br0" timeOffset="459.33">95 269 8032 0 0,'0'0'182'0'0,"0"0"29"0"0,0 0 12 0 0,0 0-76 0 0,0 0-10 0 0,0 0 50 0 0,0 0 163 0 0,0 0 302 0 0,3 0 20 0 0,8 0-11 0 0,-9 0-70 0 0,1 0-30 0 0,1 0-445 0 0,0 0 36 0 0,5 0 238 0 0,2 0 147 0 0,15 0 841 0 0,-16 0-938 0 0,-3 0-153 0 0,0 0-57 0 0,0 0-72 0 0,0 0-84 0 0,4-2 143 0 0,-8 1-141 0 0,-1-1 1 0 0,0 1 0 0 0,0 0-1 0 0,0-1 1 0 0,0 1-1 0 0,0-1 1 0 0,0 0 0 0 0,1-1-77 0 0,5-4 207 0 0,0 2-86 0 0,24-1 259 0 0,-24 2-327 0 0,-7 3-50 0 0,1 0 1 0 0,-1 0 0 0 0,0 0 0 0 0,1 0 0 0 0,-1 0 0 0 0,1 1 0 0 0,0-1 0 0 0,-1 1-1 0 0,1-1 1 0 0,-1 1 0 0 0,1 0 0 0 0,0 0 0 0 0,-1-1 0 0 0,1 1-4 0 0,0 0 5 0 0,0 0 0 0 0,0 0 0 0 0,-1 0 0 0 0,1-1 0 0 0,0 1 0 0 0,0-1 0 0 0,-1 1 0 0 0,1-1 0 0 0,0 0 0 0 0,-1 0 0 0 0,1 0 0 0 0,-1 1-1 0 0,1-2-4 0 0,-1 1 1 0 0,1 0-1 0 0,0 1 0 0 0,-1-1 0 0 0,1 0 0 0 0,-1 0 0 0 0,1 1 1 0 0,0-1-1 0 0,0 1 0 0 0,-1-1 0 0 0,1 1 0 0 0,0 0 0 0 0,0 0 0 0 0,0 0 0 0 0,13-3 0 0 0,-6-2-9 0 0,-5 2-47 0 0,2 0-69 0 0,0 1-95 0 0,-3 2 66 0 0,1 0-34 0 0,9 0-512 0 0,6 0-433 0 0,-4 0 175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31.5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397 64 5496 0 0,'0'0'117'0'0,"-1"0"-23"0"0,-1 0 7 0 0,-2 0 48 0 0,-2 0 138 0 0,3 0 255 0 0,3-3 24 0 0,0-7-18 0 0,0 10-540 0 0,0 0 0 0 0,0 0 0 0 0,0 0 0 0 0,0-1 0 0 0,0 1 0 0 0,0 0 1 0 0,0 0-1 0 0,0 0 0 0 0,0 0 0 0 0,0 0 0 0 0,0 0 0 0 0,0 0 0 0 0,0 0 0 0 0,0 0 1 0 0,0 0-1 0 0,0-1 0 0 0,0 1 0 0 0,0 0 0 0 0,0 0 0 0 0,0 0 0 0 0,0 0 0 0 0,0 0 0 0 0,0 0 1 0 0,0 0-1 0 0,0 0 0 0 0,0 0 0 0 0,0 0 0 0 0,0 0 0 0 0,0 0 0 0 0,0-1 0 0 0,0 1 1 0 0,-1 0-1 0 0,1 0 0 0 0,0 0 0 0 0,0 0 0 0 0,0 0 0 0 0,0 0 0 0 0,0 0 0 0 0,0 0 0 0 0,0 0 1 0 0,0 0-1 0 0,0 0 0 0 0,0 0 0 0 0,0 0 0 0 0,-1 0 0 0 0,1 0 0 0 0,0 0 0 0 0,0 0 0 0 0,0 0 1 0 0,0 0-1 0 0,0 0 0 0 0,0 0 0 0 0,0 0 0 0 0,0 0 0 0 0,0 0 0 0 0,0 0 0 0 0,-1 0-8 0 0,-2 0 114 0 0,0-1 40 0 0,-7-3 452 0 0,6 1-385 0 0,1 1-78 0 0,1 0-116 0 0,1 1-36 0 0,-1-1 252 0 0,0 1-66 0 0,0 1-54 0 0,0-1-43 0 0,0 1-26 0 0,-3 1 7 0 0,4-1 0 0 0,1 0 2 0 0,-7 0 289 0 0,0 0-61 0 0,1 0-53 0 0,-1 0-45 0 0,-4 0 74 0 0,-16 0 221 0 0,12 3-321 0 0,1 8 3 0 0,13-11-164 0 0,1 0 0 0 0,0 0 0 0 0,0 1 0 0 0,0-1 0 0 0,-1 0 0 0 0,1 0 0 0 0,0 0-1 0 0,-1 1 1 0 0,1-1 0 0 0,0 0 0 0 0,0 0 0 0 0,-1 0 0 0 0,1 0 0 0 0,0 0 0 0 0,-1 0 0 0 0,1 0 0 0 0,0 0-1 0 0,-1 0 1 0 0,1 0 0 0 0,0 1 0 0 0,-1-2 0 0 0,1 1 0 0 0,0 0 0 0 0,-1 0 0 0 0,1 0 0 0 0,0 0-6 0 0,-6 0 36 0 0,-21 1 123 0 0,26 0-152 0 0,0-1-1 0 0,-1 0 1 0 0,1 0 0 0 0,0 1-1 0 0,0-1 1 0 0,-1 1-1 0 0,1-1 1 0 0,0 1 0 0 0,0 0-1 0 0,0-1 1 0 0,0 1 0 0 0,0 0-1 0 0,0 0 1 0 0,0 0-1 0 0,0-1 1 0 0,0 1 0 0 0,0 0-1 0 0,0 0 1 0 0,0 1 0 0 0,1-1-7 0 0,-5 10 56 0 0,5-10-51 0 0,-1 0 1 0 0,1 0 0 0 0,-1 0-1 0 0,1 1 1 0 0,-1-1 0 0 0,1 0-1 0 0,-1 0 1 0 0,1 0-1 0 0,-1 0 1 0 0,0-1 0 0 0,0 1-1 0 0,1 0 1 0 0,-1 0-1 0 0,0 0 1 0 0,0 0 0 0 0,0-1-1 0 0,0 1 1 0 0,-1 0-6 0 0,-8 4 42 0 0,7-4-37 0 0,1 0-1 0 0,0 0 1 0 0,0 0-1 0 0,0 0 1 0 0,-1 1-1 0 0,1-1 1 0 0,0 1-1 0 0,1-1 1 0 0,-1 1-5 0 0,-6 6 32 0 0,4-5-15 0 0,1 0 0 0 0,0 0 0 0 0,0 1-1 0 0,0-1 1 0 0,0 1 0 0 0,1 0-17 0 0,-3 6 10 0 0,4-7-10 0 0,0-1 0 0 0,0 0 0 0 0,0 0 0 0 0,-1 1 0 0 0,1-1 0 0 0,-1 0 0 0 0,1 0 1 0 0,-1-1-1 0 0,0 1 0 0 0,-1 2 6 0 0,0 0 1 0 0,1 0 0 0 0,-1 0 0 0 0,1 0 0 0 0,0 0 0 0 0,0 0 0 0 0,0 1 0 0 0,0 0-7 0 0,-8 18 9 0 0,7-20-9 0 0,1 1 0 0 0,0 0 0 0 0,0-1 0 0 0,1 1 0 0 0,-1 0 0 0 0,1 0 0 0 0,0 0 0 0 0,0 1 0 0 0,-3 7 0 0 0,-1 4 3 0 0,3-13 5 0 0,1 0-1 0 0,0 1 1 0 0,0-1-1 0 0,0 0 1 0 0,0 1 0 0 0,1-1-1 0 0,-1 1 1 0 0,1 1-8 0 0,0-4 6 0 0,0 1 0 0 0,0 0 0 0 0,0-1 1 0 0,0 1-1 0 0,-1 0 0 0 0,1-1 1 0 0,-1 1-1 0 0,1 0 0 0 0,-1-1 1 0 0,1 1-1 0 0,-1-1 0 0 0,0 1 1 0 0,0-1-1 0 0,0 1-6 0 0,-5 10 40 0 0,2 16 18 0 0,4 23-98 0 0,1-22-10 0 0,-1-13 50 0 0,-1-11 1 0 0,0-1 0 0 0,1 0 0 0 0,0 1 1 0 0,0-1-1 0 0,1 1 0 0 0,-1-1 0 0 0,1 0 0 0 0,0 0 0 0 0,1 4-1 0 0,30 55 132 0 0,-32-62-127 0 0,1 0-1 0 0,-1 0 1 0 0,1 0 0 0 0,0 0-1 0 0,0 0 1 0 0,0 0-1 0 0,-1-1 1 0 0,1 1-1 0 0,0 0 1 0 0,0-1 0 0 0,0 1-1 0 0,0-1 1 0 0,0 1-1 0 0,0-1 1 0 0,0 1-1 0 0,1-1-4 0 0,9 7 54 0 0,-6 3-27 0 0,2-5 21 0 0,7 1-17 0 0,-11-5-21 0 0,-1-1-1 0 0,0 1 0 0 0,1 0 0 0 0,-1 1 0 0 0,0-1 1 0 0,1 0-1 0 0,-1 1 0 0 0,0-1-9 0 0,-1 0 2 0 0,-1 0 0 0 0,0-1 0 0 0,1 1-1 0 0,-1-1 1 0 0,0 1 0 0 0,0 0 0 0 0,0-1 0 0 0,1 1 0 0 0,-1 0 0 0 0,0-1-1 0 0,0 1 1 0 0,0 0 0 0 0,0-1 0 0 0,0 1 0 0 0,0 0-2 0 0,0-1 1 0 0,0 0 0 0 0,0 0 0 0 0,0 0 1 0 0,0 0-1 0 0,0 0 0 0 0,0 0 0 0 0,0 1 0 0 0,0-1 0 0 0,0 0 1 0 0,0 0-1 0 0,0 0 0 0 0,0 0 0 0 0,0 0 0 0 0,0 0 0 0 0,0 0 1 0 0,0 0-1 0 0,0 0 0 0 0,0 0 0 0 0,0 1 0 0 0,0-1 0 0 0,0 0 1 0 0,0 0-1 0 0,0 0 0 0 0,0 0 0 0 0,0 0 0 0 0,0 0 0 0 0,0 0 1 0 0,0 0-1 0 0,0 0 0 0 0,0 0 0 0 0,0 0 0 0 0,0 0 1 0 0,0 0-1 0 0,0 0 0 0 0,1 1 0 0 0,-1-1 0 0 0,0 0 0 0 0,0 0 1 0 0,0 0-1 0 0,0 0 0 0 0,0 0 0 0 0,0 0 0 0 0,0 0 0 0 0,0 0 1 0 0,0 0-1 0 0,0 0 0 0 0,1 0 0 0 0,-1 0 0 0 0,0 0 0 0 0,0 0 1 0 0,0 0-1 0 0,0 0 0 0 0,0 0 0 0 0,0 0 0 0 0,0 0 0 0 0,0 0 1 0 0,0 0-2 0 0,16 0 98 0 0,19 0 23 0 0,-23 0-46 0 0,2 0 47 0 0,-12-1-107 0 0,0 1 0 0 0,1 0 0 0 0,-1 0 1 0 0,0-1-1 0 0,0 0 0 0 0,1 1 0 0 0,-1-1 1 0 0,0 0-1 0 0,0 0 0 0 0,0 0 1 0 0,2-1-16 0 0,18-8 118 0 0,-16 8-89 0 0,0-1 1 0 0,0 0-1 0 0,-1-1 0 0 0,1 1 0 0 0,0-1 0 0 0,-1 0 0 0 0,5-5-29 0 0,37-39 222 0 0,-21 20-140 0 0,-14 16-5 0 0,-1-1-1 0 0,-1-1 1 0 0,5-7-77 0 0,0-5 115 0 0,-8 13-73 0 0,2-1-39 0 0,-3 5 7 0 0,1-8-45 0 0,-3 8 11 0 0,0 1 0 0 0,0-1 1 0 0,3-2 23 0 0,-4 4-1 0 0,1 0 1 0 0,-1 0 0 0 0,0-1 0 0 0,0 0 0 0 0,-1 0 3 0 0,1 1-1 0 0,0 0 1 0 0,0 1 0 0 0,1-2-3 0 0,-2 4 7 0 0,1 0-1 0 0,-1 1 1 0 0,-1-1 0 0 0,1 0-1 0 0,0 0 1 0 0,-1 0 0 0 0,0 0-1 0 0,0 0-6 0 0,3-9 1 0 0,2 1-2 0 0,-5 10 2 0 0,0 1 0 0 0,-1-1 0 0 0,1 1-1 0 0,0-1 1 0 0,-1 1 0 0 0,1-1 0 0 0,-1 0 0 0 0,1 1-1 0 0,-1-1 1 0 0,0 0 0 0 0,1 1 0 0 0,-1-1-1 0 0,0 0 1 0 0,0 0-1 0 0,0-58 54 0 0,0 58-55 0 0,0 0 1 0 0,1 1 0 0 0,-1-1 0 0 0,1 0 0 0 0,-1 0 0 0 0,1 1 0 0 0,-1-1 0 0 0,1 0 0 0 0,0 1 0 0 0,0-1 0 0 0,1 0 0 0 0,-1 1 0 0 0,-1 0 1 0 0,1 0 0 0 0,-1 0-1 0 0,1 0 1 0 0,0 0 0 0 0,-1 0 0 0 0,1 0-1 0 0,-1 0 1 0 0,0 0 0 0 0,1 0-1 0 0,-1 0 1 0 0,0 0 0 0 0,0 0-1 0 0,0 0 1 0 0,1 0 0 0 0,-1 0 0 0 0,0 0-1 0 0,-1-1 1 0 0,1 1 0 0 0,0 0-1 0 0,0 0 1 0 0,0 0 0 0 0,-1 0 0 0 0,1 0-1 0 0,-9-17 91 0 0,5 11-53 0 0,3 5-28 0 0,2-3 11 0 0,-4-11-5 0 0,-7 0-16 0 0,1 1 0 0 0,6 13 0 0 0,-1 1 0 0 0,-1-9 0 0 0,4 9-2 0 0,0 1 1 0 0,1-1 0 0 0,-1 1 0 0 0,1 0 0 0 0,-1 0 0 0 0,0-1 0 0 0,1 1 0 0 0,-1 0 0 0 0,0 0 0 0 0,1 0 0 0 0,-1 0 0 0 0,0 0 0 0 0,0 0 0 0 0,1 0 0 0 0,-1 0 1 0 0,-2 0-80 0 0,3 0-16 0 0,0 6 42 0 0,0 3 11 0 0,2 1 37 0 0,-2-10 6 0 0,0 0 1 0 0,0 1-1 0 0,1-1 1 0 0,-1 1 0 0 0,0-1-1 0 0,0 0 1 0 0,1 1 0 0 0,-1-1-1 0 0,0 0 1 0 0,1 1 0 0 0,-1-1-1 0 0,0 0 1 0 0,1 1-1 0 0,-1-1 1 0 0,1 0 0 0 0,-1 0-1 0 0,0 1 1 0 0,1-1 0 0 0,-1 0-1 0 0,1 0 1 0 0,-1 0-1 0 0,1 0 1 0 0,-1 0 0 0 0,1 0-1 0 0,-1 1 1 0 0,0-1 0 0 0,1 0-1 0 0,-1 0 1 0 0,1 0 0 0 0,0-1-1 0 0,-1 1 1 0 0,0 0 0 0 0,0 0 0 0 0,0 0 0 0 0,0 0 0 0 0,0 0 0 0 0,0 0 0 0 0,0 0 0 0 0,0 0 0 0 0,0 0 0 0 0,0 0 0 0 0,1 0 0 0 0,-1 0 0 0 0,0 0 0 0 0,0 0 0 0 0,0 0 0 0 0,0 0 0 0 0,0 0 0 0 0,0 0 0 0 0,0 0 0 0 0,0 0 0 0 0,0 0 0 0 0,0 0 0 0 0,1 0 0 0 0,-1 1 0 0 0,0-1 0 0 0,0 0 0 0 0,0 0 0 0 0,0 0 0 0 0,0 0 0 0 0,0 0 0 0 0,0 0 0 0 0,0 0 0 0 0,0 0 1 0 0,0 0-1 0 0,0 0 0 0 0,0 0 0 0 0,0 0 0 0 0,0 0 0 0 0,0 1 0 0 0,0-1 0 0 0,0 0 0 0 0,0 0 0 0 0,0 0 0 0 0,0 0 0 0 0,0 0 0 0 0,0 0 0 0 0,0 0 0 0 0,0 0 0 0 0,0 0 0 0 0,0 0 0 0 0,0 1 0 0 0,0-1 0 0 0,0 0 0 0 0,0 0 0 0 0,0 0 0 0 0,0 0 0 0 0,0 0-1 0 0,0 4 26 0 0,0-2-22 0 0,0 1 1 0 0,0-1-1 0 0,0 0 1 0 0,0 1-1 0 0,0-1 0 0 0,1 0 1 0 0,-1 1-1 0 0,1-1 1 0 0,0 2-5 0 0,4 4 0 0 0,-4-7 0 0 0,0 1 0 0 0,0-1 0 0 0,-1 1 0 0 0,1-1 0 0 0,0 1 0 0 0,-1-1 0 0 0,1 1 0 0 0,0-1 0 0 0,-1 1 0 0 0,0 0 0 0 0,1-1 0 0 0,-1 1 0 0 0,0 0 0 0 0,0 0 0 0 0,0-1 0 0 0,0 1 0 0 0,0 0 0 0 0,1 0 0 0 0,-1-1 0 0 0,1 1 0 0 0,-1 0 0 0 0,1 0 0 0 0,-1-1 0 0 0,1 1 0 0 0,0 0 0 0 0,0-1 0 0 0,0 1 0 0 0,0-1 0 0 0,0 1 0 0 0,0-1 0 0 0,0 1 0 0 0,0-1 0 0 0,-1 1 0 0 0,1 0 0 0 0,0-1 0 0 0,-1 1 0 0 0,1 0 0 0 0,-1 0 0 0 0,0-1 0 0 0,1 1 0 0 0,-1 0 0 0 0,0 0 0 0 0,0-1-2 0 0,0 1 0 0 0,0 0 0 0 0,0-1 0 0 0,1 1 0 0 0,-1-1 0 0 0,1 1 0 0 0,-1-1 0 0 0,1 1 0 0 0,-1-1 1 0 0,1 1-1 0 0,0-1 0 0 0,0 1 0 0 0,-1-1 2 0 0,7 12-29 0 0,-2 13 19 0 0,1-13 10 0 0,-5-12 0 0 0,0 1 0 0 0,0-1 0 0 0,0 1 0 0 0,-1-1 0 0 0,1 1 0 0 0,0 0 0 0 0,-1-1 0 0 0,0 1 0 0 0,1-1 0 0 0,-1 1 0 0 0,0 0 0 0 0,0 0 0 0 0,0-1 0 0 0,0 1 0 0 0,0 2 3 0 0,1-1 1 0 0,-1 1-1 0 0,1-1 1 0 0,0 0 0 0 0,0 1-1 0 0,0-1 1 0 0,0 0-1 0 0,1 2-3 0 0,3 11 49 0 0,1 10 7 0 0,-1-11-40 0 0,-3-11-6 0 0,-1-1 1 0 0,0 0 0 0 0,0 0-1 0 0,0 1 1 0 0,0-1 0 0 0,-1 1-1 0 0,1-1 1 0 0,-1 2-11 0 0,0 50 114 0 0,0-2 58 0 0,0-2 47 0 0,0 0 51 0 0,0-47-250 0 0,0-1 1 0 0,0 0-1 0 0,1 0 1 0 0,-1 0-1 0 0,1 0 1 0 0,0 0-1 0 0,1 2-20 0 0,6 13 127 0 0,-7-13-75 0 0,0-1-1 0 0,0 1 0 0 0,0 0 1 0 0,-1 0-1 0 0,1-1 0 0 0,-1 1 1 0 0,-1 0-1 0 0,1 0 0 0 0,-1 1-51 0 0,1 6 154 0 0,0-10-6 0 0,0 1-50 0 0,0 11 6 0 0,0-8-28 0 0,0 0 32 0 0,0-1 68 0 0,0 6-155 0 0,0-11-20 0 0,0 0 0 0 0,0 0-1 0 0,0 0 1 0 0,-1 0 0 0 0,1 0 0 0 0,0 1-1 0 0,0-1 1 0 0,0 0 0 0 0,0 0 0 0 0,0 0-1 0 0,0 0 1 0 0,0 0 0 0 0,0 0 0 0 0,0 0-1 0 0,0 0 1 0 0,0 0 0 0 0,0 0 0 0 0,1 1-1 0 0,-1-1 1 0 0,0 0 0 0 0,0 0 0 0 0,0 0-1 0 0,0 0 1 0 0,0 0 0 0 0,0 0 0 0 0,0 0-1 0 0,0 0 1 0 0,0 0 0 0 0,0 0 0 0 0,0 0-1 0 0,0 0 1 0 0,0 0 0 0 0,0 1 0 0 0,0-1-1 0 0,0 0 1 0 0,0 0 0 0 0,1 0 0 0 0,-1 0-1 0 0,0 0 1 0 0,0 0 0 0 0,0 0 0 0 0,0 0-1 0 0,0 0 1 0 0,0 0 0 0 0,0 0 0 0 0,0 0-1 0 0,0 0 1 0 0,0 0 0 0 0,1 0 0 0 0,-1 0-1 0 0,0 0 1 0 0,0 0 0 0 0,0 0-1 0 0,0 0 1 0 0,0 0 0 0 0,0 0 0 0 0,0 0-1 0 0,11 0 21 0 0,-9 0-1 0 0,-2 0-117 0 0,0 0 18 0 0,0 0 15 0 0,0 0-34 0 0,0 0-15 0 0,0 0-33 0 0,0 0-38 0 0,0 0-44 0 0,0 0-47 0 0,0 0-44 0 0,0 0-40 0 0,0 0-37 0 0,0 0-258 0 0,0 0-61 0 0,0 0-47 0 0,0 0-35 0 0,0 0-1430 0 0,0 0-1266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33.4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7200 0 0,'0'0'165'0'0,"0"0"22"0"0,0 0 6 0 0,2 0-28 0 0,1 0-167 0 0,1-1 73 0 0,1-1 163 0 0,2-2 269 0 0,-4 2-318 0 0,-1 0-56 0 0,0 0-93 0 0,0 1 209 0 0,-1-1-46 0 0,1 2-40 0 0,-1-1-35 0 0,0 1-16 0 0,1-1-36 0 0,0 1-21 0 0,0 0-16 0 0,2 0 27 0 0,-2 0 71 0 0,1-2 0 0 0,2-1-10 0 0,2-2 36 0 0,-2 3 39 0 0,-2 1-72 0 0,0 1 33 0 0,1 0 39 0 0,0-1 44 0 0,0 2-81 0 0,-2-1-83 0 0,1 0-1 0 0,-1 0 0 0 0,0 0 0 0 0,1 0 0 0 0,-1-1 0 0 0,0 1 0 0 0,1 0 0 0 0,-1-1 1 0 0,2 0-78 0 0,4-4 207 0 0,2-1 85 0 0,4 4 73 0 0,-5 2-151 0 0,-1 0-52 0 0,-1 0-41 0 0,-1 0-36 0 0,3 0-15 0 0,46 0 118 0 0,-42 0-204 0 0,-10 0-62 0 0,-2 0 9 0 0,1 2-32 0 0,2 2-74 0 0,2 3-181 0 0,-3-5-309 0 0,-3-2-27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33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6536 0 0,'0'0'141'0'0,"0"0"23"0"0,0 0 13 0 0,0 0-50 0 0,0 0 0 0 0,0 0 54 0 0,0 0 160 0 0,3 0 293 0 0,-3 0-601 0 0,1 0 0 0 0,-1 0 0 0 0,1-1 0 0 0,-1 2 0 0 0,1-1 0 0 0,-1 0-1 0 0,1 0 1 0 0,-1 0 0 0 0,1 0 0 0 0,-1 0 0 0 0,1 0 0 0 0,-1 0 0 0 0,0 1 0 0 0,1-1 0 0 0,-1 0 0 0 0,1 0 0 0 0,-1 1 0 0 0,1-1 0 0 0,-1 0 0 0 0,0 1 0 0 0,1-1 0 0 0,-1 0 0 0 0,0 1 0 0 0,1-1 0 0 0,-1 0 0 0 0,0 1 0 0 0,0-1 0 0 0,1 1-33 0 0,0 6 363 0 0,-1-5-158 0 0,2-2 60 0 0,12 0 294 0 0,1 0-78 0 0,0 0-73 0 0,1 0-65 0 0,7 0 63 0 0,1 0-110 0 0,1 0-87 0 0,-1 0-66 0 0,-23 0-138 0 0,1 0 1 0 0,0 0-1 0 0,0 0 0 0 0,0-1 1 0 0,-1 1-1 0 0,1-1 0 0 0,0 1 0 0 0,-1-1 1 0 0,1 0-1 0 0,0 0 0 0 0,-1 1 1 0 0,1-1-1 0 0,-1 0-5 0 0,1 0 1 0 0,-1 0 1 0 0,1 0-1 0 0,-1 0 0 0 0,1 0 1 0 0,0 0-1 0 0,-1 1 1 0 0,1-1-1 0 0,0 1 0 0 0,0-1 1 0 0,-1 1-1 0 0,1 0 0 0 0,0 0 1 0 0,0 0-2 0 0,10 0-121 0 0,10 0-173 0 0,7 0 25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34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17 348 4952 0 0,'0'0'108'0'0,"0"0"17"0"0,0 0 11 0 0,-3 0-17 0 0,2 0-118 0 0,1 0 1 0 0,-1 0 0 0 0,0 0-1 0 0,1 0 1 0 0,-1 0-1 0 0,0 0 1 0 0,1 0 0 0 0,-1-1-1 0 0,0 1 1 0 0,1 0-1 0 0,-1 0 1 0 0,0-1 0 0 0,1 1-1 0 0,-1 0 1 0 0,1-1-2 0 0,-3-5 22 0 0,3 2 60 0 0,0 2 87 0 0,0 1 198 0 0,0-2 339 0 0,0 2-595 0 0,0-2 81 0 0,0 0 33 0 0,0 0 39 0 0,0-15 1110 0 0,0 12-984 0 0,1 4-238 0 0,-1-1-49 0 0,1 2-60 0 0,0-1-67 0 0,5-2 303 0 0,-5 4-260 0 0,-1 0 1 0 0,1-1-1 0 0,-1 1 1 0 0,0 0-1 0 0,1-1 1 0 0,-1 1-1 0 0,1 0 1 0 0,-1 0 0 0 0,0-1-1 0 0,1 1 1 0 0,-1-1-1 0 0,0 1 1 0 0,0 0-1 0 0,1-1 1 0 0,-1 1-1 0 0,0-1 1 0 0,0 1-1 0 0,1-1 1 0 0,-1 1-1 0 0,0-1 1 0 0,0 1-1 0 0,0-1 1 0 0,0 1-1 0 0,0-1 1 0 0,0 1 0 0 0,0-1-1 0 0,0 1 1 0 0,0-1-1 0 0,0 1 1 0 0,0-1-1 0 0,0 1 1 0 0,0-1-20 0 0,0-6 220 0 0,-1 5-145 0 0,1 0 0 0 0,0-1 0 0 0,0 1-1 0 0,0 0 1 0 0,0 0 0 0 0,1 0-1 0 0,-1 0 1 0 0,1 0 0 0 0,-1-1 0 0 0,1 0-75 0 0,15-25 818 0 0,-5 22-510 0 0,-6-7-10 0 0,8-3-17 0 0,0 1-54 0 0,-8 4-88 0 0,-5 10-126 0 0,1-1 1 0 0,-1 1 0 0 0,0 0 0 0 0,1 0 0 0 0,-1 0 0 0 0,1 0-1 0 0,0 0 1 0 0,-1 0 0 0 0,1 0 0 0 0,0 0 0 0 0,-1 0 0 0 0,1 0-1 0 0,0 1 1 0 0,0-1 0 0 0,0 0 0 0 0,0 0 0 0 0,0 1 0 0 0,1-1-14 0 0,5-3 94 0 0,6-3 62 0 0,-11 6-136 0 0,0 0 1 0 0,0 0 0 0 0,0-1 0 0 0,0 1 0 0 0,0-1-1 0 0,0 1 1 0 0,0-1 0 0 0,-1 0 0 0 0,1 0-1 0 0,-1 0 1 0 0,0 0 0 0 0,1 0 0 0 0,-1-1-21 0 0,4-7 112 0 0,-5 8-101 0 0,1 1 0 0 0,-1 0 1 0 0,0 0-1 0 0,1 0 0 0 0,-1 0 0 0 0,1 0 0 0 0,0 0 0 0 0,-1 0 1 0 0,1 0-1 0 0,0 0 0 0 0,0 0 0 0 0,-1 0 0 0 0,1 0 0 0 0,0 1 0 0 0,0-1 1 0 0,0 0-1 0 0,0 1 0 0 0,1-1-11 0 0,8-4 86 0 0,-8 4-70 0 0,1 0 0 0 0,-1 0 0 0 0,0-1 0 0 0,0 1 1 0 0,0 0-1 0 0,0-1 0 0 0,0 1 0 0 0,0-1 0 0 0,0 0-16 0 0,4-2 42 0 0,-1-1 0 0 0,1 2 1 0 0,0-1-1 0 0,0 0 0 0 0,0 1 1 0 0,1 0-43 0 0,-1 0 18 0 0,25-2 62 0 0,-23 0-49 0 0,-6 4-27 0 0,-1 0 1 0 0,0 0-1 0 0,1 0 0 0 0,-1 1 1 0 0,1-1-1 0 0,-1 0 0 0 0,1 1 1 0 0,0-1-1 0 0,-1 1 0 0 0,1-1 1 0 0,0 1-1 0 0,-1 0 0 0 0,1 0 1 0 0,0 0-5 0 0,42 0 129 0 0,-38 2-38 0 0,4 9 5 0 0,-10-11-93 0 0,1 0 1 0 0,-1 1 0 0 0,0-1-1 0 0,0 0 1 0 0,1 0 0 0 0,-1 1-1 0 0,0-1 1 0 0,0 0 0 0 0,1 0-1 0 0,-1 0 1 0 0,0 0 0 0 0,1 0 0 0 0,-1 1-1 0 0,0-1 1 0 0,0 0 0 0 0,1 0-1 0 0,-1 0 1 0 0,0 0 0 0 0,1 0-1 0 0,-1 0 1 0 0,0 0 0 0 0,1 0-1 0 0,-1 0 1 0 0,0 0 0 0 0,1 0 0 0 0,-1 0-4 0 0,3-1 11 0 0,-1 2 0 0 0,1-1 1 0 0,-1 0-1 0 0,1 0 1 0 0,-1 1-1 0 0,1-1 1 0 0,0 1-12 0 0,-2 0 0 0 0,-1-1 1 0 0,1 0 0 0 0,-1 1 0 0 0,0-1 0 0 0,1 0 0 0 0,-1 1 0 0 0,1-1-1 0 0,-1 1 1 0 0,0-1 0 0 0,0 0 0 0 0,1 1 0 0 0,-1-1 0 0 0,0 1 0 0 0,0-1-1 0 0,1 1 1 0 0,-1-1 0 0 0,0 1 0 0 0,0 0-1 0 0,2 3 1 0 0,11 13-1 0 0,-12-16 0 0 0,1 0 0 0 0,-1 0 0 0 0,0 0 0 0 0,0 1 0 0 0,1-1 0 0 0,-1 1 0 0 0,0-1 0 0 0,0 1 0 0 0,-1-1 0 0 0,1 1 0 0 0,0-1 0 0 0,0 1 0 0 0,-1 0 0 0 0,1 0 0 0 0,-1-1 0 0 0,0 1 0 0 0,1 0 0 0 0,-1 0 0 0 0,0 0 0 0 0,0 65 67 0 0,0-42-70 0 0,0-23 3 0 0,0 0 0 0 0,0 0 0 0 0,-1-1 0 0 0,1 1 0 0 0,0 0 0 0 0,-1 0 0 0 0,1 0 0 0 0,-1 0 0 0 0,0 0 0 0 0,0-1 0 0 0,1 1 0 0 0,-1 0 0 0 0,-1 1 0 0 0,1-2 0 0 0,0 1 0 0 0,0-1 0 0 0,0 1 0 0 0,0-1 0 0 0,1 1 0 0 0,-1-1 0 0 0,1 1 0 0 0,-1-1 0 0 0,1 1 0 0 0,0 0 0 0 0,-1-1 0 0 0,1 1 0 0 0,0 1 0 0 0,0 4 0 0 0,-1 0 0 0 0,0 0 0 0 0,0-1 0 0 0,-1 1 0 0 0,1 0 0 0 0,-2 0 0 0 0,1-1 0 0 0,0 0 0 0 0,-3 31 0 0 0,-8-13 0 0 0,9-17 0 0 0,0 0 0 0 0,1 0 0 0 0,-1 0 0 0 0,0 4 0 0 0,1 0 0 0 0,-1 0 0 0 0,-1-1 0 0 0,0 1 0 0 0,-1-1 0 0 0,0 0 0 0 0,-2 2 0 0 0,0 0 0 0 0,0 0 0 0 0,0 1 0 0 0,-4 12 0 0 0,10-20 0 0 0,0 0 0 0 0,-1 0 0 0 0,1-1 1 0 0,-1 1-1 0 0,0-1 0 0 0,0 1 1 0 0,0-1-1 0 0,-1 0 0 0 0,1 0 1 0 0,-1 0-1 0 0,-3 2 0 0 0,-4 5 13 0 0,8-9-2 0 0,1 1 1 0 0,0 0 0 0 0,0 0 0 0 0,1 0 0 0 0,-1 0 0 0 0,0 1-12 0 0,1-2 7 0 0,1 0-1 0 0,-1 0 1 0 0,0-1 0 0 0,0 1 0 0 0,-1 0 0 0 0,1 0 0 0 0,0-1-1 0 0,0 1 1 0 0,-1-1 0 0 0,1 1 0 0 0,-1-1 0 0 0,1 0 0 0 0,-2 1-7 0 0,-8 3 15 0 0,10-5-15 0 0,0 1 0 0 0,0-1 0 0 0,0 0 0 0 0,0 1 0 0 0,0-1 0 0 0,-1 1 0 0 0,1 0 0 0 0,0-1 0 0 0,1 1 0 0 0,-1 0 0 0 0,0-1 0 0 0,0 1 0 0 0,0 0 0 0 0,0 0 0 0 0,1 0 0 0 0,-1 0 0 0 0,0 0 1 0 0,0 1-1 0 0,-1 3 0 0 0,2-5 0 0 0,-1 1 0 0 0,1 0 0 0 0,0-1 0 0 0,-1 1 0 0 0,1-1 0 0 0,0 1 0 0 0,-1 0 0 0 0,1-1 0 0 0,-1 1 0 0 0,1-1 0 0 0,0 1 0 0 0,-1-1 0 0 0,1 1 0 0 0,-1-1 0 0 0,0 0 0 0 0,1 1 0 0 0,-1-1 0 0 0,1 0 0 0 0,-1 1 0 0 0,0-1 0 0 0,1 0 0 0 0,-1 1 0 0 0,-4 1 0 0 0,4-1 0 0 0,0-1 0 0 0,0 1 0 0 0,0 0 0 0 0,0-1 0 0 0,0 1 0 0 0,1 0 0 0 0,-1 0 0 0 0,0 0 0 0 0,0 0 0 0 0,1 0 0 0 0,-1 0 0 0 0,1 0 0 0 0,-1 0 0 0 0,1 0 0 0 0,-1 0 0 0 0,1 0 0 0 0,-7 10-16 0 0,-3-5-48 0 0,5 7 48 0 0,-9 3 32 0 0,-9 7 134 0 0,17-18-171 0 0,4-2-48 0 0,2-3 1 0 0,0 0 25 0 0,0 0 86 0 0,0 0 21 0 0,0 0 1 0 0,0 0 7 0 0,0 0 4 0 0,0 0-9 0 0,0 0-3 0 0,0 0-1 0 0,0 0 7 0 0,0 6 51 0 0,0 1-56 0 0,0-7-63 0 0,0 0 0 0 0,0 0 0 0 0,0 1-1 0 0,0-1 1 0 0,0 0 0 0 0,0 0-1 0 0,0 0 1 0 0,0 0 0 0 0,0 0-1 0 0,0 0 1 0 0,0 0 0 0 0,0 0-1 0 0,0 0 1 0 0,0 0 0 0 0,0 1-1 0 0,0-1 1 0 0,0 0 0 0 0,0 0-1 0 0,0 0 1 0 0,0 0 0 0 0,0 0 0 0 0,0 0-1 0 0,0 0 1 0 0,0 0 0 0 0,0 0-1 0 0,0 0 1 0 0,0 0 0 0 0,0 0-1 0 0,0 1 1 0 0,0-1 0 0 0,0 0-1 0 0,0 0 1 0 0,0 0 0 0 0,1 0-1 0 0,-1 0 1 0 0,0 0 0 0 0,0 0-1 0 0,0 0 1 0 0,0 0 0 0 0,0 0 0 0 0,0 0-1 0 0,0 0 1 0 0,0 0 0 0 0,0 0-1 0 0,0 0 1 0 0,1 0 0 0 0,-1 0-1 0 0,0 0 1 0 0,0 0 0 0 0,0 0-1 0 0,0 0 1 0 0,0 0 0 0 0,0 0-1 0 0,0 0 1 0 0,0 0 0 0 0,0 0-1 0 0,0 0-1 0 0,4 0 37 0 0,-1 0-20 0 0,-1 0 1 0 0,1 0-1 0 0,-1 0 0 0 0,0 0 0 0 0,1 0 1 0 0,-1 0-1 0 0,0-1 0 0 0,1 0 0 0 0,0 0-17 0 0,5-4 50 0 0,5-1 26 0 0,-7 5-14 0 0,2 0 34 0 0,-1 1-44 0 0,-3 1-33 0 0,0-1 0 0 0,-1 0-1 0 0,1 0 1 0 0,-1 0 0 0 0,1 0-1 0 0,-1-1 1 0 0,1 1 0 0 0,-1-1-1 0 0,2-1-18 0 0,19-11 122 0 0,0 0 20 0 0,-10 9-58 0 0,8 5-12 0 0,-14 0-41 0 0,21-3 58 0 0,-19 1-62 0 0,-1-1 0 0 0,-1 0 0 0 0,1 0 0 0 0,5-3-27 0 0,-11 4 8 0 0,1 1 0 0 0,-1-1 0 0 0,0 0-1 0 0,0 1 1 0 0,1 0 0 0 0,-1-1-1 0 0,0 1 1 0 0,1 1-8 0 0,14-3 2 0 0,-3-3-2 0 0,-12 3 0 0 0,0 1 0 0 0,1 0 0 0 0,-1 0 0 0 0,1 0 0 0 0,-1 0 0 0 0,1 1 0 0 0,-1-1 0 0 0,1 1 0 0 0,0 0 0 0 0,8 0-111 0 0,0 0 62 0 0,-1 0 48 0 0,0 0 38 0 0,25 0 189 0 0,-21 0-155 0 0,2 0-71 0 0,-9 0-44 0 0,1 0-38 0 0,-2 0-20 0 0,0 0-32 0 0,0 0-38 0 0,1 0-40 0 0,0 0-44 0 0,-1 0-46 0 0,1 0-52 0 0,0 0-52 0 0,6 0-630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35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427 127 6160 0 0,'0'0'133'0'0,"0"0"23"0"0,0 0 13 0 0,-1 0-48 0 0,-1 0-2 0 0,-2 0 51 0 0,-2 0 150 0 0,6 0-310 0 0,0 0 1 0 0,0 0-1 0 0,0 0 1 0 0,-1 0-1 0 0,1 0 1 0 0,0 0-1 0 0,0 0 1 0 0,0 0-1 0 0,0 0 1 0 0,0 0-1 0 0,0 0 1 0 0,0 0-1 0 0,0 0 0 0 0,0 0 1 0 0,0 0-1 0 0,-1 0 1 0 0,1 0-1 0 0,0 0 1 0 0,0 0-1 0 0,0 0 1 0 0,0 0-1 0 0,0 0 1 0 0,0 0-1 0 0,0 0 1 0 0,0-1-1 0 0,0 1 1 0 0,0 0-1 0 0,0 0 1 0 0,0 0-1 0 0,-1 0 1 0 0,1 0-1 0 0,0 0 1 0 0,0 0-1 0 0,0 0 1 0 0,0 0-1 0 0,0 0 1 0 0,0 0-1 0 0,0 0 0 0 0,0 0 1 0 0,0-1-1 0 0,0 1 1 0 0,0 0-1 0 0,0 0 1 0 0,0 0-1 0 0,0 0 1 0 0,0 0-1 0 0,0 0 1 0 0,0 0-1 0 0,0 0 1 0 0,0 0-1 0 0,0 0 1 0 0,0-1-1 0 0,0 1 1 0 0,0 0-1 0 0,0 0 1 0 0,0 0-1 0 0,0 0-10 0 0,0-2 169 0 0,0-1 38 0 0,1-14 751 0 0,-1 9-599 0 0,-1 4-205 0 0,1 0-44 0 0,-1 2-54 0 0,0 0-64 0 0,0 2 32 0 0,0-1-1 0 0,1 1 1 0 0,-1 0 0 0 0,1-1-1 0 0,-1 1 1 0 0,0 0-1 0 0,1 0 1 0 0,-1 0-1 0 0,0-1 1 0 0,1 1-1 0 0,-1 0 1 0 0,0 0 0 0 0,0 0-1 0 0,1 0 1 0 0,-1 0-24 0 0,1 0 6 0 0,0 0 0 0 0,0 0 0 0 0,0 0 0 0 0,0 0 0 0 0,0 0 1 0 0,0 1-1 0 0,-1-1 0 0 0,1 0 0 0 0,0 0 0 0 0,0 0 0 0 0,0 0 1 0 0,0 0-1 0 0,0 0 0 0 0,0 0 0 0 0,0 0 0 0 0,0-1 0 0 0,0 1 0 0 0,0 0 1 0 0,-1 0-1 0 0,1 0 0 0 0,0 0 0 0 0,0 0 0 0 0,0 0 0 0 0,0 0 0 0 0,0 0 1 0 0,0 0-1 0 0,0 0 0 0 0,0 0 0 0 0,0 0 0 0 0,0 0 0 0 0,0 0 1 0 0,0 0-1 0 0,0 0 0 0 0,-1 0 0 0 0,1 0 0 0 0,0-1 0 0 0,0 1 0 0 0,0 0 1 0 0,0 0-1 0 0,0 0 0 0 0,0 0 0 0 0,0 0 0 0 0,0 0 0 0 0,0 0 1 0 0,0 0-1 0 0,0 0 0 0 0,0 0 0 0 0,0-1 0 0 0,0 1 0 0 0,0 0 0 0 0,0 0 1 0 0,0 0-1 0 0,0 0 0 0 0,0 0 0 0 0,0 0 0 0 0,0 0 0 0 0,0 0-6 0 0,-3-12 322 0 0,-7-3 38 0 0,8 12-127 0 0,0 1-79 0 0,2-1-50 0 0,0 0-49 0 0,0 1-20 0 0,-1 0 45 0 0,-9-4 200 0 0,4-4-21 0 0,-4 5-3 0 0,7 2-173 0 0,2-1-1 0 0,-3-1 59 0 0,-1 4-11 0 0,-3 0 80 0 0,-22 1 224 0 0,17 0-274 0 0,4 0-85 0 0,0 0-46 0 0,-7 3 72 0 0,8 2-57 0 0,7-4-40 0 0,0 0 0 0 0,-1 0 1 0 0,1 0-1 0 0,-1-1 0 0 0,1 1 1 0 0,-1 0-1 0 0,1-1 0 0 0,-1 1 0 0 0,0-1 1 0 0,1 1-1 0 0,-1-1 0 0 0,0 0 1 0 0,1 0-1 0 0,-1 0-4 0 0,-5 0 20 0 0,5 0-16 0 0,0 0 1 0 0,-1 0 0 0 0,1 0-1 0 0,0 0 1 0 0,0 0 0 0 0,0 0 0 0 0,0 1-1 0 0,-1-1 1 0 0,1 1 0 0 0,-1 0-5 0 0,-60 30 64 0 0,58-27-64 0 0,0 0 0 0 0,0 0 0 0 0,0 0 0 0 0,0 1 0 0 0,1-1 0 0 0,-1 1 0 0 0,1 0 0 0 0,-2 5 0 0 0,3-5 0 0 0,3-4 0 0 0,0-1 0 0 0,-1 1 0 0 0,1 0 0 0 0,0-1 0 0 0,0 1 0 0 0,-1-1 0 0 0,1 1 0 0 0,-1 0 0 0 0,1-1 0 0 0,-1 1 0 0 0,1-1 0 0 0,-1 1 0 0 0,1-1 0 0 0,-1 0 0 0 0,1 1 0 0 0,-1-1 0 0 0,1 1 0 0 0,-1-1 0 0 0,0 0 0 0 0,1 1 0 0 0,-1-1 0 0 0,0 0 0 0 0,-4 2 0 0 0,4-1 0 0 0,0 0 0 0 0,0-1 0 0 0,0 1 0 0 0,0 0 0 0 0,0 0 0 0 0,1-1 0 0 0,-1 1 0 0 0,0 0 0 0 0,0 0 0 0 0,0 0 0 0 0,1 0 0 0 0,-1 0 0 0 0,1 0 0 0 0,-1 0 0 0 0,1 0 0 0 0,-1 0 0 0 0,1 1 0 0 0,-1 0 0 0 0,-3 8 0 0 0,-9 6 0 0 0,11-14 0 0 0,0 0 0 0 0,1-1 0 0 0,-1 1 0 0 0,1 0 0 0 0,0 0 0 0 0,0 0 0 0 0,0 0 0 0 0,0 0 0 0 0,0 1 0 0 0,0-1 0 0 0,0 0 0 0 0,1 0 0 0 0,-1 1 0 0 0,1-1 0 0 0,-1 0 0 0 0,1 0 0 0 0,0 1 0 0 0,0-1 0 0 0,0 1 0 0 0,0-1 0 0 0,1 1 0 0 0,-1-2 0 0 0,0 0 0 0 0,0 0 0 0 0,0 0 0 0 0,0 0 0 0 0,0 0 0 0 0,-1 0 0 0 0,1 1 0 0 0,0-1 0 0 0,0 0 0 0 0,-1 0 0 0 0,1 0 0 0 0,-1 0 0 0 0,1 0 0 0 0,-1 0 0 0 0,1 0 0 0 0,-1 0 0 0 0,0 0 0 0 0,-6 12 0 0 0,6-9 0 0 0,0 1 0 0 0,1 0 0 0 0,-1 0 0 0 0,1 0 0 0 0,0 2 0 0 0,0 56 64 0 0,0-62-68 0 0,0 1 1 0 0,0 0 0 0 0,1-1 0 0 0,-1 1 0 0 0,0 0-1 0 0,1-1 1 0 0,-1 1 0 0 0,1-1 0 0 0,0 1 0 0 0,0-1-1 0 0,-1 1 1 0 0,1-1 0 0 0,0 1 0 0 0,0-1 3 0 0,4 7-29 0 0,0 3 13 0 0,-5-10 16 0 0,0 0 0 0 0,1 1 1 0 0,-1-1-1 0 0,1 0 0 0 0,-1 0 0 0 0,1 0 0 0 0,-1 0 0 0 0,1 0 0 0 0,0 0 0 0 0,0 0 0 0 0,-1 0 0 0 0,1 0 0 0 0,0-1 0 0 0,0 1 0 0 0,0 0 0 0 0,0 0 0 0 0,0-1 1 0 0,1 1-1 0 0,3 2 0 0 0,-5-3 0 0 0,1 0 0 0 0,-1 0 0 0 0,1 1 0 0 0,0-1 0 0 0,-1 0 0 0 0,1 1 0 0 0,0-1 0 0 0,-1 0 0 0 0,1 1 0 0 0,-1-1 0 0 0,1 1 0 0 0,-1-1 0 0 0,1 1 0 0 0,-1-1 0 0 0,0 1 0 0 0,1 0 0 0 0,-1-1 0 0 0,0 1 0 0 0,1-1 0 0 0,-1 1 0 0 0,0 0 0 0 0,1 0 0 0 0,1 4 0 0 0,0-3 0 0 0,-1 1 0 0 0,1-1 0 0 0,0 1 0 0 0,0-1 0 0 0,0 0 0 0 0,0 0 0 0 0,1 0 0 0 0,-1 0 0 0 0,1 0 0 0 0,-1-1 0 0 0,1 1 0 0 0,0-1 0 0 0,-1 1 0 0 0,1-1 0 0 0,1 0 0 0 0,3 3 0 0 0,-6-4 0 0 0,0 1 0 0 0,0 0 0 0 0,-1-1 0 0 0,1 1 0 0 0,0 0 0 0 0,0 0 0 0 0,0 0 0 0 0,-1 0 0 0 0,1-1 0 0 0,0 1 0 0 0,-1 0 0 0 0,1 0 0 0 0,-1 0 0 0 0,1 0 0 0 0,-1 1 0 0 0,1-1 0 0 0,5 10 0 0 0,-5-10 0 0 0,0-1 0 0 0,-1 0 0 0 0,1 1 0 0 0,0-1 0 0 0,0 0 0 0 0,0 0 0 0 0,-1 1 0 0 0,1-1 0 0 0,0 0 0 0 0,0 0 0 0 0,0 0 0 0 0,0 0 0 0 0,0 0 0 0 0,0 0 0 0 0,1 0 0 0 0,0 0 0 0 0,-1 0 0 0 0,1 0 0 0 0,0 1 0 0 0,-1-1 0 0 0,1 1 0 0 0,-1-1 0 0 0,1 1 0 0 0,-1-1 0 0 0,1 1 0 0 0,-1 0 0 0 0,1 0 0 0 0,-1 0 0 0 0,1 0 0 0 0,6 4 0 0 0,5-3 10 0 0,-12-1-6 0 0,-1-1 0 0 0,1 0-1 0 0,0 0 1 0 0,0 0 0 0 0,0 0-1 0 0,-1 0 1 0 0,1 0 0 0 0,0 0-1 0 0,0-1 1 0 0,-1 1 0 0 0,1 0-1 0 0,0 0 1 0 0,0-1 0 0 0,-1 1 0 0 0,1 0-1 0 0,0-1 1 0 0,-1 1 0 0 0,1-1-1 0 0,0 1 1 0 0,-1 0 0 0 0,1-1-1 0 0,-1 0 1 0 0,1 1 0 0 0,-1-1-1 0 0,1 1 1 0 0,-1-1 0 0 0,1 0-4 0 0,-1 1 2 0 0,1-1-1 0 0,-1 0 1 0 0,0 1 0 0 0,1-1 0 0 0,-1 1 0 0 0,1 0 0 0 0,-1-1 0 0 0,1 1-1 0 0,-1-1 1 0 0,1 1 0 0 0,-1 0 0 0 0,1-1 0 0 0,-1 1 0 0 0,1 0-1 0 0,-1 0 1 0 0,1-1 0 0 0,0 1 0 0 0,-1 0 0 0 0,1 0 0 0 0,-1 0-1 0 0,1 0 1 0 0,0 0 0 0 0,-1 0 0 0 0,1 0 0 0 0,-1 0 0 0 0,1 0 0 0 0,0 0-2 0 0,0 0 6 0 0,1 0 0 0 0,-1 0 0 0 0,0 0 0 0 0,1 0 0 0 0,-1-1 0 0 0,0 1 0 0 0,0 0 0 0 0,1-1 0 0 0,-1 1 0 0 0,0 0 0 0 0,0-1 0 0 0,0 0 0 0 0,1 1 0 0 0,-1-1 0 0 0,0 0 0 0 0,0 1 0 0 0,0-1 0 0 0,0 0 0 0 0,0 0 0 0 0,0 0 0 0 0,0 0 0 0 0,-1 0 0 0 0,1 0 0 0 0,0 0 0 0 0,0-1-6 0 0,4-11 66 0 0,6 8-13 0 0,-6-9-29 0 0,-2 10-7 0 0,0 1 0 0 0,0-1-1 0 0,0 0 1 0 0,0 1 0 0 0,4-3-17 0 0,-4 3 13 0 0,0 0-1 0 0,1-1 1 0 0,-1 1-1 0 0,0-1 1 0 0,1-2-13 0 0,2-8-3 0 0,-1 1 12 0 0,5-7 38 0 0,3 3-36 0 0,0 2 1 0 0,-10-1 29 0 0,-3 15-41 0 0,0 0 1 0 0,0-1-1 0 0,0 1 1 0 0,0 0-1 0 0,0 0 0 0 0,1-1 1 0 0,-1 1-1 0 0,0 0 1 0 0,1 0-1 0 0,-1-1 1 0 0,1 1-1 0 0,-1 0 0 0 0,1 0 1 0 0,0 0-1 0 0,-1 0 1 0 0,1 0-1 0 0,0 0 1 0 0,0 0-1 0 0,0 0 0 0 0,0 0 1 0 0,0 0-1 0 0,0 0 1 0 0,0 0-1 0 0,0 1 1 0 0,1-2-1 0 0,5-1 0 0 0,-7 3 0 0 0,1 0 0 0 0,-1 0 0 0 0,1 0 0 0 0,-1 0 0 0 0,1-1 0 0 0,-1 1 0 0 0,1 0 0 0 0,-1 0 0 0 0,0-1 0 0 0,1 1 0 0 0,-1 0 0 0 0,1-1 0 0 0,-1 1 0 0 0,0 0 0 0 0,1-1 0 0 0,-1 1 0 0 0,0-1 0 0 0,1 1 0 0 0,-1 0 0 0 0,0-1 0 0 0,0 1 0 0 0,0-1 0 0 0,1 1 0 0 0,-1-1 0 0 0,0 1 0 0 0,0-1 0 0 0,0 1 0 0 0,0-1 0 0 0,0 1 0 0 0,0-1 0 0 0,0 1 0 0 0,0-1 0 0 0,0 1 0 0 0,0-1 0 0 0,0 1 0 0 0,0-1 0 0 0,0 1 0 0 0,0-1 0 0 0,2-15 0 0 0,14-13 0 0 0,-5 24 0 0 0,-11 4 0 0 0,0 1 0 0 0,1-1 0 0 0,-1 0 0 0 0,0 0 0 0 0,1 0 0 0 0,-1 1 0 0 0,0-1 0 0 0,0 0 0 0 0,0 0 0 0 0,0 0 0 0 0,0 0 0 0 0,0 0 0 0 0,0 1 0 0 0,0-2 0 0 0,3-14 0 0 0,5 3 0 0 0,-8 13 0 0 0,-1 0 0 0 0,1-1 0 0 0,0 1 0 0 0,0 0 0 0 0,0 0 0 0 0,0 0 0 0 0,0 0 0 0 0,-1-1 0 0 0,1 1 0 0 0,0 0 0 0 0,0 0 0 0 0,0 0 0 0 0,-1 0 0 0 0,1 0 0 0 0,0 0 0 0 0,0 0 0 0 0,0 0 0 0 0,-1 0 0 0 0,1-1 0 0 0,0 1 0 0 0,0 0 0 0 0,-1 0 0 0 0,1 0 0 0 0,0 0 0 0 0,0 0 0 0 0,-1 0 0 0 0,9 3 0 0 0,-7-1 0 0 0,0-1 0 0 0,0 1 0 0 0,-1 0 0 0 0,1-1 0 0 0,-1 1 0 0 0,0 0 0 0 0,1 0 0 0 0,-1-1 0 0 0,0 1 0 0 0,0 0 0 0 0,0 0 0 0 0,0-1 0 0 0,0 1 0 0 0,-1 0 0 0 0,1 0 0 0 0,0-1 0 0 0,-1 2 0 0 0,1 0 0 0 0,0 0 0 0 0,0-1 0 0 0,0 1 0 0 0,0 0 0 0 0,0 0 0 0 0,0-1 0 0 0,1 1 0 0 0,0 0 0 0 0,0 1 0 0 0,3 4 0 0 0,-2-7 0 0 0,-2 0 0 0 0,1 1 0 0 0,0-1 0 0 0,0 1 0 0 0,0-1 0 0 0,-1 1 0 0 0,1-1 0 0 0,-1 1 0 0 0,1 0 0 0 0,-1-1 0 0 0,0 1 0 0 0,1-1 0 0 0,-1 1 0 0 0,0 0 0 0 0,0 31 23 0 0,0 45 107 0 0,0-55 58 0 0,0 0-55 0 0,0 53 128 0 0,0-44-118 0 0,0 1 93 0 0,0-16-66 0 0,0-1 41 0 0,2-13-151 0 0,9 8-36 0 0,-8-9 35 0 0,-4-2-28 0 0,-1 0-39 0 0,-3 0-52 0 0,-1 0-40 0 0,4 0-150 0 0,2 0 121 0 0,0 0-52 0 0,0 0-75 0 0,0 0 81 0 0,0 0-37 0 0,0 0-39 0 0,0 0-37 0 0,0 0-388 0 0,0 0 95 0 0,0 0-51 0 0,0 0-741 0 0,0 0-582 0 0,0 0-1107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37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5064 0 0,'0'0'108'0'0,"0"0"17"0"0,0 0 14 0 0,0 0-32 0 0,0 0 12 0 0,0 0 61 0 0,0 0 168 0 0,0 0 314 0 0,0 0 30 0 0,0 0-22 0 0,0 0-106 0 0,0 0-48 0 0,0 0-10 0 0,0 0-25 0 0,0 0-94 0 0,0 0-41 0 0,3 0-8 0 0,8 0-5 0 0,-9 0-10 0 0,1 0-3 0 0,7 0 0 0 0,-7 0 5 0 0,-3 0 23 0 0,5 0 11 0 0,16 0 1 0 0,-15 0-22 0 0,-1-3-88 0 0,9-2-126 0 0,1 0 10 0 0,-2-1 20 0 0,-5 1-59 0 0,-7 4-80 0 0,1 1 0 0 0,-1-1 0 0 0,1 0 1 0 0,-1 0-1 0 0,1 0 0 0 0,-1 1 1 0 0,1-1-1 0 0,-1 1 0 0 0,1-1 1 0 0,0 1-1 0 0,-1 0 0 0 0,1-1 1 0 0,0 1-1 0 0,-1 0-15 0 0,1 0 11 0 0,0 0 0 0 0,0 0 0 0 0,0-1 0 0 0,-1 1 0 0 0,1 0 0 0 0,0-1 0 0 0,-1 1 1 0 0,1-1-1 0 0,0 0 0 0 0,-1 0 0 0 0,1 0 0 0 0,-1 0 0 0 0,1 0-11 0 0,0 0 9 0 0,-1 0 0 0 0,1 0 0 0 0,-1 1 0 0 0,1-1 0 0 0,0 0-1 0 0,-1 1 1 0 0,1-1 0 0 0,0 1 0 0 0,-1-1 0 0 0,1 1 0 0 0,0 0 0 0 0,0-1 0 0 0,0 1-9 0 0,1 0-114 0 0,0 0 36 0 0,4 0 18 0 0,-1 0 86 0 0,-1 0 51 0 0,13 0 291 0 0,-10 0-276 0 0,-4 0-86 0 0,0 0-37 0 0,0 0-44 0 0,0 0-51 0 0,0 0-36 0 0,-1 0-51 0 0,1 0-56 0 0,-1 0-62 0 0,1 0-66 0 0,-1 0-72 0 0,1 0-76 0 0,-1 0-81 0 0,-3 0 298 0 0,0 0-43 0 0,0 0-40 0 0,0 0-33 0 0,0 0-127 0 0,0 0-33 0 0,0 0-1325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38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5728 0 0,'0'0'166'0'0,"0"0"-39"0"0,0 0 0 0 0,0 0 51 0 0,0 0 156 0 0,0 0 287 0 0,0 0 19 0 0,0 0-19 0 0,0 0-105 0 0,0 0-48 0 0,3 0-10 0 0,7 0 4 0 0,-7 0 29 0 0,-1 0 12 0 0,2 0-365 0 0,-1-1 49 0 0,8-4 536 0 0,-7 2-471 0 0,0 1-107 0 0,-3 1-124 0 0,1 0-42 0 0,2 0 157 0 0,1-1 1 0 0,-1 2-1 0 0,0-1 1 0 0,1 0-1 0 0,-1 1 1 0 0,0 0-1 0 0,1 0 0 0 0,-1 0 1 0 0,4 1-137 0 0,8 0 372 0 0,-15-1-354 0 0,0 0 0 0 0,-1 0 0 0 0,1 0 0 0 0,0 0 0 0 0,0 0 0 0 0,-1 0 0 0 0,1 0 0 0 0,0 0 0 0 0,-1 0 0 0 0,1-1 0 0 0,-1 1 0 0 0,1 0 0 0 0,0 0 0 0 0,-1-1 0 0 0,1 1 0 0 0,-1-1 0 0 0,1 1 0 0 0,0 0 0 0 0,-1-1 0 0 0,1 1 0 0 0,-1-1 0 0 0,1 1 0 0 0,-1-1 0 0 0,0 1 0 0 0,1-1 0 0 0,-1 0-18 0 0,1 1 17 0 0,-1-1 0 0 0,0 1-1 0 0,1-1 1 0 0,-1 0-1 0 0,1 1 1 0 0,-1 0-1 0 0,1-1 1 0 0,-1 1-1 0 0,1-1 1 0 0,-1 1-1 0 0,1-1 1 0 0,-1 1-1 0 0,1 0 1 0 0,0 0 0 0 0,-1-1-1 0 0,1 1 1 0 0,0 0-1 0 0,-1 0 1 0 0,1 0-1 0 0,0-1 1 0 0,-1 1-1 0 0,1 0 1 0 0,0 0-1 0 0,-1 0 1 0 0,1 0 0 0 0,0 0-17 0 0,10 1 123 0 0,0-1-43 0 0,-9 0-66 0 0,1 0-1 0 0,-1 0 0 0 0,0-1 1 0 0,0 1-1 0 0,0 0 0 0 0,0-1 1 0 0,0 1-1 0 0,1-1-13 0 0,5-7 101 0 0,-8 8-97 0 0,0 0 0 0 0,1-1 0 0 0,-1 1 1 0 0,0-1-1 0 0,1 1 0 0 0,-1 0 0 0 0,0-1 0 0 0,1 1 0 0 0,-1 0 1 0 0,1-1-1 0 0,-1 1 0 0 0,0 0 0 0 0,1 0 0 0 0,-1-1 0 0 0,1 1 0 0 0,-1 0 1 0 0,1 0-1 0 0,-1 0 0 0 0,1 0 0 0 0,-1-1 0 0 0,1 1 0 0 0,-1 0 1 0 0,1 0-1 0 0,-1 0 0 0 0,1 0 0 0 0,-1 0 0 0 0,1 0 0 0 0,-1 0 1 0 0,1 1-5 0 0,27-1 65 0 0,-6 0 15 0 0,-9-3-69 0 0,-4-3-24 0 0,-5 1-33 0 0,-2 4-111 0 0,0 0 34 0 0,1 0-41 0 0,0 1 86 0 0,3 0-11 0 0,-3 1-28 0 0,12-1-328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1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95 11088 0 0,'0'0'248'0'0,"-3"0"34"0"0,0 0-208 0 0,2 0-23 0 0,-2 0 29 0 0,-5 0 89 0 0,2 0-38 0 0,-2 0 39 0 0,2 0-160 0 0,-10 0-6 0 0,9 2 47 0 0,5 4 67 0 0,-1-1 47 0 0,-10 0 212 0 0,7-1-121 0 0,0 0-45 0 0,2 0-38 0 0,-1 1-35 0 0,1 2-13 0 0,0-1-36 0 0,0 3-20 0 0,-2 4-16 0 0,-7 12 34 0 0,8-17-17 0 0,-1-1 42 0 0,4-5-90 0 0,1 0 0 0 0,-1 0 0 0 0,1 0-1 0 0,0 0 1 0 0,-1 0 0 0 0,1 0 0 0 0,0 0 0 0 0,0 0 0 0 0,0 1 0 0 0,1-1 0 0 0,-1 0-1 0 0,0 0 1 0 0,1 1 0 0 0,0-1 0 0 0,-1 1 0 0 0,1 0-22 0 0,0 13 115 0 0,0-9-89 0 0,-2 11 103 0 0,-4-2-42 0 0,0 0-4 0 0,4 2 38 0 0,2-3-42 0 0,0 17 24 0 0,3-5-73 0 0,13 10 40 0 0,-5-18-37 0 0,-9-16-30 0 0,0 0 0 0 0,0-1-1 0 0,0 1 1 0 0,-1 0 0 0 0,1 1-1 0 0,-1-1 1 0 0,1 0 0 0 0,-1 0 0 0 0,0 1-1 0 0,-1-1 1 0 0,1 0 0 0 0,0 1-3 0 0,-1-3 2 0 0,0-1 0 0 0,0 1 1 0 0,0 0-1 0 0,0-1 1 0 0,0 1-1 0 0,0 0 0 0 0,0-1 1 0 0,0 1-1 0 0,1 0 1 0 0,-1-1-1 0 0,0 1 0 0 0,1 0 1 0 0,-1-1-1 0 0,0 1 1 0 0,1-1-1 0 0,-1 1 1 0 0,1-1-1 0 0,-1 1 0 0 0,1-1 1 0 0,-1 1-1 0 0,1-1 1 0 0,-1 1-1 0 0,1-1 0 0 0,-1 0 1 0 0,1 1-1 0 0,-1-1 1 0 0,1 0-1 0 0,0 1 0 0 0,-1-1 1 0 0,1 0-1 0 0,0 0 1 0 0,-1 0-1 0 0,1 1 1 0 0,0-1-1 0 0,-1 0 0 0 0,1 0 1 0 0,0 0-1 0 0,-1 0 1 0 0,1 0-1 0 0,0-1-2 0 0,10 3 17 0 0,1 5-3 0 0,-10-6-8 0 0,-1-1 0 0 0,0 1 0 0 0,1 0 1 0 0,0 0-1 0 0,-1-1 0 0 0,1 1 0 0 0,-1-1 1 0 0,1 1-1 0 0,0-1 0 0 0,-1 0 0 0 0,1 0 1 0 0,0 1-1 0 0,-1-1 0 0 0,1 0-6 0 0,13 0 38 0 0,-5 0 26 0 0,-1 1 0 0 0,1-2 0 0 0,0 1 0 0 0,-1-1 0 0 0,2-1-64 0 0,10-9 151 0 0,5 6 3 0 0,-10-2-26 0 0,5-2 70 0 0,3-4-38 0 0,13-18 176 0 0,-36 29-318 0 0,1 0-1 0 0,-1 0 1 0 0,1 0-1 0 0,-1 0 0 0 0,0 0 1 0 0,0 0-1 0 0,0 0 0 0 0,0 0 1 0 0,0 0-1 0 0,0-1 0 0 0,-1 1 1 0 0,1 0-1 0 0,-1 0 1 0 0,1-1-18 0 0,2-10 76 0 0,2 2 8 0 0,3-4 86 0 0,5-12 104 0 0,-11 18-208 0 0,-1-41 285 0 0,-1 36-297 0 0,0-1 17 0 0,0 11-55 0 0,1 0 0 0 0,-2 0 1 0 0,1 0-1 0 0,0 0 1 0 0,-1 0-1 0 0,0 0 0 0 0,0-1-16 0 0,-9-16 74 0 0,4 0-60 0 0,4 14-11 0 0,0-1 0 0 0,0 1 0 0 0,0 0 0 0 0,-3-3-3 0 0,1 2 14 0 0,0 0 0 0 0,-1 0-1 0 0,-1 1 1 0 0,0-1-14 0 0,-4-4-20 0 0,-2 0-43 0 0,9 8 30 0 0,-1 0 0 0 0,1-1 0 0 0,0 1 0 0 0,0-1 0 0 0,0-1 33 0 0,-12-16-125 0 0,2 11-19 0 0,-26-8-629 0 0,27 13 472 0 0,0 0-49 0 0,10 5 411 0 0,1 1-85 0 0,-1-1-75 0 0,0 1-65 0 0,-1-1-155 0 0,0 1-78 0 0,-6 0-1091 0 0,6 0 937 0 0,0 0 276 0 0,2 0 92 0 0,-2 0-1079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42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1 333 5584 0 0,'0'0'124'0'0,"0"0"17"0"0,0 0 11 0 0,0 0 32 0 0,0 0 107 0 0,0 0 42 0 0,0 0 10 0 0,0 0-11 0 0,3-3-51 0 0,7-8-22 0 0,-7 8-37 0 0,-2 0-99 0 0,-1-1-61 0 0,-1-1-28 0 0,1 2 43 0 0,0-10 214 0 0,0 13-286 0 0,0 0 1 0 0,0 0-1 0 0,0 0 0 0 0,0-1 1 0 0,0 1-1 0 0,0 0 0 0 0,0 0 1 0 0,0 0-1 0 0,0 0 0 0 0,0 0 0 0 0,0 0 1 0 0,0 0-1 0 0,0 0 0 0 0,0 0 1 0 0,0 0-1 0 0,0-1 0 0 0,0 1 1 0 0,0 0-1 0 0,0 0 0 0 0,0 0 1 0 0,0 0-1 0 0,0 0 0 0 0,0 0 0 0 0,0 0 1 0 0,0 0-1 0 0,0 0 0 0 0,0 0 1 0 0,0 0-1 0 0,0-1 0 0 0,0 1 1 0 0,0 0-1 0 0,0 0 0 0 0,0 0 1 0 0,0 0-1 0 0,1 0 0 0 0,-1 0 1 0 0,0 0-1 0 0,0 0 0 0 0,0 0 0 0 0,0 0 1 0 0,0 0-1 0 0,0 0 0 0 0,0 0 1 0 0,0 0-1 0 0,0 0 0 0 0,0 0 1 0 0,0 0-1 0 0,1 0 0 0 0,-1 0 1 0 0,0 0-1 0 0,0 0 0 0 0,0 0 0 0 0,0 0 1 0 0,0 0-1 0 0,0 0 0 0 0,0 0 1 0 0,0 0-6 0 0,6 0 64 0 0,-2-2 52 0 0,-4 1-86 0 0,0 1 1 0 0,1-1 0 0 0,-1 0 0 0 0,0 1-1 0 0,0-1 1 0 0,1 1 0 0 0,-1-1 0 0 0,0 0 0 0 0,0 1-1 0 0,0-1 1 0 0,0 0 0 0 0,1 1 0 0 0,-1-1-1 0 0,0 0 1 0 0,0 1 0 0 0,-1-1-31 0 0,2-10 283 0 0,2 4-176 0 0,-1 2-41 0 0,7-11 132 0 0,-4 8-10 0 0,5 2 126 0 0,-4-7 35 0 0,20-18 347 0 0,-21 20-525 0 0,-1 3-45 0 0,5-5 22 0 0,-6 10-99 0 0,-1 0-1 0 0,1 0 0 0 0,-1 0 0 0 0,0 0 0 0 0,0-1 1 0 0,0 0-49 0 0,0 0 55 0 0,0 1-1 0 0,0-1 1 0 0,0 1 0 0 0,0 0 0 0 0,1 0 0 0 0,0-1-55 0 0,3-2 100 0 0,8-8 298 0 0,-9 9-255 0 0,-1 3-86 0 0,-1 0-55 0 0,7-3 101 0 0,-8 4-86 0 0,1 0 0 0 0,-1 0 1 0 0,0 0-1 0 0,0 0 0 0 0,0-1 0 0 0,0 1 0 0 0,0-1 0 0 0,0 0 0 0 0,0 1-17 0 0,-1-1 10 0 0,0 1-1 0 0,0 0 1 0 0,1-1 0 0 0,-1 1-1 0 0,0 0 1 0 0,1 0-1 0 0,-1 0 1 0 0,1 0 0 0 0,-1 0-1 0 0,1 1 1 0 0,-1-1-1 0 0,1 0 1 0 0,-1 1 0 0 0,1-1-1 0 0,0 1 1 0 0,-1-1-1 0 0,1 1 1 0 0,0 0 0 0 0,0 0-1 0 0,0 0-9 0 0,-1 0 2 0 0,1 0-1 0 0,0-1 1 0 0,0 1-1 0 0,0 0 0 0 0,-1-1 1 0 0,1 1-1 0 0,0-1 1 0 0,-1 0-1 0 0,1 1 1 0 0,0-1-1 0 0,-1 0 1 0 0,1 0-1 0 0,-1 0-1 0 0,1 0 0 0 0,-1 0 0 0 0,1 0 0 0 0,-1 0 0 0 0,1 0-1 0 0,0 1 1 0 0,-1-1 0 0 0,1 1 0 0 0,0-1 0 0 0,0 1 0 0 0,-1-1 0 0 0,1 1 0 0 0,0 0 0 0 0,0 0 0 0 0,0 0 2 0 0,-1 0 0 0 0,1 0 1 0 0,0-1-1 0 0,-1 1 0 0 0,1 0 0 0 0,-1-1 1 0 0,1 1-1 0 0,0-1 0 0 0,-1 0 1 0 0,1 1-1 0 0,-1-1 0 0 0,1 0 1 0 0,-1 0-1 0 0,0 0-2 0 0,8-4 21 0 0,6 2-10 0 0,33 3-11 0 0,-43-1 1 0 0,-3 2-5 0 0,22 12 60 0 0,-11-7-45 0 0,-7 4-1 0 0,0-5 19 0 0,-5-5-28 0 0,-1 0-1 0 0,0 0 1 0 0,1 0 0 0 0,-1 1 0 0 0,1-1-1 0 0,-1 0 1 0 0,0 1 0 0 0,1-1 0 0 0,-1 0 0 0 0,1 1-1 0 0,-1-1 1 0 0,0 1 0 0 0,0-1 0 0 0,1 0-1 0 0,-1 1 1 0 0,0-1 0 0 0,0 1 0 0 0,1-1 0 0 0,-1 1-1 0 0,0-1 1 0 0,0 1 0 0 0,0-1 0 0 0,0 1-1 0 0,0-1 1 0 0,0 1 0 0 0,0-1 0 0 0,0 1-1 0 0,0-1 1 0 0,0 1 0 0 0,0-1 0 0 0,0 1 0 0 0,0 0-1 0 0,2 14 10 0 0,3-7 10 0 0,-4-6-17 0 0,0-1-1 0 0,0 1 0 0 0,0-1 1 0 0,0 0-1 0 0,-1 1 1 0 0,1 0-1 0 0,0-1 0 0 0,-1 1 1 0 0,0-1-1 0 0,1 1 0 0 0,-1 0 1 0 0,0-1-1 0 0,0 1 1 0 0,0 0-3 0 0,0 171 64 0 0,1-170-62 0 0,-2 0 1 0 0,1-1 0 0 0,0 1 0 0 0,0-1 0 0 0,-1 1 0 0 0,0-1 0 0 0,1 1 0 0 0,-1-1-1 0 0,0 0 1 0 0,0 1 0 0 0,-1 1-3 0 0,0-2 3 0 0,1 0 0 0 0,0 1 0 0 0,0-1 0 0 0,0 1 0 0 0,1-1 0 0 0,-1 1 0 0 0,1-1 0 0 0,-1 1 0 0 0,1-1 0 0 0,0 1 0 0 0,0 2-3 0 0,0 9 0 0 0,0-7 0 0 0,0 1 0 0 0,0-1 0 0 0,0 0 0 0 0,-1 0 0 0 0,-1 3 0 0 0,-14 27 0 0 0,16-35-2 0 0,-7 19 13 0 0,5-15 2 0 0,1-1-1 0 0,0 1 1 0 0,0 0 0 0 0,1-1 0 0 0,-1 2-13 0 0,1-5 4 0 0,0 1 0 0 0,0-1 0 0 0,0 1 0 0 0,0-1 0 0 0,-1 1 1 0 0,1-1-1 0 0,-1 1 0 0 0,0-1 0 0 0,0 1 0 0 0,0-1 0 0 0,0 0 0 0 0,0 0 0 0 0,0 1 0 0 0,0-1 0 0 0,-1 0 1 0 0,1 0-1 0 0,-1 0-4 0 0,0 1 3 0 0,0 0 1 0 0,0 0-1 0 0,0 0 1 0 0,0 0-1 0 0,0 0 1 0 0,1 0 0 0 0,-1 2-4 0 0,-3 15 0 0 0,4-15 0 0 0,0 0 0 0 0,0-1 0 0 0,-1 1 0 0 0,1-1 0 0 0,-1 1 0 0 0,0-1 0 0 0,-1 2 0 0 0,-29 41-12 0 0,30-43 5 0 0,-1 1 1 0 0,1-1-1 0 0,-1 1 1 0 0,1 0-1 0 0,1-1 1 0 0,-1 3 6 0 0,0-2-4 0 0,0 0 1 0 0,0 0-1 0 0,0-1 1 0 0,0 1-1 0 0,0-1 1 0 0,-2 3 3 0 0,-7 15 0 0 0,10-17 0 0 0,-1-1 0 0 0,0 0 0 0 0,0 1 0 0 0,0-1 0 0 0,-1 0 0 0 0,1 0 0 0 0,-1-1 0 0 0,-1 2 0 0 0,2-3 1 0 0,1 0 0 0 0,-1 0 1 0 0,1 0-1 0 0,-1 0 1 0 0,1 0-1 0 0,0 0 0 0 0,0 1 1 0 0,0-1-1 0 0,0 0 1 0 0,0 1-1 0 0,1-1 1 0 0,-1 1-1 0 0,0-1-1 0 0,1 1 3 0 0,-1-1-1 0 0,1 1 1 0 0,-1-1 0 0 0,0 1-1 0 0,0-1 1 0 0,0 0 0 0 0,0 1-1 0 0,0-1 1 0 0,-1 0 0 0 0,1 0 0 0 0,-1 0-1 0 0,1 0 1 0 0,-1 0-3 0 0,0 0 1 0 0,0 0 0 0 0,1 0 1 0 0,-1 0-1 0 0,1 0 0 0 0,-1 0 0 0 0,1 0 1 0 0,0 0-1 0 0,0 1 0 0 0,0-1-1 0 0,-4 9 10 0 0,-8 4 48 0 0,7-10-35 0 0,6-4-20 0 0,-1-1 1 0 0,0 1-1 0 0,1 0 1 0 0,-1-1-1 0 0,1 1 1 0 0,-1 0-1 0 0,1-1 0 0 0,-1 1 1 0 0,1 0-1 0 0,-1-1 1 0 0,1 1-1 0 0,-1 0 1 0 0,1 0-1 0 0,0 0-3 0 0,-3 28 1 0 0,1-24-39 0 0,-9 9 80 0 0,9-1 0 0 0,1-11-54 0 0,-1-4-8 0 0,-9-9 20 0 0,14 9 54 0 0,5 2-49 0 0,-8 0 4 0 0,0 0-7 0 0,0 0-1 0 0,0 0 0 0 0,0 0 0 0 0,0 0 1 0 0,0 0-1 0 0,0 0 0 0 0,1 0 1 0 0,-1 0-1 0 0,0 0 0 0 0,0 0 1 0 0,0 0-1 0 0,0 0 0 0 0,0 0 1 0 0,0 0-1 0 0,0 0 0 0 0,0 0 0 0 0,0 0 1 0 0,0 0-1 0 0,1 0 0 0 0,-1 0 1 0 0,0 0-1 0 0,0 0 0 0 0,0 0 1 0 0,0-1-1 0 0,0 1 0 0 0,0 0 1 0 0,0 0-1 0 0,0 0 0 0 0,0 0 0 0 0,0 0 1 0 0,0 0-1 0 0,0 0 0 0 0,0 0 1 0 0,0 0-1 0 0,1 0 0 0 0,-1 0 1 0 0,0 0-1 0 0,0 0 0 0 0,0 0 1 0 0,0-1-1 0 0,0 1 0 0 0,0 0 1 0 0,0 0-1 0 0,0 0 0 0 0,0 0 0 0 0,0 0 1 0 0,0 0-1 0 0,0 0 0 0 0,0 0 1 0 0,0 0-1 0 0,0 0 0 0 0,0-1 1 0 0,0 1-1 0 0,0 0 0 0 0,0 0 1 0 0,0 0-1 0 0,0 0-1 0 0,0 0 0 0 0,-1-1 5 0 0,1 1 0 0 0,0-1 1 0 0,0 0-1 0 0,1 1 0 0 0,-1-1 0 0 0,0 0 1 0 0,0 0-1 0 0,0 1 0 0 0,0-1 0 0 0,1 1 1 0 0,-1-1-1 0 0,0 0 0 0 0,0 1 0 0 0,1-1 1 0 0,-1 0-6 0 0,1 1 1 0 0,-1 0 1 0 0,1-1 0 0 0,0 1 0 0 0,-1 0 0 0 0,1 0 0 0 0,-1-1 0 0 0,1 1-1 0 0,0 0 1 0 0,0 0 0 0 0,-1 0 0 0 0,1 0 0 0 0,0 0 0 0 0,-1 0 0 0 0,1 0 0 0 0,0 0-2 0 0,4-3 48 0 0,-2-1-40 0 0,-2 4-7 0 0,-1-1 0 0 0,0 1 0 0 0,1-1 0 0 0,-1 1 0 0 0,1-1 0 0 0,-1 1-1 0 0,1-1 1 0 0,-1 1 0 0 0,1 0 0 0 0,-1-1 0 0 0,1 1 0 0 0,-1 0 0 0 0,1-1 0 0 0,-1 1 0 0 0,1 0 0 0 0,0 0-1 0 0,-1-1 0 0 0,33-1 63 0 0,-32 2-59 0 0,1 0 0 0 0,-1 0 0 0 0,1-1 0 0 0,0 1 0 0 0,-1 0-1 0 0,1-1 1 0 0,-1 1 0 0 0,1-1 0 0 0,-1 1 0 0 0,0-1 0 0 0,1 0 0 0 0,-1 0 0 0 0,1 0-4 0 0,11-5 13 0 0,-4 4-1 0 0,1 1-1 0 0,0 0 1 0 0,-1 1-1 0 0,1 0 1 0 0,1 1-12 0 0,3-1 8 0 0,16 0 49 0 0,9 0-54 0 0,-30 0-3 0 0,-5-1 0 0 0,0 1 0 0 0,-1 0 0 0 0,1 0 0 0 0,0 0 0 0 0,-1 0 0 0 0,1 1 0 0 0,-1 0 0 0 0,1-1 0 0 0,1 2 0 0 0,4 2 0 0 0,-8-3 1 0 0,1 0-1 0 0,0 0 1 0 0,-1 0-1 0 0,1 0 1 0 0,0-1-1 0 0,0 1 1 0 0,0 0-1 0 0,0-1 1 0 0,0 1-1 0 0,0-1 1 0 0,0 0 0 0 0,0 0-1 0 0,0 0 1 0 0,0 0-1 0 0,-1 0 1 0 0,1 0-1 0 0,0 0 1 0 0,0-1-1 0 0,1 0 0 0 0,5-2 14 0 0,-6 2-12 0 0,-1 0 0 0 0,1 0 0 0 0,-1 0 0 0 0,1 0 0 0 0,0 0 0 0 0,0 1 0 0 0,-1-1 0 0 0,1 1 1 0 0,0-1-1 0 0,0 1 0 0 0,0 0 0 0 0,0-1 0 0 0,-1 1 0 0 0,1 0 0 0 0,0 0 0 0 0,0 1 0 0 0,0-1 0 0 0,0 0 1 0 0,1 1-3 0 0,5 4 0 0 0,-6-4 1 0 0,-1 0 0 0 0,0 0-1 0 0,1-1 1 0 0,-1 1 0 0 0,1 0 0 0 0,-1 0 0 0 0,1-1 0 0 0,0 1-1 0 0,-1-1 1 0 0,1 0 0 0 0,-1 1 0 0 0,1-1 0 0 0,0 0 0 0 0,0 0-1 0 0,9 0 33 0 0,-8 0-30 0 0,1-1 1 0 0,-1 1 0 0 0,1 1 0 0 0,-1-1 0 0 0,1 0 0 0 0,-1 1 0 0 0,4 1-4 0 0,1 5 7 0 0,-8-7-5 0 0,0 1 1 0 0,0-1-1 0 0,1 1 1 0 0,-1-1-1 0 0,0 0 1 0 0,1 1-1 0 0,-1-1 0 0 0,1 1 1 0 0,-1-1-1 0 0,0 0 1 0 0,1 0-1 0 0,-1 1 1 0 0,1-1-1 0 0,-1 0 1 0 0,1 0-1 0 0,-1 1 1 0 0,1-1-1 0 0,-1 0 1 0 0,1 0-1 0 0,-1 0 0 0 0,1 0 1 0 0,-1 0-1 0 0,1 0 1 0 0,-1 0-1 0 0,1 0 1 0 0,-1 0-1 0 0,1 0 1 0 0,-1 0-1 0 0,1 0-2 0 0,-1 0-175 0 0,1 0 57 0 0,0 0 50 0 0,-1 0 44 0 0,1 0 65 0 0,0 0 79 0 0,1 0 448 0 0,-1 0-479 0 0,0 0-33 0 0,-1 0-45 0 0,1 0-56 0 0,-1 0-68 0 0,1 0-77 0 0,-1 0-55 0 0,1 0-79 0 0,0 0-85 0 0,-1 0-95 0 0,1 0-101 0 0,0 0-109 0 0,0 0-116 0 0,0 0-125 0 0,-1 0-939 0 0,0 0-1072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44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95 6016 0 0,'0'0'133'0'0,"0"0"23"0"0,0 0 11 0 0,0 0-56 0 0,0 0-6 0 0,1 0 40 0 0,1 0 127 0 0,8 0 233 0 0,-9 0-495 0 0,-1 0-1 0 0,0 0 0 0 0,0 0 0 0 0,0 0 1 0 0,0 0-1 0 0,0 0 0 0 0,0 0 0 0 0,0 0 0 0 0,0 0 1 0 0,0 0-1 0 0,0 0 0 0 0,1 0 0 0 0,-1 0 0 0 0,0 0 1 0 0,0 0-1 0 0,0 0 0 0 0,0 0 0 0 0,0 0 1 0 0,0 0-1 0 0,0 0 0 0 0,0 0 0 0 0,0 0 0 0 0,0 0 1 0 0,0 0-1 0 0,1 0 0 0 0,-1 0 0 0 0,0 0 0 0 0,0 0 1 0 0,0 0-1 0 0,0 0 0 0 0,0 0 0 0 0,0-1 1 0 0,0 1-1 0 0,0 0 0 0 0,0 0 0 0 0,0 0 0 0 0,0 0 1 0 0,0 0-1 0 0,0 0 0 0 0,0 0 0 0 0,0 0 1 0 0,0 0-1 0 0,0 0 0 0 0,0-1 0 0 0,0 1 0 0 0,0 0 1 0 0,0 0-1 0 0,0 0 0 0 0,0 0 0 0 0,0 0 0 0 0,0 0 1 0 0,0 0-1 0 0,0 0 0 0 0,0 0 0 0 0,0 0 1 0 0,0 0-1 0 0,0-1-9 0 0,0 1 19 0 0,0-1 0 0 0,0 1 0 0 0,0-1 0 0 0,0 1 0 0 0,0-1 0 0 0,0 1 0 0 0,0 0 1 0 0,0-1-1 0 0,0 1 0 0 0,0-1 0 0 0,1 1 0 0 0,-1-1 0 0 0,0 1 0 0 0,0-1 0 0 0,0 1 0 0 0,1 0 0 0 0,-1-1 1 0 0,0 1-1 0 0,0-1 0 0 0,1 1 0 0 0,-1 0 0 0 0,0-1 0 0 0,1 1-19 0 0,8-1 377 0 0,-8 1-351 0 0,0 0 1 0 0,-1 0-1 0 0,1 0 1 0 0,0 0-1 0 0,0 0 1 0 0,0 0-1 0 0,0 0 0 0 0,-1 0 1 0 0,1 0-1 0 0,0-1 1 0 0,0 1-1 0 0,0 0 1 0 0,-1 0-1 0 0,1-1 1 0 0,0 1-1 0 0,0-1 0 0 0,-1 1 1 0 0,1-1-1 0 0,0 1-26 0 0,3-7 247 0 0,-3 7-231 0 0,-1-1 0 0 0,0 1 0 0 0,0-1 0 0 0,1 1 0 0 0,-1-1 0 0 0,0 1 0 0 0,1 0 0 0 0,-1-1 0 0 0,0 1 0 0 0,1 0 0 0 0,-1-1 0 0 0,0 1 0 0 0,1 0 0 0 0,-1-1 0 0 0,1 1 0 0 0,-1 0 0 0 0,1 0 0 0 0,-1 0 0 0 0,1-1 0 0 0,-1 1 0 0 0,1 0 0 0 0,-1 0 0 0 0,1 0 0 0 0,-1 0 0 0 0,1 0 0 0 0,-1 0 0 0 0,1 0 0 0 0,-1 0 0 0 0,1 0 0 0 0,-1 0 0 0 0,1 0 0 0 0,-1 0-16 0 0,4 0 74 0 0,-1 1 44 0 0,1-1 67 0 0,5-1 304 0 0,-3 1-245 0 0,-3-1-139 0 0,0 0-85 0 0,5-4 179 0 0,-7 4-160 0 0,1 0 0 0 0,-1 0 1 0 0,1 0-1 0 0,-1 0 0 0 0,1 1 0 0 0,-1-1 1 0 0,1 1-1 0 0,-1-1 0 0 0,1 1 1 0 0,0-1-1 0 0,-1 1 0 0 0,1 0 1 0 0,0 0-1 0 0,0 0-39 0 0,10 0 258 0 0,-8 1-172 0 0,0-1 0 0 0,0 0 0 0 0,0 0 0 0 0,0-1 0 0 0,0 1-1 0 0,0-1 1 0 0,0 1 0 0 0,2-2-86 0 0,17-8 230 0 0,-12 7-36 0 0,-8 3-165 0 0,0-1-1 0 0,0 1 0 0 0,-1 0 0 0 0,1-1 1 0 0,0 0-1 0 0,0 0 0 0 0,1 0-28 0 0,14-7 166 0 0,-16 7-144 0 0,-1 0-1 0 0,1 1 0 0 0,0-1 1 0 0,0 1-1 0 0,0 0 0 0 0,-1-1 1 0 0,1 1-1 0 0,0 0 0 0 0,0 0 1 0 0,0 0-1 0 0,2 1-21 0 0,-2-1 26 0 0,1 0 1 0 0,0 0-1 0 0,0 0 0 0 0,-1 0 1 0 0,1 0-1 0 0,0-1 0 0 0,0 1 1 0 0,1-2-27 0 0,2 0 33 0 0,18-5 50 0 0,6 3-55 0 0,4 4 25 0 0,-23 0-32 0 0,-8 0 33 0 0,-1 0-1 0 0,9 0-32 0 0,-11 0-20 0 0,0 0 0 0 0,0 0-1 0 0,0 0 1 0 0,0 0 0 0 0,0 0 0 0 0,0 0-1 0 0,0 0 1 0 0,0 0 0 0 0,0 0 0 0 0,1 0-1 0 0,-1 0 1 0 0,0 0 0 0 0,0 0 0 0 0,0 0-1 0 0,0 0 1 0 0,0 0 0 0 0,0 0 0 0 0,0 0-1 0 0,0 0 1 0 0,0 0 0 0 0,0 0 0 0 0,1 0-1 0 0,-1 0 1 0 0,0 0 0 0 0,0 0 0 0 0,0 1-1 0 0,0-1 1 0 0,0 0 0 0 0,0 0 0 0 0,0 0-1 0 0,0 0 1 0 0,0 0 0 0 0,0 0 0 0 0,0 0-1 0 0,0 0 1 0 0,0 0 0 0 0,0 0 0 0 0,0 0-1 0 0,0 0 1 0 0,0 0 0 0 0,0 1 0 0 0,1-1-1 0 0,-1 0 1 0 0,0 0 0 0 0,0 0 0 0 0,0 0-1 0 0,0 0 1 0 0,0 0 0 0 0,0 0 0 0 0,0 0-1 0 0,0 0 1 0 0,-1 0 0 0 0,1 1 0 0 0,0-1-1 0 0,0 0 1 0 0,0 0 0 0 0,0 0-1 0 0,0 76 128 0 0,0-69-118 0 0,1-6-10 0 0,-1 1 0 0 0,0 0 0 0 0,0-1 0 0 0,0 1 0 0 0,0 0 0 0 0,0-1 0 0 0,0 1 0 0 0,-1-1 0 0 0,1 1 0 0 0,-1 0 0 0 0,1-1 1 0 0,-1 2-1 0 0,-10 2 0 0 0,-5 24 10 0 0,12-18 10 0 0,3-9-17 0 0,0 0 1 0 0,0 1 0 0 0,-1-1 0 0 0,1 0-1 0 0,0 0 1 0 0,-1 0 0 0 0,1 0 0 0 0,-1 0 0 0 0,0 0-4 0 0,-1 1 3 0 0,1 0 0 0 0,0 0 0 0 0,-1 0 0 0 0,1 1 0 0 0,0-1 0 0 0,0 2-3 0 0,0-2 6 0 0,1 0 0 0 0,-1 1 0 0 0,0-1-1 0 0,-1 0 1 0 0,1 0 0 0 0,-2 1-6 0 0,-3 4 9 0 0,3-5 4 0 0,1 0 1 0 0,0 0-1 0 0,0 0 0 0 0,0 1 0 0 0,0 0 0 0 0,0 0-13 0 0,-1 7 47 0 0,4-10-42 0 0,-1 0 0 0 0,1 0-1 0 0,-1 0 1 0 0,1 0 0 0 0,-1 0-1 0 0,1 0 1 0 0,-1 0-1 0 0,1 0 1 0 0,-1 0 0 0 0,0 0-1 0 0,0 0 1 0 0,0 0-1 0 0,1 0 1 0 0,-1 0 0 0 0,0-1-1 0 0,0 1 1 0 0,0 0 0 0 0,-1 0-5 0 0,-5 2 30 0 0,-7 4 1 0 0,12-6-31 0 0,0 0 1 0 0,0 1-1 0 0,0-1 0 0 0,0 1 0 0 0,1-1 0 0 0,-1 1 1 0 0,0-1-1 0 0,1 1 0 0 0,-1 0 0 0 0,1 0 0 0 0,-1 0 0 0 0,1 0 1 0 0,-1 1-1 0 0,0 2 0 0 0,2-5 0 0 0,0 1 0 0 0,-1 0 0 0 0,1-1 0 0 0,0 1 0 0 0,-1 0 0 0 0,1-1 0 0 0,0 1 0 0 0,-1-1 0 0 0,1 1 0 0 0,-1-1 0 0 0,1 1 0 0 0,-1-1 0 0 0,1 1 0 0 0,-1-1 0 0 0,1 1 0 0 0,-1-1 0 0 0,0 0 0 0 0,1 1 0 0 0,-1-1 0 0 0,1 0 0 0 0,-1 1 0 0 0,0-1 0 0 0,-4 2 0 0 0,4-1 0 0 0,0-1 1 0 0,0 1 0 0 0,0 0 0 0 0,0 0 0 0 0,1-1 0 0 0,-1 1 0 0 0,0 0-1 0 0,0 0 1 0 0,1 0 0 0 0,-1 0 0 0 0,0 0 0 0 0,1 0 0 0 0,-1 0 0 0 0,1 0-1 0 0,0 0 1 0 0,-1 0-1 0 0,-5 11 40 0 0,2-11-32 0 0,1 0-5 0 0,-1 5 27 0 0,-1 4 33 0 0,-8 6 20 0 0,0-3 2 0 0,10-10 23 0 0,3-3 11 0 0,0 0 1 0 0,0 0-36 0 0,0 0-118 0 0,0 0 72 0 0,0 0 27 0 0,16 0-1 0 0,-1 0-49 0 0,1 0-48 0 0,0 0-48 0 0,-15-1 75 0 0,0 1 1 0 0,0 0-1 0 0,1 0 0 0 0,-1 1 0 0 0,0-1 0 0 0,0 0 1 0 0,0 0-1 0 0,0 0 0 0 0,0 1 0 0 0,0-1 0 0 0,0 1 1 0 0,0-1-1 0 0,0 1 0 0 0,0-1 0 0 0,0 1 0 0 0,0-1 1 0 0,1 2 5 0 0,10 4-34 0 0,-7-5 30 0 0,0 0-1 0 0,-1 0 1 0 0,1-1 0 0 0,0 0 0 0 0,2 0 4 0 0,-5 0-3 0 0,-1 0-1 0 0,1 0 1 0 0,-1 0 0 0 0,1 0-1 0 0,-1 0 1 0 0,1 1 0 0 0,-1-1 0 0 0,1 0-1 0 0,-1 1 1 0 0,0-1 0 0 0,1 1-1 0 0,-1-1 1 0 0,0 1 0 0 0,1 0-1 0 0,-1 0 1 0 0,1 0 3 0 0,20 11 0 0 0,-6-2 0 0 0,2 0-16 0 0,-5-2 37 0 0,9 14 147 0 0,-14-14-103 0 0,-6-6 23 0 0,-2-2-6 0 0,3 3-2 0 0,-1-1-70 0 0,-1 0 1 0 0,0 0-1 0 0,1 0 1 0 0,-1 1-1 0 0,0-1 1 0 0,0 0 0 0 0,0 1-1 0 0,0-1 1 0 0,0 1-1 0 0,-1-1 1 0 0,1 1-1 0 0,-1-1 1 0 0,0 1 0 0 0,1 0-11 0 0,-1 45 203 0 0,-1-24-49 0 0,1-23-141 0 0,0 1-1 0 0,0 0 1 0 0,-1 0 0 0 0,1 0 0 0 0,0-1 0 0 0,-1 1-1 0 0,0 0 1 0 0,1-1 0 0 0,-1 1 0 0 0,0 0-1 0 0,0-1 1 0 0,0 1 0 0 0,0-1-13 0 0,0 1 13 0 0,0-1 1 0 0,0 1-1 0 0,0-1 0 0 0,1 1 0 0 0,-1 0 1 0 0,0-1-1 0 0,1 1 0 0 0,-1 0 0 0 0,1 0 1 0 0,0-1-1 0 0,0 1 0 0 0,-1 0 0 0 0,1 0-13 0 0,0-1 12 0 0,0 1-1 0 0,0-1 0 0 0,0 0 0 0 0,0 0 0 0 0,0 1 0 0 0,0-1 0 0 0,-1 0 0 0 0,1 0 0 0 0,0 1 0 0 0,-1-1 0 0 0,1 0 0 0 0,-1 0 0 0 0,0 0 0 0 0,1 1 0 0 0,-1-1 0 0 0,0 0 0 0 0,0 0 0 0 0,1 0 0 0 0,-1 0 0 0 0,0 0 0 0 0,0-1 0 0 0,0 1 0 0 0,0 0 0 0 0,0 0 0 0 0,-1 0-11 0 0,-3 1 39 0 0,4-2-29 0 0,0 1-1 0 0,1-1 1 0 0,-1 0-1 0 0,0 1 1 0 0,1-1-1 0 0,-1 0 1 0 0,1 1-1 0 0,-1-1 1 0 0,1 1-1 0 0,-1-1 1 0 0,0 0-1 0 0,1 1 1 0 0,0 0-1 0 0,-1-1 1 0 0,1 1-1 0 0,-1-1 1 0 0,1 1-1 0 0,0-1 1 0 0,-1 1 0 0 0,1 0-1 0 0,0-1 1 0 0,0 1-10 0 0,-3 4 37 0 0,0 1 9 0 0,-1-1 0 0 0,0 0 1 0 0,-1 0-1 0 0,1-1 0 0 0,-1 1 1 0 0,0-1-1 0 0,0 0 0 0 0,-5 3-46 0 0,-10 2 146 0 0,15-7-115 0 0,0 0 0 0 0,0 0-1 0 0,1 1 1 0 0,-1-1 0 0 0,0 1 0 0 0,1 0 0 0 0,0 1-1 0 0,-2 0-30 0 0,5-2 8 0 0,0-1 0 0 0,0 0-1 0 0,0 0 1 0 0,-1 0-1 0 0,1 1 1 0 0,0-1 0 0 0,-1 0-1 0 0,1-1 1 0 0,-1 1-1 0 0,1 0 1 0 0,-1 0 0 0 0,1-1-1 0 0,-1 1 1 0 0,0-1-1 0 0,1 1 1 0 0,-1-1 0 0 0,0 1-1 0 0,1-1 1 0 0,-1 0-1 0 0,0 0-7 0 0,0 0 8 0 0,0 0-1 0 0,0 0 1 0 0,1 1-1 0 0,-1-1 0 0 0,0 0 1 0 0,0 1-1 0 0,1 0 1 0 0,-1-1-1 0 0,0 1 0 0 0,1 0 1 0 0,-1 0-1 0 0,1 0 0 0 0,-1 0-7 0 0,1 0 8 0 0,-1 0-1 0 0,1 0 1 0 0,-1 0-1 0 0,0-1 0 0 0,1 1 1 0 0,-1 0-1 0 0,0-1 0 0 0,0 1 1 0 0,1-1-1 0 0,-1 0 1 0 0,0 0-1 0 0,0 1 0 0 0,0-1-7 0 0,-9-1 50 0 0,7 1-36 0 0,1-1 0 0 0,0 1 1 0 0,0 0-1 0 0,0 0 0 0 0,-1 1 0 0 0,1-1 1 0 0,0 1-1 0 0,0-1 0 0 0,0 1 0 0 0,-1 0-14 0 0,-14 5 50 0 0,16-6-47 0 0,0 0-1 0 0,-1 0 0 0 0,1 0 1 0 0,-1-1-1 0 0,1 1 1 0 0,0-1-1 0 0,0 0 1 0 0,-1 0-1 0 0,1 1-2 0 0,-2-2 3 0 0,2 2 4 0 0,-1-1-1 0 0,0 0 1 0 0,1 1-1 0 0,-1 0 1 0 0,0 0-1 0 0,0 0 1 0 0,1 0 0 0 0,-3 0-7 0 0,3 0 4 0 0,1 1 1 0 0,-1-1 0 0 0,0 0 0 0 0,0 0 0 0 0,0-1 0 0 0,0 1 0 0 0,0 0 0 0 0,1-1 0 0 0,-1 1 0 0 0,0-1 0 0 0,-2 0-5 0 0,-4-4 9 0 0,7 4-5 0 0,0 0 0 0 0,-1 0 0 0 0,1 1 0 0 0,-1-1 0 0 0,1 0 0 0 0,-1 0 0 0 0,1 1-1 0 0,-1-1 1 0 0,0 1 0 0 0,1 0 0 0 0,-1-1 0 0 0,0 1 0 0 0,1 0 0 0 0,-1 0-4 0 0,0 0 3 0 0,1 0 0 0 0,-1 0 0 0 0,0-1 0 0 0,1 1 0 0 0,-1 0 0 0 0,0-1 0 0 0,1 0 0 0 0,-1 1 0 0 0,1-1 0 0 0,-1 0 0 0 0,1 1 0 0 0,-1-1 1 0 0,1 0-1 0 0,-1 0-3 0 0,-6-4 21 0 0,-5 0-25 0 0,8-6-66 0 0,-8 6 2 0 0,11 4 102 0 0,0-1-33 0 0,-4-3-79 0 0,-10-11-403 0 0,13 13 397 0 0,2 2-499 0 0,0-1 73 0 0,0 1 62 0 0,0-1 54 0 0,1 0-265 0 0,1-4-660 0 0,-1 5 865 0 0,0 1-72 0 0,0 0 41 0 0,0-2-1739 0 0,0 1-1261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43.2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0 284 6072 0 0,'0'0'133'0'0,"0"0"23"0"0,0 0 12 0 0,3 0-23 0 0,20 0-102 0 0,-14 0 60 0 0,-5 0 14 0 0,2 0 50 0 0,-4 0 266 0 0,1-2 14 0 0,8-6-124 0 0,2 4 53 0 0,21 2 419 0 0,-29 2-697 0 0,6 1 53 0 0,1 0 20 0 0,1-1 37 0 0,0-1 37 0 0,-1-2 36 0 0,-4-2-125 0 0,2-1 74 0 0,6 4 37 0 0,-4 2-153 0 0,12 1 106 0 0,-20-1-162 0 0,0 0 1 0 0,0-1-1 0 0,0 1 1 0 0,0-1 0 0 0,3-1-59 0 0,-1 0 36 0 0,18-5 151 0 0,6 3 100 0 0,-15 4-164 0 0,-3-1-42 0 0,-6 0-57 0 0,0 0 0 0 0,0-1 0 0 0,0 1 0 0 0,0-1 0 0 0,0-1 0 0 0,-1 1 0 0 0,6-4-24 0 0,-3 1 27 0 0,1-1 8 0 0,22 4-19 0 0,-22 2-31 0 0,-5 0-40 0 0,-2 0-57 0 0,1-2-129 0 0,8-9-211 0 0,-9 9-17 0 0,-2 2-3 0 0</inkml:trace>
  <inkml:trace contextRef="#ctx0" brushRef="#br0" timeOffset="406.76">253 0 5264 0 0,'0'0'116'0'0,"0"0"17"0"0,0 0 12 0 0,0 0-41 0 0,0 0-5 0 0,0 0 39 0 0,0 0 120 0 0,0 0 223 0 0,0 0 21 0 0,0 0-24 0 0,0 0-104 0 0,0 0-44 0 0,0 0-8 0 0,0 0-4 0 0,0 3-6 0 0,-1 0-272 0 0,1 1 46 0 0,0 3 127 0 0,1 14 385 0 0,0-16-458 0 0,0 0-50 0 0,4 3 28 0 0,1 2 44 0 0,-4 3 41 0 0,-2 12 140 0 0,0 13 50 0 0,0-36-375 0 0,0 0 1 0 0,-1 0 0 0 0,1-1 0 0 0,0 1 0 0 0,-1 0 0 0 0,0-1 0 0 0,1 1 0 0 0,-1 0-1 0 0,0-1 1 0 0,0 1 0 0 0,-1 0-19 0 0,2-1 10 0 0,-1 0-1 0 0,0 0 1 0 0,1 0 0 0 0,-1 0 0 0 0,0 0-1 0 0,1 0 1 0 0,0 0 0 0 0,-1 0-1 0 0,1 0 1 0 0,-1 0 0 0 0,1 0-1 0 0,0 0 1 0 0,0 0 0 0 0,0 0-1 0 0,0 0 1 0 0,0 0 0 0 0,0 1 0 0 0,0-1-1 0 0,0 0 1 0 0,0 0 0 0 0,0 0-1 0 0,0 0 1 0 0,1 0 0 0 0,-1 1-10 0 0,6 11 95 0 0,-4-10-73 0 0,-1 0 0 0 0,0 0-1 0 0,0 0 1 0 0,-1 0 0 0 0,1 0 0 0 0,-1 0 0 0 0,1 2-22 0 0,-1 21 150 0 0,0 4 0 0 0,0 48 318 0 0,0 33 466 0 0,0-111-926 0 0,0 1-1 0 0,0 0 1 0 0,0 0-1 0 0,0 0 1 0 0,0 0-1 0 0,0-1 1 0 0,0 1-1 0 0,1 0 1 0 0,-1 0-1 0 0,0 0 1 0 0,0 0 0 0 0,1-1-1 0 0,-1 1 1 0 0,1 1-8 0 0,2 1 43 0 0,1 2 46 0 0,-11 2-22 0 0,7-7-65 0 0,-3 3 69 0 0,3 0-2 0 0,0 7 16 0 0,0-7-57 0 0,0-3-57 0 0,0 0-60 0 0,0 0-119 0 0,0 0-194 0 0,0 0-12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45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300 159 5840 0 0,'0'0'132'0'0,"0"0"17"0"0,0 0 11 0 0,0-3-21 0 0,0-5-195 0 0,0 1 68 0 0,0 1 58 0 0,0 1 50 0 0,0-3 209 0 0,0 2 19 0 0,0-7 526 0 0,0 9-636 0 0,0-2-36 0 0,0-4 143 0 0,0 7-7 0 0,0 0-6 0 0,-1-3-133 0 0,-3-4 248 0 0,1 6-285 0 0,1 1-58 0 0,-1 0-92 0 0,1 0 196 0 0,0 1-71 0 0,2-1-44 0 0,0 0-44 0 0,0 0-18 0 0,-1 1 43 0 0,-1 1-2 0 0,-1 1-39 0 0,0 1 16 0 0,1-2 41 0 0,-1 0 41 0 0,0-2 70 0 0,-7-7 81 0 0,7 7-23 0 0,1 3-16 0 0,1 0-231 0 0,0 0 0 0 0,1 0 0 0 0,-1 0 0 0 0,1 0 1 0 0,-1 0-1 0 0,1 0 0 0 0,-1 0 0 0 0,1-1 0 0 0,-1 1 1 0 0,1 0-1 0 0,-1 0 0 0 0,1 0 0 0 0,-1-1 0 0 0,1 1 1 0 0,0 0-1 0 0,-1 0 0 0 0,1-1 0 0 0,-1 1 0 0 0,1 0 1 0 0,0-1-1 0 0,-1 1 0 0 0,1-1 0 0 0,0 1 0 0 0,-1 0 1 0 0,1-1-1 0 0,0 0-12 0 0,-1 1 13 0 0,1-1-1 0 0,-1 0 1 0 0,1 1 0 0 0,-1-1-1 0 0,1 0 1 0 0,-1 1 0 0 0,0-1-1 0 0,1 1 1 0 0,-1-1 0 0 0,0 1-1 0 0,1-1 1 0 0,-1 1 0 0 0,0 0-1 0 0,0-1 1 0 0,1 1 0 0 0,-1 0-1 0 0,0-1 1 0 0,0 1 0 0 0,0 0-1 0 0,1 0 1 0 0,-1 0 0 0 0,0 0-1 0 0,0 0 1 0 0,0 0 0 0 0,1 0-1 0 0,-2 0-12 0 0,-42 0 189 0 0,30 0-136 0 0,9 3 11 0 0,4-2-63 0 0,0 0 1 0 0,-1 0-1 0 0,1 0 1 0 0,0 0-1 0 0,-1 0 1 0 0,1 0-1 0 0,-1 0 1 0 0,1 0 0 0 0,-1 0-1 0 0,1-1 1 0 0,-1 1-1 0 0,1-1 1 0 0,-1 1-1 0 0,0-1 1 0 0,1 0-1 0 0,-1 1 1 0 0,0-1 0 0 0,0 0-2 0 0,1 0 3 0 0,0 0 0 0 0,0 0 1 0 0,0 0-1 0 0,1 0 1 0 0,-1 0-1 0 0,0 0 1 0 0,0 0-1 0 0,0 0 0 0 0,0 1 1 0 0,1-1-1 0 0,-1 0 1 0 0,0 0-1 0 0,0 1 1 0 0,0 0-4 0 0,-6 10 12 0 0,7-10-12 0 0,0 0 0 0 0,-1 0 0 0 0,1 0 0 0 0,-1 0 0 0 0,1 0 0 0 0,-1 0 0 0 0,0 0 0 0 0,1 0 0 0 0,-1 0 0 0 0,0-1 0 0 0,0 1 0 0 0,0 0 0 0 0,1 0 0 0 0,-1-1 0 0 0,0 1 0 0 0,-1 0 0 0 0,-9 3 0 0 0,10-3 1 0 0,0-1 0 0 0,0 0 0 0 0,0 1 0 0 0,0-1 0 0 0,0 1 0 0 0,0 0 0 0 0,0-1 0 0 0,0 1 0 0 0,0 0 0 0 0,0-1 0 0 0,0 1 0 0 0,0 0 0 0 0,0 0 0 0 0,1 0 0 0 0,-1 0 0 0 0,0 0 0 0 0,0 0 0 0 0,0 0-1 0 0,-14 31 190 0 0,9-19-94 0 0,0-9-44 0 0,5-3-51 0 0,1-1 1 0 0,0 0-1 0 0,-1 0 0 0 0,1 1 1 0 0,-1-1-1 0 0,1 0 1 0 0,0 1-1 0 0,-1-1 0 0 0,1 0 1 0 0,-1 1-1 0 0,1-1 0 0 0,0 0 1 0 0,0 1-1 0 0,-1-1 0 0 0,1 1 1 0 0,0-1-1 0 0,0 1 0 0 0,-1-1 1 0 0,1 1-1 0 0,0-1 1 0 0,0 0-1 0 0,0 1 0 0 0,0-1 1 0 0,0 1-1 0 0,0-1 0 0 0,0 1 1 0 0,0-1-1 0 0,0 1 0 0 0,0-1 1 0 0,0 1-1 0 0,0-1 1 0 0,0 1-2 0 0,0 1 0 0 0,0 0 0 0 0,0 0 0 0 0,0 0 0 0 0,-1-1 0 0 0,1 1 0 0 0,-1 0 0 0 0,1-1 0 0 0,-1 1 0 0 0,0 0 0 0 0,0-1 0 0 0,0 1 0 0 0,0-1 0 0 0,0 1 0 0 0,0-1 0 0 0,0 1 0 0 0,0 0 0 0 0,1-1 0 0 0,-1 1 0 0 0,0-1 0 0 0,1 1 0 0 0,-1 0 0 0 0,1 0 0 0 0,-1-1 0 0 0,1 1 0 0 0,0 0 0 0 0,0 0 0 0 0,-1 0 0 0 0,2 5 0 0 0,-1-5 0 0 0,0 0 0 0 0,0 0 0 0 0,0 0 0 0 0,0 1 0 0 0,0-1 0 0 0,-1 0 0 0 0,1 0 0 0 0,0 0 0 0 0,-1 0 0 0 0,0 1 0 0 0,-10 16 0 0 0,10-15 0 0 0,1 0 0 0 0,-1 0 0 0 0,1 1 0 0 0,0-1 0 0 0,0 4 0 0 0,0-3 0 0 0,0 1 0 0 0,0-1 0 0 0,1 1 0 0 0,0 3 0 0 0,4 7-19 0 0,-3-10-6 0 0,0 0 0 0 0,-1 1 0 0 0,0 0 0 0 0,0-1-1 0 0,0 1 1 0 0,-1 1 25 0 0,1-6-13 0 0,-1 0 1 0 0,0 0-1 0 0,0-1 0 0 0,1 1 0 0 0,-1 0 0 0 0,1 0 0 0 0,-1-1 0 0 0,1 1 1 0 0,0 0-1 0 0,-1-1 0 0 0,1 1 0 0 0,0-1 0 0 0,0 1 13 0 0,5 8-42 0 0,-4 4 49 0 0,-2-6 39 0 0,0-3-11 0 0,0-1 0 0 0,0 1 1 0 0,0 0-1 0 0,1-1 0 0 0,0 1 0 0 0,0 2-35 0 0,4 3 25 0 0,3 0-46 0 0,2 1-48 0 0,-10-10 58 0 0,1 0-1 0 0,0 0 1 0 0,0 0 0 0 0,-1 1-1 0 0,1-1 1 0 0,-1 0 0 0 0,1 0 0 0 0,-1 1-1 0 0,0-1 1 0 0,0 0 0 0 0,1 1-1 0 0,-1-1 1 0 0,0 1 11 0 0,2 3-81 0 0,9 8 65 0 0,-2 3 16 0 0,-5-14 0 0 0,1-2 0 0 0,3 5 0 0 0,-6-4 0 0 0,-1 0 0 0 0,1 0 0 0 0,-1 0 0 0 0,1 0 0 0 0,-1-1 0 0 0,1 1 0 0 0,-1 0 0 0 0,1-1 0 0 0,-1 1 0 0 0,1-1 0 0 0,0 0 0 0 0,-1 0 0 0 0,1 0 0 0 0,0 1 0 0 0,7-1 8 0 0,-5 0-3 0 0,-1 1 1 0 0,0-1-1 0 0,0 0 1 0 0,0 0 0 0 0,1-1-1 0 0,-1 1 1 0 0,0-1-1 0 0,0 1 1 0 0,0-1 0 0 0,1 0-6 0 0,1-10 21 0 0,8 6 80 0 0,-7 1-41 0 0,-1 0 0 0 0,0 0 0 0 0,0-1 0 0 0,0 1 0 0 0,4-6-60 0 0,6-6 138 0 0,-9 10-108 0 0,-3 4-10 0 0,-1-1 0 0 0,1 0 0 0 0,0 0 0 0 0,-1 0 0 0 0,3-3-20 0 0,-5 5 3 0 0,1-1-1 0 0,0 1 1 0 0,-1-1 0 0 0,1 1-1 0 0,0-1 1 0 0,-1 0 0 0 0,0 1-1 0 0,1-1 1 0 0,-1 1 0 0 0,0-1 0 0 0,0 0-3 0 0,0 0 2 0 0,0 1 1 0 0,0-1 0 0 0,1 0 0 0 0,-1 0-1 0 0,0 0 1 0 0,1 1 0 0 0,0-1 0 0 0,-1 0-1 0 0,1 1 1 0 0,0-1 0 0 0,0 1 0 0 0,0-1 0 0 0,0 0-3 0 0,0 1 2 0 0,0-1 1 0 0,0 1 0 0 0,0-1 0 0 0,-1 1-1 0 0,1-1 1 0 0,0 0 0 0 0,-1 1 0 0 0,1-1-1 0 0,-1 0 1 0 0,0 0 0 0 0,0 1 0 0 0,1-1 0 0 0,-1 0-3 0 0,0 0 1 0 0,0 1 1 0 0,0-1 0 0 0,0 0 0 0 0,1 1 0 0 0,-1-1 0 0 0,0 1 0 0 0,1-1 0 0 0,0 1 0 0 0,-1-1 0 0 0,1 1-1 0 0,0 0 1 0 0,-1-1 0 0 0,1 1-2 0 0,6-12 29 0 0,-2-14-18 0 0,2 14-14 0 0,-7 12 4 0 0,1-1 0 0 0,0 1 0 0 0,0 0 0 0 0,-1-1 0 0 0,1 1 0 0 0,-1-1 0 0 0,1 1 0 0 0,-1-1 0 0 0,1 0 0 0 0,-1 1 0 0 0,0-1 0 0 0,0 1 0 0 0,0-1-1 0 0,0 0 3 0 0,0 1 0 0 0,1-1-1 0 0,-1 0 1 0 0,0 0 0 0 0,1 0-1 0 0,-1 1 1 0 0,1-1 0 0 0,0 0-1 0 0,-1 1 1 0 0,1-1 0 0 0,0 1-1 0 0,0-1 1 0 0,0 0-3 0 0,0 1 1 0 0,0-1 1 0 0,0 1-1 0 0,0-1 1 0 0,0 1-1 0 0,-1-1 1 0 0,1 0-1 0 0,-1 1 0 0 0,1-1 1 0 0,-1 0-1 0 0,1 0 1 0 0,-1 1-1 0 0,0-1 1 0 0,0 0-2 0 0,0-5 4 0 0,0 5 1 0 0,-1-1 0 0 0,1 1 0 0 0,0 0 0 0 0,1 0 0 0 0,-1 0-1 0 0,0 0 1 0 0,0-1 0 0 0,1 1 0 0 0,0 0 0 0 0,0-1-5 0 0,9-13 11 0 0,-7 1-11 0 0,-3-17 0 0 0,0 30 3 0 0,1-7-4 0 0,-5 2 52 0 0,-6-1-41 0 0,10 8-10 0 0,0 0 0 0 0,0 0 0 0 0,0 0 0 0 0,0 0 0 0 0,-1 0 0 0 0,1 0 0 0 0,0 0 0 0 0,0 0 0 0 0,0 0 0 0 0,0 0 0 0 0,0 0 0 0 0,0 0 0 0 0,0 0 0 0 0,-1 0 1 0 0,1 0-1 0 0,0 0 0 0 0,0 0 0 0 0,0 0 0 0 0,0 0 0 0 0,0 0 0 0 0,0 0 0 0 0,0 0 0 0 0,0 0 0 0 0,-1 1 0 0 0,1-1 0 0 0,0 0 0 0 0,0 0 0 0 0,0 0 0 0 0,0 0 0 0 0,0 0 0 0 0,0 0 0 0 0,0 0 0 0 0,0 0 0 0 0,0 0 0 0 0,0 1 0 0 0,0-1 0 0 0,0 0 0 0 0,0 0 0 0 0,0 0 0 0 0,-1 0 0 0 0,2 8 0 0 0,-1 24 0 0 0,0 24 17 0 0,0 71-48 0 0,0-83 49 0 0,0-6 29 0 0,0 0 41 0 0,0 0 48 0 0,0 2 61 0 0,0-36-180 0 0,1 0 1 0 0,-1 0-1 0 0,1 0 1 0 0,0 0 0 0 0,0 0-1 0 0,0 0 1 0 0,0-1-1 0 0,1 1 1 0 0,0 0 0 0 0,1 2-18 0 0,-2-5 6 0 0,-1 0 1 0 0,1 0 0 0 0,-1 0 0 0 0,1 0-1 0 0,-1 0 1 0 0,0 0 0 0 0,1 0 0 0 0,-1 0-1 0 0,0 0 1 0 0,0 0 0 0 0,0 0 0 0 0,0 0-1 0 0,0 1 1 0 0,0-1 0 0 0,0 0 0 0 0,0 1-7 0 0,-1 26 80 0 0,1-15-22 0 0,0-4 5 0 0,0-2-50 0 0,0-7-12 0 0,0 0 0 0 0,0 0-1 0 0,0 0 1 0 0,0 1 0 0 0,0-1 0 0 0,0 0-1 0 0,0 0 1 0 0,0 0 0 0 0,0 0 0 0 0,0 0-1 0 0,0 0 1 0 0,0 0 0 0 0,0 0 0 0 0,0 0-1 0 0,0 0 1 0 0,0 1 0 0 0,0-1 0 0 0,0 0-1 0 0,0 0 1 0 0,0 0 0 0 0,0 0 0 0 0,0 0-1 0 0,0 0 1 0 0,0 0 0 0 0,0 0 0 0 0,0 0-1 0 0,0 0 1 0 0,0 0 0 0 0,0 0 0 0 0,0 1-1 0 0,0-1 1 0 0,0 0 0 0 0,0 0 0 0 0,0 0-1 0 0,1 0 1 0 0,-1 0 0 0 0,0 0 0 0 0,0 0-1 0 0,0 0 1 0 0,0 0 0 0 0,0 0 0 0 0,0 0-1 0 0,0 0 1 0 0,0 0 0 0 0,0 0 0 0 0,0 0-1 0 0,1 0 1 0 0,-1 0 0 0 0,0 0 0 0 0,0 0-1 0 0,0 0 1 0 0,0 0 0 0 0,0 0 0 0 0,0 0-1 0 0,0 0 1 0 0,0 0 0 0 0,0 0-1 0 0,11 0 21 0 0,-9 0-5 0 0,-1 0-37 0 0,-1 0-74 0 0,0 0-55 0 0,0 0-222 0 0,0 0-32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46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7976 0 0,'0'0'174'0'0,"0"0"29"0"0,0 0 14 0 0,3 0-26 0 0,0 0-160 0 0,12 0-19 0 0,-10-1 19 0 0,-2-1 40 0 0,0-1 68 0 0,-1 0 42 0 0,-1-1 83 0 0,0 4-230 0 0,-1 0 0 0 0,1-1 0 0 0,-1 1 0 0 0,1 0 0 0 0,-1-1 0 0 0,1 1 0 0 0,0 0 0 0 0,-1-1 0 0 0,1 1-1 0 0,-1 0 1 0 0,1 0 0 0 0,-1 0 0 0 0,1 0 0 0 0,0 0 0 0 0,-1 0 0 0 0,1 0 0 0 0,0 0 0 0 0,-1 0 0 0 0,1 0 0 0 0,0 0-34 0 0,2 0 142 0 0,14 0 638 0 0,-9-1-428 0 0,-1 0-33 0 0,0 0-39 0 0,0-2-43 0 0,-1 0-50 0 0,-1-1-53 0 0,-2 1 312 0 0,7 3-84 0 0,1 0-40 0 0,-1 0-36 0 0,0 0-33 0 0,8 0 161 0 0,1 0-102 0 0,-3 0-103 0 0,1 0-50 0 0,74 0 351 0 0,-88 0-479 0 0,-3 0-41 0 0,0 0-41 0 0,2 0-82 0 0,9 0-139 0 0,-9 0 140 0 0,-2 0-44 0 0,0 0-68 0 0,1 0 78 0 0,-1 0-34 0 0,0 0-37 0 0,0 0-35 0 0,0 0-364 0 0,0 0 90 0 0,0 0-47 0 0,0 0-697 0 0,0 0-544 0 0,0 0-1038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47.2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8376 0 0,'0'0'190'0'0,"0"0"28"0"0,0 0 8 0 0,0 0 52 0 0,0 0-117 0 0,0 0 124 0 0,0 0 231 0 0,0 0 18 0 0,0 0-13 0 0,0 0-60 0 0,0 0-21 0 0,0 0-6 0 0,0 0-12 0 0,0 0-39 0 0,0 0-20 0 0,3 3-3 0 0,-2-2-312 0 0,0 0-13 0 0,0 0 0 0 0,0 0 0 0 0,0 0 0 0 0,1 0 0 0 0,-1 0 0 0 0,0-1 0 0 0,0 1 0 0 0,1 0 0 0 0,0 0-35 0 0,2 0 92 0 0,0 0 34 0 0,0-1 42 0 0,1 1 51 0 0,-3-1-141 0 0,5 1 87 0 0,0-1 33 0 0,-6 0-164 0 0,0 0 1 0 0,0 0-1 0 0,0 0 1 0 0,0 0-1 0 0,0 0 1 0 0,0 0-1 0 0,0 0 1 0 0,0-1-1 0 0,0 1 1 0 0,0 0-1 0 0,0-1 1 0 0,0 1-1 0 0,0-1 1 0 0,0 1-1 0 0,0-1-34 0 0,0 0 20 0 0,1 0 0 0 0,-1-1 0 0 0,1 1 0 0 0,0 0 0 0 0,-1 0 0 0 0,1 1 1 0 0,0-1-1 0 0,-1 0 0 0 0,1 0 0 0 0,0 1 0 0 0,0-1 0 0 0,0 1 0 0 0,1-1-20 0 0,12 0 88 0 0,2 1-47 0 0,-13 0-40 0 0,3 0 7 0 0,-5 0-7 0 0,0 1-1 0 0,0-1 0 0 0,0 0 0 0 0,0-1 0 0 0,1 1 1 0 0,-1 0-1 0 0,0-1 0 0 0,0 1 0 0 0,0-1 1 0 0,1 0-2 0 0,5-4 1 0 0,-7 4-1 0 0,1 0 0 0 0,-1 1 0 0 0,1-1 0 0 0,-1 0 0 0 0,1 0-1 0 0,-1 1 1 0 0,1-1 0 0 0,-1 1 0 0 0,1-1 0 0 0,0 1 0 0 0,-1 0 0 0 0,1-1 0 0 0,0 1 0 0 0,0 0 1 0 0,1 0-24 0 0,-1 0-26 0 0,0 0-28 0 0,1 0-46 0 0,-1 0-23 0 0,0 0-44 0 0,0 0-53 0 0,0 0-58 0 0,0 0-63 0 0,1 0-59 0 0,0 0-51 0 0,0 0-45 0 0,0 0-155 0 0,1 0-45 0 0,0 0-188 0 0,3 0-501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48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1 7512 0 0,'0'0'166'0'0,"0"0"29"0"0,0 0 13 0 0,-2 0-29 0 0,-5 1-148 0 0,-6 6-19 0 0,6-2 47 0 0,5-3 201 0 0,-1 0-90 0 0,0-2-55 0 0,-1 1-42 0 0,0-1-11 0 0,2 0 33 0 0,-5 4 92 0 0,-23 12 619 0 0,25-11-677 0 0,2-1-39 0 0,1 1-7 0 0,2-4-63 0 0,-1-1 0 0 0,1 1 0 0 0,0 0 0 0 0,0-1 0 0 0,-1 1 0 0 0,1 0 0 0 0,-1-1 0 0 0,1 1 0 0 0,0-1 0 0 0,-1 1 0 0 0,1-1 0 0 0,-1 1 0 0 0,1-1 0 0 0,-1 1 0 0 0,1-1 0 0 0,-1 0 0 0 0,0 1 0 0 0,1-1 0 0 0,-1 0 0 0 0,0 1 0 0 0,1-1 0 0 0,-1 0-20 0 0,-4 3 80 0 0,2-2-34 0 0,1 1-1 0 0,-1 0 1 0 0,0 0 0 0 0,1 0 0 0 0,0 1 0 0 0,0-1 0 0 0,0 1-1 0 0,0-1 1 0 0,0 1 0 0 0,0-1 0 0 0,0 1 0 0 0,1 0 0 0 0,-1 1-46 0 0,0 0 69 0 0,0 1 1 0 0,-1-1-1 0 0,0 0 1 0 0,0 0 0 0 0,-1 1-70 0 0,-7 11 167 0 0,6 0-57 0 0,2-3-45 0 0,-7 8 63 0 0,4-1-38 0 0,6-15-69 0 0,-1-1 0 0 0,-1 1 0 0 0,1 0 0 0 0,-1-1 0 0 0,0 1 0 0 0,0-1 1 0 0,-1 2-22 0 0,1-3 16 0 0,0 0 1 0 0,0 1-1 0 0,0 0 1 0 0,1-1-1 0 0,-1 1 1 0 0,1 0-17 0 0,0 0 12 0 0,0 0 1 0 0,1 0 0 0 0,-1 0-1 0 0,1 0 1 0 0,0 0 0 0 0,0 3-13 0 0,0-1 20 0 0,0 0 0 0 0,0 0 0 0 0,0 0 0 0 0,-1 0 1 0 0,-1 5-21 0 0,-11 25 92 0 0,10-28-61 0 0,0 1-1 0 0,0 0 1 0 0,-2 8-31 0 0,3 14 91 0 0,0 0 1 0 0,2 0 0 0 0,1 3-92 0 0,0 10 23 0 0,-2-2 23 0 0,0-26-31 0 0,1-1 0 0 0,0 0 1 0 0,2 0-1 0 0,0 8-15 0 0,9 14 11 0 0,-6 5-11 0 0,6-5 0 0 0,-8-20 9 0 0,-2-9 9 0 0,0 1 0 0 0,1-1 1 0 0,0 0-1 0 0,1 0 0 0 0,0 0 0 0 0,0 0 1 0 0,0 0-1 0 0,1-1 0 0 0,1 0 1 0 0,2 4-19 0 0,10 8 60 0 0,-12-14-31 0 0,1 1 0 0 0,-1-1 0 0 0,0 1 0 0 0,1 3-29 0 0,1 3 13 0 0,-3-7-12 0 0,-1 1-1 0 0,1-1 0 0 0,-1 0 0 0 0,1 0 1 0 0,1 0-1 0 0,-1-1 0 0 0,1 1 0 0 0,0-1 1 0 0,1 1-1 0 0,18 11 0 0 0,-14-1 0 0 0,-8-13 0 0 0,-1-1 0 0 0,1 0 0 0 0,-1 0 0 0 0,1 0 0 0 0,0 0 0 0 0,-1 0 0 0 0,1-1 0 0 0,0 1 0 0 0,0 0 0 0 0,-1-1 0 0 0,2 1 0 0 0,19 7 0 0 0,-18-6-11 0 0,7 4-75 0 0,1-1-67 0 0,-8-3 68 0 0,0 0 0 0 0,0-1 1 0 0,0 1-1 0 0,0-1 0 0 0,0 0 1 0 0,0 0-1 0 0,1-1 85 0 0,-4 0-29 0 0,0 0 0 0 0,0 0 0 0 0,1 0 0 0 0,-1-1 0 0 0,0 1 0 0 0,0-1 0 0 0,0 1 0 0 0,0-1 0 0 0,0 1 0 0 0,0-1 0 0 0,0 0 0 0 0,0 1 0 0 0,0-1 0 0 0,-1 0 0 0 0,1 0 0 0 0,0 1 0 0 0,0-2 29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50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16 127 6160 0 0,'0'0'133'0'0,"0"0"23"0"0,0-2 13 0 0,0-5-50 0 0,0 3-7 0 0,0 2 42 0 0,0 2 132 0 0,-3 0 242 0 0,-7 0 16 0 0,7 0-21 0 0,3 0-117 0 0,3-3-48 0 0,7-8-8 0 0,-7 9-101 0 0,0 1-91 0 0,0 0-59 0 0,1 1-52 0 0,0 0-12 0 0,-2-1 41 0 0,11-9 238 0 0,-10 7-86 0 0,0 2-82 0 0,0 0-54 0 0,1 1-47 0 0,-1 0-13 0 0,-1-1 37 0 0,2-1-6 0 0,-2 0-29 0 0,0-1 8 0 0,1 1 30 0 0,1-1 33 0 0,2 0 55 0 0,8-2-30 0 0,2-1 16 0 0,-3 1 19 0 0,-6 0-73 0 0,-5 4-75 0 0,-1 0 1 0 0,1 0 0 0 0,-1 0 0 0 0,1 1 0 0 0,-1-1-1 0 0,1 0 1 0 0,-1 1 0 0 0,1-1 0 0 0,0 1 0 0 0,-1-1-1 0 0,1 1 1 0 0,0 0 0 0 0,-1 0 0 0 0,1 0 0 0 0,1 0-18 0 0,2-1 50 0 0,1 0 1 0 0,0 0 0 0 0,-1 0-1 0 0,1 0 1 0 0,3-2-51 0 0,-4 1 49 0 0,1 0-1 0 0,-1 1 1 0 0,1 0-1 0 0,-1 0 1 0 0,4 0-49 0 0,10-1 142 0 0,-3-4-38 0 0,-1 0-14 0 0,1 4 27 0 0,9 2-85 0 0,29 0-37 0 0,-53 0 5 0 0,0 0 0 0 0,0 0 0 0 0,-1 0 0 0 0,1 0 0 0 0,0 0 0 0 0,0 0 0 0 0,0 0 0 0 0,0 1 0 0 0,-1-1 0 0 0,1 0 0 0 0,0 0 0 0 0,0 1 0 0 0,0-1 0 0 0,0 1 0 0 0,-1-1-1 0 0,1 1-1 0 0,-1 0 1 0 0,0-1 0 0 0,1 1 0 0 0,-1 0 0 0 0,0-1 0 0 0,0 1 0 0 0,1 0 0 0 0,-1-1 0 0 0,0 1 0 0 0,0 0 0 0 0,0-1 0 0 0,0 1 0 0 0,0 0 0 0 0,0-1 1 0 0,0 0 0 0 0,0 0-2 0 0,0 0 1 0 0,0 1 0 0 0,0-1 0 0 0,0 0 0 0 0,0 0 0 0 0,0 0 0 0 0,0 0 0 0 0,0 0-1 0 0,0 0 1 0 0,0 0 0 0 0,0 0 0 0 0,0 0 0 0 0,0 0 0 0 0,0 1 0 0 0,0-1 0 0 0,0 0-1 0 0,0 0 1 0 0,0 0 0 0 0,0 0 0 0 0,0 0 0 0 0,0 0 0 0 0,0 0 0 0 0,0 0 0 0 0,0 0 0 0 0,0 0-1 0 0,0 0 1 0 0,0 1 0 0 0,0-1 0 0 0,0 0 0 0 0,0 0 0 0 0,0 0 0 0 0,0 0 0 0 0,0 0-1 0 0,0 0 1 0 0,1 0 0 0 0,-1 0 0 0 0,0 0 0 0 0,0 0 0 0 0,0 0 0 0 0,0 0 0 0 0,0 0-1 0 0,0 0 1 0 0,0 0 0 0 0,0 0 0 0 0,0 0 0 0 0,0 0 0 0 0,0 0 0 0 0,1 0 0 0 0,-1 0-1 0 0,0 0 1 0 0,0 0 0 0 0,0 0 0 0 0,0 0 0 0 0,0 0 0 0 0,0 0 0 0 0,0 0 0 0 0,0 0 1 0 0,1 0-1 0 0,0 0 1 0 0,-1 0 0 0 0,1 0-1 0 0,0 0 1 0 0,0 0-1 0 0,-1 0 1 0 0,1 0 0 0 0,0 1-1 0 0,-1-1 1 0 0,1 0 0 0 0,-1 0-1 0 0,1 1 1 0 0,0-1 0 0 0,-1 0-1 0 0,1 1 1 0 0,-1-1 4 0 0,1 1 0 0 0,-1 0 1 0 0,0 0-1 0 0,1-1 0 0 0,-1 1 0 0 0,0 0 0 0 0,0 0 0 0 0,1 0 0 0 0,-1 0 0 0 0,0 0 0 0 0,0-1 0 0 0,0 1 0 0 0,0 0 1 0 0,0 1-5 0 0,0 15 64 0 0,0-11-41 0 0,0-5-25 0 0,0 22 1 0 0,0-13 7 0 0,0-7 3 0 0,1 0 1 0 0,-1 0 0 0 0,0 0-1 0 0,0-1 1 0 0,0 1 0 0 0,0 0-1 0 0,-1 0 1 0 0,1 0-1 0 0,-1-1 1 0 0,0 1 0 0 0,0 1-10 0 0,-6 0 34 0 0,7-4-33 0 0,-1 1 1 0 0,1-1-1 0 0,0 0 0 0 0,-1 0 1 0 0,1 1-1 0 0,-1-1 1 0 0,1 0-1 0 0,0 1 1 0 0,-1-1-1 0 0,1 0 1 0 0,0 1-1 0 0,-1-1 0 0 0,1 1 1 0 0,0-1-1 0 0,0 0 1 0 0,-1 1-1 0 0,1-1 1 0 0,0 1-1 0 0,0-1 0 0 0,0 1 1 0 0,0-1-1 0 0,-1 1 1 0 0,1-1-1 0 0,0 1 1 0 0,0-1-1 0 0,0 1 0 0 0,0-1 1 0 0,0 1-1 0 0,0-1 1 0 0,0 1-1 0 0,1-1 1 0 0,-1 1-2 0 0,0 2 2 0 0,-1-1 0 0 0,1 0 0 0 0,0 0 1 0 0,-1 1-1 0 0,1-1 0 0 0,-1 0 1 0 0,0 0-1 0 0,0 0 0 0 0,0 1 1 0 0,0-1-1 0 0,-1 1-2 0 0,-8 19 28 0 0,9-19-27 0 0,0 0 1 0 0,0 0-1 0 0,0-1 0 0 0,-1 1 1 0 0,1-1-1 0 0,-1 1 0 0 0,0-1 1 0 0,0 1-2 0 0,-11 7 0 0 0,9 3-3 0 0,4-11-3 0 0,-1 0 1 0 0,1 1-1 0 0,-1-1 0 0 0,0 0 0 0 0,0 1 0 0 0,0-1 0 0 0,0 0 0 0 0,0 0 0 0 0,0 0 0 0 0,-1 0 0 0 0,1 0 0 0 0,-2 1 6 0 0,-21 21 14 0 0,-31 31 94 0 0,42-39-108 0 0,7-3 0 0 0,-4-8 18 0 0,5 9 70 0 0,-11 4 64 0 0,10-11-89 0 0,4-3-60 0 0,7 1 9 0 0,-10 5-12 0 0,5-9 0 0 0,0-1 1 0 0,1 0-1 0 0,-1 0 1 0 0,0 0 0 0 0,0 1-1 0 0,1-1 1 0 0,-1 0-1 0 0,0 0 1 0 0,0 0 0 0 0,1 1-1 0 0,-1-1 1 0 0,0 0 0 0 0,1 0-1 0 0,-1 0 1 0 0,0 0-1 0 0,1 0 1 0 0,-1 0 0 0 0,0 0-1 0 0,0 0 1 0 0,1 0-1 0 0,-1 0 1 0 0,0 0 0 0 0,1 0-1 0 0,-1 0 1 0 0,0 0 0 0 0,1 0-1 0 0,-1 0 0 0 0,22 0 108 0 0,-1 0-37 0 0,20 0-27 0 0,-11 0-86 0 0,0 0-51 0 0,-28 0 88 0 0,0 0 1 0 0,-1 0-1 0 0,1 1 0 0 0,0-1 1 0 0,-1 0-1 0 0,1 1 1 0 0,0-1-1 0 0,-1 1 1 0 0,1 0-1 0 0,-1-1 1 0 0,1 1-1 0 0,-1 0 1 0 0,0 0-1 0 0,1 0 5 0 0,6 4 0 0 0,24 9-17 0 0,-4-3-28 0 0,-12-2 43 0 0,-5-2 2 0 0,-8-6 0 0 0,-1 0 0 0 0,0 0 0 0 0,0 0 0 0 0,0 1 0 0 0,0-1 0 0 0,0 1 0 0 0,0-1 0 0 0,0 1 0 0 0,0 0 0 0 0,1 9 0 0 0,-3-10 0 0 0,0 0 1 0 0,0 0-1 0 0,1-1 0 0 0,-1 1 1 0 0,0 0-1 0 0,1 0 1 0 0,-1 0-1 0 0,0 0 0 0 0,1 0 1 0 0,-1-1-1 0 0,1 1 1 0 0,-1 0-1 0 0,1 0 0 0 0,0-1 1 0 0,-1 1-1 0 0,1 0 1 0 0,0-1-1 0 0,-1 1 0 0 0,1-1 1 0 0,0 1-1 0 0,0-1 1 0 0,0 1-1 0 0,-1-1 0 0 0,1 1 1 0 0,0-1-1 0 0,0 0 0 0 0,1 1 3 0 0,0 0 1 0 0,1 1-1 0 0,-1-1 0 0 0,0 1 0 0 0,-1-1 0 0 0,1 1 0 0 0,0-1 0 0 0,0 1 1 0 0,-1 0-1 0 0,1 0 0 0 0,-1 0 0 0 0,1 0 0 0 0,-1 0 0 0 0,0 0 0 0 0,0 0 1 0 0,0 1-1 0 0,0-1 0 0 0,0 0 0 0 0,-1 1 0 0 0,1-1 0 0 0,-1 0 1 0 0,1 2-4 0 0,-1-2 8 0 0,0 0 1 0 0,0-1 0 0 0,0 1 0 0 0,1 0 0 0 0,-1 0-1 0 0,1-1 1 0 0,-1 1 0 0 0,1 0 0 0 0,0-1 0 0 0,0 1-1 0 0,0-1 1 0 0,0 1 0 0 0,0 0-9 0 0,0-1 8 0 0,0 1 1 0 0,0-1-1 0 0,-1 1 1 0 0,1-1-1 0 0,0 1 1 0 0,-1 0-1 0 0,1-1 0 0 0,-1 1 1 0 0,1 0-1 0 0,-1 0 1 0 0,0 0-1 0 0,0-1 1 0 0,1 1-9 0 0,-1 11 69 0 0,0-1 72 0 0,0 26 465 0 0,-3-24-398 0 0,-3-4-88 0 0,1-2-62 0 0,-4 12 67 0 0,8-15-93 0 0,-1 0-1 0 0,-1 0 0 0 0,1 0 0 0 0,-1-1 0 0 0,0 1 0 0 0,0-1 1 0 0,0 1-1 0 0,-2 0-31 0 0,-8 11 102 0 0,11-11-74 0 0,1-5-21 0 0,1 1 0 0 0,0 0 0 0 0,0-1-1 0 0,-1 1 1 0 0,1 0 0 0 0,0-1 0 0 0,-1 1 0 0 0,1-1 0 0 0,-1 1-1 0 0,1-1 1 0 0,-1 1 0 0 0,1-1 0 0 0,-1 1 0 0 0,1-1-1 0 0,-1 1 1 0 0,1-1 0 0 0,-1 0 0 0 0,0 1 0 0 0,1-1 0 0 0,-1 0-1 0 0,1 0 1 0 0,-1 1-7 0 0,-4 1 25 0 0,-11 11 50 0 0,15-12-69 0 0,0 1 1 0 0,-1-1-1 0 0,1 0 1 0 0,0 0-1 0 0,-1 1 1 0 0,1-1 0 0 0,-1 0-1 0 0,1 0 1 0 0,-1-1-1 0 0,0 1 1 0 0,1 0-1 0 0,-1 0 1 0 0,0-1-1 0 0,1 1 1 0 0,-1-1-1 0 0,0 1 1 0 0,0-1-1 0 0,0 0 1 0 0,1 0-1 0 0,-2 0-6 0 0,-1 0 9 0 0,1 1 0 0 0,-1-1-1 0 0,1 1 1 0 0,-1-1-1 0 0,1 1 1 0 0,-2 1-9 0 0,-33 15 16 0 0,25-10-9 0 0,-1-3 31 0 0,-8-5-23 0 0,14 1-15 0 0,-11 0 0 0 0,14 0-4 0 0,0 1 0 0 0,0-1 1 0 0,-1-1-1 0 0,1 1 0 0 0,0-1 1 0 0,0 0-1 0 0,-1 0 4 0 0,-4-9-134 0 0,-5 8 35 0 0,-1 2-9 0 0,5-4-5 0 0,9 3 203 0 0,0 0-80 0 0,-1-1-67 0 0,1 0-57 0 0,-3-3-196 0 0,-7-7-590 0 0,9 9 705 0 0,0 0 45 0 0,-13-12-647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51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8864 0 0,'0'0'200'0'0,"0"3"33"0"0,0-3-225 0 0,0 1 1 0 0,0 0-1 0 0,0 0 0 0 0,1 0 1 0 0,-1-1-1 0 0,0 1 0 0 0,1 0 1 0 0,-1 0-1 0 0,1-1 0 0 0,-1 1 1 0 0,0 0-1 0 0,1-1 0 0 0,0 1 1 0 0,-1-1-1 0 0,1 1 0 0 0,-1 0 0 0 0,1-1 1 0 0,0 1-1 0 0,-1-1 0 0 0,1 0 1 0 0,0 1-9 0 0,21 11 186 0 0,-5-3-90 0 0,-3 0-58 0 0,-4 1 6 0 0,-1 0 77 0 0,2 1 103 0 0,5 5 211 0 0,1 1 42 0 0,-5-5-193 0 0,-1-2-96 0 0,0 2-63 0 0,14 9 202 0 0,-19-17-234 0 0,0 1 0 0 0,0 0 0 0 0,0 0 0 0 0,-1 1-1 0 0,0 0 1 0 0,0-1 0 0 0,-1 2 0 0 0,4 5-93 0 0,6 10 247 0 0,4 8 86 0 0,-5 0-155 0 0,5 14 96 0 0,-15-37-221 0 0,0 0 0 0 0,0 0 0 0 0,-1 0 0 0 0,-1 0 0 0 0,1 1 0 0 0,-1-1 0 0 0,0 2-53 0 0,2 11 101 0 0,2 4 28 0 0,1 2 27 0 0,-4 5 55 0 0,-2 61 302 0 0,0 50 310 0 0,-3-102-546 0 0,2-34-203 0 0,0 0 0 0 0,-1 0 0 0 0,0 0 0 0 0,0-1 0 0 0,-3 5-74 0 0,-3 5 162 0 0,4-8-78 0 0,1 0-1 0 0,-1 0 1 0 0,1 1-1 0 0,1-1 1 0 0,-1 0-1 0 0,1 1-83 0 0,-1 9 114 0 0,-4 19 149 0 0,5-29-200 0 0,0-1 0 0 0,-1 1 0 0 0,1-1 0 0 0,-1 0 0 0 0,-1 0 0 0 0,1 0-1 0 0,-4 5-62 0 0,-17 18 247 0 0,13-8-75 0 0,-4-5-86 0 0,0 0 0 0 0,3-1 3 0 0,-8 10 16 0 0,-4-5-71 0 0,-13 11 19 0 0,28-24-55 0 0,-8 5-6 0 0,4-5-25 0 0,2-3-27 0 0,0-2-39 0 0,-2-2-51 0 0,11 0 30 0 0,1 0-48 0 0,1 0-114 0 0,-2 0-296 0 0,-2 0 218 0 0,-2-3-332 0 0,5 1 429 0 0,0 1-62 0 0,0-1 41 0 0,1 1-52 0 0,0-1-61 0 0,0 0-68 0 0,0 1 70 0 0,0 1-47 0 0,0-1-39 0 0,0 1-36 0 0,0 0-144 0 0,0-1-35 0 0,0 1-1513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52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96 7200 0 0,'0'0'165'0'0,"0"0"22"0"0,0 0 6 0 0,0 0 36 0 0,0 0 131 0 0,0 0 59 0 0,0 0 12 0 0,0 0-6 0 0,2 0-28 0 0,-1 0-374 0 0,-1 0 0 0 0,1-1-1 0 0,0 1 1 0 0,-1 0 0 0 0,1 0-1 0 0,-1 0 1 0 0,1 0 0 0 0,-1 0-1 0 0,1-1 1 0 0,0 1 0 0 0,-1 0-1 0 0,1 0 1 0 0,-1-1 0 0 0,1 1-1 0 0,-1 0 1 0 0,0-1 0 0 0,1 1-1 0 0,-1 0 1 0 0,1-1 0 0 0,-1 1-1 0 0,0-1 1 0 0,1 1 0 0 0,-1-1-1 0 0,1 0-22 0 0,-1 1 25 0 0,1-1-1 0 0,-1 0 0 0 0,0 1 0 0 0,1-1 0 0 0,-1 1 0 0 0,1-1 0 0 0,0 1 1 0 0,-1-1-1 0 0,1 1 0 0 0,-1-1 0 0 0,1 1 0 0 0,0 0 0 0 0,-1-1 1 0 0,1 1-1 0 0,0 0 0 0 0,-1-1 0 0 0,1 1 0 0 0,0 0 0 0 0,0 0 1 0 0,-1 0-1 0 0,1 0 0 0 0,0 0 0 0 0,0 0 0 0 0,-1 0 0 0 0,1 0-24 0 0,3 0 75 0 0,-1 0 41 0 0,13 0 583 0 0,-12 0-566 0 0,-2 0-102 0 0,6-3 307 0 0,13-7-22 0 0,-10 7-10 0 0,4 1-100 0 0,30-15 361 0 0,-31 11-450 0 0,-2 2-73 0 0,5 0 79 0 0,4 5-19 0 0,-9-1-53 0 0,0 1-14 0 0,-9 0-28 0 0,0-1 0 0 0,0 0 0 0 0,0 0 0 0 0,-1 0 0 0 0,1 0 0 0 0,0 0 1 0 0,0-1-1 0 0,0 1 0 0 0,0-1 0 0 0,0 0 0 0 0,1 0-9 0 0,14-10 27 0 0,8 6 37 0 0,-12-1-49 0 0,-13 5-14 0 0,0 0 0 0 0,1 0-1 0 0,-1 0 1 0 0,0 1 0 0 0,1-1 0 0 0,-1 1 0 0 0,1-1 0 0 0,0 1 0 0 0,-1-1 0 0 0,1 1-1 0 0,-1 0 1 0 0,1 0 0 0 0,0 0-1 0 0,3 0 30 0 0,5 0-36 0 0,-4 0 30 0 0,4 0 45 0 0,6 0 68 0 0,-14 2-84 0 0,9 9-32 0 0,-8-5 28 0 0,-3 4-39 0 0,0-10-5 0 0,0 0-4 0 0,0 0 0 0 0,0 0-1 0 0,-1 0 1 0 0,1 0 0 0 0,0 0 0 0 0,0 0-1 0 0,0 0 1 0 0,0 1 0 0 0,0-1 0 0 0,0 0-1 0 0,0 0 1 0 0,0 0 0 0 0,0 0 0 0 0,0 0-1 0 0,0 0 1 0 0,0 0 0 0 0,0 0 0 0 0,0 0-1 0 0,1 0 1 0 0,-1 0 0 0 0,0 1 0 0 0,0-1-1 0 0,0 0 1 0 0,0 0 0 0 0,0 0 0 0 0,0 0-1 0 0,0 0 1 0 0,0 0 0 0 0,0 0 0 0 0,0 0-1 0 0,0 0 1 0 0,0 0 0 0 0,0 0 0 0 0,0 0-1 0 0,0 0 1 0 0,0 0 0 0 0,1 0 0 0 0,-1 1-1 0 0,0-1 1 0 0,0 0 0 0 0,0 0 0 0 0,0 0-1 0 0,0 0 1 0 0,0 0 0 0 0,0 0 0 0 0,0 0-1 0 0,0 0 1 0 0,0 0 0 0 0,1 0 0 0 0,-1 0-1 0 0,0 0 1 0 0,0 0 0 0 0,0 0 0 0 0,0 0-1 0 0,0 0 1 0 0,0-1 0 0 0,0 1-1 0 0,1 0 1 0 0,-1 0 0 0 0,1 0 0 0 0,-1 0 1 0 0,1 0-1 0 0,-1 0 0 0 0,1 0 0 0 0,-1 0 0 0 0,1 0 0 0 0,-1 1 1 0 0,1-1-1 0 0,-1 0 0 0 0,1 0 0 0 0,-1 0 0 0 0,1 0 1 0 0,-1 1-1 0 0,1-1 0 0 0,-1 0 0 0 0,0 0 0 0 0,1 1 0 0 0,-1-1 1 0 0,1 0-1 0 0,-1 1 0 0 0,0-1 0 0 0,1 1 0 0 0,-1-1 0 0 0,0 0 1 0 0,1 1-1 0 0,-1-1 0 0 0,0 1 0 0 0,0-1 0 0 0,0 1 0 0 0,1-1 1 0 0,-1 1-1 0 0,0-1 0 0 0,0 1 0 0 0,0-1 0 0 0,0 1 1 0 0,0-1-1 0 0,0 1 0 0 0,0-1 0 0 0,0 1 0 0 0,0-1 0 0 0,0 1 1 0 0,0-1-1 0 0,0 1 0 0 0,0-1 0 0 0,0 1 0 0 0,-1-1-1 0 0,0 5 5 0 0,0-1 0 0 0,-1 1-1 0 0,0-1 1 0 0,0 0 0 0 0,-1 2-5 0 0,1-2-5 0 0,1-2 8 0 0,1 0 1 0 0,-1 1 0 0 0,1-1 0 0 0,-1 1-1 0 0,1-1 1 0 0,0 1 0 0 0,-1-1 0 0 0,1 1-1 0 0,1-1 1 0 0,-1 1 0 0 0,0-1 0 0 0,1 1-4 0 0,-1-1 2 0 0,0 0 1 0 0,1 1-1 0 0,-1-1 1 0 0,0 1-1 0 0,0-1 1 0 0,-1 1-1 0 0,1-1 0 0 0,0 0 1 0 0,-1 1-1 0 0,1-1 1 0 0,-1 0-1 0 0,0 1-2 0 0,-8 13 40 0 0,5-10-18 0 0,0 1 0 0 0,1 0 1 0 0,-3 7-23 0 0,2-1 9 0 0,4-11-5 0 0,0 0 0 0 0,-1 1 0 0 0,1-1 0 0 0,-1 0 0 0 0,0 0 0 0 0,0 1 0 0 0,0-1 0 0 0,0 0-1 0 0,0 0 1 0 0,-1 0 0 0 0,1 0 0 0 0,0 0 0 0 0,-1 0 0 0 0,0 0-4 0 0,-1 1 7 0 0,0 1 0 0 0,1 0 0 0 0,-1 0-1 0 0,1 0 1 0 0,0 0 0 0 0,0 0 0 0 0,0 1 0 0 0,0 0-7 0 0,-8 18 20 0 0,7-19-16 0 0,1 0 1 0 0,0 0-1 0 0,0 0 1 0 0,1 0 0 0 0,-1 0-1 0 0,0 4-4 0 0,1-5 5 0 0,0 0 0 0 0,1 0 0 0 0,-1-1 0 0 0,-1 1-1 0 0,1 0 1 0 0,0-1 0 0 0,-1 1 0 0 0,1-1-1 0 0,-1 1 1 0 0,0-1 0 0 0,1 0 0 0 0,-2 1-5 0 0,-10 9 53 0 0,8-8-38 0 0,0 1 1 0 0,1-1 0 0 0,-1 1-1 0 0,1 0 1 0 0,0 0 0 0 0,-1 2-16 0 0,-10 25 176 0 0,12-19-80 0 0,3-13-95 0 0,0 0 1 0 0,0 0 0 0 0,0 0-1 0 0,0 0 1 0 0,0 0 0 0 0,0 0-1 0 0,0 0 1 0 0,0 0 0 0 0,0 1-1 0 0,0-1 1 0 0,0 0 0 0 0,0 0-1 0 0,0 0 1 0 0,0 0 0 0 0,0 0-1 0 0,0 0 1 0 0,0 0 0 0 0,0 0 0 0 0,0 0-1 0 0,0 0 1 0 0,0 1 0 0 0,0-1-1 0 0,0 0 1 0 0,0 0 0 0 0,0 0-1 0 0,0 0 1 0 0,0 0 0 0 0,0 0-1 0 0,0 0 1 0 0,0 0 0 0 0,0 0-1 0 0,0 0 1 0 0,-1 0 0 0 0,1 0-1 0 0,0 0 1 0 0,0 0 0 0 0,0 0 0 0 0,0 0-1 0 0,0 1 1 0 0,0-1 0 0 0,0 0-1 0 0,0 0 1 0 0,0 0 0 0 0,0 0-1 0 0,-1 0 1 0 0,1 0 0 0 0,0 0-1 0 0,0 0 1 0 0,0 0 0 0 0,0 0-1 0 0,0 0 1 0 0,0 0 0 0 0,0 0-1 0 0,0 0 1 0 0,0-1 0 0 0,0 1 0 0 0,-1 0-2 0 0,1 0 4 0 0,-1 0 1 0 0,1 0-1 0 0,-1 0 1 0 0,1 0-1 0 0,-1 0 1 0 0,1 0 0 0 0,-1 0-1 0 0,1 0 1 0 0,0 1-1 0 0,-1-1 1 0 0,1 0-1 0 0,-1 0 1 0 0,1 0 0 0 0,-1 1-1 0 0,1-1 1 0 0,-1 0-1 0 0,1 0 1 0 0,0 1-1 0 0,-1-1 1 0 0,1 0 0 0 0,-1 1-1 0 0,1-1 1 0 0,0 0-1 0 0,-1 1 1 0 0,1-1-1 0 0,0 1 1 0 0,0-1 0 0 0,-1 0-1 0 0,1 1 1 0 0,0-1-1 0 0,0 1 1 0 0,0-1-1 0 0,0 1 1 0 0,-1-1 0 0 0,1 1-1 0 0,0-1 1 0 0,0 1-1 0 0,0-1 1 0 0,0 1-1 0 0,0-1 1 0 0,0 1 0 0 0,0 0-5 0 0,0 1 96 0 0,0-2 0 0 0,0 0-6 0 0,0 0-17 0 0,0 0 9 0 0,6 0-10 0 0,1 0-58 0 0,-1-2 34 0 0,-5 0-47 0 0,0 1 1 0 0,0 0-1 0 0,0 0 0 0 0,0 0 0 0 0,1 0 0 0 0,-1 0 0 0 0,0 0 0 0 0,1 1 0 0 0,-1-1 0 0 0,1 0 0 0 0,-1 1 0 0 0,0-1 0 0 0,2 1-1 0 0,34-2-3 0 0,-14 2 5 0 0,6 0-3 0 0,-1 0 1 0 0,-17 0 0 0 0,-9 0 0 0 0,0 0 0 0 0,0 0 0 0 0,0 0 0 0 0,0 0 0 0 0,0 0 0 0 0,0 0 0 0 0,0 1 0 0 0,0-1 0 0 0,-1 1 0 0 0,1-1 0 0 0,1 1 0 0 0,60 31 0 0 0,-32-6 0 0 0,-25-25 0 0 0,-2 1 0 0 0,5 13 0 0 0,1 4 0 0 0,-5 10 0 0 0,0-17 1 0 0,3 9 14 0 0,-8-20-12 0 0,0 0 0 0 0,0 0-1 0 0,0 0 1 0 0,0 0 0 0 0,0 0 0 0 0,0 0 0 0 0,0 0 0 0 0,0 0 0 0 0,-1 0 0 0 0,1 0 0 0 0,0 0 0 0 0,-1 0 0 0 0,1 0-3 0 0,-5 7 10 0 0,-1 4 37 0 0,4-1 33 0 0,2-9-68 0 0,0 0 1 0 0,-1-1-1 0 0,1 1 0 0 0,0-1 0 0 0,0 1 1 0 0,-1-1-1 0 0,1 1 0 0 0,-1-1 1 0 0,0 1-1 0 0,1-1 0 0 0,-1 1 0 0 0,0-1 1 0 0,0 0-13 0 0,-5 13 73 0 0,2-1-18 0 0,0 2 33 0 0,-7 1 44 0 0,-16 12 179 0 0,-1 0-38 0 0,-27 27 188 0 0,51-52-420 0 0,1 0-1 0 0,-1 0 0 0 0,0 0 0 0 0,0-1 0 0 0,0 0 0 0 0,-2 1-40 0 0,-15 9 143 0 0,4-3-73 0 0,-1-4 46 0 0,-26-3 194 0 0,40-2-287 0 0,0 0-1 0 0,0 0 1 0 0,0 1-1 0 0,1-1 0 0 0,-4 2-22 0 0,-1 0 24 0 0,7-1-19 0 0,1-1 0 0 0,-1 1-1 0 0,0-1 1 0 0,0 0 0 0 0,0 0-1 0 0,0 1 1 0 0,0-1 0 0 0,0 0-1 0 0,0 0 1 0 0,0 0 0 0 0,0 0-1 0 0,0 0 1 0 0,0 0 0 0 0,0 0-1 0 0,0 0 1 0 0,0 0 0 0 0,0-1-1 0 0,0 1 1 0 0,0 0 0 0 0,0-1-1 0 0,1 1 1 0 0,-2-1-5 0 0,-5-1 17 0 0,2 1-1 0 0,-1 0 0 0 0,1 0 0 0 0,0 0 0 0 0,-1 1 0 0 0,1 0 0 0 0,-5 1-16 0 0,-25-2 38 0 0,32 0-37 0 0,1 1-1 0 0,0 0 0 0 0,0-1 1 0 0,-1 0-1 0 0,1 0 0 0 0,0 0 1 0 0,0 0-1 0 0,0 0 1 0 0,0 0-1 0 0,0 0 0 0 0,0-1 1 0 0,0 1-1 0 0,-1-2 0 0 0,-5-4-49 0 0,-13-5 94 0 0,14 9-101 0 0,0 0-84 0 0,2 1-24 0 0,0 0-66 0 0,0 0-77 0 0,0-1-85 0 0,3 2 39 0 0,0 0-63 0 0,0 0-58 0 0,1-1-49 0 0,-2 1-111 0 0,1-1-44 0 0,-2 0-777 0 0,-2 0-761 0 0,-3 1-1257 0 0,8 1 3122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1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8696 0 0,'0'0'197'0'0,"0"0"24"0"0,0 0 18 0 0,0 3-34 0 0,2 33 445 0 0,4-21-103 0 0,-1-6-318 0 0,-4-7-165 0 0,0 0-1 0 0,-1-1 1 0 0,1 1 0 0 0,-1 0 0 0 0,0 0 0 0 0,0 0 0 0 0,1 0 0 0 0,-1 0 0 0 0,0 0 0 0 0,-1 0 0 0 0,1 1-64 0 0,0-1 61 0 0,0-1 0 0 0,-1 1 0 0 0,1 0 0 0 0,1 0 0 0 0,-1 0 1 0 0,0 0-1 0 0,0 0 0 0 0,1 0 0 0 0,-1 0 0 0 0,1 0 1 0 0,0 0-62 0 0,3 7 235 0 0,5 6 200 0 0,-1 0-11 0 0,-3-6-206 0 0,-4-8-162 0 0,-1 1 0 0 0,1 0 1 0 0,-1 0-1 0 0,1 0 1 0 0,-1 0-1 0 0,0 0 0 0 0,0 0 1 0 0,0-1-1 0 0,0 1 1 0 0,0 0-1 0 0,0 1-56 0 0,-1-1 54 0 0,1 0 0 0 0,0 0-1 0 0,0 0 1 0 0,0 0 0 0 0,0 0 0 0 0,0 0-1 0 0,1 0 1 0 0,-1-1 0 0 0,1 1 0 0 0,-1 0 0 0 0,1 1-54 0 0,3 5 166 0 0,5 9 98 0 0,-5-9-125 0 0,3 0 68 0 0,1 1 86 0 0,-4-4-180 0 0,0 1 1 0 0,-1 0-1 0 0,1-1 1 0 0,0 4-114 0 0,3 5 167 0 0,-7-14-166 0 0,1 2 35 0 0,-1 0 0 0 0,1 0 0 0 0,-1 1 0 0 0,1-1 0 0 0,-1 0 0 0 0,0 1 0 0 0,0-1 0 0 0,0 0 0 0 0,0 3-36 0 0,0-1 76 0 0,0-2 124 0 0,0-2 0 0 0,0 3-2 0 0,0 7-13 0 0,0-7-8 0 0,0-3-1 0 0,0 0-8 0 0,0 0-34 0 0,0 0-20 0 0,0-3-2 0 0,-1-10-1 0 0,0 8-70 0 0,1-1 1 0 0,0 0-1 0 0,0 1 0 0 0,0-1 1 0 0,1 0-1 0 0,0 1 0 0 0,1-6-41 0 0,3 1 38 0 0,-4 7-32 0 0,1 0 0 0 0,-1 0-1 0 0,0 0 1 0 0,0 0 0 0 0,0 0 0 0 0,-1-1 0 0 0,1 1 0 0 0,-1 0 0 0 0,0 0-1 0 0,0-3-5 0 0,1 1-1 0 0,-1 0 0 0 0,0 1 0 0 0,1-1 0 0 0,0 0-1 0 0,0 1 1 0 0,0-1 0 0 0,1 1 0 0 0,-1-1 0 0 0,1 1-1 0 0,0 0 1 0 0,2-4 1 0 0,-1 4-11 0 0,0-1 1 0 0,-1 1-1 0 0,0-1 0 0 0,0 1 0 0 0,0-1 0 0 0,0-2 11 0 0,-1 2 0 0 0,1 0 0 0 0,0 0-1 0 0,0 1 1 0 0,0-1 0 0 0,1 1-1 0 0,1-2 1 0 0,3-6 0 0 0,-5 8 0 0 0,1-1 0 0 0,0 1 0 0 0,0-1 0 0 0,0 1 0 0 0,1 0 0 0 0,-1 0 0 0 0,1 0 0 0 0,0 1 0 0 0,0-1 0 0 0,3-1 0 0 0,3 0-5 0 0,-7 4-4 0 0,-1 0-1 0 0,0 0 1 0 0,1 0-1 0 0,-1 0 1 0 0,0-1-1 0 0,0 1 1 0 0,0-1-1 0 0,0 0 1 0 0,0 0 9 0 0,-1 1-5 0 0,0 0-1 0 0,1-1 1 0 0,-1 1 0 0 0,1 0 0 0 0,-1-1 0 0 0,1 1 0 0 0,0 0-1 0 0,-1 0 1 0 0,1 0 0 0 0,0 1 0 0 0,0-1 0 0 0,-1 0 0 0 0,1 1-1 0 0,0-1 1 0 0,0 1 0 0 0,0-1 0 0 0,0 1 5 0 0,18 3-79 0 0,-15-1 60 0 0,4 1-6 0 0,0 0 1 0 0,0 1-1 0 0,4 2 25 0 0,2 5-58 0 0,-7-3 45 0 0,-4-3-4 0 0,1-1-1 0 0,-1 1 1 0 0,1-1 0 0 0,3 2 17 0 0,16 10-14 0 0,-14-1 14 0 0,0-7 0 0 0,1 3-15 0 0,-3 2-23 0 0,5 7 27 0 0,1 5 11 0 0,-13-22 0 0 0,-1-1 0 0 0,1 1 0 0 0,0-1 0 0 0,0 0 0 0 0,0 1 0 0 0,0-1 0 0 0,0 0 0 0 0,0 1 0 0 0,0-1 0 0 0,1 0 0 0 0,0 0 0 0 0,-1 0 0 0 0,1 0 0 0 0,0 0 0 0 0,3 3 0 0 0,-1 1 0 0 0,0-1 0 0 0,-1 1 0 0 0,1 0 0 0 0,-1 1 0 0 0,0 0 0 0 0,0-2 0 0 0,2 8 0 0 0,2-8-3 0 0,-7-5 1 0 0,1 0 0 0 0,-1 0 0 0 0,1 1-1 0 0,-1-1 1 0 0,0 0 0 0 0,1 0-1 0 0,-1 1 1 0 0,1-1 0 0 0,-1 1 0 0 0,0-1-1 0 0,1 0 1 0 0,-1 1 0 0 0,0-1 0 0 0,0 1-1 0 0,1-1 1 0 0,-1 0 0 0 0,0 1-1 0 0,0-1 1 0 0,0 1 0 0 0,1-1 0 0 0,-1 1-1 0 0,0-1 1 0 0,0 1 0 0 0,0-1-1 0 0,0 1 1 0 0,0-1 0 0 0,0 1 0 0 0,0-1-1 0 0,0 1 1 0 0,0-1 0 0 0,0 1-1 0 0,-1 0 3 0 0,1 28-276 0 0,1-27 156 0 0,1-2-46 0 0,1 0-76 0 0,2 0-45 0 0,0 0-42 0 0,-4 0 245 0 0,0 0 0 0 0,0 0 0 0 0,0 0 0 0 0,0 0 0 0 0,0 0 0 0 0,0 0 0 0 0,0 1 0 0 0,0-1 0 0 0,0 0-1 0 0,0 0 1 0 0,-1 1 0 0 0,1-1 0 0 0,0 1 84 0 0,0 0-82 0 0,-1-1 0 0 0,1 1 0 0 0,-1 0 1 0 0,0 0-1 0 0,0 0 0 0 0,1-1 0 0 0,-1 1 0 0 0,0 0 0 0 0,0 0 0 0 0,0 0 0 0 0,0 0 0 0 0,0 0 0 0 0,0-1 1 0 0,0 2 81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54.0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80 6016 0 0,'0'0'133'0'0,"0"3"23"0"0,0-2-115 0 0,0 4-14 0 0,0-3 18 0 0,0-1 49 0 0,0 1 74 0 0,-2-11 121 0 0,2 9-265 0 0,-1-1 0 0 0,1 1 0 0 0,-1 0 0 0 0,1-1 0 0 0,0 1 1 0 0,-1 0-1 0 0,1-1 0 0 0,-1 1 0 0 0,1 0 0 0 0,-1 0 0 0 0,1-1 0 0 0,-1 1 0 0 0,1 0 0 0 0,-1 0 0 0 0,1 0 0 0 0,-1 0 0 0 0,1-1 0 0 0,-1 1 0 0 0,1 0 0 0 0,-1 0 0 0 0,1 0 0 0 0,-1 0-24 0 0,-2 0 462 0 0,1-2-8 0 0,-9-9-39 0 0,9 10-193 0 0,0 0-59 0 0,0 0-50 0 0,0 0-40 0 0,0 1-24 0 0,-3 1 5 0 0,4 0 1 0 0,1-1 3 0 0,0 0-51 0 0,0 0 0 0 0,0 0 0 0 0,0 0 0 0 0,0 0 0 0 0,0 0 0 0 0,0 0 0 0 0,0 0-1 0 0,-1 0 1 0 0,1 0 0 0 0,0 0 0 0 0,0 0 0 0 0,0 0 0 0 0,0 0 0 0 0,0 0 0 0 0,0 0 0 0 0,0 0 0 0 0,0 0 0 0 0,0 0 0 0 0,0 0 0 0 0,-1 0 0 0 0,1 0 0 0 0,0 0 0 0 0,0 0 0 0 0,0 0 0 0 0,0 0 0 0 0,0 0 0 0 0,0-1 0 0 0,0 1 0 0 0,0 0 0 0 0,0 0 0 0 0,0 0 0 0 0,0 0 0 0 0,0 0 0 0 0,0 0 0 0 0,0 0 0 0 0,0 0 0 0 0,0 0 0 0 0,-1 0 0 0 0,1 0 0 0 0,0 0 0 0 0,0-1-1 0 0,0 1 1 0 0,0 0 0 0 0,0 0 0 0 0,0 0 0 0 0,0 0 0 0 0,0 0 0 0 0,0 0 0 0 0,0 0 0 0 0,0 0 0 0 0,0 0 0 0 0,0 0 0 0 0,0-1 0 0 0,0 1 0 0 0,0 0 0 0 0,1 0 0 0 0,-1 0-7 0 0,-2-11 345 0 0,1 10-313 0 0,1 0 0 0 0,-1 0-1 0 0,1 0 1 0 0,-1 0 0 0 0,0 0-1 0 0,1 0 1 0 0,-1 0 0 0 0,0 0-1 0 0,0 0 1 0 0,0 1 0 0 0,0-1-1 0 0,1 0 1 0 0,-1 0-1 0 0,0 1 1 0 0,0-1 0 0 0,0 1-1 0 0,-1-1 1 0 0,1 1 0 0 0,0-1-1 0 0,-1 1-31 0 0,-9-2 305 0 0,0 1-9 0 0,-2-6-6 0 0,1 1-51 0 0,1 4-34 0 0,2 2-66 0 0,2-1-34 0 0,0-1-15 0 0,-2-2 1 0 0,-6-3 46 0 0,-1 6 28 0 0,15 0-159 0 0,1 1 1 0 0,-1 0-1 0 0,1 0 1 0 0,-1 0-1 0 0,1 0 1 0 0,-1 0-1 0 0,1 0 1 0 0,-1 0-1 0 0,0 0 1 0 0,1 0-1 0 0,-1 0 1 0 0,1 0-1 0 0,-1 0 1 0 0,1 1-1 0 0,-1-1 1 0 0,1 0-1 0 0,-1 0 1 0 0,1 0-1 0 0,0 1 1 0 0,-1-1-1 0 0,1 0 1 0 0,-1 0-1 0 0,1 1 1 0 0,-1-1-1 0 0,1 0 1 0 0,0 1-1 0 0,-1-1 1 0 0,1 1-1 0 0,0-1 1 0 0,-1 1-1 0 0,1-1 1 0 0,0 0-1 0 0,0 1 1 0 0,0-1-1 0 0,-1 1 1 0 0,1-1-1 0 0,0 1 1 0 0,0-1-1 0 0,0 1 1 0 0,0-1-1 0 0,0 1 1 0 0,0-1-1 0 0,0 1 1 0 0,0-1-1 0 0,0 1 1 0 0,0 0-7 0 0,0-1 2 0 0,0 0 0 0 0,0 0 0 0 0,0 0 0 0 0,0 0 0 0 0,0 0 0 0 0,0 0 0 0 0,0 0 0 0 0,0 0 1 0 0,0 1-1 0 0,0-1 0 0 0,0 0 0 0 0,0 0 0 0 0,0 0 0 0 0,0 0 0 0 0,0 0 0 0 0,0 0 0 0 0,0 0 0 0 0,0 0 1 0 0,0 0-1 0 0,0 0 0 0 0,0 1 0 0 0,0-1 0 0 0,0 0 0 0 0,0 0 0 0 0,0 0 0 0 0,0 0 0 0 0,0 0 1 0 0,0 0-1 0 0,-1 0 0 0 0,1 0 0 0 0,0 0 0 0 0,0 0 0 0 0,0 0 0 0 0,0 0 0 0 0,0 0 0 0 0,0 0 0 0 0,0 0 1 0 0,0 0-1 0 0,0 1 0 0 0,0-1 0 0 0,0 0 0 0 0,-1 0 0 0 0,1 0 0 0 0,0 0 0 0 0,0 0 0 0 0,0 0 1 0 0,0 0-1 0 0,0 0 0 0 0,0 0 0 0 0,0 0 0 0 0,0 0 0 0 0,0 0 0 0 0,0 0 0 0 0,-1 0 0 0 0,1-1 0 0 0,0 1 1 0 0,0 0-3 0 0,-2 1 3 0 0,-1 0 1 0 0,1-1 0 0 0,-1 1 0 0 0,1 0 0 0 0,-1 0 0 0 0,1 0 0 0 0,0 1 0 0 0,0-1-1 0 0,0 0 1 0 0,-1 1 0 0 0,1 0 0 0 0,1-1 0 0 0,-1 1 0 0 0,0 0 0 0 0,0 0-1 0 0,1 0 1 0 0,-1 0 0 0 0,1 0 0 0 0,-1 1 0 0 0,1-1-4 0 0,-4 11 11 0 0,-8-5-11 0 0,-19 34 0 0 0,31-41 0 0 0,-1 0 0 0 0,1 0 0 0 0,0 1 0 0 0,0-1 0 0 0,0 0 0 0 0,0 1 0 0 0,0-1 0 0 0,0 1 0 0 0,0-1 0 0 0,0 1 0 0 0,1-1 0 0 0,-1 1 0 0 0,0-1 0 0 0,1 1 0 0 0,-1 0 0 0 0,1-1 0 0 0,0 1 0 0 0,0 0 0 0 0,-1 0 0 0 0,1 0 0 0 0,0 1 0 0 0,0 0 0 0 0,0 1 0 0 0,-1-1 0 0 0,0 0 0 0 0,0 0 0 0 0,0 0 0 0 0,0 1 0 0 0,0-1 0 0 0,-1 2 0 0 0,-3 5 0 0 0,-4 14 0 0 0,8-20 0 0 0,-1 0 0 0 0,1 0 0 0 0,-1 0 0 0 0,1 0 0 0 0,1 0 0 0 0,-1 0 0 0 0,0 0 0 0 0,1 3 0 0 0,0 122 13 0 0,0-127-6 0 0,0 0 0 0 0,0-1 0 0 0,0 1 1 0 0,1 0-1 0 0,-1-1 0 0 0,1 1 0 0 0,-1-1 0 0 0,1 1 0 0 0,0-1 0 0 0,-1 1 1 0 0,1-1-1 0 0,0 1 0 0 0,0-1 0 0 0,0 1-7 0 0,4 6 31 0 0,4 10 48 0 0,-4-7 9 0 0,0 0 1 0 0,7 9-89 0 0,-10-17 16 0 0,0 1 0 0 0,1-1 0 0 0,0 0 0 0 0,-1 0 0 0 0,1-1 0 0 0,0 1 0 0 0,1 0 0 0 0,-1-1 0 0 0,0 0 0 0 0,4 2-16 0 0,8 5 23 0 0,-13-6-6 0 0,2 1 8 0 0,-2-4-16 0 0,0 1 0 0 0,1 0 0 0 0,-1-1 0 0 0,1 1 0 0 0,-1-1 0 0 0,1 0 0 0 0,-1 0 0 0 0,3 0-9 0 0,9 0 62 0 0,6-1 95 0 0,-19 1-147 0 0,1 0 0 0 0,0 0 1 0 0,-1 0-1 0 0,1-1 1 0 0,0 1-1 0 0,-1-1 1 0 0,1 1-1 0 0,-1-1 1 0 0,1 0-1 0 0,-1 1 0 0 0,1-1 1 0 0,-1 0-1 0 0,1 0 1 0 0,-1 0-11 0 0,7-4 50 0 0,2 0 20 0 0,-7 4-55 0 0,-1 0 0 0 0,0 0 0 0 0,1 0 0 0 0,-1 0 0 0 0,0-1 0 0 0,0 1 0 0 0,0-1 0 0 0,0 1 0 0 0,0-1-15 0 0,14-19 133 0 0,-14 18-116 0 0,0 0 1 0 0,0 1 0 0 0,1-1 0 0 0,-1 0-1 0 0,0 1 1 0 0,1-1 0 0 0,0 1 0 0 0,0 0-1 0 0,0 0 1 0 0,0 0 0 0 0,0 0-18 0 0,0-1 17 0 0,0 0-1 0 0,-1 0 1 0 0,1 0 0 0 0,-1 0 0 0 0,1 0 0 0 0,-1 0-1 0 0,0-1 1 0 0,-1 1 0 0 0,1-1 0 0 0,1-2-17 0 0,0-1 27 0 0,3-8 22 0 0,1-4-33 0 0,-4 8-4 0 0,-3 9-4 0 0,1-1 0 0 0,0 0 0 0 0,-1 1 1 0 0,0-1-1 0 0,0 0 0 0 0,0 0 0 0 0,0 0 0 0 0,0-1-8 0 0,0 2 7 0 0,0 0-1 0 0,-1 1 0 0 0,1-1 0 0 0,1 0 0 0 0,-1 0 0 0 0,0 0 1 0 0,0 0-1 0 0,1 0 0 0 0,-1 1 0 0 0,1-1 0 0 0,0-2-6 0 0,1 0 2 0 0,0 0 0 0 0,0 0 0 0 0,0-1 0 0 0,-1 1-1 0 0,0 0 1 0 0,0-1 0 0 0,0 1 0 0 0,0-1 0 0 0,-1 0 0 0 0,1 1 0 0 0,-1-1-1 0 0,0 0 1 0 0,-1 0-2 0 0,0-4 24 0 0,2 0 1 0 0,12-20-20 0 0,-12 28-5 0 0,-1 0 0 0 0,0 0 0 0 0,0 0 0 0 0,1 0 0 0 0,-1 1 0 0 0,0-1 0 0 0,0 0 0 0 0,0 0 0 0 0,0 0 0 0 0,0 0 0 0 0,0 0 0 0 0,-1 0 0 0 0,1 0 0 0 0,0 0 0 0 0,0 0 0 0 0,-1 0 0 0 0,1 1 0 0 0,0-1 0 0 0,-1 0 0 0 0,1 0 0 0 0,-1 0 0 0 0,1 1 0 0 0,-1-1 0 0 0,1 0 0 0 0,-1 0 0 0 0,-3-5 0 0 0,8 3 0 0 0,-4 3 0 0 0,1 0 0 0 0,-1 0 0 0 0,0 0 0 0 0,1-1 0 0 0,-1 1 0 0 0,0 0 0 0 0,0 0 0 0 0,1 0 0 0 0,-1 0 0 0 0,0 0 0 0 0,1-1 0 0 0,-1 1 0 0 0,0 0 0 0 0,0 0 0 0 0,0-1 0 0 0,1 1 0 0 0,-1 0 0 0 0,0 0 0 0 0,0-1 0 0 0,0 1 0 0 0,1 0 0 0 0,-1 0 0 0 0,0-1 0 0 0,0 1 0 0 0,0 0 0 0 0,0-1 0 0 0,0 1 0 0 0,0 0 0 0 0,0-1 0 0 0,0 1 0 0 0,0 0 0 0 0,0-1 0 0 0,0 1 0 0 0,0 0 0 0 0,0-1 0 0 0,0 1 0 0 0,0 0 0 0 0,0-1 0 0 0,0 1 0 0 0,0 0 0 0 0,0 0 0 0 0,0-1 0 0 0,0 1 0 0 0,-1 0 0 0 0,1-1 0 0 0,0 1 0 0 0,0 0 0 0 0,0 0 0 0 0,-1-1 0 0 0,-9-4 0 0 0,10 5 0 0 0,-1-1 0 0 0,1 1 0 0 0,0 0 0 0 0,0 0 0 0 0,0-1 0 0 0,-1 1 0 0 0,1 0 0 0 0,0-1 0 0 0,0 1 0 0 0,0 0 0 0 0,0-1 0 0 0,0 1 0 0 0,0 0 0 0 0,0-1 0 0 0,0 1 0 0 0,0 0 0 0 0,0-1 0 0 0,0 1 0 0 0,0-1 0 0 0,0 1 0 0 0,0 0 0 0 0,0-1 0 0 0,0 1 0 0 0,0 0 0 0 0,0-1 0 0 0,1 1 0 0 0,-1 0 0 0 0,0 0 0 0 0,0-1 0 0 0,0 1 0 0 0,1-1 0 0 0,-1 1 0 0 0,0 0 0 0 0,0 0 0 0 0,0 0 0 0 0,0-1 0 0 0,0 1 0 0 0,1 0 0 0 0,-1 0 0 0 0,0 0 0 0 0,0-1 0 0 0,0 1 0 0 0,0 0 0 0 0,1 0 0 0 0,-1 0 0 0 0,0 0 0 0 0,0 0 0 0 0,0-1 0 0 0,1 1 0 0 0,-1 0 0 0 0,0 0 0 0 0,0 0 0 0 0,0 0 0 0 0,1 0 0 0 0,-1 0 0 0 0,0 0 0 0 0,0 0 0 0 0,1 0 0 0 0,-1 0 0 0 0,0 0 0 0 0,0 0 0 0 0,1 0 0 0 0,-1 0 0 0 0,0 0 0 0 0,0 0 0 0 0,0 0 0 0 0,1 0 0 0 0,-1 0 0 0 0,0 0 0 0 0,0 0 0 0 0,1 1 0 0 0,-1-1 0 0 0,0 0 0 0 0,0 0 0 0 0,0 0 0 0 0,0 0 0 0 0,1 0 0 0 0,-1 1 0 0 0,0-1 0 0 0,0 0 0 0 0,0 0 0 0 0,0 0 0 0 0,1 0 0 0 0,-1 1 0 0 0,0-1 0 0 0,0 0 0 0 0,0 0 0 0 0,0 1 0 0 0,0-1 0 0 0,0 0 0 0 0,0 0 0 0 0,0 0 0 0 0,0 1 0 0 0,0-1 0 0 0,3 23-6 0 0,0-3-48 0 0,10-1 42 0 0,-11-17 12 0 0,-1 1 0 0 0,1 0 0 0 0,0-1 0 0 0,-1 1 0 0 0,1 0 0 0 0,-1 0 0 0 0,0 0 0 0 0,0 1 0 0 0,0-1 0 0 0,-1 0 0 0 0,1 0 0 0 0,-1 0 0 0 0,0 3 0 0 0,0-3 0 0 0,1-1 0 0 0,-1 1 0 0 0,0-1 0 0 0,0 0 0 0 0,1 1 0 0 0,0-1 0 0 0,-1 0 0 0 0,1 1 0 0 0,0-1 0 0 0,0 0 0 0 0,0 0 0 0 0,0 1 0 0 0,1-1 0 0 0,-1 0 0 0 0,0 0 0 0 0,1 0 0 0 0,1 1 0 0 0,-1 0 0 0 0,0 1 0 0 0,0-1 0 0 0,0 0 0 0 0,0 1 0 0 0,0 3 0 0 0,0 10 0 0 0,-2-13 0 0 0,0-1 0 0 0,0 0 0 0 0,0 1 0 0 0,0-1 0 0 0,1 0 0 0 0,0 0 0 0 0,0 1 0 0 0,0-1 0 0 0,25 71 0 0 0,-25-71 0 0 0,0 1 0 0 0,0 0 0 0 0,-1-1 0 0 0,1 1 0 0 0,-1-1 0 0 0,0 1 0 0 0,0 0 0 0 0,0-1 0 0 0,-1 3 0 0 0,1 3 0 0 0,-1 1 0 0 0,1-8 0 0 0,0 0 0 0 0,0 0 0 0 0,0 0 0 0 0,0 0 0 0 0,0 0 0 0 0,0 0 0 0 0,1 0 0 0 0,-1 0 0 0 0,1 0 0 0 0,-1 0 0 0 0,1 0 0 0 0,2 4 0 0 0,2 4 0 0 0,-10 6 10 0 0,5-15-6 0 0,0 0-1 0 0,1 0 1 0 0,-1 0 0 0 0,0 0-1 0 0,1 0 1 0 0,-1-1 0 0 0,1 1-1 0 0,-1 0 1 0 0,1 0 0 0 0,-1 0-1 0 0,1-1 1 0 0,0 1 0 0 0,-1 0-1 0 0,1 0 1 0 0,0-1-4 0 0,-1 0 0 0 0,3 6 65 0 0,-4 4-55 0 0,1-10-4 0 0,0 3 48 0 0,0-3 10 0 0,0 0-30 0 0,0 0-112 0 0,0 0 46 0 0,0 0-19 0 0,0 0-27 0 0,0 0-42 0 0,0 0-20 0 0,0 0-44 0 0,0 0-50 0 0,0 0-55 0 0,0 0-61 0 0,0 0-56 0 0,0 0-49 0 0,0 0-44 0 0,0 0-148 0 0,0 0-43 0 0,0 0-180 0 0,0 0-481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55.3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9792 0 0,'0'0'289'0'0,"0"0"-8"0"0,0 0-147 0 0,0 0 54 0 0,3 0 41 0 0,5-2-67 0 0,4-4 18 0 0,1 0 57 0 0,-1 4 17 0 0,4 3 139 0 0,14-1 252 0 0,-21-1-469 0 0,-1-2-36 0 0,5-7 78 0 0,-13 10-210 0 0,0-1 0 0 0,0 1 0 0 0,1 0 0 0 0,-1 0 1 0 0,0-1-1 0 0,0 1 0 0 0,1 0 0 0 0,-1 0 0 0 0,0 0 0 0 0,1 0 0 0 0,-1-1 0 0 0,0 1 0 0 0,0 0 0 0 0,1 0 0 0 0,-1 0 0 0 0,0 0 0 0 0,1 0 0 0 0,-1 0 0 0 0,0 0 0 0 0,1 0 0 0 0,-1 0 0 0 0,0 0 0 0 0,1 0 0 0 0,-1 0 1 0 0,0 0-1 0 0,1 0-8 0 0,3 0 49 0 0,6 0 31 0 0,-3 0-9 0 0,3 0 53 0 0,-6 0-103 0 0,1-1 1 0 0,-1 0 0 0 0,0 0 0 0 0,0 0-1 0 0,0 0 1 0 0,0 0 0 0 0,0-1 0 0 0,0 0 0 0 0,1-1-22 0 0,10-1 72 0 0,6 5-50 0 0,-12-1-20 0 0,-1 0-32 0 0,-4 0-75 0 0,-1-1-80 0 0,-1 0 50 0 0,-1 1-34 0 0,1-1-37 0 0,0 0-34 0 0,1-1-331 0 0,-1 0 73 0 0,0 0-47 0 0,1-1-649 0 0,-1 1-519 0 0,-2 2-984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55.6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11920 0 0,'0'0'266'0'0,"0"0"44"0"0,0 0 14 0 0,0 0-132 0 0,0 0-91 0 0,0 0-40 0 0,2 0-22 0 0,2 0-30 0 0,-2 0-6 0 0,1 0-1 0 0,-1 0 1 0 0,1 0 0 0 0,-1 0 0 0 0,0 0 0 0 0,1-1 0 0 0,-1 1 0 0 0,0-1 0 0 0,2 0-3 0 0,4-4 54 0 0,-1 1-9 0 0,-2 2 26 0 0,1 0 35 0 0,2 2 58 0 0,2-2-53 0 0,-1-3-67 0 0,-7 4-44 0 0,0 0 0 0 0,-1 0 1 0 0,1 0-1 0 0,0 0 1 0 0,0 0-1 0 0,0 1 0 0 0,0-1 1 0 0,0 0-1 0 0,0 1 0 0 0,0 0 1 0 0,0-1-1 0 0,0 1 1 0 0,2 0-1 0 0,1 0 45 0 0,0-1-81 0 0,1 1-80 0 0,-1-2-79 0 0,1 1-78 0 0,-1 0-77 0 0,1-1-75 0 0,-1 1-75 0 0,0-1 75 0 0,-1 1-41 0 0,0 0-41 0 0,0 0-40 0 0,8-1-1100 0 0,7 1-946 0 0,-18 1 2516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51.4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1 252 8808 0 0,'0'0'197'0'0,"0"0"24"0"0,2 0 19 0 0,17 0-264 0 0,1 0 110 0 0,0 0 100 0 0,0 0 86 0 0,4 0 148 0 0,0 0 83 0 0,6 0 177 0 0,13 0 417 0 0,-33 0-910 0 0,-2-1-51 0 0,0-1-23 0 0,0-2-1 0 0,1 0-5 0 0,-2 1-3 0 0,1 2 21 0 0,2 1 47 0 0,-4-1-92 0 0,0 0-1 0 0,0 0 0 0 0,0 0 1 0 0,0-1-1 0 0,3-1-79 0 0,-4 1 62 0 0,0 1 0 0 0,1 0-1 0 0,-1 0 1 0 0,0 0 0 0 0,4 0-62 0 0,7 2 171 0 0,-2-1-78 0 0,-12 0-88 0 0,0 0 0 0 0,0 0 1 0 0,0 0-1 0 0,0-1 0 0 0,0 1 1 0 0,0 0-1 0 0,-1-1 0 0 0,1 0 1 0 0,1 0-6 0 0,5-4 31 0 0,-7 4-28 0 0,1 0 1 0 0,-1 1-1 0 0,1-1 1 0 0,-1 0-1 0 0,1 0 1 0 0,-1 1-1 0 0,1-1 1 0 0,-1 1-1 0 0,1-1 1 0 0,0 1-1 0 0,-1 0 1 0 0,1-1-1 0 0,0 1 1 0 0,-1 0-4 0 0,1 0-162 0 0,-1 0 51 0 0,0 0 46 0 0,0 0 40 0 0,0 0 37 0 0,0 0 35 0 0,2 0 89 0 0,1 0 263 0 0,-2 0-309 0 0,-1 0-39 0 0,0 0-50 0 0,1 0-52 0 0,-1 0-63 0 0,0 0-71 0 0,1 0-49 0 0,-1 0-71 0 0,0 0-80 0 0,0 0-86 0 0,0 0-93 0 0,1 0-100 0 0,-1 0-106 0 0,0 0-115 0 0,-1 0-884 0 0,0 0-1007 0 0</inkml:trace>
  <inkml:trace contextRef="#ctx0" brushRef="#br0" timeOffset="308.2">237 0 9272 0 0,'0'0'208'0'0,"0"0"33"0"0,0 0 14 0 0,-2 3 10 0 0,-9 7 39 0 0,10-8-148 0 0,0 0-36 0 0,-1 1 34 0 0,2 1-77 0 0,1 1-38 0 0,-1-2 54 0 0,0 13 250 0 0,-1-12-237 0 0,1 0 0 0 0,-1 1 0 0 0,1-1-1 0 0,0 1 1 0 0,1-1 0 0 0,-1 0 0 0 0,1 1 0 0 0,0-1 0 0 0,1 4-106 0 0,6 10 302 0 0,-7-15-255 0 0,0 0 0 0 0,0 0 0 0 0,0 1 0 0 0,-1-1 0 0 0,1 0-1 0 0,-1 1 1 0 0,0 2-47 0 0,-1 7 124 0 0,1 7 97 0 0,4-3 28 0 0,0-7-129 0 0,3 9 77 0 0,-5-1 27 0 0,-2-2-84 0 0,0 29 308 0 0,0-32-344 0 0,2 5 72 0 0,4-1-61 0 0,0-2-9 0 0,-4 1 48 0 0,-1 0 16 0 0,-1-1-84 0 0,1-12-71 0 0,-1 0 0 0 0,0 0 0 0 0,0 0 0 0 0,-1 0 0 0 0,1 0 0 0 0,-1 0 0 0 0,1 0 0 0 0,-1 0 1 0 0,-1 2-16 0 0,-3 3 30 0 0,4-7-23 0 0,0 1 0 0 0,0-1 0 0 0,1 0 0 0 0,-1 1 0 0 0,0-1 0 0 0,0 1 0 0 0,1 0 0 0 0,-1-1 0 0 0,1 1 0 0 0,0-1 0 0 0,-1 1 0 0 0,1 0 0 0 0,0-1 0 0 0,0 1-7 0 0,0 5 33 0 0,0 0-102 0 0,0 8-347 0 0,0-13 327 0 0,0-2 1 0 0,0 1-18 0 0,0-1-40 0 0,0 0-13 0 0,0 0-40 0 0,0 0-46 0 0,0 0-51 0 0,0 0-57 0 0,0 0-50 0 0,0 0-47 0 0,0 0-40 0 0,0 0-142 0 0,0 0-41 0 0,0 0-172 0 0,0 0-465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49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18 207 7512 0 0,'0'0'166'0'0,"0"-2"29"0"0,0 1-181 0 0,0 0 0 0 0,0 1 0 0 0,0-1 0 0 0,0 0-1 0 0,0 1 1 0 0,-1-1 0 0 0,1 0 0 0 0,0 0 0 0 0,0 1 0 0 0,0-1 0 0 0,-1 1-1 0 0,1-1 1 0 0,0 0 0 0 0,-1 1 0 0 0,1-1-14 0 0,-10-4 179 0 0,9 4-172 0 0,1 0 1 0 0,-1 1-1 0 0,1-1 0 0 0,0 0 1 0 0,-1 0-1 0 0,1 0 1 0 0,0 0-1 0 0,0 1 1 0 0,0-1-1 0 0,0 0 0 0 0,0 0 1 0 0,0 0-1 0 0,0 0 1 0 0,0 0-8 0 0,0-1 7 0 0,0 1 34 0 0,0-4 124 0 0,-1 0 46 0 0,1-1 47 0 0,0-13 625 0 0,0 10-485 0 0,0 5-235 0 0,1 0-34 0 0,0 1-22 0 0,1 0-91 0 0,8-2 314 0 0,-5-8-12 0 0,-1 8-228 0 0,0-1 37 0 0,15-9 366 0 0,-6 7-204 0 0,-4 3-138 0 0,-3 2-65 0 0,0 0-48 0 0,-1 1 22 0 0,-5 2-45 0 0,1-1-1 0 0,0 1 1 0 0,-1 0-1 0 0,1-1 1 0 0,0 1 0 0 0,-1 0-1 0 0,1-1 1 0 0,-1 1 0 0 0,1-1-1 0 0,-1 1 1 0 0,1 0-1 0 0,-1-1 1 0 0,1 0 0 0 0,-1 1-1 0 0,1-1 1 0 0,-1 1 0 0 0,0-1-1 0 0,1 1 1 0 0,-1-1-1 0 0,0 0 1 0 0,0 1 0 0 0,1-1-15 0 0,1-4 58 0 0,-1 4-46 0 0,-1 0 1 0 0,1 0 0 0 0,-1 0-1 0 0,1 0 1 0 0,0 0 0 0 0,-1 1 0 0 0,1-1-1 0 0,0 0 1 0 0,0 1 0 0 0,-1-1 0 0 0,1 0-1 0 0,0 1 1 0 0,0-1 0 0 0,0 1-1 0 0,0-1 1 0 0,0 1 0 0 0,0-1 0 0 0,0 1-1 0 0,0 0 1 0 0,0 0 0 0 0,0-1-1 0 0,0 1 1 0 0,0 0 0 0 0,0 0 0 0 0,0 0-1 0 0,1 0-12 0 0,1 0 29 0 0,-1 0 0 0 0,0-1-1 0 0,1 1 1 0 0,-1 0 0 0 0,0-1-1 0 0,0 0 1 0 0,1 0 0 0 0,-1 0-29 0 0,6-4 80 0 0,-7 4-63 0 0,1 0 0 0 0,-1 1 0 0 0,1-1 0 0 0,-1 0 0 0 0,1 0 0 0 0,-1 1 0 0 0,1-1 0 0 0,-1 1 0 0 0,1-1 0 0 0,0 1 0 0 0,-1 0 0 0 0,1-1 0 0 0,0 1 0 0 0,-1 0-17 0 0,11 0 60 0 0,-9-1-51 0 0,1 1 0 0 0,-1 0 0 0 0,0 0-1 0 0,0 0 1 0 0,1 0 0 0 0,-1 1 0 0 0,0-1 0 0 0,0 1-1 0 0,0 0 1 0 0,1 0-9 0 0,4 4 12 0 0,-7-4-8 0 0,1 0 0 0 0,-1 0 0 0 0,0-1 0 0 0,1 1 0 0 0,-1 0 0 0 0,1-1 0 0 0,0 1-1 0 0,-1-1 1 0 0,1 1 0 0 0,-1-1 0 0 0,1 1 0 0 0,0-1 0 0 0,-1 0 0 0 0,1 0-4 0 0,-1 0 1 0 0,0 0-1 0 0,0 0 1 0 0,0 0 0 0 0,0 0 0 0 0,-1 0-1 0 0,1 0 1 0 0,0 0 0 0 0,0 0 0 0 0,0 1 0 0 0,0-1-1 0 0,-1 0 1 0 0,1 0 0 0 0,0 1 0 0 0,0 0-1 0 0,15 27 10 0 0,0 4 44 0 0,-12-15-21 0 0,-4 13 80 0 0,-1-14-59 0 0,1 2-2 0 0,0 12-17 0 0,0-15 22 0 0,0-12-50 0 0,-1 1 0 0 0,1-1 0 0 0,-1 0 1 0 0,1 0-1 0 0,-1 0 0 0 0,0 0 1 0 0,0 0-1 0 0,-1 2-7 0 0,-4 15 38 0 0,0 20-22 0 0,-4-17-16 0 0,4-1 5 0 0,4-15 7 0 0,0 0 0 0 0,0 1 0 0 0,0-1 0 0 0,-3 3-12 0 0,-8 24 13 0 0,10-26-14 0 0,0 1 1 0 0,0-1-1 0 0,-1 0 1 0 0,-1 1 0 0 0,-5 6 0 0 0,6-11 0 0 0,1 1 0 0 0,0 0 0 0 0,0 0 0 0 0,1 0 0 0 0,-2 3 0 0 0,-1 4 6 0 0,1-1 1 0 0,-2-1 0 0 0,1 1-1 0 0,-7 7-6 0 0,-9 18 27 0 0,19-31-17 0 0,0-2-7 0 0,-23 20-5 0 0,12-7 12 0 0,8-3 33 0 0,-6-8-32 0 0,11-4-11 0 0,0 0 0 0 0,-1 0 0 0 0,1-1 0 0 0,0 1 0 0 0,-1 0 0 0 0,1 0 0 0 0,0 0 0 0 0,0 0 0 0 0,0-1 0 0 0,0 1 0 0 0,0 0 0 0 0,0 0 0 0 0,0 0 0 0 0,0 1 0 0 0,0 13 0 0 0,2 1 0 0 0,12 0 0 0 0,1-3 0 0 0,1-10 0 0 0,-9-4 0 0 0,-5 1 0 0 0,1 0 0 0 0,-1 0 0 0 0,0 0 0 0 0,0 0 0 0 0,0 0 0 0 0,0 1 0 0 0,0-1 0 0 0,1 1 0 0 0,-1-1 0 0 0,1 1 0 0 0,5 4 0 0 0,-7-4 0 0 0,0 0 0 0 0,1 0 0 0 0,-1 0 0 0 0,1 0 0 0 0,-1-1 0 0 0,1 1 0 0 0,-1-1 0 0 0,1 1 0 0 0,0-1 0 0 0,-1 1 0 0 0,1-1 0 0 0,0 0 0 0 0,-1 0 0 0 0,1 0 0 0 0,48 0 0 0 0,-46 1 2 0 0,0-2 0 0 0,0 1 0 0 0,0 0 0 0 0,0-1 0 0 0,2 0-2 0 0,-5 1 2 0 0,0-1 0 0 0,0 1-1 0 0,0 0 1 0 0,-1 0-1 0 0,1-1 1 0 0,0 1 0 0 0,-1-1-1 0 0,1 1 1 0 0,0 0 0 0 0,-1-1-1 0 0,1 1 1 0 0,0-1 0 0 0,-1 0-1 0 0,1 1 1 0 0,0-1-2 0 0,-1 0 1 0 0,0 1 0 0 0,1 0 0 0 0,-1-1 0 0 0,0 1 0 0 0,1 0 0 0 0,-1-1 0 0 0,0 1 0 0 0,1 0 0 0 0,-1 0 1 0 0,1-1-1 0 0,-1 1 0 0 0,0 0 0 0 0,1 0 0 0 0,-1 0 0 0 0,1 0 0 0 0,-1 0 0 0 0,1-1 0 0 0,-1 1 0 0 0,1 0 0 0 0,-1 0 0 0 0,1 0-1 0 0,42-1 17 0 0,-41 1-13 0 0,-1 0 0 0 0,1-1 0 0 0,0 1 0 0 0,0 0 0 0 0,0-1 0 0 0,0 1 0 0 0,0-1 0 0 0,0 1 0 0 0,0-1 0 0 0,-1 0 0 0 0,1 0 0 0 0,0 0 0 0 0,1-1-4 0 0,-2 1 1 0 0,1 0-1 0 0,-1 1 0 0 0,1-1 0 0 0,-1 0 0 0 0,1 1 0 0 0,-1-1 0 0 0,1 0 0 0 0,-1 1 0 0 0,1 0 0 0 0,-1-1 0 0 0,1 1 0 0 0,0 0 1 0 0,1 0-1 0 0,-2 0-4 0 0,1 0 0 0 0,0-1 1 0 0,0 1-1 0 0,-1 0 0 0 0,1-1 1 0 0,0 1-1 0 0,0-1 0 0 0,-1 1 1 0 0,1-1-1 0 0,0 0 0 0 0,-1 0 1 0 0,1 0-1 0 0,-1 0 4 0 0,4-2-55 0 0,0 1-42 0 0,2 0-53 0 0,0 1-66 0 0,9 1-316 0 0,-1 0-18 0 0</inkml:trace>
  <inkml:trace contextRef="#ctx0" brushRef="#br0" timeOffset="346.72">696 397 8640 0 0,'0'0'197'0'0,"0"0"24"0"0,0 0 17 0 0,0 0 23 0 0,0 0 90 0 0,0 0 38 0 0,3 0 10 0 0,7 0-85 0 0,2 0-39 0 0,26 0 448 0 0,-27-2-525 0 0,1-4 10 0 0,1 0-10 0 0,1 4-26 0 0,-2 2-70 0 0,-5 0-32 0 0,0 1 0 0 0,-1-2 1 0 0,1 1-1 0 0,0-1 0 0 0,5-1-70 0 0,3-3 123 0 0,-12 3-99 0 0,1 1 0 0 0,-1 0 0 0 0,1 0-1 0 0,-1 0 1 0 0,0 0 0 0 0,1 1 0 0 0,0-1-1 0 0,-1 1 1 0 0,1 0-24 0 0,4 0 46 0 0,0-1-1 0 0,-1 0 1 0 0,1-1-1 0 0,0 1 1 0 0,0-2-46 0 0,0 1 34 0 0,-1 0 1 0 0,1 1 0 0 0,0 0 0 0 0,0 0 0 0 0,1 0-35 0 0,-3 1 24 0 0,-1-1 0 0 0,1 0 1 0 0,0 0-1 0 0,0 0 1 0 0,0-1-1 0 0,0 0-24 0 0,-1 0 22 0 0,0 1 0 0 0,0-1 1 0 0,0 1-1 0 0,0 0 0 0 0,5 0-22 0 0,53 1 15 0 0,-47-2-46 0 0,-5-4-45 0 0,-9 5 62 0 0,-1 0 0 0 0,0 0 0 0 0,1 1-1 0 0,-1-1 1 0 0,1 0 0 0 0,-1 1 0 0 0,1-1 0 0 0,0 1 0 0 0,-1-1-1 0 0,1 1 1 0 0,-1 0 0 0 0,1 0 0 0 0,1 0 14 0 0,2 0-93 0 0,0 0-97 0 0,0 0-86 0 0,0 0-76 0 0,0 0-155 0 0,0 0-75 0 0,1 0-187 0 0,0 0-465 0 0,-2 0-434 0 0,-3 0-946 0 0</inkml:trace>
  <inkml:trace contextRef="#ctx0" brushRef="#br0" timeOffset="726.33">1059 239 7424 0 0,'0'0'166'0'0,"0"0"29"0"0,0 0 12 0 0,0 2 38 0 0,0 3-101 0 0,0 1 115 0 0,0-6-251 0 0,0 0 0 0 0,0 0 1 0 0,0 0-1 0 0,0 0 0 0 0,0 0 0 0 0,0 1 1 0 0,0-1-1 0 0,0 0 0 0 0,0 0 1 0 0,0 0-1 0 0,0 0 0 0 0,0 0 0 0 0,0 0 1 0 0,0 0-1 0 0,0 0 0 0 0,0 0 1 0 0,0 0-1 0 0,0 1 0 0 0,0-1 0 0 0,0 0 1 0 0,0 0-1 0 0,0 0 0 0 0,0 0 0 0 0,0 0 1 0 0,0 0-1 0 0,0 0 0 0 0,0 0 1 0 0,0 0-1 0 0,0 0 0 0 0,0 0 0 0 0,-1 0 1 0 0,1 0-1 0 0,0 1 0 0 0,0-1 1 0 0,0 0-1 0 0,0 0 0 0 0,0 0 0 0 0,0 0 1 0 0,0 0-1 0 0,0 0 0 0 0,0 0 1 0 0,0 0-1 0 0,0 0 0 0 0,-1 0 0 0 0,1 0 1 0 0,0 0-1 0 0,0 0 0 0 0,0 0 0 0 0,0 0 1 0 0,0 0-1 0 0,0 0 0 0 0,0 0 1 0 0,0 0-1 0 0,0 0 0 0 0,0 0 0 0 0,-1 0 1 0 0,1 0-9 0 0,-5 0 126 0 0,1 2 58 0 0,4-1-143 0 0,-1-1 1 0 0,1 1 0 0 0,0-1-1 0 0,-1 1 1 0 0,1 0 0 0 0,0-1-1 0 0,0 1 1 0 0,0-1-1 0 0,-1 1 1 0 0,1 0 0 0 0,0-1-1 0 0,0 1 1 0 0,0 0 0 0 0,0-1-1 0 0,0 1 1 0 0,0 0-42 0 0,0 8 274 0 0,-2-5-196 0 0,1 1-54 0 0,-3 1 43 0 0,-6 14 123 0 0,9-10-44 0 0,5-1 56 0 0,3-5 2 0 0,-7-4-190 0 0,0 1-1 0 0,1-1 1 0 0,-1 0 0 0 0,1 0-1 0 0,-1 1 1 0 0,1-1 0 0 0,-1 0 0 0 0,0 1-1 0 0,1-1 1 0 0,-1 0 0 0 0,0 1-1 0 0,1-1 1 0 0,-1 1 0 0 0,0-1 0 0 0,0 1-1 0 0,1-1 1 0 0,-1 0 0 0 0,0 1-1 0 0,0-1 1 0 0,0 1 0 0 0,0-1 0 0 0,0 1-1 0 0,1-1 1 0 0,-1 1 0 0 0,0-1-1 0 0,0 1 1 0 0,0-1 0 0 0,0 1 0 0 0,0-1-1 0 0,0 1 1 0 0,-1-1 0 0 0,1 1-14 0 0,0 14 302 0 0,0-4-147 0 0,0-1-35 0 0,1 4 12 0 0,1-3-41 0 0,4 2 56 0 0,-5-12-124 0 0,0 1-1 0 0,0-1 1 0 0,-1 0 0 0 0,1 1 0 0 0,0-1 0 0 0,-1 1 0 0 0,1-1-1 0 0,-1 1 1 0 0,0 0 0 0 0,1-1 0 0 0,-1 1 0 0 0,0-1 0 0 0,0 1-23 0 0,0 9 134 0 0,0 0-34 0 0,3 12 62 0 0,7-2 30 0 0,-5 5-10 0 0,2-13-84 0 0,-6-12-84 0 0,0 1-1 0 0,-1-1 0 0 0,1 1 1 0 0,0-1-1 0 0,-1 1 1 0 0,1-1-1 0 0,-1 1 0 0 0,1-1 1 0 0,-1 1-1 0 0,0-1 0 0 0,0 1 1 0 0,0-1-1 0 0,0 1-13 0 0,0 15 129 0 0,0-4-48 0 0,0 5-42 0 0,0 13-32 0 0,0-18 68 0 0,0-8 4 0 0,0 6-79 0 0,0-9-42 0 0,0-1-56 0 0,0-1-39 0 0,0 0-134 0 0,0 0-248 0 0,0 0-22 0 0,0 0-3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57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0 7856 0 0,'0'0'174'0'0,"0"0"29"0"0,0 0 13 0 0,-3 0-31 0 0,0 0-137 0 0,-8 0-85 0 0,6 0 63 0 0,0 0 78 0 0,3 0-10 0 0,-1 0 33 0 0,1 3 213 0 0,-13 7 26 0 0,3-7-43 0 0,7 0 28 0 0,-3 3-126 0 0,-20 10 415 0 0,19-12-464 0 0,9-4-173 0 0,-13 5 286 0 0,8 6-22 0 0,-6-5-16 0 0,10-5-235 0 0,0-1 0 0 0,0 1 0 0 0,0-1 0 0 0,0 1 0 0 0,0-1 1 0 0,0 1-1 0 0,0-1 0 0 0,0 1 0 0 0,0 0 0 0 0,0 0 0 0 0,0-1 0 0 0,0 1 1 0 0,1 0-1 0 0,-1 0 0 0 0,0 0 0 0 0,1 0-16 0 0,-5 10 119 0 0,4-9-99 0 0,0 0 0 0 0,0 1-1 0 0,0-1 1 0 0,-1 0 0 0 0,1 0 0 0 0,-1 0 0 0 0,1 0-1 0 0,-1 0 1 0 0,0 0-20 0 0,-1 2 33 0 0,0-1-1 0 0,1 1 1 0 0,-1 0-1 0 0,1 0 1 0 0,0 0-1 0 0,0 1 1 0 0,0-1-1 0 0,0 2-32 0 0,-8 16 102 0 0,-4 5 46 0 0,2 13 9 0 0,9-25-98 0 0,1-8-14 0 0,1 1 0 0 0,0-1 0 0 0,1 1 0 0 0,0 7-45 0 0,-2 19 112 0 0,-3-10-33 0 0,3-14-25 0 0,0-1 1 0 0,0 1-1 0 0,1 0 1 0 0,0 8-55 0 0,1 169 429 0 0,1-171-382 0 0,0 0 0 0 0,2-1 0 0 0,1 8-47 0 0,0 2 45 0 0,2 19 43 0 0,4-7-15 0 0,-5-8-55 0 0,-2-12 14 0 0,0-1-1 0 0,5 14-31 0 0,10 16 74 0 0,2-1-1 0 0,5 6-73 0 0,-23-47 5 0 0,1 1 0 0 0,-1-1 0 0 0,1 0-1 0 0,0 0 1 0 0,1-1 0 0 0,-1 1 0 0 0,1-1 0 0 0,2 3-5 0 0,8 7 25 0 0,21 32-14 0 0,1-9-10 0 0,-28-27 26 0 0,4 1 43 0 0,4-1 93 0 0,-13-8-125 0 0,0 1-1 0 0,0 0 1 0 0,0-1 0 0 0,0 1 0 0 0,0 1 0 0 0,1 1-38 0 0,7 4 82 0 0,-3-5-55 0 0,-1-1-51 0 0,0 0-64 0 0,-2-2-48 0 0,1 0-69 0 0,-1 0-81 0 0,0 0-92 0 0,-1 0 7 0 0,-2 0 25 0 0,-1 0-54 0 0,0 0-47 0 0,-1 0-41 0 0,1 0-144 0 0,-1 0-41 0 0,0 0-175 0 0,0 0-467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01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 8896 0 0,'0'0'200'0'0,"0"0"33"0"0,0 0 14 0 0,0 0 1 0 0,2 0 0 0 0,7-1-82 0 0,2-5 22 0 0,3-1 19 0 0,-3 6-22 0 0,14 1 240 0 0,-2 0-86 0 0,0 0-74 0 0,3 0-59 0 0,-21-1-177 0 0,-1 1 0 0 0,0-1 0 0 0,0 0 0 0 0,0 0 0 0 0,0 0 0 0 0,1-1-29 0 0,-1 0 20 0 0,-1 1 0 0 0,0 0 0 0 0,1 0 0 0 0,-1 0 0 0 0,1 1 0 0 0,-1-1 0 0 0,1 1 0 0 0,-1 0-1 0 0,1 0 1 0 0,-1 0 0 0 0,1 0 0 0 0,1 1-20 0 0,9 2 51 0 0,22 5 66 0 0,-5-6 17 0 0,-10-2-60 0 0,33 0 5 0 0,-33 0-17 0 0,4 0 48 0 0,-25 0-109 0 0,0 0 1 0 0,0 0 0 0 0,0 0-1 0 0,0 0 1 0 0,1-1-1 0 0,-1 1 1 0 0,0 0-1 0 0,0 0 1 0 0,0 0 0 0 0,0 0-1 0 0,0 0 1 0 0,0 0-1 0 0,0 0 1 0 0,0 0-1 0 0,0 0 1 0 0,0 0 0 0 0,1 1-1 0 0,-1-1 1 0 0,0 0-1 0 0,0 0 1 0 0,0 0-1 0 0,0 0 1 0 0,0 0 0 0 0,0 0-1 0 0,0 0 1 0 0,0 0-1 0 0,0 0 1 0 0,0 0-1 0 0,0 0 1 0 0,0 0 0 0 0,1 0-1 0 0,-1 0 1 0 0,0 0-1 0 0,0 0 1 0 0,0 0-1 0 0,0 1 1 0 0,0-1-1 0 0,0 0 1 0 0,0 0 0 0 0,0 0-1 0 0,0 0 1 0 0,0 0-1 0 0,0 0 1 0 0,0 0-1 0 0,0 0 1 0 0,0 0 0 0 0,0 0-1 0 0,0 1 1 0 0,0-1-1 0 0,0 0 1 0 0,0 0-1 0 0,0 0 1 0 0,0 0 0 0 0,0 0-1 0 0,0 0 1 0 0,0 0-1 0 0,0 0-1 0 0,0 11 88 0 0,0-9-6 0 0,0-2-2 0 0,0 3 2 0 0,-1-1-59 0 0,1 0 0 0 0,0-1 0 0 0,-1 1 0 0 0,1 0 0 0 0,-1 0 0 0 0,1-1-1 0 0,-1 1 1 0 0,0 0 0 0 0,0-1 0 0 0,0 1 0 0 0,-1 0-23 0 0,-2 6 34 0 0,-2 5 58 0 0,-4-8-16 0 0,5 9-4 0 0,1-9-40 0 0,0 0 1 0 0,0-1 0 0 0,-1 1 0 0 0,1-1 0 0 0,-2 1-33 0 0,0 0 27 0 0,1 0 0 0 0,0 0-1 0 0,1 0 1 0 0,-1 1 0 0 0,-1 3-27 0 0,1 1 48 0 0,4-8-39 0 0,0 1-1 0 0,0-1 0 0 0,0 0 1 0 0,-1 0-1 0 0,1 0 0 0 0,-1 0 0 0 0,1 0 1 0 0,-1 0-1 0 0,0 0-8 0 0,-10 11 20 0 0,8-8 5 0 0,-1 0 0 0 0,1 0 1 0 0,-1-1-1 0 0,0 0 1 0 0,0 0-1 0 0,-2 1-25 0 0,-4 0 49 0 0,10-5-44 0 0,0 0 1 0 0,0 1-1 0 0,0-1 0 0 0,-1 0 0 0 0,1 1 0 0 0,0 0 1 0 0,0-1-1 0 0,0 1 0 0 0,0 0 0 0 0,0-1 0 0 0,1 1 0 0 0,-1 0 1 0 0,0 0-1 0 0,0 0 0 0 0,0 0 0 0 0,1 0 0 0 0,-1 0 1 0 0,0 0-6 0 0,-4 11 53 0 0,-1-1 4 0 0,-4 1 41 0 0,-1 1-34 0 0,6 0 0 0 0,-5-8-11 0 0,9-5-53 0 0,1 1 1 0 0,0-1-1 0 0,0 0 0 0 0,0 0 1 0 0,0 1-1 0 0,-1-1 0 0 0,1 0 1 0 0,0 1-1 0 0,0-1 0 0 0,0 0 1 0 0,0 1-1 0 0,0-1 0 0 0,0 0 1 0 0,0 1-1 0 0,0-1 0 0 0,0 1 1 0 0,0-1-1 0 0,0 0 0 0 0,0 1 1 0 0,0-1-1 0 0,0 0 0 0 0,0 1 1 0 0,0-1-1 0 0,0 0 0 0 0,0 1 1 0 0,1-1-1 0 0,-1 0 0 0 0,0 0 1 0 0,0 1-1 0 0,0-1 1 0 0,1 1-1 0 0,-1-1 0 0 0,1 0 0 0 0,0 1 0 0 0,0-1 0 0 0,0 0 0 0 0,-1 1 0 0 0,1-1 0 0 0,0 0 0 0 0,0 0 0 0 0,0 0 0 0 0,0 1 0 0 0,-1-1 0 0 0,1 0 0 0 0,0 0 0 0 0,0 0 0 0 0,0-1 0 0 0,15 4 0 0 0,-9 2 0 0 0,-5-4 0 0 0,-1 0 0 0 0,1 0 0 0 0,-1-1 0 0 0,1 1 0 0 0,-1 0 0 0 0,1 0 0 0 0,-1-1 0 0 0,1 1 0 0 0,0-1 0 0 0,-1 0 0 0 0,1 1 0 0 0,0-1 0 0 0,-1 0 0 0 0,1 0 0 0 0,1 0 0 0 0,5-1 0 0 0,-5 1 0 0 0,0 0 0 0 0,0-1 0 0 0,0 1 0 0 0,0 0 0 0 0,0 1 0 0 0,0-1 0 0 0,0 0 0 0 0,0 1 0 0 0,0 0 0 0 0,0-1 0 0 0,1 2 0 0 0,59 29 0 0 0,-62-30 0 0 0,1 1 0 0 0,0-1 0 0 0,-1 0 0 0 0,0 1 0 0 0,1-1 0 0 0,-1 1 0 0 0,0 0 0 0 0,1-1 0 0 0,-1 1 0 0 0,0 0 0 0 0,0 0 0 0 0,0 0 0 0 0,0 1 0 0 0,0 0 0 0 0,1 0 0 0 0,-1 0 0 0 0,1 0 0 0 0,0 0 0 0 0,0-1 0 0 0,1 2 0 0 0,-1-3 0 0 0,-1 0 0 0 0,0 0 0 0 0,0 0 0 0 0,0 1 0 0 0,1-1 0 0 0,-1 0 0 0 0,0 1 0 0 0,-1-1 0 0 0,1 1 0 0 0,0-1 0 0 0,0 1 0 0 0,-1 0 0 0 0,1-1 0 0 0,-1 1 0 0 0,1 0 0 0 0,-1-1 0 0 0,1 1 0 0 0,-1 0 0 0 0,0-1 0 0 0,0 1 0 0 0,0 1 0 0 0,0-1 0 0 0,0 1 0 0 0,0-1 0 0 0,1 0 0 0 0,-1 1 0 0 0,1-1 0 0 0,-1 1 0 0 0,1-1 0 0 0,0 0 0 0 0,0 0 0 0 0,0 1 0 0 0,0-1 0 0 0,1 1 0 0 0,-1-1 0 0 0,0 1 0 0 0,0-1 0 0 0,0 1 0 0 0,0-1 0 0 0,-1 1 0 0 0,1 0 0 0 0,-1 0 0 0 0,1-1 0 0 0,-1 1 0 0 0,0 0 0 0 0,0 0 0 0 0,0 9 7 0 0,1-6 2 0 0,-1-1 0 0 0,1 1 0 0 0,-1-1 0 0 0,-1 1 0 0 0,1 0 0 0 0,-1-1 1 0 0,0 1-1 0 0,-1 0-9 0 0,-1 3 18 0 0,-6 18 74 0 0,6-19-23 0 0,0 0-1 0 0,0 0 1 0 0,-5 6-69 0 0,-5 4 188 0 0,5-5-22 0 0,-4-2-34 0 0,3-3-46 0 0,-1 8 106 0 0,-6-5-56 0 0,-10 9 111 0 0,15-9-118 0 0,7-6-97 0 0,1-2 0 0 0,-1 1 0 0 0,0 0 0 0 0,0-1 0 0 0,-1 0 0 0 0,1 1 0 0 0,0-2 0 0 0,-1 1 0 0 0,0 0-1 0 0,0-1 1 0 0,-3 1-32 0 0,-2 0 34 0 0,-25 10 34 0 0,20-6-24 0 0,12-6-39 0 0,0 0 1 0 0,-1 0-1 0 0,1 0 0 0 0,-1 0 1 0 0,1-1-1 0 0,-1 1 1 0 0,1-1-1 0 0,-2 0-5 0 0,-14 0 46 0 0,-41 0-33 0 0,52-1-15 0 0,2-1-34 0 0,-4-3-113 0 0,2 0-22 0 0,4 3 23 0 0,-3-1 21 0 0,3 1 31 0 0,1 1 1 0 0,0 0-22 0 0,1-1-48 0 0,1 1-18 0 0,-1-1-51 0 0,1 0-57 0 0,-1-1-65 0 0,2 2-22 0 0,-1-1-55 0 0,1 1-50 0 0,-1-1-42 0 0,1 0-154 0 0,0 0-43 0 0,0 0-185 0 0,0-1-499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01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11 10680 0 0,'0'0'241'0'0,"0"0"38"0"0,0 0 11 0 0,0 0-28 0 0,0-1-197 0 0,2-1-37 0 0,-1 1-25 0 0,0 1 0 0 0,-1-1 0 0 0,1 0 0 0 0,0 1 1 0 0,0-1-1 0 0,-1 1 0 0 0,1-1 0 0 0,0 1 0 0 0,0-1 0 0 0,0 1 0 0 0,0-1 0 0 0,0 1 0 0 0,0 0 1 0 0,-1 0-1 0 0,1-1-3 0 0,13 6 144 0 0,1 1 141 0 0,-9-4-30 0 0,28 27 315 0 0,-11-13-276 0 0,-8-5-50 0 0,-2 1-36 0 0,-1 0-37 0 0,-2-1-36 0 0,6 6 1 0 0,-8-9-44 0 0,-1 0-1 0 0,-1 1 0 0 0,0 0 0 0 0,5 7-91 0 0,17 39 313 0 0,-18-34-204 0 0,25 49 221 0 0,-22-45-221 0 0,-6-9-29 0 0,-1 0 0 0 0,-1 0 1 0 0,0 1-1 0 0,-1 0-80 0 0,3 9 84 0 0,1 2 2 0 0,-2-11-32 0 0,-1 0 0 0 0,-1 1 0 0 0,-1-1 0 0 0,0 1 0 0 0,-2 0 1 0 0,1 12-55 0 0,-1 41 158 0 0,0-18 67 0 0,-1 0-1 0 0,-5 20-224 0 0,4-70 5 0 0,-2 22 53 0 0,0 1 43 0 0,-3 13 233 0 0,-1-1 0 0 0,-2 2-334 0 0,3-20 138 0 0,0 3 347 0 0,-9 19-485 0 0,-8 4 373 0 0,9-23-231 0 0,-29 49 348 0 0,24-46-343 0 0,-4 3 1 0 0,-18 22 93 0 0,7-15-47 0 0,-26 24-32 0 0,40-45-92 0 0,-2-4-64 0 0,17-8-18 0 0,2-2 70 0 0,1 0-79 0 0,1-1-33 0 0,-1 1-34 0 0,0-1-34 0 0,1 0-36 0 0,-1 0-35 0 0,0 0-36 0 0,1 0-36 0 0,-1 0-37 0 0,0 0-38 0 0,1 0-38 0 0,-1 0-38 0 0,1 0-39 0 0,0 0-39 0 0,0 0-10 0 0,0 0-35 0 0,0 0-37 0 0,0 0-37 0 0,-1 0-599 0 0,2 0-35 0 0,-1 0-2612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02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97 9488 0 0,'0'0'276'0'0,"0"0"2"0"0,0 0-126 0 0,0 0-57 0 0,0 0 97 0 0,0-2 176 0 0,0-9 15 0 0,0 11-377 0 0,0 0 1 0 0,0 0-1 0 0,0 0 1 0 0,0 0 0 0 0,0 0-1 0 0,0-1 1 0 0,0 1-1 0 0,0 0 1 0 0,0 0 0 0 0,0 0-1 0 0,0 0 1 0 0,0 0-1 0 0,0 0 1 0 0,0 0 0 0 0,0 0-1 0 0,0 0 1 0 0,0 0-1 0 0,0-1 1 0 0,0 1 0 0 0,0 0-1 0 0,0 0 1 0 0,0 0-1 0 0,0 0 1 0 0,0 0 0 0 0,1 0-1 0 0,-1 0 1 0 0,0 0-1 0 0,0 0 1 0 0,0 0 0 0 0,0 0-1 0 0,0 0 1 0 0,0-1-1 0 0,0 1 1 0 0,0 0 0 0 0,0 0-1 0 0,0 0 1 0 0,0 0-1 0 0,0 0 1 0 0,0 0 0 0 0,1 0-1 0 0,-1 0 1 0 0,0 0-1 0 0,0 0 1 0 0,0 0-1 0 0,0 0 1 0 0,0 0 0 0 0,0 0-1 0 0,0 0 1 0 0,0 0-1 0 0,0 0 1 0 0,0 0 0 0 0,1 0-1 0 0,-1 0 1 0 0,0 0-1 0 0,0 0 1 0 0,0 0 0 0 0,0 0-7 0 0,6-1 242 0 0,13-6 411 0 0,-6 0-333 0 0,-6 4-209 0 0,1-2 40 0 0,2-1 65 0 0,6 4 51 0 0,3-1-40 0 0,-6-2-47 0 0,2 0 51 0 0,12-1 157 0 0,-12 1-100 0 0,-2 0-48 0 0,6 2 70 0 0,-10 3-140 0 0,-1 0-41 0 0,6-1 31 0 0,1-2-95 0 0,6-2-70 0 0,-7 1 34 0 0,0 2 1 0 0,-1 1 0 0 0,1 0 1 0 0,-1 0-1 0 0,14 3-30 0 0,3-2 13 0 0,-23 0 8 0 0,-5 0-18 0 0,0 0 0 0 0,0 0 1 0 0,1 0-1 0 0,-1 0 0 0 0,0 0 0 0 0,0 1 1 0 0,0-1-1 0 0,0 0 0 0 0,0 1 1 0 0,1 0-4 0 0,11 10 10 0 0,-9-8 39 0 0,5-4-37 0 0,-10 1-6 0 0,0 0-5 0 0,0 0 0 0 0,1 0 0 0 0,-1 0 1 0 0,0 0-1 0 0,0 0 0 0 0,0 0 0 0 0,0 0 0 0 0,0 0 0 0 0,0 0 1 0 0,0 0-1 0 0,0 0 0 0 0,0 0 0 0 0,0 0 0 0 0,1 0 0 0 0,-1 0 1 0 0,0 0-1 0 0,0 0 0 0 0,0 0 0 0 0,0 0 0 0 0,0 0 0 0 0,0 0 1 0 0,0 0-1 0 0,0 0 0 0 0,0 0 0 0 0,0 0 0 0 0,0 0 0 0 0,0 0 1 0 0,1 1-1 0 0,-1-1 0 0 0,0 0 0 0 0,0 0 0 0 0,0 0 0 0 0,0 0 1 0 0,0 0-1 0 0,0 0 0 0 0,0 0 0 0 0,0 0 0 0 0,0 0 0 0 0,0 0 1 0 0,0 0-1 0 0,0 0 0 0 0,0 1 0 0 0,0-1 0 0 0,0 0 0 0 0,0 0 1 0 0,0 0-1 0 0,0 0 0 0 0,0 0 0 0 0,0 0 0 0 0,0 0 1 0 0,0 0-1 0 0,0 0 0 0 0,0 0 0 0 0,0 1 0 0 0,0-1 0 0 0,0 0 1 0 0,0 0-2 0 0,0 1 15 0 0,0 1 0 0 0,0-1 1 0 0,1 1-1 0 0,-1-1 0 0 0,1 1 1 0 0,-1-1-1 0 0,1 1 1 0 0,-1-1-1 0 0,1 1 0 0 0,0-1 1 0 0,0 0-1 0 0,0 0 1 0 0,0 1-16 0 0,4 4 34 0 0,-5-6-33 0 0,0 0 1 0 0,0 0-1 0 0,1 0 0 0 0,-1 0 0 0 0,0 0 1 0 0,0 1-1 0 0,0-1 0 0 0,0 0 0 0 0,0 0 1 0 0,0 0-1 0 0,0 0 0 0 0,0 0 0 0 0,0 0 1 0 0,1 0-1 0 0,-1 0 0 0 0,0 0 0 0 0,0 0 0 0 0,0 1 1 0 0,0-1-1 0 0,0 0 0 0 0,0 0 0 0 0,0 0 1 0 0,0 0-1 0 0,0 0 0 0 0,0 0 0 0 0,0 1 1 0 0,0-1-1 0 0,0 0 0 0 0,0 0 0 0 0,0 0 1 0 0,0 0-1 0 0,0 0 0 0 0,0 0 0 0 0,0 0 1 0 0,0 1-1 0 0,0-1 0 0 0,0 0 0 0 0,0 0 1 0 0,0 0-1 0 0,0 0 0 0 0,0 0 0 0 0,0 0 0 0 0,0 0 1 0 0,-1 1-1 0 0,1-1 0 0 0,0 0 0 0 0,0 0 1 0 0,0 0-1 0 0,0 0 0 0 0,0 0 0 0 0,0 0 1 0 0,0 0-1 0 0,0 0 0 0 0,0 0 0 0 0,-1 0 1 0 0,1 0-1 0 0,0 0-1 0 0,-1 1 10 0 0,0 0-3 0 0,0 1 0 0 0,0-1 0 0 0,0 0 0 0 0,0 0 0 0 0,0 0 0 0 0,0 1 0 0 0,0-1-1 0 0,1 0 1 0 0,-2 2-7 0 0,1 4 51 0 0,0 3 40 0 0,1-8-85 0 0,0-1 0 0 0,-1 1 0 0 0,1-1 0 0 0,-1 1 0 0 0,1 0 0 0 0,-1-1 0 0 0,1 1 0 0 0,-1-1 0 0 0,0 1 0 0 0,1-1 0 0 0,-1 0 0 0 0,0 1-6 0 0,0-1 6 0 0,0 1-1 0 0,0 0 1 0 0,0 0-1 0 0,0-1 1 0 0,0 1 0 0 0,0 0-1 0 0,1 0 1 0 0,-1 0-1 0 0,1 0 1 0 0,0 0 0 0 0,-1 0-1 0 0,1 1-5 0 0,0 0 7 0 0,0 0-1 0 0,-1 1 1 0 0,1-1-1 0 0,-1 0 1 0 0,0 0-1 0 0,0 0 1 0 0,0 1-1 0 0,0-1 1 0 0,-2 2-7 0 0,-1 5 21 0 0,-7 17-5 0 0,1-1 41 0 0,-16 32-34 0 0,13-30 26 0 0,2-7-39 0 0,-2-2-1 0 0,-2 2-9 0 0,1 0 45 0 0,-15 13-17 0 0,24-23 21 0 0,4-9-39 0 0,0 0 1 0 0,0 1 0 0 0,0-1-1 0 0,0 0 1 0 0,-1 0 0 0 0,1 0-1 0 0,-1 0 1 0 0,1 0-1 0 0,-1 0-10 0 0,-12 14 54 0 0,9-3-26 0 0,-2-8 25 0 0,7-5-49 0 0,0 0-1 0 0,-1 0 0 0 0,1 0 1 0 0,-1 1-1 0 0,1-1 0 0 0,0 0 1 0 0,-1 0-1 0 0,1 1 1 0 0,0-1-1 0 0,-1 0 0 0 0,1 1 1 0 0,0-1-1 0 0,0 0 0 0 0,-1 1 1 0 0,1-1-1 0 0,0 0 0 0 0,0 1 1 0 0,0-1-1 0 0,-1 0 0 0 0,1 1 1 0 0,0-1-1 0 0,0 1 0 0 0,0-1 1 0 0,0 0-1 0 0,0 1 0 0 0,0-1 1 0 0,0 1-1 0 0,0-1 0 0 0,0 1 1 0 0,0-1-1 0 0,0 1-3 0 0,0 1 65 0 0,-3-2-1 0 0,-3 1-33 0 0,3 1 41 0 0,7 3 127 0 0,3-1-75 0 0,-1-2-80 0 0,-2 0-44 0 0,0-2-43 0 0,7 0 96 0 0,-9 1-48 0 0,0-1 0 0 0,0 0 1 0 0,0 0-1 0 0,-1 0 1 0 0,1 0-1 0 0,0-1 0 0 0,0 1 1 0 0,0 0-1 0 0,-1-1 1 0 0,1 1-1 0 0,0-1 0 0 0,-1 0-5 0 0,7-4 34 0 0,5-1-6 0 0,1 4 65 0 0,-7 2-47 0 0,-3-1-44 0 0,0 1 1 0 0,-1 0 0 0 0,1 0-1 0 0,-1 0 1 0 0,1 1 0 0 0,-1-1-1 0 0,1 1 1 0 0,-1 0-1 0 0,2 0-2 0 0,3 4 0 0 0,-6-4 0 0 0,-1 0 0 0 0,0 0 0 0 0,1-1 0 0 0,-1 1 0 0 0,1 0 0 0 0,-1 0 0 0 0,1-1 0 0 0,0 1 0 0 0,-1-1 0 0 0,1 0 0 0 0,0 1 0 0 0,-1-1 0 0 0,1 0 0 0 0,0 0 0 0 0,-1 0 0 0 0,1 0 0 0 0,0 0 0 0 0,-1 1 0 0 0,1-1 0 0 0,0 0 0 0 0,-1 1 0 0 0,1 0 0 0 0,-1-1 0 0 0,1 1 0 0 0,-1 0 0 0 0,1-1 0 0 0,-1 1 0 0 0,1 0 0 0 0,-1 0 0 0 0,7 4 0 0 0,8-2-10 0 0,-14-3 6 0 0,-1 0 0 0 0,1 0 0 0 0,0 1 1 0 0,-1-1-1 0 0,1 0 0 0 0,0 1 0 0 0,-1-1 1 0 0,1 1-1 0 0,-1 0 0 0 0,1-1 0 0 0,-1 1 0 0 0,1 0 1 0 0,-1 0-1 0 0,1 0 4 0 0,6 4-1 0 0,3 0 1 0 0,-10-5 0 0 0,0 0 0 0 0,0 1 0 0 0,0-1 0 0 0,0 1 0 0 0,0-1 0 0 0,0 1 0 0 0,0-1 0 0 0,0 1 0 0 0,0 0 0 0 0,0-1 0 0 0,0 1 0 0 0,0 0 0 0 0,0 0 0 0 0,0 0 0 0 0,-1 0 0 0 0,1 0 0 0 0,0 0 0 0 0,0 0 0 0 0,1 4 0 0 0,-2-4 0 0 0,0 0 0 0 0,1-1 0 0 0,-1 1 0 0 0,0 0 0 0 0,1-1 0 0 0,-1 1 0 0 0,0-1 0 0 0,1 1 0 0 0,-1-1 0 0 0,1 1 0 0 0,-1-1 0 0 0,1 1 0 0 0,-1-1 0 0 0,1 1 0 0 0,-1-1 0 0 0,1 1 0 0 0,0-1 0 0 0,-1 0 0 0 0,1 1 0 0 0,-1-1 0 0 0,1 0 0 0 0,0 0 0 0 0,4 3 0 0 0,11 10 0 0 0,-3 3 0 0 0,-8-3 0 0 0,6-8 0 0 0,5 24 0 0 0,-14-13 17 0 0,1 0 40 0 0,-1-13-47 0 0,0 1 0 0 0,-1 0 0 0 0,1 0 0 0 0,-1 1 1 0 0,1-1-1 0 0,-1 0 0 0 0,0 2-10 0 0,0 23 110 0 0,-1-28-103 0 0,0 1-1 0 0,0 0 1 0 0,-1-1 0 0 0,1 1 0 0 0,0-1-1 0 0,-1 1 1 0 0,1-1 0 0 0,-1 1-1 0 0,0-1 1 0 0,1 1 0 0 0,-1-1-1 0 0,0 0 1 0 0,0 1-7 0 0,-5 11 32 0 0,1 13-8 0 0,-2-13 11 0 0,6-11-31 0 0,0-1-1 0 0,1 1 1 0 0,-1-1-1 0 0,0 0 0 0 0,1 1 1 0 0,-1-1-1 0 0,1 1 1 0 0,-1-1-1 0 0,1 1 0 0 0,0 0 1 0 0,0-1-1 0 0,-1 1 1 0 0,1-1-4 0 0,0 3 12 0 0,0 0 0 0 0,-1-1 0 0 0,1 1 0 0 0,-1-1 0 0 0,0 1 0 0 0,0-1 0 0 0,0 0 0 0 0,-1 1 1 0 0,1-1-1 0 0,-1 0 0 0 0,0 0 0 0 0,0 0 0 0 0,0 1-12 0 0,-2 1 37 0 0,1 1 1 0 0,-1 0-1 0 0,2 0 0 0 0,-3 5-37 0 0,2-4 20 0 0,-1 0 0 0 0,0 0 0 0 0,0-1 0 0 0,-1 1 0 0 0,0-1 0 0 0,0 0 0 0 0,0-1 0 0 0,-5 4-20 0 0,-3 7 75 0 0,3 0 2 0 0,-7-3-3 0 0,-6 5 44 0 0,20-14-84 0 0,-1-1-1 0 0,0 0 0 0 0,0-1 0 0 0,0 1 0 0 0,0-1 1 0 0,-1 1-34 0 0,-17 9 136 0 0,1-3-38 0 0,10-5-37 0 0,-1 1 36 0 0,4 0-37 0 0,-3 0 41 0 0,-4 1 52 0 0,4-1-75 0 0,-7 2 57 0 0,-1-6 42 0 0,2 0-52 0 0,-7 0 100 0 0,19 0-157 0 0,0-2 1 0 0,0 1-1 0 0,0-1 0 0 0,0 1 1 0 0,0-1-1 0 0,-3-1-68 0 0,-2-3 76 0 0,-9-2 40 0 0,4 6 2 0 0,13 1-105 0 0,0-1 0 0 0,0 1 0 0 0,0 0 0 0 0,1-1 1 0 0,-1 1-1 0 0,0 0 0 0 0,1-1 0 0 0,-1 0 0 0 0,0 0 1 0 0,1 1-1 0 0,-1-1 0 0 0,1 0 0 0 0,-1 0-13 0 0,0 0 12 0 0,1 0 1 0 0,-1 0-1 0 0,1 0 1 0 0,-1 0-1 0 0,0 1 0 0 0,1-1 1 0 0,-1 0-1 0 0,0 1 0 0 0,1 0 1 0 0,-1-1-1 0 0,0 1 0 0 0,0 0 1 0 0,0 0-13 0 0,1 0 8 0 0,-1 0 0 0 0,0-1 0 0 0,1 1 0 0 0,-1 0 0 0 0,0-1-1 0 0,1 1 1 0 0,-1-1 0 0 0,1 1 0 0 0,-1-1 0 0 0,1 0 0 0 0,-1 1 0 0 0,1-1 0 0 0,-1 0 0 0 0,1 0-8 0 0,-7-4 31 0 0,-17-7 67 0 0,-29-13-14 0 0,53 24-83 0 0,-1 0-1 0 0,1 1 1 0 0,0-1 0 0 0,0 0 0 0 0,0 0 0 0 0,0 0 0 0 0,0 0 0 0 0,0 0 0 0 0,0 0 0 0 0,1 0-1 0 0,-1 0 1 0 0,0-1-1 0 0,-5-11 0 0 0,-4 7 0 0 0,10 6-1 0 0,-1-1 0 0 0,1 1 0 0 0,0-1 0 0 0,-1 0 0 0 0,1 1 0 0 0,0-1 0 0 0,0 0 0 0 0,0 1 1 0 0,-1-1-1 0 0,1 0 0 0 0,0 1 0 0 0,0-1 0 0 0,0 0 0 0 0,0 1 0 0 0,0-1 1 0 0,0 1 0 0 0,0-3-70 0 0,1-2-59 0 0,-2 0 55 0 0,1 2 9 0 0,0 0-135 0 0,0 3 0 0 0,0 0 69 0 0,0 0 10 0 0,0 0-43 0 0,3-2-141 0 0,-2 1 156 0 0,0 0 69 0 0,-1 0 54 0 0,1 1 73 0 0,0-2 40 0 0,0 1-98 0 0,1 0-87 0 0,-2 1 8 0 0,1-1-33 0 0,0-1-166 0 0,1 1-121 0 0,-1 0 154 0 0,0-1-37 0 0,0 1-39 0 0,1 0-42 0 0,-2 0 47 0 0,1 1-35 0 0,1-2-456 0 0,-1 0-108 0 0,1 0-88 0 0,1 0-323 0 0,1-2-768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01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1 237 6824 0 0,'2'0'149'0'0,"4"0"53"0"0,0 0-55 0 0,0 0-47 0 0,0 0-40 0 0,7 0-24 0 0,17 0-75 0 0,-20 0 82 0 0,-1 0 64 0 0,-3 0-4 0 0,-1 0 36 0 0,1 0 40 0 0,-1 0 44 0 0,4 0 183 0 0,-2-1-107 0 0,0-1-44 0 0,1-2 6 0 0,1-1 5 0 0,-2 3-7 0 0,1 1 52 0 0,-3 1-114 0 0,1-1 34 0 0,8 0 149 0 0,23-9 604 0 0,-25 6-685 0 0,1 1-48 0 0,14-4 251 0 0,-6 2-207 0 0,1-1-57 0 0,-2 2-51 0 0,0 0-49 0 0,25-2 212 0 0,-22 1-143 0 0,6 0-22 0 0,-2 2-86 0 0,-21 3-68 0 0,0-1-1 0 0,0 1 1 0 0,0-1 0 0 0,0-1 0 0 0,0 1-1 0 0,3-2-30 0 0,-4 1 21 0 0,-1 1 0 0 0,1-1 0 0 0,0 1 0 0 0,-1 1-1 0 0,1-1 1 0 0,1 1-21 0 0,11 0 31 0 0,-10 0-43 0 0,2 0-41 0 0,5 0-55 0 0,-12 0-64 0 0,-1 0-180 0 0,-1 0-310 0 0,0 0-16 0 0</inkml:trace>
  <inkml:trace contextRef="#ctx0" brushRef="#br0" timeOffset="284.34">237 1 8320 0 0,'0'0'190'0'0,"0"0"28"0"0,0 0 7 0 0,-2 0-33 0 0,-1 0-259 0 0,0 1 51 0 0,1 1 47 0 0,0 0 41 0 0,-1 5 177 0 0,2 1 107 0 0,0 0-3 0 0,1 12 528 0 0,1-7-400 0 0,-1-4-173 0 0,0-4-200 0 0,0-2-37 0 0,2 9 230 0 0,4 0 35 0 0,1 1-9 0 0,-6-2-39 0 0,0-2-102 0 0,0-2-50 0 0,1-1-23 0 0,2 2-3 0 0,0 1-1 0 0,-2-1-2 0 0,0 0 26 0 0,-2 3 53 0 0,-1-3-58 0 0,1 14 133 0 0,4-8 19 0 0,6 5 27 0 0,-5 7-3 0 0,2-13-115 0 0,-2-4-64 0 0,-3 3-45 0 0,-2 25-12 0 0,0 53 154 0 0,0-59-182 0 0,-1-22-22 0 0,-1-2-38 0 0,-3 0-76 0 0,-1-1-58 0 0,4-4-226 0 0,2-2-32 0 0,0 0-4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2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317 489 9216 0 0,'0'0'208'0'0,"-2"-2"33"0"0,-9-9 14 0 0,3 7-94 0 0,0 5-78 0 0,6 0-71 0 0,-2-2-15 0 0,0 2 1 0 0,0-1-1 0 0,1 0 1 0 0,-1 1-1 0 0,0-1 1 0 0,0 1-1 0 0,0 1 3 0 0,-3 1 28 0 0,0 3 42 0 0,5-5 136 0 0,1 0-45 0 0,-3 0 51 0 0,0 0-94 0 0,-1-2-36 0 0,4 0-29 0 0,0 1 37 0 0,-13 3 360 0 0,4 3-91 0 0,2-1-121 0 0,-2-1 52 0 0,1 0-61 0 0,-4 6 49 0 0,4-3-83 0 0,-5 2 157 0 0,-1-1-24 0 0,6-1-181 0 0,0 3 3 0 0,2-2-34 0 0,-10 19 154 0 0,3-6-30 0 0,3-5-129 0 0,-14 20 77 0 0,24-32-169 0 0,-1-1 0 0 0,0 1 0 0 0,1 0 0 0 0,0-1 0 0 0,-1 1 0 0 0,2 0 0 0 0,-1 0 0 0 0,0 0 0 0 0,1 0 0 0 0,0 1-19 0 0,-1 3 5 0 0,0 0 0 0 0,-1 0 1 0 0,0 0-1 0 0,0 0 0 0 0,-3 7-5 0 0,4-12 3 0 0,0-1 2 0 0,1 0-1 0 0,-1 1 1 0 0,1-1-1 0 0,-1 0 1 0 0,1 1-1 0 0,-1-1 1 0 0,1 1-1 0 0,0-1 1 0 0,0 0-1 0 0,1 1 1 0 0,-1-1-1 0 0,0 1 1 0 0,1-1-1 0 0,-1 0 1 0 0,1 1-1 0 0,0-1 1 0 0,0 0-1 0 0,0 1 1 0 0,0-1-1 0 0,0 0-4 0 0,6 13 74 0 0,-4 5 72 0 0,-4-16-129 0 0,1-3-9 0 0,0 1 0 0 0,0-1 0 0 0,0 0 0 0 0,0 0 0 0 0,0 1 0 0 0,0-1 0 0 0,1 0 0 0 0,-1 0 0 0 0,0 0 0 0 0,1 0 0 0 0,-1 1 0 0 0,1-1 0 0 0,-1 0 0 0 0,1 0-8 0 0,11 8 105 0 0,0 0-95 0 0,-1 3-42 0 0,-9-11 22 0 0,-1 1 0 0 0,1 0 1 0 0,-1 0-1 0 0,1 0 0 0 0,0-1 0 0 0,0 1 1 0 0,-1-1-1 0 0,1 1 0 0 0,0-1 1 0 0,1 0-1 0 0,-1 1 0 0 0,0-1 1 0 0,0 0-1 0 0,0-1 0 0 0,1 1 1 0 0,-1 0-1 0 0,0-1 0 0 0,1 1 1 0 0,-1-1 9 0 0,5 0-10 0 0,-4 1 10 0 0,-1-1-1 0 0,0 0 1 0 0,0 0 0 0 0,0 0 0 0 0,0-1-1 0 0,1 1 1 0 0,-1 0 0 0 0,0-1 0 0 0,0 1 0 0 0,1-2 0 0 0,37-20 13 0 0,2-2 44 0 0,-16 13-55 0 0,-18 8-3 0 0,-6 3 0 0 0,-1-1 1 0 0,1 1-1 0 0,-1-1 0 0 0,1 1 1 0 0,-1-1-1 0 0,1 1 0 0 0,-1-1 1 0 0,0 0-1 0 0,1 0 0 0 0,-1 0 1 0 0,0 0-1 0 0,0 0 0 0 0,0 0 1 0 0,1 0-1 0 0,-1 0 0 0 0,0 0 1 0 0,0-1-1 0 0,0 1 0 0 0,0-1 1 0 0,7-10-22 0 0,7-11-29 0 0,-5 7-21 0 0,-3 4-26 0 0,-2 1-47 0 0,-2 1-20 0 0,-1 2 44 0 0,1 1 19 0 0,-1-2-2 0 0,1 0 3 0 0,-1 1 5 0 0,0 1-18 0 0,2-3-43 0 0,10-39-153 0 0,-4-1 74 0 0,-7 14 139 0 0,-1-3 62 0 0,-2 11 35 0 0,1 4 0 0 0,-1 0 0 0 0,-4-24 0 0 0,0 24-1 0 0,0 9-2 0 0,2-1-1 0 0,0 0 1 0 0,1-7 3 0 0,1-28-45 0 0,0-69 26 0 0,0 113 12 0 0,0 0-1 0 0,1 0 1 0 0,0 1-1 0 0,1-1 1 0 0,-1 0-1 0 0,1 1 1 0 0,2-4 7 0 0,-2 4-1 0 0,-1 1 1 0 0,0 0 0 0 0,0-1 0 0 0,0 1 0 0 0,-1 0 0 0 0,0 0 0 0 0,0-1 0 0 0,0 1 0 0 0,-1-2 0 0 0,1-10 0 0 0,0 4 14 0 0,0 10 72 0 0,0 3 59 0 0,0 0 0 0 0,0 12 51 0 0,0 0-53 0 0,0 43 274 0 0,0-53-408 0 0,0-1 1 0 0,0 1-1 0 0,0 0 0 0 0,0-1 1 0 0,1 1-1 0 0,-1-1 0 0 0,1 1 0 0 0,-1-1 1 0 0,1 1-1 0 0,0-1 0 0 0,0 0 1 0 0,-1 1-1 0 0,1-1-9 0 0,6 12 53 0 0,-6-8-37 0 0,-1-1 0 0 0,1 0 0 0 0,-1 0 0 0 0,0 1-1 0 0,0 2-15 0 0,0-2 17 0 0,0-1-1 0 0,0 0 0 0 0,1 0 1 0 0,-1 1-1 0 0,2 2-16 0 0,4 8 58 0 0,-5-11-45 0 0,0-1 0 0 0,0 0 0 0 0,0 1 0 0 0,0-1 0 0 0,0 1 0 0 0,-1-1 0 0 0,1 1 0 0 0,-1-1 0 0 0,0 1-13 0 0,1 5 25 0 0,-1-1 0 0 0,2 0 0 0 0,-1 1 0 0 0,1-1 1 0 0,0 0-1 0 0,1 0 0 0 0,2 5-25 0 0,6 21 121 0 0,-10-27-73 0 0,1-1 0 0 0,-1 2 0 0 0,-1-1 0 0 0,1 5-48 0 0,-1-4 45 0 0,0 0 0 0 0,1 0 1 0 0,0 0-1 0 0,1 4-45 0 0,9 23 155 0 0,-7-26-96 0 0,-1 0 1 0 0,0 0 0 0 0,0 6-60 0 0,0 19 172 0 0,-2-27-129 0 0,-1-1 1 0 0,1 1 0 0 0,0 0 0 0 0,1-1 0 0 0,0 1-1 0 0,0 0-43 0 0,2 9 87 0 0,2 16 74 0 0,-2-16-83 0 0,-2-10-40 0 0,0 1 0 0 0,0 0 0 0 0,-1-1 0 0 0,0 1 0 0 0,-1 0-1 0 0,1 0-37 0 0,-1-4 24 0 0,0 0 0 0 0,0 1 0 0 0,1-1 0 0 0,-1 1 0 0 0,1-1 0 0 0,0 0 0 0 0,1 3-24 0 0,6 12 162 0 0,-4-4-3 0 0,-5 8-19 0 0,1-13-73 0 0,0 8 88 0 0,0-3-37 0 0,0 34 165 0 0,0-17-133 0 0,0-29-188 0 0,0-1-51 0 0,0-1-33 0 0,0 0-121 0 0,0 0-220 0 0,0 0 259 0 0,0 0-29 0 0,0 0-68 0 0,0 0 102 0 0,0 0-37 0 0,0 0-41 0 0,0 0-38 0 0,-1 0-417 0 0,1 0 108 0 0,0 0-53 0 0,-2 0-790 0 0,-2 0-616 0 0,-5 0-1175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59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95 7280 0 0,'0'0'209'0'0,"0"0"60"0"0,3 0 105 0 0,8 0 39 0 0,-11 0-406 0 0,0 0 1 0 0,0 0-1 0 0,0 0 1 0 0,0 0-1 0 0,0 0 1 0 0,0 0-1 0 0,0 0 0 0 0,0 0 1 0 0,0 0-1 0 0,0 0 1 0 0,1 0-1 0 0,-1 0 0 0 0,0 0 1 0 0,0 0-1 0 0,0 0 1 0 0,0 0-1 0 0,0 0 1 0 0,0 0-1 0 0,0 0 0 0 0,0 0 1 0 0,0 0-1 0 0,0 0 1 0 0,1 0-1 0 0,-1 0 0 0 0,0 0 1 0 0,0 0-1 0 0,0 0 1 0 0,0-1-1 0 0,0 1 1 0 0,0 0-1 0 0,0 0 0 0 0,0 0 1 0 0,0 0-1 0 0,0 0 1 0 0,0 0-1 0 0,0 0 0 0 0,0 0 1 0 0,0 0-1 0 0,0 0 1 0 0,0 0-1 0 0,0 0 0 0 0,0-1 1 0 0,0 1-1 0 0,0 0 1 0 0,0 0-1 0 0,0 0 1 0 0,0 0-1 0 0,0 0 0 0 0,0 0 1 0 0,0 0-1 0 0,0 0 1 0 0,0 0-1 0 0,0 0 0 0 0,0-1 1 0 0,0 1-1 0 0,0 0 1 0 0,0 0-8 0 0,0 0 17 0 0,0-1 1 0 0,0 1 0 0 0,0-1 0 0 0,0 1-1 0 0,0-1 1 0 0,0 1 0 0 0,0-1-1 0 0,0 1 1 0 0,0-1 0 0 0,1 1-1 0 0,-1-1 1 0 0,0 1 0 0 0,0-1 0 0 0,0 1-1 0 0,1 0 1 0 0,-1-1 0 0 0,0 1-1 0 0,0-1 1 0 0,1 1 0 0 0,-1 0 0 0 0,1-1-18 0 0,8-1 322 0 0,-7 2-280 0 0,0 0 1 0 0,0 0 0 0 0,-1 0 0 0 0,1-1-1 0 0,0 1 1 0 0,0 0 0 0 0,-1-1 0 0 0,1 1-1 0 0,1-2-42 0 0,1 0 69 0 0,-1-1 41 0 0,9-7 338 0 0,-8 6-279 0 0,0 0-41 0 0,-2 2-78 0 0,0 1-36 0 0,11-5 310 0 0,-2 0-64 0 0,-3 2-94 0 0,-1 2 14 0 0,-1 0-66 0 0,14 3 62 0 0,-12-1-84 0 0,1 1 64 0 0,-8-1-139 0 0,1-1 0 0 0,-1 1 0 0 0,1 0 0 0 0,-1-1 0 0 0,1 1 0 0 0,-1-1 0 0 0,0 1 0 0 0,1-1 0 0 0,-1 0 0 0 0,0 1 0 0 0,1-2-17 0 0,12-4 91 0 0,-9 5-74 0 0,-1 0 0 0 0,1 0 1 0 0,-1 1-1 0 0,1-1 0 0 0,-1 1 0 0 0,3 1-17 0 0,4-1 34 0 0,-9 0-30 0 0,-1 0 0 0 0,1 0 1 0 0,0-1-1 0 0,-1 1 0 0 0,1 0 0 0 0,-1-1 1 0 0,1 1-1 0 0,0-1 0 0 0,-1 0 0 0 0,1 1 1 0 0,-1-1-1 0 0,0 0 0 0 0,2 0-4 0 0,-2-1 5 0 0,1 1 0 0 0,0 0 0 0 0,-1 1 0 0 0,1-1 0 0 0,0 0-1 0 0,0 0 1 0 0,0 1 0 0 0,0-1 0 0 0,0 1 0 0 0,-1 0 0 0 0,1-1 0 0 0,0 1 0 0 0,2 0-5 0 0,29 0 79 0 0,-21 0-45 0 0,-1 2-16 0 0,0 4-34 0 0,3 0 41 0 0,0-4 76 0 0,-7-2-88 0 0,-1 0 51 0 0,-6 3 0 0 0,0 7-37 0 0,0-7 37 0 0,0-1 3 0 0,0 5-42 0 0,1-3 8 0 0,-1 0 0 0 0,0 1 0 0 0,0-1-1 0 0,-1 0 1 0 0,1 0 0 0 0,-1 0 0 0 0,0 0 0 0 0,0 1-33 0 0,-4 4 48 0 0,4-8-35 0 0,0 0 0 0 0,0 1 0 0 0,1-1 0 0 0,-1 1 0 0 0,0-1 0 0 0,0 1 0 0 0,1 0 0 0 0,-1-1 0 0 0,1 1 1 0 0,0 0-1 0 0,-1 1-13 0 0,-2 2 80 0 0,-1-1-69 0 0,0 0-10 0 0,1-1 0 0 0,-1 1 0 0 0,1 0 0 0 0,-1 0 0 0 0,0 2-1 0 0,-1 4 0 0 0,4-7 0 0 0,0-1 0 0 0,0 0 0 0 0,0 1 0 0 0,0-1 0 0 0,-1 0 0 0 0,1 0 0 0 0,-1 0 0 0 0,1 0 0 0 0,-1 0 0 0 0,-4 3 0 0 0,0 1 0 0 0,1-1 0 0 0,0 1 0 0 0,0 1 0 0 0,1-1 0 0 0,0 1 0 0 0,0-1 0 0 0,-2 6 0 0 0,4-7 6 0 0,0 0 1 0 0,0 0-1 0 0,-1 0 1 0 0,1-1-1 0 0,-1 1 1 0 0,0-1 0 0 0,-1 0-1 0 0,1 0 1 0 0,-1 0-1 0 0,0 0 1 0 0,-3 2-7 0 0,-4 5 2 0 0,10-10 2 0 0,-1 0-1 0 0,1 0 1 0 0,0 0-1 0 0,0 1 1 0 0,0-1-1 0 0,0 0 0 0 0,0 1 1 0 0,0-1-1 0 0,0 1 1 0 0,0-1-1 0 0,0 1 1 0 0,1 0-1 0 0,-1-1 1 0 0,1 1-1 0 0,-1 0 1 0 0,1-1-1 0 0,0 1 1 0 0,0 0-1 0 0,-1-1 1 0 0,1 1-4 0 0,-3 13 58 0 0,-7-1-20 0 0,10-13-35 0 0,-1-1 0 0 0,1 1 0 0 0,0 0 0 0 0,-1-1 0 0 0,1 1 0 0 0,0-1 0 0 0,-1 1 0 0 0,1 0 0 0 0,0-1 0 0 0,0 1 0 0 0,-1 0 1 0 0,1-1-1 0 0,0 1 0 0 0,0 0 0 0 0,0-1 0 0 0,0 1 0 0 0,0 0 0 0 0,0-1 0 0 0,0 1 0 0 0,0 0 0 0 0,1-1 0 0 0,-1 1 0 0 0,0 0 1 0 0,0-1-4 0 0,1 3 6 0 0,-1 44 58 0 0,-1-46-64 0 0,1 0 0 0 0,0 0 0 0 0,0 0 0 0 0,0-1 0 0 0,0 1 0 0 0,1 0 0 0 0,-1 0 0 0 0,0 0 0 0 0,0 0 0 0 0,0-1 0 0 0,1 1 0 0 0,-1 0 0 0 0,0 0 0 0 0,1 0 0 0 0,0 0 0 0 0,0-1 0 0 0,-1 0 0 0 0,1 1 0 0 0,0-1 0 0 0,0 0 0 0 0,0 1 0 0 0,0-1 0 0 0,-1 0 0 0 0,1 0 0 0 0,0 0 0 0 0,0 0 0 0 0,0 0 0 0 0,0 0 0 0 0,0 0 0 0 0,1 0 0 0 0,0 0 0 0 0,0 0 0 0 0,-1 1 0 0 0,1-1 0 0 0,0 0 0 0 0,0 1 0 0 0,-1 0 0 0 0,1-1 0 0 0,0 1 0 0 0,-1 0 0 0 0,1 0 0 0 0,-1 0 0 0 0,1 0 0 0 0,-1 0 0 0 0,1 0 0 0 0,0 0 0 0 0,-1-1 0 0 0,1 1 0 0 0,-1 0 0 0 0,1 0 0 0 0,0-1 0 0 0,0 0 0 0 0,-1 1 0 0 0,1-1 0 0 0,0 0 0 0 0,0 1 0 0 0,0-1 0 0 0,58 0 0 0 0,-58 0 1 0 0,0 0 1 0 0,-1 0 0 0 0,1 0 0 0 0,0 0 0 0 0,-1 0 0 0 0,1 1 0 0 0,0-1 0 0 0,-1 1-1 0 0,1-1 1 0 0,-1 1 0 0 0,1 0 0 0 0,-1 0 0 0 0,1 0 0 0 0,-1 0-2 0 0,12 5 27 0 0,4-5-17 0 0,-15-1-10 0 0,0 0 0 0 0,1 0 0 0 0,-1 0 0 0 0,1 0 0 0 0,-1 0 0 0 0,0 1 0 0 0,1-1 0 0 0,-1 1 1 0 0,0-1-1 0 0,3 2 0 0 0,13 9 0 0 0,-5-8 0 0 0,-11-3 1 0 0,1 1-1 0 0,-1-1 1 0 0,0 1 0 0 0,1-1 0 0 0,-1 1-1 0 0,0 0 1 0 0,0 0 0 0 0,0 0 0 0 0,0 0-1 0 0,0 1 1 0 0,0-1 0 0 0,0 1-1 0 0,0-1 1 0 0,0 1-1 0 0,1 1 7 0 0,1-1 0 0 0,-1 1-1 0 0,1-1 1 0 0,0 0-1 0 0,0 0 1 0 0,0 0 0 0 0,0 0-1 0 0,0-1-6 0 0,-1 0 0 0 0,0 0 0 0 0,0 1 0 0 0,0-1 0 0 0,0 1 1 0 0,-1-1-1 0 0,1 1 0 0 0,1 1 0 0 0,-4-3 0 0 0,1 1 0 0 0,0 0 1 0 0,-1 0-1 0 0,1 0 0 0 0,-1 0 1 0 0,1 0-1 0 0,-1 0 0 0 0,1 0 1 0 0,-1 0-1 0 0,0 0 0 0 0,1 0 1 0 0,-1 0-1 0 0,1 5 6 0 0,0-3 0 0 0,1 0-1 0 0,-1-1 0 0 0,0 1 1 0 0,1 0-1 0 0,-1-1 0 0 0,1 1 1 0 0,0-1-1 0 0,0 1-5 0 0,13 7 11 0 0,-13-9-11 0 0,-1 1 1 0 0,0-1-1 0 0,0 0 1 0 0,0 1 0 0 0,0-1-1 0 0,0 1 1 0 0,0-1 0 0 0,0 1-1 0 0,0-1 1 0 0,-1 1-1 0 0,8 14 54 0 0,-1 2-35 0 0,-5-12 0 0 0,-1-1 1 0 0,0 1-1 0 0,0 0 0 0 0,0 0 1 0 0,-1 5-20 0 0,0 9 125 0 0,0 4-4 0 0,0-22-108 0 0,0 0-1 0 0,0-1 1 0 0,0 1-1 0 0,0 0 0 0 0,-1-1 1 0 0,1 1-1 0 0,-1 0 1 0 0,1-1-1 0 0,-1 1 1 0 0,1-1-1 0 0,-1 1 0 0 0,0-1 1 0 0,0 1-1 0 0,0-1 1 0 0,0 2-13 0 0,-4 4 64 0 0,0 4 47 0 0,4-9-84 0 0,0 0 1 0 0,0 1-1 0 0,0-1 1 0 0,-1 0-1 0 0,1 0 1 0 0,0 0 0 0 0,-1 0-1 0 0,0 0 1 0 0,0 0-28 0 0,-5 5 92 0 0,3-4-45 0 0,1 0 0 0 0,0 1 0 0 0,0-1 0 0 0,0 1 0 0 0,0-1 0 0 0,0 1-47 0 0,1 0 29 0 0,0-1 0 0 0,0 1 0 0 0,-1-1 0 0 0,0 0 0 0 0,0 0 0 0 0,1-1 0 0 0,-2 1 0 0 0,1-1 0 0 0,0 1 0 0 0,0-1 0 0 0,-1 0 0 0 0,0 0 0 0 0,-3 1-29 0 0,1 0 41 0 0,1 0 0 0 0,0 0 1 0 0,-1 1-1 0 0,1 0 0 0 0,-4 4-41 0 0,7-7 3 0 0,0 1 1 0 0,1-1-1 0 0,-1 1 0 0 0,0-1 1 0 0,0 0-1 0 0,0 0 0 0 0,-1 0 1 0 0,1 0-1 0 0,0 0 0 0 0,0 0 1 0 0,0-1-1 0 0,-1 1 0 0 0,1-1 1 0 0,-1 1-4 0 0,-10 2 23 0 0,-2 3-7 0 0,11-5-10 0 0,1 0 0 0 0,0 0 0 0 0,0 0 1 0 0,-1 0-1 0 0,1 0 0 0 0,-1-1 1 0 0,1 1-1 0 0,-2-1-6 0 0,2 0 1 0 0,-1 0 1 0 0,1 1-1 0 0,0-1 0 0 0,0 1 1 0 0,-1-1-1 0 0,1 1 0 0 0,0 0 1 0 0,0 0-1 0 0,-3 2-1 0 0,-9 2 10 0 0,12-4-5 0 0,0 0 0 0 0,0 0-1 0 0,-1-1 1 0 0,1 1 0 0 0,0-1-1 0 0,0 0 1 0 0,0 0-1 0 0,-1 0 1 0 0,1 0 0 0 0,0-1-1 0 0,0 1 1 0 0,0-1-1 0 0,-3-1-4 0 0,-13-8 0 0 0,6 7-5 0 0,0 1-36 0 0,5-2-39 0 0,-2 0-40 0 0,2-1-40 0 0,2 2-36 0 0,3-3-6 0 0,-7-13-190 0 0,8 15 250 0 0,1 2 90 0 0,0 0-39 0 0,0-2-189 0 0,1 0-81 0 0,0-6-563 0 0,0 8 683 0 0,1-1 49 0 0,0 1 48 0 0,-1 0 115 0 0,1 1 34 0 0,12-15-837 0 0</inkml:trace>
  <inkml:trace contextRef="#ctx0" brushRef="#br0" timeOffset="286.08">821 505 9152 0 0,'0'0'208'0'0,"0"0"33"0"0,0 0 14 0 0,2 0-42 0 0,7-2-172 0 0,2-3-42 0 0,3-2 13 0 0,-3 5 64 0 0,12 0 561 0 0,-10-1-258 0 0,-3 0-113 0 0,-1 0-64 0 0,-3 1-106 0 0,3 0 180 0 0,-1 0-72 0 0,1 2-32 0 0,2 1 0 0 0,-1-1-20 0 0,5 1 115 0 0,-4-1-98 0 0,10-3 114 0 0,-5-3-53 0 0,-1 1-77 0 0,2 3-98 0 0,61 2 87 0 0,-28 0-114 0 0,-48 0-32 0 0,0 0 1 0 0,-1-1 0 0 0,1 1 0 0 0,-1 0 0 0 0,1 0 0 0 0,-1-1-1 0 0,1 1 1 0 0,-1-1 0 0 0,1 0 0 0 0,0 0 3 0 0,9-8-110 0 0,-7 7-66 0 0,5 1-105 0 0,-6 1 107 0 0,-1 1 23 0 0,-1-1-53 0 0,2 0-247 0 0,0 0-113 0 0,-1-1 78 0 0,1 1-42 0 0,2-2-622 0 0,1-2-488 0 0,3-5-929 0 0,-9 9 2567 0 0</inkml:trace>
  <inkml:trace contextRef="#ctx0" brushRef="#br0" timeOffset="627.59">1057 253 9096 0 0,'0'0'200'0'0,"0"0"33"0"0,0 2 16 0 0,-1 6-108 0 0,-4-5-53 0 0,-2 2-55 0 0,2 8-33 0 0,-5 8 60 0 0,6-8 93 0 0,4 3 257 0 0,1-3-193 0 0,-1-11-187 0 0,0-1 0 0 0,0 1 0 0 0,1 0 0 0 0,-1-1 0 0 0,0 1 1 0 0,1-1-1 0 0,-1 1 0 0 0,1-1 0 0 0,-1 1 0 0 0,1-1 0 0 0,0 0 0 0 0,0 1 1 0 0,0-1-31 0 0,5 12 210 0 0,-3 10 69 0 0,-3-12-109 0 0,0 0 51 0 0,1 0 12 0 0,6 2 13 0 0,-1-1-23 0 0,-5-1-29 0 0,-1-4-70 0 0,0-4-83 0 0,0-1-1 0 0,0 0 1 0 0,0 0 0 0 0,0 0-1 0 0,0 0 1 0 0,1 1-1 0 0,-1-1 1 0 0,0 0 0 0 0,1 0-1 0 0,0 1-40 0 0,4 5 104 0 0,-4-7-84 0 0,0 1 0 0 0,0-1 1 0 0,0 1-1 0 0,-1-1 0 0 0,1 1 1 0 0,0-1-1 0 0,-1 1 0 0 0,1-1 1 0 0,-1 1-1 0 0,1 0 0 0 0,-1-1 1 0 0,0 1-1 0 0,0 0 0 0 0,0 0-20 0 0,0 26 309 0 0,0-12-180 0 0,0-13-61 0 0,3-1-4 0 0,7 12-11 0 0,-8-9-76 0 0,-1-1-85 0 0,-1-2-84 0 0,0-1 51 0 0,0 0-35 0 0,0-1-38 0 0,0 1-36 0 0,0 0-346 0 0,0-1 79 0 0,0 0-50 0 0,0 0-670 0 0,0 0-532 0 0,0 0-1006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58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1 190 6160 0 0,'0'0'133'0'0,"0"0"23"0"0,0 0 13 0 0,0 0-49 0 0,0-2-6 0 0,0 1-104 0 0,0-1 37 0 0,0-2 146 0 0,0 1 19 0 0,0-1 46 0 0,0-3 251 0 0,0-10 778 0 0,0 11-942 0 0,0 1-55 0 0,1 2-95 0 0,-1-1-74 0 0,1 1-86 0 0,0 1-101 0 0,9-11 474 0 0,-7 10-151 0 0,-2 1-88 0 0,0-1-55 0 0,-2 0-55 0 0,1 0-20 0 0,1 1 51 0 0,10-3 262 0 0,-6-2-107 0 0,0-7 27 0 0,1 0-7 0 0,-1 7-31 0 0,6 1 77 0 0,-10 5-290 0 0,0 1 0 0 0,0-1-1 0 0,0 1 1 0 0,0-1 0 0 0,0 1 0 0 0,0-1-1 0 0,0 1 1 0 0,0-1 0 0 0,0 0-1 0 0,0 0 1 0 0,0 1 0 0 0,-1-1-1 0 0,1 0 1 0 0,0 0 0 0 0,-1 0-1 0 0,1 0-20 0 0,8-12 274 0 0,-8 13-250 0 0,0-1 1 0 0,0 0-1 0 0,0 1 0 0 0,0 0 0 0 0,0-1 0 0 0,0 1 0 0 0,1 0 0 0 0,-1 0 0 0 0,0-1 0 0 0,0 1 0 0 0,0 0 0 0 0,1 0 1 0 0,-1 0-1 0 0,0 1 0 0 0,1-1-24 0 0,4 0 74 0 0,9-3 123 0 0,-1-7-29 0 0,-10 7-57 0 0,-1 2-50 0 0,6 2-18 0 0,-6-1-7 0 0,4 0 12 0 0,5 0 6 0 0,0 3-36 0 0,-4 2-18 0 0,-6-4 0 0 0,-1 0 0 0 0,0-1 0 0 0,1 1 0 0 0,-1 0 0 0 0,1 0 0 0 0,-1-1 0 0 0,1 1 0 0 0,0-1 0 0 0,-1 1 0 0 0,1-1 0 0 0,0 0 0 0 0,-1 1 0 0 0,1-1 0 0 0,0 0 0 0 0,14 3 0 0 0,-1 10 0 0 0,-10-8 15 0 0,-1 1 0 0 0,0-1 0 0 0,0 1 0 0 0,-1 0 0 0 0,0 0 0 0 0,1 1-15 0 0,-2-1 14 0 0,0-2-1 0 0,-1 0 1 0 0,-1 1 0 0 0,1-1-1 0 0,0 0 1 0 0,-1 1 0 0 0,0-1 0 0 0,0 0-1 0 0,0 1 1 0 0,-1 3-14 0 0,0 8 21 0 0,1 29-9 0 0,-2-27 31 0 0,-5 1-27 0 0,3-9-15 0 0,-17 69 81 0 0,19-75-73 0 0,0 0 0 0 0,0 0 1 0 0,0 0-1 0 0,0 0 0 0 0,-2 2-9 0 0,2-4 2 0 0,0 1 1 0 0,0 0 0 0 0,1 0-1 0 0,-1 0 1 0 0,1 0 0 0 0,0 0-1 0 0,-1 1-2 0 0,0 8 15 0 0,-3 5 37 0 0,-6 4 40 0 0,-21 37 131 0 0,22-40-137 0 0,2-1-80 0 0,-1 2-68 0 0,7-15 37 0 0,0 0 0 0 0,-1 0 0 0 0,0 0 1 0 0,0 0-1 0 0,0-1 0 0 0,-1 1 25 0 0,-3 3-45 0 0,-6 6 1 0 0,4 1 36 0 0,4 10 8 0 0,-8-13 0 0 0,9-7-19 0 0,-2 5 46 0 0,-13 20 166 0 0,16-14-85 0 0,4-14-102 0 0,-1 0 1 0 0,0 0-1 0 0,0 0 0 0 0,0 0 1 0 0,0-1-1 0 0,-1 1 1 0 0,1 0-1 0 0,0 0 0 0 0,0 0 1 0 0,0 0-1 0 0,-1-1 1 0 0,1 1-1 0 0,0 0 0 0 0,-1 0 1 0 0,1 0-7 0 0,-1-1 2 0 0,0 0 0 0 0,1 1 1 0 0,-1-1-1 0 0,1 0 0 0 0,-1 0 0 0 0,0 1 0 0 0,1-1 1 0 0,-1 0-1 0 0,0 0 0 0 0,1 0 0 0 0,-1 0 1 0 0,0 0-1 0 0,1 0 0 0 0,-1 0 0 0 0,0 0-2 0 0,-2 0 70 0 0,6 3-13 0 0,8 7-32 0 0,-6-7 47 0 0,8 0 7 0 0,-5 2-47 0 0,-7-4-29 0 0,1-1-1 0 0,-1 1 1 0 0,1 0-1 0 0,-1 0 0 0 0,1 0 1 0 0,-1-1-1 0 0,1 1 1 0 0,-1-1-1 0 0,1 1 1 0 0,0-1-1 0 0,-1 0 1 0 0,1 1-1 0 0,0-1 1 0 0,0 0-3 0 0,69 0 50 0 0,92 0-26 0 0,-160 0-18 0 0,0 0 0 0 0,0-1 0 0 0,1 1-1 0 0,-1-1 1 0 0,0 1 0 0 0,0-1 0 0 0,0 0 0 0 0,0 0-1 0 0,3-2-5 0 0,10-2 2 0 0,-5 3-10 0 0,0 1 1 0 0,0 0 0 0 0,0 1 0 0 0,6 1 7 0 0,-2-1-31 0 0,0-2-16 0 0,-6-3-103 0 0,4-1-112 0 0,-10 5 167 0 0,1 0 1 0 0,0 1-1 0 0,0-1 0 0 0,0 1 1 0 0,3 0 94 0 0,-7 0 0 0 0,18 0-480 0 0</inkml:trace>
  <inkml:trace contextRef="#ctx0" brushRef="#br0" timeOffset="234.92">758 443 9152 0 0,'0'0'208'0'0,"0"0"33"0"0,3 0 14 0 0,14 0-272 0 0,-1 0 102 0 0,-2 0 85 0 0,0 0 69 0 0,2 0 153 0 0,25 0 894 0 0,-23 0-790 0 0,0 0-153 0 0,-9 0-222 0 0,1 0-39 0 0,-6 0-37 0 0,0-1 1 0 0,0 1-1 0 0,0-1 1 0 0,0 0-1 0 0,0 0 1 0 0,0 0-1 0 0,0-1 1 0 0,-1 1-1 0 0,1-1 1 0 0,2-1-46 0 0,8-2 75 0 0,4 7-47 0 0,-1 0-19 0 0,-3-7 32 0 0,-6 1-32 0 0,-6 3-8 0 0,-1 0 0 0 0,0 0 0 0 0,1 0 0 0 0,-1 0 0 0 0,1 0-1 0 0,-1 1 1 0 0,1-1 0 0 0,0 1 0 0 0,-1-1 0 0 0,1 1 0 0 0,-1 0 0 0 0,1-1-1 0 0,0 1 1 0 0,0 0-1 0 0,2 0 8 0 0,-1 0 0 0 0,1 0 0 0 0,0 0 0 0 0,0-1 0 0 0,-1 0 0 0 0,1 1 0 0 0,0-2-8 0 0,10-7-45 0 0,-11 7-133 0 0,0 0 59 0 0,0 2 35 0 0,1 0 24 0 0,0 0 5 0 0,-2-1-18 0 0,3-3-84 0 0,-1 1-19 0 0,-2 1-51 0 0,0 0-99 0 0,-1 1-115 0 0,0 0-104 0 0,0 1 80 0 0,-1 0-38 0 0,2 0-587 0 0,2 0-456 0 0,5 0-870 0 0</inkml:trace>
  <inkml:trace contextRef="#ctx0" brushRef="#br0" timeOffset="548.47">1074 238 7344 0 0,'0'0'216'0'0,"-1"0"-62"0"0,-1 0-22 0 0,-3 1-54 0 0,1 1 102 0 0,2 2 81 0 0,0 1 55 0 0,1 12 663 0 0,2-9-611 0 0,-1-3-156 0 0,0 0-63 0 0,2 6 161 0 0,4 2 41 0 0,0-1-15 0 0,-4-1-50 0 0,-2 0-89 0 0,0-1-66 0 0,0 14 107 0 0,1-10-60 0 0,6-2 18 0 0,-1 1 27 0 0,-5 1-1 0 0,-1-2-80 0 0,0 3 76 0 0,0 2 64 0 0,0-1 51 0 0,2-5-180 0 0,4 2-5 0 0,1-1-21 0 0,-6-1-11 0 0,-1-9-99 0 0,0 0 0 0 0,1-1 1 0 0,-1 1-1 0 0,0-1 1 0 0,0 1-1 0 0,1-1 1 0 0,-1 0-1 0 0,1 1 1 0 0,-1-1-1 0 0,1 1-17 0 0,4 6 64 0 0,-1-1-65 0 0,-1 9 54 0 0,-3-13-124 0 0,0-1 60 0 0,0 7 159 0 0,0-6-121 0 0,0-1-57 0 0,0 1-46 0 0,0-1-72 0 0,0 0-81 0 0,0 1-97 0 0,0-1-110 0 0,0-2 109 0 0,0 0-52 0 0,0 0-47 0 0,0 0-40 0 0,0 0-139 0 0,0 0-40 0 0,0 0-167 0 0,0 0-450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04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12840 0 0,'0'3'289'0'0,"0"7"40"0"0,0-7 23 0 0,0-3-144 0 0,0 0-100 0 0,0 0 58 0 0,0 0-66 0 0,0 0 100 0 0,0 0 178 0 0,0 0 20 0 0,0 0-29 0 0,0 0-129 0 0,0 0-59 0 0,0 0-11 0 0,0 0-19 0 0,3 0-75 0 0,-2 0-75 0 0,-1 0 0 0 0,1 0 0 0 0,0 0 0 0 0,-1 0 0 0 0,1 0-1 0 0,0 0 1 0 0,-1 0 0 0 0,1 0 0 0 0,0 1 0 0 0,-1-1-1 0 0,1 0 1 0 0,0 0 0 0 0,-1 1 0 0 0,1-1 0 0 0,-1 0-2 0 0,6 11 1 0 0,-6-11-76 0 0,1 1 33 0 0,0-1 36 0 0,3 0 238 0 0,-3 0-208 0 0,0 0-62 0 0,0 0-89 0 0,0 0-111 0 0,0 0 6 0 0,0 1-68 0 0,-1-1-74 0 0,1 1-83 0 0,-1-1-464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04.5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11600 0 0,'0'7'26'0'0,"0"0"45"0"0,0 3 125 0 0,-1 3 186 0 0,-4-4-32 0 0,-2-7-211 0 0,6-2-137 0 0,1 0 0 0 0,0-1 1 0 0,0 1-1 0 0,0 0 0 0 0,0 0 1 0 0,0 0-1 0 0,0 0 1 0 0,0 0-1 0 0,0 0 0 0 0,0 0 1 0 0,0 0-1 0 0,-1 0 0 0 0,1 0 1 0 0,0 0-1 0 0,0 0 0 0 0,0 0 1 0 0,0 0-1 0 0,0 0 1 0 0,0 0-1 0 0,0 1 0 0 0,0-1 1 0 0,0 0-1 0 0,0 0 0 0 0,0 0 1 0 0,-1 0-1 0 0,1 0 0 0 0,0 0 1 0 0,0 0-1 0 0,0 0 0 0 0,0 0 1 0 0,0 0-1 0 0,0 0 1 0 0,0 0-1 0 0,0 0 0 0 0,0 0 1 0 0,0 0-1 0 0,0 1 0 0 0,0-1 1 0 0,0 0-1 0 0,0 0 0 0 0,0 0 1 0 0,0 0-1 0 0,0 0 1 0 0,0 0-1 0 0,0 0 0 0 0,0 0 1 0 0,0 0-1 0 0,0 0 0 0 0,0 1 1 0 0,0-1-1 0 0,0 0 0 0 0,0 0 1 0 0,0 0-1 0 0,0 0 1 0 0,0 0-1 0 0,0 0 0 0 0,0 0-2 0 0,0 11 203 0 0,0-9 49 0 0,0-2 11 0 0,0 0 9 0 0,0 0 33 0 0,0 0 14 0 0,0 0 1 0 0,0 0-27 0 0,0 0-112 0 0,0 0-49 0 0,0 0-10 0 0,0 0-61 0 0,0 0-49 0 0,0 0-40 0 0,0 0-68 0 0,0-2-117 0 0,0-2 102 0 0,0 1-51 0 0,0 1-72 0 0,0 1 73 0 0,0 0-34 0 0,0 1-38 0 0,0-1-35 0 0,0 0-361 0 0,0 1 88 0 0,0 0-49 0 0,0 0-693 0 0,0 0-544 0 0,0 0-1035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04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12296 0 0,'13'13'273'0'0,"-10"-10"40"0"0,-3-3 23 0 0,0 0-137 0 0,0 0-95 0 0,0 0 89 0 0,0 0-42 0 0,0 0 158 0 0,2 0 289 0 0,9 0 30 0 0,-9 0-11 0 0,-2 0-60 0 0,0 0-21 0 0,0 0-7 0 0,3 0-22 0 0,8 0-90 0 0,-9 0-38 0 0,-2 1-205 0 0,0 1-39 0 0,0 0 42 0 0,0 0-98 0 0,0 2-14 0 0,0-2 18 0 0,0 0 161 0 0,0-2-41 0 0,0 0-10 0 0,0 0-19 0 0,0 0-73 0 0,0 0-71 0 0,0 0-83 0 0,0 0-30 0 0,0 0-36 0 0,0 0-191 0 0,0 0-436 0 0,0 0-56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09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9560 0 0,'0'6'95'0'0,"4"6"43"0"0,-1-7-48 0 0,2 0 50 0 0,1 1 87 0 0,-6-6-195 0 0,7 7 119 0 0,-1-3-78 0 0,3-1-16 0 0,14-2-82 0 0,-15-1 52 0 0,-1-1 53 0 0,2 1 116 0 0,-5 0-47 0 0,0 0 41 0 0,4 0 139 0 0,-1 0-82 0 0,2 0 41 0 0,5 0 57 0 0,-7 0-158 0 0,1 0 76 0 0,2 0 108 0 0,-2-1-159 0 0,-1 0-60 0 0,0-1-28 0 0,1-2-15 0 0,1 0-18 0 0,-1 2-1 0 0,0 0 25 0 0,2 2 54 0 0,9 0 48 0 0,3 0-77 0 0,5 0-43 0 0,13 0-14 0 0,-38 0-82 0 0,0 0 0 0 0,0 0 0 0 0,-1 1 1 0 0,1-1-1 0 0,0 0 0 0 0,0 1 0 0 0,-1 0 0 0 0,1-1 0 0 0,0 1 0 0 0,-1 0 1 0 0,1 0-1 0 0,-1 0 0 0 0,1 0-1 0 0,-1 0 1 0 0,1 0-1 0 0,-1 0 1 0 0,1-1 0 0 0,0 1 0 0 0,-1 0 0 0 0,1-1-1 0 0,0 1 1 0 0,-1-1 0 0 0,1 1 0 0 0,0-1 0 0 0,0 0-1 0 0,0 1 1 0 0,0-1-1 0 0,7 1 18 0 0,-1 2-52 0 0,-1 1-44 0 0,-3 1-33 0 0,-1-3-192 0 0,-1-1-174 0 0,-1-1 62 0 0,0 0 55 0 0,0 0 46 0 0,0 0-14 0 0,0 0 40 0 0,2 0-485 0 0,-1-1 227 0 0,-2 1 218 0 0,1 0-53 0 0,1 0-1317 0 0,-1 0-960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09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11432 0 0,'0'16'256'0'0,"0"-3"34"0"0,0-10 22 0 0,0-3-30 0 0,0 0-213 0 0,0 2-41 0 0,0 5-1 0 0,0-3 37 0 0,0-2 66 0 0,0-2 152 0 0,0 0 262 0 0,0 0 28 0 0,0 0-28 0 0,0 0-134 0 0,0 0-52 0 0,3 0-8 0 0,1 1-216 0 0,8 4 388 0 0,-7-2-334 0 0,-1-1-93 0 0,0 1-89 0 0,-2-3 75 0 0,1 1 0 0 0,0 0-1 0 0,0-1 1 0 0,0 1-1 0 0,0-1 1 0 0,0 0-1 0 0,0 0 1 0 0,2 0-81 0 0,1 0 96 0 0,-2-1-44 0 0,0 1-66 0 0,4 0 201 0 0,0 0-44 0 0,1 1-38 0 0,-1-1-34 0 0,3 1-17 0 0,-1-1-39 0 0,22-2-63 0 0,-21 0 78 0 0,2-5-30 0 0,-12 6 0 0 0,1 0 0 0 0,-1 1 0 0 0,1-1 0 0 0,-1 0 0 0 0,1 1 0 0 0,-1-1 0 0 0,1 1 0 0 0,-1-1 0 0 0,1 1 0 0 0,-1 0 0 0 0,1 0 0 0 0,-1-1 0 0 0,1 1 0 0 0,9 0-96 0 0,0 0 71 0 0,1 0 54 0 0,15 0 101 0 0,-18 0-119 0 0,-1 0-34 0 0,-1 0-36 0 0,0 0-45 0 0,0 0-51 0 0,-2 0 7 0 0,0 0-33 0 0,0 0-37 0 0,0 0-40 0 0,0 0-42 0 0,0 0-45 0 0,0 0-50 0 0,0 0-50 0 0,-2 0-772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08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552 1 7976 0 0,'1'7'43'0'0,"-1"0"1"0"0,-1 0 0 0 0,0 0-1 0 0,0 4-43 0 0,0-10 9 0 0,1-1-1 0 0,0 1 0 0 0,0-1 0 0 0,-1 1 0 0 0,1-1 0 0 0,-1 1 0 0 0,1-1 0 0 0,0 1 0 0 0,-1-1 0 0 0,1 0 0 0 0,-1 1 0 0 0,1-1 1 0 0,-1 1-1 0 0,1-1 0 0 0,-1 0 0 0 0,1 0 0 0 0,-1 1 0 0 0,1-1 0 0 0,-1 0 0 0 0,0 0 0 0 0,1 0 0 0 0,-1 1 0 0 0,1-1 0 0 0,-1 0 1 0 0,0 0-1 0 0,1 0 0 0 0,-1 0 0 0 0,0 0 0 0 0,1 0 0 0 0,-1 0 0 0 0,0-1-8 0 0,-9 3 169 0 0,7 4-57 0 0,-1 1-24 0 0,3-7-87 0 0,1 0 1 0 0,-1 0-1 0 0,1 0 1 0 0,-1 0-1 0 0,1 0 0 0 0,-1 0 1 0 0,1 0-1 0 0,-1 0 1 0 0,1 0-1 0 0,-1 0 0 0 0,1 0 1 0 0,-1 0-1 0 0,1 0 1 0 0,-1 0-1 0 0,1-1 1 0 0,-1 1-1 0 0,1 0 0 0 0,-1 0 1 0 0,1 0-1 0 0,0-1 1 0 0,-1 1-2 0 0,-7-5 0 0 0,7 4 0 0 0,-1 0 0 0 0,1 0 0 0 0,-1 0 0 0 0,1 1 0 0 0,-1-1 0 0 0,1 0 0 0 0,-1 1 0 0 0,1-1 0 0 0,-1 1 0 0 0,0 0 0 0 0,1-1 0 0 0,-1 1 0 0 0,0 0 0 0 0,0 0 0 0 0,-11 0 43 0 0,0-1 72 0 0,-3-1 129 0 0,11 1-113 0 0,0 0 1 0 0,1-1-1 0 0,-1 1 0 0 0,0-1 0 0 0,-2-1-131 0 0,-4 0 566 0 0,-1 3-274 0 0,-3 0-55 0 0,-3 0-7 0 0,-8 0 57 0 0,23 0-218 0 0,-1 0-1 0 0,0 0 0 0 0,0-1 0 0 0,1 1 0 0 0,-1-1 1 0 0,0 0-1 0 0,-1 0-68 0 0,-11-7 405 0 0,13 7-350 0 0,-5-2 203 0 0,-1 2-36 0 0,-9 2 148 0 0,6-1-142 0 0,10 0-195 0 0,1 0 0 0 0,-1 1 0 0 0,1-1-1 0 0,-1 0 1 0 0,1 0 0 0 0,-1 1 0 0 0,1-1-1 0 0,-1 1 1 0 0,1-1 0 0 0,-2 2-33 0 0,-8 6 234 0 0,8-5-90 0 0,1-2-53 0 0,-1 0-36 0 0,-1-1-33 0 0,0 0-8 0 0,2 1 28 0 0,-1 0-16 0 0,0 1 0 0 0,1 0-1 0 0,-1 0 1 0 0,1 1 0 0 0,0-1 0 0 0,0 0 0 0 0,-1 1 0 0 0,1-1 0 0 0,1 1 0 0 0,-1 0 0 0 0,0-1 0 0 0,1 1 0 0 0,-1 1-26 0 0,-6 10 79 0 0,-2-2-42 0 0,-5 4 23 0 0,0 0 1 0 0,-1 4-61 0 0,12-15 8 0 0,-1 1 1 0 0,2 0-1 0 0,-1 0 1 0 0,1 1 0 0 0,0-1-1 0 0,0 1 1 0 0,1 0-1 0 0,-1 2-8 0 0,1 0 13 0 0,2-6-9 0 0,0-1-1 0 0,-1 0 1 0 0,1 0 0 0 0,-1 0 0 0 0,0 0-1 0 0,1 0 1 0 0,-1 0 0 0 0,-1 1-4 0 0,-19 18 11 0 0,20-18-11 0 0,0 0 1 0 0,0 1 0 0 0,0-1 0 0 0,0 1 0 0 0,0-1 0 0 0,1 1 0 0 0,0-1 0 0 0,-1 1 0 0 0,1 0 0 0 0,1-1 0 0 0,-1 2-1 0 0,0 1 10 0 0,0 0 1 0 0,0 0 0 0 0,0-1 0 0 0,-2 5-11 0 0,-2 6 10 0 0,2-12-10 0 0,1 1 0 0 0,-1 0 0 0 0,1 0 0 0 0,0 0 0 0 0,1 0 0 0 0,-1 0 0 0 0,1 0 0 0 0,0 0 0 0 0,0 0 0 0 0,0 0 1 0 0,2 4-1 0 0,3 6 0 0 0,-3-12 0 0 0,-1 0 0 0 0,0 0 0 0 0,0 0 0 0 0,0 0 0 0 0,0 1 0 0 0,-1-1 0 0 0,1 0 0 0 0,-1 0 0 0 0,0 4 0 0 0,-1 1-2 0 0,1-5 3 0 0,0 0 0 0 0,-1 0 1 0 0,1 0-1 0 0,0 0 0 0 0,1 0 0 0 0,-1 0 0 0 0,0 0 0 0 0,1 0 0 0 0,0 0 0 0 0,-1 0 0 0 0,2 0-1 0 0,10 18 31 0 0,2 3-8 0 0,-10-12-59 0 0,0-1 1 0 0,1 0 0 0 0,2 3 35 0 0,-6-12-2 0 0,14 17-50 0 0,-11-14 51 0 0,0-1-1 0 0,0 0 0 0 0,1-1 0 0 0,-1 1 1 0 0,5 2 1 0 0,-4-4 0 0 0,-5-2 0 0 0,1 1 0 0 0,0-1 0 0 0,-1 0 0 0 0,1 0 0 0 0,-1 1 0 0 0,1-1 0 0 0,0 1 0 0 0,-1-1 0 0 0,1 0 0 0 0,-1 1 0 0 0,1-1 0 0 0,-1 1 0 0 0,1-1 0 0 0,-1 1 0 0 0,0-1 0 0 0,1 1 0 0 0,-1 0 0 0 0,0-1 0 0 0,1 1 0 0 0,-1 0 0 0 0,0-1 0 0 0,1 1 0 0 0,1 4 0 0 0,-1-4 0 0 0,-1 0 0 0 0,1 0 0 0 0,0 0 0 0 0,-1 0 0 0 0,1 0 0 0 0,0 0 0 0 0,0 0 0 0 0,0-1 0 0 0,0 1 0 0 0,0 0 0 0 0,0-1 0 0 0,0 1 0 0 0,0 0 0 0 0,0-1 0 0 0,0 0 0 0 0,0 1 0 0 0,0-1 0 0 0,0 1 0 0 0,1-1 0 0 0,21 2 0 0 0,-23-2 0 0 0,2 0 0 0 0,-1 0 0 0 0,1 0 0 0 0,0 0 0 0 0,0 0 0 0 0,-1 0 0 0 0,1 1 0 0 0,0-1 0 0 0,-1 0 0 0 0,1 1 0 0 0,-1 0 0 0 0,3 1 0 0 0,-1-1 0 0 0,1 1 0 0 0,-1-1 0 0 0,1 1 0 0 0,0-1 0 0 0,0 0 0 0 0,-1 0 0 0 0,1 0 0 0 0,0-1 0 0 0,0 0 0 0 0,3 1 0 0 0,8-1 0 0 0,-9 0 0 0 0,1 1 0 0 0,-1-2 0 0 0,1 1 0 0 0,-1-1 0 0 0,0 0 0 0 0,1 0 0 0 0,46-25 84 0 0,-33 21-46 0 0,10-3-13 0 0,-28 7-21 0 0,0 0 0 0 0,0 0 1 0 0,-1 0-1 0 0,1 0 0 0 0,0 0 0 0 0,-1 0 0 0 0,1 0 1 0 0,-1-1-1 0 0,0 1 0 0 0,1-1 0 0 0,-1 1 1 0 0,0-1-1 0 0,0 1 0 0 0,0-1 0 0 0,1 0-4 0 0,-1-1 6 0 0,0 1 1 0 0,0-1-1 0 0,1 1 0 0 0,-1 0 0 0 0,1 0 1 0 0,0 0-1 0 0,-1 0 0 0 0,1 0 0 0 0,0 0 1 0 0,1 0-7 0 0,-1 0 10 0 0,0 0 0 0 0,0 0 0 0 0,0 0 0 0 0,0 0 0 0 0,-1 0 0 0 0,1 0 0 0 0,-1 0 0 0 0,1 0 0 0 0,-1-1 0 0 0,0 0-10 0 0,10-10 22 0 0,-9 11-14 0 0,0 1 0 0 0,0-1-1 0 0,-1 0 1 0 0,1 0-1 0 0,-1 0 1 0 0,0 0-1 0 0,1 0 1 0 0,-1 0 0 0 0,1-2-8 0 0,-1-1 12 0 0,0-1 0 0 0,-1 1 1 0 0,1-1-1 0 0,-1 1 0 0 0,-1-5-12 0 0,1 3 14 0 0,0 0 0 0 0,1 0 0 0 0,-1 0 0 0 0,2-4-14 0 0,6-18 53 0 0,-13 8-23 0 0,9-3 23 0 0,-2 17-42 0 0,-1 1-1 0 0,0-1 1 0 0,0 1 0 0 0,0-5-11 0 0,-1-102 173 0 0,0 109-166 0 0,1 0-1 0 0,-1 0 1 0 0,1 0 0 0 0,0 1-1 0 0,0-1 1 0 0,0 0 0 0 0,0 0-1 0 0,1 0 1 0 0,0 1 0 0 0,1-3-7 0 0,-2 4 0 0 0,0 0 0 0 0,-1 1 0 0 0,1-1 0 0 0,-1 0 0 0 0,1 1 0 0 0,-1-1 0 0 0,0 0 0 0 0,1 0 0 0 0,-1 0 0 0 0,0 1 0 0 0,0-1 0 0 0,0 0 0 0 0,-1 0 0 0 0,1 1 0 0 0,0-1 0 0 0,-1 0 0 0 0,1 0 0 0 0,-1 0 0 0 0,1 1 0 0 0,-1-1 0 0 0,1 0 0 0 0,0 0 0 0 0,0 1 0 0 0,0-1 0 0 0,0 0 0 0 0,0 0 0 0 0,0 0 0 0 0,0 1 0 0 0,1-1 0 0 0,-1 0 0 0 0,1 0 0 0 0,-1 1 0 0 0,1-1 0 0 0,0 0 0 0 0,-1 1 0 0 0,6-7 0 0 0,0-2 0 0 0,-4-20 0 0 0,-3 29-1 0 0,1 0 0 0 0,0 1 0 0 0,0-1 0 0 0,0 0 0 0 0,0 0 0 0 0,1 0 1 0 0,-1 0-1 0 0,0 1 0 0 0,0-1 0 0 0,0 0 0 0 0,1 0 0 0 0,-1 0 0 0 0,0 0 1 0 0,1 0 0 0 0,3 0-14 0 0,-4 1 14 0 0,0 0 0 0 0,0 0-1 0 0,0 0 1 0 0,0 0 0 0 0,0 0-1 0 0,0 0 1 0 0,1 0 0 0 0,-1 0-1 0 0,0 0 1 0 0,0 0 0 0 0,0 1-1 0 0,0-1 1 0 0,0-1 0 0 0,0 1-1 0 0,0 0 1 0 0,0 0 0 0 0,0 0-1 0 0,0 0 1 0 0,0 0 0 0 0,1 0-1 0 0,-1 0 1 0 0,0 0 0 0 0,0 0-1 0 0,0 0 1 0 0,0 0 0 0 0,0 0-1 0 0,0 0 1 0 0,0 0 0 0 0,0 0-1 0 0,0 0 1 0 0,0 0 0 0 0,0 0-1 0 0,0 0 1 0 0,0 0 0 0 0,0 0-1 0 0,0 0 1 0 0,1-1-1 0 0,-1 1 1 0 0,0 0 0 0 0,0 0-1 0 0,0 0 1 0 0,0 0 0 0 0,0 0-1 0 0,0 0 1 0 0,0 0 0 0 0,0 0-1 0 0,0 0 1 0 0,0 0 0 0 0,0 0-1 0 0,0-1 1 0 0,0 1 0 0 0,0 0 0 0 0,-7-15-29 0 0,7 14 29 0 0,0 1 0 0 0,-1-1 0 0 0,1 1 0 0 0,0-1 0 0 0,0 1 0 0 0,0-1 0 0 0,0 1 0 0 0,-1-1 0 0 0,1 1 0 0 0,0-1 0 0 0,0 1 0 0 0,0-1 0 0 0,0 1 0 0 0,0-1 0 0 0,0 1 0 0 0,0-1 0 0 0,0 1 0 0 0,1-1 0 0 0,-1 1 0 0 0,0-1 0 0 0,0 1 0 0 0,0-1 0 0 0,0 1 0 0 0,1-1 0 0 0,-1 1 0 0 0,0-1 0 0 0,0 1 0 0 0,1 0 0 0 0,-1 0 0 0 0,0 0 0 0 0,1-1 0 0 0,-1 1 0 0 0,0 0 0 0 0,1 0 0 0 0,-1 0 0 0 0,0 0 0 0 0,1 0 0 0 0,-1 0 0 0 0,0 0 0 0 0,1 0 0 0 0,-1 0 0 0 0,0 0 0 0 0,1 0 0 0 0,-1 0 0 0 0,0 0 0 0 0,1 0 0 0 0,-1 0 0 0 0,0 0 0 0 0,1 0 0 0 0,-1 0 0 0 0,0 0 0 0 0,1 0 0 0 0,-1 0 0 0 0,0 1 0 0 0,1-1 0 0 0,-1 0 0 0 0,0 0 0 0 0,1 0 0 0 0,4 11 0 0 0,5-6 0 0 0,-9-4 0 0 0,-1 0 0 0 0,1 0 0 0 0,-1-1 0 0 0,0 1 0 0 0,1 0 0 0 0,-1 0 0 0 0,0 0 0 0 0,0-1 0 0 0,0 1 0 0 0,0 0 0 0 0,0 0 0 0 0,0 0 0 0 0,0 0 0 0 0,0 0 0 0 0,0 1 0 0 0,0 0 0 0 0,1 0 0 0 0,-1 0 0 0 0,0-1 0 0 0,1 1 0 0 0,-1 0 0 0 0,1-1 0 0 0,-1 1 0 0 0,1 0 0 0 0,0-1 0 0 0,0 1 0 0 0,0-1 0 0 0,0 1 0 0 0,0 0 0 0 0,0-1 0 0 0,0 1 0 0 0,0-1 0 0 0,-1 1 0 0 0,1 0 0 0 0,0-1 0 0 0,-1 1 0 0 0,1 0 0 0 0,-1-1 0 0 0,0 1 0 0 0,1 0 0 0 0,-1 0 0 0 0,0 0 0 0 0,0 13 0 0 0,-1-8 2 0 0,1 0 0 0 0,0 0 0 0 0,1 0 0 0 0,0 0 0 0 0,1 3-2 0 0,4 6 31 0 0,-5-15-30 0 0,-1 1 1 0 0,1-1-1 0 0,0 1 0 0 0,-1-1 0 0 0,1 1 1 0 0,-1 0-1 0 0,1-1 0 0 0,-1 1 0 0 0,0-1 1 0 0,1 1-1 0 0,-1 0 0 0 0,0-1 0 0 0,0 1 1 0 0,0 0-1 0 0,-1-1 0 0 0,1 1 0 0 0,0 0 1 0 0,-1 1-2 0 0,-3 5 0 0 0,0 5 14 0 0,12 15 45 0 0,-3 4-31 0 0,0-16 0 0 0,-3-9-13 0 0,0 0 1 0 0,-1-1-1 0 0,1 1 0 0 0,-2 0 1 0 0,1-1-1 0 0,-1 1-15 0 0,1 0 10 0 0,-1 0-1 0 0,1-1 1 0 0,1 1 0 0 0,-1 0 0 0 0,1-1-1 0 0,0 1-9 0 0,3 9 43 0 0,0 13 29 0 0,1-13-19 0 0,-5-13-40 0 0,0 0 0 0 0,0 0 0 0 0,0 1 0 0 0,0-1 0 0 0,0 1 0 0 0,-1-1 0 0 0,1 1 0 0 0,-1 1-13 0 0,0 7 46 0 0,0-9-36 0 0,-1 0 0 0 0,1 0 0 0 0,0 1 0 0 0,0-1 0 0 0,1 0-1 0 0,-1 0 1 0 0,1 0 0 0 0,0 0 0 0 0,-1 0 0 0 0,1 0 0 0 0,1 0 0 0 0,-1 0-1 0 0,0 0 1 0 0,1 0 0 0 0,-1-1 0 0 0,1 1 0 0 0,2 2-10 0 0,5 12 12 0 0,-4 1 42 0 0,-3 32 84 0 0,-2-27-112 0 0,0-10-30 0 0,0-11-84 0 0,0-2-50 0 0,0 0 49 0 0,0 0-71 0 0,0 0-84 0 0,0 0 73 0 0,0 0-40 0 0,0 0-41 0 0,0 0-40 0 0,0 0-396 0 0,0 0 93 0 0,0 0-54 0 0,2 0-765 0 0,2 0-605 0 0,5 0-1146 0 0</inkml:trace>
  <inkml:trace contextRef="#ctx0" brushRef="#br0" timeOffset="494.54">899 395 8592 0 0,'27'-13'250'0'0,"-25"12"-86"0"0,0 2-61 0 0,-1 1-49 0 0,-1 0-34 0 0,0 7-33 0 0,0-9 32 0 0,-1 12-7 0 0,1 10-14 0 0,4-9 39 0 0,0-5 36 0 0,2 2 75 0 0,-3 4 60 0 0,-3-8-98 0 0,0 10 132 0 0,2-9-51 0 0,5-3 72 0 0,-7-4-243 0 0,1 1-1 0 0,-1-1 1 0 0,1 0 0 0 0,-1 0 0 0 0,1 1 0 0 0,-1-1 0 0 0,0 0 0 0 0,1 1-1 0 0,-1-1 1 0 0,0 0 0 0 0,1 1 0 0 0,-1-1 0 0 0,0 1 0 0 0,0-1 0 0 0,1 0-1 0 0,-1 1 1 0 0,0-1 0 0 0,0 1 0 0 0,0-1 0 0 0,1 1 0 0 0,-1-1 0 0 0,0 1 0 0 0,0-1-1 0 0,0 1 1 0 0,0-1 0 0 0,0 1 0 0 0,0-1 0 0 0,0 1 0 0 0,0-1 0 0 0,0 1-1 0 0,0-1 1 0 0,0 1-20 0 0,0 28 876 0 0,0-20-620 0 0,0-2-42 0 0,2-2 124 0 0,-1-4-273 0 0,2 2 28 0 0,2 4-12 0 0,-3-4-11 0 0,-1 1 56 0 0,-1-1 10 0 0,1 0 47 0 0,-1 1 54 0 0,0 0 62 0 0,0-2-233 0 0,0 1 34 0 0,0 8 327 0 0,0-7-269 0 0,0 0-58 0 0,0-2-97 0 0,0 1 221 0 0,0-3-6 0 0,0 0-4 0 0,0 0-4 0 0,0 0-2 0 0,0 0 0 0 0,0 0-12 0 0,0-3-50 0 0,0-42 296 0 0,0 29-336 0 0,0 1-61 0 0,4 0 29 0 0,8-2-29 0 0,1 1-3 0 0,-10 1 24 0 0,0-1-10 0 0,10 1-42 0 0,0-2-15 0 0,-9 6 1 0 0,-3 10 0 0 0,-1 0 0 0 0,0 0 0 0 0,1 0 0 0 0,-1 0 0 0 0,1 0 0 0 0,-1 0 0 0 0,1 0 0 0 0,0 0 0 0 0,-1 0 0 0 0,1 0 0 0 0,0 0 0 0 0,0 0 0 0 0,0 0 0 0 0,0 0 0 0 0,0 1 0 0 0,-1-1 0 0 0,1 0 0 0 0,1 0 0 0 0,30-14 0 0 0,-31 14 0 0 0,0 0 0 0 0,0 1 0 0 0,0-1 0 0 0,0 1 0 0 0,0 0 0 0 0,0-1 0 0 0,0 1 0 0 0,0 0 0 0 0,0 0 0 0 0,0 0 0 0 0,0-1 0 0 0,0 1 0 0 0,0 0 0 0 0,0 1 0 0 0,1-1 0 0 0,-1 0 0 0 0,28 1 0 0 0,-27-1 0 0 0,1 1 0 0 0,-1-1 0 0 0,0 0 0 0 0,0 1 0 0 0,1 0 0 0 0,-1 0 0 0 0,0 0 0 0 0,0 0 0 0 0,0 0 0 0 0,0 0 0 0 0,0 0 0 0 0,0 1 0 0 0,-1-1 0 0 0,1 0 0 0 0,0 1 0 0 0,-1 0 0 0 0,1-1 0 0 0,-1 1 0 0 0,2 1 0 0 0,4 5 0 0 0,25 24 0 0 0,-29-28 0 0 0,1 0 0 0 0,-1 1 0 0 0,0-1 0 0 0,0 1 0 0 0,-1 0 0 0 0,1 0 0 0 0,-1 0 0 0 0,0 1 0 0 0,7 14 0 0 0,-4-12 1 0 0,-4-6 3 0 0,0-1 0 0 0,0 0 1 0 0,0 1-1 0 0,-1-1 0 0 0,1 1 0 0 0,0-1 1 0 0,-1 1-1 0 0,1 0 0 0 0,-1-1 0 0 0,1 1 1 0 0,-1-1-1 0 0,0 1 0 0 0,0 0 0 0 0,0 0-4 0 0,0-1 1 0 0,0 1 0 0 0,1 0 0 0 0,-1-1 0 0 0,0 1 0 0 0,1 0 0 0 0,-1-1 0 0 0,1 1 0 0 0,-1-1 0 0 0,1 1 0 0 0,0-1 0 0 0,0 1 0 0 0,-1-1 0 0 0,1 1 0 0 0,1-1-1 0 0,2 7 9 0 0,-1 8 34 0 0,-3-1-15 0 0,0-6-9 0 0,0 1 40 0 0,0 3 41 0 0,0 6 64 0 0,0-13-125 0 0,0-2-43 0 0,0-2-38 0 0,0-1-71 0 0,0-1-121 0 0,1 1-352 0 0,-1-1 78 0 0,0 2 66 0 0,0-1 55 0 0,0 2-259 0 0,0 1-287 0 0,-1-3 499 0 0,1 0-76 0 0,0-1-100 0 0,0 2-1489 0 0,0-1-1191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26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 7920 0 0,'0'0'174'0'0,"0"0"29"0"0,0 0 13 0 0,3 0 43 0 0,0 0-122 0 0,2 0 87 0 0,14 0 737 0 0,-11 0-625 0 0,-4 0-208 0 0,-1 0-76 0 0,2-3 366 0 0,4-3-188 0 0,2 2 57 0 0,-4 3-40 0 0,-1 0 0 0 0,1 0 1 0 0,0 1-1 0 0,3 0-247 0 0,-9 0 32 0 0,7-3 346 0 0,-4 1-297 0 0,15-6 212 0 0,-10 6-145 0 0,1 1 52 0 0,6 0-9 0 0,-2-5-69 0 0,3-1-26 0 0,2 6 53 0 0,5 1-16 0 0,3 0-48 0 0,29 0-15 0 0,-49-1-71 0 0,-4 1-5 0 0,-1 0 0 0 0,0 0-1 0 0,0 0 1 0 0,0 0-1 0 0,0 0 1 0 0,1 1 0 0 0,-1-1-1 0 0,0 0 1 0 0,0 1 0 0 0,1 0 6 0 0,2 2-45 0 0,-2-1-61 0 0,-1 0-15 0 0,0-1-56 0 0,0 1-66 0 0,0-1-79 0 0,-1-1 4 0 0,1 1-52 0 0,-1-1-46 0 0,1 1-39 0 0,0-1-137 0 0,0 0-38 0 0,0 0-165 0 0,1 0-439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27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10016 0 0,'0'0'230'0'0,"0"0"30"0"0,0 0 18 0 0,1 0-120 0 0,1 0-83 0 0,11-3 38 0 0,-9 0-35 0 0,0 0 47 0 0,5-4 227 0 0,6-6 396 0 0,-9 11-556 0 0,0 1-65 0 0,0-2 305 0 0,-2-1-262 0 0,-1 0-31 0 0,1 1-1 0 0,0-1 1 0 0,0 1 0 0 0,0-1 0 0 0,2 0-139 0 0,7-2 372 0 0,-1 1-107 0 0,-1 1-90 0 0,13 1 155 0 0,-7 0-27 0 0,-7-3-75 0 0,0 1-87 0 0,3 3-70 0 0,-9 2 9 0 0,0 0-45 0 0,0-1-44 0 0,0 1-42 0 0,0-1-40 0 0,-1 1-40 0 0,1-1-37 0 0,-1 0-36 0 0,1 0-35 0 0,-1 1-33 0 0,3-2-366 0 0,0 0-114 0 0,0 0-103 0 0,0 0-223 0 0,2 0-851 0 0,2 1-1102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2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48 332 13040 0 0,'0'3'297'0'0,"0"7"39"0"0,0-7 19 0 0,0-3-145 0 0,0 2-99 0 0,0 35-6 0 0,0-24-7 0 0,0 1 80 0 0,0-3 52 0 0,0 0 93 0 0,0 0 109 0 0,0-5-170 0 0,0-1 34 0 0,1 3 22 0 0,1-1-72 0 0,2 0-27 0 0,2 0 11 0 0,-4-5-71 0 0,-1-1-37 0 0,0 3 32 0 0,-1 0-79 0 0,-1 1-41 0 0,1-3 55 0 0,0 8 93 0 0,0-1-36 0 0,0 17 173 0 0,3-21-166 0 0,-2-3-137 0 0,0-1-1 0 0,0 0 0 0 0,1 1 1 0 0,-1-1-1 0 0,0 1 0 0 0,0-1 0 0 0,-1 1 1 0 0,1 0-1 0 0,0-1 0 0 0,0 1 1 0 0,-1 0-1 0 0,1-1 0 0 0,-1 1 0 0 0,0 0 1 0 0,1 1-16 0 0,-1-1 66 0 0,0-2-2 0 0,0 0-25 0 0,0 0-98 0 0,0 0-9 0 0,0 0 2 0 0,0 0-60 0 0,0 0-108 0 0,0 0-260 0 0,0 0-463 0 0,0 0 733 0 0,0 0 46 0 0,0 0-1 0 0,0 0-39 0 0,0 0 0 0 0,0 0-39 0 0,0 0-44 0 0,0 0-50 0 0,0 0-54 0 0,0 0-50 0 0,0 0-44 0 0,0 0-39 0 0,0 0-151 0 0,0 0-38 0 0,0 0-182 0 0,0 0-497 0 0</inkml:trace>
  <inkml:trace contextRef="#ctx0" brushRef="#br0" timeOffset="1">64 1 12752 0 0,'0'0'373'0'0,"0"0"-134"0"0,0 0-110 0 0,0 0-36 0 0,-3 0-54 0 0,-23 0-14 0 0,23 0 29 0 0,3 0 10 0 0,-2 2 0 0 0,-9 9-35 0 0,9-9-146 0 0,-1-2-67 0 0,-7 0-10 0 0,7 0-4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28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0 302 5248 0 0,'0'0'152'0'0,"0"-3"0"0"0,0-9 332 0 0,0 2-47 0 0,0 2-41 0 0,0 0-35 0 0,0-4 239 0 0,0-16 882 0 0,0 11-780 0 0,2 9-435 0 0,5-4 12 0 0,-2 4-113 0 0,0-6 156 0 0,5 9-1 0 0,-4-8 6 0 0,-2 6-248 0 0,2 0 96 0 0,17-16 562 0 0,-17 18-569 0 0,-1 0-58 0 0,7-8 102 0 0,-10 10-153 0 0,1-1 0 0 0,0 1 0 0 0,1 0 0 0 0,-1 0 0 0 0,0 0 0 0 0,1 0 0 0 0,0 0-1 0 0,0 1 1 0 0,0-1 0 0 0,0 1-59 0 0,9-1 96 0 0,-10 2-79 0 0,-1 1 0 0 0,0-1 0 0 0,1 1 0 0 0,-1-1 1 0 0,0 0-1 0 0,0 0 0 0 0,0 0 0 0 0,0 0 0 0 0,0 0 0 0 0,0 0 1 0 0,0-1-1 0 0,0 1 0 0 0,0-1 0 0 0,0 1-17 0 0,0-1 22 0 0,-1 0 1 0 0,1 0-1 0 0,0 1 0 0 0,0-1 0 0 0,0 1 0 0 0,0 0 0 0 0,2-1-22 0 0,11-1 133 0 0,-14 3-119 0 0,1 0 1 0 0,-1-1-1 0 0,1 1 0 0 0,-1 0 0 0 0,1-1 0 0 0,0 1 0 0 0,-1 0 1 0 0,1-1-1 0 0,-1 0 0 0 0,0 1 0 0 0,1-1 0 0 0,-1 0 0 0 0,1 0-14 0 0,11-5 90 0 0,21 2 98 0 0,-2 3-107 0 0,-10 3-59 0 0,-8 1-53 0 0,-3 7-17 0 0,0-7 37 0 0,-9-3 11 0 0,-1 0 0 0 0,1 1 0 0 0,-1-1 0 0 0,1 0 0 0 0,-1 1 0 0 0,1-1-1 0 0,-1 0 1 0 0,0 1 0 0 0,1 0 0 0 0,-1-1 0 0 0,0 1 0 0 0,1 0 0 0 0,-1 0 0 0 0,0 0 0 0 0,0 0 0 0 0,0 0 0 0 0,0 0 0 0 0,1 0 0 0 0,-2 0 0 0 0,2 2 0 0 0,19 44 0 0 0,-19-44 1 0 0,0 1 0 0 0,0 0 0 0 0,-1-1 0 0 0,1 1 0 0 0,-1 0 0 0 0,0 0 0 0 0,0 0 0 0 0,-1 0 0 0 0,1 0 0 0 0,-1 3-1 0 0,0-4 5 0 0,1 0 0 0 0,-1 0 0 0 0,0 1 0 0 0,1-1 0 0 0,0 0 0 0 0,0 0 0 0 0,0 0 0 0 0,1 3-5 0 0,2 10 14 0 0,-4-15-15 0 0,0 0 1 0 0,0 1 0 0 0,-1-1 0 0 0,1 0-1 0 0,0 1 1 0 0,-1-1 0 0 0,1 0 0 0 0,-1 0-1 0 0,1 0 1 0 0,-1 0 0 0 0,0 1 0 0 0,0-1 1 0 0,1 1 0 0 0,-1 0 1 0 0,0-1-1 0 0,1 1 0 0 0,-1 0 0 0 0,1 0 0 0 0,-1-1 1 0 0,1 1-1 0 0,0 0 0 0 0,0 0 0 0 0,-1 1-1 0 0,2 6 16 0 0,-1-5-10 0 0,1 0-1 0 0,-1-1 0 0 0,0 1 1 0 0,0 0-1 0 0,-1-1 0 0 0,1 1 1 0 0,-1-1-1 0 0,0 1 0 0 0,0 1-5 0 0,-1 0 9 0 0,0 2 0 0 0,-1 0 0 0 0,1 0 0 0 0,1 0 1 0 0,0 0-1 0 0,0 0 0 0 0,0 7-9 0 0,0-10 5 0 0,1 1 0 0 0,-1 0 0 0 0,0 0 0 0 0,0 0 0 0 0,-1-1 0 0 0,1 1 0 0 0,-1 0 0 0 0,0-1 0 0 0,0 0 0 0 0,-1 1 0 0 0,-2 2-5 0 0,-6 13-1 0 0,-4 19 28 0 0,-3 6 17 0 0,16-41-45 0 0,0-1 0 0 0,0 1-1 0 0,-1-1 1 0 0,1 1 0 0 0,-1-1 0 0 0,0 0 1 0 0,-23 18 0 0 0,17-11 13 0 0,1 1 1 0 0,1 0 0 0 0,0 0 0 0 0,0 1 0 0 0,0 2-14 0 0,-14 22 48 0 0,6-13-14 0 0,0-3 66 0 0,0-2 118 0 0,-1 0 1 0 0,-2 1-219 0 0,14-14 5 0 0,-1 0 0 0 0,1 0 0 0 0,1 0 0 0 0,-1 1 1 0 0,1-1-6 0 0,-1 1-1 0 0,1-1 1 0 0,-1 1-1 0 0,0-1 1 0 0,-1 0 0 0 0,1 0 0 0 0,2-3-1 0 0,0 1 0 0 0,0 0 1 0 0,0 0-1 0 0,0 0 1 0 0,0 0-1 0 0,0 1 1 0 0,-5 10-42 0 0,-4-4-59 0 0,-4-5-23 0 0,13-5 116 0 0,1 1 0 0 0,0 0 0 0 0,0 0 0 0 0,0 0 0 0 0,0 0 1 0 0,0 0-1 0 0,0 0 0 0 0,0 0 0 0 0,0 0 0 0 0,0 0 0 0 0,1 0 0 0 0,-2 1 8 0 0,-3 11-18 0 0,-5-8 18 0 0,9-4 0 0 0,1 0 1 0 0,0-1 0 0 0,-1 1 0 0 0,1-1 0 0 0,0 1 0 0 0,0 0 0 0 0,-1-1 0 0 0,1 1 0 0 0,0 0-1 0 0,0-1 1 0 0,0 1 0 0 0,0 0 0 0 0,0-1 0 0 0,0 1 0 0 0,0 0-1 0 0,0 1 64 0 0,0-2 3 0 0,0 0 1 0 0,0 0 16 0 0,0 0 4 0 0,0 0 0 0 0,0 0 1 0 0,0 0 6 0 0,0 0 1 0 0,0 0 0 0 0,0 0 2 0 0,0 0 13 0 0,3 0 7 0 0,3 0-28 0 0,19 0 181 0 0,-19 0-218 0 0,-1 0-35 0 0,0-2 78 0 0,6-9 11 0 0,-11 11-101 0 0,0 0 0 0 0,0 0-1 0 0,0-1 1 0 0,1 1 0 0 0,-1 0 0 0 0,0 0-1 0 0,0 0 1 0 0,1-1 0 0 0,-1 1 0 0 0,0 0-1 0 0,1 0 1 0 0,-1 0 0 0 0,0 0 0 0 0,0 0-1 0 0,1 0 1 0 0,-1 0 0 0 0,0-1 0 0 0,1 1-1 0 0,-1 0 1 0 0,0 0 0 0 0,1 0 0 0 0,-1 0-1 0 0,0 0 1 0 0,1 1 0 0 0,-1-1-1 0 0,0 0-5 0 0,7 0 49 0 0,13 1 89 0 0,-17 0-106 0 0,0-1-1 0 0,0 0 0 0 0,0-1 0 0 0,1 1 0 0 0,-1 0 1 0 0,0-1-1 0 0,0 0 0 0 0,0 0 0 0 0,0 0-31 0 0,13-9 28 0 0,0 7-28 0 0,81 3 0 0 0,-8 0 0 0 0,-74 2-11 0 0,-5 3-37 0 0,2 1-33 0 0,-9-5 66 0 0,0-1 0 0 0,0 1 0 0 0,0-1 0 0 0,0 0 0 0 0,0 0 0 0 0,0 0 0 0 0,0 0 15 0 0,16-1-138 0 0,-9 3 8 0 0,0 0-58 0 0,-7-1 97 0 0,-1 0 33 0 0,1 0 22 0 0,0 1 39 0 0,3 0 26 0 0,-2 0-48 0 0,0-1-55 0 0,0 1-77 0 0,0-2-52 0 0,0 1-83 0 0,0-1-97 0 0,0 0-110 0 0,-2 0 111 0 0,-1 0-56 0 0,1 0-51 0 0,-1 0-43 0 0,1 0-156 0 0,0 0-44 0 0,0 0-188 0 0,2 0-507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30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0 256 4504 0 0,'27'0'133'0'0,"-22"-1"-29"0"0,-5-1 8 0 0,0-2 52 0 0,0-3 152 0 0,0 5 280 0 0,3 2 20 0 0,4-1-277 0 0,-1-1-74 0 0,-5 1-226 0 0,0 1 0 0 0,0-1 1 0 0,0 0-1 0 0,0 1 0 0 0,0-1 0 0 0,0 0 0 0 0,-1 0 0 0 0,1 0 0 0 0,0 0 0 0 0,0 0 0 0 0,-1 0 0 0 0,1 0 0 0 0,0 0 0 0 0,-1 0 0 0 0,1 0 0 0 0,-1 0 0 0 0,0 0 0 0 0,1 0-39 0 0,1-11 394 0 0,-2 11-359 0 0,0 1-1 0 0,0-1 1 0 0,0 0-1 0 0,0 0 1 0 0,0 0-1 0 0,0 1 1 0 0,0-1-1 0 0,1 0 1 0 0,-1 0-1 0 0,0 1 1 0 0,1-1-1 0 0,-1 0 1 0 0,1 1-1 0 0,-1-1 0 0 0,1 0 1 0 0,-1 1-1 0 0,1-1 1 0 0,-1 1-1 0 0,1-1 1 0 0,-1 0-1 0 0,1 1-34 0 0,9-6 399 0 0,-4 2-207 0 0,-1 0-53 0 0,-3 3 45 0 0,-1-1-41 0 0,0-2 38 0 0,-1 0-92 0 0,0-1-46 0 0,-1 4-6 0 0,1 0 34 0 0,1-7 49 0 0,1 2 42 0 0,-1 3-69 0 0,0 1 0 0 0,1 0-1 0 0,-1-1 1 0 0,1 1 0 0 0,0 0 0 0 0,-1 0-1 0 0,3-1-92 0 0,3-4 251 0 0,1 0-73 0 0,-8 6-160 0 0,1 0-1 0 0,0 1 1 0 0,-1-1 0 0 0,1 0 0 0 0,0 0 0 0 0,-1 1 0 0 0,1-1 0 0 0,-1 0 0 0 0,1 0 0 0 0,-1 0 0 0 0,1 0 0 0 0,-1 0 0 0 0,0 1-1 0 0,1-1 1 0 0,-1 0 0 0 0,0 0 0 0 0,0 0 0 0 0,0 0 0 0 0,0 0 0 0 0,0 0 0 0 0,0 0 0 0 0,0 0 0 0 0,0 0 0 0 0,0 0-1 0 0,0 0 1 0 0,-1 0-18 0 0,1 0 16 0 0,0 0 0 0 0,0 0-1 0 0,0 0 1 0 0,0 0 0 0 0,0 0-1 0 0,0 0 1 0 0,0 0-1 0 0,0 0 1 0 0,0 0 0 0 0,0 0-1 0 0,0 0 1 0 0,1 0-1 0 0,-1 1 1 0 0,0-1 0 0 0,1 0-1 0 0,-1 0 1 0 0,1 0 0 0 0,-1 0-1 0 0,1 0 1 0 0,-1 1-1 0 0,1-1 1 0 0,-1 0 0 0 0,1 0-1 0 0,0 1 1 0 0,-1-1 0 0 0,1 0-16 0 0,5-5 114 0 0,11-10 374 0 0,-12 12-394 0 0,-1 1-97 0 0,35-16 371 0 0,-15 7-223 0 0,-20 11-129 0 0,0-1-1 0 0,1 2 1 0 0,-1-1-1 0 0,0 0 1 0 0,1 1-1 0 0,-1 0 1 0 0,1 0 0 0 0,-1 0-1 0 0,4 1-15 0 0,8 0 22 0 0,6-2-22 0 0,-19 1 0 0 0,19 14 0 0 0,1-4-3 0 0,-18-6 7 0 0,-4 1 5 0 0,5 8 34 0 0,4-8-32 0 0,6 24-1 0 0,-15-26-5 0 0,0 0-1 0 0,0 0 0 0 0,-1-1 1 0 0,1 1-1 0 0,-1 0 1 0 0,0 0-1 0 0,0 0 0 0 0,0 0 1 0 0,0 0-1 0 0,0 0 0 0 0,-1 1-4 0 0,1 5 6 0 0,0 101 58 0 0,0-107-64 0 0,-1 1 0 0 0,1-1 0 0 0,0 0 0 0 0,-1 0 0 0 0,1 1 0 0 0,-1-1 0 0 0,0 0 0 0 0,0 0 0 0 0,-1 0 0 0 0,0 2 0 0 0,-3 5 0 0 0,-9 46 64 0 0,7-30-46 0 0,5-19-9 0 0,-1 0 0 0 0,0 0-1 0 0,-1-1 1 0 0,1 1 0 0 0,-1-1 0 0 0,-3 3-9 0 0,-11 21 11 0 0,14-21 2 0 0,0 0-1 0 0,1 1 1 0 0,0-1-1 0 0,1 1-12 0 0,0 0 1 0 0,-1-1 0 0 0,0 1 0 0 0,-1-1 0 0 0,0 1-1 0 0,-1-1 8 0 0,0-1 1 0 0,-1 1 0 0 0,0-1 0 0 0,0 0 0 0 0,-1 0 0 0 0,-3 2-9 0 0,8-8 1 0 0,1 0 0 0 0,-1 0 0 0 0,0 0-1 0 0,1 0 1 0 0,-1 1 0 0 0,1-1 0 0 0,-1 1 0 0 0,1-1 0 0 0,0 1 0 0 0,0-1 0 0 0,0 1 0 0 0,1 0-1 0 0,-1 2 0 0 0,0-3 0 0 0,1 0 0 0 0,-1 0 0 0 0,0 1 0 0 0,1-1 0 0 0,-1 0 0 0 0,0 0 0 0 0,0 0 0 0 0,0 0 0 0 0,-1 0 0 0 0,1 0 0 0 0,0 0 0 0 0,-1 0 0 0 0,-1 1 0 0 0,0 0 0 0 0,-1 1 0 0 0,1 0 0 0 0,0 1 0 0 0,0-1 0 0 0,0 0 0 0 0,0 1 0 0 0,1 0 0 0 0,0-1 0 0 0,-1 2 0 0 0,-12 31 66 0 0,11-24-54 0 0,4-10-6 0 0,0-1 0 0 0,-1 0 0 0 0,0 0 0 0 0,1 1-1 0 0,-1-1 1 0 0,0 0 0 0 0,0 0 0 0 0,0 0 0 0 0,0 0-1 0 0,-1 0 1 0 0,1 0 0 0 0,0 0 0 0 0,-1 0 0 0 0,0 0-6 0 0,1-1 0 0 0,-1 0 1 0 0,1 0 0 0 0,0 1 0 0 0,0-1 0 0 0,0 0-1 0 0,0 1 1 0 0,0-1 0 0 0,0 0 0 0 0,0 1 0 0 0,0 0-1 0 0,1-1 1 0 0,-1 1 0 0 0,0-1 0 0 0,1 1 0 0 0,-1 0-1 0 0,1-1 1 0 0,0 1 0 0 0,0 0 0 0 0,-1-1 0 0 0,1 1-1 0 0,1-1 0 0 0,-1-1 0 0 0,0 1 0 0 0,0-1 0 0 0,0 1 0 0 0,0-1 0 0 0,0 1 0 0 0,0-1 0 0 0,0 1 0 0 0,0-1 0 0 0,0 1 0 0 0,0-1 0 0 0,-1 1 0 0 0,1-1 0 0 0,0 1 0 0 0,0-1 0 0 0,0 1 0 0 0,0-1 0 0 0,-1 1 0 0 0,1-1 0 0 0,0 1 0 0 0,-1-1 0 0 0,1 0 0 0 0,0 1 0 0 0,-1-1 0 0 0,1 0 0 0 0,0 1 0 0 0,-1-1 0 0 0,1 0 0 0 0,-1 1 0 0 0,1-1 0 0 0,0 0 0 0 0,-1 0 0 0 0,-6 5 0 0 0,2 5 0 0 0,-6-4 0 0 0,6 4 0 0 0,-5-5 13 0 0,4 6 26 0 0,5-9-42 0 0,-7-1-24 0 0,-9-1 14 0 0,15 0 98 0 0,2 0 11 0 0,0 0-6 0 0,5 0-17 0 0,16 0-48 0 0,-16 0 29 0 0,-2 0 24 0 0,-3 0-71 0 0,1 0 0 0 0,-1 0 1 0 0,1 0-1 0 0,-1 0 0 0 0,1 0 0 0 0,-1 0 0 0 0,1 0 0 0 0,-1-1 0 0 0,1 1 0 0 0,-1 0 0 0 0,1 0 1 0 0,-1 0-1 0 0,0 0 0 0 0,1-1 0 0 0,-1 1 0 0 0,1 0 0 0 0,-1 0 0 0 0,1-1 0 0 0,-1 1 0 0 0,0 0 1 0 0,1-1-1 0 0,-1 1 0 0 0,0 0 0 0 0,1-1 0 0 0,-1 1 0 0 0,0-1 0 0 0,0 1 0 0 0,1 0 0 0 0,-1-1 1 0 0,0 1-1 0 0,0-1 0 0 0,0 1 0 0 0,1-1 0 0 0,-1 1 0 0 0,0-1 0 0 0,0 1 0 0 0,0-1 0 0 0,0 1 1 0 0,0-1-1 0 0,0 1 0 0 0,0-1 0 0 0,0 0-7 0 0,0 1 3 0 0,0 0 0 0 0,0 0 0 0 0,0 0 0 0 0,0 0-1 0 0,0 0 1 0 0,0 0 0 0 0,0 0 0 0 0,0 0 0 0 0,0 0 0 0 0,0 0 0 0 0,0-1 0 0 0,0 1 0 0 0,0 0 0 0 0,0 0 0 0 0,0 0 0 0 0,0 0 0 0 0,0 0-1 0 0,0 0 1 0 0,0 0 0 0 0,0 0 0 0 0,0 0 0 0 0,0 0 0 0 0,0 0 0 0 0,0-1 0 0 0,0 1 0 0 0,0 0 0 0 0,0 0 0 0 0,0 0 0 0 0,0 0 0 0 0,0 0-1 0 0,0 0 1 0 0,0 0 0 0 0,0 0 0 0 0,1 0 0 0 0,-1 0 0 0 0,0 0 0 0 0,0 0 0 0 0,0 0 0 0 0,0 0 0 0 0,0 0 0 0 0,0 0 0 0 0,0 0 0 0 0,0 0 0 0 0,0 0-1 0 0,0 0 1 0 0,0 0 0 0 0,1 0 0 0 0,-1 0 0 0 0,0 0 0 0 0,0 0 0 0 0,0 0 0 0 0,0 0 0 0 0,0 0 0 0 0,0 0 0 0 0,0 0 0 0 0,0 0 0 0 0,0 0-3 0 0,11 0 150 0 0,-1 0-73 0 0,-8 0-76 0 0,-1 1 0 0 0,0-1 1 0 0,1 0-1 0 0,-1 0 0 0 0,0 0 0 0 0,1 0 0 0 0,-1 0 1 0 0,0-1-1 0 0,1 1 0 0 0,-1 0 0 0 0,0-1 0 0 0,1 1 0 0 0,-1-1 1 0 0,0 1-1 0 0,1-1-1 0 0,2-5 39 0 0,-4 5-37 0 0,0 1 1 0 0,1-1-1 0 0,-1 1 1 0 0,0-1-1 0 0,0 1 1 0 0,1 0-1 0 0,-1-1 1 0 0,0 1-1 0 0,1 0 1 0 0,-1-1-1 0 0,1 1 1 0 0,-1 0 0 0 0,0-1-1 0 0,1 1 1 0 0,-1 0-1 0 0,1 0 1 0 0,-1-1-1 0 0,1 1 1 0 0,-1 0-1 0 0,1 0 1 0 0,-1 0-1 0 0,1 0 1 0 0,-1 0 0 0 0,1 0-1 0 0,-1 0 1 0 0,1 0-1 0 0,-1 0 1 0 0,1 0-1 0 0,-1 0 1 0 0,1 0-1 0 0,-1 0 1 0 0,1 0-3 0 0,10 0 14 0 0,-6 0-1 0 0,-1 1-1 0 0,1-2 1 0 0,-1 1 0 0 0,1 0 0 0 0,-1-1 0 0 0,3-1-13 0 0,8-3 15 0 0,-12 3-15 0 0,1 1 0 0 0,-1 0 0 0 0,0 0 0 0 0,1 0 0 0 0,-1 0 0 0 0,1 1 0 0 0,-1 0 1 0 0,2-1-1 0 0,13 1-64 0 0,0 0 56 0 0,40 0 132 0 0,-33 0-116 0 0,-11 0-48 0 0,0 0-47 0 0,2 0-70 0 0,-1 0-80 0 0,0 0-94 0 0,0 0-105 0 0,-14 0 197 0 0,1 0-37 0 0,1 0-371 0 0,-1 0 90 0 0,1-1-51 0 0,1 0-713 0 0,3-4-563 0 0,2-4-1068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30.9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48 7312 0 0,'0'-3'165'0'0,"0"3"-156"0"0,0-1 0 0 0,0 1 0 0 0,0-1 1 0 0,0 1-1 0 0,0-1 0 0 0,0 1 0 0 0,0-1 0 0 0,0 1 0 0 0,0-1 0 0 0,0 1 0 0 0,0-1 0 0 0,-1 1 1 0 0,1-1-1 0 0,0 1 0 0 0,0-1 0 0 0,-1 1 0 0 0,1 0 0 0 0,0-1 0 0 0,0 1 0 0 0,-1 0 0 0 0,1-1 1 0 0,0 1-1 0 0,-1-1 0 0 0,1 1 0 0 0,-1 0 0 0 0,1 0 0 0 0,0-1 0 0 0,-1 1 0 0 0,1 0 0 0 0,-1 0 1 0 0,1 0-1 0 0,-1-1 0 0 0,1 1 0 0 0,-1 0 0 0 0,1 0 0 0 0,-1 0 0 0 0,1 0 0 0 0,-1 0 0 0 0,1 0 1 0 0,-1 0-1 0 0,1 0 0 0 0,-1 0-9 0 0,1 0 3 0 0,0 0 0 0 0,0 0 0 0 0,0 0 0 0 0,0 0 0 0 0,-1 0 0 0 0,1 0 0 0 0,0 0 0 0 0,0 0 1 0 0,0 0-1 0 0,0 0 0 0 0,0 0 0 0 0,0 0 0 0 0,0 0 0 0 0,0 0 0 0 0,0 0 0 0 0,0 0 0 0 0,-1 0 0 0 0,1 0 0 0 0,0 0 1 0 0,0 0-1 0 0,0 0 0 0 0,0 0 0 0 0,0 0 0 0 0,0 0 0 0 0,0 0 0 0 0,0 0 0 0 0,0 0 0 0 0,0 0 0 0 0,0 0 0 0 0,0 0 0 0 0,-1 0 1 0 0,1-1-1 0 0,0 1 0 0 0,0 0 0 0 0,0 0 0 0 0,0 0 0 0 0,0 0 0 0 0,0 0 0 0 0,0 0 0 0 0,0 0 0 0 0,0 0 0 0 0,0 0 1 0 0,0 0-1 0 0,0 0 0 0 0,0-1 0 0 0,0 1 0 0 0,0 0 0 0 0,0 0 0 0 0,0 0 0 0 0,0 0 0 0 0,0 0 0 0 0,0 0 0 0 0,0 0 1 0 0,0 0-1 0 0,0 0 0 0 0,0 0 0 0 0,0-1-3 0 0,0 1 2 0 0,0-1 1 0 0,0 0-1 0 0,0 1 0 0 0,0-1 1 0 0,0 0-1 0 0,0 1 1 0 0,0-1-1 0 0,0 0 0 0 0,0 1 1 0 0,-1-1-1 0 0,1 0 1 0 0,0 1-1 0 0,-1-1 0 0 0,1 0 1 0 0,0 1-3 0 0,-6-3 9 0 0,1 1 56 0 0,3-2 57 0 0,2-3 139 0 0,0 4 235 0 0,0 3 15 0 0,-3 0-21 0 0,-6 2-164 0 0,9-1-306 0 0,0-1-1 0 0,-1 1 1 0 0,1-1 0 0 0,-1 0-1 0 0,1 1 1 0 0,0-1-1 0 0,0 1 1 0 0,-1-1 0 0 0,1 1-1 0 0,0-1 1 0 0,0 0 0 0 0,-1 1-1 0 0,1-1 1 0 0,0 1-1 0 0,0 0 1 0 0,0-1 0 0 0,0 1-1 0 0,0-1 1 0 0,0 1-1 0 0,0-1 1 0 0,0 1 0 0 0,0 0-20 0 0,0-1 6 0 0,0 0 0 0 0,0 0 0 0 0,0 0 0 0 0,0 0 1 0 0,0 0-1 0 0,0 0 0 0 0,0 0 0 0 0,0 0 0 0 0,0 0 0 0 0,0 0 1 0 0,0 1-1 0 0,0-1 0 0 0,0 0 0 0 0,0 0 0 0 0,0 0 0 0 0,0 0 1 0 0,0 0-1 0 0,0 0 0 0 0,0 0 0 0 0,0 0 0 0 0,0 0 1 0 0,0 0-1 0 0,0 1 0 0 0,0-1 0 0 0,0 0 0 0 0,0 0 0 0 0,0 0 1 0 0,-1 0-1 0 0,1 0 0 0 0,0 0 0 0 0,0 0 0 0 0,0 0 0 0 0,0 0 1 0 0,0 0-1 0 0,0 0 0 0 0,0 0 0 0 0,0 0 0 0 0,0 0 1 0 0,0 0-1 0 0,0 0 0 0 0,0 0 0 0 0,-1 0 0 0 0,1 0 0 0 0,0 0 1 0 0,0 0-1 0 0,0 0 0 0 0,0 0 0 0 0,0 0 0 0 0,0 0 0 0 0,0 0 1 0 0,0 0-1 0 0,0 0 0 0 0,0 0 0 0 0,-1 0 0 0 0,1 0 1 0 0,0 0-1 0 0,0 0-6 0 0,-10 0 330 0 0,7 0-90 0 0,0 0-44 0 0,-7 0-10 0 0,10 0-183 0 0,0 0 0 0 0,0 0 0 0 0,0 0 0 0 0,-1 0 1 0 0,1 0-1 0 0,0 0 0 0 0,0 0 0 0 0,0 0 0 0 0,0 0 0 0 0,0 0 1 0 0,0 0-1 0 0,0 0 0 0 0,0 0 0 0 0,0 0 0 0 0,0 0 1 0 0,-1 0-1 0 0,1 0 0 0 0,0 0 0 0 0,0 0 0 0 0,0 0 0 0 0,0 0 1 0 0,0 0-1 0 0,0 0 0 0 0,0 0 0 0 0,0 0 0 0 0,0 0 1 0 0,0 0-1 0 0,0 1 0 0 0,0-1 0 0 0,-1 0 0 0 0,1 0 0 0 0,0 0 1 0 0,0 0-1 0 0,0 0 0 0 0,0 0 0 0 0,0 0 0 0 0,0 0 1 0 0,0 0-1 0 0,0 0 0 0 0,0 0 0 0 0,0 0 0 0 0,0 1 0 0 0,0-1 1 0 0,0 0-1 0 0,0 0 0 0 0,0 0 0 0 0,0 0 0 0 0,0 0 1 0 0,0 0-1 0 0,0 0 0 0 0,0 0 0 0 0,0 0 0 0 0,0 0 0 0 0,0 1 1 0 0,0-1-1 0 0,0 0 0 0 0,0 0-3 0 0,-3 12 127 0 0,-10 4 165 0 0,5-7-118 0 0,3-1-94 0 0,4-4-51 0 0,0 1 50 0 0,0 24 494 0 0,2-24-506 0 0,-1-1-45 0 0,0 12 168 0 0,1 2-41 0 0,0 21 56 0 0,-1-29-170 0 0,-1 0-1 0 0,1 0 1 0 0,-2 0-1 0 0,0 3-34 0 0,-3 2 36 0 0,3-12-26 0 0,1 0 0 0 0,0 0-1 0 0,0 1 1 0 0,0-1-1 0 0,0 0 1 0 0,1 0 0 0 0,-1 0-1 0 0,1 1 1 0 0,0 2-10 0 0,0 54 103 0 0,0 38 213 0 0,0 57 248 0 0,0-147-548 0 0,1 1 1 0 0,0-1 0 0 0,1 0 0 0 0,2 8-17 0 0,-2-9 13 0 0,0 0 1 0 0,-1 1-1 0 0,0-1 1 0 0,1 7-14 0 0,-2 52 195 0 0,3-45-125 0 0,-2-18-61 0 0,1 0 0 0 0,-1 1 1 0 0,1-1-1 0 0,0 0 0 0 0,0 0 1 0 0,1 0-10 0 0,10 17 66 0 0,-13-14-44 0 0,1 1 7 0 0,3-2 48 0 0,9 8-24 0 0,0 3-30 0 0,-12-10-9 0 0,1-2 3 0 0,14 5 12 0 0,2 4-29 0 0,-2-4-14 0 0,-6-5-34 0 0,-6-3-96 0 0,0 0 81 0 0,5 0 80 0 0,-5-1-82 0 0,-2 0-43 0 0,1 0-73 0 0,-1 0-75 0 0,1 0-96 0 0,0 0-111 0 0,-2-1 185 0 0,1 1-33 0 0,-1 0-41 0 0,0 0-51 0 0,0 0-44 0 0,0 0-38 0 0,1 0-141 0 0,0 0-38 0 0,0 0-169 0 0,1 0-459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32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9384 0 0,'0'0'208'0'0,"0"0"33"0"0,0 0 16 0 0,1 0-106 0 0,1 0-78 0 0,11-3 51 0 0,-7-1 4 0 0,1-2 144 0 0,-7 6-272 0 0,2-2 193 0 0,-1 1-34 0 0,0-2 73 0 0,0 1-74 0 0,-2-1-70 0 0,1 0-27 0 0,1 1 67 0 0,1 1-107 0 0,0 0 61 0 0,1 1 78 0 0,2 0 161 0 0,1-1 58 0 0,-2 1-154 0 0,0-1-80 0 0,-1 0-57 0 0,5-4 130 0 0,-1 0-33 0 0,-1 3-13 0 0,0 1 26 0 0,2 0 71 0 0,-7 1-255 0 0,1 0 1 0 0,-1 0-1 0 0,1-1 1 0 0,0 1-1 0 0,-1 0 1 0 0,1-1-1 0 0,-1 0 1 0 0,1 1-1 0 0,-1-1 1 0 0,0 0 0 0 0,1 0-1 0 0,-1 0-14 0 0,1 0 12 0 0,0 0 0 0 0,-1 0 0 0 0,1 0 0 0 0,0 0 0 0 0,0 1 0 0 0,0-1 0 0 0,0 0 0 0 0,-1 1 0 0 0,1-1 0 0 0,0 1 0 0 0,0 0 0 0 0,1 0-12 0 0,42 0 100 0 0,-40 2-46 0 0,-3 0-43 0 0,0-1 0 0 0,0 1 0 0 0,0-1 1 0 0,1 0-1 0 0,-1 0 0 0 0,0 0 1 0 0,0 0-1 0 0,1 0 0 0 0,-1-1 0 0 0,1 1 1 0 0,-1-1-1 0 0,0 1 0 0 0,1-1 0 0 0,-1 0 1 0 0,2 0-12 0 0,15 0 29 0 0,-18 0-30 0 0,1 1-69 0 0,1 1-103 0 0,8 9-184 0 0,-10-10-145 0 0,1 0 69 0 0,-1 0 59 0 0,1-1 51 0 0,-1 0 8 0 0,1 1 40 0 0,2-2-513 0 0,-2 1 423 0 0,-2-1-159 0 0,1 1 143 0 0,1 0-1318 0 0,-2 0-959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32.8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9416 0 0,'0'0'208'0'0,"0"0"33"0"0,0 0 16 0 0,0 0 42 0 0,0 0 126 0 0,0 0 58 0 0,0 0 12 0 0,0 0-5 0 0,2 2-22 0 0,9 6-133 0 0,1-4 60 0 0,2-3 58 0 0,3-1 60 0 0,-10 0-321 0 0,37 0 339 0 0,-26 0-334 0 0,3 0-61 0 0,-11 0-117 0 0,1 0-41 0 0,-3 0-31 0 0,1 0-37 0 0,-1 0-40 0 0,1 0-43 0 0,-1 0-48 0 0,0 0-50 0 0,0 0-55 0 0,1 0-57 0 0,-7 0 43 0 0,0 0-50 0 0,0 0-46 0 0,0 0-39 0 0,0 0-140 0 0,0 0-40 0 0,1 0-169 0 0,0 0-453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31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0 364 7976 0 0,'0'-13'174'0'0,"0"10"29"0"0,0 3 14 0 0,0-3-26 0 0,1-17 141 0 0,3 8-76 0 0,-4 11-231 0 0,1 1 0 0 0,-1-1 0 0 0,0 1 0 0 0,1-1 0 0 0,-1 1 0 0 0,1-1 0 0 0,0 1 0 0 0,-1-1 0 0 0,1 1 0 0 0,-1-1 0 0 0,1 1 0 0 0,0 0 0 0 0,-1-1 0 0 0,1 1 0 0 0,0 0 0 0 0,-1-1 0 0 0,1 1 0 0 0,0 0-25 0 0,5-2 237 0 0,1-3 63 0 0,-2-6 218 0 0,8 6-71 0 0,-11 4-440 0 0,1-1 49 0 0,1-1 99 0 0,0-1 57 0 0,7-7 357 0 0,-7 8-430 0 0,0 1-54 0 0,28-14 620 0 0,-1 0-128 0 0,-19 13-429 0 0,0 4-34 0 0,-10-1-96 0 0,-1 0-1 0 0,1 0 1 0 0,0 0 0 0 0,0 0 0 0 0,0 0 0 0 0,0 0-1 0 0,0 0 1 0 0,0-1 0 0 0,0 1 0 0 0,0-1 0 0 0,0 0-18 0 0,6-4 59 0 0,-6 4-48 0 0,-1 0 0 0 0,0 0 0 0 0,1 0 0 0 0,-1 1 0 0 0,1-1 0 0 0,0 0 0 0 0,-1 1 0 0 0,1-1 0 0 0,-1 1 0 0 0,1 0 0 0 0,0-1 0 0 0,-1 1 0 0 0,1 0 0 0 0,0 0 0 0 0,1 0-11 0 0,72 0 274 0 0,-59 0-252 0 0,-2 0-36 0 0,-14 0 15 0 0,0 0 0 0 0,0 0-1 0 0,0 0 1 0 0,0 0 0 0 0,0 0 0 0 0,0 0-1 0 0,0 0 1 0 0,0 0 0 0 0,1 0 0 0 0,-1 0-1 0 0,0 0 1 0 0,0 0 0 0 0,0 0 0 0 0,0 0-1 0 0,0 0 1 0 0,0 0 0 0 0,0 0 0 0 0,0 0-1 0 0,0 0 1 0 0,0 0 0 0 0,1 0 0 0 0,-1 0-1 0 0,0 0 1 0 0,0 0 0 0 0,0 0 0 0 0,0 0-1 0 0,0 0 1 0 0,0 0 0 0 0,0 0 0 0 0,0 0-1 0 0,0 0 1 0 0,0 0 0 0 0,0 1 0 0 0,0-1-1 0 0,0 0 1 0 0,0 0 0 0 0,0 0 0 0 0,0 0-1 0 0,0 0 1 0 0,1 0 0 0 0,-1 0 0 0 0,0 0-1 0 0,0 0 1 0 0,0 0 0 0 0,0 0 0 0 0,0 1-1 0 0,0-1 1 0 0,0 0 0 0 0,0 0 0 0 0,0 0-1 0 0,0 0 1 0 0,0 0 0 0 0,0 0 0 0 0,-1 0-1 0 0,1 0 1 0 0,0 0 0 0 0,0 1-1 0 0,1 0 1 0 0,-1 1 1 0 0,0 0-1 0 0,1 0 1 0 0,-1-1-1 0 0,1 1 1 0 0,0 0-1 0 0,-1-1 1 0 0,1 1-1 0 0,0 0 1 0 0,0-1 0 0 0,0 1-1 0 0,0-1 1 0 0,0 1-1 0 0,1-1 1 0 0,0 1-2 0 0,1 4 56 0 0,-3 4-50 0 0,-1-5 4 0 0,2 5 14 0 0,0 21 20 0 0,-5-12 28 0 0,-7 0-42 0 0,8-6-1 0 0,2-11-25 0 0,1 0 1 0 0,-1 1-1 0 0,1-1 0 0 0,-1 0 0 0 0,0 0 0 0 0,0 1 0 0 0,0-1 0 0 0,0 0 0 0 0,0 0 0 0 0,0 0 1 0 0,-1 0-1 0 0,1 0 0 0 0,-1-1 0 0 0,1 1-4 0 0,-4 3 13 0 0,1 0 1 0 0,0 0-1 0 0,0 1 0 0 0,0-1 1 0 0,1 1-14 0 0,-9 12 26 0 0,0-4 21 0 0,0-1-23 0 0,8-8-7 0 0,-1-1-1 0 0,1 1 0 0 0,-1-1 0 0 0,0 0 0 0 0,0 0 0 0 0,-2 1-16 0 0,-3 0 30 0 0,7-4-27 0 0,1 0-1 0 0,0 0 1 0 0,-1 0-1 0 0,1 1 1 0 0,0-1 0 0 0,0 0-1 0 0,0 1 1 0 0,0 0 0 0 0,0 0-3 0 0,-13 11 0 0 0,8-10 0 0 0,6-3 0 0 0,1 0 0 0 0,-1 0 0 0 0,1 0 0 0 0,-1 1 0 0 0,1-1 0 0 0,-1 0 0 0 0,1 0 0 0 0,-1 1 0 0 0,1-1 0 0 0,0 0 0 0 0,-1 1 0 0 0,1-1 0 0 0,-1 0 0 0 0,1 1 0 0 0,0-1 0 0 0,-1 0 0 0 0,1 1 0 0 0,0-1 0 0 0,0 1 0 0 0,-1-1 0 0 0,1 1 0 0 0,0-1 0 0 0,0 1 0 0 0,0-1 0 0 0,0 1 0 0 0,-1-1 0 0 0,1 1 0 0 0,0-1 0 0 0,0 1 0 0 0,0-1 0 0 0,0 1 0 0 0,0-1 0 0 0,0 1 0 0 0,0-1 0 0 0,0 1 0 0 0,1-1 0 0 0,-1 1 0 0 0,0-1 0 0 0,0 1 0 0 0,0 0 1 0 0,0 0 0 0 0,0 0 0 0 0,0-1-1 0 0,0 1 1 0 0,0 0 0 0 0,0 0 0 0 0,-1 0-1 0 0,1 0 1 0 0,0 0 0 0 0,0-1 0 0 0,-1 1-1 0 0,1 0 1 0 0,-1 0-1 0 0,0 0 3 0 0,1-1 0 0 0,-1 1 0 0 0,0-1 0 0 0,0 0 0 0 0,0 0 0 0 0,1 1 1 0 0,-1-1-1 0 0,0 0 0 0 0,0 0 0 0 0,0 0 0 0 0,0 0 0 0 0,1 0 0 0 0,-1 0 0 0 0,-1 0-3 0 0,1 0 0 0 0,1 0 1 0 0,-1 0-1 0 0,1 0 0 0 0,-1 0 1 0 0,1 0-1 0 0,-1 0 0 0 0,0 0 1 0 0,1 0-1 0 0,-1 0 1 0 0,1 0-1 0 0,-1 0 0 0 0,1 0 1 0 0,-1 0-1 0 0,1 1 0 0 0,-1-1 1 0 0,1 0-1 0 0,-1 0 0 0 0,1 1 1 0 0,-1-1-1 0 0,1 0 1 0 0,-1 1-1 0 0,1-1 0 0 0,-1 1 1 0 0,1-1-1 0 0,0 0 0 0 0,-1 1 1 0 0,1-1-1 0 0,-1 1 0 0 0,1-1 0 0 0,-1 7 54 0 0,0-9-48 0 0,2-2-2 0 0,15-6-3 0 0,0 0-13 0 0,-3 5-36 0 0,-9-2 36 0 0,-3 7 12 0 0,-1-1 0 0 0,0 1 0 0 0,0-1 0 0 0,1 1 0 0 0,-1-1 0 0 0,0 1 0 0 0,1 0 0 0 0,-1-1 0 0 0,0 1 0 0 0,1 0 0 0 0,-1-1 0 0 0,0 1 0 0 0,1 0 0 0 0,-1-1 0 0 0,1 1 0 0 0,-1 0 0 0 0,1 0 0 0 0,-1 0 0 0 0,1-1 0 0 0,-1 1 0 0 0,0 0 0 0 0,1 0 0 0 0,-1 0 0 0 0,1 0 0 0 0,-1 0 0 0 0,1 0 0 0 0,-1 0 0 0 0,1 0 0 0 0,-1 0 0 0 0,1 0 0 0 0,-1 0 0 0 0,1 0 0 0 0,31 0 0 0 0,-25 0 0 0 0,-5 0 0 0 0,0 0 0 0 0,0 0 0 0 0,1 0 0 0 0,-1 0 0 0 0,0 0 0 0 0,0 0 0 0 0,0 1 0 0 0,0-1 0 0 0,0 1 0 0 0,1 0 0 0 0,2 1 0 0 0,0 0 0 0 0,0 1 0 0 0,0-1 0 0 0,-1 1 0 0 0,1-1 0 0 0,-1 1 0 0 0,1 0 0 0 0,-1 1 0 0 0,0-1 0 0 0,-1 1 0 0 0,1 0 0 0 0,-1 0 0 0 0,2 2 0 0 0,-2 0-1 0 0,0 0 1 0 0,0 0 0 0 0,1-1-1 0 0,-1 1 1 0 0,5 4 0 0 0,-7-9 1 0 0,0-1 0 0 0,0 1 0 0 0,0 0 0 0 0,0 0 1 0 0,0-1-1 0 0,0 1 0 0 0,0-1 0 0 0,1 1 0 0 0,-1-1 0 0 0,0 1 0 0 0,0-1 0 0 0,1 1 1 0 0,-1-1-1 0 0,0 0 0 0 0,0 0 0 0 0,1 0 0 0 0,-1 0 0 0 0,1 0-1 0 0,-2 0 2 0 0,1 0 0 0 0,-1 0-1 0 0,0 0 1 0 0,0 0 0 0 0,0 0-1 0 0,0 0 1 0 0,0 0 0 0 0,0 0-1 0 0,1 0 1 0 0,-1 0 0 0 0,0 0-1 0 0,0 0 1 0 0,0 0 0 0 0,0 1-1 0 0,0-1 1 0 0,0 0 0 0 0,1 0-1 0 0,-1 0 1 0 0,0 0 0 0 0,0 0-1 0 0,0 0 1 0 0,0 0 0 0 0,0 0-1 0 0,0 0 1 0 0,0 1 0 0 0,0-1 0 0 0,0 0-1 0 0,0 0 1 0 0,1 0 0 0 0,-1 0-1 0 0,0 0 1 0 0,0 0 0 0 0,0 1-1 0 0,0-1 1 0 0,0 0 0 0 0,0 0-1 0 0,0 0 1 0 0,0 0 0 0 0,0 0-1 0 0,0 1 1 0 0,0-1 0 0 0,0 0-1 0 0,0 0 1 0 0,0 0 0 0 0,0 0-1 0 0,0 0 1 0 0,0 0 0 0 0,-1 1-1 0 0,1-1 1 0 0,0 0 0 0 0,0 0-1 0 0,0 0 1 0 0,0 0 0 0 0,0 0-2 0 0,0 21 99 0 0,0-21-98 0 0,0 1 1 0 0,0-1 0 0 0,0 0 0 0 0,-1 0-1 0 0,1 0 1 0 0,0 0 0 0 0,0 0 0 0 0,0 0 0 0 0,0 1-1 0 0,0-1 1 0 0,0 0 0 0 0,0 0 0 0 0,0 0-1 0 0,0 0 1 0 0,0 0 0 0 0,0 0 0 0 0,0 1 0 0 0,0-1-1 0 0,0 0 1 0 0,0 0 0 0 0,0 0 0 0 0,0 0-1 0 0,0 0 1 0 0,0 1 0 0 0,0-1 0 0 0,0 0 0 0 0,0 0-1 0 0,0 0 1 0 0,1 0 0 0 0,-1 0 0 0 0,0 0-1 0 0,0 0 1 0 0,0 1 0 0 0,0-1 0 0 0,0 0 0 0 0,0 0-1 0 0,0 0 1 0 0,0 0 0 0 0,0 0 0 0 0,1 0-1 0 0,-1 0 1 0 0,0 0 0 0 0,0 0 0 0 0,0 0 0 0 0,0 0-1 0 0,0 1 1 0 0,0-1 0 0 0,1 0 0 0 0,-1 0-1 0 0,0 0 1 0 0,0 0 0 0 0,0 0 0 0 0,0 0 0 0 0,1 0-2 0 0,9 0 98 0 0,-10 0-96 0 0,0 0 0 0 0,0 0 0 0 0,1 0 0 0 0,-1 0 0 0 0,0 0 0 0 0,0 0 0 0 0,0 0 0 0 0,0 0 0 0 0,0 0 0 0 0,1 0 0 0 0,-1 0 0 0 0,0 0 0 0 0,0 0 1 0 0,0 0-1 0 0,0 0 0 0 0,0 0 0 0 0,0 0 0 0 0,0 0 0 0 0,1 0 0 0 0,-1 1 0 0 0,0-1 0 0 0,0 0 0 0 0,0 0 0 0 0,0 0 0 0 0,0 0 0 0 0,0 0 0 0 0,0 0 0 0 0,0 0 0 0 0,0 1 0 0 0,0-1 0 0 0,0 0 0 0 0,0 0 0 0 0,0 0 0 0 0,0 0 0 0 0,1 0 0 0 0,-1 1 0 0 0,0-1 0 0 0,0 0 0 0 0,0 0 0 0 0,0 0 0 0 0,0 0 0 0 0,-1 0 0 0 0,1 0 0 0 0,0 1 0 0 0,0-1 0 0 0,0 0 0 0 0,0 0 0 0 0,0 0 0 0 0,0 0 0 0 0,0 0 0 0 0,0 0 0 0 0,0 1 0 0 0,0-1 0 0 0,0 0-1 0 0,0 4 5 0 0,0 6 47 0 0,1 1 35 0 0,-1-7-40 0 0,0 0 0 0 0,0 0-1 0 0,0 0 1 0 0,-1 0 0 0 0,0-1-1 0 0,1 1 1 0 0,-2 2-48 0 0,0-2 44 0 0,-12 21 214 0 0,4-19-120 0 0,-4 1-50 0 0,9-5-59 0 0,-5 3 37 0 0,8-4-52 0 0,-1 0 1 0 0,1 0-1 0 0,0 0 0 0 0,0 1 0 0 0,0-1 0 0 0,0 1 0 0 0,0-1 0 0 0,0 1 0 0 0,0 0-14 0 0,-3 2 52 0 0,0 0-1 0 0,0-1 0 0 0,-1 1 0 0 0,1-1 0 0 0,-1 0 0 0 0,0 0 0 0 0,0-1 1 0 0,1 0-1 0 0,-7 2-51 0 0,-22 9 210 0 0,33-13-207 0 0,0 1-1 0 0,-1-1 1 0 0,1 0 0 0 0,-1 1-1 0 0,1-1 1 0 0,0 0 0 0 0,-1 0-1 0 0,1 0 1 0 0,-1 0 0 0 0,0 0-3 0 0,-16 3-2 0 0,12-1-7 0 0,-24 6 14 0 0,18-6-64 0 0,-1-1-72 0 0,6-1 25 0 0,5 0 67 0 0,0 1 0 0 0,0-1 1 0 0,0 0-1 0 0,0-1 0 0 0,-1 1 0 0 0,1 0 0 0 0,0-1 0 0 0,0 1 0 0 0,0-1 0 0 0,-1 0 39 0 0,-5-4-134 0 0,3 2-6 0 0,0 1-74 0 0,-1 0-100 0 0,2 1 110 0 0,0 1-34 0 0,4 0 162 0 0,-1 0-1 0 0,0 0 0 0 0,0 0 1 0 0,0 0-1 0 0,0 0 1 0 0,0 0-1 0 0,1 0 1 0 0,-1 0-1 0 0,0 0 0 0 0,0-1 1 0 0,0 1-1 0 0,0 0 1 0 0,1-1-1 0 0,-2 1 77 0 0,2-1-79 0 0,-1 0-1 0 0,1 0 0 0 0,0 0 1 0 0,-1 1-1 0 0,1-1 1 0 0,0 0-1 0 0,0 0 0 0 0,0 0 1 0 0,-1 0-1 0 0,1 1 0 0 0,0-1 1 0 0,0 0-1 0 0,0 0 1 0 0,1-1 79 0 0</inkml:trace>
  <inkml:trace contextRef="#ctx0" brushRef="#br0" timeOffset="458.84">552 17 9152 0 0,'0'0'208'0'0,"0"0"33"0"0,0 0 14 0 0,3-3-42 0 0,4-5-142 0 0,-4 5-14 0 0,-1 1 82 0 0,-1 2 159 0 0,-1 0 268 0 0,3 0 11 0 0,0 0-374 0 0,10 0 232 0 0,-3 2-80 0 0,-6 5-99 0 0,-3-7-240 0 0,-1 1 0 0 0,0-1 0 0 0,0 1 0 0 0,1-1 0 0 0,-1 1 1 0 0,0-1-1 0 0,0 0 0 0 0,1 1 0 0 0,-1-1 0 0 0,1 0 0 0 0,-1 1 0 0 0,0-1 1 0 0,1 0-1 0 0,-1 1 0 0 0,1-1 0 0 0,-1 0 0 0 0,1 0 0 0 0,-1 0 0 0 0,0 1 1 0 0,1-1-1 0 0,-1 0 0 0 0,1 0 0 0 0,-1 0 0 0 0,1 0 0 0 0,-1 0 0 0 0,1 0 1 0 0,-1 0-1 0 0,1 0 0 0 0,-1 0 0 0 0,1 0 0 0 0,-1 0 0 0 0,1 0-16 0 0,8 1 233 0 0,0 2-45 0 0,8 10 89 0 0,-13-10-212 0 0,0 0 0 0 0,-1 0 0 0 0,0 1 0 0 0,0 0 0 0 0,0-1 0 0 0,-1 1 1 0 0,2 2-66 0 0,1 3 128 0 0,-1-2-38 0 0,0 0-20 0 0,1 1-12 0 0,5 8 42 0 0,-1 0 70 0 0,5 7 34 0 0,1 1-63 0 0,3 11 13 0 0,-7-15 92 0 0,9 20-246 0 0,-18-33 32 0 0,1 0-1 0 0,-1 0 0 0 0,0 1 1 0 0,0-1-1 0 0,-1 1 0 0 0,0-1 1 0 0,0 8-32 0 0,0 3 47 0 0,1 0 1 0 0,1 0-1 0 0,2 6-47 0 0,-3-13 21 0 0,-1-6-3 0 0,-1 0 1 0 0,0 0 0 0 0,1 0-1 0 0,-2 0 1 0 0,1 0 0 0 0,-1 1-1 0 0,1-1 1 0 0,-1 0 0 0 0,-1-1-1 0 0,0 5-18 0 0,-4 14 97 0 0,4 1 14 0 0,2 14 109 0 0,0 1 12 0 0,-3-17-111 0 0,-1-9-21 0 0,0-1-1 0 0,-1 0 1 0 0,0 0-1 0 0,-1 0 1 0 0,0 0-1 0 0,-1-1 0 0 0,-1 0-99 0 0,1 3 151 0 0,0 4 17 0 0,0 2 20 0 0,-3-6-23 0 0,-1-1 2 0 0,2 2-47 0 0,8-12-99 0 0,0-1 0 0 0,-1 1-1 0 0,1 0 1 0 0,-1-1 0 0 0,0 1-1 0 0,0-1 1 0 0,0 0 0 0 0,0 0 0 0 0,0 1-1 0 0,-1-1 1 0 0,1-1 0 0 0,-1 1-1 0 0,0 0-20 0 0,-7 3 75 0 0,8-4-60 0 0,-1 0 0 0 0,1 0 0 0 0,0 0 1 0 0,0 0-1 0 0,0 1 0 0 0,0-1 1 0 0,0 1-1 0 0,0 0 0 0 0,0-1-15 0 0,-3 5 35 0 0,-2 0 6 0 0,-13 14 55 0 0,15-14-74 0 0,4-5-16 0 0,-1 0 0 0 0,1 1-1 0 0,-1-1 1 0 0,0 0 0 0 0,1 0 0 0 0,-1 0 0 0 0,0 0 0 0 0,1 0 0 0 0,-1 0 0 0 0,-1 0-6 0 0,-20 10-13 0 0,20-10 66 0 0,0 0-75 0 0,-1 0-66 0 0,0-1-58 0 0,-1 0-94 0 0,0 0-56 0 0,-1 0-114 0 0,-2 0-265 0 0,1 0-115 0 0,5 0-579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28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0 286 7744 0 0,'0'0'174'0'0,"0"0"29"0"0,0 0 12 0 0,3-3-35 0 0,2-1-198 0 0,1 0 93 0 0,0 2 75 0 0,1 0 63 0 0,6 1 218 0 0,7 1 307 0 0,-17 0-634 0 0,3-1 116 0 0,-1 0-36 0 0,1-1 1 0 0,1-2 47 0 0,5-2 144 0 0,-1 4-48 0 0,0 2-42 0 0,-1 0-81 0 0,-2 0-67 0 0,8 0 128 0 0,-6 0-94 0 0,-3-2-43 0 0,1 0-18 0 0,2-2 1 0 0,5-1 45 0 0,5 3 45 0 0,-7 2-38 0 0,4-3 81 0 0,-8 0-150 0 0,1 0-1 0 0,0 0 1 0 0,-1 2 0 0 0,3-1-95 0 0,0 1 111 0 0,2 1 38 0 0,-1-1-31 0 0,-2 1-55 0 0,1-2-38 0 0,15-9-31 0 0,5 6 6 0 0,-24 0 0 0 0,-7 4 0 0 0,1 0 0 0 0,-1 0 0 0 0,1 1 0 0 0,-1-1 0 0 0,1 0 0 0 0,-1 0 0 0 0,1 1 0 0 0,-1-1 0 0 0,1 1 0 0 0,0 0 0 0 0,-1-1 0 0 0,1 1 0 0 0,0 0 0 0 0,0 0 0 0 0,1 0 27 0 0,6 0 3 0 0,-1 0-69 0 0,0-1-59 0 0,-1 0-49 0 0,4-2-164 0 0,3-5-250 0 0,-11 5-44 0 0</inkml:trace>
  <inkml:trace contextRef="#ctx0" brushRef="#br0" timeOffset="342.71">126 2 7568 0 0,'0'0'166'0'0,"-2"0"29"0"0,1 0-166 0 0,-6-2 58 0 0,3 3 5 0 0,0 2 93 0 0,-3 4-130 0 0,3-3 8 0 0,3-3 146 0 0,0 1-46 0 0,0 0-38 0 0,1 0-34 0 0,-1 2 31 0 0,2 1-36 0 0,0-4-31 0 0,-1 0 38 0 0,-3 10 316 0 0,-2-1-89 0 0,-2 5 126 0 0,9-3-105 0 0,1-5-165 0 0,0 0-38 0 0,3 14 209 0 0,-6-10-162 0 0,1-3-41 0 0,-1 1 35 0 0,0-1-26 0 0,2-1-42 0 0,0 1-20 0 0,2 3 1 0 0,1-1 14 0 0,0 6 91 0 0,1 1-33 0 0,-1-2-31 0 0,-3 3 89 0 0,-2-17-199 0 0,0 1 0 0 0,0-1 0 0 0,0 1 0 0 0,0-1 0 0 0,1 0 0 0 0,-1 1 0 0 0,0-1 0 0 0,1 0 0 0 0,-1 1 0 0 0,1 0-23 0 0,4 7 117 0 0,3 6 101 0 0,0-1-3 0 0,-3-5-103 0 0,0 23 306 0 0,9-9-151 0 0,-1 1-80 0 0,-12-21-165 0 0,0-1 0 0 0,-1 1 0 0 0,1 0 0 0 0,0 0-1 0 0,-1-1 1 0 0,0 1 0 0 0,1 0 0 0 0,-1 0 0 0 0,-1 0 0 0 0,1 0-22 0 0,-1 12 127 0 0,1-5 8 0 0,-1 0 58 0 0,0-3-101 0 0,-4-3-41 0 0,-2 1-42 0 0,5-2-42 0 0,2 0-87 0 0,0-1-88 0 0,0-1 55 0 0,0 0-37 0 0,0 0-42 0 0,0-1-39 0 0,-1 1-373 0 0,1-1 83 0 0,0 1-54 0 0,-2-1-729 0 0,-2 0-583 0 0,-5 0-1103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34.0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15 317 6392 0 0,'0'0'141'0'0,"0"0"23"0"0,0 0 12 0 0,-2-2-24 0 0,2 2-150 0 0,-10-12 27 0 0,10 12-29 0 0,0-1 0 0 0,-1 1 0 0 0,1 0 0 0 0,0-1 0 0 0,-1 1 0 0 0,1-1 0 0 0,0 1 0 0 0,0-1 0 0 0,0 1 0 0 0,0-1 0 0 0,-1 1 0 0 0,1-1 0 0 0,0 1 0 0 0,0-1 0 0 0,0 1 0 0 0,0-1 0 0 0,0 1 0 0 0,0-1 0 0 0,0 1 0 0 0,0-1 0 0 0,0 1 0 0 0,0-1 0 0 0,1 1 0 0 0,-1-1 0 0 0,0 1 0 0 0,0-1 0 0 0,0 1 0 0 0,1-1 0 0 0,-1 1 0 0 0,0-1 0 0 0,11-4 0 0 0,-9 0 8 0 0,1 0 46 0 0,4 0 149 0 0,-7 5-186 0 0,1-1 0 0 0,-1 1 0 0 0,0 0 0 0 0,1 0 0 0 0,-1 0 0 0 0,0-1 0 0 0,1 1 0 0 0,-1 0 0 0 0,0 0 0 0 0,1-1 0 0 0,-1 1 0 0 0,0 0 0 0 0,1-1 0 0 0,-1 1 0 0 0,0 0 0 0 0,0-1 0 0 0,0 1 0 0 0,1-1 0 0 0,-1 1 0 0 0,0 0 0 0 0,0-1 0 0 0,0 1 0 0 0,0-1 0 0 0,0 1 0 0 0,0 0 0 0 0,0-1 0 0 0,0 1 0 0 0,0-1 0 0 0,0 1 0 0 0,0-1 0 0 0,0 1-17 0 0,3-5 417 0 0,2 0-244 0 0,13-16 385 0 0,-14 13-339 0 0,-2-1 46 0 0,0 4 127 0 0,3 1-238 0 0,-2 1-36 0 0,1-1-1 0 0,0 0 0 0 0,-1 0 1 0 0,0 0-1 0 0,2-2-117 0 0,-1-4 230 0 0,0 1-35 0 0,6-3 55 0 0,-2 3-73 0 0,0-6 142 0 0,0 0-10 0 0,0 6-146 0 0,-2 2-22 0 0,1-7 117 0 0,3-2 62 0 0,-2 9-178 0 0,18-6 243 0 0,-1 0-86 0 0,-3 2-109 0 0,0 0-85 0 0,-21 11-100 0 0,0-1 0 0 0,0 1 0 0 0,0-1 0 0 0,0 1 0 0 0,0-1 0 0 0,0 1 0 0 0,0 0 0 0 0,0 0 0 0 0,0-1 0 0 0,0 1 0 0 0,0 0 0 0 0,0 0 0 0 0,0 0 0 0 0,1 0 0 0 0,-1 0 0 0 0,1 1-5 0 0,26 0 18 0 0,4-1 36 0 0,-31 0-53 0 0,-1 0-1 0 0,1-1 1 0 0,0 1 0 0 0,0 1 0 0 0,0-1 0 0 0,0 0 0 0 0,0 0 0 0 0,-1 0 0 0 0,1 0 0 0 0,0 1 0 0 0,0-1 0 0 0,0 0 0 0 0,-1 1 0 0 0,2-1-1 0 0,-2 1 4 0 0,1 0-1 0 0,-1 0 1 0 0,0-1-1 0 0,1 1 1 0 0,-1 0 0 0 0,0 0-1 0 0,0 0 1 0 0,0 0 0 0 0,1-1-1 0 0,-1 1 1 0 0,0 0-1 0 0,0 0 1 0 0,0 0 0 0 0,-1 0-4 0 0,1 0 2 0 0,0 0 0 0 0,0 0 1 0 0,0 0-1 0 0,0 0 0 0 0,0 0 0 0 0,0-1 1 0 0,1 1-1 0 0,-1 0 0 0 0,0 0 0 0 0,0 0 1 0 0,1 0-1 0 0,-1-1 0 0 0,0 1 1 0 0,1 1-3 0 0,6 2 42 0 0,-7-4-40 0 0,1 0 0 0 0,-1 1-1 0 0,0-1 1 0 0,1 0-1 0 0,-1 1 1 0 0,1-1-1 0 0,-1 0 1 0 0,0 1 0 0 0,1-1-1 0 0,-1 0 1 0 0,0 1-1 0 0,1-1 1 0 0,-1 0 0 0 0,0 1-1 0 0,0-1 1 0 0,1 1-1 0 0,-1-1 1 0 0,0 1-1 0 0,0-1 1 0 0,0 1 0 0 0,0-1-1 0 0,1 1 1 0 0,-1-1-1 0 0,0 1 1 0 0,0-1-1 0 0,0 1 1 0 0,0-1 0 0 0,0 1-1 0 0,0-1 1 0 0,0 1-1 0 0,-1-1 1 0 0,1 1-2 0 0,0 42 116 0 0,0-20-41 0 0,0-22-72 0 0,1 1 1 0 0,-1-1 0 0 0,0 1-1 0 0,1-1 1 0 0,-1 1-1 0 0,1-1 1 0 0,-1 0 0 0 0,1 1-1 0 0,0-1 1 0 0,-1 0 0 0 0,2 1-4 0 0,4 12 38 0 0,-4-3-35 0 0,-1 0 0 0 0,0 0 0 0 0,0 0 0 0 0,-2 0 0 0 0,1 4-3 0 0,-1 7-1 0 0,1-3 1 0 0,1-8 0 0 0,-1-1 0 0 0,0 0 0 0 0,-1 1 0 0 0,-2 7 0 0 0,-7 14 0 0 0,5-3 0 0 0,-1-14 0 0 0,5-12 0 0 0,-1 0 0 0 0,1 1 0 0 0,0-1 0 0 0,0 1 0 0 0,1-1 0 0 0,-1 1 0 0 0,1-1 0 0 0,0 1 0 0 0,-1 0 0 0 0,1 1 3 0 0,-1-1 0 0 0,1 1 0 0 0,-1 0 0 0 0,-1 0 1 0 0,1 0-1 0 0,-1-1 0 0 0,1 1 0 0 0,-1-1 1 0 0,-1 1-1 0 0,1-1 0 0 0,-3 3-3 0 0,-6 14 18 0 0,1 1-8 0 0,6-12-5 0 0,0-1 0 0 0,-1 0 0 0 0,-4 6-5 0 0,5-8 21 0 0,-15 23 31 0 0,8-4 29 0 0,9-20-72 0 0,1 0-9 0 0,-1 0 1 0 0,0 0 0 0 0,-1 0 0 0 0,0-1 0 0 0,0 1 0 0 0,0 0 0 0 0,0-1 0 0 0,-4 4-1 0 0,3-4 0 0 0,0 0 0 0 0,0 1 0 0 0,0 0 0 0 0,1-1 0 0 0,0 1 0 0 0,0 0 0 0 0,1 1 0 0 0,-1-1 0 0 0,1 0 0 0 0,0 4 0 0 0,-14 32 0 0 0,1-13 0 0 0,4-24 0 0 0,6 9 0 0 0,1-7 20 0 0,-6 3 52 0 0,-21 20-10 0 0,18-14-19 0 0,13-16-43 0 0,-1 1 1 0 0,1 0-1 0 0,0-1 1 0 0,0 1-1 0 0,-1 0 1 0 0,1 0-1 0 0,0-1 1 0 0,0 1-1 0 0,0 0 1 0 0,0-1-1 0 0,0 1 1 0 0,0 0-1 0 0,0 0 1 0 0,0-1-1 0 0,0 1 1 0 0,0 0 0 0 0,1 0-1 0 0,-1-1 1 0 0,0 1-1 0 0,0 0 1 0 0,1 0-1 0 0,9 12 10 0 0,-7-11 44 0 0,-3-2 18 0 0,0 0 29 0 0,3 0-4 0 0,4 0-47 0 0,-3 1-29 0 0,0-1 1 0 0,0 0-1 0 0,0-1 1 0 0,0 1-1 0 0,0-1 1 0 0,4 0-22 0 0,0-7 78 0 0,-8 8-75 0 0,0-1 1 0 0,1 1 0 0 0,-1 0 0 0 0,0-1 0 0 0,1 1 0 0 0,-1-1 0 0 0,0 1 0 0 0,1 0 0 0 0,-1-1-1 0 0,1 1 1 0 0,-1 0 0 0 0,1 0 0 0 0,-1-1 0 0 0,0 1 0 0 0,1 0 0 0 0,-1 0 0 0 0,1 0 0 0 0,-1 0 0 0 0,1-1-1 0 0,-1 1 1 0 0,1 0 0 0 0,-1 0 0 0 0,1 0 0 0 0,-1 0 0 0 0,1 0 0 0 0,-1 0 0 0 0,1 0 0 0 0,0 0 0 0 0,-1 1-4 0 0,15-1 93 0 0,10 0 23 0 0,-4-3-53 0 0,-8-4-11 0 0,-12 7-44 0 0,1-1 1 0 0,-1 0-1 0 0,0 0 0 0 0,1 1 0 0 0,-1-1 1 0 0,1 0-1 0 0,-1 1 0 0 0,1 0 0 0 0,-1-1 1 0 0,1 1-1 0 0,0 0 0 0 0,-1 0 1 0 0,1 0-10 0 0,12-2 66 0 0,3-4-14 0 0,-1 1-14 0 0,15 2 33 0 0,-27 3-55 0 0,1 0 0 0 0,-1 0-1 0 0,0 0 1 0 0,0-1-1 0 0,5-1-14 0 0,12-8 60 0 0,8 5-34 0 0,-14 0 2 0 0,12-2 17 0 0,-6 5 15 0 0,-14 2-57 0 0,0-1-1 0 0,0 0 1 0 0,-1 0-1 0 0,1 0 1 0 0,0-1-1 0 0,0 0 1 0 0,-1-1-3 0 0,0 1 6 0 0,14-1 38 0 0,-2 3-34 0 0,-6 1-24 0 0,4 0-50 0 0,0 6 71 0 0,-9-4-36 0 0,1 0-70 0 0,-1-2-23 0 0,2-1-59 0 0,-5 0 125 0 0,0 0-39 0 0,1 0-38 0 0,-1 0-38 0 0,0 0-36 0 0,0 0-36 0 0,0 0-36 0 0,0 0-36 0 0,0 0-34 0 0,0 0-34 0 0,0 0-34 0 0,-1 0-32 0 0,4 0-548 0 0,-1 0-125 0 0,2 0-760 0 0,2 0-1062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35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8352 0 0,'0'0'190'0'0,"0"0"28"0"0,0 0 7 0 0,3-2 47 0 0,-2 0-164 0 0,3-2-34 0 0,-2 2 33 0 0,-1 1-5 0 0,1 0 39 0 0,-1-1 47 0 0,1 1 53 0 0,-1-1 75 0 0,1 2-99 0 0,-1 0-106 0 0,0 0-37 0 0,0 1 0 0 0,3 1-22 0 0,-1-2 48 0 0,-1-2 89 0 0,0 1-43 0 0,-1 0 41 0 0,13-9 216 0 0,1 7-58 0 0,-14 3-331 0 0,-1 0 0 0 0,1 0 0 0 0,-1 0 1 0 0,1 0-1 0 0,-1 0 0 0 0,1 0 0 0 0,-1 0 1 0 0,1 0-1 0 0,-1 0 0 0 0,1 0 0 0 0,-1 0 0 0 0,1-1 1 0 0,-1 1-1 0 0,1 0 0 0 0,-1 0 0 0 0,1 0 1 0 0,-1-1-1 0 0,1 1 0 0 0,-1 0 0 0 0,0 0 1 0 0,1-1-1 0 0,-1 1 0 0 0,1-1 0 0 0,-1 1 1 0 0,0 0-1 0 0,1-1 0 0 0,-1 1 0 0 0,0-1 1 0 0,0 1-15 0 0,8-7 249 0 0,-5 6-208 0 0,-1 0 1 0 0,1 1-1 0 0,-1-1 0 0 0,1 1 0 0 0,-1 0 0 0 0,1 0 0 0 0,0 0-41 0 0,8-3 282 0 0,10-7-22 0 0,-11 7-83 0 0,-3 4-128 0 0,18 0 102 0 0,-22-1-124 0 0,0 0 0 0 0,0 0 0 0 0,-1-1 0 0 0,1 1 1 0 0,0-1-1 0 0,-1 1 0 0 0,1-1 0 0 0,1 0-27 0 0,15-10 130 0 0,7 6-2 0 0,-11-1-39 0 0,-11 5-71 0 0,-1-1 0 0 0,0 1 0 0 0,1 0 0 0 0,-1 0 1 0 0,0 1-1 0 0,1-1 0 0 0,-1 1 0 0 0,2 0-18 0 0,2 0 3 0 0,-1-1 0 0 0,1 0 0 0 0,-1 0-1 0 0,0 0 1 0 0,1 0 0 0 0,-1-1 0 0 0,5-2-3 0 0,-4 1 2 0 0,30-2-2 0 0,-13-5 10 0 0,-10 5 44 0 0,1 6-56 0 0,-10 0 14 0 0,-2-1 47 0 0,-3 0 32 0 0,3 1-27 0 0,0 2-33 0 0,3 5-23 0 0,-5-7 11 0 0,2 3 112 0 0,-2 0-66 0 0,-3 4-5 0 0,2-8-40 0 0,0 10 153 0 0,-2-3-93 0 0,-1-2-62 0 0,-4 4-32 0 0,6-8 19 0 0,1-1-8 0 0,0 0 1 0 0,-1 0 0 0 0,1 0-1 0 0,0 1 1 0 0,0-1 0 0 0,0 0 0 0 0,-1 0-1 0 0,1 1 1 0 0,0-1 0 0 0,0 0 0 0 0,0 1-1 0 0,0-1 1 0 0,0 0 0 0 0,0 1 0 0 0,-1-1-1 0 0,1 0 1 0 0,0 0 0 0 0,0 1 0 0 0,0-1-1 0 0,0 0 1 0 0,0 1 0 0 0,0-1 0 0 0,0 0-1 0 0,0 1 1 0 0,0-1 0 0 0,1 0 2 0 0,-1 0 0 0 0,0 3-9 0 0,0-1-1 0 0,0 1 1 0 0,-1 0 0 0 0,1-1-1 0 0,0 1 1 0 0,-1-1 0 0 0,0 1 9 0 0,-6 3-38 0 0,3-4 22 0 0,-1 6 12 0 0,-3 9 48 0 0,6-13-24 0 0,-3 6 19 0 0,-9 14-12 0 0,4-1-27 0 0,8-18 0 0 0,1-1 0 0 0,-1 0 0 0 0,0 0 0 0 0,-1 1 0 0 0,1-1 0 0 0,-1-1 0 0 0,1 1 0 0 0,-2 1 0 0 0,-1 0 0 0 0,0 1 0 0 0,1 0 0 0 0,0-1 0 0 0,-3 6 0 0 0,0 1 0 0 0,5-9 0 0 0,0 1 0 0 0,0 0 0 0 0,0 1 0 0 0,0-1 0 0 0,1 0 0 0 0,-2 4 0 0 0,3-5 0 0 0,-1 0 0 0 0,0-1 0 0 0,0 1 0 0 0,0 0 0 0 0,0-1 0 0 0,-1 1 0 0 0,1-1 0 0 0,-1 1 0 0 0,1-1 0 0 0,-1 1 0 0 0,0-1 0 0 0,0 0 0 0 0,-18 25 36 0 0,8-12 30 0 0,-4-4 32 0 0,5 4-29 0 0,-2 5-60 0 0,2 1-52 0 0,2-3-40 0 0,3-5 29 0 0,-1-8 49 0 0,7-5 8 0 0,0 0 0 0 0,-1 0 0 0 0,1 0 0 0 0,0 0 0 0 0,-1 1-1 0 0,1-1 1 0 0,0 0 0 0 0,-1 0 0 0 0,1 1 0 0 0,0-1-1 0 0,-1 0 1 0 0,1 1 0 0 0,0-1 0 0 0,0 0 0 0 0,-1 1 0 0 0,1-1-1 0 0,0 0 1 0 0,0 1 0 0 0,0-1 0 0 0,-1 1 0 0 0,1-1-1 0 0,0 0 1 0 0,0 1 0 0 0,0-1 0 0 0,0 1 0 0 0,0-1 0 0 0,0 1-1 0 0,0-1 1 0 0,0 0 0 0 0,0 1 0 0 0,0 0-3 0 0,-2 4 81 0 0,-6 5-19 0 0,8-9-62 0 0,0-1 1 0 0,1 0-1 0 0,-1 0 1 0 0,0 1-1 0 0,1-1 1 0 0,-1 0-1 0 0,0 0 1 0 0,1 1-1 0 0,-1-1 1 0 0,1 0-1 0 0,-1 0 1 0 0,1 0-1 0 0,-1 0 1 0 0,0 0-1 0 0,1 0 1 0 0,-1 0-1 0 0,1 0 1 0 0,-1 0-1 0 0,1 0 1 0 0,-1 0-1 0 0,0 0 1 0 0,1 0-1 0 0,-1 0 1 0 0,1 0-1 0 0,6 0 0 0 0,-5 0 0 0 0,1 1 0 0 0,-1-1 0 0 0,0 0 0 0 0,0-1 0 0 0,0 1 0 0 0,0 0 0 0 0,0-1 0 0 0,1 1 0 0 0,-1-1 0 0 0,1 0 0 0 0,5-4 0 0 0,-7 4 0 0 0,0 0 0 0 0,1 1 0 0 0,-1-1 0 0 0,1 0 0 0 0,-1 0 0 0 0,1 1 0 0 0,0-1 0 0 0,-1 1 0 0 0,1-1 0 0 0,-1 1 0 0 0,1 0 0 0 0,0-1 0 0 0,-1 1 0 0 0,1 0 0 0 0,5 0 0 0 0,-5 0 0 0 0,1 0 0 0 0,-1-1 0 0 0,0 2 0 0 0,0-1 0 0 0,0 0 0 0 0,0 0 0 0 0,1 1 0 0 0,-1-1 0 0 0,0 1 0 0 0,1 0 0 0 0,5 4 0 0 0,-7-4 0 0 0,1 0 0 0 0,-1-1 0 0 0,0 1 0 0 0,1 0 0 0 0,-1 0 0 0 0,1-1 0 0 0,0 1 0 0 0,-1-1 0 0 0,1 1 0 0 0,-1-1 0 0 0,1 1 0 0 0,0-1 0 0 0,-1 0 0 0 0,1 0 0 0 0,0 0 0 0 0,0 0 0 0 0,0 0 0 0 0,0 1 0 0 0,-1-1 0 0 0,1 0 0 0 0,0 1 0 0 0,-1 0 0 0 0,1-1 0 0 0,0 1 0 0 0,-1 0 0 0 0,1 0 0 0 0,-1 0 0 0 0,1 0 0 0 0,0 0 0 0 0,-1 0 0 0 0,1 0 0 0 0,-1 0 0 0 0,1-1 0 0 0,-1 1 0 0 0,1 0 0 0 0,0-1 0 0 0,0 1 0 0 0,-1-1 0 0 0,1 0 0 0 0,0 0 0 0 0,0 1 0 0 0,0-1 0 0 0,-1 0 0 0 0,1 0 0 0 0,0 0 0 0 0,-1 0 0 0 0,1 1 0 0 0,0-1 0 0 0,-1 1 0 0 0,1-1 0 0 0,-1 1 0 0 0,1-1 0 0 0,-1 1 0 0 0,1 0 0 0 0,-1 0 0 0 0,1 0 0 0 0,-1 0 0 0 0,7 4 0 0 0,3 0 0 0 0,-9-4 0 0 0,0 0 0 0 0,1 0 0 0 0,-1 0 0 0 0,0 0 0 0 0,0 1 0 0 0,0-1 0 0 0,0 1 0 0 0,0-1 0 0 0,0 1 0 0 0,14 11 0 0 0,-11-10 0 0 0,-5-3 0 0 0,1 0 0 0 0,-1 0 0 0 0,1 1 0 0 0,0-1 0 0 0,-1 0 0 0 0,1 1 0 0 0,0-1 0 0 0,-1 1 0 0 0,1-1 0 0 0,-1 1 0 0 0,1-1 0 0 0,-1 1 0 0 0,1-1 0 0 0,-1 1 0 0 0,0-1 0 0 0,1 1 0 0 0,-1-1 0 0 0,0 1 0 0 0,1 0 0 0 0,-1-1 0 0 0,0 1 0 0 0,1 0 0 0 0,1 4 0 0 0,24 42 0 0 0,-25-44-1 0 0,0 0 1 0 0,0 0-1 0 0,0 0 1 0 0,-1 0-1 0 0,1 0 1 0 0,-1 0-1 0 0,0 0 1 0 0,0 0-1 0 0,0 2 1 0 0,-1 10 29 0 0,0-6 21 0 0,1-2 36 0 0,0 38 368 0 0,-3-40-351 0 0,-1-1-70 0 0,0 0-7 0 0,0-1 0 0 0,1 1 0 0 0,-1 0 0 0 0,1 0-1 0 0,-1 2-25 0 0,1 1 42 0 0,-7 11 105 0 0,9-16-124 0 0,0 0 0 0 0,-1 0 1 0 0,1-1-1 0 0,-1 1 0 0 0,1 0 0 0 0,-1-1 0 0 0,0 1 0 0 0,1-1 0 0 0,-1 0 0 0 0,0 1 0 0 0,0-1 0 0 0,0 0-23 0 0,-9 4 139 0 0,1 0 8 0 0,-1 3-39 0 0,6-2-67 0 0,-10 7 42 0 0,12-10-73 0 0,0-1-1 0 0,-1 0 0 0 0,1 0 0 0 0,-1 0 0 0 0,0-1 0 0 0,1 1 0 0 0,-3-1-9 0 0,-4 2 24 0 0,-24 10 32 0 0,15-2-56 0 0,-7-6 0 0 0,13 1 0 0 0,11-5 0 0 0,1 0 0 0 0,0 0 0 0 0,-1 0 0 0 0,1-1 0 0 0,-1 1 0 0 0,1-1 0 0 0,-1 1 0 0 0,1-1 0 0 0,-1 1 0 0 0,1-1 0 0 0,-1 0 0 0 0,0 0 0 0 0,1 0 0 0 0,-62 0-10 0 0,61 0 6 0 0,0 0 0 0 0,1 0 0 0 0,-1-1 0 0 0,0 1 0 0 0,1 0 0 0 0,-1-1 0 0 0,0 1 0 0 0,1-1 0 0 0,-1 0 0 0 0,1 1 0 0 0,-1-1 0 0 0,1 0 0 0 0,0 0 0 0 0,-1 0 4 0 0,-6-4-15 0 0,2 2-14 0 0,1 1-73 0 0,0-1-95 0 0,0 1-70 0 0,1-1-52 0 0,0 0-39 0 0,1-2-968 0 0,3-8-66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36.1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1 8032 0 0,'0'0'233'0'0,"-3"0"-9"0"0,-11 0-153 0 0,-1 0-52 0 0,12 0 30 0 0,1 0 57 0 0,-1 0 15 0 0,1 0 47 0 0,-2 0 55 0 0,0 0 61 0 0,-5 1 86 0 0,-3 5 50 0 0,-1 1-41 0 0,5-6-81 0 0,2 2 103 0 0,0 2-212 0 0,-6 2 150 0 0,-4 2 27 0 0,6-1-222 0 0,2-1-29 0 0,5-4-57 0 0,-1 0-1 0 0,1 1 0 0 0,0-1 1 0 0,0 1-1 0 0,1-1 1 0 0,-1 1-58 0 0,-2 7 149 0 0,1-3-30 0 0,-6 5 18 0 0,2-5-21 0 0,0 1 0 0 0,1-1 0 0 0,-2 3-116 0 0,7-8 22 0 0,0 0-1 0 0,1 0 1 0 0,-1 1 0 0 0,1-1-1 0 0,-1 0 1 0 0,1 1 0 0 0,0 0-22 0 0,-2 9 58 0 0,3-10-45 0 0,-1-1-1 0 0,1 0 1 0 0,-1 1-1 0 0,1-1 1 0 0,-1 0-1 0 0,0 0 1 0 0,0 1 0 0 0,0-1-1 0 0,0 0 1 0 0,0 0-1 0 0,0 0 1 0 0,-1 0-1 0 0,1-1 1 0 0,-1 1 0 0 0,0 0-13 0 0,1 0 12 0 0,-1 0 1 0 0,1 0-1 0 0,-1 0 1 0 0,1 0-1 0 0,0 0 1 0 0,0 0-1 0 0,0 0 1 0 0,0 0-1 0 0,0 0 1 0 0,0 1-1 0 0,0-1 1 0 0,1 0 0 0 0,-1 2-14 0 0,0 32 126 0 0,2-30-96 0 0,-1 1 0 0 0,0 0 0 0 0,-1 0 0 0 0,1-1 0 0 0,-2 5-29 0 0,-4 8 64 0 0,1-3 2 0 0,0 1 6 0 0,2-6-47 0 0,0-1-2 0 0,1 0 0 0 0,0-1 1 0 0,1 1-1 0 0,0 0 1 0 0,0 7-24 0 0,1 31 75 0 0,0 1-35 0 0,0 185-17 0 0,0-227-16 0 0,0 0-1 0 0,0 0 0 0 0,1 0 1 0 0,0 0-1 0 0,1 0 1 0 0,-1-1-1 0 0,1 1 0 0 0,1 0 1 0 0,-1-1-1 0 0,2 2-6 0 0,7 17 101 0 0,6 23-101 0 0,-16-45 6 0 0,0 0-4 0 0,-1 0 3 0 0,1-1-1 0 0,0 1 1 0 0,0-1 0 0 0,0 1 0 0 0,0-1 0 0 0,0 0-1 0 0,0 0 1 0 0,0 1 0 0 0,1-1 0 0 0,-1 0-1 0 0,1 0 1 0 0,0-1 0 0 0,0 2-5 0 0,11 12 11 0 0,-10-10-12 0 0,-3-4 4 0 0,0 0-1 0 0,0-1 0 0 0,1 1 0 0 0,-1 0 1 0 0,0-1-1 0 0,1 1 0 0 0,-1-1 1 0 0,0 1-1 0 0,1-1 0 0 0,-1 1 1 0 0,1-1-1 0 0,-1 1 0 0 0,1-1 1 0 0,-1 1-1 0 0,1-1 0 0 0,0 1 1 0 0,-1-1-1 0 0,1 0 0 0 0,-1 1 1 0 0,1-1-1 0 0,0 0 0 0 0,0 0-2 0 0,4 3 24 0 0,-2-1 9 0 0,1 1 0 0 0,-1-1-1 0 0,0 1 1 0 0,0 0-1 0 0,0 0 1 0 0,2 3-33 0 0,-2-3 35 0 0,-1 0 0 0 0,1-1 0 0 0,0 1 0 0 0,0 0 0 0 0,0-1 0 0 0,3 2-35 0 0,12 3 100 0 0,-4-4-86 0 0,-1 1-70 0 0,5 3-52 0 0,-13-4 88 0 0,-2-1-62 0 0,-1-1-53 0 0,1 1-79 0 0,-1-1-98 0 0,1 1-116 0 0,-1-2 166 0 0,-1 1-37 0 0,1-1-37 0 0,0 0-40 0 0,0 1-42 0 0,0-1-45 0 0,1 0-46 0 0,-1 0-50 0 0,9 0-1319 0 0,7 0-1069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37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8408 0 0,'0'0'190'0'0,"0"3"28"0"0,0 11 80 0 0,0-2-149 0 0,0-3-72 0 0,0-2-57 0 0,0-5 109 0 0,0-1 148 0 0,0 1 239 0 0,-1 10 8 0 0,0 14 207 0 0,3-14-416 0 0,1-1-41 0 0,2-3-96 0 0,0 2 71 0 0,-2 3 48 0 0,-3 0-93 0 0,1-2-64 0 0,-1-8-97 0 0,0 0-1 0 0,1 1 1 0 0,0-1-1 0 0,-1 1 1 0 0,1-1-1 0 0,1 0 1 0 0,-1 0-43 0 0,5 10 188 0 0,-2-1-1 0 0,-4 5-11 0 0,1 2-21 0 0,10 12 95 0 0,-7-12-107 0 0,-3-14-99 0 0,0-1 0 0 0,0 1-1 0 0,0 0 1 0 0,1-1 0 0 0,-1 1-1 0 0,1 0 1 0 0,1-1 0 0 0,-1 1-44 0 0,11 19 258 0 0,-3 9 11 0 0,-4-11-97 0 0,0-4 21 0 0,-1-2-69 0 0,-1 0-27 0 0,2 2 47 0 0,-1-7-81 0 0,1 7 44 0 0,-4 0 19 0 0,-2-18-126 0 0,0 3 15 0 0,0 0-1 0 0,0 0 1 0 0,1 0 0 0 0,-1 0-1 0 0,0-1 1 0 0,1 1 0 0 0,0 1-15 0 0,9 7 82 0 0,-9-9-70 0 0,0 0-1 0 0,-1 1 1 0 0,1-1-1 0 0,-1 1 1 0 0,0-1-1 0 0,0 1 0 0 0,0 1-11 0 0,0-4 0 0 0,0 0 3 0 0,0 0 0 0 0,0 1-1 0 0,0-1 1 0 0,0 0-1 0 0,0 1 1 0 0,0-1-1 0 0,0 0 1 0 0,0 1 0 0 0,0-1-1 0 0,0 0 1 0 0,0 0-1 0 0,0 1 1 0 0,0-1-1 0 0,0 0 1 0 0,1 1 0 0 0,-1-1-1 0 0,0 0 1 0 0,0 1-1 0 0,0-1 1 0 0,0 0-1 0 0,1 0 1 0 0,-1 1-1 0 0,0-1 1 0 0,0 0 0 0 0,0 0-1 0 0,1 1-2 0 0,0 0 4 0 0,0 0 0 0 0,0 0 0 0 0,0 0-1 0 0,0 0 1 0 0,0 1 0 0 0,0-1 0 0 0,0 0 0 0 0,0 1-1 0 0,-1-1 1 0 0,1 1 0 0 0,-1-1 0 0 0,1 1 0 0 0,0 0-4 0 0,0 35 90 0 0,-1-17-45 0 0,3-4 3 0 0,7-3-25 0 0,-10-13-22 0 0,1 0 0 0 0,-1 1 0 0 0,0-1 0 0 0,1 0 0 0 0,-1 1 0 0 0,0-1 0 0 0,0 0 0 0 0,1 1 1 0 0,-1-1-1 0 0,0 1 0 0 0,0-1 0 0 0,0 1 0 0 0,0-1 0 0 0,0 0 0 0 0,0 1 0 0 0,1-1 0 0 0,-1 1 0 0 0,0-1 0 0 0,0 1 0 0 0,0-1 0 0 0,0 1-1 0 0,-4 5-50 0 0,4-6 50 0 0,-1 1-8 0 0,1-1 0 0 0,-1 1 0 0 0,1-1 1 0 0,-1 0-1 0 0,0 0 0 0 0,1 1 0 0 0,-1-1 0 0 0,0 0 0 0 0,1 0 0 0 0,-1 0 0 0 0,0 0 0 0 0,1 0 0 0 0,-1 0 0 0 0,0 0 0 0 0,1 0 8 0 0,-1 0-2 0 0,1 0 0 0 0,0 0 0 0 0,0 0-1 0 0,0 0 1 0 0,0 0 0 0 0,0 0 0 0 0,0 0-1 0 0,0 0 1 0 0,0 0 0 0 0,0 0 0 0 0,0 0-1 0 0,-1 0 1 0 0,1 0 0 0 0,0 0-1 0 0,0 0 1 0 0,0 0 0 0 0,0 0 0 0 0,0 0-1 0 0,0 0 1 0 0,0 0 0 0 0,0 0 0 0 0,0 0-1 0 0,0 0 1 0 0,0 0 0 0 0,-1 0-1 0 0,1 0 1 0 0,0 0 0 0 0,0 0 0 0 0,0 0-1 0 0,0 1 1 0 0,0-1 0 0 0,0 0 0 0 0,0 0-1 0 0,0 0 1 0 0,0 0 0 0 0,0 0 0 0 0,0 0-1 0 0,0 0 1 0 0,0 0 0 0 0,0 0-1 0 0,0 0 1 0 0,0 0 0 0 0,0 1 0 0 0,0-1-1 0 0,0 0 1 0 0,0 0 0 0 0,0 0 0 0 0,0 0-1 0 0,0 0 1 0 0,0 0 0 0 0,0 0-1 0 0,0 0 1 0 0,0 0 0 0 0,0 0 0 0 0,0 0-1 0 0,0 1 1 0 0,0-1 2 0 0,0 0-95 0 0,0 1 35 0 0,0-1 23 0 0,0 1 79 0 0,0 1 158 0 0,0-1-162 0 0,0-1-33 0 0,0 1-61 0 0,0 0-88 0 0,0 0 24 0 0,0-1-35 0 0,0 1-38 0 0,0 0-42 0 0,0-1-44 0 0,0 1-48 0 0,0 0-52 0 0,0 0-54 0 0,0-1-721 0 0</inkml:trace>
  <inkml:trace contextRef="#ctx0" brushRef="#br0" timeOffset="519.28">286 269 6776 0 0,'0'0'198'0'0,"0"0"53"0"0,3 2 112 0 0,7 9 42 0 0,-7-8-101 0 0,-2-1-110 0 0,0 1-70 0 0,-1 1-62 0 0,0 0-13 0 0,1-2 49 0 0,-1-1-71 0 0,1 0 1 0 0,-1 0-1 0 0,1 0 0 0 0,0 0 1 0 0,0 0-1 0 0,0-1 1 0 0,-1 1-1 0 0,1 0 0 0 0,0-1 1 0 0,0 1-1 0 0,0 0 1 0 0,0-1-1 0 0,0 1 0 0 0,0-1 1 0 0,0 1-1 0 0,1-1-27 0 0,9 7 402 0 0,-6 0-104 0 0,0 7 39 0 0,1 0-20 0 0,-1-7-56 0 0,6-1 76 0 0,-10-6-314 0 0,0 1 0 0 0,0-1 0 0 0,0 1 1 0 0,0-1-1 0 0,0 1 0 0 0,0-1 0 0 0,0 1 0 0 0,0 0 0 0 0,0 0 0 0 0,0-1 0 0 0,-1 1 0 0 0,1 0 0 0 0,0 0 0 0 0,0 0 1 0 0,-1 0-1 0 0,1 0-23 0 0,2 6 147 0 0,0-1-35 0 0,0 4 37 0 0,7 12 56 0 0,-2-8-27 0 0,2 7 136 0 0,6 8 159 0 0,-3-12-195 0 0,-10-14-212 0 0,-1 1 0 0 0,1-1 0 0 0,-1 1 1 0 0,0 0-1 0 0,0-1 0 0 0,0 1 1 0 0,1 3-67 0 0,2 7 161 0 0,0-2-50 0 0,-2-7 29 0 0,-1 0-39 0 0,2-1-5 0 0,-1 0-43 0 0,1 0 14 0 0,-3 1 20 0 0,0 0 47 0 0,-1 3 84 0 0,3 4-9 0 0,7 2 30 0 0,-8-12-114 0 0,-1 0-34 0 0,0 2 13 0 0,-2 3-18 0 0,1-6-54 0 0,0 1 178 0 0,0-2-3 0 0,0 0-4 0 0,0 0-23 0 0,0 0-11 0 0,0 0-1 0 0,0 0-10 0 0,0 0-45 0 0,1-2-33 0 0,-1-1-35 0 0,-4-8 15 0 0,-4-6 28 0 0,3 9-49 0 0,5 7-39 0 0,-2-4 15 0 0,1 4-15 0 0,1 1 2 0 0,-1-1 0 0 0,1 0-1 0 0,-1 0 1 0 0,1 1 0 0 0,-1-1 0 0 0,1 0 0 0 0,-1 0-1 0 0,1 0 1 0 0,0 0 0 0 0,-1 0 0 0 0,1 0-1 0 0,0 0 1 0 0,0 0 0 0 0,0 1 0 0 0,0-1 0 0 0,0 0-1 0 0,0 0 1 0 0,0 0 0 0 0,0 0 0 0 0,0 0-1 0 0,0 0 1 0 0,1 0 0 0 0,-1 0 0 0 0,0 0 0 0 0,1 0-1 0 0,-1 0 1 0 0,1 0-2 0 0,2-7 16 0 0,-2-2-14 0 0,0 1 0 0 0,0-1 0 0 0,-1 0 0 0 0,0 1 0 0 0,0-2-2 0 0,-1-4 0 0 0,1 12 0 0 0,0 0 0 0 0,1-1 0 0 0,-1 1 0 0 0,1 0 0 0 0,-1 0 0 0 0,1 0 0 0 0,0-1 0 0 0,0 1 0 0 0,0 0 0 0 0,2-2 0 0 0,1-5 0 0 0,8-16 0 0 0,-8 18 0 0 0,-3 5 0 0 0,0 1 0 0 0,1 0 0 0 0,-1 0 0 0 0,1 0 0 0 0,-1 0 0 0 0,1 0 0 0 0,-1 0 0 0 0,1 0 0 0 0,0 0 0 0 0,0 1 0 0 0,1-1 0 0 0,6-6 0 0 0,2-10-13 0 0,-9 15 8 0 0,0 0-1 0 0,0 0 0 0 0,1 1 1 0 0,-1-1-1 0 0,1 1 0 0 0,-1 0 1 0 0,1-1-1 0 0,0 1 1 0 0,0 1-1 0 0,0-1 0 0 0,0 0 1 0 0,1 1-1 0 0,-1-1 0 0 0,1 1 6 0 0,-1-1-8 0 0,0 0-1 0 0,0 0 1 0 0,0-1-1 0 0,-1 1 1 0 0,1-1-1 0 0,-1 1 0 0 0,2-2 9 0 0,-3 2-3 0 0,0 0 0 0 0,1 0-1 0 0,0 0 1 0 0,-1 1 0 0 0,1-1-1 0 0,0 0 1 0 0,0 1-1 0 0,0 0 1 0 0,0-1 0 0 0,0 1-1 0 0,0 0 1 0 0,0 0 0 0 0,0 0-1 0 0,1 0 1 0 0,-1 0 0 0 0,0 1-1 0 0,1-1 1 0 0,-1 1-1 0 0,1-1 4 0 0,33 1 100 0 0,-24 0-27 0 0,5 0 33 0 0,2 3-34 0 0,1 4-78 0 0,3 6-74 0 0,8 12-113 0 0,-19-15 114 0 0,0-2 41 0 0,8 8 27 0 0,-15-11 11 0 0,-1 0 0 0 0,0 0 0 0 0,0 1 0 0 0,0-1 0 0 0,-1 1 0 0 0,0 0 0 0 0,0 0 0 0 0,0 1 0 0 0,1 5 0 0 0,7 7 0 0 0,-8-15 0 0 0,-1 0 0 0 0,1 1 0 0 0,-1-1 0 0 0,1 1 0 0 0,-1 1 0 0 0,4 21 0 0 0,0-12 6 0 0,3 6 55 0 0,18 53 179 0 0,-17-44-110 0 0,-5-13-63 0 0,-4-14-48 0 0,0 0 0 0 0,-1-1 0 0 0,1 1 0 0 0,-1 0 0 0 0,0 0 0 0 0,0-1 0 0 0,0 1 0 0 0,0 1-19 0 0,-1-2 11 0 0,1 0 1 0 0,0 0 0 0 0,0 0-1 0 0,0 0 1 0 0,0 0-1 0 0,1 0 1 0 0,-1-1-1 0 0,0 1 1 0 0,1 0 0 0 0,-1 0-1 0 0,2 1-11 0 0,8 10 65 0 0,-7-10-1 0 0,-3-3 3 0 0,0 0 10 0 0,0 0-31 0 0,0 0-134 0 0,0 0-12 0 0,0 0 33 0 0,0 0-16 0 0,0 0-49 0 0,0 0-134 0 0,0 0-240 0 0,0 0 382 0 0,0 0 10 0 0,0 0-17 0 0,0 0-42 0 0,1-1-13 0 0,-1 1-43 0 0,1-1-51 0 0,-1 0-56 0 0,2 0-237 0 0,-1 0-106 0 0,1-1-89 0 0,0 0-71 0 0,1-1-281 0 0,1-1-643 0 0</inkml:trace>
  <inkml:trace contextRef="#ctx0" brushRef="#br0" timeOffset="827.94">1422 379 9672 0 0,'0'0'216'0'0,"0"0"32"0"0,0 3 13 0 0,1 4-104 0 0,1-1-79 0 0,3 2-27 0 0,-4-7-51 0 0,-1 1 0 0 0,1-1 0 0 0,0 0-1 0 0,0 1 1 0 0,0-1 0 0 0,-1 1-1 0 0,1 0 1 0 0,-1-1 0 0 0,1 1 0 0 0,-1-1-1 0 0,0 1 1 0 0,1 0 0 0 0,-1-1 0 0 0,0 1 0 0 0,0 4 43 0 0,-1 0 75 0 0,1 5 213 0 0,1 7 347 0 0,1-11-415 0 0,3 1 103 0 0,1 2 159 0 0,-3 3 60 0 0,-3-1-327 0 0,0-1-59 0 0,0 25 288 0 0,0-20-235 0 0,0-6-56 0 0,0 0 48 0 0,1 1 7 0 0,5 2 43 0 0,1-1-8 0 0,-6-1-48 0 0,-1 0-94 0 0,0 16 363 0 0,0-20-395 0 0,0-4-14 0 0,0-3-30 0 0,0 0-4 0 0,-2 2-37 0 0,-4 3-75 0 0,1 1-36 0 0,3-4-124 0 0,2-2 95 0 0,0 0-61 0 0,0 0-81 0 0,0 0 78 0 0,0 0-38 0 0,0 0-42 0 0,0 0-39 0 0,0 0-401 0 0,0 0 97 0 0,0 0-54 0 0,0 0-769 0 0,0 0-606 0 0,0 0-1151 0 0</inkml:trace>
  <inkml:trace contextRef="#ctx0" brushRef="#br0" timeOffset="1013.45">1359 63 9040 0 0,'-3'-2'200'0'0,"1"0"-185"0"0,-3-2 104 0 0,-8-11 301 0 0,10 11-326 0 0,0 0-49 0 0,0-9 43 0 0,3 11-15 0 0,0 1 81 0 0,0 1 118 0 0,0 0 0 0 0,0 0-122 0 0,0 0-88 0 0,0 0-50 0 0,0 0-52 0 0</inkml:trace>
  <inkml:trace contextRef="#ctx0" brushRef="#br0" timeOffset="1334.4">1880 79 9416 0 0,'0'0'208'0'0,"0"0"33"0"0,0 0 16 0 0,0 1-106 0 0,0 1-78 0 0,0 15 207 0 0,1-5-75 0 0,1-3-30 0 0,3 0 13 0 0,0 2 35 0 0,-1 2 171 0 0,0-3-79 0 0,0-2-93 0 0,-2 0-35 0 0,2 16 268 0 0,-3-12-157 0 0,1 0-65 0 0,3-1-17 0 0,3 5 26 0 0,1 2-3 0 0,-5-6-43 0 0,1 20 194 0 0,6-1-36 0 0,-6 1-8 0 0,0-16-174 0 0,-3-9-102 0 0,0-1 1 0 0,-1 1 0 0 0,0 0-1 0 0,0-1 1 0 0,0 1 0 0 0,-1 0-71 0 0,1 0 58 0 0,-1 0 1 0 0,1-1-1 0 0,0 1 1 0 0,1 0-1 0 0,0-1 1 0 0,0 1-59 0 0,2 9 116 0 0,2 16 123 0 0,-2-16-107 0 0,-2-9-63 0 0,0-1-1 0 0,0 1 1 0 0,-1 0 0 0 0,0-1 0 0 0,-1 1 0 0 0,1 0-69 0 0,-1 12 212 0 0,0 12 67 0 0,0-1-42 0 0,0 1-44 0 0,0 0-44 0 0,0-29-145 0 0,0-1 0 0 0,-1 1 0 0 0,1 0 1 0 0,0 0-1 0 0,-1 0 0 0 0,1-1 0 0 0,-1 1 0 0 0,0 0 0 0 0,1-1 1 0 0,-1 1-1 0 0,0-1 0 0 0,0 1 0 0 0,0 0-4 0 0,0-1 5 0 0,0 1-1 0 0,0-1 0 0 0,0 1 1 0 0,0-1-1 0 0,1 1 1 0 0,-1 0-1 0 0,1-1 1 0 0,-1 1-1 0 0,1 0 0 0 0,-1 0 1 0 0,1-1-1 0 0,0 1 1 0 0,0 0-5 0 0,-3 14 64 0 0,-7-3-31 0 0,7-10-133 0 0,3-3-21 0 0,0 0 17 0 0,0 0-67 0 0,0 0-136 0 0,-1 0 4 0 0,0 0-38 0 0,-6-1-294 0 0,3-5-370 0 0,-1 0 94 0 0,4 5 817 0 0,0 1 0 0 0,0-1 0 0 0,1 1 1 0 0,-1 0-1 0 0,0 0 0 0 0,0-1 1 0 0,0 1-1 0 0,1 0 0 0 0,-1 0 0 0 0,0 0 1 0 0,0 0-1 0 0,0 0 0 0 0,0 0 1 0 0,0 0 93 0 0</inkml:trace>
  <inkml:trace contextRef="#ctx0" brushRef="#br0" timeOffset="1816.51">1690 458 7920 0 0,'0'0'174'0'0,"0"0"29"0"0,0 0 13 0 0,0 0 40 0 0,0 0 141 0 0,3 0 62 0 0,-2 0-457 0 0,0 0 41 0 0,1 0 69 0 0,1 0 46 0 0,8 0 491 0 0,-6 1-409 0 0,-2-1-136 0 0,0 2-39 0 0,5 2 135 0 0,2 2 89 0 0,6-3 72 0 0,-13-3-298 0 0,0-1-1 0 0,0 1 1 0 0,0 0 0 0 0,1-1 0 0 0,-1 0 0 0 0,0 0 0 0 0,2 0-63 0 0,13-7 349 0 0,-7 4-96 0 0,6 3-15 0 0,-1 0-22 0 0,5-9 122 0 0,-8 6-198 0 0,6-2 83 0 0,-3-3-46 0 0,-10 6-111 0 0,-1 0 0 0 0,2 1 0 0 0,-1-1 1 0 0,0 1-1 0 0,0 1 0 0 0,6-2-66 0 0,10-3 140 0 0,0-2-54 0 0,11-8 24 0 0,14-3 8 0 0,-14 6-41 0 0,12 1-41 0 0,-33 10-25 0 0,-1-1 1 0 0,1 0-1 0 0,-1-1 1 0 0,6-3-12 0 0,-10 4 0 0 0,1 0 0 0 0,0 0 0 0 0,0 1 0 0 0,1 0 0 0 0,-1 0 0 0 0,0 1 0 0 0,0 0 0 0 0,1 1 0 0 0,-1 0 0 0 0,1 0 0 0 0,2 1 0 0 0,16-1 0 0 0,4 4-33 0 0,-28-3 12 0 0,1 0-1 0 0,0 1 1 0 0,0-1 0 0 0,-1 1 0 0 0,1 0 0 0 0,1 1 21 0 0,17 9-180 0 0,-18-10 130 0 0,0 1 0 0 0,0-1-1 0 0,0 1 1 0 0,0-1 0 0 0,0 1-1 0 0,0 1 51 0 0,9 8-129 0 0,-10-10 90 0 0,1 1 0 0 0,-1 0 0 0 0,0 1 0 0 0,0-1 0 0 0,0 0 0 0 0,0 1 0 0 0,0 0 0 0 0,-1 0 0 0 0,0 0 1 0 0,1 0 38 0 0,-2 13-103 0 0,-1-3 49 0 0,4 0 35 0 0,1-6 18 0 0,-4-7-3 0 0,0 1 0 0 0,0-1 0 0 0,0 1 0 0 0,0-1 0 0 0,-1 1 0 0 0,1-1 0 0 0,-1 1 0 0 0,1-1 0 0 0,-1 1 0 0 0,1 0 0 0 0,-1-1 1 0 0,0 1-1 0 0,0 0 0 0 0,0 0 0 0 0,0 0 4 0 0,1 2-2 0 0,-1 0 1 0 0,0 0 0 0 0,1 0 0 0 0,0 0 0 0 0,0 0-1 0 0,0 0 1 0 0,1 0 0 0 0,-1-1 0 0 0,1 1 0 0 0,2 2 1 0 0,-4-3 0 0 0,1 0 0 0 0,0 0 0 0 0,0-1 0 0 0,-1 1 0 0 0,1 0 0 0 0,-1 0 0 0 0,0 0 0 0 0,0 0 0 0 0,0 0 0 0 0,-1 0 0 0 0,1 1 0 0 0,-1 5 0 0 0,0 11 31 0 0,1-16 0 0 0,-1 0-1 0 0,1 0 0 0 0,0 0 1 0 0,0 0-1 0 0,0 0 1 0 0,1 0-1 0 0,-1 0 1 0 0,1 0-1 0 0,0 0 1 0 0,1 1-31 0 0,3 4 54 0 0,0 1 34 0 0,-2 3 44 0 0,-3 6 55 0 0,0 25 399 0 0,0-31-457 0 0,0-10-13 0 0,0-3-16 0 0,0 0-4 0 0,0 0-95 0 0,0 0-99 0 0,0 0-94 0 0,0 0 47 0 0,0 0-39 0 0,0 0-41 0 0,0 0-40 0 0,0 0-368 0 0,0 0 80 0 0,0 0-54 0 0,0 0-723 0 0,0 0-574 0 0,0 0-1089 0 0</inkml:trace>
  <inkml:trace contextRef="#ctx0" brushRef="#br0" timeOffset="2172.16">2479 111 11688 0 0,'0'0'264'0'0,"0"0"34"0"0,0 0 22 0 0,0-1-130 0 0,0-1-92 0 0,0-8 18 0 0,0 7-17 0 0,0 3 12 0 0,0 0 1 0 0,3 0-19 0 0,0 0-155 0 0,0-1 56 0 0,7-3 118 0 0,-7 2-135 0 0,0 0-60 0 0,0 1-73 0 0,-1-1-92 0 0,1 1-109 0 0,-1 0 133 0 0,0 1-34 0 0,-1-1-36 0 0,1 1-38 0 0,0 0-40 0 0,-1-1-43 0 0,1 1-44 0 0,0 0-47 0 0,5 0-1117 0 0,2 0-924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36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16 127 8464 0 0,'0'0'190'0'0,"0"0"28"0"0,0 0 10 0 0,-3-3-26 0 0,-7-7-99 0 0,8 8-4 0 0,1 1 113 0 0,4-2 177 0 0,7-7 10 0 0,-7 7-2 0 0,-3 3-12 0 0,3-2-7 0 0,10-9-2 0 0,0 6-24 0 0,-11 1-248 0 0,4-3 44 0 0,-4 7-118 0 0,1-1 0 0 0,-1 1 0 0 0,1-1 0 0 0,-1 1 0 0 0,1 0 0 0 0,-1 0 0 0 0,2 0-30 0 0,6-3 202 0 0,4-2-87 0 0,2 0 4 0 0,-4-1 7 0 0,-3 1-50 0 0,-8 4-59 0 0,0 0 0 0 0,1 1 0 0 0,-1-1 0 0 0,1 0-1 0 0,-1 0 1 0 0,1 1 0 0 0,-1-1 0 0 0,1 1 0 0 0,-1-1-1 0 0,1 1 1 0 0,0 0 0 0 0,-1-1 0 0 0,1 1 0 0 0,0 0-17 0 0,10 0 94 0 0,-3 0-37 0 0,33 0 69 0 0,-40 0-122 0 0,-1 0 0 0 0,1 0 1 0 0,0 0-1 0 0,-1-1 0 0 0,1 1 0 0 0,-1 0 1 0 0,1-1-1 0 0,0 0 0 0 0,-1 1 0 0 0,1-1 1 0 0,-1 0-1 0 0,0 0 0 0 0,2 0-4 0 0,-2 0 5 0 0,1 0 0 0 0,0 0 0 0 0,-1 0 0 0 0,1 0-1 0 0,0 0 1 0 0,0 1 0 0 0,0-1 0 0 0,0 1 0 0 0,0-1 0 0 0,-1 1 0 0 0,1 0 0 0 0,0-1 0 0 0,2 1-5 0 0,5 1 17 0 0,-6-1-13 0 0,0 1 1 0 0,0-1 0 0 0,0 0 0 0 0,0 0 0 0 0,0 0 0 0 0,0 0 0 0 0,0-1 0 0 0,-1 1-1 0 0,1-1 1 0 0,0 0 0 0 0,1 0-5 0 0,4-5 21 0 0,1 1 4 0 0,18 3-7 0 0,-24 2 36 0 0,-3 0 10 0 0,0 0 0 0 0,0 0 0 0 0,0 2-11 0 0,0 2-45 0 0,0 0-2 0 0,0 12 46 0 0,0-11-33 0 0,0-3-16 0 0,1 1-1 0 0,-1-1 1 0 0,0 1-1 0 0,0-1 1 0 0,0 0-1 0 0,-1 1 1 0 0,1-1 0 0 0,-1 0-1 0 0,1 0 1 0 0,-1 1-1 0 0,0-1 1 0 0,0 0-1 0 0,0 0 1 0 0,0 0-1 0 0,0 0 1 0 0,0 0-1 0 0,0 0 1 0 0,-1 0-1 0 0,1 0 1 0 0,-1 0 0 0 0,0 0-3 0 0,-3 3 8 0 0,1-2 3 0 0,0 1 0 0 0,0 0 0 0 0,1-1 0 0 0,0 1 1 0 0,-3 4-12 0 0,3-1 0 0 0,2-4 0 0 0,0 0 0 0 0,0-1 0 0 0,-1 1 0 0 0,1 0 0 0 0,-1-1 0 0 0,0 1 0 0 0,0-1 0 0 0,0 1 0 0 0,0-1 0 0 0,0 0 0 0 0,0 0 0 0 0,0 0 0 0 0,-1 0 0 0 0,1 0 0 0 0,-2 0 0 0 0,-7 2 0 0 0,10-3 0 0 0,0-1 0 0 0,0 0 0 0 0,0 1 0 0 0,0-1 0 0 0,0 1 0 0 0,0-1 0 0 0,0 1 0 0 0,0 0 0 0 0,0-1 0 0 0,0 1 0 0 0,0 0 0 0 0,0 0 0 0 0,0 0 0 0 0,0 0 0 0 0,1-1 0 0 0,-1 1 0 0 0,0 0 0 0 0,0 1 0 0 0,-2 5-1 0 0,1-3-11 0 0,0 0 0 0 0,0 0 1 0 0,0-1-1 0 0,0 1 0 0 0,-1-1 1 0 0,1 1-1 0 0,-1-1 12 0 0,-10 6 13 0 0,8-7 7 0 0,5-2-14 0 0,-1 1 1 0 0,0-1-1 0 0,1 0 0 0 0,-1 1 1 0 0,0-1-1 0 0,1 0 0 0 0,-1 1 1 0 0,1-1-1 0 0,-1 1 0 0 0,1-1 0 0 0,-1 0 1 0 0,1 1-1 0 0,-1 0 0 0 0,1-1 1 0 0,-1 1-1 0 0,1-1 0 0 0,0 1 0 0 0,-1-1 1 0 0,1 1-1 0 0,0 0 0 0 0,-1-1 1 0 0,1 1-7 0 0,-2 4 21 0 0,1-4-16 0 0,0 0-1 0 0,1 0 0 0 0,-1 0 0 0 0,0 0 1 0 0,1 0-1 0 0,-1-1 0 0 0,0 1 1 0 0,0 0-1 0 0,0 0 0 0 0,0-1 1 0 0,0 1-1 0 0,0-1 0 0 0,0 1 1 0 0,0-1-1 0 0,0 1 0 0 0,0-1-4 0 0,-11 7 13 0 0,7 6-13 0 0,-5 0 17 0 0,7-10 67 0 0,3-3 5 0 0,0 0-7 0 0,0 0-4 0 0,3 0-6 0 0,12 0 8 0 0,-4 0-35 0 0,9 0 7 0 0,-6 0 39 0 0,-12 0-79 0 0,0 0 0 0 0,-1 0-1 0 0,1 0 1 0 0,0 1 0 0 0,0-1-1 0 0,-1 1 1 0 0,1-1 0 0 0,0 1-1 0 0,-1 0 1 0 0,1 0 0 0 0,0-1 0 0 0,-1 1-1 0 0,1 0-11 0 0,-1 1 9 0 0,1-2 0 0 0,-1 1 0 0 0,1 0 0 0 0,0 0-1 0 0,-1 0 1 0 0,1-1 0 0 0,0 1 0 0 0,-1-1 0 0 0,1 1-1 0 0,0-1 1 0 0,0 0 0 0 0,-1 0 0 0 0,1 0-9 0 0,8 1-31 0 0,-8 0 12 0 0,-1-1 0 0 0,1 1 1 0 0,-1 0-1 0 0,1-1 0 0 0,-1 1 0 0 0,0 0 1 0 0,0 0-1 0 0,1-1 0 0 0,-1 1 0 0 0,0 0 1 0 0,1 1 18 0 0,3 3-17 0 0,-5-5 18 0 0,16 13-95 0 0,-11-12 82 0 0,-1 1 6 0 0,5 14 6 0 0,4 0 0 0 0,-11-15 0 0 0,-1 0 0 0 0,0 1 0 0 0,0-1 0 0 0,1 0 0 0 0,-1 1 0 0 0,0-1 0 0 0,0 0 0 0 0,0 1 0 0 0,0 0 0 0 0,-1-1 0 0 0,1 1 0 0 0,0-1 0 0 0,-1 1 0 0 0,1 0 0 0 0,-1 0 0 0 0,1-1 0 0 0,-1 1 0 0 0,0 0 0 0 0,0 0 0 0 0,0 1-1 0 0,0-1 1 0 0,0 1 0 0 0,1-1 0 0 0,-1 1 0 0 0,1-1 0 0 0,-1 1 0 0 0,1-1 0 0 0,0 1 0 0 0,0-1-1 0 0,0 0 1 0 0,1 3 0 0 0,-1-3 2 0 0,0 0-1 0 0,0 0 0 0 0,0 1 1 0 0,0-1-1 0 0,0 1 0 0 0,0-1 1 0 0,-1 1-1 0 0,0-1 0 0 0,1 1 1 0 0,-1-1-1 0 0,0 3-1 0 0,0 2 26 0 0,0-5-21 0 0,1 1 0 0 0,-1-1 0 0 0,0 0 0 0 0,-1 0 1 0 0,1 0-1 0 0,0 0 0 0 0,-1 0 0 0 0,1 1 0 0 0,-1-1 0 0 0,0 1-5 0 0,-4 5 23 0 0,0 2 34 0 0,2 3 45 0 0,3-9-70 0 0,0-1 1 0 0,0 0 0 0 0,0 1 0 0 0,0-1 0 0 0,-1 1-1 0 0,0-1 1 0 0,0 0 0 0 0,0 1-33 0 0,0-2 17 0 0,0 0 0 0 0,0 0 1 0 0,0 0-1 0 0,0-1 0 0 0,-1 1 0 0 0,1 0 0 0 0,-1 0 1 0 0,0 0-18 0 0,-11 13 136 0 0,11-10-100 0 0,2-4-27 0 0,-1 0 0 0 0,1-1 0 0 0,0 1 0 0 0,-1 0 0 0 0,1-1 0 0 0,0 1 0 0 0,-1-1 0 0 0,1 1 0 0 0,0-1 0 0 0,-1 1 0 0 0,1-1 1 0 0,-1 1-1 0 0,1-1 0 0 0,-1 1 0 0 0,0-1 0 0 0,1 1 0 0 0,-1-1 0 0 0,1 0 0 0 0,-1 1 0 0 0,0-1 0 0 0,1 0 0 0 0,-1 0-9 0 0,-4 3 36 0 0,4-3-27 0 0,0 1 0 0 0,0 0 0 0 0,0-1-1 0 0,0 1 1 0 0,0 0 0 0 0,1 0 0 0 0,-1 0-1 0 0,0 0 1 0 0,0-1 0 0 0,1 1-1 0 0,-1 0 1 0 0,1 0 0 0 0,-1 0 0 0 0,1 0-1 0 0,-1 0 1 0 0,1 1-9 0 0,-7 9 115 0 0,-22 5 110 0 0,18-11-146 0 0,-6 6 25 0 0,16-11-101 0 0,1 0-1 0 0,0 0 1 0 0,0 1-1 0 0,-1-1 1 0 0,1 0-1 0 0,0 0 1 0 0,0 0-1 0 0,-1 1 1 0 0,1-1-1 0 0,0 0 1 0 0,-1 0-1 0 0,1 0 1 0 0,0 0-1 0 0,0 0 1 0 0,-1 0-1 0 0,1 0 1 0 0,0 0-1 0 0,-1 0 1 0 0,1 0-1 0 0,0 1 1 0 0,-1-2-1 0 0,1 1 1 0 0,0 0-1 0 0,-1 0 1 0 0,1 0-1 0 0,0 0-2 0 0,-21 0 64 0 0,10 3-10 0 0,5 0-51 0 0,3-1 2 0 0,1-1-1 0 0,-1 1 0 0 0,1-1 1 0 0,-1 0-1 0 0,0 0 1 0 0,1 0-1 0 0,-1-1 0 0 0,0 1 1 0 0,0-1-1 0 0,0 1-4 0 0,-1-1 7 0 0,-1 0 0 0 0,1-1 0 0 0,-1 1 0 0 0,1-1 0 0 0,0 0 1 0 0,-1 0-1 0 0,1-1 0 0 0,0 1 0 0 0,0-1 0 0 0,-1 0 0 0 0,0-1-7 0 0,-11 0-48 0 0,15 4 43 0 0,0-1 0 0 0,1 0 0 0 0,-1 0-1 0 0,0 0 1 0 0,0 0 0 0 0,0-1 0 0 0,0 1-1 0 0,1 0 1 0 0,-1 0 0 0 0,0 0 0 0 0,0-1-1 0 0,0 1 1 0 0,1 0 0 0 0,-1-1-1 0 0,0 1 6 0 0,-4-7-178 0 0,5 7 162 0 0,0-1 0 0 0,0 1 1 0 0,-1-1-1 0 0,1 1 0 0 0,0-1 0 0 0,0 1 0 0 0,-1 0 0 0 0,1-1 0 0 0,-1 1 1 0 0,1 0-1 0 0,0-1 0 0 0,-1 1 0 0 0,1 0 0 0 0,-1 0 0 0 0,1-1 1 0 0,0 1-1 0 0,-1 0 0 0 0,1 0 0 0 0,-1-1 0 0 0,1 1 0 0 0,-1 0 1 0 0,1 0-1 0 0,-1 0 0 0 0,1 0 0 0 0,-1 0 0 0 0,1 0 0 0 0,-1 0 1 0 0,1 0-1 0 0,-1 0 0 0 0,1 0 0 0 0,-1 0 0 0 0,0 0 16 0 0,-2 0-15 0 0,0 0-67 0 0,1-1-71 0 0,0 1-70 0 0,1-1-75 0 0,0 0-74 0 0,0-1-78 0 0,0 1-79 0 0,1-1-60 0 0,-1 1-77 0 0,0-1-80 0 0,-1 0-80 0 0,-2 0-1161 0 0,-5 2-1123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37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1 6384 0 0,'0'0'184'0'0,"0"3"-6"0"0,0 3-124 0 0,0-2 18 0 0,1-2 71 0 0,1-1 163 0 0,11 2 264 0 0,5 11 474 0 0,-11-6-631 0 0,-1-2-134 0 0,-1-1-52 0 0,1 0-66 0 0,0-2-80 0 0,4 2 248 0 0,1 0 18 0 0,-1 4-73 0 0,14 13 232 0 0,5 6 25 0 0,-15-13-317 0 0,-2 1-51 0 0,6 11-25 0 0,-4-14-66 0 0,-10-10-49 0 0,0 0 0 0 0,-1 1 0 0 0,1-1 0 0 0,-1 1-1 0 0,0 0 1 0 0,0 0 0 0 0,0 0 0 0 0,1 4-23 0 0,29 50 177 0 0,-5-10-48 0 0,-10-10-15 0 0,-11-21-82 0 0,-1-5-14 0 0,-1 1 0 0 0,-1-1-1 0 0,3 13-17 0 0,-2 17 59 0 0,1-17-38 0 0,3 12 78 0 0,2 12 42 0 0,-6-15-41 0 0,-6 9 1 0 0,0-7-22 0 0,1-29-64 0 0,-1 0-1 0 0,1 0 1 0 0,-2 0-1 0 0,1 0 0 0 0,-1-1 1 0 0,0 1-1 0 0,0 0 1 0 0,-2 3-15 0 0,0 1 22 0 0,0 0 0 0 0,1 0 1 0 0,-1 4-23 0 0,1 4 9 0 0,1-8 5 0 0,0 0-1 0 0,0-1 1 0 0,-1 1 0 0 0,-3 6-14 0 0,-3 4 7 0 0,-8 23 42 0 0,13-35-10 0 0,-1 0-1 0 0,1-1 1 0 0,-7 8-39 0 0,-1 0 47 0 0,4-7-7 0 0,1 0 0 0 0,1 0 0 0 0,0 1 0 0 0,0 1-40 0 0,-6 14 84 0 0,9-16-50 0 0,-1 0 0 0 0,-1 0 0 0 0,1 0 0 0 0,-1-1 0 0 0,-1 0 0 0 0,-5 7-34 0 0,-13 3 88 0 0,14 0 0 0 0,1-6-50 0 0,-1 4 13 0 0,0 1 36 0 0,5-10-47 0 0,0 0 1 0 0,0-1 0 0 0,-1 0-1 0 0,1 0 1 0 0,-1 0 0 0 0,-4 2-41 0 0,-8 9 92 0 0,10-9-53 0 0,4-5-18 0 0,1 0 1 0 0,0 0-1 0 0,0 0 1 0 0,0 1-1 0 0,0 0 1 0 0,1 0-22 0 0,-1 1 29 0 0,3-5-20 0 0,0 1 0 0 0,-1 0 0 0 0,1-1 0 0 0,0 1 0 0 0,0 0 0 0 0,-1-1 0 0 0,1 1-1 0 0,-1-1 1 0 0,1 1 0 0 0,-1-1 0 0 0,1 1 0 0 0,-1-1 0 0 0,1 1 0 0 0,-1-1 0 0 0,1 1 0 0 0,-1-1 0 0 0,1 0-1 0 0,-1 1 1 0 0,0-1 0 0 0,1 0 0 0 0,-1 0 0 0 0,0 1-9 0 0,-4 1 39 0 0,1 1 6 0 0,0 0 1 0 0,0 1 0 0 0,0-1 0 0 0,0 1 0 0 0,-1 1-46 0 0,1-1 52 0 0,-1 0 71 0 0,-1-3-74 0 0,1 0-15 0 0,0 9 62 0 0,5-9-89 0 0,-1-1-1 0 0,0 0 0 0 0,1 1 1 0 0,-1-1-1 0 0,1 0 0 0 0,-1 0 1 0 0,0 0-1 0 0,1 1 0 0 0,-1-1 1 0 0,0 0-1 0 0,1 0 0 0 0,-1 0 1 0 0,0 0-1 0 0,0 0 0 0 0,1 0-6 0 0,-6 0 88 0 0,6 0-88 0 0,0 0 5 0 0,-1 0-1 0 0,0 0 1 0 0,1 0-1 0 0,-1 0 1 0 0,0 0-1 0 0,1 0 1 0 0,-1 0-1 0 0,0 0 1 0 0,1 1-1 0 0,-1-1 1 0 0,0 0 0 0 0,1 0-1 0 0,-1 1 1 0 0,1-1-1 0 0,-1 0-4 0 0,1 1 2 0 0,-1 0-1 0 0,1-1 1 0 0,0 1 0 0 0,-1 0-1 0 0,1-1 1 0 0,0 1-1 0 0,0 0 1 0 0,0-1 0 0 0,-1 1-1 0 0,1 0 1 0 0,0-1-1 0 0,0 1 1 0 0,0 0 0 0 0,0-1-1 0 0,0 1-1 0 0,0-1 0 0 0,0 3 31 0 0,0-3-86 0 0,0 0-27 0 0,0 0-51 0 0,0 0-97 0 0,0 0-245 0 0,0 0-437 0 0,0 0-42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3:34.4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1 190 9760 0 0,'0'0'222'0'0,"0"0"30"0"0,0 0 18 0 0,0 0-117 0 0,2 0-80 0 0,5 1-33 0 0,-4-1-40 0 0,0 0 1 0 0,0 0 0 0 0,0 0-1 0 0,1 0 1 0 0,-1 0-1 0 0,0 0 1 0 0,0-1-1 0 0,0 1 1 0 0,0-1 0 0 0,1 0-1 0 0,1-6 61 0 0,-4 4 20 0 0,2 1 35 0 0,0 1 37 0 0,4 0 38 0 0,3 1 210 0 0,0 0-107 0 0,-2 0-90 0 0,9 0 215 0 0,-9 0-150 0 0,-2-2-47 0 0,4-3 110 0 0,2-1-66 0 0,7 3-32 0 0,15 4 251 0 0,-13-1-196 0 0,-8 0-125 0 0,-3-1-55 0 0,-2-1-35 0 0,8-4 74 0 0,-13 5-115 0 0,1 0 0 0 0,-1 0 0 0 0,0 0 0 0 0,1 0 0 0 0,-1 0 0 0 0,0 1 0 0 0,1-1 0 0 0,1 1-33 0 0,44 0 411 0 0,-17 0-223 0 0,-5 0-121 0 0,-1 0-109 0 0,-4 0-93 0 0,0 0-107 0 0,-1 0-122 0 0,-10 0 132 0 0,0 0-35 0 0,-9 0 41 0 0,-2 0-194 0 0,3 0-353 0 0,7 0-26 0 0,-7 0-7 0 0</inkml:trace>
  <inkml:trace contextRef="#ctx0" brushRef="#br0" timeOffset="303.39">190 1 9760 0 0,'0'0'222'0'0,"0"0"30"0"0,0 0 18 0 0,-1 0-117 0 0,-1 3-80 0 0,0-1-200 0 0,0 1 80 0 0,0 0 71 0 0,1 0 63 0 0,0 0 54 0 0,-1 0 47 0 0,1 4 291 0 0,-1 8 641 0 0,2-7-667 0 0,0-3-173 0 0,0 1-52 0 0,0-4-162 0 0,0 10 244 0 0,-1-1-126 0 0,1-9-146 0 0,0 1 0 0 0,0-1-1 0 0,0 0 1 0 0,0 0-1 0 0,1 1 1 0 0,-1-1-1 0 0,1 0 1 0 0,-1 0-1 0 0,2 2-37 0 0,3 5 108 0 0,3 6 142 0 0,5 9 187 0 0,-10-10-137 0 0,-4 3-54 0 0,0 0-51 0 0,1-16-188 0 0,0 0-1 0 0,0-1 1 0 0,0 1 0 0 0,1 0 0 0 0,-1 0 0 0 0,0-1 0 0 0,0 1 0 0 0,0 0 0 0 0,1 0 0 0 0,-1-1 0 0 0,0 1 0 0 0,1 0 0 0 0,-1 0 0 0 0,1-1 0 0 0,-1 1-7 0 0,7 4 64 0 0,-7-5-60 0 0,1 0-1 0 0,-1 0 1 0 0,1 0-1 0 0,-1 1 1 0 0,1-1-1 0 0,-1 0 1 0 0,0 1-1 0 0,1-1 1 0 0,-1 0-1 0 0,0 1 1 0 0,1-1 0 0 0,-1 1-1 0 0,0-1 1 0 0,1 0-1 0 0,-1 1 1 0 0,0-1-1 0 0,0 1 1 0 0,0-1-1 0 0,1 1 1 0 0,-1-1 0 0 0,0 1-1 0 0,0-1 1 0 0,0 1-1 0 0,0-1 1 0 0,0 1-1 0 0,0-1 1 0 0,0 1-1 0 0,0-1 1 0 0,0 1-1 0 0,0-1 1 0 0,0 1 0 0 0,0 0-4 0 0,0 8 17 0 0,0 4-18 0 0,0 15 69 0 0,0 2 32 0 0,0-21-75 0 0,0-4-25 0 0,0-4-98 0 0,0 1 63 0 0,0-1 55 0 0,-1 1 76 0 0,1-1 1 0 0,0 1-96 0 0,0-1-70 0 0,0 0-85 0 0,0 0-56 0 0,0 0-85 0 0,0 1-100 0 0,1-1-110 0 0,-1-1 144 0 0,0 0-55 0 0,0 0-50 0 0,0 0-44 0 0,0 0-150 0 0,0 0-43 0 0,0 0-182 0 0,0 0-488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6:20:51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0 456 0 0,'-3'3'655'0'0,"0"-1"1"0"0,0 1-1 0 0,0 0 1 0 0,1 0-1 0 0,-1 0 1 0 0,1 0-1 0 0,0 0 1 0 0,-1 2-656 0 0,-5 7 649 0 0,2-3-579 0 0,4-6 49 0 0,-1 0 0 0 0,1 0 0 0 0,0 0 0 0 0,0 0 0 0 0,1 1 0 0 0,-1-1 0 0 0,1 0 0 0 0,-1 1 0 0 0,1 0 0 0 0,0-1 0 0 0,0 4-119 0 0,1-6 42 0 0,0 0 0 0 0,-1 0 1 0 0,1 0-1 0 0,0 0 0 0 0,-1 0 0 0 0,1 0 1 0 0,0 0-1 0 0,-1 0 0 0 0,1 0 1 0 0,-1 0-1 0 0,0 0 0 0 0,1-1 1 0 0,-1 1-43 0 0,-3 9 272 0 0,0 31 558 0 0,4-37-787 0 0,0 0-1 0 0,0-1 1 0 0,1 1 0 0 0,-1 0 0 0 0,1-1 0 0 0,0 1-1 0 0,-1 0 1 0 0,2-1 0 0 0,-1 1 0 0 0,0 0-43 0 0,10 35 240 0 0,-8-34-240 0 0,4 15 0 0 0,-7-18 17 0 0,1 1 1 0 0,-1-1-1 0 0,1 0 0 0 0,0 0 1 0 0,0 1-1 0 0,0-1 1 0 0,0 0-1 0 0,1 0 0 0 0,-1 0 1 0 0,0 0-1 0 0,1-1 1 0 0,-1 1-1 0 0,2 1-17 0 0,25 20 386 0 0,-15-14-270 0 0,-11-7-75 0 0,0-1 0 0 0,-1-1 0 0 0,1 1 0 0 0,0 0 0 0 0,0 0 0 0 0,0-1 0 0 0,-1 1 0 0 0,1-1 0 0 0,0 1 0 0 0,0-1 0 0 0,0 0 0 0 0,0 0 0 0 0,0 0 0 0 0,0 0 0 0 0,0 0 0 0 0,0 0 0 0 0,0-1 0 0 0,0 1 0 0 0,0-1-41 0 0,1 1 81 0 0,-1-1 1 0 0,1 0-1 0 0,-1 0 1 0 0,0 0-1 0 0,1 0 1 0 0,-1 0-1 0 0,0-1 1 0 0,1 1-1 0 0,-1 0 1 0 0,0-1-1 0 0,0 0 1 0 0,0 0-1 0 0,-1 1 1 0 0,2-2-82 0 0,3-4 191 0 0,-1-1 0 0 0,0 1 0 0 0,-1-1 0 0 0,1 0 0 0 0,-1 0 0 0 0,-1-1 0 0 0,1 1 0 0 0,-2-1 1 0 0,1 0-192 0 0,10-43 782 0 0,-8 36-607 0 0,-1 1-1 0 0,-1-1 1 0 0,0 0 0 0 0,-1-1 0 0 0,0-2-175 0 0,-2 15 22 0 0,0 0 1 0 0,0 0 0 0 0,-1 0 0 0 0,1 0-1 0 0,-1 0 1 0 0,0 1 0 0 0,0-1 0 0 0,0 0-1 0 0,-1 1 1 0 0,0-2-23 0 0,1 3 11 0 0,0 1 0 0 0,1 0 0 0 0,-1 0 0 0 0,0 0 0 0 0,0-1 0 0 0,0 1 0 0 0,-1 0 0 0 0,1 0-1 0 0,0 1 1 0 0,0-1 0 0 0,-1 0 0 0 0,1 0 0 0 0,0 1 0 0 0,-1-1 0 0 0,1 0 0 0 0,0 1 0 0 0,-1-1 0 0 0,1 1 0 0 0,-1 0 0 0 0,1 0-1 0 0,-1-1 1 0 0,1 1 0 0 0,-1 0 0 0 0,1 0 0 0 0,-1 0 0 0 0,1 0 0 0 0,-1 1 0 0 0,0-1-11 0 0,-12 2 5 0 0,8-2 8 0 0,0 1 0 0 0,0 0 0 0 0,0 0 0 0 0,0 1 0 0 0,1 0-1 0 0,-4 1-12 0 0,5-2-14 0 0,-1 1 0 0 0,1-1 0 0 0,-1 0 0 0 0,0 0 0 0 0,0 0 0 0 0,-1-1 14 0 0,-9 1-4769 0 0,6-1-321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6:21:10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2 4176 0 0,'0'0'191'0'0,"0"0"66"0"0,0 0 175 0 0,0 0 74 0 0,0 0 20 0 0,-5 0 704 0 0,-5-1-381 0 0,8 1-749 0 0,1 0-1 0 0,-1 0 1 0 0,0 0 0 0 0,1 0 0 0 0,-1 0 0 0 0,0 0 0 0 0,1 0 0 0 0,-1 0-1 0 0,1 0 1 0 0,-1 1 0 0 0,0-1 0 0 0,1 1 0 0 0,-1 0 0 0 0,1-1 0 0 0,-1 1-1 0 0,1 0 1 0 0,0 0 0 0 0,-1 0 0 0 0,1 0 0 0 0,0 0 0 0 0,-1 0-100 0 0,-3 4 49 0 0,1-1 0 0 0,0 1 0 0 0,0 0 0 0 0,0 1 0 0 0,1-1 0 0 0,-1 1 0 0 0,1-1 0 0 0,1 1 0 0 0,-1 0 1 0 0,1 0-1 0 0,-1 3-49 0 0,-3 13 186 0 0,1 0 0 0 0,-1 13-186 0 0,6-26 0 0 0,0 0 0 0 0,0 0 0 0 0,1 0 0 0 0,0 0 0 0 0,1 1 0 0 0,-1-5 0 0 0,1 2 9 0 0,0 0 1 0 0,0 0-1 0 0,1 0 0 0 0,0-1 1 0 0,2 5-10 0 0,4 8 33 0 0,-8-17-13 0 0,0-1 0 0 0,-1 1 0 0 0,1-1 1 0 0,0 0-1 0 0,0 1 0 0 0,0-1 1 0 0,1 0-1 0 0,-1 1 0 0 0,0-1 0 0 0,0 0 1 0 0,1 0-1 0 0,-1 0 0 0 0,1 0 1 0 0,-1 0-1 0 0,1-1 0 0 0,-1 1 0 0 0,1 0 1 0 0,-1-1-1 0 0,1 1 0 0 0,-1-1 1 0 0,1 1-1 0 0,0-1 0 0 0,-1 0 0 0 0,1 0 1 0 0,0 1-1 0 0,0-1 0 0 0,-1-1 0 0 0,2 1-20 0 0,2 0 192 0 0,-1-1 0 0 0,1 0 0 0 0,-1 0-1 0 0,0 0 1 0 0,0 0 0 0 0,1-1 0 0 0,-1 1-1 0 0,0-1 1 0 0,0 0 0 0 0,0-1-192 0 0,-1 1 106 0 0,-1 0-1 0 0,0 0 1 0 0,0-1-1 0 0,0 1 1 0 0,0 0-1 0 0,0-1 1 0 0,-1 0 0 0 0,1 1-1 0 0,-1-1 1 0 0,2-3-106 0 0,4-7 391 0 0,-4 7-289 0 0,0 0 1 0 0,-1 0 0 0 0,1 0 0 0 0,-1 0 0 0 0,-1 0 0 0 0,1 0 0 0 0,-1-1 0 0 0,0 1 0 0 0,0-1-1 0 0,-1 1 1 0 0,0 0 0 0 0,0-1-103 0 0,-1 2 25 0 0,1 0-1 0 0,-1 0 1 0 0,-1 1-1 0 0,1-1 1 0 0,-1 1-1 0 0,0-1 1 0 0,0 1-1 0 0,0-1 0 0 0,0 1 1 0 0,-1 0-1 0 0,1 0 1 0 0,-1 0-1 0 0,0 1 1 0 0,-4-4-25 0 0,6 6 7 0 0,0 0 1 0 0,0 0-1 0 0,-1 0 1 0 0,1 0-1 0 0,0 0 1 0 0,-1 0-1 0 0,1 1 1 0 0,-1-1-1 0 0,1 0 1 0 0,-1 1-1 0 0,1-1 1 0 0,-1 1-1 0 0,0-1 1 0 0,1 1-1 0 0,-1 0 1 0 0,0 0-1 0 0,-1 0-7 0 0,-33 1 35 0 0,17 1-249 0 0,18-2 143 0 0,1 0 1 0 0,-1 0-1 0 0,1 1 1 0 0,-1-1-1 0 0,1 0 1 0 0,-1 0 0 0 0,1 0-1 0 0,0 1 1 0 0,-1-1-1 0 0,1 0 1 0 0,-1 1-1 0 0,1-1 1 0 0,0 0-1 0 0,-1 1 1 0 0,1-1-1 0 0,0 1 1 0 0,-1-1-1 0 0,1 0 1 0 0,0 1-1 0 0,-1-1 1 0 0,1 1 70 0 0,-1 0-5481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6:21:12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2304 0 0,'0'0'295'0'0,"0"0"398"0"0,0 0 178 0 0,0 0 31 0 0,0 0-39 0 0,0 0-201 0 0,0 0-87 0 0,0 0-20 0 0,0 0-5 0 0,0 0-6 0 0,0 0-6 0 0,0 0-2 0 0,0 0-10 0 0,0 0-36 0 0,0 0-12 0 0,0 0-4 0 0,0 0-20 0 0,0 0-71 0 0,0 0-30 0 0,0 0-7 0 0,0 0-44 0 0,0 0-170 0 0,1 2-73 0 0,2 13 131 0 0,-1 1 0 0 0,-1 0 0 0 0,0 3-190 0 0,4 34 449 0 0,0 6 263 0 0,-4-52-601 0 0,-1-1 0 0 0,1 1 0 0 0,-1 0 0 0 0,-1 1-111 0 0,1-3 90 0 0,0 0 0 0 0,0 0 1 0 0,0 0-1 0 0,1 0 1 0 0,0 5-91 0 0,0-8 135 0 0,-1 21-997 0 0,0-23-4803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6:21:12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98 4896 0 0,'0'0'223'0'0,"0"0"101"0"0,0 0 318 0 0,0 0 131 0 0,0 0 26 0 0,0 0-36 0 0,0 0-186 0 0,-10-13 1568 0 0,10 7-1826 0 0,0 2-122 0 0,-1 0-1 0 0,1 0 1 0 0,1 0 0 0 0,-1 0-1 0 0,1-1 1 0 0,-1 1-1 0 0,1 0 1 0 0,0 0-1 0 0,1 0 1 0 0,-1 0 0 0 0,2-2-197 0 0,2-4 359 0 0,-5 10-346 0 0,0-1 1 0 0,1 0-1 0 0,-1 0 1 0 0,1 0 0 0 0,-1 0-1 0 0,1 0 1 0 0,-1 1-1 0 0,1-1 1 0 0,0 0 0 0 0,-1 0-1 0 0,1 1 1 0 0,0-1 0 0 0,0 0-14 0 0,1-1 73 0 0,2-3-58 0 0,4 7-15 0 0,-5 0 1 0 0,1-1 0 0 0,-1 1 0 0 0,0 1 0 0 0,0-1 0 0 0,0 0 1 0 0,0 1-1 0 0,-1 0 0 0 0,1-1 0 0 0,-1 1 0 0 0,1 0 0 0 0,-1 1 1 0 0,0-1-1 0 0,0 0 0 0 0,-1 0 0 0 0,1 1 0 0 0,-1-1 1 0 0,1 1-1 0 0,-1-1 0 0 0,0 1 0 0 0,-1 0 0 0 0,1 2-1 0 0,2 11 9 0 0,-2 0 0 0 0,0 0 0 0 0,-1 0-1 0 0,-1 6-8 0 0,0 7 5 0 0,0-19 9 0 0,0-1 1 0 0,-1 1-1 0 0,0-1 1 0 0,-3 8-15 0 0,2-6 6 0 0,-8 22 26 0 0,0-1 0 0 0,-8 12-32 0 0,17-41 0 0 0,1-2 1 0 0,0 1 0 0 0,0-1 0 0 0,1 1 0 0 0,-1-1 0 0 0,0 1 0 0 0,1-1 0 0 0,-1 1 0 0 0,1-1-1 0 0,0 1 1 0 0,0-1 0 0 0,0 2-1 0 0,0-3 54 0 0,0-1 23 0 0,0 0 51 0 0,0 0 3 0 0,0 0-3 0 0,0 0-4 0 0,0 0-18 0 0,26-3 217 0 0,-20 1-317 0 0,1 1 0 0 0,-1 0 0 0 0,1 0 0 0 0,0 1 1 0 0,0 0-7 0 0,9-1 1 0 0,-12 1-123 0 0,-1-1 0 0 0,1 1 1 0 0,-1 0-1 0 0,1 0 0 0 0,-1 1 1 0 0,1-1-1 0 0,0 1 122 0 0,6 2-461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6:21:13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69 2760 0 0,'0'0'125'0'0,"0"0"118"0"0,0 0 408 0 0,0 0 174 0 0,0 0 36 0 0,0 0-25 0 0,0 0-145 0 0,0 0-69 0 0,0 0-12 0 0,0 0-33 0 0,0 0-129 0 0,0 0-57 0 0,0 0-9 0 0,0 0-14 0 0,0 0-41 0 0,0 0-20 0 0,0 0-3 0 0,1-10 510 0 0,6-1-180 0 0,-4 5-416 0 0,0 0-1 0 0,1 0 0 0 0,0 0 0 0 0,0 1 0 0 0,1-1-217 0 0,-3 4 171 0 0,3-1-98 0 0,11-3-1 0 0,-6 5-29 0 0,9 3-32 0 0,-15 2-12 0 0,-2-2 2 0 0,3 3-1 0 0,0 0 0 0 0,0 1 0 0 0,-1-1 0 0 0,0 1 0 0 0,0 0 0 0 0,-1 0 0 0 0,0 0 0 0 0,1 2 0 0 0,-2-4 11 0 0,-1 0 0 0 0,0 0 0 0 0,1 0 0 0 0,-1 0 0 0 0,-1 0 0 0 0,1 1 0 0 0,-1-1 0 0 0,1 0 0 0 0,-1 1 1 0 0,-1 1-12 0 0,-6 43 77 0 0,1-19-57 0 0,5-26-20 0 0,1-2 7 0 0,0 1 0 0 0,-1-1 0 0 0,0 0-1 0 0,1 1 1 0 0,-1-1 0 0 0,0 0-1 0 0,0 0 1 0 0,0 1 0 0 0,-1-1 0 0 0,1 0-1 0 0,-1 1-6 0 0,0-1 43 0 0,-1 2-22 0 0,2-2 33 0 0,1-2 10 0 0,0 0 0 0 0,0-1-15 0 0,0 0-48 0 0,0 0-1 0 0,0 0 1 0 0,0 1 0 0 0,0-1 0 0 0,0 0 0 0 0,0 0-1 0 0,1 0 1 0 0,-1 1 0 0 0,0-1 0 0 0,0 0-1 0 0,1 0 1 0 0,-1 1 0 0 0,0-1 0 0 0,1 0-1 0 0,-1 1 1 0 0,0-1 0 0 0,1 0 0 0 0,-1 1 0 0 0,1-1-1 0 0,4-7 0 0 0,2 1 0 0 0,-5 7-3 0 0,1-1 0 0 0,0 0 0 0 0,0 1 0 0 0,-1 0 0 0 0,1 0 0 0 0,0 0 0 0 0,0 0 0 0 0,-1 0 0 0 0,1 0 0 0 0,0 1 0 0 0,0-1 0 0 0,-1 1 0 0 0,1 0 0 0 0,0 0 0 0 0,-1 0 0 0 0,1 0 0 0 0,-1 0 0 0 0,1 0 0 0 0,-1 1 0 0 0,0-1 0 0 0,1 1 0 0 0,-1 0 0 0 0,0 0 0 0 0,2 1 3 0 0,2 3 0 0 0,-3-3 0 0 0,1 0 0 0 0,0 0 0 0 0,-1 1 0 0 0,1 0 0 0 0,-1-1 0 0 0,0 1 0 0 0,0 0 0 0 0,-1 1 0 0 0,1-1 0 0 0,-1 0 0 0 0,0 1 0 0 0,0 0 0 0 0,1 4 67 0 0,0 1 1 0 0,-1 0 0 0 0,0 0 0 0 0,-1 0-1 0 0,0 1 1 0 0,0 1-68 0 0,-1-1 136 0 0,-1 0 0 0 0,0 0 1 0 0,0 0-1 0 0,-1 0 0 0 0,0 0 0 0 0,-1-1 0 0 0,0 1 0 0 0,-1-1 0 0 0,0 0 0 0 0,-2 2-136 0 0,3-7 80 0 0,0 1 0 0 0,0-1 0 0 0,0 0 0 0 0,-1 0 0 0 0,0 0-1 0 0,-1 0-79 0 0,4-3 36 0 0,-1-1 0 0 0,0 1-1 0 0,0-1 1 0 0,1 1-1 0 0,-1-1 1 0 0,0 0-1 0 0,0 0 1 0 0,0 0 0 0 0,0 0-1 0 0,0 0 1 0 0,-1 0-1 0 0,1 0 1 0 0,0-1-1 0 0,0 1 1 0 0,-1-1-1 0 0,-1 1-35 0 0,-1-2 41 0 0,1 0 0 0 0,-1 1-1 0 0,1-2 1 0 0,0 1 0 0 0,-3-1-41 0 0,4 1-46 0 0,2 0-96 0 0,-8-4-996 0 0,9 5 597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6:22:14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5584 0 0,'0'0'256'0'0,"0"0"-7"0"0,0 0-29 0 0,0 0 453 0 0,0 0 214 0 0,0 0 45 0 0,0 0-11 0 0,0 0-87 0 0,0 0-40 0 0,0 0-8 0 0,0 0-34 0 0,0 0-135 0 0,0 0-60 0 0,0 0-11 0 0,0 0-14 0 0,0 0-52 0 0,0 0-28 0 0,0 0-5 0 0,0 0-5 0 0,0 0-30 0 0,0 0-18 0 0,0 0-2 0 0,0 0-17 0 0,0 0-72 0 0,0 0-30 0 0,2 2-8 0 0,0 2-183 0 0,0 0-1 0 0,0 0 0 0 0,-1 0 1 0 0,1 1-1 0 0,-1-1 0 0 0,0 0 1 0 0,0 1-1 0 0,0-1 1 0 0,-1 1-1 0 0,0 0 0 0 0,0 2-81 0 0,3 20 257 0 0,-3 7-55 0 0,0 0-38 0 0,7 89 216 0 0,-2-39 10 0 0,5 20-390 0 0,-5-69 88 0 0,2 10 160 0 0,0 22-248 0 0,-5-42 86 0 0,1 1-1 0 0,4 9-85 0 0,2 20 45 0 0,-2 7-29 0 0,4 32 176 0 0,-6-55 141 0 0,-2 0-1 0 0,-2 39-332 0 0,-1-55 135 0 0,-1-12-52 0 0,-1-3 10 0 0,0-2-51 0 0,2-6-69 0 0,0 0 0 0 0,0 0 0 0 0,0 0 1 0 0,0 1-1 0 0,0-1 0 0 0,0 0 0 0 0,0 0 0 0 0,0 0 1 0 0,0 0-1 0 0,0 0 0 0 0,0 1 0 0 0,0-1 1 0 0,0 0-1 0 0,0 0 0 0 0,-1 0 0 0 0,1 0 0 0 0,0 0 1 0 0,0 1-1 0 0,0-1 0 0 0,0 0 0 0 0,0 0 0 0 0,0 0 1 0 0,0 0-1 0 0,0 0 0 0 0,0 0 0 0 0,0 0 0 0 0,-1 1 1 0 0,1-1-1 0 0,0 0 0 0 0,0 0 0 0 0,0 0 1 0 0,0 0-1 0 0,0 0 0 0 0,-1 0 0 0 0,1 0 0 0 0,0 0 1 0 0,0 0-1 0 0,0 0 0 0 0,0 0 0 0 0,0 0 0 0 0,-1 0 1 0 0,1 0-1 0 0,0 0 0 0 0,0 0 0 0 0,0 0 0 0 0,0 0 1 0 0,0 0-1 0 0,-1 0 0 0 0,1 0 0 0 0,0 0 1 0 0,0 0-1 0 0,0 0 0 0 0,0 0 0 0 0,0 0 0 0 0,0 0 1 0 0,-1 0-1 0 0,1-1 0 0 0,0 1 0 0 0,0 0 0 0 0,0 0 1 0 0,0 0-1 0 0,0 0 0 0 0,0 0 0 0 0,0 0 0 0 0,0 0 1 0 0,-1-1-1 0 0,1 1 0 0 0,0 0 0 0 0,0 0 0 0 0,0 0 28 0 0,-4-3-133 0 0,-7-4-999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37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8232 0 0,'0'0'182'0'0,"0"0"29"0"0,0 0 14 0 0,0 2 33 0 0,0 0-195 0 0,0 1 50 0 0,0 13 637 0 0,0-12-599 0 0,0-3-115 0 0,0 0-33 0 0,3 4 375 0 0,5 8-108 0 0,-4 2-73 0 0,0-1-50 0 0,3 2 86 0 0,2 5 87 0 0,1 3-171 0 0,-6-17-101 0 0,0 1 0 0 0,-1-1 0 0 0,2 7-48 0 0,-1 4 65 0 0,-3-10-29 0 0,1-1 0 0 0,0 1 0 0 0,1-1 0 0 0,0 0 1 0 0,0 1-37 0 0,0-1 58 0 0,0 0 0 0 0,-1 0 1 0 0,0 1-1 0 0,0-1 0 0 0,0 0 0 0 0,-1 7-58 0 0,3 6 120 0 0,6 16 143 0 0,-5 9-3 0 0,1-16-106 0 0,10 44 282 0 0,-9-51-318 0 0,3 4 192 0 0,-2 1 1 0 0,1 8-311 0 0,-7-26 59 0 0,1 22 159 0 0,-3-26-162 0 0,0 1 0 0 0,0 0 0 0 0,1 0 0 0 0,1 3-56 0 0,8 23 198 0 0,-5-3-8 0 0,1-14-60 0 0,-5-12-102 0 0,1 1 1 0 0,-1-1 0 0 0,0 0 0 0 0,0 1 0 0 0,-1-1 0 0 0,1 0-1 0 0,-1 1 1 0 0,1 1-29 0 0,-1 13 117 0 0,0 24 86 0 0,0-23-78 0 0,0 2 55 0 0,0 5 92 0 0,0-23-174 0 0,0-3 6 0 0,0 0 6 0 0,-3-3 2 0 0,-2-2-61 0 0,2 3-10 0 0,0-2-1 0 0,0 1 1 0 0,0 0 0 0 0,0 0-1 0 0,0-3-40 0 0,2 5 8 0 0,0-1-1 0 0,0 1 1 0 0,1 0-1 0 0,-1-1 1 0 0,1 1-1 0 0,-1-1 0 0 0,1 0 1 0 0,-1 1-1 0 0,1-1 1 0 0,0 1-1 0 0,0-2-7 0 0,0-17 77 0 0,0-17 30 0 0,0 29-75 0 0,-11-50 100 0 0,16 45-120 0 0,-2 5-12 0 0,-1 2 0 0 0,-1 0-1 0 0,-1 1 1 0 0,1-1-1 0 0,-1 0 0 0 0,0 0 1 0 0,-1-5 0 0 0,1-12-25 0 0,3 0-32 0 0,4 0-1 0 0,0 8-39 0 0,0 0-1 0 0,6-8 98 0 0,-3 7-36 0 0,3-3-30 0 0,-11 17 57 0 0,-1 0 0 0 0,0 0 0 0 0,0-1 0 0 0,1 1 0 0 0,-1 0 0 0 0,1 0 0 0 0,0 1 0 0 0,0-1 0 0 0,-1 0 0 0 0,1 0 0 0 0,1 0 9 0 0,6-5-29 0 0,-1-3-12 0 0,-8 10 40 0 0,0-1-1 0 0,0 1 1 0 0,1-1 0 0 0,-1 1 0 0 0,0 0-1 0 0,0-1 1 0 0,1 1 0 0 0,-1-1 0 0 0,0 1-1 0 0,1 0 1 0 0,-1-1 0 0 0,1 1 0 0 0,-1 0 0 0 0,1 0-1 0 0,-1-1 1 0 0,0 1 0 0 0,1 0 0 0 0,-1 0-1 0 0,1 0 1 0 0,-1 0 0 0 0,1 0 0 0 0,-1-1-1 0 0,1 1 1 0 0,-1 0 0 0 0,1 0 0 0 0,-1 0-1 0 0,1 0 1 0 0,-1 0 0 0 0,1 1 0 0 0,-1-1-1 0 0,1 0 1 0 0,-1 0 1 0 0,19-3-81 0 0,-6-2 44 0 0,-11 4 33 0 0,0 0-1 0 0,1 0 1 0 0,-1 0-1 0 0,1 0 1 0 0,-1 0 0 0 0,1 1-1 0 0,-1-1 1 0 0,1 1-1 0 0,-1-1 1 0 0,1 1-1 0 0,1 0 5 0 0,4 0-31 0 0,-6 0 25 0 0,0 0 0 0 0,0-1 0 0 0,0 2-1 0 0,0-1 1 0 0,1 0 0 0 0,-1 0 0 0 0,0 1 0 0 0,0-1-1 0 0,0 1 1 0 0,1 0 6 0 0,13 8-49 0 0,-9-5 25 0 0,-1 0 1 0 0,1-1-1 0 0,7 3 24 0 0,-6-4-7 0 0,-6-2 6 0 0,-1 0 1 0 0,0 1 0 0 0,1-1-1 0 0,-1 0 1 0 0,0 1 0 0 0,0-1 0 0 0,0 1-1 0 0,1-1 1 0 0,-1 1 0 0 0,0 0-1 0 0,1 0 1 0 0,-2 0 0 0 0,1 0 0 0 0,0 0 0 0 0,-1 0-1 0 0,1 0 1 0 0,-1 0 0 0 0,1 0 0 0 0,-1 1-1 0 0,1-1 1 0 0,-1 0 0 0 0,0 0 0 0 0,0 0 0 0 0,3 7-10 0 0,10 3-38 0 0,-10-8 47 0 0,0 1-1 0 0,1 0 0 0 0,-1 0 0 0 0,-1 0 0 0 0,1 0 0 0 0,-1 0 0 0 0,1 1 0 0 0,-1-1 0 0 0,0 1 1 0 0,-1 0-1 0 0,1-1 0 0 0,-1 3 2 0 0,-1-5-4 0 0,0 0 0 0 0,1 0 0 0 0,-1 0 0 0 0,0-1 0 0 0,1 1 0 0 0,-1 0 0 0 0,1-1 0 0 0,0 1 0 0 0,-1 0 0 0 0,1-1 0 0 0,0 1 0 0 0,0-1 0 0 0,0 1 4 0 0,0 0 0 0 0,0-1 0 0 0,0 1 0 0 0,0-1 0 0 0,0 1-1 0 0,-1-1 1 0 0,1 1 0 0 0,-1 0 0 0 0,1 0 0 0 0,-1-1 0 0 0,1 1 0 0 0,-1 0 0 0 0,0 0 0 0 0,0 0-1 0 0,0 61 1 0 0,0-61 0 0 0,0-1 0 0 0,0 1 0 0 0,-1 0 0 0 0,1 0 0 0 0,-1-1 0 0 0,1 1 0 0 0,-1 0 0 0 0,0-1 0 0 0,1 1 0 0 0,-1 0 0 0 0,0-1 0 0 0,0 1 0 0 0,0-1 0 0 0,0 0 0 0 0,0 1 0 0 0,-1-1 0 0 0,1 0 0 0 0,0 0 0 0 0,-1 1 0 0 0,-11 14 0 0 0,8-5 4 0 0,4-9 2 0 0,0 0 1 0 0,0 0-1 0 0,0 1 0 0 0,0-1 0 0 0,-1 0 1 0 0,1 0-1 0 0,-1 0 0 0 0,1 0 1 0 0,-1 0-8 0 0,-11 11 12 0 0,-8 8 8 0 0,7-11 23 0 0,4-5-30 0 0,8-4-11 0 0,-1 0 1 0 0,1 0-1 0 0,0 0 0 0 0,0 1 1 0 0,0-1-1 0 0,0 1 1 0 0,0-1-1 0 0,0 1 0 0 0,0 0-1 0 0,0-1 4 0 0,1 0 0 0 0,0 1-1 0 0,0-1 0 0 0,0 0 0 0 0,0 0 0 0 0,0 0 0 0 0,-1 0 0 0 0,1 0 1 0 0,0 0-1 0 0,-1 0 0 0 0,1-1 0 0 0,-1 1 0 0 0,1-1 0 0 0,-1 1 1 0 0,1-1-1 0 0,-1 1 0 0 0,0-1 0 0 0,1 0 0 0 0,-1 1 0 0 0,1-1 1 0 0,-1 0-1 0 0,0 0 0 0 0,1 0-3 0 0,-6 0 15 0 0,1 1-1 0 0,0 1 1 0 0,0-1 0 0 0,0 1 0 0 0,0 0 0 0 0,0 1 0 0 0,0-1-1 0 0,1 1 1 0 0,-5 3-15 0 0,-3 1 13 0 0,-3-4-34 0 0,-2-3-43 0 0,2-1-13 0 0,7 1 1 0 0,0 0-83 0 0,5 0 27 0 0,-1 0-43 0 0,0 0-50 0 0,1 0-58 0 0,0 0-63 0 0,0 0-70 0 0,2 0 163 0 0,1 0-35 0 0,-2 0-381 0 0,0 0 97 0 0,2-1-48 0 0,-2 0-723 0 0,1-4-567 0 0,1-4-1076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5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364 142 9848 0 0,'0'-6'115'0'0,"0"-3"-28"0"0,0 3 22 0 0,0 2-8 0 0,0-2 40 0 0,0-1 45 0 0,0-2 52 0 0,0 3-208 0 0,-2-12-15 0 0,-3 12-4 0 0,-1 5 33 0 0,3 0 42 0 0,3-1 97 0 0,0 2-169 0 0,0-1 0 0 0,0 1 0 0 0,0-1 0 0 0,0 1 1 0 0,0-1-1 0 0,0 1 0 0 0,0 0 0 0 0,0-1 0 0 0,0 1 0 0 0,0-1 0 0 0,0 1 0 0 0,-1 0 0 0 0,1-1 0 0 0,0 1 0 0 0,0-1 0 0 0,0 1 0 0 0,-1 0 0 0 0,1-1 0 0 0,0 1 0 0 0,0 0 0 0 0,-1-1 0 0 0,1 1 0 0 0,0 0 0 0 0,-1 0 0 0 0,1-1 0 0 0,0 1 0 0 0,-1 0 0 0 0,1 0 0 0 0,0-1 1 0 0,-1 1-1 0 0,1 0-14 0 0,-7-5 234 0 0,2-5 116 0 0,-6 3 44 0 0,-3 0-62 0 0,10 5-200 0 0,-4-1 81 0 0,1 2-45 0 0,-6 1 71 0 0,-4-1 18 0 0,3-6-5 0 0,12 6-217 0 0,1 0 0 0 0,-1 0 0 0 0,0 1 0 0 0,1-1 0 0 0,-1 0 0 0 0,1 1 0 0 0,-1-1 0 0 0,0 1 0 0 0,0 0 0 0 0,1-1 0 0 0,-1 1 0 0 0,0 0 0 0 0,0 0 0 0 0,1 0 0 0 0,-1 0 0 0 0,0 0 0 0 0,0 1 0 0 0,1-1 0 0 0,-1 0 0 0 0,0 1 0 0 0,-1 0-35 0 0,-7 2 120 0 0,-24 10 202 0 0,15-3-214 0 0,6-6-61 0 0,11-4-38 0 0,0 0 1 0 0,-1 1-1 0 0,1 0 0 0 0,0-1 1 0 0,0 1-1 0 0,-1 0 0 0 0,1 0 1 0 0,0 0-1 0 0,0 0 0 0 0,0 1 1 0 0,0-1-1 0 0,0 0 0 0 0,0 1 1 0 0,0 0-10 0 0,0 0 2 0 0,-1 0 1 0 0,0 0 0 0 0,0 0 0 0 0,0 0 0 0 0,0-1 0 0 0,-1 1-3 0 0,2-1 0 0 0,0 0 0 0 0,0 0 0 0 0,1 0-1 0 0,-1 0 1 0 0,0 0 0 0 0,0 0 0 0 0,1 0 0 0 0,-1 1 0 0 0,1-1 0 0 0,-1 1 0 0 0,1-1 0 0 0,0 1 0 0 0,-1 0 0 0 0,-3 10 0 0 0,1-3 0 0 0,-21 18 0 0 0,23-25-1 0 0,0 0 1 0 0,0 1 0 0 0,1-1-1 0 0,-1 1 1 0 0,1-1 0 0 0,0 1-1 0 0,0 0 1 0 0,0 0 0 0 0,0 0-1 0 0,0-1 1 0 0,0 1 0 0 0,1 0-1 0 0,-1 0 1 0 0,1 0 0 0 0,0 0 0 0 0,0 0-1 0 0,0 0 1 0 0,1 2 0 0 0,-1 1-5 0 0,0-4 1 0 0,0 0 1 0 0,0-1-1 0 0,0 1 0 0 0,0 0 1 0 0,1-1-1 0 0,-1 1 0 0 0,0 0 1 0 0,1-1-1 0 0,0 1 1 0 0,-1-1-1 0 0,1 1 0 0 0,0-1 1 0 0,0 1-1 0 0,0-1 4 0 0,5 12-2 0 0,-1 7-3 0 0,-4-15-2 0 0,0 0 0 0 0,0-1 0 0 0,1 1 0 0 0,-1-1 0 0 0,1 1 0 0 0,0-1 0 0 0,1 2 7 0 0,3 3 3 0 0,15 22-30 0 0,-11-19-22 0 0,0 0 0 0 0,9 8 49 0 0,-9-9-26 0 0,-5-5 13 0 0,1 0 0 0 0,0-1 0 0 0,0 0 0 0 0,0 0 0 0 0,2 2 13 0 0,4 0-18 0 0,-6-4 11 0 0,0 1 0 0 0,-1 0 0 0 0,1 0 0 0 0,-1 0 0 0 0,3 4 7 0 0,6 5-1 0 0,1-1 0 0 0,0-1 1 0 0,5 2 0 0 0,-2 0 8 0 0,0-1-1 0 0,-1 2 1 0 0,5 6-8 0 0,-9-8 83 0 0,3 5 94 0 0,-13-13-22 0 0,-2-1-80 0 0,-2 5-10 0 0,1-8-41 0 0,0 5 109 0 0,0-1-56 0 0,0 3 33 0 0,0-4 50 0 0,-3-1-9 0 0,-5 4-69 0 0,-1 0 0 0 0,0-1 0 0 0,0 0 0 0 0,-1 0-82 0 0,10-5 0 0 0,-11 3 68 0 0,-6-2-34 0 0,1 0-20 0 0,3 5 17 0 0,12-5-28 0 0,-1 0 0 0 0,1 0-1 0 0,-1 0 1 0 0,1-1 0 0 0,-1 1 0 0 0,0-1 0 0 0,1 1 0 0 0,-1-1 0 0 0,1 1 0 0 0,-1-1 0 0 0,0 0-1 0 0,1 0 1 0 0,-1 0 0 0 0,0 0-3 0 0,-11 0 33 0 0,0 0-41 0 0,-15 0-106 0 0,-55 0-513 0 0,74 0 441 0 0,1-1 34 0 0,0-2 5 0 0,-2-1-31 0 0,-5-1-71 0 0,6 3 86 0 0,4 1-7 0 0,1 1-3 0 0,0-1-59 0 0,1 1-71 0 0,-1-1-84 0 0,2 0 34 0 0,0 0-49 0 0,0 0-45 0 0,0-1-38 0 0,0 1-140 0 0,0-1-38 0 0,-1 0-170 0 0,0-1-457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38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0 223 6704 0 0,'13'0'149'0'0,"-10"0"23"0"0,-3 0 12 0 0,3 0-25 0 0,0 0-120 0 0,23 0-46 0 0,-20 0 40 0 0,-1 0 61 0 0,1 0 50 0 0,0 0 41 0 0,2 0 105 0 0,14 0 630 0 0,-13 0-560 0 0,-1 0-99 0 0,1 0-84 0 0,-9 1-154 0 0,1-1-1 0 0,-1 0 1 0 0,1 0 0 0 0,-1 0 0 0 0,1 0 0 0 0,-1 0-1 0 0,1 0 1 0 0,-1 0 0 0 0,1 0 0 0 0,-1 0 0 0 0,1-1-1 0 0,-1 1 1 0 0,1 0 0 0 0,-1 0 0 0 0,1 0 0 0 0,-1-1 0 0 0,0 1-1 0 0,1 0 1 0 0,-1 0 0 0 0,1-1 0 0 0,-1 1 0 0 0,1 0-1 0 0,-1-1 1 0 0,0 1 0 0 0,1-1 0 0 0,-1 1 0 0 0,0 0 0 0 0,0-1-1 0 0,1 1-22 0 0,7-8 441 0 0,-4 7-359 0 0,1 0 32 0 0,7 2 187 0 0,-8-1-177 0 0,1 0-1 0 0,-1 0 1 0 0,1 0-1 0 0,-1-1 1 0 0,1 1-1 0 0,-1-1 1 0 0,4-1-124 0 0,16-8 270 0 0,-14 7-12 0 0,-7 3-231 0 0,-1 0-1 0 0,1 0 1 0 0,0-1 0 0 0,-1 1 0 0 0,1-1 0 0 0,-1 1 0 0 0,1-1 0 0 0,-1 0 0 0 0,0 0 0 0 0,1 0 0 0 0,-1 0 0 0 0,0 0 0 0 0,1 0 0 0 0,-1-1 0 0 0,1 0-27 0 0,5-3 130 0 0,13-6-8 0 0,-13 7 12 0 0,-2 4-78 0 0,1-1-14 0 0,6-10 70 0 0,-9 6 16 0 0,-4-1-77 0 0,1 1-25 0 0,10 0-7 0 0,-11 4-19 0 0,0 1 0 0 0,1-1 0 0 0,-1 0 0 0 0,0 0 0 0 0,1 0 0 0 0,-1 1 0 0 0,0-1 0 0 0,0 0 0 0 0,0 0 0 0 0,0 0 0 0 0,0 0 0 0 0,0 1 0 0 0,0-1 0 0 0,0-1 0 0 0,0-27 88 0 0,0 26-14 0 0,-2 1-15 0 0,-9-9-32 0 0,7 6 63 0 0,4-2-59 0 0,-1 1-8 0 0,0 5-20 0 0,1 0 0 0 0,-1 0 1 0 0,0 0-1 0 0,0 0 0 0 0,1 1 1 0 0,-1-1-1 0 0,0 0 0 0 0,0 0 0 0 0,0 1 1 0 0,0-1-1 0 0,0 0 0 0 0,0 1 1 0 0,0-1-1 0 0,0 1 0 0 0,0 0 1 0 0,0-1-4 0 0,-11-5 27 0 0,7-5 47 0 0,-19-3-6 0 0,19 12-66 0 0,1 1 3 0 0,0 0 1 0 0,0 0 0 0 0,-1 0 0 0 0,1 1 0 0 0,0 0 0 0 0,-1-1-1 0 0,1 2 1 0 0,-1-1 0 0 0,-3 1-6 0 0,-8 0 12 0 0,9-2-12 0 0,5 1 0 0 0,0 0 0 0 0,0 0 0 0 0,-1 0 0 0 0,1 0 0 0 0,0 0 0 0 0,0 1 0 0 0,0-1 0 0 0,0 1 0 0 0,0-1 0 0 0,-1 1 0 0 0,-7 4 0 0 0,2 0 0 0 0,-1 1 0 0 0,0-1 0 0 0,1 2 0 0 0,0-1 0 0 0,-3 5 0 0 0,-3 1-1 0 0,9-8-1 0 0,1 1 0 0 0,-1-1 0 0 0,1 1 0 0 0,0 0 0 0 0,0 0 1 0 0,-1 2 1 0 0,0 4-34 0 0,4-9 31 0 0,0 0 0 0 0,0 1 0 0 0,0-1 0 0 0,-1 0 0 0 0,1 0 0 0 0,0 0 0 0 0,-1 0 0 0 0,0 0 1 0 0,0 0 2 0 0,1 0 0 0 0,-1-1 0 0 0,1 1 0 0 0,-1 0 0 0 0,1 0 0 0 0,0 0 0 0 0,0 0 0 0 0,0 0 0 0 0,0 1 0 0 0,0-1 0 0 0,0 0 0 0 0,1 0 0 0 0,-1 1 0 0 0,1-1 0 0 0,-1 1 0 0 0,-2 10 0 0 0,-3 0-1 0 0,5-12 2 0 0,0 0 1 0 0,0 1-1 0 0,0-1 1 0 0,1 1-1 0 0,-1-1 0 0 0,1 1 1 0 0,-1-1-1 0 0,1 1 0 0 0,-1-1 1 0 0,1 1-1 0 0,0-1 1 0 0,0 1-1 0 0,0 0-1 0 0,0-1 10 0 0,0 1 0 0 0,0 0 0 0 0,-1-1 0 0 0,1 1 1 0 0,0-1-1 0 0,-1 1 0 0 0,1 0 0 0 0,-1-1 0 0 0,0 1 0 0 0,1-1 0 0 0,-1 1 1 0 0,0-1-1 0 0,-1 1-10 0 0,1 0 12 0 0,0 0 1 0 0,0-1-1 0 0,1 1 1 0 0,-1 0-1 0 0,0 0 1 0 0,0-1-1 0 0,1 1 1 0 0,-1 0-1 0 0,1 0 1 0 0,0 0-1 0 0,-1 0 1 0 0,1 0 0 0 0,0 2-13 0 0,0 8 44 0 0,0 3 35 0 0,0 2 38 0 0,0-1 43 0 0,0-14-144 0 0,0-1 0 0 0,0 1 1 0 0,1 0-1 0 0,-1-1 1 0 0,1 1-1 0 0,-1 0 1 0 0,1-1-1 0 0,-1 1 1 0 0,1-1-1 0 0,0 1 1 0 0,-1-1-1 0 0,1 1 1 0 0,0-1-1 0 0,0 1-16 0 0,4 6 72 0 0,0 3 31 0 0,-5-10-93 0 0,1 0 1 0 0,-1 0-1 0 0,0 0 0 0 0,1 0 1 0 0,-1 0-1 0 0,1 0 0 0 0,0 0 1 0 0,-1 0-1 0 0,1 0 1 0 0,0 0-1 0 0,-1 0 0 0 0,1 0 1 0 0,0 0-1 0 0,0 0 0 0 0,0-1 1 0 0,0 1-1 0 0,0 0 1 0 0,1 0-11 0 0,11 4 144 0 0,-8 5-4 0 0,3-4-43 0 0,9 2 8 0 0,-13-6-71 0 0,10 2 61 0 0,0-4-35 0 0,3 1 2 0 0,-2 5-6 0 0,-12-4-45 0 0,1-1 0 0 0,-1 0-1 0 0,0 0 1 0 0,1 0 0 0 0,-1-1 0 0 0,1 1 0 0 0,-1-1-1 0 0,2 1-10 0 0,21-1 77 0 0,-5 0-39 0 0,11 0-25 0 0,-29 0-10 0 0,0-1 0 0 0,1 1 0 0 0,-1 0-1 0 0,0-1 1 0 0,0 1 0 0 0,0-1-1 0 0,2-1-2 0 0,-1 1-21 0 0,0-1-36 0 0,-1 0-30 0 0,1 1-43 0 0,0 0-51 0 0,0-1-59 0 0,-1 2-6 0 0,0-1-42 0 0,0 1-39 0 0,0-1-35 0 0,2 1-238 0 0,0 0-59 0 0,0 0-45 0 0,-1 0-33 0 0,-4 0 732 0 0,13 0-2060 0 0,6 0-1180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43.5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16 159 7512 0 0,'0'0'166'0'0,"0"0"29"0"0,0 0 13 0 0,0 2-29 0 0,0-1-177 0 0,0 0 1 0 0,0 0-1 0 0,0-1 0 0 0,0 1 1 0 0,0 0-1 0 0,0-1 1 0 0,0 1-1 0 0,0 0 0 0 0,1-1 1 0 0,-1 1-1 0 0,0 0 1 0 0,0-1-1 0 0,1 1 0 0 0,-1-1 1 0 0,1 1-3 0 0,0 0 89 0 0,0-1-70 0 0,0 0-60 0 0,0 0-72 0 0,1 0 50 0 0,-1 0 84 0 0,0 0 56 0 0,1 0 68 0 0,-1 1 40 0 0,0 0 66 0 0,1 0 75 0 0,-1 0 83 0 0,0 0-341 0 0,2 2 49 0 0,4 2 60 0 0,-3-3-65 0 0,-1-1 31 0 0,1 0 61 0 0,1-1 76 0 0,0 0 90 0 0,-1 0-53 0 0,1 0-17 0 0,0 0-56 0 0,-1 0-48 0 0,1 1-41 0 0,1-1 4 0 0,0 1-50 0 0,11 5 125 0 0,-11 0-76 0 0,-3-4 67 0 0,1-1-101 0 0,-1-1-63 0 0,3 0-33 0 0,-4-1 44 0 0,36 1 505 0 0,-25 0-408 0 0,-1 0-35 0 0,-1-1-24 0 0,2-6 4 0 0,-1 1 5 0 0,0 4-2 0 0,-10 2-122 0 0,1 1 48 0 0,2-1 94 0 0,8-1 303 0 0,-9 0-333 0 0,0 0-39 0 0,0-1-27 0 0,-1 0 46 0 0,22-10 65 0 0,-10-1-135 0 0,-1 0 64 0 0,-10 10-8 0 0,-1 2-39 0 0,5 2-10 0 0,-8-1-13 0 0,0 0-11 0 0,0 0 1 0 0,1 0 0 0 0,-1 0 0 0 0,0 0 0 0 0,0 0 0 0 0,0 0 0 0 0,0 0 0 0 0,0 0 0 0 0,0 0 0 0 0,0 0 0 0 0,0 0 0 0 0,0 0 0 0 0,0 0 0 0 0,1 0 0 0 0,-1 0-1 0 0,0 0 1 0 0,0 0 0 0 0,0 0 0 0 0,0 0 0 0 0,0 0 0 0 0,0 0 0 0 0,0 0 0 0 0,0 0 0 0 0,0 0 0 0 0,0 0 0 0 0,0 0 0 0 0,1 0 0 0 0,-1 0 0 0 0,0 0 0 0 0,0 0 0 0 0,0 0-1 0 0,0-1 1 0 0,0 1 0 0 0,0 0 0 0 0,0 0 0 0 0,0 0 0 0 0,0 0 0 0 0,0 0 0 0 0,0 0 0 0 0,0 0 0 0 0,0 0 0 0 0,0 0 0 0 0,0 0 0 0 0,0 0 0 0 0,0-1 0 0 0,0 1-1 0 0,0 0 1 0 0,0 0 0 0 0,0 0 0 0 0,0 0 0 0 0,0 0 0 0 0,0 0 0 0 0,0 0 0 0 0,0 0 0 0 0,0 0 0 0 0,0 0 0 0 0,0-1-1 0 0,-1-18 11 0 0,1 17-11 0 0,14-21 0 0 0,-11 7 0 0 0,-3 0 10 0 0,0 3 49 0 0,0 8 16 0 0,-3-8-59 0 0,2 11-16 0 0,1 1 0 0 0,-1 0 0 0 0,0 0 0 0 0,0 0 0 0 0,0 0 0 0 0,0 0 0 0 0,0 0 0 0 0,0 0 0 0 0,0 0 0 0 0,0 0 0 0 0,0 1 0 0 0,-1-2 0 0 0,-14-3 12 0 0,-2-4 59 0 0,7 5-36 0 0,2 3-20 0 0,0 2 1 0 0,8-1-14 0 0,1 0 0 0 0,-1 0 0 0 0,1 0 0 0 0,-1 0 0 0 0,1 0 0 0 0,-1 0 0 0 0,1 0 0 0 0,-1 0 0 0 0,1 0 0 0 0,-1 0 0 0 0,1 0 0 0 0,-1 0 0 0 0,1 0 0 0 0,-1 1 0 0 0,1-1 0 0 0,-1 0 0 0 0,1 0 0 0 0,-1 1 0 0 0,1-1 0 0 0,0 0 0 0 0,-1 1 0 0 0,1-1 0 0 0,0 0 0 0 0,-1 1 0 0 0,1-1 0 0 0,0 0 0 0 0,-1 1 0 0 0,1-1 0 0 0,0 1-2 0 0,-8 6 8 0 0,-6-6-11 0 0,11-1-14 0 0,0 0 1 0 0,0 0-1 0 0,0 1 1 0 0,0-1-1 0 0,0 1 1 0 0,0-1-1 0 0,0 1 0 0 0,-1 0 17 0 0,-12 13-59 0 0,0-1 47 0 0,-7-4 11 0 0,22-9 1 0 0,-1 0-1 0 0,1 1 0 0 0,0-1 0 0 0,0 0 1 0 0,0 1-1 0 0,-1-1 0 0 0,1 1 1 0 0,0 0-1 0 0,0-1 0 0 0,0 1 0 0 0,0 0 1 0 0,0 0-1 0 0,0 0 1 0 0,-10 16-44 0 0,11-16 44 0 0,-1 0-1 0 0,1 0 0 0 0,-1-1 1 0 0,1 1-1 0 0,-1 0 1 0 0,0 0-1 0 0,1-1 1 0 0,-1 1-1 0 0,0 0 0 0 0,1-1 1 0 0,-1 1-1 0 0,0-1 1 0 0,0 1-1 0 0,0-1 1 0 0,0 1-1 0 0,1-1 0 0 0,-1 1 1 0 0,0-1-1 0 0,0 0 1 0 0,-16 9 1 0 0,8-2-1 0 0,1 0 0 0 0,1 0 0 0 0,-3 2 0 0 0,-1 3 0 0 0,8-8-7 0 0,0-1 0 0 0,1 1 0 0 0,-1 0 0 0 0,1 0 0 0 0,0 1 0 0 0,0-1 0 0 0,0 0 0 0 0,0 2 7 0 0,-9 17-8 0 0,9-20 8 0 0,0 1 0 0 0,0-1 0 0 0,0 1 0 0 0,1 0 0 0 0,-1 0 0 0 0,1 0 0 0 0,0 0 0 0 0,0 0 0 0 0,-3 9 0 0 0,-6 8 0 0 0,4 5 14 0 0,0-13 23 0 0,5-12-34 0 0,0 1 0 0 0,0-1-1 0 0,1 1 1 0 0,-1-1-1 0 0,0 1 1 0 0,1-1-1 0 0,-1 1 1 0 0,1 0 0 0 0,0-1-1 0 0,-1 1 1 0 0,1 0-1 0 0,0-1 1 0 0,0 1 0 0 0,0 0-3 0 0,1 6 11 0 0,0 0 0 0 0,0 0 0 0 0,1 0 0 0 0,0 0 0 0 0,3 7-11 0 0,-4-12 4 0 0,3 8 26 0 0,1 1-1 0 0,0-1 0 0 0,1 3-29 0 0,-5-12 2 0 0,3 3 13 0 0,0 0 1 0 0,0 0 0 0 0,0 0-1 0 0,1 0 1 0 0,-1-1-1 0 0,3 2-15 0 0,6 6 64 0 0,2 2-10 0 0,-11-12-48 0 0,0 0 0 0 0,0 1 1 0 0,0-1-1 0 0,0-1 1 0 0,0 1-1 0 0,0-1 0 0 0,3 1-6 0 0,9 3 51 0 0,57 22 67 0 0,-69-26-106 0 0,-1 0 1 0 0,1-1-1 0 0,0 1 0 0 0,-1-1 1 0 0,1 1-1 0 0,-1-1 0 0 0,1 0 1 0 0,0-1-1 0 0,1 1-12 0 0,5-1 27 0 0,13 1 51 0 0,1 0-12 0 0,-22 0-61 0 0,-1 0 0 0 0,1 0 0 0 0,0 0 0 0 0,-1 0 0 0 0,1-1 0 0 0,0 1 0 0 0,-1 0 0 0 0,1-1 0 0 0,0 0 0 0 0,-1 1 0 0 0,1-1 0 0 0,-1 0 0 0 0,1 0 0 0 0,-1 0-5 0 0,12-5 13 0 0,4 5 14 0 0,-15 1-23 0 0,0 0-1 0 0,1 0 1 0 0,-1 0 0 0 0,1 0-1 0 0,-1 0 1 0 0,0-1 0 0 0,1 1 0 0 0,-1-1-1 0 0,0 0 1 0 0,3 0-4 0 0,1-3 12 0 0,6-3-53 0 0,2 5-113 0 0,-2-1-59 0 0,7-7-308 0 0,-4 7-28 0 0</inkml:trace>
  <inkml:trace contextRef="#ctx0" brushRef="#br0" timeOffset="422.59">615 64 5344 0 0,'0'0'157'0'0,"0"0"-43"0"0,0 0-11 0 0,0 0 73 0 0,0 0 35 0 0,3 3 253 0 0,8 7 15 0 0,-9-7-147 0 0,0 0-113 0 0,-2-1-71 0 0,0 1-68 0 0,0 0-26 0 0,1-1 65 0 0,5 3 189 0 0,-5-5-289 0 0,-1 0 1 0 0,1 0 0 0 0,-1 0 0 0 0,1 1 0 0 0,-1-1 0 0 0,0 0 0 0 0,1 1 0 0 0,-1-1-1 0 0,0 0 1 0 0,1 1 0 0 0,-1-1 0 0 0,0 1 0 0 0,1-1 0 0 0,-1 0 0 0 0,0 1 0 0 0,0-1-1 0 0,1 1 1 0 0,-1-1 0 0 0,0 1 0 0 0,0-1 0 0 0,0 1 0 0 0,0-1 0 0 0,0 1 0 0 0,0-1 0 0 0,0 1-1 0 0,0-1 1 0 0,0 1 0 0 0,0-1 0 0 0,0 1 0 0 0,0-1 0 0 0,0 1 0 0 0,0-1-20 0 0,2 12 340 0 0,4 0 81 0 0,-2-5-156 0 0,-2-1-61 0 0,0 5 222 0 0,-3 1 46 0 0,1 1 5 0 0,0-4-187 0 0,1-2-75 0 0,1-1-35 0 0,3 2 8 0 0,1 2 78 0 0,-4 6 62 0 0,-2 13 199 0 0,0 57 825 0 0,0-49-741 0 0,0-4-6 0 0,0-2 86 0 0,0-29-490 0 0,-2 1 175 0 0,-9 8 320 0 0,9-9 28 0 0,2-2-318 0 0,0 0-230 0 0,0 14-508 0 0,0-12-23 0 0,0-2 151 0 0,0 0 113 0 0,0 0 61 0 0,0 0 66 0 0,0 0 97 0 0,0-2 26 0 0,2-9-32 0 0,3 2-52 0 0,-4 7-65 0 0,0 0 0 0 0,0 1-1 0 0,0-1 1 0 0,0 0 0 0 0,0 0-1 0 0,-1 0 1 0 0,1 1 0 0 0,-1-1-1 0 0,1 0 1 0 0,-1 0 0 0 0,0 0-1 0 0,0-1-9 0 0,1 1 7 0 0,-1 0 0 0 0,0 1 0 0 0,0-1 0 0 0,0 1 0 0 0,1-1-1 0 0,-1 0 1 0 0,1 1 0 0 0,0-1 0 0 0,-1 1 0 0 0,1-1 0 0 0,0 1-1 0 0,0-1 1 0 0,0 1 0 0 0,0-1-7 0 0,4-6 22 0 0,8-24-10 0 0,-10 25-5 0 0,-1 0 0 0 0,1 1 0 0 0,0-1 0 0 0,1 1 0 0 0,0 0 0 0 0,0 0-1 0 0,0 0 1 0 0,0 1 0 0 0,2-1-7 0 0,-5 4 1 0 0,1 0-1 0 0,0 0 0 0 0,-1 0 0 0 0,0 0 0 0 0,1-1 0 0 0,-1 1 0 0 0,0 0 0 0 0,0-1 0 0 0,0 1 1 0 0,0 0-1 0 0,-1-1 0 0 0,1 1 0 0 0,-1-1 0 0 0,1 1 4 0 0,-1-1 0 0 0,1 1 0 0 0,0-1 0 0 0,0 1 0 0 0,0-1 0 0 0,0 1 0 0 0,0 0 0 0 0,0 0 0 0 0,1 0 0 0 0,-1-1 0 0 0,1 1 0 0 0,-1 1 0 0 0,1-2-4 0 0,9-9 10 0 0,-8 9-9 0 0,0-1 1 0 0,0 1-1 0 0,0-1 0 0 0,1 1 0 0 0,-1 0 0 0 0,1 1 0 0 0,0-1 0 0 0,-1 1 0 0 0,1-1 0 0 0,1 1-1 0 0,21-3 43 0 0,-2-8-39 0 0,5-2-71 0 0,-28 15 62 0 0,1-1-1 0 0,-1 1 0 0 0,1-1 1 0 0,-1 1-1 0 0,1 0 0 0 0,0 0 1 0 0,-1 0-1 0 0,1 0 0 0 0,-1 0 1 0 0,1 0-1 0 0,0 0 0 0 0,-1 0 1 0 0,1 1-1 0 0,-1-1 0 0 0,1 1 1 0 0,-1-1-1 0 0,2 1 6 0 0,60 31-132 0 0,-56-28 119 0 0,0 1 0 0 0,-1 1 1 0 0,0-1-1 0 0,0 1 0 0 0,0 0 0 0 0,2 4 13 0 0,9 8 2 0 0,-14-14-2 0 0,0 0 0 0 0,0-1 0 0 0,0 1 0 0 0,-1 0 0 0 0,1 1 0 0 0,-1 0 0 0 0,11 16 0 0 0,-4 1 0 0 0,0 1 0 0 0,-5-15 0 0 0,8 18 0 0 0,-8-15 0 0 0,-2-8 0 0 0,-1 0 0 0 0,0 0 0 0 0,0 0 0 0 0,0 0 0 0 0,0 0 0 0 0,0 1 0 0 0,-1-1 0 0 0,1 0 0 0 0,-1 3 0 0 0,0-4 3 0 0,0-1-1 0 0,0 1 1 0 0,1 0-1 0 0,-1 0 1 0 0,1-1-1 0 0,-1 1 1 0 0,1 0-1 0 0,-1 0 1 0 0,1-1-1 0 0,0 1 0 0 0,0-1 1 0 0,0 1-1 0 0,0-1-2 0 0,0 1 3 0 0,0-1-1 0 0,0 1 1 0 0,0 0-1 0 0,-1-1 1 0 0,1 1-1 0 0,0 0 1 0 0,-1-1-1 0 0,1 1 1 0 0,-1 0-1 0 0,0 0 0 0 0,1-1 1 0 0,-1 1-1 0 0,0 0-2 0 0,0 5-61 0 0,0 0 47 0 0,0 25 151 0 0,0-23-185 0 0,0-4-17 0 0,0 0-36 0 0,0 2-115 0 0,0 0-99 0 0,0 1-114 0 0,0-4 166 0 0,0 0-35 0 0,0 12-325 0 0</inkml:trace>
  <inkml:trace contextRef="#ctx0" brushRef="#br0" timeOffset="1017.49">1767 222 7968 0 0,'0'-3'233'0'0,"0"3"-218"0"0,0-1 0 0 0,0 0 0 0 0,0 1 0 0 0,0-1 0 0 0,0 0 0 0 0,0 0 0 0 0,0 1 0 0 0,-1-1-1 0 0,1 1 1 0 0,0-1 0 0 0,0 0 0 0 0,-1 1 0 0 0,1-1 0 0 0,0 0 0 0 0,-1 1-15 0 0,-4-3 41 0 0,0 1-35 0 0,0-5-7 0 0,1 2 9 0 0,-3 3 38 0 0,5 2 40 0 0,2-2 95 0 0,-1-1-131 0 0,0 0 34 0 0,-5-1 174 0 0,-2 1 94 0 0,-2 2 62 0 0,-20 0 658 0 0,20 1-746 0 0,1 1-40 0 0,-2-1-14 0 0,2 1-114 0 0,2-2-67 0 0,5 1-64 0 0,-1 0-1 0 0,1 0 1 0 0,0 0 0 0 0,0 0-1 0 0,0 0 1 0 0,0 1-1 0 0,0-1 1 0 0,-1 1-1 0 0,1-1 1 0 0,-1 1-27 0 0,-44 26 456 0 0,46-27-430 0 0,-1 1 0 0 0,1-1 0 0 0,0 0 0 0 0,-1 1 0 0 0,1-1 0 0 0,-1 0 0 0 0,1 0 1 0 0,0 0-1 0 0,-1 0 0 0 0,0 0-26 0 0,-16 3 287 0 0,4 3-122 0 0,-26 19 289 0 0,29-17-361 0 0,2 0-52 0 0,1 2 46 0 0,0 1 0 0 0,0 0 0 0 0,-5 10-87 0 0,0 0 82 0 0,-1 6 12 0 0,3 13-12 0 0,7-26-51 0 0,2 1-2 0 0,1-1 1 0 0,0 1-1 0 0,1 0 1 0 0,1 9-30 0 0,0 1 20 0 0,-1-13 22 0 0,-1-8-10 0 0,1 0 0 0 0,0 0-1 0 0,0 0 1 0 0,1 0 0 0 0,-1-1-1 0 0,1 1 1 0 0,1 3-32 0 0,10 15 247 0 0,-4-10-152 0 0,13 18 232 0 0,-11-20-262 0 0,1-1-57 0 0,24 12-38 0 0,9 5-28 0 0,-22-15 64 0 0,18 0 73 0 0,-12-4 4 0 0,-12-3-19 0 0,5-5-42 0 0,-8 1-20 0 0,15 1 17 0 0,-16 0 2 0 0,-1-1 0 0 0,1 0 0 0 0,0-1 1 0 0,0 0-1 0 0,8-2-21 0 0,-4-4 19 0 0,5-2 39 0 0,-12 7-28 0 0,0-2-52 0 0,2 1-36 0 0,-2 0-57 0 0,0-1 0 0 0,0 0 1 0 0,0 0-1 0 0,0-1 115 0 0,-5 3-10 0 0,0-1-81 0 0,-1 0-84 0 0,1 0-88 0 0,-1 0-88 0 0,0 0-92 0 0,0 0-94 0 0,-1 0-96 0 0,0 1 171 0 0,0 0-41 0 0,0 0-44 0 0,0 0-42 0 0,4-4-1031 0 0,2-2-912 0 0,-6 6 1891 0 0</inkml:trace>
  <inkml:trace contextRef="#ctx0" brushRef="#br0" timeOffset="1629.25">2083 443 6688 0 0,'0'0'197'0'0,"2"0"-16"0"0,11 0-143 0 0,-3 0-20 0 0,-4 2 46 0 0,-3 0-23 0 0,5 2 141 0 0,-2-3 49 0 0,-5-1-203 0 0,-1 0 0 0 0,1 0 0 0 0,0 0 1 0 0,-1-1-1 0 0,1 1 0 0 0,0 0 0 0 0,0 0 0 0 0,-1-1 0 0 0,1 1 0 0 0,-1 0 0 0 0,1-1 1 0 0,0 1-1 0 0,-1-1 0 0 0,1 1 0 0 0,-1-1 0 0 0,1 1 0 0 0,-1-1 0 0 0,1 0-28 0 0,-1 1 10 0 0,0 0 0 0 0,0 0 0 0 0,0 0 0 0 0,0 0-1 0 0,0 0 1 0 0,0 0 0 0 0,0 0 0 0 0,1-1-1 0 0,-1 1 1 0 0,0 0 0 0 0,0 0 0 0 0,0 0 0 0 0,0 0-1 0 0,0 0 1 0 0,0 0 0 0 0,0 0 0 0 0,0 0-1 0 0,0 0 1 0 0,1 0 0 0 0,-1 0 0 0 0,0 0 0 0 0,0 0-1 0 0,0 0 1 0 0,0 0 0 0 0,0-1 0 0 0,0 1-1 0 0,1 0 1 0 0,-1 0 0 0 0,0 0 0 0 0,0 0 0 0 0,0 0-1 0 0,0 0 1 0 0,0 1 0 0 0,0-1 0 0 0,0 0-1 0 0,1 0 1 0 0,-1 0 0 0 0,0 0 0 0 0,0 0 0 0 0,0 0-1 0 0,0 0 1 0 0,0 0 0 0 0,0 0 0 0 0,0 0-1 0 0,0 0 1 0 0,1 0 0 0 0,-1 0 0 0 0,0 0-1 0 0,0 0 1 0 0,0 1 0 0 0,0-1 0 0 0,0 0 0 0 0,0 0-1 0 0,0 0 1 0 0,0 0 0 0 0,0 0 0 0 0,0 0-10 0 0,7 5 302 0 0,3 0 68 0 0,4-1 99 0 0,-10-4-325 0 0,-1 1 0 0 0,1 0-1 0 0,0-1 1 0 0,0 0 0 0 0,0 0 0 0 0,-1 0 0 0 0,1-1 0 0 0,1 1-144 0 0,6-4 374 0 0,-3-1-147 0 0,4-1 137 0 0,-1 4-69 0 0,0 2-31 0 0,-2 0-74 0 0,-1 0-61 0 0,9 0 116 0 0,-3-2-8 0 0,-1-5 5 0 0,-1 2-33 0 0,-1 3-21 0 0,-7 2-109 0 0,7 0 92 0 0,-9 0-147 0 0,-1 0 1 0 0,1 0-1 0 0,0-1 1 0 0,-1 1 0 0 0,1 0-1 0 0,-1-1 1 0 0,1 1 0 0 0,-1-1-1 0 0,1 0 1 0 0,-1 1-1 0 0,1-1 1 0 0,-1 0-25 0 0,6-4 134 0 0,1-2 51 0 0,-1 1-86 0 0,7-2 107 0 0,7-5 129 0 0,-19 10-180 0 0,0 1-53 0 0,-2-1-33 0 0,0 0-34 0 0,0 1-17 0 0,1 0 29 0 0,4 0 6 0 0,0 2-8 0 0,1-4 39 0 0,-5 3-76 0 0,0 0 1 0 0,1-1-1 0 0,-1 1 1 0 0,0-1-1 0 0,0 1 1 0 0,0-1-1 0 0,0 1 1 0 0,-1-1-1 0 0,1 0 1 0 0,0 1-1 0 0,-1-1 1 0 0,1 0-1 0 0,-1 0 1 0 0,1 1 0 0 0,-1-2-9 0 0,0 0 64 0 0,0 3 0 0 0,0 0 0 0 0,0-2 5 0 0,0 0-64 0 0,0-3 49 0 0,-1-12 132 0 0,-1 12-149 0 0,-8-8 54 0 0,6 7-9 0 0,3-1-53 0 0,1 1-7 0 0,-9-5 32 0 0,2 4 10 0 0,-6-6-54 0 0,-11-11-10 0 0,21 21 0 0 0,-2 1 0 0 0,-11-1 0 0 0,1 1 0 0 0,6-3 0 0 0,8 4 0 0 0,0 0 0 0 0,-1 0 0 0 0,1 0 0 0 0,-1 0 0 0 0,1 1 0 0 0,-1-1 0 0 0,1 0 0 0 0,-1 1 0 0 0,1-1 0 0 0,-1 1 0 0 0,0 0 0 0 0,1 0 0 0 0,-1-1 0 0 0,0 1 0 0 0,-5 0 0 0 0,5 0 6 0 0,0 0-1 0 0,-1 0 0 0 0,1 0 1 0 0,0 0-1 0 0,0 0 0 0 0,0 0 1 0 0,0 1-1 0 0,0-1 0 0 0,-1 1 1 0 0,0 0-6 0 0,-5 4 9 0 0,7-4-9 0 0,0 0 0 0 0,-1 0 0 0 0,1 0 0 0 0,-1-1 0 0 0,1 1 1 0 0,-1 0-1 0 0,1-1 0 0 0,-1 1 0 0 0,0-1 0 0 0,1 0 0 0 0,-1 1 0 0 0,0-1 0 0 0,1 0 0 0 0,-1 0 0 0 0,0 0 3 0 0,1 0-1 0 0,-1 1 0 0 0,0-1 1 0 0,1 0-1 0 0,-1 1 0 0 0,0-1 1 0 0,1 1-1 0 0,-1-1 0 0 0,1 1 1 0 0,-1 0-1 0 0,1-1 0 0 0,-1 1 1 0 0,1 0-1 0 0,-1 0-2 0 0,-6 4 21 0 0,-34 11-10 0 0,35-14-11 0 0,1-1 0 0 0,0 2 0 0 0,-1-1 0 0 0,1 1 0 0 0,0 0 0 0 0,0 0 0 0 0,1 0 0 0 0,-1 1 0 0 0,1 0-1 0 0,-3 2 1 0 0,0 2 0 0 0,3-4 0 0 0,1 1 0 0 0,-1 0 0 0 0,1 0 0 0 0,-2 2 0 0 0,-9 17 0 0 0,-1-13 12 0 0,15-10-8 0 0,-1 1 0 0 0,1-1 0 0 0,0 1-1 0 0,0-1 1 0 0,0 1 0 0 0,1 0-1 0 0,-1-1 1 0 0,0 1 0 0 0,1 0 0 0 0,-1 0-1 0 0,1 0-3 0 0,-9 20 30 0 0,-1-1 21 0 0,7-12-39 0 0,-1-1 1 0 0,2 0-1 0 0,-1 1 1 0 0,1 0-1 0 0,0 0-12 0 0,-1 31 88 0 0,3-25-48 0 0,0-4 0 0 0,0 0 0 0 0,0 0-1 0 0,1 0 1 0 0,1 6-40 0 0,0-8 30 0 0,0-1 0 0 0,0 0-1 0 0,1 0 1 0 0,0 1 0 0 0,1-1-1 0 0,0-1 1 0 0,0 1 0 0 0,0-1-1 0 0,1 1 1 0 0,0-1 0 0 0,2 1-30 0 0,0 0 59 0 0,-2-4-5 0 0,-1 1 1 0 0,1-1 0 0 0,0 0 0 0 0,3 2-55 0 0,18 13 152 0 0,-5 4-8 0 0,-19-22-134 0 0,0 0 0 0 0,0 0 0 0 0,0 0 0 0 0,0-1 0 0 0,0 1-1 0 0,0-1 1 0 0,0 1 0 0 0,1-1-10 0 0,7 2 32 0 0,-1 1 3 0 0,-1 0 0 0 0,0 1-1 0 0,0-1 1 0 0,5 4-35 0 0,-5-2 44 0 0,1 0 1 0 0,-1-1-1 0 0,1-1 0 0 0,6 2-44 0 0,16 1 235 0 0,-14-2-95 0 0,-11-2-67 0 0,1 0 0 0 0,0 0 0 0 0,-1-1 0 0 0,1 0 0 0 0,0-1 0 0 0,0 1-73 0 0,43-1 439 0 0,26 0 106 0 0,-69-1-493 0 0,-1 1 0 0 0,1-1 0 0 0,0 0-1 0 0,-1-1 1 0 0,1 0 0 0 0,-1 0-52 0 0,11-2 87 0 0,12-2 75 0 0,-8-4-2 0 0,-8 6-85 0 0,-9 3-54 0 0,0 0 0 0 0,0 0 1 0 0,-1-1-1 0 0,1 1 0 0 0,0-1 0 0 0,0 0 0 0 0,-1 0 0 0 0,1-1-21 0 0,18-6 53 0 0,1 0 26 0 0,6-7-1 0 0,-25 10-43 0 0,-4 5-33 0 0,1 1-1 0 0,-1-1 1 0 0,0 1-1 0 0,0-1 0 0 0,1 1 1 0 0,-1 0-1 0 0,0-1 0 0 0,1 1 1 0 0,-1 0-1 0 0,0-1 1 0 0,1 1-1 0 0,-1 0 0 0 0,1-1 1 0 0,-1 1-1 0 0,1 0 1 0 0,-1 0-1 0 0,0-1 0 0 0,1 1 1 0 0,-1 0-1 0 0,1 0 0 0 0,-1 0 1 0 0,1 0-1 0 0,-1 0 1 0 0,1 0-1 0 0,-1 0 0 0 0,1-1 1 0 0,-1 2-1 0 0,1-1 0 0 0,-1 0 1 0 0,1 0-1 0 0,-1 0 1 0 0,1 0-2 0 0,0 0 3 0 0,0 0 1 0 0,0 0 0 0 0,0 0 0 0 0,-1 0 0 0 0,1 0 0 0 0,0 0-1 0 0,0 0 1 0 0,0 0 0 0 0,0-1 0 0 0,0 1 0 0 0,-1 0-1 0 0,1 0 1 0 0,0-1 0 0 0,0 0-4 0 0,0 1 0 0 0,-1-1 0 0 0,0 1 0 0 0,1-1 0 0 0,-1 0 0 0 0,0 1-1 0 0,0-1 1 0 0,1 0 0 0 0,-1 1 0 0 0,0-1 0 0 0,0 0 0 0 0,0 1 0 0 0,0-1 0 0 0,0 0 0 0 0,0 1 0 0 0,0-1 0 0 0,0 1 0 0 0,0-5-192 0 0,0 2 52 0 0,0-3-175 0 0,0 4 139 0 0,0-1-663 0 0,0 3 640 0 0,0 0 30 0 0,0 0-12 0 0,0 0-48 0 0,0 0-8 0 0,0 0-50 0 0,0 0-56 0 0,0 0-64 0 0,0 0-67 0 0,0 0-65 0 0,0 0-56 0 0,0 0-49 0 0,0 0-184 0 0,0 0-49 0 0,0 0-223 0 0,0 0-602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41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381 63 7424 0 0,'0'0'166'0'0,"0"0"29"0"0,0 0 12 0 0,-3-2-34 0 0,-10-11-138 0 0,4 3-19 0 0,5 4 41 0 0,1-1 79 0 0,0 2 56 0 0,3 5-169 0 0,0-1 0 0 0,-1 1-1 0 0,1-1 1 0 0,-1 1 0 0 0,1 0-1 0 0,-1-1 1 0 0,1 1 0 0 0,-1 0-1 0 0,1 0 1 0 0,-1-1 0 0 0,1 1-1 0 0,-1 0 1 0 0,0 0-1 0 0,1 0 1 0 0,-1 0 0 0 0,1 0-1 0 0,-1 0 1 0 0,1 0 0 0 0,-1 0-1 0 0,0 0 1 0 0,1 0 0 0 0,-1 0-1 0 0,0 0-22 0 0,1 0 29 0 0,-1 0-1 0 0,0 0 1 0 0,1 0-1 0 0,-1 0 0 0 0,0 0 1 0 0,1 0-1 0 0,-1 0 1 0 0,0 0-1 0 0,1-1 0 0 0,-1 1 1 0 0,0 0-1 0 0,1 0 1 0 0,-1-1-1 0 0,0 1 1 0 0,1 0-1 0 0,-1-1 0 0 0,1 1 1 0 0,-1 0-1 0 0,1-1 1 0 0,-1 1-1 0 0,1-1 0 0 0,-1 1 1 0 0,1-1-1 0 0,-1 0 1 0 0,1 1-1 0 0,0-1-28 0 0,-1 1 26 0 0,1-1 0 0 0,-1 0 0 0 0,1 1 0 0 0,0-1 0 0 0,-1 1-1 0 0,1-1 1 0 0,-1 1 0 0 0,1 0 0 0 0,-1-1 0 0 0,0 1 0 0 0,1-1 0 0 0,-1 1 0 0 0,1 0 0 0 0,-1-1-1 0 0,0 1 1 0 0,1 0 0 0 0,-1 0 0 0 0,0 0 0 0 0,1-1 0 0 0,-1 1 0 0 0,0 0 0 0 0,1 0 0 0 0,-1 0 0 0 0,0 0-1 0 0,1 0 1 0 0,-1 0-26 0 0,-28 0 751 0 0,10 0-333 0 0,4 0-181 0 0,7 0-171 0 0,0 0-42 0 0,6 0-13 0 0,0 1 1 0 0,1-1-1 0 0,-1 0 0 0 0,0 0 0 0 0,0 1 0 0 0,1-1 1 0 0,-1 1-1 0 0,0 0 0 0 0,1-1 0 0 0,-1 1 0 0 0,0 0 1 0 0,1 0-1 0 0,-1 0-11 0 0,1 0 10 0 0,-1 0 0 0 0,1 0 1 0 0,-1 0-1 0 0,0 0 1 0 0,1-1-1 0 0,-1 1 0 0 0,0-1 1 0 0,1 1-1 0 0,-1-1 0 0 0,0 1 1 0 0,0-1-1 0 0,1 0 0 0 0,-1 0-10 0 0,0 0 9 0 0,0 0 0 0 0,1 0 0 0 0,-1 1-1 0 0,0-1 1 0 0,1 0 0 0 0,-1 1 0 0 0,0 0-1 0 0,1-1 1 0 0,-1 1 0 0 0,1 0 0 0 0,-1-1 0 0 0,1 1-1 0 0,0 0 1 0 0,-1 0-9 0 0,-6 4 39 0 0,-2 0 11 0 0,7-4-46 0 0,1 0 1 0 0,0 0-1 0 0,0 0 1 0 0,-1 1-1 0 0,1-1 1 0 0,0 0-1 0 0,0 1 1 0 0,0 0-1 0 0,0 0-4 0 0,1-1 6 0 0,-1 1 0 0 0,0 0-1 0 0,0-1 1 0 0,0 1-1 0 0,0-1 1 0 0,-1 0 0 0 0,1 0-1 0 0,0 0 1 0 0,-1 0-6 0 0,-7 4 13 0 0,-6 8 30 0 0,8-5-34 0 0,5-5-7 0 0,0 0 0 0 0,0 0 0 0 0,0 0 0 0 0,0 1 0 0 0,0 0 0 0 0,0 0-2 0 0,-2 9 43 0 0,-6-8-32 0 0,6 8-11 0 0,-5 0-15 0 0,6-6-56 0 0,5 2 73 0 0,-1-6-6 0 0,0 19 4 0 0,0-16 0 0 0,3-3 0 0 0,10 13 0 0 0,0 0 0 0 0,-13-15 0 0 0,1 0 0 0 0,0 0 1 0 0,-1 0-1 0 0,1 1 0 0 0,0-1 0 0 0,0 0 1 0 0,0 0-1 0 0,0-1 0 0 0,0 1 1 0 0,0 0-1 0 0,0 0 0 0 0,0 0 0 0 0,0-1 1 0 0,0 1-1 0 0,0 0 0 0 0,0-1 1 0 0,1 1-1 0 0,-1-1 0 0 0,0 0 1 0 0,0 1-1 0 0,1-1 0 0 0,-1 0 0 0 0,12 5 31 0 0,1 4 40 0 0,16 20 73 0 0,-23-23-125 0 0,1 1 0 0 0,-1-1 0 0 0,2-1-1 0 0,-1 0 1 0 0,2 1-19 0 0,-1-2-10 0 0,11 6 33 0 0,2 2 49 0 0,3 3 60 0 0,-18-11-50 0 0,0 1 0 0 0,0 0 0 0 0,4 5-82 0 0,2 4 109 0 0,-10-10-75 0 0,0 0-1 0 0,1-1 0 0 0,-1 1 1 0 0,1-1-1 0 0,0 0 0 0 0,0 0 1 0 0,0 0-1 0 0,4 1-33 0 0,16 13 73 0 0,4 15-61 0 0,-15-17 10 0 0,0 0 39 0 0,-9-11-6 0 0,-1 1 0 0 0,0 0-1 0 0,0 0 1 0 0,0 0 0 0 0,-1 0 0 0 0,1 0 0 0 0,-1 1 0 0 0,-1-1-55 0 0,4 8 96 0 0,-2-6 111 0 0,-1-1-65 0 0,-2 1-30 0 0,-1 2 6 0 0,0-1 47 0 0,1-2-42 0 0,0-4-86 0 0,1-1 1 0 0,-1 1-1 0 0,0 0 1 0 0,0-1-1 0 0,0 1 1 0 0,-1 0-1 0 0,1-1 1 0 0,0 1-1 0 0,0-1 1 0 0,-1 1-1 0 0,1 0 1 0 0,-2 1-38 0 0,-8 2 275 0 0,3 6-17 0 0,7-10-240 0 0,0 0 0 0 0,-1 0-1 0 0,1 0 1 0 0,-1 0 0 0 0,1 0 0 0 0,-1 0 0 0 0,0 0 0 0 0,1 0 0 0 0,-1 0-1 0 0,0 0 1 0 0,0-1 0 0 0,0 1 0 0 0,1 0 0 0 0,-1 0 0 0 0,0-1-1 0 0,-1 1-17 0 0,-11 4 254 0 0,11-1-181 0 0,-4 3 30 0 0,3-6-76 0 0,0-1 1 0 0,-1 1 0 0 0,1 0-1 0 0,-1-1 1 0 0,1 0 0 0 0,-1 0-1 0 0,-3 0-27 0 0,-4-1 89 0 0,-2 4 19 0 0,4 2-37 0 0,7-4-61 0 0,0 0 0 0 0,1 0 1 0 0,-1 0-1 0 0,0 0 0 0 0,0-1 0 0 0,1 1 1 0 0,-1 0-1 0 0,0-1 0 0 0,0 0 1 0 0,0 1-1 0 0,0-1 0 0 0,0 0 0 0 0,-2 0-10 0 0,-50 0 152 0 0,19 0-144 0 0,33 0-5 0 0,1 0-1 0 0,-1 0 0 0 0,0 0 0 0 0,1 0 0 0 0,-1 0 1 0 0,0-1-1 0 0,1 1 0 0 0,-1-1 0 0 0,0 1 0 0 0,1-1 1 0 0,-1 0-1 0 0,1 0 0 0 0,-1 1 0 0 0,1-1 0 0 0,-1-1-2 0 0,-6-3 21 0 0,-32-13-28 0 0,31 13-29 0 0,-1 1-49 0 0,0-1-66 0 0,0 0-84 0 0,6 3 111 0 0,2 0 48 0 0,-4-6-49 0 0,5 5 23 0 0,1-1-105 0 0,0 1 49 0 0,-1 1-45 0 0,1 0-71 0 0,0-1-67 0 0,0 1-75 0 0,-1-1-82 0 0,1 1-90 0 0,-1-1-98 0 0,0 0-107 0 0,-1 1-113 0 0,-2-5-1095 0 0,-5-2-1128 0 0</inkml:trace>
  <inkml:trace contextRef="#ctx0" brushRef="#br0" timeOffset="672.9">507 300 5008 0 0,'0'0'144'0'0,"2"0"1"0"0,5 0-94 0 0,-3 0 30 0 0,-2 0 84 0 0,-1 3 193 0 0,-1-1-196 0 0,0 0-40 0 0,3 4 301 0 0,0-4-169 0 0,-1-2-60 0 0,0 1 51 0 0,1-1 60 0 0,-1 0 70 0 0,-1 0-101 0 0,1 2-38 0 0,9 6 90 0 0,3-4 72 0 0,18-2 519 0 0,-28-2-835 0 0,4 1 204 0 0,5 6 47 0 0,2 0 72 0 0,-4-9-56 0 0,-3-3-161 0 0,4-2 107 0 0,-1 6-58 0 0,-2 1-73 0 0,-2 0-41 0 0,2 0 18 0 0,12 0 103 0 0,-13 0-125 0 0,2 0 49 0 0,-2-1-28 0 0,-1 0-39 0 0,0-1-16 0 0,2-2 1 0 0,7-3 79 0 0,-9 6-68 0 0,2 1 38 0 0,3 0 46 0 0,-8 1-126 0 0,0-1 1 0 0,0 0 0 0 0,0 0-1 0 0,0 0 1 0 0,0-1-1 0 0,0 1 1 0 0,0-1 0 0 0,2-1-56 0 0,4-2 81 0 0,-7 2-56 0 0,0 1 0 0 0,0 0 1 0 0,0 0-1 0 0,1 0 1 0 0,-1 0-1 0 0,0 0 0 0 0,0 1 1 0 0,1-1-1 0 0,1 1-25 0 0,-3 0 11 0 0,0 0-1 0 0,-1 0 1 0 0,1 0 0 0 0,-1-1 0 0 0,1 1-1 0 0,0-1 1 0 0,-1 1 0 0 0,1-1-1 0 0,-1 1 1 0 0,1-1 0 0 0,-1 0 0 0 0,1 0-1 0 0,0 0-10 0 0,0 0 10 0 0,-1 0-1 0 0,1 0 0 0 0,0 0 0 0 0,-1 0 1 0 0,1 0-1 0 0,0 0 0 0 0,0 1 0 0 0,0-1 1 0 0,0 1-1 0 0,0 0 0 0 0,0-1 1 0 0,0 1-1 0 0,1 0-9 0 0,8 1 8 0 0,-7 0 1 0 0,1-1 0 0 0,0 0 0 0 0,0 0 0 0 0,0 0 0 0 0,-1 0 0 0 0,1-1 0 0 0,0 1 0 0 0,-1-1 0 0 0,4-1-9 0 0,0-4 20 0 0,1 1 3 0 0,21 2-12 0 0,-25 4-4 0 0,-3-1 8 0 0,23-14 16 0 0,-12 12-10 0 0,-8 2 22 0 0,6 0-20 0 0,-9 0 38 0 0,-2 0 18 0 0,0 0 1 0 0,0-3-14 0 0,0-7-32 0 0,0 7 62 0 0,-2 0 2 0 0,-2 0-78 0 0,-13-14 158 0 0,11 11-134 0 0,4 3 20 0 0,-1 3-1 0 0,1 0-55 0 0,0 0-1 0 0,0-1 0 0 0,1 1 0 0 0,-1-1 0 0 0,0 0 0 0 0,0 1 0 0 0,1-1 0 0 0,-1 0 0 0 0,0 0 0 0 0,1 0 0 0 0,-1 0 0 0 0,1 0 1 0 0,0-1-1 0 0,-1 1 0 0 0,1 0 0 0 0,-1-1-7 0 0,-15-12 62 0 0,-14 9 32 0 0,23 0-68 0 0,6 4-22 0 0,1 0 0 0 0,0 0 0 0 0,-1 1 0 0 0,1-1-1 0 0,-1 0 1 0 0,0 1 0 0 0,1-1 0 0 0,-1 1 0 0 0,1-1 0 0 0,-1 1-1 0 0,0-1 1 0 0,1 1 0 0 0,-1 0 0 0 0,0 0-4 0 0,0 0 5 0 0,1 0 0 0 0,-1 0 0 0 0,0-1 0 0 0,0 1 0 0 0,1 0 0 0 0,-1-1 0 0 0,0 0 0 0 0,0 1 0 0 0,1-1 0 0 0,-1 0 0 0 0,1 0 0 0 0,-1 0 0 0 0,0 0-5 0 0,1 0 0 0 0,-1 0 0 0 0,1 0 0 0 0,-1 0 0 0 0,1 1 0 0 0,-1-1 0 0 0,0 0 1 0 0,1 1-1 0 0,-1-1 0 0 0,0 1 0 0 0,0 0 0 0 0,1 0 0 0 0,-1-1 0 0 0,0 1 0 0 0,-10 0 1 0 0,9-1 0 0 0,0 1 0 0 0,-1 0 0 0 0,1 0 0 0 0,0 0 0 0 0,0 0 0 0 0,0 1 0 0 0,-1-1 0 0 0,1 1 0 0 0,0 0 0 0 0,-1 0-1 0 0,-3 4 20 0 0,5-4-17 0 0,1 0-1 0 0,-1 0 0 0 0,1-1 0 0 0,-1 1 0 0 0,1 0 1 0 0,-1 0-1 0 0,1-1 0 0 0,-1 1 0 0 0,0-1 0 0 0,1 0 1 0 0,-1 1-1 0 0,0-1 0 0 0,1 0 0 0 0,-1 0 0 0 0,-1 0-2 0 0,-5-1 1 0 0,5 1 0 0 0,0 0 0 0 0,0-1 0 0 0,0 1 0 0 0,0 0 0 0 0,0 1 0 0 0,0-1-1 0 0,0 0 1 0 0,0 1 0 0 0,0 0 0 0 0,0-1 0 0 0,0 2-1 0 0,-18 10 43 0 0,-3 2-33 0 0,9-9-3 0 0,11-4-2 0 0,0 0-1 0 0,0 0 0 0 0,0 1 1 0 0,0-1-1 0 0,0 1 1 0 0,1 0-1 0 0,-1 0 0 0 0,1 1 1 0 0,-1-1-1 0 0,1 0 1 0 0,0 1-1 0 0,0 0 0 0 0,-1 1-4 0 0,0 0 6 0 0,1-1 0 0 0,-2 1 0 0 0,1-1 0 0 0,0 0 0 0 0,0 0 0 0 0,-1-1 0 0 0,0 1 0 0 0,1-1 0 0 0,-3 0-6 0 0,6-1 0 0 0,-1-1 1 0 0,0 1 0 0 0,0-1-1 0 0,1 1 1 0 0,-1 0-1 0 0,1 0 1 0 0,-1 0 0 0 0,0 0-1 0 0,1 0 1 0 0,0 0 0 0 0,-1 0-1 0 0,1 0 1 0 0,0 1-1 0 0,-1-1 1 0 0,1 1 0 0 0,0-1-1 0 0,-1 2 0 0 0,-5 6 0 0 0,-6 2 11 0 0,9 1 14 0 0,4-10-23 0 0,-1 1 0 0 0,1-1 1 0 0,-1 0-1 0 0,0 0 1 0 0,0 1-1 0 0,0-1 0 0 0,0 0 1 0 0,0 0-1 0 0,0 0 1 0 0,-1 0-1 0 0,1 0 0 0 0,-2 2-2 0 0,-6 3 3 0 0,6-4-4 0 0,1 0 1 0 0,-1-1-1 0 0,0 1 0 0 0,1 0 1 0 0,0 0-1 0 0,-1 1 1 0 0,2-2 3 0 0,0-1 0 0 0,1 1 0 0 0,-1-1-1 0 0,1 1 1 0 0,-1 0 0 0 0,1-1 0 0 0,0 1 0 0 0,-1-1-1 0 0,1 1 1 0 0,0 1-3 0 0,0 1 29 0 0,-1-1 0 0 0,1 1 0 0 0,-1-1 0 0 0,0 1-1 0 0,0-1 1 0 0,0 0 0 0 0,-1 1 0 0 0,0 0-29 0 0,1-1 35 0 0,-1 1 1 0 0,1-1-1 0 0,0 1 0 0 0,0 0 1 0 0,0-1-1 0 0,0 3-35 0 0,1-4 19 0 0,0 0 0 0 0,0-1 1 0 0,0 1-1 0 0,0-1 0 0 0,1 1 0 0 0,-1 0 1 0 0,0-1-1 0 0,1 1 0 0 0,-1-1 1 0 0,1 1-1 0 0,0 0-19 0 0,3 6 25 0 0,8 18-20 0 0,-10-21-4 0 0,-1 1 1 0 0,1 1-1 0 0,0-2 1 0 0,1 1-1 0 0,0 0 0 0 0,0 0 1 0 0,0-1-1 0 0,0 1 0 0 0,4 2-1 0 0,0 0 24 0 0,-6-6-21 0 0,2 0 1 0 0,-1 1 0 0 0,0-1-1 0 0,0 0 1 0 0,1 0 0 0 0,-1 0-1 0 0,1-1 1 0 0,-1 1 0 0 0,1-1-1 0 0,1 1-3 0 0,9 2 1 0 0,2 1 28 0 0,4 5 48 0 0,-16-9-66 0 0,3 4 15 0 0,1-1-1 0 0,0 0 1 0 0,0 0-1 0 0,1 0 1 0 0,6 1-26 0 0,13-1 89 0 0,-19-3-65 0 0,-1 0-1 0 0,0 0 1 0 0,1 0 0 0 0,5 3-24 0 0,-5-2 24 0 0,0 0 1 0 0,1 0 0 0 0,-1-1-1 0 0,8 0-24 0 0,-9-1 13 0 0,-1 1-1 0 0,0 0 0 0 0,0 0 1 0 0,1 0-1 0 0,3 2-12 0 0,14 3 16 0 0,-1-3 27 0 0,0-1-1 0 0,0-2 1 0 0,18-1-43 0 0,7 0 18 0 0,-42 1-97 0 0,2 0 56 0 0,21 0 144 0 0,-22 0-115 0 0,5 0-75 0 0,-6 0-16 0 0,0 0-42 0 0,3 0-141 0 0,-1 0-118 0 0,-4 0 143 0 0,0 0-37 0 0,0 0-39 0 0,0 0-42 0 0,-2 0-48 0 0,0 0-61 0 0,-1 0-54 0 0,1 0-48 0 0,0 0-167 0 0,0 0-47 0 0,0 0-203 0 0,1 0-544 0 0</inkml:trace>
  <inkml:trace contextRef="#ctx0" brushRef="#br0" timeOffset="1343.37">1816 300 5824 0 0,'0'-3'166'0'0,"0"-7"-26"0"0,0 4-83 0 0,0 4-54 0 0,0 0-57 0 0,0-1 86 0 0,0 0 34 0 0,0-2 46 0 0,0-2 56 0 0,0-2 66 0 0,0 7-157 0 0,0 1 43 0 0,0-4 200 0 0,0-5 577 0 0,0 7-639 0 0,-1 0-81 0 0,0 2-141 0 0,1 0-43 0 0,-11-4 578 0 0,6-6-24 0 0,-2 6-168 0 0,7 5-357 0 0,-1 0 0 0 0,1 0 0 0 0,0 0 0 0 0,-1-1 0 0 0,1 1 0 0 0,-1 0 0 0 0,1 0 0 0 0,0-1 0 0 0,-1 1 0 0 0,1 0 0 0 0,0-1 0 0 0,0 1 0 0 0,-1 0 0 0 0,1-1 0 0 0,0 1 0 0 0,0 0 0 0 0,0-1 0 0 0,-1 1 0 0 0,1-1 0 0 0,0 1 0 0 0,0 0 0 0 0,0-1 0 0 0,0 1 0 0 0,0-1 0 0 0,0 1 0 0 0,0 0 0 0 0,0-1 0 0 0,0 1 0 0 0,0-1 0 0 0,0 1 0 0 0,0-1-22 0 0,0 1 7 0 0,0 0 0 0 0,0 0 0 0 0,0 0 0 0 0,0 0 0 0 0,0 0 1 0 0,0 0-1 0 0,0 0 0 0 0,0 0 0 0 0,0-1 0 0 0,0 1 0 0 0,0 0 0 0 0,0 0 0 0 0,0 0 0 0 0,0 0 0 0 0,0 0 0 0 0,0 0 0 0 0,0 0 1 0 0,0 0-1 0 0,0 0 0 0 0,0 0 0 0 0,0-1 0 0 0,0 1 0 0 0,0 0 0 0 0,0 0 0 0 0,0 0 0 0 0,0 0 0 0 0,0 0 0 0 0,-1 0 1 0 0,1 0-1 0 0,0 0 0 0 0,0 0 0 0 0,0 0 0 0 0,0 0 0 0 0,0 0 0 0 0,0 0 0 0 0,0 0 0 0 0,0 0 0 0 0,0 0 0 0 0,0-1 1 0 0,0 1-1 0 0,0 0 0 0 0,-1 0 0 0 0,1 0 0 0 0,0 0 0 0 0,0 0 0 0 0,0 0 0 0 0,0 0 0 0 0,0 0 0 0 0,0 0 0 0 0,0 0 0 0 0,0 0 1 0 0,0 0-1 0 0,0 0 0 0 0,-1 0 0 0 0,1 1 0 0 0,0-1 0 0 0,0 0-7 0 0,-42 0 960 0 0,24 0-513 0 0,7-2-179 0 0,-2-4 47 0 0,0-1-14 0 0,2 6-56 0 0,-4 1-71 0 0,2 2-73 0 0,-26 9 42 0 0,25-6-72 0 0,8-3-58 0 0,0 0 4 0 0,0 0 0 0 0,0 0 0 0 0,0 0 0 0 0,1 1 0 0 0,-1 0 0 0 0,1 0 1 0 0,-1 1-1 0 0,-3 2-17 0 0,-37 35 197 0 0,16-19-114 0 0,25-18-67 0 0,-1 0 0 0 0,1 1 0 0 0,0-1 0 0 0,-3 5-16 0 0,-2 3-2 0 0,1 0 0 0 0,-4 7 2 0 0,8-11 4 0 0,-7 13 13 0 0,10-17-8 0 0,0 0 1 0 0,-1 0 0 0 0,1 0-1 0 0,-1 0 1 0 0,0 0-1 0 0,-1 0-9 0 0,2-2 6 0 0,0 0 0 0 0,1 0 0 0 0,-1 0 0 0 0,1 1-1 0 0,0-1 1 0 0,0 0 0 0 0,0 0 0 0 0,0 1 0 0 0,0-1 0 0 0,0 1-1 0 0,0-1 1 0 0,1 0 0 0 0,-1 1 0 0 0,1 0-6 0 0,-1 37 89 0 0,2-20-54 0 0,2-4-35 0 0,7-3 21 0 0,-4-9 107 0 0,1-3-78 0 0,-1-1-11 0 0,2 5 12 0 0,-7-4-39 0 0,0 0-1 0 0,1 0 1 0 0,-1 0-1 0 0,1 0 0 0 0,-1-1 1 0 0,1 1-1 0 0,-1 0 1 0 0,1-1-1 0 0,0 0 0 0 0,-1 1 1 0 0,1-1-1 0 0,0 0 0 0 0,-1 0 1 0 0,1 0-12 0 0,28-3 198 0 0,-5-5-82 0 0,-19 6-95 0 0,15-7 103 0 0,-6 3-58 0 0,-2 2-30 0 0,-10 4-28 0 0,-1 0 0 0 0,0-1-1 0 0,1 0 1 0 0,-1 1 0 0 0,0-1 0 0 0,0 0 0 0 0,0 0 0 0 0,1 0-1 0 0,-1 0 1 0 0,0-1 0 0 0,-1 1 0 0 0,1 0 0 0 0,0-1 0 0 0,0 0-8 0 0,14-9 55 0 0,11 3-37 0 0,-23 7-17 0 0,0 0 1 0 0,0 0-1 0 0,0-1 1 0 0,0 1-1 0 0,0-1 1 0 0,0 1 0 0 0,1-2-2 0 0,32-29 70 0 0,-26 26-52 0 0,-7 4-13 0 0,-1 0-1 0 0,0 0 1 0 0,0 0-1 0 0,0 0 0 0 0,0 0 1 0 0,0 0-1 0 0,-1-1 1 0 0,1 0-1 0 0,-1 1 0 0 0,1-1 1 0 0,-1 0-5 0 0,11-16 43 0 0,1 1 1 0 0,1 1-1 0 0,6-5-43 0 0,-9 5-2 0 0,1-9 53 0 0,-4 5-6 0 0,-4 13-19 0 0,-4 7-23 0 0,0 0 0 0 0,0-1 0 0 0,0 1 0 0 0,-1-1-1 0 0,1 1 1 0 0,0-1 0 0 0,-1 1 0 0 0,1-1 0 0 0,-1 0 0 0 0,1 1 0 0 0,-1-1 0 0 0,0 1 0 0 0,0-1-1 0 0,0 0-2 0 0,0 1 1 0 0,0 1-1 0 0,0 0 0 0 0,0-1 0 0 0,0 1 0 0 0,0-1 0 0 0,0 1 0 0 0,0-1 0 0 0,0 1 0 0 0,0-1 0 0 0,0 1 0 0 0,0-1 1 0 0,0 1-1 0 0,0-1 0 0 0,0 1 0 0 0,0-1 0 0 0,1 1 0 0 0,-1 0 0 0 0,0-1 0 0 0,0 1 0 0 0,0-1 0 0 0,1 1 0 0 0,-1-1 1 0 0,0 1-1 0 0,1 0 0 0 0,-1-1 0 0 0,0 1 0 0 0,1 0 0 0 0,-1-1 0 0 0,0 1 0 0 0,1 0 0 0 0,-1 0 0 0 0,1-1 0 0 0,0 1 0 0 0,5-6-3 0 0,-5 3-4 0 0,-1 1-1 0 0,1-1 1 0 0,0 0-1 0 0,-1 0 0 0 0,0 0 1 0 0,0 0-1 0 0,0-2 8 0 0,0 34-92 0 0,0 2 60 0 0,0 8 54 0 0,0 20 77 0 0,0-54-99 0 0,-1 0 0 0 0,0 1 0 0 0,0-1 0 0 0,0 0 0 0 0,-2 4 0 0 0,1-3 0 0 0,0-1 0 0 0,1 1 0 0 0,-1 0 0 0 0,1 0 0 0 0,1 0 0 0 0,-1 0 0 0 0,1 8-205 0 0,0-1 53 0 0,0 0 49 0 0,0 0 46 0 0,0 0 42 0 0,0 0 37 0 0,0 12 120 0 0,0-8 9 0 0,0-1 36 0 0,0 12 185 0 0,0 36 566 0 0,0-44-691 0 0,0 0-45 0 0,0-2-72 0 0,0 0-59 0 0,0 1-69 0 0,0-1-79 0 0,0 2-95 0 0,0-1-106 0 0,0 1-116 0 0,0-10 149 0 0,0 0-32 0 0,0 0-36 0 0,0 0-36 0 0,0 1-37 0 0,0-1-40 0 0,0 1-39 0 0,0-1-43 0 0,0 1-43 0 0,0 0-45 0 0,0-11-1661 0 0,0 0-1284 0 0</inkml:trace>
  <inkml:trace contextRef="#ctx0" brushRef="#br0" timeOffset="1937.58">2148 142 7920 0 0,'0'0'174'0'0,"0"0"29"0"0,0 0 13 0 0,-3 3-31 0 0,1-1-266 0 0,0 1 51 0 0,0 0 48 0 0,0 0 41 0 0,0 3 162 0 0,0 1 99 0 0,1 16 739 0 0,1-17-867 0 0,0-1-33 0 0,0-3-112 0 0,-1 18 426 0 0,1-4-175 0 0,0-1-50 0 0,1-1-57 0 0,1-2-66 0 0,4 3 62 0 0,-4-12-148 0 0,-1 1 0 0 0,0-1 0 0 0,0 0 0 0 0,0 1 0 0 0,-1-1 0 0 0,1 1 0 0 0,-1-1 0 0 0,1 2-39 0 0,-1 7 133 0 0,2-2-32 0 0,-1-7-75 0 0,0-1 0 0 0,1 0 0 0 0,-1 1 0 0 0,0-1 1 0 0,1 0-1 0 0,-1 1 0 0 0,2 0-26 0 0,6 11 100 0 0,-3-2-5 0 0,-5 6-9 0 0,0-2-1 0 0,2-2 4 0 0,9 10 40 0 0,-2-7 12 0 0,-1 5 93 0 0,5 2-52 0 0,-1-4 24 0 0,-9-9-58 0 0,-3-9-132 0 0,-1-1 0 0 0,0 0 0 0 0,1 0 0 0 0,-1 0 0 0 0,1 0 0 0 0,-1 0 0 0 0,1 0 0 0 0,0 0 0 0 0,-1 0 0 0 0,1 0 0 0 0,0 0 0 0 0,0 0 0 0 0,0 0 0 0 0,-1-1 0 0 0,1 1 0 0 0,0 0 0 0 0,0-1 0 0 0,1 1-16 0 0,19 9 296 0 0,-16-8-189 0 0,1 0-1 0 0,-1 1 1 0 0,0-1-1 0 0,0 1 1 0 0,0 1 0 0 0,4 2-107 0 0,-6-4 215 0 0,0 0-96 0 0,1-2-59 0 0,1-1-28 0 0,-2 1 42 0 0,0 0-6 0 0,1 0 0 0 0,-1 0 0 0 0,1-1 0 0 0,-1 1 0 0 0,0-1 0 0 0,1 1 0 0 0,-1-1 0 0 0,0 0-68 0 0,-1 0 36 0 0,0 0-1 0 0,0 0 0 0 0,0-1 1 0 0,0 1-1 0 0,0 0 1 0 0,0-1-1 0 0,-1 1 0 0 0,1-1-35 0 0,1-1 61 0 0,0 1-1 0 0,0 0 1 0 0,0 0-1 0 0,0 0 1 0 0,0 0-1 0 0,1 0-60 0 0,12-7 267 0 0,-6 1-129 0 0,6-7 115 0 0,7-8 8 0 0,-8 3-133 0 0,-4-3-34 0 0,-8 13-66 0 0,10-25 30 0 0,-8 27-32 0 0,-4 7-22 0 0,0-1 0 0 0,0 1 0 0 0,0-1 0 0 0,-1 1-1 0 0,1-1 1 0 0,0 1 0 0 0,-1-1 0 0 0,1 1 0 0 0,-1-1-1 0 0,1 0 1 0 0,-1 1 0 0 0,0-1 0 0 0,0 0 0 0 0,0 0-4 0 0,2-13 47 0 0,4-1-28 0 0,-5 14-18 0 0,1-1 0 0 0,-1 1 0 0 0,-1 0 1 0 0,1-1-1 0 0,0 1 0 0 0,0-1 0 0 0,-1 1 0 0 0,1-1 0 0 0,-1 1 0 0 0,0-1 0 0 0,0-2-1 0 0,0-14 46 0 0,0-59 32 0 0,1 66-78 0 0,-1 7 0 0 0,1-1 0 0 0,-1 0 0 0 0,0 1 0 0 0,-1-1 0 0 0,1 1 0 0 0,-1-1 0 0 0,0 0 0 0 0,-1 0 0 0 0,-1-2 0 0 0,2 7 0 0 0,0-1 0 0 0,0 1 0 0 0,0-1 0 0 0,0 0 0 0 0,0 1 0 0 0,1-1 0 0 0,-1 0 0 0 0,1 0 0 0 0,-1 0 0 0 0,1 1 0 0 0,0-1 0 0 0,-1 0 0 0 0,1 0 0 0 0,0 0 0 0 0,0 0 0 0 0,1 0 0 0 0,-1 1 0 0 0,0-1 0 0 0,1-2 0 0 0,9-9-16 0 0,-7 9-61 0 0,-2 0 39 0 0,-2-3 5 0 0,1 6 21 0 0,0-1-48 0 0,0 2-16 0 0,0 0-47 0 0,0 0-126 0 0,0 0-229 0 0,0 0-24 0 0,0 0 181 0 0,0 0 52 0 0,0 0-74 0 0,0 0-270 0 0,0 0-507 0 0,0 0-29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38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0 7200 0 0,'0'0'165'0'0,"0"0"22"0"0,0 0 6 0 0,0 0 35 0 0,0 0 124 0 0,0 3 52 0 0,0 15 206 0 0,0 0-107 0 0,0 0-89 0 0,0 0-75 0 0,0-1-82 0 0,0-1-36 0 0,0 40 403 0 0,0-31-331 0 0,1-13-184 0 0,1-1 1 0 0,0 0-1 0 0,0 1 0 0 0,3 5-109 0 0,-1 15 218 0 0,-4-8-70 0 0,0 34 137 0 0,0-27-115 0 0,0-15-114 0 0,0 1 35 0 0,0 15 115 0 0,0 47 340 0 0,0-58-418 0 0,0-2-42 0 0,0-12-38 0 0,1 0-1 0 0,-1 0 1 0 0,1-1-1 0 0,1 1 1 0 0,-1 0 0 0 0,1-1-1 0 0,2 4-47 0 0,-2-4 42 0 0,2 12 109 0 0,-5 2-20 0 0,1-10-68 0 0,-1 17 112 0 0,0-21-143 0 0,1 0 0 0 0,0 0 0 0 0,0 0 0 0 0,1 1 0 0 0,-1-1 0 0 0,1 0 0 0 0,1 3-32 0 0,5 4 82 0 0,-6-12-71 0 0,-1 0-1 0 0,1 1 1 0 0,0-1 0 0 0,0 1-1 0 0,-1-1 1 0 0,1 1 0 0 0,-1-1-1 0 0,1 1 1 0 0,-1-1 0 0 0,0 1 0 0 0,0-1-1 0 0,0 1 1 0 0,0 0-11 0 0,0 19 123 0 0,0 23 49 0 0,0-24-72 0 0,0 5 57 0 0,-2-25-402 0 0,-2 0 121 0 0,1 0-50 0 0,1 0-73 0 0,1 0 77 0 0,0 0-35 0 0,1 0-40 0 0,-1 0-35 0 0,0 0-379 0 0,1 0 92 0 0,0-1-50 0 0,0 0-723 0 0,0-4-570 0 0,0-4-1080 0 0</inkml:trace>
  <inkml:trace contextRef="#ctx0" brushRef="#br0" timeOffset="474.65">1 489 5640 0 0,'13'0'124'0'0,"-11"0"17"0"0,-2 0 12 0 0,3 0-15 0 0,2 0-172 0 0,0 0 71 0 0,1 0 67 0 0,-1 0 58 0 0,4 0 180 0 0,0 0 98 0 0,0 0 77 0 0,1 0 56 0 0,-7 0-118 0 0,-3 0 1 0 0,2 3-35 0 0,6 2-261 0 0,0-3-49 0 0,-6-2-87 0 0,1-1-1 0 0,-1 1 0 0 0,0-1 1 0 0,0 1-1 0 0,1-1 0 0 0,-1 0 1 0 0,0 1-1 0 0,0-1 0 0 0,2-1-23 0 0,1-1 194 0 0,-5 3 3 0 0,9 0 8 0 0,0 0-59 0 0,22 0 189 0 0,-17 0-124 0 0,-3-1-108 0 0,2-6-11 0 0,-12 6-81 0 0,1 0 0 0 0,-1 0 0 0 0,1 1 0 0 0,-1-1 0 0 0,1 0 0 0 0,0 1 0 0 0,0-1 0 0 0,-1 1 0 0 0,1-1 0 0 0,0 1 0 0 0,0 0 0 0 0,-1-1 0 0 0,1 1-11 0 0,5 1 39 0 0,-4-1-34 0 0,-1 0 1 0 0,0 0 0 0 0,0 0-1 0 0,0 0 1 0 0,0 0 0 0 0,1-1 0 0 0,-1 1-1 0 0,0-1 1 0 0,0 1 0 0 0,1-1-6 0 0,13-10 10 0 0,-15 11-5 0 0,1-1-1 0 0,0 1 0 0 0,-1-1 0 0 0,1 1 1 0 0,0 0-1 0 0,-1 0 0 0 0,1-1 0 0 0,0 1 1 0 0,-1 0-1 0 0,1 1-4 0 0,8-2-33 0 0,-1-1 36 0 0,21-7 115 0 0,-12 1-62 0 0,-6 1-63 0 0,-2 2-44 0 0,0 0-50 0 0,-4 1-5 0 0,0 1-32 0 0,1 0-37 0 0,-1 0-40 0 0,-3 1-170 0 0,0 0-103 0 0,-1 0 68 0 0,1 0-40 0 0,1-1-541 0 0,3 1-426 0 0,2 2-812 0 0,-9 0 2239 0 0</inkml:trace>
  <inkml:trace contextRef="#ctx0" brushRef="#br0" timeOffset="972.33">679 205 5344 0 0,'0'0'157'0'0,"0"0"-37"0"0,0 0 4 0 0,0 0 56 0 0,0 0 163 0 0,0 0 297 0 0,0 0 28 0 0,0 0-35 0 0,0 0-427 0 0,0 3 59 0 0,0 0-210 0 0,0 1 58 0 0,-1 3 159 0 0,2 14 499 0 0,0-16-581 0 0,1 0-57 0 0,3 2 37 0 0,0 3 75 0 0,-2 7 62 0 0,-1 4-61 0 0,0-8-29 0 0,2-1 0 0 0,-1 0 0 0 0,4 6-217 0 0,6 14 327 0 0,-1-2-51 0 0,-10-25-190 0 0,-1 1-1 0 0,-1-1 1 0 0,1 1-1 0 0,-1 5-85 0 0,0-6 75 0 0,1 0 0 0 0,-1 0 0 0 0,1 1 0 0 0,0-1-1 0 0,1 2-74 0 0,9 23 297 0 0,-8-24-232 0 0,-1 1 0 0 0,1 0 0 0 0,-1-1 0 0 0,0 1 0 0 0,-1 0 0 0 0,0 1 0 0 0,0-1 0 0 0,0 3-65 0 0,-1-2 38 0 0,1-1 1 0 0,0 1-1 0 0,1-1 1 0 0,1 6-39 0 0,0-4 40 0 0,-2-1 0 0 0,1 0 0 0 0,-1 0 1 0 0,1 8-41 0 0,-1 2 81 0 0,6 6 97 0 0,-5-19-125 0 0,-1-1 0 0 0,0 2 0 0 0,0-1 0 0 0,0 0 0 0 0,0 5-53 0 0,-1 10 186 0 0,0 1-25 0 0,0-12-66 0 0,0 6 96 0 0,3-1 4 0 0,3-4-43 0 0,-2-2-63 0 0,-1 8 8 0 0,-3-3-17 0 0,0-10 55 0 0,0-3 4 0 0,0 0-3 0 0,0 0 2 0 0,0 0 11 0 0,0 0 3 0 0,0-3 0 0 0,0-6-19 0 0,-1-23 131 0 0,5 10-175 0 0,0 11-61 0 0,-2 8-22 0 0,-1 0 0 0 0,0 0 0 0 0,0 0 0 0 0,0 0 0 0 0,0 0 0 0 0,0-1 0 0 0,-1 1 0 0 0,1 0 0 0 0,-1-3-6 0 0,3-13 77 0 0,3 4-38 0 0,-2 4-21 0 0,2-6-8 0 0,-5 13-10 0 0,0 0 0 0 0,0 0 0 0 0,1 0 0 0 0,-1 1 0 0 0,1-1 0 0 0,2-3 0 0 0,15-28 0 0 0,-17 30 0 0 0,0-1 0 0 0,1 1 0 0 0,0 0 0 0 0,0 0 0 0 0,0 0 0 0 0,1 0 0 0 0,-1 1 0 0 0,3-2 0 0 0,17-19 0 0 0,-20 23-5 0 0,2 0-2 0 0,-1-1-8 0 0,1 3 6 0 0,4 0-25 0 0,7 0-41 0 0,-14 0 70 0 0,0 1 0 0 0,0-1 1 0 0,-1 0-1 0 0,1 1 0 0 0,-1-1 0 0 0,1 1 0 0 0,0 0 0 0 0,-1-1 0 0 0,1 1 1 0 0,-1 0-1 0 0,2 1 5 0 0,5 3-28 0 0,-3-2 22 0 0,-4-3 4 0 0,0 0-1 0 0,-1 0 1 0 0,1 1-1 0 0,0-1 1 0 0,-1 0-1 0 0,1 1 1 0 0,-1-1 0 0 0,1 0-1 0 0,-1 1 1 0 0,1-1-1 0 0,-1 1 1 0 0,1-1 0 0 0,-1 1-1 0 0,1-1 1 0 0,-1 1-1 0 0,1 0 1 0 0,-1-1-1 0 0,0 1 1 0 0,1-1 0 0 0,-1 1-1 0 0,0 0 1 0 0,0 0 2 0 0,3 4-15 0 0,-1-3 10 0 0,0 1 0 0 0,0 0-1 0 0,0-1 1 0 0,0 1 0 0 0,0-1-1 0 0,1 0 1 0 0,0 1 5 0 0,0-1-4 0 0,-1 0 0 0 0,1 0 0 0 0,-1 1 0 0 0,0-1 1 0 0,0 1-1 0 0,0-1 0 0 0,0 1 0 0 0,0-1 0 0 0,-1 1 0 0 0,2 3 4 0 0,2 20 0 0 0,-2-19 0 0 0,0 0 0 0 0,1 0 0 0 0,3 6 0 0 0,2 3 0 0 0,23 63 0 0 0,-27-66 0 0 0,6-8 0 0 0,5 24 54 0 0,-1 3-44 0 0,-14-31-16 0 0,-1 1-1 0 0,1-1 0 0 0,0 0 0 0 0,-1 1 0 0 0,1-1 0 0 0,0 1 1 0 0,0-1-1 0 0,0 0 0 0 0,0 0 0 0 0,0 1 0 0 0,0-1 0 0 0,0 0 1 0 0,1 0-1 0 0,-1 0 0 0 0,1 0 7 0 0,-2-1-2 0 0,1 0-1 0 0,-1 1 1 0 0,0-1 0 0 0,0 0 0 0 0,0 0 0 0 0,1 0-1 0 0,-1 1 1 0 0,0-1 0 0 0,0 0 0 0 0,0 0-1 0 0,0 0 1 0 0,1 1 0 0 0,-1-1 0 0 0,0 0-1 0 0,0 0 1 0 0,0 1 0 0 0,0-1 0 0 0,0 0 0 0 0,0 1-1 0 0,0-1 1 0 0,0 0 0 0 0,0 0 0 0 0,0 1-1 0 0,0-1 1 0 0,0 0 0 0 0,0 0 0 0 0,0 1 0 0 0,0-1-1 0 0,0 0 1 0 0,0 1 0 0 0,0-1 0 0 0,0 0-1 0 0,0 1 3 0 0,0 1-62 0 0,2-2-25 0 0,2 0-58 0 0,3 0-150 0 0,-5 0-271 0 0,-2 0 428 0 0,0 0 18 0 0,0 0-12 0 0,0 0-39 0 0,0 0-9 0 0,0 0-40 0 0,0 0-45 0 0,0 0-51 0 0,0 0-55 0 0,0 0-51 0 0,0 0-45 0 0,0 0-40 0 0,0 0-146 0 0,0 0-40 0 0,0 0-175 0 0,0 0-477 0 0</inkml:trace>
  <inkml:trace contextRef="#ctx0" brushRef="#br0" timeOffset="1419.35">1421 757 7568 0 0,'0'0'166'0'0,"0"0"29"0"0,0 0 14 0 0,2 3-25 0 0,7 4-138 0 0,-8-6-47 0 0,0 0 0 0 0,1-1 1 0 0,-1 1-1 0 0,1 0 0 0 0,-1-1 1 0 0,1 1-1 0 0,-1-1 0 0 0,1 0 1 0 0,-1 1-1 0 0,1-1 0 0 0,-1 0 1 0 0,2 0 0 0 0,-1 0-3 0 0,0 0 1 0 0,-1 1 0 0 0,1-1-1 0 0,0 1 1 0 0,0-1-1 0 0,-1 1 1 0 0,1-1-1 0 0,0 1 1 0 0,-1 0 0 0 0,2 0 2 0 0,3 2 31 0 0,0-1 63 0 0,-1-4 43 0 0,1 0 62 0 0,3-3 181 0 0,5 3 108 0 0,10 2 216 0 0,-14-2-16 0 0,4-3-332 0 0,-5 2-161 0 0,-2 0-23 0 0,-1 1 13 0 0,0-1 48 0 0,-2 1-76 0 0,10-5 250 0 0,-3 0 69 0 0,-6-4-113 0 0,3 6-125 0 0,9-3 29 0 0,-13 6-181 0 0,2-1 34 0 0,-1 1-38 0 0,7-4 87 0 0,-7 2-83 0 0,1-2 39 0 0,9-4 12 0 0,-3 6-4 0 0,-12 5-130 0 0,0-1 0 0 0,0 0 1 0 0,0 0-1 0 0,0 0 0 0 0,0 0 1 0 0,0 0-1 0 0,0 0 0 0 0,0 0 1 0 0,0 0-1 0 0,1 0 0 0 0,-1 0 1 0 0,0 0-1 0 0,0 0 0 0 0,0 0 1 0 0,0 0-1 0 0,0 0 0 0 0,0 0 1 0 0,0 0-1 0 0,0 0 0 0 0,0 0 1 0 0,0 0-1 0 0,1-1 0 0 0,-1 1 1 0 0,0 0-1 0 0,0 0 1 0 0,0 0-1 0 0,0 0 0 0 0,0 0 1 0 0,0 0-1 0 0,0 0 0 0 0,0 0 1 0 0,0 0-1 0 0,0 0 0 0 0,0 0 1 0 0,0 0-1 0 0,0 0 0 0 0,0 0 1 0 0,0-1-1 0 0,0 1 0 0 0,0 0 1 0 0,1 0-1 0 0,-1 0 0 0 0,0 0 1 0 0,0 0-1 0 0,0 0 0 0 0,0 0 1 0 0,0 0-1 0 0,0 0 0 0 0,0 0 1 0 0,0-1-1 0 0,0 1 0 0 0,0 0 1 0 0,-1 0-1 0 0,1 0 0 0 0,0 0 1 0 0,0 0-1 0 0,0 0-3 0 0,3-12 199 0 0,7-2 32 0 0,-7 11-116 0 0,-2 0-46 0 0,0 1-31 0 0,-1-1-40 0 0,-1 0-18 0 0,3 1 36 0 0,-2 1-16 0 0,1 1 1 0 0,0 0 0 0 0,-1-1-1 0 0,1 1 1 0 0,-1 0 0 0 0,1 0-1 0 0,0 0 1 0 0,-1-1 0 0 0,1 1 0 0 0,0 0-1 0 0,-1 0 1 0 0,1 0 0 0 0,0 0-1 0 0,0 0 1 0 0,-1 0-1 0 0,0 0 1 0 0,0 0 0 0 0,0 0-1 0 0,1 0 1 0 0,-1 0 0 0 0,0 0 0 0 0,0 0-1 0 0,0 0 1 0 0,0 0 0 0 0,0 0 0 0 0,0 0-1 0 0,0 0 1 0 0,0 0 0 0 0,0 0 0 0 0,0 0-1 0 0,1 0 1 0 0,-1 0 0 0 0,0 0 0 0 0,0 0-1 0 0,0 0 1 0 0,0 0 0 0 0,0 0 0 0 0,0 0-1 0 0,0 0 1 0 0,0 0 0 0 0,0 0 0 0 0,0 0-1 0 0,0 0 1 0 0,1 0 0 0 0,-1 0 0 0 0,0 0-1 0 0,0 0 1 0 0,0 0 0 0 0,0 0 0 0 0,0-1-1 0 0,0 1 1 0 0,0 0 0 0 0,0 0 0 0 0,0 0-1 0 0,0 0 1 0 0,0 0 0 0 0,0 0 0 0 0,0 0-1 0 0,0 0 1 0 0,0 0 0 0 0,0 0 0 0 0,0-1-1 0 0,0 1 1 0 0,0 0 0 0 0,0 0 0 0 0,0 0-1 0 0,0 0 1 0 0,0 0 0 0 0,0 0 0 0 0,0 0-1 0 0,0 0 1 0 0,0 0 0 0 0,0 0-1 0 0,-3-14 11 0 0,-7-1-11 0 0,4-1 0 0 0,-4 0 0 0 0,5 3 16 0 0,-6 8 58 0 0,6-6-4 0 0,-8 6-17 0 0,7 2-46 0 0,-4-2-3 0 0,-1 10-10 0 0,6-2-7 0 0,-9 3-68 0 0,1-1 8 0 0,-7 5-21 0 0,-75 37 81 0 0,64-20 13 0 0,20-23-6 0 0,9-3-3 0 0,0 0-1 0 0,-1 0 1 0 0,1 1-1 0 0,0-1 1 0 0,0 0-1 0 0,0 1 1 0 0,0-1-1 0 0,0 1 1 0 0,0 0 9 0 0,-6 5-35 0 0,-4 5 5 0 0,3 0 40 0 0,-8 28 151 0 0,9-21-122 0 0,2-1-37 0 0,4-14-2 0 0,1 1 1 0 0,0 0 0 0 0,1 0 0 0 0,-1 0 0 0 0,1 0 0 0 0,0 0 0 0 0,0 0 0 0 0,1 3-1 0 0,0 13 46 0 0,-1-17-41 0 0,0-2-4 0 0,0-1 1 0 0,0 0-1 0 0,0 0 1 0 0,0 1 0 0 0,0-1-1 0 0,0 0 1 0 0,0 0-1 0 0,0 0 1 0 0,1 1 0 0 0,-1-1-1 0 0,1 0 1 0 0,-1 0 0 0 0,1 0-1 0 0,-1 0-1 0 0,13 9 74 0 0,-12-9-69 0 0,1 0 0 0 0,-1 0 0 0 0,0 0-1 0 0,1 1 1 0 0,-1-1 0 0 0,0 0 0 0 0,0 1 0 0 0,0-1-1 0 0,0 1 1 0 0,0-1 0 0 0,0 1 0 0 0,0 0 0 0 0,-1-1 0 0 0,1 2-5 0 0,0-1 0 0 0,-1-1 0 0 0,1 1 0 0 0,0-1 0 0 0,0 0 0 0 0,-1 1 0 0 0,1-1 1 0 0,0 0-1 0 0,0 1 0 0 0,0-1 0 0 0,0 0 0 0 0,1 0 0 0 0,-1 0 0 0 0,0 0 1 0 0,1 1-1 0 0,22 7 0 0 0,-3 0 16 0 0,-5 1 49 0 0,18 9 157 0 0,-20-15-137 0 0,8-5-30 0 0,-11 1-37 0 0,4 0-64 0 0,9 1 113 0 0,15 0 80 0 0,-26-1-153 0 0,0 0-56 0 0,-3-1-44 0 0,0 0-60 0 0,0 0-70 0 0,-2-1-79 0 0,-3 1-93 0 0,0-1-93 0 0,0 0-81 0 0,-1 0-67 0 0,2 0-188 0 0,-2 1-54 0 0,5-2-1123 0 0,1 3-1146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36.4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426 48 8032 0 0,'0'0'182'0'0,"-3"-3"29"0"0,-7-7 12 0 0,3 6-104 0 0,1 3-44 0 0,0 0-45 0 0,-15-9-14 0 0,6 2 82 0 0,10 4 93 0 0,1 0-56 0 0,4 4-117 0 0,0 0 0 0 0,0-1 0 0 0,0 1 0 0 0,-1 0 0 0 0,1 0 1 0 0,0 0-1 0 0,0-1 0 0 0,-1 1 0 0 0,1 0 0 0 0,0 0 0 0 0,-1 0 1 0 0,1 0-1 0 0,0 0 0 0 0,-1 0 0 0 0,1-1 0 0 0,0 1 0 0 0,-1 0 0 0 0,1 0 1 0 0,0 0-1 0 0,0 0 0 0 0,-1 0 0 0 0,1 0 0 0 0,0 0 0 0 0,-1 0 1 0 0,1 0-1 0 0,0 1-18 0 0,-6-1 106 0 0,-1 0 53 0 0,-6 0 121 0 0,-17 0 432 0 0,25 2-449 0 0,-13 9 55 0 0,2-4-146 0 0,3-2-81 0 0,3-2-66 0 0,9-3-27 0 0,-1 1 8 0 0,1-1-1 0 0,1 0-1 0 0,-1 0 1 0 0,0 0-1 0 0,1 0 1 0 0,-1 1-1 0 0,0-1 0 0 0,0 0 1 0 0,1 0-1 0 0,-1 1 1 0 0,0-1-1 0 0,1 0 1 0 0,-1 1-1 0 0,1-1 0 0 0,-1 0 1 0 0,0 1-1 0 0,1-1 1 0 0,-1 1-1 0 0,1-1 1 0 0,-1 1-1 0 0,1-1 0 0 0,-1 1 1 0 0,1-1-1 0 0,0 1 1 0 0,-1 0-1 0 0,1-1 1 0 0,0 1-1 0 0,-1 0-4 0 0,-2 6 30 0 0,2-6-26 0 0,1 0 1 0 0,-1 0 0 0 0,0 0 0 0 0,0 0 0 0 0,0 0 0 0 0,0 0 0 0 0,0 0 0 0 0,0 0-1 0 0,0 0 1 0 0,-1-1 0 0 0,1 1 0 0 0,0 0 0 0 0,0-1 0 0 0,-1 1 0 0 0,1-1-1 0 0,0 1 1 0 0,-1-1 0 0 0,1 0 0 0 0,0 1 0 0 0,-2-1-5 0 0,-14 6 47 0 0,2 9 0 0 0,-4 18 77 0 0,3-5-63 0 0,10-19-36 0 0,2-4-11 0 0,0 1 0 0 0,0-1 0 0 0,1 1 0 0 0,0 0 1 0 0,-2 4-15 0 0,2 3 31 0 0,2-9-13 0 0,0 0 0 0 0,-1 0 1 0 0,1 0-1 0 0,-1 0 0 0 0,0 0 0 0 0,0-1 0 0 0,0 1 0 0 0,0 0-18 0 0,0 0 17 0 0,-1 0 0 0 0,2 1 1 0 0,-1-1-1 0 0,0 1 1 0 0,1-1-1 0 0,0 1 0 0 0,0 1-17 0 0,-5 15 71 0 0,0-9-13 0 0,5-10-50 0 0,0-1 0 0 0,1 1 0 0 0,-1-1 0 0 0,0 1-1 0 0,1-1 1 0 0,-1 1 0 0 0,1-1 0 0 0,-1 1 0 0 0,1 0-1 0 0,0-1 1 0 0,-1 1 0 0 0,1 0 0 0 0,0-1 0 0 0,0 1-8 0 0,0 4 20 0 0,-1-1 1 0 0,0 1 0 0 0,0-1-1 0 0,0 0 1 0 0,-2 4-21 0 0,1-4 22 0 0,0 1 1 0 0,1 0-1 0 0,-1 0 0 0 0,1 0 0 0 0,0 3-22 0 0,0 12 55 0 0,0-14-36 0 0,-1 0-1 0 0,1 0 0 0 0,-1-1 1 0 0,-1 2-19 0 0,0-1 27 0 0,3-6-24 0 0,0 0 0 0 0,-1 0 0 0 0,1 0 0 0 0,0 0 0 0 0,0 0 0 0 0,0 0-1 0 0,-1 0 1 0 0,1 1 0 0 0,0-1 0 0 0,1 0 0 0 0,-1 0 0 0 0,0 0 0 0 0,0 0 0 0 0,0 0-1 0 0,1 0 1 0 0,-1 0 0 0 0,0 0 0 0 0,1 0 0 0 0,-1 0 0 0 0,1 0 0 0 0,-1 0 0 0 0,1 0-1 0 0,0-1 1 0 0,0 2-3 0 0,5 9 17 0 0,-5 6 23 0 0,-1-15-35 0 0,0 1 1 0 0,0-1-1 0 0,0 0 1 0 0,0 1 0 0 0,0-1-1 0 0,1 0 1 0 0,-1 1-1 0 0,1-1 1 0 0,-1 0 0 0 0,2 3-6 0 0,6 13 58 0 0,-7-15-53 0 0,0 0-1 0 0,0 0 1 0 0,0 0-1 0 0,-1 0 1 0 0,1 0 0 0 0,-1 0-1 0 0,0 2-4 0 0,0-4 3 0 0,0 0-1 0 0,0 0 1 0 0,0 1-1 0 0,1-1 0 0 0,-1 0 1 0 0,0 0-1 0 0,0 0 1 0 0,1 0-1 0 0,-1-1 1 0 0,0 1-1 0 0,1 0 1 0 0,-1 0-1 0 0,1 0 0 0 0,-1 0 1 0 0,1 0-1 0 0,0 0 1 0 0,-1-1-1 0 0,1 1 1 0 0,0 0-1 0 0,-1 0 1 0 0,1-1-1 0 0,0 1 0 0 0,0-1 1 0 0,0 1-1 0 0,0 0 1 0 0,0-1-1 0 0,-1 0 1 0 0,1 1-1 0 0,1-1-2 0 0,13 11 36 0 0,-7-3-28 0 0,-7-6-3 0 0,0 0 0 0 0,1-1 0 0 0,-1 1 0 0 0,1 0 0 0 0,0-1 0 0 0,0 1 0 0 0,-1-1 0 0 0,1 0 0 0 0,0 1 0 0 0,0-1 0 0 0,0 0 0 0 0,0 0 1 0 0,0 0-1 0 0,1 0 0 0 0,-1-1 0 0 0,0 1 0 0 0,0-1 0 0 0,1 1 0 0 0,0-1-5 0 0,-1 0 6 0 0,-1 0 1 0 0,1 1 0 0 0,-1-1-1 0 0,1 0 1 0 0,-1 1-1 0 0,1-1 1 0 0,-1 1 0 0 0,1-1-1 0 0,-1 1 1 0 0,0 0-1 0 0,1 0 1 0 0,-1 0-1 0 0,1 0-6 0 0,-1 0 5 0 0,0-1 0 0 0,0 1 0 0 0,0 0-1 0 0,0 0 1 0 0,0-1 0 0 0,0 1 0 0 0,1-1-1 0 0,-1 1 1 0 0,0-1 0 0 0,0 0 0 0 0,1 1-1 0 0,-1-1 1 0 0,0 0 0 0 0,0 0 0 0 0,1 0-1 0 0,-1 0 1 0 0,0 0 0 0 0,0 0 0 0 0,1 0-1 0 0,-1-1 1 0 0,0 1 0 0 0,0 0 0 0 0,1-1-5 0 0,9-3 26 0 0,-9 2-16 0 0,1 1 0 0 0,0 0 0 0 0,1 0 1 0 0,-1 0-1 0 0,0 0 0 0 0,0 0 0 0 0,0 1 0 0 0,0-1 0 0 0,1 1 1 0 0,1 0-11 0 0,0 0 10 0 0,-1 0 1 0 0,1-1 0 0 0,-1 0-1 0 0,0 0 1 0 0,1 0 0 0 0,-1 0 0 0 0,0-1-1 0 0,0 0 1 0 0,0 1 0 0 0,1-2-11 0 0,3-2 39 0 0,-1 1 0 0 0,0-1 1 0 0,0-1-1 0 0,-1 1 1 0 0,3-4-40 0 0,-6 6 19 0 0,0 1 1 0 0,0-1 0 0 0,1 1 0 0 0,-1 0 0 0 0,0 0-1 0 0,2 0-19 0 0,-2 0 20 0 0,1 1 0 0 0,-1-1 0 0 0,1-1-1 0 0,-1 1 1 0 0,0 0 0 0 0,1-2-20 0 0,0 0 24 0 0,0-1 1 0 0,0 0-1 0 0,0-1 0 0 0,3-5-24 0 0,-4 6 20 0 0,1-1-1 0 0,0 1 1 0 0,0-1-1 0 0,0 1 1 0 0,1 0-20 0 0,-3 3 4 0 0,-1 1 0 0 0,1-1 1 0 0,-1 0-1 0 0,0 0 1 0 0,1 0-1 0 0,-1 0 0 0 0,0 0 1 0 0,0-1-1 0 0,0 1 1 0 0,-1 0-1 0 0,1 0 0 0 0,-1-1 1 0 0,1 1-1 0 0,-1-1-4 0 0,4-10-9 0 0,6-8-39 0 0,-6 9 36 0 0,2-7-26 0 0,2 3-27 0 0,0 0 17 0 0,-2-11-82 0 0,-4-2-2 0 0,-2 12 82 0 0,0 13 36 0 0,0 1-1 0 0,1 0 1 0 0,-1 0 0 0 0,1-1 0 0 0,0 1 0 0 0,-1 0-1 0 0,1 0 1 0 0,2-3 14 0 0,1-10-47 0 0,-5 13 28 0 0,0-1 1 0 0,0 1-1 0 0,0-1 0 0 0,0 1 1 0 0,-1-1-1 0 0,1 1 1 0 0,-1-1-1 0 0,0 1 1 0 0,0 0-1 0 0,-1 0 19 0 0,-4-10-80 0 0,6 12 72 0 0,1 0 0 0 0,-1 1-1 0 0,1-1 1 0 0,0-1 0 0 0,-1 1-1 0 0,1 0 1 0 0,0 0 0 0 0,-1 0 0 0 0,1 0-1 0 0,0 0 1 0 0,0 0 0 0 0,0 0-1 0 0,0 0 1 0 0,0 0 0 0 0,0 0 0 0 0,0-1 8 0 0,1-9-64 0 0,-1-7-40 0 0,0 5 131 0 0,0 10-103 0 0,0 3-29 0 0,0 0 29 0 0,0 0 117 0 0,0 0 50 0 0,0 0 6 0 0,0 0-30 0 0,0 0-85 0 0,0 0-48 0 0,3 0-86 0 0,-3 0 146 0 0,1 0 1 0 0,-1 0-1 0 0,1 0 1 0 0,-1 0 0 0 0,1 0-1 0 0,-1 0 1 0 0,0 0-1 0 0,1 0 1 0 0,-1 0 0 0 0,1 0-1 0 0,-1 0 1 0 0,0 0-1 0 0,1 0 1 0 0,-1 1 0 0 0,1-1-1 0 0,-1 0 1 0 0,0 0-1 0 0,1 0 1 0 0,-1 1 0 0 0,0-1-1 0 0,1 0 1 0 0,-1 0-1 0 0,0 1 1 0 0,1-1 0 0 0,-1 0-1 0 0,0 1 1 0 0,0-1-1 0 0,1 0 1 0 0,-1 1 0 0 0,0-1-1 0 0,0 0 1 0 0,0 1-1 0 0,1-1 1 0 0,-1 1 0 0 0,0-1-1 0 0,0 0 1 0 0,0 1-1 0 0,0-1 1 0 0,0 1-1 0 0,0-1 1 0 0,0 0 0 0 0,0 1-1 0 0,0-1 1 0 0,0 1-1 0 0,0-1 1 0 0,0 0 0 0 0,0 1-1 0 0,0-1 1 0 0,0 1 5 0 0,0 7-62 0 0,4 0 46 0 0,2-3-23 0 0,-5-5 37 0 0,-1 0 1 0 0,1 0-1 0 0,-1 1 1 0 0,1-1 0 0 0,-1 0-1 0 0,0 0 1 0 0,1 1-1 0 0,-1-1 1 0 0,0 0 0 0 0,1 1-1 0 0,-1-1 1 0 0,0 1-1 0 0,1-1 1 0 0,-1 0 0 0 0,0 1-1 0 0,0-1 1 0 0,1 1-1 0 0,-1-1 1 0 0,0 1 0 0 0,0-1-1 0 0,0 1 1 0 0,0-1 0 0 0,0 1-1 0 0,0-1 1 0 0,0 1-1 0 0,0-1 1 0 0,0 1 0 0 0,0-1-1 0 0,0 1 1 0 0,0-1-1 0 0,0 1 1 0 0,0 0 1 0 0,1 20-48 0 0,0-17 48 0 0,0 0-1 0 0,0 0 0 0 0,0 0 1 0 0,0 0-1 0 0,1-1 0 0 0,-1 1 1 0 0,1 0-1 0 0,0-1 1 0 0,1 2 0 0 0,-1-2-1 0 0,9 15 2 0 0,-4-7 28 0 0,-2-1 28 0 0,-1 1 41 0 0,-1 2-10 0 0,-3-11-68 0 0,1 0 0 0 0,-1 1 0 0 0,1-1 0 0 0,0 0 0 0 0,-1 0 0 0 0,1 1 0 0 0,0-1 0 0 0,0 0 0 0 0,1 0 0 0 0,-1 0 0 0 0,0 0 0 0 0,1 0 0 0 0,-1-1 0 0 0,1 1-20 0 0,6 7 94 0 0,-1 1-39 0 0,-4-7-48 0 0,-1 1 0 0 0,1 1 0 0 0,-1-1 0 0 0,0 0 0 0 0,0 2-7 0 0,2 6 0 0 0,0-1 0 0 0,1 0 0 0 0,2 3 0 0 0,-6-12 0 0 0,12 14 0 0 0,-12-15 0 0 0,1 1 0 0 0,-1-1 0 0 0,0 0 0 0 0,0 1 0 0 0,1-1 0 0 0,-1 0 0 0 0,0 1 0 0 0,0-1 0 0 0,-1 1 0 0 0,1 0 0 0 0,0-1 0 0 0,0 1 0 0 0,-1-1 0 0 0,1 1 0 0 0,-1 0 0 0 0,0 0 0 0 0,1-1 0 0 0,-1 1 0 0 0,0 0 0 0 0,3 13 2 0 0,10 2 116 0 0,0-1-22 0 0,-10-1-43 0 0,-3-1-58 0 0,0-12-73 0 0,0-2 5 0 0,0 1 4 0 0,0-1-38 0 0,0 0-18 0 0,0 1-38 0 0,0-1-45 0 0,0 1-49 0 0,0 0-54 0 0,0 0-49 0 0,0 0-45 0 0,0 0-38 0 0,0 1-132 0 0,0-1-38 0 0,0 2-160 0 0,0 0-427 0 0</inkml:trace>
  <inkml:trace contextRef="#ctx0" brushRef="#br0" timeOffset="439.54">836 474 6648 0 0,'-13'26'149'0'0,"10"-21"23"0"0,9-4-22 0 0,-1 1-41 0 0,0 5 7 0 0,-4 1-93 0 0,-2 6-44 0 0,0 5 20 0 0,4-7 105 0 0,0-7 15 0 0,0 1 77 0 0,1 2 59 0 0,-1-2 58 0 0,0-2 53 0 0,4 1 112 0 0,-7-5-448 0 0,1 0 0 0 0,-1 0 1 0 0,1 1-1 0 0,-1-1 0 0 0,0 0 0 0 0,1 1 0 0 0,-1-1 1 0 0,1 0-1 0 0,-1 1 0 0 0,0-1 0 0 0,1 0 0 0 0,-1 1 1 0 0,0-1-1 0 0,0 1 0 0 0,1-1 0 0 0,-1 1 0 0 0,0-1 1 0 0,0 0-1 0 0,0 1 0 0 0,1-1 0 0 0,-1 1 0 0 0,0-1 1 0 0,0 1-1 0 0,0-1 0 0 0,0 1 0 0 0,0-1 0 0 0,0 1 1 0 0,0-1-1 0 0,0 1 0 0 0,0-1 0 0 0,0 1 0 0 0,-1 0-30 0 0,2 7 297 0 0,1-1-58 0 0,2-1-5 0 0,3 2 68 0 0,-6-7-62 0 0,0 1-56 0 0,0 0-47 0 0,-1 0-39 0 0,0 0-23 0 0,0 0-33 0 0,0 3 12 0 0,-1-4-9 0 0,1 0 44 0 0,0 0 71 0 0,0-1-46 0 0,0 1-41 0 0,0 0-36 0 0,0-1-40 0 0,0 1-63 0 0,0 2-296 0 0,0-2 287 0 0,0-1 86 0 0,0 1 47 0 0,0 0 54 0 0,0-1 63 0 0,0 1 41 0 0,0-1 64 0 0,0 1 69 0 0,0 0 76 0 0,0-1 82 0 0,0 1 88 0 0,0 0 95 0 0,0 0 100 0 0,3-1-563 0 0,-2 0-216 0 0,-1-1-1 0 0,1 1 0 0 0,0 0 0 0 0,0 0 0 0 0,-1-1 0 0 0,1 1 0 0 0,0-1 0 0 0,-1 1 0 0 0,1-1 0 0 0,0 1 0 0 0,-1-1 1 0 0,1 1-1 0 0,-1-1 0 0 0,1 1 0 0 0,-1-1 0 0 0,1 0 0 0 0,-1 1 0 0 0,1-1 0 0 0,-1 0 0 0 0,0 1 0 0 0,1-1 0 0 0,-1 0 1 0 0,0 0-1 0 0,0 1 0 0 0,1-1 0 0 0,-1 0 0 0 0,0 0 0 0 0,0 0 0 0 0,0 1 0 0 0,0-1 0 0 0,0 0 0 0 0,0 0 0 0 0,0 0-10 0 0,1-18 140 0 0,-2-2-50 0 0,0 3-73 0 0,1 9 21 0 0,-1 7-33 0 0,1-1 0 0 0,0 0 0 0 0,0 0 0 0 0,0 0 0 0 0,0 0 0 0 0,1 1 0 0 0,-1-1 0 0 0,1 0 0 0 0,-1 0 0 0 0,1 1 0 0 0,0-1 0 0 0,0 0 1 0 0,0 1-1 0 0,0-1 0 0 0,1 1 0 0 0,-1-1 0 0 0,1 1 0 0 0,0 0 0 0 0,1-2-5 0 0,10-12 10 0 0,-11 11-10 0 0,-2 5 0 0 0,1-1 0 0 0,-1 0 0 0 0,0 1 0 0 0,1-1 0 0 0,-1 0 0 0 0,0 1 0 0 0,1-1 0 0 0,-1 1 0 0 0,1-1 0 0 0,-1 1 0 0 0,0-1 0 0 0,1 1 0 0 0,0-1 0 0 0,-1 1 0 0 0,1-1 0 0 0,-1 1 0 0 0,1 0 0 0 0,-1-1 0 0 0,1 1 0 0 0,0 0 0 0 0,-1-1 0 0 0,1 1 0 0 0,4-2 0 0 0,-4 1 0 0 0,0 1 0 0 0,0-1 0 0 0,0 0 0 0 0,0 0 0 0 0,0 1 0 0 0,-1-1 0 0 0,1 0 0 0 0,0 0 0 0 0,0 0 0 0 0,-1 0 0 0 0,1 0 0 0 0,-1 0 0 0 0,1 0 0 0 0,-1 0 0 0 0,1 0 0 0 0,-1 0 0 0 0,7-11 0 0 0,6 7-10 0 0,15-8-42 0 0,-20 12 51 0 0,1-1 0 0 0,9-8 1 0 0,-17 10 0 0 0,-1-1 0 0 0,1 1 0 0 0,0 0 0 0 0,-1 0 0 0 0,1-1 0 0 0,0 1 0 0 0,-1 0 0 0 0,1 0 0 0 0,0 0 0 0 0,0 0 0 0 0,-1 0 0 0 0,1 0 0 0 0,0 0 0 0 0,0 0 0 0 0,-1 0 0 0 0,1 0 0 0 0,0 1 0 0 0,-1-1 0 0 0,1 0 0 0 0,0 0 0 0 0,0 1 0 0 0,7 4 0 0 0,-7-4-3 0 0,0 0-1 0 0,1 0 1 0 0,-1-1-1 0 0,1 1 0 0 0,-1 0 1 0 0,1 0-1 0 0,-1-1 1 0 0,1 1-1 0 0,0-1 1 0 0,-1 0-1 0 0,1 1 1 0 0,0-1-1 0 0,-1 0 1 0 0,1 0-1 0 0,1 0 4 0 0,-3 0 0 0 0,3 0-1 0 0,0 0-1 0 0,-1 0 1 0 0,1 0-1 0 0,0 1 1 0 0,0-1-1 0 0,0 1 0 0 0,1 0 2 0 0,1 5 0 0 0,-3-2 0 0 0,12 1 0 0 0,-9-1 0 0 0,0 0 0 0 0,0 0 0 0 0,0 0 0 0 0,0 1 0 0 0,-1-1 0 0 0,0 1 0 0 0,0 0 0 0 0,3 5 0 0 0,-2 1 0 0 0,-4-9 0 0 0,0 0 0 0 0,0 0 0 0 0,0 1 0 0 0,1-1 0 0 0,-1 0 0 0 0,1 0 0 0 0,-1 0 0 0 0,1 0 0 0 0,0 0 0 0 0,3 3 0 0 0,-3-4 0 0 0,-1 1 0 0 0,0-1 0 0 0,1 1 0 0 0,-1 0 0 0 0,0-1 0 0 0,0 1 0 0 0,0 0 0 0 0,0-1 0 0 0,-1 1 0 0 0,1 1 0 0 0,11 20 0 0 0,-7 9 0 0 0,0-24 2 0 0,1 4-3 0 0,-4 2 54 0 0,-2-12-92 0 0,0 1 36 0 0,0 20 160 0 0,0-14-163 0 0,0-5-35 0 0,0 0-33 0 0,0 0-40 0 0,0-1-46 0 0,0 0-50 0 0,0 0-59 0 0,0-3 16 0 0,0 1-43 0 0,0-1-38 0 0,0 1-35 0 0,0-1-242 0 0,0 0-58 0 0,0 0-789 0 0,0 0-621 0 0,0 0-1178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34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16 112 7512 0 0,'0'0'166'0'0,"0"0"29"0"0,0 0 13 0 0,-3-2-29 0 0,-7-9-85 0 0,8 9 2 0 0,1 2 107 0 0,1 0 177 0 0,0 0 11 0 0,0 0-15 0 0,0 0-67 0 0,0 0-28 0 0,0 0-7 0 0,0 0-10 0 0,1 1-82 0 0,0 1-83 0 0,-1-1-59 0 0,-1 4-12 0 0,1-1 46 0 0,-1-1 14 0 0,1-1 49 0 0,0 0-110 0 0,1-1-1 0 0,-1 1 1 0 0,0-1 0 0 0,1 1 0 0 0,-1 0 0 0 0,1-1 0 0 0,-1 1 0 0 0,1-1 0 0 0,0 1 0 0 0,0-1 0 0 0,0 0 0 0 0,0 1-27 0 0,5 11 223 0 0,-4-1-17 0 0,-2-5-78 0 0,0-5-87 0 0,-1 0 0 0 0,1 0 0 0 0,0 0 0 0 0,1 1 1 0 0,-1-1-1 0 0,0 0 0 0 0,1 0 0 0 0,-1 0 0 0 0,1 0 1 0 0,0 1-42 0 0,4 5 93 0 0,-4-6-76 0 0,0-1-1 0 0,-1 1 0 0 0,1-1 1 0 0,0 0-1 0 0,0 1 1 0 0,-1 0-1 0 0,1-1 0 0 0,-1 1 1 0 0,1-1-1 0 0,-1 1 0 0 0,0 0 1 0 0,1-1-1 0 0,-1 1 0 0 0,0 0-16 0 0,-1 18 178 0 0,1 16 154 0 0,3-16-183 0 0,4-7-26 0 0,-6-12-103 0 0,0 1 0 0 0,-1-1 0 0 0,1 1 0 0 0,0-1 0 0 0,-1 1 0 0 0,1-1 0 0 0,-1 1 0 0 0,1 0 0 0 0,-1-1 0 0 0,0 1 0 0 0,1 0 0 0 0,-1-1 0 0 0,0 1 0 0 0,0 0-20 0 0,0 11 102 0 0,0 32 331 0 0,0-29-300 0 0,1 1 51 0 0,5 0-39 0 0,0-1-42 0 0,-4-1-3 0 0,-2 10 119 0 0,1-1-10 0 0,1-10-111 0 0,4 6 48 0 0,6 13 184 0 0,-7-20-206 0 0,-2-2-39 0 0,1 6 117 0 0,-4 3-14 0 0,-1-10-88 0 0,3 5 99 0 0,3-6-35 0 0,1 4-1 0 0,-5 4-3 0 0,0-1-8 0 0,2-5-20 0 0,2-2-51 0 0,-4-8-64 0 0,0 0 1 0 0,0 1-1 0 0,0-1 0 0 0,0 1 1 0 0,-1-1-1 0 0,1 1 1 0 0,0-1-1 0 0,-1 1 0 0 0,0 0 1 0 0,1-1-1 0 0,-1 1 1 0 0,0-1-1 0 0,0 1 0 0 0,1 0-17 0 0,-1 18 197 0 0,0 26 183 0 0,0-20-85 0 0,0-23-101 0 0,2-1 4 0 0,9 11-31 0 0,-9 3-134 0 0,-2-3-13 0 0,0-10 76 0 0,0 0 4 0 0,0-2-58 0 0,0 3-63 0 0,0-2 62 0 0,0 1 79 0 0,0-2-19 0 0,0 1 32 0 0,3-2-73 0 0,5 2-18 0 0,-11 3 15 0 0,-2 4-50 0 0,2 6 46 0 0,6 1-40 0 0,7 0-13 0 0,0 0 0 0 0,-5-15 0 0 0,-1-2 0 0 0,-3 1 0 0 0,0 0 0 0 0,-1-1 0 0 0,1 1 0 0 0,0 1 0 0 0,0-1 0 0 0,0 0 0 0 0,0 0 0 0 0,0 0 0 0 0,-1 0 0 0 0,1 1 0 0 0,0-1 0 0 0,0 0 0 0 0,0 1 0 0 0,0-1 0 0 0,4 11 0 0 0,0-8 0 0 0,0 0 0 0 0,0 0 0 0 0,1-1 0 0 0,-1 0 0 0 0,1 1 0 0 0,11-2 0 0 0,-15-1 0 0 0,0-1 0 0 0,1 1 0 0 0,-1 1 0 0 0,1-1 0 0 0,-1 0 0 0 0,0 0 0 0 0,1 1 0 0 0,-1 0 0 0 0,0-1 0 0 0,3 2 0 0 0,2 3 0 0 0,-5-4 0 0 0,-1 0 0 0 0,1 0 0 0 0,-1-1 0 0 0,1 1 0 0 0,-1 0 0 0 0,1 0 0 0 0,-1-1 0 0 0,1 1 0 0 0,0-1 0 0 0,-1 0 0 0 0,1 1 0 0 0,0-1 0 0 0,-1 0 0 0 0,1 0 0 0 0,1 0 0 0 0,8-1 0 0 0,-5 1 0 0 0,0-1 0 0 0,-1 1 0 0 0,1 0 0 0 0,0 1 0 0 0,-1-1 0 0 0,1 1 0 0 0,-1 0 0 0 0,2 1 0 0 0,0 0 0 0 0,-1 1 0 0 0,1-1 0 0 0,-1-1 0 0 0,0 1 0 0 0,0-1 0 0 0,1 0 0 0 0,-1-1 0 0 0,6 1 0 0 0,20-1 21 0 0,-14 0-63 0 0,0 0-40 0 0,0 0-45 0 0,1 0-51 0 0,-2 0-55 0 0,0 0-59 0 0,-7-2-236 0 0,1-3-309 0 0,2-1 18 0 0,-7 4 536 0 0,-2 2 67 0 0,-1-1 6 0 0,0 1-39 0 0,0 0 7 0 0,0 0-38 0 0,-1 0-44 0 0,1 0-48 0 0,-3 0 372 0 0,2 0-424 0 0,0 0-50 0 0,0 0-42 0 0,0 0-38 0 0,0 0-154 0 0,0 0-37 0 0,4 0-1620 0 0</inkml:trace>
  <inkml:trace contextRef="#ctx0" brushRef="#br0" timeOffset="628.91">821 728 6968 0 0,'0'0'157'0'0,"0"0"23"0"0,0 0 11 0 0,2 0-31 0 0,5 0-110 0 0,-3 0 26 0 0,-1 0 208 0 0,0 0-49 0 0,0 0-43 0 0,0 0-36 0 0,3 0 97 0 0,4 0 166 0 0,-7 0-195 0 0,0 0 401 0 0,-3 0-121 0 0,5 0-50 0 0,0 0-356 0 0,3 0 51 0 0,23 0 469 0 0,-20 0-402 0 0,-3-3-52 0 0,10-4-51 0 0,-12 5-58 0 0,0 1 0 0 0,0 0-1 0 0,0 0 1 0 0,0 0 0 0 0,4 1-55 0 0,-5 0 22 0 0,14 0 173 0 0,-11-3-138 0 0,0-2-6 0 0,-6 4-36 0 0,-1 0-1 0 0,1 0 1 0 0,-1 1 0 0 0,1-1 0 0 0,-1 0 0 0 0,1 0-1 0 0,-1 1 1 0 0,1-1 0 0 0,0 1 0 0 0,-1 0 0 0 0,3-1-15 0 0,-2 1 112 0 0,1-2-6 0 0,7-9-22 0 0,-7 8-10 0 0,-3 3-2 0 0,3 0 1 0 0,3-1-21 0 0,-1-4-38 0 0,-3-6 17 0 0,-2 2 54 0 0,0 1 20 0 0,0 4-84 0 0,-1-13 123 0 0,-3 11-89 0 0,-4 4-54 0 0,2 0 52 0 0,-4-12-23 0 0,7 6 11 0 0,3 7-40 0 0,0 1 0 0 0,0 0 0 0 0,0-1 0 0 0,0 1 0 0 0,0 0 0 0 0,0 0 0 0 0,0-1 0 0 0,0 1 0 0 0,0 0 0 0 0,0 0 0 0 0,-1 0 0 0 0,1-1 0 0 0,0 1 0 0 0,0 0 0 0 0,0 0 0 0 0,0-1 0 0 0,0 1 0 0 0,-1 0 0 0 0,1 0-1 0 0,0 0 1 0 0,0 0 0 0 0,0-1 0 0 0,-1 1 0 0 0,1 0 0 0 0,0 0 0 0 0,-1 0-1 0 0,-23-13 96 0 0,21 12-85 0 0,-8-5 44 0 0,-7-4-14 0 0,11 6 47 0 0,-2 5-69 0 0,6-1-6 0 0,-14-1 18 0 0,16 1-22 0 0,-1 0 1 0 0,0 0-1 0 0,0-1 1 0 0,0 1-1 0 0,0-1 1 0 0,0 0-1 0 0,1 1 1 0 0,-1-1-1 0 0,0 0 1 0 0,1 0-1 0 0,-1 0 1 0 0,1 0-1 0 0,-1 0 1 0 0,1 0-1 0 0,-1-1-9 0 0,2 2 2 0 0,0 0-1 0 0,0 0 0 0 0,0 0 1 0 0,0-1-1 0 0,-1 1 0 0 0,1 0 1 0 0,0 0-1 0 0,0 0 0 0 0,0 0 1 0 0,0 0-1 0 0,0 0 0 0 0,0 0 1 0 0,0 0-1 0 0,0 0 1 0 0,0 0-1 0 0,0-1 0 0 0,-1 1 1 0 0,1 0-1 0 0,0 0 0 0 0,0 0 1 0 0,0 0-1 0 0,0 0 0 0 0,0 0 1 0 0,0 0-1 0 0,0 0 0 0 0,-1 0 1 0 0,1 0-1 0 0,0 0 1 0 0,0 0-1 0 0,0 0 0 0 0,0 0 1 0 0,0 0-1 0 0,0 0 0 0 0,-1 0 1 0 0,1 0-1 0 0,0 0 0 0 0,0 0 1 0 0,0 0-1 0 0,0 0 0 0 0,0 0 1 0 0,0 0-1 0 0,0 1 1 0 0,-1-1-1 0 0,1 0 0 0 0,0 0 1 0 0,0 0-1 0 0,0 0 0 0 0,0 0 1 0 0,0 0-1 0 0,0 0 0 0 0,0 0 1 0 0,0 0-1 0 0,0 0 0 0 0,0 1 1 0 0,0-1-1 0 0,0 0 1 0 0,-1 0-2 0 0,-9 11 80 0 0,3-8 27 0 0,-2-3-84 0 0,7-1-7 0 0,-1 1-11 0 0,2 0-5 0 0,1 0 1 0 0,-1 0-1 0 0,0 0 0 0 0,0 0 1 0 0,1 0-1 0 0,-1 0 0 0 0,0 0 1 0 0,1 1-1 0 0,-1-1 0 0 0,0 0 1 0 0,0 0-1 0 0,1 1 1 0 0,-1-1-1 0 0,0 0 0 0 0,1 1 1 0 0,-1-1-1 0 0,1 0 0 0 0,-1 1 1 0 0,0-1-1 0 0,1 1 0 0 0,-1-1 1 0 0,1 1-1 0 0,-1 0 1 0 0,1-1-1 0 0,0 1 0 0 0,-1-1 1 0 0,1 1-1 0 0,-9 9-1 0 0,3 0 1 0 0,-4-5 0 0 0,5 8 0 0 0,-9 12 0 0 0,14-23 0 0 0,0 3 0 0 0,1-4 0 0 0,-1-1 0 0 0,0 1 0 0 0,0 0 0 0 0,0-1 0 0 0,-1 1 0 0 0,1 0 0 0 0,0 0 0 0 0,0-1 0 0 0,0 1 0 0 0,0-1 0 0 0,-1 1 0 0 0,1 0 0 0 0,0-1 0 0 0,-1 1 0 0 0,1 0 0 0 0,0-1 0 0 0,-1 1 0 0 0,1-1 0 0 0,-1 1 0 0 0,1-1 0 0 0,-1 1 0 0 0,1-1 0 0 0,-1 1 0 0 0,1-1 0 0 0,-1 0 0 0 0,1 1 0 0 0,-1-1 0 0 0,0 1 0 0 0,1-1 0 0 0,-1 0 0 0 0,1 1 0 0 0,-1-1 0 0 0,1 1 0 0 0,-1-1 0 0 0,1 1 0 0 0,-1-1 0 0 0,1 1 0 0 0,0 0 0 0 0,-1-1 0 0 0,1 1 0 0 0,0-1 0 0 0,0 1 0 0 0,-1 0 0 0 0,1-1 0 0 0,0 1 0 0 0,0 0 0 0 0,0-1 0 0 0,0 1 0 0 0,0 0 0 0 0,0-1 0 0 0,0 1 0 0 0,0 0 0 0 0,0 0 0 0 0,0-1 0 0 0,0 1 1 0 0,0 0 0 0 0,0-1-1 0 0,0 1 1 0 0,0 0 0 0 0,0-1 0 0 0,-1 1-1 0 0,1 0 1 0 0,0-1 0 0 0,0 1-1 0 0,0 0 1 0 0,-1-1 0 0 0,1 1 0 0 0,0 0-1 0 0,-1-1 1 0 0,1 1 0 0 0,0-1-1 0 0,-1 1 1 0 0,1-1 0 0 0,-1 1 0 0 0,1-1-1 0 0,-1 1 1 0 0,1-1 0 0 0,-1 1-1 0 0,1-1 1 0 0,-1 0-1 0 0,0 1 2 0 0,1-1-1 0 0,-1 1 0 0 0,1-1 1 0 0,-1 0-1 0 0,1 1 0 0 0,-1-1 1 0 0,1 1-1 0 0,-1-1 0 0 0,1 1 1 0 0,-1 0-1 0 0,1-1 0 0 0,0 1 1 0 0,-1-1-1 0 0,1 1 0 0 0,0 0 1 0 0,0-1-1 0 0,-1 1 0 0 0,1 0 1 0 0,0-1-1 0 0,0 1 0 0 0,0 0 1 0 0,0-1-1 0 0,0 1 0 0 0,0 0 1 0 0,0-1-1 0 0,0 1-1 0 0,0 6 8 0 0,-1-5-7 0 0,1 1-1 0 0,0-1 0 0 0,0 0 0 0 0,0 0 1 0 0,1 0-1 0 0,-1 0 0 0 0,0 0 0 0 0,1 1 0 0 0,-1-1 1 0 0,2 1-1 0 0,2 5 0 0 0,-3-7 1 0 0,0 0 0 0 0,0 1 0 0 0,0-1 0 0 0,0 1 0 0 0,0-1-1 0 0,-1 1 1 0 0,1 0 0 0 0,-1-1 0 0 0,1 1 0 0 0,-1-1 0 0 0,0 1 0 0 0,0 0 0 0 0,1-1 0 0 0,-1 1-1 0 0,0 4 23 0 0,-1 1 55 0 0,1 25 356 0 0,1-21-365 0 0,1-1-102 0 0,11 19 43 0 0,6 18 44 0 0,-14-39-54 0 0,-4-6 0 0 0,0-1 0 0 0,0 0 0 0 0,-1 1 0 0 0,1-1 0 0 0,0 1 0 0 0,-1-1 0 0 0,1 1 0 0 0,0 0 0 0 0,-1-1 0 0 0,0 1 0 0 0,1 0 0 0 0,-1-1 0 0 0,0 1 0 0 0,0 0 0 0 0,0-1 0 0 0,0 0 0 0 0,0 1 0 0 0,0-1 0 0 0,0 0 0 0 0,0 1 0 0 0,1-1 0 0 0,-1 0 0 0 0,0 0 0 0 0,1 1 0 0 0,-1-1 0 0 0,1 0 0 0 0,-1 0 0 0 0,1 0 0 0 0,0 0 0 0 0,-1 0 0 0 0,1 1 0 0 0,0-1 0 0 0,0 0 0 0 0,0-1 0 0 0,0 1 0 0 0,0 0 0 0 0,0 0 0 0 0,0 0 0 0 0,0 0 0 0 0,1 0 0 0 0,5 2-1 0 0,-7-3 3 0 0,1 0 0 0 0,-1 0-1 0 0,1 0 1 0 0,-1 1 0 0 0,1-1 0 0 0,-1 0-1 0 0,1 0 1 0 0,-1 1 0 0 0,0-1 0 0 0,1 0 0 0 0,-1 0-1 0 0,1 1 1 0 0,-1-1 0 0 0,0 1 0 0 0,1-1-1 0 0,-1 0 1 0 0,0 1 0 0 0,0-1 0 0 0,1 1-1 0 0,-1-1 1 0 0,0 1 0 0 0,0-1 0 0 0,1 1-1 0 0,-1-1 1 0 0,0 1 0 0 0,0-1 0 0 0,0 1 0 0 0,0-1-1 0 0,0 1 1 0 0,0-1 0 0 0,0 1 0 0 0,0-1-1 0 0,0 1 1 0 0,0-1 0 0 0,0 1 0 0 0,0-1-1 0 0,0 1 1 0 0,0-1-2 0 0,-1 1 4 0 0,1 1-1 0 0,0-1 1 0 0,0 0-1 0 0,1 0 1 0 0,-1 1 0 0 0,0-1-1 0 0,0 0 1 0 0,1 0-1 0 0,-1 0 1 0 0,0 1 0 0 0,1-1-1 0 0,-1 0 1 0 0,1 0-1 0 0,0 0 1 0 0,-1 0-1 0 0,1 0-3 0 0,15 9 116 0 0,-6-6-51 0 0,37 23 222 0 0,-44-26-266 0 0,0-1 0 0 0,0 1-1 0 0,0 0 1 0 0,0-1 0 0 0,0 1-1 0 0,-1-1 1 0 0,1 0-1 0 0,0 0 1 0 0,0 0 0 0 0,3-1-21 0 0,9 0 81 0 0,10 2 10 0 0,39 0 239 0 0,-46-3-260 0 0,-4 0-59 0 0,-8 0 3 0 0,-1 0 1 0 0,1-1 0 0 0,-1 0-1 0 0,0 1 1 0 0,0-1 0 0 0,0-1-1 0 0,0 1 1 0 0,3-4-15 0 0,-7 5 3 0 0,1 1-1 0 0,-1 0 1 0 0,0 0 0 0 0,0-1-1 0 0,1 1 1 0 0,-1 0 0 0 0,0 0-1 0 0,1 0 1 0 0,-1 1 0 0 0,1-1-1 0 0,-1 0 1 0 0,1 0 0 0 0,0 1-1 0 0,-1-1 1 0 0,1 1 0 0 0,0 0-1 0 0,-1-1 1 0 0,1 1 0 0 0,0 0-1 0 0,0 0-2 0 0,0 0 0 0 0,-1 0-1 0 0,1-1 0 0 0,0 1 0 0 0,0 0 1 0 0,-1-1-1 0 0,1 1 0 0 0,0-1 0 0 0,-1 0 1 0 0,1 1-1 0 0,0-1 0 0 0,-1 0 0 0 0,1 0 1 0 0,-1 0-1 0 0,0 0 0 0 0,1-1 0 0 0,-1 1 1 0 0,0 0-1 0 0,1 0 0 0 0,-1-1 1 0 0,15-11-66 0 0,-11 11 5 0 0,1-1 52 0 0,1 0 22 0 0,-2 0-91 0 0,0-1-100 0 0,-2 1 37 0 0,0 0-42 0 0,-2 2 62 0 0,0 0 51 0 0,0 1 39 0 0,-1-1 54 0 0,2 0 43 0 0,-1 0-73 0 0,0-1-73 0 0,0 1-96 0 0,1 0-65 0 0,-1-1-103 0 0,2 0-121 0 0,-2 0 183 0 0,0 1-36 0 0,0 0-12 0 0,0 1-41 0 0,0-1-39 0 0,0-1-33 0 0,1 1-247 0 0,-1-1-49 0 0,2 0-195 0 0,0-2-521 0 0</inkml:trace>
  <inkml:trace contextRef="#ctx0" brushRef="#br0" timeOffset="1351.1">1657 34 8840 0 0,'13'-14'197'0'0,"-10"12"24"0"0,-3 2 19 0 0,0 0-76 0 0,0 0-16 0 0,0 0 50 0 0,0 0 164 0 0,2-3 301 0 0,-1 2-451 0 0,0 1-100 0 0,-1-1-80 0 0,1 0-114 0 0,1 0-77 0 0,-2 0 138 0 0,1 0 35 0 0,-1 1 31 0 0,1-1 37 0 0,0 1 45 0 0,-1-1 49 0 0,1 1 14 0 0,-1-1 42 0 0,1 1 47 0 0,-1-1 50 0 0,1 0 53 0 0,0 1 57 0 0,0-1 61 0 0,-1 0 64 0 0,2 0-397 0 0,-1 1-82 0 0,1 0-54 0 0,1 1-37 0 0,0-1 39 0 0,-2 1 18 0 0,0-1 35 0 0,1 0 96 0 0,-1-1 95 0 0,2 4-21 0 0,10 7-15 0 0,-8-7-188 0 0,-4-3-42 0 0,-1 0 0 0 0,1 0 1 0 0,-1 1-1 0 0,1-1 0 0 0,0 0 0 0 0,-1 1 0 0 0,1-1 0 0 0,-1 0 0 0 0,1 1 1 0 0,-1-1-1 0 0,1 1 0 0 0,-1-1 0 0 0,1 1 0 0 0,-1-1 0 0 0,1 1 0 0 0,-1-1 1 0 0,0 1-1 0 0,1 0 0 0 0,-1-1 0 0 0,0 1 0 0 0,1 0 0 0 0,-1 0-11 0 0,2 4 43 0 0,9 8 110 0 0,-9-10-51 0 0,0-1-39 0 0,-2 1-25 0 0,0 1-26 0 0,1 2 21 0 0,4 2 18 0 0,2 4 21 0 0,-6-6-5 0 0,-1 2 38 0 0,0-6-80 0 0,1-1 0 0 0,-1 1 0 0 0,0-1 0 0 0,1 1 0 0 0,-1-1 0 0 0,1 0 0 0 0,-1 1 0 0 0,1-1 1 0 0,0 0-1 0 0,-1 1 0 0 0,2 0-25 0 0,4 12 183 0 0,-4-6-115 0 0,-2 7 105 0 0,0 8 86 0 0,4-6-126 0 0,0-7-96 0 0,3 9 18 0 0,-5-1 10 0 0,-3-8-36 0 0,1 10 31 0 0,3-2 19 0 0,0-10-38 0 0,0 1 0 0 0,-1 0 0 0 0,0 0 0 0 0,0 5-41 0 0,0 15 123 0 0,-2 61 142 0 0,1-73-191 0 0,5 1-11 0 0,0-3-14 0 0,-4-1 36 0 0,-1 1 0 0 0,0 0-1 0 0,-1-1 1 0 0,-1 11-85 0 0,0 0 117 0 0,1-17-50 0 0,0 7 28 0 0,0 8 36 0 0,0-4 21 0 0,2-3-62 0 0,4 0-33 0 0,1 0-11 0 0,-6-1 26 0 0,-1 2 11 0 0,0 6-10 0 0,0 16 43 0 0,0-37-107 0 0,0 0-1 0 0,0-1 1 0 0,1 1-1 0 0,-1 0 1 0 0,0-1-1 0 0,1 1 0 0 0,-1 0 1 0 0,1-1-1 0 0,0 1 1 0 0,0-1-1 0 0,-1 1 1 0 0,1-1-1 0 0,0 0 1 0 0,0 1-1 0 0,0-1 0 0 0,0 0 1 0 0,0 1-1 0 0,1-1-8 0 0,1 3 77 0 0,-2-1-35 0 0,-2 6-10 0 0,1-6-7 0 0,3 23 107 0 0,-3-24-124 0 0,1-1-1 0 0,-1 1 1 0 0,1 0 0 0 0,0-1-1 0 0,-1 1 1 0 0,1-1 0 0 0,0 1-1 0 0,0-1 1 0 0,0 0 0 0 0,0 1-1 0 0,1-1-7 0 0,1 2 64 0 0,-3 4-10 0 0,0-1-38 0 0,0-5-17 0 0,0 0 1 0 0,-1 0 0 0 0,1 0 0 0 0,0 0-1 0 0,0-1 1 0 0,0 1 0 0 0,0 0-1 0 0,0 0 1 0 0,1 0 0 0 0,-1 0-1 0 0,0-1 1 0 0,0 1 0 0 0,0 0 0 0 0,1 0-1 0 0,-1 0 1 0 0,0-1 0 0 0,1 1-1 0 0,-1 0 1 0 0,7 3-4 0 0,-7-3 3 0 0,1-1 0 0 0,-1 0 0 0 0,1 0 0 0 0,-1 1 0 0 0,0-1-1 0 0,1 0 1 0 0,-1 1 0 0 0,1-1 0 0 0,-1 0 0 0 0,0 1 0 0 0,1-1-1 0 0,-1 0 1 0 0,0 1 0 0 0,0-1 0 0 0,1 1 0 0 0,-1-1 0 0 0,0 1-1 0 0,0-1 1 0 0,0 1 0 0 0,1-1 0 0 0,-1 0 0 0 0,0 1 0 0 0,0-1-1 0 0,0 1 1 0 0,0-1 0 0 0,0 1 0 0 0,0-1 0 0 0,0 1 0 0 0,0-1-1 0 0,0 1 1 0 0,0-1 0 0 0,-1 1 1 0 0,1 5 41 0 0,0 2 71 0 0,0-6 123 0 0,3-2 18 0 0,10 3-39 0 0,-6 1-181 0 0,2 5-24 0 0,-4-3-9 0 0,-4-5 0 0 0,-1-1 0 0 0,1 1 0 0 0,-1-1 0 0 0,1 1 0 0 0,-1-1 0 0 0,1 1 0 0 0,-1-1 0 0 0,1 1 0 0 0,-1-1 0 0 0,1 1 0 0 0,0-1 0 0 0,-1 0 0 0 0,1 1 0 0 0,0-1 0 0 0,-1 0 0 0 0,1 0 0 0 0,31 3 0 0 0,63-3 0 0 0,-93 0 0 0 0,0-1 0 0 0,-1 1 0 0 0,1 0 0 0 0,0 0 0 0 0,0-1 0 0 0,-1 1 0 0 0,1-1 0 0 0,0 0 0 0 0,-1 1 0 0 0,1-1 0 0 0,0 0 0 0 0,-1 0 0 0 0,1 0 0 0 0,-1 0 0 0 0,1 0 0 0 0,-1 0 0 0 0,1 0 0 0 0,-1 0 0 0 0,1 1 0 0 0,0-1 0 0 0,0 1 0 0 0,-1-1 0 0 0,1 1 0 0 0,0-1 0 0 0,0 1 0 0 0,-1 0 0 0 0,1 0 0 0 0,3 0 0 0 0,0 0 0 0 0,-1 0 0 0 0,1 0 0 0 0,-1 0 0 0 0,1-1 0 0 0,0 0 0 0 0,-1 0 0 0 0,1 0 0 0 0,-1 0 0 0 0,0-1 0 0 0,1 0 0 0 0,-1 0 0 0 0,0 0 0 0 0,8-1 15 0 0,1 3-54 0 0,-1 0-44 0 0,-1-2-36 0 0,-3-3 38 0 0,-1 0 17 0 0,-2 3-7 0 0,-1 1-21 0 0,1 0-40 0 0,-3 1-132 0 0,-2 0-272 0 0,0 0-498 0 0,1 0 548 0 0,-1 0 43 0 0,0 0 39 0 0,1 0 36 0 0,0-1-268 0 0,0 1 114 0 0,1 0 99 0 0,-1 0 67 0 0,0 1 12 0 0,3-1-398 0 0,-4 0 444 0 0,1 0 41 0 0,-1 0-33 0 0,0 0-42 0 0,0 0-48 0 0,3 0-1864 0 0,-3 0-1250 0 0</inkml:trace>
  <inkml:trace contextRef="#ctx0" brushRef="#br0" timeOffset="1758.55">1420 554 9312 0 0,'0'0'268'0'0,"0"0"4"0"0,0 0-92 0 0,0 0-38 0 0,0 0 153 0 0,0-2 272 0 0,1-3-338 0 0,1 2-39 0 0,4-1 100 0 0,10 2 105 0 0,-15 2-337 0 0,10-2 369 0 0,-5-1-338 0 0,1 0 35 0 0,25-9 378 0 0,-17 8-314 0 0,1-1-50 0 0,26 0 61 0 0,-5-5-58 0 0,-9 5-56 0 0,-16 3-42 0 0,0 0 0 0 0,0 0 0 0 0,0-1 1 0 0,2-2-44 0 0,-1 0 63 0 0,1 1 1 0 0,-1 0 0 0 0,6 0-64 0 0,39-4 147 0 0,-2-1-17 0 0,-19-1-96 0 0,8 4 25 0 0,-31 3-66 0 0,-5 1-51 0 0,-3 1-18 0 0,0-1-40 0 0,0 1-48 0 0,0 0-55 0 0,0 0-51 0 0,0 0-53 0 0,-1 1-49 0 0,1-1-41 0 0,6 0-552 0 0,0 0-104 0 0,7-4-726 0 0,10-4-1031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50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254 332 5264 0 0,'-3'0'116'0'0,"-4"0"-27"0"0,4 0-20 0 0,0 0 51 0 0,3-3 11 0 0,0 3-130 0 0,0-1 0 0 0,0 1 0 0 0,0-1 0 0 0,0 1-1 0 0,0-1 1 0 0,0 1 0 0 0,0-1 0 0 0,0 1 0 0 0,0-1 0 0 0,0 1-1 0 0,0 0 1 0 0,-1-1 0 0 0,1 1 0 0 0,0-1 0 0 0,0 1 0 0 0,-1-1-1 0 0,1 1 1 0 0,0 0 0 0 0,-1-1 0 0 0,1 1 0 0 0,0 0 0 0 0,-1-1-1 0 0,1 1 1 0 0,0 0 0 0 0,-1 0 0 0 0,1-1 0 0 0,-1 1 0 0 0,1 0-1 0 0,0 0 1 0 0,-1-1-1 0 0,-9 0 1 0 0,3 1 28 0 0,2 0 9 0 0,3 0 71 0 0,2 0 124 0 0,-3 0 209 0 0,-6 0-119 0 0,1 0-78 0 0,0 0-36 0 0,6 0-157 0 0,-1 1 0 0 0,1-1 1 0 0,-1 0-1 0 0,1 1 0 0 0,0 0 1 0 0,-1 0-1 0 0,1 0 0 0 0,0 0 1 0 0,0 0-1 0 0,0 0 0 0 0,-1 0 1 0 0,1 1-1 0 0,1-1 0 0 0,-1 1 0 0 0,0-1 1 0 0,-1 2-53 0 0,-18 11 322 0 0,-4 2 39 0 0,13-1-164 0 0,7-4-50 0 0,1-3-36 0 0,-5 5 4 0 0,7-12-104 0 0,1 0 1 0 0,0 0 0 0 0,0 0 0 0 0,0 0 0 0 0,0 1 0 0 0,-1-1 0 0 0,2 0 0 0 0,-1 1 0 0 0,0-1 0 0 0,0 0 0 0 0,0 1 0 0 0,1-1 0 0 0,-1 1 0 0 0,1-1 0 0 0,-1 1 0 0 0,1 0 0 0 0,-1-1 0 0 0,1 1 0 0 0,0-1 0 0 0,0 1 0 0 0,0 0 0 0 0,0-1 0 0 0,0 1-12 0 0,-1 7 56 0 0,-1-1 0 0 0,0 1 0 0 0,-1 0 0 0 0,1-1 0 0 0,-2 1 0 0 0,-1 3-56 0 0,-5 13 96 0 0,8-6-7 0 0,2-18-81 0 0,0 0 0 0 0,0 1-1 0 0,0-1 1 0 0,-1 1 0 0 0,1-1 0 0 0,0 0-1 0 0,0 1 1 0 0,-1-1 0 0 0,1 0-1 0 0,-1 1-7 0 0,-4 7 32 0 0,4-8-25 0 0,0 0 0 0 0,0 1 0 0 0,0-1 0 0 0,0 1 0 0 0,1-1 0 0 0,-1 1 0 0 0,1-1 0 0 0,-1 1 0 0 0,1-1 0 0 0,-1 1 0 0 0,1 0 0 0 0,0-1 0 0 0,0 1 0 0 0,0 0-7 0 0,-1 4 27 0 0,1-4-18 0 0,0 0-1 0 0,0-1 0 0 0,0 1 1 0 0,0 0-1 0 0,0-1 0 0 0,0 1 1 0 0,0 0-1 0 0,1-1 1 0 0,-1 1-1 0 0,1 0 0 0 0,-1-1 1 0 0,1 2-9 0 0,6 1 44 0 0,-3-1-33 0 0,-3-1 33 0 0,0 2 36 0 0,-1 1 54 0 0,6-5-7 0 0,15 0 1 0 0,-21 0-123 0 0,0 1 0 0 0,1-1 1 0 0,-1 0-1 0 0,0 0 1 0 0,1 0-1 0 0,-1 0 0 0 0,0 0 1 0 0,1 0-1 0 0,-1 0 1 0 0,0-1-1 0 0,1 1 0 0 0,-1 0 1 0 0,0 0-1 0 0,0 0 0 0 0,1 0 1 0 0,-1 0-1 0 0,0 0 1 0 0,1 0-1 0 0,-1-1 0 0 0,0 1 1 0 0,0 0-1 0 0,1 0 1 0 0,-1 0-1 0 0,0-1 0 0 0,0 1 1 0 0,1 0-6 0 0,12-10 197 0 0,13-2 169 0 0,-5 2-88 0 0,-16 8-236 0 0,26-15 165 0 0,-28 14-186 0 0,1 0 1 0 0,-1 0-1 0 0,0 0 1 0 0,1 0-1 0 0,-1 0 0 0 0,0-1 1 0 0,1-2-22 0 0,12-18 68 0 0,-3 14-4 0 0,-12 7-55 0 0,-1 1 0 0 0,1-1 0 0 0,-1 1 0 0 0,1-1 0 0 0,-1 1 0 0 0,0-1 1 0 0,0 0-10 0 0,0 2 2 0 0,0 1 0 0 0,0-1 0 0 0,0 1 0 0 0,0-1 0 0 0,0 1 0 0 0,0-1 0 0 0,0 1 0 0 0,0 0 0 0 0,0-1 0 0 0,0 1 0 0 0,0-1 0 0 0,1 1 0 0 0,-1-1 0 0 0,0 1 0 0 0,0 0 0 0 0,1-1 0 0 0,-1 1 1 0 0,0 0-1 0 0,0-1 0 0 0,1 1 0 0 0,-1 0 0 0 0,0-1 0 0 0,1 1 0 0 0,-1 0 0 0 0,1-1 0 0 0,-1 1-2 0 0,6-5 7 0 0,-1 0-6 0 0,0 1 0 0 0,0-1-1 0 0,0 0 1 0 0,3-5-1 0 0,-7 9 0 0 0,0-1 1 0 0,0 1-1 0 0,-1 0 1 0 0,1-1 0 0 0,0 1-1 0 0,0-1 1 0 0,-1 1-1 0 0,1-1 1 0 0,-1 0-1 0 0,1 1 1 0 0,-1-1-1 0 0,0 1 1 0 0,0-1-1 0 0,1 0 1 0 0,-1 1-1 0 0,0-1 1 0 0,-1 0-1 0 0,1 1 1 0 0,0-1-1 0 0,0 0 1 0 0,-1 1 0 0 0,1-1-1 0 0,-1 1 1 0 0,0-2-1 0 0,-3-5 24 0 0,3 7-14 0 0,0 0-1 0 0,0-1 1 0 0,0 1-1 0 0,0-1 1 0 0,0 1-1 0 0,1-1 1 0 0,-1 1-1 0 0,1-1 1 0 0,-1 0-1 0 0,1 1 1 0 0,0-1-1 0 0,-1 1 0 0 0,1-1 1 0 0,0 0-10 0 0,0-11 78 0 0,0-7 37 0 0,0-10-101 0 0,0 29-15 0 0,0 1 1 0 0,0-1 0 0 0,0 0 0 0 0,0 1-1 0 0,0-1 1 0 0,0 1 0 0 0,0-1 0 0 0,0 0-1 0 0,1 1 1 0 0,-1-1 0 0 0,0 1 0 0 0,0-1-1 0 0,0 1 1 0 0,1-1 0 0 0,-1 1 0 0 0,0-1-1 0 0,1 1 1 0 0,-1-1 0 0 0,0 1 0 0 0,1-1 0 0 0,-1 1-1 0 0,1-1 1 0 0,-1 1 0 0 0,1 0 0 0 0,-1-1-1 0 0,1 1 1 0 0,0-1 0 0 0,14 0-96 0 0,-9 1 57 0 0,-6 0 38 0 0,0 0 0 0 0,0 0 0 0 0,1 0 0 0 0,-1 0-1 0 0,0 0 1 0 0,0 0 0 0 0,0 0 0 0 0,0 0 0 0 0,0 0 0 0 0,0 0-1 0 0,0 0 1 0 0,0 0 0 0 0,0 0 0 0 0,0 0 0 0 0,1 0 0 0 0,-1 0-1 0 0,0 0 1 0 0,0 0 0 0 0,0 0 0 0 0,0 0 0 0 0,0 0 0 0 0,0 0-1 0 0,0 0 1 0 0,0 0 0 0 0,0 0 0 0 0,0 0 0 0 0,0 0 0 0 0,0 0-1 0 0,1 0 1 0 0,-1 0 0 0 0,0 1 0 0 0,0-1 0 0 0,0 0-1 0 0,0 0 1 0 0,0 0 0 0 0,0 0 0 0 0,0 0 0 0 0,0 0 0 0 0,0 0-1 0 0,0 0 1 0 0,0 0 0 0 0,0 0 0 0 0,0 0 0 0 0,0 1 0 0 0,0-1-1 0 0,0 0 1 0 0,0 0 0 0 0,0 0 0 0 0,0 0 0 0 0,0 0 0 0 0,0 0-1 0 0,0 0 1 0 0,0 0 0 0 0,0 0 0 0 0,0 0 0 0 0,0 1 0 0 0,0-1 1 0 0,0 28-137 0 0,0 3 46 0 0,0 7 28 0 0,0 22 23 0 0,0-56 35 0 0,-1 0-1 0 0,1 0 1 0 0,-1 0 0 0 0,0 0-1 0 0,0 0 1 0 0,0 0 0 0 0,-1 0-1 0 0,1-1 1 0 0,-1 1 0 0 0,-1 2 5 0 0,2-3 0 0 0,0 0 0 0 0,0 0 0 0 0,1 0 0 0 0,-1 0 0 0 0,1-1 0 0 0,0 1 0 0 0,0 0 0 0 0,0 0 0 0 0,0 0 0 0 0,1 0 0 0 0,-1 0 0 0 0,1 0 0 0 0,-1 0 0 0 0,2 1 0 0 0,4 9 0 0 0,-5-12 0 0 0,0 1 0 0 0,0-1 0 0 0,-1 1 0 0 0,1-1 0 0 0,0 1 0 0 0,-1-1 0 0 0,1 1 0 0 0,-1-1 0 0 0,0 1 0 0 0,1-1 0 0 0,-1 1 0 0 0,0-1 0 0 0,0 1 0 0 0,0 0 0 0 0,0-1 0 0 0,0 1 0 0 0,0 0 0 0 0,1-1 0 0 0,-1 1 0 0 0,1 0 0 0 0,-1-1 0 0 0,1 1 0 0 0,0-1 0 0 0,-1 1 0 0 0,1-1 0 0 0,0 1 0 0 0,0-1 0 0 0,0 1 0 0 0,4 6 0 0 0,11 23 53 0 0,-11-20-27 0 0,1 1 26 0 0,1-6-66 0 0,-5-5-71 0 0,-1-1 76 0 0,3 1 170 0 0,-2 0-176 0 0,-1-1-50 0 0,0 0-53 0 0,1 0-62 0 0,-1 0-73 0 0,0 0 4 0 0,0 0-51 0 0,-1 0 20 0 0,0 0-44 0 0,0 0-39 0 0,0 0-34 0 0,0 0-117 0 0,0 0-34 0 0,0 0-1214 0 0</inkml:trace>
  <inkml:trace contextRef="#ctx0" brushRef="#br0" timeOffset="319.45">648 1 7424 0 0,'0'0'166'0'0,"0"0"29"0"0,0 0 12 0 0,0 2-34 0 0,2 20-140 0 0,3-9-29 0 0,-4-13 0 0 0,-1 1 0 0 0,1 0-1 0 0,-1-1 1 0 0,0 1 0 0 0,1 0 0 0 0,-1 0-1 0 0,0-1 1 0 0,0 1 0 0 0,1 0 0 0 0,-1 0-1 0 0,0 0 1 0 0,0-1 0 0 0,0 1 0 0 0,0 0-1 0 0,0 0-3 0 0,-3 13 126 0 0,1-1 47 0 0,6 0 62 0 0,0-5-90 0 0,-3-3-43 0 0,0 0 0 0 0,0 1 0 0 0,0-1-1 0 0,-1 1 1 0 0,0 5-102 0 0,-1 17 312 0 0,0-2-74 0 0,1-14-129 0 0,-1 9 80 0 0,5-4 21 0 0,-2-12-167 0 0,5 20 203 0 0,-3 5 102 0 0,-5-4-8 0 0,1-15-159 0 0,-1 0 0 0 0,1 0 0 0 0,1-1 0 0 0,0 1 0 0 0,2 4-181 0 0,2 0 181 0 0,1 3 48 0 0,-5-11-112 0 0,0 3 34 0 0,-1 61 592 0 0,0-16-326 0 0,0-51-387 0 0,0 0 0 0 0,0 0 1 0 0,-1 0-1 0 0,1 0 1 0 0,-2 2-31 0 0,-1 3 43 0 0,3-8-37 0 0,-1 0 0 0 0,1 0 1 0 0,0-1-1 0 0,-1 1 0 0 0,1 0 1 0 0,0 0-1 0 0,0 0 0 0 0,0 0 1 0 0,-1 0-1 0 0,1 0 0 0 0,0 0 1 0 0,0 0-1 0 0,1 0 0 0 0,-1 0 1 0 0,0 0-1 0 0,0 0 0 0 0,0 0 1 0 0,1-1-1 0 0,-1 1 0 0 0,0 0 1 0 0,1 0-1 0 0,-1 0 0 0 0,0 0 1 0 0,1 0-1 0 0,0-1 0 0 0,-1 1 1 0 0,1 0-7 0 0,-1 0 2 0 0,5 12 94 0 0,-1-10-55 0 0,-3-2-40 0 0,-1-1 0 0 0,0 0 1 0 0,0 0-1 0 0,0 0 0 0 0,0 0 0 0 0,0 0 0 0 0,0 0 0 0 0,1 0 0 0 0,-1 0 0 0 0,0 0 0 0 0,0 0 0 0 0,0 0 0 0 0,0 1 0 0 0,0-1 0 0 0,0 0 0 0 0,0 0 0 0 0,0 0 0 0 0,1 0 0 0 0,-1 0 0 0 0,0 0 0 0 0,0 1 0 0 0,0-1 0 0 0,0 0 0 0 0,0 0 0 0 0,0 0 1 0 0,0 0-1 0 0,0 0 0 0 0,0 1 0 0 0,0-1 0 0 0,0 0 0 0 0,0 0 0 0 0,0 0 0 0 0,0 0 0 0 0,0 1 0 0 0,0-1 0 0 0,0 0 0 0 0,0 0 0 0 0,0 0 0 0 0,0 0 0 0 0,0 0 0 0 0,-1 0 0 0 0,1 1 0 0 0,0-1 0 0 0,0 0 0 0 0,0 0 0 0 0,0 0 0 0 0,0 0 0 0 0,0 0 1 0 0,0 0-1 0 0,0 0 0 0 0,-1 1-1 0 0,-4 7 1 0 0,3 8-12 0 0,2-3-44 0 0,0-11 0 0 0,0-1-70 0 0,0-1-79 0 0,0 0 57 0 0,0 0-34 0 0,0 0-37 0 0,0 0-36 0 0,0 0-347 0 0,0 0 80 0 0,0 0-49 0 0,0 0-672 0 0,0 0-533 0 0,0 0-1010 0 0</inkml:trace>
  <inkml:trace contextRef="#ctx0" brushRef="#br0" timeOffset="739.45">491 379 9504 0 0,'0'0'216'0'0,"0"0"32"0"0,0 0 9 0 0,5 0 23 0 0,5 0-133 0 0,5 0 92 0 0,1 0 89 0 0,1 0 85 0 0,-5-2-130 0 0,-3-3-71 0 0,4-1-7 0 0,16 1 87 0 0,2-6-4 0 0,-16 9-158 0 0,-1-1-20 0 0,-3-3-70 0 0,-1 1-48 0 0,19 0-72 0 0,-21 3 46 0 0,-2 0-16 0 0,-1 0-24 0 0,0 0-41 0 0,0 1-48 0 0,1 0-61 0 0,-1 0-25 0 0,0 0-47 0 0,0 1-42 0 0,1-1-36 0 0,4 0-470 0 0,1-1-85 0 0,3-2-646 0 0,6-5-896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48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1 4328 0 0,'0'0'125'0'0,"0"0"-22"0"0,0 0 18 0 0,0 0 66 0 0,0 0 181 0 0,0 0 332 0 0,0 0 32 0 0,0 0-301 0 0,0 0-174 0 0,0 0-41 0 0,0 0 53 0 0,0 0 126 0 0,0 0-13 0 0,0 0-27 0 0,0 0-96 0 0,0 0-41 0 0,0 0-8 0 0,3 2 4 0 0,10 9 29 0 0,-3-6-78 0 0,-6 1-56 0 0,-3 5 26 0 0,-2 3 23 0 0,6 0 36 0 0,1 1-8 0 0,0 0-41 0 0,8 34 202 0 0,-13-42-286 0 0,0 0 1 0 0,0 0 0 0 0,-1 1-1 0 0,0-1 1 0 0,0 4-62 0 0,-1-4 49 0 0,1 1-1 0 0,0-1 0 0 0,1 0 1 0 0,-1 0-1 0 0,2 4-48 0 0,3 6 78 0 0,-3-11-40 0 0,0 1 1 0 0,-1-1-1 0 0,0 1 1 0 0,0 0-1 0 0,0-1 0 0 0,-1 1-38 0 0,-1 28 172 0 0,0 9 7 0 0,6-12-12 0 0,0-16-79 0 0,-3-9-41 0 0,-1-1 0 0 0,1 1-1 0 0,-1-1 1 0 0,0 1-1 0 0,0 0 1 0 0,-1 0-47 0 0,0 172 1087 0 0,0-135-790 0 0,0-40-271 0 0,0 0 0 0 0,-1 0 1 0 0,0 0-1 0 0,0 0 1 0 0,0 0-1 0 0,0 0 0 0 0,0 0 1 0 0,-1-1-1 0 0,0 1 1 0 0,-1 2-27 0 0,1-2 22 0 0,1 2-16 0 0,1 16-10 0 0,0-12 28 0 0,0 30 97 0 0,0-38-330 0 0,0-1 97 0 0,0 1 80 0 0,-1-1 68 0 0,0 1 146 0 0,-2 1 245 0 0,1-2-275 0 0,2 0-85 0 0,-1-1-34 0 0,0 1-43 0 0,0 0-52 0 0,0 0-61 0 0,0 0-68 0 0,0 0-76 0 0,1 0-86 0 0,-1 0 66 0 0,1 0-44 0 0,0 0-47 0 0,-1 0-49 0 0,1 0-51 0 0,0 1-55 0 0,0-1-56 0 0,0 0-59 0 0,0-1-1191 0 0,0 0-1046 0 0</inkml:trace>
  <inkml:trace contextRef="#ctx0" brushRef="#br0" timeOffset="432.68">0 379 5840 0 0,'0'0'132'0'0,"0"0"17"0"0,3 0 11 0 0,0 0-90 0 0,-2 0-107 0 0,3 0 102 0 0,0 0 12 0 0,1 0 40 0 0,3 0 46 0 0,1 0 55 0 0,12 0 334 0 0,-15 0 22 0 0,-1 0-14 0 0,2 0-422 0 0,2 0 76 0 0,2 0 44 0 0,17 0 401 0 0,-12 0-317 0 0,-7 0-197 0 0,-2 0-60 0 0,2 0 78 0 0,-1-1-41 0 0,-1-2-19 0 0,3 0 1 0 0,6-3 41 0 0,15 1 145 0 0,1-6-18 0 0,-15 7-154 0 0,-5 1 14 0 0,1 0 0 0 0,10-5-132 0 0,38-16 249 0 0,-29 12-141 0 0,-4 0-67 0 0,88-35 80 0 0,-91 37-87 0 0,-1-1 9 0 0,1 2 0 0 0,22-6-43 0 0,-34 13-2 0 0,12-3-10 0 0,-10 1-41 0 0,-1 0-41 0 0,3-2-65 0 0,12-4-54 0 0,-27 9 203 0 0,15-3-129 0 0,-6 1 0 0 0,-3-1-25 0 0,1 0-58 0 0,6 1-241 0 0,-8 2 189 0 0,-3 2 58 0 0,0-1-63 0 0,0 0-77 0 0,-1 0-90 0 0,0 0 61 0 0,-1 0-59 0 0,-1 0-64 0 0,1 1-70 0 0,0-1-695 0 0,-1 0-711 0 0</inkml:trace>
  <inkml:trace contextRef="#ctx0" brushRef="#br0" timeOffset="843.99">837 174 6880 0 0,'0'0'157'0'0,"0"0"23"0"0,0 0 11 0 0,0 0 31 0 0,2 3 130 0 0,0-1-270 0 0,1 1 51 0 0,10 9 547 0 0,-10-9-530 0 0,0 1 8 0 0,-1-3-124 0 0,-1 0-37 0 0,7 9 391 0 0,-1 0-109 0 0,-2 2-52 0 0,0 6-10 0 0,1 0-14 0 0,-1-5 0 0 0,4 5 24 0 0,-8-15-191 0 0,0 0 1 0 0,-1 0-1 0 0,1 1 1 0 0,0-1 0 0 0,-1 0-1 0 0,0 0 1 0 0,0 2-37 0 0,3 10 181 0 0,1-6-38 0 0,3 4-5 0 0,-6 4 3 0 0,-1-4-27 0 0,4 4 65 0 0,0-4-81 0 0,5 11 133 0 0,0 0 5 0 0,-5-11-129 0 0,0 10 213 0 0,-4 0-74 0 0,-1-6-102 0 0,3-1-64 0 0,5-3 21 0 0,-6-12-85 0 0,0 1 0 0 0,-1-1 0 0 0,1 1 0 0 0,0-1 0 0 0,-1 0 0 0 0,1 1 0 0 0,-1 0 0 0 0,1-1 0 0 0,-1 1 0 0 0,0-1 1 0 0,0 1-1 0 0,1-1 0 0 0,-1 1-16 0 0,0 2 16 0 0,0 0 49 0 0,0 5 120 0 0,0 11 337 0 0,0-15-419 0 0,0-2-61 0 0,0-1 173 0 0,0-2 1 0 0,0 0-6 0 0,0 0-22 0 0,0 0-10 0 0,0-2-2 0 0,1-5-74 0 0,4 2-6 0 0,2-3 17 0 0,-5-4 16 0 0,-2 11-123 0 0,0 0 1 0 0,1 0-1 0 0,-1 0 1 0 0,0 0 0 0 0,0 0-1 0 0,0 0 1 0 0,1 0-1 0 0,-1 0 1 0 0,1 0 0 0 0,-1 0-1 0 0,1 0 1 0 0,-1-1-7 0 0,10-9 43 0 0,-8 10-39 0 0,-1-1 0 0 0,1 0 1 0 0,0 0-1 0 0,-1 0 0 0 0,1 0 0 0 0,-1 0 0 0 0,0 0 0 0 0,0-1 0 0 0,1-1-4 0 0,2-9 32 0 0,-4 11-24 0 0,0-1-1 0 0,1 1 0 0 0,-1 0 0 0 0,1-1 1 0 0,0 1-1 0 0,0 0 0 0 0,0 0 0 0 0,0 0 1 0 0,0 0-1 0 0,1 0 0 0 0,-1 0 0 0 0,0 0 1 0 0,1 0-1 0 0,0 0-7 0 0,0-1 3 0 0,1 0-1 0 0,-1 0 1 0 0,0 0 0 0 0,0-1-1 0 0,0 1 1 0 0,1-2-3 0 0,-2 2 9 0 0,1-1 0 0 0,0 1 0 0 0,0 0 0 0 0,0 0 0 0 0,1 0 0 0 0,0-1-9 0 0,60-59 12 0 0,-57 58-17 0 0,-1 1-1 0 0,1 0 0 0 0,0 0 0 0 0,0 1 0 0 0,0 0 0 0 0,1 0 6 0 0,-1 0-18 0 0,-5 2 18 0 0,-1 1-1 0 0,1 0 1 0 0,0 0 0 0 0,0-1-1 0 0,0 1 1 0 0,0 0-1 0 0,0 0 1 0 0,0 0-1 0 0,-1 0 1 0 0,1 0 0 0 0,0 0-1 0 0,0 0 1 0 0,0 0-1 0 0,0 1 1 0 0,0-1 0 0 0,0 0-1 0 0,0 0 1 0 0,-1 1-1 0 0,1-1 1 0 0,0 1 0 0 0,0-1-1 0 0,-1 1 1 0 0,1-1-1 0 0,0 1 1 0 0,0-1 0 0 0,0 1 0 0 0,10 5-1 0 0,13-3-9 0 0,-24-3 8 0 0,0 0 1 0 0,0 0-1 0 0,1 0 0 0 0,-1 0 1 0 0,0 0-1 0 0,1 0 0 0 0,-1 0 1 0 0,0 0-1 0 0,1 0 0 0 0,-1 0 1 0 0,0 0-1 0 0,1 0 0 0 0,-1 0 1 0 0,0 0-1 0 0,1 0 1 0 0,-1 0-1 0 0,0 1 0 0 0,0-1 1 0 0,1 0-1 0 0,-1 0 0 0 0,0 0 1 0 0,0 1-1 0 0,1-1 0 0 0,-1 0 1 0 0,0 0-1 0 0,0 1 2 0 0,13 11-3 0 0,16 17-22 0 0,-26-25 16 0 0,0 0 0 0 0,0 0 0 0 0,0 0 0 0 0,-1 1 0 0 0,1-1 0 0 0,-1 1 0 0 0,1 2 9 0 0,7 22 0 0 0,-10-27 0 0 0,2 6 0 0 0,1 1 0 0 0,-1-1 0 0 0,1 0 0 0 0,3 5 0 0 0,-5-10 0 0 0,0-1 0 0 0,-1 1 0 0 0,1 0 0 0 0,-1 0 0 0 0,1 0 0 0 0,-1 0 0 0 0,0 0 0 0 0,0 0 0 0 0,0 0 0 0 0,0 0 0 0 0,-1 1 0 0 0,0 4 0 0 0,1 61 0 0 0,0 7-64 0 0,3-62 28 0 0,3-3-92 0 0,-1-2-52 0 0,-3 2-51 0 0,-2-9-57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00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364 127 6536 0 0,'0'0'141'0'0,"0"0"23"0"0,0-3 13 0 0,2-10-19 0 0,5 4-110 0 0,-3 5 20 0 0,-2 2 68 0 0,-4-1 157 0 0,-9-8 260 0 0,10 10-334 0 0,0-1-39 0 0,-1 0 83 0 0,2-1-85 0 0,0 2-123 0 0,0-1-14 0 0,0-1 20 0 0,-1 1 77 0 0,-6-2 216 0 0,7 3-334 0 0,-1 1 0 0 0,1 0 1 0 0,0 0-1 0 0,-1 0 0 0 0,1-1 0 0 0,0 1 1 0 0,-1 0-1 0 0,1 0 0 0 0,0-1 0 0 0,-1 1 1 0 0,1 0-1 0 0,0-1 0 0 0,0 1 0 0 0,-1 0 1 0 0,1-1-1 0 0,0 1 0 0 0,0 0 0 0 0,-1-1 0 0 0,1 1 1 0 0,0-1-1 0 0,0 1 0 0 0,0 0 0 0 0,0-1 1 0 0,0 1-1 0 0,0-1 0 0 0,0 1 0 0 0,0-1 1 0 0,0 1-1 0 0,0 0 0 0 0,0-1 0 0 0,0 1-20 0 0,0-3 474 0 0,-3 0-14 0 0,0 0-312 0 0,-4-4 157 0 0,-6-4 267 0 0,7 7-350 0 0,0 1-39 0 0,-1 2-65 0 0,2-1 183 0 0,-4-5-145 0 0,-7 2 151 0 0,-2 4 13 0 0,4 1-141 0 0,10 0-148 0 0,-24 0 299 0 0,9 0-148 0 0,3 0-87 0 0,1 0-76 0 0,3 1 30 0 0,0 6-19 0 0,-1-1 16 0 0,2-5 33 0 0,10-1-68 0 0,-1 1 0 0 0,0-1 0 0 0,1 0 1 0 0,-1 0-1 0 0,0 1 0 0 0,1-1 0 0 0,-1 1 1 0 0,1-1-1 0 0,-1 1 0 0 0,1 0 0 0 0,-1 0 1 0 0,1 0-1 0 0,-1 0 0 0 0,1 0-11 0 0,-7 4 47 0 0,-3-1 14 0 0,10-4-59 0 0,-1 1 0 0 0,1-1 0 0 0,0 1 0 0 0,0-1 0 0 0,0 1 0 0 0,0-1 0 0 0,0 1-1 0 0,0 0 1 0 0,0-1 0 0 0,0 1 0 0 0,0 0 0 0 0,0 0 0 0 0,1-1 0 0 0,-1 1 0 0 0,0 0 0 0 0,0 0 0 0 0,1 0 0 0 0,-1 1-2 0 0,-2 3-1 0 0,3-4 1 0 0,0-1-1 0 0,0 1 1 0 0,-1-1 0 0 0,1 1 0 0 0,0 0-1 0 0,-1-1 1 0 0,1 1 0 0 0,0-1 0 0 0,-1 1-1 0 0,1-1 1 0 0,-1 1 0 0 0,1-1 0 0 0,-1 1 0 0 0,1-1-1 0 0,-1 1 1 0 0,0-1 0 0 0,1 0 0 0 0,-1 1-1 0 0,1-1 1 0 0,-1 0 0 0 0,0 1 0 0 0,0-1 0 0 0,-4 2-8 0 0,1 0-8 0 0,0 3-21 0 0,-6 17 24 0 0,-1-6 13 0 0,9 0 0 0 0,2-3 10 0 0,0-13-9 0 0,0 0 0 0 0,0 0-1 0 0,0 0 1 0 0,0 0 0 0 0,0 0 0 0 0,0 1-1 0 0,0-1 1 0 0,0 0 0 0 0,0 0 0 0 0,0 0-1 0 0,0 0 1 0 0,0 0 0 0 0,0 0 0 0 0,0 0-1 0 0,0 0 1 0 0,0 0 0 0 0,0 0 0 0 0,0 1-1 0 0,0-1 1 0 0,0 0 0 0 0,0 0 0 0 0,0 0-1 0 0,0 0 1 0 0,0 0 0 0 0,0 0 0 0 0,0 0-1 0 0,0 0 1 0 0,0 0 0 0 0,0 0 0 0 0,0 0-1 0 0,0 0 1 0 0,0 0 0 0 0,0 1 0 0 0,1-1-1 0 0,-1 0 1 0 0,0 0 0 0 0,0 0 0 0 0,0 0-1 0 0,0 0 1 0 0,0 0 0 0 0,0 0 0 0 0,0 0-1 0 0,0 0 1 0 0,0 0 0 0 0,0 0 0 0 0,0 0-1 0 0,1 0 1 0 0,-1 0 0 0 0,0 0 0 0 0,0 0-1 0 0,0 0 1 0 0,0 0 0 0 0,0 0 0 0 0,0 0-1 0 0,0 0 1 0 0,0 0 0 0 0,0 0-1 0 0,1 0 0 0 0,0 0 1 0 0,0 0-1 0 0,-1 0 1 0 0,1 0-1 0 0,0 1 0 0 0,-1-1 1 0 0,1 0-1 0 0,0 0 1 0 0,-1 1-1 0 0,1-1 1 0 0,0 1-1 0 0,-1-1 0 0 0,1 0 1 0 0,-1 1-1 0 0,1-1 1 0 0,-1 1-1 0 0,1 0 0 0 0,-1-1 1 0 0,1 1-1 0 0,-1-1 1 0 0,1 1-1 0 0,-1 0 1 0 0,0-1-1 0 0,1 1 0 0 0,-1 0 1 0 0,0-1-1 0 0,0 1 0 0 0,1 1 0 0 0,0-1 0 0 0,-1 0 0 0 0,1 0 0 0 0,0 1 0 0 0,0-1 0 0 0,-1 0 0 0 0,1 0 0 0 0,0 0 0 0 0,0 0 0 0 0,0 0 0 0 0,0 0 0 0 0,1 0 0 0 0,-1-1 0 0 0,0 2 0 0 0,10 2 0 0 0,-9-3 0 0 0,0 0 0 0 0,1 0 0 0 0,-1 1 0 0 0,0-1 0 0 0,0 0 0 0 0,0 1 0 0 0,0-1 0 0 0,0 1 0 0 0,0 0 0 0 0,5 6 0 0 0,-4-5 0 0 0,0 0 0 0 0,1 1 0 0 0,-1-1 0 0 0,1-1 0 0 0,-1 1 0 0 0,1 0 0 0 0,38 20 0 0 0,24 20 0 0 0,-29-12-20 0 0,-26-24-14 0 0,-5-4 7 0 0,-1 1 0 0 0,1-1 0 0 0,-1 1 0 0 0,0 0 0 0 0,-1 0 0 0 0,1 1 0 0 0,-1 0 1 0 0,0-1-1 0 0,2 3 27 0 0,1 4-14 0 0,-5-6 13 0 0,1 0 1 0 0,0-1 0 0 0,0 1 0 0 0,0-1 0 0 0,0 0-1 0 0,1 0 1 0 0,0 0 0 0 0,0-1 0 0 0,0 1 0 0 0,3 1 0 0 0,4 0 14 0 0,-1-1 47 0 0,-2 5 57 0 0,0 9 151 0 0,0-4-51 0 0,-5-7-111 0 0,1 0 54 0 0,4-5-57 0 0,-5-2-6 0 0,-6 2-8 0 0,-7 13 13 0 0,7-3 20 0 0,1-7 26 0 0,-3 0-82 0 0,-5 4 127 0 0,9-7-159 0 0,0-1 0 0 0,-1 0 0 0 0,0 1 0 0 0,1-1-1 0 0,-1 0 1 0 0,0 0 0 0 0,1 0 0 0 0,-1 0-1 0 0,0 0 1 0 0,0-1 0 0 0,0 1 0 0 0,0-1-1 0 0,0 1 1 0 0,0-1 0 0 0,0 1 0 0 0,0-1-35 0 0,-14 0 286 0 0,0 0-99 0 0,1 0-102 0 0,-1 0-101 0 0,14 0 17 0 0,0 0-1 0 0,0-1 0 0 0,1 1 0 0 0,-1 0 0 0 0,0-1 0 0 0,0 1 0 0 0,1-1 1 0 0,-1 0-1 0 0,0 1 0 0 0,1-1 0 0 0,-1 0 0 0 0,1 0 0 0 0,-1 0 0 0 0,1 0 5 0 0,-1 0-1 0 0,1 0 1 0 0,-1 0-1 0 0,0 0 1 0 0,1 1-1 0 0,-1-1 1 0 0,0 1-1 0 0,1-1 1 0 0,-1 1-1 0 0,0-1 0 0 0,0 1 1 0 0,0 0-1 0 0,0 0-4 0 0,-1 0 2 0 0,0 0 0 0 0,0-1-1 0 0,-1 1 1 0 0,1-1-1 0 0,0 0 1 0 0,0 0-1 0 0,0 0 1 0 0,-1 0-1 0 0,-1-2-1 0 0,-5-1 10 0 0,-12-5 44 0 0,-4-4-48 0 0,8 3-6 0 0,12 8 2 0 0,-1 1-47 0 0,1 1-47 0 0,0 1-48 0 0,2-1-38 0 0,-1-3-298 0 0,4 3 319 0 0,1-1 39 0 0,-1 0-13 0 0,1 1 109 0 0,0 0 32 0 0,-1-1 37 0 0,1 1 67 0 0,-1-1 55 0 0,0 1-85 0 0,1-1-56 0 0,-1 1-53 0 0,1-1-50 0 0,-1 0-57 0 0,1 1-67 0 0,-1-1-76 0 0,0 0-18 0 0,0 1-66 0 0,1-1-69 0 0,-1 0-75 0 0,0 0-80 0 0,0 0-86 0 0,-1 0-91 0 0,1-1-96 0 0,-2-1-636 0 0,-1-1-49 0 0,-2-2-611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03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1 270 6216 0 0,'0'0'133'0'0,"2"0"23"0"0,2 0-94 0 0,12 0 165 0 0,-7 3-157 0 0,0 2-86 0 0,2 1 26 0 0,-2-4 94 0 0,-7-2 57 0 0,-1 0 185 0 0,1 0 317 0 0,4 0-363 0 0,-1 2-41 0 0,4 3 173 0 0,7 2 170 0 0,-7-6-310 0 0,1-1 40 0 0,0 0-44 0 0,9 0 189 0 0,37 0 649 0 0,-48 0-916 0 0,-1-1-52 0 0,1-2-19 0 0,3-1 8 0 0,-1-1 9 0 0,3 0 63 0 0,-4 0-62 0 0,7-1 83 0 0,-4 4-26 0 0,-1-1-28 0 0,-6-2-41 0 0,-5 4-137 0 0,1 1 0 0 0,-1-1 1 0 0,1 1-1 0 0,-1-1 0 0 0,1 1 0 0 0,-1-1 0 0 0,1 1 0 0 0,-1-1 1 0 0,1 1-1 0 0,-1 0 0 0 0,1-1 0 0 0,-1 1 0 0 0,1 0 0 0 0,0-1 1 0 0,-1 1-1 0 0,1 0 0 0 0,0 0 0 0 0,-1-1 0 0 0,1 1 1 0 0,0 0-1 0 0,-1 0 0 0 0,1 0 0 0 0,0 0 0 0 0,-1 0 0 0 0,1 0 1 0 0,0 0-9 0 0,1 0 13 0 0,-1 0 1 0 0,1 0 0 0 0,0 0 0 0 0,-1-1-1 0 0,1 1 1 0 0,-1-1 0 0 0,1 1 0 0 0,0-1 0 0 0,-1 0-1 0 0,1 1 1 0 0,-1-1 0 0 0,0 0 0 0 0,1 0 0 0 0,-1 0-15 0 0,7-4 54 0 0,6 0 11 0 0,-9-6-37 0 0,8 6 37 0 0,-10 3-49 0 0,0 0 0 0 0,0-1 1 0 0,0 1-1 0 0,0-1 1 0 0,0 0-1 0 0,0 0 1 0 0,-1 0-16 0 0,4-5 9 0 0,-1-5 44 0 0,6 8-26 0 0,-11 4-22 0 0,0 0-1 0 0,1 0 1 0 0,-1 1 0 0 0,0-1 0 0 0,1 0-1 0 0,-1 0 1 0 0,0 0 0 0 0,0 0 0 0 0,0 1-1 0 0,0-1 1 0 0,0 0 0 0 0,0 0 0 0 0,0 0 0 0 0,0-1-5 0 0,0-9 69 0 0,0-11 45 0 0,-2 9-57 0 0,2 12-54 0 0,0 0 1 0 0,-1 0 0 0 0,1 1-1 0 0,-1-1 1 0 0,1 0-1 0 0,-1 0 1 0 0,1 0-1 0 0,-1 1 1 0 0,1-1 0 0 0,-1 0-1 0 0,0 0 1 0 0,0 1-1 0 0,1-1 1 0 0,-1 1 0 0 0,0-1-1 0 0,0 1 1 0 0,0-1-1 0 0,1 1 1 0 0,-1-1 0 0 0,0 1-4 0 0,-13-5 64 0 0,9-6-11 0 0,-2 6-37 0 0,7 5-13 0 0,-1 0 0 0 0,1 0-1 0 0,0 0 1 0 0,-1 0 0 0 0,1-1 0 0 0,0 1-1 0 0,-1 0 1 0 0,1 0 0 0 0,0-1 0 0 0,-1 1-1 0 0,1 0 1 0 0,0-1 0 0 0,0 1-1 0 0,-1 0 1 0 0,1-1 0 0 0,0 1 0 0 0,0-1-1 0 0,0 1 1 0 0,-1 0 0 0 0,1-1 0 0 0,0 1-1 0 0,0-1 1 0 0,0 1 0 0 0,0 0 0 0 0,0-1-1 0 0,0 1 1 0 0,0-1 0 0 0,0 1 0 0 0,0 0-1 0 0,0-1 1 0 0,0 0-3 0 0,0 1 1 0 0,0 0 0 0 0,0 0 0 0 0,0 0 0 0 0,0 0 0 0 0,0 0 0 0 0,0 0 0 0 0,0 0 0 0 0,0 0 0 0 0,0 0 0 0 0,0 0 1 0 0,0-1-1 0 0,0 1 0 0 0,0 0 0 0 0,0 0 0 0 0,0 0 0 0 0,0 0 0 0 0,0 0 0 0 0,0 0 0 0 0,0 0 0 0 0,0 0 0 0 0,0 0 0 0 0,0 0 0 0 0,0 0 0 0 0,0-1 0 0 0,0 1 0 0 0,0 0 0 0 0,0 0 0 0 0,0 0 0 0 0,0 0 0 0 0,0 0 0 0 0,-1 0 0 0 0,1 0 0 0 0,0 0 0 0 0,0 0 0 0 0,0 0 0 0 0,0 0 0 0 0,0 0 0 0 0,0 0 0 0 0,0 0 0 0 0,0 0 0 0 0,0 0 0 0 0,0 0 0 0 0,0 0 0 0 0,-1 0 1 0 0,1 0-1 0 0,0 0 0 0 0,0 0 0 0 0,0 0 0 0 0,0 0 0 0 0,0 0 0 0 0,0 0 0 0 0,0 0 0 0 0,0 0 0 0 0,0 0 0 0 0,0 0 0 0 0,-1 0 0 0 0,1 0-1 0 0,-13 0 23 0 0,-8 0 55 0 0,8-1-41 0 0,11 1-36 0 0,-1 0 0 0 0,1 0 0 0 0,0 0 0 0 0,0 0-1 0 0,-1 0 1 0 0,1 1 0 0 0,0-1 0 0 0,-1 1 0 0 0,1-1 0 0 0,-1 1-1 0 0,1 0 0 0 0,0 0 0 0 0,0 0 0 0 0,0 0 0 0 0,1 0 0 0 0,-1 0 0 0 0,0 1 0 0 0,1-1 0 0 0,-1 0 0 0 0,1 1 0 0 0,-1 0 0 0 0,-29 29 0 0 0,18-15 0 0 0,10-11-2 0 0,3-4 4 0 0,0-1 0 0 0,-1 1 0 0 0,1-1 0 0 0,0 1 0 0 0,0 0 0 0 0,-1-1 0 0 0,1 1 0 0 0,-1-1 0 0 0,1 1-1 0 0,-1-1 1 0 0,1 1 0 0 0,-1-1 0 0 0,1 1 0 0 0,-1-1 0 0 0,1 1 0 0 0,-1-1 0 0 0,1 0 0 0 0,-1 1 0 0 0,0-1 0 0 0,1 0 0 0 0,-1 1 0 0 0,0-1-2 0 0,-4 2 12 0 0,0 2-8 0 0,0 0 0 0 0,0 0 0 0 0,0 0 1 0 0,0 0-1 0 0,1 1 0 0 0,-1 1-4 0 0,-6 8 39 0 0,-7 23 45 0 0,5-11 13 0 0,12-22-80 0 0,0 1 0 0 0,0-1 0 0 0,0 0-1 0 0,1 1 1 0 0,-1-1 0 0 0,1 0 0 0 0,0 1 0 0 0,0-1-1 0 0,1 4-16 0 0,0 8 101 0 0,-1-14-92 0 0,0 0 0 0 0,1-1-1 0 0,-1 1 1 0 0,0 0 0 0 0,1-1 0 0 0,-1 1 0 0 0,1-1-1 0 0,-1 1 1 0 0,1-1 0 0 0,0 1 0 0 0,0-1-1 0 0,-1 1 1 0 0,1-1 0 0 0,1 1-9 0 0,2 6 38 0 0,17 39 202 0 0,-19-45-227 0 0,0 0-1 0 0,0 0 0 0 0,-1 0 0 0 0,1 0 0 0 0,0-1 0 0 0,0 1 0 0 0,1 0 0 0 0,-1-1 0 0 0,0 0 0 0 0,0 1 0 0 0,1-1 0 0 0,1 0-12 0 0,15 10 26 0 0,2-2 8 0 0,3 0-4 0 0,-21-7-19 0 0,1 0-1 0 0,-1 0 1 0 0,1-1 0 0 0,0 0-1 0 0,-1 1 1 0 0,1-1 0 0 0,0 0-1 0 0,0-1 1 0 0,0 1 0 0 0,3-1-11 0 0,-3 0 7 0 0,0 1 1 0 0,-1-1-1 0 0,1 1 1 0 0,0 0-1 0 0,-1 0 1 0 0,1 0-1 0 0,-1 0 0 0 0,1 0 1 0 0,0 1-8 0 0,-2-1 6 0 0,0 1 1 0 0,1-1 0 0 0,-1-1-1 0 0,0 1 1 0 0,1 0 0 0 0,-1-1-1 0 0,1 1 1 0 0,-1-1 0 0 0,1 1-1 0 0,-1-1 1 0 0,1 0 0 0 0,-1 0-1 0 0,1-1 1 0 0,-1 1 0 0 0,1 0-1 0 0,-1-1 1 0 0,1 1-1 0 0,0-2-6 0 0,0 2 7 0 0,4-3 11 0 0,1 0 0 0 0,0 1 0 0 0,0 0 0 0 0,0 1-1 0 0,8-1-17 0 0,5 0 45 0 0,-7-3-71 0 0,1-1-31 0 0,-6 4-21 0 0,13 2 44 0 0,-14 0-33 0 0,0-1-86 0 0,-4 1 33 0 0,-1-1-35 0 0,0 1-40 0 0,1-1-43 0 0,-2 0-92 0 0,1-1-63 0 0,0 1-55 0 0,-1 0-48 0 0,1-1-38 0 0,-1 1-34 0 0,4-2-643 0 0,4 1-853 0 0,9 2-1173 0 0</inkml:trace>
  <inkml:trace contextRef="#ctx0" brushRef="#br0" timeOffset="549.41">1136 112 6384 0 0,'0'0'184'0'0,"0"0"-41"0"0,0 0 4 0 0,0 0 65 0 0,0 0 187 0 0,0-2 342 0 0,0 1-691 0 0,0 0 0 0 0,0 1 0 0 0,0-1 0 0 0,0 0 0 0 0,0 1 0 0 0,0-1 0 0 0,-1 0 0 0 0,1 1 0 0 0,0-1 0 0 0,0 1 0 0 0,-1-1 0 0 0,1 0 0 0 0,0 1 0 0 0,-1-1 0 0 0,1 1 0 0 0,-1-1 0 0 0,1 1 0 0 0,-1-1 0 0 0,1 1-1 0 0,-1 0 1 0 0,1-1 0 0 0,-1 1 0 0 0,1-1-50 0 0,-6-4 544 0 0,4-3-59 0 0,-1 3 133 0 0,2 4-610 0 0,0 0 55 0 0,-1-1 62 0 0,0-1 45 0 0,-12-10 820 0 0,9 9-761 0 0,1 2-104 0 0,-9-4 349 0 0,8-4-8 0 0,0 7-231 0 0,-1-1-48 0 0,-8-3 85 0 0,10 5-178 0 0,-4-2 76 0 0,-2-1 25 0 0,-4-2 44 0 0,-3 3 85 0 0,-13 5 41 0 0,14 0-158 0 0,4-2-64 0 0,-3 1-22 0 0,13 0-106 0 0,0 0 0 0 0,0 0 0 0 0,0 0 0 0 0,0 0 0 0 0,0 1-1 0 0,0-1 1 0 0,0 1 0 0 0,0-1 0 0 0,0 1-15 0 0,-22 13 132 0 0,0-1-23 0 0,11-8-45 0 0,8 5 0 0 0,-8-4-10 0 0,6-2-52 0 0,-11 15-77 0 0,14-13 69 0 0,1 9-63 0 0,3 33 51 0 0,1-46 18 0 0,-1 0 0 0 0,0 1 0 0 0,1-1 0 0 0,-1 0 0 0 0,1 0 0 0 0,0 1 0 0 0,0-1 0 0 0,-1 0 0 0 0,2 0 0 0 0,-1 0 0 0 0,0 0 0 0 0,0 0 0 0 0,1 0 0 0 0,-1-1 0 0 0,1 1 0 0 0,-1 0 0 0 0,1-1 0 0 0,1 2 0 0 0,5 4 0 0 0,1-1 0 0 0,0 0 1 0 0,6 3-1 0 0,5 3-1 0 0,6 0 1 0 0,-17-8 0 0 0,-1 0 0 0 0,1 0 0 0 0,2 3 0 0 0,-2 0 0 0 0,-4-3 0 0 0,1-1 0 0 0,-1 1 0 0 0,1-1 0 0 0,0 0 0 0 0,4 2 0 0 0,17 0 0 0 0,-6 6 0 0 0,-9-8 0 0 0,-8-2 0 0 0,0 0 0 0 0,0 1 0 0 0,0-1 0 0 0,0 1 0 0 0,0 0 0 0 0,-1 0 0 0 0,1 0 0 0 0,0 0 0 0 0,3 3 0 0 0,0 0 0 0 0,1 0 0 0 0,0 0 0 0 0,0-1 0 0 0,1 0 0 0 0,7 2 0 0 0,-13-5 0 0 0,0 1 0 0 0,-1-1 0 0 0,1 0 0 0 0,0 1 0 0 0,-1-1 0 0 0,1 1 0 0 0,-1 0 0 0 0,1 0 0 0 0,4 7 0 0 0,-7-8 0 0 0,0-1 0 0 0,1 1 0 0 0,-1-1 0 0 0,0 0 0 0 0,1 1 0 0 0,-1-1 0 0 0,0 1 0 0 0,1-1 0 0 0,-1 0 0 0 0,0 1 0 0 0,1-1 0 0 0,-1 0 0 0 0,0 0 0 0 0,1 1 0 0 0,-1-1 0 0 0,1 0 0 0 0,-1 0 0 0 0,1 0 0 0 0,-1 1 0 0 0,1-1 0 0 0,-1 0 0 0 0,1 0 0 0 0,-1 0 0 0 0,1 0 0 0 0,-1 0 0 0 0,1 0 0 0 0,-1 0 0 0 0,1 0 0 0 0,-1 0 0 0 0,1 0 0 0 0,-1 0 0 0 0,1-1 0 0 0,-1 1 0 0 0,1 0 0 0 0,-1 0 0 0 0,1 0 0 0 0,-1 0 0 0 0,1 0 0 0 0,-1 0 0 0 0,1 0 0 0 0,-1 0 0 0 0,1 0 0 0 0,-1 0 0 0 0,1 0 0 0 0,-1 0 0 0 0,1 0 0 0 0,-1 0 0 0 0,1 1 0 0 0,-1-1 0 0 0,1 0 0 0 0,-1 0 0 0 0,1 0 0 0 0,-1 1 0 0 0,1-1 0 0 0,-1 0 0 0 0,0 1 0 0 0,1-1 0 0 0,-1 0 0 0 0,0 1 0 0 0,1-1 0 0 0,-1 1 0 0 0,0-1 0 0 0,1 0 0 0 0,-1 1 0 0 0,0-1 0 0 0,0 1 0 0 0,1-1 0 0 0,-1 1 0 0 0,0-1 0 0 0,0 1 0 0 0,0-1 0 0 0,3 7 1 0 0,11 21-3 0 0,-14-18 6 0 0,0-6 52 0 0,-1 4 53 0 0,1-7-104 0 0,0-1 0 0 0,0 1 0 0 0,0-1 0 0 0,0 1 0 0 0,0 0-1 0 0,0-1 1 0 0,0 1 0 0 0,0-1 0 0 0,0 1 0 0 0,-1-1 0 0 0,1 1-1 0 0,0 0 1 0 0,0-1 0 0 0,-1 1 0 0 0,1-1 0 0 0,0 1 0 0 0,-1-1-5 0 0,1 0 7 0 0,-1 1 0 0 0,1-1 0 0 0,-1 0 0 0 0,1 1 0 0 0,-1-1 0 0 0,1 0 0 0 0,-1 0 0 0 0,1 1 0 0 0,-1-1 0 0 0,0 0 1 0 0,1 0-1 0 0,-1 0 0 0 0,1 0 0 0 0,-1 0 0 0 0,0 0 0 0 0,1 0 0 0 0,-1 0-7 0 0,-4 3 141 0 0,-14 9 53 0 0,3-3-49 0 0,6-1-77 0 0,9-7-59 0 0,0 0 1 0 0,0 1 0 0 0,0-1 0 0 0,-1 0-1 0 0,1 0 1 0 0,0 0 0 0 0,0 0 0 0 0,-1 0 0 0 0,1 0 0 0 0,0 0-1 0 0,-1-1 1 0 0,1 1 0 0 0,-1-1 0 0 0,1 1 0 0 0,-1-1 0 0 0,0 1-1 0 0,1-1 1 0 0,-1 0 0 0 0,1 1 0 0 0,-1-1 0 0 0,0 0 0 0 0,1 0-1 0 0,-1 0-9 0 0,-7 1 42 0 0,0 1-1 0 0,1 0 1 0 0,-1 0-1 0 0,1 1 1 0 0,-1 0-1 0 0,-3 3-41 0 0,-13 4 63 0 0,3-6-4 0 0,-8-5-15 0 0,19 0-16 0 0,-26 1 52 0 0,8 0-67 0 0,29 0-12 0 0,-35-2 5 0 0,21-1-60 0 0,2-5-59 0 0,11 7-404 0 0,-1 0 59 0 0,1 0 51 0 0,-1 0 42 0 0,0 1-259 0 0,-4 1-678 0 0,5-1 854 0 0,1 0-64 0 0,0 0 46 0 0,-3 0-1713 0 0,3 0-1238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36.3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48 5192 0 0,'2'0'122'0'0,"-1"0"-75"0"0,0 0-86 0 0,2 0-138 0 0,-2 0 139 0 0,0 0 67 0 0,0 0 100 0 0,1 0 99 0 0,-2 0-67 0 0,1 0 35 0 0,0 0 38 0 0,-1 0 41 0 0,1 0 43 0 0,0 0 47 0 0,-1-3 466 0 0,0 2-567 0 0,0 0-65 0 0,0 0-59 0 0,0 0-51 0 0,1 0-34 0 0,-1 0-90 0 0,2-2-303 0 0,-2 2 300 0 0,1 1 36 0 0,-1-1 51 0 0,1 1 62 0 0,0-1 76 0 0,-1 1 88 0 0,1 0 54 0 0,0-1 89 0 0,0 1 96 0 0,-1 0 106 0 0,1 0 114 0 0,0 0 124 0 0,0 0-380 0 0,-1 0 33 0 0,1 0 36 0 0,-1 0 36 0 0,-1 0-570 0 0,1 0 0 0 0,-1 0 0 0 0,0 1 0 0 0,0-1 0 0 0,0 0 0 0 0,1 1 0 0 0,-1-1 0 0 0,0 0 0 0 0,0 1 0 0 0,1-1 0 0 0,-1 1 0 0 0,0-1 0 0 0,1 1 0 0 0,-1-1 0 0 0,1 1 0 0 0,-1 0 0 0 0,1-1 0 0 0,-1 1 0 0 0,1 0 0 0 0,-1 0-13 0 0,-10 18 187 0 0,10-17-167 0 0,-4 30 234 0 0,-8-12-143 0 0,-1 5-12 0 0,-1 17 56 0 0,-12 19-72 0 0,4-7 9 0 0,15-35-9 0 0,1 1 0 0 0,1-1-1 0 0,-2 11-82 0 0,2-2 86 0 0,-2 0-11 0 0,-10 20 98 0 0,0 0 3 0 0,-30 75 295 0 0,22-61-200 0 0,5-13-95 0 0,5-11-66 0 0,-3 8 41 0 0,9-17-80 0 0,9-22-64 0 0,-2 3-3 0 0,1 0 1 0 0,-1-1-1 0 0,-1 1 0 0 0,-4 7-4 0 0,-2-1 43 0 0,7-1-55 0 0,3-13-176 0 0,0-1 61 0 0,0 1 51 0 0,0-1 45 0 0,0 1 49 0 0,0-1 53 0 0,0 2 286 0 0,0-3-271 0 0,0 0-104 0 0,0 0-34 0 0,0 0-34 0 0,0-1-39 0 0,0 1-43 0 0,0-1-47 0 0,0 0-51 0 0,0 0-56 0 0,0 0-60 0 0,0 0-64 0 0,0 0-68 0 0,0-1-73 0 0,0 0-76 0 0,0 1-82 0 0,0-1-85 0 0,0-2-1256 0 0,0-5-1184 0 0</inkml:trace>
  <inkml:trace contextRef="#ctx0" brushRef="#br0" timeOffset="484.84">284 0 7800 0 0,'0'0'174'0'0,"0"0"29"0"0,0 0 13 0 0,0 3 48 0 0,0-1-262 0 0,0 0 99 0 0,0 2 104 0 0,0 0 75 0 0,0 12 838 0 0,0-10-700 0 0,1-3-253 0 0,-1-1-45 0 0,1 0-54 0 0,0-1-64 0 0,5 3 291 0 0,-5-3-274 0 0,-1-1 0 0 0,1 0-1 0 0,-1 0 1 0 0,1 1 0 0 0,-1-1-1 0 0,0 0 1 0 0,1 1-1 0 0,-1-1 1 0 0,0 0 0 0 0,1 1-1 0 0,-1-1 1 0 0,0 0 0 0 0,1 1-1 0 0,-1-1 1 0 0,0 1-1 0 0,0-1 1 0 0,1 1 0 0 0,-1-1-1 0 0,0 1 1 0 0,0-1 0 0 0,0 1-1 0 0,0-1 1 0 0,0 1 0 0 0,0-1-1 0 0,0 0 1 0 0,0 1-1 0 0,0 0 1 0 0,0-1 0 0 0,0 0-1 0 0,0 1 1 0 0,0-1 0 0 0,0 1-19 0 0,2 11 304 0 0,4 0 2 0 0,0 1-41 0 0,-4-2-36 0 0,-2-10-199 0 0,0 0 0 0 0,0 1 1 0 0,0-1-1 0 0,0 1 1 0 0,1-1-1 0 0,-1 0 1 0 0,0 1-1 0 0,1-1 1 0 0,-1 0-1 0 0,1 1 0 0 0,0 0-30 0 0,9 9 243 0 0,-9-9-213 0 0,1-1 0 0 0,0 1 0 0 0,-1 0 0 0 0,1 0 0 0 0,-1-1 0 0 0,0 1 0 0 0,0 0 0 0 0,0 0 0 0 0,0 0 0 0 0,1 2-30 0 0,1 9 110 0 0,1 2 39 0 0,7 1 35 0 0,-1-2-23 0 0,-2 6 6 0 0,-7-16-126 0 0,0 0 0 0 0,1 1 1 0 0,-1-1-1 0 0,1 0 0 0 0,0 0 1 0 0,3 3-42 0 0,3 6 102 0 0,0 1 0 0 0,-1-1 0 0 0,0 1 0 0 0,-1 1 0 0 0,2 8-102 0 0,-4-5 87 0 0,-2-11-44 0 0,0 1 1 0 0,0 0 0 0 0,0-1 0 0 0,1 0 0 0 0,1 1-44 0 0,0 3 85 0 0,0 0 1 0 0,0 1 0 0 0,-1-1 0 0 0,1 7-86 0 0,8 27 241 0 0,-8-35-155 0 0,-1 1 0 0 0,0-1 0 0 0,-1 1 1 0 0,1 6-87 0 0,1 3 102 0 0,2 4 47 0 0,-5-18-88 0 0,1 0 1 0 0,-1 0-1 0 0,0 0 1 0 0,0 1-1 0 0,0 4-61 0 0,0 16 192 0 0,5 8-3 0 0,1 1-5 0 0,-5-5-5 0 0,-2-26-141 0 0,1 1 0 0 0,0-1 0 0 0,0 1-1 0 0,1-1 1 0 0,0 4-38 0 0,5 14 109 0 0,-6-9-65 0 0,-1 1 10 0 0,0 5 5 0 0,0 11 45 0 0,0-14-31 0 0,-1-7-36 0 0,1-10-36 0 0,0 0-1 0 0,0 0 1 0 0,0 0-1 0 0,0 1 0 0 0,0-1 1 0 0,0 0-1 0 0,0 0 1 0 0,0 0-1 0 0,-1 0 0 0 0,1 1 1 0 0,0-1-1 0 0,0 0 1 0 0,0 0-1 0 0,0 0 1 0 0,0 0-1 0 0,0 0 0 0 0,0 1 1 0 0,-1-1-1 0 0,1 0 1 0 0,0 0-1 0 0,0 0 1 0 0,0 0-1 0 0,0 0 0 0 0,0 0 1 0 0,-1 0-1 0 0,1 1 1 0 0,0-1-1 0 0,0 0 0 0 0,0 0 1 0 0,0 0-1 0 0,-1 0 1 0 0,1 0-1 0 0,0 0 1 0 0,0 0-1 0 0,0 0 0 0 0,-1 0 0 0 0,-6 3 4 0 0,7-2-5 0 0,-1-1 0 0 0,1 1-1 0 0,0-1 1 0 0,0 1-1 0 0,-1 0 1 0 0,1-1-1 0 0,0 1 1 0 0,0 0 0 0 0,0-1-1 0 0,0 1 1 0 0,0 0-1 0 0,0-1 1 0 0,0 1 0 0 0,0 0-1 0 0,0 0 2 0 0,0 4-88 0 0,0-2 38 0 0,0 4-23 0 0,0-4-61 0 0,0-3-129 0 0,0 0-52 0 0,0 0-6 0 0,0 0 115 0 0,0 0 35 0 0,0 0-43 0 0,0 0-163 0 0,0 0-304 0 0,0 0-20 0 0</inkml:trace>
  <inkml:trace contextRef="#ctx0" brushRef="#br0" timeOffset="812.42">284 710 6056 0 0,'0'0'176'0'0,"0"0"-45"0"0,0 0-10 0 0,0 0 37 0 0,3 0 128 0 0,23 0 778 0 0,-21 3-542 0 0,2 2-284 0 0,3-1 46 0 0,-6-2-153 0 0,1-1 0 0 0,-1 0 0 0 0,0 0 1 0 0,0-1-1 0 0,1 1 0 0 0,-1-1 0 0 0,1 0 1 0 0,3 0-132 0 0,9-5 408 0 0,-9 1-237 0 0,2-2 67 0 0,3 3 59 0 0,-5 3-127 0 0,-1 0-44 0 0,3 0 14 0 0,10 0 103 0 0,-12 0-116 0 0,2 0 57 0 0,4-2 81 0 0,-4-4-57 0 0,-2 1-77 0 0,1 1 2 0 0,-1-1-38 0 0,6-2 41 0 0,2 4 27 0 0,0 4-60 0 0,-14-1-95 0 0,1 0-1 0 0,-1 1 1 0 0,1-1 0 0 0,-1 0 0 0 0,1 0-1 0 0,-1 0 1 0 0,1-1 0 0 0,-1 1 0 0 0,0-1-1 0 0,1 1 1 0 0,-1-1 0 0 0,0 0-8 0 0,7-4 8 0 0,3-1-8 0 0,-1 4-39 0 0,-2 2-77 0 0,1 0-52 0 0,18 0-476 0 0,-12 0 270 0 0</inkml:trace>
  <inkml:trace contextRef="#ctx0" brushRef="#br0" timeOffset="1459.72">931 616 6176 0 0,'0'0'177'0'0,"1"0"-33"0"0,1 0 11 0 0,-1 0-106 0 0,0 0 96 0 0,1 0 81 0 0,0 0 68 0 0,-1 0 46 0 0,1 0 38 0 0,4 0 961 0 0,-3 0-798 0 0,0 0-63 0 0,-2 0-280 0 0,0 0-32 0 0,1 0-19 0 0,-1 0-62 0 0,0 0-70 0 0,1 0-78 0 0,0 2 609 0 0,4 4-261 0 0,1 0 0 0 0,10 12 439 0 0,-11-11-493 0 0,-1 1-37 0 0,-2 0-53 0 0,-2 0-67 0 0,1 5 117 0 0,4-3-40 0 0,-1-2-43 0 0,4 10 143 0 0,-2-4-86 0 0,-7-13-146 0 0,1 0 1 0 0,-1 1-1 0 0,1-1 1 0 0,-1 0-1 0 0,0 1 1 0 0,0-1-1 0 0,1 1 1 0 0,-1-1-1 0 0,0 1 1 0 0,0 0-20 0 0,2 16 181 0 0,2-7-105 0 0,3 7 54 0 0,-5-2 40 0 0,0 0-2 0 0,4-1-48 0 0,0 1-4 0 0,-4 0 45 0 0,-2 4 28 0 0,0 35 194 0 0,0-32-178 0 0,0-1 52 0 0,0 0 103 0 0,-3-22-273 0 0,-10-3-70 0 0,12 3-17 0 0,0-1-1 0 0,1 0 1 0 0,-1 1-1 0 0,0-1 0 0 0,0 0 1 0 0,0 1-1 0 0,1-1 0 0 0,-1 0 1 0 0,0 0-1 0 0,1 1 1 0 0,-1-1-1 0 0,1 0 0 0 0,-1 0 1 0 0,0-2 7 0 0,0 0 0 0 0,0 0 0 0 0,0 0 0 0 0,0 0 1 0 0,0 0-1 0 0,1 0 0 0 0,-1-3-7 0 0,0-8 52 0 0,1-1 1 0 0,2-7-53 0 0,-2 5-3 0 0,0-51 67 0 0,0 58-64 0 0,-1 6 0 0 0,1 1 0 0 0,0-1 0 0 0,0 0 0 0 0,0 1 0 0 0,1-1 0 0 0,-1 0 0 0 0,1 1 0 0 0,0-1 0 0 0,0-1 0 0 0,2-3 0 0 0,1-6 0 0 0,1 1 0 0 0,0-1 0 0 0,7-10 0 0 0,-10 20 0 0 0,1 0 0 0 0,-1 0 0 0 0,-1 0 0 0 0,1 0 0 0 0,0-1 0 0 0,0-3 0 0 0,-1 5 0 0 0,-1 1 0 0 0,1-1 0 0 0,0 0 0 0 0,0 1 0 0 0,0-1 0 0 0,1 0 0 0 0,-1 1 0 0 0,1-1 0 0 0,-1 1 0 0 0,1 0 0 0 0,0 0 0 0 0,1-1 0 0 0,4-4 0 0 0,-3 4 0 0 0,-1-1 0 0 0,0 1 0 0 0,0 0 0 0 0,0-1 0 0 0,0 0 0 0 0,-1 0 0 0 0,2-3 0 0 0,-3 5 0 0 0,0-1 0 0 0,0 0 0 0 0,1 0 0 0 0,-1 1 0 0 0,1-1 0 0 0,0 1 0 0 0,0-1 0 0 0,0 1 0 0 0,0 0 0 0 0,0-1 0 0 0,0 1 0 0 0,0 0 0 0 0,1 1 0 0 0,-1-1 0 0 0,2 0 0 0 0,9-4 0 0 0,-9 0 0 0 0,-4 5 0 0 0,1 1 0 0 0,-1-1 0 0 0,0 1 0 0 0,0 0 0 0 0,1-1 0 0 0,-1 1 0 0 0,0-1 0 0 0,1 1 0 0 0,-1 0 0 0 0,0-1 0 0 0,1 1 0 0 0,-1 0 0 0 0,1 0 0 0 0,-1-1 0 0 0,1 1 0 0 0,-1 0 0 0 0,0 0 0 0 0,1-1 0 0 0,-1 1 0 0 0,1 0 0 0 0,-1 0 0 0 0,1 0 0 0 0,-1 0 0 0 0,1 0 0 0 0,-1 0 0 0 0,1 0 0 0 0,-1 0 0 0 0,1 0 0 0 0,-1 0 0 0 0,1 0 0 0 0,-1 0 0 0 0,1 0 0 0 0,1 0 0 0 0,0 0-1 0 0,-1 0 1 0 0,1 0-1 0 0,0-1 1 0 0,-1 1-1 0 0,1-1 0 0 0,-1 1 1 0 0,1-1-1 0 0,-1 1 1 0 0,1-1-1 0 0,-1 0 0 0 0,1 0 1 0 0,-1 0-1 0 0,1 0 1 0 0,-1 0-1 0 0,0 0 0 0 0,0 0 1 0 0,1-1 0 0 0,3-1-43 0 0,9 6 22 0 0,10 10-28 0 0,-1 3 40 0 0,-20-13 10 0 0,1 1-1 0 0,-1-1 0 0 0,0 1 1 0 0,0-1-1 0 0,0 1 1 0 0,0 0-1 0 0,-1 0 0 0 0,1 0 1 0 0,-1 0-1 0 0,0 1 0 0 0,1 3 0 0 0,0 2 0 0 0,10 25 0 0 0,-9-27 0 0 0,8 18 0 0 0,-10-19 3 0 0,6 22-2 0 0,-5-2 49 0 0,-3-23-44 0 0,0 0 1 0 0,1 0-1 0 0,0 0 0 0 0,0 0 1 0 0,0 0-1 0 0,0-1 1 0 0,0 1-1 0 0,1 0 0 0 0,-1-1 1 0 0,3 4-7 0 0,-3-2 9 0 0,0 0 0 0 0,0 0 0 0 0,0 0 1 0 0,-1 0-1 0 0,0 0 0 0 0,0 0 0 0 0,0 0 0 0 0,0 0 1 0 0,-1 1-10 0 0,1 1 2 0 0,0 9 49 0 0,0-6-45 0 0,0-5 6 0 0,0-5-9 0 0,0 1 0 0 0,0-1 0 0 0,0 0 0 0 0,0 1 0 0 0,0-1 0 0 0,0 0 0 0 0,0 1-1 0 0,0-1 1 0 0,0 0 0 0 0,0 1 0 0 0,0-1 0 0 0,-1 0 0 0 0,1 1 0 0 0,0-1 0 0 0,0 0-1 0 0,0 0 1 0 0,0 1 0 0 0,0-1 0 0 0,-1 0 0 0 0,1 1 0 0 0,0-1 0 0 0,0 0-1 0 0,0 0 1 0 0,-1 0 0 0 0,1 1 0 0 0,0-1-3 0 0,-1 1 8 0 0,-1 1 0 0 0,1-1 0 0 0,0 1 0 0 0,0-1 0 0 0,0 1 0 0 0,0 0 0 0 0,0-1 0 0 0,1 1-1 0 0,-1 0 1 0 0,0 0 0 0 0,1 0 0 0 0,-1-1 0 0 0,1 1 0 0 0,0 0 0 0 0,0 1-8 0 0,-1 14 78 0 0,3-15-38 0 0,9 9-100 0 0,-8-9-41 0 0,-3-2 26 0 0,0 0-81 0 0,0 0-92 0 0,0 0 71 0 0,0 0-42 0 0,0 0-43 0 0,0 0-43 0 0,0 0-38 0 0,0 0-36 0 0,0 0-245 0 0,0 0-58 0 0,0 0-46 0 0,0 0-32 0 0,0 0-1364 0 0,0 0-1208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6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25 8928 0 0,'0'0'200'0'0,"-2"0"33"0"0,-1 1-182 0 0,2-1-19 0 0,1 0-17 0 0,-2-1 22 0 0,-3-3 46 0 0,-3 1 14 0 0,-2-3 41 0 0,-6 3-86 0 0,0 1-62 0 0,15 1 10 0 0,-7-3 30 0 0,2 3 52 0 0,0 2 54 0 0,-3 3 57 0 0,8-3-170 0 0,-1 0 45 0 0,0-1 1 0 0,0 1 0 0 0,0-1-1 0 0,1 0 1 0 0,-1 1-1 0 0,0-1 1 0 0,0 0 0 0 0,0 0-1 0 0,0 0 1 0 0,0 0-1 0 0,-1-1-68 0 0,1 1 68 0 0,0 0-1 0 0,0 0 0 0 0,0 0 1 0 0,1 0-1 0 0,-1 0 0 0 0,0 0 0 0 0,0 1 1 0 0,0-1-1 0 0,0 1 0 0 0,0-1 0 0 0,-1 1-67 0 0,-1 2 128 0 0,-1-1-35 0 0,-6 6 73 0 0,2-3-46 0 0,2 0 14 0 0,0-1 35 0 0,-2 1 71 0 0,-12 8 64 0 0,10 3-102 0 0,2-9-130 0 0,-2 4 32 0 0,2 2 22 0 0,7-9-111 0 0,0-1 1 0 0,0 0 0 0 0,-1 0 0 0 0,0 0 0 0 0,0 0-1 0 0,1 0 1 0 0,-2 0-16 0 0,-1 1 9 0 0,1 0-1 0 0,0 1 0 0 0,0-1 1 0 0,-2 4-9 0 0,-1 5 1 0 0,1 0 1 0 0,1 0 0 0 0,-3 13-2 0 0,5-17 12 0 0,-2 28 161 0 0,1-29-143 0 0,3-6-27 0 0,-1 1 0 0 0,1-1 0 0 0,0 1-1 0 0,0 0 1 0 0,0-1 0 0 0,0 1 0 0 0,1 0 0 0 0,-1 0 0 0 0,1-1 0 0 0,0 1 0 0 0,-1 0-1 0 0,1 0 1 0 0,0 0 0 0 0,1-1 0 0 0,-1 1 0 0 0,1 0 0 0 0,-1 0 0 0 0,1 0-3 0 0,-1-3 0 0 0,4 9 20 0 0,1 1 0 0 0,1-2 0 0 0,-1 1 0 0 0,1 0-20 0 0,-2-4 70 0 0,-3 2-56 0 0,0-1-2 0 0,1-3 10 0 0,1 0 0 0 0,0-1 0 0 0,0 1 0 0 0,0-1 0 0 0,0 1 0 0 0,0-1 0 0 0,1 0 0 0 0,-1 0 0 0 0,1-1 1 0 0,2 2-23 0 0,1 0 35 0 0,6 2 53 0 0,-7 6 0 0 0,23 5 88 0 0,-23-14-174 0 0,1-1 53 0 0,3-1 62 0 0,4 0 106 0 0,-4-1-43 0 0,3-1 1 0 0,-3-4-40 0 0,-2 1-68 0 0,-1 2-48 0 0,1-1-25 0 0,9-5-61 0 0,-12 7 42 0 0,-4 2 14 0 0,-1-1 1 0 0,1 1-1 0 0,0 0 1 0 0,-1 0-1 0 0,1-1 0 0 0,-1 1 1 0 0,1 0-1 0 0,-1-1 1 0 0,1 1-1 0 0,0-1 1 0 0,-1 1-1 0 0,1-1 0 0 0,-1 1 1 0 0,0-1-1 0 0,1 1 1 0 0,-1-1-1 0 0,1 0 0 0 0,-1 1 1 0 0,0-1-1 0 0,0 0 1 0 0,1 1-1 0 0,-1-1 5 0 0,2-4-12 0 0,-1 3 11 0 0,0 0 1 0 0,1 0 0 0 0,-1 1 0 0 0,0-1 0 0 0,1 0 0 0 0,-1 1 0 0 0,1-1-1 0 0,0 0 1 0 0,23-13 90 0 0,-18 12-65 0 0,5-9 2 0 0,2-14 89 0 0,-11 19-88 0 0,4-8 21 0 0,-1-4-32 0 0,-3 8-5 0 0,1-6 39 0 0,-5-3-26 0 0,0 10-14 0 0,1 8-6 0 0,1 0 0 0 0,-1 0 0 0 0,0 0 0 0 0,0 0 0 0 0,1 0 0 0 0,-1 1 0 0 0,1-1 0 0 0,-1 0 0 0 0,1 0 0 0 0,0 0 0 0 0,0 0 0 0 0,0 1 0 0 0,1-2-5 0 0,-1 1 0 0 0,0 1 0 0 0,0 0 0 0 0,-1-1 1 0 0,1 1-1 0 0,0-1 0 0 0,-1 1 0 0 0,1-1 0 0 0,-1 0 0 0 0,0 1 0 0 0,1-1 0 0 0,-1 1 0 0 0,0-1 1 0 0,0-1-1 0 0,0-2 15 0 0,0-7-51 0 0,0 7-10 0 0,0 11 22 0 0,0 118-93 0 0,0-122 117 0 0,0-1 0 0 0,0 1 0 0 0,0 0 0 0 0,1-1 0 0 0,-1 1 0 0 0,0 0 0 0 0,1-1 0 0 0,-1 1 0 0 0,1-1 0 0 0,0 1 0 0 0,-1 0 0 0 0,1-1 0 0 0,0 0 0 0 0,0 1 0 0 0,5 11 0 0 0,-5-9 0 0 0,0-1 0 0 0,-1 1 0 0 0,1 0 0 0 0,-1 0 0 0 0,0 0 0 0 0,0 0 0 0 0,-1 2 0 0 0,1-1 0 0 0,-1 0 0 0 0,1 0 0 0 0,1 1 0 0 0,-1-1 0 0 0,1 0 0 0 0,-1 0 0 0 0,3 5 0 0 0,0 0 0 0 0,9 24 10 0 0,-7-26 12 0 0,-4-6-15 0 0,0-1-1 0 0,0 0 1 0 0,0 1 0 0 0,0-1 0 0 0,-1 1 0 0 0,1-1 0 0 0,0 1-1 0 0,-1 0 1 0 0,1-1 0 0 0,-1 1 0 0 0,0 0 0 0 0,0-1 0 0 0,0 1 0 0 0,1 0-7 0 0,-2 3 18 0 0,1-3-4 0 0,14 22 18 0 0,-11-17-35 0 0,2 1 2 0 0,2-7-54 0 0,-4-1-40 0 0,-3 0-109 0 0,0 3-176 0 0,0 0 212 0 0,0 0-30 0 0,0-1-61 0 0,0-1 87 0 0,0 0-33 0 0,0 0-36 0 0,0 0-34 0 0,0-1-363 0 0,0 1 92 0 0,0-1-46 0 0,0 0-691 0 0,0 0-541 0 0,0 0-1029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01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521 207 6592 0 0,'0'0'149'0'0,"0"-3"23"0"0,0-4-47 0 0,0 3-47 0 0,0-1 55 0 0,-2-8-102 0 0,-5 4-6 0 0,3 5 64 0 0,3 2 145 0 0,0 1-39 0 0,-1-1 95 0 0,2-1-81 0 0,0 2-135 0 0,0-1-7 0 0,0-1 51 0 0,0 2-44 0 0,-1 0 33 0 0,-2-1 158 0 0,-1 0-2 0 0,1 0-8 0 0,2 0-11 0 0,0 0-33 0 0,0 0 61 0 0,1-2 74 0 0,0-1 86 0 0,0 5-405 0 0,0-1 0 0 0,0 1 0 0 0,0 0 0 0 0,0-1 0 0 0,0 1 0 0 0,0-1 0 0 0,0 1 0 0 0,0-1 0 0 0,0 1 0 0 0,0 0 0 0 0,0-1 0 0 0,-1 1 0 0 0,1-1 0 0 0,0 1 0 0 0,0 0 0 0 0,0-1 0 0 0,-1 1 0 0 0,1 0 0 0 0,0-1 0 0 0,0 1 0 0 0,-1 0 0 0 0,1-1 0 0 0,0 1 0 0 0,-1 0 0 0 0,1 0 0 0 0,0-1 0 0 0,-1 1 0 0 0,1 0 0 0 0,0 0 0 0 0,-1-1 0 0 0,1 1-27 0 0,-7-5 441 0 0,2-5 152 0 0,-1 7-364 0 0,1 1-27 0 0,0-9 158 0 0,-3 6-85 0 0,-9-4 45 0 0,13 7-217 0 0,-12 0 245 0 0,15 2-323 0 0,1 0 0 0 0,-1 0 0 0 0,0 0 1 0 0,0 0-1 0 0,0 0 0 0 0,0 0 0 0 0,0 0 0 0 0,1 0 1 0 0,-1-1-1 0 0,0 1 0 0 0,0 0 0 0 0,0-1 0 0 0,1 1 0 0 0,-1 0 1 0 0,0-1-26 0 0,-6-10 350 0 0,3 3-152 0 0,-4 1-52 0 0,2 4-60 0 0,-1 1-20 0 0,3-5-15 0 0,4 7-49 0 0,-1-1 1 0 0,1 1-1 0 0,0-1 0 0 0,0 1 1 0 0,-1-1-1 0 0,1 1 0 0 0,0 0 1 0 0,-1-1-1 0 0,1 1 1 0 0,0 0-1 0 0,-1-1 0 0 0,1 1 1 0 0,-1 0-1 0 0,1-1 0 0 0,0 1 1 0 0,-1 0-1 0 0,1 0 1 0 0,-1 0-1 0 0,1-1 0 0 0,-1 1 1 0 0,1 0-1 0 0,-1 0 0 0 0,1 0 1 0 0,-1 0-1 0 0,1 0 1 0 0,-1 0-1 0 0,1 0 0 0 0,-1 0 1 0 0,1 0-1 0 0,-1 0 0 0 0,1 0 1 0 0,-1 0-3 0 0,-16 0 39 0 0,15-1-24 0 0,0 1-1 0 0,0 0 1 0 0,0-1-1 0 0,1 1 1 0 0,-1-1-1 0 0,0 1 1 0 0,0-1-1 0 0,0 0 1 0 0,1 0-1 0 0,-1 0 1 0 0,1 0 0 0 0,-1 0-1 0 0,0 0 1 0 0,1 0-1 0 0,-1-1-14 0 0,-1 0 91 0 0,-1 1-40 0 0,-5 1-17 0 0,7 1-7 0 0,-8-1 17 0 0,-3 0-17 0 0,-12 0 46 0 0,18-1-61 0 0,5 1-12 0 0,0 0 0 0 0,0 0 1 0 0,0 0-1 0 0,0 0 0 0 0,-1 0 0 0 0,1 1 1 0 0,0-1-1 0 0,0 1 0 0 0,0-1 0 0 0,-1 1 0 0 0,-13 12 0 0 0,15-11 0 0 0,0-1 0 0 0,0 0 0 0 0,0 1 0 0 0,-1-1 0 0 0,1 0 0 0 0,0 0 0 0 0,-1 0 0 0 0,1 0 0 0 0,-1 0 0 0 0,1-1 0 0 0,-1 1 0 0 0,0 0 0 0 0,1-1 0 0 0,-1 1 0 0 0,0-1 0 0 0,1 1 0 0 0,-1-1 0 0 0,0 0 0 0 0,1 0 0 0 0,-1 0 0 0 0,1 0 0 0 0,1 0 0 0 0,-1 0 0 0 0,1 0 0 0 0,-1 0 0 0 0,1 0 0 0 0,-1 0 0 0 0,1 0 0 0 0,-1 0 0 0 0,1 0 0 0 0,-1 0 0 0 0,1 0 0 0 0,-1 0 0 0 0,1 0 0 0 0,-1 0 0 0 0,1 0 0 0 0,-1 1 0 0 0,1-1 0 0 0,-1 0 0 0 0,1 0 0 0 0,-1 1 0 0 0,1-1 0 0 0,-1 0 0 0 0,1 0 0 0 0,0 1 0 0 0,-1-1 0 0 0,1 1 0 0 0,0-1 0 0 0,-1 0 0 0 0,1 1 0 0 0,0-1 0 0 0,-1 1 0 0 0,1-1 0 0 0,0 1 0 0 0,0-1 0 0 0,0 1 0 0 0,0-1 0 0 0,-1 1 0 0 0,1-1 0 0 0,-3 7 0 0 0,-10 9 0 0 0,-11 7 30 0 0,21-20-16 0 0,1 2-4 0 0,-3 8 0 0 0,-6-7-10 0 0,6 7 0 0 0,-5 3 0 0 0,7-1 0 0 0,2-3 0 0 0,1-9 0 0 0,0 1 0 0 0,0-1 0 0 0,0 0 0 0 0,0 0 0 0 0,0 0 0 0 0,0 1 0 0 0,1-1 0 0 0,0 0 0 0 0,-1 0 0 0 0,2 1 0 0 0,2 4 0 0 0,-3-7 0 0 0,0 1 0 0 0,0-1 0 0 0,0 0 0 0 0,0 1 0 0 0,0-1 0 0 0,-1 1 0 0 0,1 0 0 0 0,-1-1 0 0 0,1 1 0 0 0,-1-1 0 0 0,0 1 0 0 0,1 0 0 0 0,-1-1 0 0 0,0 1 0 0 0,0 2 0 0 0,0-1 0 0 0,1 0 0 0 0,-1 0 0 0 0,1 1 0 0 0,0-1 0 0 0,0 0 0 0 0,0 0 0 0 0,0 0 0 0 0,1 2 0 0 0,3 6 0 0 0,11 26 0 0 0,-11-11 0 0 0,5-5 0 0 0,-4 5 18 0 0,1-10 47 0 0,1 5 52 0 0,-4-11-80 0 0,8 25 34 0 0,-7-27-47 0 0,-4-7-20 0 0,0 1-1 0 0,0-1 0 0 0,0 1 1 0 0,0-1-1 0 0,-1 1 0 0 0,1-1 1 0 0,-1 1-1 0 0,1-1 0 0 0,-1 1 1 0 0,1 0-1 0 0,-1-1 0 0 0,0 1 1 0 0,0 0-1 0 0,0-1-3 0 0,1 26 72 0 0,0-21-56 0 0,0-1 0 0 0,0 1-1 0 0,0-1 1 0 0,0 1-1 0 0,1-1 1 0 0,0 0-1 0 0,2 4-15 0 0,-2 2 64 0 0,-2-9-53 0 0,0 1-1 0 0,0-1 1 0 0,0 1-1 0 0,1-1 1 0 0,-1 1-1 0 0,1-1 1 0 0,0 2-11 0 0,9 6 112 0 0,-7-1-39 0 0,-2 25 168 0 0,-1-21-200 0 0,-1-2-40 0 0,1 1-62 0 0,0-1-82 0 0,0 4 73 0 0,-3 1 102 0 0,-2-8-25 0 0,0-3-35 0 0,2-2-145 0 0,3-3-62 0 0,0 0-12 0 0,0 0 88 0 0,0 0 21 0 0,0 0-41 0 0,0 0-146 0 0,0 0-267 0 0,0 0 452 0 0,0 0 20 0 0,0 0-11 0 0,0 0-38 0 0,0 0-8 0 0,0 0-38 0 0,0 0-43 0 0,0 0-50 0 0,0 0-53 0 0,0 0-49 0 0,0 0-44 0 0,0 0-38 0 0,0 0-142 0 0,0 0-37 0 0,0 0-1475 0 0</inkml:trace>
  <inkml:trace contextRef="#ctx0" brushRef="#br0" timeOffset="670.83">1 570 5672 0 0,'0'0'165'0'0,"0"0"-41"0"0,0 0 3 0 0,0 0 54 0 0,0 0 160 0 0,0 0 293 0 0,0 0 26 0 0,2 0-16 0 0,3 0-521 0 0,-1 0 33 0 0,5 0 240 0 0,0 0 48 0 0,17 0 935 0 0,-15 0-840 0 0,-3 0-245 0 0,-1 0-55 0 0,0 0-66 0 0,0 0-80 0 0,3-2 142 0 0,2-4 15 0 0,2 0 0 0 0,-1 4-25 0 0,-8 2-160 0 0,3 0 5 0 0,-3 0 0 0 0,2 0 60 0 0,3 0 92 0 0,-2 0-133 0 0,16 1 170 0 0,-20-1-189 0 0,0 0 0 0 0,0 0 0 0 0,0-1 1 0 0,1 0-1 0 0,2-1-70 0 0,1 0 37 0 0,-2-1-6 0 0,0 1 0 0 0,0 1 1 0 0,0-1-1 0 0,1 1 0 0 0,-1 0 0 0 0,1 0 1 0 0,4 1-32 0 0,-2 1 22 0 0,-6-1-18 0 0,0 0 0 0 0,0 1-1 0 0,0-1 1 0 0,0 0 0 0 0,0-1 0 0 0,0 1-1 0 0,0 0 1 0 0,0-1 0 0 0,-1 0 0 0 0,1 1 0 0 0,1-2-4 0 0,0 0 0 0 0,0 0 0 0 0,0 0 0 0 0,1 1 0 0 0,-1-1 0 0 0,1 1 0 0 0,-1 0 0 0 0,1 0 0 0 0,-1 0 0 0 0,1 1 0 0 0,0 0 0 0 0,-1 0 0 0 0,1 0 0 0 0,0 0 0 0 0,2 0-1 0 0,6 1-41 0 0,-1-4-46 0 0,-4-2 31 0 0,4-2-29 0 0,-1 5-58 0 0,-1 2-140 0 0,-1 0-74 0 0,19 0-886 0 0,-12 0 540 0 0</inkml:trace>
  <inkml:trace contextRef="#ctx0" brushRef="#br0" timeOffset="994.14">695 412 6448 0 0,'0'2'190'0'0,"-1"23"-71"0"0,1-14-46 0 0,4-4-47 0 0,-3-7-26 0 0,3 5 52 0 0,-4-3 92 0 0,-2 1 50 0 0,1 5 72 0 0,6 4 272 0 0,-1-3-119 0 0,-2 1 89 0 0,-1-2-136 0 0,1-3-35 0 0,2-2-39 0 0,2-3-41 0 0,-6 0-248 0 0,0 0-1 0 0,0 0 0 0 0,0 0 1 0 0,0 0-1 0 0,0 0 1 0 0,0 0-1 0 0,1 0 1 0 0,-1 0-1 0 0,0 0 1 0 0,0 0-1 0 0,0 0 1 0 0,0 0-1 0 0,0 0 1 0 0,0 0-1 0 0,0 0 1 0 0,0 0-1 0 0,0 0 1 0 0,0 0-1 0 0,1 0 1 0 0,-1 0-1 0 0,0 0 1 0 0,0 0-1 0 0,0 0 1 0 0,0 0-1 0 0,0 0 1 0 0,0 0-1 0 0,0 1 1 0 0,0-1-1 0 0,0 0 1 0 0,0 0-1 0 0,0 0 1 0 0,0 0-1 0 0,0 0 1 0 0,1 0-1 0 0,-1 0 1 0 0,0 0-1 0 0,0 0 1 0 0,0 0-1 0 0,0 0 1 0 0,0 0-1 0 0,0 0 1 0 0,0 1-1 0 0,0-1 1 0 0,0 0-1 0 0,0 0 1 0 0,0 0-1 0 0,0 0 1 0 0,0 0-1 0 0,0 0 1 0 0,0 0-1 0 0,0 0 1 0 0,0 0-1 0 0,0 1 1 0 0,0-1-1 0 0,0 0 1 0 0,0 0-1 0 0,0 0-8 0 0,0 8 279 0 0,1 0-38 0 0,0-1-35 0 0,1 1-34 0 0,2 6 83 0 0,1-4-105 0 0,-2-3 95 0 0,1-2-65 0 0,-2-2-51 0 0,1 0-39 0 0,3 8 133 0 0,-6-3-57 0 0,0 23 323 0 0,0-19-309 0 0,0-3-101 0 0,0 2-60 0 0,0-10-16 0 0,0 0 0 0 0,0-1 0 0 0,0 1 0 0 0,0 0 0 0 0,0 0 0 0 0,0-1 0 0 0,-1 1 1 0 0,1 0-1 0 0,0 0 0 0 0,0-1 0 0 0,-1 1 0 0 0,1 0 0 0 0,0-1 0 0 0,-1 1 1 0 0,0 0-4 0 0,-3 4 0 0 0,-1-1-64 0 0,2 4-99 0 0,3-5-145 0 0,0-3-32 0 0</inkml:trace>
  <inkml:trace contextRef="#ctx0" brushRef="#br0" timeOffset="995.14">663 81 8656 0 0,'-6'0'107'0'0,"6"0"-103"0"0,0 0 0 0 0,0 0 1 0 0,0 1-1 0 0,-1-1 0 0 0,1 0 0 0 0,0 0 0 0 0,0 0 1 0 0,-1 0-1 0 0,1 0 0 0 0,0 0 0 0 0,0 0 0 0 0,-1 0 0 0 0,1 0 1 0 0,0 0-1 0 0,0 0 0 0 0,0 0 0 0 0,-1 0 0 0 0,1 0 1 0 0,0-1-1 0 0,0 1 0 0 0,-1 0 0 0 0,1 0 0 0 0,0 0 1 0 0,0 0-1 0 0,0 0 0 0 0,-1 0 0 0 0,1-1 0 0 0,0 1 0 0 0,0 0 1 0 0,0 0-1 0 0,0 0 0 0 0,-1 0 0 0 0,1-1 0 0 0,0 1 1 0 0,0 0-1 0 0,0 0 0 0 0,0 0 0 0 0,0-1 0 0 0,0 1 1 0 0,0 0-5 0 0,-2-11 178 0 0,2 2-35 0 0,0-3 49 0 0,0 9-150 0 0,0 0 44 0 0,3 1 317 0 0,0 3-162 0 0,-2 1-125 0 0,1 0-65 0 0,0-1-55 0 0,0 1-73 0 0,0 1 191 0 0,1-3-21 0 0,10 3-90 0 0,3 10-83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59.5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64 7424 0 0,'0'0'166'0'0,"0"0"29"0"0,-3 0 12 0 0,2 0-196 0 0,1 0 1 0 0,-1 0-1 0 0,0 0 1 0 0,1 0 0 0 0,-1 0-1 0 0,0 0 1 0 0,1-1-1 0 0,-1 1 1 0 0,0 0-1 0 0,1 0 1 0 0,-1 0-1 0 0,0-1 1 0 0,1 1 0 0 0,-1 0-1 0 0,1-1-11 0 0,-6-9 35 0 0,0 7-15 0 0,2 3 53 0 0,2 0 79 0 0,1 0 175 0 0,1 0 294 0 0,0 0 19 0 0,0 0-24 0 0,0 0-128 0 0,-3 0-59 0 0,-7 0-11 0 0,7 0-32 0 0,3 3-123 0 0,0 0-189 0 0,1-1-44 0 0,-1 0-1 0 0,0 0 1 0 0,0-1-1 0 0,0 1 1 0 0,0 0-1 0 0,0 0 1 0 0,-1 0-1 0 0,1 0 1 0 0,-1-1-1 0 0,1 1 1 0 0,-1 1-30 0 0,-6 1 127 0 0,7-3-117 0 0,-1-1-1 0 0,1 0 1 0 0,-1 0-1 0 0,1 1 1 0 0,0-1-1 0 0,-1 0 1 0 0,1 1-1 0 0,-1-1 1 0 0,1 0 0 0 0,0 1-1 0 0,-1-1 1 0 0,1 0-1 0 0,0 1 1 0 0,0-1-1 0 0,-1 1 1 0 0,1-1 0 0 0,0 1-1 0 0,0-1 1 0 0,0 1-1 0 0,-1-1 1 0 0,1 1-1 0 0,0-1 1 0 0,0 1-1 0 0,0-1 1 0 0,0 1 0 0 0,0-1-1 0 0,0 1 1 0 0,0-1-1 0 0,0 1 1 0 0,0-1-1 0 0,0 0 1 0 0,1 1-10 0 0,-1 33 537 0 0,0-10-223 0 0,0-5-119 0 0,0-1-90 0 0,-1-14-65 0 0,1 1 0 0 0,1-1 0 0 0,-1 0 0 0 0,1 1 0 0 0,0 2-40 0 0,10 17 198 0 0,-10-13-125 0 0,0 1-1 0 0,0-1 1 0 0,-1 1 0 0 0,0 0-73 0 0,-1 2 90 0 0,1 0 0 0 0,1 0 1 0 0,1 4-91 0 0,4 6 122 0 0,-4-18-70 0 0,-1 0 1 0 0,1 0 0 0 0,-1 0-1 0 0,-1 1 1 0 0,1 4-53 0 0,-1 67 419 0 0,0 108 699 0 0,0-122-778 0 0,-3-58-263 0 0,-7 4 26 0 0,7-7-19 0 0,3-3-11 0 0,0 10-55 0 0,-2-9-59 0 0,0-1-29 0 0,0-2-47 0 0,-1-1-59 0 0,-1-1-70 0 0,-1-1-91 0 0,3 3 220 0 0,0 1 8 0 0,1-1-17 0 0,-1 1-43 0 0,1 0-12 0 0,0-1-45 0 0,0 2-49 0 0,0-1-56 0 0,1 0-61 0 0,-1 0-56 0 0,1 1-50 0 0,-1 0-43 0 0,1-1-158 0 0,0 1-43 0 0,0 0-190 0 0,0 0-512 0 0</inkml:trace>
  <inkml:trace contextRef="#ctx0" brushRef="#br0" timeOffset="313.51">0 411 5880 0 0,'0'0'168'0'0,"3"0"-3"0"0,1-1-139 0 0,-4 1-31 0 0,7 5 34 0 0,11 4 81 0 0,-10-6 244 0 0,1-2 76 0 0,3 0 156 0 0,6-2 357 0 0,-2 0-23 0 0,35 1 798 0 0,-33 0-1196 0 0,-1 0-50 0 0,-2 0-127 0 0,-1 0-54 0 0,0 0-61 0 0,-1 0-70 0 0,4-2 62 0 0,6-4 165 0 0,-12 2-210 0 0,0 2-37 0 0,6 0-41 0 0,-10 2-57 0 0,0-1 0 0 0,-1 0 1 0 0,1 0-1 0 0,0-1 0 0 0,-1 1 1 0 0,1-2-43 0 0,9-1 81 0 0,16-1 91 0 0,2-6 50 0 0,8 6 24 0 0,-5-6 2 0 0,5 6-42 0 0,-18-1-170 0 0,-18 4-51 0 0,0 1 0 0 0,0-1 0 0 0,0 1 0 0 0,1 0 1 0 0,4 1 14 0 0,4 0-41 0 0,14 0-33 0 0,-10-3-17 0 0,-3-1-51 0 0,2-1-62 0 0,8 1-159 0 0,-18 4 173 0 0,-6 0 83 0 0,0 0-38 0 0,0 0-10 0 0,-1 0-39 0 0,1 0-43 0 0,0 0-48 0 0,-1 0-53 0 0,1 0-48 0 0,-1 0-44 0 0,1 0-37 0 0,0 0-136 0 0,0 0-38 0 0,3 0-1410 0 0</inkml:trace>
  <inkml:trace contextRef="#ctx0" brushRef="#br0" timeOffset="491.88">868 332 7976 0 0,'0'0'174'0'0,"0"0"29"0"0,0 3 14 0 0,0 1-46 0 0,0 21-112 0 0,0-12-19 0 0,0 1 75 0 0,0 0 66 0 0,0 0 59 0 0,0 10 271 0 0,0 0 102 0 0,0 55 1619 0 0,0-62-1797 0 0,0 0-47 0 0,0 0-52 0 0,0 0-75 0 0,0 0-91 0 0,0 0-103 0 0,0-16-59 0 0,0 1 0 0 0,0 0 0 0 0,0-1-1 0 0,-1 1 1 0 0,1 0 0 0 0,-1-1 0 0 0,1 1 0 0 0,-1-1 0 0 0,0 1 0 0 0,1-1 0 0 0,-1 1-1 0 0,0-1 1 0 0,0 1 0 0 0,0-1-8 0 0,-4 7 25 0 0,2 8-13 0 0,3-15-165 0 0,0-1 58 0 0,0 1 51 0 0,0 0 42 0 0,0 0 88 0 0,0 1 273 0 0,0-1-296 0 0,0 0-62 0 0,0-1-39 0 0,0 1-35 0 0,0-1-39 0 0,0 1-44 0 0,0 0-65 0 0,0-1-63 0 0,0 1-68 0 0,0 0-73 0 0,0-1-80 0 0,0 1-86 0 0,0 0-91 0 0,0 0-97 0 0,0-1-981 0 0,0 0-1005 0 0</inkml:trace>
  <inkml:trace contextRef="#ctx0" brushRef="#br0" timeOffset="679.89">774 1 9416 0 0,'0'0'208'0'0,"0"0"33"0"0,0 0 16 0 0,0 0 23 0 0,2 0 48 0 0,9 0 22 0 0,-9 0-250 0 0,-2 0-110 0 0,0 0-85 0 0,0 0-108 0 0,0 0-127 0 0,0 0-112 0 0,0 0 50 0 0,0 0-43 0 0,0 0-525 0 0,0 0-422 0 0,0 0-797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0:58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66 5760 0 0,'0'0'166'0'0,"0"0"-38"0"0,0 0 0 0 0,0 0 55 0 0,0 0 161 0 0,0-3 301 0 0,0-8 25 0 0,0 9-30 0 0,0 2-135 0 0,0-3-60 0 0,0 2-348 0 0,0-3-2 0 0,0 2 10 0 0,0-1 94 0 0,0 2-47 0 0,0-1 42 0 0,-2 2 114 0 0,1 0-247 0 0,-5-1-3 0 0,3 1 6 0 0,1 1 61 0 0,0-1 91 0 0,5-8 31 0 0,-6 3-65 0 0,-11 4 97 0 0,1 0-15 0 0,6-2-4 0 0,5 1-228 0 0,1 1 1 0 0,-1-1 0 0 0,0 1 0 0 0,0 0 0 0 0,0 0-1 0 0,0 0 1 0 0,-1 0 0 0 0,0 0-33 0 0,1 0 32 0 0,0 0-1 0 0,-1 1 1 0 0,1-1-1 0 0,0 1 1 0 0,-1-1 0 0 0,1 1-1 0 0,0 0 1 0 0,-1 0-1 0 0,1 0 1 0 0,0 0 0 0 0,-1 0-1 0 0,1 1 1 0 0,0-1-1 0 0,-1 1 1 0 0,1 0 0 0 0,-2 0-32 0 0,0 1 56 0 0,-13 7 121 0 0,9-4-26 0 0,3 1-47 0 0,2-1-38 0 0,-8-3-44 0 0,7-2-22 0 0,2 0 3 0 0,0 0 0 0 0,0 0 0 0 0,0 0 0 0 0,-1 0-1 0 0,1 0 1 0 0,0 0 0 0 0,0 1 0 0 0,0-1 0 0 0,0 1 0 0 0,0-1 0 0 0,0 1 0 0 0,0 0-1 0 0,0 0 1 0 0,0 0 0 0 0,0 0 0 0 0,1 0 0 0 0,-1 0 0 0 0,0 1 0 0 0,1-1 0 0 0,-1 0-1 0 0,1 1 1 0 0,-1-1 0 0 0,1 1-3 0 0,-8 4 28 0 0,1 0-1 0 0,-1-1 0 0 0,0 0 1 0 0,-1 0-28 0 0,10-5 0 0 0,-13 5 0 0 0,12-4-1 0 0,1-1-1 0 0,0 1 1 0 0,-1-1 0 0 0,1 1 0 0 0,0 0 0 0 0,0-1 0 0 0,-1 1 0 0 0,1 0 0 0 0,0-1 0 0 0,0 1 0 0 0,0 0 0 0 0,0-1 0 0 0,0 1 0 0 0,0 0 0 0 0,0 0 1 0 0,-3 4-64 0 0,-7 8 48 0 0,10-12 16 0 0,-1-1 0 0 0,1 1 0 0 0,0 0 0 0 0,0-1 0 0 0,-1 1 0 0 0,1 0 0 0 0,0-1 0 0 0,0 1 0 0 0,0 0 0 0 0,0 0 0 0 0,0-1 0 0 0,0 1 0 0 0,0 0 0 0 0,0 0 0 0 0,0-1 0 0 0,0 1 0 0 0,1 0 0 0 0,-1-1 0 0 0,0 1 0 0 0,0 0 0 0 0,1 0 0 0 0,15 30 0 0 0,-3-15 0 0 0,-10-13-2 0 0,0-1 1 0 0,0 0 0 0 0,0 1 0 0 0,1-1 0 0 0,-1 0 0 0 0,2 0 1 0 0,-2 0-12 0 0,1-1 0 0 0,-1 1-1 0 0,0 1 1 0 0,0-1 0 0 0,0 0 0 0 0,1 2 12 0 0,8 9-35 0 0,-7-8 22 0 0,-1-1 0 0 0,1 1 0 0 0,-1-1 0 0 0,1 0 0 0 0,0 0 1 0 0,2 1 12 0 0,4 0 0 0 0,-9-4 0 0 0,0 0 0 0 0,1 0 0 0 0,-1 0 0 0 0,0 1 0 0 0,0-1 0 0 0,0 1 0 0 0,0-1 0 0 0,0 1 0 0 0,0 0 0 0 0,16 14 28 0 0,24 15 120 0 0,-38-29-133 0 0,0 1 0 0 0,0-1 0 0 0,0 0 0 0 0,1-1 0 0 0,-1 1 0 0 0,4 0-15 0 0,-5-1 6 0 0,-1-1 0 0 0,1 1 0 0 0,0 0-1 0 0,0 0 1 0 0,-1 1 0 0 0,1-1 0 0 0,-1 0 0 0 0,1 1-1 0 0,-1 0 1 0 0,0-1 0 0 0,1 1 0 0 0,-1 1-6 0 0,6 4 0 0 0,-5-3 0 0 0,0-1 0 0 0,0 0 0 0 0,0 0 0 0 0,1 0 0 0 0,0 0 0 0 0,0 0 0 0 0,27 12 0 0 0,-25-13 0 0 0,4 4 10 0 0,-5 0-26 0 0,-1 2 47 0 0,0 3 54 0 0,-1 8 107 0 0,-2-16-158 0 0,-1 0 1 0 0,0-1-1 0 0,0 1 1 0 0,-1-1-1 0 0,1 1 1 0 0,0-1-1 0 0,-1 1 1 0 0,1 0-1 0 0,-1-1 1 0 0,-1 2-35 0 0,2-3 10 0 0,-1 0-1 0 0,1 0 1 0 0,-1 0 0 0 0,0 0 0 0 0,1 0 0 0 0,-1 0-1 0 0,0 0 1 0 0,0 0 0 0 0,0-1 0 0 0,0 1-1 0 0,1 0 1 0 0,-1 0 0 0 0,0-1 0 0 0,-1 1-10 0 0,-17 9 204 0 0,7-4-80 0 0,10-6-107 0 0,1 1 0 0 0,0-1 0 0 0,-1 1 1 0 0,1-1-1 0 0,-1 0 0 0 0,1 0 0 0 0,0 1 0 0 0,-1-1 1 0 0,1 0-1 0 0,-1 0-17 0 0,-17 2 152 0 0,9 2-104 0 0,7-2-33 0 0,0-1 0 0 0,0 0-1 0 0,0 1 1 0 0,-1-2-1 0 0,1 1 1 0 0,0 0-1 0 0,0-1 1 0 0,-1 1 0 0 0,-1-1-15 0 0,-13 2 69 0 0,4 4-33 0 0,-2-1-9 0 0,5-3-17 0 0,0-1 0 0 0,0 0 0 0 0,0-1 0 0 0,-6-1-10 0 0,2 1 32 0 0,-53 0 68 0 0,63 0-87 0 0,1-1 0 0 0,-1 0 0 0 0,1 0 0 0 0,-1 0 0 0 0,-2-1-13 0 0,-23-6 18 0 0,16 6-21 0 0,12 2 3 0 0,1 0 0 0 0,-1 0 0 0 0,0 0 0 0 0,1 0 0 0 0,-1-1 0 0 0,0 1 0 0 0,1 0 0 0 0,-1-1 0 0 0,1 0 0 0 0,-1 1 0 0 0,0-1 0 0 0,1 0 0 0 0,-1 0-1 0 0,1 0 1 0 0,-1 0 1 0 0,-6-4-1 0 0,-3 0-19 0 0,4 2 10 0 0,2 0-58 0 0,0-1-57 0 0,-1-2-85 0 0,3 4 131 0 0,1 0-5 0 0,1 0-20 0 0,-1 0-42 0 0,1 1-72 0 0,-1-1-76 0 0,2 2 53 0 0,-1-1-35 0 0,0 0-369 0 0,0 1 91 0 0,1 0-49 0 0,-2 0-707 0 0,-2 0-554 0 0,-5 0-1056 0 0</inkml:trace>
  <inkml:trace contextRef="#ctx0" brushRef="#br0" timeOffset="578.79">916 144 5264 0 0,'0'0'116'0'0,"0"0"17"0"0,2 0 12 0 0,12-2-14 0 0,-6-3-102 0 0,-2 1 15 0 0,0 1 45 0 0,-2 2 8 0 0,1 1 39 0 0,-3 0 265 0 0,-2 0 14 0 0,0 0-10 0 0,3 0-45 0 0,-3 0-344 0 0,1 0 0 0 0,-1 0 0 0 0,1 0 0 0 0,-1 0 0 0 0,1 0 0 0 0,-1 0 1 0 0,1 0-1 0 0,-1 0 0 0 0,1-1 0 0 0,-1 1 0 0 0,1 0 0 0 0,-1 0 0 0 0,1 0 0 0 0,-1 0 0 0 0,0-1 0 0 0,1 1 0 0 0,-1 0 0 0 0,1 0 0 0 0,-1-1 0 0 0,0 1 0 0 0,1 0 0 0 0,-1-1 1 0 0,0 1-1 0 0,1-1 0 0 0,-1 1 0 0 0,0 0 0 0 0,1-1 0 0 0,-1 1 0 0 0,0-1 0 0 0,0 1 0 0 0,0-1 0 0 0,1 1 0 0 0,-1-1 0 0 0,0 1 0 0 0,0-1 0 0 0,0 1 0 0 0,0-1 0 0 0,0 1 1 0 0,0-1-1 0 0,0 1 0 0 0,0-1 0 0 0,0 1-16 0 0,0-3 344 0 0,0 3 32 0 0,0 0 9 0 0,0 0 6 0 0,0 0-5 0 0,0 0-22 0 0,0 0-10 0 0,0 0-2 0 0,0 0-8 0 0,0 0-35 0 0,-3-2-72 0 0,0 0-99 0 0,1-1-61 0 0,-1 0-43 0 0,2 1 3 0 0,0 1 19 0 0,-3-2 180 0 0,1 2-108 0 0,-1 1-70 0 0,-1 1-39 0 0,2-1 48 0 0,-6 1 68 0 0,-2 4 166 0 0,7-2-197 0 0,0-1-49 0 0,1 0-53 0 0,-6 3 98 0 0,-14 6 111 0 0,-8-6 67 0 0,10 8-179 0 0,-3 1-28 0 0,8-7 5 0 0,2 1-32 0 0,5-1-36 0 0,1 1 1 0 0,0-1-1 0 0,-3 5-8 0 0,-4 4 9 0 0,12-13-3 0 0,0 0 0 0 0,1 0 0 0 0,0 1-1 0 0,0-1 1 0 0,0 0 0 0 0,0 2-6 0 0,0-1 3 0 0,0-1 0 0 0,0 0 0 0 0,0 1 0 0 0,0-1 0 0 0,-1 0 1 0 0,0 1-4 0 0,1-3 0 0 0,1 0 0 0 0,0 1 0 0 0,-1 0 0 0 0,1-1 0 0 0,0 1 0 0 0,0-1 0 0 0,-1 1 0 0 0,2 0 0 0 0,-1 0 0 0 0,0 0 0 0 0,-1 1 0 0 0,2 3 0 0 0,-1 0 0 0 0,1-1 0 0 0,0 1 0 0 0,0 4 0 0 0,0 15 0 0 0,0-24 0 0 0,0 0 0 0 0,0 0 0 0 0,0 1 0 0 0,0-1 0 0 0,1 0 0 0 0,-1 1 0 0 0,0-1 0 0 0,0 0 0 0 0,1 0 0 0 0,-1 1 0 0 0,1-1 0 0 0,-1 0 0 0 0,1 0 0 0 0,0 0 0 0 0,0 0 0 0 0,-1 0 0 0 0,1 0 0 0 0,0 0 0 0 0,0 0 0 0 0,0 0 0 0 0,0 0 0 0 0,0 0 0 0 0,0 0 0 0 0,0-1 0 0 0,1 2 0 0 0,11 3 0 0 0,-8 1-3 0 0,-5-5 4 0 0,0-1-1 0 0,0 1 1 0 0,0-1-1 0 0,1 1 1 0 0,-1-1-1 0 0,0 0 1 0 0,1 1-1 0 0,-1-1 1 0 0,0 0-1 0 0,1 1 1 0 0,-1-1-1 0 0,1 0 1 0 0,-1 1-1 0 0,0-1 1 0 0,1 0-1 0 0,-1 0 0 0 0,1 1 1 0 0,-1-1-1 0 0,1 0 1 0 0,-1 0-1 0 0,1 0 1 0 0,-1 0-1 0 0,1 0 1 0 0,-1 0-1 0 0,1 0 1 0 0,-1 0-1 0 0,1 0 1 0 0,-1 0-1 0 0,1 0 1 0 0,-1 0-1 0 0,1 0 1 0 0,0 0-1 0 0,9 0 33 0 0,2 0 51 0 0,24 0 328 0 0,-22 0-282 0 0,-10 0-105 0 0,9-2 179 0 0,-2-2-60 0 0,0-2-50 0 0,-2 0-42 0 0,10-5-35 0 0,-7 7-47 0 0,-1 0 0 0 0,0-1 0 0 0,3-2 30 0 0,-12 6 2 0 0,5-4-2 0 0,-1 0 0 0 0,1 0 0 0 0,-1-1 0 0 0,0 1 0 0 0,0-1-1 0 0,2-4 2 0 0,9-9 9 0 0,-9 12 12 0 0,-5 4-17 0 0,0 0 0 0 0,1 0 1 0 0,-1-1-1 0 0,-1 1 0 0 0,1-1 1 0 0,0 0-6 0 0,18-43 64 0 0,-8 31-54 0 0,0 0 33 0 0,-10 0-32 0 0,-3 3 5 0 0,0 5 59 0 0,0 3-68 0 0,0 2 7 0 0,0 1 28 0 0,0 2-127 0 0,0 0-15 0 0,2 2 25 0 0,9 11 61 0 0,-8 3 14 0 0,-3 16-11 0 0,-1-16-33 0 0,0 9 37 0 0,1-23 13 0 0,0 1 0 0 0,0-1 1 0 0,1 0-1 0 0,-1 1 1 0 0,1-1-1 0 0,-1 0 0 0 0,1 0 1 0 0,0 2-7 0 0,10 12 11 0 0,-9-1-11 0 0,-2-13 0 0 0,1 0 0 0 0,-1 0 0 0 0,0 0 0 0 0,0-1 0 0 0,1 1 0 0 0,-1 0 0 0 0,1 0 0 0 0,0-1 0 0 0,0 1 0 0 0,-1-1 0 0 0,1 1 0 0 0,0 0 0 0 0,0-1 0 0 0,0 1 0 0 0,0-1 0 0 0,0 1 0 0 0,0-1 0 0 0,0 1 0 0 0,-1 0 0 0 0,1-1 0 0 0,0 1 0 0 0,-1 0 0 0 0,0 0 0 0 0,1-1 0 0 0,-1 1 0 0 0,0 0 0 0 0,0 0 0 0 0,3 14 0 0 0,9 11 33 0 0,-10-19-10 0 0,0-1 5 0 0,4-2 15 0 0,-2-2-18 0 0,1 10 39 0 0,6 0-40 0 0,-9-10-137 0 0,0-1 37 0 0,-2 1 22 0 0,0 1 16 0 0,1 2-44 0 0,3 0-33 0 0,-1-3-53 0 0,-1 0-74 0 0,-1-2 75 0 0,0-1-34 0 0,-1 1-39 0 0,1 0-37 0 0,0-1-371 0 0,-1 1 90 0 0,0-1-49 0 0,0 0-714 0 0,0 0-561 0 0,0 0-1065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25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0 286 8176 0 0,'0'0'182'0'0,"3"0"29"0"0,-2 0-190 0 0,1 0 0 0 0,-1 0 1 0 0,0 0-1 0 0,1-1 0 0 0,-1 1 0 0 0,1-1 0 0 0,-1 1 1 0 0,0-1-1 0 0,1 1 0 0 0,-1-1 0 0 0,0 0 0 0 0,1 0-21 0 0,13-7 161 0 0,-1 6-121 0 0,-2 3-50 0 0,17 0 11 0 0,-7-5 90 0 0,-14 1-28 0 0,3 0 128 0 0,1-1 116 0 0,3 2 115 0 0,2 1 113 0 0,-7 1-321 0 0,10 1 181 0 0,-11-2-221 0 0,0-2 39 0 0,1 0-45 0 0,1 0-14 0 0,-3 0-16 0 0,0 0 19 0 0,-1-1 54 0 0,10-3 115 0 0,1 1-60 0 0,4-1-2 0 0,13-1 76 0 0,6-3 73 0 0,-13 3-56 0 0,-18 5-254 0 0,9-3 76 0 0,-4-1 45 0 0,-3 1-60 0 0,0-1-59 0 0,0 0-52 0 0,0 1-45 0 0,-6 3 11 0 0,-5 3-17 0 0,-1 0-1 0 0,1 0 0 0 0,-1-1 0 0 0,1 1 1 0 0,-1 0-1 0 0,0 0 0 0 0,1 0 0 0 0,-1-1 1 0 0,1 1-1 0 0,-1 0 0 0 0,0 0 0 0 0,1-1 1 0 0,-1 1-1 0 0,1 0 0 0 0,-1-1 0 0 0,0 1 1 0 0,0 0-1 0 0,1-1 0 0 0,-1 1 0 0 0,0 0 1 0 0,0-1-1 0 0,1 1 0 0 0,-1-1 0 0 0,0 1 1 0 0,0-1-1 0 0,0 1 0 0 0,0-1 0 0 0,1 1 1 0 0,-1 0-1 0 0,0-1 0 0 0,0 1 0 0 0,0-1 0 0 0,0 1 1 0 0,0-1-1 0 0,0 1 0 0 0,-1-1-1 0 0,1 1 1 0 0,0 0 0 0 0,0 0 0 0 0,0 0 0 0 0,0 0 0 0 0,0 0 0 0 0,0 0 0 0 0,0 0 0 0 0,0-1 0 0 0,0 1 0 0 0,0 0-1 0 0,0 0 1 0 0,0 0 0 0 0,0 0 0 0 0,0 0 0 0 0,0 0 0 0 0,0 0 0 0 0,0 0 0 0 0,0 0 0 0 0,0 0 0 0 0,0-1 0 0 0,0 1 0 0 0,0 0 0 0 0,1 0 0 0 0,-1 0 0 0 0,0 0 0 0 0,0 0-1 0 0,0 0 1 0 0,0 0 0 0 0,0 0 0 0 0,0 0 0 0 0,0 0 0 0 0,0 0 0 0 0,0 0 0 0 0,0 0 0 0 0,0 0 0 0 0,0-1 0 0 0,0 1 0 0 0,0 0 0 0 0,1 0 0 0 0,-1 0 0 0 0,0 0-1 0 0,0 0 1 0 0,0 0 0 0 0,0 0 0 0 0,0 0 0 0 0,0 0 0 0 0,0 0 0 0 0,0 0 0 0 0,0 0 0 0 0,0 0 0 0 0,1 0 0 0 0,-1 0 0 0 0,0 0 0 0 0,0 0 0 0 0,0 0 0 0 0,0 0 0 0 0,0 1-1 0 0,1-1 1 0 0,-1 0 1 0 0,1 0 0 0 0,-1 0 0 0 0,0 0 0 0 0,1 0 0 0 0,-1 0 0 0 0,1 0 0 0 0,-1-1 0 0 0,1 1 0 0 0,-1 0-1 0 0,1 0 1 0 0,-1 0 0 0 0,0 0 0 0 0,1 0 0 0 0,-1-1 0 0 0,1 1 0 0 0,-1 0 0 0 0,0 0 0 0 0,1-1 0 0 0,-1 1-1 0 0,0 0 1 0 0,1-1 0 0 0,-1 1 0 0 0,0 0 0 0 0,1-1 0 0 0,-1 1 0 0 0,0-1 0 0 0,0 1 0 0 0,1 0 0 0 0,-1-1-2 0 0,1-9 27 0 0,-1 0 29 0 0,0 2 9 0 0,0 8-63 0 0,0-1-1 0 0,0 1 1 0 0,0-1 0 0 0,0 0-1 0 0,0 1 1 0 0,0-1 0 0 0,0 1-1 0 0,0-1 1 0 0,0 1 0 0 0,-1-1-1 0 0,1 0 1 0 0,0 1 0 0 0,0-1 0 0 0,-1 1-1 0 0,1-1 1 0 0,0 1 0 0 0,-1-1-2 0 0,1 1 4 0 0,-1 0 0 0 0,1-1 0 0 0,-1 1 1 0 0,1 0-1 0 0,-1-1 0 0 0,1 1 1 0 0,-1 0-1 0 0,0 0 0 0 0,1 0 0 0 0,-1-1 1 0 0,1 1-1 0 0,-1 0 0 0 0,1 0 0 0 0,-1 0 1 0 0,0 0-1 0 0,1 0 0 0 0,-1 0-4 0 0,1 0 1 0 0,0 0 1 0 0,0 0-1 0 0,0 0 0 0 0,0 0 0 0 0,0 0 0 0 0,0 0 1 0 0,-1 0-1 0 0,1 0 0 0 0,0 0 0 0 0,0 0 1 0 0,0 0-1 0 0,0 0 0 0 0,0 0 0 0 0,0 0 0 0 0,0 0 1 0 0,0 0-1 0 0,0 0 0 0 0,0 0 0 0 0,-1 0 1 0 0,1 0-1 0 0,0 0 0 0 0,0 0 0 0 0,0 0 0 0 0,0 0 1 0 0,0 0-1 0 0,0 0 0 0 0,0 0 0 0 0,0 0 0 0 0,0 0 1 0 0,0 0-1 0 0,0 0 0 0 0,0 0 0 0 0,0 0 1 0 0,0-1-1 0 0,-1 1 0 0 0,1 0 0 0 0,0 0 0 0 0,0 0 1 0 0,0 0-1 0 0,0 0 0 0 0,0 0 0 0 0,0 0 1 0 0,0 0-1 0 0,0 0 0 0 0,0 0 0 0 0,0 0 0 0 0,0-1 1 0 0,0 1-1 0 0,0 0 0 0 0,0 0 0 0 0,0 0 0 0 0,0 0 1 0 0,0 0-1 0 0,0 0 0 0 0,0 0 0 0 0,0 0 1 0 0,0 0-2 0 0,0-1 3 0 0,0 0 0 0 0,0 0 1 0 0,0 1-1 0 0,0-1 0 0 0,0 0 1 0 0,-1 0-1 0 0,1 1 0 0 0,0-1 1 0 0,-1 0-1 0 0,1 1 0 0 0,0-1 1 0 0,-1 0-1 0 0,1 1 0 0 0,-1-1 1 0 0,1 1-1 0 0,-1-1 0 0 0,0 0 1 0 0,1 1-1 0 0,-1-1 0 0 0,1 1 1 0 0,-1 0-1 0 0,0-1-3 0 0,-21-9 60 0 0,6 3-23 0 0,-7-6 11 0 0,-1 0-30 0 0,-8 7 52 0 0,24 2-49 0 0,7 3-18 0 0,0 0 1 0 0,-1 0-1 0 0,1 0 0 0 0,-1 0 1 0 0,1 0-1 0 0,-1 1 0 0 0,1-1 1 0 0,-1 1-1 0 0,0-1 0 0 0,1 1 1 0 0,-1 0-1 0 0,0-1 0 0 0,1 1 1 0 0,-1 0-1 0 0,-1 0-3 0 0,-7 0 28 0 0,-10-2 46 0 0,17 2-57 0 0,0 0 0 0 0,0 0 0 0 0,0 1 0 0 0,0-1 0 0 0,0 0 0 0 0,0 1 0 0 0,0 0 0 0 0,0 0-1 0 0,0 0-15 0 0,-75 40 378 0 0,48-22-279 0 0,27-16-87 0 0,0-1-1 0 0,0 0 0 0 0,0 1 0 0 0,0 0 0 0 0,1 0 0 0 0,-1 0 1 0 0,1 0-1 0 0,0 0 0 0 0,0 0 0 0 0,0 0 0 0 0,0 2-12 0 0,-1-1 21 0 0,1 0 0 0 0,-1 1-1 0 0,0-1 1 0 0,0 0 0 0 0,-3 3-21 0 0,-6 6 46 0 0,-1 7-23 0 0,6-9-10 0 0,3-4 11 0 0,1-1 0 0 0,0 1 0 0 0,0 0 0 0 0,0 0-1 0 0,1 0 1 0 0,-1 1 0 0 0,1 1-24 0 0,-4 12 57 0 0,3-4 11 0 0,3 4-9 0 0,1-9-26 0 0,-1-8-16 0 0,0 1 0 0 0,1-1-1 0 0,-1 0 1 0 0,1 0 0 0 0,0 0-1 0 0,0 0 1 0 0,1 0-1 0 0,-1 0 1 0 0,1 2-17 0 0,7 17 130 0 0,-8-20-119 0 0,0-1 0 0 0,1 1 0 0 0,-1 0-1 0 0,1-1 1 0 0,-1 1 0 0 0,1-1 0 0 0,1 2-11 0 0,17 15 115 0 0,-5-10 34 0 0,-1 0 0 0 0,8 3-149 0 0,15 9 231 0 0,-8-6 14 0 0,-21-12-176 0 0,0 0-1 0 0,1-1 1 0 0,-1 0 0 0 0,5 0-69 0 0,12 1 206 0 0,0-2 0 0 0,9-1-206 0 0,-30 0 23 0 0,98 0 265 0 0,-67 0-234 0 0,-4 0-61 0 0,-15 0-107 0 0,-3-2-45 0 0,25-11-423 0 0,-36 13 561 0 0,42-16-529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24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 5672 0 0,'0'0'165'0'0,"0"0"-41"0"0,0 2 4 0 0,0-1-46 0 0,0 0-37 0 0,0 2-7 0 0,0-2 3 0 0,0 1 92 0 0,0-1-6 0 0,0 0 50 0 0,0 1 60 0 0,0 0 67 0 0,3-2 368 0 0,-3 0-633 0 0,1-1 0 0 0,0 2 0 0 0,-1-1-1 0 0,1 0 1 0 0,-1 0 0 0 0,1 0 0 0 0,-1 0 0 0 0,1 0-1 0 0,0 0 1 0 0,-1 1 0 0 0,1-1 0 0 0,-1 0 0 0 0,1 0 0 0 0,-1 1-1 0 0,1-1 1 0 0,-1 0 0 0 0,1 1-39 0 0,-1-1 35 0 0,0 1-1 0 0,1-1 1 0 0,-1 1 0 0 0,0-1-1 0 0,1 1 1 0 0,-1-1 0 0 0,0 1-1 0 0,0-1 1 0 0,0 1 0 0 0,1-1-1 0 0,-1 1 1 0 0,0 0 0 0 0,0-1-1 0 0,0 1 1 0 0,0-1 0 0 0,0 1-1 0 0,0 0-34 0 0,0 1 550 0 0,3 1-6 0 0,2 2-291 0 0,-2-2-116 0 0,0 0 0 0 0,0-1-1 0 0,-1 1 1 0 0,1 0 0 0 0,1 4-137 0 0,0 2 265 0 0,-3 1 53 0 0,1 10 237 0 0,1-2-114 0 0,3-1-90 0 0,-1 0-66 0 0,-1-7-73 0 0,0 1 0 0 0,-1 1 0 0 0,0 2-212 0 0,-1 9 297 0 0,-2 74 574 0 0,0-6-110 0 0,0 21 55 0 0,0 90 330 0 0,0-200-1222 0 0,-3 1 0 0 0,-7 8-2 0 0,7-9-29 0 0,3 1 8 0 0,0 0 41 0 0,0 4-24 0 0,0-4-64 0 0,0-3-113 0 0,0 0-49 0 0,0 0 162 0 0,0 0-46 0 0,0 0-73 0 0,0 0 85 0 0,0 0-37 0 0,0 0-39 0 0,0 0-38 0 0,0 0-394 0 0,0 0 98 0 0,0 0-51 0 0,0 0-752 0 0,0 0-590 0 0,0 0-1122 0 0</inkml:trace>
  <inkml:trace contextRef="#ctx0" brushRef="#br0" timeOffset="331.37">1 443 8696 0 0,'0'0'197'0'0,"0"0"24"0"0,0 0 18 0 0,3 0 45 0 0,10 0 160 0 0,3 0 89 0 0,20 1 641 0 0,-24-1-806 0 0,0 0-35 0 0,-3 0-91 0 0,0-1-42 0 0,-1-1-49 0 0,0 1-57 0 0,9-4 160 0 0,5-1 40 0 0,2 4-85 0 0,5 2-22 0 0,13 0 39 0 0,-2-3-63 0 0,-16-1-75 0 0,-8 0-5 0 0,0 2 1 0 0,0 0 0 0 0,4 1-84 0 0,14-2 153 0 0,-8-2-46 0 0,-2-1-53 0 0,7 4-48 0 0,-22 2-26 0 0,-1 0 0 0 0,0-1 0 0 0,1 0 0 0 0,-1-1 0 0 0,0 0 0 0 0,0 0 0 0 0,0 0 0 0 0,5-4 20 0 0,-1 2 26 0 0,0 1-76 0 0,0 0-71 0 0,1 0-64 0 0,2-1-87 0 0,1 0-61 0 0,-1-1-50 0 0,1 0-39 0 0,28-11-494 0 0</inkml:trace>
  <inkml:trace contextRef="#ctx0" brushRef="#br0" timeOffset="781.2">758 32 7920 0 0,'0'0'174'0'0,"0"0"29"0"0,0 0 13 0 0,0 3-31 0 0,-2 22-118 0 0,-3-15 52 0 0,5-10-107 0 0,-1 1 1 0 0,1-1 0 0 0,0 1-1 0 0,-1-1 1 0 0,1 1 0 0 0,0-1 0 0 0,0 1-1 0 0,-1-1 1 0 0,1 1 0 0 0,0 0-1 0 0,0-1 1 0 0,0 1 0 0 0,0-1 0 0 0,0 1-1 0 0,0-1 1 0 0,0 1 0 0 0,0 0-13 0 0,4 11 285 0 0,0-4-65 0 0,-2 3 47 0 0,-2 2 122 0 0,-1 0-57 0 0,1 2-37 0 0,-1-1-36 0 0,1-9-143 0 0,1 1-1 0 0,-1-1 1 0 0,1 0-1 0 0,-1 1 0 0 0,1-1 1 0 0,1 0-116 0 0,8 16 524 0 0,-4 11-51 0 0,-2-14-277 0 0,3 15 172 0 0,-5-8-33 0 0,-2-20-249 0 0,0-1 0 0 0,1 1 0 0 0,-1-1 1 0 0,1 1-1 0 0,2 4-86 0 0,7 18 357 0 0,4 9 47 0 0,-9-7-44 0 0,5-8-6 0 0,-4 5-22 0 0,-1-10-107 0 0,-3-13-173 0 0,-1 0 0 0 0,0 0 0 0 0,0 1 0 0 0,0-1 0 0 0,0 0 0 0 0,-1 1 0 0 0,1-1 1 0 0,-1 2-53 0 0,3 9 244 0 0,3-3-79 0 0,0 4 27 0 0,-8-5-27 0 0,-3-3-74 0 0,5-6-80 0 0,-1-1 1 0 0,0 1 0 0 0,1 0-1 0 0,-1 0 1 0 0,1-1-1 0 0,-1 1 1 0 0,1 0 0 0 0,-1 0-1 0 0,1 0 1 0 0,-1 0-1 0 0,1 0 1 0 0,0 0 0 0 0,0-1-1 0 0,-1 1 1 0 0,1 0-1 0 0,0 0 1 0 0,0 0 0 0 0,0 0-1 0 0,0 0 1 0 0,0 0-1 0 0,0 0 1 0 0,0 0 0 0 0,0 0-1 0 0,1 0 1 0 0,-1 0 0 0 0,0 0-1 0 0,0 0-11 0 0,11 12 137 0 0,-11-13-135 0 0,0 0 0 0 0,0 0 0 0 0,0 0 0 0 0,1 0 0 0 0,-1 0 0 0 0,0 0 0 0 0,0 0 0 0 0,0 0 0 0 0,0 1-1 0 0,0-1 1 0 0,0 0 0 0 0,0 0 0 0 0,0 0 0 0 0,0 0 0 0 0,0 0 0 0 0,1 0 0 0 0,-1 0 0 0 0,0 0-1 0 0,0 0 1 0 0,0 1 0 0 0,0-1 0 0 0,0 0 0 0 0,0 0 0 0 0,0 0 0 0 0,0 0 0 0 0,0 0 0 0 0,0 0 0 0 0,0 1-1 0 0,0-1 1 0 0,0 0 0 0 0,0 0 0 0 0,0 0 0 0 0,0 0 0 0 0,0 0 0 0 0,0 0 0 0 0,0 0 0 0 0,0 1-1 0 0,0-1 1 0 0,0 0 0 0 0,0 0 0 0 0,0 0 0 0 0,-1 0 0 0 0,1 0 0 0 0,0 0 0 0 0,0 0 0 0 0,0 0-1 0 0,0 1 1 0 0,0-1 0 0 0,0 0 0 0 0,0 0 0 0 0,0 0 0 0 0,0 0 0 0 0,0 0 0 0 0,-1 0 0 0 0,1 0 0 0 0,0 0-1 0 0,0 0-1 0 0,-11 11 104 0 0,9-9-6 0 0,2-2-28 0 0,0 0 0 0 0,0 0 22 0 0,0-2 10 0 0,0 1-95 0 0,0 1-1 0 0,0-1 0 0 0,0 0 0 0 0,0 1 0 0 0,0-1 0 0 0,-1 1 0 0 0,1-1 1 0 0,0 1-1 0 0,0-1 0 0 0,0 1 0 0 0,-1-1 0 0 0,1 0 0 0 0,0 1 0 0 0,-1-1 0 0 0,1 1 1 0 0,0 0-1 0 0,-1-1 0 0 0,1 1 0 0 0,-1-1 0 0 0,1 1 0 0 0,0 0 0 0 0,-1-1 1 0 0,1 1-1 0 0,-1-1-6 0 0,0 1 6 0 0,0 0 0 0 0,1-1 1 0 0,-1 1-1 0 0,1-1 1 0 0,-1 1-1 0 0,1-1 0 0 0,-1 1 1 0 0,1-1-1 0 0,-1 0 0 0 0,1 1 1 0 0,-1-1-1 0 0,1 0 1 0 0,0 1-1 0 0,-1-1 0 0 0,1 0 1 0 0,0 1-1 0 0,0-1 0 0 0,-1 0 1 0 0,1 0-1 0 0,0 1 1 0 0,0-1-1 0 0,0 0 0 0 0,0 1 1 0 0,0-1-1 0 0,0 0-6 0 0,-1-16 83 0 0,1 11-61 0 0,-1 1 0 0 0,1 0 0 0 0,0 0 0 0 0,1-1 0 0 0,-1 1 0 0 0,1 0 0 0 0,0 0 0 0 0,1-2-22 0 0,9-24-1 0 0,1 1 0 0 0,2 0 0 0 0,1 1 1 0 0,2 1-1 0 0,6-8 1 0 0,-21 33-7 0 0,0 0 0 0 0,1 1 0 0 0,-1-1 0 0 0,1 0 0 0 0,0 1 1 0 0,0 0-1 0 0,0 0 0 0 0,0 0 0 0 0,0 0 0 0 0,0 0 0 0 0,0 0 7 0 0,8-4-8 0 0,-7 4 1 0 0,-1-1 0 0 0,1 1 0 0 0,0 1 0 0 0,0-1 1 0 0,0 1-1 0 0,-1-1 0 0 0,1 1 0 0 0,1 0 7 0 0,8-3-9 0 0,-1-2-18 0 0,-10 5 25 0 0,-1 0 0 0 0,1 1 0 0 0,-1-1 0 0 0,1 0 0 0 0,-1 1 0 0 0,1-1 1 0 0,0 1-1 0 0,-1-1 0 0 0,1 1 0 0 0,0 0 0 0 0,-1-1 0 0 0,1 1 0 0 0,0 0 0 0 0,0 0 2 0 0,6 0 0 0 0,14-1-17 0 0,-8 5-26 0 0,-5 1 20 0 0,0 0-1 0 0,0 0 0 0 0,0 1 0 0 0,-1 0 1 0 0,0 1-1 0 0,3 4 24 0 0,-4-4-7 0 0,-1-2 5 0 0,0 1 0 0 0,-1 0 0 0 0,1 1 1 0 0,-1 0 1 0 0,-3-4 0 0 0,0 0 0 0 0,-1 0 0 0 0,1 0 0 0 0,-1 0 0 0 0,0 0 0 0 0,0 1 0 0 0,0-1 0 0 0,-1 0 0 0 0,1 0 0 0 0,-1 1 0 0 0,1-1 0 0 0,-1 2 0 0 0,0 1 0 0 0,2 1 0 0 0,-1-1 0 0 0,0 0 0 0 0,1 0 0 0 0,0 0 0 0 0,1 0 0 0 0,0 0 0 0 0,-1-1 0 0 0,4 4 0 0 0,1 4 0 0 0,-6-10 0 0 0,-1 0 0 0 0,1 0 0 0 0,0 0 0 0 0,-1 0 0 0 0,1 0 0 0 0,-1 0 0 0 0,0 0 0 0 0,0 0 0 0 0,0 0 0 0 0,-1 0 0 0 0,1 0 0 0 0,-1 6 0 0 0,1 25 0 0 0,0-28-18 0 0,0 3 57 0 0,0-2-56 0 0,0 4-54 0 0,0 6-76 0 0,0-10 67 0 0,0-3-63 0 0,0-2-119 0 0,0-2 3 0 0,0 0-33 0 0,0 0-776 0 0,0 0-55 0 0,0 0-11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42.7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16 7632 0 0,'0'0'166'0'0,"0"0"29"0"0,0 0 14 0 0,-3 0-25 0 0,3 0-181 0 0,-1 0-1 0 0,0 0 1 0 0,1 0-1 0 0,-1 0 1 0 0,0 0-1 0 0,1 0 1 0 0,-1 0-1 0 0,0 0 1 0 0,1-1-1 0 0,-1 1 1 0 0,0 0-1 0 0,1 0 1 0 0,-1-1-1 0 0,0 1 1 0 0,1 0-3 0 0,-3-7 15 0 0,3 3 40 0 0,0 4-55 0 0,0-2 115 0 0,-2 1 132 0 0,-7 1 40 0 0,1 0 47 0 0,-23 0 894 0 0,16 0-728 0 0,-1 0-66 0 0,8 0-260 0 0,0 0-35 0 0,-3 3 66 0 0,1 3-41 0 0,2-1-48 0 0,-3 0 28 0 0,-3 2 7 0 0,7-4-83 0 0,-6 5 77 0 0,3 3-37 0 0,-1-1-24 0 0,-2-2 17 0 0,-6 3-7 0 0,16-8-79 0 0,-1-1 1 0 0,1 1-1 0 0,0 0 0 0 0,-1 0 0 0 0,1 0 1 0 0,0 1-16 0 0,-5 15 69 0 0,6-15-46 0 0,1 1 0 0 0,-1-1 0 0 0,0 0 0 0 0,0 0 0 0 0,-2 3-23 0 0,-43 67 282 0 0,42-66-235 0 0,0 0 1 0 0,1 1-1 0 0,-3 6-47 0 0,-1 8 56 0 0,7-22-54 0 0,1 0 1 0 0,0 0-1 0 0,-1 0 1 0 0,1 0 0 0 0,0 0-1 0 0,0 0 1 0 0,0 0-1 0 0,0 0 1 0 0,0 0 0 0 0,0 0-1 0 0,0 0 1 0 0,0 0-1 0 0,0 0 1 0 0,1 0 0 0 0,-1 0-1 0 0,0 0 1 0 0,1 0-1 0 0,-1 0 1 0 0,1 0 0 0 0,-1 0-1 0 0,1 0 1 0 0,-1 0-1 0 0,1 0 1 0 0,0 0-3 0 0,5 11 2 0 0,-5 4-5 0 0,-1-13-4 0 0,0-1 1 0 0,0 0-1 0 0,0 1 1 0 0,0-1 0 0 0,1 1-1 0 0,-1-1 1 0 0,1 0 0 0 0,-1 1-1 0 0,1-1 1 0 0,0 2 6 0 0,3 4-10 0 0,-2-4 10 0 0,-1-1-1 0 0,1 1 1 0 0,0-1 0 0 0,0 1-1 0 0,0-1 1 0 0,0 0 0 0 0,1 0-1 0 0,-1 0 1 0 0,1 0 0 0 0,0 0 0 0 0,1 1 0 0 0,37 19-1 0 0,-21-12 26 0 0,-13-7 29 0 0,-4-3-39 0 0,-1 1 1 0 0,1-1 0 0 0,-1 0-1 0 0,1 0 1 0 0,0 0-1 0 0,0 0 1 0 0,0 0 0 0 0,-1-1-1 0 0,1 1 1 0 0,0-1-1 0 0,0 0 1 0 0,0 1-16 0 0,19-6 141 0 0,1-3 38 0 0,1 0 389 0 0,16-10-568 0 0,-22 8 129 0 0,3-4 102 0 0,-1-1 0 0 0,0-1-1 0 0,-2-1 1 0 0,1 0-231 0 0,12-19 266 0 0,-18 11-151 0 0,-4 4 8 0 0,2-9 42 0 0,-10 28-157 0 0,-1 0-1 0 0,0 0 0 0 0,0 0 0 0 0,0 0 0 0 0,0 0 1 0 0,0 0-1 0 0,0 0 0 0 0,0 0 0 0 0,-1 0 1 0 0,1 1-1 0 0,-1-1 0 0 0,0 0 0 0 0,1 0 0 0 0,-2-1-7 0 0,-3-5 31 0 0,4 6-26 0 0,0 1-1 0 0,0 0 0 0 0,1-1 1 0 0,-1 1-1 0 0,0-1 0 0 0,1 1 1 0 0,-1-1-1 0 0,0 0 0 0 0,1 1 1 0 0,0-1-1 0 0,-1 0 0 0 0,1 1 1 0 0,0-1-1 0 0,0 0 0 0 0,0 0-4 0 0,0-3 8 0 0,0 4-6 0 0,0 0 0 0 0,1 0 0 0 0,-1 0 1 0 0,0 0-1 0 0,0 0 0 0 0,0 0 0 0 0,0 0 0 0 0,-1 0 1 0 0,1 0-1 0 0,0 0 0 0 0,0 0 0 0 0,-1 0 0 0 0,1 0 1 0 0,0 0-1 0 0,-1 1 0 0 0,1-1 0 0 0,-1 0 0 0 0,1 0 1 0 0,-1 0-1 0 0,0 0 0 0 0,1 1 0 0 0,-1-1 0 0 0,0 0 1 0 0,1 1-1 0 0,-1-1 0 0 0,0 0 0 0 0,0 1 0 0 0,0-1 1 0 0,1 1-1 0 0,-1-1 0 0 0,0 1 0 0 0,0-1 1 0 0,-1 1-4 0 0,1-1 1 0 0,-1-1 0 0 0,0 1-1 0 0,1 0 1 0 0,-1-1-1 0 0,1 1 1 0 0,0-1-1 0 0,-1 0 1 0 0,1 1-1 0 0,0-1 1 0 0,0 0-1 0 0,0 0 1 0 0,0 0 0 0 0,0 0 0 0 0,-5-10-37 0 0,-1 2-49 0 0,-1 3-44 0 0,0 1-37 0 0,3 4 35 0 0,-1-2-41 0 0,4 3 68 0 0,1-2-96 0 0,0 2 53 0 0,0-1-40 0 0,0-1-25 0 0,0 1-43 0 0,0 0 1 0 0,0 1-36 0 0,-2-2-387 0 0,1 0 97 0 0,0 2-49 0 0,-3-2-737 0 0,-1 0-578 0 0,-3 3-1098 0 0</inkml:trace>
  <inkml:trace contextRef="#ctx0" brushRef="#br0" timeOffset="865.15">678 127 6288 0 0,'0'2'289'0'0,"1"4"-27"0"0,8 16 711 0 0,-4-12-627 0 0,-1-3-184 0 0,1 1 86 0 0,0 2 121 0 0,-2 3 103 0 0,-3-5-213 0 0,0-6-174 0 0,-1 0 0 0 0,1 0 0 0 0,0 0 0 0 0,1 0 0 0 0,-1 1-1 0 0,0-1 1 0 0,0 0 0 0 0,1 0 0 0 0,0 0 0 0 0,0 1-85 0 0,4 5 219 0 0,1 4 111 0 0,-4 0-70 0 0,-1-1 2 0 0,6 1 30 0 0,-1 1 18 0 0,-4-2-18 0 0,-2-3-83 0 0,0-1-53 0 0,0 3 24 0 0,0 4 32 0 0,0-8-98 0 0,0 2 48 0 0,0 2 68 0 0,0-4-109 0 0,1-1-34 0 0,5 7 62 0 0,-2-5-49 0 0,-1-1 11 0 0,-2 0 27 0 0,-1 2 53 0 0,0 18 343 0 0,0-23-254 0 0,0-3-6 0 0,0 3-22 0 0,0 7-10 0 0,0-7-2 0 0,0-3-3 0 0,0 0-12 0 0,0 0-8 0 0,0 0-1 0 0,0 0-20 0 0,0 0-85 0 0,0 0-42 0 0,0 0-5 0 0,0-3 3 0 0,0-2-27 0 0,0-11 119 0 0,0 11-121 0 0,-2-1 29 0 0,0 5-64 0 0,1-1-1 0 0,0 1 1 0 0,0-1-1 0 0,0 0 1 0 0,0 1-1 0 0,0-1 1 0 0,0 0-1 0 0,0 0 1 0 0,1 0-1 0 0,-1 0 1 0 0,1 0-1 0 0,-1 0 1 0 0,1-2-3 0 0,-2-33 59 0 0,3 23-54 0 0,-1 10 1 0 0,0 0 0 0 0,1 0 0 0 0,-1 0 0 0 0,1 0 0 0 0,0 0 0 0 0,1 0 0 0 0,-1 0 0 0 0,1 1 0 0 0,-1-1 0 0 0,3-2-6 0 0,1-26 0 0 0,-3 29 0 0 0,0-1 0 0 0,0 1 0 0 0,-1-1 0 0 0,0 0 0 0 0,1 0 0 0 0,-1 1 0 0 0,-1-1 0 0 0,1 0 0 0 0,0 0 0 0 0,-1-3 0 0 0,0 5 0 0 0,0 0 0 0 0,0 0 0 0 0,1 0 0 0 0,-1 1 0 0 0,0-1 0 0 0,1 0 0 0 0,-1 0 0 0 0,1 1 0 0 0,0-1 0 0 0,-1 0 0 0 0,1 1 0 0 0,0-1 0 0 0,0 0 0 0 0,0 1 0 0 0,0 0 0 0 0,0-1 0 0 0,1 1 0 0 0,-1-1 0 0 0,0 1 0 0 0,1-1 0 0 0,11-13 0 0 0,-8 2 0 0 0,6 7 0 0 0,-6-7 0 0 0,-4 11 0 0 0,1-1 1 0 0,-1 1-1 0 0,1 0 0 0 0,0 0 0 0 0,0 0 0 0 0,0-1 0 0 0,0 2 0 0 0,0-1 0 0 0,0 0 0 0 0,0 0 0 0 0,2 0 0 0 0,28-14-40 0 0,-12 7-3 0 0,-12 4 22 0 0,-6 4 19 0 0,-1 0-1 0 0,1 0 1 0 0,-1 1 0 0 0,1-1-1 0 0,-1 0 1 0 0,1 1 0 0 0,-1-1-1 0 0,1 0 1 0 0,-1 1 0 0 0,1 0-1 0 0,0-1 1 0 0,-1 1 0 0 0,1 0-1 0 0,0 0 3 0 0,25 0-4 0 0,34 0 67 0 0,-39 0-72 0 0,-20 0 4 0 0,0 0-1 0 0,-1 0 1 0 0,1 1 0 0 0,0-1 0 0 0,-1 0 0 0 0,1 1-1 0 0,-1-1 1 0 0,1 1 0 0 0,0 0 0 0 0,-1 0 0 0 0,0-1-1 0 0,1 1 1 0 0,-1 0 0 0 0,1 0 5 0 0,6 4-1 0 0,39 16 15 0 0,-45-20-9 0 0,0 1 0 0 0,-1-1 0 0 0,1 0 0 0 0,-1 1 0 0 0,0-1 0 0 0,1 1-1 0 0,-1 0 1 0 0,0-1 0 0 0,0 1 0 0 0,0 0 0 0 0,0 0 0 0 0,0 0 0 0 0,0 1-5 0 0,1 0 1 0 0,-1 0-1 0 0,1 0 0 0 0,0 0 1 0 0,0 0-1 0 0,0-1 0 0 0,1 2 0 0 0,10 12 0 0 0,-13-15-2 0 0,1 0 0 0 0,-1 1 0 0 0,1-1 0 0 0,-1 0 0 0 0,0 1-1 0 0,1-1 1 0 0,-1 1 0 0 0,0-1 0 0 0,0 0 0 0 0,0 2 2 0 0,2 15-87 0 0,1-9 56 0 0,4 9-33 0 0,9 15-13 0 0,-10-1 77 0 0,4-16 0 0 0,-7-1 0 0 0,-3-3 17 0 0,0 10-50 0 0,0-12 53 0 0,0 5 53 0 0,0 5 74 0 0,-1-14-119 0 0,0-1 36 0 0,-6 9 225 0 0,4-8-174 0 0,1 0-51 0 0,1-2-66 0 0,0 0-45 0 0,1-1 119 0 0,0-3 7 0 0,0 0-7 0 0,0 0 13 0 0,0 0-41 0 0,0 0-103 0 0,0 0-9 0 0,0 0 7 0 0,0 0 0 0 0,0 0-34 0 0,0 0-17 0 0,0 0-34 0 0,0 0-41 0 0,0 0-44 0 0,0 0-48 0 0,0 0-46 0 0,0 0-42 0 0,0 0-38 0 0,0 0-265 0 0,0 0-62 0 0,0 0-49 0 0,0 0-36 0 0,0 0-1466 0 0,0 0-1300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40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342 411 9272 0 0,'0'0'208'0'0,"0"0"33"0"0,-2-3 14 0 0,-11-7-42 0 0,-1 5-170 0 0,9-6-43 0 0,-2 9 19 0 0,1 1 52 0 0,4 1-13 0 0,0 0 0 0 0,1 0-1 0 0,-1 0 1 0 0,0-1 0 0 0,0 1 0 0 0,1-1-1 0 0,-1 1 1 0 0,0-1 0 0 0,1 0-1 0 0,-1 1 1 0 0,0-1 0 0 0,1 0-1 0 0,-1 0-57 0 0,-8-5 407 0 0,4 4-168 0 0,-1 2 36 0 0,1 0 43 0 0,0 0-71 0 0,1 0-63 0 0,0 0-54 0 0,-4 0-2 0 0,2 0-98 0 0,-7 0-38 0 0,10 0 35 0 0,-1 0 36 0 0,3 0-47 0 0,0 0 1 0 0,0 0 0 0 0,0 0-1 0 0,0 1 1 0 0,0-1 0 0 0,0 1-1 0 0,0-1 1 0 0,0 1 0 0 0,0 0-1 0 0,0 0 1 0 0,0 0 0 0 0,0 0 0 0 0,0 1-17 0 0,0-1 16 0 0,1-1 1 0 0,0 1-1 0 0,0 0 1 0 0,-1-1-1 0 0,1 1 1 0 0,0 0 0 0 0,-1-1-1 0 0,1 0 1 0 0,0 1-1 0 0,-1-1 1 0 0,1 0 0 0 0,-2 0-17 0 0,-5 3 144 0 0,7-2-137 0 0,-1 0 8 0 0,0 0-1 0 0,0 0 1 0 0,0 0 0 0 0,0 0-1 0 0,0 0 1 0 0,1 1 0 0 0,-1-1 0 0 0,0 1-15 0 0,-9 15 112 0 0,10-15-101 0 0,0-1 0 0 0,-1 1-1 0 0,1-1 1 0 0,-1 1 0 0 0,1-1 0 0 0,-1 1 0 0 0,1-1 0 0 0,-1 0 0 0 0,0 0-1 0 0,0 0 1 0 0,0 0 0 0 0,1 0 0 0 0,-2 0-11 0 0,0 0 15 0 0,-1 1-1 0 0,1 0 1 0 0,1 0 0 0 0,-1 0 0 0 0,0 0-1 0 0,-1 1-14 0 0,2 0 1 0 0,-1 0 1 0 0,1 0-1 0 0,-1 1 0 0 0,1-1 0 0 0,0 1 0 0 0,1 0 0 0 0,-1 0 0 0 0,1-1 1 0 0,-1 1-1 0 0,1 0 0 0 0,0 3-1 0 0,-11 25 54 0 0,7-23-45 0 0,4-8-9 0 0,0 0 0 0 0,0 1 0 0 0,1-1 0 0 0,-1 1 1 0 0,0-1-1 0 0,1 1 0 0 0,-1-1 0 0 0,0 1 0 0 0,1-1 0 0 0,0 1 0 0 0,-1 0 0 0 0,1-1 0 0 0,0 1 1 0 0,0 0-1 0 0,0 0 0 0 0,0 0 0 0 0,-1-1 0 0 0,1 1 0 0 0,0 0 0 0 0,-1 0 0 0 0,0-1 0 0 0,1 1 0 0 0,-1 0 0 0 0,0-1 0 0 0,0 2 0 0 0,-3 9 0 0 0,8-2 0 0 0,-1-5 0 0 0,0 8 10 0 0,-1 1 47 0 0,4-10-63 0 0,2 0 9 0 0,20 9 2 0 0,-18-12 28 0 0,2-2 10 0 0,-4 1-12 0 0,14 1 36 0 0,-8-5 14 0 0,-5-1-31 0 0,-8 4-37 0 0,0 0-1 0 0,1 0 1 0 0,-1 1 0 0 0,1-1-1 0 0,-1 0 1 0 0,1 0 0 0 0,-1 1-1 0 0,1-1 1 0 0,-1 1 0 0 0,1 0 0 0 0,0-1-1 0 0,-1 1 1 0 0,1 0 0 0 0,0 0-13 0 0,0 0 15 0 0,-1 0 0 0 0,1-1 1 0 0,0 1-1 0 0,-1 0 1 0 0,1-1-1 0 0,0 1 0 0 0,-1-1 1 0 0,1 1-1 0 0,0-1-15 0 0,15-11 84 0 0,13-19-5 0 0,-15 15-39 0 0,-11 11-21 0 0,1 0 0 0 0,-1 0 0 0 0,0 0 1 0 0,-1-1-1 0 0,1 0-19 0 0,-1 1 10 0 0,0-1 0 0 0,1 1 0 0 0,0 0 0 0 0,1 0 1 0 0,-1 0-11 0 0,13-10 88 0 0,14-16-37 0 0,-30 30-46 0 0,1-1-1 0 0,0 0 1 0 0,-1 0 0 0 0,0 0-1 0 0,0 0 1 0 0,1 0-1 0 0,-1-1 1 0 0,0 1 0 0 0,-1 0-1 0 0,1 0 1 0 0,0-1-1 0 0,-1 1 1 0 0,1 0 0 0 0,-1-2-5 0 0,0 2 0 0 0,1 0 1 0 0,-1 1 0 0 0,0-1 0 0 0,0 1 0 0 0,1-1 0 0 0,-1 0-1 0 0,1 1 1 0 0,-1-1 0 0 0,1 1 0 0 0,0-1 0 0 0,0 1 0 0 0,0-1-1 0 0,-1 1 1 0 0,2-1-1 0 0,2-6 1 0 0,2-5-1 0 0,-6 13-2 0 0,1-1 1 0 0,0 1 0 0 0,-1 0 0 0 0,1 0 0 0 0,-1-1 0 0 0,1 1 0 0 0,0 0 0 0 0,-1 0 0 0 0,1 0 0 0 0,0-1 0 0 0,-1 1 0 0 0,1 0 0 0 0,0 0 0 0 0,0 0 0 0 0,-1 0 1 0 0,2 1-32 0 0,-4 1 0 0 0,1-1 28 0 0,0 0 2 0 0,1-1-1 0 0,-1 1 1 0 0,0 0-1 0 0,0 0 1 0 0,1-1 0 0 0,-1 1-1 0 0,0 0 1 0 0,1 0 0 0 0,-1 0-1 0 0,0 0 1 0 0,1 0 0 0 0,0 0-1 0 0,-1 0 1 0 0,1 0 0 0 0,-1 0-1 0 0,1 0 1 0 0,0 0 0 0 0,0 0-1 0 0,0 0 1 0 0,0 0 0 0 0,0 0-1 0 0,0 0 1 0 0,0 0 0 0 0,0 0-1 0 0,0 0 1 0 0,0 0 0 0 0,0 0-1 0 0,1 1 3 0 0,4 6-9 0 0,-4-7 5 0 0,0 1 0 0 0,-1-1 0 0 0,1 1 0 0 0,0-1 0 0 0,0 1 0 0 0,-1-1 0 0 0,1 1 1 0 0,-1-1-1 0 0,1 1 0 0 0,-1 0 0 0 0,0-1 0 0 0,1 1 0 0 0,-1 0 0 0 0,0 0 4 0 0,0 58-10 0 0,0-58 10 0 0,0-1 0 0 0,0 1 0 0 0,0 0 0 0 0,0 0 0 0 0,1-1 0 0 0,-1 1 0 0 0,1-1 0 0 0,-1 1 0 0 0,1 0 0 0 0,-1-1 0 0 0,1 1 0 0 0,0-1 0 0 0,0 1 0 0 0,0-1 0 0 0,5 12 0 0 0,-5 4 0 0 0,-1-15 0 0 0,0 0 0 0 0,0 1 0 0 0,0-1 0 0 0,0 1 0 0 0,0-1 0 0 0,1 0 0 0 0,-1 1 0 0 0,1-1 0 0 0,0 0 0 0 0,0 3 0 0 0,1 0 0 0 0,1-2 0 0 0,21 20 0 0 0,-21-20-1 0 0,-1 0 0 0 0,1 0 0 0 0,-1 0 0 0 0,0 1-1 0 0,0-1 1 0 0,0 2 1 0 0,5 7-36 0 0,2-1-47 0 0,4 5-65 0 0,-10 0-10 0 0</inkml:trace>
  <inkml:trace contextRef="#ctx0" brushRef="#br0" timeOffset="647.79">863 1 6176 0 0,'0'0'177'0'0,"0"0"-39"0"0,0 0-3 0 0,0 0 51 0 0,0 0 159 0 0,0 0 300 0 0,0 0 25 0 0,0 0-277 0 0,0 0-162 0 0,0 0-41 0 0,0 0 41 0 0,0 0 100 0 0,0 2-13 0 0,0-1-300 0 0,0 0 0 0 0,0-1-1 0 0,0 1 1 0 0,0-1 0 0 0,0 1-1 0 0,0 0 1 0 0,1-1-1 0 0,-1 1 1 0 0,0-1 0 0 0,0 1-1 0 0,0-1 1 0 0,1 1 0 0 0,-1-1-1 0 0,0 1 1 0 0,1-1 0 0 0,-1 1-1 0 0,0-1 1 0 0,1 1-1 0 0,-1-1 1 0 0,1 0 0 0 0,-1 1-1 0 0,1-1 1 0 0,-1 0 0 0 0,1 1-18 0 0,0-1 17 0 0,-1 1 0 0 0,1-1 0 0 0,0 1 0 0 0,-1-1 0 0 0,1 1 0 0 0,-1-1 0 0 0,1 1 0 0 0,-1-1 0 0 0,1 1 0 0 0,-1 0 0 0 0,0-1 0 0 0,1 1 0 0 0,-1-1 0 0 0,0 1 0 0 0,1 0 0 0 0,-1 0 0 0 0,0-1 0 0 0,0 1 0 0 0,1 0 0 0 0,-1-1 0 0 0,0 1 1 0 0,0 0-1 0 0,0 0 0 0 0,0-1 0 0 0,0 1-17 0 0,2 11 195 0 0,2-3-36 0 0,3 5 13 0 0,-2 12 86 0 0,6-5-2 0 0,-8-8-135 0 0,2 2 52 0 0,5 4 50 0 0,-7-12-139 0 0,1-1-1 0 0,-2 1 1 0 0,1-1 0 0 0,-1 1 0 0 0,0 0-1 0 0,1 5-83 0 0,10 31 357 0 0,-10-34-264 0 0,0 0 1 0 0,0 0 0 0 0,0 7-94 0 0,0 17 220 0 0,-2-25-161 0 0,0 0 1 0 0,0-1-1 0 0,0 1 1 0 0,1-1-1 0 0,0 2-59 0 0,0-1 65 0 0,0-1 1 0 0,0 1-1 0 0,-1 0 0 0 0,0 0 0 0 0,-1 1-65 0 0,1-2 96 0 0,-1 0 0 0 0,1 1 0 0 0,1-1 0 0 0,-1 0 1 0 0,1 0-1 0 0,3 5-96 0 0,-4-7 60 0 0,2 4 104 0 0,-2 0-34 0 0,-1 1 15 0 0,0 0-39 0 0,-1 0-2 0 0,2 2 2 0 0,5 0-29 0 0,0 0-32 0 0,-4-2-22 0 0,-1-1-1 0 0,0 0 1 0 0,0 1-1 0 0,-1-1 1 0 0,-1 0-1 0 0,0 2-22 0 0,1 17-5 0 0,0 17 105 0 0,0-44-89 0 0,0 1 0 0 0,0-1 1 0 0,-1 1-1 0 0,1 0 0 0 0,0-1 1 0 0,-1 1-1 0 0,1-1 1 0 0,-1 0-1 0 0,1 1 0 0 0,-1-1 1 0 0,0 1-1 0 0,1-1 0 0 0,-1 1-11 0 0,-3 2 7 0 0,1 0-59 0 0,0-2-63 0 0,3-2-51 0 0,0 0-229 0 0,0 0 296 0 0,0 0 5 0 0,0 0-18 0 0,-1 0-39 0 0,1 0-12 0 0,0 0-41 0 0,-1 0-46 0 0,0 0-51 0 0,0 0-57 0 0,0 0-51 0 0,0 0-46 0 0,0 0-41 0 0,-1 0-144 0 0,1 0-40 0 0,-1 0-174 0 0,-2 0-470 0 0</inkml:trace>
  <inkml:trace contextRef="#ctx0" brushRef="#br0" timeOffset="1298.7">674 411 5584 0 0,'0'0'124'0'0,"0"0"17"0"0,0 0 11 0 0,0 0 33 0 0,0 0 114 0 0,0 0 49 0 0,0 0 11 0 0,0 0-6 0 0,0 0-29 0 0,0 0-17 0 0,2 0-3 0 0,2 0-194 0 0,3-3 73 0 0,-6 0-63 0 0,0-1 60 0 0,-1-2 99 0 0,3 6 1 0 0,23 0 246 0 0,-23 0-284 0 0,-3-5-6 0 0,1 1-84 0 0,1 1-50 0 0,5 0 51 0 0,-4 2-60 0 0,0 1 163 0 0,-3 0 0 0 0,2 0-2 0 0,7 0-18 0 0,24 0 499 0 0,-23 0-576 0 0,-4 0-81 0 0,-1-2 132 0 0,-1-1-144 0 0,0 0 0 0 0,1 0 0 0 0,-1 0 0 0 0,0 1 0 0 0,1-1 0 0 0,-1 1 0 0 0,1 0 0 0 0,3 0-66 0 0,8-2 125 0 0,-1 2-58 0 0,2 0 52 0 0,1-4-22 0 0,-3 1-31 0 0,17 0 50 0 0,-1-6-10 0 0,1 6-2 0 0,2-6-4 0 0,8 6-18 0 0,-8-6-8 0 0,27-4 58 0 0,-58 14-131 0 0,0 0 1 0 0,0 0-1 0 0,1 1 1 0 0,-1-1-1 0 0,0 1 1 0 0,1 0 0 0 0,-1 0-1 0 0,1 0-1 0 0,16-2 0 0 0,-4-2 0 0 0,-9 2 0 0 0,0 0 0 0 0,0 0 0 0 0,0 1 0 0 0,-1 0 0 0 0,4 0 0 0 0,-4 1-49 0 0,4 0 63 0 0,3-1 18 0 0,-9 1-66 0 0,0 0-42 0 0,0 1-29 0 0,-1 0-44 0 0,0 0-51 0 0,0 0-59 0 0,-1 0-24 0 0,0 0-56 0 0,0 1-49 0 0,0-1-42 0 0,2 2-530 0 0,0-1-97 0 0,2 0-744 0 0,4-1-1027 0 0</inkml:trace>
  <inkml:trace contextRef="#ctx0" brushRef="#br0" timeOffset="1620.38">1384 490 7136 0 0,'2'3'208'0'0,"9"10"-10"0"0,-9 2-146 0 0,1 1-62 0 0,2-8 47 0 0,1 2 117 0 0,-5-4-30 0 0,0 2 33 0 0,1 3 197 0 0,4 1 51 0 0,0 1 5 0 0,-4-2-46 0 0,-2-4-130 0 0,-1-5-157 0 0,1 1 0 0 0,0-1-1 0 0,0 0 1 0 0,0 0 0 0 0,1 0 0 0 0,-1 0 0 0 0,0 0 0 0 0,1 1 0 0 0,-1-1 0 0 0,2 1-77 0 0,2 5 238 0 0,2 2 97 0 0,-3 3 73 0 0,-3 0 32 0 0,0-10-21 0 0,2-3-3 0 0,2 0-425 0 0,-1 1 82 0 0,0 1 96 0 0,-1 3 193 0 0,-1 0 38 0 0,0-1-161 0 0,-1 0-82 0 0,0-1-57 0 0,-1 0-74 0 0,1-1-33 0 0,0 1 97 0 0,0-3-34 0 0,0 0-135 0 0,0 0-60 0 0,0 0 98 0 0,0 0-14 0 0,0 0-22 0 0,0 0-38 0 0,0 0-17 0 0,-1 0-39 0 0,1 0-44 0 0,-1 0-49 0 0,0 0-54 0 0,0 0-50 0 0,0 0-44 0 0,0 0-38 0 0,-1 0-134 0 0,0 0-37 0 0,0 0-162 0 0,-1 0-433 0 0</inkml:trace>
  <inkml:trace contextRef="#ctx0" brushRef="#br0" timeOffset="1621.38">1305 159 7376 0 0,'0'0'216'0'0,"0"0"9"0"0,0 0-86 0 0,2 0-41 0 0,27 0 65 0 0,-13 0-148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39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17 285 7312 0 0,'0'0'165'0'0,"0"0"22"0"0,0 0 9 0 0,-3 2-20 0 0,-1 3-146 0 0,-2 9-23 0 0,4-5 70 0 0,1-2 66 0 0,1 1 108 0 0,3-3 255 0 0,3 3-195 0 0,-1 5 30 0 0,-3 4-42 0 0,-2-3-65 0 0,0-3-36 0 0,0-8-158 0 0,0 0 0 0 0,0-1 0 0 0,0 1 0 0 0,1 0 0 0 0,-1 0 1 0 0,1 0-1 0 0,0 0 0 0 0,0 1-40 0 0,11 16 270 0 0,-8-12-197 0 0,0 1 37 0 0,9 26 353 0 0,-8-22-290 0 0,-3-4-80 0 0,7 15 335 0 0,1-3-56 0 0,-3-4-117 0 0,-1 0-78 0 0,-1-3 67 0 0,5 10 200 0 0,-5-14-220 0 0,-4-8-183 0 0,10 11 310 0 0,-9-11 1 0 0,-2-2-10 0 0,0 0-38 0 0,0 0-14 0 0,0 0-2 0 0,0 0 14 0 0,0 0 61 0 0,0 0 21 0 0,-2 0 6 0 0,-2 1-227 0 0,-5 0 91 0 0,-2-1 74 0 0,3-4 55 0 0,6 2-334 0 0,-16-17 288 0 0,12 11-267 0 0,-10-24 136 0 0,11 1 148 0 0,-6 12-162 0 0,6-7-32 0 0,-1 14-129 0 0,5 10-31 0 0,0 1 0 0 0,0-1 0 0 0,0 1 0 0 0,1-1 0 0 0,-1 1 1 0 0,0-1-1 0 0,1 0 0 0 0,0 1 0 0 0,-1-1 0 0 0,1 0 0 0 0,0 1 0 0 0,0-1 0 0 0,0 0 0 0 0,0 0 0 0 0,-1-8-2 0 0,0-21-5 0 0,5 12-80 0 0,1 11 41 0 0,-4 6 36 0 0,0 1-1 0 0,0 0 1 0 0,0-1 0 0 0,0 1-1 0 0,-1-1 1 0 0,1 1-1 0 0,0-1 1 0 0,-1 0-1 0 0,0 1 1 0 0,1-1 0 0 0,-1 0-1 0 0,0 1 1 0 0,0-1-1 0 0,1 0 11 0 0,2-19-86 0 0,9-2 76 0 0,4 4 10 0 0,3 0 3 0 0,25-25-118 0 0,-30 34 63 0 0,6 2 27 0 0,-16 7 22 0 0,0 0 1 0 0,0-1-1 0 0,1 1 1 0 0,-1-1 0 0 0,0 0-1 0 0,3-3 3 0 0,-4 3-5 0 0,1 0-1 0 0,-1 1 1 0 0,1-1-1 0 0,-1 1 0 0 0,1-1 1 0 0,0 1-1 0 0,0 0 0 0 0,-1 0 1 0 0,4 0 5 0 0,38 0-45 0 0,-34 1 20 0 0,-8 0 23 0 0,1 0 0 0 0,0 0-1 0 0,0-1 1 0 0,0 1-1 0 0,3-2 3 0 0,1-2-3 0 0,5 0-50 0 0,-1 6-50 0 0,2 1-40 0 0,18 3-243 0 0,-12-5-7 0 0,-3 2-111 0 0,-4 1-88 0 0,0 3-65 0 0,5 7-932 0 0,-2-12-67 0 0</inkml:trace>
  <inkml:trace contextRef="#ctx0" brushRef="#br0" timeOffset="491.58">553 521 5400 0 0,'0'0'158'0'0,"1"0"-38"0"0,1 0-5 0 0,6 2 177 0 0,3 4 90 0 0,3 0 88 0 0,-3-4-55 0 0,-4-2-82 0 0,0 0-34 0 0,7 0 210 0 0,0 0-104 0 0,1 0-84 0 0,3 0-18 0 0,29 0 345 0 0,-29 0-322 0 0,-9 0-162 0 0,-1-1-40 0 0,0-1-16 0 0,2-2 5 0 0,5-2 39 0 0,0 4-12 0 0,9 1 168 0 0,1 1-10 0 0,-10-2-177 0 0,16-9 49 0 0,-2 6-46 0 0,-14-1-47 0 0,-11 5-61 0 0,-1 0 0 0 0,0 0 0 0 0,1 0 0 0 0,-1 0 0 0 0,1 0 1 0 0,-1 1-1 0 0,1-1 0 0 0,-1 1 0 0 0,1 0-16 0 0,0 0 15 0 0,0 0 1 0 0,0-1 0 0 0,0 1-1 0 0,-1-1 1 0 0,1 0-1 0 0,0 0 1 0 0,0 0 0 0 0,-1-1-1 0 0,1 1 1 0 0,-1-1 0 0 0,3-1-16 0 0,26-2 162 0 0,-24 0-118 0 0,-7 4-33 0 0,1 0-1 0 0,-1 0 0 0 0,1 0 1 0 0,-1 0-1 0 0,1 1 0 0 0,-1-1 1 0 0,1 0-1 0 0,-1 1 1 0 0,1-1-1 0 0,0 1 0 0 0,-1 0 1 0 0,1 0-1 0 0,0-1 1 0 0,0 1-11 0 0,-2 1 4 0 0,1-1 0 0 0,-1 0 0 0 0,1 0 1 0 0,-1 0-1 0 0,1 0 0 0 0,-1 0 1 0 0,1 0-1 0 0,-1 0 0 0 0,1 0 1 0 0,-1 0-1 0 0,1 0 0 0 0,-1 0 0 0 0,1 0 1 0 0,-1-1-1 0 0,1 1 0 0 0,-1 0 1 0 0,1 0-1 0 0,-1 0 0 0 0,1-1 0 0 0,-1 1 1 0 0,0 0-1 0 0,1 0 0 0 0,-1-1 1 0 0,1 1-1 0 0,-1-1 0 0 0,0 1 0 0 0,1 0 1 0 0,-1-1-1 0 0,0 1 0 0 0,1-1 1 0 0,-1 1-1 0 0,0 0 0 0 0,0-1 0 0 0,1 1 1 0 0,-1-1-1 0 0,0 1 0 0 0,0-1 1 0 0,0 1-1 0 0,0-1 0 0 0,0 1 0 0 0,0-1 1 0 0,0 1-1 0 0,0-1 0 0 0,0 1 1 0 0,0-1-1 0 0,0 0-4 0 0,0 1 2 0 0,0 0 0 0 0,0 0 1 0 0,0 0-1 0 0,0 0 0 0 0,0 0 0 0 0,0 0 0 0 0,0 0 1 0 0,0-1-1 0 0,0 1 0 0 0,0 0 0 0 0,0 0 0 0 0,0 0 1 0 0,0 0-1 0 0,0 0 0 0 0,0 0 0 0 0,0 0 0 0 0,0 0 1 0 0,0 0-1 0 0,0 0 0 0 0,0 0 0 0 0,0-1 0 0 0,0 1 1 0 0,0 0-1 0 0,0 0 0 0 0,0 0 0 0 0,1 0 0 0 0,-1 0 1 0 0,0 0-1 0 0,0 0 0 0 0,0 0 0 0 0,0 0 0 0 0,0 0 0 0 0,0 0 1 0 0,0 0-1 0 0,0 0 0 0 0,0 0 0 0 0,0 0 0 0 0,0-1 1 0 0,0 1-1 0 0,0 0 0 0 0,1 0 0 0 0,-1 0 0 0 0,0 0 1 0 0,0 0-1 0 0,0 0 0 0 0,0 0 0 0 0,0 0 0 0 0,0 0 1 0 0,0 0-1 0 0,0 0 0 0 0,0 0 0 0 0,0 0 0 0 0,1 0 1 0 0,-1 0-1 0 0,0 0 0 0 0,0 1 0 0 0,0-1-2 0 0,12-3 132 0 0,2-8 22 0 0,-11 6-34 0 0,-3-8-96 0 0,-3-3-7 0 0,-7 3 67 0 0,6 8 21 0 0,3-2-71 0 0,0 1-16 0 0,1 4-17 0 0,-1 1 1 0 0,-1 0-1 0 0,1-1 0 0 0,0 1 0 0 0,0 0 0 0 0,0 0 1 0 0,-1 0-1 0 0,1 0 0 0 0,0 0 0 0 0,-1 0 0 0 0,1 0 1 0 0,-1 1-1 0 0,1-1 0 0 0,-2 0-1 0 0,1 1 0 0 0,1-1-1 0 0,-1 0 1 0 0,0 1 0 0 0,1-1 0 0 0,-1 0-1 0 0,1 0 1 0 0,0 0 0 0 0,-1 0 0 0 0,1 0 0 0 0,0-1-1 0 0,-1 1 1 0 0,1 0 0 0 0,0 0 0 0 0,-1-2 0 0 0,-2-8 0 0 0,3 10 0 0 0,1 0 0 0 0,0 0 0 0 0,-1 0 0 0 0,1 0 0 0 0,-1 0 0 0 0,1 0 0 0 0,-1 0 0 0 0,0 0 0 0 0,1 0 0 0 0,-1 0 0 0 0,0 0 0 0 0,0 0 0 0 0,1 0 0 0 0,-1 0 0 0 0,0 1 0 0 0,0-1 0 0 0,0 0 0 0 0,-1 0 0 0 0,-23-11 0 0 0,-26-7 0 0 0,44 17-1 0 0,1 1 0 0 0,-1 0 0 0 0,1 0 0 0 0,-1 1 1 0 0,1 0-1 0 0,-1 0 0 0 0,0 0 0 0 0,0 1 1 0 0,-15 0-37 0 0,12-1-30 0 0,-14-1-27 0 0,14 5 83 0 0,7-1 11 0 0,-2 4 0 0 0,-6-4 0 0 0,10-3 0 0 0,0 1 0 0 0,0-1 0 0 0,1 0 0 0 0,-1 0 0 0 0,0 1 0 0 0,0-1 0 0 0,0 0 0 0 0,0 1 0 0 0,0-1 0 0 0,1 1 0 0 0,-1-1 0 0 0,0 1 0 0 0,0-1 0 0 0,1 1 0 0 0,-1 0 0 0 0,0-1 0 0 0,1 1 0 0 0,-1 0 0 0 0,1 0 0 0 0,-1-1 0 0 0,1 1 0 0 0,-1 0 0 0 0,1 0 0 0 0,-1 0 0 0 0,1 0 0 0 0,0 0 0 0 0,-3 2 6 0 0,1 0 1 0 0,0 1-1 0 0,-1-1 1 0 0,0 0-1 0 0,0-1 1 0 0,-2 3-7 0 0,2-2 14 0 0,0 0 0 0 0,0 0 1 0 0,0 0-1 0 0,0 0 1 0 0,1 0-1 0 0,-2 3-14 0 0,-1 4 10 0 0,4-7-10 0 0,0-1 0 0 0,0 0 0 0 0,0 0 0 0 0,-1 1 0 0 0,1-1 0 0 0,-1 0 0 0 0,1 0 1 0 0,-1 0-1 0 0,0-1 0 0 0,1 1 0 0 0,-1 0 0 0 0,1 0 0 0 0,-1 0 0 0 0,1 0 0 0 0,0 0 0 0 0,0 0 0 0 0,0 0 0 0 0,0 0 0 0 0,0 0 0 0 0,0 1 0 0 0,0-1 0 0 0,1 0 0 0 0,-1 1 0 0 0,1-1 0 0 0,-3 11 0 0 0,-3 0 5 0 0,1-4 33 0 0,3 6 51 0 0,2 10 10 0 0,0 56 305 0 0,0-50-271 0 0,0-29-122 0 0,0 0 1 0 0,0 0-1 0 0,0 1 1 0 0,1-1-1 0 0,-1 0 1 0 0,1 0-1 0 0,0 0 1 0 0,0 0-1 0 0,-1 0 1 0 0,1 0 0 0 0,1 0-1 0 0,-1 0 1 0 0,0 0-1 0 0,0 0 1 0 0,1 0-1 0 0,-1-1 1 0 0,2 2-12 0 0,2 2 35 0 0,1 0-1 0 0,0-1 1 0 0,0 0 0 0 0,5 3-35 0 0,-5-4 40 0 0,-1 0 0 0 0,0 1 0 0 0,1-1 1 0 0,1 3-41 0 0,-4-3 30 0 0,1 0 0 0 0,0 0 0 0 0,0 0 1 0 0,0 0-1 0 0,0-1 0 0 0,1 1-30 0 0,17 9 91 0 0,-18-10-84 0 0,0 0 1 0 0,0 0-1 0 0,1 0 1 0 0,-1 0-1 0 0,0-1 1 0 0,1 0-1 0 0,0 0 1 0 0,-1 0-1 0 0,1 0 1 0 0,0-1-1 0 0,3 1-7 0 0,-5-2 5 0 0,0 1-1 0 0,-1 1 1 0 0,1-1-1 0 0,-1 0 1 0 0,1 1-1 0 0,0-1 1 0 0,-1 1-1 0 0,1 0 1 0 0,-1-1-1 0 0,1 1 1 0 0,-1 1-1 0 0,2-1-4 0 0,-2 1 8 0 0,0-1 0 0 0,1 0-1 0 0,-1 0 1 0 0,1 0 0 0 0,-1-1-1 0 0,1 1 1 0 0,-1 0 0 0 0,1-1 0 0 0,-1 0-1 0 0,1 0 1 0 0,0 0 0 0 0,1 0-8 0 0,4 0 15 0 0,0-1 1 0 0,0-1 0 0 0,0 1-1 0 0,4-3-15 0 0,-4 2 25 0 0,0 0-1 0 0,0 1 0 0 0,0 0 1 0 0,5 0-25 0 0,0 1-53 0 0,-5 0 71 0 0,8-1 87 0 0,-7-2-122 0 0,-4 1-59 0 0,0 0-65 0 0,1-2-82 0 0,1 0-94 0 0,-5 2 82 0 0,1 1-40 0 0,2-2-379 0 0,-1 1 87 0 0,0 0-54 0 0,4-1-734 0 0,0 1-575 0 0,2 1-1094 0 0</inkml:trace>
  <inkml:trace contextRef="#ctx0" brushRef="#br0" timeOffset="777.7">1421 1 7632 0 0,'0'0'166'0'0,"0"0"29"0"0,0 0 14 0 0,2 2-25 0 0,2 3-152 0 0,4 8-24 0 0,-6-4 66 0 0,-2-7 49 0 0,2 4 143 0 0,0-2-156 0 0,4 6 98 0 0,-3-1-28 0 0,-1 0 34 0 0,-2 1 90 0 0,2 2 74 0 0,3-3-87 0 0,2 4 3 0 0,-2 13 134 0 0,5-5-4 0 0,-4 8-2 0 0,4 3-4 0 0,-7-21-258 0 0,0 4 32 0 0,1 2 33 0 0,-1-4-42 0 0,1-1 11 0 0,0 1 57 0 0,1 3-140 0 0,-2-1-34 0 0,0 2-3 0 0,-2 0 0 0 0,0 1 1 0 0,-1 7-75 0 0,0-12 40 0 0,-1 7 46 0 0,5-3 37 0 0,-3-15-109 0 0,2 6 47 0 0,-1 0 0 0 0,0 0 0 0 0,0 0 0 0 0,-1 0 0 0 0,1 8-61 0 0,0 2 130 0 0,4-1-52 0 0,0-2-34 0 0,-4 1 24 0 0,-2 2 4 0 0,0 5-11 0 0,0-20-52 0 0,0-1-1 0 0,0 0-1 0 0,0 0 1 0 0,0 0 0 0 0,1 0-1 0 0,-1-1 1 0 0,1 1 0 0 0,-1 0-1 0 0,1 0 1 0 0,0 0 0 0 0,0-1-1 0 0,0 2-7 0 0,3 8 46 0 0,-8-1-7 0 0,4-10-37 0 0,-1 1 1 0 0,1 0 0 0 0,-1-1 0 0 0,1 1 0 0 0,-1-1-1 0 0,1 1 1 0 0,0 0 0 0 0,-1-1 0 0 0,1 1 0 0 0,0 0-1 0 0,0-1 1 0 0,-1 1 0 0 0,1 0 0 0 0,0-1 0 0 0,0 1-1 0 0,0 0 1 0 0,0 0 0 0 0,0-1 0 0 0,0 1-1 0 0,0 0 1 0 0,0-1 0 0 0,0 1 0 0 0,0 0 0 0 0,0 0-1 0 0,1-1 1 0 0,-1 1 0 0 0,0 0 0 0 0,0-1-3 0 0,3 3-49 0 0,1-1 97 0 0,-1-1 24 0 0,-1 1-95 0 0,-1 0-46 0 0,-1 1-56 0 0,1 1-70 0 0,-1 0-81 0 0,0-3 52 0 0,0 0-38 0 0,0 1-364 0 0,0 0 80 0 0,1 0-53 0 0,0 1-714 0 0,3-1-566 0 0,5-1-1076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37.8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348 126 7248 0 0,'0'0'209'0'0,"-3"0"-5"0"0,-2 0-167 0 0,4 0-36 0 0,1 0-1 0 0,0-1 1 0 0,-1 1 0 0 0,1 0-1 0 0,0 0 1 0 0,-1 0-1 0 0,1 0 1 0 0,-1-1 0 0 0,1 1-1 0 0,0 0 1 0 0,-1 0 0 0 0,1-1-1 0 0,0 1 1 0 0,0 0-1 0 0,-1-1 1 0 0,1 1 0 0 0,0 0-1 0 0,0-1 1 0 0,-1 1 0 0 0,1 0-1 0 0,0-1 0 0 0,-1-2 32 0 0,1-1 34 0 0,0 2 105 0 0,-3 2 197 0 0,0 0-132 0 0,1 0-129 0 0,0 0-1 0 0,0 0 0 0 0,0 0 0 0 0,1 0 1 0 0,-1 0-1 0 0,0 0 0 0 0,0-1 0 0 0,0 1 1 0 0,1 0-1 0 0,-1-1 0 0 0,-1 0-106 0 0,1-2 229 0 0,0-1 2 0 0,0 1-25 0 0,0 2-29 0 0,0 0-29 0 0,-1 0 39 0 0,0 1 49 0 0,-2 0 58 0 0,-1 0 63 0 0,1 0-57 0 0,0 0-48 0 0,-1 0-43 0 0,-2 0 26 0 0,0 0-50 0 0,-19 0 305 0 0,16 0-217 0 0,-1 2-157 0 0,0 4-39 0 0,4-1-42 0 0,-9 3 71 0 0,-1-1 0 0 0,-2 1-106 0 0,-6 0 120 0 0,10-2-18 0 0,11-5-80 0 0,0 1 0 0 0,1 0 0 0 0,-1 1 0 0 0,1-1 0 0 0,0 1-22 0 0,2-2 13 0 0,0 0-1 0 0,1 1 0 0 0,-1-1 0 0 0,1 0 0 0 0,0 1 0 0 0,-1-1 0 0 0,1 1 0 0 0,0-1 0 0 0,0 1 1 0 0,0 0-13 0 0,-11 22 200 0 0,8-17-144 0 0,3-5-47 0 0,1-1 1 0 0,-1 0 0 0 0,1 1-1 0 0,0-1 1 0 0,-1 1-1 0 0,1-1 1 0 0,0 1 0 0 0,0-1-1 0 0,0 1 1 0 0,0-1-10 0 0,-2 15 32 0 0,-3-8-32 0 0,4-7 0 0 0,0 1 0 0 0,0-1 0 0 0,0 0 0 0 0,0 1 0 0 0,1-1 0 0 0,-1 1 0 0 0,0 0 0 0 0,1-1 0 0 0,0 1 0 0 0,-1-1 0 0 0,1 1 0 0 0,0 0 0 0 0,0-1 0 0 0,-1 1 0 0 0,1 15 24 0 0,0 25 159 0 0,0-22-137 0 0,3-4-35 0 0,0-11-8 0 0,1 0 0 0 0,-1-1 0 0 0,1 1 0 0 0,0-1 0 0 0,3 3-3 0 0,4 2 44 0 0,-2-3 43 0 0,11 3 109 0 0,-3-3-49 0 0,2-4-57 0 0,6-1-71 0 0,-9-1-86 0 0,29 0-171 0 0,-32 0 203 0 0,2 0-10 0 0,22 0 105 0 0,-21 0-92 0 0,-1 0-99 0 0,-7 0 16 0 0,1 0-42 0 0,-6 0 58 0 0,1 0 34 0 0,11-3-88 0 0,-11 1 53 0 0,1 0-76 0 0,-2 1-14 0 0,0-1-64 0 0,1 1-76 0 0,0-1-85 0 0,-3 1 79 0 0,1 1-48 0 0,-1-1-41 0 0,1 1-38 0 0,0 0-134 0 0,0-1-36 0 0,3 1-1393 0 0</inkml:trace>
  <inkml:trace contextRef="#ctx0" brushRef="#br0" timeOffset="507.08">663 284 6384 0 0,'0'-13'184'0'0,"0"13"-181"0"0,0 0 0 0 0,0 0 0 0 0,0 0 0 0 0,0 0 0 0 0,0 0 1 0 0,0-1-1 0 0,0 1 0 0 0,0 0 0 0 0,0 0 0 0 0,0 0 0 0 0,0 0 0 0 0,0 0 1 0 0,0 0-1 0 0,0 0 0 0 0,0 0 0 0 0,0 0 0 0 0,0 0 0 0 0,0-1 0 0 0,0 1 0 0 0,0 0 1 0 0,0 0-1 0 0,0 0 0 0 0,0 0 0 0 0,0 0 0 0 0,0 0 0 0 0,0 0 0 0 0,0 0 1 0 0,0 0-1 0 0,0 0 0 0 0,1 0 0 0 0,-1 0 0 0 0,0-1 0 0 0,0 1 0 0 0,0 0 0 0 0,0 0 1 0 0,0 0-1 0 0,0 0 0 0 0,0 0 0 0 0,0 0 0 0 0,0 0 0 0 0,0 0 0 0 0,0 0 1 0 0,0 0-1 0 0,1 0 0 0 0,-1 0 0 0 0,0 0 0 0 0,0 0 0 0 0,0 0 0 0 0,0 0 1 0 0,0 0-1 0 0,0 0 0 0 0,0 0 0 0 0,0 0 0 0 0,0 0 0 0 0,0 0 0 0 0,1 0 0 0 0,-1 0-3 0 0,6 0 28 0 0,-2 1-27 0 0,0-1 0 0 0,0 0 1 0 0,0-1-1 0 0,0 1 0 0 0,0-1 1 0 0,0 1-1 0 0,-1-1 0 0 0,1-1 1 0 0,0 1-2 0 0,4-3 34 0 0,-1-2 36 0 0,-1 1 71 0 0,0 0 78 0 0,0 1 37 0 0,11-5 562 0 0,-10 5-497 0 0,-1 2-94 0 0,7-4 471 0 0,-11 3-479 0 0,4-4 106 0 0,4 4-92 0 0,-3 1-47 0 0,-3-1-28 0 0,0-1 7 0 0,-1-3 43 0 0,4-1 73 0 0,8-1 40 0 0,0 1-4 0 0,-4-1-20 0 0,-7 6-213 0 0,15-19 282 0 0,-15 14-283 0 0,-2-1-40 0 0,0 4 62 0 0,9-6 6 0 0,-8 7-2 0 0,-2 1-56 0 0,-2-5-8 0 0,1 8-28 0 0,-3-6 96 0 0,2 5-98 0 0,-1 0 0 0 0,1-1 0 0 0,0 1 0 0 0,0 0 0 0 0,0-1 0 0 0,0 1 0 0 0,0-1 0 0 0,0 0 0 0 0,0 1 0 0 0,0-2-15 0 0,0-2 80 0 0,1-2 49 0 0,-3 5-13 0 0,-3-4-66 0 0,-9-9 129 0 0,10 10-132 0 0,-1 1 58 0 0,-1 3-65 0 0,1 0-9 0 0,-7-9 57 0 0,11 7 0 0 0,-1 6-4 0 0,2-2-80 0 0,0 0 1 0 0,-1 0 0 0 0,1 0-1 0 0,0 0 1 0 0,-1 0 0 0 0,1 0-1 0 0,0 0 1 0 0,-1 0 0 0 0,1 0-1 0 0,-1-1 1 0 0,0 1 0 0 0,1-1-1 0 0,-1 1 1 0 0,1-1 0 0 0,-1 0-1 0 0,0 1 1 0 0,1-1 0 0 0,-2 0-5 0 0,-13 2 65 0 0,-2 5-13 0 0,7-3-25 0 0,-3 1 19 0 0,-10 5 0 0 0,14-5 5 0 0,8-4-40 0 0,-12 9 43 0 0,-7 12-38 0 0,9-9-16 0 0,8-9 7 0 0,1-1 0 0 0,0 1 0 0 0,-1 1 0 0 0,1-1 0 0 0,1 0 0 0 0,-1 1 0 0 0,1 0 0 0 0,0-1 1 0 0,-1 3-8 0 0,2-4 10 0 0,1-1-5 0 0,-1 0 0 0 0,0 1 1 0 0,0-1-1 0 0,0 1 0 0 0,0-1 1 0 0,0 0-1 0 0,0 0 1 0 0,-1 1-1 0 0,1-1 0 0 0,-1 0 1 0 0,1 0-1 0 0,-1-1 1 0 0,0 2-6 0 0,0-2 8 0 0,1 1 0 0 0,-1 0 0 0 0,1 0 0 0 0,-1 0 0 0 0,1 0 1 0 0,0 0-1 0 0,0 0 0 0 0,0 0 0 0 0,0 1 0 0 0,1-1 1 0 0,-1 0-1 0 0,0 0 0 0 0,1 1 0 0 0,0-1-8 0 0,-4 11 39 0 0,-2 1 31 0 0,5-13-57 0 0,0 0 0 0 0,0 1 0 0 0,1-1 0 0 0,-1 1 0 0 0,0-1 0 0 0,1 1 0 0 0,-1-1 0 0 0,1 1 0 0 0,0-1 0 0 0,0 1 0 0 0,-1-1 0 0 0,1 1 0 0 0,0 0-13 0 0,1 25 152 0 0,4-3 55 0 0,5-1 62 0 0,6-3 70 0 0,-7-12-209 0 0,5 0 126 0 0,1 0 11 0 0,-6 0-120 0 0,0-1 10 0 0,15 8 270 0 0,-15-11-309 0 0,-4-1-61 0 0,10 3 116 0 0,5 0-42 0 0,-10-3-58 0 0,2 1 52 0 0,0-3-33 0 0,24-2 63 0 0,-14 0-73 0 0,44 1 54 0 0,-52 0-144 0 0,0 0-35 0 0,-10 0-71 0 0,-1 0 67 0 0,1-1 49 0 0,3-1 60 0 0,-4 0-74 0 0,-1 2-28 0 0,-1-1-35 0 0,1 0-42 0 0,0 0-50 0 0,1-1-87 0 0,-1 1-81 0 0,0 0-93 0 0,1 0-102 0 0,0-1-114 0 0,0 1-123 0 0,-2 1 333 0 0,1-1-35 0 0,0 0-35 0 0,-1 1-39 0 0,10-5-1733 0 0,7-3-1298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30.3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8752 0 0,'0'0'197'0'0,"0"0"24"0"0,0 0 19 0 0,0 3-29 0 0,0 8-99 0 0,0-9 1 0 0,2-2 127 0 0,2 0-261 0 0,-2 1 49 0 0,0 0 43 0 0,0 0 36 0 0,0 2 262 0 0,-1 5 317 0 0,-1-3-345 0 0,1 0-74 0 0,0-1-154 0 0,0 0-66 0 0,4 4 97 0 0,1 2 56 0 0,-4 3 48 0 0,-2-6-114 0 0,0-5-90 0 0,0 1 1 0 0,0-1-1 0 0,0 0 0 0 0,0 0 1 0 0,0 0-1 0 0,0 0 0 0 0,1 1 1 0 0,-1-1-1 0 0,1 0 1 0 0,0 1-45 0 0,4 5 138 0 0,1 2 57 0 0,-4 3 44 0 0,0-1-41 0 0,3-3-41 0 0,1 5 12 0 0,-3-2-49 0 0,-3 12 144 0 0,0 0-2 0 0,3-11-142 0 0,2 3 54 0 0,-3-13-133 0 0,-1 0-1 0 0,0 0 1 0 0,0 1-1 0 0,0-1 0 0 0,0 1 1 0 0,-1-1-1 0 0,0 1 1 0 0,1 0-41 0 0,-1 14 196 0 0,1-4-55 0 0,7 22 127 0 0,-4-22-161 0 0,12 46 347 0 0,-12-40-277 0 0,-5 6-26 0 0,1-22-129 0 0,-1-1 1 0 0,1 0-1 0 0,0 1 0 0 0,0-1 0 0 0,1 1 0 0 0,-1-1 0 0 0,1 1 0 0 0,0 1-22 0 0,13 22 223 0 0,-12-24-197 0 0,-1-1 0 0 0,1 1 1 0 0,0 0-1 0 0,-1 0 0 0 0,0 0 1 0 0,1 0-1 0 0,-1 0 0 0 0,0 1 1 0 0,-1-1-1 0 0,1 0 0 0 0,0 3-26 0 0,1 20 166 0 0,-1-24-157 0 0,-1 0 0 0 0,1-1 0 0 0,0 1 0 0 0,-1 0 0 0 0,1-1 0 0 0,0 1 0 0 0,0-1 0 0 0,0 0 0 0 0,0 1 0 0 0,0-1-1 0 0,1 1-8 0 0,1 2 71 0 0,-2 0-37 0 0,-2 3-6 0 0,1-6-18 0 0,0 1 61 0 0,0-2 14 0 0,0 0-13 0 0,0 0 5 0 0,0 0 3 0 0,0 3 0 0 0,0-2-62 0 0,0 2 79 0 0,0 0 92 0 0,0 0 156 0 0,0-5-44 0 0,0-4-193 0 0,0-2-107 0 0,0-5-108 0 0,0-15 115 0 0,0 9 38 0 0,2 1-36 0 0,0 12-10 0 0,1-1 0 0 0,-1 1 0 0 0,0-1 0 0 0,-1 0 0 0 0,0 0 0 0 0,0 0 0 0 0,0 0 0 0 0,-1 0 0 0 0,0-90 0 0 0,0 21-12 0 0,0 75 11 0 0,0 1 0 0 0,0 0 0 0 0,0-1-1 0 0,0 1 1 0 0,0-1 0 0 0,0 1-1 0 0,0 0 1 0 0,0-1 0 0 0,-1 1-1 0 0,2-1 1 0 0,-1 1 0 0 0,0 0 0 0 0,0-1-1 0 0,0 1 1 0 0,0 0 0 0 0,0-1-1 0 0,0 1 1 0 0,0-1 0 0 0,0 1 0 0 0,0 0-1 0 0,1-1 1 0 0,-1 1 0 0 0,0 0-1 0 0,0-1 1 0 0,1 1 0 0 0,-1 0-1 0 0,0-1 1 0 0,0 1 0 0 0,1 0 0 0 0,-1 0-1 0 0,0-1 2 0 0,8-5-31 0 0,0-8-24 0 0,4-11-59 0 0,-7 15 88 0 0,-5 10 26 0 0,0-1 1 0 0,1 0-1 0 0,-1 1 0 0 0,1-1 0 0 0,-1 1 0 0 0,0-1 0 0 0,1 1 0 0 0,-1-1 1 0 0,1 1-1 0 0,0-1 0 0 0,-1 1 0 0 0,1-1 0 0 0,-1 1 0 0 0,1 0 0 0 0,0-1 0 0 0,-1 1 1 0 0,1 0-1 0 0,2-2-5 0 0,10-3-7 0 0,-8-5-49 0 0,3 4 7 0 0,9-2 24 0 0,-13 6 22 0 0,13-2-49 0 0,13 4 48 0 0,-14 1 8 0 0,-4 0 3 0 0,7-1-16 0 0,-3-3-40 0 0,-9-2 42 0 0,-6 4 11 0 0,0 1 1 0 0,-1-1-1 0 0,1 0 0 0 0,0 1 0 0 0,0-1 0 0 0,-1 1 0 0 0,1-1 1 0 0,0 1-1 0 0,0-1 0 0 0,0 1 0 0 0,0 0 0 0 0,0-1 1 0 0,0 1-1 0 0,0 0 0 0 0,0 0 0 0 0,0 0 0 0 0,-1 0 1 0 0,1 0-1 0 0,0 0 0 0 0,0 0 0 0 0,0 0 0 0 0,0 0 1 0 0,0 0-1 0 0,0 0 0 0 0,0 0 0 0 0,0 1 0 0 0,0-1 1 0 0,7 5-40 0 0,-7-4 30 0 0,1 0-1 0 0,-1 0 1 0 0,1 0-1 0 0,-1-1 1 0 0,1 1-1 0 0,-1 0 1 0 0,1-1 0 0 0,-1 1-1 0 0,1-1 1 0 0,0 1-1 0 0,-1-1 1 0 0,1 0-1 0 0,0 0 1 0 0,0 0 10 0 0,11 0-126 0 0,3 0 29 0 0,-8 1-50 0 0,-4 0-19 0 0,-1 2-80 0 0,-1 0-98 0 0,-1 2-118 0 0,-1-4 185 0 0,0 0-43 0 0,0-1-38 0 0,0 0-35 0 0,0 1-255 0 0,0-1-58 0 0,0 0-46 0 0,0 0-33 0 0,0 0-1405 0 0,0 0-1242 0 0</inkml:trace>
  <inkml:trace contextRef="#ctx0" brushRef="#br0" timeOffset="705.95">727 458 7976 0 0,'0'0'174'0'0,"0"0"29"0"0,0 0 14 0 0,2 0-26 0 0,15-1-147 0 0,-6-1 50 0 0,-4-1 51 0 0,-2-1 54 0 0,-1 2-12 0 0,0 0 34 0 0,1 1 34 0 0,3 0 35 0 0,-1 0 47 0 0,-1 0-37 0 0,4-5 210 0 0,-2 1-168 0 0,12-4 440 0 0,3-1 19 0 0,-3-5-93 0 0,-17 12-604 0 0,0 1 1 0 0,0-1-1 0 0,1 1 0 0 0,-1 0 1 0 0,0 0-1 0 0,2 0-104 0 0,9-6 374 0 0,-4 0-174 0 0,5-5 148 0 0,-1 8-118 0 0,-10-2-102 0 0,-4 7-121 0 0,1-1 0 0 0,-1 1 0 0 0,0-1 0 0 0,0 1 0 0 0,0 0 0 0 0,1-1 1 0 0,-1 1-1 0 0,0 0 0 0 0,1-1 0 0 0,-1 1 0 0 0,0 0 0 0 0,1 0 1 0 0,-1-1-1 0 0,0 1 0 0 0,1 0 0 0 0,-1 0 0 0 0,0-1 0 0 0,1 1 1 0 0,-1 0-1 0 0,1 0 0 0 0,-1 0 0 0 0,0 0 0 0 0,1 0 0 0 0,-1 0 1 0 0,1 0-1 0 0,-1 0 0 0 0,0 0 0 0 0,1 0 0 0 0,-1 0 0 0 0,1 0 0 0 0,-1 0-6 0 0,6-3 149 0 0,-5 2-128 0 0,2-2 8 0 0,3-6-31 0 0,-5 4 29 0 0,0-1 49 0 0,0-2 69 0 0,-4-5-55 0 0,2 12-84 0 0,1 0 0 0 0,-1 0-1 0 0,0 0 1 0 0,0 0 0 0 0,0 0-1 0 0,0 0 1 0 0,0 0 0 0 0,0 0-1 0 0,0 0 1 0 0,0 0 0 0 0,0 0-1 0 0,-1 0-6 0 0,-14-1 16 0 0,-15 2-16 0 0,29 0 0 0 0,0 0 0 0 0,1 0 0 0 0,-1 0 0 0 0,0 1 0 0 0,1-1 0 0 0,-1 0 0 0 0,1 1 0 0 0,-1 0 0 0 0,0-1 0 0 0,1 1 0 0 0,-1 0 0 0 0,1 0 0 0 0,0 0 0 0 0,-1 0 0 0 0,-6 4 0 0 0,-39 16 0 0 0,45-20 0 0 0,1 0 0 0 0,0 0 0 0 0,-1 0 0 0 0,1 0 0 0 0,0 0 0 0 0,0 1 0 0 0,0-1 0 0 0,0 0 0 0 0,0 1 0 0 0,0-1 0 0 0,0 1 0 0 0,1-1 0 0 0,-1 1 0 0 0,0 1 0 0 0,0-2 0 0 0,1 1 0 0 0,-1 0 0 0 0,0-1 0 0 0,1 1 0 0 0,-1-1 0 0 0,0 0 0 0 0,0 1 0 0 0,0-1 0 0 0,0 0 0 0 0,-1 1 0 0 0,1-1 0 0 0,0 0 0 0 0,0 0 0 0 0,-2 1 0 0 0,1-1 0 0 0,0 0 0 0 0,-1 0 0 0 0,1 1 0 0 0,0-1 0 0 0,0 1 0 0 0,0-1 0 0 0,1 1 0 0 0,-1 0 0 0 0,0 0 0 0 0,0 0 0 0 0,0 1 0 0 0,-5 6 0 0 0,-6 1 0 0 0,9 3 0 0 0,3-11 0 0 0,1 0 0 0 0,-1 1 0 0 0,0-1 0 0 0,1 0 0 0 0,-1 0 0 0 0,0 1 0 0 0,0-1 0 0 0,-1 0 0 0 0,1 0 0 0 0,0 0 0 0 0,-1 0 0 0 0,-1 1 0 0 0,2-2 0 0 0,-1 1 0 0 0,1-1 0 0 0,0 0 0 0 0,0 0 0 0 0,0 1 0 0 0,0-1 0 0 0,0 0 0 0 0,0 1 0 0 0,0-1 0 0 0,0 1 0 0 0,0-1 0 0 0,1 1 0 0 0,-1 0 0 0 0,1-1 0 0 0,-1 1 0 0 0,1 0 0 0 0,0-1 0 0 0,0 1 0 0 0,-1 0 0 0 0,1 0 0 0 0,0 0 0 0 0,0-1 0 0 0,0 1 0 0 0,0 0 0 0 0,-1 0 0 0 0,1 0 0 0 0,-1-1 0 0 0,1 1 0 0 0,-1 0 0 0 0,0-1 0 0 0,0 1 0 0 0,1-1 0 0 0,-1 1 0 0 0,-1 0 0 0 0,1-1 0 0 0,0 1 0 0 0,1-1 0 0 0,-1 1 0 0 0,0-1 0 0 0,0 1 0 0 0,1 0 0 0 0,-1-1 0 0 0,1 1 0 0 0,-1 0 0 0 0,1 0 0 0 0,0-1 0 0 0,0 1 0 0 0,0 0 0 0 0,-1 14 19 0 0,0-11-8 0 0,1-1 0 0 0,-1 0 0 0 0,1 1 0 0 0,1-1 0 0 0,-1 1 0 0 0,0-1 0 0 0,1 0 0 0 0,0 0 0 0 0,1 4-11 0 0,3 0 10 0 0,2 5 28 0 0,-6-2 26 0 0,-1-10-58 0 0,0 0 0 0 0,0 0 0 0 0,1-1-1 0 0,-1 1 1 0 0,0 0 0 0 0,0 0 0 0 0,0 0 0 0 0,1 0 0 0 0,-1-1 0 0 0,0 1 0 0 0,1 0 0 0 0,-1 0 0 0 0,1 0 0 0 0,-1-1 0 0 0,1 1 0 0 0,-1 0-1 0 0,1-1 1 0 0,0 1 0 0 0,-1 0 0 0 0,1-1 0 0 0,0 1 0 0 0,-1-1 0 0 0,1 1 0 0 0,0-1 0 0 0,0 0 0 0 0,-1 1 0 0 0,1-1 0 0 0,1 1-6 0 0,18 13 148 0 0,-12-8-102 0 0,1 0-1 0 0,-1-1 0 0 0,1 0 0 0 0,1-1-45 0 0,-10-4 1 0 0,3 1 3 0 0,0 0 1 0 0,0 0-1 0 0,0 0 1 0 0,0-1-1 0 0,0 0 0 0 0,0 1 1 0 0,0-1-1 0 0,0 0 1 0 0,0-1-1 0 0,-1 1 1 0 0,2 0-5 0 0,5-1 15 0 0,33 1 48 0 0,0 0-52 0 0,-21-3 4 0 0,-7-1-60 0 0,-4 1-39 0 0,0 0-61 0 0,1 1-75 0 0,-1 1-90 0 0,-4 1 91 0 0,-1 0 0 0 0,1 0-1 0 0,0-1 1 0 0,3 0 219 0 0,22-13-909 0 0</inkml:trace>
  <inkml:trace contextRef="#ctx0" brushRef="#br0" timeOffset="4296.39">1657 237 6216 0 0,'0'0'133'0'0,"0"0"23"0"0,0 0 15 0 0,0 0-45 0 0,0 0 5 0 0,0 0 59 0 0,0 0 175 0 0,0 0 324 0 0,0 0 23 0 0,0 0 1 0 0,0 0-21 0 0,0 0-10 0 0,0 0-2 0 0,0 0-23 0 0,0 0-94 0 0,-2-3-41 0 0,-12-7 26 0 0,1 7-84 0 0,11 3-21 0 0,-1-2-26 0 0,-7-9-7 0 0,8 9-203 0 0,0 1-59 0 0,0 1-48 0 0,0-1-40 0 0,0 1-25 0 0,-3 1-26 0 0,4-1 23 0 0,1 0 11 0 0,-3 0 161 0 0,1-2-11 0 0,1 1-166 0 0,0 0-8 0 0,-1 0-1 0 0,1 0 1 0 0,0 0 0 0 0,0 0 0 0 0,0 0 0 0 0,-1 0-1 0 0,1 0 1 0 0,0 0 0 0 0,-2 0-19 0 0,-4-1 122 0 0,-3 2 96 0 0,9-1-196 0 0,-1 1-1 0 0,1 0 0 0 0,-1-1 0 0 0,1 1 0 0 0,-1-1 0 0 0,1 1 0 0 0,-1-1 0 0 0,1 0 1 0 0,0 0-1 0 0,-2 0-21 0 0,2 0 9 0 0,0 0 0 0 0,0 0 0 0 0,0 1 0 0 0,0-1 0 0 0,0 0 0 0 0,0 1 0 0 0,0-1 0 0 0,0 1 0 0 0,0 0 0 0 0,0-1 1 0 0,-1 1-1 0 0,1 0 0 0 0,0-1 0 0 0,0 1 0 0 0,-1 0 0 0 0,1 0 0 0 0,0 0 0 0 0,0 0 0 0 0,0 0 0 0 0,-1 1 0 0 0,1-1 0 0 0,0 0 0 0 0,-1 1-9 0 0,-11 9 68 0 0,8-6 9 0 0,-2-3-51 0 0,1-1-11 0 0,2 2-10 0 0,-21 12 67 0 0,18-3-45 0 0,7-10-24 0 0,0 0 0 0 0,-1 0 1 0 0,1 0-1 0 0,-1 0 0 0 0,1 0 1 0 0,-1 0-1 0 0,0 0 0 0 0,1 0 1 0 0,-1 0-1 0 0,0 0 0 0 0,0 0 1 0 0,1-1-1 0 0,-1 1 0 0 0,0 0 1 0 0,0 0-1 0 0,-1-1-3 0 0,-8 5 13 0 0,8-4-13 0 0,-1 0 0 0 0,1 0 0 0 0,0 0 0 0 0,0 1 0 0 0,0-1 0 0 0,0 1 0 0 0,0-1 0 0 0,0 1 0 0 0,0 0 0 0 0,-11 10 0 0 0,8-8 0 0 0,0 1 0 0 0,1-1 0 0 0,-1 1 0 0 0,1 0 0 0 0,0 0 0 0 0,-1 2 0 0 0,0 3 0 0 0,5-7 0 0 0,-1-1 0 0 0,-1 0 0 0 0,1 1 0 0 0,0-1 0 0 0,-1 0 0 0 0,1 0 0 0 0,-1 0 0 0 0,1 0 0 0 0,-1 0 0 0 0,0-1 0 0 0,1 0 0 0 0,0 0 0 0 0,0 0 0 0 0,0 1 0 0 0,-1-1 0 0 0,1 0 0 0 0,0 1 0 0 0,1-1 0 0 0,-1 1 0 0 0,0-1 0 0 0,0 1 0 0 0,1-1 0 0 0,-1 1 0 0 0,1 0 0 0 0,-1-1 0 0 0,1 1 0 0 0,-1 0 0 0 0,1-1 0 0 0,0 1 0 0 0,0 0 0 0 0,0 0 0 0 0,0 0 0 0 0,-1 0 0 0 0,1-1 0 0 0,-1 1 0 0 0,1 0 0 0 0,-1-1 0 0 0,0 1 0 0 0,1 0 0 0 0,-1-1 0 0 0,0 1 0 0 0,-1 0 0 0 0,1-1 0 0 0,1 0 0 0 0,-1 0 0 0 0,0 0 0 0 0,1 0 0 0 0,-1 0 0 0 0,1 0 0 0 0,-1 0 0 0 0,1 0 0 0 0,-1 0 0 0 0,1 0 0 0 0,0 0 0 0 0,0 0 0 0 0,0 0 0 0 0,-1 0 0 0 0,1 0 0 0 0,0 0 0 0 0,0 1 0 0 0,0-1 0 0 0,0 0 0 0 0,1 0 0 0 0,-1 0 0 0 0,0 0 0 0 0,0 0 0 0 0,1 1 0 0 0,1 2 0 0 0,0 0 0 0 0,0 0 0 0 0,0 0 0 0 0,-1 1 0 0 0,0-1 0 0 0,0 1 0 0 0,0-1 0 0 0,0 1 0 0 0,-1 0 0 0 0,1-1 0 0 0,-1 1 0 0 0,-1-1 0 0 0,1 2 0 0 0,0-5 0 0 0,0 1 0 0 0,1 0 0 0 0,-1 0 0 0 0,0-1 0 0 0,1 1 0 0 0,-1 0 0 0 0,1 0 0 0 0,0-1 0 0 0,-1 1 0 0 0,1-1 0 0 0,0 1 0 0 0,0-1 0 0 0,0 1 0 0 0,0-1 0 0 0,0 1 0 0 0,1-1 0 0 0,-1 0 0 0 0,0 0 0 0 0,1 1 0 0 0,11 14 0 0 0,-9-9 0 0 0,-3-3 0 0 0,0-1 0 0 0,1 0 0 0 0,0 0 0 0 0,0 0 0 0 0,0 0 0 0 0,0 0 0 0 0,0-1 0 0 0,0 1 0 0 0,1 0 0 0 0,-1-1 0 0 0,1 0 0 0 0,0 0 0 0 0,3 2 0 0 0,20 9 16 0 0,-7-3 60 0 0,-11 0-37 0 0,-1-1-20 0 0,-5-8-21 0 0,-1 0 0 0 0,1 0 0 0 0,0 0 0 0 0,-1 0 0 0 0,1 0 0 0 0,0-1 0 0 0,-1 1 0 0 0,1-1 0 0 0,0 1 0 0 0,0-1 0 0 0,0 0-1 0 0,-1 0 1 0 0,1 0 0 0 0,0 0 0 0 0,0 0 0 0 0,0 0 0 0 0,0 0 2 0 0,11 0-39 0 0,-11 1 33 0 0,0 0-1 0 0,0 0 0 0 0,-1 0 0 0 0,1 0 0 0 0,0 0 1 0 0,-1 0-1 0 0,1 1 0 0 0,-1-1 0 0 0,1 1 0 0 0,-1-1 7 0 0,1 1-5 0 0,-1-1 0 0 0,1 1-1 0 0,-1-1 1 0 0,1 0 0 0 0,-1 1-1 0 0,1-1 1 0 0,0 0 0 0 0,0 0-1 0 0,0 0 1 0 0,0 0 5 0 0,1-1-2 0 0,0 1 1 0 0,-1-1-1 0 0,1 0 0 0 0,0 0 1 0 0,0 0-1 0 0,0 0 0 0 0,0 0 2 0 0,2 0 2 0 0,-1 0 0 0 0,1 0-1 0 0,-1 0 1 0 0,1 0 0 0 0,-1 1-1 0 0,1 0 1 0 0,3 1-2 0 0,1 2 19 0 0,-5-2-13 0 0,0-1 0 0 0,0 1 0 0 0,0-1 1 0 0,0 0-1 0 0,1 0 0 0 0,-1 0-6 0 0,-1-1 7 0 0,-1 0-1 0 0,1 0 0 0 0,-1 0 1 0 0,1 0-1 0 0,-1 0 0 0 0,0-1 1 0 0,1 1-1 0 0,-1-1 0 0 0,1 0-6 0 0,3-1-19 0 0,14-4 86 0 0,-10 4-68 0 0,2 0-85 0 0,-6 1-6 0 0,0 1-42 0 0,10-3-227 0 0,-11-1 142 0 0,-2 2 49 0 0,0 0-47 0 0,-1 0-57 0 0,0-1-66 0 0,0 1 34 0 0,0 1-47 0 0,0-1-51 0 0,0 0-56 0 0,0 1-59 0 0,0-1-64 0 0,0 1-69 0 0,1-1-71 0 0,3 0-1335 0 0,4 2-1161 0 0</inkml:trace>
  <inkml:trace contextRef="#ctx0" brushRef="#br0" timeOffset="4786.31">2004 237 7544 0 0,'0'0'166'0'0,"0"0"29"0"0,0 0 13 0 0,0-3-29 0 0,0-4-117 0 0,0 4-8 0 0,0 1 76 0 0,0 1 150 0 0,0 1 254 0 0,0 10 145 0 0,0 0-58 0 0,0 0-73 0 0,0 0-87 0 0,0 0-104 0 0,0-1-119 0 0,0-4-168 0 0,0-1-35 0 0,0 0-37 0 0,0 0-40 0 0,3 2 157 0 0,4 2-49 0 0,-3 2 86 0 0,-2 2 74 0 0,-2 2 59 0 0,2-2-38 0 0,3-3-45 0 0,1 5-14 0 0,-4 2-74 0 0,-3-13-99 0 0,1-1 0 0 0,0 1 0 0 0,0-1 1 0 0,0 0-1 0 0,1 1 0 0 0,-1-1 0 0 0,1 0 0 0 0,-1 1 0 0 0,1-1 1 0 0,1 2-16 0 0,8 15 94 0 0,-7-6-50 0 0,-2-11-34 0 0,-1 0 0 0 0,1 1 0 0 0,-1-1 0 0 0,1 0 0 0 0,0 0 1 0 0,0 1-1 0 0,0-1 0 0 0,0 0 0 0 0,0 0 0 0 0,0 0 0 0 0,1 0 0 0 0,-1 0 0 0 0,1-1 1 0 0,0 1-11 0 0,1 3 33 0 0,0-1 1 0 0,1 0 0 0 0,-2 1 0 0 0,1 0 0 0 0,0-1-1 0 0,-1 1 1 0 0,1 3-34 0 0,10 17 134 0 0,-2-11-72 0 0,-2-4-11 0 0,16 15 73 0 0,-23-24-118 0 0,-1 1-1 0 0,1-1 1 0 0,0 0 0 0 0,0 0 0 0 0,-1 0-1 0 0,1 0 1 0 0,0 0 0 0 0,0 0 0 0 0,0-1 0 0 0,0 1-1 0 0,0 0 1 0 0,0-1 0 0 0,0 0 0 0 0,1 1-6 0 0,23-1 127 0 0,-7 0-83 0 0,-10 0-22 0 0,0 0 23 0 0,-8 0-42 0 0,-1 0 0 0 0,1 0 0 0 0,-1 0 0 0 0,1 0 1 0 0,-1 0-1 0 0,1 0 0 0 0,-1 0 0 0 0,1 0 0 0 0,-1 0 0 0 0,1 0 0 0 0,-1 0 0 0 0,1 0 0 0 0,-1 0 0 0 0,0-1 0 0 0,1 1 0 0 0,-1 0 0 0 0,1 0 1 0 0,-1 0-1 0 0,1-1 0 0 0,-1 1 0 0 0,1 0 0 0 0,-1-1 0 0 0,0 1 0 0 0,1 0 0 0 0,-1-1 0 0 0,0 1 0 0 0,1 0 0 0 0,-1-1 0 0 0,0 1 0 0 0,0-1 0 0 0,1 1 1 0 0,-1-1-4 0 0,4-5 47 0 0,8-1 21 0 0,-11 7-63 0 0,0-1-1 0 0,0 1 1 0 0,0-1 0 0 0,0 1 0 0 0,0-1-1 0 0,0 1 1 0 0,0-1 0 0 0,0 0-1 0 0,-1 1 1 0 0,1-1 0 0 0,0 0 0 0 0,0 0-1 0 0,0 0 1 0 0,-1 0 0 0 0,1 0 0 0 0,0 0-5 0 0,4-9 48 0 0,-5 7-37 0 0,1 1-1 0 0,1 0 1 0 0,-1 0 0 0 0,0-1-1 0 0,1 1 1 0 0,-1 0-1 0 0,1 0 1 0 0,-1 1 0 0 0,1-1-11 0 0,3-4 30 0 0,-1 1 1 0 0,0-1-1 0 0,0 0 1 0 0,-1 0 0 0 0,0 0-1 0 0,0-1-30 0 0,0 1 14 0 0,-2 4-9 0 0,0 0 0 0 0,0-1 0 0 0,-1 1 0 0 0,1 0 0 0 0,-1-1 0 0 0,0 1 1 0 0,0 0-1 0 0,1-1 0 0 0,-1 1 0 0 0,-1-3-5 0 0,2-11 50 0 0,6 3-7 0 0,-6 12-42 0 0,-1-1 1 0 0,1 1 0 0 0,0-1 0 0 0,0 1 0 0 0,-1-1 0 0 0,1 0 0 0 0,-1 1 0 0 0,1-1 0 0 0,-1 0 0 0 0,0 1 0 0 0,0-1 0 0 0,1 0 0 0 0,-1 1 0 0 0,0-1-2 0 0,0-81 70 0 0,0 29-68 0 0,1 41-20 0 0,4 3 47 0 0,1-2-42 0 0,-4-1-55 0 0,-1-7-65 0 0,-1 9 106 0 0,0 8-39 0 0,0 3-13 0 0,3 3 18 0 0,7 8 38 0 0,-6-6-24 0 0,-3 2 37 0 0,0-1 2 0 0,12 21-105 0 0,-4-9 83 0 0,0 0 33 0 0,0-2-3 0 0,-5-9 0 0 0,0-1 0 0 0,0 1 0 0 0,2 7 0 0 0,-6-10 0 0 0,1 1 0 0 0,0-1 0 0 0,-1 0 0 0 0,0 0 0 0 0,0 4 0 0 0,0-4 0 0 0,0 1 0 0 0,0-1 0 0 0,1 0 0 0 0,-1 0 0 0 0,1 1 0 0 0,1 0 0 0 0,14 30 0 0 0,-2-6 0 0 0,-3-14 0 0 0,-8-1 10 0 0,-1 3 48 0 0,-1-16-61 0 0,-1 0 1 0 0,1 1-1 0 0,0-1 0 0 0,0 0 1 0 0,0 1-1 0 0,-1-1 1 0 0,1 0-1 0 0,1 0 0 0 0,0 1 3 0 0,-1-1-2 0 0,1 2-99 0 0,-2-3 67 0 0,0 0-18 0 0,0 0-24 0 0,0 0-42 0 0,0 0-20 0 0,0 0-42 0 0,0 0-49 0 0,0 0-53 0 0,0 0-60 0 0,0 0-53 0 0,0 0-49 0 0,0 0-43 0 0,0 0-144 0 0,0 0-42 0 0,0 0-174 0 0,0 0-470 0 0</inkml:trace>
  <inkml:trace contextRef="#ctx0" brushRef="#br0" timeOffset="5232.22">2635 269 8264 0 0,'0'-14'182'0'0,"0"12"29"0"0,0 2 14 0 0,0 0 33 0 0,0 0 86 0 0,0 0 37 0 0,3 2 10 0 0,-1 1-342 0 0,1-1 43 0 0,0 1 34 0 0,8 8 379 0 0,-7-6-318 0 0,-1 0-52 0 0,4 8 170 0 0,-1-1-63 0 0,0 0-50 0 0,0 0-40 0 0,17 34 285 0 0,-23-44-405 0 0,1 0-1 0 0,0-1 0 0 0,-1 1 1 0 0,0 0-1 0 0,1 0 0 0 0,-1 0 1 0 0,0 0-1 0 0,0 0 1 0 0,0 0-1 0 0,0 0 0 0 0,-1 1-31 0 0,1-1 35 0 0,0-1 0 0 0,0 1 0 0 0,0 0 0 0 0,0 0 0 0 0,0 0 0 0 0,0 0 0 0 0,1 0 0 0 0,-1 0 0 0 0,0 0 0 0 0,1-1 0 0 0,0 2-35 0 0,4 5 122 0 0,-4-6-97 0 0,0-1 0 0 0,0 1 0 0 0,0-1 0 0 0,-1 0-1 0 0,1 1 1 0 0,0 0 0 0 0,-1-1 0 0 0,1 1 0 0 0,-1-1 0 0 0,0 1 0 0 0,1 0 0 0 0,-1-1-1 0 0,0 1 1 0 0,0 0-25 0 0,2 9 148 0 0,4 2 18 0 0,0-1-1 0 0,-4-1-18 0 0,-2-4-97 0 0,0 0 61 0 0,0 17 405 0 0,0-17-365 0 0,0-4 35 0 0,0-3-8 0 0,0 0-2 0 0,0 0 10 0 0,0 0 46 0 0,0 0 21 0 0,0 0 3 0 0,0 0 4 0 0,0 0 18 0 0,0 0 8 0 0,0 0 2 0 0,-3-3-17 0 0,-7-8-74 0 0,7 8-61 0 0,2 0-57 0 0,1-1-38 0 0,1-2-23 0 0,-1 1 32 0 0,0-22 83 0 0,0-6-106 0 0,0 31-27 0 0,0 1 0 0 0,0-1 0 0 0,1 1 0 0 0,-1-1 0 0 0,0 0 0 0 0,1 1 0 0 0,-1-1 0 0 0,1 1 0 0 0,0-1 0 0 0,-1 1 0 0 0,1 0 0 0 0,0-1 0 0 0,0 1 0 0 0,5-12 0 0 0,-5 7 0 0 0,0 1 0 0 0,0-1 0 0 0,-1 1 0 0 0,0-1 0 0 0,0-3 0 0 0,0 3 0 0 0,0 1 0 0 0,0-1 0 0 0,0 1 0 0 0,1-1 0 0 0,1-3 0 0 0,-1 7 0 0 0,0 0 0 0 0,0 0 0 0 0,0 0 0 0 0,0 0 0 0 0,1 0 0 0 0,-1 0 0 0 0,1 0 0 0 0,0 0 0 0 0,1-1 0 0 0,8-10 0 0 0,-6 3 0 0 0,-4 7-1 0 0,0 1 0 0 0,0 0 0 0 0,0-1 0 0 0,0 1-1 0 0,1 0 1 0 0,-1 0 0 0 0,1 0 0 0 0,-1 0 0 0 0,1 0 1 0 0,6-5-22 0 0,-5 3 17 0 0,0 1 0 0 0,0 0-1 0 0,0 0 1 0 0,1 0 0 0 0,0 0-1 0 0,0 0 6 0 0,3 0 2 0 0,-4 2 2 0 0,-1 0 0 0 0,1 0 1 0 0,0-1-1 0 0,0 1 0 0 0,-1-1 0 0 0,1 0 0 0 0,-1 0 0 0 0,0 0 1 0 0,1 0-1 0 0,-1 0 0 0 0,0 0 0 0 0,0 0 0 0 0,0-1 0 0 0,-1 1 0 0 0,2-2-4 0 0,-3 3 0 0 0,1 0 1 0 0,-1 0-1 0 0,1 0 0 0 0,0 0 0 0 0,0 0 0 0 0,-1 0 0 0 0,1 0 0 0 0,0 0 0 0 0,0 0 0 0 0,0 0 0 0 0,0 0 0 0 0,0 0 0 0 0,0 1 0 0 0,1-1 0 0 0,-1 1 0 0 0,0-1 0 0 0,0 1 0 0 0,0-1 0 0 0,1 1 0 0 0,-1-1 0 0 0,0 1 0 0 0,1 0 0 0 0,0-1-1 0 0,0 1 0 0 0,0-1 0 0 0,1 0 1 0 0,-1 1-1 0 0,0-1 0 0 0,0 0 0 0 0,0-1 0 0 0,-1 1 0 0 0,1 0 0 0 0,0 0 0 0 0,0-1 0 0 0,0 0 1 0 0,12-14-43 0 0,-14 15 43 0 0,0 0 0 0 0,0 0-1 0 0,1 0 1 0 0,-1 0 0 0 0,1 1-1 0 0,-1-1 1 0 0,1 0 0 0 0,-1 0 0 0 0,1 0-1 0 0,-1 1 1 0 0,1-1 0 0 0,0 0 0 0 0,-1 1-1 0 0,1-1 1 0 0,0 0 0 0 0,0 1-1 0 0,-1-1 1 0 0,1 1 0 0 0,0-1 0 0 0,0 1-1 0 0,0 0 1 0 0,0-1 0 0 0,0 1 0 0 0,-1 0-1 0 0,1 0 1 0 0,0-1 0 0 0,0 1-1 0 0,0 0 1 0 0,0 0 0 0 0,0 0 0 0 0,0 0-1 0 0,0 0 1 0 0,0 0 0 0 0,0 1 0 0 0,0-1-1 0 0,0 0 1 0 0,6 0-1 0 0,6-2-12 0 0,-3-4-35 0 0,-8 5 34 0 0,-1 0-1 0 0,1 0 1 0 0,0 1 0 0 0,-1-1-1 0 0,1 0 1 0 0,0 0 0 0 0,-1 1-1 0 0,1 0 1 0 0,0-1 0 0 0,0 1-1 0 0,-1 0 1 0 0,1-1-1 0 0,0 1 15 0 0,2 0 13 0 0,0 0-119 0 0,-1-1-111 0 0,0 0-103 0 0,-1 0-93 0 0,1-1-87 0 0,-1 1-77 0 0,1-1-69 0 0,-1 1 82 0 0,0 0-36 0 0,2-2-687 0 0,2 1-945 0 0,3 2-1270 0 0</inkml:trace>
  <inkml:trace contextRef="#ctx0" brushRef="#br0" timeOffset="6056.69">3235 158 7632 0 0,'0'0'166'0'0,"0"0"29"0"0,0 0 14 0 0,0 0 45 0 0,0 0 138 0 0,0 0 65 0 0,0 0 14 0 0,0 0-15 0 0,3 3-68 0 0,7 7-32 0 0,-8-8-184 0 0,-1 0-39 0 0,0 1 35 0 0,-1 1-85 0 0,-1 1-48 0 0,1-2 56 0 0,1 8 83 0 0,6 1-5 0 0,-1 1-23 0 0,-4-2-13 0 0,-3-4-49 0 0,1-5-55 0 0,0 0 1 0 0,0 1-1 0 0,0-1 0 0 0,0 0 0 0 0,0 0 0 0 0,1 0 0 0 0,-1 0 0 0 0,1 0 0 0 0,-1 1 1 0 0,1 0-30 0 0,4 5 92 0 0,-4-7-71 0 0,0 0 0 0 0,0 1-1 0 0,0-1 1 0 0,-1 1 0 0 0,1-1 0 0 0,0 1 0 0 0,-1-1 0 0 0,1 1-1 0 0,-1 0 1 0 0,1-1 0 0 0,-1 1 0 0 0,0 0 0 0 0,0-1 0 0 0,0 1-21 0 0,0 5 88 0 0,0-5-58 0 0,0 1 1 0 0,0-1-1 0 0,0 0 1 0 0,0 0-1 0 0,0 0 1 0 0,0 0-1 0 0,1 0 1 0 0,-1 1-1 0 0,1-1 1 0 0,0 1-31 0 0,9 15 207 0 0,-4 8 1 0 0,0-12-72 0 0,-5-13-113 0 0,0 0-1 0 0,0 1 0 0 0,-1-1 0 0 0,1 1 0 0 0,0-1 0 0 0,-1 1 0 0 0,1-1 0 0 0,-1 1 0 0 0,0-1 0 0 0,1 1 0 0 0,-1-1 0 0 0,0 1 1 0 0,0 0-23 0 0,0 4 92 0 0,-1-4-63 0 0,1-1-1 0 0,0 1 0 0 0,0 0 0 0 0,0-1 1 0 0,0 1-1 0 0,0 0 0 0 0,1-1 0 0 0,-1 1 1 0 0,0-1-1 0 0,1 1 0 0 0,-1 0 1 0 0,2 0-29 0 0,4 3 151 0 0,-5-5-141 0 0,-1 1 0 0 0,1-1 0 0 0,-1 0 0 0 0,0 0 0 0 0,1 0 0 0 0,-1 1-1 0 0,0-1 1 0 0,1 0 0 0 0,-1 0 0 0 0,0 1 0 0 0,0-1 0 0 0,1 0 0 0 0,-1 1-1 0 0,0-1 1 0 0,0 0 0 0 0,1 1 0 0 0,-1-1 0 0 0,0 1 0 0 0,0-1-1 0 0,0 0 1 0 0,0 1 0 0 0,1-1 0 0 0,-1 1 0 0 0,0-1 0 0 0,0 0 0 0 0,0 1-1 0 0,0-1 1 0 0,0 1 0 0 0,0-1 0 0 0,0 1 0 0 0,0-1-10 0 0,0 3 247 0 0,0 0 1 0 0,0-3-235 0 0,0 1 0 0 0,0-1 0 0 0,0 1 0 0 0,0-1 1 0 0,0 1-1 0 0,0 0 0 0 0,0-1 0 0 0,0 1 1 0 0,0-1-1 0 0,1 1 0 0 0,-1-1 0 0 0,0 1 1 0 0,0-1-1 0 0,1 1 0 0 0,-1-1 0 0 0,0 1 0 0 0,1-1-13 0 0,-1 1 9 0 0,1-1-1 0 0,-1 1 0 0 0,1-1 0 0 0,-1 0 0 0 0,1 0 1 0 0,-1 1-1 0 0,1-1 0 0 0,-1 0 0 0 0,1 0 0 0 0,0 0 0 0 0,-1 0 1 0 0,1 1-1 0 0,-1-1 0 0 0,1 0 0 0 0,0 0 0 0 0,-1 0 1 0 0,1 0-9 0 0,1 0 98 0 0,-1 2-9 0 0,-1-1-52 0 0,1 4-56 0 0,-2-3 60 0 0,1 0 16 0 0,0-1 33 0 0,0 0 40 0 0,-1 0 48 0 0,-1-1 52 0 0,-9 0-15 0 0,9 0-72 0 0,2 0-30 0 0,0 0-8 0 0,-3 0-5 0 0,3 0-95 0 0,-1 0-1 0 0,1 0 0 0 0,-1 0 1 0 0,1 0-1 0 0,-1 0 0 0 0,1-1 1 0 0,-1 1-1 0 0,1 0 0 0 0,-1 0 0 0 0,1-1 1 0 0,-1 1-1 0 0,1 0 0 0 0,0-1 1 0 0,-1 1-1 0 0,1 0 0 0 0,0-1 1 0 0,-1 1-1 0 0,1 0 0 0 0,0-1 0 0 0,-1 1 1 0 0,1-1-1 0 0,0 1 0 0 0,0-1 1 0 0,0 1-1 0 0,-1-1 0 0 0,1 1 1 0 0,0-1-5 0 0,-4-22 147 0 0,3-12 13 0 0,2 13-95 0 0,0 4-62 0 0,-1-40 0 0 0,0 34 48 0 0,0 22-48 0 0,0 1 0 0 0,0-1 1 0 0,1 0-1 0 0,-1 0 1 0 0,0 0-1 0 0,1 1 0 0 0,0-1 1 0 0,-1 0-1 0 0,1 1 0 0 0,0-1 1 0 0,0 1-1 0 0,0-1 0 0 0,0 0-3 0 0,0 1 3 0 0,0-1-1 0 0,0 1 1 0 0,-1-1-1 0 0,1 1 0 0 0,0-1 1 0 0,0 0-1 0 0,-1 1 0 0 0,1-1 1 0 0,-1 0-1 0 0,0 0 1 0 0,0 1-1 0 0,1-1 0 0 0,-1 0-2 0 0,0 0 0 0 0,0 0 0 0 0,0 1 0 0 0,0-1 0 0 0,1 0 0 0 0,-1 1 0 0 0,1-1-1 0 0,-1 1 1 0 0,1-1 0 0 0,-1 1 0 0 0,1-1 0 0 0,0 1 0 0 0,0-1-1 0 0,0 1 1 0 0,0-1 0 0 0,4-6-12 0 0,0-2-29 0 0,-5 8 37 0 0,2-1 1 0 0,-1 1-1 0 0,0 0 0 0 0,0 0 1 0 0,1 0-1 0 0,-1 0 1 0 0,1 0-1 0 0,-1 0 0 0 0,1 0 4 0 0,77-77-12 0 0,-75 76 2 0 0,-1 0 1 0 0,1 0-1 0 0,0 0 0 0 0,0 1 0 0 0,0-1 0 0 0,2 0 10 0 0,15-9-1 0 0,1 3-4 0 0,1 0-50 0 0,-15 4 45 0 0,-7 4 9 0 0,1 0 0 0 0,-1 0 0 0 0,0 0 0 0 0,1 1 1 0 0,-1-1-1 0 0,1 0 0 0 0,0 1 0 0 0,-1-1 0 0 0,1 1 0 0 0,-1-1 0 0 0,1 1 1 0 0,0 0-1 0 0,-1 0 0 0 0,1 0 1 0 0,9-2-55 0 0,3-5 69 0 0,-1 1-23 0 0,-5 4-68 0 0,1 2-58 0 0,-1 4-86 0 0,-4-3 62 0 0,1 3 71 0 0,-1-2 40 0 0,-1 0-26 0 0,-1-1-39 0 0,1 0-65 0 0,-1 0-34 0 0,0-1-66 0 0,0 1-79 0 0,0-1-88 0 0,-1 0 58 0 0,0 0-57 0 0,-1 0-50 0 0,0 0-43 0 0,1 0-156 0 0,-1 0-43 0 0,0 0-189 0 0,0 0-509 0 0</inkml:trace>
  <inkml:trace contextRef="#ctx0" brushRef="#br0" timeOffset="6552.61">3835 316 5904 0 0,'0'0'132'0'0,"2"0"17"0"0,11 0 53 0 0,3 1-105 0 0,34 0-54 0 0,-30-2 25 0 0,-8 0 54 0 0,-2-2 87 0 0,3-3 80 0 0,-4 1-14 0 0,3 3 67 0 0,-4 2-128 0 0,-1-1-50 0 0,0-2-17 0 0,3 0 11 0 0,6-3 71 0 0,9 3 147 0 0,-14 3-150 0 0,0 0 68 0 0,3-2 89 0 0,0-10 35 0 0,-12 11-370 0 0,-1-1 1 0 0,1 0 0 0 0,0 1-1 0 0,0 0 1 0 0,0-1 0 0 0,0 1 0 0 0,0 0-1 0 0,0 0 1 0 0,0 0 0 0 0,1-1-49 0 0,10-1 207 0 0,-2 1-40 0 0,-3-1 1 0 0,-1-2 39 0 0,1-3 84 0 0,9-3-77 0 0,-12 9-158 0 0,-1 0 0 0 0,0 0 0 0 0,0-1-1 0 0,-1 1 1 0 0,1-1 0 0 0,3-3-56 0 0,16-17 86 0 0,-20 20-85 0 0,4-4 48 0 0,-3 2-34 0 0,1 1-3 0 0,-3 0 74 0 0,-1 0-41 0 0,-2-4 4 0 0,1 8-35 0 0,0-3 78 0 0,0 3-10 0 0,-3-2-12 0 0,0 0 0 0 0,1 0 0 0 0,-1 0 0 0 0,0-1 0 0 0,1 1 0 0 0,-2-3-70 0 0,-2-3 126 0 0,3 5-88 0 0,0 1 78 0 0,-1 1-61 0 0,-5 1-56 0 0,7 1 17 0 0,0-1-12 0 0,0 0 0 0 0,1-1 0 0 0,-1 1 0 0 0,0 0 0 0 0,0-1 0 0 0,1 1 0 0 0,-1-1 0 0 0,0 0 0 0 0,1 1 0 0 0,-1-1 0 0 0,0 0 0 0 0,1 0 0 0 0,-1 0-4 0 0,1 0 0 0 0,-1 0 0 0 0,1 0 0 0 0,-1 0 0 0 0,0 0 1 0 0,1 1-1 0 0,-1-1 0 0 0,0 1 0 0 0,1-1 0 0 0,-1 1 0 0 0,0-1 0 0 0,0 1 0 0 0,1 0 1 0 0,-1 0-1 0 0,-16 0 12 0 0,-54 0-78 0 0,62 3 109 0 0,-4 2-31 0 0,-2 0 13 0 0,4 0 22 0 0,-7 9-20 0 0,11-10-14 0 0,7-3-11 0 0,0-1 0 0 0,0 1-1 0 0,-1-1 1 0 0,1 1 0 0 0,0-1 0 0 0,0 1 0 0 0,0 0-1 0 0,0 0 1 0 0,0 0 0 0 0,0-1 0 0 0,0 1 0 0 0,0 0-1 0 0,1 0 1 0 0,-1 0 0 0 0,0 0 0 0 0,0 1-1 0 0,1-1 1 0 0,-1 0 0 0 0,1 0 0 0 0,-1 0 0 0 0,1 1-1 0 0,-1-1 1 0 0,1 0 0 0 0,0 0 0 0 0,0 1 0 0 0,-1 0-2 0 0,1 0 2 0 0,0 0 1 0 0,0-1-1 0 0,-1 1 1 0 0,1 0-1 0 0,0 0 1 0 0,-1-1-1 0 0,0 1 1 0 0,1 0-1 0 0,-1-1 1 0 0,0 1-1 0 0,0 0 1 0 0,0-1-1 0 0,0 0 1 0 0,0 1-1 0 0,0-1 1 0 0,0 1-1 0 0,-1-1 1 0 0,0 1-3 0 0,1-1 1 0 0,-1 0 1 0 0,1 1 0 0 0,0-1-1 0 0,-1 1 1 0 0,1 0 0 0 0,0-1-1 0 0,0 1 1 0 0,0 0-1 0 0,0 0 1 0 0,0-1 0 0 0,0 1-1 0 0,1 0 1 0 0,-1 0 0 0 0,1 0-1 0 0,-1 0 1 0 0,1 0 0 0 0,0 0-1 0 0,0 2-1 0 0,0 72 124 0 0,0 6 110 0 0,0-78-224 0 0,0 1 0 0 0,1-1 0 0 0,0 1 0 0 0,0-1 0 0 0,0 0 0 0 0,0 1 0 0 0,1-1 0 0 0,0 2-10 0 0,7 13 72 0 0,2 0-40 0 0,-9-10-11 0 0,-2-8-17 0 0,0 0 0 0 0,0 0 0 0 0,1 0 0 0 0,-1 1-1 0 0,0-1 1 0 0,1 0 0 0 0,-1 0 0 0 0,1 0 0 0 0,0 0 0 0 0,-1 0 0 0 0,2 1-4 0 0,-1-1 1 0 0,0 0 0 0 0,0-1 1 0 0,0 1-1 0 0,0-1 1 0 0,0 1-1 0 0,1-1 0 0 0,-1 1 1 0 0,0-1-1 0 0,0 1 1 0 0,1-1-1 0 0,0 0-1 0 0,6 2 1 0 0,-3 0-1 0 0,-1 0 0 0 0,1 0 0 0 0,-1 1 0 0 0,1-1 0 0 0,1 3 0 0 0,13 5 0 0 0,-19-10 0 0 0,10 4 21 0 0,0 0 0 0 0,0-1 0 0 0,0-1 0 0 0,1 0 0 0 0,-1 0 0 0 0,1-1 0 0 0,-1 0 0 0 0,7-1-21 0 0,7 1 58 0 0,-11-1-54 0 0,0 1 1 0 0,-1-1-1 0 0,1-1 0 0 0,-1 0 1 0 0,7-2-5 0 0,-2-4-5 0 0,-2-1 38 0 0,1 0 58 0 0,4 0 70 0 0,-5 0-96 0 0,-9 4-70 0 0,-1-3-92 0 0,-2 2-4 0 0,0 0-44 0 0,10-11-343 0 0,2 0-29 0 0</inkml:trace>
  <inkml:trace contextRef="#ctx0" brushRef="#br0" timeOffset="7039.65">4544 48 7024 0 0,'0'0'157'0'0,"0"0"23"0"0,0 2 12 0 0,-2 5-69 0 0,-3-2-64 0 0,4-5-58 0 0,1 1-1 0 0,-1-1 1 0 0,1 0-1 0 0,-1 0 1 0 0,1 1-1 0 0,0-1 0 0 0,-1 0 1 0 0,1 1-1 0 0,-1-1 1 0 0,1 1-1 0 0,0-1 1 0 0,0 0-1 0 0,-1 1 0 0 0,1-1 1 0 0,0 1-1 0 0,0-1 1 0 0,-1 1-1 0 0,1-1 1 0 0,0 1-1 0 0,0-1 0 0 0,0 1 1 0 0,0-1-1 0 0,0 1 1 0 0,0-1-1 0 0,0 1 1 0 0,0-1-1 0 0,0 1 0 0 0,0-1 1 0 0,0 1-1 0 0,0-1 1 0 0,0 1-1 0 0,0-1 1 0 0,0 1-1 0 0,0-1 0 0 0,1 1 1 0 0,-1-1-1 0 0,0 1 1 0 0,0-1-1 0 0,5 7 3 0 0,2 7-3 0 0,-8-3 89 0 0,-1-8-45 0 0,-1 4 161 0 0,1-1 55 0 0,2-5-228 0 0,0 0 0 0 0,1 0 0 0 0,-1-1 0 0 0,0 1 0 0 0,0 0 0 0 0,0-1 0 0 0,1 1 0 0 0,-1 0 0 0 0,0-1 1 0 0,1 1-1 0 0,-1 0 0 0 0,0-1 0 0 0,1 1 0 0 0,-1-1 0 0 0,1 1 0 0 0,-1 0 0 0 0,1-1 0 0 0,0 1-32 0 0,0 0 261 0 0,0 1-50 0 0,0-1-43 0 0,-1 0-38 0 0,1 1-17 0 0,-1 0-37 0 0,0 0-23 0 0,0 0-16 0 0,0 3 32 0 0,1-2 72 0 0,3 7 93 0 0,1 1-38 0 0,-3-3-23 0 0,0-1 22 0 0,-2 1 64 0 0,2 4 96 0 0,4 0 47 0 0,0 1-45 0 0,-4-2-83 0 0,-2-4-108 0 0,0-5-111 0 0,-1 0-1 0 0,1 0 0 0 0,0 1 1 0 0,0-1-1 0 0,1 0 0 0 0,-1 0 1 0 0,0 0-1 0 0,1 0 0 0 0,0 0 1 0 0,0 1-55 0 0,7 15 319 0 0,-7-15-274 0 0,0 0 0 0 0,0 0 1 0 0,-1 0-1 0 0,1 0 0 0 0,-1 0 0 0 0,1-1 1 0 0,-1 2-46 0 0,0-3 10 0 0,0-1 0 0 0,0 0 0 0 0,0 1 1 0 0,0-1-1 0 0,-1 0 0 0 0,1 1 1 0 0,1-1-1 0 0,-1 0 0 0 0,0 1 1 0 0,0-1-1 0 0,0 0 0 0 0,0 1 1 0 0,0-1-1 0 0,0 0 0 0 0,0 0 0 0 0,0 1 1 0 0,0-1-1 0 0,1 0 0 0 0,-1 1 1 0 0,0-1-1 0 0,0 0 0 0 0,0 0 1 0 0,1 1-1 0 0,-1-1 0 0 0,0 0 1 0 0,0 0-11 0 0,7 9 147 0 0,-6-8-126 0 0,-1 0-1 0 0,1 0 1 0 0,-1 0 0 0 0,0 0-1 0 0,1 0 1 0 0,-1 0 0 0 0,0 0-1 0 0,0 0 1 0 0,0 0 0 0 0,1 0-1 0 0,-1 0 1 0 0,0 0 0 0 0,0 0-1 0 0,-1 0 1 0 0,1 0 0 0 0,0 0-1 0 0,0 0 1 0 0,0 0 0 0 0,-1 0 0 0 0,1 0-21 0 0,-9 11 191 0 0,7-9 31 0 0,2 2-4 0 0,0 16-13 0 0,0-15-45 0 0,0-6-21 0 0,0 0-3 0 0,0 0 0 0 0,0 0 0 0 0,0 0-1 0 0,0 0 1 0 0,0 0-1 0 0,0 0-6 0 0,0 0-1 0 0,0-3 0 0 0,-1-9-22 0 0,0-17 134 0 0,5 7-135 0 0,1 11-93 0 0,2-7 8 0 0,-5-1 28 0 0,-2 14-39 0 0,1 0 0 0 0,0 0 0 0 0,0 0 0 0 0,1 1 0 0 0,-1-1 0 0 0,1 0 0 0 0,0 0 0 0 0,1 1 0 0 0,-1-1 0 0 0,3-3-9 0 0,6-12 3 0 0,1 1-3 0 0,-9 15 2 0 0,0-1 1 0 0,0 1-1 0 0,-1-1 0 0 0,1 0 0 0 0,0-3-2 0 0,0-5 21 0 0,-2 11-17 0 0,-1 0-1 0 0,1-1 0 0 0,-1 1 0 0 0,1 0 1 0 0,0 0-1 0 0,0-1 0 0 0,0 1 0 0 0,0 0 1 0 0,0 0-1 0 0,0 0 0 0 0,1 0 0 0 0,-1 0 1 0 0,1 1-1 0 0,-1-1-3 0 0,11-11 42 0 0,-10 10-33 0 0,1-1 0 0 0,0 1 0 0 0,1 0 0 0 0,-1-1 1 0 0,0 2-1 0 0,1-1 0 0 0,0 0 0 0 0,0 1 0 0 0,0-1 0 0 0,0 1-9 0 0,23-3 13 0 0,-16-1-13 0 0,-10 5 0 0 0,-1 0 0 0 0,1 1 0 0 0,0-1 0 0 0,0 0 0 0 0,0 1 0 0 0,0-1 0 0 0,0 1 0 0 0,0 0 0 0 0,0-1 0 0 0,0 1 0 0 0,0 0 0 0 0,0 0 0 0 0,0-1 0 0 0,0 1 0 0 0,0 0 0 0 0,0 0 0 0 0,0 0 0 0 0,0 0 0 0 0,1 0 0 0 0,-1 1 0 0 0,0-1 0 0 0,0 0 0 0 0,0 0 0 0 0,0 1 0 0 0,10 2-2 0 0,8 3-25 0 0,-4 1-76 0 0,-5-2-36 0 0,-1 0-1 0 0,0 1 0 0 0,8 6 140 0 0,-8-4-42 0 0,0 1 51 0 0,-3-4-9 0 0,0 0 0 0 0,-1 1 0 0 0,0 0 0 0 0,0 0 0 0 0,-1 1 0 0 0,0 0 0 0 0,0-1 0 0 0,2 6 0 0 0,10 25 0 0 0,-11-11 0 0 0,1-13 0 0 0,-5-11 0 0 0,0-1 0 0 0,0 0 0 0 0,0 1 0 0 0,-1-1 0 0 0,1 1 0 0 0,-1-1 0 0 0,1 1 0 0 0,-1-1 0 0 0,1 1 0 0 0,-1 0 0 0 0,0-1 0 0 0,0 1 0 0 0,0-1 0 0 0,0 2 0 0 0,0-1 0 0 0,0 1 0 0 0,1 0 0 0 0,-1-1 0 0 0,1 1 0 0 0,-1-1 0 0 0,1 1 0 0 0,0-1 0 0 0,0 0 0 0 0,0 1 0 0 0,1 1 0 0 0,-1-2 0 0 0,0 0 0 0 0,0 1 0 0 0,0-1 0 0 0,0 1 0 0 0,0-1 0 0 0,0 1 0 0 0,-1-1 0 0 0,0 1 0 0 0,1-1 0 0 0,-1 1 0 0 0,0 1 0 0 0,0 75 0 0 0,0-50-128 0 0,0-26 0 0 0,0-3 48 0 0,0 0-76 0 0,0 0-88 0 0,0 0 71 0 0,0 0-40 0 0,0 0-43 0 0,0 0-41 0 0,0 0-37 0 0,0 0-33 0 0,0 0-240 0 0,0 0-56 0 0,0 0-781 0 0,0 0-617 0 0,0 0-1171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8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18 9440 0 0,'0'0'216'0'0,"0"0"32"0"0,0 0 9 0 0,0 0-109 0 0,-3-2-77 0 0,3 2-71 0 0,-4-5 34 0 0,-5-1-24 0 0,6 4 28 0 0,-1 1 71 0 0,0 0 61 0 0,0 1 48 0 0,-4-1 268 0 0,-10 2 800 0 0,12 0-986 0 0,1-1-42 0 0,0 0-56 0 0,-1 0-68 0 0,2 0 39 0 0,0-1-58 0 0,-6 0 70 0 0,5 2-78 0 0,-2 0 73 0 0,0 2 97 0 0,-14 10-11 0 0,11 0-34 0 0,-2-9-107 0 0,9-3-99 0 0,1-1 0 0 0,-1 1 1 0 0,1-1-1 0 0,0 1 0 0 0,0 0 0 0 0,-1 0 1 0 0,1 0-1 0 0,0 0 0 0 0,0 1 0 0 0,0-1 0 0 0,0 1 1 0 0,-1 1-27 0 0,-19 15 233 0 0,-3-3-33 0 0,17-10-115 0 0,-1 0 1 0 0,1 1 0 0 0,0 0 0 0 0,-4 4-86 0 0,-9 17 167 0 0,-2-10-76 0 0,20-15-77 0 0,-1 0 0 0 0,0 1 0 0 0,1-1 1 0 0,0 1-1 0 0,0 0 0 0 0,0 0 0 0 0,0 0 0 0 0,0 0 0 0 0,0 1 0 0 0,0 1-14 0 0,-2 5 40 0 0,4-8-37 0 0,0 1 0 0 0,0-1-1 0 0,0 0 1 0 0,-1 0 0 0 0,1 0-1 0 0,0 0 1 0 0,-1 0 0 0 0,0 0-1 0 0,0 0-2 0 0,-3 3 1 0 0,4-4-1 0 0,0-1 0 0 0,1 1 0 0 0,-1-1 0 0 0,1 1 0 0 0,-1 0 0 0 0,0-1-1 0 0,1 1 1 0 0,-1 0 0 0 0,1-1 0 0 0,0 1 0 0 0,-1 0 0 0 0,1 0 0 0 0,-1-1-1 0 0,1 2 1 0 0,-2 27 12 0 0,4-24 31 0 0,9 6-22 0 0,-4-8 66 0 0,2-3-49 0 0,-7-1-14 0 0,0 1-12 0 0,0 1 0 0 0,0-1 0 0 0,-1 0 0 0 0,1 1 0 0 0,0-1 0 0 0,-1 1 0 0 0,1 0 0 0 0,0-1 0 0 0,-1 1 0 0 0,2 1-12 0 0,9 2 72 0 0,0-8-7 0 0,-11 3-61 0 0,1 0-1 0 0,-1 0 0 0 0,1 0 0 0 0,0 1 0 0 0,-1-1 0 0 0,1 1 0 0 0,0-1 0 0 0,0 1 0 0 0,-1 0 0 0 0,2-1-3 0 0,-1 1 0 0 0,0 0 0 0 0,-1 0 0 0 0,1 0 0 0 0,-1-1 0 0 0,1 1 0 0 0,-1 0 0 0 0,1-1 0 0 0,-1 1 0 0 0,1-1 0 0 0,-1 0 0 0 0,1 0 0 0 0,-1 1 0 0 0,0-1 0 0 0,13-6-14 0 0,12 2-45 0 0,11-11 55 0 0,-32 14 12 0 0,1-1-1 0 0,-1 0 1 0 0,1 0-1 0 0,-1 0 1 0 0,0-1 0 0 0,-1 0-1 0 0,4-3-7 0 0,36-36-1 0 0,-25 23 2 0 0,-15 16-1 0 0,0 0 0 0 0,-1 0 0 0 0,0 0 0 0 0,0 0 0 0 0,0-1 0 0 0,-1 1 0 0 0,1-1 0 0 0,-1 0 0 0 0,0-1 0 0 0,1-1 13 0 0,0 0 0 0 0,1-1 0 0 0,0 1 0 0 0,1-2-13 0 0,8-16 12 0 0,-13 24-11 0 0,0 0-1 0 0,0 0 0 0 0,1 1 0 0 0,-1-1 0 0 0,0 0 0 0 0,0 0 0 0 0,1 0 0 0 0,-1 0 0 0 0,1 0 0 0 0,-1 0 0 0 0,1 1 0 0 0,-1-1 0 0 0,1 0 0 0 0,0 0 0 0 0,-1 1 0 0 0,1-1 0 0 0,0 0 0 0 0,-1 1 0 0 0,1-1 0 0 0,6-4 10 0 0,-2-8 53 0 0,5 0 49 0 0,-7 10 16 0 0,-3 3 6 0 0,0 0-36 0 0,0 0-114 0 0,0 0-35 0 0,0 0-93 0 0,3 3-15 0 0,-2-2 146 0 0,0 1 0 0 0,1 0-1 0 0,-1-1 1 0 0,0 1 0 0 0,0 0-1 0 0,0-1 1 0 0,0 1 0 0 0,-1 0-1 0 0,1 0 1 0 0,0 0-1 0 0,-1 0 1 0 0,1 0 13 0 0,0 2-11 0 0,-1 0-1 0 0,0 0 0 0 0,1 0 1 0 0,-1 0-1 0 0,-1 0 0 0 0,1 1 12 0 0,-2 6-21 0 0,0 0 0 0 0,-1 0 0 0 0,-3 9 21 0 0,5-16-1 0 0,0-1 0 0 0,0 1 0 0 0,0-1 0 0 0,1 1-1 0 0,0-1 1 0 0,0 1 0 0 0,0 0 0 0 0,0-1 0 0 0,0 3 1 0 0,1 6-1 0 0,0 14 1 0 0,0-15 0 0 0,-1 0 0 0 0,0-1 0 0 0,-1 1 0 0 0,0 0 0 0 0,-2 4 0 0 0,-2 0 0 0 0,4-12 0 0 0,-1 0 0 0 0,1 0 0 0 0,0 0 0 0 0,0 0 0 0 0,1 1 0 0 0,-1-1 0 0 0,1 0 0 0 0,-1 0 0 0 0,1 4 0 0 0,0 79 7 0 0,0-46 62 0 0,0-7 17 0 0,0-21-45 0 0,0-10-40 0 0,1 0 0 0 0,-1 0 0 0 0,0 0 1 0 0,1-1-1 0 0,-1 1 0 0 0,1 0 0 0 0,0 0 0 0 0,-1 0 0 0 0,1 0 0 0 0,0 0 0 0 0,0-1 0 0 0,1 2-1 0 0,-1-2 1 0 0,0 0 0 0 0,-1 1 0 0 0,1-1 0 0 0,0 1 0 0 0,0-1 0 0 0,-1 1 0 0 0,1-1 0 0 0,-1 1-1 0 0,0-1 1 0 0,1 1 0 0 0,-1 0 0 0 0,0-1-1 0 0,0 2 17 0 0,0-3-139 0 0,0 0-66 0 0,0 0-18 0 0,0 0 69 0 0,0 0 6 0 0,0 0-49 0 0,0 0-159 0 0,3 0-291 0 0,0 0 356 0 0,-1 0 139 0 0,-1 0-37 0 0,0 0-7 0 0,0 0-38 0 0,0 0-43 0 0,0 0-48 0 0,0 0-53 0 0,0 0-48 0 0,-1 0-43 0 0,0 0-37 0 0,1 0-142 0 0,-1 0-36 0 0,0 0-1465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45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381 56 6384 0 0,'-2'-2'184'0'0,"-11"-9"-6"0"0,-1 6-140 0 0,9-6-38 0 0,-11 2 0 0 0,7 5 34 0 0,5 2 28 0 0,1 0 11 0 0,-1 1 97 0 0,0 1 120 0 0,-3 0 224 0 0,2-1-101 0 0,2 1-212 0 0,0-1-104 0 0,1 0-86 0 0,1 1 21 0 0,-14-6 553 0 0,9 8-338 0 0,-3 2-33 0 0,8-4-195 0 0,-1 1 56 0 0,0 0-1 0 0,-1-1 0 0 0,1 1 0 0 0,0-1 1 0 0,-1 0-1 0 0,1 1 0 0 0,0-1 1 0 0,-1 0-1 0 0,-1-1-74 0 0,0 1 153 0 0,-1 3 215 0 0,-15 10-46 0 0,-5 0-78 0 0,25-13-242 0 0,-5 2 41 0 0,5-1-34 0 0,-1-1 0 0 0,0 0 0 0 0,1 0 0 0 0,-1 1 0 0 0,0-1 0 0 0,1 0 0 0 0,-1 1 0 0 0,1-1 0 0 0,-1 1 0 0 0,1-1 0 0 0,-1 1 0 0 0,1-1 0 0 0,-1 1 0 0 0,1-1 0 0 0,-1 1 0 0 0,1-1 0 0 0,0 1 0 0 0,-1 0 0 0 0,1-1 0 0 0,0 1 0 0 0,0-1 0 0 0,-1 1-9 0 0,-1 4 28 0 0,1-3-15 0 0,-1 0 0 0 0,1-1 0 0 0,0 1 0 0 0,-1-1-1 0 0,1 1 1 0 0,-1-1 0 0 0,0 0 0 0 0,1 0 0 0 0,-1 0 0 0 0,0 0 0 0 0,0 0 0 0 0,0 0 0 0 0,-1 0-13 0 0,0 1 20 0 0,0-1 0 0 0,0 1 0 0 0,0 0 0 0 0,0 0 0 0 0,1 0 0 0 0,-2 1-20 0 0,-12 16 82 0 0,0 11-6 0 0,1-3-7 0 0,10-19-47 0 0,-9 14 24 0 0,-1 17-42 0 0,-12 53 70 0 0,25-77-49 0 0,0 1 0 0 0,2 0-1 0 0,-1 0 1 0 0,3 13-25 0 0,-1 5 19 0 0,-1-33-17 0 0,0 1 0 0 0,0 0 0 0 0,0-1 0 0 0,1 1 0 0 0,-1-1 0 0 0,0 1 0 0 0,1-1 0 0 0,0 1 0 0 0,-1-1 0 0 0,1 1 0 0 0,0-1 0 0 0,-1 0 0 0 0,1 1-2 0 0,6 11 27 0 0,-2 13-16 0 0,-4-24-10 0 0,-1 0 0 0 0,1-1 0 0 0,0 1 0 0 0,0-1 1 0 0,0 1-1 0 0,0-1 0 0 0,0 0 0 0 0,0 1 0 0 0,2 0-1 0 0,7 9 108 0 0,6 4 57 0 0,-6-9-120 0 0,-5-5-17 0 0,3 0-23 0 0,0-1 49 0 0,-2 0 15 0 0,2 0 41 0 0,13 0 81 0 0,-21 0-183 0 0,0 0-1 0 0,1 0 1 0 0,-1 0-1 0 0,0 0 1 0 0,1 0 0 0 0,-1 0-1 0 0,0 0 1 0 0,1 0 0 0 0,-1 0-1 0 0,0 0 1 0 0,0 0 0 0 0,1 0-1 0 0,-1 0 1 0 0,0 0 0 0 0,1 0-1 0 0,-1 0 1 0 0,0 0-1 0 0,1-1 1 0 0,-1 1 0 0 0,0 0-1 0 0,0 0 1 0 0,1 0 0 0 0,-1-1-1 0 0,0 1 1 0 0,0 0 0 0 0,1 0-8 0 0,2-5 76 0 0,-1 3-40 0 0,1-1 0 0 0,-1 1 0 0 0,0 0 0 0 0,1 0 0 0 0,0-1 0 0 0,-1 1 0 0 0,1 1 0 0 0,0-1 0 0 0,2-1-36 0 0,19-2 200 0 0,-14-8 0 0 0,14-6-18 0 0,10-25 10 0 0,-31 41-179 0 0,0 0 0 0 0,0-1 0 0 0,-1 1 0 0 0,1-1 0 0 0,-1 1 0 0 0,0-1 0 0 0,0 0 0 0 0,0 0 0 0 0,-1 1 0 0 0,1-1 1 0 0,-1-1-1 0 0,0 1 0 0 0,0-3-13 0 0,5-14 72 0 0,0 8-13 0 0,-5 12-49 0 0,0-1-1 0 0,0 1 0 0 0,0-1 1 0 0,0 1-1 0 0,-1-1 1 0 0,1 0-1 0 0,-1 1 1 0 0,1-1-1 0 0,-1 0 1 0 0,0 1-1 0 0,0-1 1 0 0,0 0-1 0 0,0 1 1 0 0,0-1-10 0 0,0-13 55 0 0,0-10-18 0 0,0 18-36 0 0,0 0 0 0 0,1 0 0 0 0,0 0 0 0 0,0-2-1 0 0,4-7 0 0 0,-3 9 0 0 0,0 0 0 0 0,-1 0 0 0 0,0 1 0 0 0,0-1 0 0 0,0-3 0 0 0,-1-56 0 0 0,0 64 0 0 0,1 1 0 0 0,-1-1 0 0 0,0 0 0 0 0,1 0 0 0 0,-1 1 0 0 0,1-1 0 0 0,-1 0 0 0 0,1 1 0 0 0,0-1 0 0 0,0 0 0 0 0,4-10 0 0 0,-10 2 0 0 0,5 10 0 0 0,-1-1 0 0 0,1 1 0 0 0,0-1 0 0 0,-1 0 0 0 0,1 1 0 0 0,-1-1 0 0 0,1 1 0 0 0,0-1 0 0 0,-1 0 0 0 0,1 1 0 0 0,0-1 0 0 0,0 0 0 0 0,0 0 0 0 0,-1 1 0 0 0,1-1 0 0 0,0 0 0 0 0,0 1 0 0 0,0-1 0 0 0,0 0 0 0 0,0 0 0 0 0,0 1 0 0 0,0-1 0 0 0,1 0 0 0 0,-1 1 0 0 0,0-1 0 0 0,0 0 0 0 0,0 1 0 0 0,1-1 0 0 0,6-3-2 0 0,-7 4 2 0 0,0 0 0 0 0,1 0 0 0 0,-1 0 1 0 0,0 0-1 0 0,0 0 0 0 0,0 0 0 0 0,0 0 0 0 0,0 0 0 0 0,1 0 0 0 0,-1 0 0 0 0,0 0 0 0 0,0 0 0 0 0,0 0 1 0 0,0 0-1 0 0,1 0 0 0 0,-1 0 0 0 0,0 0 0 0 0,0 0 0 0 0,0 0 0 0 0,0 0 0 0 0,0-1 0 0 0,0 1 1 0 0,0 0-1 0 0,1 0 0 0 0,-1 0 0 0 0,0 0 0 0 0,0 0 0 0 0,0 0 0 0 0,0-1 0 0 0,0 1 0 0 0,0 0 0 0 0,0 0 1 0 0,0 0-1 0 0,0 0 0 0 0,0 0 0 0 0,0-1 0 0 0,0 1 0 0 0,0 0 0 0 0,0 0 0 0 0,-11-14-56 0 0,10 9 48 0 0,0 2 8 0 0,0 5-51 0 0,1 4-63 0 0,-2-1 71 0 0,-9 8 33 0 0,10-9 10 0 0,0 0 0 0 0,0 0 0 0 0,0 0 0 0 0,1 0 0 0 0,-1 0 0 0 0,1 0 0 0 0,0 0 0 0 0,0 0 0 0 0,1 0 0 0 0,-1 2 0 0 0,1 14-16 0 0,-1 1-44 0 0,-1 34-131 0 0,3-38 163 0 0,0-5 45 0 0,4 4 14 0 0,-5-13-26 0 0,0 0-1 0 0,1 0 1 0 0,-1 1 0 0 0,-1-1-1 0 0,1 0 1 0 0,0 1 0 0 0,-1-1-1 0 0,0 2-4 0 0,0 14 67 0 0,0 7 25 0 0,0-5 23 0 0,0-19-104 0 0,0-1 0 0 0,1 1 0 0 0,-1 0 0 0 0,0-1 0 0 0,1 1 0 0 0,-1 0 0 0 0,1-1 0 0 0,-1 1 1 0 0,1-1-1 0 0,0 1 0 0 0,0-1 0 0 0,-1 1 0 0 0,1-1 0 0 0,0 1-11 0 0,4 6 35 0 0,0 2-19 0 0,18 32-13 0 0,-14-30 32 0 0,2 0 53 0 0,-9-9 53 0 0,1-1 10 0 0,3 5-75 0 0,3 1-70 0 0,-3-1-55 0 0,-1-3-52 0 0,-2-1-169 0 0,-3-3 199 0 0,0 0-5 0 0,0 0-20 0 0,0 0-41 0 0,1 0-14 0 0,-1 0-40 0 0,1 0-47 0 0,-1 0-52 0 0,1 0-56 0 0,0 0-52 0 0,0 0-47 0 0,1 0-39 0 0,-1 0-143 0 0,1 0-40 0 0,0 0-172 0 0,2 0-463 0 0</inkml:trace>
  <inkml:trace contextRef="#ctx0" brushRef="#br0" timeOffset="586.4">634 467 5792 0 0,'0'0'166'0'0,"0"0"-38"0"0,0 0 2 0 0,0 0 54 0 0,0 0 165 0 0,0 0 303 0 0,0 2 20 0 0,2 6-201 0 0,3-3-73 0 0,0-1-83 0 0,-5-4-287 0 0,1 1 1 0 0,-1 0 0 0 0,0-1 0 0 0,1 1-1 0 0,-1 0 1 0 0,0-1 0 0 0,1 1 0 0 0,-1 0-1 0 0,0 0 1 0 0,0-1 0 0 0,0 1-1 0 0,0 0 1 0 0,1 0 0 0 0,-1 0 0 0 0,0 0-29 0 0,0 28 870 0 0,-1-29-864 0 0,1 0 1 0 0,0 0-1 0 0,0 0 0 0 0,0 0 0 0 0,0 0 0 0 0,0 1 0 0 0,0-1 1 0 0,0 0-1 0 0,0 0 0 0 0,0 0 0 0 0,0 0 0 0 0,0 0 0 0 0,0 0 0 0 0,0 0 1 0 0,0 0-1 0 0,0 0 0 0 0,0 0 0 0 0,0 1 0 0 0,0-1 0 0 0,0 0 1 0 0,0 0-1 0 0,1 0 0 0 0,-1 0 0 0 0,0 0 0 0 0,0 0 0 0 0,0 0 0 0 0,0 0 1 0 0,0 0-1 0 0,0 0 0 0 0,0 0 0 0 0,0 0 0 0 0,0 1 0 0 0,0-1 1 0 0,0 0-1 0 0,0 0 0 0 0,0 0 0 0 0,0 0 0 0 0,1 0 0 0 0,-1 0 0 0 0,0 0 1 0 0,0 0-1 0 0,0 0 0 0 0,0 0 0 0 0,0 0 0 0 0,0 0 0 0 0,0 0 0 0 0,0 0 1 0 0,0 0-1 0 0,0 0 0 0 0,0 0 0 0 0,1 0 0 0 0,-1 0 0 0 0,0 0 1 0 0,0 0-1 0 0,0 0 0 0 0,0 0 0 0 0,0 0-6 0 0,8 2 228 0 0,-4 4-75 0 0,-3 10 65 0 0,-1-14-182 0 0,0 3 272 0 0,0-2-18 0 0,0-3-287 0 0,0 7 114 0 0,0-1 37 0 0,2 13 411 0 0,0-8-245 0 0,1-5-154 0 0,0-2-73 0 0,0 1-53 0 0,-1-3 135 0 0,-1 0-46 0 0,0 2 18 0 0,-2 3-25 0 0,1-7-78 0 0,0 3 233 0 0,0-3-11 0 0,0 0-2 0 0,0 0-6 0 0,0 0-22 0 0,0 0-10 0 0,0 0-2 0 0,0 0 1 0 0,0 0 5 0 0,0-7 19 0 0,1 1-39 0 0,0-1-39 0 0,0 1-36 0 0,3-4 38 0 0,2 1-119 0 0,-3 6 64 0 0,-2 0-53 0 0,-2-6-21 0 0,1 6-11 0 0,0-4 7 0 0,-1 5-35 0 0,1 0-1 0 0,0-1 1 0 0,0 1 0 0 0,0 0 0 0 0,1 0 0 0 0,-1 0 0 0 0,0 0 0 0 0,1 0 0 0 0,-1-1-1 0 0,1 0-4 0 0,11-27 87 0 0,-11 17-61 0 0,-2 12-25 0 0,1-1 0 0 0,0 1-1 0 0,0 0 1 0 0,0 0 0 0 0,0 0-1 0 0,0 0 1 0 0,0 0 0 0 0,0 0 0 0 0,1-1-1 0 0,-1 1 1 0 0,0 0 0 0 0,1 0-1 0 0,-1 0 1 0 0,1 0 0 0 0,-1 0-1 0 0,1-1 0 0 0,12-13 0 0 0,-10 12 0 0 0,-1 0 0 0 0,0 0 0 0 0,0 0 0 0 0,-1 0 0 0 0,1 0 0 0 0,0-1 0 0 0,-1 2 0 0 0,-1 0 0 0 0,1 1 0 0 0,0-1 0 0 0,0 0 0 0 0,1 0 0 0 0,-1 1 0 0 0,0-1 0 0 0,0 0 0 0 0,1 1 0 0 0,-1-1 0 0 0,1 1 0 0 0,-1 0 0 0 0,2-1 0 0 0,10-3 0 0 0,-8-2 0 0 0,-5 7 0 0 0,0-1 0 0 0,0 1 0 0 0,0-1 0 0 0,1 1 0 0 0,-1-1 0 0 0,0 1 0 0 0,1 0 0 0 0,-1-1 0 0 0,0 1 0 0 0,1 0 0 0 0,-1-1 0 0 0,1 1 0 0 0,-1 0 0 0 0,0-1 0 0 0,1 1 0 0 0,-1 0 0 0 0,1 0 0 0 0,-1 0 0 0 0,1-1 0 0 0,-1 1 0 0 0,1 0 0 0 0,-1 0 0 0 0,1 0 0 0 0,-1 0 0 0 0,1 0 0 0 0,-1 0 0 0 0,1 0 0 0 0,-1 0 0 0 0,1 0 0 0 0,-1 0 0 0 0,1 0 0 0 0,-1 0 0 0 0,27 0-6 0 0,10 0-72 0 0,-36 0 74 0 0,1 0-1 0 0,-1 1 1 0 0,1-1-1 0 0,-1 0 0 0 0,0 0 1 0 0,1 1-1 0 0,-1-1 1 0 0,1 1-1 0 0,-1-1 0 0 0,1 1 1 0 0,-1 0 4 0 0,13 10-10 0 0,9 11 10 0 0,-22-21 0 0 0,-1-1 0 0 0,1 1 0 0 0,0-1 0 0 0,0 1 0 0 0,-1 0 0 0 0,1-1 0 0 0,-1 1 1 0 0,1 0-1 0 0,-1 0 0 0 0,1-1 0 0 0,-1 1 0 0 0,1 0 0 0 0,-1 0 0 0 0,1 1 0 0 0,12 27-17 0 0,-10-17-33 0 0,-2-3 24 0 0,11 18 22 0 0,-12-25 4 0 0,1 0 0 0 0,0 0 0 0 0,-1 0 0 0 0,0 0 0 0 0,1 0 0 0 0,-1 0 0 0 0,0 1 0 0 0,0-1 0 0 0,0 0 0 0 0,-1 1 0 0 0,1 4 0 0 0,3 9 0 0 0,7 0 0 0 0,-7-3 22 0 0,-3-10 79 0 0,0-3-1 0 0,0 0-47 0 0,0 0-76 0 0,0 0-54 0 0,0 0-92 0 0,0 0 69 0 0,0 0-71 0 0,0 0-87 0 0,0 0 77 0 0,0 0-41 0 0,0 0-43 0 0,0 0-41 0 0,0 0-39 0 0,0 0-33 0 0,0 0-246 0 0,0 0-56 0 0,0 2-803 0 0,0 2-632 0 0,0 5-1203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55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6880 0 0,'0'0'157'0'0,"0"0"23"0"0,0 0 11 0 0,0 0-62 0 0,0 0-1 0 0,0 0 55 0 0,0 0 167 0 0,0 0 309 0 0,3 0 21 0 0,7 0-17 0 0,-7 0-99 0 0,-1 0-42 0 0,2 0-343 0 0,-2 0-103 0 0,-1 0 0 0 0,1 0 0 0 0,0 0 0 0 0,0 0 0 0 0,0 0 0 0 0,0 0 0 0 0,-1-1 0 0 0,1 1 0 0 0,0 0 0 0 0,0-1 0 0 0,1 0-76 0 0,1-6 301 0 0,-4 7-283 0 0,1-1 1 0 0,-1 1-1 0 0,0 0 0 0 0,0-1 0 0 0,1 1 0 0 0,-1-1 0 0 0,0 1 1 0 0,1 0-1 0 0,-1-1 0 0 0,0 1 0 0 0,1 0 0 0 0,-1-1 0 0 0,1 1 1 0 0,-1 0-1 0 0,0 0 0 0 0,1-1 0 0 0,-1 1 0 0 0,1 0 0 0 0,-1 0 1 0 0,1 0-1 0 0,-1 0 0 0 0,1-1 0 0 0,-1 1 0 0 0,1 0 0 0 0,-1 0 1 0 0,1 0-1 0 0,-1 0 0 0 0,1 0 0 0 0,-1 0 0 0 0,1 0 0 0 0,-1 1 1 0 0,1-1-19 0 0,12 0 341 0 0,-2 0-38 0 0,0 0-44 0 0,0 0-51 0 0,1 0-55 0 0,2 0-62 0 0,2 0-67 0 0,4 0-73 0 0,-17 0-24 0 0,-3 0-42 0 0,0 0 42 0 0,0 0-62 0 0,1 0-72 0 0,-1 0 61 0 0,1 0-33 0 0,0 0-35 0 0,0 0-35 0 0,1 0-338 0 0,0 0 80 0 0,1 0-47 0 0,1 0-652 0 0,3 0-515 0 0,2 0-979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56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7744 0 0,'0'0'174'0'0,"0"0"29"0"0,0 0 12 0 0,0 0-73 0 0,0 0-11 0 0,0 0 49 0 0,0 0 155 0 0,0 0 286 0 0,2 0 19 0 0,2 0-415 0 0,8 0 281 0 0,-1 2-52 0 0,-7 5-115 0 0,-4-7-317 0 0,1 1-1 0 0,-1-1 1 0 0,0 1 0 0 0,0-1-1 0 0,1 1 1 0 0,-1-1-1 0 0,0 0 1 0 0,1 1-1 0 0,-1-1 1 0 0,0 0 0 0 0,1 1-1 0 0,-1-1 1 0 0,1 0-1 0 0,-1 0 1 0 0,0 1-1 0 0,1-1 1 0 0,-1 0 0 0 0,1 0-1 0 0,-1 1 1 0 0,1-1-1 0 0,-1 0 1 0 0,1 0-1 0 0,-1 0 1 0 0,1 0 0 0 0,-1 0-1 0 0,1 0 1 0 0,-1 0-1 0 0,1 0 1 0 0,-1 0-1 0 0,1 0 1 0 0,-1 0 0 0 0,1 0-22 0 0,6 0 234 0 0,6 0 116 0 0,-1-3-60 0 0,2-4-25 0 0,7 2 28 0 0,-10 4-141 0 0,6 1 109 0 0,-1-2-100 0 0,-2-4-59 0 0,3 0-26 0 0,1 4 44 0 0,-2 2-43 0 0,-4 1-83 0 0,0-1-35 0 0,-5 0-11 0 0,1-1 0 0 0,-1 1-1 0 0,0-1 1 0 0,1-1 52 0 0,-1 0-53 0 0,-3 1-15 0 0,0-1-24 0 0,0 1-46 0 0,-2 0 1 0 0,1 0-35 0 0,-1 0-41 0 0,1 0-43 0 0,-1 0-73 0 0,0 1-50 0 0,0-1-45 0 0,0 1-40 0 0,0 0-137 0 0,0-1-39 0 0,1 1-165 0 0,0 0-445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57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503 32 7424 0 0,'0'0'166'0'0,"0"0"29"0"0,-2-3 12 0 0,-11-7-34 0 0,4 7-133 0 0,-14 3-55 0 0,15 1 35 0 0,0-1 46 0 0,0-1 64 0 0,1-1 85 0 0,-2-3-4 0 0,-1-1 95 0 0,-3 3 84 0 0,-1 3-34 0 0,0 0-45 0 0,1 0-39 0 0,-1 0-37 0 0,-14 0 145 0 0,1 0-96 0 0,25 0-268 0 0,0 0-1 0 0,1 1 0 0 0,-1-1 0 0 0,0 0 1 0 0,1 1-1 0 0,-1-1 0 0 0,1 1 0 0 0,-1-1 1 0 0,1 1-1 0 0,-1 0 0 0 0,1-1 1 0 0,-1 1-1 0 0,0 1-15 0 0,0-1 12 0 0,1 0-1 0 0,-1 0 1 0 0,0 0 0 0 0,0 0-1 0 0,1-1 1 0 0,-1 1 0 0 0,0-1-1 0 0,0 1 1 0 0,0-1 0 0 0,0 1 0 0 0,0-1-1 0 0,0 0 1 0 0,-1 0-12 0 0,-21 0 67 0 0,13 3-3 0 0,-31 13 0 0 0,36-13-63 0 0,2-2 0 0 0,0 1 1 0 0,1-1-1 0 0,-1 1 1 0 0,1 0-1 0 0,0 0 1 0 0,-1 1-1 0 0,1-1 1 0 0,0 1-1 0 0,1-1 1 0 0,-3 3-2 0 0,0 6 48 0 0,4-9-38 0 0,0 0 1 0 0,0 1 0 0 0,0-1-1 0 0,-1 0 1 0 0,1 0 0 0 0,-1 0-1 0 0,1 0 1 0 0,-1 0 0 0 0,0 0-11 0 0,-11 10 53 0 0,-8 9 14 0 0,11-7-59 0 0,5-3-8 0 0,4-9 0 0 0,0 0 0 0 0,0 1 0 0 0,-1-1 0 0 0,1 0 0 0 0,0 0 0 0 0,-1 0 0 0 0,1 0 0 0 0,-1 0 0 0 0,0 0 0 0 0,0 0 0 0 0,0 0 0 0 0,1 1 0 0 0,-1-1 0 0 0,1 1 0 0 0,-1-1 0 0 0,1 1 0 0 0,0 0 0 0 0,0-1 0 0 0,0 1 0 0 0,0 0 0 0 0,1 0 0 0 0,-1 0 0 0 0,1 0 0 0 0,0 0 0 0 0,-1-1 0 0 0,1 1 0 0 0,1 0 0 0 0,-1 0 0 0 0,0 1 0 0 0,0 4 0 0 0,0-3 0 0 0,-1 0 0 0 0,1 0 0 0 0,-1-1 0 0 0,-1 1 0 0 0,1 0 0 0 0,-1 1 0 0 0,0-3 0 0 0,1-1 0 0 0,0 1 0 0 0,0 0 0 0 0,1 0 0 0 0,-1 0 0 0 0,1-1 0 0 0,-1 1 0 0 0,1 0 0 0 0,0 0 0 0 0,0 0 0 0 0,0 0 0 0 0,1 0 0 0 0,-1 1 0 0 0,6 9 0 0 0,-5-12 0 0 0,0 1 0 0 0,0-1 0 0 0,0 1 0 0 0,-1-1 0 0 0,1 1 0 0 0,0-1 0 0 0,-1 1 0 0 0,0 0 0 0 0,1-1 0 0 0,-1 1 0 0 0,0 0 0 0 0,0-1 0 0 0,0 1 0 0 0,0 0 0 0 0,0 4-7 0 0,1 17 36 0 0,-1-21-20 0 0,1 0-1 0 0,-1 0 1 0 0,1 1 0 0 0,-1-1-1 0 0,1 0 1 0 0,0 0 0 0 0,0 0-1 0 0,0 0 1 0 0,0 0 0 0 0,0 0 0 0 0,1 0-1 0 0,-1 0 1 0 0,0 0 0 0 0,2 1-9 0 0,10 12 72 0 0,-10-10-54 0 0,1 2 53 0 0,3-3 35 0 0,-2-1-57 0 0,5 3 66 0 0,-1 0-37 0 0,-6-3-50 0 0,0-1 0 0 0,0 0 0 0 0,0-1 0 0 0,0 1 0 0 0,0 0 0 0 0,2-1-28 0 0,4 2 89 0 0,3-2 37 0 0,-2-1 3 0 0,-1 0-40 0 0,12 0 90 0 0,-9 0-63 0 0,2 0 31 0 0,7-3 29 0 0,-9 0-75 0 0,0 0 0 0 0,-1-1 0 0 0,5-3-101 0 0,2 0 130 0 0,2-1 45 0 0,5-2-28 0 0,15-10-2 0 0,-13 6-71 0 0,-18 9-39 0 0,0-1 0 0 0,0 0 0 0 0,-1-1 0 0 0,5-3-35 0 0,28-29 96 0 0,-38 36-90 0 0,1-1 3 0 0,-1 1 1 0 0,0-1-1 0 0,1 0 1 0 0,-1 0 0 0 0,-1 0-1 0 0,1 0 1 0 0,-1-1-1 0 0,1 1 1 0 0,-1-1 0 0 0,1-2-10 0 0,-1 0 4 0 0,2-1 0 0 0,-1 1 0 0 0,1 0 0 0 0,2-3-4 0 0,6-14 10 0 0,-2 2 38 0 0,-9 20-47 0 0,0 0 1 0 0,0 0 0 0 0,0 0-1 0 0,0 0 1 0 0,0 0 0 0 0,0-1-1 0 0,-1 1 1 0 0,1 0-1 0 0,-1 0 1 0 0,0-1 0 0 0,1-1-2 0 0,-1 2 4 0 0,0 1 1 0 0,0-1-1 0 0,0 0 1 0 0,1 0-1 0 0,-1 0 1 0 0,1 1-1 0 0,-1-1 1 0 0,1 0 0 0 0,0 1-1 0 0,-1-1 1 0 0,1 1-1 0 0,0-1 1 0 0,0 0-5 0 0,6-10 35 0 0,-6 1 25 0 0,-1 5-29 0 0,0 5-23 0 0,0-4 26 0 0,0-2 27 0 0,0-6 41 0 0,0 0-78 0 0,0 10 7 0 0,0 3-86 0 0,0 0-45 0 0,0 0-10 0 0,0 0 38 0 0,0 0 158 0 0,0 0 34 0 0,-2 3-25 0 0,-9 10-76 0 0,9 3-19 0 0,2 79 0 0 0,0-92-1 0 0,0 0 1 0 0,0 0 0 0 0,1 1 0 0 0,0-1 0 0 0,-1 0 0 0 0,1 0-1 0 0,0 0 1 0 0,1 0 0 0 0,-1 0 0 0 0,5 13-12 0 0,-4 3-26 0 0,-2 1 107 0 0,0-15-13 0 0,0 1 0 0 0,0-1 0 0 0,0 1 0 0 0,1-1 0 0 0,1 5-56 0 0,11 17 340 0 0,-4-12-157 0 0,-5-4-110 0 0,1 15 65 0 0,-3-21-98 0 0,0 0 0 0 0,0 0 0 0 0,0 0-1 0 0,1 0 1 0 0,0-1 0 0 0,-1 1 0 0 0,2-1-1 0 0,-1 1 1 0 0,0-1 0 0 0,3 2-40 0 0,5 7 26 0 0,-6 0 38 0 0,5-8-37 0 0,-4 8 16 0 0,-1-5-38 0 0,3 0-36 0 0,6 7-249 0 0,-11-12 181 0 0,0 0-38 0 0,0-1-73 0 0,-1 1-75 0 0,0-1-90 0 0,0-1-106 0 0,-2 0 98 0 0,1-1-56 0 0,-1 1-52 0 0,1-1-44 0 0,-1 0-157 0 0,0 1-45 0 0,0-1-189 0 0,0 0-511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00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6648 0 0,'0'0'149'0'0,"0"0"23"0"0,0 0 12 0 0,0 0-57 0 0,0 0-2 0 0,0 0 52 0 0,0 0 158 0 0,0 0 293 0 0,0 0 20 0 0,0 0-266 0 0,0 0-157 0 0,0 0-41 0 0,2 0 38 0 0,10-3 77 0 0,3-7 20 0 0,-14 8-172 0 0,1 1-33 0 0,1 0 33 0 0,1 1-72 0 0,1 0-33 0 0,-2 1 50 0 0,8-3 129 0 0,1-3 33 0 0,1-2 13 0 0,1 5-36 0 0,-11 2-188 0 0,0 0-1 0 0,0 0 0 0 0,0-1 1 0 0,0 1-1 0 0,1-1 0 0 0,-1 0 0 0 0,2-1-42 0 0,13-6 242 0 0,-4 4-25 0 0,0 4-80 0 0,2-1-1 0 0,0-5-28 0 0,-13 5-90 0 0,0-1 0 0 0,1 1 0 0 0,-1 0 0 0 0,0 0 0 0 0,1 1 0 0 0,-1-1 0 0 0,1 1 0 0 0,1 0-18 0 0,22 0 156 0 0,33 0-47 0 0,-32 0 1 0 0,-24-1-103 0 0,-4 1-7 0 0,1 0 0 0 0,-1 0 0 0 0,0 0 0 0 0,0 0 0 0 0,0 0 0 0 0,1 0 0 0 0,-1 0 0 0 0,0 0 1 0 0,0 0-1 0 0,1 0 0 0 0,-1 0 0 0 0,0 0 0 0 0,0 0 0 0 0,0 0 0 0 0,1 0 0 0 0,-1 0 0 0 0,0 0 1 0 0,0 0-1 0 0,0 0 0 0 0,1 0 0 0 0,-1 0 0 0 0,0 1 0 0 0,0-1 0 0 0,0 0 0 0 0,1 0 1 0 0,-1 0-1 0 0,0 0 0 0 0,0 0 0 0 0,0 1 0 0 0,0-1 0 0 0,1 0 0 0 0,-1 0 0 0 0,0 0 0 0 0,0 0 1 0 0,0 1-1 0 0,0-1 0 0 0,0 0 0 0 0,0 0 0 0 0,2 29 0 0 0,-3 10 1 0 0,-5-25 30 0 0,0-4-3 0 0,5-7-23 0 0,1-1 0 0 0,-1 0 0 0 0,1 1 1 0 0,-1-1-1 0 0,1 1 0 0 0,0-1 0 0 0,0 1 1 0 0,0-1-1 0 0,0 0 0 0 0,0 1 0 0 0,0-1 1 0 0,1 1-6 0 0,-1-1 3 0 0,0 1 1 0 0,1-1 0 0 0,-1 1 0 0 0,0-1-1 0 0,0 1 1 0 0,0-1 0 0 0,-1 0 0 0 0,1 1-1 0 0,-1-1 1 0 0,1 1 0 0 0,-1-1 0 0 0,0 0-4 0 0,-13 27 59 0 0,-3 5 42 0 0,-10-2 16 0 0,25-27-111 0 0,2-4-6 0 0,-1-1 0 0 0,1 1 0 0 0,0 0 1 0 0,0-1-1 0 0,-1 1 0 0 0,1-1 0 0 0,-1 1 0 0 0,1 0 1 0 0,0-1-1 0 0,-1 1 0 0 0,1-1 0 0 0,-1 1 0 0 0,1-1 0 0 0,-1 0 1 0 0,0 1-1 0 0,1-1 0 0 0,-1 1 0 0 0,1-1 0 0 0,-1 0 1 0 0,0 0-1 0 0,1 1 0 0 0,-1-1 0 0 0,-4 2 1 0 0,4-1-1 0 0,0 0 0 0 0,0-1 0 0 0,0 1 0 0 0,0 0 0 0 0,0 0 0 0 0,0-1 0 0 0,0 1 0 0 0,1 0 0 0 0,-1 0 0 0 0,0 0 0 0 0,1 0 0 0 0,-1 0 0 0 0,0 0 0 0 0,1 0 0 0 0,-1 0 0 0 0,1 0 0 0 0,0 1 0 0 0,-1-1 0 0 0,-4 10 0 0 0,-8 5 12 0 0,0 0 36 0 0,10-3-26 0 0,4-13-21 0 0,-1 0 0 0 0,0 0-1 0 0,0 0 1 0 0,0 0 0 0 0,0 1 0 0 0,0-1-1 0 0,0 0 1 0 0,0 0 0 0 0,0 0 0 0 0,0 0-1 0 0,0 0 1 0 0,0 0 0 0 0,0 0 0 0 0,0 0-1 0 0,0 0 1 0 0,0 0 0 0 0,0 1 0 0 0,0-1-1 0 0,0 0 1 0 0,0 0 0 0 0,0 0 0 0 0,-1 0-1 0 0,1 0 1 0 0,0 0 0 0 0,0 0 0 0 0,0 0-1 0 0,0 0 1 0 0,0 0 0 0 0,0 0 0 0 0,0 0-1 0 0,0 1 1 0 0,0-1 0 0 0,0 0 0 0 0,0 0-1 0 0,0 0 1 0 0,0 0 0 0 0,0 0 0 0 0,-1 0-1 0 0,1 0 1 0 0,0 0 0 0 0,0 0 0 0 0,0 0-1 0 0,0 0 1 0 0,0 0 0 0 0,0 0 0 0 0,0 0-1 0 0,0 0 1 0 0,0 0 0 0 0,0 0 0 0 0,-1 0-1 0 0,1 0 1 0 0,0 0 0 0 0,0 0 0 0 0,0 0-1 0 0,0 0 1 0 0,0 0 0 0 0,0 0-1 0 0,-11 0 21 0 0,11 0-20 0 0,0 0 0 0 0,0 0-1 0 0,0 0 1 0 0,0 0 0 0 0,0 0 0 0 0,0-1-1 0 0,0 1 1 0 0,0 0 0 0 0,0 0 0 0 0,-1 0-1 0 0,1 0 1 0 0,0 0 0 0 0,0 0 0 0 0,0 0-1 0 0,0 0 1 0 0,0 1 0 0 0,0-1 0 0 0,0 0-1 0 0,0 0 1 0 0,0 0 0 0 0,0 0 0 0 0,-1 0-1 0 0,1 0 1 0 0,0 0 0 0 0,0 0 0 0 0,0 0-1 0 0,0 0 1 0 0,0 0 0 0 0,0 0 0 0 0,0 0-1 0 0,0 0 1 0 0,0 0 0 0 0,0 0 0 0 0,0 0-1 0 0,0 0 1 0 0,0 1 0 0 0,0-1 0 0 0,0 0-1 0 0,0 0 1 0 0,0 0 0 0 0,0 0 0 0 0,0 0-1 0 0,-1 0 1 0 0,1 0 0 0 0,0 0 0 0 0,0 0-1 0 0,0 0 1 0 0,0 1 0 0 0,0-1 0 0 0,0 0-1 0 0,1 0 1 0 0,-1 0 0 0 0,0 0 0 0 0,0 0-1 0 0,0 0 1 0 0,0 0 0 0 0,0 0-1 0 0,0 11 21 0 0,0-11-20 0 0,0 0 0 0 0,0 0-1 0 0,0 0 1 0 0,0 0 0 0 0,0 0 0 0 0,0 0-1 0 0,-1 0 1 0 0,1 1 0 0 0,0-1 0 0 0,0 0-1 0 0,0 0 1 0 0,0 0 0 0 0,0 0 0 0 0,0 0-1 0 0,1 0 1 0 0,-1 0 0 0 0,0 0 0 0 0,0 0-1 0 0,0 0 1 0 0,0 1 0 0 0,0-1 0 0 0,0 0-1 0 0,0 0 1 0 0,0 0 0 0 0,0 0 0 0 0,0 0-1 0 0,0 0 1 0 0,0 0 0 0 0,0 0 0 0 0,0 0-1 0 0,0 0 1 0 0,0 0 0 0 0,0 0 0 0 0,0 0-1 0 0,0 0 1 0 0,1 1 0 0 0,-1-1 0 0 0,0 0-1 0 0,0 0 1 0 0,0 0 0 0 0,0 0 0 0 0,0 0-1 0 0,0 0 1 0 0,0 0 0 0 0,0 0 0 0 0,0 0-1 0 0,0 0 1 0 0,1 0 0 0 0,-1 0 0 0 0,0 0-1 0 0,0 0 1 0 0,0 0 0 0 0,0 0 0 0 0,0 0-1 0 0,0 0 1 0 0,0 0 0 0 0,0-1-1 0 0,1 1 0 0 0,0 0 1 0 0,-1 1-1 0 0,1-1 1 0 0,-1 0-1 0 0,1 0 1 0 0,-1 0-1 0 0,1 0 1 0 0,-1 0-1 0 0,1 0 1 0 0,0 1-1 0 0,-1-1 1 0 0,1 0-1 0 0,-1 1 1 0 0,1-1-1 0 0,-1 0 1 0 0,1 1-1 0 0,-1-1 1 0 0,0 0-1 0 0,1 1 1 0 0,-1-1-1 0 0,1 1 1 0 0,-1-1-1 0 0,0 1 1 0 0,1 0-2 0 0,-1-1 1 0 0,1 1 0 0 0,-1 0 0 0 0,0-1 0 0 0,1 1 0 0 0,-1-1 0 0 0,1 1 0 0 0,0-1 0 0 0,-1 1 0 0 0,1-1 0 0 0,-1 1 0 0 0,1-1 0 0 0,0 0 0 0 0,-1 1 0 0 0,1-1 0 0 0,0 0 0 0 0,-1 0 0 0 0,1 1 0 0 0,0-1 0 0 0,0 0 0 0 0,-1 0 0 0 0,1 0 0 0 0,0 0 0 0 0,0 0 0 0 0,-1 0 0 0 0,1 0 0 0 0,0 0 0 0 0,0 0 0 0 0,-1 0 0 0 0,1 0 0 0 0,0 0 0 0 0,-1 0 0 0 0,1 0 0 0 0,0 0 0 0 0,-1 1 0 0 0,1-1 0 0 0,0 0 0 0 0,-1 0 0 0 0,1 1 0 0 0,0-1 0 0 0,-1 0 0 0 0,1 1 0 0 0,-1-1 0 0 0,1 0 0 0 0,-1 1 0 0 0,1-1 0 0 0,-1 1 0 0 0,1-1 0 0 0,-1 1 0 0 0,1-1 0 0 0,-1 1 0 0 0,1-1 0 0 0,-1 1 0 0 0,0 0 0 0 0,1-1 0 0 0,-1 1 0 0 0,1-1 0 0 0,-1 1 0 0 0,1-1 0 0 0,-1 1 0 0 0,1-1 0 0 0,-1 1 0 0 0,1-1 0 0 0,-1 1 0 0 0,1-1 0 0 0,-1 0 0 0 0,1 1 0 0 0,0-1 0 0 0,-1 0 0 0 0,1 0 0 0 0,0 1 0 0 0,-1-1 0 0 0,1 0 0 0 0,0 0 0 0 0,-1 0 0 0 0,1 0 0 0 0,0 0 0 0 0,-1 0 0 0 0,1 0 0 0 0,0 0 0 0 0,6 0-1 0 0,-5 0 7 0 0,0-1-1 0 0,0 1 0 0 0,1 0 1 0 0,-1 1-1 0 0,0-1 1 0 0,0 0-1 0 0,0 0 0 0 0,0 1 1 0 0,0 0-1 0 0,1 0-5 0 0,5 4 9 0 0,-6-4-9 0 0,-1-1 0 0 0,0 1 0 0 0,1 0 0 0 0,-1 0 0 0 0,1 0 1 0 0,0-1-1 0 0,-1 1 0 0 0,1-1 0 0 0,-1 1 0 0 0,1-1 0 0 0,0 0 0 0 0,-1 1 0 0 0,1-1 0 0 0,0 0 1 0 0,1 0-1 0 0,5-1 0 0 0,-5 1 0 0 0,0-1 0 0 0,0 1 0 0 0,0 0 0 0 0,0 0 0 0 0,0 0 0 0 0,0 1 0 0 0,0-1 0 0 0,0 1 0 0 0,0-1 0 0 0,0 1 0 0 0,0 0 0 0 0,16 10 0 0 0,7-6 0 0 0,27 21 0 0 0,-30-20 0 0 0,-12 7 0 0 0,-2-5 0 0 0,-7-7 0 0 0,0 1 0 0 0,0-1 0 0 0,0 1 0 0 0,-1 0 0 0 0,1 0 0 0 0,0 0 0 0 0,-1 0 0 0 0,1 0 0 0 0,-1 0 0 0 0,0 0 0 0 0,1 1 0 0 0,24 29 53 0 0,-13 2 4 0 0,-10-23-37 0 0,12 36-6 0 0,-13-44-14 0 0,-2 1 0 0 0,1 0 0 0 0,0-1 0 0 0,-1 1 0 0 0,0-1 0 0 0,1 1 0 0 0,-1 0 0 0 0,-1-1 0 0 0,1 2 0 0 0,-1 8 0 0 0,-1 4-3 0 0,-4 7 96 0 0,4-19-55 0 0,1 0 0 0 0,-1 0 0 0 0,1 0 0 0 0,0 0 0 0 0,0 5-38 0 0,0 7 106 0 0,-5 1-19 0 0,0-3-19 0 0,3-1-6 0 0,-1 3 51 0 0,3-15-95 0 0,0 0 1 0 0,0 0-1 0 0,0-1 1 0 0,0 1-1 0 0,0 0 1 0 0,0-1-1 0 0,-1 1 1 0 0,0 1-19 0 0,-19 18 224 0 0,-22 22 261 0 0,20-26-271 0 0,-1-6-56 0 0,-5-6 75 0 0,14 0-62 0 0,12-3-134 0 0,0-1 1 0 0,-1 0 0 0 0,1 0-1 0 0,-1 0 1 0 0,1 0 0 0 0,-1-1-1 0 0,1 1 1 0 0,-1-1-1 0 0,0 0-37 0 0,-14 0 162 0 0,-13-1-1 0 0,15 2-125 0 0,3 2-35 0 0,0 2 27 0 0,11-4-25 0 0,1 0 1 0 0,-1 0-1 0 0,0-1 1 0 0,0 1-1 0 0,1 0 1 0 0,-1-1 0 0 0,0 1-1 0 0,0-1 1 0 0,0 1-1 0 0,0-1 1 0 0,0 0-1 0 0,0 0 1 0 0,0 0-1 0 0,0 0 1 0 0,0 0-1 0 0,0-1 1 0 0,1 1 0 0 0,-1 0-1 0 0,0-1-3 0 0,-9-3 24 0 0,8 2-18 0 0,0 1 0 0 0,0 0 0 0 0,0 0 1 0 0,0 0-1 0 0,0 0 0 0 0,0 0 1 0 0,-1 1-1 0 0,1-1 0 0 0,0 1 1 0 0,-3 0-7 0 0,-28 0 60 0 0,8 0-54 0 0,20 1-8 0 0,5-2 12 0 0,-6-3-26 0 0,-11-5-50 0 0,12 6-70 0 0,-1 1-108 0 0,5-1 58 0 0,-1-1 46 0 0,2 1 40 0 0,0 2-11 0 0,0 0-25 0 0,0 1-53 0 0,0-1-18 0 0,-1 1-51 0 0,0-1-60 0 0,0 1-65 0 0,2 0-12 0 0,-1 0-57 0 0,1 0-51 0 0,-1 0-43 0 0,1 0-160 0 0,0 0-42 0 0,0 0-193 0 0,0 0-517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03.3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18 253 6992 0 0,'0'0'157'0'0,"0"0"23"0"0,0 0 12 0 0,0 3-27 0 0,0 7-170 0 0,-1-2 32 0 0,1 5 114 0 0,-1-6 21 0 0,1-1 39 0 0,1 0 79 0 0,2 5 182 0 0,2-3-142 0 0,1 2 136 0 0,-3 3 75 0 0,-2-2-180 0 0,2-4-151 0 0,1-1-34 0 0,1 2 38 0 0,0 2 98 0 0,2 4 55 0 0,-4-7-177 0 0,-2-5-135 0 0,0-1 1 0 0,-1 0-1 0 0,0 1 0 0 0,1-1 0 0 0,-1 0 1 0 0,0 1-1 0 0,0-1 0 0 0,0 1 1 0 0,0-1-1 0 0,0 1-45 0 0,3 16 438 0 0,7 6 10 0 0,-8-20-221 0 0,-1 0-40 0 0,1 4 83 0 0,-2 0-87 0 0,-2 0-64 0 0,2-6-65 0 0,0 1 115 0 0,0-3-28 0 0,0 0-11 0 0,0 2-2 0 0,0-1-120 0 0,0 0 1 0 0,0-1 0 0 0,0 1 0 0 0,0-1 0 0 0,0 1-1 0 0,0 0 1 0 0,-1-1 0 0 0,1 1 0 0 0,0-1 0 0 0,0 1-1 0 0,0-1 1 0 0,-1 1 0 0 0,1-1 0 0 0,0 1 0 0 0,0-1-1 0 0,-1 1 1 0 0,1-1-9 0 0,-1 1 14 0 0,1-1-1 0 0,-1 1 1 0 0,1-1-1 0 0,-1 0 1 0 0,1 0-1 0 0,-1 1 1 0 0,1-1-1 0 0,-1 0 0 0 0,1 0 1 0 0,-1 0-1 0 0,0 0 1 0 0,1 1-1 0 0,-1-1 1 0 0,1 0-1 0 0,-1 0 1 0 0,0 0-1 0 0,1 0-13 0 0,-3 0 263 0 0,3 0 8 0 0,-3 0-13 0 0,-23 0 130 0 0,26 0-385 0 0,0 0 0 0 0,0 0 0 0 0,0 0 1 0 0,0 0-1 0 0,0 0 0 0 0,0 0 0 0 0,0 0 0 0 0,-1 0 0 0 0,1 0 0 0 0,0 0 0 0 0,0 0 0 0 0,0 0 1 0 0,0 0-1 0 0,0 0 0 0 0,0 0 0 0 0,0 0 0 0 0,0 0 0 0 0,0 0 0 0 0,0 0 0 0 0,-1 0 0 0 0,1 0 1 0 0,0 0-1 0 0,0 0 0 0 0,0 0 0 0 0,0 0 0 0 0,0-1 0 0 0,0 1 0 0 0,0 0 0 0 0,0 0 0 0 0,0 0 1 0 0,0 0-1 0 0,0 0 0 0 0,0 0 0 0 0,0 0 0 0 0,0 0 0 0 0,0 0 0 0 0,-1 0 0 0 0,1 0 1 0 0,0 0-1 0 0,0-1 0 0 0,0 1 0 0 0,0 0 0 0 0,0 0 0 0 0,0 0 0 0 0,0 0 0 0 0,0 0 0 0 0,0 0 1 0 0,0 0-1 0 0,0 0 0 0 0,0 0 0 0 0,0 0 0 0 0,0-1 0 0 0,0 1 0 0 0,0 0 0 0 0,0 0 0 0 0,0 0 1 0 0,1 0-5 0 0,-1-4 69 0 0,0 2-33 0 0,0-1 0 0 0,0 1 1 0 0,0 0-1 0 0,0-1 0 0 0,0 1 1 0 0,-1 0-1 0 0,1-1 0 0 0,-1 1 1 0 0,0-2-36 0 0,-4-4 102 0 0,-1-2 44 0 0,4-3 36 0 0,0-3-1 0 0,-4 0-64 0 0,0 0-22 0 0,4 0 47 0 0,1-7 44 0 0,1 1-97 0 0,0 16-81 0 0,0 0-1 0 0,1 0 1 0 0,0 0-1 0 0,1-3-7 0 0,2-8 0 0 0,-2 11 0 0 0,0-1 0 0 0,0 0 0 0 0,-1 1 0 0 0,0-1 0 0 0,-1 0 0 0 0,1 0 0 0 0,1-15 6 0 0,7-10 73 0 0,-2 8-20 0 0,-5 15-31 0 0,1 1 0 0 0,0-1 0 0 0,0 1 0 0 0,3-4-28 0 0,6-6 2 0 0,-10 17-10 0 0,-1-1 1 0 0,1 0-1 0 0,-1 1 1 0 0,0-1 0 0 0,0 0-1 0 0,0 0 1 0 0,0 0-1 0 0,0 0 1 0 0,0 0-1 0 0,0 0 1 0 0,-1 0 0 0 0,1-2 7 0 0,-1 3-5 0 0,1-1 0 0 0,-1 1 1 0 0,0 0-1 0 0,1 0 1 0 0,-1-1-1 0 0,1 1 0 0 0,-1 0 1 0 0,1 0-1 0 0,0 0 0 0 0,-1 0 1 0 0,1 0-1 0 0,0 0 1 0 0,0 0-1 0 0,0 0 0 0 0,0 0 1 0 0,0 0-1 0 0,0 0 1 0 0,0 0-1 0 0,0 1 0 0 0,0-1 1 0 0,0 0-1 0 0,1 0 5 0 0,29-14-11 0 0,-12 2 11 0 0,4-1-13 0 0,-9 10-53 0 0,1 5 66 0 0,-7 0-18 0 0,-1-1-16 0 0,-5 0 22 0 0,0 0 0 0 0,1 0-1 0 0,-1 0 1 0 0,0 0 0 0 0,0 0-1 0 0,0 0 1 0 0,0-1 0 0 0,1 1-1 0 0,-1-1 1 0 0,1 0 12 0 0,1-1-22 0 0,1 0 0 0 0,0 0 0 0 0,0 0 1 0 0,-1 0-1 0 0,3 0 22 0 0,7 1-115 0 0,-12 1 56 0 0,0 0 1 0 0,-1 0-1 0 0,1 0 1 0 0,0 1-1 0 0,-1-1 1 0 0,1 0-1 0 0,0 1 1 0 0,-1-1-1 0 0,1 1 0 0 0,-1-1 1 0 0,1 1-1 0 0,0 0 1 0 0,-1 0-1 0 0,1 0 59 0 0,10 5-459 0 0,-7-5 359 0 0,0 0-82 0 0,1 0-83 0 0,0-1-86 0 0,0 0-88 0 0,0 0-92 0 0,0 0-92 0 0,0 0-97 0 0,1 0-221 0 0,-5 0 421 0 0,1 0-33 0 0,5 0-1376 0 0,2 0-1079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01.7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600 221 6880 0 0,'-3'-2'157'0'0,"-8"-9"23"0"0,9 6 11 0 0,3-19-83 0 0,-1 12-45 0 0,-4 6-42 0 0,-2 1 34 0 0,3 4 19 0 0,1-1 34 0 0,1-2 34 0 0,0-3 36 0 0,1 5-112 0 0,0-3 144 0 0,0-1 34 0 0,-2-17 1057 0 0,1 16-891 0 0,-1 1-95 0 0,0 3-208 0 0,0 0-39 0 0,0 0-47 0 0,0 1-50 0 0,-1-1 297 0 0,2 0-92 0 0,0 1-57 0 0,2-1-57 0 0,-1 0-24 0 0,-1 1 50 0 0,-6-2 106 0 0,7 3-183 0 0,-1 1 0 0 0,1 0-1 0 0,-1 0 1 0 0,1-1 0 0 0,0 1-1 0 0,-1 0 1 0 0,1 0 0 0 0,-1-1 0 0 0,1 1-1 0 0,0-1 1 0 0,-1 1 0 0 0,1 0 0 0 0,0-1-1 0 0,0 1 1 0 0,-1-1 0 0 0,1 1-1 0 0,0-1 1 0 0,0 1 0 0 0,0 0 0 0 0,-1-1-1 0 0,1 1 1 0 0,0-1 0 0 0,0 1-1 0 0,0-1 1 0 0,0 1 0 0 0,0-1 0 0 0,0 1-1 0 0,0-1 1 0 0,0 1 0 0 0,0-1 0 0 0,0 1-1 0 0,1-1-10 0 0,-1-12 242 0 0,0 12-238 0 0,0 1 0 0 0,0 0 1 0 0,0 0-1 0 0,0 0 0 0 0,0 0 1 0 0,0 0-1 0 0,0 0 0 0 0,0 0 1 0 0,0 0-1 0 0,0 0 0 0 0,0 0 1 0 0,0 0-1 0 0,0-1 1 0 0,0 1-1 0 0,0 0 0 0 0,0 0 1 0 0,0 0-1 0 0,0 0 0 0 0,0 0 1 0 0,0 0-1 0 0,0 0 0 0 0,0 0 1 0 0,-1 0-1 0 0,1 0 0 0 0,0-1 1 0 0,0 1-1 0 0,0 0 0 0 0,0 0 1 0 0,0 0-1 0 0,0 0 0 0 0,0 0 1 0 0,0 0-1 0 0,0 0 1 0 0,0 0-1 0 0,0 0 0 0 0,0 0 1 0 0,0 0-1 0 0,0 0 0 0 0,-1 0 1 0 0,1 0-1 0 0,0 0 0 0 0,0 0 1 0 0,0 0-1 0 0,0 0 0 0 0,0 0 1 0 0,0 0-1 0 0,0 0 0 0 0,0 0 1 0 0,0 0-1 0 0,0 0 0 0 0,-1 0 1 0 0,1 0-1 0 0,0 0 1 0 0,0 0-1 0 0,0 0 0 0 0,0 0 1 0 0,0 0-5 0 0,-11 0 280 0 0,11 0-275 0 0,0 0 0 0 0,0 0 0 0 0,0 0 0 0 0,0 0 0 0 0,0 0 0 0 0,0 0 0 0 0,0 0 0 0 0,0 0 0 0 0,0 0 0 0 0,0 0 0 0 0,-1 0 1 0 0,1 0-1 0 0,0 0 0 0 0,0 0 0 0 0,0 0 0 0 0,0 0 0 0 0,0 0 0 0 0,0 0 0 0 0,0 0 0 0 0,0 0 0 0 0,0 0 0 0 0,0 0 0 0 0,-1 0 0 0 0,1 0 1 0 0,0 0-1 0 0,0 0 0 0 0,0 0 0 0 0,0 0 0 0 0,0 0 0 0 0,0 0 0 0 0,0-1 0 0 0,0 1 0 0 0,0 0 0 0 0,0 0 0 0 0,0 0 0 0 0,0 0 0 0 0,0 0 0 0 0,0 0 1 0 0,0 0-1 0 0,0 0 0 0 0,0 0 0 0 0,0 0 0 0 0,0 0 0 0 0,0-1 0 0 0,0 1 0 0 0,0 0 0 0 0,0 0 0 0 0,0 0 0 0 0,0 0 0 0 0,0 0 0 0 0,0 0 1 0 0,0 0-1 0 0,0 0 0 0 0,0 0 0 0 0,0 0 0 0 0,0-1 0 0 0,0 1-5 0 0,0-10 295 0 0,0 10-291 0 0,0 0 1 0 0,0 0 0 0 0,0-1-1 0 0,0 1 1 0 0,0 0 0 0 0,0 0-1 0 0,0 0 1 0 0,0 0 0 0 0,0 0-1 0 0,0 0 1 0 0,0 0 0 0 0,0 0-1 0 0,0 0 1 0 0,0 0 0 0 0,0-1-1 0 0,0 1 1 0 0,0 0 0 0 0,0 0-1 0 0,0 0 1 0 0,0 0 0 0 0,0 0 0 0 0,0 0-1 0 0,0 0 1 0 0,0 0 0 0 0,0 0-1 0 0,0 0 1 0 0,0 0 0 0 0,-1 0-1 0 0,1-1 1 0 0,0 1 0 0 0,0 0-1 0 0,0 0 1 0 0,0 0 0 0 0,0 0-1 0 0,0 0 1 0 0,0 0 0 0 0,0 0-1 0 0,0 0 1 0 0,0 0 0 0 0,0 0-1 0 0,0 0 1 0 0,-1 0 0 0 0,1 0-1 0 0,0 0 1 0 0,0 0 0 0 0,0 0-1 0 0,0 0 1 0 0,0 0 0 0 0,0 0 0 0 0,0 0-1 0 0,0 0 1 0 0,0 0 0 0 0,0 0-1 0 0,-1 0 1 0 0,1 0 0 0 0,0 0-1 0 0,0 0-4 0 0,-6 0 86 0 0,6 0-81 0 0,0-1-1 0 0,-1 1 0 0 0,1 0 0 0 0,0 0 0 0 0,-1 0 1 0 0,1 0-1 0 0,0-1 0 0 0,-1 1 0 0 0,1 0 0 0 0,0 0 1 0 0,-1-1-1 0 0,1 1 0 0 0,0 0 0 0 0,0 0 1 0 0,-1-1-1 0 0,1 1 0 0 0,0 0 0 0 0,0-1 0 0 0,-1 1 1 0 0,1 0-1 0 0,0-1 0 0 0,0 1 0 0 0,0 0 0 0 0,0-1 1 0 0,0 1-1 0 0,0-1 0 0 0,0 1 0 0 0,0 0 0 0 0,-1-1-4 0 0,1-6 94 0 0,-3 7-34 0 0,-13 0-40 0 0,13 0-36 0 0,2 0 18 0 0,-9 0 38 0 0,-17 0 64 0 0,24 0-50 0 0,3 0 10 0 0,0 0 0 0 0,0 0 0 0 0,0 7-30 0 0,0 10 134 0 0,0-12-161 0 0,0-5-8 0 0,0 0 0 0 0,0 1 0 0 0,0-1 0 0 0,0 0 0 0 0,0 0 0 0 0,0 0 0 0 0,0 0 0 0 0,0 0 0 0 0,0 0 0 0 0,0 0 0 0 0,0 0 0 0 0,0 0 0 0 0,0 0-1 0 0,0 1 1 0 0,0-1 0 0 0,0 0 0 0 0,0 0 0 0 0,0 0 0 0 0,0 0 0 0 0,0 0 0 0 0,0 0 0 0 0,0 0 0 0 0,0 0 0 0 0,0 0 0 0 0,0 0 0 0 0,0 0 0 0 0,0 1 0 0 0,0-1 0 0 0,0 0 0 0 0,-1 0 0 0 0,1 0 0 0 0,0 0 0 0 0,0 0 0 0 0,0 0 0 0 0,0 0 0 0 0,0 0 0 0 0,0 0 0 0 0,0 0 0 0 0,0 0 0 0 0,0 0 0 0 0,0 0 0 0 0,0 0 0 0 0,-1 0 0 0 0,1 0 0 0 0,0 0 0 0 0,0 0 0 0 0,0 0-1 0 0,0 0 1 0 0,0 0 0 0 0,0 0 0 0 0,0 0 0 0 0,0 0 0 0 0,0 0 0 0 0,0 0 0 0 0,-1 0 0 0 0,1 0 0 0 0,0 0 1 0 0,0 0-1 0 0,-1 0 0 0 0,0 0 0 0 0,0 0 0 0 0,1 0 0 0 0,-1 0 0 0 0,0 0 0 0 0,1 0 0 0 0,-1 1 0 0 0,0-1 0 0 0,1 0 0 0 0,-1 0 0 0 0,1 1 1 0 0,-1-1-1 0 0,0 0 0 0 0,1 1 1 0 0,-6 12 0 0 0,-7 11 0 0 0,13-22 0 0 0,0 3 0 0 0,0-4 0 0 0,0 0 0 0 0,0-1 0 0 0,0 1 0 0 0,0 0 0 0 0,0-1 0 0 0,0 1 0 0 0,0 0 0 0 0,0-1 0 0 0,0 1 0 0 0,0 0 0 0 0,-1-1 0 0 0,1 1 0 0 0,0 0 0 0 0,-1-1 0 0 0,1 1 0 0 0,0-1 0 0 0,-1 1 0 0 0,1-1 0 0 0,-1 1 0 0 0,1-1 0 0 0,-1 1 0 0 0,1-1 0 0 0,-1 1 0 0 0,1-1 0 0 0,-1 1 0 0 0,0-1 0 0 0,1 0 0 0 0,-1 1 0 0 0,1-1 0 0 0,-1 1 0 0 0,1-1 0 0 0,-1 1 0 0 0,1-1 0 0 0,-1 1 0 0 0,1-1 0 0 0,-1 1 0 0 0,1-1 0 0 0,0 1 0 0 0,-1-1 0 0 0,1 1 0 0 0,0 0 0 0 0,-1-1 0 0 0,1 1 0 0 0,0 0 0 0 0,0-1 0 0 0,0 1 0 0 0,0 0 0 0 0,-1-1 0 0 0,1 1 0 0 0,0 0 0 0 0,0-1 0 0 0,0 1 0 0 0,1 0 0 0 0,-1 0 0 0 0,0-1 0 0 0,0 1 0 0 0,0 0 0 0 0,0-1 0 0 0,0 1 0 0 0,-1 0 0 0 0,1-1 0 0 0,0 1 0 0 0,0 0 0 0 0,0-1 0 0 0,-1 1 0 0 0,1 0 0 0 0,0-1 0 0 0,0 1 0 0 0,-1-1 0 0 0,1 1 0 0 0,-1-1 0 0 0,1 1 0 0 0,0 0 0 0 0,-1-1 0 0 0,1 0 0 0 0,-1 1 0 0 0,1-1 0 0 0,-1 1 0 0 0,0-1 0 0 0,1 1 0 0 0,-1-1 0 0 0,0 0 0 0 0,1 1 0 0 0,-1-1 0 0 0,1 1 0 0 0,-1-1 0 0 0,1 1 0 0 0,-1-1 0 0 0,1 1 0 0 0,0-1 0 0 0,-1 1 0 0 0,1-1 0 0 0,0 1 0 0 0,-1 0 0 0 0,1-1 0 0 0,0 1 0 0 0,-1-1 0 0 0,1 1 0 0 0,0 0 0 0 0,0-1 0 0 0,0 1 0 0 0,0 0 0 0 0,0-1 0 0 0,0 1 0 0 0,0 0 0 0 0,0 0 0 0 0,0-1 0 0 0,-3 16 0 0 0,-9 12 0 0 0,10-21 0 0 0,0 0 0 0 0,-8 4 0 0 0,8-3 0 0 0,1 1 0 0 0,0-1 0 0 0,0 1 0 0 0,1 0 0 0 0,0-1 0 0 0,2 7 0 0 0,-2 8 0 0 0,0-21 0 0 0,0-1 0 0 0,0 1 0 0 0,0-1 0 0 0,-1 1 0 0 0,1 0 0 0 0,-1-1 0 0 0,1 1 0 0 0,-1-1 0 0 0,1 1 0 0 0,-1-1 0 0 0,0 0 0 0 0,0 1 0 0 0,1-1 0 0 0,-7 12 0 0 0,5-2 0 0 0,1-1 0 0 0,0 1 0 0 0,1-1 0 0 0,0 1 0 0 0,0-1 0 0 0,1 1 0 0 0,2 7 0 0 0,3-3 0 0 0,-5-12 0 0 0,0 0 0 0 0,0 0 0 0 0,0 1 0 0 0,0-1 0 0 0,0 0 0 0 0,-1 0 0 0 0,1 1 0 0 0,-1-1 0 0 0,0 0 0 0 0,0 3 0 0 0,0 96 0 0 0,0-98 4 0 0,0-1 1 0 0,1 0-1 0 0,-1 1 1 0 0,1-1 0 0 0,-1 0-1 0 0,1 0 1 0 0,0 0-1 0 0,0 0 1 0 0,2 3-5 0 0,2 9 36 0 0,-4-9-22 0 0,0-1-1 0 0,0 1 1 0 0,-1 0-1 0 0,0 3-13 0 0,0-3 7 0 0,0-1 0 0 0,0 1 1 0 0,1-1-1 0 0,1 5-7 0 0,3 5 33 0 0,0-1 16 0 0,-2 7 43 0 0,-4-5-36 0 0,0-8-13 0 0,1-1-1 0 0,-1 0 1 0 0,2 0-1 0 0,-1 1 1 0 0,1-1-1 0 0,0 0 1 0 0,1 4-43 0 0,9 13 88 0 0,-7-11 51 0 0,-5 3-74 0 0,1-8-21 0 0,0 5 28 0 0,0-10 0 0 0,0-3-2 0 0,5 0-7 0 0,3 0-44 0 0,-6 0 55 0 0,-2 0-2 0 0,0 0 6 0 0,-2 2-12 0 0,1-1-61 0 0,-9 9-31 0 0,8-8-49 0 0,2-2-33 0 0,0 0-149 0 0,0 0 128 0 0,0 0-48 0 0,0 0-72 0 0,0 0 80 0 0,0 0-35 0 0,0 0-38 0 0,0 0-36 0 0,-1 1-374 0 0,1-1 93 0 0,0 0-50 0 0,-2 2-714 0 0,-2 2-417 0 0,-1 1-68 0 0,1-1 526 0 0</inkml:trace>
  <inkml:trace contextRef="#ctx0" brushRef="#br0" timeOffset="794.91">0 537 6880 0 0,'0'0'157'0'0,"0"0"23"0"0,0 0 11 0 0,0 0 42 0 0,0 0-89 0 0,0 0 119 0 0,0 0 219 0 0,0 0 20 0 0,0 0-22 0 0,0 0-100 0 0,0 0-42 0 0,3 2-8 0 0,4 5-126 0 0,0-3-35 0 0,0-2 8 0 0,1-1 43 0 0,3 0 89 0 0,0 5 44 0 0,3 1 28 0 0,0-6-40 0 0,8 0 33 0 0,-11 0-158 0 0,0-1 0 0 0,1 0 0 0 0,-1-1 0 0 0,1 0 0 0 0,1-1-216 0 0,3-3 240 0 0,6-1 65 0 0,5 4-49 0 0,-18 2-179 0 0,-1-1 0 0 0,1 0 1 0 0,-1 0-1 0 0,3-1-77 0 0,21-9 250 0 0,-2-1-13 0 0,-25 11-198 0 0,1 0 1 0 0,-1 0 0 0 0,1 0 0 0 0,5 1-40 0 0,-5 0 23 0 0,1-1 0 0 0,-1 0 1 0 0,1-1-1 0 0,-1 1 1 0 0,1-1-1 0 0,-1 0 0 0 0,0-1 1 0 0,0 1-1 0 0,0-1 1 0 0,3-2-24 0 0,17-8 54 0 0,5 3-42 0 0,11 5-2 0 0,-8-5 33 0 0,-3 4-32 0 0,1-4-11 0 0,-3 4 10 0 0,-14 1 21 0 0,-11 3-28 0 0,-1 1-1 0 0,0 0 1 0 0,1 0 0 0 0,-1 0 0 0 0,0 1 0 0 0,1-1 0 0 0,-1 1 0 0 0,2-1-3 0 0,2 2-2 0 0,0-1 0 0 0,-1-1 0 0 0,1 1 1 0 0,0-1-1 0 0,2-1 2 0 0,14-8-51 0 0,-21 9-215 0 0,0 1 87 0 0,0-1 76 0 0,0 0 64 0 0,0 1 50 0 0,1 0 38 0 0,1-1 91 0 0,5 1 250 0 0,-6 0-316 0 0,0 0-49 0 0,1 0-90 0 0,-2 0-17 0 0,0 0-38 0 0,-1 0-44 0 0,1 0-46 0 0,0 1-51 0 0,0-1-55 0 0,0 0-152 0 0,0 0-97 0 0,0 0-103 0 0,0 0-111 0 0,0 0-119 0 0,0 1-127 0 0,-1-1 463 0 0,0 0-34 0 0,0 0-35 0 0,0 0-37 0 0,-1 0-745 0 0,0 0-778 0 0</inkml:trace>
  <inkml:trace contextRef="#ctx0" brushRef="#br0" timeOffset="1073.61">868 442 7248 0 0,'0'0'209'0'0,"-3"3"-5"0"0,1-1-202 0 0,0 0 45 0 0,-4 4 106 0 0,-6 6 311 0 0,9-9-365 0 0,2-2-52 0 0,-2 2 230 0 0,2 0-94 0 0,0-1-60 0 0,2 1-57 0 0,-1 0-24 0 0,-1-1 52 0 0,-10 4 223 0 0,9-5-296 0 0,1-1-1 0 0,0 1 1 0 0,0-1-1 0 0,0 1 0 0 0,0-1 1 0 0,0 1-1 0 0,0-1 1 0 0,1 1-1 0 0,-1 0 1 0 0,0 0-1 0 0,0-1 1 0 0,0 1-1 0 0,1 0 0 0 0,-1 0 1 0 0,0 0-1 0 0,0 0-20 0 0,-4 31 604 0 0,-5-14-328 0 0,4 8-10 0 0,0-13-102 0 0,5-12-139 0 0,0 1 1 0 0,1-1-1 0 0,-1 1 1 0 0,0-1-1 0 0,0 1 1 0 0,1 0-1 0 0,-1-1 1 0 0,1 1-1 0 0,0 0 1 0 0,-1-1-1 0 0,1 1 1 0 0,0 0-1 0 0,0-1 1 0 0,0 1-26 0 0,0 18 182 0 0,0 36 310 0 0,0-40-373 0 0,0-3-35 0 0,2 6 68 0 0,5-1-41 0 0,-3-7-46 0 0,1 4 52 0 0,-4-11-85 0 0,1 1 0 0 0,-1-1-1 0 0,1 0 1 0 0,0 0 0 0 0,0 0 0 0 0,0 0-1 0 0,2 2-31 0 0,10 10 159 0 0,-9-11-93 0 0,-2-1-12 0 0,1-1 1 0 0,-1 0-1 0 0,0 0 1 0 0,1 0 0 0 0,1 0-55 0 0,17 7 265 0 0,-11-6-163 0 0,-1 1-4 0 0,-2-3-5 0 0,1-1 16 0 0,1 0 37 0 0,3-1-11 0 0,32 0 432 0 0,-30 0-380 0 0,-11 0-130 0 0,-1 0 0 0 0,1-1 0 0 0,-1 1 0 0 0,0-1 0 0 0,1 0 0 0 0,-1 0 0 0 0,0 0 0 0 0,1-1-57 0 0,1 0 95 0 0,0-1-1 0 0,0 0 1 0 0,0 0 0 0 0,4-3-95 0 0,16-17 315 0 0,-2-2-51 0 0,-2 2-36 0 0,-18 20-163 0 0,0-1 0 0 0,0 0-1 0 0,0 0 1 0 0,-1-1-1 0 0,0 1 1 0 0,0 0-1 0 0,0-1 1 0 0,0-1-65 0 0,3-10 163 0 0,-3 11-127 0 0,0-3 78 0 0,0 0-39 0 0,-2-3-21 0 0,-1 0-47 0 0,1-1-26 0 0,-3-7-65 0 0,-3 4 42 0 0,2 4 21 0 0,0-1 21 0 0,-1 1-1 0 0,0 0 0 0 0,-1-3 1 0 0,5 12 1 0 0,-2-2 9 0 0,0-1 1 0 0,0 1-1 0 0,0 0 0 0 0,-1 1 1 0 0,1-1-1 0 0,-1 0 0 0 0,0 1 1 0 0,0 0-1 0 0,0 0 0 0 0,-1 0 0 0 0,-3-2-10 0 0,-18 0 26 0 0,10-2 0 0 0,7 3-66 0 0,-3-1-80 0 0,10 5 101 0 0,-25-9-197 0 0,-2 5-37 0 0,19 4 105 0 0,2-1 40 0 0,-8-6-98 0 0,8 3 65 0 0,0 2-4 0 0,0 1-25 0 0,-2 0-57 0 0,7 1 106 0 0,-6 0-45 0 0,4 0 47 0 0,1 0-76 0 0,2 0 54 0 0,0 0-36 0 0,0 0-68 0 0,0 0-56 0 0,-1 0-64 0 0,1 0-70 0 0,-1 0-76 0 0,1 0-83 0 0,-1 0-91 0 0,0 0-96 0 0,-3 0-1117 0 0,-3 0-1070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59.4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1 158 6880 0 0,'0'0'157'0'0,"0"0"23"0"0,0 0 11 0 0,0 0-60 0 0,0 0 4 0 0,0 0 64 0 0,0 0 184 0 0,0 0 341 0 0,2 0 32 0 0,9 0-19 0 0,-9 0-94 0 0,1 0-41 0 0,23 0 562 0 0,-26 0-1155 0 0,1 1-1 0 0,-1-1 1 0 0,0 0-1 0 0,0 0 0 0 0,0 0 1 0 0,0 0-1 0 0,0 0 1 0 0,0 0-1 0 0,0 0 1 0 0,0 0-1 0 0,0 0 1 0 0,0 0-1 0 0,1 0 0 0 0,-1 0 1 0 0,0 0-1 0 0,0 0 1 0 0,0 0-1 0 0,0 0 1 0 0,0 0-1 0 0,0 0 1 0 0,0-1-1 0 0,0 1 0 0 0,0 0 1 0 0,0 0-1 0 0,0 0 1 0 0,1 0-1 0 0,-1 0 1 0 0,0 0-1 0 0,0 0 1 0 0,0 0-1 0 0,0 0 0 0 0,0 0 1 0 0,0 0-1 0 0,0 0 1 0 0,0 0-1 0 0,0 0 1 0 0,0 0-1 0 0,0-1 1 0 0,0 1-1 0 0,0 0 0 0 0,0 0 1 0 0,0 0-1 0 0,0 0 1 0 0,0 0-1 0 0,0 0 1 0 0,0 0-1 0 0,0 0 1 0 0,0 0-1 0 0,0 0 0 0 0,0-1 1 0 0,0 1-1 0 0,0 0 1 0 0,0 0-1 0 0,0 0 1 0 0,0 0-1 0 0,0 0 1 0 0,0 0-9 0 0,0-1 17 0 0,0 1 1 0 0,0-1 0 0 0,0 1 0 0 0,0-1 0 0 0,0 1 0 0 0,0 0 0 0 0,0-1 0 0 0,0 1 0 0 0,0-1 0 0 0,0 1-1 0 0,0-1 1 0 0,1 1 0 0 0,-1-1 0 0 0,0 1 0 0 0,0-1 0 0 0,1 1 0 0 0,-1 0 0 0 0,0-1 0 0 0,0 1 0 0 0,1 0-1 0 0,-1-1 1 0 0,0 1 0 0 0,1 0 0 0 0,-1-1 0 0 0,0 1 0 0 0,1 0 0 0 0,-1-1 0 0 0,1 1 0 0 0,-1 0-18 0 0,15-1 510 0 0,-13 1-451 0 0,0 1-1 0 0,1-1 1 0 0,-1 0-1 0 0,0 0 1 0 0,0-1-1 0 0,0 1 1 0 0,1 0-1 0 0,-1-1 1 0 0,0 1-1 0 0,0-1 1 0 0,0 0-59 0 0,11-5 249 0 0,-9 5-192 0 0,-1-1 0 0 0,0 1-1 0 0,0 1 1 0 0,1-1 0 0 0,-1 0 0 0 0,1 1 0 0 0,-1 0-57 0 0,8-1 166 0 0,1 1 64 0 0,1 0-13 0 0,-9 1-154 0 0,0-1 0 0 0,0 0 0 0 0,0 0-1 0 0,0 0 1 0 0,0-1 0 0 0,0 1 0 0 0,0-1-1 0 0,1-1-62 0 0,6-2 90 0 0,7-3 47 0 0,1 5-17 0 0,-4 2-115 0 0,1 0 36 0 0,11 0 86 0 0,38 0 247 0 0,-45 0-297 0 0,0 0-42 0 0,-3 0-52 0 0,1 0-56 0 0,-1 0-66 0 0,-1 0-78 0 0,-14 0 75 0 0,-1 0-125 0 0,-1 0-229 0 0,0 0 283 0 0,0 0-17 0 0,0 0-60 0 0,0 0 101 0 0,0 0-34 0 0,0 0-37 0 0,0 0-35 0 0,0 0-389 0 0,0 0 102 0 0,0 0-47 0 0,0 0-734 0 0,0 0-572 0 0,0 0-1090 0 0</inkml:trace>
  <inkml:trace contextRef="#ctx0" brushRef="#br0" timeOffset="384.88">206 1 6336 0 0,'0'0'141'0'0,"0"0"23"0"0,0 0 11 0 0,0 0 35 0 0,2 0 148 0 0,9 0 67 0 0,-11 0-417 0 0,0 0-1 0 0,0 0 1 0 0,0 0 0 0 0,0 0 0 0 0,0 0-1 0 0,0-1 1 0 0,1 1 0 0 0,-1 0-1 0 0,0 0 1 0 0,0 0 0 0 0,0 0-1 0 0,0 0 1 0 0,0 0 0 0 0,0 0 0 0 0,0 0-1 0 0,0 1 1 0 0,0-1 0 0 0,0 0-1 0 0,1 0 1 0 0,-1 0 0 0 0,0 0-1 0 0,0 0 1 0 0,0 0 0 0 0,0 0-1 0 0,0 0 1 0 0,0 0 0 0 0,0 0 0 0 0,0 0-1 0 0,0 0 1 0 0,0 0 0 0 0,0 0-1 0 0,0 0 1 0 0,0 0 0 0 0,1 0-1 0 0,-1 0 1 0 0,0 1 0 0 0,0-1 0 0 0,0 0-1 0 0,0 0 1 0 0,0 0 0 0 0,0 0-1 0 0,0 0 1 0 0,0 0 0 0 0,0 0-1 0 0,0 0 1 0 0,0 0 0 0 0,0 0-1 0 0,0 1 1 0 0,0-1 0 0 0,0 0 0 0 0,0 0-1 0 0,0 0 1 0 0,0 0 0 0 0,0 0-1 0 0,0 0 1 0 0,0 0 0 0 0,0 0-8 0 0,0 3 138 0 0,0 1 46 0 0,0 13 558 0 0,0-10-450 0 0,0 1-73 0 0,0-5-153 0 0,0 0-35 0 0,-1-2-9 0 0,1-1 1 0 0,0 1-1 0 0,0 0 1 0 0,0-1-1 0 0,1 1 1 0 0,-1 0-1 0 0,0-1 1 0 0,0 1 0 0 0,0 0-1 0 0,0-1 1 0 0,1 1-1 0 0,-1 0 1 0 0,0-1-1 0 0,1 1 1 0 0,-1 0-1 0 0,0-1 1 0 0,1 1-1 0 0,-1-1 1 0 0,1 1-1 0 0,-1-1 1 0 0,1 1 0 0 0,-1-1-1 0 0,1 1 1 0 0,-1-1-1 0 0,1 0 1 0 0,-1 1-23 0 0,1-1 20 0 0,0 1 1 0 0,-1-1-1 0 0,1 0 1 0 0,-1 1-1 0 0,1-1 1 0 0,-1 1-1 0 0,1-1 1 0 0,-1 1 0 0 0,1-1-1 0 0,-1 1 1 0 0,0 0-1 0 0,1-1 1 0 0,-1 1-1 0 0,0-1 1 0 0,0 1-1 0 0,1 0 1 0 0,-1-1-1 0 0,0 1 1 0 0,0 0-1 0 0,0-1 1 0 0,0 1 0 0 0,0 0-1 0 0,0-1 1 0 0,0 1-1 0 0,0 0 1 0 0,0 0-21 0 0,0 12 359 0 0,-1 2-85 0 0,1 3-57 0 0,-1-1-64 0 0,2 3-28 0 0,3 4 8 0 0,2-11-21 0 0,-1-4 18 0 0,-3 6 39 0 0,-2 26 295 0 0,0 60 796 0 0,0-71-928 0 0,0-2-68 0 0,0-25-192 0 0,0-3-2 0 0,0 2-4 0 0,0 9-1 0 0,0-9-33 0 0,0-2-37 0 0,0 0-55 0 0,0 0-42 0 0,0 0-159 0 0,0 0 191 0 0,0 0-5 0 0,0 0-19 0 0,0 0-39 0 0,0 0-14 0 0,0 0-39 0 0,0 0-45 0 0,0 0-50 0 0,0 0-55 0 0,0 0-50 0 0,0 0-44 0 0,0 0-40 0 0,0 0-137 0 0,0 0-39 0 0,0 0-167 0 0,0 0-447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1:57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1 159 6336 0 0,'0'0'141'0'0,"0"0"23"0"0,0 0 11 0 0,0 2-29 0 0,0 21 102 0 0,0-4 270 0 0,2-14-133 0 0,9 6 12 0 0,-10-9-155 0 0,1 0-65 0 0,-2 0-54 0 0,1 0-43 0 0,-1 0-25 0 0,-1 3 9 0 0,1-4-3 0 0,-1-1 3 0 0,1 4 126 0 0,1 19 972 0 0,-1-17-805 0 0,1 0-33 0 0,1 1 16 0 0,0-1-92 0 0,1 0-112 0 0,-1-4-118 0 0,1 1-36 0 0,-2-1 200 0 0,0 0-50 0 0,1 2 20 0 0,-4 3-22 0 0,2-6-83 0 0,0 1 267 0 0,0 1-262 0 0,0-1 58 0 0,1-1 51 0 0,-1 1 44 0 0,0-1 89 0 0,1 0 43 0 0,0 1 807 0 0,1-3-459 0 0,-1 1-271 0 0,0-1-112 0 0,-1 0-52 0 0,1 0-90 0 0,0 1-51 0 0,0-1-58 0 0,0 0-65 0 0,-1 0-50 0 0,1 0-52 0 0,0 1-56 0 0,-1-1-59 0 0,4-6 302 0 0,-5-2-74 0 0,1 7 7 0 0,0-9 0 0 0,0-16 61 0 0,3 20-62 0 0,3 2 0 0 0,-5 5-1 0 0,-1 0 0 0 0,1 0-1 0 0,-1-1 1 0 0,0 1-1 0 0,1 0 1 0 0,-1 0-1 0 0,1-1 1 0 0,-1 1 0 0 0,0 0-1 0 0,1-1 1 0 0,-1 1-1 0 0,0-1 1 0 0,0 1-1 0 0,1 0 1 0 0,-1-1 0 0 0,0 1-1 0 0,0-1 1 0 0,1 1-1 0 0,-1-1 1 0 0,0 1-1 0 0,0-1 1 0 0,0 1 0 0 0,0-1-1 0 0,0 1 1 0 0,0-1-1 0 0,0 1 1 0 0,0-1 0 0 0,0 1-1 0 0,0-1 1 0 0,0 1-1 0 0,0-1 1 0 0,0 0-2 0 0,0 0 1 0 0,0-1 0 0 0,0 0-1 0 0,1 0 1 0 0,-1 1 0 0 0,0-1 0 0 0,1 0 0 0 0,-1 0 0 0 0,1 1 0 0 0,0-1 0 0 0,0 0 0 0 0,0 1 0 0 0,0-1-1 0 0,0 1 0 0 0,0-1 0 0 0,0 1 0 0 0,0-1 0 0 0,-1 1 0 0 0,1-1 0 0 0,0 0 0 0 0,-1 1 0 0 0,1-1 0 0 0,-1 0 0 0 0,1 0 0 0 0,-1 1 0 0 0,0-1 0 0 0,1 0-1 0 0,-1 0 1 0 0,0 0 0 0 0,0 1 0 0 0,0-1 0 0 0,0 0 0 0 0,1 1 0 0 0,-1-1 0 0 0,0 1 0 0 0,1-1 0 0 0,0 0 0 0 0,-1 1 0 0 0,1-1 0 0 0,0 1 0 0 0,0 0 0 0 0,0-1 0 0 0,0 1 0 0 0,4-7 0 0 0,0-6 0 0 0,6 9 0 0 0,-6-8 0 0 0,8-3 0 0 0,3 3-12 0 0,-1 10-36 0 0,-12 3 43 0 0,-1 0-1 0 0,1 0 0 0 0,-1 0 0 0 0,0 0 0 0 0,0 0 0 0 0,1 0 0 0 0,-1 1 0 0 0,0-1 0 0 0,1 1 0 0 0,-1-1 0 0 0,0 1 0 0 0,0 0 0 0 0,0 0 0 0 0,0 0 0 0 0,0 0 0 0 0,0 0 0 0 0,0 0 0 0 0,0 1 0 0 0,0-1 0 0 0,0 1 0 0 0,-1-1 0 0 0,1 1 0 0 0,-1 0 6 0 0,22 22-11 0 0,-18-15 12 0 0,-1 3-2 0 0,9 3 1 0 0,11 9 0 0 0,-21-21 0 0 0,-1 2 0 0 0,3 8 0 0 0,6-8 0 0 0,-11-4 0 0 0,1 0 0 0 0,-1 0 0 0 0,0-1 0 0 0,1 1 0 0 0,-1 0 0 0 0,0 0 0 0 0,0 0 0 0 0,0-1 0 0 0,1 1 0 0 0,-1 0 0 0 0,0 0 0 0 0,0 0 0 0 0,0 0 0 0 0,-1 0 0 0 0,1 15 0 0 0,0 0 0 0 0,0 0 0 0 0,0 0 0 0 0,0-16 0 0 0,0 1-1 0 0,0 0 0 0 0,0 0 0 0 0,0 0 0 0 0,0 0 0 0 0,0 0 0 0 0,1-1 1 0 0,-1 1-1 0 0,0 0 0 0 0,0 0 0 0 0,1 0 0 0 0,-1-1 0 0 0,0 1 0 0 0,1 1 1 0 0,6 2-38 0 0,-3-1-15 0 0,-2 2-20 0 0,-2 4-54 0 0,0-3 23 0 0,0-2-58 0 0,0-2-122 0 0,0-1 6 0 0,0-1-34 0 0,0 0-827 0 0,0 0 680 0 0,0 0 56 0 0,0 0-40 0 0,0 0 174 0 0,0 0-37 0 0,0 0-40 0 0,0 0-37 0 0,0 0-478 0 0,0 0-299 0 0,0 0-723 0 0</inkml:trace>
  <inkml:trace contextRef="#ctx0" brushRef="#br0" timeOffset="336.64">553 237 8808 0 0,'0'0'197'0'0,"0"0"24"0"0,0 0 19 0 0,0 0-74 0 0,0 0-10 0 0,0 0 57 0 0,3 0 182 0 0,-1 0-188 0 0,2 1 90 0 0,1-1 120 0 0,9 0 638 0 0,-9 0-727 0 0,-1 0-104 0 0,0-1-59 0 0,-1 0-73 0 0,0 0-88 0 0,1-1 135 0 0,0-1-9 0 0,3-2 49 0 0,-4 4-83 0 0,0 0 36 0 0,-1 1 13 0 0,2-1 37 0 0,-1 1 44 0 0,1 0 49 0 0,0 0-131 0 0,-1 0-90 0 0,-1 0 0 0 0,0 0 0 0 0,1 0 0 0 0,-1 0 0 0 0,0 0 0 0 0,1-1-1 0 0,-1 1 1 0 0,0-1 0 0 0,2 0-54 0 0,4-4 131 0 0,-6 4-103 0 0,-1 0-1 0 0,1 0 0 0 0,-1 0 1 0 0,0 1-1 0 0,1-1 1 0 0,0 0-1 0 0,-1 1 0 0 0,1-1 1 0 0,-1 1-1 0 0,1 0 1 0 0,0-1-1 0 0,-1 1 0 0 0,1 0 1 0 0,0 0-28 0 0,8 0-22 0 0,1 0 57 0 0,26 0 234 0 0,-22 0-207 0 0,-6 0-74 0 0,0 0-52 0 0,0 0-74 0 0,0 0-87 0 0,-2 0-101 0 0,0 0-114 0 0,-4 0-238 0 0,-3 0-8 0 0</inkml:trace>
  <inkml:trace contextRef="#ctx0" brushRef="#br0" timeOffset="603.78">1010 1 8032 0 0,'0'0'182'0'0,"0"0"29"0"0,0 0 12 0 0,0 2-37 0 0,0 3-154 0 0,0 10-22 0 0,0-8 50 0 0,0-5 43 0 0,0-2 119 0 0,0 3 189 0 0,2 5-133 0 0,4 4 43 0 0,0 1 6 0 0,-4-1-63 0 0,-2 3 134 0 0,0 0-90 0 0,0-1-66 0 0,0 20 251 0 0,0-13-127 0 0,0-10-128 0 0,0 0 48 0 0,0 1 59 0 0,0-1 69 0 0,1-5-224 0 0,1 0-34 0 0,2 1-3 0 0,2 1 33 0 0,-3-6 105 0 0,-3 1-3 0 0,0 10-18 0 0,0 0-63 0 0,0-10-30 0 0,0-1-7 0 0,0 9-13 0 0,0-8-44 0 0,0-3-17 0 0,0 0-7 0 0,3 2-15 0 0,7 9-49 0 0,-7-9 7 0 0,-3-2-80 0 0,0 1-152 0 0,0 0 70 0 0,0 0 60 0 0,0 0 51 0 0,0 0 91 0 0,0 2 303 0 0,0-3-308 0 0,0 1-68 0 0,0-1-43 0 0,0 1-39 0 0,0-1-45 0 0,0 0-50 0 0,0 1-75 0 0,0-1-70 0 0,0 1-78 0 0,0 0-84 0 0,0-1-92 0 0,0 1-97 0 0,0 0-106 0 0,0 0-110 0 0,0-1-1097 0 0,0 0-1130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04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0 237 6296 0 0,'0'0'184'0'0,"0"0"-42"0"0,0 0 4 0 0,0 0 61 0 0,0 3 184 0 0,1 0-201 0 0,-1 1 80 0 0,5 6 834 0 0,-3-7-699 0 0,0-1-253 0 0,-1 0-49 0 0,0-1-61 0 0,0 0-69 0 0,1 1 279 0 0,-1-1-46 0 0,0 0-43 0 0,-1 1-37 0 0,1-1-16 0 0,-1 1-38 0 0,0-1-21 0 0,0 2-18 0 0,0 0 31 0 0,1 0 76 0 0,1 0 8 0 0,1 2-1 0 0,1 1 62 0 0,-3-3-101 0 0,0 0 34 0 0,0 0 11 0 0,-1 0 38 0 0,1 1 42 0 0,-1 0 50 0 0,1 4 13 0 0,5 3 40 0 0,1 3 16 0 0,-5-3-51 0 0,-3-3-147 0 0,1-6-110 0 0,0 0-1 0 0,0 0 1 0 0,0 0-1 0 0,0 0 1 0 0,0 1-1 0 0,1-1 1 0 0,-1 0-1 0 0,1 0 1 0 0,-1 0-1 0 0,1 1-43 0 0,4 5 128 0 0,1 2 51 0 0,-4 4 41 0 0,-2-5-36 0 0,0 15 416 0 0,0-18-474 0 0,0-1-73 0 0,0-5-50 0 0,0 0 1 0 0,0 0-1 0 0,0 1 1 0 0,0-1-1 0 0,0 0 1 0 0,0 0-1 0 0,0 0 1 0 0,0 0-1 0 0,0 0 1 0 0,0 0-1 0 0,0 0 1 0 0,0 0-1 0 0,0 0 1 0 0,0 0-1 0 0,0 1 1 0 0,0-1-1 0 0,0 0 1 0 0,0 0-1 0 0,0 0 1 0 0,0 0-1 0 0,0 0 1 0 0,0 0-1 0 0,0 0 1 0 0,1 0-1 0 0,-1 0 1 0 0,0 0-1 0 0,0 0 1 0 0,0 1-1 0 0,0-1 1 0 0,0 0-1 0 0,0 0 1 0 0,0 0-1 0 0,0 0 1 0 0,0 0-1 0 0,0 0 1 0 0,0 0-1 0 0,0 0 1 0 0,0 0-1 0 0,1 0 1 0 0,-1 0-1 0 0,0 0 1 0 0,0 0-1 0 0,0 0 1 0 0,0 0-1 0 0,0 0 1 0 0,0 0-1 0 0,0 0 1 0 0,0 0-1 0 0,0 0 1 0 0,0 0-1 0 0,1 0 1 0 0,-1 0-1 0 0,0 0 1 0 0,0 0-1 0 0,0 0 1 0 0,0 0 0 0 0,0 0-4 0 0,1 0 138 0 0,-1 0-84 0 0,2 0-93 0 0,0 0-152 0 0,-1 0 150 0 0,0 0 75 0 0,0 0 112 0 0,-1 0 108 0 0,1 0-75 0 0,-1 0 39 0 0,1 0 43 0 0,-1 0 45 0 0,0 0 48 0 0,1 0 52 0 0,-2 0-395 0 0,1 0 0 0 0,-1 0 0 0 0,0-1 0 0 0,1 1 0 0 0,-1 0 0 0 0,1 0 0 0 0,-1 0 0 0 0,1-1 0 0 0,-1 1 0 0 0,1 0 0 0 0,0 0 0 0 0,-1-1 0 0 0,1 1 0 0 0,-1 0 0 0 0,1-1 0 0 0,0 1 0 0 0,-1-1 0 0 0,1 1 0 0 0,-1 0 0 0 0,1-1 0 0 0,0 1 0 0 0,0-1 0 0 0,-1 1 0 0 0,1-1 0 0 0,0 1 0 0 0,0-1 0 0 0,0 0-11 0 0,-4-21 251 0 0,5-3-72 0 0,2 6-99 0 0,3 5-37 0 0,-5 13-36 0 0,0 0 0 0 0,0-1-1 0 0,0 1 1 0 0,-1-1-1 0 0,1 1 1 0 0,-1-1 0 0 0,1 1-1 0 0,-1-1 1 0 0,1 1 0 0 0,-1-1-1 0 0,0 1 1 0 0,0-1-1 0 0,0 0-6 0 0,3-22 63 0 0,5-6-65 0 0,-6 24 5 0 0,19-47-3 0 0,-19 49 0 0 0,0-1 0 0 0,1 0 0 0 0,-1 0 0 0 0,1 1 0 0 0,0 0 0 0 0,0-1 0 0 0,0 1 0 0 0,1 0 0 0 0,0 0 0 0 0,9-12 0 0 0,-11 14 0 0 0,-1-1 0 0 0,0 1 0 0 0,0 0 0 0 0,1 0 0 0 0,-1 0 0 0 0,1 0 0 0 0,0 0 0 0 0,0 0 0 0 0,0 1 0 0 0,-1-1 0 0 0,2 0 0 0 0,6-6 0 0 0,2-7 11 0 0,31-17 42 0 0,-41 31-53 0 0,3-3 1 0 0,0 0-1 0 0,0 0 1 0 0,1 0 0 0 0,0 1 0 0 0,0-1-1 0 0,10-2-12 0 0,5 4-40 0 0,28 2-64 0 0,-20 0 71 0 0,-26 0 45 0 0,0 1-1 0 0,0-1 1 0 0,0 0-1 0 0,-1 0 1 0 0,1 1-1 0 0,0-1 1 0 0,0 1-1 0 0,-1-1 0 0 0,1 1 1 0 0,0 0-1 0 0,-1-1 1 0 0,1 1-1 0 0,0 0 1 0 0,-1 0-1 0 0,0 0 1 0 0,1 1-1 0 0,-1-1 1 0 0,1 0-1 0 0,-1 0 1 0 0,1 2 0 0 0,13 9-11 0 0,-4-7-19 0 0,-9-4 27 0 0,0 0 1 0 0,1 0-1 0 0,-1 0 0 0 0,0 1 1 0 0,0-1-1 0 0,0 1 1 0 0,0-1-1 0 0,0 1 0 0 0,0 0 3 0 0,5 5 0 0 0,-4-3 0 0 0,0-1 0 0 0,1 0 0 0 0,-1 0 0 0 0,1 0 0 0 0,-1 0 0 0 0,1 0 0 0 0,7 2 0 0 0,-9-5 0 0 0,0 1 0 0 0,1 1 0 0 0,-1-1 0 0 0,0 0 0 0 0,0 0 0 0 0,0 1 0 0 0,0 0 0 0 0,0-1 0 0 0,0 1 0 0 0,61 61 0 0 0,-59-58 0 0 0,0 0 0 0 0,0 0 0 0 0,-1 1 0 0 0,0-1 0 0 0,0 1 0 0 0,0 0 0 0 0,-1 0 0 0 0,0 0 0 0 0,2 6 0 0 0,9 21 0 0 0,-13-32 0 0 0,1 1 0 0 0,-1-1 0 0 0,1 0 0 0 0,-1 1 0 0 0,0-1 0 0 0,0 0 0 0 0,1 1 0 0 0,-1-1 0 0 0,0 1 0 0 0,0 0 0 0 0,2 16 0 0 0,2-7 0 0 0,-2-8 0 0 0,-1 0 0 0 0,0 0 0 0 0,1 0 0 0 0,-2 0 0 0 0,1 0 0 0 0,0 1 0 0 0,-1-1 0 0 0,1 0 0 0 0,-1 3 0 0 0,3 7 14 0 0,2-3 38 0 0,-4-8-39 0 0,0-1 0 0 0,0 1 1 0 0,0 0-1 0 0,0-1 0 0 0,-1 1 1 0 0,1 0-1 0 0,-1-1 0 0 0,1 1 1 0 0,-1 0-1 0 0,0 0 0 0 0,1-1 1 0 0,-1 1-1 0 0,0 0-13 0 0,0 59 433 0 0,0-59-321 0 0,0-2-2 0 0,0 0-13 0 0,0 0-8 0 0,3 0-1 0 0,6 0-40 0 0,-1 0-93 0 0,-2 0-72 0 0,-3 0-95 0 0,-2 0 42 0 0,0 0-38 0 0,0-1-160 0 0,1 0-46 0 0,2-3-174 0 0,3-3-338 0 0,-5 4-657 0 0</inkml:trace>
  <inkml:trace contextRef="#ctx0" brushRef="#br0" timeOffset="1077.08">868 1 6072 0 0,'0'0'133'0'0,"0"0"23"0"0,0 0 12 0 0,0 0-46 0 0,0 0 11 0 0,0 0 67 0 0,0 0 192 0 0,0 0 346 0 0,0 0 29 0 0,0 0-34 0 0,0 0-490 0 0,0 0 76 0 0,0 0 166 0 0,0 0-18 0 0,0 0-33 0 0,0 0-122 0 0,0 0-50 0 0,3 0-8 0 0,-3 0-238 0 0,1 0-1 0 0,-1 0 1 0 0,1 0-1 0 0,0 0 0 0 0,-1 0 1 0 0,1 0-1 0 0,-1 0 1 0 0,1 0-1 0 0,-1 1 1 0 0,1-1-1 0 0,-1 0 1 0 0,1 0-1 0 0,-1 1 0 0 0,1-1 1 0 0,-1 0-1 0 0,1 1 1 0 0,-1-1-1 0 0,1 1 1 0 0,-1-1-1 0 0,1 0 0 0 0,-1 1 1 0 0,0-1-1 0 0,1 1 1 0 0,-1 0-16 0 0,0-1 19 0 0,1 1-1 0 0,-1 0 1 0 0,1-1 0 0 0,-1 1 0 0 0,1-1 0 0 0,-1 1 0 0 0,1-1-1 0 0,-1 1 1 0 0,1-1 0 0 0,0 1 0 0 0,-1-1 0 0 0,1 0 0 0 0,0 1-1 0 0,-1-1 1 0 0,1 0 0 0 0,0 1 0 0 0,-1-1 0 0 0,1 0 0 0 0,0 0-1 0 0,0 0 1 0 0,-1 0 0 0 0,1 0 0 0 0,0 0 0 0 0,0 0 0 0 0,0 0-19 0 0,10 2 214 0 0,1 4 28 0 0,1 1-7 0 0,-2-6-32 0 0,11-1 219 0 0,1 0-106 0 0,-7 0-136 0 0,1 0-39 0 0,15 0 58 0 0,-23 1-123 0 0,-1-1 1 0 0,0 2-1 0 0,0-1 1 0 0,8 3-77 0 0,-8-2 48 0 0,-1 0 1 0 0,0 0 0 0 0,1-1 0 0 0,5 0-49 0 0,19 1 121 0 0,3 5-32 0 0,-20-3-62 0 0,-13-4-26 0 0,6 2 19 0 0,0 1 0 0 0,0-1-1 0 0,0 1 1 0 0,5 3-20 0 0,-11-5 5 0 0,1 0 0 0 0,-1-1-1 0 0,0 1 1 0 0,1-1-1 0 0,-1 1 1 0 0,0-1 0 0 0,1 0-1 0 0,-1 0 1 0 0,1 0 0 0 0,1 0-5 0 0,13 1 33 0 0,-12 1-30 0 0,1 0 0 0 0,-1 1-1 0 0,0 0 1 0 0,0 0 0 0 0,0 0-3 0 0,1 7 0 0 0,4-4 0 0 0,-8-3 7 0 0,-1 14 127 0 0,-1-12-111 0 0,0-4-41 0 0,-3 4 71 0 0,-2 0-25 0 0,-9 9 42 0 0,6-7-40 0 0,7-6-29 0 0,1-1 0 0 0,-1 0 0 0 0,1 1 0 0 0,-1-1 0 0 0,1 0 0 0 0,-1 1 1 0 0,1-1-1 0 0,-1 0 0 0 0,0 0 0 0 0,1 0 0 0 0,-1 0 0 0 0,1 0 0 0 0,-1 0 0 0 0,0 0 0 0 0,1 0 1 0 0,-1 0-1 0 0,0 0-1 0 0,-3 0 11 0 0,-1 3 42 0 0,0 0-37 0 0,0 0-1 0 0,0 0 0 0 0,0 0 1 0 0,0-1-1 0 0,0 1 1 0 0,-6 0-16 0 0,-5 3 12 0 0,15-6-13 0 0,-36 5 54 0 0,-36 22-42 0 0,54-25 30 0 0,18-2-40 0 0,0 0 0 0 0,-1 0 0 0 0,1 0 1 0 0,-1 0-1 0 0,1 1 0 0 0,0-1 1 0 0,-1 0-1 0 0,1 1 0 0 0,-1-1 0 0 0,0 1-1 0 0,-5 4 0 0 0,5-4 0 0 0,1 0 0 0 0,-1 0 0 0 0,1-1 0 0 0,-1 1 0 0 0,1 0 0 0 0,-1 0 0 0 0,1-1 0 0 0,-1 1 0 0 0,0-1 0 0 0,1 0 0 0 0,-1 1 0 0 0,0-1 0 0 0,1 0 0 0 0,-1 0 0 0 0,-1 0 0 0 0,0 0 0 0 0,1 0 0 0 0,-1 0 0 0 0,0 0 0 0 0,0 1 0 0 0,0-1 0 0 0,0 1 0 0 0,0 0 0 0 0,-3 5 0 0 0,4-2 0 0 0,-27 12 0 0 0,13-14 0 0 0,15-2 0 0 0,1 0 0 0 0,-1 0 0 0 0,0 0 0 0 0,0 0 0 0 0,0 0 0 0 0,0 0 0 0 0,0 1 0 0 0,1-1 0 0 0,-1 0 0 0 0,0 0 0 0 0,0 1 0 0 0,0-1 0 0 0,1 0 0 0 0,-1 1 0 0 0,0-1 0 0 0,-4 11 0 0 0,-2-9-17 0 0,3-2-47 0 0,2 1-68 0 0,1 1-150 0 0,1-1 164 0 0,1-1 49 0 0,-1 1 34 0 0,0 0 53 0 0,0 0 48 0 0,0 1-70 0 0,0-1-70 0 0,0 0-96 0 0,0 0-66 0 0,0 0-103 0 0,0 1-119 0 0,0-2 178 0 0,-1 1-36 0 0,1-1-49 0 0,0 0-50 0 0,0 0-46 0 0,0 0-39 0 0,0 0-145 0 0,0 0-38 0 0,0 0-176 0 0,0 0-470 0 0</inkml:trace>
  <inkml:trace contextRef="#ctx0" brushRef="#br0" timeOffset="1434.12">1057 679 5904 0 0,'0'0'132'0'0,"0"0"17"0"0,0 0 11 0 0,0 0 47 0 0,0 0-75 0 0,0 0 110 0 0,0 0 202 0 0,0 0 18 0 0,0 0 10 0 0,0 0 32 0 0,0 0 9 0 0,0 0 6 0 0,0 0 14 0 0,0 0 55 0 0,0 0 20 0 0,0 0 7 0 0,0 0-11 0 0,3 0-50 0 0,5-1-195 0 0,4-5 49 0 0,1-1 25 0 0,-1 5-61 0 0,-6 2-180 0 0,0-1-37 0 0,10-6 202 0 0,-4 1-111 0 0,-2 2-30 0 0,22-8 218 0 0,4-3-86 0 0,0-2-73 0 0,-1 0-59 0 0,-16 10-149 0 0,9-1-20 0 0,-18 5-28 0 0,0 0 0 0 0,-1 0 0 0 0,0 0 0 0 0,1-1-19 0 0,1-1-9 0 0,2 0 62 0 0,6-1 119 0 0,0 1 74 0 0,11-3 246 0 0,-12 5 11 0 0,-10 3-294 0 0,-3-1-147 0 0,0 0-42 0 0,6-4-151 0 0,-2 1-38 0 0,-5 3 34 0 0,1-1-47 0 0,3 1-152 0 0,-4 1 121 0 0,0-1-33 0 0,0 1 32 0 0,-2 0 41 0 0,0 0-4 0 0,0 0-42 0 0,-1 0-2 0 0,1-1-41 0 0,-1 1-48 0 0,1-1-53 0 0,0 0-57 0 0,-1 0-53 0 0,1 0-48 0 0,-1 0-41 0 0,1-1-159 0 0,0 0-40 0 0,0 0-193 0 0,2-1-520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9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34 616 7688 0 0,'0'0'166'0'0,"-2"3"29"0"0,-9 10 14 0 0,9 3-25 0 0,1-9-153 0 0,-5 7-20 0 0,3-8 12 0 0,0 1 40 0 0,1-1-23 0 0,1 0 65 0 0,0 1 57 0 0,0 1 48 0 0,1 6 259 0 0,1 22 806 0 0,0-19-733 0 0,-1-9-319 0 0,0 0-45 0 0,-1 3-3 0 0,0 1 35 0 0,1 1 47 0 0,0-10-181 0 0,0 0 1 0 0,0-1 0 0 0,1 1-1 0 0,-1-1 1 0 0,1 1 0 0 0,-1-1-1 0 0,1 1 1 0 0,1 1-77 0 0,2 4 175 0 0,2 2 69 0 0,-3 3 60 0 0,-2-5-182 0 0,1-1 38 0 0,11 10 410 0 0,-6-10-316 0 0,-1 2-72 0 0,-3-2-49 0 0,-3-7-121 0 0,0 1 1 0 0,0-1-1 0 0,0 1 1 0 0,0-1-1 0 0,1 1 1 0 0,-1-1-1 0 0,0 0 1 0 0,0 1-1 0 0,1-1 1 0 0,-1 1-1 0 0,0-1 1 0 0,1 0-1 0 0,-1 1 1 0 0,0-1-1 0 0,1 0 1 0 0,-1 1-1 0 0,1-1 1 0 0,-1 0-1 0 0,1 1 1 0 0,-1-1-1 0 0,1 0 1 0 0,-1 0-1 0 0,0 0 1 0 0,1 1-1 0 0,-1-1 1 0 0,1 0-1 0 0,-1 0 1 0 0,1 0-1 0 0,-1 0 1 0 0,1 0-1 0 0,0 0 1 0 0,-1 0-1 0 0,1 0 1 0 0,-1 0-1 0 0,1 0 1 0 0,-1 0-1 0 0,1 0 1 0 0,-1-1-13 0 0,9 3 189 0 0,3 4 27 0 0,3 1 52 0 0,-4-8-23 0 0,-3-4-85 0 0,2-1 73 0 0,4 3 63 0 0,6 3 139 0 0,-10-3-186 0 0,-1-2-83 0 0,-1-2-49 0 0,13-10 273 0 0,-2 1-9 0 0,-9 1-225 0 0,-7 11-110 0 0,0 0 1 0 0,0 0-1 0 0,1 0 1 0 0,-1 0-1 0 0,1 1 0 0 0,0-1 1 0 0,1 0-47 0 0,12-12 145 0 0,-5 0-41 0 0,1-14 32 0 0,-11 23-120 0 0,-1 0 1 0 0,0 0-1 0 0,0-1 0 0 0,0 1 0 0 0,-1 0 1 0 0,-1-1-17 0 0,2 4 8 0 0,-1 0 0 0 0,1 0 0 0 0,-1 0 0 0 0,1 0 0 0 0,0 0 0 0 0,1 0 0 0 0,-1 1 0 0 0,0-1 0 0 0,1 0 0 0 0,2-2-8 0 0,-4 5 2 0 0,0 0 1 0 0,1 0-1 0 0,-1 0 1 0 0,0 0-1 0 0,0 0 1 0 0,0 0-1 0 0,0 0 1 0 0,0 1-1 0 0,0-1 0 0 0,0 0 1 0 0,0 0-1 0 0,0 0 1 0 0,0 0-1 0 0,-1 0 1 0 0,1 0-1 0 0,0 0 1 0 0,-1 0-1 0 0,1 0 1 0 0,0 0-1 0 0,-1 0 1 0 0,1 1-1 0 0,-1-1 1 0 0,0 0-1 0 0,1 0 1 0 0,-1 1-1 0 0,0-1 0 0 0,1 0-2 0 0,-5-6 0 0 0,-11-24-66 0 0,14 25 58 0 0,1-1-73 0 0,1 1-76 0 0,1 0-85 0 0,-1 2-68 0 0,-3-1-543 0 0,1 3 652 0 0,0 0 35 0 0,1 0-7 0 0,0 1-42 0 0,-1-1-6 0 0,1 1-43 0 0,0-1-49 0 0,1 1-57 0 0,-1-1-59 0 0,0 0-55 0 0,1 1-51 0 0,-1-1-43 0 0,1 0-163 0 0,0 1-44 0 0,0-2-198 0 0,0 0-537 0 0</inkml:trace>
  <inkml:trace contextRef="#ctx0" brushRef="#br0" timeOffset="311.77">587 616 11312 0 0,'0'0'256'0'0,"0"0"34"0"0,0 0 21 0 0,0 0-35 0 0,0 0-208 0 0,0 3-40 0 0,0 3-55 0 0,0 1 37 0 0,0 1 42 0 0,0-1 47 0 0,0 2 49 0 0,0-1 56 0 0,0 0 59 0 0,0-1 64 0 0,1 4 83 0 0,6 2 58 0 0,-1-1-20 0 0,-5 0-74 0 0,1-1-13 0 0,4 1 51 0 0,1 1-13 0 0,-6-2-62 0 0,0-1-118 0 0,1-2-74 0 0,1 1-36 0 0,2 2 9 0 0,-3-7-49 0 0,1 1 130 0 0,-2-1-68 0 0,0-1-41 0 0,-2 0-44 0 0,1 0-23 0 0,2 0 39 0 0,2 5 22 0 0,-3-7-72 0 0,0 1 0 0 0,0-1 0 0 0,0 1-1 0 0,0-1 1 0 0,0 1 0 0 0,-1-1 0 0 0,1 1 0 0 0,-1-1 0 0 0,1 1 0 0 0,-1 0 0 0 0,0-1 0 0 0,1 1 0 0 0,-1 0-1 0 0,0 0-11 0 0,0 0 27 0 0,1 7 9 0 0,-5-2 71 0 0,-6 3-82 0 0,13-7-93 0 0,4-3-41 0 0,-7 0 71 0 0,3 0-280 0 0,-3 0 162 0 0,0 0-50 0 0,0 0-80 0 0,0 0 93 0 0,0 0-40 0 0,0 0-42 0 0,0 0-41 0 0,0 0-36 0 0,0 0-34 0 0,0 0-249 0 0,1 0-54 0 0,0 0-809 0 0,4 0-636 0 0,4 0-1208 0 0</inkml:trace>
  <inkml:trace contextRef="#ctx0" brushRef="#br0" timeOffset="628.31">934 679 10536 0 0,'0'3'233'0'0,"0"4"8"0"0,0-1-56 0 0,0 1-46 0 0,0 0-41 0 0,0 10 13 0 0,0 22-43 0 0,0-25 41 0 0,0-4 52 0 0,0 1 91 0 0,0 0 112 0 0,0-6-133 0 0,0 0 35 0 0,0 3 55 0 0,2-2-36 0 0,4 4 202 0 0,-1-2-154 0 0,0 5 292 0 0,-2-11-422 0 0,1 0-15 0 0,-1 0-10 0 0,-1 0 1 0 0,-2 0-17 0 0,1 1 51 0 0,-1 0 62 0 0,0 2 73 0 0,0-4-203 0 0,0-1-72 0 0,0 2-66 0 0,0-1-106 0 0,0 0 91 0 0,0 0 65 0 0,0 1 96 0 0,0-1 91 0 0,0-1-78 0 0,0 1 34 0 0,0 0 37 0 0,0-1 38 0 0,0 1 43 0 0,0 0 44 0 0,3-1-166 0 0,7 0-18 0 0,-7 0-15 0 0,-3 0-55 0 0,0 0-20 0 0,0 0-7 0 0,0 0-3 0 0,0-10 2 0 0,-1 6-49 0 0,1 1 0 0 0,0-1-1 0 0,0 0 1 0 0,0 0 0 0 0,0 1 0 0 0,1-1-1 0 0,0 1 1 0 0,0-1 0 0 0,0 0-31 0 0,4-4 67 0 0,-4 6-51 0 0,0 1-1 0 0,-1 0 1 0 0,1-1-1 0 0,0 1 1 0 0,0-1 0 0 0,-1 1-1 0 0,1-1 1 0 0,-1 0-1 0 0,1 1 1 0 0,-1-1 0 0 0,0 0-1 0 0,1 1 1 0 0,-1-1-1 0 0,0 0-15 0 0,0-19 185 0 0,2 1-43 0 0,3 2-42 0 0,4 1-39 0 0,1-1 20 0 0,-2 1-34 0 0,-6 12-41 0 0,0-1 0 0 0,1 1 0 0 0,0 0 0 0 0,0 0 0 0 0,0 0 0 0 0,1 0 0 0 0,0 0 0 0 0,1-1-6 0 0,34-29 11 0 0,2 4-57 0 0,4 5-57 0 0,6 5-55 0 0,-22 9 75 0 0,0-5-44 0 0,-8 6-20 0 0,8 2-11 0 0,5-2-11 0 0,-24 7 45 0 0,0 2 64 0 0,19-4 27 0 0,-20 4 2 0 0,0 0-41 0 0,0 0-55 0 0,0 0-74 0 0,-3 0 19 0 0,-1 0-45 0 0,1 0-50 0 0,0-1-54 0 0,-4 2-100 0 0,0 0-86 0 0,1 1-75 0 0,-1-1-63 0 0,2 0-471 0 0,1 0-87 0 0,6-3-1126 0 0,7-5-1326 0 0,-18 9 3665 0 0</inkml:trace>
  <inkml:trace contextRef="#ctx0" brushRef="#br0" timeOffset="1035.83">1738 821 8208 0 0,'0'0'234'0'0,"3"0"6"0"0,5-2-162 0 0,-5-2-55 0 0,2-3-22 0 0,5 2-1 0 0,-7 0 11 0 0,0-1 70 0 0,2 4 116 0 0,0-1 83 0 0,-1-3 132 0 0,-3 5-384 0 0,-1 1 0 0 0,0-1 0 0 0,0 1 0 0 0,1-1 1 0 0,-1 1-1 0 0,0 0 0 0 0,1-1 0 0 0,-1 1 0 0 0,0-1 0 0 0,1 1 0 0 0,-1 0 0 0 0,0 0 1 0 0,1-1-1 0 0,-1 1 0 0 0,1 0 0 0 0,-1-1 0 0 0,1 1 0 0 0,-1 0 0 0 0,1 0 0 0 0,-1 0 1 0 0,1 0-1 0 0,-1 0 0 0 0,1 0 0 0 0,-1-1 0 0 0,1 1 0 0 0,-1 0 0 0 0,1 0 1 0 0,-1 0-1 0 0,1 1 0 0 0,-1-1 0 0 0,1 0 0 0 0,-1 0-28 0 0,1 0 38 0 0,0 0-1 0 0,0 0 1 0 0,-1 0 0 0 0,1 0 0 0 0,0 0-1 0 0,0-1 1 0 0,-1 1 0 0 0,1 0 0 0 0,0 0-1 0 0,-1 0 1 0 0,1-1 0 0 0,0 1 0 0 0,-1 0-1 0 0,1-1 1 0 0,0 1 0 0 0,-1-1 0 0 0,1 1-38 0 0,5-10 539 0 0,-1 2-191 0 0,3 1-64 0 0,-6 6-191 0 0,0 0-1 0 0,1 0 1 0 0,-1 1-1 0 0,0-1 1 0 0,0 1-1 0 0,1 0 0 0 0,-1-1 1 0 0,1 1-93 0 0,10-2 485 0 0,-7-2-290 0 0,-1-3-41 0 0,-3 2-32 0 0,-2 4-92 0 0,1 0 0 0 0,-1 1 0 0 0,0-1 0 0 0,0 0-1 0 0,1 1 1 0 0,-1-1 0 0 0,1 1 0 0 0,-1-1 0 0 0,0 1 0 0 0,1-1 0 0 0,-1 1 0 0 0,1-1-1 0 0,-1 1 1 0 0,1-1 0 0 0,-1 1 0 0 0,1-1 0 0 0,0 1 0 0 0,-1 0 0 0 0,1-1-1 0 0,0 1 1 0 0,-1 0 0 0 0,1 0-30 0 0,4-3 121 0 0,24-13 608 0 0,-24 6-476 0 0,6 5-11 0 0,-6-6-18 0 0,6 6-67 0 0,-6-6-28 0 0,0 8-62 0 0,2-2 21 0 0,-7 5-86 0 0,0 0 1 0 0,1 0-1 0 0,-1-1 1 0 0,0 1 0 0 0,0 0-1 0 0,0 0 1 0 0,0 0-1 0 0,0-1 1 0 0,0 1 0 0 0,0 0-1 0 0,0 0 1 0 0,0-1-1 0 0,0 1 1 0 0,0 0 0 0 0,0 0-1 0 0,0-1 1 0 0,0 1-1 0 0,0 0 1 0 0,0 0-1 0 0,0-1 1 0 0,0 1 0 0 0,0 0-1 0 0,-1 0 1 0 0,1 0-1 0 0,0-1 1 0 0,0 1 0 0 0,0 0-1 0 0,0 0 1 0 0,0 0-1 0 0,-1-1 1 0 0,1 1 0 0 0,0 0-1 0 0,0 0 1 0 0,0 0-1 0 0,-1 0-2 0 0,-5-5 91 0 0,5 5-85 0 0,1 0 1 0 0,-1-1-1 0 0,1 1 0 0 0,0 0 0 0 0,-1 0 1 0 0,1-1-1 0 0,-1 1 0 0 0,1 0 1 0 0,0-1-1 0 0,-1 1 0 0 0,1 0 1 0 0,0-1-1 0 0,0 1 0 0 0,-1-1 0 0 0,1 1 1 0 0,0-1-1 0 0,0 1 0 0 0,-1-1 1 0 0,1 1-1 0 0,0 0 0 0 0,0-1 0 0 0,0 1 1 0 0,0-1-1 0 0,0 1 0 0 0,0-1 1 0 0,0 1-1 0 0,0-1 0 0 0,0 1 1 0 0,0-1-1 0 0,0 1 0 0 0,0-1 0 0 0,0 0-6 0 0,0-12 152 0 0,0 13-149 0 0,0 0 0 0 0,0 0 0 0 0,0 0-1 0 0,0 0 1 0 0,0 0 0 0 0,0-1 0 0 0,0 1-1 0 0,0 0 1 0 0,0 0 0 0 0,0 0 0 0 0,0 0-1 0 0,0 0 1 0 0,0 0 0 0 0,0 0 0 0 0,0 0-1 0 0,0 0 1 0 0,0 0 0 0 0,0-1-1 0 0,0 1 1 0 0,0 0 0 0 0,0 0 0 0 0,0 0-1 0 0,0 0 1 0 0,0 0 0 0 0,0 0 0 0 0,0 0-1 0 0,0 0 1 0 0,0 0 0 0 0,0 0 0 0 0,0 0-1 0 0,0 0 1 0 0,0 0 0 0 0,0-1 0 0 0,0 1-1 0 0,-1 0 1 0 0,1 0 0 0 0,0 0-1 0 0,0 0 1 0 0,0 0 0 0 0,0 0 0 0 0,0 0-1 0 0,0 0 1 0 0,0 0 0 0 0,0 0 0 0 0,0 0-1 0 0,0 0 1 0 0,-1 0 0 0 0,1 0 0 0 0,0 0-1 0 0,0 0 1 0 0,0 0 0 0 0,0 0-1 0 0,0 0 1 0 0,0 0 0 0 0,0 0 0 0 0,0 0-1 0 0,0 0-2 0 0,-1 0 11 0 0,0 0-1 0 0,1 0 0 0 0,-1 0 1 0 0,1 0-1 0 0,-1 0 0 0 0,1 0 1 0 0,-1 0-1 0 0,0 0 0 0 0,1-1 1 0 0,-1 1-1 0 0,1 0 0 0 0,-1 0 1 0 0,1-1-1 0 0,-1 1 0 0 0,1 0 1 0 0,-1-1-1 0 0,1 1 0 0 0,0-1 1 0 0,-1 1-1 0 0,1 0 0 0 0,-1-1 1 0 0,1 1-1 0 0,0-1 0 0 0,-1 0-10 0 0,1 1 12 0 0,-1-1 0 0 0,1 0-1 0 0,-1 1 1 0 0,1-1 0 0 0,-1 1-1 0 0,1-1 1 0 0,-1 1 0 0 0,1-1-1 0 0,-1 1 1 0 0,1-1 0 0 0,-1 1 0 0 0,0 0-1 0 0,1-1 1 0 0,-1 1 0 0 0,0 0-1 0 0,0-1 1 0 0,1 1 0 0 0,-1 0-1 0 0,0 0 1 0 0,1 0 0 0 0,-1 0-1 0 0,0 0 1 0 0,0 0 0 0 0,1 0-1 0 0,-1 0-11 0 0,-6-1 85 0 0,4 1-64 0 0,1 0 1 0 0,0 0 0 0 0,0 0 0 0 0,0 0-1 0 0,0 0 1 0 0,-1 1 0 0 0,1-1-1 0 0,0 1 1 0 0,0-1 0 0 0,-1 1-22 0 0,-5 4 52 0 0,7-4-41 0 0,-1 0 1 0 0,1 0-1 0 0,-1 0 0 0 0,1 0 1 0 0,-1-1-1 0 0,1 1 0 0 0,-1-1 1 0 0,1 1-1 0 0,-1-1 0 0 0,0 1 0 0 0,1-1 1 0 0,-1 0-1 0 0,0 0 0 0 0,1 0-11 0 0,-2 0 17 0 0,0 1 0 0 0,0-1-1 0 0,1 0 1 0 0,-1 1-1 0 0,0-1 1 0 0,0 1-1 0 0,1 0 1 0 0,-3 1-17 0 0,1 0 25 0 0,0 0 1 0 0,-1 1-1 0 0,1 0 1 0 0,0 0-1 0 0,1 0 1 0 0,-2 2-26 0 0,-21 16 154 0 0,15-15-107 0 0,8-4-40 0 0,-1-1 0 0 0,1 1 0 0 0,0 0 0 0 0,0 0 0 0 0,0 1-1 0 0,1-1 1 0 0,-1 1 0 0 0,0-1 0 0 0,1 1 0 0 0,0 0 0 0 0,-1 0-7 0 0,-31 41 53 0 0,-26 20-53 0 0,58-63 0 0 0,1 1 0 0 0,-1 0 0 0 0,1 0 0 0 0,-1 0 0 0 0,1 0 0 0 0,0 0 0 0 0,0 0 0 0 0,0 0 0 0 0,0 1 0 0 0,0-1 0 0 0,1 0 0 0 0,-1 0 0 0 0,1 1 0 0 0,-1-1 0 0 0,-2 11 0 0 0,-3 1 0 0 0,5-13 0 0 0,0 0 0 0 0,0 1 0 0 0,1-1 0 0 0,-1 1 0 0 0,0-1 0 0 0,1 1 0 0 0,-1-1 0 0 0,1 1 0 0 0,0-1 0 0 0,-1 1 0 0 0,1-1 0 0 0,0 1 0 0 0,0 0 0 0 0,0 29 0 0 0,3-15 0 0 0,-2-14 1 0 0,1 1-1 0 0,-1-1 0 0 0,1 0 1 0 0,-1 1-1 0 0,1-1 0 0 0,0 0 0 0 0,0 0 1 0 0,0-1-1 0 0,1 1 0 0 0,-1 0 1 0 0,1 0-1 0 0,-2-1 5 0 0,1 0 1 0 0,-1-1 0 0 0,1 1 0 0 0,0 0-1 0 0,-1-1 1 0 0,1 1 0 0 0,0-1 0 0 0,0 1 0 0 0,0-1-1 0 0,-1 0 1 0 0,2 0-6 0 0,-1 0 4 0 0,0 1-1 0 0,-1-1 0 0 0,1 0 1 0 0,-1 0-1 0 0,1 1 1 0 0,-1-1-1 0 0,1 1 0 0 0,-1-1 1 0 0,1 1-1 0 0,-1 0 1 0 0,1-1-1 0 0,-1 1 1 0 0,0 0-4 0 0,13 6 35 0 0,-10-6-32 0 0,0-1 0 0 0,0 1 0 0 0,0-1 0 0 0,1 0-1 0 0,3 0-2 0 0,23 3-11 0 0,-16 1-14 0 0,-5-1-7 0 0,0-1 0 0 0,0 0 1 0 0,6 0 31 0 0,-11-2-21 0 0,0 0 0 0 0,-1 0 1 0 0,1 0-1 0 0,0-1 0 0 0,-1 1 1 0 0,2-2 20 0 0,-3 1-28 0 0,10-2-142 0 0,0 0 0 0 0,0 1 0 0 0,-1 0 0 0 0,10 0 170 0 0,0 2-251 0 0,-10 1 35 0 0,0-1 0 0 0,0-1 0 0 0,9-1 216 0 0,-3-4-349 0 0,1 1-78 0 0,23 0-474 0 0,-8-6-26 0 0,-21 9 543 0 0,5-3-253 0 0,-10 1 277 0 0,0-3-39 0 0,-5 5 280 0 0,-1-1 0 0 0,0 1 0 0 0,1 0 0 0 0,-1 1 0 0 0,1-1 0 0 0,0 0 0 0 0,0 0 119 0 0,39-14-825 0 0</inkml:trace>
  <inkml:trace contextRef="#ctx0" brushRef="#br0" timeOffset="1563.4">2622 616 10304 0 0,'0'0'233'0'0,"0"0"39"0"0,0 0 15 0 0,-1 0-125 0 0,-1-2-84 0 0,2 2-78 0 0,-4-5 37 0 0,-5-1-26 0 0,5 4-32 0 0,0 1 48 0 0,0 0 45 0 0,-1 1 38 0 0,-1 0 65 0 0,0 0 39 0 0,-1 0 79 0 0,-4 1 191 0 0,-5-1 322 0 0,11 0-554 0 0,-1 0-55 0 0,1 0-47 0 0,1 0-40 0 0,-4 0 14 0 0,-9 0 25 0 0,0 2-21 0 0,-1 4-42 0 0,3 0-28 0 0,3-4-9 0 0,-7 3-3 0 0,-7 5-29 0 0,23-8-14 0 0,0 0-1 0 0,-1 0 0 0 0,1 0 1 0 0,0 1-1 0 0,0-1 1 0 0,-1 2-3 0 0,-10 14 40 0 0,9-12-39 0 0,1 0 1 0 0,-1 0-1 0 0,-1 0 1 0 0,1-1 0 0 0,-1 0-1 0 0,1 0 1 0 0,-7 3-2 0 0,9-5 0 0 0,-1 0 0 0 0,1 0 0 0 0,0 1 0 0 0,0-1 0 0 0,0 1 0 0 0,0-1 0 0 0,1 1 0 0 0,-1 0 0 0 0,1 0 0 0 0,0 0 0 0 0,0 1 0 0 0,1-3 0 0 0,0 1 0 0 0,0-1 0 0 0,0 1 0 0 0,1-1 0 0 0,-1 1 0 0 0,1-1 0 0 0,-1 1 0 0 0,1-1 0 0 0,0 1 0 0 0,0-1 0 0 0,0 1 0 0 0,1 0 0 0 0,-1-1 0 0 0,1 1 0 0 0,-1-1 0 0 0,1 1 0 0 0,0-1 0 0 0,0 1 0 0 0,-1-1 1 0 0,1-1 1 0 0,-1 0-1 0 0,0 0 1 0 0,0 0 0 0 0,1 0-1 0 0,-1 0 1 0 0,0 0-1 0 0,0 0 1 0 0,0 0 0 0 0,0 1-1 0 0,-1-1 1 0 0,1 0-1 0 0,0 0 1 0 0,0 0 0 0 0,-1 0-1 0 0,1 0 1 0 0,-1 0-1 0 0,1 0 1 0 0,-1 0 0 0 0,1 0-1 0 0,-1 0 1 0 0,1 0-1 0 0,-1 0 1 0 0,0 0-2 0 0,0 0 2 0 0,0 1 1 0 0,0-1-1 0 0,0 1 0 0 0,0-1 1 0 0,1 1-1 0 0,-1 0 0 0 0,1 0 1 0 0,-1-1-1 0 0,1 1 0 0 0,-1 0 1 0 0,1 1-3 0 0,0-1 2 0 0,0-1 1 0 0,0 1-1 0 0,1 0 1 0 0,-1 0-1 0 0,1-1 1 0 0,-1 1-1 0 0,1 0 1 0 0,-1 0 0 0 0,1-1-1 0 0,0 1 1 0 0,0-1-1 0 0,0 1 1 0 0,0-1-3 0 0,0 1 4 0 0,0-1-1 0 0,0 1 1 0 0,0 0 0 0 0,-1-1 0 0 0,1 1 0 0 0,0 0-1 0 0,-1-1 1 0 0,1 1 0 0 0,-1 0 0 0 0,0 0 0 0 0,1-1-1 0 0,-1 1 1 0 0,0 0-4 0 0,0-1 7 0 0,0 0 0 0 0,0 0 0 0 0,0 0 0 0 0,0 0 0 0 0,0-1 0 0 0,1 1 0 0 0,-1 0 0 0 0,0 0 0 0 0,1 0 0 0 0,-1 0 0 0 0,0-1 0 0 0,1 1 0 0 0,-1 0 0 0 0,1 0 0 0 0,0-1 0 0 0,-1 1 0 0 0,1 0 0 0 0,-1-1 0 0 0,1 1 0 0 0,0-1 0 0 0,-1 1 0 0 0,1-1-7 0 0,21 11 238 0 0,-6-5-48 0 0,-15-5-187 0 0,-1-1 7 0 0,1 1-1 0 0,0-1 0 0 0,0 1 1 0 0,-1-1-1 0 0,1 1 1 0 0,0-1-1 0 0,0 1 1 0 0,0-1-1 0 0,0 0 0 0 0,0 0 1 0 0,0 1-1 0 0,0-1 1 0 0,-1 0-1 0 0,1 0 1 0 0,0 0-1 0 0,0 0 1 0 0,0 0-1 0 0,0 0 0 0 0,0 0 1 0 0,0 0-1 0 0,0 0 1 0 0,0-1-1 0 0,0 1 1 0 0,0 0-1 0 0,0-1 0 0 0,0 1 1 0 0,0-1-10 0 0,7-2 35 0 0,2 2 12 0 0,-1 0 0 0 0,1 0 0 0 0,0 1 0 0 0,-1 0 0 0 0,2 0-47 0 0,4 1 40 0 0,-10-2-39 0 0,-1 1 0 0 0,1-1 1 0 0,0 0-1 0 0,-1 0 1 0 0,1 0-1 0 0,-1-1 1 0 0,1 1-1 0 0,-1-1 1 0 0,0 0-1 0 0,1 0 0 0 0,1-2-1 0 0,17-7 1 0 0,-6 3-17 0 0,-1-4-63 0 0,3-2-2 0 0,-7 6 49 0 0,18-13-73 0 0,-11 0 71 0 0,-13 12 17 0 0,-2 3 8 0 0,0 1-1 0 0,0-1 1 0 0,-1 1-1 0 0,0-1 1 0 0,2-5 9 0 0,0-18-43 0 0,-3 23 39 0 0,1-6 3 0 0,0 0-1 0 0,-1 1 1 0 0,-1-1 0 0 0,1 0 0 0 0,-2-2 1 0 0,1-7 0 0 0,2-1 0 0 0,0 1 0 0 0,2-7 0 0 0,2-6 0 0 0,-4 13-2 0 0,0 7 11 0 0,0 0 1 0 0,-1 0-1 0 0,-1 0 0 0 0,0 0 1 0 0,-1-1-1 0 0,-1 1 1 0 0,-1-5-10 0 0,-3-5 0 0 0,3 19 0 0 0,1 0 0 0 0,-1-1 0 0 0,2 1 0 0 0,-1-1 0 0 0,0 0 0 0 0,1 1 0 0 0,0-1 0 0 0,1 0 0 0 0,0-2 0 0 0,1-4 0 0 0,1-1 0 0 0,5-11 0 0 0,-5 15 0 0 0,0 0 0 0 0,0-1 0 0 0,-1 0 0 0 0,0 1 0 0 0,-1-1 0 0 0,0 0 0 0 0,-1-2 0 0 0,0-6 0 0 0,-1 9 0 0 0,1 0 0 0 0,0 0 0 0 0,1 0 0 0 0,0 0 0 0 0,1-5 0 0 0,2 1-21 0 0,0-3 63 0 0,1-9 98 0 0,-4 2 19 0 0,-4 11-79 0 0,-2 4 34 0 0,3 5 9 0 0,8-4-2 0 0,-5 6-117 0 0,1-1 217 0 0,-2 2 3 0 0,0 0-26 0 0,-2 2-118 0 0,0 0-77 0 0,1-1 1 0 0,0 0-1 0 0,0 0 1 0 0,0 1 0 0 0,0-1-1 0 0,0 0 1 0 0,0 1-1 0 0,0-1 1 0 0,1 1-1 0 0,-1-1 1 0 0,1 1-1 0 0,-1 0 1 0 0,1-1 0 0 0,-1 1-1 0 0,1 0 1 0 0,0-1-1 0 0,0 1 1 0 0,-1 0-4 0 0,1 2 1 0 0,0-1 0 0 0,0 0 0 0 0,-1 1 0 0 0,0-1 1 0 0,1 0-1 0 0,-1 0 0 0 0,-1 0 0 0 0,1 0 0 0 0,-1 3-1 0 0,-3 4 0 0 0,-10 45 0 0 0,9-28 0 0 0,5-24 0 0 0,-2 10 0 0 0,0 0 0 0 0,1-1 0 0 0,0 1 0 0 0,0 9 0 0 0,2 10-2 0 0,-1 10 45 0 0,5-3 76 0 0,1-15-35 0 0,-3-14-27 0 0,0-1 0 0 0,0 1 0 0 0,-1 0 0 0 0,0 8-57 0 0,-1 17 130 0 0,0 51 308 0 0,0-83-425 0 0,0 10 118 0 0,0 1-1 0 0,1 0 0 0 0,1 4-130 0 0,0-12 44 0 0,-1-1 0 0 0,1 1-1 0 0,0 0 1 0 0,0-1 0 0 0,2 3-44 0 0,-3-5 22 0 0,0 0-1 0 0,1 0 1 0 0,-1 1-1 0 0,0-1 1 0 0,-1 0 0 0 0,1 1-1 0 0,-1-1 1 0 0,1 1-1 0 0,-1-1 1 0 0,0 1 0 0 0,-1-1-1 0 0,1 1 1 0 0,0-1-1 0 0,-1 1 1 0 0,0-1 0 0 0,0 1-22 0 0,-3 32 193 0 0,4-17-117 0 0,0 24 77 0 0,0-41-148 0 0,0-1 1 0 0,0 1-1 0 0,0-1 1 0 0,-1 1-1 0 0,1 0 1 0 0,-1-1-1 0 0,1 1 1 0 0,-1-1-1 0 0,1 1 1 0 0,-1-1 0 0 0,0 0-1 0 0,0 1 1 0 0,0-1-1 0 0,1 0 1 0 0,-1 1-1 0 0,-1-1 1 0 0,1 0-1 0 0,0 0 1 0 0,0 0 0 0 0,0 0-1 0 0,-1 0-5 0 0,-6 2 14 0 0,7-3-14 0 0,1 0 0 0 0,0 0 0 0 0,0 0-1 0 0,-1 0 1 0 0,1 0 0 0 0,0 0 0 0 0,0 0 0 0 0,-1 0 0 0 0,1 0 0 0 0,0 0 0 0 0,0 0 0 0 0,-1 1 0 0 0,1-1-1 0 0,0 0 1 0 0,0 0 0 0 0,0 0 0 0 0,-1 0 0 0 0,1 0 0 0 0,0 1 0 0 0,0-1 0 0 0,0 0 0 0 0,0 0 0 0 0,-1 0-1 0 0,1 1 1 0 0,0-1 0 0 0,0 0 0 0 0,0 0 0 0 0,0 1 0 0 0,0-1 0 0 0,0 0 0 0 0,0 0 0 0 0,-2 25 50 0 0,2-25-51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0,0 0 0 0 0,0 0 0 0 0,-1 1 0 0 0,1-1 0 0 0,0 0 0 0 0,0 0 0 0 0,0 0 0 0 0,0 0 0 0 0,0 0 0 0 0,0 0 0 0 0,0 0 0 0 0,0 0 0 0 0,0 0 0 0 0,0 0 0 0 0,-1 0 0 0 0,1 0 0 0 0,0 0 0 0 0,0 0 0 0 0,0 0 0 0 0,0 0 0 0 0,0 0 0 0 0,0 0 0 0 0,0 0 0 0 0,0 0 0 0 0,0 0 0 0 0,0 0 1 0 0,-4 0-97 0 0,1 1 58 0 0,-2 4 70 0 0,3-3-37 0 0,1 0-35 0 0,-1 0-51 0 0,-1-1-66 0 0,1 0 8 0 0,-1 0-42 0 0,0-1-45 0 0,-1 0-51 0 0,-9 0-695 0 0,-3 0-44 0 0</inkml:trace>
  <inkml:trace contextRef="#ctx0" brushRef="#br0" timeOffset="1933.44">492 316 11048 0 0,'0'0'324'0'0,"0"0"-4"0"0,0 0-188 0 0,0 0-50 0 0,0 0 95 0 0,0 0 190 0 0,0 0 345 0 0,0 0 31 0 0,0 0-11 0 0,0 0-76 0 0,0 0-31 0 0,0 0-8 0 0,0 0-43 0 0,0 0-397 0 0,0 0 40 0 0,0-2 101 0 0,0-9-20 0 0,0 9-30 0 0,-3 2-118 0 0,-16 0-25 0 0,-6 0 4 0 0,-4 0-362 0 0,26 0-39 0 0,3 0 134 0 0,0 0-59 0 0,0 0-85 0 0,0 0 88 0 0,0 0-40 0 0,0 0-45 0 0,0 0-41 0 0,0 0-39 0 0,0 0-34 0 0,0 0-254 0 0,0 0-57 0 0,0 0-45 0 0,0 0-33 0 0,0 0-1400 0 0,0 0-1236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1.3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63 5472 0 0,'0'0'124'0'0,"0"0"17"0"0,0 0 10 0 0,0 0 14 0 0,0 0 58 0 0,0 0 29 0 0,0 0 4 0 0,0 0 5 0 0,0 0 24 0 0,0 0 17 0 0,0 0 2 0 0,0 3 8 0 0,0 23 400 0 0,0-23-344 0 0,0 0-24 0 0,0-3-330 0 0,0 1-1 0 0,0-1 1 0 0,0 1 0 0 0,0 0 0 0 0,0-1-1 0 0,-1 1 1 0 0,1-1 0 0 0,0 1 0 0 0,0-1 0 0 0,0 1-1 0 0,-1-1 1 0 0,1 1 0 0 0,0-1 0 0 0,-1 1 0 0 0,1-1-1 0 0,0 1 1 0 0,-1-1 0 0 0,1 1 0 0 0,0-1 0 0 0,-1 1-1 0 0,1-1 1 0 0,-1 0 0 0 0,1 1 0 0 0,-1-1-14 0 0,0 0 12 0 0,0 1 0 0 0,1-1 1 0 0,-1 1-1 0 0,1-1 1 0 0,-1 1-1 0 0,1-1 0 0 0,-1 1 1 0 0,1-1-1 0 0,-1 1 0 0 0,1 0 1 0 0,-1-1-1 0 0,1 1 0 0 0,0 0 1 0 0,-1-1-1 0 0,1 1 0 0 0,0 0 1 0 0,0-1-1 0 0,-1 1 1 0 0,1 0-1 0 0,0 0 0 0 0,0-1 1 0 0,0 1-1 0 0,0 0 0 0 0,0 0 1 0 0,0 0-13 0 0,0 6 88 0 0,1-5-51 0 0,-1 0-1 0 0,0 0 0 0 0,0 0 0 0 0,0 0 0 0 0,-1 1 1 0 0,1-1-1 0 0,0 0 0 0 0,-1 0 0 0 0,1 0 0 0 0,-2 1-36 0 0,-2 5 129 0 0,-2 2 54 0 0,3 4 47 0 0,3-4-49 0 0,0-1-36 0 0,0 7 42 0 0,0 21 168 0 0,0-25-211 0 0,0 1 41 0 0,0 10-20 0 0,0 40 307 0 0,0-41-356 0 0,0 7 94 0 0,3-24-112 0 0,-2-4-88 0 0,1 1-1 0 0,-1-1 1 0 0,0 0-1 0 0,0 1 0 0 0,0-1 1 0 0,0 1-1 0 0,0 0 1 0 0,0-1-1 0 0,-1 1 0 0 0,1 0 1 0 0,-1-1-1 0 0,1 1 1 0 0,-1 0-1 0 0,1 0 1 0 0,-1 0-10 0 0,0-2 1 0 0,0 0 0 0 0,0 0 0 0 0,0 1 0 0 0,0-1 0 0 0,0 0 0 0 0,0 0 0 0 0,0 0 1 0 0,0 0-1 0 0,0 0 0 0 0,0 0 0 0 0,0 0 0 0 0,0 0 0 0 0,0 0 0 0 0,0 0 0 0 0,0 1 1 0 0,0-1-1 0 0,0 0 0 0 0,0 0 0 0 0,0 0 0 0 0,0 0 0 0 0,0 0 0 0 0,0 0 0 0 0,0 0 1 0 0,0 0-1 0 0,0 0 0 0 0,0 0 0 0 0,0 0 0 0 0,0 1 0 0 0,0-1 0 0 0,1 0 0 0 0,-1 0 1 0 0,0 0-1 0 0,0 0 0 0 0,0 0 0 0 0,0 0 0 0 0,0 0 0 0 0,0 0 0 0 0,0 0 0 0 0,0 0 1 0 0,0 0-1 0 0,0 0 0 0 0,0 0 0 0 0,1 0 0 0 0,-1 0 0 0 0,0 0 0 0 0,0 0 0 0 0,0 0 0 0 0,0 0 1 0 0,0 0-1 0 0,0 0 0 0 0,0 0 0 0 0,0 0 0 0 0,0 0 0 0 0,0 0 0 0 0,1 0 0 0 0,-1 0 1 0 0,0 0-2 0 0,0 0 4 0 0,1 0 0 0 0,0 0 0 0 0,-1 0 0 0 0,1 0 1 0 0,-1 0-1 0 0,1 0 0 0 0,-1 1 0 0 0,1-1 1 0 0,-1 0-1 0 0,1 0 0 0 0,0 0 0 0 0,-1 1 1 0 0,1-1-1 0 0,-1 0 0 0 0,0 1 0 0 0,1-1 0 0 0,-1 0 1 0 0,1 1-1 0 0,-1-1 0 0 0,1 1 0 0 0,-1-1 1 0 0,0 1-1 0 0,1-1 0 0 0,-1 1-4 0 0,1 0 6 0 0,-1-1-1 0 0,0 1 1 0 0,1 0-1 0 0,-1-1 1 0 0,1 1-1 0 0,-1-1 1 0 0,1 1-1 0 0,0-1 1 0 0,-1 1-1 0 0,1-1 1 0 0,-1 0 0 0 0,1 1-1 0 0,0-1 1 0 0,-1 0-1 0 0,1 1 1 0 0,0-1-1 0 0,0 0 1 0 0,-1 0-1 0 0,1 0 1 0 0,0 1-1 0 0,0-1 1 0 0,-1 0-1 0 0,1 0 1 0 0,0 0 0 0 0,0 0-6 0 0,5 0 41 0 0,13-1 168 0 0,-13-1-170 0 0,2-3 17 0 0,-6 4-43 0 0,-1 0 0 0 0,0 0 0 0 0,1 0 0 0 0,-1 1 0 0 0,1-1 0 0 0,-1 0 0 0 0,1 1 1 0 0,0-1-1 0 0,-1 1 0 0 0,1 0 0 0 0,0-1 0 0 0,-1 1 0 0 0,1 0 0 0 0,0 0-13 0 0,16-2 104 0 0,-15 1-88 0 0,0-1 0 0 0,0 1 0 0 0,0 0 0 0 0,0-1 0 0 0,0 1 0 0 0,2-2-16 0 0,3-3 46 0 0,-1 0-1 0 0,0-1 1 0 0,4-4-46 0 0,-6 7 31 0 0,-3 1-19 0 0,1 0 1 0 0,-1-1-1 0 0,0 1 1 0 0,0 0 0 0 0,0 0-1 0 0,0-2-12 0 0,0 1 1 0 0,0 1 0 0 0,0 0-1 0 0,0-1 1 0 0,0 1 0 0 0,1 0 0 0 0,0-1-1 0 0,10-9 6 0 0,-9 8 4 0 0,0 0-1 0 0,1 1 1 0 0,-1-1-1 0 0,1 1 1 0 0,0 0 0 0 0,3 0-10 0 0,-4 1 2 0 0,-3 3-5 0 0,0 0 0 0 0,-1-1 0 0 0,1 1 0 0 0,0 0 0 0 0,-1-1 0 0 0,1 1 0 0 0,-1 0 0 0 0,1-1 1 0 0,0 1-1 0 0,-1-1 0 0 0,1 1 0 0 0,-1-1 0 0 0,1 1 0 0 0,-1-1 0 0 0,0 1 0 0 0,1-1 0 0 0,-1 1 0 0 0,0-1 0 0 0,1 0 1 0 0,-1 1-1 0 0,0-1 0 0 0,1 0 3 0 0,1-4-18 0 0,4-4-19 0 0,3-1 61 0 0,-5 5 22 0 0,1 1-1 0 0,0-1 1 0 0,0 1 0 0 0,0 0 0 0 0,1 0-46 0 0,1 1 41 0 0,-2 1 22 0 0,-3-1-57 0 0,-1-1-47 0 0,-1-2-60 0 0,3 6 47 0 0,14-1 42 0 0,-16 0 11 0 0,-1 1 1 0 0,0 0 0 0 0,0 0 0 0 0,1 0-1 0 0,-1 0 1 0 0,0 0 0 0 0,1 0-1 0 0,-1 0 1 0 0,0 0 0 0 0,0 0 0 0 0,1 0-1 0 0,-1 0 1 0 0,0 0 0 0 0,1 0-1 0 0,-1 0 1 0 0,0 0 0 0 0,0 0-1 0 0,1 1 1 0 0,-1-1 0 0 0,0 0 0 0 0,0 0-1 0 0,1 0 1 0 0,-1 0 0 0 0,0 0-1 0 0,0 1 1 0 0,1-1 0 0 0,-1 0 0 0 0,0 0-1 0 0,0 1 1 0 0,0-1 0 0 0,1 0-1 0 0,-1 0 1 0 0,0 1 0 0 0,0-1-1 0 0,0 0 1 0 0,0 0 0 0 0,0 1 0 0 0,0-1-1 0 0,1 0 1 0 0,-1 0 0 0 0,0 1-1 0 0,0-1 1 0 0,0 0 0 0 0,0 1-1 0 0,0-1 1 0 0,0 0 0 0 0,5 11-38 0 0,-1-3 29 0 0,-3-7 8 0 0,0 1 0 0 0,0-1 0 0 0,0 0 0 0 0,0 1 1 0 0,0-1-1 0 0,-1 1 0 0 0,1 0 0 0 0,-1-1 0 0 0,1 1 0 0 0,-1-1 0 0 0,0 1 1 0 0,1 0-1 0 0,-1-1 0 0 0,0 1 1 0 0,0 0-4 0 0,0 0 0 0 0,0 0 0 0 0,0-1 0 0 0,1 1 0 0 0,-1 0 0 0 0,1 0 0 0 0,-1-1 0 0 0,1 1 0 0 0,0 0 0 0 0,0-1 0 0 0,0 1 0 0 0,0-1 0 0 0,0 1 4 0 0,0-1 0 0 0,0 1 0 0 0,0 0 0 0 0,-1-1 0 0 0,1 1 0 0 0,0-1-1 0 0,-1 1 1 0 0,1 0 0 0 0,-1 0 0 0 0,1-1 0 0 0,-1 1 0 0 0,0 0 0 0 0,0 0 0 0 0,1 0 0 0 0,-1 0 3 0 0,0 0 1 0 0,0 1 0 0 0,0-1 0 0 0,1 0 0 0 0,0 0 0 0 0,-1 1 0 0 0,1-1 0 0 0,0 0 0 0 0,0 0 0 0 0,0 0 0 0 0,1 2-4 0 0,8 18 21 0 0,-6-12-21 0 0,-2-7 0 0 0,-1 0 0 0 0,0 0 0 0 0,0 0 0 0 0,0 1 0 0 0,0-1 0 0 0,0 0 0 0 0,-1 0 0 0 0,1 1 0 0 0,-1 1 0 0 0,3 11 0 0 0,10 0 0 0 0,0 0 0 0 0,-10-10 0 0 0,-3-5 1 0 0,0-1 1 0 0,0 1 0 0 0,0-1 0 0 0,1 1 0 0 0,-1-1-1 0 0,0 0 1 0 0,0 1 0 0 0,0-1 0 0 0,1 1 0 0 0,-1-1-1 0 0,0 0 1 0 0,1 1 0 0 0,-1-1 0 0 0,0 0 0 0 0,1 1 0 0 0,-1-1-1 0 0,0 0 1 0 0,1 1 0 0 0,-1-1 0 0 0,0 0 0 0 0,1 0-1 0 0,-1 1 1 0 0,1-1 0 0 0,-1 0 0 0 0,1 0 0 0 0,-1 0 0 0 0,0 0-1 0 0,1 0 1 0 0,-1 1 0 0 0,1-1 0 0 0,-1 0 0 0 0,1 0-1 0 0,-1 0 1 0 0,1 0 0 0 0,-1 0 0 0 0,1-1-2 0 0,4 4 71 0 0,6 8 1 0 0,-5-8 66 0 0,3-3-65 0 0,-6-1-26 0 0,6 0 84 0 0,6-7 288 0 0,-11 6-357 0 0,0 0-52 0 0,11 0 232 0 0,-14 2-223 0 0,0 0-1 0 0,0 0 1 0 0,-1 0-1 0 0,1 0 1 0 0,0 0-1 0 0,0 0 1 0 0,0-1-1 0 0,0 1 1 0 0,0 0-1 0 0,-1 0 1 0 0,1-1-1 0 0,0 1 1 0 0,0 0-1 0 0,-1-1 1 0 0,1 1-19 0 0,6-11 258 0 0,-7 10-241 0 0,1 0 0 0 0,-1 0 1 0 0,1-1-1 0 0,-1 1 0 0 0,1 0 0 0 0,-1 1 0 0 0,1-1 0 0 0,0 0 1 0 0,-1 0-1 0 0,1 0 0 0 0,0 0 0 0 0,0 0 0 0 0,0 1 0 0 0,0-1 1 0 0,0 0-1 0 0,0 1-17 0 0,4-3 62 0 0,-5 3-49 0 0,1 0 1 0 0,0-1-1 0 0,-1 1 1 0 0,1 0-1 0 0,0-1 1 0 0,-1 1-1 0 0,1 0 1 0 0,-1-1-1 0 0,1 1 1 0 0,-1-1-1 0 0,1 1 1 0 0,-1-1-1 0 0,1 1 1 0 0,-1-1-1 0 0,1 1 1 0 0,-1-1-1 0 0,0 1 1 0 0,1-1-1 0 0,-1 0 1 0 0,0 1-1 0 0,1-1 1 0 0,-1 0-14 0 0,2-4 51 0 0,9-8 114 0 0,-9 11-144 0 0,0 1 0 0 0,-1-1 0 0 0,1 0-1 0 0,0 0 1 0 0,-1 0 0 0 0,0 0 0 0 0,1 0 0 0 0,-1 0-1 0 0,1-2-20 0 0,3-25 43 0 0,0 14-21 0 0,0 1 1 0 0,1-1-1 0 0,4-4-22 0 0,-9 17 7 0 0,0 0-1 0 0,0 0 1 0 0,-1 0 0 0 0,1 0 0 0 0,-1 0 0 0 0,1-1-1 0 0,-1 1 1 0 0,0 0 0 0 0,0 0 0 0 0,0 0 0 0 0,0 0-1 0 0,0-1 1 0 0,0 0-7 0 0,-9-26 54 0 0,7 25-53 0 0,0 0-1 0 0,1 0 1 0 0,0-1 0 0 0,0 1-1 0 0,0 0 1 0 0,0-1-1 0 0,1 0 0 0 0,0 4 1 0 0,0-1-1 0 0,0 0 0 0 0,-1 1 0 0 0,1-1 0 0 0,0 0 0 0 0,-1 1 0 0 0,1-1 0 0 0,-1 1 0 0 0,1-1 0 0 0,-1 1 0 0 0,0-1 1 0 0,0 1-1 0 0,0-1 0 0 0,-1 0 4 0 0,1 0 1 0 0,0 1-1 0 0,1-1 1 0 0,-1 0-1 0 0,0 0 1 0 0,0 0-1 0 0,1 1 1 0 0,-1-1-1 0 0,1 0 1 0 0,0 0-1 0 0,-1 0 1 0 0,1 0-1 0 0,0-2-4 0 0,-1-2 11 0 0,0 0-1 0 0,0 0 1 0 0,-1-1-1 0 0,1 1 1 0 0,-2 0-1 0 0,1 1 0 0 0,-1-1 1 0 0,0 0-1 0 0,-2-3-10 0 0,-2-4-19 0 0,7 11 7 0 0,-1 0 1 0 0,0 1-1 0 0,1-1 0 0 0,0 0 1 0 0,-1 0-1 0 0,1 0 0 0 0,0 0 1 0 0,0 0-1 0 0,0 0 0 0 0,0 0 1 0 0,1-1 11 0 0,-1-9-83 0 0,-3 1-33 0 0,-1 5 0 0 0,-3-1-114 0 0,7 7 230 0 0,-2-3-305 0 0,1 0 96 0 0,1 1 53 0 0,0-5-118 0 0,0 6 131 0 0,1-1-56 0 0,-1 1-82 0 0,0 0 12 0 0,0-1-38 0 0,0-1-406 0 0,0 1 104 0 0,0 0-51 0 0,0-1-771 0 0,0 1-601 0 0,0 1-1145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1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7136 0 0,'0'0'165'0'0,"0"0"22"0"0,0 0 6 0 0,0 3-28 0 0,0-2-162 0 0,0-1-1 0 0,0 1 0 0 0,0 0 0 0 0,0-1 1 0 0,-1 1-1 0 0,1 0 0 0 0,0-1 0 0 0,0 1 0 0 0,0 0 1 0 0,0-1-1 0 0,-1 1 0 0 0,1 0 0 0 0,0-1 1 0 0,-1 1-1 0 0,1-1-2 0 0,-7 5 38 0 0,3-2 87 0 0,2 10 93 0 0,2-2 186 0 0,0-8 11 0 0,0-1-21 0 0,0 24 63 0 0,0 2 108 0 0,0 55 1375 0 0,-3-78-1706 0 0,1-2-260 0 0,-1 0 48 0 0,0 2 89 0 0,-1 9 259 0 0,4-9-303 0 0,-1 0-54 0 0,1-1-63 0 0,0 1-72 0 0,0 0-86 0 0,0 0-98 0 0,0-1-59 0 0,0-17-115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1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7632 0 0,'0'0'166'0'0,"0"0"29"0"0,0 0 14 0 0,0-2-25 0 0,0-9-114 0 0,0 9 88 0 0,0 2 28 0 0,0 0-2 0 0,0 0-138 0 0,0 0-76 0 0,0 0-62 0 0,0 0-83 0 0,0 0-98 0 0,0 0-88 0 0,0 0 43 0 0,0 0-33 0 0,0 0-422 0 0,0 0-336 0 0,0 0-639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4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444 206 6296 0 0,'0'0'184'0'0,"-3"-3"-6"0"0,-4-4-111 0 0,4 4-10 0 0,1 1 145 0 0,1 1-39 0 0,0-2 65 0 0,1 1-130 0 0,0 0-36 0 0,1-3 47 0 0,-1 4-27 0 0,0 1-6 0 0,0 0-65 0 0,0 0-1 0 0,0 0 1 0 0,0 0-1 0 0,0-1 1 0 0,0 1-1 0 0,0 0 1 0 0,0 0-1 0 0,0 0 1 0 0,0 0-1 0 0,0 0 1 0 0,0 0-1 0 0,0 0 1 0 0,0 0-1 0 0,0 0 1 0 0,0 0-1 0 0,0-1 1 0 0,0 1-1 0 0,0 0 1 0 0,0 0-1 0 0,0 0 0 0 0,0 0 1 0 0,0 0-1 0 0,0 0 1 0 0,0 0-1 0 0,0 0 1 0 0,0 0-1 0 0,0 0 1 0 0,0 0-1 0 0,0 0 1 0 0,0-1-1 0 0,0 1 1 0 0,-1 0-1 0 0,1 0 1 0 0,0 0-1 0 0,0 0 1 0 0,0 0-1 0 0,0 0 1 0 0,0 0-1 0 0,0 0 1 0 0,0 0-1 0 0,0 0 1 0 0,0 0-1 0 0,0 0 1 0 0,0 0-1 0 0,-1 0 0 0 0,1 0 1 0 0,0 0-1 0 0,0 0 1 0 0,0 0-1 0 0,0 0 1 0 0,0 0-1 0 0,0 0 1 0 0,0 0-1 0 0,0 0 1 0 0,0 0-1 0 0,0 0 1 0 0,-1 0-11 0 0,1 0 34 0 0,-1 0-1 0 0,1 0 1 0 0,-1 0 0 0 0,0 0 0 0 0,1 0 0 0 0,-1 0 0 0 0,1 0 0 0 0,-1 0-1 0 0,1-1 1 0 0,-1 1 0 0 0,0 0 0 0 0,1 0 0 0 0,-1-1 0 0 0,1 1 0 0 0,-1 0-1 0 0,1-1 1 0 0,-1 1-34 0 0,1 0 29 0 0,0-1-1 0 0,-1 1 1 0 0,1-1-1 0 0,0 1 1 0 0,-1-1-1 0 0,1 1 1 0 0,0-1-1 0 0,0 0 1 0 0,0 1-1 0 0,0-1 1 0 0,-1 1-1 0 0,1-1 1 0 0,0 1-1 0 0,0-1 1 0 0,0 0-1 0 0,0 1 1 0 0,0-1-29 0 0,0-2 442 0 0,0 1-8 0 0,-2-6-160 0 0,-2 5-38 0 0,-3-2-30 0 0,2-2-19 0 0,5 7-176 0 0,0-1 0 0 0,0 1 0 0 0,0 0-1 0 0,-1-1 1 0 0,1 1 0 0 0,0 0 0 0 0,0-1 0 0 0,-1 1 0 0 0,1 0 0 0 0,0-1-1 0 0,-1 1 1 0 0,1 0 0 0 0,0 0 0 0 0,-1-1 0 0 0,1 1 0 0 0,0 0 0 0 0,-1 0-1 0 0,1-1 1 0 0,0 1 0 0 0,-1 0 0 0 0,1 0 0 0 0,-1 0 0 0 0,1 0 0 0 0,0 0-1 0 0,-1 0 1 0 0,1 0 0 0 0,-1 0 0 0 0,1 0 0 0 0,-1 0 0 0 0,1 0 0 0 0,-1 0-11 0 0,-4-3 272 0 0,0-1-220 0 0,-1 1 85 0 0,0 0 67 0 0,-1 2 50 0 0,-28-1 921 0 0,31 2-1071 0 0,0 0-16 0 0,2 0-49 0 0,-1 0 0 0 0,1 0 0 0 0,0 0 0 0 0,-1 0-1 0 0,1 0 1 0 0,0 0 0 0 0,-1 1 0 0 0,1-1 0 0 0,-2 2-39 0 0,0 0 37 0 0,-7 3 3 0 0,-3 4-25 0 0,12-6-15 0 0,-4 4 0 0 0,-4-4 0 0 0,9-3 0 0 0,0 0 0 0 0,0 1 0 0 0,0-1 0 0 0,0 0 0 0 0,0 0 0 0 0,0 1 0 0 0,1-1 0 0 0,-1 1 0 0 0,0-1 0 0 0,0 1 0 0 0,0-1 0 0 0,1 1 0 0 0,-1-1 0 0 0,0 1 0 0 0,1 0 0 0 0,-1-1 0 0 0,0 1 0 0 0,1 0 0 0 0,-1-1 0 0 0,1 1 0 0 0,-1 0 0 0 0,1 0 0 0 0,-1 0 0 0 0,1 0 0 0 0,0-1 0 0 0,-1 1 0 0 0,-2 4 0 0 0,0 0 0 0 0,-1 0 0 0 0,0 0 0 0 0,0-1 0 0 0,0 0 0 0 0,0 0 0 0 0,-1 0 0 0 0,0 0 0 0 0,0-1 0 0 0,0 0 0 0 0,-3 2 0 0 0,2-1 0 0 0,0 0 0 0 0,-1 0 0 0 0,2 1 0 0 0,-1-1 0 0 0,0 2 0 0 0,1-1 0 0 0,0 0 0 0 0,-3 5 0 0 0,-10 16 0 0 0,5-9 0 0 0,2 1 0 0 0,-1 0 0 0 0,2 0 0 0 0,-2 6 0 0 0,2 10-1 0 0,6-21 14 0 0,-3 8 35 0 0,3-10-37 0 0,-3 7 12 0 0,5 0 48 0 0,1-9-40 0 0,1-6-20 0 0,0 0 0 0 0,-1 0 1 0 0,1 0-1 0 0,0 0 0 0 0,1 0 0 0 0,-1 0 1 0 0,0 0-1 0 0,1 0 0 0 0,0 0 0 0 0,-1-1 1 0 0,2 2-12 0 0,8 14 74 0 0,-5 9 12 0 0,2-14-29 0 0,-6-12-48 0 0,0 1 0 0 0,-1-1 1 0 0,1 0-1 0 0,0 1 0 0 0,-1-1 0 0 0,1 1 0 0 0,-1-1 0 0 0,1 1 0 0 0,-1 0 0 0 0,0-1 0 0 0,0 1 0 0 0,1-1 1 0 0,-1 1-10 0 0,0-1 5 0 0,0 0 1 0 0,0 0-1 0 0,0-1 1 0 0,0 1-1 0 0,0 0 1 0 0,0 0-1 0 0,1 0 1 0 0,-1 0-1 0 0,0 0 1 0 0,1-1-1 0 0,-1 1 1 0 0,1 0-1 0 0,-1 0 1 0 0,1-1-1 0 0,-1 1 1 0 0,1 0-1 0 0,-1-1 1 0 0,1 1-1 0 0,0 0 1 0 0,-1-1-1 0 0,1 1 1 0 0,0-1-1 0 0,-1 1 1 0 0,1-1-1 0 0,0 1 1 0 0,0-1-1 0 0,0 0 1 0 0,0 1-6 0 0,8 4 58 0 0,2 4 34 0 0,-1 2-20 0 0,-3-8 22 0 0,3-3-67 0 0,-6-1-4 0 0,30 1 78 0 0,-7 0 63 0 0,-25 0-145 0 0,1 0 1 0 0,-1-1-1 0 0,0 1 1 0 0,1-1-1 0 0,-1 0 1 0 0,0 0-1 0 0,0 0 1 0 0,0 0-1 0 0,1 0 1 0 0,-1 0-1 0 0,0-1 1 0 0,0 1 0 0 0,-1-1-1 0 0,2 0-19 0 0,28-30 208 0 0,-16 16-99 0 0,-12 13-79 0 0,0-1 0 0 0,0 0 0 0 0,-1 0 0 0 0,1 0-1 0 0,-1 0 1 0 0,1-2-30 0 0,9-15 41 0 0,-4 10-16 0 0,1-1 5 0 0,-1-1-1 0 0,-1 1 1 0 0,6-13-30 0 0,3-23 10 0 0,-15 45-6 0 0,0 0-1 0 0,-1 0 0 0 0,1-1 0 0 0,-1 1 0 0 0,1 0 0 0 0,-1-1 0 0 0,0 1 0 0 0,-1-1-3 0 0,3-13 29 0 0,4 2-19 0 0,-5 12-10 0 0,0-1 0 0 0,0 1 0 0 0,0-1 0 0 0,0 1 0 0 0,0-1 0 0 0,-1 1 0 0 0,1-1 0 0 0,-1 1 0 0 0,0-1 0 0 0,0-108 10 0 0,0 64-80 0 0,0 21-27 0 0,0 0-57 0 0,0 0-70 0 0,0 0-80 0 0,0 26 296 0 0,0 1 1 0 0,0-1 0 0 0,0 0-1 0 0,0 1 1 0 0,0-1 0 0 0,0 0-1 0 0,0 1 1 0 0,0-1 0 0 0,0 1-1 0 0,0-1 1 0 0,-1 0 0 0 0,1 1-1 0 0,0-1 1 0 0,0 1 0 0 0,-1-1-1 0 0,1 1 1 0 0,0-1 0 0 0,-1 0-1 0 0,1 1 1 0 0,0 0 0 0 0,-1-1-1 0 0,1 1 1 0 0,-1-1 0 0 0,1 1-1 0 0,-1-1 1 0 0,1 1 0 0 0,-1 0 7 0 0,-6-8-139 0 0,5-3-3 0 0,2 7 110 0 0,0 3 28 0 0,0-3-32 0 0,0-3-33 0 0,0-4-47 0 0,0 9 38 0 0,0 2 12 0 0,0 2 12 0 0,0 1 54 0 0,0-1-1 0 0,0 1 0 0 0,0-1 0 0 0,0 1 1 0 0,0-1-1 0 0,1 0 0 0 0,-1 1 1 0 0,1-1-1 0 0,-1 1 0 0 0,1-1 0 0 0,0 0 1 0 0,0 0-1 0 0,0 1 0 0 0,0-1 1 0 0,0 0-1 0 0,1 1 1 0 0,-1-2 0 0 0,-1-1 0 0 0,1 2 0 0 0,0-1 0 0 0,-1 0 0 0 0,1 0 0 0 0,-1 0 0 0 0,1 0 0 0 0,-1 0 0 0 0,0 0 0 0 0,1 1 0 0 0,-1-1 0 0 0,0 0 0 0 0,0 0 0 0 0,0 0 1 0 0,0 1-1 0 0,0 0 0 0 0,0-2 0 0 0,0 1 0 0 0,0-1-1 0 0,0 1 1 0 0,0-1 0 0 0,0 1 0 0 0,0-1 0 0 0,0 1 0 0 0,0-1 0 0 0,0 1 0 0 0,0-1 0 0 0,0 1 0 0 0,0-1 0 0 0,1 1 0 0 0,-1-1 0 0 0,0 1 0 0 0,0-1 0 0 0,0 1 0 0 0,1-1 0 0 0,-1 1 0 0 0,0-1 0 0 0,1 0 0 0 0,-1 1 0 0 0,0-1 0 0 0,1 0 0 0 0,-1 1 0 0 0,1-1 0 0 0,-1 0 0 0 0,0 1 0 0 0,1-1 0 0 0,6 8 22 0 0,-1 15 85 0 0,-4-16-54 0 0,1-1 0 0 0,0 0 0 0 0,0 0 0 0 0,1-1 0 0 0,1 3-53 0 0,-2-5 26 0 0,-1 1 0 0 0,1 0 1 0 0,-1 0-1 0 0,1 0 1 0 0,-1 0-1 0 0,0 1 0 0 0,-1-1 1 0 0,1 0-1 0 0,-1 1 0 0 0,0 0 1 0 0,0-1-1 0 0,0 1 1 0 0,-1 2-27 0 0,0-2 21 0 0,1 0 1 0 0,-1 0 0 0 0,1-1-1 0 0,0 1 1 0 0,0 0 0 0 0,0-1-1 0 0,0 1 1 0 0,1-1 0 0 0,0 0-1 0 0,0 1 1 0 0,2 2-22 0 0,-2-3 23 0 0,0-1 0 0 0,0 1 0 0 0,0-1-1 0 0,0 1 1 0 0,-1 0 0 0 0,1 2-23 0 0,-1-1 30 0 0,0 1 0 0 0,0 0 0 0 0,-1-1 0 0 0,0 1-1 0 0,0 5-29 0 0,0 4 52 0 0,0-7-12 0 0,1 0 1 0 0,0 0 0 0 0,1 0 0 0 0,0 0 0 0 0,0 1-41 0 0,0-1 46 0 0,0-1 0 0 0,-1 0-1 0 0,0 1 1 0 0,0-1 0 0 0,0 1-46 0 0,-2 5 69 0 0,1 8 55 0 0,3-5 27 0 0,8 26 154 0 0,-9-26-156 0 0,-2 3 67 0 0,0 14 206 0 0,0 41 356 0 0,0-71-626 0 0,0-3-5 0 0,0 0-23 0 0,0 0-11 0 0,0 0-1 0 0,0 0-2 0 0,0 0-13 0 0,0 0-8 0 0,0 0-1 0 0,0 0 2 0 0,0 0 4 0 0,0 0-3 0 0,0 0-54 0 0,0 0-127 0 0,0 0-10 0 0,0 0-18 0 0,0-3-115 0 0,0 3 43 0 0,0 0 52 0 0,0-1 49 0 0,0 1 41 0 0,0-1 59 0 0,0 1 105 0 0,0-2 413 0 0,0 2-448 0 0,0-1-33 0 0,0 1-46 0 0,0-1-68 0 0,0 1-82 0 0,0-1-96 0 0,0 0-41 0 0,0 0-84 0 0,0 1-93 0 0,0-1-99 0 0,0-1-108 0 0,0 1-116 0 0,0 0-123 0 0,0 0 404 0 0,0 1-33 0 0,0-1 138 0 0,0 0-46 0 0,0 0-40 0 0,0-1-35 0 0,0 1-143 0 0,0-1-35 0 0,0-3-1518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2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79 8408 0 0,'0'0'190'0'0,"0"0"28"0"0,0 0 8 0 0,3 0-28 0 0,-3 0-329 0 0,0 0 38 0 0,2 0 9 0 0,-1 0 91 0 0,-1 0 34 0 0,3 0 130 0 0,-1 0 46 0 0,0 0 48 0 0,6 0 720 0 0,-4 1-617 0 0,-2-1-216 0 0,-1 1-34 0 0,1-1-39 0 0,0 1-46 0 0,6 4 207 0 0,4 1 125 0 0,-4-4-68 0 0,-2 1 137 0 0,4 10-30 0 0,-5 0-118 0 0,6-8-50 0 0,-6 3-59 0 0,4 9 32 0 0,-7-13-139 0 0,3 28 460 0 0,0-24-403 0 0,1 2 58 0 0,-4 6 41 0 0,-2-13-189 0 0,0 0 0 0 0,1 0 0 0 0,-1 0 1 0 0,1 0-1 0 0,0 1 0 0 0,-1-1 0 0 0,2 2-37 0 0,6 13 218 0 0,-4-4-16 0 0,-4 8-26 0 0,-1-14-92 0 0,1 14 193 0 0,0-3-81 0 0,0 38 204 0 0,0-49-334 0 0,1-1 0 0 0,0 1 0 0 0,1 0 0 0 0,0 0 0 0 0,0 1-66 0 0,0-2 64 0 0,0 1-1 0 0,-1-1 1 0 0,0 1 0 0 0,0-1-1 0 0,0 2-63 0 0,-1 6 104 0 0,0-8-61 0 0,1-1-1 0 0,-1 1 0 0 0,-1-1 0 0 0,0 0 1 0 0,0 1-1 0 0,0 0-42 0 0,-5 8 92 0 0,5-13-82 0 0,0-1-1 0 0,0 1 0 0 0,1-1 0 0 0,-1 1 1 0 0,1-1-1 0 0,-1 1 0 0 0,1 0 0 0 0,-1-1 0 0 0,1 1 1 0 0,0 0-1 0 0,0-1 0 0 0,0 1 0 0 0,0 0 1 0 0,0-1-1 0 0,0 1 0 0 0,1 0 0 0 0,-1-1 0 0 0,1 2-9 0 0,5 13 90 0 0,-5-12-73 0 0,0-1-1 0 0,0 0 1 0 0,0 0-1 0 0,0 1 1 0 0,0-1-1 0 0,-1 0 1 0 0,1 3-17 0 0,-4 4 66 0 0,1-5-50 0 0,0-1 0 0 0,0 1 0 0 0,1 0 0 0 0,-1 0 0 0 0,1 1-16 0 0,-2 25 128 0 0,3-21-71 0 0,0 6-20 0 0,-3-11 16 0 0,-7 6-26 0 0,7-9 7 0 0,3-2-110 0 0,-2 3-14 0 0,-4 2 85 0 0,3-4-48 0 0,1-1-45 0 0,0-2-41 0 0,-3-2-194 0 0,-6 1-99 0 0,7 3 393 0 0,1 0-70 0 0,1-1-70 0 0,0 1-72 0 0,1-1-76 0 0,0 0-76 0 0,0-1-79 0 0,1 1-79 0 0,-1-1-62 0 0,0 1-78 0 0,0-1-80 0 0,-1 0-83 0 0,-2 0-1216 0 0,-5 2-1173 0 0</inkml:trace>
  <inkml:trace contextRef="#ctx0" brushRef="#br0" timeOffset="341.09">0 426 7376 0 0,'0'0'216'0'0,"1"0"-61"0"0,1-2-20 0 0,-1 1-91 0 0,3-4 133 0 0,3 1 46 0 0,1 1 50 0 0,1 5 56 0 0,-3 1-145 0 0,9 4 257 0 0,-14-6-405 0 0,1-1-1 0 0,-1 1 1 0 0,0-1-1 0 0,1 0 1 0 0,-1 0-1 0 0,1 1 1 0 0,-1-1 0 0 0,1 0-1 0 0,-1 0 1 0 0,1-1-1 0 0,-1 1 1 0 0,1 0-1 0 0,-1 0 1 0 0,1-1-1 0 0,-1 1-35 0 0,12-6 359 0 0,-3 1-5 0 0,4 3 79 0 0,8 2 12 0 0,21 1 282 0 0,-16-5-318 0 0,-23 3-361 0 0,26-6 323 0 0,-21 5-224 0 0,0 1-1 0 0,-1 0 1 0 0,9 0-147 0 0,-3 0 173 0 0,-1 0-37 0 0,0-1-10 0 0,6-2 13 0 0,10-2 63 0 0,-4 4-4 0 0,-20 2-150 0 0,0-1 0 0 0,0 1-1 0 0,0-1 1 0 0,0 0 0 0 0,0 0 0 0 0,0-1-1 0 0,1 0-47 0 0,18-8 171 0 0,3-1-64 0 0,-10 7-41 0 0,3 5-16 0 0,-10-1-24 0 0,-4 0-18 0 0,1 0 1 0 0,-1-1 0 0 0,1 0 0 0 0,-1 0 0 0 0,0 0 0 0 0,1-1 0 0 0,4-2-9 0 0,-4 1 2 0 0,5-1-40 0 0,-2 0-63 0 0,1-2-79 0 0,4-2-152 0 0,3-1-28 0 0,-5 4-149 0 0,-8-2 133 0 0,-2 2-66 0 0,5 3-95 0 0,-8 2 521 0 0,0 0 1 0 0,0 0-1 0 0,0 1 1 0 0,0-1-1 0 0,0 0 1 0 0,0 0-1 0 0,0 0 1 0 0,0 0-1 0 0,1 0 0 0 0,-1 0 1 0 0,0 0-1 0 0,0 0 1 0 0,0 0-1 0 0,0 0 1 0 0,0 0-1 0 0,0 0 1 0 0,0 0-1 0 0,0 0 0 0 0,0-1 1 0 0,0 1-1 0 0,1 0 1 0 0,-1 0-1 0 0,0 0 1 0 0,0 0-1 0 0,0 0 1 0 0,0 0-1 0 0,0 0 0 0 0,0 0 1 0 0,0 0-1 0 0,0 0 1 0 0,0 0-1 0 0,0 0 1 0 0,0 0-1 0 0,0 0 1 0 0,0 0-1 0 0,0 0 0 0 0,0-1 1 0 0,0 1-1 0 0,1 0 1 0 0,-1 0-1 0 0,0 0 1 0 0,0 0-1 0 0,0 0 1 0 0,0 0-1 0 0,0 0 0 0 0,0 0 1 0 0,0 0-1 0 0,0 0 1 0 0,0-1-1 0 0,0 1 1 0 0,0 0-1 0 0,0 0 1 0 0,0 0-1 0 0,0 0 0 0 0,-1 0 1 0 0,1 0-1 0 0,0 0 16 0 0,0-13-902 0 0</inkml:trace>
  <inkml:trace contextRef="#ctx0" brushRef="#br0" timeOffset="768.33">694 0 7312 0 0,'7'0'55'0'0,"11"2"179"0"0,-18-2-225 0 0,1 0-1 0 0,-1 0 1 0 0,1 1 0 0 0,-1-1-1 0 0,0 0 1 0 0,1 0 0 0 0,-1 1-1 0 0,1-1 1 0 0,-1 0-1 0 0,0 1 1 0 0,1-1 0 0 0,-1 0-1 0 0,0 1 1 0 0,0-1-1 0 0,1 1 1 0 0,-1-1 0 0 0,0 0-1 0 0,0 1 1 0 0,0-1 0 0 0,1 1-1 0 0,-1-1 1 0 0,0 1-1 0 0,0-1 1 0 0,0 1 0 0 0,0-1-1 0 0,0 0 1 0 0,0 1 0 0 0,0-1-1 0 0,0 1 1 0 0,0 0-9 0 0,0-1 3 0 0,0 0 0 0 0,0 0 0 0 0,0 0 0 0 0,0 0 0 0 0,0 0 0 0 0,0 0 0 0 0,0 0 0 0 0,0 0 1 0 0,0 0-1 0 0,0 0 0 0 0,0 1 0 0 0,0-1 0 0 0,0 0 0 0 0,0 0 0 0 0,0 0 0 0 0,0 0 0 0 0,0 0 0 0 0,0 0 0 0 0,0 0 1 0 0,0 0-1 0 0,0 0 0 0 0,0 0 0 0 0,0 0 0 0 0,0 1 0 0 0,0-1 0 0 0,0 0 0 0 0,0 0 0 0 0,0 0 0 0 0,0 0 0 0 0,0 0 0 0 0,0 0 1 0 0,0 0-1 0 0,1 0 0 0 0,-1 0 0 0 0,0 0 0 0 0,0 0 0 0 0,0 0 0 0 0,0 0 0 0 0,0 0 0 0 0,0 0 0 0 0,0 0 0 0 0,0 0 1 0 0,0 0-1 0 0,0 0 0 0 0,0 0 0 0 0,1 0 0 0 0,-1 0 0 0 0,0 0 0 0 0,0 0 0 0 0,0 0 0 0 0,0 0 0 0 0,0 0 0 0 0,0 0 1 0 0,0 0-1 0 0,0 0 0 0 0,0 0 0 0 0,1 0-3 0 0,5 1 31 0 0,-1 4-26 0 0,-1 2-5 0 0,7-1 0 0 0,-8-2 7 0 0,1 2 55 0 0,3 8 179 0 0,-5-9-105 0 0,4 8 287 0 0,-1-1-91 0 0,-1 2-18 0 0,-1 7 76 0 0,-3-11-154 0 0,2-2-65 0 0,0 0-30 0 0,2 0-2 0 0,0 1-1 0 0,-2-2-1 0 0,-1 1 29 0 0,0 2 65 0 0,-1 2-33 0 0,-1-5-65 0 0,1 0-1 0 0,0 0 1 0 0,1 0-1 0 0,-1-1 1 0 0,2 6-133 0 0,2-4 153 0 0,0 5 97 0 0,-8 7 34 0 0,3-17-238 0 0,0 0-1 0 0,0 1 1 0 0,1-1-1 0 0,-1 0 1 0 0,1 0-1 0 0,-1 0 1 0 0,1 1-1 0 0,0-1 1 0 0,0 0-1 0 0,1 0 1 0 0,-1 3-46 0 0,5 10 169 0 0,-3-9-94 0 0,0-1-1 0 0,-1 1 0 0 0,1-1 0 0 0,-1 1 0 0 0,-1 0 1 0 0,1 0-75 0 0,-1 13 131 0 0,0 0 61 0 0,0-1 40 0 0,0 1 34 0 0,0 72 1096 0 0,0-61-972 0 0,0-28-253 0 0,0-3-17 0 0,0 0-7 0 0,0 0 2 0 0,0 0 12 0 0,0 0 7 0 0,0 0 2 0 0,0 0 3 0 0,0 0 10 0 0,0 0 3 0 0,5-1-11 0 0,0-1-37 0 0,2-5 22 0 0,3-14-45 0 0,-3 5 3 0 0,2-1-29 0 0,7-5-37 0 0,3-5-19 0 0,-11 15 1 0 0,0 0 0 0 0,1 1 0 0 0,0 0 0 0 0,0 0 0 0 0,1 1 0 0 0,1 0 0 0 0,7-5 0 0 0,3 2-12 0 0,18-8 12 0 0,-21 13-44 0 0,-12 6 40 0 0,-1 1 0 0 0,0 0 0 0 0,0 0-1 0 0,1 1 1 0 0,-1-1 0 0 0,0 1 0 0 0,4 0 4 0 0,1 0-33 0 0,19 2-36 0 0,-28-2 67 0 0,1 0 0 0 0,-1 0 0 0 0,0 1 0 0 0,0-1 1 0 0,0 1-1 0 0,0-1 0 0 0,1 1 0 0 0,-1-1 0 0 0,0 1 0 0 0,0 0 0 0 0,0-1 0 0 0,0 1 0 0 0,-1 0 0 0 0,1 0 0 0 0,0 0 0 0 0,0 0 0 0 0,0 0 0 0 0,-1 0 0 0 0,1 0 0 0 0,0 0 2 0 0,4 10-30 0 0,-4-9 26 0 0,0 0 0 0 0,0 1 0 0 0,0-1 1 0 0,0 0-1 0 0,1 0 0 0 0,-1 0 0 0 0,1 0 1 0 0,0 0-1 0 0,-1 0 4 0 0,14 18-46 0 0,-3 2 37 0 0,-10-17 10 0 0,11 30-1 0 0,-10-25 0 0 0,-2-8 0 0 0,0 1 0 0 0,0-1 0 0 0,-1 1 0 0 0,1-1 0 0 0,-1 1 0 0 0,0 0 0 0 0,1-1 0 0 0,-1 1-1 0 0,0-1 1 0 0,-1 1 0 0 0,1 0 0 0 0,-1 32 16 0 0,1-4 121 0 0,-3-15-83 0 0,-10 0-44 0 0,12-15-121 0 0,0 0 69 0 0,0 0 62 0 0,-1 0 96 0 0,-1 1 40 0 0,2-1-121 0 0,-1 1-91 0 0,1-1-108 0 0,0 0-76 0 0,0 0-113 0 0,1 0 130 0 0,-1 0-35 0 0,1 0-36 0 0,-1-1-39 0 0,1 0-70 0 0,0 0-61 0 0,0 0-56 0 0,0 0-48 0 0,0 0-167 0 0,0 0-48 0 0,0 0-203 0 0,0 0-543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8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1 362 7312 0 0,'0'0'165'0'0,"0"0"22"0"0,0 0 9 0 0,0 0 54 0 0,0 0-58 0 0,0 0 35 0 0,0-2 269 0 0,0-9 15 0 0,0 11-503 0 0,0 0 1 0 0,0 0 0 0 0,0 0 0 0 0,0 0-1 0 0,0 0 1 0 0,0 0 0 0 0,0-1 0 0 0,0 1-1 0 0,0 0 1 0 0,0 0 0 0 0,0 0 0 0 0,0 0-1 0 0,0 0 1 0 0,0 0 0 0 0,0 0 0 0 0,0 0-1 0 0,0 0 1 0 0,0 0 0 0 0,0-1 0 0 0,0 1-1 0 0,0 0 1 0 0,0 0 0 0 0,0 0 0 0 0,0 0-1 0 0,0 0 1 0 0,0 0 0 0 0,0 0 0 0 0,0 0-1 0 0,1 0 1 0 0,-1 0 0 0 0,0 0 0 0 0,0 0-1 0 0,0 0 1 0 0,0-1 0 0 0,0 1 0 0 0,0 0-1 0 0,0 0 1 0 0,0 0 0 0 0,0 0 0 0 0,0 0-1 0 0,0 0 1 0 0,0 0 0 0 0,1 0 0 0 0,-1 0-1 0 0,0 0 1 0 0,0 0 0 0 0,0 0 0 0 0,0 0-1 0 0,0 0 1 0 0,0 0 0 0 0,0 0 0 0 0,0 0-1 0 0,0 0 1 0 0,0 0 0 0 0,1 0 0 0 0,-1 0-1 0 0,0 0-8 0 0,5 0 84 0 0,-1-2 83 0 0,-2-2 110 0 0,-1-3 207 0 0,-1 1-189 0 0,1 2-126 0 0,2-4 29 0 0,7-5 114 0 0,-8 11-158 0 0,-1 0-42 0 0,0-2 16 0 0,-2-4-22 0 0,1 8-66 0 0,0-6 219 0 0,-1 1-79 0 0,1 0-53 0 0,1-8 99 0 0,1 8-82 0 0,3-3 20 0 0,1-2 70 0 0,-4-4 34 0 0,-2 7-151 0 0,0 5-86 0 0,0 0 0 0 0,0 0 0 0 0,0 0 0 0 0,0-1 0 0 0,0 1 1 0 0,1 0-1 0 0,-1 0 0 0 0,0 0 0 0 0,1 0 0 0 0,0-1-31 0 0,2-3 59 0 0,0 0 30 0 0,0 0 1 0 0,0-1-1 0 0,1 2 1 0 0,0-1 0 0 0,0 0-1 0 0,1 0-89 0 0,8-9 238 0 0,-7 5-82 0 0,-1 3-49 0 0,-3 5-84 0 0,-1 1-1 0 0,1-1 1 0 0,0 1 0 0 0,0 0 0 0 0,-1 0 0 0 0,1-1 0 0 0,0 1-1 0 0,1 0-22 0 0,-2 1 11 0 0,15-11 141 0 0,0-7-62 0 0,-14 16-82 0 0,0 0-1 0 0,-1 0 0 0 0,1 0 1 0 0,0 0-1 0 0,0 0 1 0 0,0 0-1 0 0,1 1 0 0 0,-1-1 1 0 0,1 0-8 0 0,28-13 11 0 0,-29 14-13 0 0,-1 1 0 0 0,0-1 0 0 0,1 1 1 0 0,-1-1-1 0 0,1 1 0 0 0,-1 0 0 0 0,1 0 1 0 0,-1 0-1 0 0,1 0 0 0 0,-1 0 2 0 0,15-3-56 0 0,-12 1 56 0 0,0 0 0 0 0,0 0-1 0 0,1 1 1 0 0,-1-1 0 0 0,1 1-1 0 0,-1 0 1 0 0,1 0 0 0 0,-1 0-1 0 0,1 1 1 0 0,-1 0 0 0 0,1 0-1 0 0,0 0 1 0 0,0 0 0 0 0,2 0 21 0 0,-5 1-18 0 0,0-1 0 0 0,0 0 1 0 0,1 0-1 0 0,-1 0 0 0 0,0-1 0 0 0,0 1 1 0 0,0 0-1 0 0,0-1 0 0 0,0 1 1 0 0,1-1-4 0 0,4-4 0 0 0,-6 4 0 0 0,0 1 1 0 0,-1-1-1 0 0,1 0 0 0 0,0 1 1 0 0,0-1-1 0 0,-1 1 1 0 0,1-1-1 0 0,0 1 0 0 0,0-1 1 0 0,0 1-1 0 0,0 0 0 0 0,0-1 1 0 0,0 1-1 0 0,0 0 1 0 0,0 0-1 0 0,0 0 0 0 0,-1-1 1 0 0,1 1-1 0 0,0 0 1 0 0,0 0-1 0 0,0 1 0 0 0,0-1 1 0 0,0 0-1 0 0,0 0 0 0 0,0 0 1 0 0,0 1-1 0 0,0-1 0 0 0,27 13 52 0 0,-21-12-51 0 0,0 1 0 0 0,-1 5-1 0 0,-4-4 0 0 0,0-1 0 0 0,0-1 0 0 0,0 1 0 0 0,1-1 0 0 0,-1 0 0 0 0,0 0 0 0 0,1 0 0 0 0,-1 0 0 0 0,1 0 0 0 0,0 0 0 0 0,-1-1 0 0 0,0 1 0 0 0,1 0 0 0 0,-1 1 0 0 0,0-1 0 0 0,1 0 0 0 0,-1 1 0 0 0,0-1 0 0 0,3 10 0 0 0,2-7 0 0 0,-7-4 0 0 0,1 1 0 0 0,-1-1 0 0 0,1 0 0 0 0,-1 0 0 0 0,0 1 0 0 0,1-1 0 0 0,-1 0 0 0 0,1 1 0 0 0,-1-1 0 0 0,0 0 0 0 0,1 1 0 0 0,-1-1 0 0 0,0 1 0 0 0,0-1 0 0 0,1 1 0 0 0,-1-1 0 0 0,0 0 0 0 0,0 1 0 0 0,0-1 0 0 0,1 1 0 0 0,-1-1 0 0 0,0 1 0 0 0,0-1 0 0 0,0 1 0 0 0,0-1 0 0 0,0 1 0 0 0,0-1 0 0 0,0 1 0 0 0,0-1 0 0 0,0 1 0 0 0,0-1 0 0 0,-1 1 0 0 0,1 6 0 0 0,0-5 0 0 0,0 1 0 0 0,0-1 0 0 0,0 0 0 0 0,0 0 0 0 0,0 0 0 0 0,1 0 0 0 0,-1 1 0 0 0,0-1 0 0 0,1 0 0 0 0,0 1 0 0 0,4 5 0 0 0,-4-7 0 0 0,0 1 0 0 0,0-1 0 0 0,0 0 0 0 0,-1 1 0 0 0,1-1 0 0 0,0 1 0 0 0,-1 0 0 0 0,1-1 0 0 0,-1 1 0 0 0,1-1 0 0 0,-1 1 0 0 0,0 0 0 0 0,0-1 0 0 0,0 1 0 0 0,0 64-64 0 0,-1-58 64 0 0,0 0 0 0 0,0 0 0 0 0,-1 0 0 0 0,0 0 0 0 0,-2 3 0 0 0,-3 14 0 0 0,-6 11 0 0 0,10-31 0 0 0,0 1 0 0 0,1 0 0 0 0,0-1 0 0 0,1 1 0 0 0,-1 0 0 0 0,1 0 0 0 0,0 0 0 0 0,0 0 0 0 0,1 1 0 0 0,-1 0 0 0 0,1 1 0 0 0,-1-1 0 0 0,-1 0 0 0 0,1 0 0 0 0,-2 0 0 0 0,1 0 0 0 0,0 0 0 0 0,-1 0 0 0 0,-1 0 0 0 0,1-1 0 0 0,-1 0 0 0 0,-2 3 0 0 0,4-6 0 0 0,0 0 0 0 0,0 1 0 0 0,1-1 0 0 0,-1 1 0 0 0,1-1 0 0 0,0 1 0 0 0,-1-1 0 0 0,1 1 0 0 0,1 0 0 0 0,-1 0 0 0 0,1 2 0 0 0,-3 10 0 0 0,-8 7 0 0 0,6-1 0 0 0,4-18 0 0 0,0 0 0 0 0,0 0 0 0 0,-1 0 0 0 0,1 0 0 0 0,-1 0 0 0 0,1 0 0 0 0,-1 0 0 0 0,-1-1 0 0 0,1 1 0 0 0,0-1 0 0 0,-1 1 0 0 0,0-1 0 0 0,-2 2 0 0 0,4-3 0 0 0,-1 0 0 0 0,0 0 0 0 0,1 0 0 0 0,-1 0 0 0 0,1 1 0 0 0,0-1 0 0 0,0 0 0 0 0,0 1 0 0 0,0-1 0 0 0,0 0 0 0 0,1 1 0 0 0,-1-1 0 0 0,0 1 0 0 0,1 0 0 0 0,-1-1 0 0 0,1 0 0 0 0,-1 1 0 0 0,0-1 0 0 0,0 1 0 0 0,0-1 0 0 0,0 0 0 0 0,0 0 0 0 0,-1 0 0 0 0,1 1 0 0 0,-1-1 0 0 0,1 0 0 0 0,-1 0 0 0 0,-3 3 0 0 0,0 0 0 0 0,1 1 0 0 0,0 0 0 0 0,-3 5 0 0 0,0 0 0 0 0,-5 10 0 0 0,10-16 9 0 0,0-1-1 0 0,-1 0 1 0 0,0 0 0 0 0,1 0 0 0 0,-1 0 0 0 0,-1 0-9 0 0,-10 12 11 0 0,9-3-11 0 0,-5-8 0 0 0,3 6 0 0 0,7-9 0 0 0,-1-1 0 0 0,1 0 0 0 0,0 0 0 0 0,-1 0 0 0 0,0 0 0 0 0,1 0 0 0 0,-1 0 0 0 0,0-1 0 0 0,1 1 0 0 0,-1 0 0 0 0,0 0 0 0 0,0 0 0 0 0,0 0 0 0 0,1-1 0 0 0,-1 1 0 0 0,-1 0 0 0 0,-5 2-1 0 0,7-3 3 0 0,-1 0-1 0 0,1 0 0 0 0,-1 0 1 0 0,1 0-1 0 0,-1 1 1 0 0,1-1-1 0 0,0 0 0 0 0,-1 0 1 0 0,1 1-1 0 0,-1-1 1 0 0,1 0-1 0 0,-1 1 1 0 0,1-1-1 0 0,0 1 0 0 0,-1-1 1 0 0,1 0-1 0 0,0 1 1 0 0,0-1-1 0 0,-1 1 0 0 0,1-1 1 0 0,0 1-1 0 0,0-1 1 0 0,-1 0-1 0 0,1 1 0 0 0,0-1 1 0 0,0 1-1 0 0,0-1 1 0 0,0 1-1 0 0,0 0 1 0 0,0-1-1 0 0,0 1 0 0 0,0-1 1 0 0,0 1-1 0 0,0-1 1 0 0,0 1-1 0 0,0-1 0 0 0,0 1 1 0 0,0-1-2 0 0,-2 16 21 0 0,-9-3 40 0 0,9-10 41 0 0,2-3-4 0 0,0 0-2 0 0,0 0-1 0 0,-3 2-7 0 0,3-1 4 0 0,-1-1-82 0 0,-5 4-169 0 0,5-3 171 0 0,0 0 45 0 0,-1 1 74 0 0,1-1 88 0 0,1 1 107 0 0,-1-1-118 0 0,1-1 33 0 0,3 0-177 0 0,23 0 14 0 0,-24 0-12 0 0,1 0 12 0 0,10-1-21 0 0,2-5-17 0 0,1-1-1 0 0,1 6 19 0 0,-10 1-28 0 0,-5 0-18 0 0,0 0 0 0 0,0 0 1 0 0,0 0-1 0 0,0 0 0 0 0,1 0 0 0 0,-1 0 1 0 0,0-1-1 0 0,0 1 0 0 0,0-1 0 0 0,1 0-12 0 0,5-4 43 0 0,-6 4-34 0 0,-1 0 1 0 0,0 0-1 0 0,1 0 1 0 0,-1 1-1 0 0,1-1 1 0 0,-1 0 0 0 0,1 1-1 0 0,0-1 1 0 0,-1 1-1 0 0,1 0 1 0 0,-1-1-1 0 0,1 1 1 0 0,0 0-1 0 0,0 0-9 0 0,-1 0 11 0 0,1 0-1 0 0,0 0 0 0 0,-1-1 0 0 0,1 1 0 0 0,-1 0 0 0 0,1-1 0 0 0,0 1 0 0 0,-1-1 0 0 0,1 0 0 0 0,-1 1 1 0 0,1-1-1 0 0,-1 0 0 0 0,1-1-10 0 0,0 1 12 0 0,0 0 0 0 0,-1 0 0 0 0,1 0 0 0 0,0 1 0 0 0,0-1 0 0 0,-1 0 0 0 0,1 1 0 0 0,0-1 0 0 0,0 1 0 0 0,0 0 0 0 0,0-1 0 0 0,0 1 0 0 0,2 0-12 0 0,4 1 38 0 0,14-1 42 0 0,-8-4 9 0 0,-6 0-42 0 0,-6 3-37 0 0,-1 0 0 0 0,1 0 0 0 0,-1 0 0 0 0,1 0 0 0 0,-1 0-1 0 0,1 1 1 0 0,-1-1 0 0 0,1 1 0 0 0,-1-1 0 0 0,1 1 0 0 0,0 0 0 0 0,-1-1 0 0 0,1 1-1 0 0,0 0-9 0 0,61 0 320 0 0,-58 1-296 0 0,-3-2-13 0 0,5-2 17 0 0,11-7 41 0 0,-3 8-57 0 0,14 2-30 0 0,-26 0-78 0 0,-3 0-30 0 0,0 0-2 0 0,0 0-37 0 0,0 0 21 0 0,0 0-36 0 0,0 0-220 0 0,0 0 216 0 0,0 0-43 0 0,0 0-78 0 0,0 0 100 0 0,0 0-41 0 0,0 0-43 0 0,0 0-41 0 0,0 0-39 0 0,0 0-34 0 0,0 0-257 0 0,0 0-58 0 0,0 0-838 0 0,0 0-656 0 0,0 0-1250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9.3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12872 0 0,'0'0'289'0'0,"0"0"40"0"0,0 0 23 0 0,0 0-144 0 0,0 0-100 0 0,0 0 20 0 0,0 0-48 0 0,0 0 90 0 0,0 0 183 0 0,0 0 328 0 0,0 0 30 0 0,0 0-293 0 0,0 0-176 0 0,0 0-50 0 0,0 0 30 0 0,0 0 85 0 0,0 0-19 0 0,0 0-32 0 0,0 0-108 0 0,0 0-48 0 0,0 0-11 0 0,0 0-31 0 0,0 0-84 0 0,0 0-48 0 0,0 0-196 0 0,0 0-34 0 0,0 0 227 0 0,0 0-8 0 0,0 0-23 0 0,0 0-48 0 0,0 0-18 0 0,0 0-47 0 0,0 0-54 0 0,0 0-62 0 0,0 0-65 0 0,0 0-61 0 0,0 0-54 0 0,0 0-47 0 0,0 0-167 0 0,0 0-46 0 0,0 0-201 0 0,0 0-540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2:16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7512 0 0,'0'0'166'0'0,"0"0"29"0"0,0 0 13 0 0,2-3-29 0 0,5-3-124 0 0,-3 2 26 0 0,-2 2 81 0 0,-1 1 188 0 0,1-1 314 0 0,10-7-61 0 0,-5 6-249 0 0,1 2 42 0 0,-3-2 120 0 0,5-8-61 0 0,-8 10-237 0 0,0 0-50 0 0,-1 0-43 0 0,1 1-36 0 0,2-1 18 0 0,1 2-56 0 0,-3 0-8 0 0,-1-1 40 0 0,4 0-15 0 0,0 0 89 0 0,4 1 142 0 0,10-2 498 0 0,-14 0-612 0 0,-1-1-66 0 0,4-3-6 0 0,-7 4-99 0 0,1 0 0 0 0,-1 0 0 0 0,1 1 1 0 0,-1-1-1 0 0,1 0 0 0 0,-1 1 0 0 0,1-1 1 0 0,-1 0-1 0 0,1 1 0 0 0,0 0 0 0 0,-1-1 0 0 0,1 1 1 0 0,0 0-1 0 0,0 0-14 0 0,48 0 395 0 0,-49 0-390 0 0,1 0 0 0 0,-1-1 0 0 0,1 1 1 0 0,0 0-1 0 0,-1-1 0 0 0,1 1 1 0 0,-1-1-1 0 0,1 0 0 0 0,-1 0 1 0 0,0 1-1 0 0,1-1 0 0 0,-1 0-5 0 0,1 0 5 0 0,0 0-1 0 0,-1 0 1 0 0,1 0-1 0 0,0 0 1 0 0,0 0-1 0 0,0 0 0 0 0,0 1 1 0 0,-1-1-1 0 0,1 1 1 0 0,0 0-1 0 0,0-1 1 0 0,1 1-5 0 0,19 0 33 0 0,-15 0-59 0 0,-5 0-60 0 0,1-2-118 0 0,-1 0 110 0 0,-1 1 32 0 0,8-5-75 0 0,-7 5 41 0 0,2-1-76 0 0,-2 1-14 0 0,0 1-63 0 0,0 0-76 0 0,1-1-84 0 0,-3 1 77 0 0,1 0-47 0 0,-1 0-41 0 0,1 0-38 0 0,-1 0-131 0 0,0 0-37 0 0,0 0-1378 0 0</inkml:trace>
  <inkml:trace contextRef="#ctx0" brushRef="#br0" timeOffset="459.33">95 269 8032 0 0,'0'0'182'0'0,"0"0"29"0"0,0 0 12 0 0,0 0-76 0 0,0 0-10 0 0,0 0 50 0 0,0 0 163 0 0,0 0 302 0 0,3 0 20 0 0,8 0-11 0 0,-9 0-70 0 0,1 0-30 0 0,1 0-445 0 0,0 0 36 0 0,5 0 238 0 0,2 0 147 0 0,15 0 841 0 0,-16 0-938 0 0,-3 0-153 0 0,0 0-57 0 0,0 0-72 0 0,0 0-84 0 0,4-2 143 0 0,-8 1-141 0 0,-1-1 1 0 0,0 1 0 0 0,0 0-1 0 0,0-1 1 0 0,0 1-1 0 0,0-1 1 0 0,0 0 0 0 0,1-1-77 0 0,5-4 207 0 0,0 2-86 0 0,24-1 259 0 0,-24 2-327 0 0,-7 3-50 0 0,1 0 1 0 0,-1 0 0 0 0,0 0 0 0 0,1 0 0 0 0,-1 0 0 0 0,1 1 0 0 0,0-1 0 0 0,-1 1-1 0 0,1-1 1 0 0,-1 1 0 0 0,1 0 0 0 0,0 0 0 0 0,-1-1 0 0 0,1 1-4 0 0,0 0 5 0 0,0 0 0 0 0,0 0 0 0 0,-1 0 0 0 0,1-1 0 0 0,0 1 0 0 0,0-1 0 0 0,-1 1 0 0 0,1-1 0 0 0,0 0 0 0 0,-1 0 0 0 0,1 0 0 0 0,-1 1-1 0 0,1-2-4 0 0,-1 1 1 0 0,1 0-1 0 0,0 1 0 0 0,-1-1 0 0 0,1 0 0 0 0,-1 0 0 0 0,1 1 1 0 0,0-1-1 0 0,0 1 0 0 0,-1-1 0 0 0,1 1 0 0 0,0 0 0 0 0,0 0 0 0 0,0 0 0 0 0,13-3 0 0 0,-6-2-9 0 0,-5 2-47 0 0,2 0-69 0 0,0 1-95 0 0,-3 2 66 0 0,1 0-34 0 0,9 0-512 0 0,6 0-433 0 0,-4 0 175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19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8232 0 0,'0'0'182'0'0,"0"0"29"0"0,0 0 14 0 0,0 2-27 0 0,0-1-196 0 0,0 0 1 0 0,0-1 0 0 0,0 1-1 0 0,0 0 1 0 0,0-1 0 0 0,0 1-1 0 0,0 0 1 0 0,0-1 0 0 0,1 1-1 0 0,-1 0 1 0 0,0-1 0 0 0,0 1-1 0 0,1 0 1 0 0,-1-1 0 0 0,0 1-3 0 0,7 1 25 0 0,0-4 66 0 0,-1-2 97 0 0,1-3 218 0 0,-7 7-406 0 0,1-1 380 0 0,1 0-87 0 0,0 0-74 0 0,0 1-63 0 0,0-1-34 0 0,0 1-53 0 0,3 1 33 0 0,-4-1-22 0 0,0 1 70 0 0,4-2 88 0 0,-2 1-60 0 0,1-1 2 0 0,3-4 165 0 0,-4 3-156 0 0,0-1 78 0 0,2 0 109 0 0,-2 1-139 0 0,1 0 38 0 0,17-8 455 0 0,-18 8-475 0 0,0 0-46 0 0,-1 1-42 0 0,0 0-38 0 0,0-1-16 0 0,-1 1-39 0 0,0 0-26 0 0,1 0-27 0 0,0-2 1 0 0,-1 2 22 0 0,1 0 39 0 0,12-6 287 0 0,4-2 37 0 0,-7 6-135 0 0,1 4-82 0 0,-10-1-168 0 0,0 0 0 0 0,0 0 0 0 0,0 0 0 0 0,0 0 0 0 0,0 0 0 0 0,0 0 0 0 0,0-1 0 0 0,-1 1 0 0 0,1-1 0 0 0,0 1 0 0 0,1-1-22 0 0,5-4 66 0 0,-7 4-53 0 0,1 0 0 0 0,-1 0 1 0 0,1 0-1 0 0,-1 1 0 0 0,1-1 0 0 0,-1 0 0 0 0,1 1 1 0 0,-1-1-1 0 0,1 1 0 0 0,0-1 0 0 0,-1 1 0 0 0,1 0 1 0 0,0 0-1 0 0,-1 0-13 0 0,32 0 36 0 0,-2 0 14 0 0,-23 0-73 0 0,9 1 72 0 0,-13 4-113 0 0,-2-1-26 0 0,-2 1-52 0 0,3-5-189 0 0,7 0-21 0 0,-7 0 122 0 0,-3 0 32 0 0,0 0-59 0 0,3 0-207 0 0,7 0-387 0 0,-7 0-19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19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6536 0 0,'0'0'141'0'0,"0"0"23"0"0,0 0 13 0 0,0 0-52 0 0,0 0-6 0 0,0 0 47 0 0,0 0 144 0 0,0 0 266 0 0,0 0 22 0 0,0 0-2 0 0,0 0-16 0 0,0 0-4 0 0,0 0 0 0 0,0 3-6 0 0,0 7-23 0 0,0-7-16 0 0,0-3-3 0 0,0 0-8 0 0,0 0-35 0 0,0 0-18 0 0,2 0-3 0 0,6 0-156 0 0,7 1 57 0 0,-13-1-305 0 0,0 0-1 0 0,1 0 1 0 0,-1 0 0 0 0,0-1-1 0 0,0 1 1 0 0,1-1 0 0 0,-1 1-1 0 0,2-2-59 0 0,4-2 159 0 0,2-2 63 0 0,3 3 42 0 0,-1 4-55 0 0,-9-1-154 0 0,1 1 0 0 0,-1-1 0 0 0,0 0-1 0 0,0 0 1 0 0,0-1 0 0 0,1 1-1 0 0,-1-1 1 0 0,0 1 0 0 0,0-1-1 0 0,1 0-54 0 0,4-4 114 0 0,-7 4-96 0 0,1 0-1 0 0,-1 0 0 0 0,0 0 0 0 0,1 0 1 0 0,-1 1-1 0 0,1-1 0 0 0,0 0 1 0 0,-1 1-1 0 0,1 0 0 0 0,-1-1 1 0 0,1 1-1 0 0,0 0 0 0 0,-1 0 0 0 0,1-1-17 0 0,27 1 188 0 0,-23-2-114 0 0,-5 1-71 0 0,0-1 0 0 0,0 1 0 0 0,1 0 0 0 0,-1 0 0 0 0,1 0 0 0 0,-1 0 0 0 0,1 0-1 0 0,-1 1 1 0 0,2-2-3 0 0,2 1 12 0 0,-1 1 0 0 0,0-1 0 0 0,0 1-1 0 0,1 0 1 0 0,2 0-12 0 0,-4 0 8 0 0,1 0 0 0 0,-1 0 0 0 0,0 0-1 0 0,0-1 1 0 0,0 1 0 0 0,0-1 0 0 0,2 0-8 0 0,0-6 10 0 0,-3 4-10 0 0,-1 2-1 0 0,0 1 0 0 0,-1 0 0 0 0,1-1 0 0 0,-1 1 0 0 0,1 0-1 0 0,0-1 1 0 0,-1 1 0 0 0,1 0 0 0 0,0 0 0 0 0,-1 0 0 0 0,1 0 0 0 0,0 0-1 0 0,0 0 1 0 0,-1 0 0 0 0,1 0 1 0 0,2 0-85 0 0,1 0-28 0 0,3 0-12 0 0,-5 0 25 0 0,0 0-182 0 0,-2 0 2 0 0,0 0-36 0 0,0 0-844 0 0,0 0-57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8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50 9760 0 0,'0'0'222'0'0,"0"0"30"0"0,0 0 18 0 0,0 1-117 0 0,2 1-80 0 0,2 2-37 0 0,3 5-26 0 0,-2 4-10 0 0,-1-11 0 0 0,3 4 0 0 0,-6 0 22 0 0,-1 2 47 0 0,0 6 106 0 0,4 0 95 0 0,13 23 966 0 0,-12-23-920 0 0,-3-8-208 0 0,0 0-43 0 0,2 12 200 0 0,0 0-10 0 0,7 9 82 0 0,-7-18-190 0 0,-1 0-1 0 0,0 1 0 0 0,0-1 0 0 0,-1 1-146 0 0,6 19 346 0 0,0-10-150 0 0,0-4-30 0 0,16 30 327 0 0,-16-29-264 0 0,-1 2 17 0 0,0 1-14 0 0,2-3-28 0 0,4 7 51 0 0,-11-13-129 0 0,-1 1 56 0 0,2 4 24 0 0,7-1 0 0 0,-7-11-21 0 0,-3-3 6 0 0,0 0 26 0 0,0 0 9 0 0,0 0 4 0 0,0 0-3 0 0,0 0-23 0 0,-3 0-42 0 0,0 0-70 0 0,1 0-44 0 0,-2 0-8 0 0,3 0 3 0 0,-5-3 145 0 0,-7-7-17 0 0,6 7-100 0 0,7 2-64 0 0,-1 1-1 0 0,1 0 1 0 0,-1 0 0 0 0,1 0-1 0 0,-1 0 1 0 0,1-1-1 0 0,-1 1 1 0 0,1 0-1 0 0,0 0 1 0 0,-1-1 0 0 0,1 1-1 0 0,-1 0 1 0 0,1-1-1 0 0,0 1 1 0 0,-1-1 0 0 0,1 1-1 0 0,0 0 1 0 0,0-1-1 0 0,-1 1 1 0 0,1-1-1 0 0,0 1 1 0 0,0-1 0 0 0,-1 1-1 0 0,1-1 1 0 0,0 1-1 0 0,0-1 1 0 0,0 1 0 0 0,0-1-1 0 0,0 1 1 0 0,0-1-1 0 0,0 1 1 0 0,0-1-1 0 0,0 1 1 0 0,0-1 0 0 0,0 1-1 0 0,0-1 1 0 0,0 1-1 0 0,0-1-6 0 0,0-10 87 0 0,-3 1-35 0 0,-3-2-26 0 0,-1 2-41 0 0,-5-10-39 0 0,11 17 45 0 0,0 1 0 0 0,0-1 0 0 0,0 0 0 0 0,1 0 0 0 0,-1 0 0 0 0,1 0 0 0 0,0 0 0 0 0,0 0-1 0 0,0 0 1 0 0,1 1 0 0 0,-1-3 9 0 0,1-6-17 0 0,-2-13 16 0 0,0 18 15 0 0,1 0 0 0 0,0 0 0 0 0,0 0 0 0 0,0 0 0 0 0,0 0 0 0 0,1 0 0 0 0,0 0 0 0 0,1 0 0 0 0,-1 0 0 0 0,1 0 0 0 0,0 1 0 0 0,0-1 0 0 0,1 1 0 0 0,1-2-14 0 0,4-11 7 0 0,1-12-89 0 0,-7 21 44 0 0,0 0-1 0 0,1 0 1 0 0,0 1 0 0 0,1-1 38 0 0,3-4-57 0 0,0 0 1 0 0,0 1 0 0 0,2 0 0 0 0,-1 0-1 0 0,4-3 57 0 0,-4 9-43 0 0,0-1 0 0 0,0 1 0 0 0,0 1 0 0 0,6-3 43 0 0,10-7-123 0 0,-2-3-46 0 0,-8 6 56 0 0,6-1-14 0 0,-9 6 51 0 0,14-6-166 0 0,-3 10 39 0 0,-8 2 31 0 0,-1-6-16 0 0,-8 4 74 0 0,2 0-46 0 0,-1 2 17 0 0,2 1-37 0 0,-7 0 47 0 0,1-1 44 0 0,2 1 21 0 0,-1 0 52 0 0,8-1 11 0 0,-8 1-39 0 0,1 0-45 0 0,0 0-31 0 0,-1 0-52 0 0,0 0-59 0 0,0 0-68 0 0,0 0-9 0 0,0 0-59 0 0,-1 1-63 0 0,1-1-69 0 0,-1 1-74 0 0,0 0-78 0 0,0-1-84 0 0,0 1-89 0 0,5 3-1185 0 0,2 5-1129 0 0,-9-9 3137 0 0</inkml:trace>
  <inkml:trace contextRef="#ctx0" brushRef="#br0" timeOffset="376.11">695 350 8984 0 0,'0'0'200'0'0,"0"0"33"0"0,2 0 15 0 0,21 0-58 0 0,-17 0-125 0 0,4-1-46 0 0,-1-1 50 0 0,1-2 73 0 0,3-2 165 0 0,-13 6-307 0 0,11-3 577 0 0,9 1-55 0 0,-18 1-459 0 0,0 0 1 0 0,0 0-1 0 0,0 0 0 0 0,0 0 1 0 0,0 0-1 0 0,0 0 1 0 0,0 0-1 0 0,0-1 1 0 0,-1 1-1 0 0,2-2-63 0 0,15-9 413 0 0,2 3-91 0 0,-8 4-174 0 0,-1 0-53 0 0,6-4 118 0 0,-2 4-87 0 0,-12 4-109 0 0,0 0 0 0 0,-1 0 0 0 0,1 0 0 0 0,0 0 0 0 0,-1 0 0 0 0,1 0 0 0 0,-1-1 0 0 0,1 1 0 0 0,-1-1-1 0 0,0 0 1 0 0,1 0 0 0 0,-1 0-17 0 0,3-2 32 0 0,0-1-1 0 0,0 1 0 0 0,1 0 0 0 0,-1 1 1 0 0,1-1-32 0 0,0 1 13 0 0,-1-1 0 0 0,0 1 0 0 0,1-1 0 0 0,-1-1 0 0 0,-1 1-13 0 0,10-9 40 0 0,-10 9-26 0 0,1 0 0 0 0,0-1 0 0 0,-1 1 0 0 0,0-1 0 0 0,0-1 0 0 0,1-1-14 0 0,0-6 53 0 0,2 9-38 0 0,-7 4-13 0 0,1-1 1 0 0,-1 1 0 0 0,1 0-1 0 0,-1 0 1 0 0,0-1 0 0 0,1 1 0 0 0,-1 0-1 0 0,1-1 1 0 0,-1 1 0 0 0,0 0-1 0 0,1-1 1 0 0,-1 1 0 0 0,0-1-1 0 0,0 1 1 0 0,1 0 0 0 0,-1-1 0 0 0,0 1-1 0 0,0-1 1 0 0,0 1 0 0 0,1-1-1 0 0,-1 1 1 0 0,0-1 0 0 0,0 1 0 0 0,0-1-1 0 0,0 1 1 0 0,0-1 0 0 0,0 1-1 0 0,0-1 1 0 0,0 1 0 0 0,0-1 0 0 0,0 1-1 0 0,-1-1-2 0 0,2-1 12 0 0,-1-1-1 0 0,1 1 1 0 0,0 0-1 0 0,-1 0 1 0 0,1-1-1 0 0,0 1 0 0 0,0 0 1 0 0,1-1-12 0 0,-1 2 4 0 0,0 0 1 0 0,-1 0 0 0 0,1 0-1 0 0,0 0 1 0 0,-1 1-1 0 0,0-1 1 0 0,1 0 0 0 0,-1 0-1 0 0,1 0 1 0 0,-1 0-1 0 0,0 0 1 0 0,0 0 0 0 0,1 0-1 0 0,-1 0 1 0 0,0 0-1 0 0,0 0 1 0 0,0 0 0 0 0,0 0-1 0 0,0 0 1 0 0,0 0-1 0 0,-1 0 1 0 0,1 0 0 0 0,0-1-5 0 0,-7-2 43 0 0,2-1 11 0 0,4 1 2 0 0,0-1 32 0 0,-1 5 31 0 0,-5-2-38 0 0,-4-2 116 0 0,4 0-67 0 0,3 3-94 0 0,0 2 22 0 0,1 1-32 0 0,2 0 9 0 0,-3 1 49 0 0,0-1 14 0 0,-1 1 45 0 0,-21 13 43 0 0,6 1-157 0 0,0 1 0 0 0,-9 11-29 0 0,6-1 70 0 0,11-10-28 0 0,8-13-24 0 0,1 1 1 0 0,-2 0-1 0 0,1-1 0 0 0,0 0 1 0 0,-1 0-19 0 0,-5 5 24 0 0,2 1 0 0 0,-1-1 0 0 0,1 2 1 0 0,1-1-1 0 0,0 1 0 0 0,1 0 1 0 0,0 0-1 0 0,0 1 0 0 0,-1 8-24 0 0,2 8 59 0 0,-1-14-49 0 0,5-12-10 0 0,0 1 0 0 0,-1-1 0 0 0,1 0 0 0 0,1 1 0 0 0,-1-1 0 0 0,0 0 0 0 0,1 1 1 0 0,0 1-1 0 0,-1 1 7 0 0,1 1 1 0 0,1-1 0 0 0,-1 1 0 0 0,1-1 0 0 0,0 0 0 0 0,1 1-1 0 0,-1-1 1 0 0,1 1-8 0 0,9 16 1 0 0,-9-20-1 0 0,-1-1 0 0 0,1-1 0 0 0,0 1 0 0 0,0 0 0 0 0,0 0 0 0 0,0-1 0 0 0,0 1 0 0 0,1-1 0 0 0,-1 1 0 0 0,0-1 0 0 0,1 0 0 0 0,0 0 0 0 0,16 10 11 0 0,-13-8-4 0 0,-1-1 1 0 0,1 0-1 0 0,-1 0 0 0 0,1 0 1 0 0,0 0-1 0 0,-1-1 0 0 0,1 0 1 0 0,0 0-1 0 0,0-1 0 0 0,0 0 1 0 0,0 0-1 0 0,2 0-7 0 0,16 2-59 0 0,7 7-91 0 0,-26-7 123 0 0,12 0-111 0 0,4-9 9 0 0,-9 1-18 0 0,4 4-140 0 0,0 2-79 0 0,-11 0 156 0 0,1 0 0 0 0,-1-1 0 0 0,1 1 1 0 0,3-2 209 0 0,20-8-870 0 0,-10 7-8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17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649 127 8032 0 0,'-3'0'233'0'0,"-10"-3"-9"0"0,5-2-174 0 0,7 4-50 0 0,-1 0 0 0 0,1 0 0 0 0,-1 1-1 0 0,1-1 1 0 0,-1 0 0 0 0,1 1 0 0 0,-1-1-1 0 0,1 1 1 0 0,-1-1 0 0 0,0 1-1 0 0,1-1 1 0 0,-1 1 0 0 0,0 0 0 0 0,0 0 0 0 0,-6-1 51 0 0,2-1 86 0 0,-2-3 108 0 0,-1-3 203 0 0,0 0-32 0 0,2 3-216 0 0,-7-2 290 0 0,-3-2 100 0 0,14 8-503 0 0,0 0 48 0 0,-2 1 168 0 0,-6-1 495 0 0,8 1-608 0 0,1 1-60 0 0,0-1-85 0 0,2 0-50 0 0,-6-3 467 0 0,-2-3-221 0 0,-8 1 234 0 0,-3 3 41 0 0,5 2-204 0 0,11 0-252 0 0,-13-1 307 0 0,-2 0-4 0 0,6 1-153 0 0,3 2-72 0 0,1 1-45 0 0,0 1-30 0 0,6-3-50 0 0,1 0-1 0 0,0 0 1 0 0,-1 0-1 0 0,1 0 1 0 0,-1 0-1 0 0,1-1 1 0 0,-1 1-1 0 0,0-1 1 0 0,1 1-1 0 0,-1-1 1 0 0,0 0-1 0 0,1 1 1 0 0,-1-1 0 0 0,0 0-13 0 0,1 0 12 0 0,-1 0 0 0 0,0 0 0 0 0,1 0 0 0 0,-1 1 0 0 0,0-1 0 0 0,1 1 1 0 0,-1-1-1 0 0,1 1 0 0 0,-1-1 0 0 0,1 1 0 0 0,-1 0 0 0 0,1 0 1 0 0,-1 0-1 0 0,1 0-12 0 0,-7 4 54 0 0,-3 0 21 0 0,9-4-58 0 0,0 0-1 0 0,-1 0 1 0 0,1 0-1 0 0,0 0 1 0 0,0 1-1 0 0,0-1 1 0 0,0 1-1 0 0,0-1 1 0 0,0 1-18 0 0,-1 1 26 0 0,0-1-1 0 0,0 1 1 0 0,0-1-1 0 0,-1 0 1 0 0,1 0-1 0 0,-2 0-24 0 0,2 0 17 0 0,-1 0 0 0 0,1 0 0 0 0,0 0 0 0 0,0 0 0 0 0,0 0-1 0 0,-1 2-16 0 0,-1 0 20 0 0,0 1-1 0 0,0-1 0 0 0,-1 0 1 0 0,1-1-1 0 0,-1 1-19 0 0,-12 8 59 0 0,5-1 9 0 0,-12 15 91 0 0,4 0-60 0 0,3 1-57 0 0,5 2-54 0 0,13-28 12 0 0,-4 11 0 0 0,0 0 0 0 0,0 0 0 0 0,-1-1 0 0 0,-1 1 0 0 0,-5 7 0 0 0,7-12 0 0 0,0 1 0 0 0,0 0 0 0 0,1 0 0 0 0,0 0 0 0 0,0 1 0 0 0,1-1 0 0 0,0 1 0 0 0,0 6 0 0 0,-5 18 0 0 0,2-18 0 0 0,3-12 0 0 0,1 0 0 0 0,0 0 0 0 0,0 0 0 0 0,0 1 0 0 0,0-1 0 0 0,1 0 0 0 0,-1 0 0 0 0,1 0 0 0 0,0 4 0 0 0,-1 18 0 0 0,0-11 0 0 0,1 1 0 0 0,0 0 0 0 0,1-1 0 0 0,3 11 0 0 0,-4-21 0 0 0,2 4 0 0 0,1 0 0 0 0,-1 0 0 0 0,1 0 0 0 0,2 3 0 0 0,6 7 0 0 0,-6 9 0 0 0,-4-25 0 0 0,0-1 0 0 0,0 1 0 0 0,0 0 0 0 0,0 0 0 0 0,0-1 0 0 0,0 1 0 0 0,1 0 0 0 0,-1-1 0 0 0,1 1 0 0 0,-1-1 0 0 0,31 31 0 0 0,-28-29 1 0 0,0 1 0 0 0,0-1 0 0 0,1 0-1 0 0,-1-1 1 0 0,1 1 0 0 0,0-1 0 0 0,-1 0-1 0 0,1 0 1 0 0,0 0 0 0 0,1 0 0 0 0,-1-1-1 0 0,0 0 1 0 0,0 0 0 0 0,0-1 0 0 0,1 1-1 0 0,-1-1 1 0 0,0 0 0 0 0,2-1-1 0 0,-5 1 5 0 0,0 0 0 0 0,-1 0-1 0 0,1 0 1 0 0,0-1 0 0 0,-1 1 0 0 0,1-1 0 0 0,0 1 0 0 0,-1-1 0 0 0,1 0-1 0 0,-1 1 1 0 0,1-1 0 0 0,-1 0 0 0 0,0 0 0 0 0,1 0-5 0 0,6-4 12 0 0,10-6 52 0 0,-1-3-21 0 0,-11 9-30 0 0,0-1 0 0 0,0 1 0 0 0,7-4-13 0 0,-2 3 27 0 0,-8 4-17 0 0,0 0-1 0 0,0 0 1 0 0,1 0 0 0 0,-2 0 0 0 0,1 0-1 0 0,0 0 1 0 0,0-1 0 0 0,-1 1-1 0 0,1-1 1 0 0,-1 0 0 0 0,0 0-10 0 0,43-58 90 0 0,-24 33-58 0 0,-7 15 5 0 0,-10 9-31 0 0,0 1-1 0 0,-1 0 0 0 0,1-1 1 0 0,-1 0-1 0 0,0 0 1 0 0,0 0-1 0 0,0 0 0 0 0,1-3-5 0 0,22-41 2 0 0,-5 14 50 0 0,-3 2-41 0 0,-1-4-42 0 0,-3 0-42 0 0,-2 3-41 0 0,-9 19 48 0 0,-3-2 9 0 0,2-1 5 0 0,4 1-3 0 0,-5 13 42 0 0,0 0 0 0 0,0 0 0 0 0,0-1 0 0 0,0 1 0 0 0,0 0 0 0 0,-1-1 0 0 0,1 1-1 0 0,-1-2 14 0 0,0-17-103 0 0,0 3 36 0 0,0-38-56 0 0,0 56 120 0 0,0-1-1 0 0,0 0 1 0 0,-1 0 0 0 0,1 0-1 0 0,-1 1 1 0 0,1-1 0 0 0,-1 0-1 0 0,1 1 1 0 0,-1-1 0 0 0,0 0-1 0 0,0 1 1 0 0,0-1 0 0 0,0 1 3 0 0,0-1-3 0 0,0 1 1 0 0,0-1-1 0 0,0 1 1 0 0,1-1 0 0 0,-1 0-1 0 0,0 1 1 0 0,1-1-1 0 0,-1 0 1 0 0,1 0 0 0 0,0 1-1 0 0,0-1 1 0 0,-1 0-1 0 0,1 0 3 0 0,1-7-2 0 0,-1-1 8 0 0,-14-18-63 0 0,12 12 46 0 0,-1 0 11 0 0,-8 3-10 0 0,8 7-39 0 0,4-4 38 0 0,-1 10 5 0 0,0-2-54 0 0,0 2-12 0 0,2 2 12 0 0,0 0 59 0 0,-1-1-1 0 0,0 0 1 0 0,0 1-1 0 0,0-1 0 0 0,0 1 1 0 0,0-1-1 0 0,0 1 1 0 0,0-1-1 0 0,0 1 0 0 0,-1 0 1 0 0,1 0-1 0 0,-1-1 1 0 0,1 1-1 0 0,-1 0 0 0 0,1 1 2 0 0,1 2-48 0 0,3 2 45 0 0,-1 0-1 0 0,0 1 1 0 0,-1-1-1 0 0,1 1 1 0 0,-1 0-1 0 0,0 4 4 0 0,-3-11-1 0 0,5 19-40 0 0,-6 6 27 0 0,1-22 14 0 0,-1 1 0 0 0,1-1 1 0 0,0 1-1 0 0,1-1 0 0 0,-1 0 0 0 0,2 5 0 0 0,2 8 1 0 0,-2-11 2 0 0,0 1-1 0 0,0-1 1 0 0,-1 1-1 0 0,0 0 1 0 0,-1-1-1 0 0,1 1-2 0 0,-2 29 94 0 0,0-22-47 0 0,0 0 1 0 0,1 0-1 0 0,1 0 1 0 0,0 0-1 0 0,2 6-47 0 0,2-3 46 0 0,-3-11-22 0 0,0 1 0 0 0,-1 0 0 0 0,1-1 0 0 0,-1 1 0 0 0,-1 0-1 0 0,1 0-23 0 0,-1 26 101 0 0,0 0 39 0 0,0 121 711 0 0,0-151-843 0 0,0 0 0 0 0,1-1-1 0 0,0 1 1 0 0,0-1 0 0 0,-1 0-1 0 0,1 1 1 0 0,1-1-1 0 0,0 2-7 0 0,4 13 36 0 0,-6-17-35 0 0,0 0 0 0 0,0 1 0 0 0,-1-1 0 0 0,1 1 0 0 0,0-1 0 0 0,0 0 0 0 0,0 1 0 0 0,0-1 0 0 0,0 0-1 0 0,-1 1 1 0 0,1-1 0 0 0,0 0 0 0 0,0 0 0 0 0,-1 1 0 0 0,1-1 0 0 0,0 0 0 0 0,0 0 0 0 0,-1 1 0 0 0,1-1 0 0 0,0 0 0 0 0,-1 0 0 0 0,1 0 0 0 0,0 1 0 0 0,-1-1 0 0 0,1 0 0 0 0,0 0 0 0 0,-1 0 0 0 0,1 0 0 0 0,-1 0 0 0 0,1 0 0 0 0,0 0-1 0 0,-1 0 1 0 0,1 0 0 0 0,0 0 0 0 0,-1 0 0 0 0,1 0 0 0 0,-1 0 0 0 0,1 0 0 0 0,0 0 0 0 0,-1 0-1 0 0,-1 0 21 0 0,4 2 1 0 0,9 9-1 0 0,-9-8-2 0 0,-2-3-137 0 0,0 0-66 0 0,0 0-9 0 0,0 0 44 0 0,0 0-43 0 0,0 0-120 0 0,0 0 14 0 0,0 0-32 0 0,0 0-866 0 0,0 0-55 0 0,0 0-11 0 0</inkml:trace>
  <inkml:trace contextRef="#ctx0" brushRef="#br0" timeOffset="617.13">854 458 5344 0 0,'13'-13'157'0'0,"-13"13"-98"0"0,1 2 54 0 0,-1 4 167 0 0,1 10 484 0 0,0-13-591 0 0,-1-1-70 0 0,1 8 333 0 0,2-2-66 0 0,1-2-49 0 0,1-1-37 0 0,-4-4 15 0 0,0 1-69 0 0,0 0-59 0 0,-1 0-51 0 0,1 0-28 0 0,-1 0-42 0 0,-1 3 13 0 0,0-4-6 0 0,1 0 55 0 0,2 10 289 0 0,4 2 51 0 0,0-1-29 0 0,-4 0-75 0 0,-3 4 167 0 0,1 14 310 0 0,4-13-317 0 0,1-9-307 0 0,0 2 81 0 0,-2 3 69 0 0,-3 1-20 0 0,0 0 34 0 0,0 29 907 0 0,0-24-768 0 0,0 0-67 0 0,0-9-259 0 0,0 0-34 0 0,0-9-138 0 0,0-1 0 0 0,0 1-1 0 0,0-1 1 0 0,0 1-1 0 0,0-1 1 0 0,0 1-1 0 0,0-1 1 0 0,0 1-1 0 0,0-1 1 0 0,0 0-1 0 0,0 1 1 0 0,1-1-1 0 0,-1 1 1 0 0,0-1-1 0 0,0 1 1 0 0,1-1-1 0 0,-1 1 1 0 0,0-1-1 0 0,0 0 1 0 0,1 1-1 0 0,-1-1 1 0 0,0 0-1 0 0,1 1 1 0 0,-1-1 0 0 0,1 0-1 0 0,-1 1 1 0 0,0-1-1 0 0,1 0 1 0 0,-1 0-1 0 0,1 1 1 0 0,-1-1-1 0 0,1 0 1 0 0,-1 0-1 0 0,1 0 1 0 0,-1 0-1 0 0,1 0 1 0 0,-1 0-1 0 0,1 0 1 0 0,-1 0-1 0 0,1 0 1 0 0,-1 0-1 0 0,1 0-5 0 0,2 0 95 0 0,-3 0-6 0 0,0 0 1 0 0,0 0 6 0 0,0 0 6 0 0,-3 0 2 0 0,3 0-99 0 0,-1 0 0 0 0,1 0 0 0 0,-1 0 0 0 0,1 0 0 0 0,-1 0 0 0 0,1 0 0 0 0,-1 0 0 0 0,1 0 0 0 0,-1 0 0 0 0,1 0 0 0 0,-1 0 0 0 0,1-1 0 0 0,-1 1 0 0 0,1 0 0 0 0,-1 0 0 0 0,1 0 0 0 0,0-1 0 0 0,-1 1 0 0 0,1 0 0 0 0,-1-1-1 0 0,1 1 1 0 0,0 0 0 0 0,-1-1 0 0 0,1 1 0 0 0,0-1 0 0 0,0 1 0 0 0,-1 0 0 0 0,1-1 0 0 0,0 1 0 0 0,0-1 0 0 0,-1 1 0 0 0,1-1 0 0 0,0 1 0 0 0,0-1 0 0 0,0 1 0 0 0,0-1 0 0 0,0 1 0 0 0,0-1 0 0 0,0 1 0 0 0,0-1 0 0 0,0 1-1 0 0,0-1-4 0 0,0-2 104 0 0,0 1 0 0 0,-1-11-6 0 0,0-11 3 0 0,6-2-52 0 0,-3 18-30 0 0,0 2-8 0 0,0 0-1 0 0,0 0 0 0 0,0-1 0 0 0,-1 1 1 0 0,0 0-1 0 0,-1-1 0 0 0,1-4-10 0 0,-1 7 6 0 0,0 1 0 0 0,1-1 1 0 0,-1 1-1 0 0,1-1 0 0 0,0 1 0 0 0,0 0 0 0 0,0-1 1 0 0,1 0-7 0 0,4-12 3 0 0,-1-10-3 0 0,2 13 0 0 0,-7 11 0 0 0,1 1 0 0 0,0 0 0 0 0,0-1 0 0 0,-1 1 0 0 0,1-1 0 0 0,-1 1 0 0 0,1-1 0 0 0,-1 1 0 0 0,1-1 0 0 0,-1 1 0 0 0,0-1 0 0 0,0 0 0 0 0,0 1 0 0 0,0-1 0 0 0,1 0 0 0 0,-1 0 0 0 0,0 1 0 0 0,0-1 0 0 0,1 0 0 0 0,0 1 0 0 0,-1-1 0 0 0,1 0 0 0 0,0 1 0 0 0,-1-1 0 0 0,1 1 0 0 0,0-1 0 0 0,0 1 0 0 0,0-1 0 0 0,1 1 0 0 0,-1 0 0 0 0,0-1 0 0 0,0 1 0 0 0,1 0 0 0 0,11-16 0 0 0,-9 11 0 0 0,-3 3 0 0 0,0 0 0 0 0,0 0 0 0 0,0 0 0 0 0,1 1 0 0 0,0-1 0 0 0,-1 1 0 0 0,1-1 0 0 0,0 1 0 0 0,0 0 0 0 0,0 0 0 0 0,1-1 0 0 0,-1 1 0 0 0,0 1 0 0 0,1-1 0 0 0,0 0 0 0 0,13-3-10 0 0,0-9-33 0 0,-14 12 42 0 0,0 1 0 0 0,0-1 0 0 0,1 0 0 0 0,-1 1 0 0 0,0-1 0 0 0,1 1-1 0 0,-1 0 1 0 0,1 0 0 0 0,-1 0 0 0 0,1 0 0 0 0,0 0 0 0 0,-1 1 0 0 0,1-1 0 0 0,0 1 0 0 0,2 0 1 0 0,-3 0-7 0 0,0 0 0 0 0,0 0 0 0 0,0 0 1 0 0,0 1-1 0 0,0-1 0 0 0,0 0 0 0 0,0 1 1 0 0,0 0-1 0 0,1 0 7 0 0,16 15-64 0 0,-6-5 50 0 0,2-6 14 0 0,1 8-10 0 0,-13-10 2 0 0,-1 0-1 0 0,1 0 1 0 0,-1 0 0 0 0,0 1 0 0 0,0-1 0 0 0,0 2 8 0 0,0-2-1 0 0,-1 1 0 0 0,1-1 1 0 0,1 0-1 0 0,-1 0 0 0 0,0 0 0 0 0,2 1 1 0 0,-3-3 0 0 0,0 0 0 0 0,1 1 0 0 0,-1-1 0 0 0,0 0 0 0 0,0 0 0 0 0,0 1 0 0 0,0-1 0 0 0,0 1 0 0 0,0-1 0 0 0,0 1 0 0 0,-1-1 0 0 0,1 1 0 0 0,-1 0 0 0 0,1-1 0 0 0,-1 1 0 0 0,1 0 0 0 0,-1-1 0 0 0,0 1 0 0 0,0 0 0 0 0,0 0 0 0 0,0-1 0 0 0,1 1 0 0 0,-1 0 0 0 0,0-1 0 0 0,0 1 0 0 0,1 0 0 0 0,-1-1 0 0 0,1 1 0 0 0,-1-1 0 0 0,1 1 0 0 0,0-1 0 0 0,0 1 0 0 0,0-1 0 0 0,0 1 0 0 0,0-1 0 0 0,4 7 0 0 0,10 24 15 0 0,-14-30-6 0 0,0 0 0 0 0,0 0 0 0 0,-1 0 0 0 0,1 0 0 0 0,-1 0 0 0 0,1 0 1 0 0,-1 1-1 0 0,0-1 0 0 0,0 0 0 0 0,0 0 0 0 0,0 0 0 0 0,0 0 0 0 0,-1 2-9 0 0,0 6 54 0 0,1 1 39 0 0,0-3-58 0 0,0 1 7 0 0,0 6 65 0 0,0-7-76 0 0,0 8 77 0 0,0 5 20 0 0,0-8-115 0 0,0 0 67 0 0,0-8 0 0 0,0 6-53 0 0,0-9-98 0 0,0 0 60 0 0,0 0 55 0 0,1 1 74 0 0,-1-1-26 0 0,0 0-94 0 0,0-1-64 0 0,0 0-75 0 0,0 0-48 0 0,0 0-74 0 0,-1 0-85 0 0,1-1-94 0 0,0 0 311 0 0,0 0 10 0 0,0 1-16 0 0,1-1-45 0 0,-1 0-13 0 0,0 1-45 0 0,1-1-53 0 0,0 1-58 0 0,-1 0-63 0 0,1 0-59 0 0,1 0-53 0 0,-1 0-44 0 0,0 1-166 0 0,1-1-45 0 0,0 2-200 0 0,2 0-539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30.0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458 81 5344 0 0,'0'0'157'0'0,"0"0"-33"0"0,0 0 17 0 0,0 0 74 0 0,0-2 206 0 0,0-9 379 0 0,0 9 31 0 0,0-1-30 0 0,0-1-525 0 0,0-3 95 0 0,0 7-361 0 0,0 0 0 0 0,0 0 1 0 0,0 0-1 0 0,0 0 0 0 0,0 0 0 0 0,0 0 0 0 0,0 0 0 0 0,0 0 1 0 0,0 0-1 0 0,0-1 0 0 0,0 1 0 0 0,0 0 0 0 0,0 0 1 0 0,0 0-1 0 0,0 0 0 0 0,0 0 0 0 0,0 0 0 0 0,0 0 0 0 0,0 0 1 0 0,0 0-1 0 0,0 0 0 0 0,0-1 0 0 0,0 1 0 0 0,0 0 0 0 0,0 0 1 0 0,0 0-1 0 0,0 0 0 0 0,0 0 0 0 0,0 0 0 0 0,0 0 0 0 0,0 0 1 0 0,0 0-1 0 0,-1 0 0 0 0,1 0 0 0 0,0 0 0 0 0,0 0 1 0 0,0 0-1 0 0,0 0 0 0 0,0 0 0 0 0,0 0 0 0 0,0 0 0 0 0,0 0 1 0 0,0 0-1 0 0,0 0 0 0 0,0-1 0 0 0,-1 1 0 0 0,1 0 0 0 0,0 0 1 0 0,0 1-1 0 0,0-1 0 0 0,0 0 0 0 0,0 0 0 0 0,0 0 1 0 0,0 0-1 0 0,0 0 0 0 0,0 0 0 0 0,-1 0-10 0 0,-5-1 399 0 0,-13-7 648 0 0,13 5-777 0 0,0 0-58 0 0,-1-1-67 0 0,-2 0 102 0 0,-6-5 198 0 0,0 1-42 0 0,6 3-228 0 0,5 4-74 0 0,0 0 1 0 0,0 0-1 0 0,-1 0 1 0 0,1 1 0 0 0,0-1-1 0 0,-1 1 1 0 0,1 0-1 0 0,0 1 1 0 0,-5 0-102 0 0,-7-1 279 0 0,-31 0 412 0 0,47 0-684 0 0,-1 0 1 0 0,1 0 0 0 0,-1 0 0 0 0,1 0 0 0 0,-1 0-1 0 0,1 0 1 0 0,-1 0 0 0 0,1 0 0 0 0,-1 0 0 0 0,1 0-1 0 0,-1 0 1 0 0,1 0 0 0 0,-1 0 0 0 0,1 1 0 0 0,-1-1-1 0 0,1 0 1 0 0,-1 0 0 0 0,1 0 0 0 0,-1 1 0 0 0,1-1-1 0 0,0 0 1 0 0,-1 1 0 0 0,1-1 0 0 0,-1 0 0 0 0,1 1-1 0 0,0-1 1 0 0,-1 0 0 0 0,1 1 0 0 0,0-1 0 0 0,0 1-1 0 0,-1-1 1 0 0,1 1-8 0 0,-4 6 111 0 0,-7-1 49 0 0,-3 1-36 0 0,10-5-76 0 0,-8 4 71 0 0,-4 2 1 0 0,13-6-96 0 0,-1 0 1 0 0,1 0 0 0 0,0 0-1 0 0,0 0 1 0 0,0 1-1 0 0,0-1 1 0 0,0 1-1 0 0,-2 3-24 0 0,-3 6 108 0 0,6-8-94 0 0,-1-1 0 0 0,0 1 0 0 0,0-1-1 0 0,0 0 1 0 0,0 0 0 0 0,0 0-1 0 0,-3 2-13 0 0,3-2 8 0 0,-1-1 0 0 0,1 1 0 0 0,0 0 0 0 0,1 0 0 0 0,-1 0 0 0 0,0 0 0 0 0,1 0 0 0 0,0 0 0 0 0,-1 1 0 0 0,1-1 0 0 0,0 2-8 0 0,-3 21 48 0 0,-6-5-36 0 0,8-8-11 0 0,2-9 6 0 0,0 0 1 0 0,-1 0-1 0 0,1 0 1 0 0,-1 0-1 0 0,1-1 1 0 0,-1 1-1 0 0,-1 0 0 0 0,1 0-7 0 0,-2 2 2 0 0,0 1-1 0 0,0-1 0 0 0,1 1 0 0 0,-1 0 0 0 0,2 0 0 0 0,-1 1 0 0 0,1-1 0 0 0,0 0 0 0 0,1 1 0 0 0,0 0 0 0 0,-1 3-1 0 0,2-8 0 0 0,0 1 0 0 0,0-1 0 0 0,0 0 0 0 0,-1 0 0 0 0,0 1 0 0 0,0-1 0 0 0,0 0 0 0 0,0 0 0 0 0,-1 3 0 0 0,-4 9 0 0 0,4 2 0 0 0,1 26-69 0 0,2-24 66 0 0,-1-13 3 0 0,1 0 0 0 0,0 0 0 0 0,0-1 0 0 0,0 1 0 0 0,1 0 0 0 0,0 0 0 0 0,0-1 0 0 0,-1 0 0 0 0,0 0 0 0 0,1 0 0 0 0,-2 0 0 0 0,1 5 0 0 0,-1-7 0 0 0,0 1 0 0 0,1-1 0 0 0,-1 0 0 0 0,1 0 0 0 0,-1 1 0 0 0,1-1 0 0 0,0 0 0 0 0,0 0 0 0 0,1 0 0 0 0,0 2 0 0 0,3 6 0 0 0,-4-8 0 0 0,-1-1 0 0 0,1 0 0 0 0,0 1 0 0 0,-1-1 0 0 0,1 1 0 0 0,0-1 0 0 0,1 0 0 0 0,-1 0 0 0 0,0 1 0 0 0,1-1 0 0 0,-1 0 0 0 0,1 0 0 0 0,0-1 0 0 0,0 2 0 0 0,1 0-6 0 0,0 1-1 0 0,0 0 0 0 0,0 0 0 0 0,-1 0 0 0 0,2 3 7 0 0,11 16-37 0 0,-1-12 45 0 0,18 5-9 0 0,-30-15 1 0 0,0 0 0 0 0,0-1 0 0 0,0 1 0 0 0,1 0 0 0 0,-1-1 0 0 0,0 0 0 0 0,0 1 0 0 0,0-1 0 0 0,1 0 0 0 0,-1 0 0 0 0,0 0 0 0 0,1-1 0 0 0,-1 1 0 0 0,0-1 0 0 0,2 0 0 0 0,4-1 0 0 0,-1-1 0 0 0,0 0 0 0 0,6-4 0 0 0,-6 4 0 0 0,1-2 17 0 0,1 0-1 0 0,-1 0 0 0 0,5-5-16 0 0,14-10 37 0 0,0 2 16 0 0,-6-8-26 0 0,-2 11 13 0 0,-13 11-33 0 0,-1 0-1 0 0,1 0 1 0 0,-1 0-1 0 0,1-2-6 0 0,18-21-4 0 0,-11 9 27 0 0,0-1 0 0 0,-1 0-1 0 0,2-6-22 0 0,12-19 0 0 0,-18 32 0 0 0,0 0 0 0 0,-1-1 0 0 0,-1 0 0 0 0,0-1 0 0 0,10-33 11 0 0,-15 44-5 0 0,0-1 0 0 0,-1 0 0 0 0,1 1 0 0 0,-1-1 0 0 0,1 1-1 0 0,-1-1 1 0 0,0 0 0 0 0,-1 1 0 0 0,1-3-6 0 0,-1-3 0 0 0,1 7 0 0 0,0 0 0 0 0,0 1 0 0 0,0-1 0 0 0,1 0 0 0 0,-1 1 0 0 0,0-1 0 0 0,1 0 0 0 0,-1 1 0 0 0,1-1 0 0 0,0 1 0 0 0,-1-1 0 0 0,1 1 0 0 0,0-1 0 0 0,0 0 0 0 0,5-10 0 0 0,-4 0 0 0 0,0 0 0 0 0,-1 0 0 0 0,-1 0 0 0 0,0 0 0 0 0,-1-7 0 0 0,0-10 0 0 0,1 13 0 0 0,0 6 0 0 0,0 20 0 0 0,-1 2 0 0 0,1-9 0 0 0,0 0 0 0 0,0 1 0 0 0,0-1 0 0 0,0 0 0 0 0,0 0 0 0 0,0 1 0 0 0,1-1 0 0 0,0 0 0 0 0,-1 0 0 0 0,2 1 0 0 0,2 4 0 0 0,-3-7 0 0 0,0 0 0 0 0,0 1 0 0 0,0-1 0 0 0,0 1 0 0 0,0-1 0 0 0,-1 1 0 0 0,1-1 0 0 0,-1 1 0 0 0,1 0 0 0 0,-1-1 0 0 0,0 1 0 0 0,1 0 0 0 0,-1-1 0 0 0,0 1 0 0 0,0 65 5 0 0,0-26 44 0 0,0-38-43 0 0,0-1 0 0 0,0 1 0 0 0,0-1 0 0 0,0 1 0 0 0,1 0 0 0 0,-1-1 0 0 0,1 1 0 0 0,0-1 0 0 0,0 1 1 0 0,0-1-1 0 0,0 1 0 0 0,1 0-6 0 0,3 10 64 0 0,-2 8 56 0 0,-4-2-40 0 0,1 34 193 0 0,3-35-217 0 0,4-5 2 0 0,-7-12-49 0 0,1 1 0 0 0,0-1 0 0 0,0 0-1 0 0,-1 1 1 0 0,1-1 0 0 0,0 1 0 0 0,-1-1 0 0 0,0 1-1 0 0,1 0 1 0 0,-1-1 0 0 0,0 1 0 0 0,0-1-1 0 0,0 1-8 0 0,0 61 250 0 0,0-58-241 0 0,0-3-13 0 0,4 5 23 0 0,5 11 47 0 0,-6-5 12 0 0,-3-11-41 0 0,0-2-116 0 0,0 0-11 0 0,0 0 9 0 0,0 0-68 0 0,0 1-124 0 0,1-1 2 0 0,1 2-35 0 0,8 9-821 0 0,-7-9-51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30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7544 0 0,'0'0'166'0'0,"0"0"29"0"0,0 0 13 0 0,0 3-29 0 0,-1 21-141 0 0,2-11-34 0 0,2-8 48 0 0,3-1 123 0 0,-5-3-160 0 0,-1-1 1 0 0,1 0-1 0 0,-1 0 1 0 0,0 1-1 0 0,1-1 1 0 0,-1 0-1 0 0,1 0 1 0 0,-1 1-1 0 0,0-1 1 0 0,1 1-1 0 0,-1-1 1 0 0,0 0-1 0 0,1 1 1 0 0,-1-1-1 0 0,0 1 1 0 0,0-1-1 0 0,0 1 1 0 0,1-1-1 0 0,-1 1 1 0 0,0-1 0 0 0,0 0-1 0 0,0 1 1 0 0,0-1-1 0 0,0 1 1 0 0,0-1-1 0 0,0 1 1 0 0,0-1-1 0 0,0 1 1 0 0,0-1-1 0 0,0 1 1 0 0,0-1-1 0 0,0 1-15 0 0,0 15 356 0 0,0 0 46 0 0,0 34 932 0 0,3-38-1002 0 0,7 2 59 0 0,-8-11-122 0 0,0 0-97 0 0,-2 0-63 0 0,1 1-55 0 0,-1-1-14 0 0,0 0 44 0 0,2 0 6 0 0,1 2-7 0 0,1 2 26 0 0,-1-2 31 0 0,-2 0 62 0 0,-1 1 110 0 0,3-3-22 0 0,8 7-56 0 0,-9-6-36 0 0,-1 0-102 0 0,-2 4-16 0 0,1-8-50 0 0,0 5 129 0 0,0-2-69 0 0,0 0-47 0 0,0 0-15 0 0,0-1 12 0 0,0 0 118 0 0,0-2-4 0 0,0 0-10 0 0,0 0-34 0 0,0 0-12 0 0,0 0-2 0 0,0-2 0 0 0,0-7 16 0 0,0-14 197 0 0,0 13-204 0 0,0 0-59 0 0,0 1-91 0 0,0 8 51 0 0,0-1 0 0 0,1 1 0 0 0,-1-1 0 0 0,0 0-1 0 0,0 1 1 0 0,1-1 0 0 0,-1 1 0 0 0,1-1-1 0 0,0 1 1 0 0,-1-1 0 0 0,1 1 0 0 0,0 0 0 0 0,0-1-6 0 0,5-11 5 0 0,-5 9-2 0 0,0-1 1 0 0,0 1 0 0 0,-1-1 0 0 0,0 1 0 0 0,0-1 0 0 0,0-1-4 0 0,0-6 30 0 0,0 11-29 0 0,0-1-1 0 0,1 0 1 0 0,-1 0 0 0 0,0 0-1 0 0,1 0 1 0 0,0 0 0 0 0,-1 1-1 0 0,1-1 1 0 0,0 0 0 0 0,0 0-1 0 0,0 1 1 0 0,0-1 0 0 0,0 1-1 0 0,0-1 1 0 0,1 1 0 0 0,-1-1-1 0 0,2 0 0 0 0,-2 1 0 0 0,1-1 0 0 0,-1 1 0 0 0,0-1 0 0 0,0 1 0 0 0,1-1 0 0 0,-1 1 0 0 0,0-1 0 0 0,0 1 0 0 0,-1-1 0 0 0,1 0 0 0 0,0 0 0 0 0,-1 0 0 0 0,1 1 0 0 0,-1-1 0 0 0,1 0 0 0 0,-1 0 0 0 0,0-2 0 0 0,1 3 0 0 0,-1-1 0 0 0,0 0 0 0 0,0 0 0 0 0,1 1 0 0 0,-1-1 0 0 0,1 0 0 0 0,-1 0 0 0 0,1 1 0 0 0,0-1 0 0 0,0 1 0 0 0,0-1 0 0 0,0 1 0 0 0,0-1 0 0 0,0 1 0 0 0,0-1 0 0 0,0 1 0 0 0,0 0 0 0 0,1 0 0 0 0,-1-1 0 0 0,12-14 0 0 0,-7 3 0 0 0,4 8 0 0 0,-5-6 0 0 0,-4 11 0 0 0,0-1 0 0 0,0 1 0 0 0,0 0 0 0 0,-1-1 0 0 0,1 1 0 0 0,0 0 0 0 0,0 0 0 0 0,0-1 0 0 0,0 1 0 0 0,-1 0 0 0 0,1 0 0 0 0,0 0 0 0 0,0 0 0 0 0,1 0 0 0 0,26-1-6 0 0,-27 1 3 0 0,0 0 0 0 0,0 0 0 0 0,1 0 0 0 0,-1 0 0 0 0,0 0 0 0 0,0 0 0 0 0,0 0 0 0 0,0 0 0 0 0,0 1 0 0 0,0-1 0 0 0,0 0 0 0 0,0 1 0 0 0,0-1 0 0 0,0 1 0 0 0,0-1 0 0 0,1 1 3 0 0,14 12-10 0 0,-10-7 7 0 0,12 13-65 0 0,-13-12 75 0 0,16 40-7 0 0,-16-39 0 0 0,-4-6 0 0 0,-1-1 0 0 0,1 0 0 0 0,0 1 0 0 0,0-1 0 0 0,0 1 0 0 0,-1-1 0 0 0,1 1 0 0 0,-1 0 0 0 0,1-1 0 0 0,-1 1 0 0 0,0-1 0 0 0,1 1 0 0 0,-1 0 0 0 0,0 0 0 0 0,-1 3 0 0 0,2-3 0 0 0,12 22 0 0 0,-10-8 0 0 0,-1 0 0 0 0,9 0 0 0 0,-9-1 10 0 0,-2-2 20 0 0,0-10-93 0 0,3-3-52 0 0,-3 0-108 0 0,1 0 116 0 0,-1 0 93 0 0,1 0 68 0 0,1-1 322 0 0,-1 1-281 0 0,0 0-99 0 0,0 0-55 0 0,0 0-69 0 0,-1 0-79 0 0,1 0-36 0 0,0 0-70 0 0,-1 0-79 0 0,1 0-84 0 0,-1 0-93 0 0,1 1-98 0 0,0-1-107 0 0,-1 0-112 0 0,0 0-1047 0 0,0 0-1099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31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1 221 11000 0 0,'0'0'248'0'0,"0"0"34"0"0,0 0 21 0 0,0 0-34 0 0,0 0-202 0 0,2 3-39 0 0,-1-2-28 0 0,1 0-1 0 0,-1 0 1 0 0,0 0 0 0 0,1 0-1 0 0,-1 0 1 0 0,1-1 0 0 0,-1 1-1 0 0,1 0 1 0 0,0 0 0 0 0,4 0 46 0 0,1 1 45 0 0,1-2 104 0 0,1 1 114 0 0,-4-1-105 0 0,-1 0 37 0 0,1 0 41 0 0,0 0 43 0 0,1 0 174 0 0,0 0 87 0 0,0-1-423 0 0,0 0-33 0 0,0-2 15 0 0,0 0-38 0 0,7-3 81 0 0,-2 4-7 0 0,3 2 17 0 0,-3 0-126 0 0,-1 0-38 0 0,13-3-14 0 0,-16-4 15 0 0,-6 6-34 0 0,-1 1 0 0 0,0 0-1 0 0,1-1 1 0 0,-1 1-1 0 0,0-1 1 0 0,1 1 0 0 0,-1 0-1 0 0,0-1 1 0 0,1 1 0 0 0,-1 0-1 0 0,1 0 1 0 0,-1-1-1 0 0,1 1 1 0 0,-1 0 0 0 0,0 0-1 0 0,1-1 1 0 0,-1 1 0 0 0,1 0-1 0 0,-1 0 1 0 0,1 0-1 0 0,-1 0 1 0 0,1 0 0 0 0,-1 0-1 0 0,1 0 1 0 0,-1 0 0 0 0,1 0-1 0 0,0 0 1 0 0,-1 0 0 0 0,1 0-1 0 0,5 0 0 0 0,-4 1 0 0 0,-1-1 0 0 0,1 0 0 0 0,0 0 0 0 0,-1 0 0 0 0,1 0 0 0 0,0 0 0 0 0,-1-1 0 0 0,1 1 0 0 0,0 0 0 0 0,-1-1 0 0 0,1 1 0 0 0,1-2 0 0 0,-3 2-12 0 0,0 0 1 0 0,0-1 0 0 0,1 1 0 0 0,-1 0 0 0 0,1-1 0 0 0,-1 1 0 0 0,0 0 0 0 0,1-1 0 0 0,-1 1 0 0 0,1 0 0 0 0,-1 0-1 0 0,0-1 1 0 0,1 1 0 0 0,-1 0 0 0 0,1 0 0 0 0,-1 0 0 0 0,1 0 0 0 0,-1 0 0 0 0,1 0 0 0 0,-1-1 0 0 0,1 1 0 0 0,-1 0-1 0 0,1 0 1 0 0,-1 1 0 0 0,1-1 0 0 0,-1 0 0 0 0,1 0 0 0 0,-1 0 0 0 0,1 0 0 0 0,-1 0 0 0 0,1 0 0 0 0,-1 1 0 0 0,0-1-1 0 0,1 0 1 0 0,-1 0 0 0 0,1 1 0 0 0,-1-1 0 0 0,0 0 0 0 0,1 1 11 0 0,6 2-227 0 0,3-5-59 0 0,-7 0 171 0 0,-1 1 10 0 0,0-1-13 0 0,0 1-38 0 0,-1 0-9 0 0,0 0-40 0 0,0 0-43 0 0,0 0-49 0 0,0 0-54 0 0,-1 1-49 0 0,1-1-43 0 0,-1 1-40 0 0,0 0-138 0 0,0-1-39 0 0,1 1-168 0 0,-1 0-455 0 0</inkml:trace>
  <inkml:trace contextRef="#ctx0" brushRef="#br0" timeOffset="389.78">442 16 7584 0 0,'0'-13'222'0'0,"0"10"-57"0"0,0 3 0 0 0,0 0 67 0 0,0 0 206 0 0,0 0 374 0 0,0 0 27 0 0,0 0-342 0 0,0 0-198 0 0,0 0-42 0 0,0 0 70 0 0,0 0 161 0 0,0 0-21 0 0,0 0-22 0 0,0 0-80 0 0,0 0-39 0 0,0 0-6 0 0,0 0-7 0 0,0 3-29 0 0,0 23 247 0 0,0-26-527 0 0,0 0 0 0 0,0 0 1 0 0,0 0-1 0 0,0 0 1 0 0,0 0-1 0 0,0 1 0 0 0,0-1 1 0 0,0 0-1 0 0,0 0 1 0 0,0 0-1 0 0,0 0 1 0 0,0 0-1 0 0,0 0 0 0 0,0 0 1 0 0,0 0-1 0 0,0 0 1 0 0,0 0-1 0 0,0 1 1 0 0,0-1-1 0 0,0 0 0 0 0,0 0 1 0 0,0 0-1 0 0,0 0 1 0 0,0 0-1 0 0,0 0 0 0 0,0 0 1 0 0,1 0-1 0 0,-1 0 1 0 0,0 0-1 0 0,0 0 1 0 0,0 0-1 0 0,0 0 0 0 0,0 0 1 0 0,0 1-1 0 0,0-1 1 0 0,0 0-1 0 0,0 0 1 0 0,0 0-1 0 0,0 0 0 0 0,0 0 1 0 0,1 0-1 0 0,-1 0 1 0 0,0 0-1 0 0,0 0 0 0 0,0 0 1 0 0,0 0-1 0 0,0 0 1 0 0,0 0-1 0 0,0 0 1 0 0,0 0-1 0 0,0 0 0 0 0,0 0 1 0 0,1 0-1 0 0,-1 0 1 0 0,0 0-1 0 0,0 0 1 0 0,0 0-5 0 0,10 0 202 0 0,-9 0-199 0 0,-1 0 1 0 0,0-1-1 0 0,0 1 0 0 0,0 0 0 0 0,0 0 1 0 0,0 0-1 0 0,0 0 0 0 0,0 0 0 0 0,0 0 0 0 0,0 0 1 0 0,0 0-1 0 0,1 0 0 0 0,-1 0 0 0 0,0 0 1 0 0,0 0-1 0 0,0 0 0 0 0,0 0 0 0 0,0 0 1 0 0,0 0-1 0 0,0 1 0 0 0,0-1 0 0 0,0 0 0 0 0,0 0 1 0 0,0 0-1 0 0,1 0 0 0 0,-1 0 0 0 0,0 0 1 0 0,0 0-1 0 0,0 0 0 0 0,0 0 0 0 0,0 0 0 0 0,0 0 1 0 0,0 0-1 0 0,0 0 0 0 0,0 0 0 0 0,0 0 1 0 0,0 0-1 0 0,0 1 0 0 0,0-1 0 0 0,0 0 1 0 0,0 0-1 0 0,0 0 0 0 0,0 0 0 0 0,0 0 0 0 0,0 0 1 0 0,0 0-1 0 0,0 0 0 0 0,0 0 0 0 0,0 0 1 0 0,0 1-1 0 0,0-1 0 0 0,0 0 0 0 0,0 0 1 0 0,0 0-1 0 0,0 0 0 0 0,0 0 0 0 0,0 0-3 0 0,5 15 201 0 0,3-3-56 0 0,-5-9-32 0 0,-2 0-52 0 0,-2 6-22 0 0,1-6-5 0 0,0 19 133 0 0,0 0-43 0 0,0 44 141 0 0,0 42 317 0 0,2-94-472 0 0,4-1 14 0 0,-5-11-107 0 0,0-1 0 0 0,0 1 0 0 0,0-1 0 0 0,-1 1 0 0 0,1-1 0 0 0,0 1 0 0 0,-1-1 0 0 0,1 1 1 0 0,-1-1-1 0 0,0 1 0 0 0,0 0 0 0 0,1-1 0 0 0,-1 2-17 0 0,0-1 15 0 0,0 13 147 0 0,1 4 159 0 0,1-11-179 0 0,1 0-44 0 0,0-4-69 0 0,1 1-39 0 0,-2-3 98 0 0,-2-2-7 0 0,0 0 2 0 0,0 3 10 0 0,0-2-87 0 0,0-1-1 0 0,0 1 0 0 0,0 0 1 0 0,0-1-1 0 0,0 1 0 0 0,0 0 1 0 0,0-1-1 0 0,0 1 0 0 0,0 0 1 0 0,-1-1-1 0 0,1 1 0 0 0,0 0 1 0 0,0-1-1 0 0,-1 1 0 0 0,1-1-5 0 0,-1 1 2 0 0,1-1 0 0 0,-1 0 0 0 0,0 1 0 0 0,1-1 0 0 0,-1 0 0 0 0,0 0-1 0 0,1 1 1 0 0,-1-1 0 0 0,0 0 0 0 0,1 0 0 0 0,-1 0 0 0 0,0 0 0 0 0,1 0 0 0 0,-1 0-1 0 0,0 0-1 0 0,-1 0 26 0 0,2 0-65 0 0,0 0-34 0 0,0 0-119 0 0,0 0 78 0 0,0 0 37 0 0,0 0-34 0 0,0 0-13 0 0,0 0-35 0 0,0 0-38 0 0,0 0-44 0 0,0 0-47 0 0,0 0-45 0 0,0 0-40 0 0,0 0-38 0 0,0 0-265 0 0,1 0-62 0 0,-1 0-47 0 0,1 0-36 0 0,4 0-1471 0 0,3 0-1301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33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9528 0 0,'0'0'216'0'0,"0"0"32"0"0,0 0 10 0 0,0 0-87 0 0,0 0-24 0 0,0 0 40 0 0,0 0 147 0 0,0 0 275 0 0,0 0 21 0 0,0 0-41 0 0,0 0-406 0 0,3 0 43 0 0,9-3 83 0 0,2-7 30 0 0,-13 9-188 0 0,1 0-35 0 0,2 0 30 0 0,0 0-74 0 0,1 2-40 0 0,-3 0 53 0 0,10-1 137 0 0,-9 1-160 0 0,0-1 1 0 0,1 0-1 0 0,-1 0 1 0 0,0 0 0 0 0,0 0-1 0 0,0-1 1 0 0,1 1-1 0 0,-1-1 1 0 0,0 0 0 0 0,1 0-63 0 0,4-4 105 0 0,-7 4-85 0 0,0 0 0 0 0,1 0 0 0 0,-1 0-1 0 0,1 1 1 0 0,-1-1 0 0 0,1 0 0 0 0,-1 1 0 0 0,1-1-1 0 0,0 1 1 0 0,-1 0 0 0 0,1-1 0 0 0,0 1-1 0 0,-1 0 1 0 0,1 0-20 0 0,14-1 169 0 0,-2-2-49 0 0,-1 0-43 0 0,-1-1-37 0 0,-6 2-31 0 0,15-2 52 0 0,9 4-9 0 0,-18 1-19 0 0,13-1-13 0 0,0 0 26 0 0,19 0 45 0 0,-41 0-33 0 0,-3 0 7 0 0,0 3-1 0 0,0 38 52 0 0,0-19-21 0 0,0-20-90 0 0,0-1 0 0 0,-1 1-1 0 0,1 0 1 0 0,-1-1 0 0 0,1 1 0 0 0,-1-1-1 0 0,0 1 1 0 0,1-1 0 0 0,-1 1 0 0 0,0-1-1 0 0,-1 2-4 0 0,-3 6 28 0 0,-9 21 42 0 0,12-22-50 0 0,-1 0 0 0 0,-1-1 0 0 0,0 0 0 0 0,0 1 0 0 0,0-1 1 0 0,-1 0-1 0 0,-5 5-20 0 0,7-8 4 0 0,0 0 1 0 0,0 0-1 0 0,1 0 0 0 0,-1 0 1 0 0,1 1-1 0 0,0-1 1 0 0,0 0-1 0 0,1 1 0 0 0,0 0 1 0 0,-1 0-5 0 0,1-1 9 0 0,0 1 0 0 0,-1 0 0 0 0,0-1 1 0 0,0 0-1 0 0,0 1 0 0 0,0-1 0 0 0,-1 0 0 0 0,1 0 1 0 0,-1 0-1 0 0,0 0-9 0 0,0-1 7 0 0,1 0 0 0 0,-1 0 0 0 0,1 0 0 0 0,0 1 0 0 0,0-1 0 0 0,0 2-7 0 0,0-2 7 0 0,0 1 1 0 0,0-1-1 0 0,0 0 0 0 0,0 0 0 0 0,-1 0 0 0 0,0 1-7 0 0,2-3 3 0 0,-1 1 1 0 0,1-1-1 0 0,0 0 0 0 0,0 0 1 0 0,0 1-1 0 0,0-1 0 0 0,0 0 1 0 0,0 1-1 0 0,0-1 0 0 0,0 1 1 0 0,0 0-1 0 0,1-1 0 0 0,-1 1 1 0 0,1-1-1 0 0,-1 1 0 0 0,1 0 1 0 0,0-1-1 0 0,-1 1 0 0 0,1 0 1 0 0,0 0-4 0 0,0-2 1 0 0,1 1 1 0 0,-1-1-1 0 0,0 0 1 0 0,0 1-1 0 0,0-1 1 0 0,0 1-1 0 0,0-1 1 0 0,0 0-1 0 0,0 1 1 0 0,0-1-1 0 0,0 1 1 0 0,0-1-1 0 0,0 0 1 0 0,0 1-1 0 0,0-1 1 0 0,0 0-1 0 0,0 1 1 0 0,-1-1-1 0 0,1 1 1 0 0,0-1-1 0 0,0 0 1 0 0,0 1-1 0 0,0-1 1 0 0,-1 0-1 0 0,1 1 0 0 0,0-1 1 0 0,0 0-1 0 0,-1 0 1 0 0,1 1-1 0 0,0-1 1 0 0,-1 0-2 0 0,0 1 5 0 0,0 0 0 0 0,-1 0 1 0 0,1 0-1 0 0,0 0 0 0 0,0 1 1 0 0,0-1-1 0 0,0 0 0 0 0,0 1 0 0 0,0-1 1 0 0,0 0-1 0 0,0 1 0 0 0,0-1 1 0 0,1 1-1 0 0,-1 0-5 0 0,-10 12 22 0 0,9-12 38 0 0,2-2 11 0 0,0 0-6 0 0,0 0 1 0 0,0 0 8 0 0,2 0 13 0 0,33 0-16 0 0,54 0-73 0 0,-73-2 2 0 0,-11-2 0 0 0,5 0 0 0 0,1 8 4 0 0,-6 0 3 0 0,11-2 36 0 0,0-2-33 0 0,0 3-10 0 0,-8 3 12 0 0,10 12 72 0 0,-16-16-89 0 0,2 2 31 0 0,0 1-1 0 0,0-1 1 0 0,-1 1 0 0 0,0 0-1 0 0,0 0 1 0 0,0 0 0 0 0,1 4-26 0 0,0-1 33 0 0,-3-5-18 0 0,0 0-1 0 0,0 0 0 0 0,-1 1 0 0 0,1-1 1 0 0,-1 0-1 0 0,0 0 0 0 0,0 1 0 0 0,0-1 1 0 0,0 0-1 0 0,-1 1-14 0 0,1 7 49 0 0,0-9-41 0 0,-1 0-1 0 0,1 0 1 0 0,0 0-1 0 0,0-1 0 0 0,-1 1 1 0 0,1 0-1 0 0,-1 0 1 0 0,0-1-1 0 0,1 1 0 0 0,-1-1 1 0 0,0 1-1 0 0,0 0 0 0 0,0-1-7 0 0,0 1 8 0 0,0-1-1 0 0,0 1 1 0 0,0-1-1 0 0,0 1 0 0 0,1 0 1 0 0,-1-1-1 0 0,0 1 0 0 0,1 0 1 0 0,0-1-1 0 0,-1 1 1 0 0,1 0-1 0 0,0 0 0 0 0,0 0-7 0 0,0-2 3 0 0,0 1-1 0 0,0 0 1 0 0,0 0 0 0 0,0-1-1 0 0,0 1 1 0 0,0 0-1 0 0,0-1 1 0 0,-1 1-1 0 0,1 0 1 0 0,0-1-1 0 0,0 1 1 0 0,0 0-1 0 0,-1-1 1 0 0,1 1-1 0 0,0-1 1 0 0,-1 1-1 0 0,1-1 1 0 0,-1 1-1 0 0,1-1 1 0 0,-1 1-1 0 0,1-1 1 0 0,-1 1-1 0 0,1-1 1 0 0,-1 1-1 0 0,1-1 1 0 0,-1 1-3 0 0,0-1 3 0 0,1 0 1 0 0,-1 1-1 0 0,1-1 1 0 0,-1 1-1 0 0,1-1 1 0 0,-1 1-1 0 0,1-1 0 0 0,-1 1 1 0 0,1-1-1 0 0,0 1 1 0 0,-1-1-1 0 0,1 1 1 0 0,0-1-1 0 0,-1 1 0 0 0,1 0 1 0 0,0-1-1 0 0,0 1 1 0 0,-1 0-1 0 0,1-1 1 0 0,0 1-1 0 0,0 0 0 0 0,0-1 1 0 0,0 1-1 0 0,0 0 1 0 0,0 0-1 0 0,0-1-3 0 0,0 2 8 0 0,0 0-1 0 0,0-1 1 0 0,-1 1 0 0 0,1 0-1 0 0,0-1 1 0 0,-1 1-1 0 0,1-1 1 0 0,-1 1 0 0 0,0 0-1 0 0,1-1 1 0 0,-1 1 0 0 0,0-1-1 0 0,0 0 1 0 0,0 1-8 0 0,-4 6 34 0 0,-16 39 192 0 0,20-45-210 0 0,-1 0 0 0 0,1-1 0 0 0,0 1 1 0 0,-1-1-1 0 0,1 0 0 0 0,-1 1 0 0 0,0-1 0 0 0,1 0 0 0 0,-1 0 1 0 0,0 0-1 0 0,0 0 0 0 0,0 0 0 0 0,0 0-16 0 0,-2 1 29 0 0,1-1 0 0 0,0 1-1 0 0,0 0 1 0 0,1 0 0 0 0,-1 0-1 0 0,-1 1-28 0 0,-9 13 114 0 0,10-10-96 0 0,3-5-18 0 0,0-1 1 0 0,0 1-1 0 0,-1-1 0 0 0,1 1 1 0 0,0-1-1 0 0,0 1 1 0 0,0-1-1 0 0,-1 1 0 0 0,1-1 1 0 0,0 1-1 0 0,-1-1 1 0 0,1 0-1 0 0,0 1 0 0 0,-1-1 1 0 0,1 0-1 0 0,-1 1 1 0 0,1-1-1 0 0,0 0 0 0 0,-1 1 1 0 0,1-1-1 0 0,-1 0 1 0 0,1 0-1 0 0,-1 0 0 0 0,1 0 1 0 0,-1 1-1 0 0,1-1 1 0 0,-1 0-1 0 0,1 0 0 0 0,-1 0 1 0 0,1 0-1 0 0,-1 0 1 0 0,1 0-1 0 0,-1 0 0 0 0,1 0 1 0 0,-1 0-1 0 0,1 0 1 0 0,-1-1-1 0 0,1 1 0 0 0,-2 0 4 0 0,0 1 0 0 0,1-1 0 0 0,-1 0 0 0 0,0 0 0 0 0,1 1 0 0 0,-1-1 0 0 0,1 1 0 0 0,-1-1 0 0 0,0 1 0 0 0,1 0 0 0 0,0 0 0 0 0,-1 0 0 0 0,1-1 0 0 0,-1 2-4 0 0,-6 2 16 0 0,-23 12 181 0 0,28-15-174 0 0,0 0-1 0 0,0 0 0 0 0,0-1 0 0 0,0 1 0 0 0,0-1 0 0 0,1 0 0 0 0,-1 0 0 0 0,0 0 1 0 0,0 0-1 0 0,-3 0-22 0 0,-9-1 82 0 0,-60 1 223 0 0,42 0-258 0 0,32 0-47 0 0,0 0 0 0 0,1 0 0 0 0,-1 0 0 0 0,0 0 0 0 0,1 0 0 0 0,-1 0 0 0 0,0 0 0 0 0,1-1 0 0 0,-1 1 0 0 0,0 0 0 0 0,1 0 0 0 0,-1 0 0 0 0,0-1 0 0 0,1 1 0 0 0,-1 0 0 0 0,1-1 0 0 0,-1 1 0 0 0,1-1 0 0 0,-1 1 0 0 0,1-1 0 0 0,-1 1 0 0 0,1-1 0 0 0,-1 1 0 0 0,1-1 0 0 0,-1 1 0 0 0,1-1 0 0 0,0 0 0 0 0,-1 1 0 0 0,1-1 0 0 0,-1 1 0 0 0,1-1 0 0 0,0 1 0 0 0,-1-1 0 0 0,1 1 0 0 0,-1-1 0 0 0,0 1 0 0 0,1 0 0 0 0,-1-1 0 0 0,1 1 0 0 0,-1 0 0 0 0,0-1 0 0 0,1 1 0 0 0,-1 0 0 0 0,1 0 0 0 0,-1-1 0 0 0,0 1 0 0 0,1 0 0 0 0,-1 0 0 0 0,0 0 0 0 0,0 0 0 0 0,1 0 0 0 0,-1 0 0 0 0,0 0 0 0 0,-15-3-37 0 0,10-1-27 0 0,1-3-39 0 0,2 0-41 0 0,2-1-46 0 0,1 6 34 0 0,-1 2 64 0 0,1-1-36 0 0,0 1-12 0 0,-1-1-35 0 0,1 1-40 0 0,-1-1-46 0 0,0 0-49 0 0,0 0-46 0 0,0 0-43 0 0,0 0-38 0 0,-1-1-281 0 0,0 0-64 0 0,1 1-51 0 0,0-1-36 0 0,-2 0-1555 0 0,3 2-1374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32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0 206 9792 0 0,'0'0'222'0'0,"0"0"30"0"0,3 0 18 0 0,13-1-90 0 0,-8-1-95 0 0,-2-5-15 0 0,-4 5-19 0 0,0 0 45 0 0,2 0 62 0 0,2 2 84 0 0,5-2 215 0 0,2-4 79 0 0,0 0-9 0 0,-2 4-87 0 0,0 1-118 0 0,-6-2-181 0 0,2-1 29 0 0,6-2 96 0 0,-2 4-23 0 0,-2 2-82 0 0,-2-1-44 0 0,-1-1-21 0 0,3-2-6 0 0,7-3 67 0 0,-8 6-61 0 0,3 1 41 0 0,-5-1-61 0 0,0 0 1 0 0,0 0-1 0 0,-1 0 0 0 0,1-1 1 0 0,3-1-77 0 0,9-2 147 0 0,-1 3-86 0 0,8 2 44 0 0,-2 0-45 0 0,42 0-11 0 0,-46-3-29 0 0,1-5-100 0 0,-17 6 50 0 0,7-2-144 0 0,-2 3 35 0 0,-7 1 108 0 0,1 0 1 0 0,0 0-1 0 0,-1 1 0 0 0,1-1 0 0 0,0 0 1 0 0,-1 1-1 0 0,1-1 0 0 0,0 1 0 0 0,-1 0 1 0 0,1-1-1 0 0,-1 1 0 0 0,1 0 31 0 0,5 4-198 0 0,-3-3 47 0 0,-1 0-34 0 0,-2-2 157 0 0,-1 1 0 0 0,0-1 0 0 0,1 0 0 0 0,-1 0 0 0 0,1 1 0 0 0,-1-1 1 0 0,1 0-1 0 0,-1 0 0 0 0,1 0 0 0 0,-1 0 0 0 0,1 0 0 0 0,-1 0 1 0 0,1 0-1 0 0,-1 0 0 0 0,1 0 0 0 0,-1 0 0 0 0,1 0 0 0 0,-1 0 0 0 0,1 0 1 0 0,-1 0-1 0 0,1-1 0 0 0,-1 1 0 0 0,1 0 0 0 0,-1 0 0 0 0,1 0 1 0 0,-1-1 27 0 0,1 0-54 0 0,-1 1 0 0 0,0-1 0 0 0,1 0 0 0 0,-1 0 0 0 0,0 0 0 0 0,1 1 0 0 0,-1-1 0 0 0,0 0 0 0 0,0 0 0 0 0,0 0 0 0 0,0 0 0 0 0,0 1 0 0 0,0-1 0 0 0,0-1 54 0 0</inkml:trace>
  <inkml:trace contextRef="#ctx0" brushRef="#br0" timeOffset="302.66">174 1 8088 0 0,'0'0'182'0'0,"0"0"29"0"0,0 0 12 0 0,2 5-37 0 0,3 5-140 0 0,1 1 48 0 0,-4-7 73 0 0,-2-3 193 0 0,0 4 324 0 0,0 1-462 0 0,-1 6 78 0 0,1-3-47 0 0,1-1 20 0 0,2-1 80 0 0,1 3-27 0 0,0-2-51 0 0,-1 3 6 0 0,-1 5 91 0 0,0-1 90 0 0,3-6-87 0 0,1 4-31 0 0,-4-4-214 0 0,0 2 73 0 0,-2 34 669 0 0,-1-26-555 0 0,1-7-164 0 0,0-3-101 0 0,0 10 196 0 0,0-3-38 0 0,0-1-36 0 0,0 0-33 0 0,0 18 48 0 0,0 11-105 0 0,-3-39-72 0 0,-2 1-69 0 0,0-1-37 0 0,3-2-79 0 0,0 4-145 0 0,2-4 141 0 0,1-1-62 0 0,-1-2 79 0 0,0 1-33 0 0,0-1-65 0 0,0 0-111 0 0,0 1-57 0 0,0-1-50 0 0,0 1-44 0 0,0-1-153 0 0,0 0-43 0 0,0 0-186 0 0,0 0-497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37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7368 0 0,'0'0'165'0'0,"0"0"22"0"0,0 0 10 0 0,1 0-57 0 0,1 0-11 0 0,4 1 146 0 0,6-1 116 0 0,-10 0-307 0 0,0 1 1 0 0,0-1-1 0 0,-1 0 0 0 0,1 0 1 0 0,0-1-1 0 0,0 1 0 0 0,0 0 1 0 0,0-1-1 0 0,0 1 0 0 0,-1-1 0 0 0,1 1 1 0 0,0-1-85 0 0,2-6 390 0 0,0 2-23 0 0,6 4-39 0 0,38 1 1034 0 0,-33 0-949 0 0,-1 0-35 0 0,-9-3 0 0 0,7-5-96 0 0,2 4-75 0 0,1 3-70 0 0,0 1-65 0 0,-13 0-68 0 0,23 0 188 0 0,-11-1-102 0 0,-4 1-102 0 0,-2 0-67 0 0,0 1-81 0 0,-7-1 65 0 0,-1 0-52 0 0,1 1-67 0 0,0 0-115 0 0,0 1 54 0 0,0-1-50 0 0,1 0-44 0 0,-1 1-40 0 0,2 1-503 0 0,0-1-89 0 0,-1 0-698 0 0,-2-1-963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37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5848 0 0,'0'0'168'0'0,"0"3"-3"0"0,0 3-108 0 0,0-2 33 0 0,0-2 92 0 0,0-1 210 0 0,0-1 356 0 0,0 0 27 0 0,0 0-28 0 0,0 0-492 0 0,0 0 86 0 0,0 0 185 0 0,0 0-12 0 0,0 0-13 0 0,0 0-46 0 0,0 0-27 0 0,0 0-4 0 0,3 3 2 0 0,8 7 12 0 0,-11-10-194 0 0,0-1-63 0 0,1 0-55 0 0,0 0-44 0 0,0-1-18 0 0,2-2-1 0 0,-2 3-20 0 0,-1 1 34 0 0,4-2 29 0 0,4 1 13 0 0,-3 1-10 0 0,2 0 57 0 0,1 0 91 0 0,-1 0-144 0 0,2 0 51 0 0,30 0 501 0 0,-21 0-426 0 0,-1 0-96 0 0,-9 0-125 0 0,-1 0-45 0 0,-1 1 37 0 0,-5-2-6 0 0,24-12-3 0 0,-25 12-2 0 0,1 1-1 0 0,0 0 0 0 0,0 0 1 0 0,-1-1-1 0 0,1 1 0 0 0,0 0 1 0 0,0 0-1 0 0,-1 0 0 0 0,1 0 1 0 0,0 0-1 0 0,0 0 0 0 0,-1 0 0 0 0,1 0 1 0 0,0 0-1 0 0,0 0 0 0 0,-1 1 1 0 0,1-1-1 0 0,0 0 0 0 0,0 0 1 0 0,-1 1-1 0 0,2-1 2 0 0,9 9-120 0 0,-10-8 98 0 0,-1-1 17 0 0,0 1 0 0 0,0-1 0 0 0,0 0 0 0 0,0 0 0 0 0,1 0 0 0 0,-1 0 0 0 0,0 1 0 0 0,0-1 0 0 0,0 0 0 0 0,0 0 0 0 0,1 0 0 0 0,-1 0-1 0 0,0 0 1 0 0,0 0 0 0 0,0 0 0 0 0,1 0 0 0 0,-1 0 0 0 0,0 0 0 0 0,0 0 0 0 0,0 0 0 0 0,1 0 0 0 0,-1 0 0 0 0,0 0 0 0 0,0 0 0 0 0,0 0 0 0 0,1 0 0 0 0,-1 0 0 0 0,0 0 0 0 0,0 0 0 0 0,0 0 0 0 0,1 0-1 0 0,-1 0 1 0 0,0 0 0 0 0,0 0 0 0 0,0 0 0 0 0,1-1 0 0 0,-1 1 0 0 0,0 0 0 0 0,0 0 0 0 0,0 0 0 0 0,0 0 0 0 0,0 0 0 0 0,1-1 5 0 0,3-1-61 0 0,-1 1-10 0 0,0-1-23 0 0,-1 1-42 0 0,1 0-17 0 0,-1 0-43 0 0,0 0-49 0 0,0 0-55 0 0,-1 0-59 0 0,0 1-55 0 0,0-1-49 0 0,0 1-43 0 0,-1-1-149 0 0,1 1-42 0 0,-1 0-181 0 0,0 0-483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39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1 5496 0 0,'0'0'124'0'0,"0"0"17"0"0,0 0 11 0 0,-3 0 39 0 0,-7 0 137 0 0,7 0 65 0 0,3 0 14 0 0,0 0 6 0 0,0 0 23 0 0,0 0 11 0 0,0 0 1 0 0,0 0-27 0 0,0 2-110 0 0,-3 11-62 0 0,-7 1 26 0 0,8-11-45 0 0,0 1-100 0 0,2 0-62 0 0,1 1-27 0 0,-1-3 43 0 0,-2 12 171 0 0,-4-4-49 0 0,1-2-60 0 0,-2 8 81 0 0,1 1-66 0 0,-2 9-11 0 0,2 0-74 0 0,-6 18 8 0 0,1-13 26 0 0,8-21-76 0 0,0 1 1 0 0,0-1 0 0 0,1 4-36 0 0,-5 17 90 0 0,5-24-70 0 0,-1 5 20 0 0,0-1 1 0 0,1 1 0 0 0,1 0-1 0 0,-1 0 1 0 0,2 1-40 0 0,-1 3 63 0 0,0 0 1 0 0,-1-1-1 0 0,-3 9-63 0 0,1 0 65 0 0,-2 23 63 0 0,2-23-64 0 0,1-8 0 0 0,0 0 0 0 0,2-1 0 0 0,-1 9-64 0 0,2 68 261 0 0,-1-68-160 0 0,-4 3 6 0 0,-2 7 29 0 0,4-3 3 0 0,3-14-70 0 0,-1-6-18 0 0,1-1-1 0 0,1 1 0 0 0,-1-1 0 0 0,3 9-50 0 0,1 0 43 0 0,-1-9-7 0 0,-1 0-1 0 0,0 0 1 0 0,-1 0 0 0 0,0 8-36 0 0,0-12 19 0 0,-1 1 1 0 0,1 0 0 0 0,0 0 0 0 0,1-1 0 0 0,0 1 0 0 0,0-1-20 0 0,2 11 33 0 0,2 8 0 0 0,-2-9 18 0 0,0 0 0 0 0,2 5-51 0 0,-3-15 7 0 0,-1-1 0 0 0,0 0 0 0 0,1 0 0 0 0,0 0 0 0 0,0 0 0 0 0,1 0 0 0 0,-1-1 1 0 0,4 4-8 0 0,6 8 0 0 0,-10-11 0 0 0,-3-5 0 0 0,0 1 0 0 0,1 0 0 0 0,-1-1 0 0 0,0 1 0 0 0,1 0 0 0 0,-1-1 0 0 0,0 1 0 0 0,1-1 0 0 0,-1 1 0 0 0,1-1 0 0 0,-1 1 0 0 0,1-1 0 0 0,-1 1 0 0 0,1-1 0 0 0,-1 1 0 0 0,1-1 0 0 0,-1 0 0 0 0,1 1 0 0 0,0-1 0 0 0,-1 0 0 0 0,1 0 0 0 0,0 1 0 0 0,4 1 0 0 0,11 11 11 0 0,-15-11-12 0 0,1-1-1 0 0,-1 1 1 0 0,1-1 0 0 0,0 1-1 0 0,0-1 1 0 0,0 0 0 0 0,0 0-1 0 0,0 1 2 0 0,16 1-58 0 0,-1-3-64 0 0,-11 0 41 0 0,1 0-40 0 0,-1 0-17 0 0,1 0-40 0 0,-1 0-47 0 0,0 0-53 0 0,-1 0 1 0 0,0 0-45 0 0,-1 0-48 0 0,1 0-52 0 0,-1 0-55 0 0,0 0-60 0 0,0 0-63 0 0,-1 0-66 0 0,6 0-1000 0 0,1 0-940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48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6592 0 0,'0'0'149'0'0,"0"0"23"0"0,0 0 11 0 0,3 0-30 0 0,14 0 525 0 0,1 0-51 0 0,0 0-48 0 0,1 0-45 0 0,-1 0-45 0 0,1 0-40 0 0,-1 0-39 0 0,1 0-37 0 0,19 0 271 0 0,-1 0-119 0 0,1 0-101 0 0,0 0-84 0 0,-37 0-335 0 0,1 0 1 0 0,-1 0-1 0 0,1 0 0 0 0,-1-1 0 0 0,0 1 1 0 0,1 0-1 0 0,-1-1 0 0 0,1 1 1 0 0,-1-1-1 0 0,0 0 0 0 0,1 1 1 0 0,-1-1-1 0 0,0 0 0 0 0,0 0 0 0 0,1 0-5 0 0,-1 0 3 0 0,0 0 0 0 0,0 1-1 0 0,0-1 1 0 0,0 0 0 0 0,0 1-1 0 0,0-1 1 0 0,0 1 0 0 0,1-1-1 0 0,-1 1 1 0 0,0 0 0 0 0,0-1-1 0 0,0 1 1 0 0,0 0 0 0 0,2 0-3 0 0,1 0 9 0 0,0 1 1 0 0,0 0 0 0 0,-1 0-1 0 0,1 0 1 0 0,0 0 0 0 0,0 0 0 0 0,-1 1-1 0 0,1 0 1 0 0,1 0-10 0 0,1-1 8 0 0,1 0 1 0 0,-2 3 38 0 0,6 6-26 0 0,-11-9-19 0 0,0-1 0 0 0,1 1 0 0 0,-1-1 0 0 0,1 1 1 0 0,-1 0-1 0 0,0-1 0 0 0,1 1 0 0 0,-1-1 0 0 0,0 1 0 0 0,0 0 0 0 0,0-1 0 0 0,0 1 0 0 0,1 0 0 0 0,-1-1 0 0 0,0 1 0 0 0,0 0 0 0 0,0-1 0 0 0,0 1 0 0 0,0 0 0 0 0,-1-1 0 0 0,1 1 0 0 0,0 0 1 0 0,0-1-1 0 0,0 1-2 0 0,-1 2 4 0 0,1-2-3 0 0,0 0 0 0 0,1 0 0 0 0,-1 0 1 0 0,0 0-1 0 0,0 0 0 0 0,1 0 1 0 0,-1 0-1 0 0,1-1 0 0 0,-1 1 1 0 0,1 0-1 0 0,-1 0 0 0 0,1 0 0 0 0,-1 0 1 0 0,1 0-1 0 0,0-1 0 0 0,-1 1 1 0 0,1 0-1 0 0,0 0-1 0 0,0-1 2 0 0,0 1-1 0 0,-1-1 1 0 0,1 1 0 0 0,0 0-1 0 0,-1 0 1 0 0,1-1 0 0 0,-1 1-1 0 0,1 0 1 0 0,-1 0 0 0 0,1 0 0 0 0,-1-1-1 0 0,0 1 1 0 0,1 0 0 0 0,-1 0-1 0 0,0 0 1 0 0,0 0 0 0 0,1 0-1 0 0,-1 0 1 0 0,0 0 0 0 0,0 0-1 0 0,0 0 1 0 0,0 0 0 0 0,0 0 0 0 0,-1-1-1 0 0,1 1 1 0 0,0 0 0 0 0,0 0-1 0 0,0 0 1 0 0,-1 0 0 0 0,1 0-1 0 0,-1 0 1 0 0,1 0 0 0 0,-1-1 0 0 0,1 1-1 0 0,-1 0-1 0 0,-3 7 21 0 0,3-7-18 0 0,0 1 1 0 0,0-1-1 0 0,0 1 0 0 0,0-1 0 0 0,0 1 0 0 0,1-1 0 0 0,-1 1 0 0 0,1-1 0 0 0,-1 1 0 0 0,1 0 0 0 0,0-1 0 0 0,-1 1 0 0 0,1 0 0 0 0,0-1-3 0 0,1 12 37 0 0,-1-9-34 0 0,0 0 0 0 0,0 0 1 0 0,0 0-1 0 0,0 0 1 0 0,0 0-1 0 0,-1 0 1 0 0,0 0-1 0 0,0 1-3 0 0,-4 6 18 0 0,4-8-13 0 0,-1 0 1 0 0,1 0 0 0 0,0 0 0 0 0,0 0 0 0 0,0 1-1 0 0,1-1 1 0 0,-1 0 0 0 0,1 0 0 0 0,-1 3-6 0 0,1-4 6 0 0,0-1 0 0 0,0 1 0 0 0,0 0 0 0 0,0-1 0 0 0,-1 1 0 0 0,1-1 0 0 0,-1 1 0 0 0,1 0 0 0 0,-1-1 0 0 0,0 1 0 0 0,1-1 0 0 0,-1 0 0 0 0,-1 2-6 0 0,-5 10 32 0 0,6 1 18 0 0,0-8-39 0 0,1 0-1 0 0,-1-1 1 0 0,-1 1 0 0 0,1 0 0 0 0,-1-1 0 0 0,0 1 0 0 0,0-1 0 0 0,0 0 0 0 0,-1 0 0 0 0,0 1-11 0 0,1-3 13 0 0,0 1 0 0 0,1-1 0 0 0,-1 1 0 0 0,1 0 0 0 0,0 0 0 0 0,0-1 0 0 0,0 1 0 0 0,0 0 0 0 0,1 0 1 0 0,-1 3-14 0 0,-2 17 71 0 0,2-21-63 0 0,-1 0 0 0 0,1 0-1 0 0,0 0 1 0 0,-1-1 0 0 0,0 1 0 0 0,0 0 0 0 0,0 0-8 0 0,-11 16 70 0 0,13-17-58 0 0,-1 0 0 0 0,1 0 1 0 0,-1 0-1 0 0,1 0 0 0 0,0 0 0 0 0,0 1 1 0 0,0-1-1 0 0,0 0 0 0 0,0 0 1 0 0,0 0-13 0 0,0 0 8 0 0,1-1 1 0 0,-1 0-1 0 0,0 1 1 0 0,0-1-1 0 0,0 0 1 0 0,0 0 0 0 0,0 1-1 0 0,-1-1 1 0 0,1 0-1 0 0,0 0 1 0 0,0 1-1 0 0,-1-1 1 0 0,1 0-1 0 0,-1 0 1 0 0,1 1 0 0 0,-1-1-9 0 0,-6 3 56 0 0,7-4-53 0 0,0 1 1 0 0,-1-1-1 0 0,1 0 0 0 0,-1 0 0 0 0,1 1 1 0 0,-1-1-1 0 0,1 0 0 0 0,0 1 0 0 0,-1-1 0 0 0,1 0 1 0 0,0 1-1 0 0,-1-1 0 0 0,1 1 0 0 0,0-1 1 0 0,0 0-1 0 0,-1 1 0 0 0,1-1 0 0 0,0 1 1 0 0,0-1-1 0 0,0 1 0 0 0,0-1 0 0 0,-1 1 0 0 0,1-1 1 0 0,0 1-1 0 0,0-1 0 0 0,0 1 0 0 0,0-1 1 0 0,0 1-1 0 0,0-1 0 0 0,0 1 0 0 0,1-1 1 0 0,-1 1-4 0 0,0 12 72 0 0,0-10 0 0 0,0-3-2 0 0,0 0-4 0 0,0 2-2 0 0,0-1-61 0 0,0 0 1 0 0,0 0-1 0 0,0-1 1 0 0,0 1-1 0 0,0 0 1 0 0,0-1-1 0 0,0 1 1 0 0,0 0 0 0 0,1-1-1 0 0,-1 1 1 0 0,0 0-1 0 0,0-1 1 0 0,1 1-1 0 0,-1-1 1 0 0,0 1-4 0 0,1-1 1 0 0,0 1 1 0 0,0-1-1 0 0,0 1 1 0 0,-1-1-1 0 0,1 0 1 0 0,0 0 0 0 0,0 0-1 0 0,0 1 1 0 0,0-1-1 0 0,-1 0 1 0 0,1 0-1 0 0,0 0 1 0 0,0 0-1 0 0,1 0-1 0 0,29 0 54 0 0,-29 0-54 0 0,0 0 0 0 0,0 0 0 0 0,-1 0 0 0 0,1 1 0 0 0,0-1 0 0 0,0 1 0 0 0,-1-1 0 0 0,1 1 0 0 0,0 0 0 0 0,-1 0 0 0 0,1-1 0 0 0,-1 1 0 0 0,1 1 0 0 0,-1-1 0 0 0,1 0 0 0 0,-1-1 0 0 0,1 1 0 0 0,0 0 0 0 0,-1 0 0 0 0,1-1 0 0 0,0 1 0 0 0,-1-1 0 0 0,1 1 0 0 0,0-1 0 0 0,0 0 0 0 0,0 0 0 0 0,-1 0 0 0 0,2 0 0 0 0,0 0 0 0 0,0 0 0 0 0,0 0 0 0 0,0 1 0 0 0,0-1 0 0 0,0 1 0 0 0,0 0 0 0 0,0-1 0 0 0,0 1 0 0 0,0 0 0 0 0,-1 1 0 0 0,1-1 0 0 0,0 0 0 0 0,-1 1 0 0 0,1 0 0 0 0,1 1 0 0 0,20 13 0 0 0,-13-3 0 0 0,-1-10 0 0 0,-9-3 0 0 0,0 1 0 0 0,0-1 0 0 0,0 0 0 0 0,0 0 0 0 0,0 1 0 0 0,-1-1 0 0 0,1 0 0 0 0,0 1 0 0 0,0-1 0 0 0,0 1 0 0 0,-1-1 0 0 0,1 1 0 0 0,0-1 0 0 0,0 1 0 0 0,-1 0 0 0 0,1-1 0 0 0,0 1 0 0 0,-1 0 0 0 0,1 0 0 0 0,-1-1 0 0 0,1 1 0 0 0,-1 0 0 0 0,1 0 0 0 0,-1 0 0 0 0,0 0 0 0 0,1 0 0 0 0,25 30 0 0 0,-17-13-4 0 0,4 9 52 0 0,-4-9-18 0 0,-8-16-23 0 0,0 1 0 0 0,0-1 0 0 0,-1 0 0 0 0,1 1 0 0 0,-1-1 1 0 0,1 0-1 0 0,-1 1 0 0 0,0-1 0 0 0,0 0 0 0 0,0 1 0 0 0,0-1 0 0 0,-1 0 0 0 0,0 3-7 0 0,-9 27 103 0 0,7-23-74 0 0,-13 28 233 0 0,13-24-193 0 0,3-10-54 0 0,-1-1 0 0 0,1 0 1 0 0,-1 0-1 0 0,0 1 0 0 0,0-1 1 0 0,0 0-1 0 0,0 0 0 0 0,0 0 1 0 0,0 0-1 0 0,0 0 0 0 0,0 0 1 0 0,-1 0-1 0 0,1 0 1 0 0,-1 0-16 0 0,-25 28 208 0 0,24-26-185 0 0,0-1 1 0 0,0 1-1 0 0,1 0 0 0 0,0 0 0 0 0,0 1 0 0 0,-1 1-23 0 0,-5 14 126 0 0,7-18-111 0 0,0 0 0 0 0,0 0 0 0 0,0 0 0 0 0,-1 0 0 0 0,1 0 0 0 0,-1 0 0 0 0,1 0 1 0 0,-1 0-1 0 0,0-1 0 0 0,1 1 0 0 0,-1-1 0 0 0,0 1 0 0 0,0-1 0 0 0,-1 0 0 0 0,1 1-15 0 0,-9 3 82 0 0,9-5-64 0 0,0 1 1 0 0,0 1 0 0 0,-1-1-1 0 0,1 0 1 0 0,0 1 0 0 0,0-1-1 0 0,0 1 1 0 0,0-1 0 0 0,0 1-19 0 0,-1 1 40 0 0,0-1 0 0 0,-1 1 0 0 0,1-1 0 0 0,-1 0 0 0 0,1 0 1 0 0,-1 0-1 0 0,0 0 0 0 0,0-1 0 0 0,0 0 0 0 0,0 0 0 0 0,-2 1-40 0 0,-27 9 269 0 0,20-4-242 0 0,8-4-25 0 0,-1 0 0 0 0,1 0 0 0 0,-1 0 0 0 0,0-1 0 0 0,0 0 0 0 0,0 0 1 0 0,0 0-1 0 0,0-1 0 0 0,-5 0-2 0 0,1 0 29 0 0,8-1-21 0 0,0 0 1 0 0,0 0-1 0 0,0 0 0 0 0,0 0 0 0 0,0 0 1 0 0,0-1-1 0 0,0 1 0 0 0,0 0 0 0 0,0-1 1 0 0,0 0-1 0 0,0 1-8 0 0,-7-5 6 0 0,-6-4 49 0 0,1 1-15 0 0,5 3-59 0 0,-5 0-95 0 0,9-5-2 0 0,-6 3-24 0 0,10 7 119 0 0,0-1 0 0 0,0 1 0 0 0,0-1 1 0 0,0 1-1 0 0,0-1 0 0 0,0 1 0 0 0,0-1 0 0 0,0 0 0 0 0,0 1 0 0 0,0-1 0 0 0,1 0 0 0 0,-1 0 0 0 0,0 0 0 0 0,0 0 0 0 0,1 0 0 0 0,-1 0 21 0 0,0 0 32 0 0,1-1-42 0 0,-1 0-42 0 0,1 1-39 0 0,-1-1-37 0 0,1 0-35 0 0,0-1-263 0 0,0-1-118 0 0,0 1-104 0 0,0 0-87 0 0,0 0-74 0 0,0 0-111 0 0,0 1-47 0 0,0-5-1052 0 0,0-2-1139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7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8720 0 0,'0'0'197'0'0,"0"2"24"0"0,0 0-197 0 0,1 0 0 0 0,-1-1 0 0 0,0 1 0 0 0,1-1 0 0 0,-1 1 0 0 0,1-1 0 0 0,-1 1 0 0 0,1-1 0 0 0,0 1 0 0 0,0-1-1 0 0,0 1 1 0 0,0-1-24 0 0,5 13 166 0 0,-4-3-125 0 0,-2-9-43 0 0,0 0 0 0 0,1-1 0 0 0,-1 1 1 0 0,0 0-1 0 0,1 0 0 0 0,-1-1 0 0 0,1 1 1 0 0,-1 0-1 0 0,1-1 0 0 0,0 1 0 0 0,0 0 0 0 0,0-1 1 0 0,0 1 1 0 0,4 8 23 0 0,-2 3 69 0 0,-3-11-41 0 0,0 0 1 0 0,0-1 0 0 0,0 1 0 0 0,1-1-1 0 0,-1 1 1 0 0,1-1 0 0 0,-1 1 0 0 0,1-1-1 0 0,-1 1 1 0 0,1-1 0 0 0,0 1 0 0 0,0-1-1 0 0,0 0-51 0 0,5 13 406 0 0,-1 12 224 0 0,6-5-12 0 0,-6 8-54 0 0,6 2-20 0 0,-6-2-6 0 0,1-13-168 0 0,-2-4-80 0 0,-1 8 63 0 0,-3-10-110 0 0,2-2-68 0 0,0 0-29 0 0,2 1 1 0 0,0-1-6 0 0,-2-1-4 0 0,-1 0 25 0 0,0 1 59 0 0,0 3 27 0 0,6 2 8 0 0,-1 0-21 0 0,-4-2-24 0 0,-2-1-9 0 0,0 6 23 0 0,0-9-105 0 0,0 0 53 0 0,0 0 75 0 0,-3-4-1 0 0,-8 7 129 0 0,9-7 59 0 0,2-3 11 0 0,-1 0-189 0 0,-1 0-120 0 0,-2 0-47 0 0,-5-3-11 0 0,4 1-45 0 0,2 1-26 0 0,1 0 1 0 0,0 0 0 0 0,0-1-1 0 0,0 1 1 0 0,0 0 0 0 0,0-1-1 0 0,0 1 1 0 0,0-1 0 0 0,0 0 0 0 0,0 0-9 0 0,-2-9 80 0 0,4 10-70 0 0,0-1-1 0 0,0 0 1 0 0,0 1-1 0 0,-1-1 1 0 0,1 0 0 0 0,0 1-1 0 0,-1-1 1 0 0,0 1-1 0 0,1-1 1 0 0,-1 1-1 0 0,0-1 1 0 0,0 1-1 0 0,0-1 1 0 0,0 1-10 0 0,-4-7 38 0 0,-5-16 42 0 0,8 18-66 0 0,0 0 0 0 0,0-1 0 0 0,1 1 0 0 0,0 0 0 0 0,1-1 0 0 0,0 1 0 0 0,0-1 0 0 0,0 0-14 0 0,0-12 49 0 0,1-35-16 0 0,-1 50-33 0 0,1-1 0 0 0,-1 0 0 0 0,1 1-1 0 0,1-1 1 0 0,-1 1 0 0 0,1 0 0 0 0,-1-1 0 0 0,1 1-1 0 0,3-4 1 0 0,-2 2 0 0 0,1-1 0 0 0,-1 0 0 0 0,0 0 0 0 0,-1 0 0 0 0,1 0 0 0 0,-1-2 0 0 0,-1 3 0 0 0,1 1 0 0 0,-1 0 0 0 0,1-1 0 0 0,0 1 0 0 0,1 0 0 0 0,-1 0 0 0 0,1 1 0 0 0,0-1 0 0 0,0 0 0 0 0,0 1 0 0 0,2-1 0 0 0,21-16-16 0 0,-14 4-25 0 0,-10 14 35 0 0,0 0 0 0 0,0 0 0 0 0,0 0 0 0 0,0 1 0 0 0,0-1 0 0 0,0 1 0 0 0,1-1-1 0 0,0 1 1 0 0,2-2 6 0 0,32-20-73 0 0,-1 1 66 0 0,-32 20 8 0 0,0 1-1 0 0,0 0 0 0 0,0 0 0 0 0,0 1 0 0 0,1-1 0 0 0,3 0 0 0 0,-5 1-1 0 0,-1 0 0 0 0,1 1-1 0 0,0-1 1 0 0,-1-1 0 0 0,1 1 0 0 0,0 0-1 0 0,-1-1 1 0 0,1 1 0 0 0,-1-1-1 0 0,0 0 1 0 0,0 1 0 0 0,1-2 1 0 0,-1 2-6 0 0,0-1 1 0 0,-1 1 0 0 0,1-1 0 0 0,0 1-1 0 0,0 0 1 0 0,0 0 0 0 0,1-1-1 0 0,-1 2 1 0 0,0-1 0 0 0,0 0-1 0 0,1 0 1 0 0,-1 1 0 0 0,0-1-1 0 0,1 1 6 0 0,10-3-9 0 0,3-5-18 0 0,-6 2-28 0 0,0 0-49 0 0,-1 2-73 0 0,1 0-95 0 0,0 3-115 0 0,-8 1 374 0 0,0 0-43 0 0,0 0-43 0 0,0 0-44 0 0,0 0-45 0 0,0 0-46 0 0,0 0-46 0 0,0 0-48 0 0,0 0-48 0 0,0 0-49 0 0,0 0-50 0 0,0 0-51 0 0,0 0-52 0 0,0 0-53 0 0,0 0-54 0 0,0 0-53 0 0,4 0-1553 0 0,4 0-1290 0 0</inkml:trace>
  <inkml:trace contextRef="#ctx0" brushRef="#br0" timeOffset="440.39">584 364 6624 0 0,'0'0'192'0'0,"3"0"-7"0"0,5 0-149 0 0,13 0 60 0 0,-14 0 87 0 0,0 0 62 0 0,-5 0-171 0 0,-1 0 0 0 0,1 0 0 0 0,0 0 0 0 0,-1 0 0 0 0,1-1 0 0 0,-1 1 0 0 0,1 0 0 0 0,0-1-1 0 0,0 0-73 0 0,6-4 305 0 0,2-1 128 0 0,4 4 93 0 0,-7 2-258 0 0,-5 0-183 0 0,0 1 0 0 0,0-1 0 0 0,0 0 0 0 0,1-1 0 0 0,-1 1 0 0 0,0 0 0 0 0,0-1 0 0 0,0 1 0 0 0,0-1 0 0 0,1 0-85 0 0,10-5 434 0 0,9-6 266 0 0,-6 6-301 0 0,-3 3-150 0 0,0 1-105 0 0,-4 2 68 0 0,-1-2-53 0 0,-7 1-128 0 0,0 0-1 0 0,1 1 0 0 0,-1-1 1 0 0,0 0-1 0 0,0 0 0 0 0,0 0 0 0 0,0 0 1 0 0,0 0-1 0 0,0 0 0 0 0,0 0 1 0 0,0-1-31 0 0,4-4 134 0 0,2 0 44 0 0,-2 2-25 0 0,3 0 37 0 0,13-6 76 0 0,-14 6-87 0 0,-1-1-58 0 0,-1 1-36 0 0,1-3-34 0 0,1-1-23 0 0,-1 4 34 0 0,-2 2-35 0 0,1 0 22 0 0,-1-1 0 0 0,1 1 0 0 0,-1-1 0 0 0,0 1 0 0 0,0-1 0 0 0,1-2-49 0 0,4-7 89 0 0,-3-20 88 0 0,4 19-81 0 0,-7 10-7 0 0,-2-1-39 0 0,-2-5-12 0 0,1 7-8 0 0,0-11 72 0 0,0 13-100 0 0,0 0 0 0 0,0-1-1 0 0,0 1 1 0 0,0 0 0 0 0,0 0-1 0 0,0 0 1 0 0,0 0 0 0 0,0 0 0 0 0,0 0-1 0 0,0 0 1 0 0,0 0 0 0 0,0 0-1 0 0,0 0 1 0 0,0-1 0 0 0,0 1 0 0 0,0 0-1 0 0,0 0 1 0 0,0 0 0 0 0,0 0-1 0 0,0 0 1 0 0,0 0 0 0 0,0 0-1 0 0,0 0 1 0 0,0 0 0 0 0,0 0 0 0 0,-1 0-1 0 0,1-1 1 0 0,0 1 0 0 0,0 0-1 0 0,0 0 1 0 0,0 0 0 0 0,0 0 0 0 0,0 0-1 0 0,0 0 1 0 0,0 0 0 0 0,0 0-1 0 0,0 0 1 0 0,0 0 0 0 0,0 0 0 0 0,0 0-1 0 0,-1 0 1 0 0,1 0 0 0 0,0 0-1 0 0,0 0 1 0 0,0 0 0 0 0,0 0-1 0 0,0 0 1 0 0,0 0 0 0 0,0 0 0 0 0,0 0-1 0 0,0 0 1 0 0,0 0 0 0 0,-1 0-1 0 0,1 0 1 0 0,0 0 0 0 0,0 0 0 0 0,0 0-2 0 0,-2 0 12 0 0,0 0 1 0 0,1-1 0 0 0,-1 1 0 0 0,0-1 0 0 0,0 1-1 0 0,1-1 1 0 0,-1 0 0 0 0,0 0 0 0 0,1 0 0 0 0,-1 0-1 0 0,1 0 1 0 0,-1 0 0 0 0,1 0 0 0 0,0 0 0 0 0,-1-1-13 0 0,-2-1 84 0 0,0 2-44 0 0,-6 4-18 0 0,9-2-8 0 0,-7 4 16 0 0,7-4-26 0 0,0 0-1 0 0,-1 0 1 0 0,1-1-1 0 0,-1 1 1 0 0,1 0-1 0 0,-1 0 1 0 0,1-1-1 0 0,-1 1 1 0 0,0-1-1 0 0,1 0 1 0 0,-1 1-1 0 0,0-1 1 0 0,1 0-1 0 0,-1 0-3 0 0,0 0 10 0 0,0 0 0 0 0,0 0 0 0 0,1 1 0 0 0,-1-1 0 0 0,0 1 0 0 0,0-1 0 0 0,1 1 0 0 0,-1-1 0 0 0,0 1 0 0 0,1 0 0 0 0,-1 0 0 0 0,1 0 0 0 0,-1 0 0 0 0,1 0 0 0 0,-1 0 0 0 0,1 0 0 0 0,0 1 0 0 0,0-1 0 0 0,-1 1-10 0 0,-16 14 98 0 0,-19 7 57 0 0,0 1-31 0 0,27-17-83 0 0,1 1-1 0 0,0 1 1 0 0,0-1-1 0 0,-5 7-40 0 0,2-2 21 0 0,7-8-19 0 0,0 1 0 0 0,1-1 0 0 0,0 1 0 0 0,0 0 0 0 0,-1 2-2 0 0,2-3 3 0 0,0 0-1 0 0,-1 0 0 0 0,0 0 0 0 0,0-1 0 0 0,-1 2-2 0 0,3-4 7 0 0,1 0-1 0 0,-1 0 1 0 0,1 0-1 0 0,-1 0 1 0 0,1 0-1 0 0,0 1 1 0 0,0-1-1 0 0,0 0 1 0 0,0 1-1 0 0,0-1 0 0 0,0 0 1 0 0,1 1-1 0 0,-1 0-6 0 0,1-1 8 0 0,-1 1-1 0 0,1-1 1 0 0,-1 1-1 0 0,0-1 1 0 0,0 0-1 0 0,0 1 1 0 0,0-1-1 0 0,0 0 1 0 0,-1 0-1 0 0,1 0 1 0 0,-1 0-1 0 0,0 0 0 0 0,1 0-7 0 0,-1 0 10 0 0,0 0 0 0 0,1-1 0 0 0,-1 1 0 0 0,1 0-1 0 0,-1 0 1 0 0,1 0 0 0 0,0 0 0 0 0,0 1 0 0 0,0-1-1 0 0,0 0 1 0 0,0 2-10 0 0,0-3 10 0 0,1 1-1 0 0,0-1 0 0 0,0 1 1 0 0,0-1-1 0 0,0 0 1 0 0,0 1-1 0 0,0-1 1 0 0,0 0-1 0 0,1 1 1 0 0,-1-1-1 0 0,0 0 0 0 0,1 1 1 0 0,-1-1-1 0 0,1 0 1 0 0,-1 1-10 0 0,11 17 173 0 0,3 3-37 0 0,2-2-40 0 0,4-5-45 0 0,14 3 30 0 0,-24-13-74 0 0,0-1 0 0 0,0 0 0 0 0,0 0-1 0 0,1-1 1 0 0,-1-1 0 0 0,3 1-7 0 0,5 1 32 0 0,15 3-19 0 0,13 5-14 0 0,-44-12 1 0 0,7 4 0 0 0,0-2 0 0 0,0 1 0 0 0,1-1 0 0 0,-1 0 0 0 0,0-1 0 0 0,1 0 0 0 0,5-1 0 0 0,-8 0-123 0 0,0 0 38 0 0,9 0 8 0 0,-1 0 89 0 0,22 0 126 0 0,-26 0-124 0 0,1 0-38 0 0,-1 0-56 0 0,1 0-71 0 0,0 0-86 0 0,0 0-102 0 0,-4 0 26 0 0,1 0-66 0 0,-1 0-71 0 0,0 0-76 0 0,0 0-83 0 0,1 0-88 0 0,-1 0-94 0 0,0 0-99 0 0,11 0-1193 0 0,9 0-1178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50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79 4632 0 0,'0'0'101'0'0,"0"0"22"0"0,0 0 5 0 0,-3 0-21 0 0,2 0-106 0 0,1 0 0 0 0,-1 0 1 0 0,0 0-1 0 0,1 0 1 0 0,-1 0-1 0 0,0 0 0 0 0,1 0 1 0 0,-1-1-1 0 0,0 1 1 0 0,1 0-1 0 0,-1 0 1 0 0,0-1-1 0 0,1 1 0 0 0,-1 0 1 0 0,1-1-2 0 0,-2-1 39 0 0,1-2 69 0 0,1-2 93 0 0,0-3 194 0 0,0-6 296 0 0,-1 12-499 0 0,-1 0-42 0 0,-4-2 278 0 0,1 2-86 0 0,3-5-63 0 0,2 8-272 0 0,0 0 0 0 0,0 0 0 0 0,0 0 0 0 0,0 0-1 0 0,0 0 1 0 0,0 0 0 0 0,0 0 0 0 0,0 0 0 0 0,0 0 0 0 0,0 0-1 0 0,0-1 1 0 0,0 1 0 0 0,0 0 0 0 0,0 0 0 0 0,0 0 0 0 0,0 0 0 0 0,0 0-1 0 0,0 0 1 0 0,0 0 0 0 0,0 0 0 0 0,0 0 0 0 0,0 0 0 0 0,0-1 0 0 0,0 1-1 0 0,0 0 1 0 0,0 0 0 0 0,0 0 0 0 0,0 0 0 0 0,0 0 0 0 0,0 0 0 0 0,0 0-1 0 0,0 0 1 0 0,0 0 0 0 0,0 0 0 0 0,-1 0 0 0 0,1 0 0 0 0,0 0 0 0 0,0 0-1 0 0,0 0 1 0 0,0 0 0 0 0,0 0 0 0 0,0 0 0 0 0,0 0 0 0 0,0 0 0 0 0,0 0-1 0 0,0 0 1 0 0,-1 0 0 0 0,1 0 0 0 0,0 0 0 0 0,0 0 0 0 0,0 0-1 0 0,0 0 1 0 0,0 0 0 0 0,0 0 0 0 0,0 0 0 0 0,0 0 0 0 0,0 0-7 0 0,-5-1 182 0 0,1 0-62 0 0,0 0-30 0 0,-2-3 1 0 0,2 2-21 0 0,0-1 40 0 0,1 2-1 0 0,-1 0 35 0 0,1 0 9 0 0,0 1 35 0 0,-1-1 38 0 0,0 1 43 0 0,-9 0 37 0 0,0 0-80 0 0,10 0-40 0 0,3 0-8 0 0,-2 0 2 0 0,-7 1-49 0 0,-2 5 23 0 0,-3 1 19 0 0,3-5-19 0 0,10-2-131 0 0,-1 0 0 0 0,1 0 0 0 0,-1 0 0 0 0,1 0 0 0 0,-1 1 0 0 0,1-1 1 0 0,0 0-1 0 0,-1 1 0 0 0,1-1 0 0 0,-1 1 0 0 0,1-1 0 0 0,0 1 0 0 0,0 0 0 0 0,-1 0-23 0 0,-3 3 58 0 0,0 2-56 0 0,4-6-3 0 0,-12 13 75 0 0,8-10 22 0 0,-2-2-53 0 0,1 0-5 0 0,3 1-18 0 0,1 0 0 0 0,-1 0 0 0 0,1 0 0 0 0,-1 0 0 0 0,1 0 0 0 0,0 0 0 0 0,0 1 0 0 0,0-1 0 0 0,0 1 0 0 0,0 0 0 0 0,1 0 1 0 0,-1 0-1 0 0,0 0-20 0 0,0 2 27 0 0,0-1 1 0 0,-1 0-1 0 0,0 0 1 0 0,0 0 0 0 0,-1 1-28 0 0,1-2 10 0 0,1 0 0 0 0,0 0 0 0 0,0 0 0 0 0,1-1 0 0 0,-1 2 0 0 0,0 0-10 0 0,1-2 6 0 0,0 0 1 0 0,1-1-1 0 0,-1 1 0 0 0,0 0 1 0 0,-1 0-1 0 0,1-1 1 0 0,0 1-1 0 0,0 0 1 0 0,-1-1-1 0 0,1 1 1 0 0,-1-1-1 0 0,1 0 1 0 0,-2 1-7 0 0,-7 2 15 0 0,9-3-15 0 0,0-1 1 0 0,0 0-1 0 0,0 0 1 0 0,0 1-1 0 0,0-1 1 0 0,0 1-1 0 0,0-1 1 0 0,0 1-1 0 0,0-1 0 0 0,0 1 1 0 0,1 0-1 0 0,-1-1 1 0 0,0 1-1 0 0,0 0 1 0 0,1 0-1 0 0,-1-1 1 0 0,0 1-1 0 0,1 0 1 0 0,-1 0-1 0 0,1 0 1 0 0,-1 0-1 0 0,1 0 1 0 0,0 0-1 0 0,-1 0 0 0 0,0 3 7 0 0,1 0 0 0 0,-1 0 0 0 0,1 0 0 0 0,0 0 0 0 0,0 1 1 0 0,1 2-8 0 0,-1-3 6 0 0,1 0 0 0 0,-1 0 1 0 0,0 0-1 0 0,0 0 1 0 0,-1 0-1 0 0,1 0 1 0 0,-1 0-1 0 0,0 0 0 0 0,0 0 1 0 0,0 0-7 0 0,-1 0 2 0 0,0 0 0 0 0,0-1 0 0 0,1 1 0 0 0,0 0 0 0 0,-1 0 0 0 0,1 0 0 0 0,1 0 0 0 0,-1 0 0 0 0,0 1-2 0 0,1 19 59 0 0,0 39 45 0 0,0-62-100 0 0,0 1 0 0 0,0 0 0 0 0,0 0 0 0 0,1 0 0 0 0,-1-1 0 0 0,1 1 0 0 0,-1 0 0 0 0,1-1 0 0 0,0 1 0 0 0,0 0 0 0 0,0-1 0 0 0,-1 1 0 0 0,2-1-4 0 0,-1 1 0 0 0,0-1 0 0 0,-1 1 0 0 0,1-1 1 0 0,0 1-1 0 0,0 0 0 0 0,-1-1 0 0 0,1 1 0 0 0,-1 0 0 0 0,1 0 0 0 0,-1-1 0 0 0,0 1 0 0 0,0 0 1 0 0,0 0-1 0 0,0 9 13 0 0,0 1 40 0 0,0 25 232 0 0,0-21-191 0 0,0 3-77 0 0,1-18-26 0 0,-1 1-1 0 0,0 0 0 0 0,0-1 1 0 0,0 1-1 0 0,1 0 0 0 0,-1-1 1 0 0,1 1-1 0 0,-1-1 1 0 0,1 1-1 0 0,0-1 0 0 0,0 1 1 0 0,0-1-1 0 0,-1 1 0 0 0,1-1 1 0 0,1 0-1 0 0,-1 1 1 0 0,0-1-1 0 0,1 1 10 0 0,0 3-68 0 0,-2-5 67 0 0,0 1 0 0 0,0 0 0 0 0,0 0 0 0 0,0-1 0 0 0,0 1 1 0 0,0 0-1 0 0,1-1 0 0 0,-1 1 0 0 0,0 0 0 0 0,0-1 0 0 0,1 1 0 0 0,-1 0 0 0 0,0-1 0 0 0,1 1 1 0 0,-1-1 0 0 0,29 16 0 0 0,-13-11 10 0 0,-3 6 44 0 0,-6-7 8 0 0,2-5-59 0 0,-7 1 6 0 0,14-3 45 0 0,13-13 83 0 0,-25 10-86 0 0,-4 5-48 0 0,1 1 1 0 0,-1-1-1 0 0,0 1 0 0 0,0-1 1 0 0,1 1-1 0 0,-1 0 0 0 0,0-1 1 0 0,1 1-1 0 0,-1-1 0 0 0,0 1 1 0 0,1 0-1 0 0,-1 0 1 0 0,1-1-1 0 0,-1 1 0 0 0,1 0 1 0 0,-1 0-1 0 0,0-1 0 0 0,1 1 1 0 0,-1 0-1 0 0,1 0 1 0 0,-1 0-1 0 0,1 0 0 0 0,-1 0 1 0 0,1-1-1 0 0,-1 1 0 0 0,1 0 1 0 0,-1 0-1 0 0,1 0 0 0 0,-1 1 1 0 0,1-1-1 0 0,-1 0 1 0 0,1 0-4 0 0,0 0 3 0 0,0 0 0 0 0,-1 0 0 0 0,1 0 0 0 0,0 0 0 0 0,-1 0 0 0 0,1 0 0 0 0,0 0 0 0 0,-1 0 0 0 0,1 0 0 0 0,-1-1 0 0 0,1 1 0 0 0,0 0 0 0 0,-1 0 0 0 0,1-1 0 0 0,0 1 0 0 0,-1 0 0 0 0,1-1 0 0 0,-1 1 0 0 0,1 0 0 0 0,-1-1-3 0 0,2-8 21 0 0,-3 8-22 0 0,1 0 0 0 0,0 0 0 0 0,0 1 0 0 0,0-1 0 0 0,0 0 1 0 0,0 0-1 0 0,0 0 0 0 0,0 1 0 0 0,1-1 0 0 0,-1 0 0 0 0,0 0 0 0 0,0 1 1 0 0,1-1-1 0 0,-1 0 0 0 0,0 0 0 0 0,1 1 0 0 0,-1-1 0 0 0,1 0 0 0 0,-1 1 1 0 0,1-1 0 0 0,9-6-60 0 0,4 0 38 0 0,-9 5 24 0 0,5-2-2 0 0,-8 3 0 0 0,-1 1 0 0 0,0 0 0 0 0,0-1 0 0 0,0 1 0 0 0,0-1 0 0 0,0 1 0 0 0,0-1 0 0 0,0 0 0 0 0,0 1 0 0 0,0-1 0 0 0,0 0 0 0 0,0 0 0 0 0,0 0 0 0 0,-1 0 0 0 0,1 1 0 0 0,0-1 0 0 0,-1 0 0 0 0,2-1 0 0 0,13-30 0 0 0,-12 20 9 0 0,-3-1 37 0 0,3 7-11 0 0,10-11 10 0 0,-2 5-85 0 0,-11 10 31 0 0,1 1-1 0 0,0 0 1 0 0,-1-1-1 0 0,1 1 1 0 0,-1 0 0 0 0,0-1-1 0 0,1 1 1 0 0,-1-1-1 0 0,0 1 1 0 0,0-1 0 0 0,0 1-1 0 0,0-1 10 0 0,1 1-12 0 0,-1-1 0 0 0,0 0 1 0 0,0 1-1 0 0,0-1 0 0 0,1 0 0 0 0,-1 1 0 0 0,1-1 0 0 0,0 1 0 0 0,-1-1 1 0 0,1 1-1 0 0,0-1 0 0 0,0 1 0 0 0,0-1 0 0 0,0 1 12 0 0,4-7-38 0 0,3-12 3 0 0,0-10 112 0 0,-7 17-72 0 0,0-3-60 0 0,-1-2-94 0 0,0-1 48 0 0,0 9 31 0 0,0-6-51 0 0,0-1 10 0 0,-1 6 57 0 0,1 11 53 0 0,0-1 1 0 0,0 0-1 0 0,-1 0 0 0 0,1 1 0 0 0,0-1 0 0 0,0 0 0 0 0,0 0 0 0 0,0 1 0 0 0,0-1 0 0 0,0 0 0 0 0,1 0 1 0 0,-1 1-1 0 0,0-1 0 0 0,0 0 0 0 0,0 1 0 0 0,1-1 0 0 0,-1 0 0 0 0,0 1 0 0 0,1-1 0 0 0,-1 0 0 0 0,0 1 1 0 0,1-1-1 0 0,0 0 1 0 0,2 0 0 0 0,-3 1 0 0 0,1 0 0 0 0,-1 0 0 0 0,0 1 0 0 0,0-1 0 0 0,0 0 0 0 0,0 0 0 0 0,0 0 0 0 0,0 0 0 0 0,0 0 0 0 0,0 0 0 0 0,0 0 0 0 0,0 0 0 0 0,0 0 0 0 0,1 0 0 0 0,-1 0 0 0 0,0 0 0 0 0,0 0 0 0 0,0 0 0 0 0,0 0 0 0 0,0 0 0 0 0,0-1 0 0 0,0 1 0 0 0,0 0 0 0 0,0 0 0 0 0,0 0 0 0 0,0 0 0 0 0,0 0 0 0 0,1 0 0 0 0,-1 0 0 0 0,0 0 0 0 0,0 0 0 0 0,0 0 0 0 0,0 0 0 0 0,0 0 0 0 0,0 0 0 0 0,0 0 0 0 0,0 0 0 0 0,0 0 0 0 0,0-1 0 0 0,0 1 0 0 0,0 0 0 0 0,0 0 0 0 0,0 0 0 0 0,0 0 0 0 0,0 0 0 0 0,0 0 0 0 0,0 0 0 0 0,0 0 0 0 0,0 0 0 0 0,0 0 0 0 0,0 0 0 0 0,0-1 0 0 0,-6-14 0 0 0,3-1 0 0 0,3 0 0 0 0,0 0 0 0 0,-3 1 0 0 0,-7 2 10 0 0,7 10 61 0 0,3 3 80 0 0,0 0 17 0 0,0 0 0 0 0,0 0-40 0 0,0 0-131 0 0,0 3-36 0 0,0 14-148 0 0,0 2 89 0 0,0-9 94 0 0,0 0 37 0 0,0 0 41 0 0,0 0 46 0 0,3 3-26 0 0,2-3-63 0 0,1 1-60 0 0,-4 2-55 0 0,-3 0 4 0 0,1 8-18 0 0,4-5 106 0 0,9 21 126 0 0,-4-13-41 0 0,-5-11-60 0 0,-3-10-20 0 0,0 0-1 0 0,-1 0 0 0 0,1 1 1 0 0,-1-1-1 0 0,1 0 0 0 0,-1 0 1 0 0,0 1-1 0 0,0 0-12 0 0,1 13 47 0 0,10 4 25 0 0,-6 5 2 0 0,1-13-22 0 0,-5-12-43 0 0,0 1 0 0 0,0-1-1 0 0,0 1 1 0 0,-1-1 0 0 0,1 1-1 0 0,-1-1 1 0 0,1 1 0 0 0,-1 0-1 0 0,1-1 1 0 0,-1 1 0 0 0,0 0-1 0 0,0-1 1 0 0,0 1 0 0 0,0 0-9 0 0,0 1 9 0 0,0-1 0 0 0,0 0 1 0 0,0 1-1 0 0,0-1 0 0 0,0 1 1 0 0,1-1-1 0 0,-1 0 0 0 0,1 1 1 0 0,0-1-1 0 0,0 0 0 0 0,0 0 1 0 0,0 0-1 0 0,0 1 0 0 0,0-1 1 0 0,0 0-1 0 0,1 0 0 0 0,-1 0 1 0 0,1-1-1 0 0,0 2-9 0 0,0-2 12 0 0,-1 1 0 0 0,1 0 0 0 0,-1 0 1 0 0,0-1-1 0 0,1 1 0 0 0,-1 0 0 0 0,0 0 0 0 0,0 1-12 0 0,0 0 26 0 0,0 0-1 0 0,0 1 1 0 0,-1-1 0 0 0,0 0 0 0 0,1 1-1 0 0,-1-1 1 0 0,0 1 0 0 0,0-1-26 0 0,3 18 111 0 0,-2-18-103 0 0,0-1 0 0 0,0 0 0 0 0,0 0-1 0 0,0 0 1 0 0,0 0 0 0 0,0 0 0 0 0,1 0 0 0 0,-1 0 0 0 0,1 0-8 0 0,8 5 49 0 0,-10-7-48 0 0,0 0 1 0 0,1 0 0 0 0,-1 0 0 0 0,0 0 0 0 0,1 0 0 0 0,-1 0 0 0 0,0 1 0 0 0,1-1 0 0 0,-1 0 0 0 0,0 0 0 0 0,0 1 0 0 0,1-1 0 0 0,-1 0 0 0 0,0 0 0 0 0,1 1 0 0 0,-1-1 0 0 0,0 0 0 0 0,0 1 0 0 0,0-1 0 0 0,1 0 0 0 0,-1 1 0 0 0,0-1 0 0 0,0 0 0 0 0,0 1 0 0 0,0-1 0 0 0,0 0 0 0 0,0 1 0 0 0,0-1 0 0 0,0 1 0 0 0,0-1 0 0 0,0 0 0 0 0,0 1 0 0 0,0-1 0 0 0,0 0 0 0 0,0 1 0 0 0,0-1 0 0 0,0 0 0 0 0,0 1 0 0 0,0-1 0 0 0,0 1 0 0 0,-1-1 0 0 0,1 0 0 0 0,0 1 0 0 0,0-1 0 0 0,0 0 0 0 0,-1 0 0 0 0,1 1 0 0 0,0-1 0 0 0,0 0-2 0 0,-1 1 4 0 0,0 0 1 0 0,1 0 0 0 0,-1 0 0 0 0,1 0 0 0 0,-1-1 0 0 0,0 1 0 0 0,0 0 0 0 0,0 0 0 0 0,1-1-1 0 0,-1 1 1 0 0,0-1 0 0 0,-1 1-5 0 0,-8 4-29 0 0,7-4-30 0 0,11-1-14 0 0,-6 0 39 0 0,-4 3 17 0 0,-9 7 64 0 0,9-7 45 0 0,2-3-88 0 0,0 0-96 0 0,0 0-91 0 0,0 0 44 0 0,0 0-38 0 0,0 0-39 0 0,0 0-39 0 0,0 0-355 0 0,0 0 77 0 0,0 0-52 0 0,0 0-697 0 0,0 0-555 0 0,0 0-1051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50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7344 0 0,'0'0'165'0'0,"0"0"22"0"0,0 0 9 0 0,3 3-20 0 0,2 2-141 0 0,3 3 40 0 0,-1-1 55 0 0,-1-1 72 0 0,-3-3 233 0 0,-1-1 12 0 0,9 11-19 0 0,-6 0-83 0 0,2-8-139 0 0,-7-5-193 0 0,0 0-1 0 0,1 1 1 0 0,-1-1 0 0 0,1 0 0 0 0,-1 0 0 0 0,1 1 0 0 0,-1-1 0 0 0,0 0 0 0 0,1 1 0 0 0,-1-1 0 0 0,0 0 0 0 0,1 1-1 0 0,-1-1 1 0 0,0 1 0 0 0,0-1 0 0 0,1 1 0 0 0,-1-1 0 0 0,0 1 0 0 0,0-1 0 0 0,0 0 0 0 0,0 1 0 0 0,1-1-1 0 0,-1 1 1 0 0,0-1 0 0 0,0 1 0 0 0,0-1 0 0 0,0 1 0 0 0,0-1 0 0 0,0 1 0 0 0,0-1 0 0 0,-1 1 0 0 0,1 0-13 0 0,0 3 95 0 0,0 4 58 0 0,2 7 138 0 0,2-7-48 0 0,1-1 12 0 0,3 1 100 0 0,-8-8-341 0 0,1 1 1 0 0,-1-1 0 0 0,0 0 0 0 0,1 1-1 0 0,-1-1 1 0 0,1 1 0 0 0,-1-1-1 0 0,0 1 1 0 0,1-1 0 0 0,-1 1 0 0 0,0-1-1 0 0,0 1 1 0 0,1-1 0 0 0,-1 1-1 0 0,0-1 1 0 0,0 1 0 0 0,0 0 0 0 0,0-1-1 0 0,1 1 1 0 0,-1-1 0 0 0,0 1-1 0 0,0 0 1 0 0,0-1 0 0 0,0 1 0 0 0,-1-1-1 0 0,1 1 1 0 0,0 0 0 0 0,0-1 0 0 0,0 1-1 0 0,0-1 1 0 0,-1 1-15 0 0,-1 11 213 0 0,9 6 97 0 0,-1-7-41 0 0,-3-9-178 0 0,1 0 2 0 0,1 1 64 0 0,-4 2-19 0 0,0 4 79 0 0,-2-5-143 0 0,3 13 156 0 0,2-11-96 0 0,4-4 58 0 0,-14-2-134 0 0,3 3 89 0 0,6 1 4 0 0,1 0-85 0 0,-2-2-52 0 0,0 0 209 0 0,-2-2 8 0 0,-2-2-38 0 0,-11-9-154 0 0,-1 6-39 0 0,14 4 1 0 0,0 0 0 0 0,-1 1 0 0 0,1-1 0 0 0,0 0 0 0 0,-1 0 0 0 0,1 0 1 0 0,0 1-1 0 0,0-1 0 0 0,0 0 0 0 0,0 0 0 0 0,0 0 0 0 0,0 0 0 0 0,0 0 1 0 0,0 0-2 0 0,0-1 10 0 0,-1 0 0 0 0,1 0 0 0 0,0 1 1 0 0,-1-1-1 0 0,1 0 0 0 0,-1 1 1 0 0,1-1-1 0 0,-1 0 0 0 0,0 1 1 0 0,0-2-11 0 0,-4-9 73 0 0,10 0-8 0 0,-5 11-63 0 0,1-1 0 0 0,0 1-1 0 0,0-1 1 0 0,-1 0 0 0 0,1 1-1 0 0,-1-1 1 0 0,1 0 0 0 0,-1 0-1 0 0,0 1 1 0 0,1-2-2 0 0,-3-14-62 0 0,2 16 54 0 0,0-1 0 0 0,0 0 0 0 0,-1 1 0 0 0,1-1 0 0 0,0 0 0 0 0,1 0 0 0 0,-1 1 0 0 0,0-1-1 0 0,0 0 1 0 0,1 1 0 0 0,-1-1 0 0 0,1 0 0 0 0,-1 0 8 0 0,4-3-5 0 0,-1 0 1 0 0,1 0-1 0 0,-1 0 1 0 0,1 0-1 0 0,1 0 1 0 0,3-3 4 0 0,24-24 0 0 0,-16 19 0 0 0,-3 11-16 0 0,-2 2-68 0 0,3 0 37 0 0,-2 0-5 0 0,-11 0 60 0 0,1 0 1 0 0,0 0 0 0 0,-1 1-1 0 0,1-1 1 0 0,0 1-1 0 0,-1-1 1 0 0,1 1-1 0 0,-1 0 1 0 0,1 0 0 0 0,-1 0-1 0 0,2 1-8 0 0,6 3 33 0 0,-3-2-5 0 0,19 9 8 0 0,-18-9-36 0 0,-7-2 0 0 0,1-1 0 0 0,-1 0 0 0 0,1 0 0 0 0,-1 0 0 0 0,1 0 0 0 0,-1 1 0 0 0,1-1 0 0 0,-1 0 0 0 0,1 1 0 0 0,-1-1 0 0 0,0 0 0 0 0,1 1 0 0 0,-1-1 0 0 0,1 0 0 0 0,-1 1 0 0 0,0-1 0 0 0,0 0 0 0 0,1 1 0 0 0,-1-1 0 0 0,0 1 0 0 0,0-1 0 0 0,1 1 0 0 0,-1-1 0 0 0,0 1 0 0 0,0-1 0 0 0,0 1 0 0 0,0-1 0 0 0,0 1 0 0 0,0-1 0 0 0,0 1 0 0 0,0-1 0 0 0,0 1 0 0 0,0-1 0 0 0,0 1 0 0 0,0-1 0 0 0,0 1 0 0 0,0-1 0 0 0,0 1 0 0 0,0 1 0 0 0,0 0 0 0 0,1 1 0 0 0,-1-1 0 0 0,1 0 0 0 0,0 0 0 0 0,0 0 0 0 0,0 1 0 0 0,0-1 0 0 0,0 0 0 0 0,0 0 0 0 0,0 0 0 0 0,0-1 0 0 0,1 1 0 0 0,-1 0 0 0 0,1 0 0 0 0,0-1 0 0 0,-1 1 0 0 0,1-1 0 0 0,1 1 0 0 0,5 6 0 0 0,8 8 0 0 0,-3 0 0 0 0,-7-5-7 0 0,4 7-70 0 0,-7-16 9 0 0,-6 1 14 0 0,-7 7 58 0 0,7-7 66 0 0,3-3-2 0 0,5-1-86 0 0,1 2-73 0 0,-4-1 38 0 0,1 0-212 0 0,-3 0 134 0 0,0 0-45 0 0,0 0-68 0 0,0 0 78 0 0,0 0-34 0 0,0 0-37 0 0,0 0-35 0 0,0 0-364 0 0,0 0 90 0 0,1 0-48 0 0,0 0-696 0 0,2 0 11 0 0,1 0-44 0 0,2 0-788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51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6688 0 0,'0'0'197'0'0,"0"0"-52"0"0,0 0 1 0 0,0 0 61 0 0,3-2 183 0 0,3-4-31 0 0,2 2 58 0 0,-2 1-89 0 0,0 2 51 0 0,-4 1 350 0 0,1 0-129 0 0,1 1-341 0 0,4-2 311 0 0,0 1-71 0 0,0 0-69 0 0,-1-1-69 0 0,-1-1-67 0 0,0 0-68 0 0,0-1-66 0 0,-1-2-64 0 0,-3 4 116 0 0,0 0-61 0 0,0 0-50 0 0,0 0-40 0 0,0 1-28 0 0,3 1-31 0 0,-4 0 27 0 0,-1-1 14 0 0,11 0 221 0 0,-5 0-121 0 0,-1 0-61 0 0,4 0-65 0 0,7 0-69 0 0,-13 0-122 0 0,-1 0 65 0 0,0 0 54 0 0,-1 0 40 0 0,2 0 83 0 0,-2 0-115 0 0,0 0-97 0 0,0 0-38 0 0,1 0-82 0 0,0 0-93 0 0,1 0-109 0 0,-2 0 148 0 0,0 0-46 0 0,0 0-41 0 0,0 0-36 0 0,1 0-129 0 0,0 0-36 0 0,3 0-1335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51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0 127 5584 0 0,'0'0'165'0'0,"0"-3"-10"0"0,1-2-81 0 0,3-4-35 0 0,-1 6 39 0 0,-1 1 49 0 0,0-1 76 0 0,0 0 96 0 0,0-1 114 0 0,1 4 235 0 0,4-1-318 0 0,-4-3-40 0 0,0-7 196 0 0,-3 11-464 0 0,0-1-1 0 0,0 0 1 0 0,0 1-1 0 0,0-1 0 0 0,0 1 1 0 0,0-1-1 0 0,0 1 1 0 0,0-1-1 0 0,0 0 0 0 0,0 1 1 0 0,0-1-1 0 0,1 1 1 0 0,-1-1-1 0 0,0 1 0 0 0,0-1 1 0 0,1 1-1 0 0,-1-1 1 0 0,0 1-1 0 0,1-1 1 0 0,-1 1-1 0 0,0-1 0 0 0,1 1 1 0 0,-1 0-1 0 0,1-1 1 0 0,-1 1-1 0 0,1 0 0 0 0,-1-1 1 0 0,1 1-1 0 0,-1 0 1 0 0,1 0-1 0 0,-1-1 0 0 0,1 1 1 0 0,-1 0-1 0 0,1 0 1 0 0,-1 0-1 0 0,1 0 1 0 0,-1-1-1 0 0,1 1 0 0 0,0 0-21 0 0,4-2 411 0 0,-4 1-410 0 0,0 0 36 0 0,3-3 123 0 0,12-12 668 0 0,-14 14-693 0 0,1-1-49 0 0,0 1 187 0 0,-1 0-95 0 0,1 2-62 0 0,0 0-63 0 0,-1 0-25 0 0,0-1 58 0 0,3-5 119 0 0,-5 5-192 0 0,0 1-1 0 0,1-1 1 0 0,-1 1 0 0 0,0-1 0 0 0,0 1 0 0 0,1 0 0 0 0,-1-1 0 0 0,0 1 0 0 0,1 0 0 0 0,-1-1 0 0 0,0 1-1 0 0,1 0 1 0 0,-1-1 0 0 0,1 1 0 0 0,-1 0 0 0 0,1 0 0 0 0,-1-1 0 0 0,1 1 0 0 0,-1 0 0 0 0,0 0 0 0 0,1 0 0 0 0,-1 0-1 0 0,1 0 1 0 0,-1 0 0 0 0,1 0 0 0 0,-1 0 0 0 0,1 0 0 0 0,-1 0 0 0 0,1 0 0 0 0,-1 0 0 0 0,1 0 0 0 0,0 0-13 0 0,7-1 184 0 0,8-6 310 0 0,-5 2-215 0 0,-6 3-176 0 0,0 1-35 0 0,6 1 186 0 0,-3 0-83 0 0,-1 0-39 0 0,30 0 141 0 0,-32 3-218 0 0,8 10-34 0 0,0 3 22 0 0,-9 0-37 0 0,-4 13 52 0 0,-1-11-47 0 0,1 1-13 0 0,0 22 78 0 0,-3-33-33 0 0,-7 16-22 0 0,-3 5 73 0 0,3-19-74 0 0,1 1-16 0 0,4-1-4 0 0,4-7 1 0 0,0-1 0 0 0,0 0 0 0 0,0 0 0 0 0,0 1 1 0 0,-1-1-1 0 0,1 0 0 0 0,-1 0 0 0 0,1 0 0 0 0,-1-1-1 0 0,-6 7 22 0 0,5-5-17 0 0,-1 0 0 0 0,1 0 1 0 0,0 1-1 0 0,0-1 0 0 0,1 1 1 0 0,-1 0-6 0 0,-2 7 3 0 0,5-10 0 0 0,0 0 0 0 0,-1 0 0 0 0,1 0-1 0 0,-1 1 1 0 0,1-1 0 0 0,-1 0 0 0 0,1 0-1 0 0,-1 0 1 0 0,0 0 0 0 0,0 0 0 0 0,1-1-1 0 0,-1 1 1 0 0,0 0 0 0 0,0 0 0 0 0,0 0-1 0 0,0-1 1 0 0,0 1 0 0 0,-1 0-3 0 0,-9 4 14 0 0,10-5-11 0 0,0 0 1 0 0,0 1-1 0 0,0-1 1 0 0,0 1-1 0 0,0-1 1 0 0,0 1-1 0 0,0-1 1 0 0,0 1-1 0 0,0 0 0 0 0,0-1 1 0 0,0 1-1 0 0,0 0 1 0 0,0 0-1 0 0,1 0 1 0 0,-1 0-1 0 0,0 0 0 0 0,0 0 1 0 0,0 0-4 0 0,-4 13 71 0 0,-2-10-21 0 0,7-4-47 0 0,0 1 0 0 0,-1-1 0 0 0,1 0 0 0 0,-1 0 0 0 0,1 0 0 0 0,0 1 0 0 0,-1-1 0 0 0,1 0 0 0 0,0 1 0 0 0,0-1 0 0 0,-1 0 0 0 0,1 0 0 0 0,0 1 0 0 0,-1-1 0 0 0,1 1 0 0 0,0-1 0 0 0,0 0 0 0 0,0 1 0 0 0,0-1 0 0 0,-1 0 0 0 0,1 1 0 0 0,0-1 0 0 0,0 1 0 0 0,0-1 0 0 0,0 1 0 0 0,0-1 0 0 0,0 0 0 0 0,0 1 0 0 0,0-1 1 0 0,0 1-1 0 0,0-1-3 0 0,0 3 81 0 0,0-3 40 0 0,-3 3 21 0 0,-7 7 2 0 0,7-5-24 0 0,3 6-78 0 0,0-9 46 0 0,0-2-4 0 0,0 10 32 0 0,0 9-73 0 0,0-19-42 0 0,0 1 0 0 0,0-1 0 0 0,0 0 1 0 0,0 0-1 0 0,0 0 0 0 0,0 0 0 0 0,0 0 0 0 0,0 0 0 0 0,0 0 1 0 0,0 0-1 0 0,0 0 0 0 0,0 0 0 0 0,0 1 0 0 0,0-1 0 0 0,0 0 1 0 0,0 0-1 0 0,0 0 0 0 0,0 0 0 0 0,0 0 0 0 0,0 0 0 0 0,0 0 1 0 0,0 0-1 0 0,0 0 0 0 0,0 0 0 0 0,0 0 0 0 0,0 1 0 0 0,1-1 1 0 0,-1 0-1 0 0,0 0 0 0 0,0 0 0 0 0,0 0 0 0 0,0 0 0 0 0,0 0 1 0 0,0 0-1 0 0,0 0 0 0 0,0 0 0 0 0,0 0 0 0 0,0 0 0 0 0,0 0 1 0 0,0 0-1 0 0,1 0 0 0 0,-1 0 0 0 0,0 0 0 0 0,0 0 0 0 0,0 0 1 0 0,0 0-1 0 0,0 0 0 0 0,0 0 0 0 0,0 0 0 0 0,0 0 0 0 0,0 0 1 0 0,0 0-1 0 0,1 0 0 0 0,-1 0 0 0 0,0 0 0 0 0,0 0 1 0 0,0 0-3 0 0,19 1 110 0 0,-8 1-66 0 0,-11-2-42 0 0,1 0-1 0 0,0 0 0 0 0,-1 1 1 0 0,1-1-1 0 0,0 0 1 0 0,-1 1-1 0 0,1-1 1 0 0,-1 1-1 0 0,1-1 1 0 0,-1 1-1 0 0,1-1 1 0 0,-1 1-1 0 0,1-1 1 0 0,-1 1-1 0 0,1 0 0 0 0,2 2 15 0 0,4 1 49 0 0,2-5-66 0 0,-7 1 6 0 0,0 0-3 0 0,0 0-1 0 0,0-1 0 0 0,0 1 0 0 0,-1 0 0 0 0,1-1 0 0 0,0 1 0 0 0,-1-1 0 0 0,1 0 1 0 0,0 1-1 0 0,-1-1 0 0 0,1 0 0 0 0,-1 0 0 0 0,1 0 0 0 0,0 0 4 0 0,-1 0 0 0 0,1 0 0 0 0,-1 0 0 0 0,1 0 0 0 0,0 1 0 0 0,-1-1 0 0 0,1 1 0 0 0,0-1 0 0 0,-1 1 0 0 0,1-1 0 0 0,0 1 0 0 0,0 0 0 0 0,0 0-4 0 0,9 1 9 0 0,-7-1-10 0 0,-1 0-1 0 0,0 0 1 0 0,0 0 0 0 0,1 0-1 0 0,-1 0 1 0 0,0 0 0 0 0,0-1-1 0 0,0 0 1 0 0,0 1 0 0 0,1-2 1 0 0,4-2-38 0 0,-3 0-40 0 0,0 2-69 0 0,1 0-89 0 0,2 1-113 0 0,-8 1 287 0 0,1 0 0 0 0,0 0 0 0 0,0 0-1 0 0,0 0 1 0 0,0 0 0 0 0,0 0 0 0 0,-1 0 0 0 0,1 0 0 0 0,0 0 0 0 0,0-1 0 0 0,0 1 0 0 0,0 0 0 0 0,-1-1 0 0 0,2 1 62 0 0,-2-1-65 0 0,1 0 0 0 0,-1 0 0 0 0,0 1 0 0 0,1-1 0 0 0,-1 0 0 0 0,0 0 1 0 0,0 0-1 0 0,0 0 0 0 0,0 1 0 0 0,1-1 0 0 0,-1 0 0 0 0,0 0 0 0 0,0 0 1 0 0,-1-1 64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53.4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0 364 5264 0 0,'0'0'116'0'0,"0"0"17"0"0,0-3 12 0 0,0-10-14 0 0,0 1-126 0 0,0 1 55 0 0,0 2 49 0 0,0 1 41 0 0,0-1 118 0 0,0 1 49 0 0,0-17 839 0 0,0 12-720 0 0,2 2-52 0 0,4-1 42 0 0,-1 4-184 0 0,2-6 202 0 0,0 0-17 0 0,0 1-63 0 0,5-6 94 0 0,5 0-69 0 0,-5 7-121 0 0,1-1-36 0 0,25-25 396 0 0,-25 28-451 0 0,6 4 34 0 0,0 0 14 0 0,-7-4-22 0 0,-5 3-72 0 0,-5 5-88 0 0,0-1 0 0 0,0 1-1 0 0,1 0 1 0 0,-1 0 0 0 0,0 0-1 0 0,1 0 1 0 0,-1 0 0 0 0,1 1 0 0 0,0-1-1 0 0,1 0-42 0 0,22-3 198 0 0,-13-1-90 0 0,-12 5-91 0 0,1 0 0 0 0,-1 0-1 0 0,1 0 1 0 0,-1 1-1 0 0,1-1 1 0 0,-1 1-1 0 0,1-1 1 0 0,-1 1-1 0 0,1 0 1 0 0,-1-1-1 0 0,1 1 1 0 0,-1 0 0 0 0,1 0-17 0 0,14 0 144 0 0,0 3-64 0 0,-10 0-51 0 0,12 6 2 0 0,-16-8-31 0 0,0 0 1 0 0,0 0-1 0 0,0 0 0 0 0,-1 0 1 0 0,1 1-1 0 0,0-1 0 0 0,-1 0 1 0 0,1 1-1 0 0,-1 0 0 0 0,1-1 1 0 0,-1 1-1 0 0,15 30 0 0 0,-15-29 0 0 0,0 0 0 0 0,0 0 0 0 0,-1 0 1 0 0,1-1-1 0 0,-1 1 0 0 0,0 0 0 0 0,0 0 1 0 0,0 0-1 0 0,0 0 0 0 0,0 0 0 0 0,-1 1 0 0 0,1 5 8 0 0,0 27 45 0 0,0 36-52 0 0,1-32-1 0 0,0-30 2 0 0,-1 1 0 0 0,0 0 0 0 0,0 0 0 0 0,-1 0 0 0 0,-1-1 0 0 0,0 1-2 0 0,-8 21 48 0 0,4-1-36 0 0,-4 1-12 0 0,6-14 0 0 0,3-13 0 0 0,0 0 0 0 0,0 0 0 0 0,0-1 0 0 0,-1 1 0 0 0,0 0 0 0 0,0-1 0 0 0,0 1 0 0 0,-1-1 0 0 0,0 2 1 0 0,0-1 0 0 0,1 0 1 0 0,-1 1-1 0 0,1-1 1 0 0,0 1-1 0 0,0 0 1 0 0,0 2-2 0 0,0-1 14 0 0,0 0 0 0 0,0 0 1 0 0,-4 7-15 0 0,-11 21 9 0 0,-6 11-8 0 0,-2 0 0 0 0,-5 3-1 0 0,15-21 11 0 0,12-22-3 0 0,-1 1 1 0 0,1-1 0 0 0,-1 1 0 0 0,0-1 0 0 0,-1 0 0 0 0,-4 4-9 0 0,1-2 0 0 0,3-4 2 0 0,1 1 1 0 0,-1 0 0 0 0,1 0-1 0 0,-2 2-2 0 0,-9 20 43 0 0,7-17-32 0 0,0 3-11 0 0,-5 14 53 0 0,10-14-32 0 0,3-10 35 0 0,0-3 19 0 0,0 0-3 0 0,0 0 19 0 0,0 0 5 0 0,0 0 0 0 0,3 2 4 0 0,7 9 17 0 0,-6-9-7 0 0,-1-1-49 0 0,6-1-14 0 0,-6-1-10 0 0,17 1 207 0 0,-3 0-79 0 0,5 0-41 0 0,29 0-18 0 0,-49 0-106 0 0,0 0 0 0 0,-1 0 0 0 0,1 0 0 0 0,0-1 0 0 0,0 1 0 0 0,-1-1 0 0 0,1 1 0 0 0,0-1 0 0 0,-1 0 0 0 0,1 0 0 0 0,0 0 0 0 0,-1 1 0 0 0,1-2 0 0 0,-1 1 0 0 0,1 0 0 0 0,-1 1 0 0 0,1-1 0 0 0,-1 0 0 0 0,1 0 0 0 0,0 1 0 0 0,0-1 0 0 0,-1 1 0 0 0,1-1 0 0 0,0 1 0 0 0,0 0 0 0 0,-1 0 0 0 0,1 0 0 0 0,5 0 0 0 0,-4 0 0 0 0,-1 0 0 0 0,0 0 0 0 0,0 0 0 0 0,0 0 0 0 0,0 0 0 0 0,1-1 0 0 0,-1 1 0 0 0,0 0 0 0 0,0-1 0 0 0,1 0 0 0 0,5-4 0 0 0,-7 4 0 0 0,1 0 0 0 0,-1 0 0 0 0,1 0 0 0 0,-1 1 0 0 0,1-1 0 0 0,-1 0 0 0 0,1 1 0 0 0,-1-1 0 0 0,1 1 0 0 0,0-1 0 0 0,-1 1 0 0 0,1 0 0 0 0,0 0 0 0 0,-1 0 0 0 0,11 0-10 0 0,-3 1-45 0 0,1-1-33 0 0,7-4-168 0 0,-14 3 251 0 0,0-1-50 0 0,0 1-47 0 0,-1 0-45 0 0,1-1-43 0 0,0 1-40 0 0,-1 0-37 0 0,1 0-36 0 0,2 0-400 0 0,1 0-112 0 0,-1 0-94 0 0,1 1-75 0 0,3 0-964 0 0,1 0-1104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54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0 8928 0 0,'0'0'200'0'0,"0"0"33"0"0,0 0 14 0 0,0 0 31 0 0,0 0 130 0 0,-2 0 59 0 0,-9 0 12 0 0,9 0-39 0 0,1 1-314 0 0,-1 1 20 0 0,0 0-120 0 0,-4 3 87 0 0,-9 11 257 0 0,12-10-286 0 0,0-1 21 0 0,1 1-10 0 0,-1 1 14 0 0,0-2 17 0 0,-1 0 51 0 0,-2 1 98 0 0,-1 3-73 0 0,1 3-81 0 0,0 4-56 0 0,-1 4-60 0 0,6-19-6 0 0,-14 46 81 0 0,-1-10 160 0 0,10-16-141 0 0,4-13-61 0 0,0-1 0 0 0,0 1 0 0 0,0-1 1 0 0,-3 3-39 0 0,-3 5 54 0 0,4-7-15 0 0,-1 1 1 0 0,1 0-1 0 0,1 0 1 0 0,-2 4-40 0 0,1 4 58 0 0,3-9-29 0 0,-1 0 0 0 0,0-1 0 0 0,-1 0 0 0 0,1 1 1 0 0,-2 0-30 0 0,-4 7 42 0 0,3-6-14 0 0,1-1 1 0 0,0 2-1 0 0,0-1 1 0 0,0 3-29 0 0,-1 19 72 0 0,-6 4 4 0 0,6 7 16 0 0,-1-19-29 0 0,4-16-37 0 0,1-1-1 0 0,-1 0 1 0 0,1 0 0 0 0,1 0 0 0 0,-1 5-26 0 0,1 131 453 0 0,0-44-234 0 0,0-91-208 0 0,0 0 1 0 0,0 0 0 0 0,1 0-1 0 0,0-1 1 0 0,1 1 0 0 0,-1 0 0 0 0,1 0-1 0 0,1-1 1 0 0,-1 1 0 0 0,2 1-12 0 0,9 26 11 0 0,-10-25-11 0 0,0-1 0 0 0,0 0 0 0 0,1 0 0 0 0,1 1 0 0 0,-2-5 0 0 0,-1 0 0 0 0,0 0 0 0 0,0 0 0 0 0,-1 0 0 0 0,1 1 0 0 0,0 3 0 0 0,4 8 17 0 0,6 1 43 0 0,-5-9-27 0 0,-4-5-25 0 0,0 0 1 0 0,1 1-1 0 0,-1-1 0 0 0,1-1 0 0 0,-1 1 1 0 0,1 0-9 0 0,1-1 19 0 0,-4-2-16 0 0,0 1 0 0 0,-1-1 0 0 0,1 0 0 0 0,0 1 0 0 0,-1-1 1 0 0,1 0-1 0 0,-1 1 0 0 0,1-1 0 0 0,-1 1 0 0 0,1-1 1 0 0,-1 0-1 0 0,1 1 0 0 0,-1 0 0 0 0,1-1 0 0 0,-1 1 1 0 0,1-1-1 0 0,-1 1 0 0 0,0-1 0 0 0,1 1 0 0 0,-1 0 1 0 0,0-1-1 0 0,0 1-3 0 0,3 4 7 0 0,-2-2 6 0 0,-1-2-11 0 0,1-1 0 0 0,-1 1 0 0 0,0 0 0 0 0,0-1 1 0 0,1 1-1 0 0,-1-1 0 0 0,1 1 0 0 0,-1-1 0 0 0,0 1 0 0 0,1-1 0 0 0,-1 1 0 0 0,1-1 0 0 0,-1 1 0 0 0,1-1 0 0 0,-1 1 0 0 0,1-1 0 0 0,-1 0 0 0 0,1 0 0 0 0,0 1 0 0 0,-1-1-2 0 0,5 1 18 0 0,0 0 0 0 0,0 0 0 0 0,0-1 0 0 0,0 0-1 0 0,4 0-17 0 0,-3 0-49 0 0,8 0 2 0 0,-5 0-63 0 0,-4 0-18 0 0,-1 0-68 0 0,0 0-82 0 0,-1 0-97 0 0,-2 0 129 0 0,-1 0-38 0 0,1 0-384 0 0,0 0 92 0 0,0-1-52 0 0,0-1-740 0 0,3-1-190 0 0,0-1-58 0 0,2-2-216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54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1 520 7848 0 0,'0'-3'232'0'0,"0"-10"-14"0"0,0 12-209 0 0,-1 1-1 0 0,1-1 0 0 0,0 0 0 0 0,0 0 0 0 0,1 0 1 0 0,-1 0-1 0 0,0 0 0 0 0,0 1 0 0 0,0-1 0 0 0,1 0 1 0 0,-1 0-1 0 0,0 0 0 0 0,1 1 0 0 0,-1-2-8 0 0,7-3 223 0 0,-6 5-204 0 0,-1 0-1 0 0,0 0 0 0 0,1 0 0 0 0,-1-1 0 0 0,0 1 1 0 0,1 0-1 0 0,-1 0 0 0 0,0-1 0 0 0,1 1 1 0 0,-1 0-1 0 0,0-1 0 0 0,1 1 0 0 0,-1 0 0 0 0,0-1 1 0 0,0 1-1 0 0,0 0 0 0 0,1-1 0 0 0,-1 1 0 0 0,0 0 1 0 0,0-1-1 0 0,0 1 0 0 0,0-1 0 0 0,0 1 1 0 0,1 0-1 0 0,-1-1 0 0 0,0 1 0 0 0,0-1 0 0 0,0 1 1 0 0,0-1-1 0 0,0 1 0 0 0,-1-1-18 0 0,4-4 447 0 0,-2 4-449 0 0,0 0 44 0 0,2-1 68 0 0,0-1 48 0 0,8-8 496 0 0,-7 6-404 0 0,-2 2-137 0 0,-1 0-38 0 0,2-3 125 0 0,-3 5-180 0 0,1 1 1 0 0,-1-1-1 0 0,0 1 1 0 0,0-1-1 0 0,0 1 1 0 0,0-1-1 0 0,1 1 1 0 0,-1 0-1 0 0,0-1 1 0 0,0 1-1 0 0,1-1 0 0 0,-1 1 1 0 0,0 0-1 0 0,1-1 1 0 0,-1 1-1 0 0,0 0 1 0 0,1-1-1 0 0,-1 1 1 0 0,0 0-1 0 0,1 0 1 0 0,-1-1-1 0 0,1 1 1 0 0,-1 0-1 0 0,0 0 1 0 0,1 0-1 0 0,-1 0 1 0 0,1-1-1 0 0,-1 1 1 0 0,1 0-1 0 0,-1 0 1 0 0,1 0-1 0 0,-1 0 1 0 0,1 0-1 0 0,-1 0 0 0 0,1 0 1 0 0,-1 0-21 0 0,5-2 363 0 0,1-4-211 0 0,-4 3-68 0 0,1 0 0 0 0,0 1 0 0 0,0-1 0 0 0,0 1 0 0 0,3-3-84 0 0,3 1 171 0 0,1 3 39 0 0,3-1 70 0 0,2-5 42 0 0,-3 1-85 0 0,-2 2-33 0 0,9-6 46 0 0,5-5 39 0 0,-4 11-46 0 0,-20 4-243 0 0,3 1 29 0 0,0-1 0 0 0,0 0-1 0 0,0-1 1 0 0,-1 1 0 0 0,1-1 0 0 0,0 1 0 0 0,1-1-29 0 0,6-10 186 0 0,-8 11-174 0 0,9-4 66 0 0,-2 5-10 0 0,9-1 76 0 0,13 1 108 0 0,-31-1-251 0 0,0 0 0 0 0,1 0 0 0 0,-1 0 0 0 0,0 0 1 0 0,0 0-1 0 0,0 0 0 0 0,0-1 0 0 0,0 1 0 0 0,0 0 1 0 0,0 0-1 0 0,0 0 0 0 0,0 0 0 0 0,0 0 1 0 0,1 0-1 0 0,-1 1 0 0 0,0-1 0 0 0,0 0 0 0 0,0 0 1 0 0,0 0-1 0 0,0 0 0 0 0,0 0 0 0 0,0 0 0 0 0,0 0 1 0 0,0 0-1 0 0,0 0 0 0 0,0 0 0 0 0,1 0 1 0 0,-1 0-1 0 0,0 0 0 0 0,0 0 0 0 0,0 0 0 0 0,0 0 1 0 0,0 0-1 0 0,0 0 0 0 0,0 0 0 0 0,0 1 1 0 0,0-1-1 0 0,0 0 0 0 0,0 0 0 0 0,0 0 0 0 0,0 0 1 0 0,0 0-1 0 0,0 0 0 0 0,0 0 0 0 0,0 0 0 0 0,0 0 1 0 0,0 0-1 0 0,0 1 0 0 0,0-1 0 0 0,0 0 1 0 0,0 0-1 0 0,0 0 0 0 0,0 0 0 0 0,0 0 0 0 0,0 0 1 0 0,0 0-1 0 0,0 0-1 0 0,0 29 15 0 0,0-13-2 0 0,-3 0 51 0 0,1-11-38 0 0,-7 13 10 0 0,6-14-35 0 0,1 0 0 0 0,-1 0 0 0 0,0 0 0 0 0,0 0 0 0 0,-1 0-1 0 0,2-1 5 0 0,-1 0 0 0 0,1 0 0 0 0,0 0 1 0 0,0 1-1 0 0,0-1 0 0 0,0 2-5 0 0,0-2 6 0 0,0 1-1 0 0,0-1 0 0 0,0 0 1 0 0,0 0-1 0 0,-1 1 1 0 0,0-1-6 0 0,0 0 6 0 0,1 0 0 0 0,-1 1 0 0 0,1-1 0 0 0,0 0 0 0 0,0 1 0 0 0,0 0-6 0 0,0 0 6 0 0,1-1 0 0 0,-1 0 0 0 0,-1 1 0 0 0,1-1 0 0 0,0 0-1 0 0,-2 1-5 0 0,-59 59 67 0 0,32-32-69 0 0,28-28 5 0 0,1 0 1 0 0,0 0 0 0 0,0 0 0 0 0,1 0 0 0 0,-1 0 0 0 0,0 1-4 0 0,1-2 3 0 0,1 0 0 0 0,-1-1 1 0 0,0 1-1 0 0,0 0 0 0 0,-1 0 0 0 0,1-1 0 0 0,0 1 0 0 0,0 0 0 0 0,-1-1 0 0 0,1 1 0 0 0,-1-1 0 0 0,1 0 0 0 0,-2 1-3 0 0,-2 1 1 0 0,5-3-1 0 0,-1 0 0 0 0,0 0 1 0 0,1 1-1 0 0,-1-1 0 0 0,0 0 0 0 0,1 1 0 0 0,-1-1 1 0 0,1 0-1 0 0,-1 1 0 0 0,1-1 0 0 0,-1 1 0 0 0,1-1 1 0 0,-1 1-1 0 0,1-1 0 0 0,-1 1 0 0 0,1-1 0 0 0,0 1 0 0 0,-1 0 1 0 0,1-1-1 0 0,0 1 0 0 0,-1 0 0 0 0,1 0 0 0 0,-2 4 6 0 0,-14 26 47 0 0,5-18-42 0 0,9-10 10 0 0,4-3 1 0 0,9 0 0 0 0,28 0 118 0 0,1 0-47 0 0,7 0-23 0 0,19 0-9 0 0,-48 3-61 0 0,9 10 0 0 0,7 5 0 0 0,-18-5 0 0 0,-3 3 0 0 0,-8-3 0 0 0,1-8 5 0 0,-5-5-2 0 0,-1 0-1 0 0,1 0 1 0 0,-1 0 0 0 0,1 1-1 0 0,-1-1 1 0 0,0 0 0 0 0,1 1-1 0 0,-1-1 1 0 0,1 0 0 0 0,-1 1 0 0 0,0-1-1 0 0,0 1 1 0 0,1-1 0 0 0,-1 0-1 0 0,0 1 1 0 0,0-1 0 0 0,1 1-1 0 0,-1-1 1 0 0,0 1 0 0 0,0-1 0 0 0,0 1-1 0 0,0-1 1 0 0,0 1 0 0 0,1-1-1 0 0,-1 1 1 0 0,0-1 0 0 0,0 1-1 0 0,0-1 1 0 0,-1 1 0 0 0,1-1-1 0 0,0 1 1 0 0,0 0-3 0 0,0-1 4 0 0,0 1 0 0 0,0 0 0 0 0,0-1 0 0 0,0 1 0 0 0,0 0-1 0 0,0-1 1 0 0,0 1 0 0 0,0 0 0 0 0,1-1 0 0 0,-1 1 0 0 0,0 0 0 0 0,0-1 0 0 0,1 1-1 0 0,-1-1 1 0 0,0 1 0 0 0,1 0 0 0 0,-1-1 0 0 0,1 1 0 0 0,-1-1 0 0 0,1 1 0 0 0,-1-1 0 0 0,1 1-1 0 0,-1-1 1 0 0,1 1 0 0 0,-1-1 0 0 0,1 0-4 0 0,0 1 4 0 0,-1-1 0 0 0,1 0 0 0 0,-1 1 1 0 0,1-1-1 0 0,-1 1 0 0 0,1-1 0 0 0,-1 1 0 0 0,1-1 0 0 0,-1 1 0 0 0,0-1 0 0 0,1 1 0 0 0,-1 0 1 0 0,0-1-1 0 0,1 1 0 0 0,-1 0 0 0 0,0-1 0 0 0,0 1 0 0 0,1-1 0 0 0,-1 1 0 0 0,0 0 1 0 0,0 0-1 0 0,0-1 0 0 0,0 1 0 0 0,0 0 0 0 0,0-1 0 0 0,0 1-4 0 0,0 6 50 0 0,0-5-28 0 0,0 0-1 0 0,1 1 0 0 0,-2-1 0 0 0,1 0 0 0 0,0 0 0 0 0,0 0 0 0 0,-1 0 0 0 0,1 1 0 0 0,-1-1 0 0 0,0 1-21 0 0,-4 5 69 0 0,4-7-53 0 0,0 0-1 0 0,1 1 0 0 0,-1-1 0 0 0,0 1 0 0 0,0-1 0 0 0,1 1 0 0 0,-1-1 0 0 0,1 1 0 0 0,-1 0 0 0 0,1-1 0 0 0,-1 1 0 0 0,1 0 0 0 0,0-1 0 0 0,0 1-15 0 0,0 0 11 0 0,0 0 0 0 0,0-1 0 0 0,-1 1 0 0 0,1 0 0 0 0,0-1 0 0 0,-1 1 0 0 0,1-1 0 0 0,-1 1 0 0 0,0-1 0 0 0,1 1 0 0 0,-1-1 0 0 0,0 1 0 0 0,0-1 0 0 0,0 1-11 0 0,-4 6 45 0 0,0 2 16 0 0,4-8-48 0 0,0 1 0 0 0,0-1 0 0 0,0 0 0 0 0,0 0 0 0 0,-1 0 0 0 0,1 0 0 0 0,-1 0-1 0 0,0 0 1 0 0,1 0-13 0 0,-9 8 35 0 0,-5 5 93 0 0,1-1-1 0 0,5-5-79 0 0,5-6-46 0 0,0 1 0 0 0,-1-1 1 0 0,1 0-1 0 0,-1-1 0 0 0,1 1 1 0 0,-1-1-1 0 0,0 0 0 0 0,-2 1-2 0 0,-13 6 50 0 0,12-4-39 0 0,-4 1-11 0 0,-2-4 59 0 0,6-2-49 0 0,5 1-11 0 0,-1-1 0 0 0,0 0-1 0 0,1 0 1 0 0,-1 0 0 0 0,1 0 0 0 0,-1-1 0 0 0,1 1-1 0 0,-1-1 1 0 0,-1-1 1 0 0,-3-3-28 0 0,-4-1-9 0 0,1 4-22 0 0,5 2-34 0 0,-1 0-102 0 0,6 0 189 0 0,1 0 0 0 0,0 0 0 0 0,0 0-1 0 0,0 0 1 0 0,0 0 0 0 0,0 0 0 0 0,0 0 0 0 0,0 0 0 0 0,0 0-1 0 0,0 0 1 0 0,0 0 0 0 0,-1 0 0 0 0,1 0 0 0 0,0 0-1 0 0,0 0 1 0 0,0 0 0 0 0,0 0 0 0 0,0 0 0 0 0,0 0 0 0 0,0 0-1 0 0,0 0 1 0 0,0 0 0 0 0,0 0 0 0 0,0 0 0 0 0,-1 0 0 0 0,1 0-1 0 0,0 0 1 0 0,0 0 0 0 0,0 0 0 0 0,0 0 0 0 0,0 0-1 0 0,0 0 1 0 0,0 0 0 0 0,0-1 0 0 0,0 1 0 0 0,0 0 0 0 0,0 0-1 0 0,0 0 1 0 0,0 0 0 0 0,0 0 0 0 0,0 0 0 0 0,0 0 0 0 0,0 0-1 0 0,0 0 1 0 0,0 0 0 0 0,0 0 0 0 0,0-1 0 0 0,0 1 0 0 0,0 0-1 0 0,0 0 1 0 0,0 0 0 0 0,0 0 0 0 0,0 0 0 0 0,0 0-1 0 0,0 0 1 0 0,0 0 0 0 0,0 0 6 0 0,0-1-21 0 0,0 0-1 0 0,0 1 1 0 0,0-1-1 0 0,0 1 1 0 0,0-1 0 0 0,-1 1-1 0 0,1-1 1 0 0,0 0-1 0 0,0 1 1 0 0,0-1 0 0 0,-1 1-1 0 0,1-1 1 0 0,0 1-1 0 0,-1-1 1 0 0,1 1 0 0 0,0-1-1 0 0,-1 1 1 0 0,1 0-1 0 0,0-1 1 0 0,-1 1 0 0 0,1-1-1 0 0,-1 1 1 0 0,1 0-1 0 0,-1-1 22 0 0,-2-1-176 0 0,0-1-35 0 0,1-2-44 0 0,1-1-57 0 0,1 4 146 0 0,0 1 74 0 0,0-1 55 0 0,0 0 88 0 0,0 1-67 0 0,0 0-68 0 0,0 0-102 0 0,0-1-90 0 0,0 1 90 0 0,0-1-34 0 0,0 1-39 0 0,0-1-40 0 0,0 1-44 0 0,0-1-46 0 0,0 0 20 0 0,0 0-47 0 0,0 0-41 0 0,0-1-37 0 0,0 0-139 0 0,0-1-36 0 0,0-7-1465 0 0</inkml:trace>
  <inkml:trace contextRef="#ctx0" brushRef="#br0" timeOffset="572.16">569 15 7920 0 0,'0'0'174'0'0,"0"0"29"0"0,0 0 13 0 0,2 0-31 0 0,5 0-128 0 0,-3 0 24 0 0,0 0 234 0 0,0 0-53 0 0,-1-1-47 0 0,0 1-41 0 0,0-1-10 0 0,-1-1-39 0 0,5-2 128 0 0,-3 1-78 0 0,0 1-5 0 0,-4 2-142 0 0,1 0 0 0 0,-1-1 0 0 0,1 1 1 0 0,-1 0-1 0 0,1 0 0 0 0,-1 0 0 0 0,1-1 0 0 0,-1 1 0 0 0,1 0 0 0 0,-1 0 0 0 0,1 0 1 0 0,-1 0-1 0 0,1 0 0 0 0,-1 0 0 0 0,1 0 0 0 0,-1 0 0 0 0,1 0 0 0 0,-1 0 1 0 0,1 1-29 0 0,5 4 438 0 0,-5-4-409 0 0,-1 0 0 0 0,1-1 0 0 0,-1 1 0 0 0,1 0 0 0 0,-1-1 0 0 0,1 1 0 0 0,-1-1 0 0 0,1 1 0 0 0,0-1 0 0 0,-1 1 1 0 0,1-1-1 0 0,0 0 0 0 0,-1 1 0 0 0,1-1 0 0 0,0 0 0 0 0,0 0 0 0 0,-1 1 0 0 0,1-1 0 0 0,0 0 0 0 0,0 0 0 0 0,0 0 0 0 0,0 0-29 0 0,13 0 415 0 0,22 1 506 0 0,-20 3-537 0 0,-15-3-360 0 0,-1 0 1 0 0,1-1-1 0 0,0 1 0 0 0,0 0 0 0 0,0-1 0 0 0,0 1 1 0 0,-1 0-1 0 0,1 0 0 0 0,0-1 0 0 0,-1 1 0 0 0,1 0 1 0 0,0 1-25 0 0,1 3 102 0 0,2 2 148 0 0,3-3-45 0 0,-2-2-142 0 0,1 2 17 0 0,-1 0 0 0 0,0 0 0 0 0,0 0 1 0 0,-1 1-1 0 0,1-1 0 0 0,0 3-80 0 0,7 6 173 0 0,4 5 15 0 0,2 8-7 0 0,-4-4-8 0 0,-5-9-83 0 0,16 25 146 0 0,-14-13-123 0 0,-6 7 15 0 0,5-1-4 0 0,-4 1-17 0 0,1-5-22 0 0,12 54 119 0 0,-17-65-135 0 0,0 0-1 0 0,-1 0 0 0 0,-1 1 0 0 0,-1 10-68 0 0,-1 9 113 0 0,4 0 6 0 0,-1-22-60 0 0,-1 0 0 0 0,0 0 0 0 0,-1 0 0 0 0,0 0 0 0 0,-2 7-59 0 0,-8 10 104 0 0,6 1 0 0 0,-5-1 0 0 0,5-13-45 0 0,4-10-27 0 0,-1-1-1 0 0,0 1 0 0 0,0-1 1 0 0,-1 0-1 0 0,-1 1-31 0 0,3-5 10 0 0,-40 74 267 0 0,20-44-116 0 0,14-21-86 0 0,1 0 0 0 0,0 0-1 0 0,-4 10-74 0 0,2-1 107 0 0,-4-5-52 0 0,3-5-18 0 0,-1 10 44 0 0,1-10-46 0 0,-2 5 11 0 0,2 1 20 0 0,-20 28 27 0 0,4-14-16 0 0,-3-4 93 0 0,-1-1 47 0 0,19-13-121 0 0,7-6-56 0 0,3-7-35 0 0,0 1-1 0 0,-1-1 0 0 0,1 1 0 0 0,0-1 0 0 0,0 1 0 0 0,0-1 0 0 0,0 0 1 0 0,-1 1-1 0 0,1-1 0 0 0,0 1 0 0 0,0-1 0 0 0,-1 0 0 0 0,1 1 1 0 0,0-1-1 0 0,-1 0 0 0 0,1 1 0 0 0,0-1 0 0 0,-1 0 0 0 0,1 1 0 0 0,-1-1 1 0 0,1 0-1 0 0,0 0 0 0 0,-1 0 0 0 0,1 1 0 0 0,-1-1 0 0 0,1 0 0 0 0,-1 0 1 0 0,1 0-1 0 0,-1 0 0 0 0,1 0 0 0 0,-1 0 0 0 0,1 0 0 0 0,0 0 0 0 0,-1 0 1 0 0,1 0-1 0 0,-1 0-4 0 0,-2 0 82 0 0,3 0-2 0 0,-2 0 0 0 0,-9 0 0 0 0,11 0-78 0 0,0 0-1 0 0,0 0 1 0 0,0 0-1 0 0,0 0 0 0 0,0 0 1 0 0,0 0-1 0 0,0 0 1 0 0,0 0-1 0 0,-1 0 0 0 0,1 0 1 0 0,0 0-1 0 0,0 0 1 0 0,0 0-1 0 0,0 0 0 0 0,0 0 1 0 0,0 0-1 0 0,0 0 1 0 0,0 0-1 0 0,0 0 0 0 0,0 0 1 0 0,-1 0-1 0 0,1 0 1 0 0,0 0-1 0 0,0 0 0 0 0,0 0 1 0 0,0 0-1 0 0,0 0 1 0 0,0 0-1 0 0,0 0 0 0 0,0 0 1 0 0,0 1-1 0 0,0-1 1 0 0,0 0-1 0 0,0 0 1 0 0,0 0-1 0 0,0 0 0 0 0,0 0 1 0 0,0 0-1 0 0,-1 0 1 0 0,1 0-1 0 0,0 0 0 0 0,0 0 1 0 0,0 0-1 0 0,0 1 1 0 0,0-1-1 0 0,0 0 0 0 0,0 0 1 0 0,0 0-1 0 0,0 0 1 0 0,0 0-1 0 0,0 0 0 0 0,0 0 1 0 0,0 0-1 0 0,0 0 1 0 0,1 0-1 0 0,-1 1 0 0 0,0-1-1 0 0,-3 13 67 0 0,-8 0-43 0 0,9-10-3 0 0,-1-1-118 0 0,-7 9-39 0 0,7-9-7 0 0,3-2 46 0 0,0 0 1 0 0,0 0-42 0 0,0 0-124 0 0,0 0-227 0 0,0 0 270 0 0,0 0-34 0 0,0 0-77 0 0,0 0 111 0 0,0 0-42 0 0,0 0-44 0 0,0 0-43 0 0,0 0-39 0 0,0 0-35 0 0,0 0-269 0 0,0 0-58 0 0,0 0-46 0 0,0 0-34 0 0,0 0-1479 0 0,0 0-1301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52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1 316 8656 0 0,'0'0'250'0'0,"0"0"4"0"0,0 0-189 0 0,2 0-37 0 0,11-3-17 0 0,-4-3 3 0 0,-3 0 38 0 0,-5 5-40 0 0,6-5 123 0 0,0 1 69 0 0,0 2 69 0 0,1 1 65 0 0,-3 0 234 0 0,3-4-202 0 0,20-10 668 0 0,-19 12-739 0 0,-9 4-294 0 0,7-3 265 0 0,0 2-57 0 0,7 0 90 0 0,3 0 11 0 0,-5-5-63 0 0,0 0 5 0 0,1 5-58 0 0,-6 1-108 0 0,0-1 1 0 0,0 0 0 0 0,-1-1-1 0 0,1 0 1 0 0,2 0-91 0 0,8-3 146 0 0,0 1-8 0 0,27-8 190 0 0,-28 9-147 0 0,-2 2-68 0 0,6 0-9 0 0,-6-3-78 0 0,-5 2-25 0 0,0-1 1 0 0,1 2 0 0 0,-1-1-1 0 0,0 1 1 0 0,1 1 0 0 0,1 0-2 0 0,-1 0-6 0 0,1 1-14 0 0,-2-1-39 0 0,-1-1-39 0 0,1-2-57 0 0,15-7-187 0 0,-21 8-188 0 0,0 1 74 0 0,-1 0 62 0 0,0 1 52 0 0,0-1-174 0 0,3 2-493 0 0,-3 0 470 0 0,-1-1 218 0 0,0 0-47 0 0,5 0-1433 0 0,4 0-1019 0 0</inkml:trace>
  <inkml:trace contextRef="#ctx0" brushRef="#br0" timeOffset="302.44">190 0 8464 0 0,'0'0'190'0'0,"0"0"28"0"0,0 0 10 0 0,-3 3-26 0 0,1 0-265 0 0,0-1 42 0 0,0 1 38 0 0,1 0 34 0 0,-2 4 135 0 0,2 0 81 0 0,-1 15 616 0 0,2-11-586 0 0,0-8-256 0 0,0 7 194 0 0,0 0-69 0 0,0 14 169 0 0,1-14-166 0 0,0-3-40 0 0,1 1-12 0 0,2 2 10 0 0,1 5 49 0 0,-3-5 12 0 0,-1 1-1 0 0,0-1 0 0 0,-1 0 1 0 0,0 1-1 0 0,-1 8-187 0 0,0 17 438 0 0,2-18-258 0 0,2-1-39 0 0,1 0 1 0 0,-2-11-73 0 0,0 1-1 0 0,0-1 1 0 0,-1 1-1 0 0,0 0 1 0 0,-1-1 0 0 0,1 1-69 0 0,-2 6 110 0 0,1-10-78 0 0,-1 1 1 0 0,1 0 0 0 0,0-1-1 0 0,1 1 1 0 0,-1 0 0 0 0,0-1-1 0 0,1 1 1 0 0,0-1 0 0 0,0 2-33 0 0,4 6 49 0 0,2 7 28 0 0,-5 1 17 0 0,-2 41 63 0 0,0-58-157 0 0,0-1 0 0 0,0 1 0 0 0,0 0 0 0 0,0-1-1 0 0,1 1 1 0 0,-1 0 0 0 0,1-1 0 0 0,-1 1 0 0 0,1-1 0 0 0,0 1 0 0 0,0-1 0 0 0,0 1 0 0 0,0-1 0 0 0,0 0 0 0 0,0 1 0 0 0,0-1 0 0 0,0 0 0 0 0,1 1 0 0 0,1 4-101 0 0,-4 4 19 0 0,1-10 66 0 0,0 2-67 0 0,0-2-63 0 0,0 0-77 0 0,0 0 67 0 0,0 0-35 0 0,0 0-38 0 0,0 0-36 0 0,0 0-359 0 0,0 0 84 0 0,0 0-48 0 0,0 0-695 0 0,0 0-547 0 0,0 0-1041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48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63 9504 0 0,'0'0'216'0'0,"0"0"32"0"0,0 0 9 0 0,1 0-109 0 0,1 0-77 0 0,2 0 4 0 0,-2-1-56 0 0,4-4-113 0 0,-5 2 70 0 0,1 1 44 0 0,0 1 28 0 0,0-1 38 0 0,0 2 18 0 0,1-1 35 0 0,0 1 38 0 0,1-1 43 0 0,4 2 301 0 0,15-1 626 0 0,-9-3-455 0 0,-3-3-368 0 0,2-1-46 0 0,-1 0-46 0 0,-1 1-42 0 0,2 3 23 0 0,-1 3-39 0 0,-8 0-107 0 0,1-3 97 0 0,-3 2-146 0 0,-1 0 0 0 0,0 0 1 0 0,1 0-1 0 0,-1 0 1 0 0,1 0-1 0 0,0 0 0 0 0,-1 0 1 0 0,1 0-1 0 0,-1 1 1 0 0,1-1-1 0 0,0 1 0 0 0,0-1 1 0 0,0 1-19 0 0,12-2 84 0 0,3 2-45 0 0,-10 0-40 0 0,6 0-123 0 0,-10 0-68 0 0,-3 0 86 0 0,0 0-53 0 0,0 0-73 0 0,0 0 73 0 0,0 0-36 0 0,0 0-36 0 0,0 0-36 0 0,0 0-359 0 0,0 0 86 0 0,0 0-47 0 0,0 0-692 0 0,0 0-544 0 0,0 0-1034 0 0</inkml:trace>
  <inkml:trace contextRef="#ctx0" brushRef="#br0" timeOffset="178.88">32 158 9728 0 0,'-3'2'222'0'0,"-7"9"30"0"0,7-8 18 0 0,3-3-117 0 0,-2 2-80 0 0,-2 3-37 0 0,-3 3-26 0 0,5 1 7 0 0,2-4 44 0 0,0-3 134 0 0,0 1-41 0 0,0 0 53 0 0,0-1-90 0 0,0 2 9 0 0,0-3-19 0 0,0 2 406 0 0,0-3-12 0 0,0 3-73 0 0,0 7-38 0 0,-1-10-384 0 0,1 0 1 0 0,0 0 0 0 0,0 0 0 0 0,0 1-1 0 0,0-1 1 0 0,0 0 0 0 0,0 0-1 0 0,0 0 1 0 0,0 0 0 0 0,0 0 0 0 0,0 0-1 0 0,0 0 1 0 0,0 0 0 0 0,0 0 0 0 0,0 0-1 0 0,0 1 1 0 0,0-1 0 0 0,0 0 0 0 0,0 0-1 0 0,0 0 1 0 0,0 0 0 0 0,1 0 0 0 0,-1 0-1 0 0,0 0 1 0 0,0 0 0 0 0,0 0-1 0 0,0 0 1 0 0,0 0 0 0 0,0 0 0 0 0,0 1-1 0 0,0-1 1 0 0,0 0 0 0 0,0 0 0 0 0,0 0-1 0 0,0 0 1 0 0,0 0 0 0 0,0 0 0 0 0,0 0-1 0 0,1 0 1 0 0,-1 0 0 0 0,0 0 0 0 0,0 0-1 0 0,0 0 1 0 0,0 0 0 0 0,0 0-1 0 0,0 0 1 0 0,0 0 0 0 0,0 0 0 0 0,0 0-1 0 0,0 0 1 0 0,1 0 0 0 0,-1 0 0 0 0,0 0-1 0 0,0 0 1 0 0,0 0 0 0 0,0 0 0 0 0,0 0-7 0 0,4 0 147 0 0,8-1 133 0 0,1 4-47 0 0,-12-2-221 0 0,0 0 4 0 0,0-1 0 0 0,-1 1-1 0 0,1-1 1 0 0,0 1-1 0 0,0-1 1 0 0,0 1-1 0 0,0-1 1 0 0,0 0 0 0 0,0 1-1 0 0,0-1 1 0 0,0 0-1 0 0,-1 0 1 0 0,1 0 0 0 0,0 0-1 0 0,0 0 1 0 0,0 0-1 0 0,0 0 1 0 0,0 0 0 0 0,0 0-1 0 0,0 0 1 0 0,0 0-1 0 0,0 0 1 0 0,0-1 0 0 0,0 1-1 0 0,0 0 1 0 0,0-1-1 0 0,0 1 1 0 0,-1-1-1 0 0,1 1 1 0 0,0-1 0 0 0,0 0-16 0 0,1 0 12 0 0,6-2 147 0 0,3 2-39 0 0,5 1 2 0 0,-1 1-48 0 0,-5 0-21 0 0,8-2 73 0 0,-4-2-59 0 0,-1 0-51 0 0,-2-1-45 0 0,-4 2-15 0 0,12-1-111 0 0,-4 3-18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47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0 300 7256 0 0,'0'0'165'0'0,"0"0"22"0"0,0 0 7 0 0,3 0-23 0 0,-2 0-169 0 0,-1 0 1 0 0,1 0-1 0 0,0 0 0 0 0,-1 0 1 0 0,1 0-1 0 0,0 0 0 0 0,-1 0 1 0 0,1 0-1 0 0,0-1 0 0 0,-1 1 1 0 0,1 0-1 0 0,0 0 0 0 0,-1-1 0 0 0,1 1 1 0 0,-1-1-3 0 0,3-4 12 0 0,0 0 74 0 0,0 3 45 0 0,1 1 39 0 0,12 1 466 0 0,-13 0-406 0 0,2-2 450 0 0,-3 1-603 0 0,-1-1 0 0 0,0 1 0 0 0,1 0 0 0 0,-1 0 0 0 0,1 1 0 0 0,-1-1-1 0 0,1 0 1 0 0,-1 0 0 0 0,1 1 0 0 0,1-1-77 0 0,11-2 463 0 0,-2 3-155 0 0,0 0-103 0 0,-10 0-185 0 0,8 0 249 0 0,-8 0-199 0 0,0 0-1 0 0,0 0 1 0 0,0 0-1 0 0,0 0 1 0 0,0 0-1 0 0,0 0 1 0 0,0-1-1 0 0,0 1 1 0 0,0-1-1 0 0,0 1 1 0 0,0-1-70 0 0,5-2 188 0 0,-1 0-39 0 0,-2 1-74 0 0,-1 1-1 0 0,0 0 1 0 0,0 0-1 0 0,1 1 0 0 0,-1-1 1 0 0,1 1-1 0 0,-1-1-74 0 0,7 1 222 0 0,3 0 90 0 0,43 0 735 0 0,-37 0-745 0 0,0 0-62 0 0,-3 0-104 0 0,0 0-71 0 0,0 0-85 0 0,0 0-97 0 0,-5-3 56 0 0,-6-2-49 0 0,-5 4 99 0 0,1 1-1 0 0,-1-1 1 0 0,0 1-1 0 0,1-1 0 0 0,-1 1 1 0 0,1-1-1 0 0,-1 1 1 0 0,1-1-1 0 0,-1 1 1 0 0,1-1-1 0 0,0 1 1 0 0,-1 0-1 0 0,1-1 1 0 0,-1 1-1 0 0,1 0 1 0 0,0 0-1 0 0,-1-1 0 0 0,1 1 1 0 0,0 0-1 0 0,-1 0 1 0 0,1 0-1 0 0,0 0 1 0 0,-1 0-1 0 0,1 0 1 0 0,0 0-1 0 0,0 0 12 0 0,1 0 16 0 0,1 0-46 0 0,3 0-140 0 0,0 0-68 0 0,6 0-390 0 0,-12 0 616 0 0,0 0 0 0 0,0 0 0 0 0,0 0 0 0 0,0 0 1 0 0,0 0-1 0 0,0 0 0 0 0,0 0 0 0 0,0 0 0 0 0,0 0 1 0 0,0 0-1 0 0,1 0 0 0 0,-1 0 0 0 0,0 0 1 0 0,0 0-1 0 0,0 0 0 0 0,0 0 0 0 0,0 0 0 0 0,0 0 1 0 0,0 0-1 0 0,0 0 0 0 0,0 0 0 0 0,0 0 0 0 0,1 0 1 0 0,-1 0-1 0 0,0 0 0 0 0,0 0 0 0 0,0 0 0 0 0,0 0 1 0 0,0 0-1 0 0,0 0 0 0 0,0-1 0 0 0,0 1 1 0 0,0 0-1 0 0,0 0 0 0 0,0 0 0 0 0,0 0 0 0 0,0 0 1 0 0,0 0-1 0 0,0 0 0 0 0,0 0 0 0 0,0 0 0 0 0,0 0 1 0 0,0 0-1 0 0,0-1 0 0 0,0 1 0 0 0,0 0 0 0 0,0 0 1 0 0,0 0-1 0 0,0 0 0 0 0,0 0 0 0 0,0 0 1 0 0,0 0-1 0 0,0 0 0 0 0,0 0 0 0 0,0 0 0 0 0,0 0 1 0 0,0-1 11 0 0,0-2-286 0 0,0 0-10 0 0,0 1-68 0 0,0 1 130 0 0,0 0-41 0 0,0 0-44 0 0,0 1-40 0 0,0-1-464 0 0,0 0-305 0 0,0 1-720 0 0</inkml:trace>
  <inkml:trace contextRef="#ctx0" brushRef="#br0" timeOffset="475.64">174 0 6624 0 0,'0'0'192'0'0,"0"0"57"0"0,0 3 115 0 0,0 1-190 0 0,0 6 72 0 0,0-5-93 0 0,0-2-34 0 0,0 1 33 0 0,0 0 39 0 0,0 0 45 0 0,-1 3-86 0 0,0 4 81 0 0,1 3 74 0 0,1 0 72 0 0,2-2 68 0 0,2-4-207 0 0,-4-7-194 0 0,0 1-1 0 0,0-1 1 0 0,0 1 0 0 0,0-1-1 0 0,-1 1 1 0 0,1-1 0 0 0,0 1-1 0 0,-1-1 1 0 0,1 1 0 0 0,-1 0-1 0 0,0-1 1 0 0,0 1 0 0 0,1 0-1 0 0,-1-1 1 0 0,0 2-44 0 0,0 0 56 0 0,0 0 0 0 0,0 1 1 0 0,1-1-1 0 0,-1 0 0 0 0,1 0 0 0 0,0 0 0 0 0,1 2-56 0 0,6 13 338 0 0,-5-7-39 0 0,-2 2-43 0 0,-1 1-43 0 0,-1-2-45 0 0,0-2-24 0 0,1 1 41 0 0,0-9-139 0 0,0 0 1 0 0,0 0 0 0 0,0 0 0 0 0,0 0 0 0 0,0 0-1 0 0,0 0 1 0 0,1-1 0 0 0,-1 1 0 0 0,1 0 0 0 0,-1 0 0 0 0,1 1-47 0 0,6 11 203 0 0,-6-10-160 0 0,0-1-1 0 0,0 1 1 0 0,0 0 0 0 0,0-1-1 0 0,-1 1 1 0 0,1 0 0 0 0,-1 2-43 0 0,0 11 182 0 0,0-11-179 0 0,0 1 46 0 0,0 26 390 0 0,0-23-376 0 0,0 0-105 0 0,0-3-74 0 0,0 0-87 0 0,0-1-103 0 0,0 0-117 0 0,0-6 95 0 0,0 1-53 0 0,0-1-46 0 0,0 1-40 0 0,0-1-139 0 0,0 0-41 0 0,0 0-168 0 0,0 0-450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5.0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348 111 8088 0 0,'0'0'234'0'0,"0"-3"-4"0"0,0-7-117 0 0,0 7-7 0 0,0 3 119 0 0,0 0 188 0 0,0 0 10 0 0,0-3-9 0 0,0 2-379 0 0,0-1 32 0 0,-1-2 147 0 0,0 1 70 0 0,-2-4 461 0 0,2 6-545 0 0,-1-1-37 0 0,1 0-47 0 0,0 1-65 0 0,-1-1-78 0 0,1 1-93 0 0,-2-2 369 0 0,-1 2-111 0 0,0 1-70 0 0,-1 1-35 0 0,3-1 49 0 0,-3 0-7 0 0,1-1 42 0 0,-7-4 383 0 0,6 3-317 0 0,2-1-79 0 0,-1 1-90 0 0,1 1 67 0 0,0 0-1 0 0,0 1 1 0 0,0-1-1 0 0,0 1 1 0 0,-1-1-1 0 0,1 1 1 0 0,0 0 0 0 0,0 0-1 0 0,-1 1 1 0 0,1-1-81 0 0,-9 1 255 0 0,1 0-29 0 0,-2 5 31 0 0,1 1-8 0 0,1-6-39 0 0,-4 2-9 0 0,2 5-49 0 0,-10 15 76 0 0,8-7-95 0 0,2-3-85 0 0,-16 14-7 0 0,10-4 18 0 0,10-10-48 0 0,3-5-11 0 0,1 1 1 0 0,-1-1-1 0 0,1 1 1 0 0,0 0-1 0 0,1 1 0 0 0,0 1 0 0 0,-2 20 1 0 0,2-14-2 0 0,2-10 1 0 0,0-1 0 0 0,0 1 1 0 0,1 0-1 0 0,0 0 0 0 0,0 3 0 0 0,1 9 0 0 0,0-13-11 0 0,-1 0 0 0 0,2 1 0 0 0,-1-1-1 0 0,1 0 1 0 0,0 0 0 0 0,0 1 11 0 0,2 1-2 0 0,1 0 1 0 0,1 0 0 0 0,-1-1-1 0 0,1 1 1 0 0,0-1-1 0 0,1 0 1 0 0,0 0 0 0 0,0-1-1 0 0,7 6 2 0 0,-10-9 0 0 0,-1-1 0 0 0,-1-1 0 0 0,0 0 0 0 0,0 0 0 0 0,0 0 0 0 0,0 1 0 0 0,1-1 0 0 0,-1 0 0 0 0,0-1 0 0 0,1 1 0 0 0,-1 0 0 0 0,1 0 0 0 0,-1-1 0 0 0,1 1 0 0 0,-1 0 0 0 0,1-1 0 0 0,-1 0 0 0 0,1 1 0 0 0,-1-1 0 0 0,1 0 0 0 0,0 0 0 0 0,-1 0 0 0 0,1 0 0 0 0,0 0 0 0 0,2 0 1 0 0,0 1 0 0 0,0-1 0 0 0,-1 1 0 0 0,1 0 1 0 0,0 0-1 0 0,0 0 0 0 0,0 1 0 0 0,-1-1 0 0 0,1 1 1 0 0,2 1-2 0 0,-4-2 5 0 0,0-1 0 0 0,0 0 0 0 0,0 1 0 0 0,-1-1 1 0 0,1 0-1 0 0,0 0 0 0 0,0 0 0 0 0,0 0 0 0 0,0-1 1 0 0,0 1-1 0 0,-1-1 0 0 0,1 1 0 0 0,0-1 0 0 0,0 1 1 0 0,0-1-1 0 0,-1 0 0 0 0,1 0 0 0 0,-1 0 1 0 0,2-1-6 0 0,5-1 14 0 0,-5 2-5 0 0,0 0 0 0 0,1 0 0 0 0,-1 1 1 0 0,0-1-1 0 0,0 1 0 0 0,1 0 0 0 0,-1 0 0 0 0,1 0-9 0 0,13-2 95 0 0,-10 0-40 0 0,-1 0 0 0 0,0-1 0 0 0,0 0 0 0 0,-1-1 0 0 0,1 1 0 0 0,-1-1 0 0 0,1 0 1 0 0,-1-1-1 0 0,0 1 0 0 0,-1-1 0 0 0,4-4-55 0 0,-4 5 53 0 0,-1-1 1 0 0,0 0-1 0 0,0 0 0 0 0,0-1 0 0 0,2-4-53 0 0,-3 6 27 0 0,-1 0 0 0 0,0 0-1 0 0,0-1 1 0 0,0 1-1 0 0,0 0 1 0 0,-1-1-1 0 0,1-2-26 0 0,-1-18 137 0 0,0 2-55 0 0,0-43 38 0 0,0 63-117 0 0,0 0 0 0 0,0 0 0 0 0,-1 0 0 0 0,1 0 0 0 0,0 0 0 0 0,-1 0 0 0 0,0 0 0 0 0,0 0 0 0 0,0 0 0 0 0,0 0 0 0 0,0 0 0 0 0,-1 1 0 0 0,1-1 0 0 0,-1 0 0 0 0,0 1 0 0 0,0-2-3 0 0,1 3-8 0 0,-7-12-50 0 0,4 3-12 0 0,2 0-30 0 0,1-3-53 0 0,1 7 83 0 0,-1 0-1 0 0,0 0 1 0 0,0-1 0 0 0,-1 1-1 0 0,0-3 71 0 0,-3-6-180 0 0,4 12 145 0 0,-2-6-206 0 0,2 1 36 0 0,1-5-129 0 0,-1-4-102 0 0,-1 13 385 0 0,1 1-38 0 0,0-1-92 0 0,0 1-72 0 0,0 1-74 0 0,1 0-76 0 0,0-1-78 0 0,1 1-81 0 0,0-1-81 0 0,0 0-85 0 0,0-1 138 0 0,1 0-47 0 0,0-6-1209 0 0,-2-9-1033 0 0</inkml:trace>
  <inkml:trace contextRef="#ctx0" brushRef="#br0" timeOffset="401.27">522 111 8464 0 0,'13'26'190'0'0,"-11"-21"-39"0"0,0-1-51 0 0,-2-1-31 0 0,0 0-29 0 0,0 0-12 0 0,1 0 30 0 0,4 5 59 0 0,1 2-23 0 0,-4 4-61 0 0,-1-13-33 0 0,-1 1 0 0 0,0 0 0 0 0,0-1 0 0 0,0 1 0 0 0,1-1 0 0 0,-1 1 0 0 0,1 0 0 0 0,0-1 0 0 0,-1 1 0 0 0,1-1 0 0 0,0 1 0 0 0,0-1 0 0 0,0 1 0 0 0,0-1 0 0 0,4 7 0 0 0,-2-1 22 0 0,0-1 45 0 0,0 0 47 0 0,0-1 50 0 0,0 3 179 0 0,1 3 328 0 0,-3 4-87 0 0,-2-1-100 0 0,0-3-113 0 0,1-4-134 0 0,0 3 221 0 0,0-1-69 0 0,0-2-70 0 0,0 10 486 0 0,0-8-435 0 0,0-9-347 0 0,0 4 50 0 0,0 1 48 0 0,0 3 158 0 0,0 12 477 0 0,0-16-572 0 0,0 0-56 0 0,0-2 169 0 0,0-2-29 0 0,0 0-4 0 0,0 3-6 0 0,0 8-28 0 0,0-9-7 0 0,0-2-6 0 0,0 0-10 0 0,0 0-40 0 0,0 0-21 0 0,0 0-2 0 0,0-2-10 0 0,0 1-129 0 0,0 0 0 0 0,0 1-1 0 0,0-1 1 0 0,0 1 0 0 0,0-1 0 0 0,0 1 0 0 0,-1-1 0 0 0,1 0 0 0 0,0 1 0 0 0,0-1-1 0 0,-1 1 1 0 0,1-1 0 0 0,0 1 0 0 0,0-1 0 0 0,-1 1 0 0 0,1-1 0 0 0,-1 1 0 0 0,1 0-1 0 0,0-1 1 0 0,-1 1 0 0 0,1-1 0 0 0,-1 1 0 0 0,1 0 0 0 0,-1-1-5 0 0,0 1 4 0 0,1-1 0 0 0,-1 1 0 0 0,0-1 0 0 0,1 1 0 0 0,-1-1 0 0 0,1 1 0 0 0,-1-1 0 0 0,1 1 0 0 0,-1-1 0 0 0,1 1 1 0 0,-1-1-1 0 0,1 0 0 0 0,0 1 0 0 0,-1-1 0 0 0,1 0 0 0 0,0 0 0 0 0,0 1 0 0 0,0-1 0 0 0,-1 0 0 0 0,1 1 0 0 0,0-1 0 0 0,0 0 0 0 0,0 0 0 0 0,0 1 0 0 0,0-1-4 0 0,0-6 30 0 0,0 4-25 0 0,0 1 0 0 0,0 0-1 0 0,0 0 1 0 0,0 0 0 0 0,0 0 0 0 0,0-1-1 0 0,1 1 1 0 0,-1 0 0 0 0,1 0 0 0 0,0-1-5 0 0,4-5 26 0 0,-4 7-23 0 0,0 0 1 0 0,0-1-1 0 0,-1 1 1 0 0,1-1 0 0 0,0 1-1 0 0,0-1 1 0 0,-1 0-1 0 0,1 1 1 0 0,-1-1 0 0 0,0 0-1 0 0,1 1 1 0 0,-1-1 0 0 0,0 0-1 0 0,0 1 1 0 0,0-2-4 0 0,0 0 6 0 0,0 0 1 0 0,1-1 0 0 0,-1 1-1 0 0,1 0 1 0 0,0 0 0 0 0,0 0 0 0 0,0 0-1 0 0,0 0-6 0 0,14-25 16 0 0,-4 8-19 0 0,-9 15 3 0 0,1 1 0 0 0,-1 0 0 0 0,1 0 0 0 0,0 0 0 0 0,1 0 0 0 0,-1 1 0 0 0,1-1 0 0 0,2-1 0 0 0,8-8 0 0 0,7-14 0 0 0,-10 19 0 0 0,-1 0 0 0 0,1 0 0 0 0,11-5 0 0 0,-2 0-14 0 0,-3 1-38 0 0,-14 10 49 0 0,-1 0-1 0 0,1 0 1 0 0,-1 0-1 0 0,1 0 1 0 0,-1 1 0 0 0,1-1-1 0 0,0 1 1 0 0,0 0-1 0 0,0 0 1 0 0,1 0 3 0 0,16-1-41 0 0,38 2-23 0 0,-56 0 61 0 0,0 0 1 0 0,-1 0-1 0 0,1 0 1 0 0,0 0-1 0 0,-1 1 0 0 0,1-1 1 0 0,0 1-1 0 0,-1-1 0 0 0,1 1 1 0 0,-1-1-1 0 0,1 1 0 0 0,-1 0 1 0 0,1 0-1 0 0,-1 0 3 0 0,12 5-27 0 0,-1-2 19 0 0,-8-3 6 0 0,0 0 0 0 0,0 0 0 0 0,0 1 0 0 0,0-1 0 0 0,0 1 0 0 0,2 2 2 0 0,-4-3-4 0 0,-1 0 0 0 0,1 1-1 0 0,0-1 1 0 0,-1 1-1 0 0,0-1 1 0 0,1 1-1 0 0,-1 0 1 0 0,0-1 0 0 0,0 1-1 0 0,1 1 5 0 0,3 8-10 0 0,-5-9 10 0 0,2 0 0 0 0,-1 1 0 0 0,0-1 0 0 0,0 0 0 0 0,1 0 0 0 0,-1 0 0 0 0,1 0-1 0 0,-1 0 1 0 0,1 0 0 0 0,0 0 0 0 0,-1-1 0 0 0,1 1 0 0 0,-1 0 0 0 0,1 0 0 0 0,-1 0 0 0 0,0 0 0 0 0,0 0 0 0 0,0 1 0 0 0,0-1 0 0 0,-1 0 0 0 0,1 0 0 0 0,0 1 0 0 0,-1-1 0 0 0,0 1 0 0 0,4 9 0 0 0,11 25 0 0 0,-12-29 2 0 0,5 21 0 0 0,-5-3 48 0 0,-3 3-40 0 0,0 3 50 0 0,-3-6-61 0 0,-1-16-48 0 0,-3-1-37 0 0,5-7-46 0 0,2-1 45 0 0,0 1-2 0 0,0 2-40 0 0,0 2-120 0 0,0-3-221 0 0,0-3 265 0 0,0 0-29 0 0,0 0-69 0 0,0 0 103 0 0,0 0-38 0 0,0 0-40 0 0,0 0-39 0 0,0 0-420 0 0,0 0 108 0 0,1 1-52 0 0,0 1-796 0 0,2 0 11 0 0,1 2-80 0 0,3 3-822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45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1 347 6392 0 0,'0'0'141'0'0,"0"0"23"0"0,0 0 12 0 0,2 0 45 0 0,1 0-140 0 0,0 0 77 0 0,10 0 568 0 0,-8 0-481 0 0,-3 0-164 0 0,-1 0-66 0 0,1 0 442 0 0,1 0-62 0 0,1 0-255 0 0,-2 1-75 0 0,1-1 0 0 0,-1 0 0 0 0,0 0-1 0 0,1-1 1 0 0,-1 1 0 0 0,0 0 0 0 0,1-1 0 0 0,-1 1 0 0 0,2-2-65 0 0,4-2 169 0 0,2-2 81 0 0,6 3 76 0 0,-6 3-188 0 0,0 0 39 0 0,28 0 519 0 0,-21 0-422 0 0,0 0-61 0 0,-1 0-106 0 0,-3 0 66 0 0,0 0-47 0 0,12 0 12 0 0,50 0-51 0 0,-74 0-84 0 0,0 0 0 0 0,0 0 0 0 0,0 0 0 0 0,-1 0 1 0 0,1 0-1 0 0,0 0 0 0 0,0 1 0 0 0,0-1 0 0 0,0 0 0 0 0,-1 0 0 0 0,1 0 0 0 0,0 1 0 0 0,0-1 0 0 0,0 1-3 0 0,5 9 11 0 0,-5-7-6 0 0,5-3-10 0 0,13 0 79 0 0,-17 0-20 0 0,-2 0 10 0 0,0 0 0 0 0,0 0 0 0 0,0 0 0 0 0,0 0 5 0 0,3 3 16 0 0,8 7-15 0 0,-8-3 16 0 0,-3 2-63 0 0,-1-6-4 0 0,1 2-1 0 0,0 14 85 0 0,-2-12-96 0 0,-3 1-7 0 0,4-6 1 0 0,0-1-1 0 0,0 0 1 0 0,0 1 0 0 0,0-1 0 0 0,1 1-1 0 0,-1-1 1 0 0,0 1 0 0 0,1 0 0 0 0,-1-1-1 0 0,1 1 1 0 0,0 0 0 0 0,0-1 0 0 0,0 1-1 0 0,-1 0 0 0 0,1 0 6 0 0,0 0-1 0 0,0 0 1 0 0,-1 1 0 0 0,1-1-1 0 0,-1 0 1 0 0,0 0-1 0 0,1 0 1 0 0,-1 0 0 0 0,0 0-6 0 0,-19 28 0 0 0,14-21 3 0 0,4-6-6 0 0,-3 4 16 0 0,0 1 1 0 0,1-1-1 0 0,0 1 0 0 0,0 0 1 0 0,-1 4-14 0 0,2 1 0 0 0,2-11 4 0 0,1 0 1 0 0,-1 1-1 0 0,1-1 0 0 0,-1 0 0 0 0,0 1 1 0 0,0-1-1 0 0,0 0 0 0 0,0 0 0 0 0,0 0 1 0 0,0 0-1 0 0,-1 0 0 0 0,1 0 0 0 0,-1 0 1 0 0,1 0-5 0 0,-7 7 7 0 0,0 5 51 0 0,6-10-39 0 0,0-1 0 0 0,0 1 0 0 0,0-1 0 0 0,0 0 0 0 0,-1 0 1 0 0,0 1-20 0 0,2-3 7 0 0,-1 0 0 0 0,1 0 1 0 0,0 0-1 0 0,0 1 0 0 0,0-1 1 0 0,0 0-1 0 0,0 1 0 0 0,0-1 1 0 0,0 1-1 0 0,0-1 0 0 0,0 1 1 0 0,1 0-1 0 0,-1-1 0 0 0,1 1 1 0 0,-1 0-1 0 0,1-1 0 0 0,0 1 1 0 0,-1 0-1 0 0,1-1 0 0 0,0 1-7 0 0,0-1 4 0 0,0-1-1 0 0,1 1 1 0 0,-1-1 0 0 0,0 1-1 0 0,0-1 1 0 0,0 1 0 0 0,0-1-1 0 0,0 1 1 0 0,0-1-1 0 0,0 1 1 0 0,-1-1 0 0 0,1 1-1 0 0,0-1 1 0 0,0 1 0 0 0,0-1-1 0 0,0 1 1 0 0,-1-1-1 0 0,1 1 1 0 0,0-1 0 0 0,0 0-1 0 0,-1 1 1 0 0,1-1 0 0 0,0 1-1 0 0,-1-1 1 0 0,1 0-1 0 0,0 1 1 0 0,-1-1 0 0 0,1 0-1 0 0,-1 1 1 0 0,1-1 0 0 0,-1 0-1 0 0,1 0-3 0 0,-7 5 58 0 0,2 2 3 0 0,5-7-57 0 0,0 0-1 0 0,0 1 1 0 0,0-1 0 0 0,-1 1 0 0 0,1-1-1 0 0,0 0 1 0 0,0 1 0 0 0,-1-1 0 0 0,1 0-1 0 0,0 1 1 0 0,-1-1 0 0 0,1 0 0 0 0,0 0-1 0 0,-1 1 1 0 0,1-1 0 0 0,0 0-1 0 0,-1 0 1 0 0,1 0 0 0 0,0 1 0 0 0,-1-1-1 0 0,1 0 1 0 0,-1 0 0 0 0,1 0 0 0 0,0 0-1 0 0,-1 0 1 0 0,1 0 0 0 0,-1 0 0 0 0,1 0-1 0 0,-1 0 1 0 0,1 0 0 0 0,-1 0-4 0 0,-1 0 96 0 0,2 0 7 0 0,0 3 1 0 0,0 7-3 0 0,0-7-12 0 0,0-3-39 0 0,2 0-126 0 0,3 0 49 0 0,3 2-59 0 0,-1-3 71 0 0,0 0 71 0 0,1-2 92 0 0,-6 2-133 0 0,22-9 51 0 0,-22 9-65 0 0,0 1 0 0 0,-1-1 0 0 0,1 1 0 0 0,0 0 0 0 0,0-1 0 0 0,0 1 0 0 0,0 0 0 0 0,0 0 0 0 0,0 0 0 0 0,0 1 0 0 0,0-1 0 0 0,-1 0 0 0 0,1 1 0 0 0,0-1 0 0 0,1 2-1 0 0,5 2 0 0 0,-6-3 0 0 0,-1 0 0 0 0,1 0 0 0 0,-1 0 0 0 0,1 0 0 0 0,-1 0 0 0 0,1-1 0 0 0,-1 1 0 0 0,1-1 0 0 0,-1 1 0 0 0,1-1 0 0 0,0 0 0 0 0,-1 1 0 0 0,1-1 0 0 0,0 0 0 0 0,0 0 0 0 0,-1 0 0 0 0,1 0 0 0 0,0 0 0 0 0,-1 1 0 0 0,1-1 0 0 0,-1 1 0 0 0,1-1 0 0 0,0 1 0 0 0,-1-1 0 0 0,1 1 0 0 0,-1 0 0 0 0,0 0 0 0 0,1 0 0 0 0,-1 0 0 0 0,7 4 0 0 0,40 16 0 0 0,-47-20 0 0 0,0-1 0 0 0,0 1 0 0 0,0 0 0 0 0,-1-1 0 0 0,1 1 0 0 0,0 0 0 0 0,0 0 0 0 0,-1 0 0 0 0,1 0 0 0 0,0 0 0 0 0,-1 0 0 0 0,1 0 0 0 0,-1 0 0 0 0,1 0 0 0 0,-1 0 0 0 0,1 0 0 0 0,5 10 0 0 0,7-6 0 0 0,-10-3 0 0 0,0 0 0 0 0,-1 0 0 0 0,1 0 0 0 0,-1 0 0 0 0,0 1 0 0 0,1-1 0 0 0,-1 0 0 0 0,0 1 0 0 0,-1 0 0 0 0,1-1 0 0 0,0 1 0 0 0,-1 0 0 0 0,1 1 0 0 0,0 0 0 0 0,1 1 0 0 0,-1-1 0 0 0,1 0 0 0 0,0 0 0 0 0,2 1 0 0 0,-1 0 0 0 0,0 1 0 0 0,0 0 0 0 0,0 0 0 0 0,-1 0 0 0 0,1 0 0 0 0,-1 1 0 0 0,0-2 0 0 0,-3-2-1 0 0,1-1 1 0 0,0 0 0 0 0,-1 1 0 0 0,1-1 0 0 0,-1 1 0 0 0,0-1 0 0 0,0 1 0 0 0,0-1 0 0 0,0 1 0 0 0,0-1 0 0 0,0 1 0 0 0,-1-1 0 0 0,1 0 1 0 0,-1 1 0 0 0,1-1-1 0 0,0 1 1 0 0,0-1 0 0 0,0 1 0 0 0,0-1 0 0 0,1 1 0 0 0,-1-1 0 0 0,1 0 0 0 0,-1 1 0 0 0,1-1 0 0 0,0 0-1 0 0,3 5 20 0 0,3 4 37 0 0,-7-10-51 0 0,1 0 0 0 0,-1-1 0 0 0,0 1 0 0 0,0 0 0 0 0,0-1 0 0 0,0 1 0 0 0,0 0 0 0 0,0 0 0 0 0,0-1 0 0 0,0 1 0 0 0,0 0 0 0 0,0-1 0 0 0,0 1-1 0 0,0 0 1 0 0,-1 0 0 0 0,1-1 0 0 0,0 1 0 0 0,-1 0-6 0 0,-3 7 67 0 0,2-7-51 0 0,2 1-1 0 0,-1-1 1 0 0,0 1 0 0 0,0-1-1 0 0,0 1 1 0 0,1-1-1 0 0,-1 1 1 0 0,1-1 0 0 0,-1 1-1 0 0,1 0 1 0 0,0-1-1 0 0,-1 1 1 0 0,1 0 0 0 0,0 0-16 0 0,0-1 15 0 0,-2 25 213 0 0,2-25-219 0 0,0 0 0 0 0,-1 0 0 0 0,1 0 1 0 0,-1 0-1 0 0,1 0 0 0 0,-1 0 0 0 0,1 0 0 0 0,-1 0 0 0 0,1 0 0 0 0,-1 0 0 0 0,0-1 0 0 0,0 1 0 0 0,1 0 0 0 0,-1 0 0 0 0,0-1 0 0 0,0 1 0 0 0,0 0 0 0 0,0-1 0 0 0,-1 1-8 0 0,-2 2 35 0 0,3-3-27 0 0,0 0 0 0 0,1 0 0 0 0,-1 1 0 0 0,0-1-1 0 0,1 0 1 0 0,-1 1 0 0 0,1-1 0 0 0,-1 0 0 0 0,0 1 0 0 0,1-1 0 0 0,-1 1 0 0 0,1-1 0 0 0,-1 1 0 0 0,1-1 0 0 0,0 1 0 0 0,-1 0 0 0 0,1-1 0 0 0,0 1 0 0 0,-1-1 0 0 0,1 1 0 0 0,0 0 0 0 0,-1 0-9 0 0,-1 4 33 0 0,-24 26 172 0 0,23-26-179 0 0,3-4-20 0 0,0-1 1 0 0,0 1-1 0 0,-1 0 0 0 0,1-1 0 0 0,0 1 1 0 0,-1 0-1 0 0,1-1 0 0 0,0 1 1 0 0,-1-1-1 0 0,1 1 0 0 0,-1-1 0 0 0,1 1 1 0 0,-1-1-1 0 0,1 1 0 0 0,-1-1 1 0 0,0 0-1 0 0,1 1 0 0 0,-1-1 0 0 0,1 0 1 0 0,-1 1-1 0 0,0-1 0 0 0,0 0-6 0 0,-4 3 23 0 0,-3 1 12 0 0,7-3-29 0 0,0 0 1 0 0,-1 0-1 0 0,1 0 0 0 0,-1 0 0 0 0,1 0 1 0 0,-1-1-1 0 0,1 1 0 0 0,-1-1 1 0 0,0 1-1 0 0,1-1 0 0 0,-1 0 0 0 0,0 1 1 0 0,1-1-1 0 0,-1 0-6 0 0,0 0 4 0 0,0 0 1 0 0,0 0-1 0 0,1 0 1 0 0,-1 1-1 0 0,0-1 1 0 0,0 1-1 0 0,1-1 1 0 0,-1 1-1 0 0,0 0 1 0 0,1 0-1 0 0,-1 0 1 0 0,1-1-1 0 0,-1 2-4 0 0,1-1 5 0 0,-1 0 0 0 0,1-1-1 0 0,-1 1 1 0 0,0 0-1 0 0,1 0 1 0 0,-1-1-1 0 0,0 1 1 0 0,1-1-1 0 0,-1 1 1 0 0,0-1-1 0 0,0 0 1 0 0,0 0-1 0 0,0 0-4 0 0,1 1 4 0 0,-1-1 0 0 0,0 0 0 0 0,0 0 0 0 0,1 1 0 0 0,-1-1 0 0 0,0 1 0 0 0,0-1 0 0 0,1 1 0 0 0,-1 0 0 0 0,0-1 0 0 0,1 1 0 0 0,-1 0 0 0 0,1 0-4 0 0,-1 0 0 0 0,1 0 0 0 0,-1 0 0 0 0,1 0 0 0 0,-1 0 1 0 0,0 0-1 0 0,1-1 0 0 0,-1 1 0 0 0,0-1 0 0 0,0 1 0 0 0,1-1 0 0 0,-1 0 0 0 0,0 0 0 0 0,0 0 0 0 0,-58 0-18 0 0,54-2-88 0 0,4-1 94 0 0,-4-4-126 0 0,-9-6-210 0 0,9 9 227 0 0,4 3-17 0 0,0 0 48 0 0,-1 0 10 0 0,-2-1 46 0 0,4 1-19 0 0,0 0-55 0 0,1 0 3 0 0,0 0-34 0 0,-1 0-39 0 0,1-1-44 0 0,0 0-49 0 0,0 0-55 0 0,0 0-59 0 0,0-1-64 0 0,0 2 96 0 0,0 0-49 0 0,0 0-42 0 0,0 0-37 0 0,0-1-139 0 0,0 1-36 0 0,0-5-1442 0 0</inkml:trace>
  <inkml:trace contextRef="#ctx0" brushRef="#br0" timeOffset="602.79">663 0 6048 0 0,'0'0'133'0'0,"0"0"23"0"0,0 0 11 0 0,0 0-50 0 0,0 0 11 0 0,0 0 65 0 0,0 0 183 0 0,3 0 332 0 0,3 1-416 0 0,10 8 628 0 0,-10-3-556 0 0,-2-2-157 0 0,0-1-38 0 0,0 0-50 0 0,1 0-58 0 0,8 2 219 0 0,-8 6 19 0 0,8-6 105 0 0,-7-2-222 0 0,0 2 50 0 0,13 15 602 0 0,-6-7-372 0 0,-5-5-221 0 0,-1-2-103 0 0,0-1-74 0 0,11 7 200 0 0,12 8 174 0 0,-11-5-189 0 0,-5 0-95 0 0,-3 2-67 0 0,-8-11-46 0 0,1-1 0 0 0,0 0-1 0 0,0 0 1 0 0,0 0 0 0 0,0 0 0 0 0,1-1-1 0 0,0 1 1 0 0,0-1 0 0 0,0 0-41 0 0,2 1 46 0 0,-1 0 0 0 0,0 0 0 0 0,0 1 0 0 0,2 4-46 0 0,29 53 275 0 0,-36-61-269 0 0,5 4 20 0 0,-1 1-1 0 0,0 0 1 0 0,-1 0 0 0 0,1 0 0 0 0,-2 1 0 0 0,1-1 0 0 0,-1 1-1 0 0,0 0 1 0 0,0 2-26 0 0,2 13 64 0 0,-2-6 1 0 0,1 0 0 0 0,3 7-65 0 0,-3-8 45 0 0,0 1 1 0 0,-1-1 0 0 0,0 5-46 0 0,1 4 45 0 0,-2-12-22 0 0,3 12 46 0 0,-2 0 1 0 0,0 20-70 0 0,-2-19 41 0 0,-1-9 13 0 0,0-1-1 0 0,-1 0 0 0 0,-1 6-53 0 0,-9 25 127 0 0,5-8-35 0 0,-3 16 102 0 0,4-31-20 0 0,0 1-1 0 0,-4 6-173 0 0,-2 12 193 0 0,1-2 29 0 0,-1-15-104 0 0,-13 33 82 0 0,17-43-131 0 0,1 0-1 0 0,-2 0 0 0 0,0 0 0 0 0,-2 1-68 0 0,-2 2 92 0 0,-3 6 3 0 0,-5 9 33 0 0,-9 1 109 0 0,26-29-177 0 0,-7 12 71 0 0,9-16-119 0 0,0 0 0 0 0,-1 0 0 0 0,1 0 0 0 0,-1-1 0 0 0,1 1 0 0 0,-1 0 0 0 0,0-1 0 0 0,1 0 0 0 0,-1 1 0 0 0,0-1 0 0 0,0 0 0 0 0,0 0-12 0 0,-9 4 63 0 0,10-5-56 0 0,0 1-1 0 0,-1-1 0 0 0,1 0 1 0 0,0 1-1 0 0,0-1 0 0 0,0 1 1 0 0,0 0-1 0 0,0-1 0 0 0,0 1 1 0 0,0 0-1 0 0,0-1 0 0 0,1 1 1 0 0,-1 0-1 0 0,0 0 0 0 0,0 0 1 0 0,0 0-1 0 0,1 0 0 0 0,-1 1-6 0 0,-4 11 74 0 0,4-13-72 0 0,0 1-1 0 0,1-1 1 0 0,-1 0 0 0 0,1 0 0 0 0,-1 1-1 0 0,0-1 1 0 0,1 0 0 0 0,-1 0 0 0 0,0 0 0 0 0,1 0-1 0 0,-1 1 1 0 0,0-1 0 0 0,0 0 0 0 0,1 0-1 0 0,-1-1-1 0 0,-4 1 48 0 0,-6 0-57 0 0,9 0-95 0 0,2 0-9 0 0,0 0 39 0 0,0-2-6 0 0,0-2 60 0 0,0 0-33 0 0,0 1-34 0 0,0 0-55 0 0,0 0-28 0 0,0 0-55 0 0,0 0-64 0 0,0-1-71 0 0,0 2 0 0 0,0 0-61 0 0,0-1-64 0 0,0 1-69 0 0,0 0-74 0 0,0 0-78 0 0,0 1-83 0 0,0 0-88 0 0,0-1-1261 0 0,0 1-1205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44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1 222 6072 0 0,'0'0'133'0'0,"0"0"23"0"0,0 0 12 0 0,0 0-48 0 0,0 0 7 0 0,0 0 60 0 0,0 0 175 0 0,0 0 315 0 0,0 0 26 0 0,3 0-26 0 0,9 0-189 0 0,19 0 712 0 0,-11 0-519 0 0,-9 0-350 0 0,1 0-48 0 0,-1 0-60 0 0,-1 0-71 0 0,1-2 76 0 0,2-4 24 0 0,0 0-5 0 0,-2 4-26 0 0,3 2 34 0 0,0 0-97 0 0,2 0-58 0 0,22 0 45 0 0,-23 0-45 0 0,-11 0-97 0 0,0-1 0 0 0,0 1 0 0 0,0-1-1 0 0,0 0 1 0 0,0 0 0 0 0,-1 0 0 0 0,1 0 0 0 0,0-1-1 0 0,-1 0 1 0 0,4-1-3 0 0,-6 2 3 0 0,0 1 0 0 0,0-1 0 0 0,0 1 0 0 0,0-1 0 0 0,0 1 0 0 0,0 0 0 0 0,0-1 0 0 0,0 1 0 0 0,0 0 0 0 0,0 0 0 0 0,0 0 0 0 0,0 0 0 0 0,0 0 1 0 0,0 0-1 0 0,0 0 0 0 0,1 0-3 0 0,27 1 5 0 0,-16-3-30 0 0,-2-4-65 0 0,-1 1-56 0 0,3 2-51 0 0,-10 3-29 0 0,-1 0 83 0 0,1 0 57 0 0,2 0-43 0 0,-1 0-10 0 0,-3 0-3 0 0,1 0-63 0 0,0 0-25 0 0,-1 0-63 0 0,1 0-73 0 0,-1 0-82 0 0,1 0-90 0 0,-1 0-99 0 0,1 0-109 0 0,-1 0-118 0 0,-1 0-630 0 0,0 0-842 0 0</inkml:trace>
  <inkml:trace contextRef="#ctx0" brushRef="#br0" timeOffset="248.28">159 1 7024 0 0,'0'0'157'0'0,"0"0"23"0"0,0 3 12 0 0,0 3-62 0 0,0-2-11 0 0,0-2 44 0 0,0-1 137 0 0,0 1 253 0 0,0 1-464 0 0,0 1 70 0 0,0 4 221 0 0,0 6 359 0 0,0-9-450 0 0,0 0-51 0 0,0-2-88 0 0,2 3 284 0 0,6 5-106 0 0,-4 3-68 0 0,-3 2-74 0 0,-1-1-81 0 0,0-14-98 0 0,0 1 13 0 0,0 0 0 0 0,1 0 0 0 0,-1-1 0 0 0,0 1-1 0 0,0 0 1 0 0,1-1 0 0 0,-1 1 0 0 0,1-1 0 0 0,-1 1-1 0 0,1 0 1 0 0,0-1 0 0 0,-1 1 0 0 0,1-1 0 0 0,0 1-20 0 0,6 10 126 0 0,-5 1-26 0 0,-2 11 121 0 0,1 0 2 0 0,1-11-121 0 0,4 2 44 0 0,-2-2-43 0 0,-1 6 5 0 0,-3 6 72 0 0,0 36 160 0 0,0-34-153 0 0,0-1-77 0 0,0 9-34 0 0,3-30-33 0 0,7 6-20 0 0,-7-9-6 0 0,-3-2-42 0 0,0 0-57 0 0,0 0-118 0 0,0-2-204 0 0,0-12-18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40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81 5472 0 0,'-13'0'124'0'0,"10"0"17"0"0,3-3 10 0 0,1 1-115 0 0,-1-2 13 0 0,-17-5 18 0 0,10 3-57 0 0,-1 1 60 0 0,1 3 75 0 0,1-1 122 0 0,0-8 275 0 0,-4 6 24 0 0,7 2-388 0 0,2-1 6 0 0,-3 0 114 0 0,-1 2-49 0 0,2 2-77 0 0,-2 0 41 0 0,-12-1 204 0 0,6-2-167 0 0,3-1-70 0 0,2-1-33 0 0,4 3 33 0 0,0 1-48 0 0,-2 0 19 0 0,-4 2-21 0 0,8-1-83 0 0,-5 0 187 0 0,0 0-88 0 0,0 0-74 0 0,1 0-36 0 0,-6 1-2 0 0,7 1 26 0 0,-1 4 9 0 0,4-5-64 0 0,0-1-1 0 0,-1 1 0 0 0,1-1 1 0 0,0 0-1 0 0,-1 1 0 0 0,1-1 1 0 0,0 1-1 0 0,-1-1 0 0 0,1 0 1 0 0,0 1-1 0 0,-1-1 0 0 0,1 0 1 0 0,0 1-1 0 0,-1-1 1 0 0,1 0-1 0 0,-1 0 0 0 0,1 0 1 0 0,-1 1-1 0 0,1-1 0 0 0,-1 0 1 0 0,1 0-1 0 0,-1 0 0 0 0,1 0 1 0 0,-1 0-1 0 0,1 0 0 0 0,-1 0 1 0 0,1 0-1 0 0,-1 0 0 0 0,1 0 1 0 0,-1 0-1 0 0,1 0 0 0 0,-1 0-4 0 0,0 0 8 0 0,-1 0-1 0 0,1 0 1 0 0,0 0-1 0 0,-1 0 0 0 0,1 0 1 0 0,0 0-1 0 0,0 1 1 0 0,-1-1-1 0 0,1 1 0 0 0,0-1 1 0 0,0 1-1 0 0,0-1 1 0 0,-1 1-1 0 0,1-1 1 0 0,0 1-1 0 0,0 0 0 0 0,0 0 1 0 0,0 0-1 0 0,0 0 1 0 0,0-1-1 0 0,1 1 0 0 0,-1 0 1 0 0,0 0-1 0 0,0 1 1 0 0,0 0-8 0 0,-2 5 38 0 0,3-7-35 0 0,0 1 0 0 0,0-1 0 0 0,-1 1 1 0 0,1-1-1 0 0,0 0 0 0 0,0 1 0 0 0,-1-1 1 0 0,1 1-1 0 0,0-1 0 0 0,0 1 0 0 0,-1-1 1 0 0,1 0-1 0 0,0 1 0 0 0,-1-1 0 0 0,1 0 1 0 0,-1 1-1 0 0,1-1 0 0 0,0 0 0 0 0,-1 1 1 0 0,1-1-1 0 0,-1 0 0 0 0,1 0 0 0 0,-1 0 1 0 0,1 1-1 0 0,-1-1 0 0 0,1 0 0 0 0,-1 0 1 0 0,1 0-1 0 0,-1 0 0 0 0,1 0 0 0 0,-1 0 0 0 0,1 0 1 0 0,-1 0-1 0 0,1 0 0 0 0,-1 0 0 0 0,1 0 1 0 0,-1 0-1 0 0,1-1-3 0 0,-1 1 3 0 0,0 1 0 0 0,0-1 0 0 0,0 0 0 0 0,0 0 0 0 0,0 0 0 0 0,0 1 0 0 0,0-1 0 0 0,0 1 0 0 0,0-1 0 0 0,0 0 0 0 0,0 1 0 0 0,1-1 0 0 0,-1 1 0 0 0,0 0 1 0 0,0-1-1 0 0,1 1 0 0 0,-1 0 0 0 0,0-1 0 0 0,1 1 0 0 0,-1 0 0 0 0,1 0 0 0 0,-1 0 0 0 0,1 0 0 0 0,-1-1 0 0 0,1 1 0 0 0,-1 0 0 0 0,1 0-3 0 0,-11 15 26 0 0,-6 0 52 0 0,10-9-43 0 0,4-4-20 0 0,1 3 4 0 0,-3 25 77 0 0,0-23-82 0 0,4-7-8 0 0,0 1 0 0 0,0-1 0 0 0,0 1-1 0 0,1-1 1 0 0,-1 1 0 0 0,0-1 0 0 0,1 1 0 0 0,-1-1-1 0 0,1 1 1 0 0,-1 0 0 0 0,1-1 0 0 0,0 1 0 0 0,0 0 0 0 0,0 0-6 0 0,0-1 5 0 0,0 1 0 0 0,-1 0 0 0 0,1 0 1 0 0,0 0-1 0 0,-1-1 0 0 0,1 1 0 0 0,-1 0 0 0 0,0-1 1 0 0,1 1-1 0 0,-1 0 0 0 0,0-1 0 0 0,0 1 1 0 0,0-1-6 0 0,0 1 3 0 0,0-1 0 0 0,0 1 1 0 0,0-1-1 0 0,0 1 1 0 0,1 0-1 0 0,-1-1 0 0 0,1 1 1 0 0,-1 0-1 0 0,1 0 0 0 0,-1-1 1 0 0,1 1-1 0 0,0 0 1 0 0,0 0-4 0 0,0 13 9 0 0,1-8 4 0 0,-1 0-1 0 0,-1 0 1 0 0,1 0-1 0 0,-1 0 1 0 0,-1 3-13 0 0,-4 4 3 0 0,5-13 1 0 0,0 0 0 0 0,0 1-1 0 0,1-1 1 0 0,-1 1 0 0 0,0-1 0 0 0,1 1 0 0 0,-1-1 0 0 0,1 1 0 0 0,0-1-1 0 0,0 1 1 0 0,-1-1 0 0 0,1 1 0 0 0,0 0-4 0 0,0 9 11 0 0,-1-7-10 0 0,1-1 0 0 0,0 0 0 0 0,0 0 0 0 0,0 0 0 0 0,0 1 0 0 0,1-1 0 0 0,-1 0 0 0 0,1 0 0 0 0,0 0 0 0 0,0 1-1 0 0,4 4 20 0 0,-4-7-17 0 0,0 1-1 0 0,0-1 0 0 0,-1 1 1 0 0,1-1-1 0 0,0 1 1 0 0,-1-1-1 0 0,1 1 0 0 0,0-1 1 0 0,-1 1-1 0 0,0 0 0 0 0,1-1 1 0 0,-1 1-1 0 0,0 0 1 0 0,0-1-3 0 0,0 7-2 0 0,-1-6 4 0 0,1 0-1 0 0,0 0 0 0 0,0 0 0 0 0,0 0 0 0 0,1 1 1 0 0,-1-1-1 0 0,0 0 0 0 0,1 0 0 0 0,0 0 0 0 0,0 1-1 0 0,12 13 43 0 0,3 0-32 0 0,7 8-14 0 0,-20-22 6 0 0,2 1 7 0 0,-1-2 2 0 0,-1-1 0 0 0,1 1 0 0 0,0 0 0 0 0,-1-1 0 0 0,1 0-1 0 0,0 0 1 0 0,-1 0 0 0 0,1 0 0 0 0,0 0-12 0 0,6-1 23 0 0,1 2 12 0 0,-9-1-26 0 0,1 0 1 0 0,0 1-1 0 0,0-1 1 0 0,0 0-1 0 0,0-1 1 0 0,-1 1-1 0 0,1 0 1 0 0,0-1 0 0 0,0 1-1 0 0,-1-1 1 0 0,2 0-10 0 0,1-10 29 0 0,9 6 24 0 0,5-11 11 0 0,-7 5-50 0 0,-7 9-14 0 0,-4 2 0 0 0,-1 0 0 0 0,1-1 0 0 0,0 1 0 0 0,-1 0 0 0 0,1-1 0 0 0,-1 1 0 0 0,1 0 0 0 0,0-1 0 0 0,-1 1 0 0 0,1-1 0 0 0,-1 1 0 0 0,1-1 0 0 0,-1 1 0 0 0,0-1 0 0 0,1 1 0 0 0,-1-1 0 0 0,1 1 0 0 0,-1-1 0 0 0,0 0 0 0 0,0 1 0 0 0,1-1 0 0 0,-1 0 0 0 0,2-4 0 0 0,-1 4-2 0 0,0 0 1 0 0,-1 0 0 0 0,1 0 0 0 0,0 0 0 0 0,0 1 0 0 0,-1-1-1 0 0,1 0 1 0 0,0 0 0 0 0,0 1 0 0 0,0-1 0 0 0,0 1-1 0 0,0-1 1 0 0,0 0 0 0 0,0 1 0 0 0,0 0 0 0 0,1-1 1 0 0,9-5-55 0 0,5-23 41 0 0,-11-3 30 0 0,0 24 15 0 0,-4 7-21 0 0,0 0 0 0 0,0-1-1 0 0,-1 1 1 0 0,1-1 0 0 0,0 1-1 0 0,-1-1 1 0 0,1 0 0 0 0,0 1 0 0 0,-1-1-1 0 0,0 1 1 0 0,1-1 0 0 0,-1 0-1 0 0,0 0 1 0 0,0 1 0 0 0,0-2-10 0 0,0-15 70 0 0,0 2 49 0 0,0-89-37 0 0,0 42-18 0 0,0 31-64 0 0,0 19-11 0 0,0 11-10 0 0,3 4-1 0 0,2 3 14 0 0,-3-3 8 0 0,0-1 0 0 0,0 1 0 0 0,0-1 0 0 0,-1 1-1 0 0,1 0 1 0 0,-1 0 0 0 0,1 0 0 0 0,-1 0 0 0 0,0 0 0 0 0,1 0 0 0 0,-1 0-1 0 0,0 0 1 0 0,-1 1 0 0 0,1-1 0 0 0,0 0 0 0 0,-1 0 0 0 0,1 1 0 0 0,-1 1 0 0 0,1-3 0 0 0,-1 1 0 0 0,0 0 0 0 0,1 0 0 0 0,-1 0 0 0 0,1 0 0 0 0,-1 0 0 0 0,1-1 0 0 0,0 1 0 0 0,0 0 0 0 0,0 0 0 0 0,0-1 0 0 0,0 1 0 0 0,0-1 0 0 0,0 1 0 0 0,0-1 0 0 0,1 1 0 0 0,0 0 0 0 0,0-1 0 0 0,-1 1 0 0 0,0-1 0 0 0,1 0 0 0 0,-1 1 0 0 0,0 0 0 0 0,0-1 0 0 0,0 1 0 0 0,0-1 0 0 0,0 1 0 0 0,0 0 0 0 0,-1 0 0 0 0,1 0 0 0 0,0-1 0 0 0,-1 1 0 0 0,0 0 0 0 0,1 0 0 0 0,-1 2 0 0 0,0-1 0 0 0,0 0 0 0 0,1 0 0 0 0,-1 1 0 0 0,1-1 0 0 0,0 0 0 0 0,0 0 0 0 0,0 0 0 0 0,0 0 0 0 0,1 0 0 0 0,3 13 0 0 0,-4 3-3 0 0,-1-17 4 0 0,0 1 1 0 0,0-1-1 0 0,0 1 1 0 0,0-1-1 0 0,1 1 1 0 0,-1-1-1 0 0,1 0 1 0 0,-1 1-1 0 0,1-1 1 0 0,0 2-2 0 0,1 0 13 0 0,0-1 0 0 0,0 1 1 0 0,-1-1-1 0 0,1 1 1 0 0,-1 0-1 0 0,0-1 1 0 0,0 1-1 0 0,0 0 1 0 0,-1 0-1 0 0,0 0 1 0 0,1 3-14 0 0,-1-1 20 0 0,0 46 185 0 0,0-26-53 0 0,0 0 39 0 0,0-3-4 0 0,0-19-162 0 0,1-1-1 0 0,-1 1 1 0 0,1-1 0 0 0,0 0 0 0 0,0 0 0 0 0,0 1 0 0 0,1-1-25 0 0,4 10 103 0 0,-4-7-33 0 0,-1 15 233 0 0,-1-11-202 0 0,-1-5-68 0 0,1 0-38 0 0,0 9 76 0 0,0-9 4 0 0,0 5-49 0 0,0-7-9 0 0,0-3-34 0 0,0 0-44 0 0,0 0-91 0 0,0 0-161 0 0,0 0-27 0 0</inkml:trace>
  <inkml:trace contextRef="#ctx0" brushRef="#br0" timeOffset="751.55">617 381 6216 0 0,'0'0'133'0'0,"0"0"23"0"0,0 0 15 0 0,0 0-50 0 0,0 0-8 0 0,0 0 40 0 0,0 2 129 0 0,0-1-247 0 0,1 0-1 0 0,-1-1 0 0 0,0 1 1 0 0,0 0-1 0 0,0-1 1 0 0,0 1-1 0 0,0 0 1 0 0,1-1-1 0 0,-1 1 1 0 0,0-1-1 0 0,1 1 0 0 0,-1-1 1 0 0,0 1-1 0 0,1 0 1 0 0,-1-1-1 0 0,1 1 1 0 0,-1-1-1 0 0,1 0 1 0 0,-1 1-1 0 0,1-1 0 0 0,-1 1 1 0 0,1-1-1 0 0,-1 0-34 0 0,1 1 35 0 0,-1-1-1 0 0,1 1 1 0 0,0-1-1 0 0,-1 0 1 0 0,1 1-1 0 0,-1-1 1 0 0,0 1-1 0 0,1-1 1 0 0,-1 1-1 0 0,1-1 1 0 0,-1 1-1 0 0,0-1 1 0 0,1 1-1 0 0,-1 0 1 0 0,0-1-1 0 0,0 1 0 0 0,1 0 1 0 0,-1-1-1 0 0,0 1 1 0 0,0-1-1 0 0,0 1 1 0 0,0 0-1 0 0,0 0-34 0 0,3 4 432 0 0,7 5-42 0 0,-7-7-6 0 0,0 0-11 0 0,2 3-198 0 0,1 5 46 0 0,-2-3-52 0 0,2 1 57 0 0,-2-2-26 0 0,2-1 52 0 0,0 2-80 0 0,10 20 291 0 0,-12-19-333 0 0,-3-9-127 0 0,-1 2 32 0 0,1 0 1 0 0,-1 0-1 0 0,1 0 1 0 0,-1 0-1 0 0,0 0 1 0 0,0 0-1 0 0,0 0 1 0 0,0 1-1 0 0,0-1 1 0 0,0 0-36 0 0,-1-1 23 0 0,1 1 1 0 0,0-1-1 0 0,0 0 0 0 0,0 1 0 0 0,0-1 1 0 0,0 0-1 0 0,0 0 0 0 0,0 1 1 0 0,1-1-1 0 0,-1 0 0 0 0,0 0 0 0 0,1 1 1 0 0,-1-1-1 0 0,1 0 0 0 0,-1 0 1 0 0,1 0-24 0 0,5 4 156 0 0,-5-5-146 0 0,-1 0 0 0 0,1 0 0 0 0,-1 1 0 0 0,0-1-1 0 0,1 0 1 0 0,-1 1 0 0 0,1-1 0 0 0,-1 0 0 0 0,0 1 0 0 0,1-1 0 0 0,-1 0-1 0 0,0 1 1 0 0,1-1 0 0 0,-1 1 0 0 0,0-1 0 0 0,0 1 0 0 0,1-1 0 0 0,-1 0-1 0 0,0 1 1 0 0,0-1 0 0 0,0 1 0 0 0,0-1 0 0 0,0 1 0 0 0,0-1 0 0 0,0 1-1 0 0,0-1 1 0 0,0 1 0 0 0,0-1 0 0 0,0 1 0 0 0,0-1 0 0 0,0 1 0 0 0,0 0-10 0 0,0 4 66 0 0,0 2 55 0 0,0 23 429 0 0,0-19-358 0 0,0-7-121 0 0,0-1-47 0 0,0 0 120 0 0,0-3-6 0 0,0 0-22 0 0,0 0-10 0 0,0 0-2 0 0,0 0-3 0 0,0 0-12 0 0,0 0-7 0 0,0 0-2 0 0,0 0-3 0 0,0-3-5 0 0,0-29 100 0 0,0-2-86 0 0,0 1-60 0 0,0-39-27 0 0,0 71 1 0 0,0-1 0 0 0,0 0 0 0 0,1 1 0 0 0,-1-1 0 0 0,0 0 0 0 0,1 1 0 0 0,-1-1 0 0 0,1 1 0 0 0,0-1 0 0 0,-1 1 0 0 0,1-1 0 0 0,0 1 0 0 0,0-1 0 0 0,0 1 0 0 0,4-7 0 0 0,11-24 0 0 0,-14 17 0 0 0,-2 14 0 0 0,0 0 0 0 0,0 0 0 0 0,0 0 0 0 0,0 0 0 0 0,0 1 0 0 0,0-1 0 0 0,0 0 0 0 0,1 0 0 0 0,-1 0 0 0 0,0 0 0 0 0,0 1 0 0 0,1-1 0 0 0,-1 0 0 0 0,0 0 0 0 0,1 0 0 0 0,10-4 0 0 0,-6-8 0 0 0,-4 12 0 0 0,-1 0 1 0 0,1-1 0 0 0,0 1 0 0 0,0 0 0 0 0,0 0 0 0 0,0 0 0 0 0,0 0 0 0 0,0 0 0 0 0,0 1-1 0 0,0-1 1 0 0,0 0 0 0 0,1 0-1 0 0,2-1 8 0 0,2 1 13 0 0,16 1-12 0 0,-5 1-69 0 0,-8 0 36 0 0,-9-1 24 0 0,1 0 0 0 0,-1 0 0 0 0,0 0 0 0 0,0 0 1 0 0,0 0-1 0 0,1 0 0 0 0,-1 0 0 0 0,0 0 0 0 0,0 0 0 0 0,0 0 0 0 0,0 0 1 0 0,1 0-1 0 0,-1 0 0 0 0,0 1 0 0 0,0-1 0 0 0,0 0 0 0 0,0 0 1 0 0,0 0-1 0 0,1 0 0 0 0,-1 0 0 0 0,0 0 0 0 0,0 1 0 0 0,0-1 0 0 0,0 0 1 0 0,0 0-1 0 0,0 0 0 0 0,0 0 0 0 0,0 1 0 0 0,0-1 0 0 0,0 0 1 0 0,0 0-1 0 0,0 0 0 0 0,1 1 0 0 0,-1-1 0 0 0,0 0 0 0 0,0 0 0 0 0,3 7-1 0 0,8 0 16 0 0,-10-7-11 0 0,0 1 0 0 0,0-1 0 0 0,0 0 0 0 0,0 1 0 0 0,0 0 0 0 0,0-1 0 0 0,0 1 0 0 0,0 0 0 0 0,0-1 0 0 0,0 1 0 0 0,-1 0 0 0 0,1 0 0 0 0,0 0 0 0 0,0-1 0 0 0,-1 1 1 0 0,1 1-5 0 0,1 13 16 0 0,-2-14-16 0 0,0 0 0 0 0,0 0 0 0 0,0 0 0 0 0,0 0 0 0 0,0-1 0 0 0,0 1 0 0 0,1 0 0 0 0,-1 0 0 0 0,0 0 0 0 0,0 0 0 0 0,1-1 0 0 0,-1 1 0 0 0,0 0 0 0 0,1 0 0 0 0,-1 0 0 0 0,11 5 0 0 0,-10-6 0 0 0,1 1 0 0 0,-1-1 0 0 0,0 1 0 0 0,0-1 0 0 0,0 1 0 0 0,0 0 0 0 0,0-1 0 0 0,-1 1 0 0 0,1 0 0 0 0,0-1 0 0 0,0 1 0 0 0,0 0 0 0 0,-1 0 0 0 0,1 0 0 0 0,0 0 0 0 0,0 0 0 0 0,1 15 0 0 0,-2-9 0 0 0,0-5 0 0 0,0 0 0 0 0,0 0 0 0 0,0 1 0 0 0,0-1 0 0 0,0 0 0 0 0,0 0 0 0 0,1 0 0 0 0,-1 0 0 0 0,1 0 0 0 0,0 1 0 0 0,15 29 0 0 0,-6-16 0 0 0,-7-1 0 0 0,-6 1 0 0 0,0-10 0 0 0,-2 4 0 0 0,10 1 0 0 0,-2-6 0 0 0,0 11 0 0 0,-3-11-30 0 0,3 7 18 0 0,-1-8-28 0 0,0-1-29 0 0,0 0-43 0 0,1-1-54 0 0,1 0-64 0 0,-4-2 142 0 0,0 0 1 0 0,0 0-18 0 0,0 1-40 0 0,0-1-13 0 0,0 0-41 0 0,0 1-46 0 0,0 0-51 0 0,0 0-56 0 0,0 0-51 0 0,0 0-46 0 0,0 0-41 0 0,0 1-142 0 0,0-1-41 0 0,0 2-172 0 0,0 0-465 0 0</inkml:trace>
  <inkml:trace contextRef="#ctx0" brushRef="#br0" timeOffset="1282.65">1138 428 5784 0 0,'0'0'132'0'0,"0"0"17"0"0,0 0 10 0 0,0 0-50 0 0,0 0 4 0 0,0 0 54 0 0,0 0 152 0 0,0 0 278 0 0,3 0 19 0 0,1 0-511 0 0,1 0 72 0 0,0 0 65 0 0,1 0 53 0 0,4 0 369 0 0,21 0 1496 0 0,-24 0-1732 0 0,0 0-41 0 0,1 0 24 0 0,-4 0-248 0 0,0 0-33 0 0,1 0-35 0 0,-1 0-41 0 0,0 0-43 0 0,0 0-46 0 0,6-2 192 0 0,-5-4-44 0 0,0 1-46 0 0,6 2-44 0 0,5 1-23 0 0,0-9 12 0 0,-1 8 0 0 0,-14 4-95 0 0,0-1 39 0 0,0 0 43 0 0,4 1 185 0 0,-3-1-192 0 0,0 0-98 0 0,0-1-85 0 0,-1 0-116 0 0,0 1 103 0 0,0-1-37 0 0,0 1-40 0 0,0-1-43 0 0,0-1-176 0 0,1 1-104 0 0,0-1 95 0 0,-1 1-40 0 0,3-3-634 0 0,-1 1 102 0 0</inkml:trace>
  <inkml:trace contextRef="#ctx0" brushRef="#br0" timeOffset="2674.54">1548 381 4752 0 0,'0'0'101'0'0,"0"0"22"0"0,0 0 6 0 0,0 0 35 0 0,0 0 124 0 0,0 0 52 0 0,0 0 11 0 0,3-3 11 0 0,7-7 45 0 0,-7 7 17 0 0,-3 3 7 0 0,0-3-29 0 0,0 0-324 0 0,0-1 57 0 0,0-9 242 0 0,0 10-290 0 0,0 0-32 0 0,0 0 169 0 0,3 3 28 0 0,-3 0-240 0 0,1 1-1 0 0,-1-1 0 0 0,0 0 1 0 0,1 0-1 0 0,-1 0 0 0 0,1 0 1 0 0,-1-1-1 0 0,0 1 1 0 0,1 0-1 0 0,-1 0 0 0 0,1 0 1 0 0,-1 0-1 0 0,0 0 0 0 0,1 0 1 0 0,-1-1-1 0 0,1 1 0 0 0,-1 0 1 0 0,0 0-1 0 0,1-1 0 0 0,-1 1 1 0 0,0 0-1 0 0,1 0 0 0 0,-1-1 1 0 0,0 1-1 0 0,0 0 0 0 0,1-1 1 0 0,-1 1-1 0 0,0-1 0 0 0,0 1 1 0 0,0 0-1 0 0,1-1-11 0 0,3-6 190 0 0,-1 5-101 0 0,1 0 0 0 0,0 0 6 0 0,-3-1 1 0 0,0-1 24 0 0,0-1 53 0 0,1 2 13 0 0,12-7 20 0 0,-1 7 6 0 0,-11 3 34 0 0,1 0 2 0 0,-3 0-235 0 0,1 0 0 0 0,0 0 0 0 0,-1 0 0 0 0,1 0 0 0 0,-1 0 0 0 0,1 0-1 0 0,-1 0 1 0 0,1 0 0 0 0,0-1 0 0 0,-1 1 0 0 0,1 0 0 0 0,-1 0 0 0 0,1-1 0 0 0,-1 1 0 0 0,1 0 0 0 0,-1-1 0 0 0,1 1-13 0 0,-1-1 7 0 0,0 1 0 0 0,1-1 0 0 0,-1 1 0 0 0,0-1 0 0 0,1 1 0 0 0,-1-1 0 0 0,0 1 0 0 0,0-1 0 0 0,1 1 0 0 0,-1-1 0 0 0,0 1 0 0 0,0-1 0 0 0,0 0-1 0 0,0 1 1 0 0,0-1 0 0 0,0 1 0 0 0,0-1-7 0 0,0 1 2 0 0,0 0-1 0 0,0 0 0 0 0,0 0 1 0 0,0 0-1 0 0,0-1 0 0 0,0 1 0 0 0,0 0 1 0 0,0 0-1 0 0,0 0 0 0 0,0 0 1 0 0,0 0-1 0 0,0 0 0 0 0,0 0 1 0 0,0 0-1 0 0,0 0 0 0 0,0 0 1 0 0,0-1-1 0 0,0 1 0 0 0,0 0 0 0 0,0 0 1 0 0,0 0-1 0 0,0 0 0 0 0,0 0 1 0 0,0 0-1 0 0,0 0 0 0 0,0 0 1 0 0,0 0-1 0 0,0 0 0 0 0,0 0 1 0 0,0 0-1 0 0,0-1 0 0 0,0 1 1 0 0,1 0-1 0 0,-1 0 0 0 0,0 0 0 0 0,0 0 1 0 0,0 0-1 0 0,0 0 0 0 0,0 0 1 0 0,0 0-1 0 0,0 0 0 0 0,0 0 1 0 0,0 0-1 0 0,0 0 0 0 0,1 0 1 0 0,-1 0-1 0 0,0 0 0 0 0,0 0 0 0 0,0 0 1 0 0,0 0-1 0 0,0 0 0 0 0,0 0 1 0 0,0 0-1 0 0,0 0 0 0 0,0 0 1 0 0,0 0-1 0 0,1 0-1 0 0,20 0 118 0 0,0 0-67 0 0,-19 0 19 0 0,8 8-15 0 0,-4-3-42 0 0,7-2 0 0 0,-10-3 51 0 0,-1 3-8 0 0,12 7-35 0 0,-1-7 33 0 0,-13-3-53 0 0,0 0-1 0 0,0 0 1 0 0,0 0 0 0 0,0 0 0 0 0,0 0 0 0 0,0 0 0 0 0,0 0 0 0 0,0 0 0 0 0,1 0 0 0 0,-1 0 0 0 0,0 0 0 0 0,0 0 0 0 0,0 0 0 0 0,0 0 0 0 0,0 0 0 0 0,0 0 0 0 0,0 0-1 0 0,0 0 1 0 0,0 0 0 0 0,0 0 0 0 0,1 0 0 0 0,-1 0 0 0 0,0 0 0 0 0,0 0 0 0 0,0 0 0 0 0,0 0 0 0 0,0 0 0 0 0,0 0 0 0 0,0 0 0 0 0,0 0 0 0 0,0 0 0 0 0,0 0-1 0 0,0 0 1 0 0,0 1 0 0 0,0-1 0 0 0,0 0 0 0 0,0 0 0 0 0,0 0 0 0 0,1 0 0 0 0,-1 0 0 0 0,0 0 0 0 0,0 0 0 0 0,0 0 0 0 0,0 0 0 0 0,0 0 0 0 0,0 0 0 0 0,0 1 0 0 0,0-1-1 0 0,0 0 1 0 0,0 0 0 0 0,0 0 0 0 0,0 0 0 0 0,0 0 0 0 0,0 0 0 0 0,-1 0 0 0 0,1 0 0 0 0,0 0-1 0 0,0 5 11 0 0,0 25 123 0 0,3-22-140 0 0,4-4 6 0 0,-3-1-3 0 0,-2 11 59 0 0,-2-9-44 0 0,0 24 160 0 0,-2-21-129 0 0,-5-4-4 0 0,7-4-38 0 0,-1 0 0 0 0,1 1 0 0 0,-1-1 0 0 0,1 0 0 0 0,-1 1 0 0 0,1-1 0 0 0,0 0 0 0 0,-1 1 0 0 0,1-1 0 0 0,0 0 0 0 0,-1 1 0 0 0,1-1 0 0 0,0 0 0 0 0,-1 1 0 0 0,1-1 0 0 0,0 1 0 0 0,0-1 0 0 0,0 1 0 0 0,-1-1 0 0 0,1 1 0 0 0,0-1 0 0 0,0 1 0 0 0,0-1 0 0 0,0 1 0 0 0,0-1 0 0 0,0 1 0 0 0,0-1 0 0 0,0 1 1 0 0,0-1-1 0 0,0 1 0 0 0,0-1 0 0 0,0 1-1 0 0,1 8-10 0 0,-1-6 3 0 0,0 0 0 0 0,1 1 0 0 0,-1-1 0 0 0,0 0 0 0 0,-1 0 0 0 0,1 1 0 0 0,-1-1 0 0 0,1 0 0 0 0,-1 0 0 0 0,0 1 7 0 0,-6 0 0 0 0,7-4 0 0 0,-1 1 0 0 0,1-1 0 0 0,-1 0 0 0 0,1 0 0 0 0,0 1 0 0 0,-1-1 0 0 0,1 0 0 0 0,-1 1 0 0 0,1-1 0 0 0,0 0 0 0 0,-1 1 0 0 0,1-1 0 0 0,0 1 0 0 0,0-1 0 0 0,-1 0 0 0 0,1 1 0 0 0,0-1 0 0 0,0 1 0 0 0,0-1 0 0 0,-1 1 0 0 0,1-1 0 0 0,0 1 0 0 0,0-1 0 0 0,0 1 0 0 0,0-1 0 0 0,0 1 0 0 0,0-1 0 0 0,0 1 0 0 0,0-1 0 0 0,0 1 0 0 0,0-1 0 0 0,1 1 0 0 0,-1 0 0 0 0,0 0 0 0 0,0 0 0 0 0,0 0 0 0 0,0-1 0 0 0,0 1 0 0 0,0 0 0 0 0,-1 0 0 0 0,1 0 0 0 0,0 0 0 0 0,0-1 0 0 0,-1 1 0 0 0,1 0 0 0 0,0 0 0 0 0,-1 0 0 0 0,-6 4 0 0 0,7-5 0 0 0,0 0 0 0 0,-1 0 0 0 0,1 1 0 0 0,-1-1 0 0 0,1 0 0 0 0,-1 1 0 0 0,1-1 0 0 0,0 0 0 0 0,-1 1 0 0 0,1-1 0 0 0,0 0 0 0 0,-1 1 0 0 0,1-1 0 0 0,0 1 0 0 0,0-1 0 0 0,-1 0 0 0 0,1 1 0 0 0,0-1 0 0 0,0 1 0 0 0,0-1 0 0 0,0 1 0 0 0,-1-1 0 0 0,1 1 0 0 0,0-1 0 0 0,0 1 0 0 0,0-1 0 0 0,0 1 0 0 0,0-1 0 0 0,0 1 0 0 0,0-1 0 0 0,1 1 0 0 0,-1 0 0 0 0,0 6 0 0 0,0-5 0 0 0,0 0 0 0 0,0 0 0 0 0,0 0 0 0 0,0 1 0 0 0,0-1 0 0 0,0 0 0 0 0,-1 0 0 0 0,1 0 0 0 0,-1 0 0 0 0,0 1 0 0 0,-12 13 0 0 0,0 0 0 0 0,10 0 0 0 0,3-15 0 0 0,0 1 0 0 0,0-1 0 0 0,0 0 0 0 0,0 1 0 0 0,0-1 0 0 0,0 1 0 0 0,-1-1 0 0 0,1 1 0 0 0,-1-1 0 0 0,1 0 0 0 0,-1 1 0 0 0,0-1 0 0 0,1 0 0 0 0,-1 1 0 0 0,0-1 0 0 0,0 0 0 0 0,0 0 0 0 0,0 0 0 0 0,0 1 0 0 0,-4 3 0 0 0,1 1 0 0 0,0-1 0 0 0,0 1 0 0 0,1 0 0 0 0,-1 2 0 0 0,-9 7 0 0 0,0 1 0 0 0,10-3 10 0 0,4-4 40 0 0,-2-7-46 0 0,-12 8 9 0 0,13-9-9 0 0,-1 0 0 0 0,1-1 1 0 0,0 1-1 0 0,-1-1 0 0 0,1 1 1 0 0,0 0-1 0 0,0-1 0 0 0,0 1 0 0 0,-1 0 1 0 0,1-1-1 0 0,0 1 0 0 0,0 0 0 0 0,0 0 1 0 0,0-1-1 0 0,0 1-4 0 0,0-1 0 0 0,0 3 71 0 0,0-1 9 0 0,0 9-7 0 0,-2-6 18 0 0,-9 6 5 0 0,9-9 0 0 0,2-2 0 0 0,0 0-6 0 0,0 0-20 0 0,0 0-1 0 0,0 0 24 0 0,0 0 17 0 0,0 0 2 0 0,2 0 0 0 0,25 0 120 0 0,-25 0-112 0 0,-2 0 0 0 0,3 0-4 0 0,1 0-105 0 0,2 1 35 0 0,31-1 343 0 0,-24-3-295 0 0,0-8-22 0 0,-10 8-2 0 0,0 3-15 0 0,3 0-35 0 0,12 0 115 0 0,-13 0-130 0 0,8 0 18 0 0,-4 0 37 0 0,-8 0-46 0 0,5 0-45 0 0,15 0-75 0 0,-11 0-94 0 0,3 0-239 0 0,-8 0-429 0 0,-5 0-46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59.4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9184 0 0,'0'0'208'0'0,"0"0"33"0"0,0 0 14 0 0,0 0 35 0 0,0 0 148 0 0,3 0 66 0 0,9-3-25 0 0,-4-2-189 0 0,-2 0-35 0 0,-3 2 222 0 0,-3 3-18 0 0,4 0-222 0 0,1 0-42 0 0,4 0 91 0 0,1 0-86 0 0,15 0 127 0 0,-15 0-142 0 0,3-2 14 0 0,-2-4-49 0 0,-10 5-129 0 0,1 0-1 0 0,-1 0 0 0 0,1 0 1 0 0,-1 1-1 0 0,1-1 0 0 0,0 0 1 0 0,0 1-1 0 0,-1-1 0 0 0,1 1 1 0 0,0 0-1 0 0,0-1 0 0 0,-1 1 1 0 0,1 0-21 0 0,16 0 139 0 0,8 0 90 0 0,-6 0-198 0 0,11 0-42 0 0,-21 1 3 0 0,-2 3-32 0 0,3 4-119 0 0,-8-5-109 0 0,3-3-50 0 0,-1 2 92 0 0,0 0 63 0 0,3 3-151 0 0,-4-1 44 0 0,-1-1-478 0 0,-3-3-18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4:59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8840 0 0,'-13'13'197'0'0,"11"-11"24"0"0,-1-2 19 0 0,2 0-226 0 0,1 0 0 0 0,-1 0 1 0 0,0 0-1 0 0,1 0 0 0 0,-1 0 0 0 0,0 1 0 0 0,1-1 0 0 0,-1 0 0 0 0,0 0 0 0 0,1 0 0 0 0,-1 1 0 0 0,0-1 0 0 0,1 0 0 0 0,-1 1 0 0 0,1-1-14 0 0,-1 1 8 0 0,1-1 0 0 0,-1 1 0 0 0,1-1-1 0 0,0 1 1 0 0,0 0 0 0 0,-1-1 0 0 0,1 1 0 0 0,0 0-1 0 0,0-1 1 0 0,0 1 0 0 0,0 0 0 0 0,0-1 0 0 0,0 1 0 0 0,0 0-1 0 0,0-1-7 0 0,0 0 0 0 0,0 3 199 0 0,0 0-45 0 0,0 0 43 0 0,0-1-109 0 0,0 1 8 0 0,0-1 24 0 0,0 1 361 0 0,2-3-256 0 0,-1 0-50 0 0,0 0-43 0 0,1 0-37 0 0,0 0 19 0 0,2 0-25 0 0,-3 0 16 0 0,2 0 341 0 0,-1 0-4 0 0,9 0 133 0 0,1 0-71 0 0,-1 0-70 0 0,1 0-70 0 0,0 0-66 0 0,0 0-66 0 0,-1 0-65 0 0,0 0-61 0 0,3-3 62 0 0,-4-2-77 0 0,-2 0-50 0 0,8 2 32 0 0,-9 3-34 0 0,5 0 4 0 0,0-3-34 0 0,-8 2-58 0 0,0-2 78 0 0,3-2 40 0 0,-4 4-90 0 0,0 0-43 0 0,-1 0-32 0 0,1 1-45 0 0,0-1-54 0 0,0 1-60 0 0,-2 0 17 0 0,1 0-40 0 0,0 0-36 0 0,-1 0-33 0 0,1 0-227 0 0,1 0-54 0 0,2 0-742 0 0,1 0-584 0 0,3 0-1108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02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1 6504 0 0,'0'0'141'0'0,"0"0"23"0"0,0 0 13 0 0,0 2-19 0 0,-2 11-126 0 0,0-9 5 0 0,-2 0 62 0 0,-2 4 112 0 0,-11 5 354 0 0,12-10-438 0 0,4-3-95 0 0,1 0 0 0 0,-1 1 0 0 0,0-1-1 0 0,1 0 1 0 0,-1 0 0 0 0,0 1 0 0 0,1-1 0 0 0,-1 1-1 0 0,1-1 1 0 0,-1 1 0 0 0,1-1 0 0 0,-1 1-1 0 0,1-1 1 0 0,-1 1 0 0 0,1-1 0 0 0,0 1 0 0 0,-1-1-1 0 0,1 1 1 0 0,0 0 0 0 0,-1-1 0 0 0,1 1 0 0 0,0 0-32 0 0,-3 4 118 0 0,-3 3 139 0 0,-8 7 241 0 0,4-6-210 0 0,5-3-136 0 0,1-1-65 0 0,1-1-44 0 0,-2 8 230 0 0,1 0-42 0 0,-4 11 131 0 0,3-4-136 0 0,-7 10 73 0 0,4-14-181 0 0,4-8-72 0 0,1 0 0 0 0,-1 0 0 0 0,1 0 0 0 0,1 0-1 0 0,-1 1 1 0 0,1 0-46 0 0,-3 34 162 0 0,-6-6-8 0 0,6-6-63 0 0,3-14-14 0 0,-1 0 1 0 0,-5 14-78 0 0,3-11 50 0 0,1-1 0 0 0,1 0 1 0 0,1 1-1 0 0,0-1 1 0 0,2 1-1 0 0,0 12-50 0 0,0-31 0 0 0,0 14 32 0 0,-2 0-1 0 0,0 0 0 0 0,-1 5-31 0 0,0-10 16 0 0,2 1 0 0 0,-1 0 0 0 0,1 0 0 0 0,1 0 0 0 0,0 0 0 0 0,0 0 0 0 0,1 2-16 0 0,1-1 5 0 0,3 16-2 0 0,-2 0 1 0 0,0 14-4 0 0,-4 5 18 0 0,0-31-4 0 0,1-1 0 0 0,1 1 0 0 0,0-1 0 0 0,2 10-14 0 0,3-1 28 0 0,-4-16-22 0 0,-1-1 0 0 0,0 0 0 0 0,1 1 0 0 0,-2-1 0 0 0,1 0 0 0 0,-1 2-6 0 0,0-2 6 0 0,0-2-2 0 0,0 0 0 0 0,0-1 0 0 0,0 1 1 0 0,0-1-1 0 0,1 1 0 0 0,-1-1 0 0 0,1 1 0 0 0,0-1 0 0 0,0 1 0 0 0,1-1 0 0 0,-1 0 0 0 0,1 0 0 0 0,-1 1 0 0 0,1-1 0 0 0,2 2-4 0 0,-2-1 9 0 0,0 0-1 0 0,0 1 1 0 0,0-1 0 0 0,-1 1 0 0 0,1-1-1 0 0,-1 1 1 0 0,0 1-9 0 0,4 15 19 0 0,11 16 58 0 0,-14-32-68 0 0,1 1 0 0 0,-1-1 0 0 0,1 0 1 0 0,1 0-1 0 0,-1 0 0 0 0,1 0 0 0 0,2 3-9 0 0,12 5 56 0 0,-14-10-94 0 0,0-1 49 0 0,9 4 171 0 0,-7-3-135 0 0,0 0-84 0 0,-3-2-29 0 0,-1 1-39 0 0,2-1-65 0 0,-1 1-63 0 0,0-1-72 0 0,0 1-80 0 0,0-1-88 0 0,0 1-96 0 0,0-1-104 0 0,0 1-113 0 0,3 0-901 0 0,4-1-964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03.2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17 7800 0 0,'0'0'174'0'0,"0"0"29"0"0,0 0 13 0 0,-2 0-31 0 0,-5-1-146 0 0,3-4-33 0 0,-1-2-13 0 0,-2 4 21 0 0,1 3 40 0 0,0 0 71 0 0,0 0 81 0 0,-1 0 91 0 0,-12 0 474 0 0,12 0-531 0 0,2 0-89 0 0,0 0-39 0 0,1 0-48 0 0,0 0-56 0 0,3 0 7 0 0,0 0 0 0 0,1 0 0 0 0,-1 0 0 0 0,0 0 1 0 0,1 0-1 0 0,-1 0 0 0 0,0 0 0 0 0,0 1 0 0 0,1-1 0 0 0,-1 0 0 0 0,1 0 0 0 0,-1 0 0 0 0,0 1 0 0 0,1-1 0 0 0,-1 0 0 0 0,1 1 0 0 0,-1-1 0 0 0,0 1 0 0 0,1-1 0 0 0,-1 1 0 0 0,1-1 0 0 0,-1 1 0 0 0,1-1 0 0 0,0 1 0 0 0,-1-1 0 0 0,1 1-15 0 0,-1 0 14 0 0,1-1 0 0 0,0 1-1 0 0,-1-1 1 0 0,1 1 0 0 0,-1-1-1 0 0,1 1 1 0 0,-1-1 0 0 0,1 1-1 0 0,-1-1 1 0 0,1 0 0 0 0,-1 1-1 0 0,1-1 1 0 0,-1 0 0 0 0,0 1 0 0 0,1-1-1 0 0,-1 0 1 0 0,0 0 0 0 0,1 1-1 0 0,-1-1 1 0 0,0 0 0 0 0,1 0-1 0 0,-1 0 1 0 0,0 0 0 0 0,1 0-1 0 0,-1 0 1 0 0,0 0-14 0 0,-13 3 148 0 0,1 4-52 0 0,-11 17 66 0 0,9-8 1 0 0,7-8-134 0 0,2-3 13 0 0,1 1-1 0 0,-1 0 0 0 0,-3 5-41 0 0,7-7 8 0 0,-1 0 0 0 0,1 0 0 0 0,0 0 1 0 0,0 0-1 0 0,0 3-8 0 0,0-2 6 0 0,0 0 1 0 0,0-1 0 0 0,-1 1-1 0 0,0-1 1 0 0,0 1 0 0 0,0-1-1 0 0,0 0 1 0 0,0 0 0 0 0,-2 1-7 0 0,3-4 1 0 0,1 1 0 0 0,-1 0 0 0 0,1 0 0 0 0,0 0 0 0 0,0 0 0 0 0,-1 0 0 0 0,1 0 0 0 0,0 0 0 0 0,1 1 0 0 0,-1-1-1 0 0,0 0 1 0 0,1 0 0 0 0,-1 1 0 0 0,1-1-1 0 0,-3 11-1 0 0,-13 24 1 0 0,5-8 0 0 0,6 0 0 0 0,-1-13 0 0 0,5-13 0 0 0,0 0 0 0 0,0 0 0 0 0,0 1 0 0 0,0-1 0 0 0,0 0 0 0 0,1 1 0 0 0,-1-1 0 0 0,1 2 0 0 0,0 108 0 0 0,3-97 0 0 0,10 0 0 0 0,-13-15 0 0 0,1 0 0 0 0,0 0 0 0 0,0 0 0 0 0,0-1 0 0 0,0 1 0 0 0,0 0 0 0 0,0 0 0 0 0,0-1 0 0 0,0 1 0 0 0,0-1 0 0 0,0 1 0 0 0,0-1 0 0 0,0 1 0 0 0,2-1 0 0 0,8-4 20 0 0,-9 3-12 0 0,0 0 0 0 0,-1 1 1 0 0,1-1-1 0 0,-1 0 0 0 0,1 1 0 0 0,0-1 1 0 0,0 1-1 0 0,-1-1 0 0 0,1 1 0 0 0,1 0-8 0 0,12-3 91 0 0,1-10 2 0 0,0 0 5 0 0,-8 9-36 0 0,-5 3-34 0 0,0 0 1 0 0,0-1-1 0 0,0 0 1 0 0,0 0-1 0 0,0 0 1 0 0,0 0-1 0 0,0 0 0 0 0,-1 0 1 0 0,1-1-1 0 0,-1 1 1 0 0,1-1-1 0 0,-1 0 1 0 0,2-3-29 0 0,3-5 65 0 0,-4 5-22 0 0,1 0 0 0 0,1 0 0 0 0,-1 0 0 0 0,4-3-43 0 0,-4 5 16 0 0,-1 0 1 0 0,1 0-1 0 0,-1 0 0 0 0,0-1 0 0 0,0 1 1 0 0,-1-1-1 0 0,1 1 0 0 0,-1-1 1 0 0,0-1-17 0 0,2-4 53 0 0,1 0 1 0 0,0 0 0 0 0,0 1 0 0 0,1 0-1 0 0,4-5-53 0 0,-5 7 35 0 0,1-1-1 0 0,-2 1 0 0 0,1-1 0 0 0,-1 0 1 0 0,0-3-35 0 0,5-10 17 0 0,-2 6-34 0 0,-2-12-47 0 0,2 14 48 0 0,-6 12 17 0 0,0-1 1 0 0,-1 1-1 0 0,1 0 1 0 0,0-1-1 0 0,-1 1 1 0 0,1-1-1 0 0,-1 1 1 0 0,1-1-1 0 0,-1 0 1 0 0,0 1 0 0 0,0-1-1 0 0,0 1 1 0 0,0-1-2 0 0,0-5 39 0 0,0 5-22 0 0,0 0 0 0 0,0 0 0 0 0,0-1 1 0 0,0 1-1 0 0,0 0 0 0 0,1 0 1 0 0,-1 0-1 0 0,0 0 0 0 0,1 0 1 0 0,0-1-18 0 0,4-5 49 0 0,2-5 6 0 0,-6-1-125 0 0,-1 14 61 0 0,1-9-31 0 0,-4 3-31 0 0,-8-5 50 0 0,8 8-32 0 0,3 20-10 0 0,-1-13 63 0 0,1 0 0 0 0,-1 1 0 0 0,1-1 0 0 0,0 0-1 0 0,1 1 1 0 0,-1-1 0 0 0,1 0 0 0 0,0 1 0 0 0,1 3 0 0 0,3 0 0 0 0,-4-7 0 0 0,0 0 0 0 0,0 1 0 0 0,0-1 0 0 0,-1 1 0 0 0,1-1 0 0 0,0 1 0 0 0,-1-1 0 0 0,1 1 0 0 0,-1 0 0 0 0,1-1 0 0 0,-1 1 0 0 0,0 0 0 0 0,0-1 0 0 0,0 1 0 0 0,0 1 0 0 0,1 1 0 0 0,-1-1 0 0 0,1 0 0 0 0,-1 0 0 0 0,1 0 0 0 0,0 0 1 0 0,0 0-1 0 0,0 0 0 0 0,1 1 0 0 0,3 11 9 0 0,-3 4 21 0 0,-2-4 9 0 0,4-1 35 0 0,5 8 33 0 0,-5 0-39 0 0,-4-19-67 0 0,0 0 1 0 0,0 0-1 0 0,0-1 1 0 0,1 1-1 0 0,-1 0 0 0 0,1 0 1 0 0,-1-1-1 0 0,1 1 1 0 0,0 0-1 0 0,0-1 1 0 0,0 1-1 0 0,1 0-1 0 0,3 8-17 0 0,-2 8-34 0 0,-4-12 48 0 0,2 0 0 0 0,-1 0 0 0 0,1-1 0 0 0,0 1 0 0 0,0 0 0 0 0,1 0 3 0 0,3 8 24 0 0,3 1 41 0 0,-3-8-31 0 0,-4-7-27 0 0,0 1 0 0 0,0-1 0 0 0,0 1 0 0 0,-1-1 0 0 0,1 1 0 0 0,0-1 0 0 0,-1 1 0 0 0,1-1 0 0 0,-1 1 0 0 0,0 0 0 0 0,1-1 0 0 0,-1 1 0 0 0,0 0 0 0 0,0 0-7 0 0,0 4-31 0 0,0 0 85 0 0,0 5 130 0 0,0-7-163 0 0,0 2-47 0 0,0-1-45 0 0,0 1-54 0 0,0 2-65 0 0,0 0-73 0 0,0-7 53 0 0,0-1-36 0 0,0 1-339 0 0,0-1 76 0 0,0 1-48 0 0,0-1-664 0 0,0 0-529 0 0,0 0-1005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10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0 223 7856 0 0,'0'-13'174'0'0,"0"10"29"0"0,0 3 13 0 0,3 0-31 0 0,-1 1-160 0 0,2-2-21 0 0,0-4 17 0 0,2-6 36 0 0,-3 5 59 0 0,1-1 32 0 0,2-3 155 0 0,12-15 476 0 0,-12 18-574 0 0,1-1-39 0 0,6-8 228 0 0,-7 3-30 0 0,7 5-4 0 0,-5-1-201 0 0,-3 2-31 0 0,0 3-15 0 0,1 0 11 0 0,1 0 38 0 0,-3 1-81 0 0,-1 1-1 0 0,0-1 1 0 0,1 1-1 0 0,-1-1 1 0 0,-1 0-1 0 0,3-3-80 0 0,-2 3 78 0 0,0 0 0 0 0,-1 0 0 0 0,1 1 0 0 0,1-1 0 0 0,-1 1 0 0 0,3-3-78 0 0,10-3 283 0 0,-1 1-53 0 0,-12 6-186 0 0,-1 0-1 0 0,0 0 0 0 0,0 1 1 0 0,1-1-1 0 0,-1 1 1 0 0,0 0-1 0 0,1-1 0 0 0,0 1-43 0 0,22 1 233 0 0,-9 0-149 0 0,-15-1-81 0 0,-1 0 0 0 0,1 0 0 0 0,-1 0 0 0 0,1 0 1 0 0,-1 0-1 0 0,1 0 0 0 0,-1 0 0 0 0,1 0 0 0 0,-1 0 0 0 0,1 0 0 0 0,-1 0 0 0 0,1 0 0 0 0,-1 0 0 0 0,1 0 0 0 0,-1 0 0 0 0,1 1 0 0 0,-1-1 0 0 0,1 0 0 0 0,-1 0 0 0 0,0 1 0 0 0,1-1 1 0 0,-1 0-1 0 0,1 1 0 0 0,-1-1 0 0 0,0 0 0 0 0,1 1 0 0 0,-1-1 0 0 0,0 1 0 0 0,1-1 0 0 0,-1 0 0 0 0,0 1 0 0 0,0 0-3 0 0,5 5 36 0 0,5-1-24 0 0,-4 6-12 0 0,7-3 10 0 0,-12-7-6 0 0,1 1-1 0 0,-1 0 1 0 0,0 0 0 0 0,0-1-1 0 0,0 1 1 0 0,0 0-1 0 0,0 0 1 0 0,0 0-1 0 0,0 0 1 0 0,-1 0 0 0 0,1 1-4 0 0,0 4 6 0 0,0 0 1 0 0,0-1-1 0 0,-1 1 1 0 0,1 3-7 0 0,-1-4 11 0 0,1-1 1 0 0,-1 0-1 0 0,2 0 1 0 0,-1 0 0 0 0,2 4-12 0 0,-1-3 10 0 0,0 0 0 0 0,-1 0 1 0 0,0-1-1 0 0,0 1 0 0 0,0 0 1 0 0,-1 1-11 0 0,0 103 139 0 0,0-60-106 0 0,-1-31-22 0 0,-2 1 1 0 0,0-1 0 0 0,-1 0-1 0 0,-5 12-11 0 0,0 0 20 0 0,5-13-7 0 0,3-10-2 0 0,-1-1 0 0 0,0 1-1 0 0,-1-1 1 0 0,1 0 0 0 0,-2 1-11 0 0,-15 28 31 0 0,10-20-7 0 0,1-1 1 0 0,0 1-1 0 0,1 0 0 0 0,-2 12-24 0 0,4-11 11 0 0,4-9-11 0 0,-1 0 0 0 0,0-1 0 0 0,-1 0 0 0 0,1 1 0 0 0,-2 0 0 0 0,-4 8 0 0 0,-15 28 0 0 0,20-39 0 0 0,0-1 0 0 0,1 0 0 0 0,0 1 0 0 0,0 0 0 0 0,0 0 0 0 0,0 1 0 0 0,0-1 0 0 0,1 0 0 0 0,-1 0 0 0 0,0-1 0 0 0,-1 1 0 0 0,1-1 0 0 0,-2 3 0 0 0,-5 14 0 0 0,0 2 0 0 0,4-15 0 0 0,4-6 0 0 0,0-1 0 0 0,0 1 0 0 0,0-1 0 0 0,0 0 0 0 0,1 1 0 0 0,-1 0 0 0 0,0-1 0 0 0,1 1 0 0 0,-1-1 0 0 0,1 1 0 0 0,0 0 0 0 0,0-1 0 0 0,0 1 0 0 0,-1 0 0 0 0,2 3 0 0 0,-1-3 0 0 0,-14 22 0 0 0,12-10 10 0 0,2-6 41 0 0,0-3-47 0 0,0-3 5 0 0,2 4 34 0 0,9 4-22 0 0,-9-7 33 0 0,-2-3 19 0 0,3 2 34 0 0,-1 0-90 0 0,0 0 1 0 0,0-1 0 0 0,1 1 0 0 0,-1-1 0 0 0,0 0-1 0 0,1 0 1 0 0,-1 0 0 0 0,1 0 0 0 0,-1 0 0 0 0,1 0-1 0 0,-1-1 1 0 0,2 1-18 0 0,-2-1 15 0 0,0 1 0 0 0,0-1 0 0 0,0 0 0 0 0,0 0 0 0 0,0-1 0 0 0,0 1 1 0 0,1 0-1 0 0,-1-1 0 0 0,0 1 0 0 0,0-1 0 0 0,0 1 0 0 0,0-1 0 0 0,0 0-15 0 0,6-4 10 0 0,-7 4-5 0 0,0 0 1 0 0,1 0 0 0 0,-1 0 0 0 0,1 1 0 0 0,-1-1-1 0 0,1 0 1 0 0,-1 1 0 0 0,1-1 0 0 0,0 1-1 0 0,-1-1 1 0 0,1 1 0 0 0,0 0 0 0 0,-1 0 0 0 0,1 0-6 0 0,53 0 74 0 0,-28 0-68 0 0,2 0-6 0 0,-2 0-27 0 0,-18 0-36 0 0,2 0-66 0 0,-6-1 28 0 0,7-3-65 0 0,-8 2 52 0 0,-1 0-4 0 0,0 1-49 0 0,0-1-59 0 0,1 1-71 0 0,-2 0 57 0 0,1 0-35 0 0,2 1-368 0 0,0-1 90 0 0,-1 1-48 0 0,3 0-705 0 0,2 0-554 0 0,1 0-1054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12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80 8640 0 0,'0'0'197'0'0,"0"0"24"0"0,0 0 17 0 0,3 0-38 0 0,10-3-160 0 0,-4-3-21 0 0,-5 2 52 0 0,-4 4-71 0 0,2-2 194 0 0,-1 1-34 0 0,2 0 71 0 0,0 0-74 0 0,1 1-58 0 0,-1 0-14 0 0,0-1 44 0 0,3-3 152 0 0,4-4 279 0 0,-1-1 35 0 0,-2 5-270 0 0,0 1-140 0 0,1 2-111 0 0,2 0 154 0 0,-2-2-36 0 0,3-6 100 0 0,-8 7-100 0 0,1 0-88 0 0,0 2-58 0 0,1 1-33 0 0,-3 0 41 0 0,8-1 42 0 0,14 0 93 0 0,-13-3-136 0 0,-7-4-55 0 0,-3 7 2 0 0,-1-1 0 0 0,0 1 1 0 0,0 0-1 0 0,1-1 1 0 0,-1 1-1 0 0,0-1 0 0 0,0 1 1 0 0,1 0-1 0 0,-1-1 1 0 0,1 1-1 0 0,-1 0 0 0 0,0-1 1 0 0,1 1-1 0 0,-1 0 1 0 0,1 0-1 0 0,-1-1 0 0 0,1 1 1 0 0,-1 0-1 0 0,0 0 1 0 0,1 0-1 0 0,-1 0 0 0 0,1-1 1 0 0,-1 1-1 0 0,1 0 0 0 0,-1 0 1 0 0,1 0-1 0 0,-1 0 1 0 0,1 0-1 0 0,-1 0 0 0 0,1 0 1 0 0,-1 1-1 0 0,1-1 0 0 0,1 0-79 0 0,-1 0 54 0 0,0 0 46 0 0,2 0 149 0 0,-2 0-125 0 0,0 0-58 0 0,0 0-75 0 0,1 0-74 0 0,-1 0-95 0 0,0 0-113 0 0,0 0 137 0 0,0 0-34 0 0,-1 0-213 0 0</inkml:trace>
  <inkml:trace contextRef="#ctx0" brushRef="#br0" timeOffset="167.96">16 143 10736 0 0,'0'2'241'0'0,"0"-1"-227"0"0,0-1-1 0 0,0 1 1 0 0,0-1-1 0 0,0 1 1 0 0,0-1 0 0 0,0 1-1 0 0,0-1 1 0 0,0 1-1 0 0,0-1 1 0 0,0 1-1 0 0,0-1 1 0 0,-1 1 0 0 0,1-1-1 0 0,0 1 1 0 0,0-1-1 0 0,-1 0 1 0 0,1 1 0 0 0,0-1-1 0 0,0 1 1 0 0,-1-1-1 0 0,1 0 1 0 0,0 1-1 0 0,-1-1 1 0 0,1 0 0 0 0,-1 1-1 0 0,1-1 1 0 0,0 0-1 0 0,-1 0 1 0 0,1 1 0 0 0,-1-1-1 0 0,1 0 1 0 0,-1 0-1 0 0,1 0 1 0 0,-1 0 0 0 0,1 1-1 0 0,-1-1 1 0 0,1 0-1 0 0,-1 0 1 0 0,1 0-1 0 0,-1 0 1 0 0,1 0 0 0 0,-1 0-14 0 0,-2 0 266 0 0,3 0-199 0 0,0 2-39 0 0,1 1-38 0 0,-1 1 62 0 0,2 1 135 0 0,4 5 382 0 0,-3-8-461 0 0,-2 0-74 0 0,2 1 478 0 0,-3-3-36 0 0,0 0-338 0 0,3 0 23 0 0,5 1-4 0 0,2 5-23 0 0,-2-2-36 0 0,-1-1 0 0 0,-1-2 20 0 0,2 0 42 0 0,-4-1-109 0 0,-2 0-28 0 0,1 0 0 0 0,-1 0 0 0 0,0 0 0 0 0,1 0 0 0 0,-1 0 0 0 0,0 0 0 0 0,1-1 0 0 0,-1 0 1 0 0,2 0-24 0 0,11-6 87 0 0,-2 3-49 0 0,2 2-48 0 0,5 2-48 0 0,-4 0-7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10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248 128 7568 0 0,'0'0'166'0'0,"0"0"29"0"0,0 0 14 0 0,-3 0-25 0 0,-21 2 177 0 0,24-2-351 0 0,0 0 0 0 0,0 0 0 0 0,-1 0 0 0 0,1 0 0 0 0,0 0 0 0 0,0 0 0 0 0,0 0 0 0 0,0 0 0 0 0,-1 1 0 0 0,1-1 0 0 0,0 0 0 0 0,0 0 0 0 0,0 0 0 0 0,0 0 0 0 0,-1 0 0 0 0,1 0 0 0 0,0 1 0 0 0,0-1 0 0 0,0 0 0 0 0,0 0 0 0 0,0 0 0 0 0,0 0 0 0 0,0 1 0 0 0,-1-1 0 0 0,1 0 0 0 0,0 0 0 0 0,0 0 0 0 0,0 1 0 0 0,0-1 0 0 0,0 0 0 0 0,0 0 0 0 0,0 1-10 0 0,-3 6 310 0 0,-8-2 201 0 0,6 5-35 0 0,0-6-298 0 0,-1-1-43 0 0,5-3-118 0 0,0 1 0 0 0,0-1 0 0 0,0 0 0 0 0,0 1 1 0 0,0 0-1 0 0,0-1 0 0 0,0 1 0 0 0,0 0 0 0 0,0-1 1 0 0,0 1-1 0 0,0 0 0 0 0,1 0 0 0 0,-1 0 0 0 0,0-1 0 0 0,0 1 1 0 0,1 1-18 0 0,-5 8 172 0 0,4-8-135 0 0,0 1 0 0 0,0-1 0 0 0,0 0 0 0 0,-1 0 0 0 0,1 0 0 0 0,-1 0 0 0 0,1 0 0 0 0,-1 0 0 0 0,0 0-37 0 0,-5 5 117 0 0,5-5-77 0 0,-1 0 0 0 0,1 0 0 0 0,0 0 0 0 0,0 1 1 0 0,0-1-1 0 0,0 1 0 0 0,0-1 0 0 0,1 1 0 0 0,-1-1 1 0 0,0 2-41 0 0,-1 9 124 0 0,2-9-77 0 0,0 0 1 0 0,-1 0-1 0 0,1 0 1 0 0,-1 0-1 0 0,1 0 1 0 0,-1-1-1 0 0,0 1 1 0 0,-1 0-48 0 0,0 2 33 0 0,0 0 0 0 0,0 0 0 0 0,1 0 0 0 0,0 0 1 0 0,0 0-1 0 0,0 6-33 0 0,0-3 28 0 0,-1-1 0 0 0,0 1 0 0 0,0 0 1 0 0,-1 0-29 0 0,-12 27 119 0 0,10-14-7 0 0,1-3 21 0 0,1 3 50 0 0,1-8-65 0 0,-6 27 213 0 0,-1 1-37 0 0,5-14-146 0 0,1-6-76 0 0,3-3-64 0 0,2 24 85 0 0,0-28-47 0 0,-1 1-1 0 0,0-1 1 0 0,-1 0-1 0 0,-2 8-45 0 0,-5 11 119 0 0,16 0 1 0 0,-3 8-20 0 0,11 26-80 0 0,-15-60-20 0 0,1-1 0 0 0,1 0 0 0 0,-1 0 0 0 0,3 4 0 0 0,6 14 19 0 0,-6-6 36 0 0,-3-11-29 0 0,2 2 5 0 0,0-1 1 0 0,1 0-1 0 0,0 0 1 0 0,0 0-1 0 0,1-1 1 0 0,1 2-32 0 0,2 3 27 0 0,7 5-15 0 0,-1-5-2 0 0,-9-12 4 0 0,-2-1-9 0 0,-1 1 26 0 0,0 0 26 0 0,0 1 36 0 0,7 9 65 0 0,-7-8 2 0 0,10-3-117 0 0,-3 0-109 0 0,1 0-91 0 0,2 0-75 0 0,-9-1 186 0 0,0 1-88 0 0,-1-1-82 0 0,0 0-77 0 0,0 0-70 0 0,-1-1-63 0 0,0 1-59 0 0,1-1-51 0 0,1 0-421 0 0,0-1-91 0 0,2 1-769 0 0,4 2-1026 0 0</inkml:trace>
  <inkml:trace contextRef="#ctx0" brushRef="#br0" timeOffset="629.51">358 302 6952 0 0,'0'0'201'0'0,"3"-3"-4"0"0,-3 3-197 0 0,8-7 70 0 0,-3 4-13 0 0,2 0 98 0 0,-1 1 125 0 0,-1-5 103 0 0,-5 6-359 0 0,0 1 0 0 0,1 0 0 0 0,-1-1 0 0 0,0 1 0 0 0,0-1 0 0 0,0 1 0 0 0,1 0 0 0 0,-1-1 0 0 0,0 1 0 0 0,1 0 0 0 0,-1 0 0 0 0,0-1 0 0 0,1 1 0 0 0,-1 0 0 0 0,0 0 0 0 0,1-1 0 0 0,-1 1 0 0 0,0 0 0 0 0,1 0 0 0 0,-1 0 0 0 0,1 0 0 0 0,-1-1 1 0 0,0 1-1 0 0,1 0 0 0 0,-1 0 0 0 0,1 0 0 0 0,-1 0 0 0 0,1 0 0 0 0,-1 0 0 0 0,0 0 0 0 0,1 0-24 0 0,4-2 570 0 0,8-9-22 0 0,1 6-10 0 0,-10-2-189 0 0,-4 7-327 0 0,0 0 0 0 0,1-1-1 0 0,-1 1 1 0 0,0-1 0 0 0,1 1 0 0 0,-1-1-1 0 0,0 1 1 0 0,1 0 0 0 0,-1-1 0 0 0,0 1-1 0 0,1 0 1 0 0,-1-1 0 0 0,0 1 0 0 0,1 0-1 0 0,-1 0 1 0 0,1-1 0 0 0,-1 1 0 0 0,1 0-1 0 0,-1 0 1 0 0,1 0 0 0 0,-1 0 0 0 0,1-1-1 0 0,-1 1 1 0 0,1 0 0 0 0,-1 0 0 0 0,1 0-1 0 0,-1 0 1 0 0,1 0 0 0 0,-1 0-1 0 0,1 0 1 0 0,-1 1 0 0 0,1-1-22 0 0,5-1 170 0 0,-1 0-46 0 0,6-4 104 0 0,-3 0-61 0 0,-2 3 14 0 0,1 1 42 0 0,3 0 87 0 0,11 1-57 0 0,-21 0-244 0 0,0 0-1 0 0,1 0 1 0 0,-1 0 0 0 0,0 0-1 0 0,1 0 1 0 0,-1 0 0 0 0,0 0-1 0 0,1 0 1 0 0,-1 0 0 0 0,0 0-1 0 0,0 0 1 0 0,1 0 0 0 0,-1 0-1 0 0,0 0 1 0 0,1 0 0 0 0,-1 0-1 0 0,0-1 1 0 0,1 1 0 0 0,-1 0-1 0 0,0 0 1 0 0,0 0 0 0 0,1-1-1 0 0,-1 1 1 0 0,0 0 0 0 0,0 0-1 0 0,1-1-8 0 0,5-4 104 0 0,-5 4-77 0 0,1 0 0 0 0,-1 0 0 0 0,1 0 1 0 0,0 0-1 0 0,0 1 0 0 0,-1-1 0 0 0,1 0 0 0 0,0 1 0 0 0,0-1 1 0 0,0 1-1 0 0,1 0-27 0 0,-2 0 9 0 0,0-1-1 0 0,1 2 1 0 0,-1-1 0 0 0,1 0 0 0 0,-1 0 0 0 0,0 0 0 0 0,1 1 0 0 0,-1-1 0 0 0,0 1-1 0 0,0-1 1 0 0,1 1-9 0 0,11 9 30 0 0,-7-7 50 0 0,7 0 16 0 0,-7 1-99 0 0,-1 3 35 0 0,0 11 109 0 0,-4-8-4 0 0,-1 1 1 0 0,0-1-1 0 0,-1 2-137 0 0,1 8 168 0 0,0-19-159 0 0,0 0-1 0 0,0 1 0 0 0,0-1 1 0 0,-1 0-1 0 0,1 0 0 0 0,0 1 1 0 0,0-1-1 0 0,-1 0 1 0 0,1 0-1 0 0,-1 1 0 0 0,1-1 1 0 0,-1 0-1 0 0,1 0 0 0 0,-1 0 1 0 0,0 0-1 0 0,0 0 1 0 0,1 0-1 0 0,-1 0 0 0 0,0 0 1 0 0,0 0-1 0 0,0 0 0 0 0,0 0 1 0 0,0 0-1 0 0,0-1 1 0 0,-1 2-9 0 0,-3 0 28 0 0,4-2-22 0 0,1 0 0 0 0,-1 1 0 0 0,0-1 0 0 0,1 0 0 0 0,-1 1 0 0 0,0-1 0 0 0,1 0 0 0 0,-1 1 1 0 0,1-1-1 0 0,-1 1 0 0 0,1-1 0 0 0,-1 1 0 0 0,1-1 0 0 0,-1 1 0 0 0,1-1 0 0 0,0 1 0 0 0,-1 0 0 0 0,1-1 1 0 0,0 1-1 0 0,-1-1 0 0 0,1 1 0 0 0,0 0-6 0 0,-3 4 20 0 0,-23 27 126 0 0,21-19-86 0 0,-6-8-35 0 0,6 8 28 0 0,3-9-44 0 0,-1 0 0 0 0,0-1-1 0 0,0 1 1 0 0,0-1 0 0 0,-1 0 0 0 0,1 0-9 0 0,-5 5 27 0 0,-16 15-15 0 0,18-16 1 0 0,-11 10 29 0 0,1-1-31 0 0,3 0-11 0 0,8-1 0 0 0,-6 1 0 0 0,11-15 0 0 0,0-1 0 0 0,-1 0 0 0 0,1 1 0 0 0,0-1 0 0 0,0 1 0 0 0,0-1 0 0 0,-1 1 0 0 0,1-1 0 0 0,0 1 0 0 0,0-1 0 0 0,0 1 0 0 0,0-1 0 0 0,0 1 0 0 0,0-1 0 0 0,0 1 0 0 0,0-1 0 0 0,0 1 0 0 0,0-1 0 0 0,1 1 0 0 0,-1-1 0 0 0,0 1 0 0 0,0-1 0 0 0,0 1 0 0 0,0-1 0 0 0,1 1 0 0 0,-1-1 0 0 0,1 1 0 0 0,0-1 0 0 0,-1 0 0 0 0,1 1 0 0 0,0-1 0 0 0,0 0 0 0 0,0 1 0 0 0,-1-1 0 0 0,1 0 0 0 0,0 0 0 0 0,0 0 0 0 0,0 0 0 0 0,0 0 0 0 0,0 0 0 0 0,0 0 0 0 0,5-1 0 0 0,-5 2 0 0 0,24 12 0 0 0,-22-12 0 0 0,-1 0 0 0 0,1 0 1 0 0,0-1-1 0 0,0 1 0 0 0,0-1 1 0 0,0 0-1 0 0,0 0 1 0 0,0 0-1 0 0,0 0 0 0 0,0 0 1 0 0,1-1-1 0 0,4 1 12 0 0,23 0 122 0 0,-3 0-39 0 0,-1 0-47 0 0,1 0-53 0 0,-26 0 5 0 0,1 0 0 0 0,-1 0 0 0 0,1 0 0 0 0,-1 1 0 0 0,1-1 0 0 0,-1 1 0 0 0,1 0 0 0 0,-1-1 0 0 0,1 1 0 0 0,-1 0 0 0 0,2 2 0 0 0,-2-2 0 0 0,1 0 0 0 0,-1 0 0 0 0,0 0 0 0 0,1 0 0 0 0,-1-1 0 0 0,1 1 0 0 0,-1 0 0 0 0,1-1 0 0 0,-1 0 0 0 0,1 0 0 0 0,2 0 0 0 0,-4 0-4 0 0,1 1 1 0 0,0-1-1 0 0,-1 0 1 0 0,1 0-1 0 0,0 1 1 0 0,-1-1-1 0 0,1 1 1 0 0,-1-1-1 0 0,1 1 1 0 0,-1 0-1 0 0,1 0 1 0 0,-1 0-1 0 0,1 0 1 0 0,-1 0 3 0 0,7 4-31 0 0,24 10 15 0 0,-27-12 16 0 0,-5-3 0 0 0,1 0 0 0 0,0 0 0 0 0,-1 1 0 0 0,1-1 0 0 0,0 0 0 0 0,-1 1 0 0 0,1-1 0 0 0,-1 1 0 0 0,1-1 0 0 0,-1 0 0 0 0,1 1 0 0 0,-1-1 0 0 0,1 1 0 0 0,-1 0 0 0 0,1-1 0 0 0,-1 1 0 0 0,0-1 0 0 0,1 1 0 0 0,-1 0 0 0 0,0-1 0 0 0,0 1 0 0 0,1 0 0 0 0,1 4 0 0 0,3 3 0 0 0,-4-7 0 0 0,0 1 0 0 0,0-1 0 0 0,0 0 0 0 0,-1 1 0 0 0,1-1 0 0 0,0 1 0 0 0,-1 0 0 0 0,1-1 0 0 0,-1 1 0 0 0,1-1 0 0 0,-1 1 0 0 0,0 0 0 0 0,0-1 0 0 0,0 1 0 0 0,1 27 0 0 0,0-17 2 0 0,0 0 0 0 0,-2 0 0 0 0,1 0 0 0 0,-1 0 0 0 0,-2 7-2 0 0,0-13 22 0 0,1 0 1 0 0,-1 0-1 0 0,0 0 0 0 0,0 0 0 0 0,-2 1-22 0 0,-5 6 23 0 0,5-7 5 0 0,0 0 1 0 0,0 0 0 0 0,1 0 0 0 0,-1 3-29 0 0,3-5 14 0 0,-1 0 1 0 0,1 0-1 0 0,-1 0 1 0 0,1-1-1 0 0,-1 1 0 0 0,0-1 1 0 0,0 0-1 0 0,-1 1 0 0 0,1-2 1 0 0,-1 1-1 0 0,1 0 0 0 0,-1-1-14 0 0,-7 3 49 0 0,9-4-38 0 0,0 0-1 0 0,-1 0 1 0 0,1 0-1 0 0,0 1 0 0 0,0-1 1 0 0,0 1-1 0 0,0-1 1 0 0,0 1-1 0 0,0 0-10 0 0,-5 5 31 0 0,5-5-26 0 0,0 1 0 0 0,0-1 0 0 0,0 0 0 0 0,0 0 0 0 0,-1 0 0 0 0,1 0 0 0 0,-1 0 0 0 0,1-1 0 0 0,-1 1 1 0 0,-1 0-7 0 0,-22 3 76 0 0,-1 9-1 0 0,24-12-66 0 0,1-1 0 0 0,-1 1 0 0 0,0 0 0 0 0,0-1 1 0 0,0 0-1 0 0,0 1 0 0 0,0-1 0 0 0,-1 0 0 0 0,1-1 0 0 0,0 1 0 0 0,-3 0-8 0 0,-60-1 188 0 0,57-2-263 0 0,8 2 60 0 0,0-1 1 0 0,-1 1-1 0 0,1-1 0 0 0,0 1 1 0 0,0-1-1 0 0,0 0 1 0 0,0 1-1 0 0,0-1 1 0 0,0 0-1 0 0,0 0 1 0 0,0 0-1 0 0,0 0 0 0 0,0 0 1 0 0,1 0-1 0 0,-1 0 1 0 0,0-1 14 0 0,-1-2-66 0 0,1 1-17 0 0,1 1-24 0 0,-1 1-49 0 0,1-1-61 0 0,-1 1-71 0 0,0 0-37 0 0,-1 0-59 0 0,1 1-54 0 0,-1-1-46 0 0,1 1-42 0 0,-1-1-34 0 0,0 0-633 0 0,0-4-827 0 0,1-3-1146 0 0</inkml:trace>
  <inkml:trace contextRef="#ctx0" brushRef="#br0" timeOffset="1034.25">942 2 8376 0 0,'0'0'190'0'0,"0"0"28"0"0,0 0 8 0 0,3 0-28 0 0,3 0-174 0 0,1 0 108 0 0,4-1 136 0 0,6 1 259 0 0,-10 0-326 0 0,0 2-43 0 0,-2 0-71 0 0,0 0 22 0 0,8 5 186 0 0,-8-4-109 0 0,1 0 0 0 0,-1 0 0 0 0,0 1 0 0 0,3 3-186 0 0,1 1 199 0 0,-2 2-33 0 0,0 0-25 0 0,7 11 131 0 0,-3-2-27 0 0,2 11 4 0 0,5 14 135 0 0,-2-11-107 0 0,3 14 23 0 0,-6-14-62 0 0,-1 2-43 0 0,3 18-15 0 0,5 14-3 0 0,-12-35-53 0 0,0 0 1 0 0,-3 0 0 0 0,0 3-125 0 0,-2-11 84 0 0,4 21 109 0 0,-2-20-46 0 0,-2-1 1 0 0,-1 1-1 0 0,-1 1-147 0 0,-2-7 118 0 0,0-1-1 0 0,-5 17-117 0 0,3-17 100 0 0,1-1 0 0 0,0 15-100 0 0,1-22 49 0 0,1-1 0 0 0,-2 1 0 0 0,1 0 1 0 0,-3 8-50 0 0,-2 7 65 0 0,1 19 56 0 0,-5-10-1 0 0,6-16-50 0 0,2-10-14 0 0,0-1 0 0 0,0 1 0 0 0,0-1 0 0 0,-1 0 0 0 0,-1 2-56 0 0,-20 44 431 0 0,19-40-304 0 0,0 2 35 0 0,-5 7-129 0 0,-9 1-118 0 0,17-20 63 0 0,-1 0 0 0 0,1 0 1 0 0,0 0-1 0 0,0 0 0 0 0,0 1 0 0 0,-1 0 22 0 0,-3 9-42 0 0,-3-2 59 0 0,-5 2 84 0 0,9-9 12 0 0,0-4-78 0 0,0 1-40 0 0,3 4-36 0 0,1 1-72 0 0,1-6 109 0 0,0 0 0 0 0,0 0 0 0 0,0 0 0 0 0,0 0 0 0 0,0 0 0 0 0,0 1 0 0 0,0-1 0 0 0,0 0-1 0 0,0 0 1 0 0,0 0 0 0 0,0 0 0 0 0,0 0 0 0 0,0 0 0 0 0,0 0 0 0 0,0 0 0 0 0,0 0-1 0 0,0 0 1 0 0,0 1 0 0 0,0-1 0 0 0,0 0 0 0 0,0 0 0 0 0,0 0 0 0 0,0 0 0 0 0,0 0 0 0 0,0 0-1 0 0,0 0 1 0 0,0 0 0 0 0,0 0 0 0 0,0 0 0 0 0,0 0 0 0 0,0 0 0 0 0,0 0 0 0 0,-1 1-1 0 0,1-1 1 0 0,0 0 0 0 0,0 0 0 0 0,0 0 0 0 0,0 0 0 0 0,0 0 0 0 0,0 0 0 0 0,0 0 0 0 0,0 0-1 0 0,0 0 1 0 0,0 0 0 0 0,0 0 0 0 0,-1 0 0 0 0,1 0 0 0 0,0 0 0 0 0,0 0 0 0 0,0 0-1 0 0,0 0 1 0 0,0 0 0 0 0,0 0 0 0 0,0 0 0 0 0,0 0 0 0 0,0 0 0 0 0,-1 0 4 0 0,-9 0-254 0 0,10 0 249 0 0,0 0 0 0 0,0 0 0 0 0,0 0 0 0 0,0 0-1 0 0,-1 0 1 0 0,1 0 0 0 0,0 0 0 0 0,0 0 0 0 0,0 0-1 0 0,0 0 1 0 0,0 0 0 0 0,0 0 0 0 0,0 0-1 0 0,0 0 1 0 0,0 0 0 0 0,0 0 0 0 0,-1 0 0 0 0,1 0-1 0 0,0 0 1 0 0,0 0 0 0 0,0 0 0 0 0,0 0-1 0 0,0 0 1 0 0,0 0 0 0 0,0-1 0 0 0,0 1 0 0 0,0 0-1 0 0,0 0 1 0 0,0 0 0 0 0,0 0 0 0 0,-1 0 0 0 0,1 0-1 0 0,0 0 1 0 0,0 0 0 0 0,0 0 0 0 0,0 0-1 0 0,0 0 1 0 0,0 0 0 0 0,0 0 0 0 0,0-1 0 0 0,0 1-1 0 0,0 0 1 0 0,0 0 0 0 0,0 0 0 0 0,0 0 0 0 0,0 0-1 0 0,0 0 1 0 0,0 0 0 0 0,0 0 0 0 0,0 0-1 0 0,0 0 1 0 0,0-1 0 0 0,0 1 0 0 0,0 0 0 0 0,0 0-1 0 0,0 0 1 0 0,0 0 5 0 0,0-4-225 0 0,0-1-66 0 0,0-1-88 0 0,0 0-107 0 0,0 2-32 0 0,0 0-107 0 0,0 2 259 0 0,0 1-52 0 0,0-1-44 0 0,0 1-40 0 0,0-1-145 0 0,0 0-39 0 0,0 0-174 0 0,0-2-473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43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1 8752 0 0,'0'0'197'0'0,"0"0"24"0"0,0 0 19 0 0,0 0 39 0 0,0 0 109 0 0,0 0 48 0 0,0 2 11 0 0,0 2-276 0 0,-1 8 166 0 0,4 1-39 0 0,2-5-127 0 0,1 2 65 0 0,-4 4 55 0 0,-2 1 20 0 0,0-5-158 0 0,0 0-37 0 0,1 1-14 0 0,1 3 6 0 0,9 7 102 0 0,-6 8-9 0 0,-1-12-111 0 0,-1-11-49 0 0,-2 1 0 0 0,1-1-1 0 0,-1 1 1 0 0,0 0 0 0 0,0-1 0 0 0,-1 1-41 0 0,0 1 48 0 0,1 0 0 0 0,0 0 0 0 0,1-1 0 0 0,-1 1 0 0 0,2 1-48 0 0,-1-2 55 0 0,0 1-1 0 0,-1-1 0 0 0,1 1 0 0 0,-2 0 1 0 0,1 1-55 0 0,-1-1 58 0 0,1 0-1 0 0,0-1 1 0 0,1 1 0 0 0,-1 0 0 0 0,2 0-58 0 0,-1 0 57 0 0,0 0-1 0 0,-1-1 1 0 0,0 1-1 0 0,0 0 1 0 0,0 1-57 0 0,-1 0 52 0 0,0 15 117 0 0,0 33 296 0 0,0-37-341 0 0,0 8 110 0 0,0-1-61 0 0,0 1-54 0 0,0-1-43 0 0,0-26-74 0 0,0 0 1 0 0,0 0-1 0 0,0-1 1 0 0,0 1-1 0 0,-1 0 1 0 0,1 0 0 0 0,0-1-1 0 0,0 1 1 0 0,0 0-1 0 0,-1 0 1 0 0,1-1 0 0 0,0 1-1 0 0,-1 0 1 0 0,1-1-1 0 0,0 1 1 0 0,-1-1 0 0 0,1 1-1 0 0,-1 0 1 0 0,1-1-1 0 0,-1 1 1 0 0,1-1 0 0 0,-1 1-1 0 0,0-1 1 0 0,1 0-1 0 0,-1 1-1 0 0,0-1 1 0 0,1 1 0 0 0,0-1 0 0 0,-1 0 0 0 0,1 1 0 0 0,-1-1 1 0 0,1 0-1 0 0,-1 1 0 0 0,1-1 0 0 0,0 1 0 0 0,-1-1 1 0 0,1 1-1 0 0,0-1 0 0 0,-1 1 0 0 0,1-1 0 0 0,0 1 0 0 0,0-1 1 0 0,-1 1-1 0 0,1-1 0 0 0,0 1 0 0 0,0 0 0 0 0,0-1 0 0 0,0 1 1 0 0,0-1-1 0 0,0 1-2 0 0,0 2 32 0 0,0-3-134 0 0,0 0-67 0 0,0 0 72 0 0,0 0-65 0 0,0 0-80 0 0,0 0 73 0 0,0 0-37 0 0,0 0-40 0 0,0 0-39 0 0,0 0-387 0 0,-1 0 93 0 0,1 0-52 0 0,-2 0-745 0 0,-2 0-586 0 0,-5 0-1113 0 0</inkml:trace>
  <inkml:trace contextRef="#ctx0" brushRef="#br0" timeOffset="834.28">1 363 4000 0 0,'0'0'116'0'0,"0"0"-29"0"0,0 0 2 0 0,0 0 37 0 0,0 0 112 0 0,0 0 205 0 0,0 0 18 0 0,0 0-4 0 0,0 0-28 0 0,0 0-11 0 0,0 0-2 0 0,0 0 25 0 0,0 0 106 0 0,0 0 42 0 0,0 0 10 0 0,0 0-23 0 0,0 0-100 0 0,0 3-42 0 0,0 8-8 0 0,0-11-419 0 0,0 0 1 0 0,0 0 0 0 0,0 0-1 0 0,0 0 1 0 0,0 0-1 0 0,0 0 1 0 0,0 0 0 0 0,0 0-1 0 0,-1 0 1 0 0,1 1 0 0 0,0-1-1 0 0,0 0 1 0 0,1 0-1 0 0,-1 0 1 0 0,0 0 0 0 0,0 0-1 0 0,0 0 1 0 0,0 0 0 0 0,0 0-1 0 0,0 0 1 0 0,0 0-1 0 0,0 0 1 0 0,0 1 0 0 0,0-1-1 0 0,0 0 1 0 0,0 0 0 0 0,0 0-1 0 0,0 0 1 0 0,0 0-1 0 0,0 0 1 0 0,0 0 0 0 0,0 0-1 0 0,0 0 1 0 0,0 0 0 0 0,1 0-1 0 0,-1 0 1 0 0,0 0-1 0 0,0 0 1 0 0,0 0 0 0 0,0 0-1 0 0,0 0 1 0 0,0 0 0 0 0,0 0-1 0 0,0 0 1 0 0,0 0-1 0 0,0 0 1 0 0,0 0 0 0 0,1 0-1 0 0,-1 0 1 0 0,0 0 0 0 0,0 0-1 0 0,0 0 1 0 0,0 0-1 0 0,0 0 1 0 0,0 0 0 0 0,0 0-1 0 0,0 0-7 0 0,6 0 232 0 0,1 0 50 0 0,20 0 789 0 0,-15 0-640 0 0,-5 0-211 0 0,0 0-37 0 0,0 0-40 0 0,-1 0-66 0 0,0 0-78 0 0,-1 0-87 0 0,-4 0 103 0 0,1 0 1 0 0,0 0 0 0 0,0 0 0 0 0,-1 0-1 0 0,1-1 1 0 0,0 1 0 0 0,-1 0 0 0 0,1-1-1 0 0,-1 0 1 0 0,1 1 0 0 0,-1-1 0 0 0,1 0-1 0 0,-1 0 1 0 0,1 0-16 0 0,11-5 100 0 0,-9 5-68 0 0,0 0 1 0 0,0 1-1 0 0,0-1 1 0 0,0 1-1 0 0,5 0-32 0 0,22-2 158 0 0,1-9-2 0 0,-1 6-18 0 0,3-5-8 0 0,-14 6-71 0 0,-12 3-26 0 0,-1 0 0 0 0,0 0-1 0 0,1-1 1 0 0,-1 0 0 0 0,0-1 0 0 0,6-2-33 0 0,-8 3 26 0 0,0-1 1 0 0,1 1 0 0 0,-1 0-1 0 0,1 1 1 0 0,4-1-27 0 0,1 0 51 0 0,-1 1 1 0 0,1 1-1 0 0,10 1-51 0 0,-9-1 51 0 0,1 0 0 0 0,0 0-1 0 0,-1-1 1 0 0,8-2-51 0 0,2-2 17 0 0,-13 2-17 0 0,1 1 1 0 0,-1 0-1 0 0,1 1 1 0 0,0 0-1 0 0,0 1 1 0 0,0 0-1 0 0,0 0 1 0 0,-1 1 0 0 0,8 1-1 0 0,-6 0 0 0 0,7 2 0 0 0,0-1 0 0 0,0 0 0 0 0,7-2 0 0 0,4-2 0 0 0,-20 1 0 0 0,-1-1 0 0 0,1 1 0 0 0,-1 1 0 0 0,1-1 0 0 0,-1 1 0 0 0,6 2 0 0 0,-7 0 0 0 0,0 0 0 0 0,0 1 0 0 0,6 3 0 0 0,3 2 0 0 0,-5-4-30 0 0,-4-2 5 0 0,-2 0-80 0 0,0 1-78 0 0,-2-1 50 0 0,0 0-34 0 0,0 0 91 0 0,-1-1-42 0 0,10 9-396 0 0,-8-6 318 0 0,0-1 67 0 0,-3-3 103 0 0,0 0 34 0 0,0 1-180 0 0,0 0 45 0 0,1 2-17 0 0,-4 3 21 0 0,2-7 79 0 0,0 0 38 0 0,0 1 1 0 0,0-1 0 0 0,0 0 0 0 0,0 0 0 0 0,0 0-1 0 0,0 0 1 0 0,0 0 0 0 0,0 0 0 0 0,0 0 0 0 0,0 0-1 0 0,0 0 1 0 0,0 0 0 0 0,0 1 0 0 0,0-1 0 0 0,0 0-1 0 0,0 0 1 0 0,0 0 0 0 0,0 0 0 0 0,0 0 0 0 0,0 0 0 0 0,0 0-1 0 0,0 0 1 0 0,0 0 0 0 0,0 0 0 0 0,0 0 0 0 0,1 1-1 0 0,-1-1 1 0 0,0 0 0 0 0,0 0 0 0 0,0 0 0 0 0,0 0-1 0 0,0 0 1 0 0,0 0 0 0 0,0 0 0 0 0,0 0 0 0 0,0 0-1 0 0,0 0 1 0 0,0 0 0 0 0,0 0 0 0 0,0 0 0 0 0,1 0-1 0 0,-1 0 1 0 0,0 0 0 0 0,0 0 0 0 0,0 0 0 0 0,0 0 0 0 0,0 0-1 0 0,0 0 1 0 0,0 0 0 0 0,0 0 0 0 0,0 0 0 0 0,0 0-1 0 0,1 0 1 0 0,-1 0 0 0 0,0 0 0 0 0,0 0 0 0 0,0 0 5 0 0,8 3-145 0 0,-5 1 6 0 0,-1 4-113 0 0,-1 11-178 0 0,-1-6 214 0 0,-1-4 139 0 0,1-2 64 0 0,0 0-20 0 0,0 6-1 0 0,-3-1 45 0 0,-1-4 21 0 0,3-7-23 0 0,0 0 0 0 0,0 1 0 0 0,0-1 0 0 0,0 1 0 0 0,0-1 0 0 0,1 1 0 0 0,-1-1 0 0 0,1 1 0 0 0,-1 0 0 0 0,1-1 0 0 0,0 1 0 0 0,0 0 0 0 0,-1-1 0 0 0,1 1-9 0 0,0 8 134 0 0,0 43 563 0 0,0 0-73 0 0,0 0-78 0 0,0 2-81 0 0,0-45-396 0 0,0-8-71 0 0,0-1-93 0 0,0-1-90 0 0,0 0 44 0 0,0 0-36 0 0,0 0-41 0 0,0 0-38 0 0,0 0-356 0 0,0 0 78 0 0,-1 0-51 0 0,0 0-693 0 0,-4 0-543 0 0,-3 0-1032 0 0</inkml:trace>
  <inkml:trace contextRef="#ctx0" brushRef="#br0" timeOffset="1078.3">821 16 10240 0 0,'0'0'298'0'0,"0"0"-3"0"0,0 0-156 0 0,0 0 38 0 0,0 0 42 0 0,0 0 5 0 0,3 0-38 0 0,5 0-602 0 0,-2 0 56 0 0,0 0-156 0 0,-2 0-562 0 0,-2 0 692 0 0,1 0-66 0 0,3 0-979 0 0,3 0-820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09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1 253 8464 0 0,'0'0'190'0'0,"0"0"28"0"0,0 0 10 0 0,3-3 29 0 0,1-2-115 0 0,3-1 114 0 0,-5 4-157 0 0,0 0 1 0 0,0 0-1 0 0,0 0 0 0 0,1 0 1 0 0,-1 1-1 0 0,1-1 1 0 0,0 1-100 0 0,4-2 168 0 0,0 2-53 0 0,7-1 211 0 0,-4-4-54 0 0,-2 1-76 0 0,5-1 167 0 0,-1 1-88 0 0,2 0-25 0 0,7 3 52 0 0,-11 1-114 0 0,-1 0-47 0 0,-1-1-18 0 0,2-3 11 0 0,1 1 18 0 0,-1 0 29 0 0,-2 2-60 0 0,0-1-35 0 0,3-1-26 0 0,-1 1-4 0 0,15-2 64 0 0,-4 6-49 0 0,-17 0-58 0 0,1-1 1 0 0,-1 0 0 0 0,1 0-1 0 0,-1 0 1 0 0,1-1 0 0 0,4 0-14 0 0,6-4 9 0 0,-9 3 7 0 0,1 0 1 0 0,-1 1-1 0 0,0 0 1 0 0,1 0-1 0 0,-1 0 1 0 0,6 0-17 0 0,-6 1-38 0 0,0 0 47 0 0,21 0 146 0 0,-15 0-184 0 0,-6 0-51 0 0,0 0-62 0 0,0 0-72 0 0,-1 0-86 0 0,-4 0 86 0 0,-1 0-34 0 0,1 0-340 0 0,-1 0 78 0 0,0 0-46 0 0,1 0-658 0 0,-1 0-519 0 0,0 0-986 0 0</inkml:trace>
  <inkml:trace contextRef="#ctx0" brushRef="#br0" timeOffset="309.45">190 16 7400 0 0,'0'0'216'0'0,"0"-2"-11"0"0,0-6-135 0 0,0 5-13 0 0,0 1 79 0 0,0 1 154 0 0,0 1 250 0 0,0 0 18 0 0,0 0-24 0 0,0 0-106 0 0,0 3-48 0 0,0 10 174 0 0,-1 3-103 0 0,1 4-42 0 0,-1 1-88 0 0,2 2-22 0 0,3 5 61 0 0,2-15-182 0 0,-1-4 1 0 0,-3 6 40 0 0,-3-5-108 0 0,1 10 108 0 0,4-3 35 0 0,0-6-133 0 0,3 7 86 0 0,-6-10-98 0 0,0 3 34 0 0,-1-8-108 0 0,0 0 1 0 0,0 0-1 0 0,1 0 1 0 0,-1 0 0 0 0,1 0-1 0 0,0 0 1 0 0,1 2-36 0 0,6 13 201 0 0,-4-3-18 0 0,-5 6-31 0 0,1-12-93 0 0,-1 6 12 0 0,1-12-68 0 0,-1 0 0 0 0,1 0-1 0 0,0 0 1 0 0,0 0 0 0 0,0 0-1 0 0,1 0 1 0 0,-1 0 0 0 0,1 0-1 0 0,0-1 1 0 0,0 4-3 0 0,10 10 43 0 0,-9-1-32 0 0,-2 17-11 0 0,0-31-147 0 0,0-1 48 0 0,0 1 40 0 0,0-1 36 0 0,0 1 35 0 0,0 0 34 0 0,0 0 208 0 0,0 0-82 0 0,0 0-99 0 0,0 0-56 0 0,0-1-53 0 0,0 1-43 0 0,0 0-52 0 0,0-1-61 0 0,0 1-67 0 0,0-1-13 0 0,0 1-55 0 0,0-1-61 0 0,0 1-64 0 0,0 0-68 0 0,0-1-72 0 0,0 1-78 0 0,0 0-80 0 0,0-1-1180 0 0,0 0-1094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06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0 805 7920 0 0,'0'0'174'0'0,"0"0"29"0"0,0 0 13 0 0,3 0-31 0 0,1 0-262 0 0,1 0 74 0 0,1 0 63 0 0,0 0 52 0 0,6 0 186 0 0,13 0 558 0 0,-17-3-450 0 0,2-1-248 0 0,4-1 64 0 0,2 2 79 0 0,2 2 92 0 0,-6-1-139 0 0,-3-3-64 0 0,4-1-6 0 0,4 5-24 0 0,-1 0 13 0 0,-4-3 10 0 0,6-4 37 0 0,-8 5-139 0 0,6 1-2 0 0,-14 2-69 0 0,0 0 0 0 0,-1 0 0 0 0,1 0 1 0 0,0 0-1 0 0,-1 0 0 0 0,1-1 1 0 0,0 1-1 0 0,-1-1 0 0 0,1 1 1 0 0,-1-1-1 0 0,1 0 0 0 0,-1 0 0 0 0,1 0 1 0 0,-1 0-11 0 0,12-5 60 0 0,-9 5-42 0 0,0 1 0 0 0,1-1 0 0 0,-1 1 0 0 0,0-1 0 0 0,4 2-18 0 0,-2-1 15 0 0,-1 0 0 0 0,1-1-1 0 0,-1 1 1 0 0,5-2-15 0 0,16-9-12 0 0,-21 9-115 0 0,-5 2-77 0 0,0 0 87 0 0,0 0 38 0 0,1 0-34 0 0,-1 0-13 0 0,0 0-34 0 0,1 0-40 0 0,0 0-43 0 0,0 0-48 0 0,0 0-44 0 0,0 0-39 0 0,0 0-35 0 0,1 0-119 0 0,-1 0-34 0 0,5 0-1243 0 0</inkml:trace>
  <inkml:trace contextRef="#ctx0" brushRef="#br0" timeOffset="295.86">142 568 5696 0 0,'0'0'132'0'0,"0"0"17"0"0,0 0 10 0 0,-2 3-26 0 0,-3 2-100 0 0,-1 0 39 0 0,4-3 56 0 0,2-1 148 0 0,0-1 251 0 0,0 0 17 0 0,0 2 5 0 0,0 1-481 0 0,0 1 84 0 0,0 0 24 0 0,0 0 32 0 0,0 16 888 0 0,-1-14-832 0 0,-1-2-88 0 0,-3 3-7 0 0,5-6-152 0 0,-1-1 1 0 0,0 1-1 0 0,1 0 0 0 0,-1-1 0 0 0,1 1 1 0 0,-1 0-1 0 0,1 0 0 0 0,-1 0 0 0 0,1 0 1 0 0,-1 0-1 0 0,1-1 0 0 0,0 1 0 0 0,0 0 1 0 0,-1 0-1 0 0,1 0 0 0 0,0 0 0 0 0,0 0 1 0 0,0 0-1 0 0,0 0 0 0 0,0 0 0 0 0,0 0 1 0 0,0 0-1 0 0,0 0 0 0 0,1 0 0 0 0,-1 0 1 0 0,0 0-1 0 0,1 0-17 0 0,3 7 129 0 0,2 2 50 0 0,-3 3 44 0 0,-4 0-12 0 0,1-9-138 0 0,-1 0-1 0 0,1 0 1 0 0,1 0-1 0 0,-1 0 1 0 0,0-1-1 0 0,1 1 1 0 0,0 0 0 0 0,0 2-73 0 0,1 0 51 0 0,6 18 195 0 0,-5 7 95 0 0,-2-15-164 0 0,2-2-46 0 0,1-1-38 0 0,0-2-33 0 0,-2-5-39 0 0,0 2 2 0 0,-1 1 146 0 0,-2 37 75 0 0,-1-33-193 0 0,-3-9-21 0 0,-1 0-13 0 0,6-3-12 0 0,-1-1 0 0 0,1 1 0 0 0,0 0-1 0 0,-1-1 1 0 0,1 1 0 0 0,0 0 0 0 0,0-1 0 0 0,0 1-1 0 0,0 0 1 0 0,-1-1 0 0 0,1 1 0 0 0,0 0 0 0 0,0-1-1 0 0,0 1 1 0 0,0 0-5 0 0,0 4 68 0 0,0-1-88 0 0,0-2-85 0 0,0 1-83 0 0,0-2 50 0 0,0 0-35 0 0,0-1-37 0 0,0 1-35 0 0,0 0-338 0 0,0-1 76 0 0,0 0-47 0 0,0 0-659 0 0,0 0-519 0 0,0 0-986 0 0</inkml:trace>
  <inkml:trace contextRef="#ctx0" brushRef="#br0" timeOffset="983.37">505 410 6968 0 0,'0'0'157'0'0,"0"0"23"0"0,3 0 11 0 0,-2 0-181 0 0,-1 0 1 0 0,1 0 0 0 0,0 0-1 0 0,-1 0 1 0 0,1 0 0 0 0,0 0-1 0 0,-1 0 1 0 0,1 0 0 0 0,0-1-1 0 0,-1 1 1 0 0,1 0 0 0 0,0 0-1 0 0,-1-1 1 0 0,1 1 0 0 0,-1 0-11 0 0,6-11 32 0 0,4 6-32 0 0,-5-2 39 0 0,-2 3 90 0 0,8 2 93 0 0,-8 2-146 0 0,0 0 47 0 0,1 0 69 0 0,6 0 316 0 0,-5-1-257 0 0,-2 0-146 0 0,0 0-92 0 0,5-4 168 0 0,5-1 109 0 0,-2 4-53 0 0,-2 1-65 0 0,-2 0-47 0 0,0-1-20 0 0,1-2-1 0 0,1 0-2 0 0,-2 2-2 0 0,0 1 20 0 0,2 0 46 0 0,-2 1 99 0 0,-1 0-51 0 0,0-1-47 0 0,-1 0-39 0 0,1 0-18 0 0,0-1-39 0 0,9-3 16 0 0,-6 2-32 0 0,-5 2-23 0 0,0 0 0 0 0,0 0 1 0 0,0 0-1 0 0,0 1 0 0 0,3 0-32 0 0,18 1 97 0 0,-14-1-68 0 0,8 0-13 0 0,-3 3-16 0 0,-1 8 0 0 0,-1-9 12 0 0,-12-2 46 0 0,4 0 39 0 0,1 0-38 0 0,-4 0 11 0 0,-3 3-6 0 0,0-3-60 0 0,0 1 0 0 0,0 0 0 0 0,0 0 1 0 0,0-1-1 0 0,0 1 0 0 0,0 0 0 0 0,0-1 1 0 0,0 1-1 0 0,1 0 0 0 0,-1-1 1 0 0,0 1-1 0 0,0-1 0 0 0,1 1 0 0 0,-1 0 1 0 0,1-1-5 0 0,-1 1 4 0 0,1-1 1 0 0,-1 0-1 0 0,1 1 1 0 0,0-1 0 0 0,-1 0-1 0 0,1 0 1 0 0,0 1 0 0 0,-1-1-1 0 0,1 0 1 0 0,0 0-1 0 0,-1 0 1 0 0,1 0 0 0 0,0 0-1 0 0,-1 0 1 0 0,1 0-5 0 0,-1 0 0 0 0,0 0 1 0 0,0 0 1 0 0,0 0-1 0 0,0 0 1 0 0,0 0-1 0 0,1 0 1 0 0,-1 0-1 0 0,0 0 1 0 0,0 0-1 0 0,0 0 1 0 0,0 0-1 0 0,0 0 1 0 0,0 0-1 0 0,0 0 1 0 0,0 0-1 0 0,0 0 1 0 0,0 0-1 0 0,1 0 1 0 0,-1 0-1 0 0,0 0 1 0 0,0 0-1 0 0,0 0 1 0 0,0 0-1 0 0,0 0 1 0 0,0 0-1 0 0,0 0 1 0 0,0 0-1 0 0,0 0 1 0 0,0 0-1 0 0,0 0 1 0 0,0 0-1 0 0,1 0 1 0 0,-1 0-1 0 0,0 1 1 0 0,0-1-1 0 0,0 0 1 0 0,0 0-1 0 0,0 0 1 0 0,0 0-1 0 0,0 0 1 0 0,0 0-1 0 0,0 0 1 0 0,0 0-1 0 0,0 0 1 0 0,0 0-1 0 0,0 0 1 0 0,0 1-1 0 0,0-1 1 0 0,0 0-1 0 0,0 0 1 0 0,0 0-1 0 0,0 0 1 0 0,0 0-1 0 0,0 0 1 0 0,0 0-1 0 0,0 0 1 0 0,0 0-1 0 0,0 1-1 0 0,0 9 88 0 0,0-7 72 0 0,0-1 31 0 0,1 2-124 0 0,-2-4-56 0 0,0 2 19 0 0,-2 4 38 0 0,-1 1 10 0 0,-1 3 33 0 0,-6 14-69 0 0,1 0-50 0 0,-1-6 8 0 0,6 8 0 0 0,-22 27 0 0 0,22-27 0 0 0,-1-13 0 0 0,5-11 0 0 0,0-1 0 0 0,0 0 0 0 0,1 1 0 0 0,-1-1 0 0 0,0 1 0 0 0,1-1 0 0 0,-1 1 0 0 0,1-1 0 0 0,0 1 0 0 0,-1 0 0 0 0,1-1 0 0 0,0 1 0 0 0,0-1 0 0 0,0 4 0 0 0,1 0 0 0 0,-1-1 0 0 0,-1 1 0 0 0,1-1 0 0 0,-1 1 0 0 0,0 0 0 0 0,0-1 0 0 0,0 1 0 0 0,0-1 0 0 0,-1 0 0 0 0,0 1 0 0 0,0-1 0 0 0,0 0 0 0 0,1-2 0 0 0,1 1 0 0 0,-1-1 0 0 0,0 0 0 0 0,1 0 0 0 0,0 0 0 0 0,0 0 0 0 0,0 0 0 0 0,0 1 0 0 0,0-1 0 0 0,0 1 0 0 0,0 4 0 0 0,-2 9 0 0 0,-9 0 0 0 0,8-3 16 0 0,3-13-15 0 0,0 0 0 0 0,0 0 1 0 0,0 0-1 0 0,0 0 0 0 0,0 0 0 0 0,0 0 1 0 0,0 0-1 0 0,0 0 0 0 0,0 1 1 0 0,0-1-1 0 0,0 0 0 0 0,0 0 1 0 0,0 0-1 0 0,0 0 0 0 0,0 0 1 0 0,0 0-1 0 0,0 0 0 0 0,0 0 0 0 0,0 0 1 0 0,0 0-1 0 0,0 0 0 0 0,0 1 1 0 0,1-1-1 0 0,-1 0 0 0 0,0 0 1 0 0,0 0-1 0 0,0 0 0 0 0,0 0 1 0 0,0 0-1 0 0,0 0 0 0 0,0 0 0 0 0,0 0 1 0 0,0 0-1 0 0,0 0 0 0 0,0 0 1 0 0,0 0-1 0 0,0 0 0 0 0,0 0 1 0 0,1 0-1 0 0,-1 0 0 0 0,0 1 1 0 0,0-1-1 0 0,0 0 0 0 0,0 0 1 0 0,0 0-1 0 0,0 0 0 0 0,0 0 0 0 0,0 0 1 0 0,0 0-1 0 0,0 0 0 0 0,1 0 1 0 0,-1 0-1 0 0,0-1 0 0 0,0 1 1 0 0,0 0-1 0 0,0 0 0 0 0,0 0-1 0 0,2 0 8 0 0,-1 1 1 0 0,1-1-1 0 0,0 0 0 0 0,-1 1 0 0 0,1-1 0 0 0,-1 1 1 0 0,1-1-1 0 0,-1 1 0 0 0,1 0 0 0 0,-1 0 0 0 0,0 0 0 0 0,1 0-8 0 0,-1 0 8 0 0,1 0-1 0 0,0 0 1 0 0,0 0-1 0 0,-1-1 0 0 0,1 1 1 0 0,0 0-1 0 0,0-1 0 0 0,0 1 1 0 0,0-1-1 0 0,0 1 1 0 0,0-1-1 0 0,1 0-7 0 0,4 0 9 0 0,-5 0-15 0 0,0-1 0 0 0,0 1 0 0 0,1 0 0 0 0,-1 1 1 0 0,0-1-1 0 0,0 0 0 0 0,0 1 0 0 0,0-1 0 0 0,0 1 1 0 0,1 0 5 0 0,5 4-11 0 0,-6-4 4 0 0,-1 0 1 0 0,1-1 0 0 0,-1 1 0 0 0,1 0-1 0 0,-1 0 1 0 0,1-1 0 0 0,-1 1-1 0 0,1-1 1 0 0,-1 1 0 0 0,1-1 0 0 0,0 0-1 0 0,-1 1 1 0 0,1-1 0 0 0,0 0 6 0 0,-1 0-1 0 0,0 0 1 0 0,1 0-1 0 0,-1 0 0 0 0,0 0 0 0 0,1 0 1 0 0,-1 1-1 0 0,0-1 0 0 0,0 0 1 0 0,0 1-1 0 0,1-1 0 0 0,-1 1 1 0 0,0 0-1 0 0,0-1 0 0 0,0 1 1 0 0,0 0-1 0 0,0-1 0 0 0,0 1 1 0 0,0 0-1 0 0,0 0 0 0 0,0 0 0 0 0,0 0 1 0 0,-1 0-1 0 0,1 0 0 0 0,0 0 1 0 0,-1 0-1 0 0,1 0 0 0 0,0 1 1 0 0,-1-1-1 0 0,0 0 0 0 0,1 0 1 0 0,-1 1 0 0 0,1-1 0 0 0,-1 1 0 0 0,1 0 0 0 0,0-1 1 0 0,0 1-1 0 0,-1-1 0 0 0,1 0 0 0 0,0 1 1 0 0,0-1-1 0 0,0 0 0 0 0,1 0 0 0 0,-1 1 1 0 0,0-1-1 0 0,0 0 0 0 0,1 0 1 0 0,0 1-1 0 0,10 3 0 0 0,-8-3 0 0 0,0-1 0 0 0,0 1 0 0 0,0 0 0 0 0,-1 0 0 0 0,1 1 0 0 0,0-1 0 0 0,-1 1 0 0 0,0-1 0 0 0,0 1 0 0 0,0 0 0 0 0,0 0 0 0 0,0 1 0 0 0,0-1 0 0 0,-1 1 0 0 0,2 2 0 0 0,22 25 0 0 0,-20-18 0 0 0,-3-11 0 0 0,4 4 0 0 0,-2 18 0 0 0,2-11 0 0 0,-6-12 0 0 0,-1 1 0 0 0,1-1 0 0 0,0 1 0 0 0,0-1 0 0 0,-1 0 0 0 0,1 1 0 0 0,-1-1 0 0 0,1 1 0 0 0,-1 0 0 0 0,0-1 0 0 0,0 1 0 0 0,0-1 0 0 0,0 1 0 0 0,0 27 30 0 0,0 37 124 0 0,0-65-141 0 0,0 1 0 0 0,0 0 0 0 0,0-1 0 0 0,-1 1 0 0 0,1 0 0 0 0,0-1 0 0 0,-1 1 0 0 0,0-1 0 0 0,1 1 0 0 0,-1-1 0 0 0,0 1 0 0 0,0-1 0 0 0,0 1 0 0 0,0-1-13 0 0,-4 7 56 0 0,-3 11 78 0 0,0 6 5 0 0,3-8-49 0 0,4-15-72 0 0,0 0 0 0 0,0 0 1 0 0,0 0-1 0 0,-1 0 0 0 0,1 0 0 0 0,-1 0 0 0 0,1 0 1 0 0,-1 0-1 0 0,-1 1-18 0 0,-8 10 123 0 0,0 4 23 0 0,10-16-139 0 0,1-1-1 0 0,-1 1 1 0 0,0 0-1 0 0,-1 0 0 0 0,1-1 1 0 0,0 1-1 0 0,0 0 1 0 0,0-1-1 0 0,0 1 1 0 0,-1-1-1 0 0,1 0 1 0 0,0 1-1 0 0,-1-1-6 0 0,-8 3 47 0 0,-3 3 36 0 0,10-4-58 0 0,-1 1 0 0 0,1-1 0 0 0,0 1 0 0 0,0 0 0 0 0,0 0 1 0 0,-2 2-26 0 0,3-2 12 0 0,-1 0 0 0 0,0 0-1 0 0,0 0 1 0 0,0 0 0 0 0,0-1 0 0 0,-3 2-12 0 0,-9 2 53 0 0,-2-1-32 0 0,1-1-3 0 0,1 2 30 0 0,7-1-36 0 0,6-4-8 0 0,1 0 0 0 0,-1 0 0 0 0,1 0 0 0 0,-1-1 0 0 0,1 1 0 0 0,-1 0-1 0 0,1-1 1 0 0,-1 1 0 0 0,1-1 0 0 0,-1 1 0 0 0,0-1 0 0 0,1 0 0 0 0,-1 0 0 0 0,0 0-4 0 0,-9 0 33 0 0,-16 0 187 0 0,18 0-206 0 0,-2-2 9 0 0,8-2-112 0 0,-2-3-116 0 0,-5 2-190 0 0,8 2 255 0 0,1 1-3 0 0,1 0 19 0 0,-1 1-36 0 0,0-1-43 0 0,1 1-49 0 0,-2 0-56 0 0,1 1-51 0 0,0-1-45 0 0,-1 1-41 0 0,-1-1-541 0 0,1-1-91 0 0,0-2-747 0 0,1-5-1029 0 0</inkml:trace>
  <inkml:trace contextRef="#ctx0" brushRef="#br0" timeOffset="2736.84">1152 0 7800 0 0,'0'0'174'0'0,"0"0"29"0"0,0 0 13 0 0,3 0-31 0 0,-2 0-173 0 0,0 0-1 0 0,0 0 0 0 0,1 1 0 0 0,-1-1 0 0 0,0 0 0 0 0,0 1 1 0 0,1-1-1 0 0,-1 1 0 0 0,0-1 0 0 0,0 1 0 0 0,0-1 0 0 0,0 1-11 0 0,13 10 241 0 0,-1 0 93 0 0,-12-11-300 0 0,0 1 1 0 0,0 0 0 0 0,1-1 0 0 0,-1 1-1 0 0,0-1 1 0 0,0 0 0 0 0,0 1 0 0 0,1-1-1 0 0,-1 0 1 0 0,0 0 0 0 0,0 1 0 0 0,1-1-35 0 0,-2 0 15 0 0,0 0 1 0 0,1 0 0 0 0,-1 0 0 0 0,1 0-1 0 0,-1 0 1 0 0,0 0 0 0 0,1 0-1 0 0,-1 1 1 0 0,0-1 0 0 0,1 0 0 0 0,-1 0-1 0 0,1 0 1 0 0,-1 1 0 0 0,0-1-1 0 0,0 0 1 0 0,1 0 0 0 0,-1 1-1 0 0,0-1 1 0 0,1 0 0 0 0,-1 1 0 0 0,0-1-1 0 0,0 0 1 0 0,0 1-16 0 0,22 20 301 0 0,-16-15-110 0 0,0-1-65 0 0,-1-2-39 0 0,0-1-38 0 0,2 1-18 0 0,-2 2 39 0 0,10 15 146 0 0,-6-8-70 0 0,1 0 44 0 0,4 2 61 0 0,1 1-24 0 0,-1 0-52 0 0,1 3-18 0 0,6 15 21 0 0,-16-24-125 0 0,0 0 0 0 0,1-1 0 0 0,3 4-53 0 0,10 16 93 0 0,3 12 34 0 0,6 12 102 0 0,-8-23 16 0 0,-1 2 0 0 0,-2 0 1 0 0,9 22-246 0 0,0-3 45 0 0,-13-28-46 0 0,6 17 1 0 0,-5-1 0 0 0,-2 2 0 0 0,0 5 0 0 0,0 0 0 0 0,-8-28 10 0 0,0-1 0 0 0,0 11-10 0 0,-1 0 56 0 0,-2 1 1 0 0,-1 1-57 0 0,0-10 25 0 0,0-3-4 0 0,-2 86 200 0 0,-4-41-76 0 0,-2-24-77 0 0,-8 18 204 0 0,-9 15-272 0 0,3-19 144 0 0,6-17-56 0 0,12-25-65 0 0,0 0 1 0 0,0 0-1 0 0,-1 0 0 0 0,0-1 0 0 0,-1 0 0 0 0,1 0 1 0 0,-7 6-24 0 0,7-9 40 0 0,-1 2 1 0 0,1-1 0 0 0,0 0 0 0 0,1 1 0 0 0,-1 0 0 0 0,1 0 0 0 0,1 0 0 0 0,0 1 0 0 0,0-1 0 0 0,-1 5-41 0 0,2-8 53 0 0,1 0 1 0 0,-1 0-1 0 0,0 0 0 0 0,-1 1 1 0 0,0 0-54 0 0,-1 1 83 0 0,-1 0 0 0 0,0-1 1 0 0,-1 1-1 0 0,0-1-83 0 0,-5 6 135 0 0,-2 5 57 0 0,10-11-140 0 0,3-4-41 0 0,0-1-1 0 0,0 1 1 0 0,-1 0-1 0 0,1-1 1 0 0,0 1 0 0 0,-1-1-1 0 0,1 1 1 0 0,0 0 0 0 0,-1-1-1 0 0,1 1 1 0 0,-1-1 0 0 0,1 1-1 0 0,-1-1 1 0 0,1 0 0 0 0,-1 1-1 0 0,0-1 1 0 0,1 1-1 0 0,-1-1 1 0 0,1 0 0 0 0,-1 0-1 0 0,0 1 1 0 0,0-1-11 0 0,-4 2 34 0 0,-8 9 92 0 0,11-8-5 0 0,2-3-5 0 0,0 0-16 0 0,0 0-4 0 0,0 0 0 0 0,0 0 0 0 0,0 0-1 0 0,0 0-6 0 0,0 0-1 0 0,0 0-4 0 0,-1-4 2 0 0,1 0-86 0 0,0-1-61 0 0,0-1-45 0 0,0-10-374 0 0,1 10 300 0 0,0 4 105 0 0,0 0 34 0 0,6-3-274 0 0,-7 5 292 0 0,1 0 0 0 0,-1 0 0 0 0,1-1 0 0 0,-1 1 0 0 0,0 0 0 0 0,1 0 0 0 0,-1-1 0 0 0,0 1 0 0 0,1 0 0 0 0,-1 0 0 0 0,0-1 0 0 0,0 1 0 0 0,1 0-1 0 0,-1-1 1 0 0,0 1 0 0 0,0 0 0 0 0,1-1 0 0 0,-1 1 0 0 0,0-1 0 0 0,0 1 0 0 0,0 0 0 0 0,0-1 0 0 0,0 1 0 0 0,0-1 0 0 0,0 1 0 0 0,0-1 0 0 0,0 1 0 0 0,0 0 0 0 0,0-1 0 0 0,0 1 0 0 0,0-1 23 0 0,0-2-573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03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2 254 7920 0 0,'0'0'174'0'0,"0"0"29"0"0,0 0 13 0 0,0 2-31 0 0,0 5-150 0 0,0 12-25 0 0,0 0 35 0 0,-1-7 148 0 0,1-9-122 0 0,0 0 1 0 0,0 1-1 0 0,-1-1 1 0 0,2 0-1 0 0,-1 0 1 0 0,0 0-1 0 0,1 1 1 0 0,0-1-1 0 0,-1 0 1 0 0,2 1-72 0 0,2 4 158 0 0,2 2 67 0 0,-3 3 64 0 0,-2-2-48 0 0,6 2 35 0 0,-1-1-7 0 0,-5-1-42 0 0,-1 1-31 0 0,-1-9-148 0 0,1 1 0 0 0,0-1 0 0 0,0 0 0 0 0,0 0-1 0 0,0 0 1 0 0,1 1 0 0 0,-1-1 0 0 0,1 0 0 0 0,0 0 0 0 0,0 1-48 0 0,4 4 108 0 0,-1-2-39 0 0,-1 0 32 0 0,-2 0 49 0 0,-1 2 86 0 0,0-5-290 0 0,0 1 104 0 0,0-1 55 0 0,0 1 41 0 0,0 10 455 0 0,0-8-372 0 0,0-1-71 0 0,0-4-120 0 0,0 1-34 0 0,0 1 111 0 0,0-3-3 0 0,0 0 6 0 0,0 0 29 0 0,0 0 12 0 0,0 0 1 0 0,0 0-8 0 0,0-3-34 0 0,0 2-112 0 0,0 1 1 0 0,0-1-1 0 0,0 1 0 0 0,0-1 0 0 0,0 0 1 0 0,0 1-1 0 0,0-1 0 0 0,-1 1 0 0 0,1-1 1 0 0,0 1-1 0 0,0-1 0 0 0,-1 1 0 0 0,1-1 0 0 0,0 1 1 0 0,-1-1-1 0 0,1 1 0 0 0,0-1 0 0 0,-1 1 1 0 0,1 0-1 0 0,-1-1 0 0 0,1 1 0 0 0,-1-1 1 0 0,1 1-1 0 0,-1 0-6 0 0,0-1 6 0 0,1 1-1 0 0,-1-1 1 0 0,1 1 0 0 0,-1-1 0 0 0,0 1 0 0 0,1-1 0 0 0,-1 1 0 0 0,1-1-1 0 0,0 1 1 0 0,-1-1 0 0 0,1 0 0 0 0,-1 1 0 0 0,1-1 0 0 0,0 0 0 0 0,-1 1-1 0 0,1-1 1 0 0,0 0 0 0 0,0 0 0 0 0,0 1 0 0 0,0-1 0 0 0,-1 0 0 0 0,1 0-1 0 0,0 1 1 0 0,0-1 0 0 0,0 0-6 0 0,0-65 164 0 0,0 19-132 0 0,1 43-26 0 0,-1 0-1 0 0,1 0 0 0 0,-1 0 1 0 0,1 0-1 0 0,0 0 0 0 0,1 1 1 0 0,-1-1-1 0 0,0 0 0 0 0,1 0 1 0 0,2-2-6 0 0,1-25 0 0 0,0 23 0 0 0,-4 6 0 0 0,0 1 0 0 0,0 0 0 0 0,-1-1 0 0 0,1 1 0 0 0,0-1 0 0 0,-1 1 0 0 0,1-1 0 0 0,0 0 0 0 0,-1 1 0 0 0,0-1 0 0 0,1 0 0 0 0,-1 1 0 0 0,0-1 0 0 0,0 0 0 0 0,3-14-12 0 0,10 1-36 0 0,3 1 36 0 0,-14 14 11 0 0,0-1 1 0 0,0 1 0 0 0,1-1-1 0 0,-1 1 1 0 0,0-1 0 0 0,1 1-1 0 0,-1 0 1 0 0,0 0 0 0 0,2 1 0 0 0,0-1-8 0 0,2 2-35 0 0,7 9 33 0 0,0-6 10 0 0,-8 6-11 0 0,6-6-32 0 0,-10-3 42 0 0,1 0-1 0 0,-1 0 0 0 0,0 1 1 0 0,1-1-1 0 0,-1 0 0 0 0,0 1 1 0 0,-1-1-1 0 0,1 1 2 0 0,0-1 0 0 0,0 1 1 0 0,0-1-1 0 0,0 1 0 0 0,0-1 1 0 0,0 0-1 0 0,1 1 0 0 0,-1-1 1 0 0,1 0-1 0 0,9 5 0 0 0,-10-7 0 0 0,0 0 0 0 0,0 1 0 0 0,0-1 0 0 0,0 1 0 0 0,0-1 0 0 0,0 1 0 0 0,0 0 0 0 0,0-1 0 0 0,0 1 0 0 0,0 0 0 0 0,-1 0 0 0 0,1-1 0 0 0,0 1 0 0 0,0 0 0 0 0,-1 0 0 0 0,1 1 0 0 0,2 13 0 0 0,-4-14 0 0 0,1 0 0 0 0,0 0 0 0 0,0-1 0 0 0,0 1 0 0 0,0 0 0 0 0,1 0 0 0 0,-1 0 0 0 0,0 0 0 0 0,0 0 0 0 0,0-1 0 0 0,1 1 0 0 0,-1 0 0 0 0,0 0 0 0 0,1-1 0 0 0,-1 1 0 0 0,11 6-4 0 0,-9-7 6 0 0,-1 1-1 0 0,0-1 0 0 0,0 1 0 0 0,0-1 0 0 0,0 1 0 0 0,0-1 0 0 0,0 1 0 0 0,0 0 0 0 0,-1-1 0 0 0,1 1 0 0 0,0 0 0 0 0,0 0 0 0 0,0 0 0 0 0,-1 0 0 0 0,1 0 0 0 0,0 0-1 0 0,1 3 14 0 0,-1 2 8 0 0,-2 15 62 0 0,1-5-73 0 0,3 0-11 0 0,7-3 10 0 0,-12-11 44 0 0,-6-1-50 0 0,8-1 4 0 0,0 0-8 0 0,0 0 1 0 0,0 0 0 0 0,0 0 0 0 0,0 0 0 0 0,-1 0 0 0 0,1 0-1 0 0,0 0 1 0 0,0-1 0 0 0,0 1 0 0 0,0 0 0 0 0,0 0 0 0 0,0 0-1 0 0,0 0 1 0 0,0 1 0 0 0,0-1 0 0 0,0 0 0 0 0,-1 0 0 0 0,1 0 0 0 0,0 0-1 0 0,0 0 1 0 0,0 0 0 0 0,0 0 0 0 0,0 0 0 0 0,0 0 0 0 0,0 0-1 0 0,0 0 1 0 0,0 0 0 0 0,0 0 0 0 0,0 0 0 0 0,0 0 0 0 0,0 0-1 0 0,-1 0 1 0 0,1 0 0 0 0,0 0 0 0 0,0 0 0 0 0,0 1 0 0 0,0-1 0 0 0,0 0-1 0 0,0 0 1 0 0,0 0 0 0 0,0 0 0 0 0,0 0 0 0 0,0 0 0 0 0,0 0-1 0 0,0 0 1 0 0,0 0 0 0 0,0 0 0 0 0,0 1 0 0 0,0-1 0 0 0,0 0-1 0 0,0 0 1 0 0,0 0 0 0 0,0 0 0 0 0,0 0 0 0 0,0 0 0 0 0,0 0 0 0 0,0 0-1 0 0,0 9 17 0 0,0 14-73 0 0,0-22 86 0 0,0 0-38 0 0,0 1-37 0 0,0 0-38 0 0,0-1-40 0 0,0 1-39 0 0,0 0-42 0 0,0 0-42 0 0,0 0-42 0 0,0 0-43 0 0,0 0-45 0 0,0 0-44 0 0,0 0-47 0 0,0 0-46 0 0,0 0-47 0 0,0 0-49 0 0,0 4-1275 0 0,0 4-1072 0 0</inkml:trace>
  <inkml:trace contextRef="#ctx0" brushRef="#br0" timeOffset="272.27">475 380 9672 0 0,'0'0'216'0'0,"0"0"32"0"0,0 0 13 0 0,1 0-104 0 0,1 0-79 0 0,9 0-1 0 0,-5 0-78 0 0,-2 0-58 0 0,-3 0 70 0 0,0 0 33 0 0,0 0 32 0 0,0 0 43 0 0,2 0 51 0 0,0 0 59 0 0,24 0 1114 0 0,-24-1-943 0 0,-1-1-167 0 0,-1 1-171 0 0,2-2 67 0 0,6-3 75 0 0,-4 5-85 0 0,1 0 79 0 0,1 0 104 0 0,7-3 7 0 0,-6 0-183 0 0,-4 1-106 0 0,-1 1-38 0 0,-1 1 23 0 0,0 1 0 0 0,0-1 1 0 0,0 1-1 0 0,0 0 0 0 0,-1-1 1 0 0,1 1-1 0 0,0 0 0 0 0,0 0 1 0 0,0 0-1 0 0,0 0 0 0 0,1 1-5 0 0,-1-1 9 0 0,0 0-1 0 0,0 0 1 0 0,0 0-1 0 0,0 0 1 0 0,-1 0-1 0 0,1 0 1 0 0,0-1-1 0 0,0 1 1 0 0,0-1-1 0 0,0 1 1 0 0,1-1-9 0 0,10-10 27 0 0,-11 9-36 0 0,-1 2-87 0 0,1 0-87 0 0,-1 0 45 0 0,1 0-36 0 0,-1 0-41 0 0,1 0-36 0 0,3 0-353 0 0,-2-1 78 0 0,1 1-52 0 0,2-2-688 0 0,-2-2-548 0 0,-3-5-1036 0 0</inkml:trace>
  <inkml:trace contextRef="#ctx0" brushRef="#br0" timeOffset="1204.78">743 65 6880 0 0,'0'0'157'0'0,"0"0"23"0"0,0 0 11 0 0,0 0 43 0 0,0 0-87 0 0,0 0 120 0 0,3 0 223 0 0,8 0 20 0 0,-9 0-28 0 0,1-3-122 0 0,-2 2-315 0 0,0 0-15 0 0,0 0 0 0 0,0 0 1 0 0,0 0-1 0 0,0 0 0 0 0,1 0 0 0 0,-1 0 0 0 0,0 0 1 0 0,1 0-1 0 0,0 0-30 0 0,2 0 86 0 0,0 0 34 0 0,0 1 44 0 0,1 0 51 0 0,4-2-6 0 0,3-4 27 0 0,1 0-1 0 0,-5 4-27 0 0,-5 2 68 0 0,0-3-84 0 0,-2 2-180 0 0,0 0 7 0 0,0 0-1 0 0,-1 0 1 0 0,1 0 0 0 0,0 1-1 0 0,0-1 1 0 0,0 0 0 0 0,0 1-1 0 0,0-1 1 0 0,0 0-1 0 0,0 1 1 0 0,0-1 0 0 0,1 1-1 0 0,-1-1 1 0 0,1 1-19 0 0,18-2 137 0 0,3 2-103 0 0,-22 0-33 0 0,1 0 0 0 0,-1 0 0 0 0,0 0-1 0 0,0 0 1 0 0,0 0 0 0 0,1 0 0 0 0,-1-1 0 0 0,0 1 0 0 0,0 0 0 0 0,0-1 0 0 0,0 1 0 0 0,1-1 0 0 0,-1 1 0 0 0,0-1 0 0 0,0 0 0 0 0,0 0-1 0 0,1 0 4 0 0,1-1 0 0 0,-1 1 0 0 0,0 0 0 0 0,0 0-1 0 0,0 0 1 0 0,1 0 0 0 0,-1 1 0 0 0,0-1 0 0 0,1 1 0 0 0,-1-1 0 0 0,1 1-1 0 0,-1 0 1 0 0,1 0 0 0 0,-1 0 0 0 0,1 0 0 0 0,0 0-4 0 0,2 3 56 0 0,5 8-60 0 0,-7-9-40 0 0,-3-2 99 0 0,0 3 13 0 0,1 4-34 0 0,-2 1-14 0 0,-12 22 54 0 0,10-15-22 0 0,1 1-40 0 0,-30 47-100 0 0,27-55 81 0 0,4-6 3 0 0,0-1 1 0 0,0 0 0 0 0,1 1-1 0 0,-1-1 1 0 0,0 1 0 0 0,0-1-1 0 0,1 1 1 0 0,-1 0 0 0 0,1-1 0 0 0,0 1-1 0 0,-1 0 1 0 0,1-1 0 0 0,0 1-1 0 0,0 0 4 0 0,-3 14-10 0 0,-2-8 10 0 0,4-7 0 0 0,0 0 0 0 0,1 1 0 0 0,-1-1 0 0 0,0 1 0 0 0,0-1 0 0 0,1 1 0 0 0,-1-1 0 0 0,1 1 0 0 0,-1 0 0 0 0,1-1 0 0 0,0 1 0 0 0,-1 0 0 0 0,1-1 0 0 0,0 1 0 0 0,0 3-32 0 0,0 8-112 0 0,3 1 128 0 0,-3-13 15 0 0,1 0 0 0 0,0 0 0 0 0,0 0 0 0 0,0 0 0 0 0,0 0 0 0 0,0 0 0 0 0,0 0 1 0 0,0 0-1 0 0,0 0 0 0 0,0 0 0 0 0,0 0 0 0 0,1 0 1 0 0,14 4-43 0 0,-1 8 33 0 0,-13-11 10 0 0,0-1 0 0 0,0 1 0 0 0,0-1 0 0 0,0 0 0 0 0,0 1 0 0 0,0-1 0 0 0,1 0 0 0 0,-1 0 0 0 0,0 0 0 0 0,0-1 0 0 0,1 1 0 0 0,1 0 0 0 0,9 3 0 0 0,-8 2 0 0 0,-3-2 0 0 0,12 1 0 0 0,17 22 0 0 0,-15-22 0 0 0,0 8 0 0 0,15 19 0 0 0,-18-17 0 0 0,-12-12 0 0 0,0-1 0 0 0,-1 0 1 0 0,1 0-1 0 0,-1 1 1 0 0,0-1-1 0 0,1 1 0 0 0,-1-1 1 0 0,0 0-1 0 0,-1 2 0 0 0,1 0 9 0 0,0-1 55 0 0,0 0 12 0 0,0 0-63 0 0,0 2 80 0 0,-1 8 195 0 0,1-10-250 0 0,-2-1-54 0 0,-8 3 132 0 0,5 2-50 0 0,5-7-63 0 0,0 1 1 0 0,0-1 0 0 0,0 0 0 0 0,-1 1 0 0 0,1-1 0 0 0,0 1-1 0 0,-1-1 1 0 0,1 0 0 0 0,0 1 0 0 0,-1-1 0 0 0,1 0-1 0 0,-1 1 1 0 0,1-1 0 0 0,0 0 0 0 0,-1 0 0 0 0,1 1-1 0 0,-1-1 1 0 0,1 0 0 0 0,-1 0 0 0 0,1 0 0 0 0,-1 0-1 0 0,1 1 1 0 0,-1-1 0 0 0,1 0 0 0 0,-1 0 0 0 0,1 0 0 0 0,-1 0-1 0 0,1 0 1 0 0,-1 0 0 0 0,1 0 0 0 0,-1 0 0 0 0,0-1-4 0 0,-4 1 28 0 0,3 0-16 0 0,-4 4 26 0 0,-12 5 61 0 0,14-7-80 0 0,-1-1 1 0 0,1 0-1 0 0,0-1 1 0 0,0 1-1 0 0,-1-1 1 0 0,1 0-1 0 0,-1 0 1 0 0,1 0-1 0 0,-4-1-19 0 0,-8 0 96 0 0,14 1-79 0 0,-16 0 91 0 0,2-2-108 0 0,2-1-111 0 0,3-5-111 0 0,9 6 89 0 0,2 2 48 0 0,0-1-36 0 0,0 1-14 0 0,0 0-36 0 0,0 0-41 0 0,0 0-46 0 0,0 0-50 0 0,0 0-47 0 0,0 0-40 0 0,0 0-37 0 0,0 0-126 0 0,0 0-36 0 0,0 0-1313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13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18 6880 0 0,'0'0'157'0'0,"0"0"23"0"0,0 0 11 0 0,0 0 33 0 0,-3 0 136 0 0,-23 0 504 0 0,23 0-432 0 0,1 0-34 0 0,-10-3-38 0 0,-3-7 50 0 0,13 8-210 0 0,0 1-56 0 0,0 0-47 0 0,0 1-37 0 0,0 0-24 0 0,-2 1-17 0 0,3-1 16 0 0,1 0 10 0 0,-6 3 189 0 0,-8 7 7 0 0,-1-7-39 0 0,1 0-54 0 0,-3 10 161 0 0,10-6-179 0 0,-2-1-50 0 0,-2-2-50 0 0,10-3-30 0 0,0-1 0 0 0,0 0 0 0 0,0 1-1 0 0,0-1 1 0 0,0 1 0 0 0,-1 0 0 0 0,1-1 0 0 0,0 1 0 0 0,1 0 0 0 0,-1-1 0 0 0,0 1-1 0 0,0 0 1 0 0,0 0 0 0 0,0 0 0 0 0,1 0 0 0 0,-1 0 0 0 0,0 0 0 0 0,0 0 0 0 0,-1 4-1 0 0,2-4 1 0 0,-1-1 0 0 0,1 1 1 0 0,0 0-1 0 0,-1-1 0 0 0,1 1 1 0 0,0 0-1 0 0,-1-1 0 0 0,1 1 0 0 0,0-1 1 0 0,-1 1-1 0 0,1-1 0 0 0,-1 1 0 0 0,1-1 1 0 0,-1 1-1 0 0,0-1 0 0 0,1 0 0 0 0,-1 1 1 0 0,1-1-1 0 0,-1 0 0 0 0,0 1 0 0 0,1-1 1 0 0,-1 0-1 0 0,-4 3 9 0 0,2-1 6 0 0,-1 0 0 0 0,1 1 0 0 0,0-1-1 0 0,1 1 1 0 0,-1 0 0 0 0,0 0 0 0 0,1 0-1 0 0,-1 0 1 0 0,1 0 0 0 0,0 0 0 0 0,0 1-1 0 0,1-1 1 0 0,-1 2-15 0 0,-11 16 74 0 0,-7 13 13 0 0,6-8 18 0 0,4-7-52 0 0,4 7-42 0 0,0-14-11 0 0,5-10 0 0 0,0-1 0 0 0,1 1 0 0 0,-1-1 0 0 0,0 1 0 0 0,1-1 0 0 0,-1 1 0 0 0,1 0 0 0 0,-1-1 0 0 0,1 1 0 0 0,0 0 0 0 0,-1-1 0 0 0,1 1 0 0 0,0 0 0 0 0,0 0 0 0 0,0 2 0 0 0,0 0 0 0 0,-1 0 0 0 0,0 0 0 0 0,1 0 0 0 0,-1-1 0 0 0,-1 1 0 0 0,1 0 0 0 0,-1 0 0 0 0,1-1 0 0 0,-3 3 0 0 0,3-3 0 0 0,1-1 0 0 0,-1 1 0 0 0,0-1 0 0 0,1 0 0 0 0,0 1 0 0 0,-1-1 0 0 0,1 1 0 0 0,0-1 0 0 0,0 1 0 0 0,0-1 0 0 0,1 1 0 0 0,-1-1 0 0 0,1 1 0 0 0,-1-1 0 0 0,1 0 0 0 0,0 1 0 0 0,0-1 0 0 0,0 0 0 0 0,0 1 0 0 0,1 0 0 0 0,4 11 0 0 0,-5-5-1 0 0,1-1 0 0 0,10 20-77 0 0,-7-16 63 0 0,-1-3 11 0 0,22 17 45 0 0,-16-18 52 0 0,0-3 55 0 0,-5-4-54 0 0,-1 0-1 0 0,1-1 0 0 0,-1 1 0 0 0,1-1 1 0 0,-1 0-1 0 0,3 0-93 0 0,-1 0 89 0 0,-1-3 25 0 0,-3 2-109 0 0,-1 0 0 0 0,0 0-1 0 0,0 0 1 0 0,1 0 0 0 0,-1 0 0 0 0,0 0-1 0 0,1 0 1 0 0,-1 0 0 0 0,1 0 0 0 0,-1 1-1 0 0,1-1 1 0 0,0 1 0 0 0,-1-1 0 0 0,1 1-1 0 0,-1 0 1 0 0,1-1 0 0 0,0 1 0 0 0,0 0-5 0 0,1 0 12 0 0,-1-1 1 0 0,0 1 0 0 0,1-1-1 0 0,-1 1 1 0 0,0-1 0 0 0,1 0-1 0 0,-1 0 1 0 0,0 0 0 0 0,0-1-1 0 0,0 1 1 0 0,0 0 0 0 0,0-1-1 0 0,0 1 1 0 0,0-1 0 0 0,-1 0 0 0 0,1 1-1 0 0,-1-1 1 0 0,1 0 0 0 0,-1 0-13 0 0,2-1 21 0 0,-1 0 1 0 0,1 0-1 0 0,0 1 1 0 0,-1 0-1 0 0,1-1 1 0 0,0 1 0 0 0,1 0-22 0 0,14-11 109 0 0,4-13-23 0 0,2-1-33 0 0,-21 23-37 0 0,0-1 1 0 0,1 1 0 0 0,-1 0 0 0 0,-1-1 0 0 0,1 0 0 0 0,-1 0-1 0 0,0 0 1 0 0,1-1-17 0 0,6-14 47 0 0,-7 16-38 0 0,0-1 0 0 0,0 1 1 0 0,-1 0-1 0 0,1-1 0 0 0,-1 1 0 0 0,0-1 0 0 0,0 1 1 0 0,0-1-1 0 0,-1 1 0 0 0,0-1 0 0 0,0 0 1 0 0,0 1-1 0 0,0-1-9 0 0,-1 0 6 0 0,1 0 1 0 0,0 1 0 0 0,1-1-1 0 0,-1 0 1 0 0,1 1-1 0 0,-1-1 1 0 0,2 1-1 0 0,-1-1 1 0 0,0 1 0 0 0,1 0-1 0 0,0-1 1 0 0,0 1-1 0 0,0-1-6 0 0,-1 3 5 0 0,0-1 0 0 0,0 0 0 0 0,-1 0 1 0 0,1 0-1 0 0,-1 0 0 0 0,0 0 0 0 0,0 0 0 0 0,0 0 0 0 0,0 0 0 0 0,0 0 0 0 0,-1-1-5 0 0,1-4 8 0 0,0-42 46 0 0,2 34-54 0 0,9 3-12 0 0,-9 10-50 0 0,-2 3-14 0 0,0 0 8 0 0,0 3 10 0 0,0 0 51 0 0,0-1 0 0 0,0 0 0 0 0,0 0 0 0 0,0 0-1 0 0,0-1 1 0 0,0 1 0 0 0,0 0 0 0 0,1 0 0 0 0,-1 0 0 0 0,0-1-1 0 0,1 1 1 0 0,0 1 7 0 0,3-1-11 0 0,3 4-3 0 0,-2 18-29 0 0,1-11 29 0 0,-5-12 9 0 0,0 1 0 0 0,0-1 0 0 0,-1 0 0 0 0,1 1 1 0 0,0-1-1 0 0,-1 1 0 0 0,1-1 0 0 0,-1 1 0 0 0,0 0 0 0 0,1-1 1 0 0,-1 1-1 0 0,0-1 0 0 0,0 1 5 0 0,0 1-7 0 0,0 1 1 0 0,1-1-1 0 0,-1 0 1 0 0,1 0-1 0 0,0 1 1 0 0,0-1-1 0 0,0 0 1 0 0,0 0-1 0 0,2 2 7 0 0,1 6-21 0 0,5 12 7 0 0,-7-19 14 0 0,-1 0 0 0 0,1 0 0 0 0,-1 0 0 0 0,0 0 0 0 0,0 0 0 0 0,0 0 0 0 0,-1 1 1 0 0,1 2-1 0 0,-2-6 0 0 0,1 1 0 0 0,1 0 0 0 0,-1-1 0 0 0,0 1 0 0 0,0 0 0 0 0,1-1 0 0 0,-1 1 0 0 0,1 0 0 0 0,-1-1 0 0 0,1 1 0 0 0,0-1 0 0 0,0 1 0 0 0,-1-1 0 0 0,1 1 0 0 0,6 11 0 0 0,-6 4-1 0 0,-1-14 2 0 0,0 1 1 0 0,0-1-1 0 0,0 0 1 0 0,1 0-1 0 0,-1 1 0 0 0,1-1 1 0 0,0 0-1 0 0,0 1-1 0 0,2 3 15 0 0,5 22 25 0 0,-6-2 32 0 0,-2-21-60 0 0,0 5-8 0 0,0 6 75 0 0,-1-11-66 0 0,2 1-13 0 0,3 4 24 0 0,5 7 35 0 0,-7-13-94 0 0,-1-1 52 0 0,0 10 160 0 0,-1-6-163 0 0,0-2-59 0 0,-1 1-58 0 0,1 1-71 0 0,0 1-83 0 0,0-9 34 0 0,0 1-37 0 0,0 0-360 0 0,0-1 82 0 0,0 0-51 0 0,0 0-698 0 0,0 0-550 0 0,0 0-1043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14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7688 0 0,'0'0'166'0'0,"0"0"29"0"0,0 0 14 0 0,0 3-25 0 0,-1 4-135 0 0,-4-2-70 0 0,1-2 41 0 0,0 2 89 0 0,3 0 39 0 0,0 2 81 0 0,1 45 1041 0 0,0 3 76 0 0,2-43-1107 0 0,4 0-16 0 0,1 1-51 0 0,-6-2-24 0 0,1 0-4 0 0,4 1 14 0 0,0 1 21 0 0,-4-2 0 0 0,-2-7-161 0 0,0 0 85 0 0,0 3 122 0 0,0 10 423 0 0,0-12-473 0 0,1 0-74 0 0,0-3-97 0 0,0-1-35 0 0,-1-1 39 0 0,1 0 0 0 0,-1 1 1 0 0,1-1-1 0 0,0 0 0 0 0,-1 1 0 0 0,1-1 1 0 0,0 0-1 0 0,-1 0 0 0 0,1 0 1 0 0,0 0-1 0 0,-1 0 0 0 0,1 0 0 0 0,0 0 1 0 0,-1 0-1 0 0,1 0-8 0 0,2 0 135 0 0,-3 0 1 0 0,0 0-3 0 0,0 0-12 0 0,0 0-7 0 0,0 0-2 0 0,0 0 5 0 0,0 0 23 0 0,-1-6 21 0 0,0 1-59 0 0,-2-2-27 0 0,-5-4 28 0 0,5 8-33 0 0,2 0-32 0 0,2-6-22 0 0,-1 6-1 0 0,0-44 92 0 0,0 31-116 0 0,0 0-62 0 0,0 15 69 0 0,0-1 1 0 0,0 0 0 0 0,1 1 0 0 0,-1-1 0 0 0,0 0 0 0 0,1 1 0 0 0,-1-1 0 0 0,1 1 0 0 0,0-1-1 0 0,0 1 1 0 0,-1-1 0 0 0,1 1 0 0 0,0-1 0 0 0,0 1 1 0 0,4-7 0 0 0,1-4 9 0 0,2-4 50 0 0,-6 12-35 0 0,1-12 38 0 0,-1 1-48 0 0,14-17-29 0 0,-5 19-54 0 0,-5 9-22 0 0,3 5 68 0 0,-6-1 5 0 0,28 0-46 0 0,-23 0 63 0 0,-6 0 7 0 0,0 0-1 0 0,0 0 0 0 0,0 0 1 0 0,0 0-1 0 0,1 0 0 0 0,-1 0 1 0 0,0 1-1 0 0,0-1 1 0 0,0 1-1 0 0,1 0-5 0 0,13 12 11 0 0,-5-2 1 0 0,1 0-76 0 0,-8-7 23 0 0,0-1 0 0 0,-1 1 0 0 0,0 0 0 0 0,0 0 1 0 0,2 2 40 0 0,6 17-141 0 0,-7-14 106 0 0,-1 7 19 0 0,0-1 16 0 0,3-7 1 0 0,-1 2-6 0 0,-3 22 62 0 0,0-18-36 0 0,9-1 6 0 0,-8-7-130 0 0,-3 3 30 0 0,-1-9 58 0 0,1 5-91 0 0,0-1 43 0 0,0 1-23 0 0,0-3 12 0 0,0 0-99 0 0,0-1-170 0 0,0-1-309 0 0,0 0-25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17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0 106 7368 0 0,'0'0'165'0'0,"0"0"22"0"0,0 0 10 0 0,0 0 44 0 0,0 0 102 0 0,0 0 45 0 0,0 0 11 0 0,0 0-21 0 0,0 0-88 0 0,3 0-40 0 0,-1 0-236 0 0,1 0 63 0 0,1 0 43 0 0,10-1 372 0 0,-8-1-333 0 0,2-3 30 0 0,2 0 82 0 0,4 2 73 0 0,0 3-1 0 0,-2-2-67 0 0,-2-3-57 0 0,1-4-49 0 0,-10 8-149 0 0,12-10 222 0 0,-11 11-213 0 0,0-1-1 0 0,-1 0 0 0 0,1 1 1 0 0,0-1-1 0 0,0 1 1 0 0,-1 0-1 0 0,1 0 0 0 0,0 0 1 0 0,0 0-1 0 0,0 0-29 0 0,0 0 19 0 0,1 0 0 0 0,-1 0 0 0 0,1 0 0 0 0,-1 0 0 0 0,0-1 0 0 0,1 1 0 0 0,-1-1 0 0 0,0 1 0 0 0,1-1 0 0 0,-1 0 0 0 0,0 0 0 0 0,0 0 0 0 0,1 0 0 0 0,-1 0-1 0 0,0 0 1 0 0,0-1 0 0 0,-1 1 0 0 0,1-1 0 0 0,1 0-19 0 0,-2 0 12 0 0,0 1 0 0 0,0 0 1 0 0,0 0 0 0 0,1 0-1 0 0,-1 0 1 0 0,0 0 0 0 0,0 0 0 0 0,1 0-1 0 0,-1 0 1 0 0,1 0 0 0 0,-1 0-1 0 0,0 1 1 0 0,1-1 0 0 0,-1 1-1 0 0,1-1 1 0 0,0 1 0 0 0,-1-1-1 0 0,1 1 1 0 0,-1 0 0 0 0,1 0 0 0 0,0 0-1 0 0,-1 0 1 0 0,1 0-13 0 0,16-2 54 0 0,9-9-17 0 0,-26 10-32 0 0,1 1 0 0 0,0-1 0 0 0,0 1 0 0 0,0-1 0 0 0,-1 1 1 0 0,1 0-1 0 0,0-1 0 0 0,0 1 0 0 0,0 0 0 0 0,0 0 1 0 0,2 1-6 0 0,-2-1 0 0 0,1 0 0 0 0,0 0 1 0 0,0 0-1 0 0,-1 0 0 0 0,1 0 1 0 0,0-1-1 0 0,0 1 1 0 0,1-1-1 0 0,3-2 0 0 0,12-2 0 0 0,-17 5 1 0 0,-1 0 1 0 0,1 1-1 0 0,0-1 1 0 0,-1 0-1 0 0,1 1 1 0 0,0 0-1 0 0,-1-1 1 0 0,1 1-1 0 0,0 0-1 0 0,12 4 79 0 0,-11-5-5 0 0,-3 0-8 0 0,3 3-13 0 0,7 10-42 0 0,-9-11-11 0 0,-1-1-1 0 0,1 1 1 0 0,-1-1 0 0 0,1 1 0 0 0,-1-1 0 0 0,0 1 0 0 0,1-1 0 0 0,-1 1 0 0 0,0-1 0 0 0,0 1 0 0 0,0 0 0 0 0,-1-1 0 0 0,1 1 0 0 0,0-1 0 0 0,-1 1 0 0 0,1-1 0 0 0,-1 1 0 0 0,1-1 0 0 0,-1 1 0 0 0,1-1 0 0 0,-1 1 0 0 0,0-1 0 0 0,0 0 0 0 0,0 1 0 0 0,0 0 1 0 0,-1 0 0 0 0,1 0 0 0 0,0 0 0 0 0,1 0 0 0 0,-1 0 1 0 0,0 0-1 0 0,0 1 0 0 0,1-1 0 0 0,0 0 0 0 0,-1 2-1 0 0,1 8 30 0 0,1-9-25 0 0,-1 1-1 0 0,0-1 1 0 0,0 0-1 0 0,0 0 1 0 0,-1 0-1 0 0,1 0 1 0 0,-1 0-1 0 0,0 0 1 0 0,0 0-1 0 0,-1 3-4 0 0,-9 8 45 0 0,8-11-38 0 0,0 0 0 0 0,1 0 0 0 0,-1 0-1 0 0,1 1 1 0 0,-1-1 0 0 0,1 0 0 0 0,0 1-1 0 0,0 0 1 0 0,1-1 0 0 0,-1 1 0 0 0,1 0 0 0 0,-1 0-1 0 0,1 2-6 0 0,-4 9 22 0 0,1-7 1 0 0,0 0 1 0 0,0-1 0 0 0,-1 1 0 0 0,0-1-1 0 0,-4 4-23 0 0,1-1 19 0 0,0 1 1 0 0,1 0-1 0 0,1 0-19 0 0,-3 10 0 0 0,8-16 2 0 0,-1-1 0 0 0,0 1 0 0 0,0 0 0 0 0,-1-1 0 0 0,1 0 1 0 0,-1 1-1 0 0,0-1 0 0 0,-2 2-2 0 0,-3 2 36 0 0,5-5-13 0 0,0 0 0 0 0,0 0-1 0 0,0 0 1 0 0,0 1 0 0 0,0 0 0 0 0,0 0-23 0 0,-2 6 55 0 0,5-8-44 0 0,-2 1-1 0 0,1-1 0 0 0,0 0 1 0 0,0 0-1 0 0,-1 0 0 0 0,1 0 1 0 0,-1 0-1 0 0,1 0 0 0 0,-1 0-10 0 0,-11 14 14 0 0,7-3-14 0 0,0-8-1 0 0,5-5 2 0 0,1 0 0 0 0,-1 0-1 0 0,1 1 1 0 0,0-1-1 0 0,-1 0 1 0 0,1 0-1 0 0,0 1 1 0 0,-1-1-1 0 0,1 0 1 0 0,0 0 0 0 0,-1 1-1 0 0,1-1 1 0 0,0 0-1 0 0,0 1 1 0 0,-1-1-1 0 0,1 1 1 0 0,0-1 0 0 0,0 0-1 0 0,0 1 1 0 0,0-1-1 0 0,-1 1 1 0 0,1-1-1 0 0,0 0 1 0 0,0 1-1 0 0,0-1 1 0 0,0 1 0 0 0,0-1-1 0 0,0 0 1 0 0,0 1-1 0 0,0-1 1 0 0,0 1-1 0 0,0 2 92 0 0,0-3 40 0 0,0 0 11 0 0,0 0-41 0 0,0 0-158 0 0,3-3 7 0 0,7-8 96 0 0,-3 8 34 0 0,2 3-79 0 0,-6 1 9 0 0,-1-1-7 0 0,-1 0 0 0 0,1-1 0 0 0,0 1 1 0 0,0 0-1 0 0,-1-1 0 0 0,1 1 0 0 0,0-1 0 0 0,0 0 0 0 0,-1 1 0 0 0,1-1 0 0 0,-1 0 0 0 0,1 0 1 0 0,-1 0-5 0 0,1 0 4 0 0,-1 0 0 0 0,1 0 0 0 0,0 0 0 0 0,-1 0 0 0 0,1 1 0 0 0,0-1 0 0 0,-1 1 0 0 0,1-1 0 0 0,0 1 1 0 0,0-1-1 0 0,-1 1 0 0 0,1 0 0 0 0,0 0-4 0 0,14-1-11 0 0,-11 1-9 0 0,-1-1 0 0 0,0 1-1 0 0,1 0 1 0 0,-1 0-1 0 0,0 0 1 0 0,1 1-1 0 0,-1 0 1 0 0,0-1-1 0 0,4 3 21 0 0,11 7 4 0 0,-6-7 26 0 0,-11-2-23 0 0,0-1 1 0 0,1 1 0 0 0,-1-1-1 0 0,0 1 1 0 0,0 0 0 0 0,1 0 0 0 0,-1 0-1 0 0,0 0 1 0 0,0 0 0 0 0,0 0-1 0 0,0 1 1 0 0,0-1 0 0 0,-1 1 0 0 0,1 0-8 0 0,15 12 55 0 0,0-3-51 0 0,6 5-72 0 0,-19-13 43 0 0,-1 0 0 0 0,1 1-1 0 0,-1-1 1 0 0,0 1 0 0 0,2 3 25 0 0,3 5-41 0 0,9 13 5 0 0,-12-18 35 0 0,-1 1 0 0 0,0-1 0 0 0,0 0 0 0 0,-1 1 1 0 0,13 39 0 0 0,-15-43 0 0 0,0-1 0 0 0,-1 1 0 0 0,1-1 0 0 0,-1 1 0 0 0,1 0 0 0 0,-1-1 0 0 0,0 1 0 0 0,0 0 0 0 0,-1 1 0 0 0,0 5 0 0 0,0 18 16 0 0,-4-4 61 0 0,2-18-39 0 0,1 0 0 0 0,-1 0 0 0 0,0-1 0 0 0,0 1 0 0 0,-1-1 0 0 0,0 1 0 0 0,0-1 0 0 0,0-1 0 0 0,0 1 0 0 0,-3 2-38 0 0,-6 4 113 0 0,-6 1 12 0 0,1 0 9 0 0,5 0-3 0 0,10-9-96 0 0,0 0 0 0 0,-1 0 1 0 0,1-1-1 0 0,-1 1 1 0 0,-2 0-36 0 0,2 0 22 0 0,-1-1 1 0 0,0 0-1 0 0,0-1 1 0 0,-1 1 0 0 0,-1-1-23 0 0,-14 5 68 0 0,19-5-60 0 0,0 0 1 0 0,0 0-1 0 0,0 0 0 0 0,1 0 0 0 0,-1 0 0 0 0,0 0 1 0 0,1 1-1 0 0,-1-1 0 0 0,1 1 0 0 0,-1-1-8 0 0,1 1 7 0 0,-1-1-1 0 0,1 1 1 0 0,-1-1 0 0 0,1 0-1 0 0,-1 1 1 0 0,0-1-1 0 0,1 0 1 0 0,-1 0 0 0 0,0 0-1 0 0,0-1-6 0 0,-24 6 27 0 0,10-1 11 0 0,13-3-33 0 0,0-1 1 0 0,-1 0-1 0 0,1 0 0 0 0,0 0 0 0 0,-1 0 0 0 0,1-1 1 0 0,-1 1-1 0 0,-1-1-5 0 0,-15 1 57 0 0,16-1-56 0 0,0 1 0 0 0,0-1 0 0 0,0 0 0 0 0,0 0 0 0 0,0 0 0 0 0,0-1 0 0 0,0 1 0 0 0,0-1-1 0 0,0 0 1 0 0,-2-1-1 0 0,1-1 20 0 0,-4-1-69 0 0,1 0-66 0 0,3 1 12 0 0,1 1 1 0 0,0-1-1 0 0,0 0 0 0 0,1 0 0 0 0,-2-1 103 0 0,1 0-130 0 0,1 1-9 0 0,0 1-35 0 0,2 0-72 0 0,-1 0-114 0 0,1 1 101 0 0,1 1-36 0 0,-1-1-393 0 0,1 0 99 0 0,-1 1-51 0 0,1-2-748 0 0,0-2-586 0 0,0-5-1117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18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17 8984 0 0,'0'0'200'0'0,"0"-3"33"0"0,0-7 15 0 0,0 10-244 0 0,0 0-1 0 0,0-1 1 0 0,0 1 0 0 0,0 0 0 0 0,0 0-1 0 0,0 0 1 0 0,0 0 0 0 0,0 0 0 0 0,0 0-1 0 0,0 0 1 0 0,0 0 0 0 0,0 0-1 0 0,0 0 1 0 0,0-1 0 0 0,0 1 0 0 0,0 0-1 0 0,0 0 1 0 0,0 0 0 0 0,0 0-1 0 0,0 0 1 0 0,0 0 0 0 0,0 0 0 0 0,0 0-1 0 0,0 0 1 0 0,-1 0 0 0 0,1 0-1 0 0,0 0 1 0 0,0-1 0 0 0,0 1 0 0 0,0 0-1 0 0,0 0 1 0 0,0 0 0 0 0,0 0 0 0 0,0 0-1 0 0,0 0 1 0 0,0 0 0 0 0,0 0-1 0 0,0 0 1 0 0,0 0 0 0 0,-1 0 0 0 0,1 0-1 0 0,0 0 1 0 0,0 0 0 0 0,0 0-1 0 0,0 0 1 0 0,0 0 0 0 0,0 0 0 0 0,0 0-1 0 0,0 0 1 0 0,0 0 0 0 0,0 0-1 0 0,-1 0 1 0 0,1 0 0 0 0,0 0 0 0 0,0 0-1 0 0,0 0 1 0 0,0 0-4 0 0,-14 0 36 0 0,2 0 17 0 0,9 0 23 0 0,0 3 83 0 0,-7 7 128 0 0,7-7-87 0 0,0-2-69 0 0,1 0-42 0 0,-1-2-41 0 0,0 1-19 0 0,1 1 38 0 0,-3 13 158 0 0,-21 17 178 0 0,21-20-267 0 0,4-9-104 0 0,0 0 0 0 0,0 0 0 0 0,0 1 0 0 0,-1-1 0 0 0,1 0 0 0 0,-1 0 0 0 0,1 0 0 0 0,-1 0 0 0 0,0 0-32 0 0,-1 1 60 0 0,0 1 0 0 0,1 0 1 0 0,-1 0-1 0 0,1 0 0 0 0,0 0 0 0 0,0 1 1 0 0,0-1-1 0 0,0 2-60 0 0,-3 6 117 0 0,0-2-51 0 0,-6 10 106 0 0,2 7 7 0 0,8-20-115 0 0,-2 0 0 0 0,1 0 0 0 0,-4 7-64 0 0,-2 1 86 0 0,3-6-28 0 0,1-1 0 0 0,0 1 0 0 0,0 1 0 0 0,0 2-58 0 0,-1 17 138 0 0,-6-6-2 0 0,6 17 5 0 0,-5-3 23 0 0,4 5 11 0 0,1-19-68 0 0,3-13-49 0 0,0 1 0 0 0,0-1 0 0 0,1 1 1 0 0,0 5-59 0 0,2 5 55 0 0,-1-11-16 0 0,0 1 0 0 0,0-1-1 0 0,-1 0 1 0 0,-1 10-39 0 0,-2-3 36 0 0,2-10-17 0 0,0 1-1 0 0,0 0 1 0 0,1-1-1 0 0,1 1 1 0 0,-1 0-1 0 0,1 0 1 0 0,0 0-1 0 0,1 2-18 0 0,4 13 74 0 0,-2-12-26 0 0,-1 0 0 0 0,-1-1 0 0 0,0 1 0 0 0,0 2-48 0 0,-1 6 74 0 0,-1-12-33 0 0,1 0 1 0 0,1 1-1 0 0,-1-1 0 0 0,1 0 1 0 0,1 4-42 0 0,8 20 109 0 0,-9-28-100 0 0,1 9 30 0 0,1-1 1 0 0,1 0-1 0 0,0 1 0 0 0,0-1 1 0 0,1-1-1 0 0,0 1 0 0 0,2 0-39 0 0,1 4 61 0 0,2 5-13 0 0,4 8-1 0 0,1-9 21 0 0,-3-6-9 0 0,-8-8-44 0 0,1 0 0 0 0,-1-1 0 0 0,1 1 0 0 0,0-1 0 0 0,0 0 0 0 0,2 1-15 0 0,3 0 46 0 0,12 5-1 0 0,-20-9-38 0 0,1 0-1 0 0,-1 0 0 0 0,1 0 1 0 0,0-1-1 0 0,-1 0 1 0 0,1 1-1 0 0,0-1 0 0 0,-1 0 1 0 0,2 0-7 0 0,16-1-25 0 0,-4 0-96 0 0,-10 0 28 0 0,6-3-25 0 0,-10 3 43 0 0,1-1-47 0 0,-1 0 5 0 0,0 1-33 0 0,0 0-39 0 0,0 0-44 0 0,0 0-39 0 0,0 0-44 0 0,-1 1-40 0 0,1-1-37 0 0,0 1-155 0 0,0-1-44 0 0,1 0-686 0 0,-1-4-662 0 0,-2-4-1102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18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63 5136 0 0,'0'0'149'0'0,"0"0"-33"0"0,0 0 8 0 0,0 0 59 0 0,0 0 170 0 0,0 0 310 0 0,0 0 29 0 0,2-2-38 0 0,3-2-442 0 0,1-3 59 0 0,-3 5 14 0 0,-1 0-98 0 0,1 2-62 0 0,0 0-58 0 0,0 0-24 0 0,-1-1 57 0 0,2-6 152 0 0,-4 7-238 0 0,1-1 0 0 0,-1 1 0 0 0,0 0 0 0 0,0-1 0 0 0,1 1 0 0 0,-1-1 0 0 0,0 1 0 0 0,1 0 0 0 0,-1-1 0 0 0,0 1 0 0 0,1 0 0 0 0,-1-1 0 0 0,1 1 0 0 0,-1 0 0 0 0,0 0 0 0 0,1-1 0 0 0,-1 1 0 0 0,1 0 0 0 0,-1 0 0 0 0,1 0 0 0 0,-1 0 0 0 0,1-1 0 0 0,-1 1 0 0 0,1 0 0 0 0,-1 0 0 0 0,1 0 0 0 0,-1 0 0 0 0,1 0 0 0 0,-1 0 0 0 0,1 0 0 0 0,-1 0 0 0 0,1 1-14 0 0,0-1 16 0 0,0 0 1 0 0,-1 0 0 0 0,1 0 0 0 0,0 0-1 0 0,-1 0 1 0 0,1 0 0 0 0,0-1 0 0 0,-1 1 0 0 0,1 0-1 0 0,0 0 1 0 0,-1 0 0 0 0,1-1 0 0 0,-1 1-1 0 0,1 0 1 0 0,0-1 0 0 0,-1 1 0 0 0,1 0-1 0 0,-1-1 1 0 0,1 1 0 0 0,-1-1 0 0 0,1 1-1 0 0,-1-1 1 0 0,1 1 0 0 0,-1-1 0 0 0,0 1-1 0 0,1-1-16 0 0,-1 0 17 0 0,1 1 0 0 0,-1-1 0 0 0,0 1 0 0 0,1-1 0 0 0,-1 1 0 0 0,1-1 0 0 0,-1 1 0 0 0,1-1 0 0 0,-1 1 0 0 0,1-1 0 0 0,0 1 0 0 0,-1 0 0 0 0,1-1-1 0 0,-1 1 1 0 0,1 0 0 0 0,0 0 0 0 0,-1-1 0 0 0,1 1 0 0 0,0 0 0 0 0,-1 0 0 0 0,1 0 0 0 0,0 0 0 0 0,-1 0 0 0 0,1 0 0 0 0,0 0 0 0 0,0 0-17 0 0,-1 0 19 0 0,1 0 0 0 0,0 0 0 0 0,-1 0 1 0 0,1 0-1 0 0,0 0 0 0 0,-1 0 0 0 0,1 0 0 0 0,0 0 1 0 0,-1-1-1 0 0,1 1 0 0 0,0 0 0 0 0,-1 0 0 0 0,1-1 1 0 0,0 1-1 0 0,-1 0 0 0 0,1-1 0 0 0,-1 1 1 0 0,1-1-1 0 0,-1 1 0 0 0,1-1 0 0 0,-1 1 0 0 0,1-1 1 0 0,-1 1-1 0 0,1-1 0 0 0,-1 1 0 0 0,0-1-19 0 0,1 0 20 0 0,-1 1 0 0 0,1-1 0 0 0,-1 1 0 0 0,0-1 0 0 0,1 1-1 0 0,-1-1 1 0 0,1 1 0 0 0,-1-1 0 0 0,1 1 0 0 0,0 0 0 0 0,-1-1 0 0 0,1 1-1 0 0,-1 0 1 0 0,1-1 0 0 0,0 1 0 0 0,-1 0 0 0 0,1 0 0 0 0,0-1 0 0 0,-1 1-1 0 0,1 0 1 0 0,0 0 0 0 0,-1 0 0 0 0,1 0 0 0 0,0 0 0 0 0,-1 0 0 0 0,1 0-20 0 0,13 0 253 0 0,0 0 45 0 0,32 0 803 0 0,-25 0-665 0 0,-11 1-328 0 0,-2 2-38 0 0,-7-2-65 0 0,0-1-1 0 0,0 1 1 0 0,0 0-1 0 0,0 0 1 0 0,-1-1-1 0 0,1 1 1 0 0,0 0-1 0 0,0 0 1 0 0,-1 0-1 0 0,1 0 1 0 0,0 0-1 0 0,-1 0 1 0 0,1 0-5 0 0,4 12 24 0 0,6-8 29 0 0,4 24 34 0 0,-13-25-72 0 0,-1 1 0 0 0,0-1 0 0 0,-1 0 0 0 0,1 1 0 0 0,-1-1 0 0 0,0 0 0 0 0,0 1 0 0 0,0-1 0 0 0,-1 4-15 0 0,0 8 100 0 0,1-14-89 0 0,0 0 0 0 0,0-1 0 0 0,-1 1 1 0 0,1 0-1 0 0,0-1 0 0 0,-1 1 0 0 0,1-1 1 0 0,-1 1-1 0 0,0 0 0 0 0,1-1 0 0 0,-1 1 1 0 0,0-1-1 0 0,0 0 0 0 0,0 1-11 0 0,-4 6 47 0 0,1-1 0 0 0,3-4-30 0 0,0 0 0 0 0,0-1 0 0 0,0 1 0 0 0,-1 0 0 0 0,0-1 1 0 0,1 1-1 0 0,-1-1 0 0 0,0 0 0 0 0,0 1 0 0 0,0-1 0 0 0,-1 0 0 0 0,1 0 0 0 0,0 0 0 0 0,-1 0 1 0 0,0 0-18 0 0,-2 0 27 0 0,4-2-20 0 0,0 0 0 0 0,1 1 0 0 0,-1-1 0 0 0,1 0 0 0 0,-1 1 0 0 0,0-1-1 0 0,1 0 1 0 0,-1 1 0 0 0,1-1 0 0 0,-1 1 0 0 0,1-1 0 0 0,-1 1 0 0 0,1-1-1 0 0,-1 1 1 0 0,1-1 0 0 0,0 1 0 0 0,-1 0 0 0 0,1-1 0 0 0,0 1 0 0 0,-1-1 0 0 0,1 1-1 0 0,0 0-6 0 0,-3 4 27 0 0,1-2-8 0 0,0 0 0 0 0,0 0 0 0 0,-1 0 0 0 0,1 0 0 0 0,-1 0 0 0 0,0-1 0 0 0,0 1 0 0 0,0-1 0 0 0,-3 2-19 0 0,1-2 20 0 0,5-1-15 0 0,-1-1 0 0 0,0 0 1 0 0,1 0-1 0 0,-1 1 0 0 0,1-1 0 0 0,-1 0 0 0 0,0 1 0 0 0,1-1 0 0 0,-1 1 0 0 0,1-1 0 0 0,-1 1 0 0 0,1-1 0 0 0,-1 1 0 0 0,1-1 1 0 0,0 1-1 0 0,-1-1 0 0 0,1 1 0 0 0,0 0 0 0 0,-1-1 0 0 0,1 1 0 0 0,0-1 0 0 0,-1 1-5 0 0,-1 4 14 0 0,1-4-12 0 0,1 0 0 0 0,-1 0 1 0 0,0 0-1 0 0,1 0 0 0 0,-1 0 0 0 0,0 0 0 0 0,0-1 0 0 0,0 1 0 0 0,0 0 1 0 0,0-1-1 0 0,0 1 0 0 0,0-1 0 0 0,0 1 0 0 0,0-1 0 0 0,0 1 0 0 0,0-1-2 0 0,-10 7 60 0 0,5 3-28 0 0,0-5 17 0 0,5-5-45 0 0,1 0-1 0 0,-1 1 0 0 0,1-1 0 0 0,0 0 1 0 0,-1 0-1 0 0,1 0 0 0 0,0 1 1 0 0,-1-1-1 0 0,1 0 0 0 0,0 1 1 0 0,-1-1-1 0 0,1 0 0 0 0,0 1 0 0 0,0-1 1 0 0,-1 0-1 0 0,1 1 0 0 0,0-1 1 0 0,0 0-1 0 0,0 1 0 0 0,0-1 1 0 0,-1 1-1 0 0,1-1 0 0 0,0 0 0 0 0,0 1 1 0 0,0-1-1 0 0,0 1 0 0 0,0-1 1 0 0,0 1-1 0 0,0-1 0 0 0,0 0 1 0 0,0 1-4 0 0,0-1 1 0 0,0 0 0 0 0,0 0 0 0 0,0 0 1 0 0,0 0-1 0 0,0 1 0 0 0,0-1 0 0 0,0 0 1 0 0,0 0-1 0 0,0 0 0 0 0,0 0 0 0 0,0 0 1 0 0,0 0-1 0 0,0 0 0 0 0,0 0 0 0 0,0 0 1 0 0,0 0-1 0 0,0 1 0 0 0,0-1 1 0 0,0 0-1 0 0,0 0 0 0 0,0 0 0 0 0,0 0 1 0 0,0 0-1 0 0,0 0 0 0 0,0 0 0 0 0,0 0 1 0 0,0 0-1 0 0,0 0 0 0 0,0 0 0 0 0,0 0 1 0 0,0 1-1 0 0,0-1 0 0 0,0 0 0 0 0,0 0 1 0 0,-1 0-1 0 0,1 0 0 0 0,0 0 0 0 0,0 0 1 0 0,0 0-1 0 0,0 0 0 0 0,0 0 1 0 0,0 0-1 0 0,0 0 0 0 0,0 0 0 0 0,0 0 1 0 0,0 0-1 0 0,0 0 0 0 0,-1 0 0 0 0,1 0 1 0 0,0 0-1 0 0,0 0 0 0 0,0 0 0 0 0,0 0 1 0 0,0 0-1 0 0,0 0 0 0 0,0 0 0 0 0,0 0 0 0 0,-11 0 71 0 0,8 0-28 0 0,6 0-96 0 0,1 0 41 0 0,-3-1 10 0 0,1 1 1 0 0,0 0-1 0 0,0 0 1 0 0,0 0-1 0 0,0 0 1 0 0,-1 1-1 0 0,1-1 1 0 0,0 0-1 0 0,0 1 1 0 0,-1-1 0 0 0,2 1 0 0 0,2 6 0 0 0,-5-7 0 0 0,0 1 0 0 0,0-1 0 0 0,1 1 0 0 0,-1-1 0 0 0,0 0 0 0 0,1 1 0 0 0,-1-1 0 0 0,0 1 0 0 0,1-1 0 0 0,-1 0 0 0 0,0 1 0 0 0,1-1 0 0 0,-1 0 0 0 0,1 0 0 0 0,-1 1 0 0 0,1-1 0 0 0,-1 0 0 0 0,0 0 0 0 0,1 0 0 0 0,-1 1 0 0 0,1-1 0 0 0,-1 0 0 0 0,1 0 0 0 0,-1 0 0 0 0,1 0 0 0 0,-1 0 0 0 0,1 0 0 0 0,-1 0 0 0 0,1 0 0 0 0,-1 0 0 0 0,1 0 0 0 0,0-1 0 0 0,1 2 5 0 0,-1-1 0 0 0,1 0 0 0 0,0 0 0 0 0,-1 1 0 0 0,1-1 0 0 0,0 1 0 0 0,-1-1 0 0 0,1 1 0 0 0,0 0 0 0 0,-1-1 0 0 0,1 1 0 0 0,-1 0 0 0 0,1 0 0 0 0,-1 0-5 0 0,6 4-6 0 0,-5-5 8 0 0,0 1 1 0 0,0-1 0 0 0,0 1 0 0 0,0-1 0 0 0,-1 1 0 0 0,1-1 0 0 0,0 0 0 0 0,0 0 0 0 0,0 0 0 0 0,0 0-1 0 0,1-1-2 0 0,-1 1 3 0 0,0 0 0 0 0,0 0 0 0 0,0 0 0 0 0,0 0 0 0 0,-1 0 0 0 0,1 0 0 0 0,0 0 0 0 0,0 1 0 0 0,0-1 0 0 0,0 1 0 0 0,1 0-3 0 0,2 2-2 0 0,17 8 11 0 0,-2 4 37 0 0,-19-14-45 0 0,1 1 0 0 0,-1-1 1 0 0,1 0-1 0 0,0 1 0 0 0,-1-1 0 0 0,1 0 1 0 0,0 0-1 0 0,0 0 0 0 0,1 1-1 0 0,2 0 0 0 0,0 1 0 0 0,0 0 0 0 0,0 0 0 0 0,-1 0 0 0 0,0 0 0 0 0,1 1 0 0 0,-1 0 0 0 0,0 0 0 0 0,0 1 0 0 0,1 1 0 0 0,-1-1 0 0 0,0 1 0 0 0,-1 0 0 0 0,1 0 0 0 0,-1 0 0 0 0,0 1 0 0 0,0-2 0 0 0,-2 0 0 0 0,0 0 0 0 0,0-1 0 0 0,0 1 0 0 0,-1 0 1 0 0,1 0-1 0 0,-1 0 0 0 0,0-1 0 0 0,-1 1 1 0 0,0 3-1 0 0,1 2 8 0 0,0 0 15 0 0,0-8-20 0 0,0 0 0 0 0,0 0-1 0 0,0 0 1 0 0,0 0 0 0 0,0 0 0 0 0,0 0-1 0 0,0 0 1 0 0,-1 0 0 0 0,1 0 0 0 0,-1 0-1 0 0,0 0-1 0 0,-18 30 50 0 0,-7-1 79 0 0,14-18-48 0 0,8-8-46 0 0,0 0-1 0 0,-1 0 1 0 0,0-1 0 0 0,0 0-1 0 0,0 0 1 0 0,-2 1-36 0 0,-3 0 81 0 0,7-4-62 0 0,1 0 0 0 0,0 0 0 0 0,0 0 0 0 0,-1 0-1 0 0,1 1 1 0 0,0-1 0 0 0,0 1 0 0 0,0-1-1 0 0,0 1-18 0 0,-1 2 47 0 0,-2-1-1 0 0,1 0 0 0 0,0 0 0 0 0,-1 0 0 0 0,-2 1-46 0 0,-6 3 69 0 0,7-5-59 0 0,-25 4 74 0 0,23-2-71 0 0,6-3-9 0 0,1 0 1 0 0,-1 0-1 0 0,1 0 0 0 0,-1 0 1 0 0,1 0-1 0 0,-1-1 1 0 0,1 1-1 0 0,-1-1 0 0 0,1 1 1 0 0,-1-1-1 0 0,0 0 1 0 0,1 0-1 0 0,-1 1 0 0 0,0-1-4 0 0,-35 0 31 0 0,16 0 24 0 0,11-3 23 0 0,-11-7 2 0 0,12 6 11 0 0,3 3-62 0 0,0 0-42 0 0,-2-5-60 0 0,4-3-64 0 0,-3-2-146 0 0,1 7 77 0 0,0-1-61 0 0,5-4 38 0 0,1 2-5 0 0,0 1-36 0 0,0-10-645 0 0,0 13 119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19.0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8840 0 0,'0'0'197'0'0,"0"0"24"0"0,0 0 19 0 0,3 0-29 0 0,1 0-159 0 0,21 0-61 0 0,-20 0 27 0 0,1 0 34 0 0,6 0 133 0 0,1 0 69 0 0,13 0 414 0 0,-20 0-497 0 0,0 0-39 0 0,4 2 345 0 0,3 3-292 0 0,-8-3-100 0 0,0 0-1 0 0,1 0 0 0 0,-1 0 0 0 0,0 1 0 0 0,0 0 0 0 0,-1 0 0 0 0,1 0 1 0 0,0 1-85 0 0,5 4 143 0 0,0-3 70 0 0,7 5 176 0 0,-7 1-165 0 0,-1 2-12 0 0,4 6 84 0 0,0 1-38 0 0,12 19 170 0 0,3 11-29 0 0,-12-21 111 0 0,6 22-510 0 0,-13-24 125 0 0,7 46 241 0 0,-12-49-275 0 0,-1 5 77 0 0,-1 1 0 0 0,-1 0 0 0 0,-3 15-168 0 0,1 10 260 0 0,0-39-137 0 0,0 0 0 0 0,-1-1 0 0 0,-3 8-123 0 0,1 2 124 0 0,0 0 8 0 0,2-8-11 0 0,-1-1 1 0 0,-1 1-1 0 0,-2 2-121 0 0,-2 5 125 0 0,0-1 246 0 0,-5 22-371 0 0,12-33 74 0 0,-5 11 86 0 0,-15 8 13 0 0,10 1-21 0 0,-7-5-29 0 0,11-19-71 0 0,2 0 0 0 0,-1 1 0 0 0,0 2-52 0 0,2-2 26 0 0,-1 1 9 0 0,0-1 0 0 0,-1 1 0 0 0,-1 1-35 0 0,4-8 9 0 0,0 1 0 0 0,0-1-1 0 0,0 0 1 0 0,0 0 0 0 0,0-1 0 0 0,0 1-1 0 0,-1-1 1 0 0,0 1 0 0 0,1-1-1 0 0,-1 0-8 0 0,-2 1 11 0 0,1 0-1 0 0,0 1 1 0 0,0 0-1 0 0,0 0 1 0 0,0 0-1 0 0,-3 5-10 0 0,4-4-2 0 0,-1-1-1 0 0,0 0 1 0 0,0 1-1 0 0,0-2 1 0 0,0 1-1 0 0,-6 3 3 0 0,5-4 51 0 0,0-1-86 0 0,1 0-97 0 0,-1 0-103 0 0,1-1-113 0 0,-1 1-122 0 0,3-2 186 0 0,0 1-33 0 0,1-1-35 0 0,-1 1-36 0 0,-2 0-230 0 0,1 0-78 0 0,-1 0-82 0 0,1 0-85 0 0,-9 3-1497 0 0,-6 5-1342 0 0,19-9 3702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19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9560 0 0,'0'0'216'0'0,"0"0"32"0"0,0 0 10 0 0,0 0 34 0 0,0 0 98 0 0,0 0 39 0 0,0 0 10 0 0,0 0-9 0 0,0 0-39 0 0,0 0-20 0 0,0 2-3 0 0,0 1-297 0 0,0-2 25 0 0,0 3-25 0 0,0 2 49 0 0,0 7 78 0 0,0-13-197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0,1 0 0 0 0,-1 0 0 0 0,0 0 0 0 0,0 0 0 0 0,0 0 0 0 0,0 0 0 0 0,0 0 0 0 0,0 0 0 0 0,0 0 0 0 0,0 0 0 0 0,0 0 0 0 0,0 0 0 0 0,0 1 0 0 0,1-1 0 0 0,-1 0 0 0 0,0 0 0 0 0,0 0 0 0 0,0 0 0 0 0,0 0 0 0 0,0 0 0 0 0,0-1 0 0 0,0 1 0 0 0,0 0 0 0 0,0 0 0 0 0,0 0 0 0 0,1 0 0 0 0,-1 0-1 0 0,5 0 5 0 0,0 0-37 0 0,-2 1-49 0 0,-3 1-40 0 0,0 11-187 0 0,0 3-32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53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1 9616 0 0,'0'0'281'0'0,"0"0"-6"0"0,0 0-206 0 0,0 2-41 0 0,1 2-17 0 0,-1 11-8 0 0,-3-5 62 0 0,-2-2 73 0 0,-1 2 144 0 0,4 4 111 0 0,2 1 74 0 0,0-2-140 0 0,0-1-64 0 0,-1-1-68 0 0,-1-2-68 0 0,-4 6 141 0 0,2-2-39 0 0,1 9 62 0 0,3 190 1306 0 0,0-121-972 0 0,0-40-323 0 0,0-1-42 0 0,0-1-53 0 0,0 0-60 0 0,-3-43-104 0 0,2-4-43 0 0,-1 0 1 0 0,1 0-1 0 0,0 0 1 0 0,0 0-1 0 0,0 0 1 0 0,0 1-1 0 0,0-1 0 0 0,0 0 1 0 0,0 1-1 0 0,1-1 1 0 0,-1 1-1 0 0,1-1 1 0 0,0 0-1 0 0,0 1 1 0 0,0 1-1 0 0,-1 5-36 0 0,1 0-34 0 0,0-7 58 0 0,-2 3-248 0 0,-9 5-57 0 0,10-8 153 0 0,0 0 38 0 0,-1 1-36 0 0,2 0 91 0 0,1 3 0 0 0,-1-4 27 0 0,0-1-33 0 0,0 11-367 0 0,0 5-333 0 0,0-15 108 0 0</inkml:trace>
  <inkml:trace contextRef="#ctx0" brushRef="#br0" timeOffset="348.47">16 490 9488 0 0,'0'0'276'0'0,"0"0"2"0"0,0-1-207 0 0,-2-1-43 0 0,-9-11-17 0 0,9 4 3 0 0,2 5 38 0 0,0 2 57 0 0,0 1 126 0 0,0 1 221 0 0,0 0 22 0 0,2-2-25 0 0,9-9-110 0 0,-8 9-125 0 0,-1 0-80 0 0,1 2-50 0 0,1 0-46 0 0,0 0-9 0 0,-2-1 36 0 0,14-12 201 0 0,-15 11-239 0 0,1 1 0 0 0,-1-1 0 0 0,1 1 0 0 0,0-1-1 0 0,0 1 1 0 0,0 0 0 0 0,0 0 0 0 0,0-1-31 0 0,16-1 195 0 0,-6 3-106 0 0,-4 1-16 0 0,0-1 0 0 0,0-1 0 0 0,1 1 0 0 0,6-3-73 0 0,2-1 60 0 0,-11 2-44 0 0,1 0 1 0 0,0 0 0 0 0,-1 1 0 0 0,1 0-1 0 0,0 0 1 0 0,0 1-17 0 0,6 0 25 0 0,1-2 1 0 0,0 1-1 0 0,11-4-25 0 0,-13 2 32 0 0,0 1-1 0 0,0 1 1 0 0,9-1-32 0 0,-3 2-168 0 0,0 0 73 0 0,0 0 63 0 0,0 0 52 0 0,16 0 132 0 0,46 0 389 0 0,-56 0-438 0 0,0 0-78 0 0,-10 0-60 0 0,0 0-44 0 0,1 0-50 0 0,-1 0-56 0 0,1 0-82 0 0,0 0-79 0 0,1 0-86 0 0,-1 0-93 0 0,0 0-102 0 0,0 0-107 0 0,1 0-116 0 0,-1 0-123 0 0,-2 0-655 0 0,6 0-916 0 0</inkml:trace>
  <inkml:trace contextRef="#ctx0" brushRef="#br0" timeOffset="664.33">1073 442 8408 0 0,'0'0'190'0'0,"0"0"28"0"0,0 0 8 0 0,-2 0-28 0 0,-2 0-167 0 0,-13 1-10 0 0,11 1 53 0 0,4 3 112 0 0,-1 1 71 0 0,-10-1 312 0 0,7-1-275 0 0,-15 15 815 0 0,16-14-899 0 0,1 0-37 0 0,-2 1-14 0 0,3-3-127 0 0,1 0-37 0 0,-6 5 179 0 0,2-1-39 0 0,4-3-68 0 0,-1-1-1 0 0,1 1 0 0 0,0 0 0 0 0,0 1 0 0 0,1-1 1 0 0,-1 0-1 0 0,0 3-66 0 0,-3 8 183 0 0,0-2-56 0 0,0-1 0 0 0,-1 0 1 0 0,-6 9-128 0 0,0 0 160 0 0,11-17-131 0 0,0 1-1 0 0,0 0 1 0 0,0-1 0 0 0,0 1-1 0 0,1 0 1 0 0,0 0-1 0 0,0 0 1 0 0,1 3-29 0 0,-1 9 99 0 0,-1-8-65 0 0,1 13 38 0 0,3-8 4 0 0,1-7-41 0 0,-3-4-15 0 0,1 1 1 0 0,-1 0 0 0 0,1-1 0 0 0,0 0 0 0 0,0 1 0 0 0,1-1 0 0 0,-1 0 0 0 0,0 0 0 0 0,1 0 0 0 0,2 2-21 0 0,19 4 116 0 0,-3 0-42 0 0,-17-6-53 0 0,1-1 1 0 0,-1 0-1 0 0,1 0 1 0 0,-1 0 0 0 0,1-1-1 0 0,0 1 1 0 0,0-1 0 0 0,0 0-1 0 0,-1 0 1 0 0,3-1-22 0 0,11 1 118 0 0,0-1 0 0 0,5-1-118 0 0,10 0 156 0 0,27 1 140 0 0,-34-4-117 0 0,4-10-28 0 0,-7 3-24 0 0,-19 9-78 0 0,1 1 0 0 0,-1-1 1 0 0,0 0-1 0 0,0 0 0 0 0,1-2-49 0 0,1 0 76 0 0,0-1-1 0 0,0 0 1 0 0,-1 0-1 0 0,1-2-75 0 0,5-4 124 0 0,1-5 96 0 0,-11 14-198 0 0,-1 1 1 0 0,1 0-1 0 0,0 0 1 0 0,-1-1 0 0 0,0 1-1 0 0,1 0 1 0 0,-1-1 0 0 0,0 1-1 0 0,0-1 1 0 0,0 1-1 0 0,0-1 1 0 0,0 1 0 0 0,0 0-1 0 0,0-1 1 0 0,0 1-1 0 0,0-1 1 0 0,-1 1 0 0 0,1 0-1 0 0,-1-1 1 0 0,1 1-1 0 0,-1-1-22 0 0,-10-17 232 0 0,8 7-134 0 0,2 8-61 0 0,0 0-1 0 0,-1 0 1 0 0,1 0 0 0 0,-1 0-1 0 0,1 0 1 0 0,-1 0-1 0 0,0 1 1 0 0,-1-1-37 0 0,0-1 35 0 0,-17-24 147 0 0,16 25-148 0 0,0 0-1 0 0,0-1 1 0 0,0 1 0 0 0,-4-3-34 0 0,-10-6 61 0 0,5 4-16 0 0,1 0 0 0 0,-8-10-45 0 0,-3-2 16 0 0,-35-24 77 0 0,44 35-96 0 0,-21-11 4 0 0,29 18-3 0 0,0 0-1 0 0,0 0 1 0 0,1 0-1 0 0,-1-1 0 0 0,1 0 1 0 0,0 0-1 0 0,0-1 3 0 0,-2-3-36 0 0,4 5 2 0 0,-1 0 0 0 0,1-1 0 0 0,0 1 0 0 0,-1 0 0 0 0,1 1 0 0 0,-2-1 34 0 0,1 1-63 0 0,2 2-44 0 0,0-1-47 0 0,0 0-82 0 0,1 1-101 0 0,0-1 123 0 0,0 1-32 0 0,1-1-165 0 0,-1 0-64 0 0,1 0-57 0 0,-1-1-51 0 0,1 1-173 0 0,0-1-50 0 0,0 0-208 0 0,0-1-562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20.0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43 6624 0 0,'-14'-40'192'0'0,"14"39"-59"0"0,-1 0-63 0 0,1 2-47 0 0,-1 8-22 0 0,1-3 34 0 0,0 1 33 0 0,0-3 250 0 0,0-1-55 0 0,0 0-47 0 0,0 0-41 0 0,0 2 109 0 0,0 6 188 0 0,0-8-218 0 0,0-1 478 0 0,0-2-16 0 0,0 0-4 0 0,0 0 0 0 0,0 0-39 0 0,0 0-400 0 0,0 0-37 0 0,0 0 196 0 0,0 0-14 0 0,0 0-33 0 0,0 0-129 0 0,2 3-57 0 0,9 8-9 0 0,-8-9-22 0 0,-3-2-73 0 0,0 0-23 0 0,0 0 13 0 0,0 0-56 0 0,0 0-55 0 0,0 0-57 0 0,0 0-118 0 0,0 0-212 0 0,0 0-31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20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9792 0 0,'-3'0'289'0'0,"-1"0"-161"0"0,0 1-41 0 0,0 4 6 0 0,3 25 21 0 0,1-21-71 0 0,0-7 79 0 0,0-2 140 0 0,0 3 244 0 0,0 7 26 0 0,0-7-32 0 0,0-3-150 0 0,0 0-59 0 0,0 0-16 0 0,0 0-35 0 0,0 0-131 0 0,0 3-53 0 0,2 23-60 0 0,-2-26 2 0 0,0 0 0 0 0,1 0 0 0 0,-1 1-1 0 0,0-1 1 0 0,0 0 0 0 0,0 0 0 0 0,0 0 0 0 0,0 1-1 0 0,1-1 1 0 0,-1 0 0 0 0,0 0 0 0 0,0 0-1 0 0,0 0 1 0 0,1 0 0 0 0,-1 1 0 0 0,0-1 0 0 0,0 0-1 0 0,0 0 1 0 0,1 0 0 0 0,-1 0 0 0 0,0 0-1 0 0,0 0 1 0 0,1 0 0 0 0,-1 0 0 0 0,0 0 0 0 0,0 0-1 0 0,1 0 1 0 0,-1 0 0 0 0,0 0 0 0 0,0 0-1 0 0,1 0 1 0 0,-1 0 0 0 0,0 0 0 0 0,0 0 2 0 0,4 0-34 0 0,-2 0-34 0 0,-2 0-58 0 0,1 1-69 0 0,-1 0-112 0 0,0 1-134 0 0,0 0-118 0 0,0 0 76 0 0,0 0-45 0 0,0 1-623 0 0,0-1-491 0 0,0-2-934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20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7424 0 0,'0'0'166'0'0,"0"3"29"0"0,0 1-118 0 0,0 11 125 0 0,3-5-101 0 0,7 3-6 0 0,-8-11 2 0 0,-1-1 111 0 0,-1-1 180 0 0,0 0 11 0 0,0 0-27 0 0,0 0-118 0 0,0 0-50 0 0,0 0-10 0 0,0 0-21 0 0,0 0-72 0 0,0 0-35 0 0,0 0-112 0 0,0 0-32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20.8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12728 0 0,'0'27'289'0'0,"0"-22"40"0"0,0-5 21 0 0,0 0-149 0 0,0 0-97 0 0,0 0-29 0 0,0 2-43 0 0,0 5-8 0 0,0-3 24 0 0,0-2 49 0 0,0-1 115 0 0,0-1 197 0 0,0 0 21 0 0,0 0-38 0 0,0 0-285 0 0,0 0 11 0 0,0 0 38 0 0,-3 2-17 0 0,1 1-118 0 0,-1-1-61 0 0,2 0-31 0 0,-1-1-45 0 0,1 1-57 0 0,0-1-66 0 0,0-1 5 0 0,1 1-42 0 0,-1-1-38 0 0,1 1-34 0 0,0-1-230 0 0,-1 0-56 0 0,1 0-755 0 0,0 0-595 0 0,0 0-1129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15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1 190 7968 0 0,'0'0'233'0'0,"0"0"66"0"0,0 0 126 0 0,0 0 50 0 0,0 0 6 0 0,0 0 8 0 0,2 0 13 0 0,7-1-166 0 0,2-5 51 0 0,2-1 26 0 0,-1 5-60 0 0,-5 3-166 0 0,-5-1-132 0 0,0 0-1 0 0,0 0 1 0 0,1 0 0 0 0,-1 0-1 0 0,0 0 1 0 0,0-1-1 0 0,0 1 1 0 0,0-1 0 0 0,0 1-1 0 0,1-1-54 0 0,5-4 155 0 0,3 0 76 0 0,5-1 47 0 0,-8 3-188 0 0,40-14 470 0 0,-31 8-392 0 0,2-1 40 0 0,-3 5-87 0 0,-3 2-62 0 0,13-11 98 0 0,0 1-30 0 0,-2 8-99 0 0,-14-5 20 0 0,-7 9-45 0 0,-1 0 0 0 0,1 1 0 0 0,-1-1 0 0 0,1 1 1 0 0,-1 0-1 0 0,1 0 0 0 0,0 0-3 0 0,-2 0 2 0 0,-1 0-1 0 0,0 0 1 0 0,1 0 0 0 0,-1 0-1 0 0,0 0 1 0 0,1 0 0 0 0,-1 0-1 0 0,0 0 1 0 0,1 0 0 0 0,-1 0-1 0 0,0 0 1 0 0,1 0 0 0 0,-1 0-1 0 0,0 0 1 0 0,0 0-1 0 0,1-1 1 0 0,-1 1 0 0 0,0 0-1 0 0,1 0 1 0 0,-1 0 0 0 0,0 0-1 0 0,0-1 1 0 0,1 1 0 0 0,-1 0-1 0 0,0 0 1 0 0,0-1-2 0 0,1 0-2 0 0,0 0 4 0 0,0 0 0 0 0,1 0 0 0 0,-1 0 0 0 0,0 0 0 0 0,0 0 1 0 0,0 0-1 0 0,1 1 0 0 0,-1-1 0 0 0,2 0-2 0 0,4-1-23 0 0,3 1-40 0 0,-4 1 31 0 0,-2 0-31 0 0,-2 0-65 0 0,-1 0-143 0 0,-1 0-229 0 0,0 0 278 0 0,0 0 106 0 0,1 0-34 0 0,-1-1-8 0 0,0 1-36 0 0,1-1-40 0 0,0 1-46 0 0,0-2-125 0 0,0 1-66 0 0,0 0-56 0 0,1-1-47 0 0,1-1-484 0 0,2-2-639 0 0</inkml:trace>
  <inkml:trace contextRef="#ctx0" brushRef="#br0" timeOffset="322.45">143 1 7688 0 0,'0'0'166'0'0,"0"0"29"0"0,0 0 14 0 0,0 2-25 0 0,0 5-150 0 0,7 7-16 0 0,-4-11 17 0 0,0 0 34 0 0,-2-2 187 0 0,0 1-45 0 0,0-1-41 0 0,-1 0-35 0 0,1 1-13 0 0,-1-1-35 0 0,0 3 48 0 0,0 0-19 0 0,1-2 58 0 0,4 6 220 0 0,0 0 54 0 0,-2 8 284 0 0,-2-10-569 0 0,0-1-36 0 0,2 1 9 0 0,0 0-42 0 0,3 7 54 0 0,-4-2-2 0 0,0 5 37 0 0,4 0-41 0 0,-2-8-53 0 0,-2-1 1 0 0,-1 0 15 0 0,0 2 38 0 0,-2-2-12 0 0,1-5-88 0 0,0 1 0 0 0,0-1-1 0 0,0 0 1 0 0,0 0 0 0 0,0 0-1 0 0,1 0 1 0 0,-1 0 0 0 0,1 1 0 0 0,-1-1-1 0 0,1 1-42 0 0,4 5 101 0 0,-4-7-84 0 0,0 0 1 0 0,0 1-1 0 0,0-1 0 0 0,0 1 1 0 0,-1-1-1 0 0,1 1 1 0 0,0-1-1 0 0,-1 1 0 0 0,0 0 1 0 0,1-1-1 0 0,-1 1 0 0 0,0 0 1 0 0,0-1-1 0 0,1 1 1 0 0,-2 1-18 0 0,1 78 518 0 0,0-52-392 0 0,0 0-61 0 0,1-14-55 0 0,0 2 164 0 0,-1-13-163 0 0,0-2-57 0 0,0 0-47 0 0,-1 1-122 0 0,1-1 63 0 0,-1 1-33 0 0,1-3-324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15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1 285 8176 0 0,'0'0'182'0'0,"0"0"29"0"0,0 0 13 0 0,2-3-32 0 0,0 2-209 0 0,0-1 47 0 0,2-3 140 0 0,-1 2-2 0 0,6-6 382 0 0,-6 6-343 0 0,-1 1-72 0 0,-1 1-66 0 0,2-2 611 0 0,0 3-27 0 0,5-2-232 0 0,-7 2-396 0 0,-1-1 0 0 0,0 1 0 0 0,1 0 0 0 0,-1-1 0 0 0,1 1-1 0 0,-1-1 1 0 0,0 1 0 0 0,0 0 0 0 0,1-1 0 0 0,-1 1 0 0 0,0-1 0 0 0,0 1 0 0 0,0-1 0 0 0,1 1 0 0 0,-1-1 0 0 0,0 1 0 0 0,0-1 0 0 0,0 1 0 0 0,0-1 0 0 0,0 0 0 0 0,0 1 0 0 0,0-1-25 0 0,0 1 7 0 0,0 0 1 0 0,0 0 0 0 0,0 0 0 0 0,0 0 0 0 0,0 0 0 0 0,0-1-1 0 0,0 1 1 0 0,0 0 0 0 0,0 0 0 0 0,0 0 0 0 0,0 0 0 0 0,0 0-1 0 0,0 0 1 0 0,0 0 0 0 0,0 0 0 0 0,0 0 0 0 0,0 0 0 0 0,0-1-1 0 0,0 1 1 0 0,0 0 0 0 0,0 0 0 0 0,0 0 0 0 0,0 0 0 0 0,0 0 0 0 0,0 0-1 0 0,0 0 1 0 0,0 0 0 0 0,0 0 0 0 0,0 0 0 0 0,0 0 0 0 0,0 0-1 0 0,0 0 1 0 0,1 0 0 0 0,-1-1 0 0 0,0 1 0 0 0,0 0 0 0 0,0 0-1 0 0,0 0 1 0 0,0 0 0 0 0,0 0 0 0 0,0 0 0 0 0,0 0 0 0 0,0 0-1 0 0,0 0 1 0 0,0 0 0 0 0,1 0 0 0 0,-1 0 0 0 0,0 0 0 0 0,0 0-1 0 0,0 0 1 0 0,0 0 0 0 0,0 0 0 0 0,0 0 0 0 0,0 0 0 0 0,0 0-1 0 0,0 0 1 0 0,1 0-8 0 0,2 1 156 0 0,10-1 155 0 0,-3-3-87 0 0,-6-4-77 0 0,-4 7-138 0 0,1-1-1 0 0,-1 1 1 0 0,0-1 0 0 0,0 1 0 0 0,1 0 0 0 0,-1-1 0 0 0,0 1 0 0 0,1 0 0 0 0,-1-1-1 0 0,0 1 1 0 0,1 0 0 0 0,-1-1 0 0 0,1 1 0 0 0,-1 0 0 0 0,1-1 0 0 0,-1 1 0 0 0,0 0-1 0 0,1 0 1 0 0,-1 0 0 0 0,1 0 0 0 0,-1-1 0 0 0,1 1 0 0 0,-1 0 0 0 0,1 0-1 0 0,-1 0 1 0 0,1 0 0 0 0,-1 0 0 0 0,1 0 0 0 0,-1 0 0 0 0,1 0 0 0 0,-1 0 0 0 0,1 1-9 0 0,10-1 135 0 0,10 0 2 0 0,-13-1-135 0 0,6-6 81 0 0,-9 4-93 0 0,1 1-62 0 0,1 0-86 0 0,3 1-113 0 0,-7 1 125 0 0,-1 0 55 0 0,0 0-36 0 0,-1 0-13 0 0,1 0-37 0 0,-1 0-42 0 0,1 0-46 0 0,-1 0-51 0 0,1 0-47 0 0,0 0-42 0 0,-1 0-36 0 0,1 0-130 0 0,0 0-36 0 0,4 0-1339 0 0</inkml:trace>
  <inkml:trace contextRef="#ctx0" brushRef="#br0" timeOffset="323.26">363 80 6176 0 0,'0'0'177'0'0,"3"0"0"0"0,8 0-83 0 0,-9-1-3 0 0,-2-1 102 0 0,0-8 164 0 0,0 9-350 0 0,0 1-1 0 0,0 0 0 0 0,0 0 1 0 0,0 0-1 0 0,0 0 1 0 0,0 0-1 0 0,0 0 1 0 0,0 0-1 0 0,0 0 0 0 0,0 0 1 0 0,0 0-1 0 0,0-1 1 0 0,0 1-1 0 0,0 0 1 0 0,0 0-1 0 0,0 0 0 0 0,0 0 1 0 0,0 0-1 0 0,0 0 1 0 0,0 0-1 0 0,0 0 1 0 0,0 0-1 0 0,0 0 0 0 0,0-1 1 0 0,0 1-1 0 0,0 0 1 0 0,0 0-1 0 0,0 0 1 0 0,1 0-1 0 0,-1 0 1 0 0,0 0-1 0 0,0 0 0 0 0,0 0 1 0 0,0 0-1 0 0,0 0 1 0 0,0 0-1 0 0,0 0 1 0 0,0 0-1 0 0,0 0 0 0 0,0 0 1 0 0,0 0-1 0 0,1 0 1 0 0,-1 0-1 0 0,0 0 1 0 0,0 0-1 0 0,0 0 0 0 0,0 0 1 0 0,0 0-1 0 0,0 0 1 0 0,0 0-1 0 0,0 0 1 0 0,0 0-1 0 0,0 0 0 0 0,1 0 1 0 0,-1 0-1 0 0,0 0 1 0 0,0 0-7 0 0,6-1 95 0 0,0-1 78 0 0,0-3 107 0 0,4-3 207 0 0,-1-1-7 0 0,-1 5-259 0 0,-2 1-5 0 0,0-1-35 0 0,6-1 110 0 0,-5 1-125 0 0,-4 3-69 0 0,0 1-51 0 0,0 0 22 0 0,0 0 50 0 0,1-2 55 0 0,1 0 87 0 0,5-3-102 0 0,4 1 63 0 0,2 1 71 0 0,2 2 77 0 0,-2 1-31 0 0,0 0-70 0 0,-1 0-85 0 0,1 0-95 0 0,-15 0-85 0 0,-1 0 1 0 0,1-1-1 0 0,-1 1 1 0 0,1 0-1 0 0,-1 0 1 0 0,1 0-1 0 0,-1 0 0 0 0,1 0 1 0 0,-1 0-1 0 0,1 0 1 0 0,-1 1-1 0 0,0-1 1 0 0,1 0-1 0 0,-1 0 0 0 0,1 0 1 0 0,-1 0-1 0 0,1 1 1 0 0,-1-1-1 0 0,1 0 1 0 0,-1 0-1 0 0,0 1 1 0 0,1-1-1 0 0,-1 0 0 0 0,1 1 1 0 0,-1-1-1 0 0,0 0 1 0 0,1 1-1 0 0,-1-1 1 0 0,0 1-1 0 0,0-1 0 0 0,1 1 1 0 0,-1-1-4 0 0,4 7 39 0 0,10-2-25 0 0,-13-4-14 0 0,0 0 1 0 0,0-1 0 0 0,0 1 0 0 0,0 0 0 0 0,0 0 0 0 0,0 0 0 0 0,0 0 0 0 0,0 0 0 0 0,0 0-1 0 0,0 0 1 0 0,0 0 0 0 0,0 1-1 0 0,4 9 39 0 0,6 7 72 0 0,-9-15-15 0 0,-4 0 0 0 0,0-2-84 0 0,0 1 0 0 0,1 0 1 0 0,0 1-1 0 0,0-1 1 0 0,-1 0-1 0 0,1 0 1 0 0,0 0-1 0 0,1 1 1 0 0,-1-1-1 0 0,0 1 0 0 0,1-1 1 0 0,-1 0-1 0 0,1 1 1 0 0,0-1-1 0 0,0 1 1 0 0,0-1-1 0 0,0 1 1 0 0,0 0-13 0 0,1-2 2 0 0,-1-1 1 0 0,0 1 0 0 0,0-1-1 0 0,0 1 1 0 0,0-1 0 0 0,0 1-1 0 0,0-1 1 0 0,0 1 0 0 0,0-1-1 0 0,0 1 1 0 0,0-1 0 0 0,-1 1-1 0 0,1-1 1 0 0,0 1 0 0 0,0-1-1 0 0,0 1 1 0 0,0-1 0 0 0,-1 0 0 0 0,1 1-1 0 0,0-1 1 0 0,-1 1 0 0 0,1-1-1 0 0,0 0 1 0 0,-1 1 0 0 0,1-1-1 0 0,0 0 1 0 0,-1 1 0 0 0,1-1-1 0 0,0 0 1 0 0,-1 1 0 0 0,1-1-1 0 0,-1 0-2 0 0,-6 5 32 0 0,6-3-26 0 0,-1 0 1 0 0,1 0-1 0 0,0 0 0 0 0,-1 1 0 0 0,1-1 1 0 0,0 0-1 0 0,1 1 0 0 0,-1 0-6 0 0,0-1 7 0 0,0 1 0 0 0,0-1-1 0 0,0 0 1 0 0,0 1 0 0 0,0-1 0 0 0,-1 0-1 0 0,1 0 1 0 0,-1 1-7 0 0,-9 3 63 0 0,10-5-57 0 0,0-1-1 0 0,0 0 1 0 0,0 1 0 0 0,0-1 0 0 0,0 1-1 0 0,0 0 1 0 0,0-1 0 0 0,0 1 0 0 0,0 0-1 0 0,0-1 1 0 0,1 1 0 0 0,-1 0-1 0 0,0 0 1 0 0,0 0 0 0 0,1 0 0 0 0,-1 0-6 0 0,-2 6 38 0 0,3-6-34 0 0,0-1-1 0 0,-1 0 1 0 0,1 1 0 0 0,0-1-1 0 0,0 1 1 0 0,0-1-1 0 0,-1 1 1 0 0,1-1 0 0 0,0 1-1 0 0,-1-1 1 0 0,1 0 0 0 0,0 1-1 0 0,-1-1 1 0 0,1 1-1 0 0,0-1 1 0 0,-1 0 0 0 0,1 1-1 0 0,-1-1 1 0 0,1 0-1 0 0,0 0 1 0 0,-1 0 0 0 0,1 1-1 0 0,-1-1 1 0 0,1 0 0 0 0,-1 0-1 0 0,1 0 1 0 0,-1 0-1 0 0,1 0 1 0 0,-1 0 0 0 0,1 0-1 0 0,-1 0 1 0 0,1 0-1 0 0,-1 0 1 0 0,1 0 0 0 0,-1 0-1 0 0,1 0 1 0 0,-1 0 0 0 0,1 0-4 0 0,-1 0 2 0 0,1 0 1 0 0,-1 0-1 0 0,1-1 1 0 0,-1 1 0 0 0,1 0-1 0 0,-1 0 1 0 0,1 0 0 0 0,-1 0-1 0 0,1 0 1 0 0,-1 1-1 0 0,1-1 1 0 0,-1 0 0 0 0,1 0-1 0 0,-1 0 1 0 0,1 0 0 0 0,-1 0-1 0 0,1 1 1 0 0,-1-1-1 0 0,1 0 1 0 0,-1 0 0 0 0,1 1-1 0 0,0-1 1 0 0,-1 0 0 0 0,1 1-1 0 0,0-1 1 0 0,-1 1-1 0 0,1-1 1 0 0,0 0 0 0 0,-1 1-1 0 0,1-1 1 0 0,0 1 0 0 0,0-1-4 0 0,-5 7 6 0 0,4-7-5 0 0,1 1 0 0 0,-1-1 0 0 0,0 1 0 0 0,0-1 0 0 0,0 0 0 0 0,1 0 0 0 0,-1 0 0 0 0,0 1 0 0 0,0-1 0 0 0,0 0 0 0 0,0 0 0 0 0,0 0 0 0 0,1 0 0 0 0,-2 0 0 0 0,-1 0 0 0 0,0 0 0 0 0,4 0 0 0 0,17 2 0 0 0,-13 5 0 0 0,-5-7 0 0 0,0 1 0 0 0,0-1 0 0 0,0 1 0 0 0,1-1 0 0 0,-1 0 0 0 0,0 1 0 0 0,1-1 0 0 0,-1 1 0 0 0,0-1 0 0 0,1 0 0 0 0,-1 1 0 0 0,1-1 0 0 0,-1 0 0 0 0,0 0 0 0 0,1 1 0 0 0,-1-1 0 0 0,1 0 0 0 0,-1 0 0 0 0,1 0 0 0 0,-1 1 0 0 0,1-1 0 0 0,-1 0 0 0 0,1 0 0 0 0,-1 0 0 0 0,1 0 0 0 0,-1 0 0 0 0,1 0 0 0 0,-1 0 0 0 0,1 0 0 0 0,-1 0 0 0 0,1 0 0 0 0,0-1 0 0 0,0 1 0 0 0,1 1 0 0 0,0-1 0 0 0,-1 0 0 0 0,1 0 0 0 0,-1 1 0 0 0,1-1 0 0 0,0 1 0 0 0,-1-1 0 0 0,1 1 0 0 0,-1 0 0 0 0,1 0 0 0 0,-1 0 0 0 0,0 0 0 0 0,1 0 0 0 0,6 4 0 0 0,-3-3 0 0 0,-4-2 0 0 0,-1 0 0 0 0,1 1 0 0 0,0-1 0 0 0,-1 0 0 0 0,1 1 0 0 0,-1-1 0 0 0,1 0 0 0 0,0 1 0 0 0,-1-1 0 0 0,1 1 0 0 0,-1-1 0 0 0,1 1 0 0 0,-1-1 0 0 0,0 1 0 0 0,1-1 0 0 0,-1 1 0 0 0,1-1 0 0 0,-1 1 0 0 0,0 0 0 0 0,0-1 0 0 0,1 1 0 0 0,-1 0 0 0 0,2 4 0 0 0,25 27 0 0 0,-17-11-2 0 0,0-1 48 0 0,1 2 38 0 0,-9-18-61 0 0,-1 0 1 0 0,-1 0 0 0 0,1 1 0 0 0,0-1 0 0 0,-1 0 0 0 0,0 1 0 0 0,0-1 0 0 0,0 0 0 0 0,-1 5-24 0 0,0 7 105 0 0,1-14-88 0 0,-2 22 215 0 0,1-22-200 0 0,0 1 0 0 0,0-1 0 0 0,-1 0-1 0 0,1 1 1 0 0,-1-1 0 0 0,1 0 0 0 0,-1 0 0 0 0,1 0 0 0 0,-1 0 0 0 0,0 0-32 0 0,-9 8 122 0 0,6-6-4 0 0,-3-3-77 0 0,3-1-10 0 0,-3 5 11 0 0,6-4-32 0 0,1 0-1 0 0,-1 0 1 0 0,1 0-1 0 0,-1 0 1 0 0,1-1 0 0 0,-1 1-1 0 0,1 0 1 0 0,-1-1 0 0 0,1 1-1 0 0,-1-1 1 0 0,0 0 0 0 0,1 0-1 0 0,-1 1 1 0 0,0-1-10 0 0,0 0 13 0 0,0 0 0 0 0,0 0 0 0 0,0 1 1 0 0,0-1-1 0 0,0 1 0 0 0,0 0 0 0 0,0-1 0 0 0,1 1 1 0 0,-1 0-1 0 0,0 0 0 0 0,0 0 0 0 0,0 1-13 0 0,1-1 13 0 0,-1 0 0 0 0,0 0 0 0 0,0 0 0 0 0,1 0-1 0 0,-1-1 1 0 0,0 1 0 0 0,0 0 0 0 0,0-1 0 0 0,0 1 0 0 0,0-1-13 0 0,0 0 4 0 0,1 0 1 0 0,-1 0-1 0 0,1 0 1 0 0,-1-1-1 0 0,1 1 1 0 0,0 0-1 0 0,-1-1 0 0 0,1 1 1 0 0,-1-1-1 0 0,1 1 1 0 0,-1-1-5 0 0,-1-1-63 0 0,-2-1 63 0 0,-2-1 16 0 0,4 2-54 0 0,1 1-44 0 0,-1 1-27 0 0,0-1-44 0 0,1 1-53 0 0,-2 0-59 0 0,3 0 26 0 0,-1 0-37 0 0,-1-1-379 0 0,1 1 89 0 0,0 0-53 0 0,-1-2-730 0 0,1-2-577 0 0,2-5-1097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50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48 9328 0 0,'0'6'86'0'0,"0"-4"-56"0"0,0-1 0 0 0,1 1 0 0 0,-1 0 1 0 0,0-1-1 0 0,-1 1 0 0 0,1 0 1 0 0,0-1-1 0 0,0 1 0 0 0,-1 0 0 0 0,1-1 1 0 0,-1 1-1 0 0,0 1-30 0 0,-9 2 256 0 0,7 2-108 0 0,3-1-77 0 0,0 0-37 0 0,-3 1-24 0 0,-1-5 43 0 0,-3-1 88 0 0,-3 0 107 0 0,-4-2 188 0 0,7 1-162 0 0,5 0 335 0 0,2 0-9 0 0,0 0-60 0 0,0 0-27 0 0,0 0-7 0 0,0 0-25 0 0,0 0-94 0 0,0 0-41 0 0,1-1-127 0 0,0 1-69 0 0,2-1-25 0 0,0 1-76 0 0,2 0-12 0 0,-3-1 50 0 0,12-9 214 0 0,-12 7-89 0 0,1 2-77 0 0,0 0-49 0 0,1 1-43 0 0,0 0-9 0 0,-2-1 33 0 0,16-8 236 0 0,-8 3-79 0 0,0 1 1 0 0,1 0-1 0 0,6-1-224 0 0,1-2 161 0 0,-11 5-87 0 0,2-2 41 0 0,-5 3-89 0 0,15-7 60 0 0,0 7 20 0 0,-3 0-31 0 0,0-4-44 0 0,-14 5-30 0 0,0 0 0 0 0,0 0-1 0 0,1 0 1 0 0,-1 0 0 0 0,1 0 0 0 0,-1 0 0 0 0,1 1 0 0 0,-1 0-1 0 0,1-1 1 0 0,-1 1 0 0 0,3 0-1 0 0,-3 0 4 0 0,0 0 0 0 0,-1 0 0 0 0,1-1 0 0 0,0 1 0 0 0,0 0 0 0 0,-1-1 0 0 0,1 0 0 0 0,0 1 0 0 0,-1-1 0 0 0,1 0 0 0 0,0 0 0 0 0,-1 0 0 0 0,1 0-4 0 0,-1 0 0 0 0,1 0 0 0 0,-1 0 0 0 0,1 0 0 0 0,0 1 0 0 0,-1-1 1 0 0,1 0-1 0 0,0 1 0 0 0,-1-1 0 0 0,1 1 0 0 0,0 0 0 0 0,0 0 0 0 0,-1-1 0 0 0,1 1 0 0 0,6 0-77 0 0,0 0 55 0 0,18 0 113 0 0,-15 0-88 0 0,-4 0-44 0 0,0 0-43 0 0,-2 0-28 0 0,1 0-44 0 0,-1 0-50 0 0,1 0-57 0 0,-1 0-62 0 0,1 0-69 0 0,-1 0-75 0 0,1 0-81 0 0,-6 0 191 0 0,0 1 196 0 0,0-1-37 0 0,1 0-1 0 0,-1 1-37 0 0,1-1-42 0 0,-1 1-48 0 0,2 0-120 0 0,-1 0-65 0 0,0 1-54 0 0,1-1-47 0 0,1 2-594 0 0,2 2-731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5:50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32 8576 0 0,'0'27'197'0'0,"0"-22"24"0"0,-3-2 17 0 0,-4 3-83 0 0,3-2-20 0 0,2-2 44 0 0,2-1 146 0 0,0-1 275 0 0,0 0 22 0 0,0 0-9 0 0,0 0-45 0 0,0 0-21 0 0,0 0-3 0 0,0 0-27 0 0,0 0-112 0 0,0 0-47 0 0,0 0-8 0 0,0 0-6 0 0,2 0-6 0 0,-1 0-322 0 0,-1 0 0 0 0,1 0 0 0 0,-1 0 0 0 0,1 0 0 0 0,-1 0 0 0 0,1 0 0 0 0,-1 0 0 0 0,1 0 0 0 0,-1-1 0 0 0,1 1 0 0 0,-1 0 0 0 0,1 0 0 0 0,-1 0 0 0 0,1 0 0 0 0,-1-1 0 0 0,1 1 0 0 0,-1 0 0 0 0,0-1 0 0 0,1 1 0 0 0,-1 0 0 0 0,0-1 0 0 0,1 1 0 0 0,-1 0 0 0 0,0-1 0 0 0,1 1 0 0 0,-1 0 0 0 0,0-1 0 0 0,0 1 0 0 0,1-1 0 0 0,-1 1 0 0 0,0-1 0 0 0,0 1 0 0 0,0-1 0 0 0,0 1 0 0 0,1-1 0 0 0,-1 1 0 0 0,0-1 0 0 0,0 1 0 0 0,0-1 0 0 0,0 1-1 0 0,0-1 1 0 0,0 1-16 0 0,0-1 7 0 0,0 1-1 0 0,0 0 0 0 0,0 0 0 0 0,0 0 0 0 0,0 0 1 0 0,0 0-1 0 0,0-1 0 0 0,0 1 0 0 0,0 0 0 0 0,0 0 0 0 0,0 0 1 0 0,0 0-1 0 0,0 0 0 0 0,0 0 0 0 0,0-1 0 0 0,0 1 0 0 0,0 0 1 0 0,0 0-1 0 0,0 0 0 0 0,0 0 0 0 0,1 0 0 0 0,-1 0 0 0 0,0 0 1 0 0,0 0-1 0 0,0 0 0 0 0,0-1 0 0 0,0 1 0 0 0,0 0 0 0 0,1 0 1 0 0,-1 0-1 0 0,0 0 0 0 0,0 0 0 0 0,0 0 0 0 0,0 0 1 0 0,0 0-1 0 0,0 0 0 0 0,1 0 0 0 0,-1 0 0 0 0,0 0 0 0 0,0 0 1 0 0,0 0-1 0 0,0 0 0 0 0,0 0 0 0 0,1 0 0 0 0,-1 0 0 0 0,0 0 1 0 0,0 0-1 0 0,0 0 0 0 0,0 0 0 0 0,0 1 0 0 0,0-1 0 0 0,1 0 1 0 0,-1 0-1 0 0,0 0-6 0 0,22 0 300 0 0,-13 0-157 0 0,-1 0 56 0 0,-2-3 121 0 0,-5 2-293 0 0,0 0 0 0 0,0 0 0 0 0,0 0-1 0 0,1 0 1 0 0,-1 0 0 0 0,0 1-1 0 0,1-1 1 0 0,-1 0 0 0 0,1 1 0 0 0,-1-1-27 0 0,2 0 49 0 0,0 1 1 0 0,0-1 0 0 0,0 1-1 0 0,0 0 1 0 0,1 0 0 0 0,2 0-50 0 0,16-1 275 0 0,-5-2-12 0 0,-7-1-157 0 0,-1 2 0 0 0,1-1 1 0 0,0 1-1 0 0,1 1-106 0 0,2 0 131 0 0,1 0 41 0 0,-7 2-65 0 0,-5-1-73 0 0,0 0 0 0 0,0 0 0 0 0,0 0 1 0 0,1 0-1 0 0,-1 0 0 0 0,0-1 1 0 0,0 1-1 0 0,0-1 0 0 0,0 1 1 0 0,1-1-35 0 0,5-4 79 0 0,-7 4-65 0 0,1 0 0 0 0,-1 0-1 0 0,1 0 1 0 0,-1 0 0 0 0,1 1 0 0 0,-1-1-1 0 0,1 0 1 0 0,0 1 0 0 0,-1 0-1 0 0,1-1 1 0 0,0 1 0 0 0,-1 0 0 0 0,1 0-1 0 0,0 0 1 0 0,0 0-14 0 0,22 0 121 0 0,-24 0-117 0 0,1 0 0 0 0,-1 0 0 0 0,0 0 0 0 0,1 0 0 0 0,-1 0-1 0 0,0 0 1 0 0,1 0 0 0 0,-1 0 0 0 0,0 0 0 0 0,1 0 0 0 0,-1 0 0 0 0,0 0-1 0 0,1-1 1 0 0,-1 1 0 0 0,0 0 0 0 0,0 0 0 0 0,1 0 0 0 0,-1 0-1 0 0,0 0 1 0 0,1-1 0 0 0,-1 1 0 0 0,0 0 0 0 0,0 0 0 0 0,0 0 0 0 0,1-1-1 0 0,-1 1-3 0 0,1-1 2 0 0,1-1 0 0 0,-1 1 1 0 0,0 0-1 0 0,1 0 0 0 0,-1 0 0 0 0,1 0 0 0 0,0 0 0 0 0,-1 0 0 0 0,1 1 0 0 0,0-1 0 0 0,-1 0 0 0 0,1 1 0 0 0,0 0 0 0 0,0-1 0 0 0,0 1-2 0 0,1 0 21 0 0,-3 0-126 0 0,2 0-71 0 0,12 0-15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6:27:45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85 104 2760 0 0,'-1'-9'248'0'0,"0"-10"2254"0"0,0 1 1 0 0,1-14-2503 0 0,0 15 3283 0 0,0 15-2634 0 0,0 2-60 0 0,0 0-21 0 0,0 0-6 0 0,0-6 277 0 0,0 6 3265 0 0,-2 25-4012 0 0,0 1 0 0 0,-2-1-1 0 0,-1 3-91 0 0,-1 2 80 0 0,2 1 0 0 0,1 1-80 0 0,-8 112 187 0 0,2-42 337 0 0,5 7-524 0 0,-1 32 1090 0 0,5 8 290 0 0,0-145-1363 0 0,0-1-1 0 0,0 1 1 0 0,-1-1-1 0 0,1 1 1 0 0,-1-1 0 0 0,0 1-1 0 0,0-1 1 0 0,0 0-1 0 0,0 0 1 0 0,-1 1-1 0 0,1-1 1 0 0,-1 0-1 0 0,0 0 1 0 0,0 0-1 0 0,-1 0-16 0 0,3-1 91 0 0,0-2-22 0 0,0 0-5 0 0,0 0 0 0 0,0 0 3 0 0,0 0 10 0 0,0 0-157 0 0,-5-16-2825 0 0,1 3 1786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6:27:51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204 0 2760 0 0,'-2'1'207'0'0,"-21"10"-178"0"0,16-7 341 0 0,0-1 0 0 0,0 0 0 0 0,-1 0 0 0 0,-1 0-370 0 0,-3 2 810 0 0,-1 0-1 0 0,2 1 1 0 0,-1 0 0 0 0,0 0 0 0 0,1 1-1 0 0,-7 7-809 0 0,14-11 132 0 0,-1 0-1 0 0,1 1 0 0 0,0 0 0 0 0,1 0 0 0 0,-1 0 1 0 0,1 1-1 0 0,0-1 0 0 0,0 1 0 0 0,0-1 0 0 0,0 1 0 0 0,1 0 1 0 0,0 0-1 0 0,0 0 0 0 0,0 1 0 0 0,0 4-131 0 0,1-7 17 0 0,0 1 0 0 0,1 0 0 0 0,0 0 0 0 0,-1-1 0 0 0,1 1 1 0 0,1 0-1 0 0,-1 0 0 0 0,0-1 0 0 0,1 1 0 0 0,0 0 0 0 0,0-1 0 0 0,0 1 0 0 0,1-1 0 0 0,-1 1 0 0 0,1-1 0 0 0,-1 1 0 0 0,1-1 0 0 0,0 0 0 0 0,1 0 0 0 0,-1 0 0 0 0,0 0 0 0 0,1 0 0 0 0,0 0-17 0 0,13 13 172 0 0,-13-12-90 0 0,1 0 1 0 0,1 0 0 0 0,-1 0-1 0 0,4 2-82 0 0,-7-5 45 0 0,1 0-1 0 0,-1 0 0 0 0,1 0 0 0 0,0 0 0 0 0,0 0 1 0 0,-1-1-1 0 0,1 1 0 0 0,0-1 0 0 0,0 0 0 0 0,0 1 1 0 0,0-1-1 0 0,0 0 0 0 0,0 0 0 0 0,-1 0 0 0 0,1 0 1 0 0,1 0-45 0 0,1-1 130 0 0,0 1 1 0 0,0-1-1 0 0,0 1 1 0 0,-1-1-1 0 0,1 0 1 0 0,0 0 0 0 0,0-1-1 0 0,-1 1 1 0 0,1-1-1 0 0,-1 0 1 0 0,1 0-1 0 0,-1 0 1 0 0,0 0 0 0 0,1-1-131 0 0,2-3 169 0 0,0 0 1 0 0,0 0 0 0 0,0 0-1 0 0,-1-1 1 0 0,0 0 0 0 0,-1 0-1 0 0,1 0 1 0 0,-2-1 0 0 0,1 1-1 0 0,-1-1 1 0 0,0 0-1 0 0,0 0 1 0 0,-1 0 0 0 0,0 0-1 0 0,0 0 1 0 0,-1-5-170 0 0,-1 9 45 0 0,0 1-1 0 0,0-1 1 0 0,0 0-1 0 0,-1 0 1 0 0,0 0 0 0 0,0 0-1 0 0,0 1 1 0 0,0-1-1 0 0,0 0 1 0 0,-1 1 0 0 0,0-1-1 0 0,0 1 1 0 0,0-1-1 0 0,0 1 1 0 0,0 0-1 0 0,-2-2-44 0 0,1 2 32 0 0,0-1 0 0 0,0 1 0 0 0,0 0 0 0 0,-1 0 0 0 0,1 0 0 0 0,-1 0 0 0 0,1 1 0 0 0,-1 0 0 0 0,0-1-1 0 0,0 1 1 0 0,0 1 0 0 0,0-1 0 0 0,-1 0 0 0 0,-1 1-32 0 0,-18-4 1 0 0,7 1-397 0 0,1 1 0 0 0,0 1 0 0 0,-15 0 396 0 0,17 2-756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57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17 8520 0 0,'0'0'190'0'0,"0"0"28"0"0,-3 0 11 0 0,-10 0-21 0 0,-10 0-161 0 0,13 0 58 0 0,5 0 84 0 0,-2 0 109 0 0,2-2 348 0 0,-4-5-253 0 0,-7 2 337 0 0,-3 4 25 0 0,6 1-317 0 0,9 0-356 0 0,-1-1 173 0 0,-2 1 38 0 0,-12-1 441 0 0,5 1-312 0 0,4 2-175 0 0,6-1-174 0 0,0 0-41 0 0,-4 4 124 0 0,7-4-127 0 0,0 0 0 0 0,-1 0 1 0 0,1 0-1 0 0,-1-1 0 0 0,1 1 0 0 0,-1 0 0 0 0,0-1 1 0 0,1 1-1 0 0,-1-1 0 0 0,1 1 0 0 0,-1-1 0 0 0,0 0 1 0 0,1 0-1 0 0,-1 0-29 0 0,-12 3 191 0 0,4 3-43 0 0,2-2-44 0 0,-5 2 101 0 0,11-3-141 0 0,-4 4 32 0 0,-4-4-29 0 0,-1 2 32 0 0,3 6 9 0 0,5-7-65 0 0,0 0 0 0 0,0 1 0 0 0,-1-1 0 0 0,0 0 0 0 0,1-1-1 0 0,-1 1 1 0 0,-2 0-43 0 0,2-1 42 0 0,0 1 0 0 0,1-1-1 0 0,-1 1 1 0 0,1-1 0 0 0,0 1 0 0 0,0 0-1 0 0,-1 2-41 0 0,0 4 95 0 0,0-1-48 0 0,-6 3-23 0 0,9-10-19 0 0,-1-1 1 0 0,1 1-1 0 0,-1 0 1 0 0,1-1-1 0 0,0 1 1 0 0,0 0-1 0 0,0 0 1 0 0,0 0-1 0 0,0 1-5 0 0,0 0 5 0 0,0 1 0 0 0,1-1 0 0 0,-1 1 0 0 0,1 0 0 0 0,0-1 0 0 0,0 4-5 0 0,0-3 7 0 0,0 0 0 0 0,0 0 0 0 0,-1 0-1 0 0,1 0 1 0 0,-1 0 0 0 0,0 2-7 0 0,-6 7 14 0 0,6-12-9 0 0,0 0 0 0 0,1 1 0 0 0,-1-1 0 0 0,0 1-1 0 0,1-1 1 0 0,-1 1 0 0 0,1-1 0 0 0,-1 1 0 0 0,1-1 0 0 0,0 1-1 0 0,0-1 1 0 0,-1 1 0 0 0,1 0-5 0 0,0 42 80 0 0,0-42-76 0 0,0 0-1 0 0,1 0 1 0 0,-1 0 0 0 0,0 0-1 0 0,1 0 1 0 0,-1 0 0 0 0,1 0 0 0 0,-1 0-1 0 0,1-1 1 0 0,0 1 0 0 0,0 0-1 0 0,0 0 1 0 0,1 1-4 0 0,-1-2 3 0 0,0 0 0 0 0,-1 1 0 0 0,1-1 0 0 0,0 1 0 0 0,0-1 0 0 0,-1 1 1 0 0,1-1-1 0 0,-1 1 0 0 0,0 0 0 0 0,1-1 0 0 0,-1 1 0 0 0,0-1 0 0 0,0 2-3 0 0,4 19 45 0 0,5-3-34 0 0,-3-11-12 0 0,1 0-1 0 0,-1-1 0 0 0,5 3 2 0 0,-6-5 2 0 0,-3-2-1 0 0,1-1 0 0 0,1 1 0 0 0,-1-1-1 0 0,0 0 1 0 0,1 0 0 0 0,0 0-1 0 0,0 0 8 0 0,-1 0 0 0 0,0 0 0 0 0,1 0 0 0 0,-1 0 1 0 0,0 0-1 0 0,1 2-8 0 0,-2-2 1 0 0,1 0-1 0 0,-1-1 1 0 0,1 1 0 0 0,0 0 0 0 0,-1-1 0 0 0,1 0-1 0 0,0 0 1 0 0,0 1 0 0 0,0-2 0 0 0,0 1 0 0 0,0 0 0 0 0,0-1-1 0 0,0 1 1 0 0,2-1-1 0 0,10 1 15 0 0,1-1-1 0 0,8-1-14 0 0,3 0 34 0 0,-24 0-30 0 0,1 1 1 0 0,-1 0-1 0 0,0-1 0 0 0,1 0 0 0 0,-1 1 0 0 0,0-1 0 0 0,0 0 0 0 0,0-1 0 0 0,2 0-4 0 0,6-3 17 0 0,26-10 47 0 0,-24 11-55 0 0,-11 4-9 0 0,0 0 0 0 0,1-1 0 0 0,-1 1 0 0 0,0-1 0 0 0,0 0 1 0 0,0 0-1 0 0,1 0 0 0 0,-1 0 0 0 0,0 0 0 0 0,0-1 0 0 0,0 1 0 0 0,0 0 0 0 0,-1-1 0 0 0,1 0 0 0 0,4-3-3 0 0,-1 1 0 0 0,1-1-1 0 0,0 1 1 0 0,5-2 3 0 0,0-1-60 0 0,-2 1-144 0 0,3-1 15 0 0,-6 5 70 0 0,-1-1-63 0 0,-1 0 9 0 0,-1 1-53 0 0,0 0-10 0 0,0 0-49 0 0,-1 0-54 0 0,1-1-61 0 0,-2 2 33 0 0,1-1-50 0 0,-1 1-44 0 0,1-1-41 0 0,1-1-600 0 0,0 0-97 0 0,1-1-478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59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0 11144 0 0,'0'0'248'0'0,"0"0"34"0"0,0 0 22 0 0,0 0-29 0 0,0 0-106 0 0,0 0-41 0 0,0 0 134 0 0,0 3 239 0 0,0-3-480 0 0,0 1-1 0 0,0-1 1 0 0,0 1 0 0 0,0-1 0 0 0,0 0-1 0 0,0 1 1 0 0,0-1 0 0 0,0 1 0 0 0,0-1-1 0 0,0 0 1 0 0,0 1 0 0 0,1-1 0 0 0,-1 1-1 0 0,0-1 1 0 0,0 0 0 0 0,0 1 0 0 0,1-1-1 0 0,-1 0 1 0 0,0 1 0 0 0,0-1 0 0 0,1 0-1 0 0,-1 0 1 0 0,0 1 0 0 0,1-1 0 0 0,-1 0-1 0 0,0 0 1 0 0,1 1 0 0 0,-1-1-21 0 0,8 8 443 0 0,-3 19-32 0 0,-1-14-268 0 0,4 8 184 0 0,2 7 96 0 0,-8-18-325 0 0,1-1-40 0 0,1 19 45 0 0,-2-16-88 0 0,0 0-1 0 0,1 0 1 0 0,0 0-1 0 0,1 1-14 0 0,5 9 38 0 0,-4-11-18 0 0,-1-1 1 0 0,0 1 0 0 0,-1 0-1 0 0,1 6-20 0 0,0 8 108 0 0,-2-8 30 0 0,1-1 0 0 0,1 1-1 0 0,1 3-137 0 0,9 19 245 0 0,-5-14-49 0 0,0-1 0 0 0,-2 1-1 0 0,-1 4-195 0 0,-1 15 256 0 0,1-20-87 0 0,-4-18-103 0 0,0 0 0 0 0,-1 0-1 0 0,0 1 1 0 0,0-1 0 0 0,-1 5-66 0 0,1-3 52 0 0,0 0 0 0 0,0-1 0 0 0,0 1 0 0 0,1 0 0 0 0,0 1-52 0 0,0-2 44 0 0,0 1-1 0 0,0-1 1 0 0,-1 1 0 0 0,0 0-1 0 0,-1 1-43 0 0,1-1 49 0 0,0 0 0 0 0,0 1 0 0 0,0-1-1 0 0,3 8-48 0 0,-1-9 32 0 0,-2 0-1 0 0,1 1 0 0 0,-1-1 0 0 0,0 7-31 0 0,-1-7 29 0 0,0 1 7 0 0,0 11 59 0 0,0-13-60 0 0,0-4-30 0 0,1 0 0 0 0,-1-1 0 0 0,0 1 0 0 0,0 0 0 0 0,0-1 0 0 0,-1 1-1 0 0,1 0 1 0 0,0-1 0 0 0,-1 1 0 0 0,1-1 0 0 0,0 1 0 0 0,-2 1-5 0 0,2-3 2 0 0,-1 1 1 0 0,1-1-1 0 0,-1 0 1 0 0,0 0-1 0 0,1 1 1 0 0,-1-1-1 0 0,0 0 1 0 0,1 0-1 0 0,-1 0 1 0 0,0 0-1 0 0,1 1 1 0 0,-1-1-1 0 0,0 0 1 0 0,1 0-1 0 0,-1-1-2 0 0,-2 1-64 0 0,3 0-17 0 0,0 0 3 0 0,-2-2-70 0 0,1 1 46 0 0,0 0 36 0 0,0 1 23 0 0,0-1 24 0 0,0-1 4 0 0,0 1-41 0 0,0 0-49 0 0,0 0-76 0 0,-1-1-42 0 0,0 1-79 0 0,0-1-90 0 0,0-1-102 0 0,-11-10-699 0 0</inkml:trace>
  <inkml:trace contextRef="#ctx0" brushRef="#br0" timeOffset="220.48">0 395 11312 0 0,'0'0'256'0'0,"0"0"34"0"0,0 0 21 0 0,0 0-35 0 0,0 0-121 0 0,0 0-52 0 0,3 0 108 0 0,6-2 72 0 0,-1-3-42 0 0,6-2 58 0 0,4 6-29 0 0,-5 1-68 0 0,4-4 82 0 0,16-5 77 0 0,3-2 0 0 0,-11 2-151 0 0,0-1-65 0 0,35-14 175 0 0,-24 14-146 0 0,-3 3-1 0 0,-4 2-97 0 0,20-4-40 0 0,-13-2 17 0 0,-13 8-52 0 0,-1 1-70 0 0,3-3-111 0 0,2 0-125 0 0,13 2-260 0 0,-6 3-95 0 0</inkml:trace>
  <inkml:trace contextRef="#ctx0" brushRef="#br0" timeOffset="749.32">773 647 5960 0 0,'0'0'132'0'0,"0"0"17"0"0,0 0 12 0 0,3 0-17 0 0,0 0-108 0 0,23 0-42 0 0,-18 0 45 0 0,0 0 75 0 0,-1 0 65 0 0,1 0 59 0 0,6 0 268 0 0,-1 0 103 0 0,30 0 1627 0 0,-34 0-1795 0 0,0 0-44 0 0,1 0-48 0 0,-1 0-73 0 0,1 0-86 0 0,-1 0-99 0 0,-8 0-72 0 0,0 0 0 0 0,0 0 1 0 0,-1 0-1 0 0,1 0 0 0 0,0 0 0 0 0,0 0 1 0 0,-1 0-1 0 0,1-1 0 0 0,0 1 1 0 0,0 0-1 0 0,-1 0 0 0 0,1-1 0 0 0,0 1 1 0 0,-1-1-1 0 0,1 1 0 0 0,-1 0 0 0 0,1-1 1 0 0,0 1-1 0 0,-1-1 0 0 0,1 1 0 0 0,-1-1 1 0 0,1 0-1 0 0,-1 1 0 0 0,0-1 0 0 0,1 0-19 0 0,-1 1 18 0 0,1-1 0 0 0,-1 1 0 0 0,0-1 0 0 0,1 1 0 0 0,-1 0 0 0 0,0-1 0 0 0,1 1-1 0 0,-1-1 1 0 0,1 1 0 0 0,-1 0 0 0 0,1-1 0 0 0,-1 1 0 0 0,1 0 0 0 0,-1 0 0 0 0,1-1 0 0 0,-1 1-1 0 0,1 0 1 0 0,-1 0 0 0 0,1 0 0 0 0,0-1 0 0 0,-1 1 0 0 0,1 0 0 0 0,-1 0 0 0 0,1 0-18 0 0,5-2 304 0 0,-4-1-242 0 0,1 1 37 0 0,12-14 506 0 0,-11 12-487 0 0,-2 2-90 0 0,1-1 182 0 0,-2 1-72 0 0,0-1-45 0 0,-2 0-43 0 0,1 1-16 0 0,1 0 41 0 0,2-1 25 0 0,1 1-6 0 0,-1 1-4 0 0,-1-1 0 0 0,-1-3 97 0 0,-1 1-50 0 0,0 0 35 0 0,1-1-46 0 0,-1-21 318 0 0,-1 19-343 0 0,-1 2-63 0 0,-5 1 41 0 0,7 4-76 0 0,-1-1 1 0 0,1 1 0 0 0,-1 0 0 0 0,1 0-1 0 0,0 0 1 0 0,-1-1 0 0 0,1 1 0 0 0,0 0-1 0 0,-1-1 1 0 0,1 1 0 0 0,0 0 0 0 0,-1 0 0 0 0,1-1-1 0 0,0 1 1 0 0,0-1 0 0 0,0 1 0 0 0,-1 0-1 0 0,1-1 1 0 0,0 1 0 0 0,0 0 0 0 0,0-1-1 0 0,0 1 1 0 0,0-1 0 0 0,0 1 0 0 0,-1-1-1 0 0,1 1 1 0 0,0 0 0 0 0,0-1 0 0 0,0 1-1 0 0,0-1 1 0 0,1 1-4 0 0,-4-6 81 0 0,-6-3-30 0 0,-11-11 80 0 0,7 7-41 0 0,8 11-36 0 0,-19 2-41 0 0,3 0 38 0 0,19 0-50 0 0,1 0 0 0 0,-1 0 0 0 0,0 0 1 0 0,1 1-1 0 0,-1-1 0 0 0,0 1 0 0 0,1-1 0 0 0,-1 1 0 0 0,1-1 1 0 0,-1 1-1 0 0,1 0 0 0 0,-1 0 0 0 0,1 0 0 0 0,0 0 1 0 0,-1 0-1 0 0,1 0 0 0 0,0 0 0 0 0,-1 1-1 0 0,-2 3 90 0 0,4 1-32 0 0,-1-1 1 0 0,-10 1 93 0 0,10-5-141 0 0,-1-1-1 0 0,1 0 1 0 0,0 1 0 0 0,0-1 0 0 0,0 1 0 0 0,0 0 0 0 0,1-1 0 0 0,-1 1 0 0 0,0 0 0 0 0,0-1 0 0 0,0 1 0 0 0,0 0 0 0 0,1 0 0 0 0,-1 0 0 0 0,0 0-1 0 0,0 0-10 0 0,-6 16 136 0 0,2-4-97 0 0,1-2-35 0 0,-4 12-24 0 0,1-8 40 0 0,3-1 18 0 0,5 8-23 0 0,-1-13-15 0 0,0-5 0 0 0,0 0 0 0 0,-1 1 0 0 0,0-1 0 0 0,0 1 0 0 0,0-1 0 0 0,0 0 0 0 0,-1 0 0 0 0,0 1 0 0 0,1-3 0 0 0,0 0 0 0 0,1 0 0 0 0,-1 0 0 0 0,0 1 0 0 0,1-1 0 0 0,-1 0 0 0 0,1 0 0 0 0,-1 1 0 0 0,1-1 0 0 0,0 0 0 0 0,0 1 0 0 0,0-1 0 0 0,0 0 0 0 0,1 1 0 0 0,-1-1 0 0 0,1 2 0 0 0,5 8 4 0 0,-5-11 2 0 0,0 1-1 0 0,0-1 1 0 0,0 1 0 0 0,-1-1 0 0 0,1 1-1 0 0,0 0 1 0 0,-1-1 0 0 0,0 1 0 0 0,1 0-1 0 0,-1-1 1 0 0,0 1 0 0 0,0 0 0 0 0,0-1-1 0 0,0 1-5 0 0,0 3 12 0 0,1-1 0 0 0,-1 1-1 0 0,1-1 1 0 0,0 0 0 0 0,0 0-1 0 0,1 1 1 0 0,-1-1 0 0 0,1 0-1 0 0,0 0 1 0 0,1 1-12 0 0,1 3 3 0 0,1-1 0 0 0,0 0 0 0 0,0-1 0 0 0,1 1 0 0 0,3 2-3 0 0,-4-4 0 0 0,1-1 0 0 0,-1 0 0 0 0,1 0 0 0 0,0-1 0 0 0,0 0 0 0 0,1 1 0 0 0,-1-2 0 0 0,-4-1 0 0 0,0 0 0 0 0,0-1 0 0 0,0 1 0 0 0,0-1 0 0 0,0 0 0 0 0,0 1 0 0 0,0-1 0 0 0,0 0 0 0 0,0 0 0 0 0,0 0 0 0 0,0-1 0 0 0,8 1 0 0 0,15 1-2 0 0,27-1 5 0 0,-21-4-46 0 0,0-6-168 0 0,-28 9 182 0 0,22-5-112 0 0,-15 3 28 0 0,-5 1 4 0 0,1 1-46 0 0,-1-1-57 0 0,0 0-66 0 0,-1 0-11 0 0,1 0-59 0 0,-1 0-65 0 0,0 0-70 0 0,0 0-77 0 0,0 0-82 0 0,0-1-88 0 0,0 1-94 0 0,5-5-1294 0 0,1-2-1200 0 0</inkml:trace>
  <inkml:trace contextRef="#ctx0" brushRef="#br0" timeOffset="1116.26">1452 489 9192 0 0,'0'0'266'0'0,"0"3"1"0"0,-1 5-202 0 0,1 7-27 0 0,-1-13-37 0 0,1 0-1 0 0,1 0 1 0 0,-1 1-1 0 0,0-1 0 0 0,1 0 1 0 0,-1 0-1 0 0,1 0 1 0 0,0 3-1 0 0,4 3 40 0 0,-2-4 27 0 0,0 2 35 0 0,-1 0 37 0 0,-2 1 38 0 0,2 4 231 0 0,4 2 66 0 0,0-1 14 0 0,-4-1-53 0 0,-2-3-146 0 0,0-6-192 0 0,-1 0 0 0 0,1 0 1 0 0,0 0-1 0 0,1 0 0 0 0,-1 1 0 0 0,0-1 1 0 0,1 0-1 0 0,-1 0 0 0 0,1 0 1 0 0,0 1-98 0 0,3 6 332 0 0,5 6 280 0 0,-1-1-17 0 0,-3-5-294 0 0,-4-7-218 0 0,-1 0 0 0 0,1 1 0 0 0,-1-1 0 0 0,0 0 0 0 0,1 0 0 0 0,-1 0 1 0 0,0 0-1 0 0,0 0 0 0 0,-1 0 0 0 0,1 1-83 0 0,0-2 54 0 0,0 0 0 0 0,0 1 0 0 0,-1-1 1 0 0,1 0-1 0 0,0 0 0 0 0,1 1 0 0 0,-1-1 0 0 0,0 0 0 0 0,0 1 0 0 0,0-1 0 0 0,1 0 0 0 0,-1 0 0 0 0,1 1 1 0 0,-1-1-1 0 0,1 0 0 0 0,-1 0-54 0 0,1 0 161 0 0,0-1-40 0 0,0 2 20 0 0,1-1-111 0 0,0 0-141 0 0,0 0 18 0 0,-2-1 59 0 0,1 1 39 0 0,0-1 41 0 0,-1 1 31 0 0,1-1 41 0 0,-1 1 49 0 0,0-1 55 0 0,1 1 8 0 0,-1-1 46 0 0,0 1 48 0 0,0 0 53 0 0,0 0 57 0 0,0 0 59 0 0,0 0 63 0 0,0 0 66 0 0,0-11-535 0 0,0-24 209 0 0,0 25-237 0 0,0 1-42 0 0,0 7-11 0 0,0-1-1 0 0,0 0 1 0 0,0 1-1 0 0,0-1 1 0 0,-1 1-1 0 0,1-1 1 0 0,-1 0-1 0 0,1 1 1 0 0,-1-1-1 0 0,0 1 1 0 0,1 0-1 0 0,-1-1 1 0 0,-1 0-6 0 0,1 0 5 0 0,0 0 0 0 0,0 1 1 0 0,0-1-1 0 0,0 0 0 0 0,1 0 0 0 0,-1 1 1 0 0,0-1-1 0 0,1 0 0 0 0,-1 0 0 0 0,1 0 1 0 0,0 0-1 0 0,0 0 0 0 0,0-2-5 0 0,-1-4 10 0 0,1 5-5 0 0,-1 0 0 0 0,1 0 1 0 0,0 0-1 0 0,0 0 0 0 0,0 0 0 0 0,1 0 0 0 0,-1 0 0 0 0,1 0 0 0 0,-1 0 1 0 0,1 0-1 0 0,0 0-5 0 0,4-5 9 0 0,-4 6-5 0 0,0 1 0 0 0,0 0 0 0 0,0-1 0 0 0,0 1 0 0 0,-1-1 0 0 0,1 0-1 0 0,-1 1 1 0 0,1-1 0 0 0,-1 1 0 0 0,1-1 0 0 0,-1 0 0 0 0,0 1 0 0 0,0-1 0 0 0,0 0-4 0 0,0 0 3 0 0,1 1 0 0 0,-1-1 0 0 0,0 1 0 0 0,0-1 0 0 0,1 0 0 0 0,-1 1 0 0 0,1-1 0 0 0,-1 0 0 0 0,1 1 0 0 0,0-1 0 0 0,0 1 0 0 0,0 0 0 0 0,0-1 1 0 0,0 1-4 0 0,4-7 21 0 0,-3 3-18 0 0,-2 4-2 0 0,0 0 1 0 0,1 1 0 0 0,-1-1-1 0 0,0 0 1 0 0,1 1 0 0 0,-1-1-1 0 0,0 1 1 0 0,1-1-1 0 0,-1 1 1 0 0,1-1 0 0 0,-1 1-1 0 0,1-1 1 0 0,-1 1 0 0 0,1-1-1 0 0,-1 1 1 0 0,1-1-1 0 0,0 1 1 0 0,-1 0 0 0 0,1-1-1 0 0,-1 1 1 0 0,1 0 0 0 0,0 0-2 0 0,4-3-3 0 0,4-4-65 0 0,0-9-153 0 0,-8 13 173 0 0,1 0-1 0 0,0 0 1 0 0,0 0 0 0 0,-1 0-1 0 0,2 0 1 0 0,0 0 48 0 0,7-7-153 0 0,8 0-172 0 0,3-2 4 0 0,-8 5 208 0 0,1 1-76 0 0,4-2-113 0 0,1-3-56 0 0,-16 9 247 0 0,0 0 54 0 0,7-3 23 0 0,-5 3-13 0 0,-1 0-19 0 0,-1 2-42 0 0,1-1-64 0 0,0 0-70 0 0,0 1-83 0 0,0 0-96 0 0,-2 0 124 0 0,-1 0-42 0 0,1 0-40 0 0,0-1-35 0 0,0 1-266 0 0,1 0-58 0 0,0-1-47 0 0,1 0-33 0 0,6-3-1463 0 0,9-5-1290 0 0</inkml:trace>
  <inkml:trace contextRef="#ctx0" brushRef="#br0" timeOffset="1787.36">2098 537 11664 0 0,'0'0'264'0'0,"0"0"34"0"0,0 2 21 0 0,0 3-209 0 0,0 16 91 0 0,1-11-142 0 0,1-4-38 0 0,5-1 27 0 0,-3-2 113 0 0,-2 8 122 0 0,-2-7-226 0 0,0 1 90 0 0,0-1 31 0 0,0 0 36 0 0,0 10 587 0 0,0-9-488 0 0,0 1-63 0 0,0-1-106 0 0,0-4-122 0 0,0-1 1 0 0,0 1-1 0 0,0 0 1 0 0,0-1 0 0 0,0 1-1 0 0,0 0 1 0 0,0 0 0 0 0,1-1-1 0 0,-1 1 1 0 0,0-1-1 0 0,0 1 1 0 0,1 0 0 0 0,-1-1-1 0 0,0 1 1 0 0,0 0 0 0 0,1-1-1 0 0,-1 1 1 0 0,1-1 0 0 0,-1 1-1 0 0,1-1 1 0 0,-1 1-1 0 0,1-1 1 0 0,-1 1 0 0 0,1-1-1 0 0,-1 0 1 0 0,1 1-23 0 0,0-1 22 0 0,-1 1 0 0 0,1-1 0 0 0,-1 0 0 0 0,1 1 0 0 0,-1-1 0 0 0,1 1-1 0 0,-1-1 1 0 0,1 1 0 0 0,-1-1 0 0 0,1 1 0 0 0,-1 0 0 0 0,0-1 0 0 0,1 1 0 0 0,-1-1 0 0 0,0 1 0 0 0,0 0 0 0 0,0-1 0 0 0,1 1 0 0 0,-1 0 0 0 0,0-1 0 0 0,0 1-1 0 0,0 0 1 0 0,0-1 0 0 0,0 1 0 0 0,0 0 0 0 0,0 0-22 0 0,0 1-38 0 0,0 0 35 0 0,0 2 87 0 0,0 1 60 0 0,0-1 51 0 0,0 10 571 0 0,0-9-484 0 0,0 0-95 0 0,0-3-146 0 0,0-1-46 0 0,0 2 132 0 0,0-3-15 0 0,0 0-35 0 0,0 0 9 0 0,0 0 3 0 0,0 0-20 0 0,0-3 1 0 0,0 3-67 0 0,0-1 1 0 0,0 1 0 0 0,0-1-1 0 0,0 0 1 0 0,0 1 0 0 0,0-1 0 0 0,1 1-1 0 0,-1-1 1 0 0,0 1 0 0 0,0-1-1 0 0,0 1 1 0 0,1-1 0 0 0,-1 1-1 0 0,0-1 1 0 0,1 1 0 0 0,-1-1-1 0 0,0 1 1 0 0,1-1 0 0 0,-1 1-1 0 0,1-1 1 0 0,-1 1 0 0 0,1 0-1 0 0,-1-1 1 0 0,1 1-4 0 0,0-1 3 0 0,-1 1 1 0 0,1 0-1 0 0,0-1 0 0 0,-1 1 1 0 0,1-1-1 0 0,-1 1 0 0 0,1-1 0 0 0,-1 0 1 0 0,1 1-1 0 0,-1-1 0 0 0,0 1 1 0 0,1-1-1 0 0,-1 0 0 0 0,0 1 1 0 0,1-1-1 0 0,-1 0 0 0 0,0 0 0 0 0,0 1 1 0 0,1-1-1 0 0,-1 0 0 0 0,0 1 1 0 0,0-1-1 0 0,0 0 0 0 0,0 0 0 0 0,0 0-3 0 0,0 0 5 0 0,0-1 0 0 0,0 0-1 0 0,0 1 1 0 0,1-1-1 0 0,-1 0 1 0 0,1 1 0 0 0,-1-1-1 0 0,1 1 1 0 0,-1-1-1 0 0,1 1 1 0 0,0-1-1 0 0,0 1 1 0 0,0-1 0 0 0,0 1-5 0 0,4-7 31 0 0,9-25 53 0 0,-3 7-56 0 0,-9 21-28 0 0,1 1 0 0 0,0-1 0 0 0,0 0 0 0 0,0 1 0 0 0,0-1 0 0 0,5-3 0 0 0,-5 4 0 0 0,1 1 0 0 0,-1-2 0 0 0,0 1 0 0 0,0 0 0 0 0,0 0 0 0 0,0-1 0 0 0,-1 0 0 0 0,0 0 0 0 0,1-1 0 0 0,-1 0 0 0 0,1 0 0 0 0,1 0 0 0 0,-1 0 0 0 0,1 0 0 0 0,0 0 0 0 0,0 1 0 0 0,1 0 0 0 0,-1 0 0 0 0,1 0 0 0 0,0 0 0 0 0,1 0 0 0 0,10-10 0 0 0,-14 13-3 0 0,0 1 0 0 0,0-1 0 0 0,0 1 0 0 0,1-1 0 0 0,-1 1 0 0 0,0 0 0 0 0,0 0 0 0 0,1 0 0 0 0,-1 0 0 0 0,1 0 0 0 0,-1 1 0 0 0,0-1 0 0 0,1 1 0 0 0,0-1 3 0 0,37 1-65 0 0,-20 0 36 0 0,-18 0 29 0 0,-1 0 0 0 0,1 1 0 0 0,0-1 0 0 0,-1 0 0 0 0,1 1 0 0 0,0-1 0 0 0,-1 1 0 0 0,1-1 0 0 0,-1 1 0 0 0,1 0 0 0 0,-1-1 0 0 0,1 1 0 0 0,-1 0 0 0 0,1 0 0 0 0,6 4 0 0 0,-1-1 0 0 0,-5-3 0 0 0,1 0 0 0 0,0 0 0 0 0,0 1 0 0 0,-1-1 0 0 0,1 1 0 0 0,-1 0 0 0 0,1-1 0 0 0,-1 1 0 0 0,0 0 0 0 0,1 1 0 0 0,-1-1 0 0 0,0 0 0 0 0,0 1 0 0 0,-1-1 0 0 0,1 2 0 0 0,3 6 0 0 0,-4-8 0 0 0,0 1 0 0 0,0-1 0 0 0,0 0 0 0 0,1 0 0 0 0,-1 0 0 0 0,1 0 0 0 0,-1 0 0 0 0,1 0 0 0 0,0 0 0 0 0,-1 0-2 0 0,1 0-1 0 0,0-1 0 0 0,-1 1 0 0 0,0 0 0 0 0,1 0 1 0 0,-1 1-1 0 0,0-1 0 0 0,0 0 0 0 0,0 0 0 0 0,-1 0 1 0 0,1 1-1 0 0,0-1 0 0 0,-1 0 0 0 0,0 1 0 0 0,1-1 1 0 0,-1 1-1 0 0,0-1 0 0 0,0 0 0 0 0,0 2 3 0 0,0-3-1 0 0,0 1 1 0 0,0 0-1 0 0,0 0 0 0 0,0-1 0 0 0,0 1 0 0 0,1 0 1 0 0,-1-1-1 0 0,1 1 0 0 0,-1-1 0 0 0,1 1 1 0 0,0-1-1 0 0,0 1 0 0 0,-1-1 0 0 0,2 1 1 0 0,4 11 0 0 0,-5 3 2 0 0,-1 1 21 0 0,4-6 32 0 0,1-3 7 0 0,1 2 52 0 0,-4 6 46 0 0,-2-12-123 0 0,0 0 0 0 0,-1 0 0 0 0,0 0 0 0 0,0 0-1 0 0,0 0 1 0 0,0 0 0 0 0,0 0 0 0 0,-1-1 0 0 0,0 1-1 0 0,-1 2-36 0 0,0 3 75 0 0,2 12 25 0 0,2-8-41 0 0,-1 5 37 0 0,0-16-18 0 0,0-2 2 0 0,0 0 0 0 0,0 0 0 0 0,0 0 0 0 0,0 0 2 0 0,0 0 4 0 0,-9-1 47 0 0,4-4-58 0 0,3-12-24 0 0,3 9-46 0 0,-1 6-2 0 0,0 0 0 0 0,0 1-1 0 0,0-1 1 0 0,1 0-1 0 0,-1 1 1 0 0,0-1 0 0 0,1 1-1 0 0,0-1 1 0 0,-1 1-1 0 0,1-1 1 0 0,0 1 0 0 0,0-1-1 0 0,0 1 1 0 0,0-1-3 0 0,4-6 23 0 0,8-26-9 0 0,-11 27-15 0 0,0 0 1 0 0,1 1 0 0 0,0-1 0 0 0,0 1 0 0 0,0 0-1 0 0,2-2 1 0 0,19-29-6 0 0,-1 0-88 0 0,1 9-27 0 0,0 5 36 0 0,-11 11 39 0 0,-9 8 12 0 0,1 0-1 0 0,-1 0 0 0 0,1 1 1 0 0,0 0-1 0 0,1 0 1 0 0,-1 0-1 0 0,3-1 35 0 0,0 0-30 0 0,-5 3 21 0 0,0 1 0 0 0,0-1 1 0 0,0 0-1 0 0,0 1 0 0 0,1-1 0 0 0,-1 1 0 0 0,0 0 0 0 0,0 0 0 0 0,0 1 0 0 0,1-1 9 0 0,8 1-20 0 0,4 1-33 0 0,-9 2 43 0 0,-4-3 10 0 0,1 1 0 0 0,-1-1-1 0 0,1 1 1 0 0,-1 0-1 0 0,0 0 1 0 0,1 0 0 0 0,-1 1-1 0 0,0-1 1 0 0,0 1-1 0 0,1 2 1 0 0,12 27 0 0 0,-13-17 0 0 0,-3-14 0 0 0,-1 0 0 0 0,1 0 0 0 0,0 0 0 0 0,0 0 0 0 0,1-1 0 0 0,-1 1 0 0 0,0 0 0 0 0,0 0 0 0 0,0 0 0 0 0,1 0 0 0 0,-1-1 0 0 0,0 1 0 0 0,1 0 0 0 0,-1 0 0 0 0,0 0 0 0 0,7 3 0 0 0,-7-4 0 0 0,1 1 0 0 0,-1-1 0 0 0,1 0 0 0 0,-1 0 0 0 0,1 1 0 0 0,-1-1 0 0 0,0 0 0 0 0,1 1 0 0 0,-1-1 0 0 0,0 0 0 0 0,1 1 0 0 0,-1-1 0 0 0,0 1 0 0 0,1-1 0 0 0,-1 0 0 0 0,0 1 0 0 0,0-1 0 0 0,0 1 0 0 0,1-1 0 0 0,-1 1 0 0 0,0-1 0 0 0,0 1 0 0 0,0-1 0 0 0,0 1 0 0 0,0-1 0 0 0,0 1 0 0 0,0-1 0 0 0,0 1 0 0 0,0-1 0 0 0,0 1 0 0 0,0-1 0 0 0,0 1 0 0 0,-1 6 0 0 0,1-6 0 0 0,0 1 0 0 0,0 0 0 0 0,0-1 0 0 0,0 1 0 0 0,0-1 0 0 0,0 1 0 0 0,0 0 0 0 0,1-1 0 0 0,-1 1 0 0 0,1 0 0 0 0,-1-1 0 0 0,1 2 0 0 0,6 2 0 0 0,-7-5 0 0 0,1 0 0 0 0,-1 0 0 0 0,1 0 0 0 0,-1 1 0 0 0,0-1 0 0 0,1 0 0 0 0,-1 1 0 0 0,1-1 0 0 0,-1 0 0 0 0,0 1 0 0 0,1-1 0 0 0,-1 1 0 0 0,0-1 0 0 0,0 0 0 0 0,1 1 0 0 0,-1-1 0 0 0,0 1 0 0 0,0-1 0 0 0,0 1 0 0 0,1-1 0 0 0,-1 1 0 0 0,0-1 0 0 0,0 1 0 0 0,0-1 0 0 0,0 1 0 0 0,0-1 0 0 0,0 1 0 0 0,0-1 0 0 0,0 1 0 0 0,0-1 0 0 0,0 1 0 0 0,-1-1 0 0 0,1 11 3 0 0,0 10 48 0 0,0-19-50 0 0,0-1 0 0 0,0 1 0 0 0,0 0 0 0 0,-1-1 1 0 0,1 1-1 0 0,0 0 0 0 0,-1-1 0 0 0,0 1 0 0 0,1-1 1 0 0,-1 1-1 0 0,0-1 0 0 0,0 1 0 0 0,0-1 0 0 0,0 0 0 0 0,0 1 1 0 0,0-1-1 0 0,0 0 0 0 0,-1 1-1 0 0,0 1 24 0 0,2 2-153 0 0,0 3 30 0 0,0-6 5 0 0,0-2 20 0 0,0 1-36 0 0,1-1-16 0 0,-1 1-36 0 0,1-1-42 0 0,-1 1-47 0 0,1 0-51 0 0,0 0-48 0 0,0 0-44 0 0,0 0-39 0 0,1 1-283 0 0,0 0-66 0 0,-1-1-51 0 0,1 1-38 0 0,-1-1-330 0 0,0 0-33 0 0,-1-1-2587 0 0</inkml:trace>
  <inkml:trace contextRef="#ctx0" brushRef="#br0" timeOffset="2522.25">3439 332 9728 0 0,'0'0'222'0'0,"0"0"30"0"0,0-3 18 0 0,0 2-265 0 0,1 1 1 0 0,-1-1 0 0 0,0 1 0 0 0,0-1 0 0 0,0 1-1 0 0,-1 0 1 0 0,1-1 0 0 0,0 1 0 0 0,0-1 0 0 0,0 1-1 0 0,0-1 1 0 0,0 1 0 0 0,0-1 0 0 0,-1 1-1 0 0,1-1 1 0 0,0 1 0 0 0,0 0 0 0 0,-1-1 0 0 0,1 1-1 0 0,0 0 1 0 0,-1-1 0 0 0,1 1 0 0 0,0-1-6 0 0,-9 0 89 0 0,8 2-87 0 0,0-1 1 0 0,0 0-1 0 0,0 0 1 0 0,0 0 0 0 0,1 0-1 0 0,-1 0 1 0 0,0 0 0 0 0,0-1-1 0 0,0 1 1 0 0,0 0 0 0 0,1 0-1 0 0,-1-1 1 0 0,0 1-1 0 0,0 0 1 0 0,1-1 0 0 0,-1 1-1 0 0,0-1 1 0 0,0 1 0 0 0,0-1-3 0 0,-1-5 13 0 0,-1-1 48 0 0,-4-1 97 0 0,-1 4 85 0 0,-3-2 210 0 0,6-1-140 0 0,5 7-293 0 0,0-1 0 0 0,0 1-1 0 0,0-1 1 0 0,-1 1 0 0 0,1-1 0 0 0,0 1-1 0 0,-1 0 1 0 0,1-1 0 0 0,0 1 0 0 0,-1 0 0 0 0,1-1-1 0 0,-1 1 1 0 0,1 0 0 0 0,0-1 0 0 0,-1 1 0 0 0,1 0-1 0 0,-1 0 1 0 0,1 0 0 0 0,-1-1 0 0 0,1 1 0 0 0,-1 0-1 0 0,1 0 1 0 0,-1 0 0 0 0,1 0 0 0 0,-1 0 0 0 0,1 0-1 0 0,-1 0 1 0 0,1 0 0 0 0,-1 0 0 0 0,1 0 0 0 0,-1 0-1 0 0,0 0-19 0 0,1 0 21 0 0,-1 1 1 0 0,0-1-1 0 0,1 0 0 0 0,-1-1 0 0 0,0 1 0 0 0,1 0 0 0 0,-1 0 0 0 0,0 0 1 0 0,1 0-1 0 0,-1 0 0 0 0,0-1 0 0 0,1 1 0 0 0,-1 0 0 0 0,1-1 1 0 0,-1 1-1 0 0,0 0 0 0 0,1-1 0 0 0,-1 1 0 0 0,1-1 0 0 0,-1 1 0 0 0,1-1 1 0 0,-1 1-1 0 0,1-1 0 0 0,0 1 0 0 0,-1-1 0 0 0,1 1-21 0 0,-1-1 19 0 0,1 0 0 0 0,0 1 0 0 0,-1-1 0 0 0,1 1 0 0 0,-1-1 1 0 0,1 1-1 0 0,-1-1 0 0 0,1 1 0 0 0,-1-1 0 0 0,1 1 0 0 0,-1 0 0 0 0,0-1 0 0 0,1 1 0 0 0,-1 0 0 0 0,1 0 0 0 0,-1-1 0 0 0,0 1 0 0 0,1 0 0 0 0,-1 0 0 0 0,0 0 0 0 0,1 0 0 0 0,-1 0 0 0 0,0 0 0 0 0,0 0 1 0 0,1 0-1 0 0,-1 0-19 0 0,-8-1 215 0 0,-2-4 266 0 0,7 2-314 0 0,0 1-76 0 0,0-1-85 0 0,1 2 71 0 0,-1 1 1 0 0,1-1-1 0 0,-1 0 1 0 0,1 1-1 0 0,-1 0 0 0 0,1 0 1 0 0,-1 0-1 0 0,1 0 1 0 0,-2 0-78 0 0,-3 1 157 0 0,2 1 67 0 0,-5 7-34 0 0,10-8-167 0 0,-1 0 0 0 0,1-1 0 0 0,0 1 1 0 0,-1-1-1 0 0,0 1 0 0 0,1-1 0 0 0,-1 0 0 0 0,1 0 0 0 0,-1 1 1 0 0,0-1-24 0 0,-10 1 110 0 0,0 6 0 0 0,10-6-95 0 0,1 0 0 0 0,-1-1-1 0 0,1 1 1 0 0,-1 0 0 0 0,0 0 0 0 0,1-1-1 0 0,-1 1 1 0 0,0-1 0 0 0,0 1-1 0 0,1-1 1 0 0,-1 0 0 0 0,0 0-1 0 0,0 0-13 0 0,-9 2 87 0 0,7 5-46 0 0,1 0-34 0 0,-10 9 35 0 0,-1 0-33 0 0,9-3-10 0 0,-1-9 0 0 0,5-3 0 0 0,1-1 0 0 0,-1 0 0 0 0,1 0 0 0 0,-1 1 0 0 0,1-1 0 0 0,0 0 0 0 0,-1 0 0 0 0,1 1 0 0 0,0-1 0 0 0,-1 1 0 0 0,1-1 0 0 0,0 0 0 0 0,-1 1 0 0 0,1-1 0 0 0,0 1 0 0 0,0-1 0 0 0,-1 1 0 0 0,1-1 0 0 0,0 0 0 0 0,0 1 0 0 0,0-1 0 0 0,0 1 0 0 0,0-1 0 0 0,0 1 0 0 0,0-1 0 0 0,0 1 0 0 0,0-1 0 0 0,0 1 0 0 0,0-1 0 0 0,0 1 0 0 0,0-1 0 0 0,0 1 0 0 0,0 0 0 0 0,0 0 0 0 0,0-1 0 0 0,0 1 0 0 0,0 0 0 0 0,0-1 0 0 0,0 1 0 0 0,0 0 0 0 0,0-1 0 0 0,-1 1 0 0 0,1 0 0 0 0,0-1 0 0 0,0 1 0 0 0,-1 0 0 0 0,1-1 0 0 0,0 1 0 0 0,-1-1 0 0 0,1 1 0 0 0,0-1 0 0 0,-1 1 0 0 0,1-1 0 0 0,-1 1 0 0 0,1-1 0 0 0,-1 1 0 0 0,0-1 0 0 0,1 1 0 0 0,-1-1 1 0 0,1 0-1 0 0,-1 1 0 0 0,0-1 0 0 0,1 1 0 0 0,-1-1 0 0 0,1 1 0 0 0,-1-1 0 0 0,1 1 0 0 0,0-1 0 0 0,-1 1 0 0 0,1-1 0 0 0,-1 1 0 0 0,1-1 0 0 0,0 1 0 0 0,-1 0 0 0 0,1-1 0 0 0,0 1 0 0 0,0 0 0 0 0,0-1 0 0 0,-1 1 0 0 0,1 0 0 0 0,0-1 0 0 0,0 1 0 0 0,0 0 0 0 0,0-1 0 0 0,0 1 0 0 0,0 0-1 0 0,0 9 1 0 0,-1-7 0 0 0,1 0 0 0 0,0-1 0 0 0,0 1 0 0 0,0 0 0 0 0,0 0 0 0 0,0 0 0 0 0,1 0 0 0 0,-1-1 0 0 0,1 1 0 0 0,0 0 0 0 0,0 1 0 0 0,5 0 0 0 0,-5-4 0 0 0,-1 0 0 0 0,1 1 0 0 0,-1-1 0 0 0,1 0 0 0 0,-1 0 0 0 0,0 1 0 0 0,1-1 0 0 0,-1 0 0 0 0,1 1 0 0 0,-1-1 0 0 0,0 1 0 0 0,0-1 0 0 0,1 0 0 0 0,-1 1 0 0 0,0-1 0 0 0,0 1 0 0 0,1-1 0 0 0,-1 1 0 0 0,0-1 0 0 0,0 1 0 0 0,0-1 0 0 0,0 1 0 0 0,0-1 0 0 0,1 1 0 0 0,-1-1 0 0 0,0 1 0 0 0,0-1 0 0 0,0 1 0 0 0,-1-1 0 0 0,1 1 0 0 0,0-1 0 0 0,0 1 0 0 0,0 5 0 0 0,0-4-1 0 0,-1 0 0 0 0,1-1 0 0 0,0 1 0 0 0,0 0 0 0 0,0-1 0 0 0,1 1 0 0 0,-1 0 0 0 0,0-1 0 0 0,1 1 0 0 0,-1-1 0 0 0,1 1 0 0 0,0 1 1 0 0,9 2-48 0 0,-3 6 26 0 0,-7-10 19 0 0,0 0 0 0 0,1 0 1 0 0,-1 0-1 0 0,1 0 0 0 0,-1 0 1 0 0,1 0-1 0 0,0 0 0 0 0,-1 0 1 0 0,1 0-1 0 0,0 0 0 0 0,0 0 1 0 0,0 0-1 0 0,-1-1 0 0 0,1 1 1 0 0,0 0-1 0 0,1-1 3 0 0,3 3-6 0 0,-5-3 6 0 0,1 0 0 0 0,0 1 0 0 0,-1-1-1 0 0,1 0 1 0 0,-1 0 0 0 0,1 1 0 0 0,0-1 0 0 0,-1 1 0 0 0,1-1-1 0 0,-1 1 1 0 0,1-1 0 0 0,-1 1 0 0 0,1-1 0 0 0,-1 1-1 0 0,0-1 1 0 0,1 1 0 0 0,-1-1 0 0 0,0 1 0 0 0,1 0-1 0 0,-1-1 1 0 0,0 1 0 0 0,1 0 0 0 0,1 4-1 0 0,0-2 1 0 0,1 0-1 0 0,-1 0 0 0 0,1 0 1 0 0,-1 0-1 0 0,1 0 0 0 0,0-1 0 0 0,0 1 1 0 0,0-1-1 0 0,0 0 0 0 0,1 0 0 0 0,-1 0 1 0 0,1 0-1 0 0,0 0 1 0 0,17 10-44 0 0,-14-7 38 0 0,0 0 5 0 0,1 0 0 0 0,0 0 0 0 0,1-1 0 0 0,-1 0 1 0 0,8 2 0 0 0,-11-4 0 0 0,0 0 0 0 0,0 1 0 0 0,-1-1 0 0 0,1 1 0 0 0,-1 0 0 0 0,0 0 0 0 0,0 0 0 0 0,0 1 0 0 0,1 0-1 0 0,-3-2 1 0 0,0 0 0 0 0,0-1 0 0 0,0 1 0 0 0,0-1 0 0 0,0 0 0 0 0,0 1 0 0 0,1-1 0 0 0,-1 0 0 0 0,0 0 0 0 0,1-1 0 0 0,-1 1 0 0 0,1 0 0 0 0,0-1 0 0 0,-1 1 0 0 0,1-1 0 0 0,-1 1 0 0 0,0 0 0 0 0,1-1 0 0 0,-1 1 0 0 0,0 0 0 0 0,1 1 0 0 0,-1-1 0 0 0,0 0 0 0 0,0 1 0 0 0,0-1 0 0 0,0 1 0 0 0,0 0 0 0 0,10 11 0 0 0,-7-8 0 0 0,-1 0 0 0 0,0-1 0 0 0,1 1 0 0 0,0-1 0 0 0,0 0 0 0 0,2 1 0 0 0,-2-3 0 0 0,-4-2 0 0 0,0 0 0 0 0,-1 1 0 0 0,1-1 0 0 0,0 0 0 0 0,-1 1 0 0 0,1-1 0 0 0,-1 0 0 0 0,1 1 0 0 0,-1-1 0 0 0,1 1 0 0 0,-1-1 0 0 0,1 1 0 0 0,-1-1 0 0 0,1 1 0 0 0,-1-1 0 0 0,1 1 0 0 0,-1-1 0 0 0,0 1 0 0 0,1 0 0 0 0,-1-1 0 0 0,0 1 0 0 0,0 0 0 0 0,3 4 1 0 0,3 3-2 0 0,-1 1 1 0 0,-3 21 0 0 0,-2-23 1 0 0,0-5 6 0 0,1 1 1 0 0,-1-1 0 0 0,0 0 0 0 0,-1 0-1 0 0,1 0 1 0 0,0 0 0 0 0,-1 1-1 0 0,1-1 1 0 0,-1 0 0 0 0,0 1-8 0 0,-12 13 72 0 0,0-1 25 0 0,11-10-64 0 0,1-4-24 0 0,1 0 0 0 0,0-1 0 0 0,0 1 1 0 0,-1 0-1 0 0,1-1 0 0 0,0 1 0 0 0,-1-1 0 0 0,1 1 1 0 0,-1-1-1 0 0,1 1 0 0 0,-1-1 0 0 0,1 1 0 0 0,-1-1 1 0 0,1 1-1 0 0,-1-1 0 0 0,1 1 0 0 0,-1-1 0 0 0,0 0 0 0 0,1 1 1 0 0,-1-1-1 0 0,1 0 0 0 0,-1 0-9 0 0,-4 3 38 0 0,-3 2 45 0 0,-3 5 122 0 0,2-2-71 0 0,5-5-108 0 0,-35 16 370 0 0,27-12-298 0 0,0-1-34 0 0,8-5-44 0 0,0 0 0 0 0,-1 0 0 0 0,1-1 0 0 0,0 1 0 0 0,-1-1 0 0 0,1 0 0 0 0,-1 0 0 0 0,1 0 0 0 0,-4-1-20 0 0,-8 0 25 0 0,-40 1 80 0 0,7 0-82 0 0,48 0-21 0 0,1 0-1 0 0,0 0 1 0 0,-1 0 0 0 0,1 1-1 0 0,0-1 1 0 0,-1 0 0 0 0,1-1-1 0 0,0 1 1 0 0,-1 0 0 0 0,1 0-1 0 0,0 0 1 0 0,0 0-1 0 0,-1 0 1 0 0,1 0 0 0 0,0 0-1 0 0,-1 0 1 0 0,1 0 0 0 0,0-1-1 0 0,-1 1 1 0 0,1 0 0 0 0,0 0-1 0 0,0 0 1 0 0,-1-1-1 0 0,1 1 1 0 0,0 0 0 0 0,0 0-2 0 0,-13-11 10 0 0,-3 8-10 0 0,8 3-3 0 0,3-3-50 0 0,3-1-50 0 0,1-2-50 0 0,1 6 148 0 0,0 0 0 0 0,0 0-1 0 0,0 0 1 0 0,0 0-1 0 0,0 0 1 0 0,0 0-1 0 0,0 0 1 0 0,0 0-1 0 0,0 0 1 0 0,0-1-1 0 0,0 1 1 0 0,0 0-1 0 0,0 0 1 0 0,0 0-1 0 0,0 0 1 0 0,0 0-1 0 0,0 0 1 0 0,0 0-1 0 0,0 0 1 0 0,0 0-1 0 0,0 0 1 0 0,0-1 0 0 0,0 1-1 0 0,0 0 1 0 0,0 0-1 0 0,0 0 1 0 0,0 0-1 0 0,0 0 1 0 0,0 0-1 0 0,0 0 1 0 0,0 0-1 0 0,0 0 1 0 0,-1 0-1 0 0,1 0 1 0 0,0 0-1 0 0,0 0 1 0 0,0 0-1 0 0,0 0 1 0 0,0 0-1 0 0,0 0 1 0 0,0 0 0 0 0,0-1-1 0 0,0 1 1 0 0,0 0-1 0 0,-1 0 1 0 0,1 0-1 0 0,0 0 1 0 0,0 0-1 0 0,0 0 1 0 0,0 0-1 0 0,0 0 1 0 0,0 1-1 0 0,0-1 1 0 0,0 0-1 0 0,0 0 1 0 0,0 0-1 0 0,-1 0 6 0 0,2 0-200 0 0,-1 0 71 0 0,-1 0 61 0 0,1 0 53 0 0,-1 0 96 0 0,-2 0 304 0 0,2 0-324 0 0,0 0-75 0 0,0 0-42 0 0,0 0-41 0 0,0 0-49 0 0,1 0-54 0 0,-1 0-80 0 0,0 0-76 0 0,1 0-83 0 0,-1 0-90 0 0,1 0-98 0 0,0 0-104 0 0,-1 0-111 0 0,1 0-119 0 0,0 0-1160 0 0,0 0-1202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46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32 6704 0 0,'0'0'149'0'0,"0"0"23"0"0,-2 0 12 0 0,-12-3-25 0 0,11 1-87 0 0,-2-1-90 0 0,-1-1-69 0 0,3 3 100 0 0,0 0 45 0 0,0 0 34 0 0,0 0 50 0 0,-1 1 57 0 0,0 0 66 0 0,2 0-164 0 0,-1 0 43 0 0,-4 0 242 0 0,1 0 83 0 0,-12 0 714 0 0,13 0-864 0 0,-1 0-50 0 0,-1 0-36 0 0,4 0-161 0 0,0 0-34 0 0,2 0-16 0 0,0 0-1 0 0,1 0 1 0 0,-1 0-1 0 0,0 0 0 0 0,1 0 1 0 0,-1 0-1 0 0,0 0 1 0 0,1 0-1 0 0,-1 1 0 0 0,0-1 1 0 0,1 0-1 0 0,-1 0 1 0 0,0 1-1 0 0,1-1 0 0 0,-1 0 1 0 0,1 1-1 0 0,-1-1 1 0 0,1 0-1 0 0,-1 1 1 0 0,1-1-1 0 0,-1 1 0 0 0,1-1 1 0 0,-1 1-1 0 0,1 0 1 0 0,-1-1-1 0 0,1 1-21 0 0,-5 4 238 0 0,-6-2-59 0 0,-2-1-1 0 0,3 4-41 0 0,2-1-40 0 0,3-3-43 0 0,4-2-42 0 0,0 1 0 0 0,1-1 0 0 0,-1 0 1 0 0,0 1-1 0 0,1-1 0 0 0,-1 0 0 0 0,1 1 0 0 0,-1-1 1 0 0,1 1-1 0 0,-1-1 0 0 0,1 0 0 0 0,-1 1 0 0 0,1-1 1 0 0,-1 1-1 0 0,1 0 0 0 0,-1-1 0 0 0,1 1 0 0 0,0-1 1 0 0,-1 1-1 0 0,1 0 0 0 0,0-1 0 0 0,0 1-12 0 0,-3 4 44 0 0,1-1 0 0 0,-1 0 0 0 0,0 0 0 0 0,0 0 0 0 0,-1-1 0 0 0,1 1 0 0 0,-1-1-1 0 0,-1 1-43 0 0,1 0 44 0 0,0-1-1 0 0,0 1 0 0 0,0 0 0 0 0,0 0 0 0 0,1 0 0 0 0,-1 0 1 0 0,0 2-44 0 0,0 5 86 0 0,3-9-68 0 0,0 0 0 0 0,0 1 0 0 0,-1-1 0 0 0,1 0 0 0 0,0 0 0 0 0,-1 0 0 0 0,1 0 0 0 0,-1 0 0 0 0,0 0-18 0 0,-9 14 95 0 0,7 0-38 0 0,1-3-25 0 0,-13 23 48 0 0,12-26-52 0 0,-6 22 57 0 0,10-30-77 0 0,-1 1 0 0 0,1-1 0 0 0,0 0 0 0 0,0 1 0 0 0,0-1 0 0 0,0 1 0 0 0,0-1 0 0 0,0 0 0 0 0,1 1 0 0 0,-1-1 0 0 0,1 0 0 0 0,0 1 0 0 0,0 1-8 0 0,10 9 31 0 0,-8-8 50 0 0,-4 0-49 0 0,0 1-11 0 0,5-1 42 0 0,7 3-41 0 0,23 10 157 0 0,-34-18-179 0 0,1 1 8 0 0,1-1 0 0 0,-1 1-1 0 0,1-1 1 0 0,0 1 0 0 0,-1-1-1 0 0,1 0 1 0 0,0 0 0 0 0,-1 0 0 0 0,1 0-1 0 0,0 0 1 0 0,-1 0 0 0 0,1 0-1 0 0,-1-1 1 0 0,1 1 0 0 0,0 0 0 0 0,-1-1-1 0 0,1 0 1 0 0,-1 1 0 0 0,1-1-1 0 0,-1 0 1 0 0,1 0 0 0 0,-1 1-1 0 0,0-1 1 0 0,1-1-8 0 0,6-2 33 0 0,12-6 60 0 0,-13 8-54 0 0,-1-1 1 0 0,1 0 0 0 0,-1-1 0 0 0,5-3-40 0 0,-7 4 7 0 0,-1 0 0 0 0,0 0 1 0 0,0 0-1 0 0,0 0 0 0 0,-1-1 1 0 0,2-1-8 0 0,43-70 191 0 0,-34 45-164 0 0,-10 12 14 0 0,-3 16-40 0 0,0 1 0 0 0,0-1 1 0 0,0 1-1 0 0,0 0 0 0 0,0-1 0 0 0,1 1 1 0 0,-1-1-1 0 0,0 1 0 0 0,1 0 1 0 0,0-1-2 0 0,1-2 5 0 0,0-1 1 0 0,0 1-1 0 0,-1 0 1 0 0,1-1-1 0 0,-1 1 1 0 0,0-1-1 0 0,0 1 1 0 0,0-1-1 0 0,-1 1 1 0 0,0-1-1 0 0,0 0 1 0 0,0 1 0 0 0,0-1-6 0 0,0-2 10 0 0,1 0 0 0 0,0 0 0 0 0,0 0 0 0 0,1 0 0 0 0,-1 0 0 0 0,2 1 0 0 0,-1-1-10 0 0,0 1-6 0 0,1-12 6 0 0,-4-3 0 0 0,2 14 0 0 0,1 6 0 0 0,-1 0-1 0 0,-1 1 0 0 0,1 0 0 0 0,0-1 0 0 0,-1 1 1 0 0,1 0-1 0 0,0 0 0 0 0,-1 0 0 0 0,1-1 0 0 0,0 1 1 0 0,-1 0-1 0 0,1 0 0 0 0,0 0 0 0 0,-1 0 0 0 0,1 0 1 0 0,0 0 0 0 0,1 0-60 0 0,-2 3 0 0 0,0-2 58 0 0,1 1 1 0 0,-1-1 0 0 0,0 1 0 0 0,0-1 0 0 0,1 0 0 0 0,-1 1 0 0 0,1-1 0 0 0,-1 0 0 0 0,1 1 0 0 0,0-1 0 0 0,0 0 0 0 0,0 2 1 0 0,0-2-1 0 0,0 1 1 0 0,0 0-1 0 0,0 0 0 0 0,0 0 0 0 0,0 0 0 0 0,0 0 1 0 0,-1 0-1 0 0,1 0 0 0 0,-1 0 0 0 0,1 0 0 0 0,-1 0 1 0 0,0 0-1 0 0,0 1 1 0 0,0 1-5 0 0,1 0-1 0 0,-1 0 1 0 0,1 0 0 0 0,0 0-1 0 0,0 0 1 0 0,0 0 0 0 0,1-1-1 0 0,-1 1 1 0 0,1 0 0 0 0,1 2 5 0 0,-2-3-1 0 0,0 0 1 0 0,0 0 0 0 0,0 0 0 0 0,-1 0 0 0 0,1 0 0 0 0,-1 0 0 0 0,0 0 0 0 0,0 0-1 0 0,0 0 1 0 0,0 0 0 0 0,-1 0 0 0 0,1 1 0 0 0,-1 0 2 0 0,1 0 0 0 0,-1 0 0 0 0,1 0 0 0 0,0 1 0 0 0,1-1 0 0 0,-1 0 0 0 0,1 0 0 0 0,0 0 0 0 0,0 0-2 0 0,1 2 8 0 0,4 13 60 0 0,-5-13-32 0 0,0 0 0 0 0,0-1 0 0 0,0 1 0 0 0,0 0 0 0 0,-1 1-36 0 0,0 5 4 0 0,0 5-116 0 0,0-17 110 0 0,0 0 0 0 0,0 0 0 0 0,0 0 0 0 0,0 0 0 0 0,0 0 0 0 0,0 0 0 0 0,0 0 1 0 0,0 0-1 0 0,-1 1 0 0 0,1-1 0 0 0,0 0 0 0 0,0 0 0 0 0,1 0 0 0 0,-1 0 0 0 0,0 0 1 0 0,0 0-1 0 0,0 0 0 0 0,0 0 0 0 0,0 0 0 0 0,0 0 0 0 0,0 1 0 0 0,0-1 0 0 0,0 0 1 0 0,0 0-1 0 0,0 0 0 0 0,0 0 0 0 0,0 0 0 0 0,0 0 0 0 0,0 0 0 0 0,0 0 1 0 0,0 0-1 0 0,0 0 0 0 0,0 0 0 0 0,0 0 0 0 0,1 0 0 0 0,-1 0 0 0 0,0 0 0 0 0,0 0 1 0 0,0 0-1 0 0,0 1 0 0 0,0-1 0 0 0,0 0 0 0 0,0 0 0 0 0,0 0 0 0 0,0 0 0 0 0,0 0 1 0 0,0 0-1 0 0,1 0 0 0 0,-1 0 0 0 0,0 0 0 0 0,0 0 0 0 0,0 0 0 0 0,0 0 0 0 0,0-1 1 0 0,0 1-1 0 0,0 0 0 0 0,0 0 2 0 0,11 0-105 0 0,-11 0 102 0 0,0 0 1 0 0,0 0-1 0 0,0 0 1 0 0,0 0-1 0 0,0 0 1 0 0,0 0 0 0 0,1 0-1 0 0,-1 0 1 0 0,0 0-1 0 0,0 0 1 0 0,0 0 0 0 0,0 0-1 0 0,0 0 1 0 0,0 0-1 0 0,0 0 1 0 0,0 0 0 0 0,0 0-1 0 0,0 0 1 0 0,1 0-1 0 0,-1 0 1 0 0,0 0 0 0 0,0 0-1 0 0,0 0 1 0 0,0 0-1 0 0,0 0 1 0 0,0 1-1 0 0,0-1 1 0 0,0 0 0 0 0,0 0-1 0 0,0 0 1 0 0,0 0-1 0 0,0 0 1 0 0,0 0 0 0 0,0 0-1 0 0,1 0 1 0 0,-1 0-1 0 0,0 0 1 0 0,0 0 0 0 0,0 0-1 0 0,0 0 1 0 0,0 1-1 0 0,0-1 1 0 0,0 0 0 0 0,0 0-1 0 0,0 0 1 0 0,0 0-1 0 0,0 0 1 0 0,0 0-1 0 0,0 0 1 0 0,0 0 0 0 0,0 0-1 0 0,0 1 1 0 0,0-1-1 0 0,0 0 1 0 0,0 0 0 0 0,0 0-1 0 0,0 0 3 0 0,0 2 57 0 0,0-1-47 0 0,0 1-44 0 0,0-1-42 0 0,1 1-38 0 0,-1 0-35 0 0,2 1-244 0 0,-1-2 105 0 0,-1 1-33 0 0,3 1-401 0 0,-2 0 10 0 0,4 1-1011 0 0,-3-2-101 0 0,-2-1-1037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57.5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95 379 10208 0 0,'0'0'298'0'0,"0"0"-3"0"0,0 0-107 0 0,0 0-46 0 0,2 3 149 0 0,9 7 272 0 0,-10-8-277 0 0,0 0-65 0 0,0 0-57 0 0,0-1-47 0 0,-1 1-27 0 0,0 0-40 0 0,-1 3 16 0 0,1-3-11 0 0,-1-1 51 0 0,3 10 242 0 0,4 1 21 0 0,1 1-19 0 0,-6-2-37 0 0,1 0-9 0 0,4 2 6 0 0,0-1-39 0 0,-4-1-36 0 0,-2 1-16 0 0,0-2-72 0 0,0 16 144 0 0,0-10-97 0 0,2-5-68 0 0,4 1 14 0 0,-5-10-122 0 0,0-1 0 0 0,0 1 1 0 0,0-1-1 0 0,-1 1 0 0 0,1 0 0 0 0,0-1 1 0 0,-1 1-1 0 0,1 0 0 0 0,-1 0 0 0 0,0-1 1 0 0,1 1-1 0 0,-1 0 0 0 0,0 0-18 0 0,0 5 55 0 0,0 21 73 0 0,0-13-28 0 0,0-15-100 0 0,0 1 1 0 0,0-1-1 0 0,0 1 1 0 0,0-1-1 0 0,0 1 1 0 0,0 0-1 0 0,-1-1 0 0 0,1 1 1 0 0,0-1-1 0 0,0 0 1 0 0,0 1-1 0 0,0-1 1 0 0,-1 1-1 0 0,1-1 1 0 0,0 1-1 0 0,-1-1 1 0 0,1 1-1 0 0,0-1 1 0 0,-1 0-1 0 0,1 1 0 0 0,0-1 1 0 0,-1 0-1 0 0,1 1 1 0 0,-1-1-1 0 0,1 0 1 0 0,-1 1-1 0 0,0-1 0 0 0,1 1-1 0 0,-1-1 1 0 0,0 1 0 0 0,1-1 0 0 0,-1 1 0 0 0,1-1-1 0 0,-1 1 1 0 0,1 0 0 0 0,-1-1 0 0 0,1 1 0 0 0,-1 0-1 0 0,1-1 1 0 0,-1 1 0 0 0,1 0 0 0 0,0 0-1 0 0,0-1 1 0 0,-1 1 0 0 0,1 0 0 0 0,0 0 0 0 0,0 0-1 0 0,0 0 1 0 0,0-1 0 0 0,0 1 0 0 0,0 0 0 0 0,0 0-1 0 0,0 0 1 0 0,0 4-85 0 0,0 1-119 0 0,0-3-211 0 0,0-3 227 0 0,0 0-29 0 0,0 0-66 0 0,0 0 97 0 0,0 0-35 0 0,0 0-39 0 0,0 0-35 0 0,0 0-392 0 0,0 0 101 0 0,0 0-49 0 0,0 0-742 0 0,0 0-581 0 0,0 0-1104 0 0</inkml:trace>
  <inkml:trace contextRef="#ctx0" brushRef="#br0" timeOffset="186.43">32 158 9760 0 0,'0'-6'105'0'0,"-1"-13"447"0"0,0 16-484 0 0,0 0-49 0 0,-4-5 111 0 0,-1 0-34 0 0,4 2-60 0 0,2-4-26 0 0,0 1 7 0 0,0 5 46 0 0,0 2 66 0 0,0 2 150 0 0,-3-3 242 0 0,-7-8 14 0 0,7 9-228 0 0,3 2-144 0 0,0 0-55 0 0,0 0-20 0 0,0 0-82 0 0,0 0-87 0 0,0 0-79 0 0,0 0-113 0 0,0 0-132 0 0,0 0-118 0 0,0 0 66 0 0,1 0-44 0 0,1 0-599 0 0,2 0-480 0 0,5 0-908 0 0</inkml:trace>
  <inkml:trace contextRef="#ctx0" brushRef="#br0" timeOffset="626.03">1025 48 8144 0 0,'0'0'234'0'0,"-2"0"6"0"0,-3 0-176 0 0,-1-3-37 0 0,4 0-26 0 0,0 0 39 0 0,0 0 48 0 0,0 1 49 0 0,-2 1 53 0 0,-2 0 57 0 0,-7 1 368 0 0,-3 0 359 0 0,11-2-193 0 0,-1-4-458 0 0,1 1-38 0 0,5 5-264 0 0,0 0-1 0 0,0-1 0 0 0,-1 1 1 0 0,1 0-1 0 0,0 0 0 0 0,0-1 0 0 0,-1 1 1 0 0,1 0-1 0 0,0 0 0 0 0,-1 0 1 0 0,1 0-1 0 0,0 0 0 0 0,0-1 1 0 0,-1 1-1 0 0,1 0 0 0 0,0 0 1 0 0,-1 0-1 0 0,1 0 0 0 0,0 0 0 0 0,-1 0 1 0 0,1 0-1 0 0,0 0 0 0 0,-1 0 1 0 0,1 0-1 0 0,0 0 0 0 0,-1 0-20 0 0,-20 0 514 0 0,21 0-496 0 0,0 1 1 0 0,-1-1 0 0 0,1 0 0 0 0,0 0 0 0 0,-1 0 0 0 0,1 0 0 0 0,0 0 0 0 0,-1 0-1 0 0,1 0 1 0 0,0 0 0 0 0,-1-1 0 0 0,1 1 0 0 0,0 0 0 0 0,0 0 0 0 0,-1 0 0 0 0,1 0-1 0 0,0 0 1 0 0,-1 0 0 0 0,1-1 0 0 0,0 1 0 0 0,0 0 0 0 0,-1 0 0 0 0,1 0 0 0 0,0-1-1 0 0,0 1 1 0 0,-1 0-19 0 0,-7-7 238 0 0,-8 2 183 0 0,-17 4 311 0 0,30 1-675 0 0,-22 0 310 0 0,-13 0 85 0 0,24 3-355 0 0,-1 8 93 0 0,4-1-59 0 0,1-5-73 0 0,-4-2-16 0 0,12-3-33 0 0,0 1 0 0 0,-1-1 0 0 0,1 1 1 0 0,0 0-1 0 0,-1 0 0 0 0,1 0 0 0 0,0 0 0 0 0,0 0 0 0 0,0 0 0 0 0,0 0 0 0 0,-2 2-9 0 0,0 3 77 0 0,3 1-51 0 0,1-1-11 0 0,-27 41 6 0 0,23-28 26 0 0,5 12-41 0 0,0-20-6 0 0,-1-5 0 0 0,-1 1 0 0 0,0-1 0 0 0,0 0 0 0 0,0 1 0 0 0,0-1 0 0 0,-1 0 0 0 0,-2 5 0 0 0,1-3 0 0 0,3-6 0 0 0,0-1 0 0 0,-1 1 0 0 0,1 0 0 0 0,0 0 0 0 0,0 0 0 0 0,0 0 0 0 0,0 0 0 0 0,0 0 0 0 0,0 0 0 0 0,0 0 0 0 0,1 0 0 0 0,-1 0 0 0 0,1 0 0 0 0,0 0 0 0 0,-1 0 0 0 0,1-1 0 0 0,0 1 0 0 0,0 0 0 0 0,1 1 0 0 0,2 5 0 0 0,-3-6 0 0 0,0 1 0 0 0,-1-1 0 0 0,1 0 0 0 0,-1 1 0 0 0,1-1 0 0 0,-1 1 0 0 0,0-1 0 0 0,0 1 0 0 0,0-1 0 0 0,0 1 0 0 0,0-1 0 0 0,-1 3 0 0 0,0-2 0 0 0,1-1 0 0 0,-1 1 0 0 0,1-1 0 0 0,0 0 0 0 0,0 1 0 0 0,0-1 0 0 0,1 1 0 0 0,-1-1 0 0 0,0 1 0 0 0,1-1 0 0 0,0 1 0 0 0,0 1 0 0 0,10 23 9 0 0,-8-20 5 0 0,0-1-1 0 0,0 0 1 0 0,-1 1-1 0 0,0 0 1 0 0,0-1 0 0 0,-1 1-1 0 0,0 0 1 0 0,0 3-14 0 0,-1-1 23 0 0,0 0 0 0 0,1 0-1 0 0,0 0 1 0 0,1-1 0 0 0,0 1 0 0 0,0 0 0 0 0,3 8-23 0 0,-4-14 6 0 0,0 0 0 0 0,0 0 0 0 0,-1 1 0 0 0,1-1 0 0 0,-1 0 0 0 0,0 0 0 0 0,0 1 0 0 0,0 0-6 0 0,2 13 42 0 0,8 4-10 0 0,-5 5 32 0 0,2-12-44 0 0,-6-13-15 0 0,0 0 0 0 0,-1 1 0 0 0,1-1-1 0 0,0 0 1 0 0,-1 1 0 0 0,1-1 0 0 0,-1 1 0 0 0,1 0 0 0 0,-1-1 0 0 0,0 1-1 0 0,0-1 1 0 0,0 1 0 0 0,1-1-5 0 0,-1 13 18 0 0,0 11 115 0 0,0-16-111 0 0,0-7-17 0 0,0-1-1 0 0,0 0 0 0 0,0-1 0 0 0,0 1 0 0 0,0 0 0 0 0,0 0-1 0 0,-1-1 1 0 0,1 1 0 0 0,0 0 0 0 0,0 0 0 0 0,0-1 0 0 0,-1 1 0 0 0,1 0 0 0 0,0-1-1 0 0,-1 1 1 0 0,1 0 0 0 0,0-1 0 0 0,-1 1 0 0 0,1-1 0 0 0,-1 1 0 0 0,1-1 0 0 0,-1 1-1 0 0,1-1 1 0 0,-1 1 0 0 0,0-1 0 0 0,1 1 0 0 0,-1-1 0 0 0,0 1-4 0 0,-8 8-19 0 0,6-7-87 0 0,0 0 33 0 0,-8-3-76 0 0,7-1 54 0 0,0-1-107 0 0,3 1 37 0 0,-1 0-51 0 0,1-1-60 0 0,1 1-67 0 0,0 1 79 0 0,0 1-39 0 0,0-1-406 0 0,0 0 101 0 0,-1 1-54 0 0,0-2-775 0 0,-4-2-609 0 0,-4-5-1158 0 0</inkml:trace>
  <inkml:trace contextRef="#ctx0" brushRef="#br0" timeOffset="1109.14">410 379 10000 0 0,'0'0'292'0'0,"0"0"0"0"0,0 0-230 0 0,3 0-23 0 0,3 0-9 0 0,-2 0 41 0 0,4 0 399 0 0,-2-1-111 0 0,-2-1-149 0 0,-1 1-39 0 0,3-3 87 0 0,6-2 187 0 0,-6 5-235 0 0,2 0 66 0 0,15-1 170 0 0,9-8 117 0 0,-29 9-519 0 0,8-1 272 0 0,-1 0-44 0 0,-1 2-45 0 0,0 0-43 0 0,5 1 12 0 0,-1-3-100 0 0,3-3 42 0 0,-10 3-73 0 0,1 1 0 0 0,0-1-1 0 0,-1 1 1 0 0,1 0 0 0 0,0 0 0 0 0,0 1-65 0 0,8 0 123 0 0,9 0 23 0 0,0-3-61 0 0,-8-1-44 0 0,-9 2-24 0 0,-1 0-1 0 0,1 0 1 0 0,-1 1 0 0 0,1 0 0 0 0,0 1-1 0 0,0-1-16 0 0,19 2 48 0 0,-13 0-44 0 0,-1-1 0 0 0,1-1 0 0 0,-1 0 0 0 0,9-1-4 0 0,-6-2-9 0 0,28-3 50 0 0,-26 5-50 0 0,0 1-35 0 0,-13 1 92 0 0,0 0-49 0 0,1 0-48 0 0,-1 0-48 0 0,0 0-47 0 0,0 0-47 0 0,0 0-46 0 0,0 0-44 0 0,0 0-45 0 0,0 0-44 0 0,0 0-43 0 0,0 0-43 0 0,-1 0-42 0 0,1 0-40 0 0,0 0-42 0 0,-1 0-39 0 0,10 0-1363 0 0,6 0-1126 0 0</inkml:trace>
  <inkml:trace contextRef="#ctx0" brushRef="#br0" timeOffset="1421.22">1388 379 10080 0 0,'0'0'230'0'0,"0"0"30"0"0,0 0 18 0 0,1 1-120 0 0,1 1-83 0 0,1 1-44 0 0,-1-1-28 0 0,2 7 26 0 0,3 6 36 0 0,-3-7 136 0 0,3 6 178 0 0,-4-9-209 0 0,0 0 34 0 0,0 0 0 0 0,0-1 36 0 0,1 0 40 0 0,0 1 45 0 0,19 17 287 0 0,15 16 180 0 0,-36-35-730 0 0,1 0 0 0 0,-1 0 1 0 0,0 1-1 0 0,1-1 1 0 0,-2 1-1 0 0,2 0-62 0 0,5 11 210 0 0,-1-6-98 0 0,10 9 104 0 0,-3-3-120 0 0,-10-11-71 0 0,0 0 0 0 0,0 0 1 0 0,0 0-1 0 0,1-1 0 0 0,-1 1 1 0 0,3 0-26 0 0,4 1 44 0 0,-9-4-41 0 0,0 0 0 0 0,1 0 0 0 0,-1 0 0 0 0,0 0 0 0 0,0 1 0 0 0,0-1 0 0 0,0 1 0 0 0,0 0 1 0 0,0-1-4 0 0,2 4 3 0 0,1-2-7 0 0,18 8 65 0 0,-8-1-49 0 0,-9-8-45 0 0,-3-1-87 0 0,0-1-88 0 0,-2 0 55 0 0,-1 0-37 0 0,0 0 190 0 0,1 0-232 0 0,0 0-39 0 0,0 0-373 0 0,-1 0 83 0 0,1 0-53 0 0,1 0-730 0 0,2 0-580 0 0,5 0-1102 0 0</inkml:trace>
  <inkml:trace contextRef="#ctx0" brushRef="#br0" timeOffset="1708.63">1814 269 11144 0 0,'0'0'248'0'0,"0"0"34"0"0,0 0 22 0 0,0 0-29 0 0,0 0-207 0 0,0 2-40 0 0,0 8 4 0 0,0 0 63 0 0,0 1 52 0 0,0 1 45 0 0,0 11 275 0 0,0 33 760 0 0,0-40-914 0 0,0 0-74 0 0,0-8-141 0 0,0 0-40 0 0,0 0-46 0 0,0-1-49 0 0,0-1 118 0 0,0 0 1 0 0,-1 1 0 0 0,0-1 0 0 0,0 0-1 0 0,-1 1 1 0 0,0 0-82 0 0,-4 16 230 0 0,4 9 44 0 0,2-10-75 0 0,-3 3 47 0 0,0-13-144 0 0,0 5 104 0 0,0-1 0 0 0,1 1 0 0 0,0 13-206 0 0,1-11 204 0 0,-1 0 0 0 0,-1 0 0 0 0,-1 0 0 0 0,-2 7-204 0 0,-5 24 471 0 0,9-36-206 0 0,1-1-1 0 0,-1 13-264 0 0,2-18 110 0 0,-1 0 0 0 0,0-1 0 0 0,-1 1 0 0 0,1 0 0 0 0,-2 1-110 0 0,-2 13 207 0 0,2 3-73 0 0,3-17-85 0 0,-1 0 0 0 0,0 0-1 0 0,-1 1 1 0 0,-2 7-49 0 0,2-9 39 0 0,0 0 1 0 0,1 0-1 0 0,0 1 0 0 0,0 6-39 0 0,-3 18 139 0 0,-3-9-66 0 0,5-15-56 0 0,-1 10 41 0 0,3-17-55 0 0,0 1 0 0 0,0-1 0 0 0,0 1 0 0 0,0-1 0 0 0,0 0 0 0 0,-1 1 0 0 0,1-1 0 0 0,0 0 0 0 0,-1 1 0 0 0,0 0-3 0 0,-5 6 34 0 0,1 1-2 0 0,3 21 40 0 0,2-29-229 0 0,0 1 103 0 0,0-1 83 0 0,0 2 265 0 0,0-2-218 0 0,0 0-108 0 0,0 0-33 0 0,0-1-41 0 0,0 1-28 0 0,0-1-39 0 0,0 1-46 0 0,0 0-48 0 0,0 0-52 0 0,0-1-57 0 0,0 1-61 0 0,0 0-63 0 0,0-1-686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5:55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2 8696 0 0,'0'0'197'0'0,"0"0"24"0"0,0 0 18 0 0,-3 0-34 0 0,0 0-315 0 0,0 0 45 0 0,-1 0 43 0 0,0 0 38 0 0,-3 0 122 0 0,-1 0 115 0 0,-3 0 209 0 0,1 0 0 0 0,-12 0 677 0 0,15 0-826 0 0,0 0-39 0 0,1 0-73 0 0,1 0-50 0 0,-1 0-60 0 0,1 0-68 0 0,-6 0 203 0 0,7-1-168 0 0,1 1 0 0 0,0 0-1 0 0,0 0 1 0 0,-1 0 0 0 0,1 0 0 0 0,0 1-1 0 0,0-1 1 0 0,0 1 0 0 0,0 0 0 0 0,-1 0-58 0 0,-13 9 273 0 0,13-8-200 0 0,0 1 1 0 0,0-1 0 0 0,0 0-1 0 0,0 0 1 0 0,0 0 0 0 0,0 0-1 0 0,-1-1 1 0 0,1 0 0 0 0,-3 1-74 0 0,0 0 205 0 0,-14 9-78 0 0,12-7-26 0 0,3-4-60 0 0,-1 1-11 0 0,-24 15 60 0 0,15-3-36 0 0,15-11-48 0 0,-1-1 0 0 0,1 0 0 0 0,-1 1 0 0 0,1-1 0 0 0,-1 0 0 0 0,0 0 1 0 0,0 0-1 0 0,0 0 0 0 0,-1 1-6 0 0,-2 0 1 0 0,0 1 0 0 0,0 0 0 0 0,1 0 0 0 0,-1 0 0 0 0,1 1 0 0 0,0-1 0 0 0,0 1 0 0 0,0 0 0 0 0,-1 1-1 0 0,-8 11 0 0 0,10 0 0 0 0,4-11-1 0 0,-2-3 3 0 0,-12 22-15 0 0,13-23 11 0 0,0-1 1 0 0,-1 0 0 0 0,1 1 0 0 0,0-1 0 0 0,0 0 0 0 0,0 1 0 0 0,-1-1 0 0 0,1 0 0 0 0,0 1 0 0 0,0-1 0 0 0,0 0 0 0 0,0 1 0 0 0,0-1 0 0 0,0 1 0 0 0,0-1 0 0 0,0 0-1 0 0,0 1 1 0 0,0-1 0 0 0,0 0 0 0 0,0 1 0 0 0,0-1 0 0 0,0 1 0 0 0,0-1 0 0 0,0 0 0 0 0,0 1 0 0 0,0-1 0 0 0,0 0 0 0 0,1 1 0 0 0,-1-1 0 0 0,0 0 0 0 0,0 1-1 0 0,0-1 1 0 0,1 0 0 0 0,-1 1 0 0 0,0-1 0 0 0,0 0 0 0 0,1 0 0 0 0,-1 1 0 0 0,0-1 0 0 0,1 0 0 0 0,-1 0 0 0 0,0 1 0 0 0,1-1 0 0 0,-1 0 0 0 0,0 0 0 0 0,1 0 0 0 0,-1 0-1 0 0,0 0 1 0 0,1 0 1 0 0,5 4-7 0 0,-1 9-9 0 0,-4-11 8 0 0,0-1 0 0 0,0 1 0 0 0,0-1 1 0 0,1 1-1 0 0,-1-1 0 0 0,1 1 0 0 0,-1-1 1 0 0,1 0-1 0 0,-1 0 0 0 0,2 1 8 0 0,8 5-36 0 0,-5-3 21 0 0,0-1 1 0 0,0 2 0 0 0,0-1 0 0 0,3 4 14 0 0,-6-5-5 0 0,0-1-1 0 0,0 0 1 0 0,0 0-1 0 0,0 0 1 0 0,0-1 0 0 0,0 1-1 0 0,0-1 1 0 0,1 0 0 0 0,-1 0-1 0 0,1 0 1 0 0,-1 0 0 0 0,2 0 5 0 0,0 0-6 0 0,-1 0 0 0 0,0 0-1 0 0,0 0 1 0 0,0 1 0 0 0,0-1 0 0 0,-1 1 0 0 0,3 1 6 0 0,28 18-5 0 0,2-1 0 0 0,4 1 5 0 0,-37-20 0 0 0,14 9 18 0 0,-1 0 0 0 0,0 1 1 0 0,5 5-19 0 0,14 9 68 0 0,2-2 49 0 0,-28-18-68 0 0,0 0 1 0 0,0 0 0 0 0,6 6-50 0 0,-9-6 38 0 0,0 0 0 0 0,-1 0 0 0 0,0 1 0 0 0,0 0 0 0 0,0-1 0 0 0,0 2-38 0 0,-1 0 30 0 0,8 9 60 0 0,3-7 29 0 0,-6-1-39 0 0,1 10 149 0 0,0-2 31 0 0,-8-14-129 0 0,-1 0-34 0 0,0 2 18 0 0,-4 6-15 0 0,2-10-53 0 0,-4 9 219 0 0,0-2-35 0 0,-8 3 141 0 0,-2-2-95 0 0,-1-1-66 0 0,-6 2 27 0 0,14-4-174 0 0,7-4-51 0 0,-1 0-1 0 0,1 0 1 0 0,-1 0-1 0 0,1 0 0 0 0,-1-1 1 0 0,1 1-1 0 0,-1 0 1 0 0,0-1-1 0 0,1 1 1 0 0,-1-1-1 0 0,0 0 0 0 0,1 0 1 0 0,-1 1-1 0 0,0-1 1 0 0,0 0-13 0 0,-4 0 12 0 0,1 1 0 0 0,0-1 0 0 0,0 2 0 0 0,0-1 0 0 0,-5 2-12 0 0,5-1 9 0 0,-1 0 0 0 0,0-1 0 0 0,1 0 0 0 0,-1 0-1 0 0,0 0 1 0 0,-1-1-9 0 0,-21 1 41 0 0,14 0-38 0 0,0-1 0 0 0,0 0 0 0 0,0-1 0 0 0,-12-2-3 0 0,10-3-2 0 0,-1 0-30 0 0,3 5-60 0 0,12 1 75 0 0,0-1 0 0 0,1 1 0 0 0,-1 0 0 0 0,0 0 0 0 0,1-1 0 0 0,-1 1 0 0 0,0-1 0 0 0,1 1 1 0 0,-1-1-1 0 0,1 0 0 0 0,-1 0 0 0 0,1 0 0 0 0,0 0 0 0 0,-1 0 17 0 0,-6-4-78 0 0,-2 0-63 0 0,0 1-63 0 0,-2-2-150 0 0,9 4 199 0 0,0 1 35 0 0,-3-2-159 0 0,5 2 152 0 0,0-1-39 0 0,0 0-10 0 0,1 0-43 0 0,0-1-49 0 0,0 0-57 0 0,0 2 50 0 0,0-1-34 0 0,0-1-406 0 0,-1 1 108 0 0,1 0-49 0 0,-2-1-761 0 0,-2 1-593 0 0,-5 1-1129 0 0</inkml:trace>
  <inkml:trace contextRef="#ctx0" brushRef="#br0" timeOffset="318.27">821 239 8776 0 0,'-13'-13'257'0'0,"10"10"-2"0"0,3 3-190 0 0,-3 3-37 0 0,-7 7 29 0 0,8-8 19 0 0,1-1 88 0 0,1-1 152 0 0,0 2 18 0 0,0 2-248 0 0,0-1 1 0 0,0 0 0 0 0,1 0-1 0 0,-1 0 1 0 0,1 0 0 0 0,-1 0-1 0 0,1 0 1 0 0,0 0-87 0 0,0-1 46 0 0,0 0 1 0 0,0 0-1 0 0,0 0 0 0 0,1 0 1 0 0,-1 0-1 0 0,1-1 0 0 0,-1 1 1 0 0,1 0-47 0 0,1 1 89 0 0,-1 0 0 0 0,0 0 0 0 0,0 0 0 0 0,0 0 0 0 0,0 1 0 0 0,0-1 0 0 0,1 4-89 0 0,2 7 231 0 0,-1-4-93 0 0,1 0-60 0 0,-2-3 42 0 0,0 0 0 0 0,-1 0 1 0 0,2 7-121 0 0,5 13 326 0 0,1-7-29 0 0,-1-7-108 0 0,-1 0 0 0 0,-1 1 0 0 0,-1 0 0 0 0,1 0 1 0 0,1 10-190 0 0,-4-6 174 0 0,-3-11-94 0 0,1 1 0 0 0,0-1 0 0 0,1 1 0 0 0,0-1 0 0 0,0 1-80 0 0,5 7 127 0 0,-3-6-30 0 0,-1 0-1 0 0,0 0 1 0 0,0 0 0 0 0,0 3-97 0 0,1 17 253 0 0,6-8-12 0 0,-6 5-7 0 0,1-13-90 0 0,-5-12-123 0 0,0 1 1 0 0,0-1 0 0 0,0 1-1 0 0,0-1 1 0 0,-1 1-1 0 0,1-1 1 0 0,-1 1 0 0 0,1 0-1 0 0,-1-1 1 0 0,0 1-1 0 0,0 0 1 0 0,0-1 0 0 0,0 1-1 0 0,0 0-21 0 0,1 2 24 0 0,-1 0 0 0 0,1 0 1 0 0,-1 0-1 0 0,1 0 0 0 0,0 0 0 0 0,0 0 0 0 0,1-1 0 0 0,-1 1 0 0 0,1 0 0 0 0,2 2-24 0 0,-4-3 20 0 0,1-1-1 0 0,0 1 0 0 0,-1 0 1 0 0,1 0-1 0 0,-1 0 0 0 0,0 0 1 0 0,0 0-1 0 0,0 0 0 0 0,0 0 1 0 0,0 0-1 0 0,-1 0 0 0 0,0 0 1 0 0,1 0-1 0 0,-1 0-19 0 0,-2-1 40 0 0,0 0-28 0 0,-2 1-8 0 0,2 0 47 0 0,3 1 54 0 0,0 1 80 0 0,0-5-231 0 0,-2 0-73 0 0,-10-3-68 0 0,7 0 41 0 0,2 1 20 0 0,0 0-44 0 0,0 0-52 0 0,0 0-60 0 0,1 0-6 0 0,0 0-53 0 0,0-1-58 0 0,1 1-63 0 0,-1 0-69 0 0,0 0-72 0 0,1 0-79 0 0,0-1-83 0 0,-1-3-1281 0 0,1-3-1158 0 0</inkml:trace>
  <inkml:trace contextRef="#ctx0" brushRef="#br0" timeOffset="664.1">884 65 8536 0 0,'0'-4'8'0'0,"0"1"92"0"0,1 2 23 0 0,-1 0 35 0 0,1-1 233 0 0,2 3 492 0 0,-2 0-620 0 0,1 0-45 0 0,0 1-59 0 0,0-1-79 0 0,0 0-95 0 0,0 1-112 0 0,0-1 179 0 0,1-1 42 0 0,0 1 60 0 0,2-1 129 0 0,2 0 51 0 0,-3 1-146 0 0,0-1-74 0 0,-1 2-54 0 0,5 3 93 0 0,2 0 62 0 0,4-2 34 0 0,-6-2-126 0 0,0 0-34 0 0,10 6 63 0 0,-7-3-63 0 0,1 1 82 0 0,0 2-40 0 0,9 8 34 0 0,-8-5-104 0 0,7 1-11 0 0,12 3 62 0 0,-26-11-91 0 0,-1 1 1 0 0,0 0-1 0 0,0 0 0 0 0,0 1 0 0 0,0-1 1 0 0,-1 1-1 0 0,1 0 0 0 0,-1 0 1 0 0,2 5-22 0 0,-4-8 11 0 0,0 1 1 0 0,0 0 0 0 0,0-1 0 0 0,0 0 0 0 0,1 1-1 0 0,-1-1 1 0 0,1 0 0 0 0,-1 0 0 0 0,1 0 0 0 0,0-1-12 0 0,-1 1 10 0 0,0-1 0 0 0,0 0 0 0 0,0 1 0 0 0,0-1 0 0 0,0 1 0 0 0,-1-1 0 0 0,1 1 0 0 0,0 0 0 0 0,-1 0 0 0 0,0 0 0 0 0,1 0 0 0 0,-1 0 0 0 0,1 2-10 0 0,9 9 61 0 0,-9-12-52 0 0,-1 1 0 0 0,1 0 0 0 0,0 0 1 0 0,-1 0-1 0 0,1 0 0 0 0,-1 0 0 0 0,0 0 0 0 0,0 0 1 0 0,1 2-10 0 0,-1 13 44 0 0,-1-15-32 0 0,0 0-1 0 0,0 1 1 0 0,0-1-1 0 0,0 0 1 0 0,1 1-1 0 0,-1-1 1 0 0,1 1-1 0 0,-1-1 1 0 0,1 0 0 0 0,0 2-12 0 0,0-3 1 0 0,-1 0 5 0 0,1-1-1 0 0,-1 1 0 0 0,1 0 1 0 0,-1 0-1 0 0,1 0 0 0 0,-1 0 1 0 0,1-1-1 0 0,-1 1 1 0 0,0 0-1 0 0,1 0 0 0 0,-1 0 1 0 0,0 0-1 0 0,0 0 0 0 0,0 0 1 0 0,0 0-1 0 0,0 0 0 0 0,0 0 1 0 0,0 0-1 0 0,0 0 1 0 0,0 0-1 0 0,0-1 0 0 0,-1 1 1 0 0,1 0-1 0 0,0 0 0 0 0,-1 0 1 0 0,1 0-1 0 0,-1 0-5 0 0,-2 8 30 0 0,1 10 34 0 0,2-5 13 0 0,0-3 16 0 0,0-8-68 0 0,-1-1-1 0 0,1 0 0 0 0,0 0 1 0 0,-1 0-1 0 0,1 0 0 0 0,-1 1 1 0 0,0-1-1 0 0,0 0 0 0 0,0 0-24 0 0,-18 28 195 0 0,12-21-137 0 0,4-5-27 0 0,0 0 0 0 0,0-1 0 0 0,0 1 1 0 0,0-1-1 0 0,-1 1 0 0 0,0-1-31 0 0,-22 15 137 0 0,15-11-87 0 0,-3 3 26 0 0,-4 1-10 0 0,0-3-35 0 0,6-6-24 0 0,8-1 1 0 0,0 0 1 0 0,0 0-1 0 0,1 0 1 0 0,-1 1 0 0 0,0-1-1 0 0,1 1 1 0 0,-1 0-1 0 0,1 0 1 0 0,-2 1-9 0 0,-5 2 2 0 0,0-1 0 0 0,0 0 1 0 0,0 0-1 0 0,-1-1 0 0 0,1-1 0 0 0,-3 1-2 0 0,-5 1 2 0 0,10-2-27 0 0,1-1 0 0 0,-1 0 1 0 0,-7-1 24 0 0,-2 0-75 0 0,4 0-44 0 0,0-1-78 0 0,6 1 20 0 0,-1 0-46 0 0,1 0-52 0 0,-1 0-57 0 0,7 0 95 0 0,-1 0-34 0 0,-1 0-366 0 0,1 0 89 0 0,0 0-48 0 0,-1 0-701 0 0,1 0-550 0 0,2 0-1048 0 0</inkml:trace>
  <inkml:trace contextRef="#ctx0" brushRef="#br0" timeOffset="1138.91">1468 255 6688 0 0,'0'0'197'0'0,"2"2"-16"0"0,5 5-125 0 0,-1-3 23 0 0,26 12 1066 0 0,-23-13-764 0 0,-1-3-47 0 0,0-2 22 0 0,4-3 122 0 0,4-3 103 0 0,-3 6-145 0 0,-7 2-301 0 0,1 0 40 0 0,33 0 802 0 0,-29 0-758 0 0,-2 0-101 0 0,2 0 71 0 0,-3-1-50 0 0,-1-1-24 0 0,2-3 0 0 0,-1 1-5 0 0,-1 2-5 0 0,1 1 21 0 0,3 1 48 0 0,-2 0-71 0 0,12 1 66 0 0,-4-5 4 0 0,-7 1-96 0 0,10-3 59 0 0,-5-1 19 0 0,8-6-22 0 0,1 0-80 0 0,-11 8 21 0 0,-7-6-4 0 0,-6 11-66 0 0,1-1 1 0 0,-1 1-1 0 0,1 0 1 0 0,0 0 0 0 0,-1-1-1 0 0,1 1 1 0 0,0 0 0 0 0,-1 0-1 0 0,1 0 1 0 0,0 0-1 0 0,-1-1 1 0 0,1 1 0 0 0,0 0-1 0 0,-1 0 1 0 0,1 0-5 0 0,2 0 87 0 0,-3-2-13 0 0,0-3-52 0 0,-2-11 125 0 0,2 15-141 0 0,0 1 0 0 0,0-1 0 0 0,0 1 0 0 0,-1-1 0 0 0,1 1 0 0 0,0 0 0 0 0,0-1 0 0 0,-1 1 0 0 0,1-1 0 0 0,0 1-1 0 0,-1 0 1 0 0,1-1 0 0 0,0 1 0 0 0,-1 0 0 0 0,1 0 0 0 0,-1-1 0 0 0,1 1 0 0 0,-1 0 0 0 0,1 0 0 0 0,0 0 0 0 0,-1-1 0 0 0,1 1-1 0 0,-1 0 1 0 0,1 0 0 0 0,-1 0 0 0 0,1 0 0 0 0,-1 0 0 0 0,1 0 0 0 0,-1 0 0 0 0,1 0-6 0 0,-6-3 160 0 0,-7-7 7 0 0,4 7-77 0 0,2 3-60 0 0,7 0-30 0 0,-1 0-9 0 0,-1 0 0 0 0,0 0 1 0 0,1 0-1 0 0,-1-1 1 0 0,1 1-1 0 0,-1-1 0 0 0,0 1 1 0 0,1-1-1 0 0,-1 1 1 0 0,1-1-1 0 0,-1 0 1 0 0,1 0-1 0 0,-1 0 9 0 0,0 0-10 0 0,0 0-1 0 0,1 0 1 0 0,-1 0-1 0 0,0 0 1 0 0,0 0-1 0 0,1 1 1 0 0,-1-1-1 0 0,0 1 1 0 0,0-1-1 0 0,0 1 1 0 0,0 0-1 0 0,0-1 1 0 0,-2 1 10 0 0,-25 3-4 0 0,16 1 50 0 0,-1 1 1 0 0,-10 5-47 0 0,-28 15 131 0 0,45-22-110 0 0,0 2 40 0 0,0 0-1 0 0,1 0 1 0 0,0 1 0 0 0,0 0-1 0 0,0 0 1 0 0,-2 3-61 0 0,-9 10 148 0 0,15-17-133 0 0,1-1-1 0 0,-1 1 1 0 0,1 0 0 0 0,0 0-1 0 0,-1 0 1 0 0,1 0 0 0 0,0 0-1 0 0,0 1 1 0 0,0-1-1 0 0,1 0 1 0 0,-1 0 0 0 0,1 1-1 0 0,-1-1 1 0 0,1 1-15 0 0,-3 10 65 0 0,-13 23 198 0 0,13-28-234 0 0,0 0 1 0 0,1 0 1 0 0,-1 1-1 0 0,1-1 1 0 0,0 8-31 0 0,2-12 16 0 0,0 0 0 0 0,0 0 1 0 0,0 0-1 0 0,0 0 0 0 0,1 0 1 0 0,0 0-1 0 0,0 0 0 0 0,0 2-16 0 0,2 4 25 0 0,10 25 30 0 0,-10-30-31 0 0,11 21 84 0 0,-2-10-96 0 0,6 0-12 0 0,27 13 0 0 0,-42-28-4 0 0,0 0 0 0 0,0-1-1 0 0,0 1 1 0 0,-1-1-1 0 0,1 1 1 0 0,0-1 0 0 0,0 0-1 0 0,0 0 1 0 0,0 0-1 0 0,0 0 1 0 0,1-1 4 0 0,5 0-18 0 0,10 1-72 0 0,-3 0-82 0 0,-2 0-31 0 0,18 0-332 0 0,0 0 10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06.4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2 205 7920 0 0,'0'0'174'0'0,"0"0"29"0"0,0 3 13 0 0,-1 6-124 0 0,1 9 6 0 0,3 2-65 0 0,1-10-29 0 0,0-1 21 0 0,-1 1 36 0 0,0 3 92 0 0,-2-4 14 0 0,2 0 41 0 0,1-1 38 0 0,3 1 35 0 0,0-2-25 0 0,-3 0-50 0 0,-3-5-153 0 0,-1-1 1 0 0,1 1-1 0 0,-1 0 1 0 0,1 0-1 0 0,-1-1 1 0 0,0 1-1 0 0,0 0 1 0 0,0 0-1 0 0,0 1-53 0 0,0 5 180 0 0,1 1 35 0 0,3 6 162 0 0,7 4-25 0 0,-3-6-95 0 0,-1 3 74 0 0,-5 1-36 0 0,-2-1-37 0 0,3-2-31 0 0,8 12 40 0 0,-8-20-200 0 0,0 1 0 0 0,-1-1 0 0 0,1 0 0 0 0,-1 1-1 0 0,-1-1 1 0 0,1 1 0 0 0,-1 0 0 0 0,0 0 0 0 0,-1 0-67 0 0,3 17 195 0 0,6 7 55 0 0,-8-26-208 0 0,3 12 149 0 0,-4-4-69 0 0,2 5 21 0 0,4-5-16 0 0,-5-12-109 0 0,0 1 0 0 0,0-1 0 0 0,-1 0 0 0 0,1 1 0 0 0,0-1-1 0 0,-1 1 1 0 0,0-1 0 0 0,1 1 0 0 0,-1 0 0 0 0,0-1 0 0 0,1 1 0 0 0,-1-1 0 0 0,0 1-18 0 0,1 13 179 0 0,-1-13-140 0 0,0 1 1 0 0,0-1-1 0 0,0 1 1 0 0,0-1-1 0 0,0 1 1 0 0,0-1-1 0 0,-1 1 1 0 0,1 0-40 0 0,-6 4 210 0 0,-7-5 76 0 0,3-2-150 0 0,7 0 0 0 0,1 0-6 0 0,-9 0-30 0 0,11 0-99 0 0,0 0 1 0 0,0 0-1 0 0,0 0 1 0 0,0 0-1 0 0,0 0 1 0 0,0 0-1 0 0,-1 0 0 0 0,1 0 1 0 0,0 0-1 0 0,0 0 1 0 0,0 0-1 0 0,0 0 1 0 0,0 0-1 0 0,0 0 1 0 0,0 0-1 0 0,0 0 0 0 0,0 0 1 0 0,0 0-1 0 0,-1 0 1 0 0,1 0-1 0 0,0 0 1 0 0,0 0-1 0 0,0 0 1 0 0,0 0-1 0 0,0 0 1 0 0,0 0-1 0 0,0 0 0 0 0,0 0 1 0 0,0 0-1 0 0,0 0 1 0 0,0 0-1 0 0,0 0 1 0 0,0 0-1 0 0,-1 0 1 0 0,1-1-1 0 0,0 1 1 0 0,0 0-1 0 0,0 0 0 0 0,0 0 1 0 0,0 0-1 0 0,0 0 1 0 0,0 0-1 0 0,0 0 1 0 0,0 0-1 0 0,0 0 1 0 0,0 0-1 0 0,0 0 0 0 0,0-1 1 0 0,0 1-1 0 0,0 0 1 0 0,0 0-1 0 0,0 0 1 0 0,0 0-1 0 0,0 0 1 0 0,0 0-1 0 0,0 0 1 0 0,0 0-3 0 0,0-2 11 0 0,0 0-1 0 0,0 1 0 0 0,-1-1 1 0 0,1 1-1 0 0,-1-1 0 0 0,1 1 1 0 0,-1-1-1 0 0,0 1 1 0 0,0 0-1 0 0,1-1 0 0 0,-1 1 1 0 0,0 0-1 0 0,0-1 0 0 0,0 1 1 0 0,-1 0-1 0 0,1 0 0 0 0,0 0-9 0 0,-8-9 57 0 0,3-3-33 0 0,0-16 51 0 0,-20-50 61 0 0,21 51-109 0 0,-6 4 26 0 0,9-5-40 0 0,3 21-13 0 0,-2 0 0 0 0,1 1 0 0 0,-1-1 0 0 0,-1-6 0 0 0,1 11 0 0 0,-2-10 0 0 0,0 0 0 0 0,0 0 0 0 0,2 1 0 0 0,-1-10 0 0 0,2-136 0 0 0,0 152 0 0 0,0-1 0 0 0,1 0 0 0 0,0 1-1 0 0,1-1 1 0 0,-1 1 0 0 0,2-4 0 0 0,2-6-12 0 0,0-16-41 0 0,6 0 26 0 0,-9 21 7 0 0,-1 7 14 0 0,0 0-1 0 0,0 0 0 0 0,0 0 1 0 0,1 1-1 0 0,-1-1 0 0 0,1 0 1 0 0,0 1-1 0 0,0 0 0 0 0,1-3 7 0 0,6-15-42 0 0,1-2 1 0 0,-8 20 28 0 0,1 0-1 0 0,0 0 0 0 0,0 1 1 0 0,0 0-1 0 0,0-1 0 0 0,0 1 1 0 0,1 0-1 0 0,-1 0 0 0 0,1 1 1 0 0,2-2 13 0 0,1 0-41 0 0,-6 2 37 0 0,0 1 1 0 0,-1 0-1 0 0,1 0 0 0 0,0-1 1 0 0,-1 1-1 0 0,1 0 0 0 0,0 0 1 0 0,-1 0-1 0 0,1 0 0 0 0,0 0 1 0 0,0 0-1 0 0,-1 0 0 0 0,1 0 1 0 0,0 0-1 0 0,0 0 0 0 0,-1 0 1 0 0,1 1-1 0 0,0-1 0 0 0,-1 0 1 0 0,1 0-1 0 0,0 1 4 0 0,7 3-48 0 0,17 9-56 0 0,-11 1 81 0 0,-7-5 3 0 0,-3-3 11 0 0,0-1-1 0 0,-1 1 1 0 0,0-1 0 0 0,0 1-1 0 0,2 5 10 0 0,1 10-6 0 0,-4-14-7 0 0,0 1-1 0 0,0-1 1 0 0,0 0-1 0 0,3 3 14 0 0,-1-1-7 0 0,-2-7 7 0 0,-1 1-1 0 0,1 0 1 0 0,-1 0 0 0 0,0 0-1 0 0,0 0 1 0 0,0 0-1 0 0,0 0 1 0 0,-1 0 0 0 0,1 0-1 0 0,-1 0 1 0 0,0 1-1 0 0,0 1 1 0 0,0 85 64 0 0,0-87-64 0 0,0 0 0 0 0,0 0 0 0 0,0 1 0 0 0,-1-1 0 0 0,0 0 0 0 0,1 0 0 0 0,-1 0 0 0 0,-1 0 0 0 0,1 0 0 0 0,-1 2 0 0 0,-3 6 0 0 0,1 1 5 0 0,0-1-1 0 0,-1 0 1 0 0,-2 3-5 0 0,6-12 2 0 0,-1 3 17 0 0,0-2-5 0 0,-6 4 22 0 0,-9 9 45 0 0,12-10-53 0 0,4-5-18 0 0,-1 1 0 0 0,1-1-1 0 0,-1 0 1 0 0,0 0 0 0 0,1 0-1 0 0,-1 0 1 0 0,0 0 0 0 0,1 0-1 0 0,-1 0 1 0 0,-1 0-10 0 0,-20 10 83 0 0,16-8-95 0 0,-13-2 63 0 0,13-1-65 0 0,-1-1-45 0 0,0 1-65 0 0,4 0 10 0 0,-2-4-21 0 0,5 2 18 0 0,0 0-12 0 0,0 0-53 0 0,0 1-64 0 0,-1-1-74 0 0,1 1-7 0 0,0 0-59 0 0,-1 1-51 0 0,1-1-45 0 0,-2 0-594 0 0,1 0-103 0 0,0-4-821 0 0,1-4-1133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09.8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0 301 8640 0 0,'3'0'197'0'0,"4"-1"-56"0"0,3-4 206 0 0,-6 3-226 0 0,0-1-57 0 0,0 1-78 0 0,-2 1 18 0 0,0 1 1 0 0,-1-1-1 0 0,1 1 1 0 0,0 0-1 0 0,0-1 1 0 0,0 1 0 0 0,0 0-1 0 0,0 0 1 0 0,0 0-1 0 0,0 0 1 0 0,1 1-5 0 0,-1-1-1 0 0,-1 0 0 0 0,1 0 0 0 0,0 0 0 0 0,0 0 0 0 0,0 0 0 0 0,0 0 0 0 0,0-1 0 0 0,0 1 1 0 0,0-1-1 0 0,0 1 0 0 0,0-1 1 0 0,6-4 46 0 0,-3 2 31 0 0,0 0 39 0 0,2 1 41 0 0,0 2 43 0 0,1-1 123 0 0,-1-2-39 0 0,0-1 18 0 0,2-4 99 0 0,7-5 250 0 0,-5 8-267 0 0,-2 1-97 0 0,-8 4-260 0 0,-1-1 0 0 0,1 1 0 0 0,0-1 1 0 0,0 1-1 0 0,-1-1 0 0 0,1 0 1 0 0,0 1-1 0 0,-1-1 0 0 0,1 0 0 0 0,-1 0 1 0 0,1 1-1 0 0,-1-1 0 0 0,1-1-27 0 0,2-3 127 0 0,-3 5-96 0 0,0-1 0 0 0,0 0 1 0 0,1 1-1 0 0,-1-1 0 0 0,0 1 0 0 0,1-1 0 0 0,-1 0 0 0 0,0 1 0 0 0,1-1 0 0 0,-1 1 0 0 0,1-1 0 0 0,-1 1 0 0 0,1-1 0 0 0,-1 1 0 0 0,1 0 0 0 0,0-1 0 0 0,-1 1 1 0 0,1 0-1 0 0,-1-1 0 0 0,1 1 0 0 0,0 0 0 0 0,0-1-31 0 0,4-1 101 0 0,3-4 26 0 0,-1 0-37 0 0,8-20 96 0 0,-11 19-131 0 0,16-30 78 0 0,-14 27-98 0 0,-5 8-29 0 0,0 1 0 0 0,-1-1 0 0 0,1 0 0 0 0,-1 0 0 0 0,1 0 0 0 0,-1 1 0 0 0,1-1 0 0 0,-1 0 0 0 0,0 0 0 0 0,0 0 0 0 0,0-1-6 0 0,-1 0 33 0 0,1-1 0 0 0,-1 1 0 0 0,0 0 0 0 0,0-1 0 0 0,-1 1 0 0 0,1 0 0 0 0,-2-3-33 0 0,-3-9 118 0 0,4 6-77 0 0,-1 3 23 0 0,-4-1-7 0 0,-12-12 160 0 0,15 16-63 0 0,0 2-79 0 0,-4 2-10 0 0,8 0-41 0 0,-11 0 129 0 0,1 2-55 0 0,1 4-29 0 0,-3 5-12 0 0,4-4-13 0 0,6-5-42 0 0,-1 0 0 0 0,1 0 0 0 0,0 0-1 0 0,0 1 1 0 0,0-1 0 0 0,0 2-2 0 0,0-2 0 0 0,0 1 0 0 0,0-1 0 0 0,0 0 0 0 0,0 0 0 0 0,-1 0 0 0 0,0 1 0 0 0,0-1-2 0 0,1 0 0 0 0,-1 1 1 0 0,1-1-1 0 0,0 0 1 0 0,0 0-1 0 0,1 1 0 0 0,-1 0 2 0 0,-8 25-69 0 0,8-24 44 0 0,-5 16-51 0 0,3-8 39 0 0,-6 21 8 0 0,6-25 30 0 0,2-5 0 0 0,0 1-1 0 0,1-1 1 0 0,-1 1-1 0 0,1 0 1 0 0,-1 2-1 0 0,2-5 4 0 0,0-1 0 0 0,0 1 0 0 0,0-1 0 0 0,0 1 0 0 0,0 0 0 0 0,0-1 0 0 0,0 1 0 0 0,1-1 1 0 0,-1 1-1 0 0,1 0 0 0 0,-1-1 0 0 0,1 2-4 0 0,10 19 54 0 0,10 19 116 0 0,-21-40-168 0 0,1 0 0 0 0,0 0 0 0 0,-1 0 0 0 0,1-1-1 0 0,0 1 1 0 0,0 0 0 0 0,0 0 0 0 0,0-1 0 0 0,-1 1 0 0 0,1 0 0 0 0,0-1 0 0 0,0 1 0 0 0,0-1 0 0 0,0 1 0 0 0,0-1 0 0 0,1 1-2 0 0,9 5 70 0 0,-9-2-42 0 0,4 3 14 0 0,18-2 11 0 0,-12 1-43 0 0,-10-5-9 0 0,-1 0-1 0 0,1 0 1 0 0,-1 0 0 0 0,1-1 0 0 0,-1 1 0 0 0,1-1 0 0 0,-1 1-1 0 0,1-1 1 0 0,0 1 0 0 0,-1-1 0 0 0,1 0 0 0 0,0 0-1 0 0,-1 0 1 0 0,1 0-1 0 0,14 0 43 0 0,3 0-48 0 0,11 0-73 0 0,-3 0-55 0 0,-23 0 160 0 0,0 0-36 0 0,0 0-37 0 0,-1 0-37 0 0,4 1-124 0 0,-1-1-96 0 0,0 0-100 0 0,0 0-101 0 0,0-1-105 0 0,-1 1-107 0 0,0-1-110 0 0,0 0-112 0 0,3-4-1020 0 0,2-4-1112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11.6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7632 0 0,'0'0'166'0'0,"0"0"29"0"0,0 0 14 0 0,0 2-25 0 0,0 6-151 0 0,-1-4-32 0 0,1-1-1 0 0,0 1 1 0 0,0-1-1 0 0,0 1 1 0 0,1-1-1 0 0,-1 1 1 0 0,1 0-1 0 0,0-1 1 0 0,0 2-1 0 0,3 1 4 0 0,-1 0 20 0 0,0 0 34 0 0,0 5 96 0 0,0 5 136 0 0,2-1 96 0 0,0-3-43 0 0,-2 11 102 0 0,-4-5-103 0 0,0-1-89 0 0,1-4 39 0 0,-1 0 0 0 0,2 12-292 0 0,1-13 153 0 0,0 0 33 0 0,3 4 37 0 0,-3-9-115 0 0,0-1 0 0 0,-1 1 0 0 0,1 0 0 0 0,-1-1 0 0 0,-1 1 0 0 0,1 0-108 0 0,-2 8 192 0 0,1-7-81 0 0,0 0 0 0 0,0 0 0 0 0,1-1 0 0 0,0 1 0 0 0,0 1-111 0 0,3 6 159 0 0,4 20 261 0 0,-7-21-229 0 0,-1 4 53 0 0,0-11-52 0 0,0 0-77 0 0,0 1-55 0 0,0 11 20 0 0,0-7 10 0 0,0 0 103 0 0,0-3 20 0 0,0-1 89 0 0,0-2 29 0 0,0 0 84 0 0,0 0 94 0 0,0-1 103 0 0,1-7-597 0 0,-1-1-1 0 0,0 1 1 0 0,1 0-1 0 0,-1 0 1 0 0,1 0-1 0 0,0 0 1 0 0,0 0 0 0 0,0 0-1 0 0,0 0 1 0 0,0-1-15 0 0,10-20 90 0 0,-8 14-81 0 0,1-6 22 0 0,1 0-1 0 0,1 0 0 0 0,1 1 0 0 0,0 0 0 0 0,8-12-30 0 0,30-35 13 0 0,-39 53-13 0 0,0 1 0 0 0,0-1 0 0 0,1 1 0 0 0,0 1 0 0 0,1-1 0 0 0,-1 1 0 0 0,1 0 0 0 0,0 1 0 0 0,5-3 0 0 0,8-5 0 0 0,-17 10 0 0 0,1 1 0 0 0,-1 0 0 0 0,0 1 0 0 0,1-1 0 0 0,0 1 0 0 0,-1 0 0 0 0,3 0 0 0 0,13-5-14 0 0,-4 1-32 0 0,-13 3 34 0 0,0 1 1 0 0,0 0 0 0 0,1 0-1 0 0,-1 0 1 0 0,0 0-1 0 0,1 1 1 0 0,-1-1-1 0 0,2 1 12 0 0,10 0-47 0 0,-12 0 37 0 0,0-1 0 0 0,0 1 0 0 0,0 0 0 0 0,0 1 0 0 0,0-1 0 0 0,0 0 0 0 0,0 1 0 0 0,0 0 1 0 0,0-1-1 0 0,0 1 0 0 0,1 1 10 0 0,10 9-93 0 0,27 35-239 0 0,-29-31 281 0 0,-2 0 71 0 0,-7-10 13 0 0,0 0-1 0 0,0 1 0 0 0,-1-1 0 0 0,2 4-32 0 0,4 19 90 0 0,-2-7-39 0 0,-5-17-45 0 0,0-1 1 0 0,0 1 0 0 0,-1-1-1 0 0,1 1 1 0 0,-1-1-1 0 0,0 1 1 0 0,0 0 0 0 0,0-1-1 0 0,-1 3-6 0 0,1 6 22 0 0,0-11-21 0 0,0 76 99 0 0,0-44-108 0 0,0-27 8 0 0,0 1 48 0 0,0 17 223 0 0,0-17-214 0 0,0-4 2 0 0,0-3-75 0 0,1 0-263 0 0,0 0 70 0 0,-1 0 65 0 0,1 0 56 0 0,0 0 47 0 0,0 0 103 0 0,0 0 64 0 0,0 0 233 0 0,-1 0-281 0 0,1 0-34 0 0,-1 0-50 0 0,1 0-62 0 0,-1 0-76 0 0,1 0-89 0 0,-1 0-60 0 0,1 0-91 0 0,0 0-99 0 0,0 0-108 0 0,0 0-118 0 0,0 0 308 0 0,-1 0-34 0 0,1 0-33 0 0,0 0-36 0 0,-1 0-35 0 0,1 0-39 0 0,3 0-1436 0 0,5 0-1134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12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18 240 9760 0 0,'0'0'222'0'0,"0"-3"30"0"0,0 2-245 0 0,0 1-1 0 0,0-1 1 0 0,0 1 0 0 0,0 0-1 0 0,0-1 1 0 0,0 1-1 0 0,0-1 1 0 0,0 1-1 0 0,1-1 1 0 0,-1 1 0 0 0,0-1-1 0 0,0 1 1 0 0,0-1-1 0 0,0 1 1 0 0,1 0-1 0 0,-1-1 1 0 0,0 1 0 0 0,0-1-1 0 0,1 1 1 0 0,-1 0-1 0 0,0-1 1 0 0,1 1-1 0 0,-1 0 1 0 0,0-1 0 0 0,1 1-1 0 0,-1 0 1 0 0,1 0-1 0 0,-1-1 1 0 0,0 1-7 0 0,15-1 204 0 0,-2 1-99 0 0,1-3-63 0 0,-7-1-24 0 0,2-1 39 0 0,-1 0 32 0 0,0 1 36 0 0,1-1 38 0 0,0 2 38 0 0,17-2 508 0 0,-15 0-239 0 0,-1 0-45 0 0,1-2-52 0 0,0 1-60 0 0,-2 0-85 0 0,1 0-61 0 0,-2 2-66 0 0,1 0-72 0 0,3 0 153 0 0,-2 1-36 0 0,16-10 188 0 0,-24 12-316 0 0,29-25 234 0 0,-24 23-202 0 0,-7 3-44 0 0,1 0 0 0 0,-1 0 0 0 0,1 0 1 0 0,-1 0-1 0 0,1-1 0 0 0,-1 1 0 0 0,0 0 0 0 0,1 0 1 0 0,-1-1-1 0 0,1 1 0 0 0,-1 0 0 0 0,0 0 0 0 0,1-1 1 0 0,-1 1-1 0 0,0 0 0 0 0,1-1 0 0 0,-1 1 0 0 0,0 0 1 0 0,1-1-1 0 0,-1 1 0 0 0,0-1 0 0 0,0 1 0 0 0,0-1 1 0 0,1 1-1 0 0,-1 0 0 0 0,0-1 0 0 0,0 1 0 0 0,0-1 0 0 0,0 1 1 0 0,0-1-1 0 0,0 1 0 0 0,0-1 0 0 0,0 1 0 0 0,0-1 1 0 0,0 1-1 0 0,0-1-6 0 0,3-4 159 0 0,7-8 1 0 0,-9 12-154 0 0,-1 1 0 0 0,0-1 1 0 0,0 0-1 0 0,1 1 0 0 0,-1-1 1 0 0,0 0-1 0 0,0 0 0 0 0,0 1 1 0 0,0-1-1 0 0,0 0 0 0 0,0 1 1 0 0,0-1-1 0 0,0 0 0 0 0,0 0 1 0 0,0 1-1 0 0,0-1 0 0 0,-1 0 1 0 0,1 1-1 0 0,0-1 1 0 0,0 0-1 0 0,-1 0-6 0 0,-9-15 27 0 0,1 1 1 0 0,5 13-7 0 0,-2 1 0 0 0,-2-5 14 0 0,-1 1-17 0 0,-3 3 16 0 0,-9 2 39 0 0,11-1-31 0 0,5 1-29 0 0,0-1-1 0 0,1 1 1 0 0,-1 0 0 0 0,0 0-1 0 0,0 0 1 0 0,1 1 0 0 0,-1 0-1 0 0,0 0 1 0 0,-2 0-13 0 0,1 2 10 0 0,-15 9-15 0 0,1 2-53 0 0,-23 18 55 0 0,33-19 58 0 0,2-11-29 0 0,7-1-22 0 0,0-1 0 0 0,0 0 0 0 0,0 0 0 0 0,0 1 0 0 0,-1-1 0 0 0,1 1 0 0 0,0-1 0 0 0,0 1 0 0 0,0-1 0 0 0,0 1 1 0 0,0 0-5 0 0,-10 20 60 0 0,-10-10-38 0 0,20-10-18 0 0,0 0-1 0 0,0 1 1 0 0,1-1-1 0 0,-1 1 1 0 0,0-1 0 0 0,1 1-1 0 0,-1-1 1 0 0,0 1-1 0 0,1 1-3 0 0,-1-1 3 0 0,0 1 1 0 0,1-1-1 0 0,-1 0 0 0 0,0 1 0 0 0,0-1 0 0 0,-1 0 1 0 0,1 0-1 0 0,0 0 0 0 0,-1 0 0 0 0,-1 2-3 0 0,1-2 6 0 0,1 0 0 0 0,-1 0 0 0 0,1 0 0 0 0,-1 1 0 0 0,1-1 0 0 0,0 1-1 0 0,-1-1 1 0 0,1 1 0 0 0,1 0 0 0 0,-1-1 0 0 0,0 1 0 0 0,1 0 0 0 0,-1-1 0 0 0,1 2-6 0 0,-1 8 57 0 0,1 0 0 0 0,1 11-57 0 0,0 2 144 0 0,-2-22-123 0 0,1 0-1 0 0,1 0 0 0 0,-1 0 0 0 0,0 0 0 0 0,1 0 0 0 0,-1 0 1 0 0,1 0-1 0 0,0 0 0 0 0,0 0 0 0 0,0 0 0 0 0,0-1 0 0 0,1 1 0 0 0,-1 0 1 0 0,1-1-1 0 0,1 2-20 0 0,-2-2 21 0 0,1 0 1 0 0,0-1-1 0 0,0 1 1 0 0,0-1 0 0 0,0 1-1 0 0,0-1 1 0 0,0 0-1 0 0,0 1-21 0 0,21 7 284 0 0,-2-3-93 0 0,-4 0-87 0 0,4 4-70 0 0,5-5-50 0 0,-11 1-28 0 0,-12-5 40 0 0,1 1 0 0 0,-1-1 0 0 0,0 0 0 0 0,1 0 0 0 0,-1-1 0 0 0,1 1 0 0 0,-1-1 0 0 0,1 0 0 0 0,0 1 4 0 0,92-1 63 0 0,-63 0-72 0 0,-1 0-34 0 0,-5 0-25 0 0,-1 0-37 0 0,0 0-43 0 0,-1 0-50 0 0,-13-1-35 0 0,-1 0-43 0 0,0-2-96 0 0,5-1-228 0 0,0-1 7 0 0,-10 4 287 0 0,-1 1-1 0 0,1-1 1 0 0,-1 1 0 0 0,5 0 306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16.8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1 175 8696 0 0,'0'0'197'0'0,"0"0"24"0"0,0 0 18 0 0,0 2-34 0 0,-1 22-161 0 0,2-11-34 0 0,2-8 84 0 0,0-2 45 0 0,0-1 42 0 0,0 0 83 0 0,-2-2-230 0 0,-1 1 0 0 0,1-1 0 0 0,-1 1 0 0 0,0-1 0 0 0,1 1 0 0 0,-1-1 0 0 0,0 1 0 0 0,0-1-1 0 0,0 1 1 0 0,1 0 0 0 0,-1-1 0 0 0,0 1 0 0 0,0-1 0 0 0,0 1 0 0 0,0 0 0 0 0,0-1 0 0 0,0 1 0 0 0,0-1 0 0 0,0 1 0 0 0,0 0-34 0 0,0 12 736 0 0,0-10-21 0 0,0-1-118 0 0,0 24 474 0 0,0-23-569 0 0,3 0-106 0 0,-2-2-192 0 0,0 0-109 0 0,0 1-85 0 0,3 3-202 0 0,-2-2 164 0 0,-1-1 108 0 0,-1 0 14 0 0,1-1 42 0 0,-1 0 27 0 0,1 0 43 0 0,-1 0 48 0 0,0 0 51 0 0,0 1 57 0 0,1-1 59 0 0,-1 0 65 0 0,0 0 67 0 0,0-4-503 0 0,-1 1-28 0 0,1 0-1 0 0,0 0 0 0 0,0 0 0 0 0,0 0 1 0 0,0 1-1 0 0,0-1 0 0 0,1 0 1 0 0,-1 0-1 0 0,1 0 0 0 0,-1 1 0 0 0,1-2-21 0 0,3 0 48 0 0,3-2 27 0 0,-6-10-4 0 0,-1-1 5 0 0,4 5 2 0 0,6-7 15 0 0,5-13-62 0 0,-8 14 11 0 0,-2 6-40 0 0,2 0 1 0 0,-1 0 0 0 0,1 1-1 0 0,9-10-2 0 0,3-6 0 0 0,-14 19-1 0 0,0 0-1 0 0,0 1 1 0 0,1 0-1 0 0,0 0 1 0 0,0 1-1 0 0,6-4 2 0 0,-8 6-10 0 0,1 0 0 0 0,-1 0 0 0 0,1 0 0 0 0,0 1-1 0 0,3-1 11 0 0,16-6-47 0 0,-20 7 31 0 0,0 0-1 0 0,0 1 1 0 0,0 0-1 0 0,0 0 1 0 0,0 0 0 0 0,0 0-1 0 0,0 1 1 0 0,3-1 16 0 0,3 1-32 0 0,-9 0 25 0 0,1-1 1 0 0,-1 1-1 0 0,1 0 0 0 0,-1 0 1 0 0,1 0-1 0 0,-1 0 0 0 0,1 1 0 0 0,-1-1 1 0 0,1 0-1 0 0,-1 1 0 0 0,1-1 1 0 0,-1 1-1 0 0,2 0 7 0 0,2 9-27 0 0,8-4-37 0 0,-7-3 49 0 0,-1 1 0 0 0,0 0-1 0 0,0 0 1 0 0,-1 1 0 0 0,1-1-1 0 0,-1 1 1 0 0,0 0 0 0 0,3 5 15 0 0,-2 1-30 0 0,-4-9 26 0 0,0 0 0 0 0,0 0 1 0 0,0 1-1 0 0,0-1 0 0 0,1 0 0 0 0,-1 0 0 0 0,1 0 1 0 0,0 0-1 0 0,0 0 4 0 0,1 1-9 0 0,0 1 0 0 0,-1-1 0 0 0,1 1 1 0 0,-1 0-1 0 0,1 0 0 0 0,0 2 9 0 0,-1-1 0 0 0,0 0 0 0 0,0 0 0 0 0,-1-1 0 0 0,1 1 0 0 0,-1 0 0 0 0,0 1 0 0 0,-1-1-1 0 0,1 3 1 0 0,-1-6 0 0 0,0 0 0 0 0,0 0 0 0 0,1 0 0 0 0,-1 0 0 0 0,0 0 0 0 0,1 0 0 0 0,-1-1 0 0 0,1 1 0 0 0,0 0 0 0 0,0 0 0 0 0,-1 0 0 0 0,1-1 0 0 0,1 2 0 0 0,-1-1 0 0 0,0-1 0 0 0,0 0 0 0 0,0 1 0 0 0,0-1 0 0 0,-1 1 0 0 0,1-1 0 0 0,-1 1 0 0 0,1 0 0 0 0,-1-1 0 0 0,0 1 0 0 0,1-1 0 0 0,-1 1 0 0 0,0 1 0 0 0,0-1 1 0 0,0 0-1 0 0,0-1 0 0 0,1 1 0 0 0,-1 0 0 0 0,0 0 0 0 0,1-1 0 0 0,0 1 0 0 0,-1 0 1 0 0,1-1-1 0 0,0 1 0 0 0,0 0 0 0 0,0-1 0 0 0,0 1 0 0 0,0-1 4 0 0,0 1 0 0 0,0-1 0 0 0,-1 1 0 0 0,1-1 0 0 0,0 1 0 0 0,-1 0 0 0 0,1 0 0 0 0,-1-1 0 0 0,1 1 0 0 0,-1 0 0 0 0,0 0 0 0 0,1-1 0 0 0,-1 1-4 0 0,0 11 24 0 0,0-10 45 0 0,0-3 20 0 0,0 0-14 0 0,0 0-10 0 0,0 3 6 0 0,0 7 28 0 0,0-7 11 0 0,0-3 2 0 0,0 0-8 0 0,0-3-32 0 0,0 3-70 0 0,0-1 0 0 0,-1 1 0 0 0,1 0 0 0 0,0-1 0 0 0,0 1 0 0 0,1-1 0 0 0,-1 1 0 0 0,0-1 0 0 0,0 1 0 0 0,0 0 0 0 0,0-1 0 0 0,0 1 0 0 0,0-1 0 0 0,0 1 0 0 0,1 0 0 0 0,-1-1 0 0 0,0 1 0 0 0,0 0 0 0 0,1-1-1 0 0,-1 1 1 0 0,0 0 0 0 0,1-1 0 0 0,-1 1 0 0 0,0 0 0 0 0,0 0 0 0 0,1-1 0 0 0,-1 1 0 0 0,1 0 0 0 0,-1 0 0 0 0,0-1 0 0 0,1 1-2 0 0,6-5 19 0 0,-2-5 45 0 0,6 5-36 0 0,-6-8 20 0 0,21-19 18 0 0,-21 21-58 0 0,18-31-3 0 0,-1 16 46 0 0,-19 22-49 0 0,1 1 0 0 0,-1-1 1 0 0,0-1-1 0 0,-1 1 0 0 0,3-4-2 0 0,-3 5 0 0 0,-1-1 0 0 0,1 1 0 0 0,1 0 0 0 0,-1 0 0 0 0,0 0 0 0 0,1 0 0 0 0,-1 0 0 0 0,1 1 0 0 0,0-1-1 0 0,0 1 1 0 0,1-1 0 0 0,3-1 5 0 0,17-12-51 0 0,8 2-95 0 0,-21 9 113 0 0,-8 4 18 0 0,-1 0 0 0 0,2-1 0 0 0,-1 1 0 0 0,0 0-1 0 0,0 1 1 0 0,0-1 0 0 0,0 0 0 0 0,0 1 0 0 0,1 0-1 0 0,1 0 11 0 0,10-1-35 0 0,-5 1 4 0 0,-1 0-1 0 0,1 0 1 0 0,0 0 0 0 0,-1 2-1 0 0,2-1 32 0 0,18 13-62 0 0,-21-8 62 0 0,-1-1-1 0 0,1 2 1 0 0,-1-1-1 0 0,0 1 1 0 0,9 6 0 0 0,-11-10 0 0 0,-5-3 0 0 0,1 0 0 0 0,-1 0 0 0 0,1 1 0 0 0,0-1 0 0 0,-1 0 0 0 0,1 1 0 0 0,0-1 0 0 0,-1 0 0 0 0,1 1 0 0 0,-1-1 0 0 0,1 1 0 0 0,-1-1 0 0 0,1 1 0 0 0,-1-1 0 0 0,0 1 0 0 0,1-1 0 0 0,-1 1 0 0 0,0 0 0 0 0,1-1 0 0 0,-1 1 0 0 0,0 0 0 0 0,1 0 0 0 0,1 4 0 0 0,8 13 17 0 0,1 3 65 0 0,10 18 115 0 0,-17-21-128 0 0,-4 11-12 0 0,-1-12-28 0 0,1-10-9 0 0,0 8 10 0 0,-3-6-43 0 0,3-8-159 0 0,-1 0 42 0 0,1 0 41 0 0,-1 0 35 0 0,0 0 32 0 0,1 0 59 0 0,-1 0 46 0 0,0 0 32 0 0,-2 3 373 0 0,3-3-374 0 0,-1 1-63 0 0,0-1-72 0 0,1 0-72 0 0,-1 1-86 0 0,1-1-98 0 0,-1 1-39 0 0,1-1-85 0 0,0 1-93 0 0,-1-1-101 0 0,1 1-107 0 0,0 0-116 0 0,0 0-124 0 0,0-1 423 0 0,0 0-34 0 0,0 4-1784 0 0,0 3-1332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15.2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 10064 0 0,'0'0'297'0'0,"0"0"-9"0"0,0 0-226 0 0,0 3-24 0 0,0 1-85 0 0,0 1 35 0 0,-1 6 77 0 0,1-3 44 0 0,0 1 36 0 0,0 21 431 0 0,1-19-359 0 0,1 0-51 0 0,4 4 125 0 0,-1-2-44 0 0,-2 9 61 0 0,-4-7-108 0 0,1-7-77 0 0,0 0 1 0 0,0-1-1 0 0,1 1 1 0 0,0 0 0 0 0,0 1-124 0 0,6 19 356 0 0,6 22 240 0 0,-9-34-436 0 0,-1-2-32 0 0,1 8 139 0 0,0 6 12 0 0,2 7 70 0 0,-3-22-193 0 0,1 2 41 0 0,6 16 218 0 0,-5 1 1 0 0,0-16-208 0 0,-3-9-125 0 0,0-1-1 0 0,-1 1 0 0 0,1 0 0 0 0,-1-1 1 0 0,-1 1-1 0 0,0 0-82 0 0,0 8 134 0 0,0-8-67 0 0,0-1 1 0 0,0 0-1 0 0,0 1 0 0 0,1-1 1 0 0,0 1-1 0 0,0 0-67 0 0,5 8 176 0 0,-2-2-65 0 0,-1 6-19 0 0,-3 17 75 0 0,0-12-81 0 0,0-23-82 0 0,0-1-1 0 0,0 0 0 0 0,1 1 0 0 0,-1-1 0 0 0,0 0 0 0 0,0 1 0 0 0,0-1 0 0 0,-1 0 0 0 0,1 1 0 0 0,0-1 0 0 0,0 0 0 0 0,0 1 0 0 0,0-1 0 0 0,0 0 1 0 0,0 0-1 0 0,0 1 0 0 0,0-1 0 0 0,-1 0 0 0 0,1 1 0 0 0,0-1 0 0 0,0 0 0 0 0,0 0 0 0 0,-1 1 0 0 0,1-1 0 0 0,0 0 0 0 0,0 0-3 0 0,-2 1 9 0 0,1 1 0 0 0,0-1 0 0 0,0 0 0 0 0,0 0 0 0 0,0 1 0 0 0,0-1 0 0 0,0 1 0 0 0,0-1-1 0 0,1 1 1 0 0,-1-1 0 0 0,1 1 0 0 0,-1-1 0 0 0,1 1 0 0 0,-1 0 0 0 0,1-1 0 0 0,0 1 0 0 0,0 0-1 0 0,-1 0-8 0 0,-1 14 67 0 0,-3-8-59 0 0,-1-3-35 0 0,4-2-141 0 0,2-3-66 0 0,0 0-20 0 0,-1 0 66 0 0,-1 0-40 0 0,-2 0-135 0 0,1 0 20 0 0,0 0-39 0 0,0 0-999 0 0,3-3-56 0 0,0-10-16 0 0</inkml:trace>
  <inkml:trace contextRef="#ctx0" brushRef="#br0" timeOffset="368.97">0 458 11144 0 0,'0'0'248'0'0,"0"0"34"0"0,0 0 22 0 0,3 0-29 0 0,26 1-208 0 0,1 0 34 0 0,0-1 92 0 0,-12-1 10 0 0,-2-2 78 0 0,1-2-81 0 0,-11 3-102 0 0,1 0-1 0 0,-1 1 0 0 0,1 0 1 0 0,-1 0-1 0 0,1 0 0 0 0,3 1-97 0 0,8 0 121 0 0,-8 1-36 0 0,1-1-1 0 0,-1 0 1 0 0,1-1 0 0 0,8-2-85 0 0,-7 1 54 0 0,5-2 51 0 0,0 1 1 0 0,-1 1-1 0 0,14 0-105 0 0,-7 2 60 0 0,-8 1-16 0 0,0-1-1 0 0,0-1 0 0 0,9-2-43 0 0,-1-2 45 0 0,-13 3-23 0 0,1 0 0 0 0,0 0 0 0 0,-1 1 1 0 0,7 0-23 0 0,109 1 12 0 0,-113-1-1 0 0,-1 0-81 0 0,0-2-72 0 0,0 0-61 0 0,-1 0-33 0 0,-1 1-38 0 0,12-1-352 0 0,-4 3-226 0 0</inkml:trace>
  <inkml:trace contextRef="#ctx0" brushRef="#br0" timeOffset="714">789 600 7424 0 0,'0'0'166'0'0,"3"3"29"0"0,-2-2-170 0 0,0 1 0 0 0,1-1-1 0 0,0 0 1 0 0,-1 0 0 0 0,1 0 0 0 0,-1 0 0 0 0,1 0-1 0 0,0-1 1 0 0,0 1 0 0 0,-1 0 0 0 0,1-1-1 0 0,0 1 1 0 0,0-1 0 0 0,0 0 0 0 0,0 0-25 0 0,6 1 43 0 0,1-1-43 0 0,10-2 0 0 0,-4-5 22 0 0,-7 3 58 0 0,-8 4-80 0 0,5-2 167 0 0,1 1 194 0 0,0 2-147 0 0,6 0 116 0 0,2-1 100 0 0,0-1 87 0 0,-2-2 74 0 0,-6-1-383 0 0,6-3 97 0 0,14 2 139 0 0,-10-2-99 0 0,5-2 137 0 0,-11 6-353 0 0,10-3 67 0 0,-5-1 29 0 0,3-3 17 0 0,9 5-29 0 0,-13-1-137 0 0,6-6-28 0 0,-4 3 1 0 0,-1 4-21 0 0,-13 4-22 0 0,-1 1 1 0 0,0-1-1 0 0,0 0 0 0 0,0 0 0 0 0,0 0 1 0 0,0 0-1 0 0,0 0 0 0 0,0 0 0 0 0,0 0 0 0 0,0 0 1 0 0,-1 0-1 0 0,2-1-6 0 0,3-9 62 0 0,5-7-13 0 0,-6 11 49 0 0,-8-2-53 0 0,4 9-44 0 0,-10-5 77 0 0,9 0-33 0 0,1 0 21 0 0,-4-1 87 0 0,-7-4-31 0 0,6 7-22 0 0,-11 3-70 0 0,-13 3 13 0 0,-2 10-32 0 0,10-5-11 0 0,16-6 0 0 0,0 0 0 0 0,1 0 0 0 0,-1 0 0 0 0,1 0 0 0 0,-1 1 0 0 0,1-1 0 0 0,0 1 0 0 0,-3 2 0 0 0,2 1-8 0 0,0 0 0 0 0,-1-1 0 0 0,0 0 0 0 0,0 0 0 0 0,-1-1 0 0 0,0 0 0 0 0,1 0 0 0 0,-6 2 8 0 0,8-5 0 0 0,0 1 0 0 0,0-1 0 0 0,0 1 0 0 0,0 0 0 0 0,0 0 0 0 0,1 0 0 0 0,-1 0 0 0 0,1 1 0 0 0,0-1 0 0 0,-1 1 0 0 0,1 0 0 0 0,0 0 0 0 0,1 0 0 0 0,-1 1 0 0 0,0-1 0 0 0,1 1 0 0 0,0-1 0 0 0,0 1 0 0 0,0 0 0 0 0,-1 9 0 0 0,2-11 0 0 0,1 0 0 0 0,-1 1 0 0 0,1-1 0 0 0,-1 0 0 0 0,0 0 0 0 0,0 1 0 0 0,0-1 0 0 0,0 0 0 0 0,0 0 0 0 0,0 0 0 0 0,-1 0 0 0 0,1 0 0 0 0,-1-1 0 0 0,0 1 0 0 0,-2 4 1 0 0,0-1 0 0 0,0 1 0 0 0,0 0 0 0 0,1 0 0 0 0,-1 0 0 0 0,1 1-1 0 0,1-1 8 0 0,1-5-3 0 0,0-1 0 0 0,1 1 0 0 0,-1 0-1 0 0,1 0 1 0 0,0 0 0 0 0,-1 0 0 0 0,1 0-1 0 0,0 0 1 0 0,0 0 0 0 0,0 0 0 0 0,-1 0 0 0 0,1 0-1 0 0,0 0 1 0 0,0 0 0 0 0,0 0 0 0 0,0 0-1 0 0,1 1-4 0 0,-1 9 51 0 0,1 10 36 0 0,-1-18-78 0 0,0-1 1 0 0,0 1-1 0 0,0 0 0 0 0,0 0 1 0 0,1 0-1 0 0,-1 0 0 0 0,2 0-9 0 0,4 3 16 0 0,-2-4-5 0 0,1 11 69 0 0,-4-11-62 0 0,0 0 1 0 0,1 0-1 0 0,-1 0 1 0 0,0 0-1 0 0,1 0 1 0 0,-1-1-1 0 0,1 1 1 0 0,0-1-1 0 0,-1 1 0 0 0,1-1 1 0 0,0 0-1 0 0,0 1-18 0 0,16 7 204 0 0,-11-5-114 0 0,4 0 11 0 0,-1 1-44 0 0,4-1-29 0 0,5 2-32 0 0,3 1 6 0 0,-18-6-9 0 0,-1 0 1 0 0,1 0 0 0 0,-1-1 0 0 0,1 1 0 0 0,0-1 0 0 0,-1 0 0 0 0,1 0 0 0 0,-1 0 0 0 0,3-1 6 0 0,6 1-25 0 0,15 0 19 0 0,12 0 94 0 0,-3 0 5 0 0,-12 0-70 0 0,-4-2-73 0 0,7-5-84 0 0,-10 2 46 0 0,-15 5 71 0 0,33-9-183 0 0,-14 1 18 0 0,-4 1-54 0 0,-9 2 76 0 0,1 0-33 0 0,5-5-262 0 0,0 1 43 0 0,5-1-101 0 0,-1 8-197 0 0</inkml:trace>
  <inkml:trace contextRef="#ctx0" brushRef="#br0" timeOffset="1049.08">1578 506 8720 0 0,'0'2'256'0'0,"4"12"-43"0"0,0-6-113 0 0,1-1-61 0 0,-2 9-58 0 0,-3-8 38 0 0,2 0 55 0 0,3 0 79 0 0,1 2 156 0 0,-4 3 127 0 0,-1 3 100 0 0,2-1-109 0 0,1-3-100 0 0,0 0-88 0 0,-2-6-139 0 0,-1-1 71 0 0,1-1-46 0 0,2 8 178 0 0,-2-9-129 0 0,0 0-33 0 0,1 0 44 0 0,0 0 54 0 0,1 1 64 0 0,6 10 209 0 0,-7-2-90 0 0,-1-7 26 0 0,5 3-173 0 0,-4-2-59 0 0,0 0-2 0 0,-3 1 43 0 0,0-5 269 0 0,0-2 1 0 0,0 0-27 0 0,0 0-117 0 0,0 0-51 0 0,0 0-11 0 0,0 0-18 0 0,0-2-74 0 0,1-2-159 0 0,-1 2-42 0 0,0 1 0 0 0,0-1 1 0 0,0 0-1 0 0,0 0 0 0 0,0 0 0 0 0,0 0 1 0 0,-1 1-1 0 0,1-1 0 0 0,0 0 0 0 0,-1 0 0 0 0,0-1-28 0 0,-6-1 116 0 0,7 4-112 0 0,-1-1 1 0 0,1 1-1 0 0,0 0 1 0 0,-1 0-1 0 0,1-1 1 0 0,-1 1 0 0 0,1 0-1 0 0,0-1 1 0 0,-1 1-1 0 0,1 0 1 0 0,0-1-1 0 0,-1 1 1 0 0,1-1 0 0 0,0 1-1 0 0,0 0 1 0 0,-1-1-1 0 0,1 1 1 0 0,0-1-1 0 0,0 1 1 0 0,0-1-1 0 0,-1 1 1 0 0,1-1 0 0 0,0 1-1 0 0,0-1 1 0 0,0 1-1 0 0,0-1 1 0 0,0 1-1 0 0,0-1 1 0 0,0 1 0 0 0,0-1-1 0 0,0 1 1 0 0,1-1-5 0 0,-4-18 72 0 0,-7-4 21 0 0,7 16 10 0 0,1 1-35 0 0,3-9 24 0 0,0 3-22 0 0,-2 2-18 0 0,1 5-40 0 0,-1 0 1 0 0,1 1 0 0 0,0-1-1 0 0,0 0 1 0 0,0 0 0 0 0,1 1-1 0 0,0-1 1 0 0,0 0 0 0 0,1-2-13 0 0,0 1 6 0 0,1 0-5 0 0,0 0-1 0 0,1 0 1 0 0,-1 0 0 0 0,1 0 0 0 0,1 0-1 0 0,-1 1 0 0 0,-1 2 1 0 0,-1 0-1 0 0,0 0 0 0 0,0 0 0 0 0,-1 0 0 0 0,1 0 0 0 0,0-1 1 0 0,-1 2-3 0 0,0 0 0 0 0,-1 1 0 0 0,1-1 1 0 0,1 0-1 0 0,-1 0 0 0 0,0 1 0 0 0,0-1 1 0 0,1 0-1 0 0,-1 1 0 0 0,0-1 0 0 0,1 1 1 0 0,0 0-1 0 0,0-1 2 0 0,5-2-51 0 0,-4 3 26 0 0,0 0 0 0 0,-1 0 0 0 0,1 0 0 0 0,0-1 0 0 0,-1 0 0 0 0,1 1 0 0 0,-1-1 0 0 0,1 0 0 0 0,-1 0 0 0 0,0 0 0 0 0,0-1 0 0 0,0 1-1 0 0,0 0 1 0 0,0-1 0 0 0,0 0 25 0 0,0-2-41 0 0,2-2-102 0 0,3 3-50 0 0,-2 1 109 0 0,3-2-69 0 0,2 0-70 0 0,4 2-60 0 0,-11 3 182 0 0,0 0-1 0 0,1-1 1 0 0,-1 1-1 0 0,0-1 1 0 0,0 0-1 0 0,1 0 1 0 0,-1 0 0 0 0,0 0-1 0 0,2-2 102 0 0,5-1-403 0 0,-5 2 141 0 0,-1 1 39 0 0,10-5-671 0 0,-10 3 477 0 0,-3 2 174 0 0,1 0-38 0 0,0 0-44 0 0,1 0-49 0 0,-2 0-18 0 0,1 1-47 0 0,-1-1-40 0 0,1 1-36 0 0,0 0-144 0 0,0 0-35 0 0,3 0-1512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14.2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253 253 8032 0 0,'0'0'233'0'0,"-3"-3"-9"0"0,-7-7-103 0 0,8 8 0 0 0,1 1 137 0 0,1 1 217 0 0,0-2 6 0 0,0-2-349 0 0,-1 1 36 0 0,-3-7 466 0 0,1 6-410 0 0,1 1-83 0 0,0 2-117 0 0,1-1-38 0 0,-2 0 293 0 0,1 0-96 0 0,-1 2-58 0 0,0 0-58 0 0,0 0-24 0 0,1-1 54 0 0,-2-5 140 0 0,4 5-222 0 0,-1 1-1 0 0,1-1 1 0 0,0 1 0 0 0,0-1 0 0 0,-1 1 0 0 0,1 0-1 0 0,0-1 1 0 0,-1 1 0 0 0,1-1 0 0 0,0 1 0 0 0,-1 0-1 0 0,1-1 1 0 0,-1 1 0 0 0,1 0 0 0 0,0 0 0 0 0,-1-1-1 0 0,1 1 1 0 0,-1 0 0 0 0,1 0 0 0 0,-1 0 0 0 0,1 0-1 0 0,-1 0 1 0 0,1-1 0 0 0,-1 1 0 0 0,1 0-1 0 0,-1 0 1 0 0,1 0 0 0 0,-1 0 0 0 0,1 0 0 0 0,-1 1-1 0 0,1-1 1 0 0,-1 0-15 0 0,-11-1 369 0 0,-8 1 55 0 0,7 0-206 0 0,3 1-108 0 0,2 2-85 0 0,0 1 39 0 0,6-3-55 0 0,1 0 0 0 0,0 0 0 0 0,-1 0 0 0 0,1 0-1 0 0,-1 0 1 0 0,1-1 0 0 0,-1 1 0 0 0,0-1 0 0 0,1 1 0 0 0,-1-1 0 0 0,0 0 0 0 0,1 0 0 0 0,-1 1 0 0 0,0-1-9 0 0,-4-1 7 0 0,4 1 0 0 0,1 0 0 0 0,-1 0 0 0 0,0 0 0 0 0,1 0 0 0 0,-1 0 0 0 0,0 0 0 0 0,1 0 0 0 0,-1 1 0 0 0,0-1 0 0 0,1 1 0 0 0,-1-1 0 0 0,-1 1-7 0 0,-2 10 16 0 0,-5-6-16 0 0,4 6 0 0 0,-4-6-16 0 0,9-5 11 0 0,1 1-1 0 0,0 0 1 0 0,-1-1 0 0 0,1 1 0 0 0,0 0 0 0 0,0-1 0 0 0,0 1 0 0 0,-1 0 0 0 0,1-1 0 0 0,0 1 0 0 0,0 0 0 0 0,0-1 0 0 0,0 1 0 0 0,0 0 0 0 0,0-1 5 0 0,0 7-59 0 0,0-4 40 0 0,0-1 21 0 0,0 5-13 0 0,0 9-32 0 0,3-1 37 0 0,-1-12 13 0 0,0 0-1 0 0,0 0 1 0 0,1 0-1 0 0,-1 0 1 0 0,1 0-1 0 0,-1-1 1 0 0,1 1-1 0 0,1 0-6 0 0,7 8 0 0 0,-3 0-46 0 0,-6-6 42 0 0,-2-5 1 0 0,1 1 0 0 0,-1 0 0 0 0,0-1 0 0 0,1 1 0 0 0,-1-1 0 0 0,0 1 0 0 0,1 0 0 0 0,-1-1 0 0 0,0 1-1 0 0,1-1 1 0 0,-1 1 0 0 0,1-1 0 0 0,-1 1 0 0 0,1-1 0 0 0,0 0 0 0 0,-1 1 0 0 0,1-1 0 0 0,-1 1 0 0 0,1-1 0 0 0,0 0-1 0 0,-1 0 1 0 0,1 1 3 0 0,4 1-18 0 0,2 3 14 0 0,0 0 0 0 0,-1 0 0 0 0,0 1 0 0 0,0-1 0 0 0,0 1 0 0 0,2 4 4 0 0,9 9-46 0 0,0-4 67 0 0,4 6 17 0 0,-9-6 19 0 0,-3-1 23 0 0,-2 2 40 0 0,-4-9-54 0 0,6 10 25 0 0,-4-10-25 0 0,2 1 56 0 0,1 0 73 0 0,0 7-14 0 0,-6-10-84 0 0,-1 1 1 0 0,0-1 0 0 0,-1 1 0 0 0,1 0-1 0 0,-1-1 1 0 0,0 4-98 0 0,0-8 16 0 0,-3 4 148 0 0,-10 6-17 0 0,0-6-3 0 0,8 2-52 0 0,5-7-86 0 0,0 1-1 0 0,0-1 0 0 0,0 1 1 0 0,-1-1-1 0 0,1 0 0 0 0,0 1 0 0 0,-1-1 1 0 0,1 1-1 0 0,0-1 0 0 0,-1 0 1 0 0,1 1-1 0 0,-1-1 0 0 0,1 0 1 0 0,0 0-1 0 0,-1 1 0 0 0,1-1 1 0 0,-1 0-1 0 0,1 0 0 0 0,-1 0 0 0 0,1 1 1 0 0,-1-1-1 0 0,1 0 0 0 0,-1 0 1 0 0,1 0-1 0 0,-1 0 0 0 0,1 0 1 0 0,-1 0-1 0 0,1 0 0 0 0,-1 0 1 0 0,1 0-1 0 0,-1 0 0 0 0,0-1-5 0 0,0 1 13 0 0,-1 1 0 0 0,1-1-1 0 0,-1 0 1 0 0,0 0 0 0 0,1 1-1 0 0,-1-1 1 0 0,1 1 0 0 0,-1-1 0 0 0,1 1-1 0 0,-1 0 1 0 0,1-1 0 0 0,-1 1-1 0 0,0 1-12 0 0,0-1 12 0 0,1 0 0 0 0,-1 0 0 0 0,0 0 0 0 0,0 0-1 0 0,1-1 1 0 0,-1 1 0 0 0,0 0 0 0 0,0-1 0 0 0,0 0-1 0 0,0 1 1 0 0,0-1 0 0 0,0 0 0 0 0,-2 0-12 0 0,-11 0 19 0 0,-62 0 148 0 0,62-2-167 0 0,5-5-9 0 0,4 0-25 0 0,6 7 33 0 0,-8-7-94 0 0,0 1-41 0 0,-5 1-191 0 0,8-6-22 0 0,4 11 323 0 0,0 0 1 0 0,0-1 0 0 0,1 1 0 0 0,-1 0 0 0 0,0-1 0 0 0,0 1 0 0 0,0 0-1 0 0,0 0 1 0 0,1 0 0 0 0,-1 0 0 0 0,0 0 0 0 0,0 0 0 0 0,0 0 0 0 0,0 0 25 0 0</inkml:trace>
  <inkml:trace contextRef="#ctx0" brushRef="#br0" timeOffset="316.74">711 16 11672 0 0,'0'0'341'0'0,"0"0"-121"0"0,0 0-100 0 0,0 0-34 0 0,0-2-51 0 0,0-9 20 0 0,0 9 12 0 0,0 2 78 0 0,0 0 131 0 0,2 2 11 0 0,9 9-15 0 0,-9-8-96 0 0,-1 1-80 0 0,0 0-50 0 0,-2 1-28 0 0,0-3 36 0 0,2 18 179 0 0,-1 11 28 0 0,-1-17-174 0 0,-1 0-34 0 0,-4 1 14 0 0,0 3 25 0 0,5-1 19 0 0,1 37 137 0 0,0 31 203 0 0,0-77-393 0 0,1-1 0 0 0,0 0 0 0 0,0 0 0 0 0,1 0 0 0 0,0 0 0 0 0,2 6-58 0 0,-2-8 35 0 0,2 15 147 0 0,-5 6-27 0 0,1-22-126 0 0,0 1 0 0 0,0-1 0 0 0,0 1 0 0 0,0-1 0 0 0,0 1 1 0 0,2 3-30 0 0,3 8 79 0 0,1 1 28 0 0,-4 0 10 0 0,-1-11-100 0 0,-1 0 0 0 0,1-1-1 0 0,1 1 1 0 0,-1-1-1 0 0,2 4-16 0 0,-1-4 13 0 0,-1 1 0 0 0,1-1 0 0 0,-1 1-1 0 0,0 0 1 0 0,0 3-13 0 0,-1 1 12 0 0,-1-8-6 0 0,1 0-1 0 0,0 0 1 0 0,0 0 0 0 0,0 0-1 0 0,0 0 1 0 0,1 0-1 0 0,-1 0 1 0 0,0 0-1 0 0,1 0 1 0 0,0 0-1 0 0,-1 0-5 0 0,11 14 23 0 0,-8 0 33 0 0,-3-3 24 0 0,0-13-78 0 0,0 0-1 0 0,0 0 0 0 0,0 0 1 0 0,0 0-1 0 0,0 0 0 0 0,0 0 1 0 0,0 0-1 0 0,0 1 0 0 0,0-1 1 0 0,0 0-1 0 0,0 0 0 0 0,0 0 1 0 0,0 0-1 0 0,0 0 1 0 0,0 0-1 0 0,0 0 0 0 0,0 0 1 0 0,0 0-1 0 0,0 0 0 0 0,0 0 1 0 0,0 1-1 0 0,0-1 0 0 0,0 0 1 0 0,0 0-1 0 0,-1 0 0 0 0,1 0 1 0 0,0 0-1 0 0,0 0 1 0 0,0 0-1 0 0,0 0 0 0 0,0 0 1 0 0,0 0-1 0 0,0 0 0 0 0,0 0 1 0 0,0 0-1 0 0,0 0 0 0 0,0 0 1 0 0,0 1-1 0 0,0-1 0 0 0,-1 0 1 0 0,1 0-1 0 0,0 0 1 0 0,0 0-1 0 0,0 0 0 0 0,0 0 1 0 0,0 0-1 0 0,0 0 0 0 0,0 0 1 0 0,0 0-1 0 0,0 0 0 0 0,0 0 1 0 0,-1 0-1 0 0,1 0 0 0 0,0 0 1 0 0,0 0-1 0 0,0-1 1 0 0,0 1-3 0 0,-6 1 10 0 0,0 1-41 0 0,-2 3-74 0 0,2 1-46 0 0,4-5-61 0 0,0 0 53 0 0,-2 0-24 0 0,-2-1-133 0 0,5 0 165 0 0,0-1-64 0 0,1 1 18 0 0,-1 0-60 0 0,1 0-36 0 0,-1 0-391 0 0,0 0 100 0 0,0 0-50 0 0,0 0-742 0 0,-4 0-581 0 0,-3 0-1104 0 0</inkml:trace>
  <inkml:trace contextRef="#ctx0" brushRef="#br0" timeOffset="761.51">490 300 13184 0 0,'0'0'298'0'0,"0"0"46"0"0,2 0 22 0 0,8 0-142 0 0,0 0-87 0 0,-1 0-74 0 0,0 0-34 0 0,21 0-28 0 0,-16 0 32 0 0,0 0 70 0 0,1 0 107 0 0,-10 0-156 0 0,0-1 0 0 0,0 0 0 0 0,0 0 0 0 0,0 0 0 0 0,5-2-54 0 0,14-4 143 0 0,-7 6-119 0 0,9 1-5 0 0,-15 1-2 0 0,-1-1-1 0 0,1 0 0 0 0,0-1 1 0 0,0 0-1 0 0,4-1-16 0 0,-12 1 5 0 0,10-2 7 0 0,0 0 0 0 0,-1 0 1 0 0,1 1-1 0 0,9 1-12 0 0,39 1-9 0 0,-26 0-81 0 0,-20 0 11 0 0,1 0-33 0 0,1 0-39 0 0,2 0-43 0 0,26 0-187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12.7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584 111 8832 0 0,'-3'-3'258'0'0,"-7"-8"2"0"0,6 5-179 0 0,3 0-56 0 0,1 0-25 0 0,-7-3 20 0 0,0 5 54 0 0,1 1 99 0 0,-1 1 145 0 0,2-9 339 0 0,-5 6 30 0 0,6 0-337 0 0,1-1-67 0 0,0-1-20 0 0,-6-1 50 0 0,-6 5 165 0 0,14 3-445 0 0,0 0 0 0 0,0 0 0 0 0,0 0 0 0 0,0 0 0 0 0,0 0 0 0 0,1 0 0 0 0,-1 0 0 0 0,0 0 0 0 0,0 0 0 0 0,0-1 0 0 0,1 1 0 0 0,-1 0 1 0 0,0-1-1 0 0,0 1 0 0 0,0-1-33 0 0,-3-5 299 0 0,0 1-77 0 0,-6 3-98 0 0,-37 2 188 0 0,46 0-308 0 0,0 0 1 0 0,0 0 0 0 0,1 0-1 0 0,-1 0 1 0 0,0 0-1 0 0,1 0 1 0 0,-1 0-1 0 0,0 1 1 0 0,1-1 0 0 0,-1 0-1 0 0,0 0 1 0 0,1 0-1 0 0,-1 1 1 0 0,1-1-1 0 0,-1 0 1 0 0,0 1-1 0 0,1-1 1 0 0,-1 1 0 0 0,1-1-1 0 0,-1 1 1 0 0,1-1-1 0 0,-1 1 1 0 0,1-1-1 0 0,0 1 1 0 0,-1-1-1 0 0,1 1-4 0 0,-1 0 5 0 0,1-1-1 0 0,0 1 0 0 0,-1-1 0 0 0,1 1 0 0 0,-1-1 0 0 0,1 1 1 0 0,-1-1-1 0 0,1 1 0 0 0,-1-1 0 0 0,1 0 0 0 0,-1 1 0 0 0,0-1 1 0 0,1 1-1 0 0,-1-1 0 0 0,1 0 0 0 0,-1 0 0 0 0,0 0 0 0 0,1 1 0 0 0,-1-1 1 0 0,0 0-1 0 0,1 0 0 0 0,-1 0 0 0 0,0 0 0 0 0,0 0 0 0 0,1 0 1 0 0,-1 0-5 0 0,-10 2 45 0 0,-2 4-17 0 0,5-1-16 0 0,3-3 4 0 0,5-1-14 0 0,-1-1 1 0 0,0 0 0 0 0,1 0-1 0 0,-1 1 1 0 0,1-1 0 0 0,-1 0-1 0 0,0 1 1 0 0,1-1 0 0 0,-1 1-1 0 0,1-1 1 0 0,-1 1 0 0 0,1-1-1 0 0,-1 1 1 0 0,1-1 0 0 0,0 1-1 0 0,-1-1 1 0 0,1 1 0 0 0,0 0-1 0 0,-1-1 1 0 0,1 1 0 0 0,0 0-1 0 0,-1 0-2 0 0,-1 3 6 0 0,-11 20 55 0 0,0 0-55 0 0,12-22-6 0 0,0-1 0 0 0,1 1 0 0 0,-1 0 0 0 0,1 0 0 0 0,0 0 0 0 0,0 0 0 0 0,0 0 0 0 0,-1 0 0 0 0,2 0 0 0 0,-1-1 0 0 0,0 2 0 0 0,0-1 0 0 0,1 0 0 0 0,-1 0 0 0 0,0 0 0 0 0,0 0 0 0 0,-1 0 0 0 0,1 0 0 0 0,0 0 0 0 0,0 0 0 0 0,-1-1 0 0 0,0 1 0 0 0,0 1 0 0 0,-3 5 0 0 0,3-7 1 0 0,0 1-1 0 0,0-1 1 0 0,0 1 0 0 0,0-1-1 0 0,0 1 1 0 0,1-1 0 0 0,-1 1-1 0 0,1-1 1 0 0,-1 1 0 0 0,1 0-1 0 0,0-1 1 0 0,-1 1 0 0 0,1 0 0 0 0,0 0-1 0 0,0 0 0 0 0,0 148 200 0 0,0-146-195 0 0,0-1-1 0 0,0 0 1 0 0,1 1 0 0 0,-1-1-1 0 0,1 0 1 0 0,0 0-1 0 0,-1 1 1 0 0,2-1 0 0 0,-1 0-1 0 0,1 2-4 0 0,3 10 21 0 0,-4-10-16 0 0,0 1 1 0 0,0-1-1 0 0,-1 1 1 0 0,0 3-6 0 0,0-3 16 0 0,0-1 0 0 0,0 1 0 0 0,1 0 1 0 0,1 3-17 0 0,2 7 58 0 0,-2-9-22 0 0,0-1 0 0 0,0 1 1 0 0,-1 0-1 0 0,0-1 0 0 0,0 1 1 0 0,-1 0-37 0 0,0 49 314 0 0,0-36-247 0 0,2-1-7 0 0,4-3-20 0 0,0-1-1 0 0,-4 1 17 0 0,-3-5-15 0 0,1-6-26 0 0,0-1-1 0 0,0 1 0 0 0,1-1 1 0 0,-1 1-1 0 0,1-1 1 0 0,0 3-15 0 0,5 8 44 0 0,-5-12-33 0 0,1 1-1 0 0,-1-1 0 0 0,0 0 1 0 0,0 1-1 0 0,-1-1 1 0 0,1 1-1 0 0,-1-1 0 0 0,0 2-10 0 0,2 9 44 0 0,5-1-22 0 0,-1-1 11 0 0,-5-1 23 0 0,-1 2 13 0 0,0-10-5 0 0,0-3 0 0 0,0 0 0 0 0,0 0-38 0 0,0 0-49 0 0,0 0-50 0 0,0 0-97 0 0,0 0-133 0 0,0 0 162 0 0,0 0-45 0 0,0 0-73 0 0,0 0 83 0 0,0 0-36 0 0,0 0-39 0 0,0 0-36 0 0,0 0-387 0 0,0 0 96 0 0,0 0-50 0 0,0 0-738 0 0,0 0-577 0 0,0 0-1100 0 0</inkml:trace>
  <inkml:trace contextRef="#ctx0" brushRef="#br0" timeOffset="489.72">0 552 7136 0 0,'0'0'165'0'0,"0"0"22"0"0,0 0 6 0 0,3 0-28 0 0,3 1-136 0 0,-3-1-28 0 0,1 0-1 0 0,-1 1 1 0 0,0-1-1 0 0,0-1 1 0 0,0 1-1 0 0,1 0 0 0 0,-1-1 1 0 0,0 1-1 0 0,0-1 1 0 0,1 0-1 0 0,0-6 56 0 0,0 2 125 0 0,0 4-40 0 0,2 1 35 0 0,9 0 405 0 0,-2 0-156 0 0,0 0-73 0 0,-2-1-79 0 0,-2-1-89 0 0,3-4 140 0 0,0 0 37 0 0,1 5-73 0 0,15-3 168 0 0,-1-5-37 0 0,-24 9-378 0 0,6-3 177 0 0,-2 2-46 0 0,7 1 77 0 0,6-2 54 0 0,15-6 218 0 0,-11 1-210 0 0,1 1-57 0 0,-14 3-170 0 0,-1 1-37 0 0,4-1 108 0 0,-2 2-34 0 0,9 2 50 0 0,-17 0-141 0 0,-1-1 0 0 0,1 0 0 0 0,-1 0 0 0 0,1 0 1 0 0,-1-1-1 0 0,1 1 0 0 0,-1-1 0 0 0,3 0-30 0 0,9-5 84 0 0,-11 5-74 0 0,-1 0 0 0 0,0-1 0 0 0,1 1-1 0 0,-1 1 1 0 0,1-1 0 0 0,-1 0-1 0 0,1 1 1 0 0,-1 0 0 0 0,1 0-10 0 0,9 0 9 0 0,7 1 18 0 0,-3-5 28 0 0,-12 2-47 0 0,2 0-7 0 0,0 0 0 0 0,0 0 1 0 0,0 0-1 0 0,0 1 0 0 0,0 0 1 0 0,7 0-2 0 0,-3 1-18 0 0,0 0-33 0 0,11 0-134 0 0,-3 0-42 0 0,0 0-46 0 0,41 0-743 0 0,-34 0 625 0 0,0 0 86 0 0,-13 0 204 0 0,0 0 42 0 0,-1 2-111 0 0,0 4 16 0 0,-4-1 73 0 0,24 11-255 0 0,-19-11 101 0 0,-8 6-21 0 0,8-6-6 0 0,-3 2 113 0 0,-4-1 78 0 0,-6-6 71 0 0,8 7-44 0 0,-5-4 44 0 0,0 0 0 0 0,0 1 0 0 0,0-1 0 0 0,0 1 0 0 0,0-1 0 0 0,0 2 0 0 0,28 58 0 0 0,-28-52 68 0 0,-3 1 103 0 0,0-10-131 0 0,0 0 1 0 0,-1 0-1 0 0,1 0 1 0 0,0 0-1 0 0,1 0 0 0 0,-1 0 1 0 0,0 0-1 0 0,1-1 1 0 0,-1 1-1 0 0,1 0 1 0 0,0 1-41 0 0,4 5 196 0 0,0 2 87 0 0,-2 4 71 0 0,-3-5-61 0 0,0 1-36 0 0,0 37 804 0 0,0-33-658 0 0,0 0 98 0 0,-3-11-453 0 0,-7 7-102 0 0,7-7-46 0 0,3-3 67 0 0,0 0-18 0 0,0 0-24 0 0,0 0-40 0 0,0 0-18 0 0,0 0-41 0 0,0 0-46 0 0,0 0-52 0 0,0 0-56 0 0,0 0-52 0 0,0 0-46 0 0,0 0-41 0 0,0 0-138 0 0,0 0-40 0 0,0 0-167 0 0,0 0-450 0 0</inkml:trace>
  <inkml:trace contextRef="#ctx0" brushRef="#br0" timeOffset="742.97">915 253 10568 0 0,'0'0'233'0'0,"0"0"39"0"0,0 0 17 0 0,0 0-27 0 0,0 0-199 0 0,0 0-48 0 0,0 0-39 0 0,0 0-33 0 0,0 0-124 0 0</inkml:trace>
  <inkml:trace contextRef="#ctx0" brushRef="#br0" timeOffset="1101.11">1231 426 7800 0 0,'0'0'174'0'0,"0"0"29"0"0,0 3 13 0 0,3 10-31 0 0,10 3-147 0 0,-6-8 29 0 0,-1 1 115 0 0,0 2 149 0 0,3 7 290 0 0,-3-5-179 0 0,-1-5-175 0 0,-1-1-75 0 0,0 0-38 0 0,-2-4-37 0 0,-1-1-41 0 0,3 4 57 0 0,-3-3-47 0 0,2 2 110 0 0,-2-2-65 0 0,1 1 34 0 0,0 0 40 0 0,0 0 46 0 0,6 7 36 0 0,0 2-19 0 0,0 2 71 0 0,-4-6-54 0 0,-3 1 61 0 0,1 1-80 0 0,5 2 7 0 0,-3-5-123 0 0,5 9 207 0 0,-2-3-107 0 0,-5-9-199 0 0,-1 1 56 0 0,0 2 105 0 0,-2 12 354 0 0,1-14-370 0 0,0-3 91 0 0,0-3 0 0 0,0 0 1 0 0,0 0 11 0 0,0 0 46 0 0,0 0 27 0 0,0 0 4 0 0,0 0-16 0 0,-6-1-104 0 0,3 0-87 0 0,0 0-50 0 0,1-3-27 0 0,0 0-13 0 0,-1 1 14 0 0,-3-1 70 0 0,1 0-23 0 0,3-6-32 0 0,2 0 23 0 0,-1 2-39 0 0,-2 0-10 0 0,-1 1-46 0 0,-2-7-3 0 0,5-2 36 0 0,1-29 21 0 0,-1 44-87 0 0,2-1 0 0 0,-1 0 0 0 0,0 1 1 0 0,0-1-1 0 0,0 0 0 0 0,1 1 0 0 0,-1-1 0 0 0,1 0 0 0 0,-1 1 0 0 0,1-1 0 0 0,0 1 0 0 0,0-1 0 0 0,-1 1 0 0 0,1-1-3 0 0,6-11 27 0 0,-6 9-26 0 0,-1 0 1 0 0,1-1 0 0 0,0 1 0 0 0,-1-1-1 0 0,0 1 1 0 0,-1-3-2 0 0,1-4 0 0 0,0 9 0 0 0,0 0 0 0 0,1 1 0 0 0,-1-1 0 0 0,0 0 0 0 0,1 1 0 0 0,-1-1 0 0 0,1 0 0 0 0,-1 1 0 0 0,1-1 0 0 0,0 1 0 0 0,0-1 0 0 0,0 1 0 0 0,0-1 0 0 0,0 1 0 0 0,0-1 0 0 0,0 1 0 0 0,0 0 0 0 0,0 0 0 0 0,0-1 0 0 0,1 1 0 0 0,30-30 0 0 0,-12 16-36 0 0,3 4-34 0 0,-3 2-20 0 0,-12 5 36 0 0,-7 3 41 0 0,1 0 0 0 0,-1 0 0 0 0,0 0 0 0 0,1 0 0 0 0,-1 0 0 0 0,1 1 0 0 0,0-1 0 0 0,-1 1 0 0 0,1-1 0 0 0,-1 1 0 0 0,1 0 0 0 0,0 0 0 0 0,-1-1 0 0 0,1 1 13 0 0,14-1-110 0 0,0-6 43 0 0,-8 3 19 0 0,-1 2-12 0 0,9 1-124 0 0,-7 0 57 0 0,-2 0 35 0 0,8-5-59 0 0,-6 2 69 0 0,-1 2-2 0 0,0 0-21 0 0,2 2-42 0 0,1 0-31 0 0,3 0-36 0 0,46 1-820 0 0,-37-5 635 0 0,-15 2 183 0 0,1 0-37 0 0,8-3-379 0 0,9 1-476 0 0,-7 4-136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48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0 175 7568 0 0,'0'0'166'0'0,"0"0"29"0"0,0 0 14 0 0,3 3-25 0 0,6 10-149 0 0,-2-1 51 0 0,-1-1 97 0 0,-4-7-37 0 0,0 0 45 0 0,-2-3-182 0 0,5 12 655 0 0,2-9-224 0 0,-2 2 124 0 0,-1 5-223 0 0,1-1-125 0 0,1 9 88 0 0,-4-12-154 0 0,-2 1 47 0 0,2 3 63 0 0,4 1 32 0 0,0 2-2 0 0,-4-1-52 0 0,-2-1-96 0 0,-1-5-44 0 0,1 0 0 0 0,0 0 0 0 0,1 0 0 0 0,0-1 0 0 0,1 6-98 0 0,3 3 210 0 0,0-2-33 0 0,-2 9 44 0 0,-3 77 698 0 0,0-53-454 0 0,1-32-339 0 0,6 9 105 0 0,-1-1-13 0 0,-4-8-115 0 0,-2 5 107 0 0,0-1-46 0 0,0 35 245 0 0,0-29-191 0 0,-1-20-181 0 0,1 0 45 0 0,-5 7 319 0 0,3-7-260 0 0,-1-1-80 0 0,2-2-75 0 0,-1 0-38 0 0,0 2 148 0 0,2-6 0 0 0,0 0-60 0 0,-1-13 123 0 0,-1 7-122 0 0,-8-5 27 0 0,9 14-62 0 0,1 0 1 0 0,0 0-1 0 0,0 0 0 0 0,-1-1 0 0 0,1 1 0 0 0,0 0 0 0 0,0-1 0 0 0,0 1 0 0 0,0 0 0 0 0,-1 0 0 0 0,1-1 0 0 0,0 1 0 0 0,0 0 0 0 0,0-1 0 0 0,0 1 0 0 0,0 0 0 0 0,0-1 0 0 0,0 1 0 0 0,0 0 0 0 0,0 0 1 0 0,0-1-1 0 0,0 1 0 0 0,0 0 0 0 0,0-1 0 0 0,0 1 0 0 0,0 0-2 0 0,0-70 28 0 0,0-5-102 0 0,0-1-81 0 0,0 5-60 0 0,-3 38 73 0 0,-2 5 38 0 0,3 21 75 0 0,0 1 1 0 0,1-1-1 0 0,0 0 1 0 0,1 0 0 0 0,-1 0-1 0 0,1 0 1 0 0,1 0-1 0 0,0-6 29 0 0,4-12-74 0 0,-3 16 24 0 0,0-1-1 0 0,0 1 1 0 0,-1-1-1 0 0,0-9 51 0 0,0 6-62 0 0,0 0-1 0 0,1 0 0 0 0,1 1 0 0 0,2-9 63 0 0,-4 17-14 0 0,0-1-11 0 0,0-1 0 0 0,0 1 0 0 0,-1-1 0 0 0,0-3 25 0 0,0 3-20 0 0,0 0-1 0 0,0 1 0 0 0,1-1 0 0 0,0-3 21 0 0,2 1-30 0 0,0 0-1 0 0,0 1 0 0 0,4-7 31 0 0,4-10-54 0 0,-9 17 45 0 0,-2 5 6 0 0,1 1 0 0 0,-1 0-1 0 0,0-1 1 0 0,1 1-1 0 0,-1 0 1 0 0,1 0 0 0 0,-1-1-1 0 0,1 1 1 0 0,0 0-1 0 0,-1 0 1 0 0,1 0 0 0 0,0 0-1 0 0,0 0 1 0 0,0 0-1 0 0,0 0 1 0 0,-1 0-1 0 0,2 0 1 0 0,-1 0 0 0 0,0 0-1 0 0,0 1 1 0 0,0-1 3 0 0,12-4-27 0 0,-7-6-26 0 0,7 6 39 0 0,0-6 2 0 0,-6 8-45 0 0,2 3 58 0 0,-7 1-5 0 0,-1-1 3 0 0,-1-1 0 0 0,1 1 0 0 0,-1 0 0 0 0,1 0 0 0 0,-1 0 0 0 0,1 0 0 0 0,-1 0 0 0 0,1 0 0 0 0,-1 0 0 0 0,1 0 0 0 0,-1 1 0 0 0,1-1 0 0 0,-1 0 0 0 0,1 0 0 0 0,-1 0-1 0 0,1 0 1 0 0,-1 1 0 0 0,0-1 0 0 0,1 0 0 0 0,-1 0 0 0 0,1 1 0 0 0,-1-1 0 0 0,0 0 0 0 0,1 1 0 0 0,-1-1 0 0 0,0 0 0 0 0,1 1 0 0 0,-1-1 0 0 0,0 1 0 0 0,1-1-1 0 0,-1 0 1 0 0,0 1 1 0 0,5 6-39 0 0,8-2 14 0 0,-9-3 18 0 0,-1 1 0 0 0,1 0 0 0 0,0 0 1 0 0,-1 0-1 0 0,0 0 0 0 0,1 0 0 0 0,-1 0 0 0 0,1 2 7 0 0,21 32 0 0 0,-19-28-9 0 0,-4-5 0 0 0,0-1 1 0 0,1 2 0 0 0,-2-1-1 0 0,1 0 1 0 0,0 0-1 0 0,0 4 9 0 0,-2-5 0 0 0,1 0 0 0 0,0-1 0 0 0,0 1-1 0 0,0 0 1 0 0,0-1 0 0 0,1 1 0 0 0,-1 0-1 0 0,1-1 1 0 0,-1 0 0 0 0,1 1 0 0 0,0-1 0 0 0,0 0 0 0 0,0 1 0 0 0,0-1 0 0 0,0 0 0 0 0,-1 0 0 0 0,1 1 0 0 0,-1-1 0 0 0,0 1 0 0 0,0-1 0 0 0,0 1 0 0 0,0-1 0 0 0,0 1 0 0 0,0 0 0 0 0,-1-1 0 0 0,1 1 0 0 0,-1 1 0 0 0,1 8 0 0 0,-1 0 0 0 0,-1 11 0 0 0,0 2 0 0 0,1-13 0 0 0,1-9 0 0 0,-1-1 0 0 0,0 0 0 0 0,0 1 0 0 0,0-1 0 0 0,0 1 0 0 0,0-1 0 0 0,0 1 0 0 0,-1-1 0 0 0,1 1 0 0 0,-1-1 0 0 0,0 0 0 0 0,0 1 0 0 0,0-1 0 0 0,0 0 0 0 0,0 0 0 0 0,0 1 0 0 0,-1-1 0 0 0,1 0 0 0 0,-1 0 0 0 0,1 0 0 0 0,-2 0 0 0 0,1 1 0 0 0,-1 0 1 0 0,1 0 0 0 0,0 0 0 0 0,0 1-1 0 0,0-1 1 0 0,0 2-1 0 0,0-2 12 0 0,0 1 0 0 0,0-1 0 0 0,0 0 1 0 0,0 0-1 0 0,-1 0 0 0 0,0 1-12 0 0,0-1 11 0 0,1 0 1 0 0,0 0 0 0 0,-1 1-1 0 0,1-1 1 0 0,0 0 0 0 0,0 2-12 0 0,0-2 12 0 0,1 1 1 0 0,-1-1 0 0 0,-1 1 0 0 0,1-1 0 0 0,0 0 0 0 0,-2 1-13 0 0,4-4-50 0 0,-3 3-71 0 0,1-1 46 0 0,0 0 42 0 0,0 0 34 0 0,-3 3 97 0 0,-5 3 299 0 0,6-6-325 0 0,1 0-92 0 0,-1-1-109 0 0,2 0 15 0 0,0-1-39 0 0,0 1-41 0 0,0-1-45 0 0,0 1-49 0 0,0-1-52 0 0,0 1-56 0 0,-1-1-60 0 0,1 0-62 0 0,-1 0-68 0 0,0 0-69 0 0,0 0-74 0 0,-3 0-1264 0 0,-4 0-1134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10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0 8144 0 0,'0'0'234'0'0,"-3"0"6"0"0,-7 0-78 0 0,7 0-39 0 0,3 0 131 0 0,0 0 238 0 0,3 3 20 0 0,7 8-1 0 0,-7-9-34 0 0,-3 1-18 0 0,3 9-39 0 0,2-4-177 0 0,2 0-40 0 0,6 9 197 0 0,-10-2-82 0 0,-2-4-122 0 0,1-1-43 0 0,4 4 13 0 0,1-1-50 0 0,-4-8-58 0 0,-1 1-1 0 0,1-1 0 0 0,-1 0 1 0 0,1 5-58 0 0,-1 4 118 0 0,0 0 0 0 0,-1 0-1 0 0,0 0 1 0 0,-2 0 0 0 0,0 6-118 0 0,0 16 311 0 0,2 3 19 0 0,-1-4-92 0 0,0-24-144 0 0,0 0 1 0 0,-1 0 0 0 0,-2 6-95 0 0,-3 4 47 0 0,5-17-47 0 0,0-1 0 0 0,0 0 1 0 0,0 1-1 0 0,0-1 0 0 0,1 1 1 0 0,-1 0-1 0 0,1-1 0 0 0,0 1 1 0 0,0-1-1 0 0,0 1 0 0 0,1-1 1 0 0,0 2-1 0 0,3 14 0 0 0,-2-9 0 0 0,1 0 0 0 0,-2 0 0 0 0,1 0 0 0 0,-1 8 0 0 0,-2 10 19 0 0,0-14 11 0 0,1 0-1 0 0,0 0 1 0 0,1 0 0 0 0,2 12-30 0 0,2-11 8 0 0,-3-8 9 0 0,0-1-1 0 0,-1 1 0 0 0,1 0 1 0 0,-2-1-1 0 0,1 1 1 0 0,0 1-17 0 0,-2-1 25 0 0,1-5-15 0 0,0 1-1 0 0,0-1 1 0 0,0 0-1 0 0,0 0 1 0 0,0 0-1 0 0,1 0 1 0 0,-1 0-1 0 0,1 1 0 0 0,-1-1 1 0 0,1 1-10 0 0,4 5 10 0 0,-5-8-9 0 0,0 0 0 0 0,0 1 0 0 0,1-1 0 0 0,-1 0 0 0 0,0 0 0 0 0,0 0 0 0 0,0 0 0 0 0,0 0 0 0 0,0 0 0 0 0,0 0 0 0 0,0 1 0 0 0,0-1 0 0 0,0 0 0 0 0,0 0 0 0 0,1 0 0 0 0,-1 0 0 0 0,0 0 0 0 0,0 1 0 0 0,0-1 0 0 0,0 0 1 0 0,0 0-1 0 0,0 0 0 0 0,0 0 0 0 0,0 0 0 0 0,0 1 0 0 0,0-1 0 0 0,0 0 0 0 0,0 0 0 0 0,0 0 0 0 0,-1 0 0 0 0,1 0 0 0 0,0 1 0 0 0,0-1 0 0 0,0 0 0 0 0,0 0 0 0 0,0 0 0 0 0,0 0 0 0 0,0 0 0 0 0,0 0 0 0 0,0 1 0 0 0,0-1 0 0 0,-1 0 1 0 0,1 0-1 0 0,0 0 0 0 0,0 0 0 0 0,0 0 0 0 0,0 0 0 0 0,0 0 0 0 0,0 0 0 0 0,-1 0 0 0 0,1 0-1 0 0,-4 4 38 0 0,4-3-34 0 0,-1 0 1 0 0,1-1-1 0 0,0 1 0 0 0,-1 0 0 0 0,1 0 0 0 0,0 0 0 0 0,0 0 1 0 0,0-1-1 0 0,-1 1 0 0 0,1 0 0 0 0,0 0 0 0 0,0 0 1 0 0,0 0-1 0 0,1 0-4 0 0,-2 5 22 0 0,0-2-46 0 0,-1-1-39 0 0,-1-1-34 0 0,-3-1-114 0 0,-4-1-190 0 0,4 0 158 0 0,4 0 111 0 0,2 0 17 0 0,-1 0-11 0 0,1 0-38 0 0,0 0-7 0 0,0 0-39 0 0,0 0-43 0 0,0 0-48 0 0,0 0-53 0 0,0 0-48 0 0,0 0-44 0 0,0 0-37 0 0,0 0-139 0 0,0 0-38 0 0,0 0-1449 0 0</inkml:trace>
  <inkml:trace contextRef="#ctx0" brushRef="#br0" timeOffset="558.17">0 395 8032 0 0,'27'0'182'0'0,"-27"0"-178"0"0,0 0 0 0 0,0 0 0 0 0,0 0 0 0 0,0 0 0 0 0,0 0 0 0 0,0 0 0 0 0,0 0 0 0 0,1 1 0 0 0,-1-1-1 0 0,0 0 1 0 0,0 0 0 0 0,0 0 0 0 0,0 0 0 0 0,0 0 0 0 0,1 0 0 0 0,-1 0 0 0 0,0 0 0 0 0,0 0 0 0 0,0 0-1 0 0,0 0 1 0 0,0 0 0 0 0,0 0 0 0 0,1 0 0 0 0,-1 0 0 0 0,0 0 0 0 0,0-1 0 0 0,0 1 0 0 0,0 0 0 0 0,0 0-1 0 0,0 0 1 0 0,1 0 0 0 0,-1 0 0 0 0,0 0 0 0 0,0 0 0 0 0,0 0 0 0 0,0 0 0 0 0,0 0 0 0 0,0-1 0 0 0,0 1-1 0 0,0 0 1 0 0,0 0 0 0 0,1 0 0 0 0,-1 0 0 0 0,0 0 0 0 0,0 0 0 0 0,0-1 0 0 0,0 1 0 0 0,0 0 0 0 0,0 0-1 0 0,0 0 1 0 0,0 0 0 0 0,0 0 0 0 0,0 0 0 0 0,0-1-4 0 0,0-9 223 0 0,0 10-220 0 0,0 0 0 0 0,0-1 1 0 0,0 1-1 0 0,0 0 0 0 0,0 0 0 0 0,0 0 1 0 0,0 0-1 0 0,0 0 0 0 0,0 0 0 0 0,0 0 1 0 0,0 0-1 0 0,0 0 0 0 0,0 0 1 0 0,0-1-1 0 0,0 1 0 0 0,0 0 0 0 0,0 0 1 0 0,0 0-1 0 0,0 0 0 0 0,0 0 0 0 0,0 0 1 0 0,0 0-1 0 0,0 0 0 0 0,0 0 1 0 0,0 0-1 0 0,0 0 0 0 0,0 0 0 0 0,0-1 1 0 0,0 1-1 0 0,0 0 0 0 0,0 0 1 0 0,0 0-1 0 0,0 0 0 0 0,1 0 0 0 0,-1 0 1 0 0,0 0-1 0 0,0 0 0 0 0,0 0 0 0 0,0 0 1 0 0,0 0-1 0 0,0 0 0 0 0,0 0 1 0 0,0 0-1 0 0,0 0 0 0 0,0 0 0 0 0,0 0 1 0 0,1 0-1 0 0,-1 0 0 0 0,0 0 0 0 0,0 0 1 0 0,0 0-1 0 0,0 0 0 0 0,0 0 1 0 0,0 0-1 0 0,0 0 0 0 0,0 0 0 0 0,0 0-3 0 0,13-3 37 0 0,2-9-28 0 0,2-2-17 0 0,-10 12 13 0 0,-1-1 47 0 0,-1-3 114 0 0,-4 5-140 0 0,-1 0 0 0 0,1 0 0 0 0,-1 1-1 0 0,1-1 1 0 0,0 0 0 0 0,0 1 0 0 0,-1-1 0 0 0,1 1-1 0 0,0-1 1 0 0,0 1 0 0 0,0-1 0 0 0,-1 1-1 0 0,1 0 1 0 0,0-1 0 0 0,0 1 0 0 0,0 0-1 0 0,0-1 1 0 0,0 1 0 0 0,0 0-26 0 0,32-13 411 0 0,-8 2-110 0 0,-4 4-52 0 0,51-13 183 0 0,-46 14-324 0 0,2 0-53 0 0,-17 3-85 0 0,16-7 115 0 0,-18 7-90 0 0,1-1-60 0 0,0 1-83 0 0,0 0-109 0 0,-6 2 38 0 0,0 0-48 0 0,0 1-43 0 0,1-1-36 0 0,3 0-338 0 0,1-1-66 0 0,8-2-600 0 0,10-5-774 0 0,-26 9 2101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09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301 584 9128 0 0,'0'0'200'0'0,"0"0"33"0"0,0 0 16 0 0,0-3-31 0 0,0 1-177 0 0,0-2-29 0 0,-16-5-21 0 0,12 6 30 0 0,0 0 39 0 0,-2-2 86 0 0,1 0 45 0 0,-8-6 344 0 0,0 6-32 0 0,8-6-25 0 0,-8 6-104 0 0,-1-5-44 0 0,13 8-173 0 0,-1 1-35 0 0,-1 0 31 0 0,-1 1-77 0 0,-1 1-45 0 0,2-1 50 0 0,-16 0 165 0 0,-7 0 50 0 0,21 3-147 0 0,-8 7-46 0 0,8-7-82 0 0,4-3-16 0 0,1 0 0 0 0,-1 0 0 0 0,0 1 0 0 0,1-1-1 0 0,-1 0 1 0 0,1 1 0 0 0,-1-1 0 0 0,0 0 0 0 0,1 1 0 0 0,-1-1 0 0 0,1 1-1 0 0,-1-1 1 0 0,1 1 0 0 0,0-1 0 0 0,-1 1 0 0 0,1 0 0 0 0,-1-1 0 0 0,1 1-1 0 0,0-1 1 0 0,0 1 0 0 0,-1 0 0 0 0,1 0-5 0 0,-2 4 20 0 0,-12 10 40 0 0,-1 4-48 0 0,4 3-12 0 0,10-17 0 0 0,-1-1 0 0 0,0 1 0 0 0,0-1 0 0 0,0 0 0 0 0,-1 0 0 0 0,1 0 0 0 0,-1 0 0 0 0,-1 0 0 0 0,1 0 0 0 0,-1 0 0 0 0,1 1 0 0 0,0-1 0 0 0,1 1 0 0 0,-1-1 0 0 0,1 1 0 0 0,0 0 0 0 0,0 0 0 0 0,0 0 0 0 0,0 0 0 0 0,1 0 0 0 0,0 0 0 0 0,0 1 0 0 0,1 4 0 0 0,0-9 0 0 0,0 1 0 0 0,-1 0 0 0 0,1-1 0 0 0,0 1 0 0 0,0 0 0 0 0,-1-1 0 0 0,1 1 0 0 0,-1 0 0 0 0,1-1 0 0 0,-1 1 0 0 0,0-1 0 0 0,1 1 0 0 0,-1-1 0 0 0,0 1 0 0 0,-1 0 0 0 0,-3 6 0 0 0,3 7 0 0 0,4 1 0 0 0,-1-15 0 0 0,0 1 0 0 0,0-1 0 0 0,-1 0 0 0 0,1 0 0 0 0,0 0 0 0 0,0 0 0 0 0,0 0 0 0 0,0 0 0 0 0,0 0 0 0 0,0 0 0 0 0,1-1 0 0 0,0 1 0 0 0,29 15 0 0 0,-31-16 0 0 0,1 1 0 0 0,-1-1 0 0 0,0 0 0 0 0,0 0 0 0 0,1 1 0 0 0,-1-1 0 0 0,0 0 0 0 0,1 0 0 0 0,-1 0 0 0 0,0 0 0 0 0,1 0 0 0 0,-1 1 0 0 0,1-1 0 0 0,-1 0 0 0 0,0 0 0 0 0,1 0 0 0 0,-1 0 0 0 0,0 0 0 0 0,1 0 0 0 0,-1 0 0 0 0,0 0 0 0 0,1 0 0 0 0,-1 0 0 0 0,1 0 0 0 0,-1-1 0 0 0,0 1 0 0 0,1 0 0 0 0,-1 0 0 0 0,0 0 0 0 0,1 0 0 0 0,-1-1 0 0 0,0 1 0 0 0,1 0 0 0 0,-1 0 0 0 0,0 0 0 0 0,0-1 0 0 0,1 1 0 0 0,-1 0 0 0 0,0-1 0 0 0,0 1 0 0 0,0 0 0 0 0,1-1 0 0 0,-1 1 0 0 0,0 0 0 0 0,0-1 0 0 0,0 1 0 0 0,7-7 0 0 0,8 5 1 0 0,1 2-6 0 0,-5-4-26 0 0,-5 2-14 0 0,4-3-74 0 0,14-10-228 0 0,-16 8 253 0 0,-6 5 112 0 0,1 0-43 0 0,0-1-39 0 0,0 1-35 0 0,3-1-188 0 0,0 0-94 0 0,0 0-44 0 0,7-6-628 0 0,-8 5 706 0 0,11-12-998 0 0</inkml:trace>
  <inkml:trace contextRef="#ctx0" brushRef="#br0" timeOffset="302.89">269 95 8176 0 0,'0'-26'182'0'0,"0"25"-173"0"0,0 1-1 0 0,0 0 0 0 0,0-1 0 0 0,0 1 0 0 0,0 0 0 0 0,0-1 0 0 0,0 1 0 0 0,0 0 0 0 0,0-1 0 0 0,0 1 1 0 0,0 0-1 0 0,0-1 0 0 0,0 1 0 0 0,0 0 0 0 0,0 0 0 0 0,0-1 0 0 0,1 1 0 0 0,-1 0 0 0 0,0-1 0 0 0,0 1 1 0 0,0 0-1 0 0,1 0 0 0 0,-1-1 0 0 0,0 1 0 0 0,0 0 0 0 0,1 0-8 0 0,0-1 22 0 0,0 0 0 0 0,0 0 1 0 0,0 0-1 0 0,0 0 0 0 0,-1 0 0 0 0,1 0 0 0 0,0-1 0 0 0,0 1 1 0 0,-1 0-1 0 0,1 0 0 0 0,0-1 0 0 0,-1 1 0 0 0,1-1-22 0 0,1-17 169 0 0,-2-3-85 0 0,0 20 57 0 0,0 1 161 0 0,0 1 267 0 0,0 0 21 0 0,0 0-38 0 0,0 0-381 0 0,-3 0 43 0 0,3 0-197 0 0,-1 0 0 0 0,1 0 0 0 0,-1 1 1 0 0,1-1-1 0 0,-1 0 0 0 0,1 0 0 0 0,-1 0 0 0 0,1 0 0 0 0,-1 1 0 0 0,1-1 0 0 0,0 0 1 0 0,-1 0-1 0 0,1 1 0 0 0,-1-1 0 0 0,1 0 0 0 0,0 1 0 0 0,-1-1 0 0 0,1 0 1 0 0,0 1-1 0 0,0-1 0 0 0,-1 1 0 0 0,1-1 0 0 0,0 1 0 0 0,0-1 0 0 0,-1 0 1 0 0,1 1-18 0 0,-4 19 415 0 0,3 5-64 0 0,2-1-96 0 0,0-9-139 0 0,-1 12 110 0 0,0-2-71 0 0,0 1-37 0 0,0 35 88 0 0,0-37-99 0 0,-1-12-38 0 0,0 0 0 0 0,0-1 0 0 0,-3 11-69 0 0,-3 16 158 0 0,5-7-7 0 0,2 14 17 0 0,0 1 68 0 0,0 2 55 0 0,0 3 42 0 0,0-43-268 0 0,0 0 0 0 0,1 0 1 0 0,1 7-66 0 0,8 9 192 0 0,-7-9-81 0 0,-3 29 216 0 0,0-29-265 0 0,2 14 104 0 0,-1-28-155 0 0,-1 1 0 0 0,1 0 1 0 0,0-1-1 0 0,-1 1 0 0 0,1-1 1 0 0,0 0-1 0 0,0 1 0 0 0,0-1 1 0 0,0 0-1 0 0,0 1 0 0 0,1 0-11 0 0,1 2 85 0 0,-2 0-44 0 0,-2 3-10 0 0,1-6-19 0 0,0 1 68 0 0,0-2-2 0 0,0 0-12 0 0,0 0-41 0 0,0 0-51 0 0,0 0-55 0 0,0 0-115 0 0,0 0-207 0 0,0 0 302 0 0,0 0 4 0 0,0 0-19 0 0,0 0-40 0 0,0 0-15 0 0,0 0-41 0 0,0 0-49 0 0,0 0-54 0 0,0 0-59 0 0,0 0-54 0 0,0 0-48 0 0,0 0-42 0 0,0 0-152 0 0,0 0-41 0 0,0 0-183 0 0,0 0-492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07.8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342 33 8144 0 0,'0'0'234'0'0,"-2"-3"6"0"0,-13-6-153 0 0,12 8-85 0 0,-1 0 0 0 0,0 0 0 0 0,1 1 0 0 0,-1-1 0 0 0,0 1 1 0 0,0 0-1 0 0,0 0-2 0 0,-3-1 53 0 0,1-1 96 0 0,0 0 74 0 0,0-2 56 0 0,4 3-170 0 0,0 0 1 0 0,1 0-1 0 0,-1 0 1 0 0,0 1-1 0 0,0-1 0 0 0,0 0 1 0 0,0 1-1 0 0,0-1 1 0 0,0 1-1 0 0,0-1 1 0 0,0 1-1 0 0,0 0-109 0 0,-4 1 232 0 0,-1 2-48 0 0,-1 2 234 0 0,6-4-345 0 0,1 0 1 0 0,0 0-1 0 0,-1-1 0 0 0,1 1 0 0 0,-1 0 1 0 0,1-1-1 0 0,-1 1 0 0 0,0 0 1 0 0,1-1-1 0 0,-1 0 0 0 0,1 1 0 0 0,-1-1 1 0 0,0 0-1 0 0,0 0-73 0 0,-5 1 237 0 0,1 1-33 0 0,-4 3 135 0 0,2 0-100 0 0,0-1 0 0 0,-1 0 3 0 0,1 1-94 0 0,5-3-117 0 0,1 0 0 0 0,-1 0 1 0 0,1 1-1 0 0,-1-1 0 0 0,1 1 1 0 0,0-1-1 0 0,0 1 1 0 0,-2 2-32 0 0,0 2 19 0 0,-10 14 105 0 0,0 0 83 0 0,0 0 49 0 0,-17 31 402 0 0,14-19-322 0 0,7-9-220 0 0,8-18-103 0 0,1-1 1 0 0,0 0-1 0 0,0 1 1 0 0,0-1-1 0 0,1 0 1 0 0,0 2-14 0 0,0-3 5 0 0,0 1 0 0 0,0-1 0 0 0,-1 0 0 0 0,1 1 0 0 0,-2 2-5 0 0,-1 1 21 0 0,-2 5 17 0 0,10 4-21 0 0,-4-14-9 0 0,0 0 0 0 0,0 0 0 0 0,0 0 0 0 0,0 0 0 0 0,-1 0 0 0 0,1 0 0 0 0,-1 0 0 0 0,0 1-8 0 0,0-2 5 0 0,0 0-1 0 0,1 0 1 0 0,-1 0-1 0 0,0 0 1 0 0,1 0-1 0 0,0-1 1 0 0,-1 1-1 0 0,1 0 1 0 0,0 0-1 0 0,0 0 1 0 0,0-1-1 0 0,0 1 1 0 0,0 0-1 0 0,1 0-4 0 0,22 21 54 0 0,-12-11-24 0 0,5 0-4 0 0,-9-8 5 0 0,-1 0-1 0 0,1-1 0 0 0,0 0 0 0 0,5 0-30 0 0,3 2 7 0 0,-1 1 43 0 0,-12-5-39 0 0,1 0-1 0 0,-1 1 1 0 0,0-1-1 0 0,1-1 0 0 0,-1 1 1 0 0,0 0-1 0 0,1-1 1 0 0,1 0-11 0 0,8 0 9 0 0,16 0-2 0 0,-5 0 47 0 0,-22 0-60 0 0,1 0-1 0 0,-1 0 0 0 0,1 0 0 0 0,-1-1 0 0 0,1 1 0 0 0,-1-1 0 0 0,1 0 0 0 0,-1 1 0 0 0,1-1 0 0 0,-1 0 0 0 0,2-2 7 0 0,9-2-120 0 0,-5 3 12 0 0,3 1-42 0 0,0 0-47 0 0,1-6-51 0 0,-4 2 50 0 0,3 1-217 0 0,1-3-213 0 0,-3 0 250 0 0,7-9-419 0 0</inkml:trace>
  <inkml:trace contextRef="#ctx0" brushRef="#br0" timeOffset="957.95">453 285 7024 0 0,'0'0'157'0'0,"0"0"23"0"0,0 0 12 0 0,2 3-27 0 0,5 3-111 0 0,-1-2 28 0 0,26 12 1137 0 0,-28-14-971 0 0,1-1 90 0 0,15-1 996 0 0,-16 0-1078 0 0,0 0-37 0 0,1 0 20 0 0,-2 0-172 0 0,-1 0-41 0 0,6-1 267 0 0,-2-1-42 0 0,4-3 163 0 0,-9 4-356 0 0,1 0 0 0 0,0 0 0 0 0,-1 0 0 0 0,1 0 0 0 0,-1 1 0 0 0,1-1 0 0 0,0 1 0 0 0,0-1 0 0 0,-1 1 0 0 0,1-1 0 0 0,0 1 0 0 0,0 0 0 0 0,0 0-58 0 0,9-2 281 0 0,1-4 31 0 0,1 0-11 0 0,-2 4-39 0 0,-4 2-109 0 0,-5 1-108 0 0,0-1 1 0 0,1 0 0 0 0,-1 0 0 0 0,0 0 0 0 0,0-1 0 0 0,0 1 0 0 0,0 0 0 0 0,0-1 0 0 0,1 1 0 0 0,0-1-46 0 0,1-2 83 0 0,20-10 382 0 0,-19 6-362 0 0,-5 7-99 0 0,0-1-1 0 0,1 1 1 0 0,-1-1 0 0 0,0 1 0 0 0,0 0 0 0 0,1-1 0 0 0,-1 1 0 0 0,0 0-1 0 0,1-1 1 0 0,-1 1 0 0 0,1 0 0 0 0,-1-1 0 0 0,0 1 0 0 0,1 0 0 0 0,-1-1-1 0 0,1 1 1 0 0,-1 0 0 0 0,1 0 0 0 0,-1 0 0 0 0,1 0 0 0 0,-1-1 0 0 0,1 1-1 0 0,-1 0 1 0 0,1 0 0 0 0,-1 0 0 0 0,1 0 0 0 0,-1 0 0 0 0,1 0 0 0 0,-1 0-1 0 0,0 0 1 0 0,1 0 0 0 0,0 1-4 0 0,-1-1 3 0 0,1 0 0 0 0,-1 0 0 0 0,1 0 0 0 0,-1 0 0 0 0,1 0 1 0 0,-1 0-1 0 0,1 0 0 0 0,-1 0 0 0 0,1 0 0 0 0,-1 0 0 0 0,1 0 0 0 0,-1 0 0 0 0,1 0 0 0 0,-1-1 0 0 0,1 1 0 0 0,-1 0 0 0 0,1 0 0 0 0,-1 0 0 0 0,1-1 0 0 0,-1 1 0 0 0,0 0 0 0 0,1-1 1 0 0,-1 1-1 0 0,0 0 0 0 0,1-1 0 0 0,-1 1 0 0 0,0 0 0 0 0,1-1 0 0 0,-1 1 0 0 0,0-1 0 0 0,0 1 0 0 0,1-1-3 0 0,3-6 36 0 0,7 2-24 0 0,-6-5-12 0 0,2 6 0 0 0,-3 0-3 0 0,-2-9 66 0 0,-2 5-48 0 0,0 0 60 0 0,-2-5-3 0 0,-12-3-17 0 0,-9-8-14 0 0,20 21-29 0 0,-2 1-1 0 0,-8-3-1 0 0,8-2-10 0 0,5 7 0 0 0,0-1 0 0 0,0 1 0 0 0,-1-1 0 0 0,1 1 0 0 0,0 0 0 0 0,0-1 0 0 0,-1 1 0 0 0,1 0 0 0 0,-1-1 0 0 0,1 1 0 0 0,0 0 0 0 0,-1-1 0 0 0,1 1 0 0 0,-1 0 0 0 0,1-1 0 0 0,0 1 0 0 0,-1 0 0 0 0,1 0 0 0 0,-1 0 0 0 0,1 0 0 0 0,-1-1 0 0 0,1 1 0 0 0,-1 0 0 0 0,1 0 0 0 0,-1 0 0 0 0,1 0 0 0 0,-1 0 0 0 0,1 0 0 0 0,-1 0 0 0 0,1 0 0 0 0,-1 0 0 0 0,0 1 0 0 0,0-1 3 0 0,-1-1-1 0 0,0 1 0 0 0,1 0 1 0 0,-1 0-1 0 0,0-1 0 0 0,1 1 1 0 0,-1-1-1 0 0,1 1 0 0 0,-1-1 1 0 0,1 0-1 0 0,-1 0 0 0 0,1 0 1 0 0,-1 0-1 0 0,1 0-2 0 0,-7-4 21 0 0,6 5-20 0 0,1-1 0 0 0,-1 1 0 0 0,0 0 0 0 0,1-1 0 0 0,-1 1 0 0 0,0 0 0 0 0,1 0 0 0 0,-1 0 0 0 0,0 0 0 0 0,0 0-1 0 0,2 0 0 0 0,-29 2 0 0 0,26-1-1 0 0,0 0-1 0 0,0 0 0 0 0,0 0 1 0 0,0 0-1 0 0,1 0 0 0 0,-4 2 2 0 0,-7 4-50 0 0,-14 6 28 0 0,-20 6-32 0 0,45-18 54 0 0,1 0-1 0 0,-1 1 1 0 0,1-1-1 0 0,-1 1 0 0 0,1-1 1 0 0,-1 1-1 0 0,1-1 0 0 0,0 1 1 0 0,0 0-1 0 0,0 0 0 0 0,0-1 1 0 0,0 1-1 0 0,0 1 1 0 0,0 0-9 0 0,-1 0 1 0 0,0 0-1 0 0,0 0 1 0 0,1 0-1 0 0,-2 0 0 0 0,0 1 9 0 0,1-2-2 0 0,0 1-1 0 0,-1 0 0 0 0,1 1 0 0 0,0-1 0 0 0,0 0 0 0 0,0 2 3 0 0,0-2-9 0 0,0 1 0 0 0,0-1 0 0 0,0 0 0 0 0,0 1 0 0 0,-1-1 0 0 0,0 1 9 0 0,2-3-1 0 0,-1 0 0 0 0,1 0 1 0 0,0 0-1 0 0,0 1 1 0 0,0-1-1 0 0,0 0 0 0 0,0 1 1 0 0,0-1-1 0 0,0 1 1 0 0,0-1-1 0 0,0 1 0 0 0,1 0 1 0 0,-1-1-1 0 0,1 1 1 0 0,-1 0-1 0 0,1-1 0 0 0,0 1 1 0 0,-1 0-1 0 0,1-1 1 0 0,0 1 0 0 0,0 0-3 0 0,0 0 1 0 0,0 0-1 0 0,-1 0 1 0 0,1-1-1 0 0,0 1 1 0 0,-1 0-1 0 0,0-1 1 0 0,1 1-1 0 0,-1 0 1 0 0,0-1-1 0 0,0 1 1 0 0,0-1 0 0 0,0 1 2 0 0,0 0-3 0 0,0-1 1 0 0,0 1-1 0 0,1-1 1 0 0,-1 1-1 0 0,0 0 1 0 0,1-1-1 0 0,-1 1 1 0 0,1 0-1 0 0,-1-1 1 0 0,1 1-1 0 0,0 0 1 0 0,-1 0 0 0 0,1 0 2 0 0,0 26-8 0 0,0-9-38 0 0,3-3 46 0 0,-2-14 3 0 0,1 0 1 0 0,-1 1-1 0 0,0-1 0 0 0,1 0 1 0 0,0 0-1 0 0,0 0 0 0 0,-1-1 0 0 0,1 1 1 0 0,0 0-1 0 0,0-1 0 0 0,0 1 0 0 0,1-1 1 0 0,-1 0-1 0 0,0 1 0 0 0,1-1 0 0 0,-1 0 1 0 0,0-1-1 0 0,1 1 0 0 0,-1 0 1 0 0,1-1-4 0 0,2 3 48 0 0,21 13-24 0 0,-7-6 29 0 0,-19-10-52 0 0,3 1 6 0 0,0 0 0 0 0,-1 0 0 0 0,1-1 0 0 0,0 1 0 0 0,0-1 0 0 0,0 0 0 0 0,0 1 0 0 0,0-2 0 0 0,0 1 0 0 0,2 0-7 0 0,11-1 18 0 0,73 1 62 0 0,-85 0-105 0 0,-1 0 0 0 0,0 0-1 0 0,0-1 1 0 0,1 1 0 0 0,-1-1-1 0 0,0 0 1 0 0,0 0 0 0 0,0 0 0 0 0,0 0-1 0 0,2-2 26 0 0,6-1-87 0 0,7 1-135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06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1 127 10016 0 0,'0'0'230'0'0,"0"2"30"0"0,-1 6-115 0 0,1 15 176 0 0,1-15-254 0 0,1-2-42 0 0,3 2-25 0 0,-4-7 0 0 0,0 1 0 0 0,0-1 0 0 0,0 1 0 0 0,0-1 0 0 0,-1 1 0 0 0,1-1 0 0 0,0 1 0 0 0,-1-1 0 0 0,1 1 0 0 0,-1 0 0 0 0,0-1 0 0 0,0 1 0 0 0,1 0 0 0 0,-1 0 0 0 0,2 11 52 0 0,4-3 111 0 0,-1-2 51 0 0,10 22 682 0 0,-5-10-327 0 0,1 3 50 0 0,0-1-68 0 0,-8-6-156 0 0,-1-1-74 0 0,3-7-184 0 0,1 2 51 0 0,-3 4 43 0 0,-3-11-175 0 0,0 1 79 0 0,0 0 79 0 0,0 5 349 0 0,0-6-404 0 0,0-1-73 0 0,0 0-42 0 0,0-1-49 0 0,0 0-60 0 0,0 2 352 0 0,0-3 22 0 0,-3 0 3 0 0,-5 2-83 0 0,3 3-42 0 0,4-4-174 0 0,1 0 1 0 0,0-1-1 0 0,-1 1 0 0 0,1-1 0 0 0,-1 1 1 0 0,1-1-1 0 0,-1 1 0 0 0,1-1 0 0 0,-1 0 1 0 0,1 1-1 0 0,-1-1 0 0 0,1 0 0 0 0,-1 1 0 0 0,1-1 1 0 0,-1 0-1 0 0,0 0 0 0 0,1 1 0 0 0,-1-1 1 0 0,0 0-1 0 0,1 0 0 0 0,-1 0 0 0 0,0 0 0 0 0,1 0-13 0 0,-6-2 192 0 0,-4-9-5 0 0,7 9-75 0 0,0 0-39 0 0,1 2-25 0 0,-1 0-24 0 0,0 0-9 0 0,1-1 22 0 0,0-1-10 0 0,1 0 0 0 0,0-1 0 0 0,-1 1 0 0 0,1 0 0 0 0,0 0 0 0 0,0-1 0 0 0,0 1 0 0 0,1-1-27 0 0,-1 0 25 0 0,0 1 0 0 0,0-1 0 0 0,0 1 0 0 0,0 0 0 0 0,0 0-1 0 0,-1-1 1 0 0,1 1 0 0 0,-1 0-25 0 0,-5-3 80 0 0,7 5-75 0 0,0 0 0 0 0,-1 0 0 0 0,1-1 0 0 0,-1 1 0 0 0,1 0 0 0 0,-1 0 0 0 0,1-1 0 0 0,0 1 0 0 0,-1 0 0 0 0,1-1 0 0 0,0 1 0 0 0,-1-1 0 0 0,1 1 0 0 0,0 0 0 0 0,0-1 1 0 0,-1 1-1 0 0,1-1 0 0 0,0 1 0 0 0,0-1 0 0 0,0 1 0 0 0,0-1 0 0 0,0 1 0 0 0,-1-1 0 0 0,1 1 0 0 0,0-1 0 0 0,0 1 0 0 0,0-1 0 0 0,0 1 0 0 0,0-1 0 0 0,1 1 0 0 0,-1-1 0 0 0,0 0-5 0 0,0-36 201 0 0,0-18 30 0 0,2 41-160 0 0,3 4-42 0 0,1-2-25 0 0,-3-1-4 0 0,-2 10 0 0 0,-1 1 0 0 0,0 0 0 0 0,1-1 0 0 0,0 1 0 0 0,0 0 0 0 0,0 0 0 0 0,0 0 0 0 0,0-1 0 0 0,0 1 0 0 0,0 0 0 0 0,1 0 0 0 0,-1 1 0 0 0,1-1 0 0 0,-1 0 0 0 0,4-3 0 0 0,-1 0 0 0 0,0 0 0 0 0,0 0 0 0 0,0-1 0 0 0,-1 0 0 0 0,0 1 0 0 0,1-1 0 0 0,0 1 0 0 0,0 0 0 0 0,0 0 0 0 0,1 0 0 0 0,3-3 0 0 0,-4 4-3 0 0,1-1 0 0 0,-1 0 0 0 0,0 0 0 0 0,2-2 3 0 0,-1 0-10 0 0,-4 5 7 0 0,0 0-1 0 0,0 0 0 0 0,1 0 1 0 0,-1 0-1 0 0,1 0 1 0 0,-1 1-1 0 0,1-1 1 0 0,0 0-1 0 0,0 1 1 0 0,0 0-1 0 0,0-1 1 0 0,0 1-1 0 0,0 0 0 0 0,2-1 4 0 0,59-40-72 0 0,-32 30 79 0 0,-11 8-76 0 0,-7 2-23 0 0,1 2-50 0 0,1 0-58 0 0,1 0-68 0 0,-12 0 200 0 0,1 0 78 0 0,0 0-68 0 0,2 0-78 0 0,0 0-86 0 0,0 0-95 0 0,0 0-103 0 0,0 0-112 0 0,0 0-118 0 0,-4 0 277 0 0,0 0-32 0 0,2 2-1149 0 0,8 11-12 0 0</inkml:trace>
  <inkml:trace contextRef="#ctx0" brushRef="#br0" timeOffset="456.55">600 348 6048 0 0,'0'0'133'0'0,"3"0"23"0"0,10 2 11 0 0,3 11-27 0 0,0 1-112 0 0,-7-12-2 0 0,-3-2 70 0 0,9 0 519 0 0,0 0 104 0 0,0 0 51 0 0,19 0 1091 0 0,-23 0-1323 0 0,-1 0-36 0 0,0 0-40 0 0,0 0-63 0 0,0 0-77 0 0,0 0-90 0 0,-5-2 210 0 0,11-8 18 0 0,2 0-78 0 0,-10 1-202 0 0,-3-2 13 0 0,0 0-4 0 0,4 4-40 0 0,-3 4-57 0 0,-5 3-85 0 0,-1-1 0 0 0,1 1 0 0 0,-1 0 0 0 0,1 0 0 0 0,-1 0 0 0 0,1-1 0 0 0,-1 1 0 0 0,1 0 0 0 0,-1 0 0 0 0,1-1 0 0 0,-1 1 0 0 0,0 0 0 0 0,1-1 0 0 0,-1 1 0 0 0,0-1 0 0 0,1 1 0 0 0,-1 0 0 0 0,0-1 0 0 0,0 1 0 0 0,1-1 0 0 0,-1 1 0 0 0,0-1 0 0 0,0 1 0 0 0,0-1 0 0 0,1 1 0 0 0,-1-1 0 0 0,0 1 0 0 0,0-1 0 0 0,0 1 0 0 0,0-1 0 0 0,0 1 0 0 0,0-1 0 0 0,0 1 0 0 0,0-1 0 0 0,0 1 0 0 0,0-1 1 0 0,-1 1-1 0 0,1-1-7 0 0,0 0 17 0 0,0-1 0 0 0,1 0 0 0 0,-1 1 1 0 0,0-1-1 0 0,1 0 0 0 0,-1 1 1 0 0,1-1-1 0 0,-1 1 0 0 0,1-1 0 0 0,0 1 1 0 0,0-1-1 0 0,0 1 0 0 0,-1-1 1 0 0,2 1-18 0 0,2-7 71 0 0,2-3 22 0 0,4-7 45 0 0,-7 14-48 0 0,-2 1-41 0 0,-2-6-13 0 0,1 6-9 0 0,0 1-17 0 0,0 0-1 0 0,-1 0 1 0 0,1 1-1 0 0,-1-1 1 0 0,1 0-1 0 0,-1 0 1 0 0,1 0-1 0 0,-1 0 1 0 0,0 0-1 0 0,0 1 1 0 0,0-1-1 0 0,-1-1-9 0 0,1 2 8 0 0,1 0-1 0 0,-1-1 1 0 0,0 1 0 0 0,0-1-1 0 0,1 1 1 0 0,-1-1-1 0 0,1 1 1 0 0,-1-1 0 0 0,1 1-1 0 0,-1-1 1 0 0,1 0 0 0 0,0 1-8 0 0,-3-5 67 0 0,-1 2-21 0 0,1 1-9 0 0,0 0 0 0 0,0-1 0 0 0,0 1 0 0 0,-1 1 0 0 0,-3-3-37 0 0,-8 0 150 0 0,13 5-131 0 0,1 0-1 0 0,-1 0 1 0 0,1 0 0 0 0,0 0 0 0 0,-1 0-1 0 0,1 0 1 0 0,0 1 0 0 0,-1-1 0 0 0,1 0-1 0 0,0 1 1 0 0,-1 0 0 0 0,1-1-19 0 0,-31 16 248 0 0,14-3-226 0 0,-5 3-27 0 0,0 3 55 0 0,8-5 32 0 0,0 0 47 0 0,12-10-94 0 0,0-1-1 0 0,0 1 1 0 0,0 0-1 0 0,1 0 1 0 0,-1 0-1 0 0,0 2-34 0 0,-2 4 7 0 0,-2 1-70 0 0,-5 13-62 0 0,9-14 54 0 0,2 1-36 0 0,-1 7-26 0 0,-9 11 106 0 0,11-27 27 0 0,-1 0 0 0 0,1 0 0 0 0,-1 0 0 0 0,1 0 0 0 0,0 0 0 0 0,0 0 0 0 0,0 0 0 0 0,0 0 0 0 0,0 0 0 0 0,0 0 0 0 0,0 0 0 0 0,16 33 0 0 0,-14-31 0 0 0,24 28 0 0 0,-25-31 0 0 0,-1 0 0 0 0,0 0 0 0 0,1-1 0 0 0,-1 1 0 0 0,1 0 0 0 0,-1 0 0 0 0,1 0 0 0 0,-1-1 0 0 0,1 1 0 0 0,0 0 0 0 0,-1 0 0 0 0,1-1-1 0 0,0 1 1 0 0,-1-1 0 0 0,1 1 0 0 0,0-1 0 0 0,0 1 0 0 0,0-1 0 0 0,0 1 0 0 0,-1-1 0 0 0,1 0 0 0 0,0 1 0 0 0,0-1 0 0 0,0 0 0 0 0,0 0-1 0 0,0 0 1 0 0,0 1 0 0 0,11 1-8 0 0,15 12-48 0 0,-5-2-25 0 0,-5-9-26 0 0,-9-2 40 0 0,0 0 35 0 0,7 5 9 0 0,-8-3-31 0 0,2 0-89 0 0,-2-2-25 0 0,2 0-73 0 0,-2-1-54 0 0,-1 0 118 0 0,7 0-170 0 0,-10 0 213 0 0,1 0-34 0 0,-1 0-19 0 0,0 0-44 0 0,0 0-53 0 0,-1 0-60 0 0,1 0-22 0 0,-1 0-49 0 0,0 0-44 0 0,0 0-39 0 0,0 0-143 0 0,0 0-37 0 0,0 0-173 0 0,2 0-467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05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174 348 9096 0 0,'0'0'200'0'0,"0"0"33"0"0,0 0 16 0 0,-2 0-31 0 0,-24 0-139 0 0,19 0 29 0 0,3 0 33 0 0,-1 0 60 0 0,-1 3 308 0 0,-7 7 17 0 0,0-5-13 0 0,8 6-62 0 0,-6-6-31 0 0,6 8-4 0 0,-1-5-211 0 0,-1 0-50 0 0,-1 0-57 0 0,3 0-60 0 0,-14 29 10 0 0,6-11 48 0 0,13-25-90 0 0,-1 1 1 0 0,1-1-1 0 0,-1 0 1 0 0,1 1-1 0 0,0-1 1 0 0,0 1-1 0 0,-1-1 1 0 0,1 0 0 0 0,0 1-1 0 0,0 0-6 0 0,-2 16 63 0 0,0-12-46 0 0,-8 30 39 0 0,9-17-5 0 0,1-15-44 0 0,0-1 0 0 0,0-1-1 0 0,0 0 1 0 0,0 1 0 0 0,0-1-1 0 0,0 1 1 0 0,1-1 0 0 0,-1 0-1 0 0,1 1 1 0 0,0-1-1 0 0,0 1-6 0 0,13 16 83 0 0,-3-9-9 0 0,-8-7 30 0 0,1-2-46 0 0,5-2-10 0 0,-7 1-11 0 0,3 0-12 0 0,1 0 64 0 0,10-1 192 0 0,-11-1-211 0 0,6-4 56 0 0,14-9 229 0 0,-17 8-259 0 0,2-1-39 0 0,-1-1-69 0 0,4-3 12 0 0,-8 8 3 0 0,0 0 0 0 0,-1-1 0 0 0,1 0-1 0 0,-1 0 1 0 0,0 0 0 0 0,1-2-3 0 0,-1-3 53 0 0,-3 7-40 0 0,0 1 1 0 0,0 0-1 0 0,1 0 0 0 0,-1 0 1 0 0,0-1-1 0 0,1 1 0 0 0,-1 0 1 0 0,1 1-1 0 0,0-1-13 0 0,6-6 40 0 0,-5 5-22 0 0,0 0 0 0 0,1 0 0 0 0,-1-1 0 0 0,-1 1 0 0 0,1-1 0 0 0,0 0-18 0 0,10-22-25 0 0,5-11-95 0 0,-15 21 102 0 0,-3 16 18 0 0,0-1 0 0 0,0 0 0 0 0,0 0 0 0 0,0 0 0 0 0,0 0 0 0 0,0 0 0 0 0,0 1 0 0 0,0-1 0 0 0,0 0 0 0 0,1 0 0 0 0,-1 0 0 0 0,0 1 0 0 0,1-1 0 0 0,-1 0 1 0 0,1 0-1 0 0,-1 1-1 0 0,1-1 0 0 0,-1 1 0 0 0,1 0 1 0 0,0-1-1 0 0,-1 1 0 0 0,1 0 1 0 0,0 0-1 0 0,-1 0 0 0 0,1-1 0 0 0,0 1 1 0 0,-1 0-1 0 0,1 0 0 0 0,0 0 1 0 0,-1 0-1 0 0,1 0 1 0 0,-1 0-1 0 0,0 0 0 0 0,0 0 1 0 0,0 0-1 0 0,1 0 0 0 0,-1 0 0 0 0,0 0 1 0 0,0 0-1 0 0,0 0 0 0 0,0 0 0 0 0,0 0 1 0 0,0 0-1 0 0,0 0 0 0 0,0 0 0 0 0,0 0 1 0 0,0 0-1 0 0,1 0 0 0 0,-1 0 0 0 0,0 0 1 0 0,0 0-1 0 0,0 0 0 0 0,0 0 0 0 0,0 0 1 0 0,0 0-1 0 0,0 0 0 0 0,0 1 0 0 0,0-1 1 0 0,0 0-1 0 0,0 0 0 0 0,1 0 0 0 0,-1 0 1 0 0,0 0-1 0 0,0 0 0 0 0,0 0 0 0 0,0 0 1 0 0,0 0-1 0 0,0 0 0 0 0,0 0 0 0 0,0 0 1 0 0,0 0-1 0 0,0 1 0 0 0,0-1 0 0 0,0 0 1 0 0,0 0-1 0 0,0 0 0 0 0,0 0 0 0 0,0 0 1 0 0,0 0-1 0 0,0 0 0 0 0,0 0 0 0 0,0 0 1 0 0,0 0-1 0 0,0 1 0 0 0,0-1 0 0 0,0 0 1 0 0,0 0-1 0 0,0 0 0 0 0,0 0 1 0 0,0 2-1 0 0,-1 1 1 0 0,1-1-1 0 0,0 1 0 0 0,0-1 1 0 0,1 0-1 0 0,-1 1 0 0 0,0-1 1 0 0,1 0-1 0 0,-1 1 0 0 0,1-1 0 0 0,0 0 1 0 0,0 0-1 0 0,0 1 0 0 0,0-1 1 0 0,0 0-1 0 0,1 0 1 0 0,-1 0 0 0 0,0-1 0 0 0,-1 0 0 0 0,1 0 0 0 0,0 0 0 0 0,-1 1 0 0 0,1-1 0 0 0,-1 0 0 0 0,1 1 0 0 0,-1-1 0 0 0,0 0 0 0 0,0 1 0 0 0,1-1 0 0 0,-1 1 0 0 0,0-1 0 0 0,0 1 1 0 0,0 0-1 0 0,-1 8 0 0 0,0-5 0 0 0,1 0 0 0 0,0 0 0 0 0,-1 0 0 0 0,2-1 0 0 0,-1 1 0 0 0,1 0 0 0 0,-1 0 0 0 0,1-1 0 0 0,1 4 0 0 0,3-1 0 0 0,-4-5 0 0 0,0-1 0 0 0,0 1 0 0 0,0-1 0 0 0,0 1 0 0 0,-1-1 0 0 0,1 1 0 0 0,-1-1 0 0 0,1 1 0 0 0,-1 0 0 0 0,1-1 0 0 0,-1 1 0 0 0,0 0 0 0 0,0-1 0 0 0,0 1 0 0 0,0 1 0 0 0,0 26 0 0 0,0-26 0 0 0,0 0 0 0 0,0 0 0 0 0,0 0 0 0 0,1 1 0 0 0,-1-1 0 0 0,1 0 0 0 0,0 1 0 0 0,6 2 0 0 0,-3-4 0 0 0,1 11 0 0 0,8 3 0 0 0,7 3-139 0 0,-15-13-11 0 0,-1-2 9 0 0,-2-2-344 0 0,-2-2-26 0 0,0 0-7 0 0</inkml:trace>
  <inkml:trace contextRef="#ctx0" brushRef="#br0" timeOffset="321.39">727 1 10592 0 0,'0'0'241'0'0,"0"0"38"0"0,0 0 10 0 0,0 0-33 0 0,0 0-192 0 0,2 3-36 0 0,-1-3-82 0 0,0 2 37 0 0,3 1 55 0 0,-1 0 63 0 0,11 12 412 0 0,-11-9-337 0 0,4 6 174 0 0,-2-1-73 0 0,-1-3-102 0 0,0 3 25 0 0,-4 6-40 0 0,2 2-30 0 0,1-5-48 0 0,5 7 101 0 0,2 7 59 0 0,-5-9-141 0 0,0 23 85 0 0,1-18-65 0 0,-4-18-72 0 0,-1 0 1 0 0,1 0 0 0 0,-1 0-1 0 0,0 1 1 0 0,-1 4-50 0 0,1-3 58 0 0,-1-1 0 0 0,1 1-1 0 0,1 0 1 0 0,0-1 0 0 0,0 2-58 0 0,0-2 60 0 0,0 1 1 0 0,0 0-1 0 0,-1 0 0 0 0,-1-1 1 0 0,1 2-61 0 0,-1 152 1087 0 0,0-157-1068 0 0,1 0 0 0 0,-1 0-1 0 0,1 0 1 0 0,0 0 0 0 0,0-1-1 0 0,0 1 1 0 0,0 0 0 0 0,1 0-1 0 0,0-1 1 0 0,1 3-19 0 0,-1-2 22 0 0,-1 2-1 0 0,-1 16 75 0 0,0-21-272 0 0,0 0 58 0 0,0 0 51 0 0,0 1 45 0 0,0-1 43 0 0,0 0 39 0 0,0 1 104 0 0,0 3 316 0 0,0-4-369 0 0,0 1-44 0 0,0-1-56 0 0,0 0-59 0 0,0 1-69 0 0,0-1-80 0 0,0 0-56 0 0,0 0-80 0 0,0 0-89 0 0,0 1-96 0 0,0-1-104 0 0,0 0-111 0 0,0 0-121 0 0,0 0 380 0 0,0 0-33 0 0,0-1-1564 0 0,0 0-1188 0 0</inkml:trace>
  <inkml:trace contextRef="#ctx0" brushRef="#br0" timeOffset="688.37">600 332 12408 0 0,'0'0'281'0'0,"0"0"40"0"0,0 0 22 0 0,0 0-143 0 0,0 0-97 0 0,1 0-41 0 0,1 0-23 0 0,40-2 175 0 0,-21-5-84 0 0,-10 3-87 0 0,7 2 76 0 0,-17 2-109 0 0,1 0 1 0 0,-1 0-1 0 0,0 0 0 0 0,1-1 1 0 0,-1 1-1 0 0,1 0 0 0 0,-1 0 1 0 0,0-1-1 0 0,1 1 0 0 0,0-1-10 0 0,14-9 79 0 0,-13 7-68 0 0,0 1 0 0 0,0 0 0 0 0,1 1 0 0 0,-1-1 0 0 0,0 0 0 0 0,1 1 0 0 0,0 0 0 0 0,-1 0 0 0 0,1 0-11 0 0,38-5 88 0 0,-8-4 0 0 0,-16 6-37 0 0,-13 3-36 0 0,0 0 1 0 0,0 0-1 0 0,-1 0 1 0 0,1-1 0 0 0,0 0-1 0 0,-1 0 1 0 0,1 0 0 0 0,-1-1-16 0 0,17-8 69 0 0,-18 10-67 0 0,0 0 0 0 0,0 0 1 0 0,0 1-1 0 0,0-1 1 0 0,1 1-1 0 0,-1 0 0 0 0,0-1 1 0 0,1 2-3 0 0,6-2-29 0 0,10-2 65 0 0,-14 1-51 0 0,0 0-37 0 0,0 1-35 0 0,0-1-50 0 0,0 1-59 0 0,0-1-68 0 0,-2 2 41 0 0,0-1-36 0 0,5 0-353 0 0,-2 1 82 0 0,0 0-49 0 0,7 0-684 0 0,5 0-539 0 0,9 0-1026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04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 9792 0 0,'0'0'289'0'0,"0"0"-8"0"0,0 0-137 0 0,0 0 100 0 0,0 0 63 0 0,3 0 12 0 0,-3 0-306 0 0,1 0 0 0 0,-1 0 1 0 0,1 0-1 0 0,-1 0 0 0 0,1 0 1 0 0,-1 0-1 0 0,1 0 0 0 0,-1 0 1 0 0,1 0-1 0 0,-1 0 0 0 0,1 0 1 0 0,-1 0-1 0 0,1 1 0 0 0,-1-1 1 0 0,1 0-1 0 0,-1 0 0 0 0,0 1 1 0 0,1-1-1 0 0,-1 0 0 0 0,0 1 1 0 0,1-1-14 0 0,1 10 238 0 0,-2-9-206 0 0,0 1-1 0 0,0 0 0 0 0,0 0 0 0 0,1 0 1 0 0,-1-1-1 0 0,0 1 0 0 0,1 0 0 0 0,0 0 1 0 0,0 0-32 0 0,7 16 216 0 0,-7-15-180 0 0,0 0 0 0 0,0 0 0 0 0,-1 0 1 0 0,1 0-1 0 0,-1 1 0 0 0,1-1 0 0 0,-1 2-36 0 0,1 12 215 0 0,5 1-34 0 0,0-3-46 0 0,-5-10-66 0 0,0 1 0 0 0,-1-1 0 0 0,1 1 0 0 0,-1 4-69 0 0,2 24 250 0 0,11 26 11 0 0,1 1-40 0 0,-9-35-112 0 0,0 6 6 0 0,0-1 5 0 0,1-5 0 0 0,-2-7-51 0 0,3 14 62 0 0,-5-8-3 0 0,-2-18-66 0 0,1 1 1 0 0,0 0-1 0 0,0 0 1 0 0,1-1 0 0 0,1 2-63 0 0,-1-1 67 0 0,0-1 0 0 0,-1 1 0 0 0,0 0 0 0 0,0-1 0 0 0,0 2-67 0 0,1 12 144 0 0,3-3-78 0 0,-3-12-62 0 0,0-1 0 0 0,-1 0 0 0 0,0 1 0 0 0,0-1 0 0 0,0 1 0 0 0,-1 1-4 0 0,0 9 44 0 0,0-2-37 0 0,0 13-24 0 0,0-6 38 0 0,0 0 52 0 0,0 4 74 0 0,0-23-99 0 0,0-2-92 0 0,0 0-40 0 0,0 0-129 0 0,0 0 154 0 0,0 0-10 0 0,0 0-22 0 0,0 0-43 0 0,0 0-16 0 0,0 0-43 0 0,0 0-48 0 0,0 0-54 0 0,0 0-59 0 0,0 0-55 0 0,0 0-48 0 0,0 0-42 0 0,0 0-147 0 0,0 0-42 0 0,0 0-179 0 0,0 0-477 0 0</inkml:trace>
  <inkml:trace contextRef="#ctx0" brushRef="#br0" timeOffset="575.48">1 316 8088 0 0,'0'0'182'0'0,"0"0"29"0"0,0 0 12 0 0,0 0 5 0 0,2 0 16 0 0,59 0 757 0 0,-49-2-807 0 0,-3-2-35 0 0,4-3 15 0 0,0 4-51 0 0,-9 2-85 0 0,0 0-1 0 0,0-1 0 0 0,0 1 0 0 0,-1-1 0 0 0,1 0 1 0 0,0 0-1 0 0,-1 0 0 0 0,1 0-37 0 0,2-1 39 0 0,0 0-1 0 0,0 0 1 0 0,0 1 0 0 0,1 0 0 0 0,-1 0-1 0 0,5-1-38 0 0,-2 1 45 0 0,0 0-1 0 0,0-1 0 0 0,-1 0 0 0 0,1-1-44 0 0,44-27 154 0 0,21-1-26 0 0,-65 28-104 0 0,0 1 0 0 0,1-1 0 0 0,-1 2 0 0 0,1-1-24 0 0,0 1 24 0 0,-1-1 0 0 0,1 0 0 0 0,-1 0 0 0 0,0-1-24 0 0,-3 1 14 0 0,0 0 0 0 0,1 1 1 0 0,-1-1-1 0 0,6 0-14 0 0,12 1-16 0 0,-6 0-80 0 0,-1-4 24 0 0,-2 0 13 0 0,0 4-11 0 0,33 2 42 0 0,-47 0 24 0 0,0 0 1 0 0,-1 0-1 0 0,1 0 1 0 0,0 0 0 0 0,0 0-1 0 0,0 0 1 0 0,0 0-1 0 0,-1 0 1 0 0,1 1-1 0 0,0-1 1 0 0,0 0 0 0 0,0 0-1 0 0,0 1 1 0 0,0 0 3 0 0,15 28-12 0 0,-13-24 12 0 0,-1 0 0 0 0,1 1 0 0 0,-1 0 0 0 0,0-1 0 0 0,0 1 0 0 0,-1 0 0 0 0,0 0 0 0 0,0 0 0 0 0,0 0 0 0 0,-1 0 0 0 0,1 1 0 0 0,-2 4 0 0 0,1-1 0 0 0,-1-7 1 0 0,1 1 0 0 0,0 0 1 0 0,0-1-1 0 0,0 1 0 0 0,0 0 0 0 0,1-1 0 0 0,-1 1 0 0 0,1-1 0 0 0,1 2-1 0 0,-1 0 9 0 0,2 2 2 0 0,-1 0-1 0 0,0 0 1 0 0,0 0-1 0 0,-1 0 1 0 0,0 1-1 0 0,0 5-10 0 0,-1-5 36 0 0,1 0 0 0 0,0 1 0 0 0,1-1 0 0 0,2 8-36 0 0,-2-9 36 0 0,0 0-1 0 0,-1 1 0 0 0,1-1 1 0 0,-1 7-36 0 0,-1-11 23 0 0,0 0 0 0 0,0 1 0 0 0,1-1 0 0 0,-1 0 0 0 0,1 0 0 0 0,0 1 0 0 0,0-1 0 0 0,0 0 0 0 0,1 3-23 0 0,4 9 107 0 0,-4 2 22 0 0,-1 27 317 0 0,-2-29-309 0 0,3-1 48 0 0,5-1 24 0 0,-1-1-11 0 0,-5-1-24 0 0,-1-4-57 0 0,0 7 67 0 0,0 18 92 0 0,0-19-101 0 0,-3-1-24 0 0,-7 2 34 0 0,7-11-9 0 0,3-3 0 0 0,0 0-6 0 0,0 0-22 0 0,0 0-10 0 0,0 0-2 0 0,0-3-8 0 0,0-9-39 0 0,-1 7-66 0 0,1 1 0 0 0,0-1 1 0 0,0 0-1 0 0,0 0 1 0 0,0 0-1 0 0,1 1 1 0 0,0-1-1 0 0,0 0 1 0 0,0 0-24 0 0,1 1 7 0 0,0 1 1 0 0,0-1 0 0 0,-1 0 0 0 0,0 0 0 0 0,1 1 0 0 0,-1-1 0 0 0,0 0-1 0 0,-1 0 1 0 0,1 0 0 0 0,-1-3-8 0 0,0 5 4 0 0,0 0 0 0 0,0 0 0 0 0,1 1 0 0 0,-1-1 0 0 0,0 0 0 0 0,1 0 0 0 0,-1 1 0 0 0,1-1 0 0 0,0 0 0 0 0,-1 0 0 0 0,1 1 0 0 0,0-1-1 0 0,0 1 1 0 0,0-1 0 0 0,0 1 0 0 0,0-1 0 0 0,1 1 0 0 0,-1 0 0 0 0,0-1 0 0 0,1 1-4 0 0,11-15 15 0 0,-10 11-15 0 0,-3 4 0 0 0,0 1 0 0 0,0-1 0 0 0,1 0 0 0 0,-1 1 0 0 0,0-1 0 0 0,1 1 0 0 0,-1-1 0 0 0,0 0 0 0 0,1 1 0 0 0,-1-1 0 0 0,1 1 0 0 0,-1-1 0 0 0,1 1 0 0 0,-1 0 0 0 0,1-1 0 0 0,0 1 0 0 0,-1-1 0 0 0,1 1 0 0 0,-1 0 0 0 0,1 0 0 0 0,0-1 0 0 0,0 1 0 0 0,4-2 0 0 0,10-12-12 0 0,-13 13 6 0 0,0-1 0 0 0,-1 1 0 0 0,1-1 1 0 0,0 1-1 0 0,0 0 0 0 0,0-1 1 0 0,0 1-1 0 0,0 0 0 0 0,2 0 6 0 0,-4 0 0 0 0,1 1-1 0 0,-1 0 1 0 0,0 0-1 0 0,1 0 1 0 0,-1 0-1 0 0,1 0 1 0 0,-1 0 0 0 0,0 0-1 0 0,1 0 1 0 0,-1 0-1 0 0,0 0 1 0 0,1 0-1 0 0,-1 0 1 0 0,1 1 0 0 0,-1-1-1 0 0,0 0 1 0 0,1 0-1 0 0,-1 0 1 0 0,0 0-1 0 0,1 1 1 0 0,-1-1-1 0 0,0 0 1 0 0,1 0 0 0 0,-1 1-1 0 0,0-1 1 0 0,0 0-1 0 0,1 0 1 0 0,-1 1-1 0 0,0-1 1 0 0,0 0 0 0 0,0 1-1 0 0,1-1 1 0 0,-1 0-1 0 0,0 1 1 0 0,0-1-1 0 0,0 0 1 0 0,0 1-1 0 0,0-1 1 0 0,0 0 0 0 0,0 1-1 0 0,0-1 1 0 0,0 1-1 0 0,0-1 1 0 0,0 0-1 0 0,0 1 1 0 0,0-1-1 0 0,0 1 1 0 0,0-1 0 0 0,0 0-1 0 0,0 1 1 0 0,0-1-1 0 0,0 0 0 0 0,0 0 0 0 0,0 0 0 0 0,0 0 0 0 0,0 0 1 0 0,0 0-1 0 0,0 0 0 0 0,0 0 0 0 0,0 1 0 0 0,0-1 0 0 0,0 0 0 0 0,0 0 0 0 0,0 0 0 0 0,0 0 0 0 0,0 0 0 0 0,0 0 0 0 0,0 0 0 0 0,0 0 0 0 0,0 0 0 0 0,0 0 1 0 0,0 1-1 0 0,0-1 0 0 0,0 0 0 0 0,0 0 0 0 0,0 0 0 0 0,0 0 0 0 0,0 0 0 0 0,0 0 0 0 0,0 0 0 0 0,0 0 0 0 0,0 0 0 0 0,0 0 0 0 0,1 0 0 0 0,-1 0 0 0 0,0 0 0 0 0,0 0 1 0 0,0 0-1 0 0,0 0 0 0 0,0 1 0 0 0,0-1 0 0 0,0 0 0 0 0,0 0 0 0 0,0 0 0 0 0,0 0 0 0 0,0 0 0 0 0,1 0 0 0 0,-1 0 0 0 0,0 0 0 0 0,0 0 0 0 0,0 0 0 0 0,0 0 1 0 0,0 0-1 0 0,0 0 0 0 0,0 0 0 0 0,0-1 0 0 0,0 1 0 0 0,1 0 1 0 0,1 1-5 0 0,1 0 0 0 0,-1-1 0 0 0,1 1 0 0 0,-1 0 0 0 0,1 0 0 0 0,-1 0 0 0 0,0 1 0 0 0,0-1 0 0 0,1 1 0 0 0,-1-1 0 0 0,0 1 0 0 0,0-1 0 0 0,0 1 5 0 0,1 2-2 0 0,1-1 0 0 0,-1 1 0 0 0,1-1 1 0 0,-1 1-1 0 0,0 0 0 0 0,0 0 1 0 0,-1 1 1 0 0,3 5-1 0 0,-4-8 0 0 0,0 1 0 0 0,0-1 0 0 0,0 0 0 0 0,1 0 0 0 0,-1 0-1 0 0,1 0 1 0 0,-1 0 0 0 0,1 0 0 0 0,0 0 1 0 0,1 2-9 0 0,0-1 0 0 0,0 1 0 0 0,-1-1 0 0 0,1 1 1 0 0,-1 0-1 0 0,1 3 9 0 0,-1-3 1 0 0,0 1 0 0 0,0 0 1 0 0,0 0-1 0 0,-1 0 0 0 0,0 0 1 0 0,0 0-1 0 0,0 0 0 0 0,-1 4-1 0 0,0-8 4 0 0,0 1 1 0 0,0 0-1 0 0,0-1 0 0 0,0 1 1 0 0,1 0-1 0 0,-1-1 0 0 0,0 1 0 0 0,1 0 1 0 0,-1-1-1 0 0,1 1-4 0 0,12 14 0 0 0,-6-9-24 0 0,8 8-9 0 0,-5-8-46 0 0,1-2-206 0 0,0 1-141 0 0,-4-2 169 0 0,-5-2 13 0 0,-2-1 119 0 0,1-1-36 0 0,-1 0-8 0 0,1 0-38 0 0,-1 0-42 0 0,1 0-48 0 0,0 0-52 0 0,0 0-47 0 0,0 0-43 0 0,0 0-37 0 0,1 0-137 0 0,-1 0-37 0 0,5 0-1428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20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17 221 9560 0 0,'0'0'216'0'0,"0"0"32"0"0,0 0 10 0 0,1 1-107 0 0,1 1-78 0 0,2 2-37 0 0,5 2-26 0 0,-1-3 44 0 0,2-2 87 0 0,23-1 495 0 0,-26-1-494 0 0,-2 1-35 0 0,2 0 62 0 0,-4 0-105 0 0,-1 1 0 0 0,0-1 0 0 0,0 0 0 0 0,0-1 0 0 0,0 1 0 0 0,1 0 0 0 0,-1 0 0 0 0,0-1 0 0 0,0 0 0 0 0,1 0-64 0 0,5-4 214 0 0,2 0 91 0 0,3 2 79 0 0,1 1-9 0 0,-4-4-105 0 0,-2 1-94 0 0,13-5 313 0 0,1 1-59 0 0,-5 3-134 0 0,-3-1-66 0 0,-8 4 60 0 0,-2 1-99 0 0,-1-1-63 0 0,-1 0-59 0 0,0 1-20 0 0,2 0 54 0 0,2-1 76 0 0,0 0-40 0 0,4-3 42 0 0,-1 2-89 0 0,4-1 51 0 0,-7-6-14 0 0,4 6-9 0 0,-5-6-34 0 0,2 7-39 0 0,-6 3-44 0 0,-1 1-1 0 0,0 0 1 0 0,1 0 0 0 0,-1 0-1 0 0,0-1 1 0 0,1 1 0 0 0,-1 0 0 0 0,0 0-1 0 0,1-1 1 0 0,-1 1 0 0 0,0 0-1 0 0,1-1 1 0 0,-1 1 0 0 0,0 0-1 0 0,0-1 1 0 0,1 1 0 0 0,-1 0-1 0 0,0-1 1 0 0,0 1 0 0 0,0-1 0 0 0,0 1-1 0 0,0 0 1 0 0,1-1 0 0 0,-1 1-1 0 0,0-1 1 0 0,0 1 0 0 0,0 0-1 0 0,0-1 1 0 0,0 1 0 0 0,0-1-1 0 0,0 1-2 0 0,-3-6 70 0 0,-8-7 22 0 0,6 0 10 0 0,-5 8 2 0 0,3-6-6 0 0,7 10-92 0 0,-1 0 1 0 0,1 0-1 0 0,-1-1 0 0 0,1 1 1 0 0,-1 0-1 0 0,1 1 0 0 0,-1-1 1 0 0,0 0-1 0 0,1 0 0 0 0,-1 0 1 0 0,0 0-1 0 0,0 0 0 0 0,0 1 0 0 0,0-1 1 0 0,1 0-1 0 0,-2 1-6 0 0,-45-22 263 0 0,43 20-248 0 0,1 1 0 0 0,-1-1 0 0 0,0 0-1 0 0,0 1 1 0 0,0 0 0 0 0,0 0 0 0 0,0 0 0 0 0,0 1 0 0 0,-1-1-15 0 0,-18 0 84 0 0,9 4-31 0 0,-1 8-24 0 0,14-9-24 0 0,-1 0-1 0 0,1-1 0 0 0,-1 1 1 0 0,0-1-1 0 0,0 0 0 0 0,0 1 1 0 0,0-1-1 0 0,0 0 0 0 0,0 0 1 0 0,-1 0-5 0 0,-6 1 8 0 0,-8 4 5 0 0,14-4-7 0 0,1 1-1 0 0,-1-1 1 0 0,1 0-1 0 0,0 1 1 0 0,0-1 0 0 0,0 1-1 0 0,0 1-5 0 0,-15 17 14 0 0,14-18-12 0 0,0 0 0 0 0,1 0-1 0 0,-1 0 1 0 0,1 1-1 0 0,-1-1 1 0 0,1 0-1 0 0,0 1 1 0 0,0 0-1 0 0,1-1 1 0 0,-1 1 0 0 0,1 0-1 0 0,-1 0 1 0 0,1 2-2 0 0,-4 9 33 0 0,-13 23-22 0 0,12-28-11 0 0,1 0 0 0 0,1 0 0 0 0,0 0-1 0 0,-1 4 1 0 0,0 18 0 0 0,3-26 0 0 0,-9 45 2 0 0,10-46-4 0 0,1 0 1 0 0,0 0-1 0 0,-1 0 1 0 0,2 0-1 0 0,-1 0 1 0 0,0 0-1 0 0,1 0 1 0 0,0 0-1 0 0,0 0 2 0 0,15 32-60 0 0,-3-11 60 0 0,-11-23 0 0 0,0 0 0 0 0,0 0 0 0 0,1 0 0 0 0,-1-1 0 0 0,1 1 0 0 0,-1-1 0 0 0,1 0 0 0 0,0 1 0 0 0,0-1 0 0 0,0 0 0 0 0,0-1 0 0 0,0 1 0 0 0,3 1 0 0 0,2 0 0 0 0,30 12-6 0 0,2-3-41 0 0,-31-11 42 0 0,-1 1 1 0 0,1-2-1 0 0,0 1 0 0 0,4-1 5 0 0,20-1-43 0 0,-3 0-42 0 0,-7 1 18 0 0,-4 1-35 0 0,0-1-1 0 0,17-3 103 0 0,-10-2-74 0 0,-9 2-7 0 0,1 0-50 0 0,-2 1-56 0 0,0 0-37 0 0,22-2-413 0 0,18-6-427 0 0,7-6-185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21.5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3 303 10680 0 0,'0'0'241'0'0,"2"0"38"0"0,2 0-181 0 0,11 0 194 0 0,-8-3-130 0 0,-3-4-86 0 0,-4 7-76 0 0,0 0 1 0 0,0-1 0 0 0,0 1-1 0 0,0 0 1 0 0,0 0-1 0 0,0 0 1 0 0,0 0-1 0 0,0-1 1 0 0,0 1-1 0 0,0 0 1 0 0,0 0-1 0 0,0 0 1 0 0,0 0-1 0 0,0-1 1 0 0,0 1-1 0 0,1 0 1 0 0,-1 0-1 0 0,0 0 1 0 0,0 0 0 0 0,0 0-1 0 0,0-1 1 0 0,0 1-1 0 0,1 0 1 0 0,-1 0-1 0 0,0 0 1 0 0,0 0-1 0 0,0 0 1 0 0,0 0-1 0 0,1 0 1 0 0,-1 0-1 0 0,0 0 1 0 0,0 0-1 0 0,0-1 1 0 0,0 1-1 0 0,1 0 1 0 0,-1 0-1 0 0,9-1 27 0 0,9 1 36 0 0,-16 0 13 0 0,0 0 0 0 0,1-1 0 0 0,-1 1 0 0 0,0 0 0 0 0,0-1 0 0 0,1 0 0 0 0,-1 0 0 0 0,0 1 0 0 0,0-1 0 0 0,0 0 0 0 0,2-2-76 0 0,5-2 333 0 0,4 1 81 0 0,11-9 129 0 0,-7 3-138 0 0,-7 5-157 0 0,2 1 42 0 0,2-3-73 0 0,-7 2-21 0 0,0 0 0 0 0,0-1 0 0 0,3-3-196 0 0,6-6 210 0 0,-8 8-156 0 0,2 1-44 0 0,34-23 142 0 0,-39 26-127 0 0,-4 3-18 0 0,0 0 0 0 0,-1 0 0 0 0,1-1 0 0 0,-1 1 0 0 0,1 0 0 0 0,0-1 0 0 0,-1 1 0 0 0,1-1 0 0 0,-1 1 1 0 0,1-1-1 0 0,-1 1 0 0 0,1-1 0 0 0,-1 1 0 0 0,1-1 0 0 0,-1 1 0 0 0,0-1 0 0 0,1 1 0 0 0,-1-1 0 0 0,0 0 0 0 0,1 1 1 0 0,-1-1-1 0 0,0 0-7 0 0,3-4 30 0 0,0 1 5 0 0,0 0 1 0 0,0 0 0 0 0,1 0 0 0 0,-1 0-1 0 0,3-1-35 0 0,-2 1 42 0 0,-1 0 45 0 0,-2 0-46 0 0,-2-3-10 0 0,1 6-19 0 0,0 0 3 0 0,-1-14 138 0 0,0 2-36 0 0,-4 3-38 0 0,-4 2-43 0 0,-20-6 153 0 0,-5-3 94 0 0,30 15-246 0 0,0 1-1 0 0,0 0 1 0 0,0 1-1 0 0,0-1 1 0 0,0 1-1 0 0,0 0 1 0 0,0 0-1 0 0,0 0 1 0 0,0 0-1 0 0,-2 1-36 0 0,-14 0 139 0 0,10-2-89 0 0,5 1-25 0 0,0-1 0 0 0,0 1-1 0 0,1 0 1 0 0,-1 0 0 0 0,0 0-1 0 0,0 1 1 0 0,0 0 0 0 0,1 0-1 0 0,-3 1-24 0 0,-28 20 112 0 0,25-15-92 0 0,5-4-18 0 0,0 1-1 0 0,0 1 0 0 0,1-1 0 0 0,-1 1 1 0 0,1 0-1 0 0,0 0 0 0 0,1 0 0 0 0,-1 0 0 0 0,0 3-1 0 0,-3 3 1 0 0,4-7-1 0 0,1 1 0 0 0,-1-1 0 0 0,1 1 0 0 0,0 0 0 0 0,0-1 0 0 0,0 3 0 0 0,1-2 0 0 0,-1 0 0 0 0,0 0 0 0 0,0-1 0 0 0,0 1 0 0 0,-1-1 0 0 0,-1 2 0 0 0,2-2 0 0 0,0-1 0 0 0,1 1 0 0 0,-1-1-1 0 0,0 1 1 0 0,1 0 0 0 0,0-1-1 0 0,0 1 1 0 0,0 0 0 0 0,0 2 0 0 0,-1 39 32 0 0,3-34-8 0 0,-2-1-20 0 0,0-5 5 0 0,1 0 0 0 0,-1 0 0 0 0,1 0 0 0 0,1-1 0 0 0,-1 1 0 0 0,0 0 0 0 0,1 0 0 0 0,0-1 0 0 0,1 4-9 0 0,1-4 9 0 0,1 0 0 0 0,-1 0-1 0 0,1 0 1 0 0,-1 0 0 0 0,1-1 0 0 0,1 0-1 0 0,-1 1 1 0 0,0-1 0 0 0,1-1-1 0 0,3 3-8 0 0,3 2 30 0 0,-4-3-14 0 0,0 0 0 0 0,0-1 0 0 0,1 0 0 0 0,-1 0 0 0 0,1 0 0 0 0,-1-1 0 0 0,9 1-16 0 0,-1 1 43 0 0,9 1 6 0 0,10 2-29 0 0,-16-3-20 0 0,-8-3 0 0 0,0 0 0 0 0,0 0 0 0 0,0-1 0 0 0,10 0 0 0 0,4-1 0 0 0,4 1-2 0 0,19 1-77 0 0,1-4-100 0 0,-39 1 77 0 0,0 1 52 0 0,19-2 50 0 0,-16 1-29 0 0,0 0-87 0 0,-5 1 9 0 0,0 0-39 0 0,0 0-56 0 0,0 0-59 0 0,1 0-64 0 0,0 0-71 0 0,-3 0-20 0 0,1 0-63 0 0,0 0-57 0 0,0 0-50 0 0,1-1-172 0 0,0 0-49 0 0,2 0-208 0 0,5-1-561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29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19 207 5192 0 0,'0'0'151'0'0,"0"0"-39"0"0,0 0-7 0 0,0 0 73 0 0,0 0 37 0 0,0 0 256 0 0,0 0 10 0 0,0 0 2 0 0,2 0-17 0 0,40 0 902 0 0,-39 0-918 0 0,0 0-2 0 0,1 1-277 0 0,-2-1-89 0 0,0 0-1 0 0,1 0 1 0 0,-1 0-1 0 0,0 0 1 0 0,1-1-1 0 0,-1 1 1 0 0,0 0-1 0 0,1-1 1 0 0,1 0-82 0 0,4-4 234 0 0,2-1 107 0 0,3 4 91 0 0,-1 1-93 0 0,0 1-66 0 0,2-1-12 0 0,8-3 44 0 0,-17 3-211 0 0,0-1 0 0 0,0 1 1 0 0,0-1-1 0 0,0-1 0 0 0,2 0-94 0 0,3-3 201 0 0,-1-2 45 0 0,-1 1-94 0 0,0 3-33 0 0,7 0 38 0 0,-2 1-79 0 0,8-8 62 0 0,3 6-10 0 0,-13-8-10 0 0,-9 11-110 0 0,0 0 1 0 0,1 0 0 0 0,-1 1-1 0 0,1-1 1 0 0,0 1 0 0 0,-1 0-1 0 0,1 0 1 0 0,0 0-11 0 0,1-1 11 0 0,8-3 50 0 0,-11 5-58 0 0,-1-1 0 0 0,0 1 1 0 0,0-1-1 0 0,1 1 0 0 0,-1 0 0 0 0,0-1 1 0 0,0 1-1 0 0,0-1 0 0 0,0 1 0 0 0,1-1 1 0 0,-1 1-1 0 0,0-1 0 0 0,0 1 0 0 0,0-1 1 0 0,0 1-1 0 0,0-1 0 0 0,0 1 1 0 0,0-1-4 0 0,-3-4 76 0 0,-8-6 50 0 0,8 7-23 0 0,2 2-39 0 0,3-1-12 0 0,-2 3-52 0 0,0 0 1 0 0,0 0 0 0 0,0 0-1 0 0,0 0 1 0 0,0 0 0 0 0,0 0-1 0 0,1 0 1 0 0,-1 0 0 0 0,0 0 0 0 0,0 0-1 0 0,0 0 1 0 0,0 0 0 0 0,0 0-1 0 0,0-1 1 0 0,0 1 0 0 0,0 0-1 0 0,0 0 1 0 0,1 0 0 0 0,-1 0-1 0 0,0 0 1 0 0,0 0 0 0 0,0-1-1 0 0,0 1 1 0 0,0 0 0 0 0,0 0 0 0 0,0 0-1 0 0,0 0 1 0 0,0 0 0 0 0,0 0-1 0 0,0-1 1 0 0,0 1 0 0 0,0 0-1 0 0,0 0 1 0 0,0 0 0 0 0,0 0-1 0 0,0 0 1 0 0,0-1 0 0 0,0 1-1 0 0,0 0 1 0 0,0 0 0 0 0,0 0 0 0 0,0 0-1 0 0,-1 0 1 0 0,1-1-1 0 0,-5-6 64 0 0,-7-6 77 0 0,-4 0-127 0 0,0 4 47 0 0,1 2-35 0 0,11 5-14 0 0,-2 1 11 0 0,-16 1 19 0 0,10 0-7 0 0,9-1-33 0 0,0 1 0 0 0,0 0 0 0 0,0 0-1 0 0,-1 0 1 0 0,1 0 0 0 0,0 1 0 0 0,0-1 0 0 0,0 1 0 0 0,-1 0 0 0 0,1 0-2 0 0,-3 2-2 0 0,-15 8 11 0 0,1 4 37 0 0,18-14-45 0 0,0 1 0 0 0,0-1 0 0 0,0 1-1 0 0,0-1 1 0 0,0 0 0 0 0,0 0 0 0 0,0 0 0 0 0,0 0 0 0 0,0 0 0 0 0,0-1 0 0 0,-1 1 0 0 0,1 0-1 0 0,-16 6-20 0 0,15-5 7 0 0,1 0 1 0 0,0 1 0 0 0,-1-1-1 0 0,1 1 1 0 0,0-1 0 0 0,0 1-1 0 0,0 1 13 0 0,-14 17-108 0 0,0-6 38 0 0,4-3 60 0 0,0 1 1 0 0,-6 7 9 0 0,17-18 0 0 0,0-1 0 0 0,1 0 0 0 0,-1 0 0 0 0,0 0 0 0 0,1 1 0 0 0,-1-1 0 0 0,1 0 0 0 0,0 1 0 0 0,-1-1 0 0 0,1 0 0 0 0,0 1 0 0 0,0-1 0 0 0,0 0 0 0 0,0 1 0 0 0,0-1 0 0 0,-2 15 0 0 0,-9 3 0 0 0,8-15 0 0 0,0 0 0 0 0,1 1 0 0 0,0-1 0 0 0,-1 1 0 0 0,1 2 0 0 0,0 4-1 0 0,0 0 1 0 0,1 1 0 0 0,1-1 0 0 0,0 1 0 0 0,1 9 0 0 0,0 8-10 0 0,3-11-35 0 0,10 5 36 0 0,-3-3 20 0 0,-8-13-1 0 0,0-1-1 0 0,0 1 1 0 0,1-1 0 0 0,0 0-1 0 0,0 0 1 0 0,0 0 0 0 0,1-1-1 0 0,0 0 1 0 0,0 1 0 0 0,0-2-1 0 0,1 1 1 0 0,0 0 0 0 0,5 2-10 0 0,-4-2 0 0 0,8 7 14 0 0,-5 3 38 0 0,-9-13-50 0 0,0-1 1 0 0,0 1-1 0 0,1-1 0 0 0,-1 1 0 0 0,0-1 1 0 0,1 1-1 0 0,-1-1 0 0 0,1 0 1 0 0,0 1-1 0 0,-1-1 0 0 0,1 0 0 0 0,0 0 1 0 0,0-1-1 0 0,0 1 0 0 0,0 0-2 0 0,28 7 30 0 0,-27-7-27 0 0,94 20 72 0 0,-90-19-78 0 0,42 8 31 0 0,-26-9-47 0 0,-3 0-57 0 0,9-1-119 0 0,1-4-110 0 0,1-9-53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32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12928 0 0,'0'0'297'0'0,"0"0"39"0"0,0 0 16 0 0,0 1-148 0 0,0 1-97 0 0,0 4-31 0 0,0 1-44 0 0,0 2-5 0 0,0-5 34 0 0,0-2 62 0 0,0-1 147 0 0,0-1 254 0 0,0 0 20 0 0,0 0-225 0 0,0 0-137 0 0,0 0-41 0 0,0 0 14 0 0,0 3 17 0 0,0 0-74 0 0,0-1-49 0 0,0 2-12 0 0,0-3 7 0 0,0 2 43 0 0,0-3-102 0 0,0 0-96 0 0,0 0-183 0 0,0 0-319 0 0,0 0-39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50.1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363 190 5072 0 0,'0'0'144'0'0,"3"-2"1"0"0,10-9-114 0 0,-9 9 15 0 0,0 1 82 0 0,-1 0 122 0 0,0-2 241 0 0,-1-3 39 0 0,-2-2-211 0 0,0 6 24 0 0,1-2-31 0 0,0-1 39 0 0,-1 0 113 0 0,-1 0 29 0 0,1 1 113 0 0,-1 2-255 0 0,0 0 34 0 0,0 1 37 0 0,0 0 37 0 0,-1-2-297 0 0,-1 0 47 0 0,-3-4 191 0 0,-12-11 642 0 0,10 13-711 0 0,0 0-63 0 0,1 2-88 0 0,-1 2-112 0 0,1 1 39 0 0,5 0-73 0 0,-1 1 0 0 0,1-1 0 0 0,0 0 0 0 0,0-1 0 0 0,0 1-1 0 0,0 0 1 0 0,0-1 0 0 0,-1 1 0 0 0,1-1 0 0 0,-1 0-34 0 0,-15-5 208 0 0,16 6-179 0 0,0 1 0 0 0,-1-1 1 0 0,1 0-1 0 0,0 1 0 0 0,-1-1 0 0 0,1 1 1 0 0,0-1-1 0 0,0 1 0 0 0,-1 0-29 0 0,0 0 34 0 0,-8 2 126 0 0,-12-4 270 0 0,15 1-288 0 0,0 0-33 0 0,0 1-47 0 0,0 2-62 0 0,-55 28 0 0 0,31-5 10 0 0,27-23 2 0 0,5-3-10 0 0,-1 0 0 0 0,0 1 0 0 0,1-1 0 0 0,-1 0 0 0 0,0 0 0 0 0,1 1 0 0 0,-1-1 0 0 0,1 1 0 0 0,-1-1 0 0 0,1 1 0 0 0,-1-1 0 0 0,1 1 0 0 0,-1-1-1 0 0,1 1 1 0 0,-1-1 0 0 0,1 1 0 0 0,0-1 0 0 0,-1 1 0 0 0,1 0 0 0 0,0-1 0 0 0,0 1 0 0 0,-1 0-2 0 0,-1 4-1 0 0,-14 26 1 0 0,11-23-1 0 0,4-6 0 0 0,0-1 1 0 0,0 1-1 0 0,0-1 0 0 0,1 1 1 0 0,-1-1-1 0 0,0 1 0 0 0,1-1 0 0 0,-1 1 1 0 0,1-1-1 0 0,0 1 0 0 0,-1 0 0 0 0,1-1 1 0 0,0 1-1 0 0,0 0 1 0 0,1 20-49 0 0,0-20 49 0 0,-1 0 0 0 0,1-1-1 0 0,-1 1 1 0 0,1 0 0 0 0,0 0-1 0 0,0 0 1 0 0,0-1 0 0 0,0 1-1 0 0,0 0 1 0 0,0-1 0 0 0,0 1-1 0 0,1-1 1 0 0,-1 1 0 0 0,1-1 0 0 0,0 2 0 0 0,0 0 0 0 0,0-1 0 0 0,0 1 1 0 0,0 0-1 0 0,-1 0 0 0 0,1 2 0 0 0,-1-4 4 0 0,0 1 0 0 0,0 0 0 0 0,0 0 0 0 0,0 0 0 0 0,0 0 0 0 0,0-1 0 0 0,0 1 0 0 0,1-1 0 0 0,-1 1 0 0 0,1-1 0 0 0,-1 1 0 0 0,1-1 0 0 0,0 1-4 0 0,-1-2-1 0 0,0 1-1 0 0,0-1 1 0 0,0 0 0 0 0,0 1 0 0 0,-1-1 0 0 0,1 1 0 0 0,0-1-1 0 0,0 1 1 0 0,-1-1 0 0 0,1 1 0 0 0,0 0 0 0 0,-1-1-1 0 0,1 1 1 0 0,-1 0 0 0 0,1 0 0 0 0,0 0 0 0 0,-1-1-1 0 0,0 1 1 0 0,1 0 0 0 0,-1 0 0 0 0,0 0 0 0 0,1 0 0 0 0,-1 0-1 0 0,0 0 1 0 0,0-1 0 0 0,0 1 1 0 0,4 10-25 0 0,9-1-6 0 0,3 11-38 0 0,-1-10 65 0 0,-6 2 37 0 0,-7-10-22 0 0,0 0 0 0 0,0 0-1 0 0,0 0 1 0 0,0 0 0 0 0,0-1 0 0 0,1 1 0 0 0,-1-1 0 0 0,1 1 0 0 0,2 1-11 0 0,6 2 26 0 0,-8-4-23 0 0,0-1 1 0 0,0 0-1 0 0,-1 1 0 0 0,1 0 1 0 0,0 0-1 0 0,-1 0 1 0 0,0 0-1 0 0,1 0 1 0 0,-1 0-1 0 0,0 1 1 0 0,2 2-4 0 0,11 26 10 0 0,1 1 108 0 0,-15-30-106 0 0,0 0 0 0 0,-1 0 0 0 0,1 1 0 0 0,-1-1 0 0 0,0 0 0 0 0,0 1 0 0 0,0-1 0 0 0,0 1 0 0 0,0 1-12 0 0,0 0 37 0 0,-3 1 118 0 0,-3 2-17 0 0,-22 20 404 0 0,17-19-408 0 0,-2-1 103 0 0,0-1-48 0 0,8-3-106 0 0,-3-1 42 0 0,0-2-41 0 0,0 1-40 0 0,0 1-41 0 0,-10 8-3 0 0,14-9 0 0 0,0 0 0 0 0,0 0 0 0 0,1-1 0 0 0,-1 0 0 0 0,-3 0 0 0 0,-9 1 0 0 0,13-1-2 0 0,0 1 0 0 0,0-1 0 0 0,0 0-1 0 0,0 0 1 0 0,1-1 0 0 0,-1 1 0 0 0,0 0 0 0 0,0-1 0 0 0,0 0 0 0 0,-2-1 2 0 0,-2-1-34 0 0,-6-3-90 0 0,10 5 89 0 0,1 0 1 0 0,0-1-1 0 0,0 1 0 0 0,0 0 1 0 0,-1-1-1 0 0,1 1 1 0 0,0-1-1 0 0,1 0 1 0 0,-1 0-1 0 0,0 0 0 0 0,0 0 35 0 0,0-5-103 0 0,-1 0-82 0 0,-4 3-154 0 0,7 4 311 0 0,-1 0 0 0 0,1-1 0 0 0,-1 1-1 0 0,1 0 1 0 0,0-1 0 0 0,-1 1 0 0 0,1 0 0 0 0,-1 0 0 0 0,1-1-1 0 0,0 1 1 0 0,-1-1 0 0 0,1 1 0 0 0,0 0 0 0 0,0-1-1 0 0,-1 1 1 0 0,1-1 0 0 0,0 1 0 0 0,0-1 0 0 0,0 1-1 0 0,-1-1 1 0 0,1 1 0 0 0,0-1 0 0 0,0 1 0 0 0,0-1 0 0 0,0 1-1 0 0,0-1 1 0 0,0 1 0 0 0,0-1 0 0 0,0 1 0 0 0,0-1-1 0 0,0 1 1 0 0,1-1 28 0 0,-1-15-704 0 0,0 0-6 0 0</inkml:trace>
  <inkml:trace contextRef="#ctx0" brushRef="#br0" timeOffset="444.33">900 1 8720 0 0,'0'0'197'0'0,"0"0"24"0"0,0 0 19 0 0,-3 0 51 0 0,1 0-174 0 0,-2 0 71 0 0,-2-1 139 0 0,-10 1 532 0 0,10 1-605 0 0,0 0-62 0 0,1 1-114 0 0,-3 3 138 0 0,-4 1 120 0 0,1-4-68 0 0,-21-2 488 0 0,1 0-88 0 0,20 1-444 0 0,-2 6 31 0 0,1-1-24 0 0,0-4-49 0 0,3-2-42 0 0,0 2-42 0 0,-11 7 79 0 0,16-7-124 0 0,-2 1 97 0 0,2 0-53 0 0,1-1-35 0 0,1 1-37 0 0,0 0-13 0 0,-2-1 32 0 0,-9 3 108 0 0,8 5-6 0 0,-2-6-64 0 0,7-4-80 0 0,0 0-1 0 0,-1 0 1 0 0,1 0-1 0 0,0 0 1 0 0,0 0-1 0 0,0 0 1 0 0,-1 0-1 0 0,1 0 1 0 0,0 0-1 0 0,0 0 1 0 0,0 0-1 0 0,0 0 0 0 0,-1 0 1 0 0,1 0-1 0 0,0 0 1 0 0,0 0-1 0 0,0 1 1 0 0,0-1-1 0 0,-1 0 1 0 0,1 0-1 0 0,0 0 1 0 0,0 0-1 0 0,0 0 1 0 0,0 1-1 0 0,0-1 0 0 0,0 0 1 0 0,0 0-1 0 0,0 0 1 0 0,0 0-1 0 0,-1 1 1 0 0,1-1-1 0 0,0 0 1 0 0,0 0-1 0 0,0 0 1 0 0,0 0-1 0 0,0 1-1 0 0,-1 25 9 0 0,0-14-10 0 0,1-9 0 0 0,0 1 0 0 0,-1-1-1 0 0,1 0 1 0 0,1 0 0 0 0,-1 1 0 0 0,0-1 0 0 0,1 0 0 0 0,-1 0 0 0 0,1 0 0 0 0,0 1 1 0 0,15 26-62 0 0,-8-14 71 0 0,0 1 37 0 0,-5-13-44 0 0,0 0-1 0 0,0 0 1 0 0,0 0-1 0 0,1 0 1 0 0,-1 0 0 0 0,1-1-1 0 0,2 1-1 0 0,-2 0 0 0 0,0-1 0 0 0,0 0 0 0 0,-1 1 0 0 0,1 0 0 0 0,-1 0 0 0 0,0 0 0 0 0,1 2 0 0 0,3 9-1 0 0,1-1 0 0 0,1 0 1 0 0,9 11 0 0 0,6 2-52 0 0,-23-26 52 0 0,0 0 0 0 0,1 0 0 0 0,-1 0 0 0 0,0 1 0 0 0,0-1 0 0 0,0 0 0 0 0,0 1 0 0 0,0-1 0 0 0,0 1 0 0 0,-1-1 0 0 0,1 1 0 0 0,0-1 0 0 0,-1 1 0 0 0,1 0 0 0 0,-1-1 0 0 0,1 1 0 0 0,-1 0 0 0 0,0-1 0 0 0,0 1 0 0 0,0 0 0 0 0,4 13 20 0 0,9 2 98 0 0,-1-1 22 0 0,-11-16-136 0 0,-1 0 1 0 0,0 1-1 0 0,0-1 1 0 0,0 1-1 0 0,1-1 1 0 0,-1 1 0 0 0,0-1-1 0 0,0 0 1 0 0,0 1-1 0 0,0-1 1 0 0,0 1-1 0 0,0-1 1 0 0,0 1 0 0 0,0-1-1 0 0,0 1 1 0 0,0-1-1 0 0,0 1 1 0 0,0-1-1 0 0,0 1 1 0 0,0-1 0 0 0,0 1-1 0 0,-1-1 1 0 0,1 0-1 0 0,0 1 1 0 0,0-1-1 0 0,0 1 1 0 0,-1-1 0 0 0,1 1-1 0 0,0-1 1 0 0,-1 0-1 0 0,1 1 1 0 0,0-1-1 0 0,-1 0 1 0 0,1 1 0 0 0,0-1-1 0 0,-1 0 1 0 0,1 0-1 0 0,-1 1 1 0 0,1-1-5 0 0,-6 6 134 0 0,3 3 80 0 0,3-8-192 0 0,0 0 1 0 0,0-1-1 0 0,0 1 0 0 0,0 0 0 0 0,0 0 1 0 0,0-1-1 0 0,0 1 0 0 0,-1 0 0 0 0,1 0 0 0 0,0-1 1 0 0,0 1-1 0 0,-1 0 0 0 0,1-1 0 0 0,0 1 1 0 0,-1-1-1 0 0,1 1 0 0 0,-1 0 0 0 0,1-1 0 0 0,-1 1 1 0 0,1-1-1 0 0,-1 1 0 0 0,1-1 0 0 0,-1 1 1 0 0,0-1-1 0 0,1 1-22 0 0,-1-1 19 0 0,1 0 0 0 0,-1 1 1 0 0,1-1-1 0 0,-1 0 0 0 0,1 1 1 0 0,-1-1-1 0 0,1 0 0 0 0,-1 1 0 0 0,1-1 1 0 0,0 1-1 0 0,-1-1 0 0 0,1 1 1 0 0,0-1-1 0 0,0 1 0 0 0,-1-1 0 0 0,1 1 1 0 0,0-1-1 0 0,0 1 0 0 0,0 0 1 0 0,0-1-1 0 0,-1 1 0 0 0,1-1 0 0 0,0 1 1 0 0,0 0-20 0 0,0 1 96 0 0,-2-1-35 0 0,0-1-50 0 0,0 0-1 0 0,0 1 0 0 0,0-1 1 0 0,1 1-1 0 0,-1 0 1 0 0,0-1-1 0 0,0 1 1 0 0,1 0-1 0 0,-1 0 1 0 0,1 0-1 0 0,-1 0 1 0 0,1 1-1 0 0,-1-1 1 0 0,1 0-1 0 0,0 0 0 0 0,-1 1-10 0 0,-15 12 42 0 0,13-13-42 0 0,0 0 0 0 0,-1 0 0 0 0,1-1 0 0 0,0 1 0 0 0,-1-1 0 0 0,1 0 0 0 0,0 0 0 0 0,-1 0 0 0 0,-3-1 0 0 0,-8 0 0 0 0,15 1 0 0 0,1 0 0 0 0,-1 1 0 0 0,1-1 0 0 0,-1 0 0 0 0,1 0 0 0 0,-1 0 0 0 0,1 0 0 0 0,-1 0 0 0 0,1 0 0 0 0,-1 0 0 0 0,1-1 0 0 0,-1 1 0 0 0,1 0 0 0 0,0 0 0 0 0,-1 0 0 0 0,1 0 0 0 0,-1-1 0 0 0,1 1 0 0 0,-1 0 0 0 0,1 0 0 0 0,-1-1 0 0 0,1 1 0 0 0,0 0 0 0 0,-1-1 0 0 0,1 1 0 0 0,0 0 0 0 0,-1-1 0 0 0,1 1 0 0 0,0-1 0 0 0,0 1 0 0 0,-1-1 0 0 0,1 1 0 0 0,-4-7 0 0 0,-2 4-18 0 0,3 2-25 0 0,1 0-40 0 0,0-2-50 0 0,1 1-44 0 0,-1-4-265 0 0,-9 1-588 0 0,11 4 952 0 0,-1 1 0 0 0,1-1 0 0 0,0 0 1 0 0,-1 0-1 0 0,1 0 0 0 0,0 1 0 0 0,0-1 0 0 0,0 0 1 0 0,-1 0-1 0 0,1 0 0 0 0,0 0 0 0 0,0 0 0 0 0,0 1 1 0 0,1-2 77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31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284 490 9096 0 0,'0'0'200'0'0,"0"0"33"0"0,0 0 16 0 0,0-3-31 0 0,0 0-183 0 0,1-5-16 0 0,-1 7-20 0 0,0 0 0 0 0,0 0 0 0 0,0 0 1 0 0,0 0-1 0 0,0 0 0 0 0,-1-1 0 0 0,1 1 1 0 0,0 0-1 0 0,0 0 0 0 0,-1 0 0 0 0,1 0 0 0 0,-1 0 1 0 0,1 0 0 0 0,-6-2 10 0 0,1 1 66 0 0,2-4 131 0 0,1 1 29 0 0,-9 0 331 0 0,6-6 10 0 0,-5 6-6 0 0,4-5-49 0 0,-2 4-125 0 0,-8-2 61 0 0,11 6-311 0 0,-1-1 198 0 0,-1 1-69 0 0,1 2-60 0 0,0 0-51 0 0,-4 2 39 0 0,-12 8 88 0 0,16-7-154 0 0,-10 5 154 0 0,0 1-43 0 0,0 1-45 0 0,1 1-43 0 0,0 1-41 0 0,3 1-42 0 0,2 2-41 0 0,3 2-39 0 0,-9 20 18 0 0,11-11-16 0 0,-2-13 0 0 0,6-12 0 0 0,1 0 0 0 0,-1 1 0 0 0,0-1 0 0 0,0 1 0 0 0,1 0 0 0 0,-1-1 0 0 0,1 1 0 0 0,-1-1 0 0 0,1 1 0 0 0,0 0 0 0 0,-1 0 0 0 0,1-1 0 0 0,0 1 0 0 0,0 0 0 0 0,0 4 1 0 0,2 38 49 0 0,-2-41-49 0 0,1-1 0 0 0,-1 1 0 0 0,1 0 0 0 0,-1 0 0 0 0,1-1 0 0 0,0 1 0 0 0,0 0 0 0 0,0-1 0 0 0,1 1 0 0 0,-1-1 0 0 0,1 1 0 0 0,-1-1 0 0 0,1 1-1 0 0,11 5 0 0 0,-7 5 0 0 0,-5-11 0 0 0,0 0 0 0 0,0 0 0 0 0,0-1 0 0 0,0 1 0 0 0,1 0 0 0 0,-1 0 0 0 0,1-1 0 0 0,-1 1 0 0 0,1-1 0 0 0,0 1 0 0 0,-1-1 0 0 0,1 0 0 0 0,0 0 0 0 0,2 2 0 0 0,0-2 0 0 0,-1 0 0 0 0,1 0 0 0 0,0 0 0 0 0,0 0 0 0 0,0 0 0 0 0,0-1 0 0 0,0 0 0 0 0,0 0 0 0 0,0 0 0 0 0,69 0-18 0 0,-63 0-37 0 0,7-4-6 0 0,-9 1-59 0 0,-4 1 18 0 0,-1 1-39 0 0,1-1-49 0 0,0 1-54 0 0,0 0-70 0 0,0 1-59 0 0,0-1-54 0 0,0 0-46 0 0,0 1-43 0 0,0-1-34 0 0,4 0-624 0 0,4-3-817 0 0,7-5-1131 0 0</inkml:trace>
  <inkml:trace contextRef="#ctx0" brushRef="#br0" timeOffset="328.7">647 1 11688 0 0,'0'0'264'0'0,"0"0"34"0"0,0 0 22 0 0,0 0-130 0 0,0 0-92 0 0,1 0-27 0 0,1 2-43 0 0,-1 0-27 0 0,0-1 0 0 0,0 0 0 0 0,0 0 0 0 0,0 1 0 0 0,0-1 0 0 0,0 0 0 0 0,0 1 0 0 0,-1-1 0 0 0,1 1 0 0 0,0-1 1 0 0,0 2-2 0 0,0 10 55 0 0,0-5 12 0 0,-1 1 38 0 0,-1 0-13 0 0,1 12 97 0 0,4-4 30 0 0,0-6-114 0 0,3 7 74 0 0,-6-10-81 0 0,0 2 33 0 0,-1 70 564 0 0,0 55 577 0 0,0-77-759 0 0,0 2-56 0 0,0-1-101 0 0,0-53-319 0 0,1-1 0 0 0,-1 0 1 0 0,1 1-1 0 0,1-1 0 0 0,-1 0 0 0 0,2 2-37 0 0,-2-2 34 0 0,1 1 0 0 0,-1-1 1 0 0,0 1-1 0 0,0-1 0 0 0,0 1 0 0 0,0 1-34 0 0,-1 40 89 0 0,2-31-30 0 0,0-13-204 0 0,-1-1 32 0 0,1 3-21 0 0,0-2 102 0 0,0 0 84 0 0,0 0 92 0 0,1 2 445 0 0,-3-4-392 0 0,0-1-123 0 0,1 0-99 0 0,-1 0-33 0 0,0 0-36 0 0,0 0-38 0 0,-1 1-42 0 0,1-1-133 0 0,0 0-92 0 0,0 1-100 0 0,0-1-107 0 0,0 1-118 0 0,0 0-124 0 0,0 0 374 0 0,-1-1-35 0 0,1 1-35 0 0,0 0-36 0 0,0-1-1555 0 0,0 0-1211 0 0</inkml:trace>
  <inkml:trace contextRef="#ctx0" brushRef="#br0" timeOffset="553.41">269 506 11912 0 0,'0'0'349'0'0,"0"0"-124"0"0,0 0-103 0 0,0-3 54 0 0,2-6 21 0 0,-2 8-174 0 0,1 1 0 0 0,-1 0-1 0 0,1-1 1 0 0,-1 1 0 0 0,1 0-1 0 0,0 0 1 0 0,-1 0 0 0 0,1-1-1 0 0,-1 1 1 0 0,1 0 0 0 0,-1 0 0 0 0,1 0-1 0 0,0 0 1 0 0,-1 0 0 0 0,1 0-1 0 0,-1 0 1 0 0,2 0-23 0 0,-1 0 51 0 0,1 0-1 0 0,0 0 1 0 0,0 0 0 0 0,-1-1 0 0 0,1 1-1 0 0,0-1 1 0 0,0 1 0 0 0,-1-1 0 0 0,2 0-51 0 0,8-4 220 0 0,0 1-58 0 0,2 0-27 0 0,6-2 0 0 0,3-1 19 0 0,-19 6-126 0 0,0 0-1 0 0,0 1 1 0 0,0 0 0 0 0,-1-1-1 0 0,1 1 1 0 0,0 0 0 0 0,1 0-28 0 0,32-3 116 0 0,5-6-53 0 0,-10 3-50 0 0,45-20 0 0 0,-44 20 40 0 0,-29 5-51 0 0,10-2 21 0 0,0 0 0 0 0,-1 1 0 0 0,1 0 0 0 0,9 0-23 0 0,-14 2 2 0 0,0-1 1 0 0,0 0 0 0 0,0 0 0 0 0,0-1 0 0 0,3-1-3 0 0,11-2-27 0 0,2 2-32 0 0,-5 2-8 0 0,18-6 1 0 0,-25 5 6 0 0,1-1-52 0 0,1 1-73 0 0,2 2-93 0 0,15 0-381 0 0,1 0-26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29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710 207 8720 0 0,'0'0'256'0'0,"0"0"-7"0"0,0 0-184 0 0,-3-2-38 0 0,-10-12 105 0 0,6 8-35 0 0,3 1 77 0 0,2 1-56 0 0,-3-10 456 0 0,-6 9 30 0 0,7 0-295 0 0,2-1-40 0 0,-2-1 7 0 0,-4-1 95 0 0,4 6-210 0 0,2 1-36 0 0,-3-1 53 0 0,-2-1 63 0 0,4 2-132 0 0,1-1 34 0 0,0 0 12 0 0,-1 0 40 0 0,0-1 46 0 0,0 0 54 0 0,-1-1-95 0 0,0 0-59 0 0,0 0 0 0 0,1 0 1 0 0,-1 1-1 0 0,0 0 0 0 0,-2-1-141 0 0,-5-1 283 0 0,1 0 13 0 0,-1-4-57 0 0,10 7-189 0 0,-1 1 1 0 0,0-1-1 0 0,0 0 1 0 0,0 1 0 0 0,0-1-1 0 0,0 1 1 0 0,-2-1-51 0 0,-10-1 284 0 0,5 3-138 0 0,2-1-36 0 0,0-1-13 0 0,-2-2-1 0 0,-7-3 41 0 0,1 6 17 0 0,-2 0-23 0 0,-13 0 55 0 0,13 5-143 0 0,-1 7 0 0 0,-11-6-33 0 0,26-4-10 0 0,1-1 0 0 0,-1 1 0 0 0,1 0 0 0 0,-1 0 0 0 0,1 1 0 0 0,0-1 0 0 0,-1 0 0 0 0,1 1 0 0 0,0-1 0 0 0,0 1 0 0 0,-6 11 0 0 0,-3-6 0 0 0,10-7 0 0 0,0 1 0 0 0,0-1 0 0 0,0 0 0 0 0,0 1 0 0 0,0 0 0 0 0,0-1 0 0 0,0 1 0 0 0,0 0 0 0 0,0-1 0 0 0,0 1 0 0 0,0 0 0 0 0,1 0 0 0 0,-1 0 0 0 0,0-1 0 0 0,0 1 0 0 0,1 1 0 0 0,-5 8 0 0 0,4-8 0 0 0,0 1 0 0 0,0-1 0 0 0,0 0 0 0 0,-1 0 0 0 0,1 0 0 0 0,-1 0 0 0 0,1 0 0 0 0,-1 0 0 0 0,0 0 0 0 0,-1 2 0 0 0,-1 1-1 0 0,1-1 1 0 0,0 1-1 0 0,0-1 1 0 0,1 1-1 0 0,0 0 1 0 0,-1 0-1 0 0,1 1 1 0 0,-7 14-49 0 0,4-12 40 0 0,4-6 9 0 0,0-1 0 0 0,0 1 0 0 0,0-1 0 0 0,1 1-1 0 0,-1-1 1 0 0,0 1 0 0 0,1-1 0 0 0,-1 1 0 0 0,1-1 0 0 0,0 1 0 0 0,-1 0 0 0 0,1-1 0 0 0,0 1-1 0 0,0 0 1 0 0,0 23 64 0 0,0 40 268 0 0,0-47-289 0 0,0-2-74 0 0,0-13 31 0 0,0 0-1 0 0,0 0 1 0 0,1 0 0 0 0,-1 1-1 0 0,1-1 1 0 0,0 0-1 0 0,0 0 1 0 0,0 0-1 0 0,0 0 1 0 0,2 2 0 0 0,1 6-18 0 0,2 7-80 0 0,0 0-1 0 0,-2-7 38 0 0,-1 6-58 0 0,-2-4 44 0 0,0 7 5 0 0,5-5 49 0 0,-5-12 21 0 0,0 0 0 0 0,0 0-1 0 0,0 1 1 0 0,0-1 0 0 0,0 0-1 0 0,-1 0 1 0 0,1 0 0 0 0,-1 1-1 0 0,0 2 1 0 0,1 2 0 0 0,0 0 0 0 0,0 0 0 0 0,1 0 0 0 0,0 0 0 0 0,4 8 0 0 0,-6-14 0 0 0,1 1 0 0 0,0 1 0 0 0,0 0 0 0 0,0-1 0 0 0,-1 1 0 0 0,0-1 0 0 0,0 1 0 0 0,0 0 0 0 0,0-1 0 0 0,0 3 0 0 0,-1 3 0 0 0,1 59 1 0 0,0-38 52 0 0,0-28-46 0 0,0 0 0 0 0,-1-1 0 0 0,1 1 0 0 0,0 0 0 0 0,-1 0 0 0 0,0 0 0 0 0,1 0 0 0 0,-1 0 0 0 0,0 0 0 0 0,0-1 0 0 0,0 1 1 0 0,-1 1-8 0 0,1-2 15 0 0,1 0 1 0 0,-1 1 0 0 0,0-1 0 0 0,0 1 0 0 0,1-1 0 0 0,-1 1-1 0 0,1-1 1 0 0,-1 1 0 0 0,1-1 0 0 0,0 1 0 0 0,-1 0-1 0 0,1-1-15 0 0,-2 5 136 0 0,-9 8-19 0 0,8-2-112 0 0,3-10-76 0 0,0-2-4 0 0,-2 0 15 0 0,-5 0 38 0 0,3 0-21 0 0,2 0-43 0 0,2 0-101 0 0,0 0-169 0 0,0 0 190 0 0,0 0-40 0 0,0 0-73 0 0,0 0 93 0 0,0 0-38 0 0,0 0-41 0 0,0 0-37 0 0,0 0-402 0 0,0 0 100 0 0,0 0-52 0 0,0 0-767 0 0,0 0-600 0 0,0 0-1144 0 0</inkml:trace>
  <inkml:trace contextRef="#ctx0" brushRef="#br0" timeOffset="487.79">1341 97 10768 0 0,'0'0'241'0'0,"-3"-3"38"0"0,-5-4-80 0 0,6 6-167 0 0,1 0 1 0 0,0 1 0 0 0,0-1-1 0 0,-1 1 1 0 0,1-1 0 0 0,0 0-1 0 0,-1 1 1 0 0,1 0 0 0 0,-1-1 0 0 0,1 1-1 0 0,-2 0-32 0 0,0 0 67 0 0,1-3-39 0 0,-4-1-25 0 0,1 0-1 0 0,-1 1 1 0 0,0-1 0 0 0,-2 0-3 0 0,-6-3 61 0 0,14 7-60 0 0,-14-4 263 0 0,0 4-45 0 0,-3-1 53 0 0,2-6 88 0 0,6 3-115 0 0,-3-1 41 0 0,1 1-120 0 0,1-1-24 0 0,2 3-18 0 0,-1 0 15 0 0,-1 2 46 0 0,-12-4 129 0 0,0-5 70 0 0,15 6-256 0 0,-1 2-35 0 0,-13 1 70 0 0,12 1-87 0 0,-7-2 97 0 0,-5 1 64 0 0,8 4-129 0 0,-27 17 122 0 0,20-10-161 0 0,1-1-66 0 0,14-8 9 0 0,4-2-10 0 0,1 1 0 0 0,-1-1 0 0 0,1 0 0 0 0,-1 0 0 0 0,0 1 0 0 0,1-1 0 0 0,-1 1 0 0 0,1-1 0 0 0,-1 0 0 0 0,1 1 0 0 0,-1-1 0 0 0,1 1-1 0 0,-1-1 1 0 0,1 1 0 0 0,-1 0 0 0 0,1-1 0 0 0,0 1 0 0 0,-1-1 0 0 0,1 1 0 0 0,0 0 0 0 0,-1-1 0 0 0,1 1-2 0 0,-2 4-2 0 0,-25 27 3 0 0,-4 31-1 0 0,26-32-11 0 0,0-23-10 0 0,4-6 19 0 0,0-1-1 0 0,0 1 1 0 0,0-1 0 0 0,0 1-1 0 0,1-1 1 0 0,-1 1 0 0 0,0-1-1 0 0,1 1 1 0 0,-1-1 0 0 0,1 1-1 0 0,0 0 1 0 0,0-1 0 0 0,-1 1 0 0 0,1 0 2 0 0,0 0 0 0 0,0 1 0 0 0,0-1 0 0 0,0 1 0 0 0,0-1 0 0 0,-1 0 0 0 0,1 1 0 0 0,-1-1 0 0 0,0 0 0 0 0,0 1 0 0 0,0-1 0 0 0,0 0 0 0 0,0 1 0 0 0,0-1-4 0 0,-1 1-1 0 0,1-1 1 0 0,0 1-1 0 0,0-1 1 0 0,1 1-1 0 0,-1 0 1 0 0,0-1-1 0 0,1 1 1 0 0,0 0-1 0 0,0 0 1 0 0,0-1-1 0 0,0 2 5 0 0,-1 20-10 0 0,0 28-1 0 0,5-23-32 0 0,2-14 33 0 0,-5-12 10 0 0,1 1 0 0 0,-1-1 0 0 0,0 0 0 0 0,-1 1 0 0 0,1-1 0 0 0,0 1 0 0 0,-1-1 0 0 0,0 1-1 0 0,0 0 2 0 0,1 3-1 0 0,-1-1 0 0 0,1 1 0 0 0,1 0 0 0 0,-1-1 0 0 0,1 1 0 0 0,0-1 0 0 0,3 11 0 0 0,0 12 0 0 0,5-8 0 0 0,-4 8 16 0 0,-2-13 18 0 0,-2-9-15 0 0,0-1 1 0 0,0 1-1 0 0,-1 0 0 0 0,0-1 1 0 0,-1 1-1 0 0,1 0-19 0 0,3 20 58 0 0,11 14 113 0 0,-5-17-71 0 0,-7-11-14 0 0,-4 2-18 0 0,1 3-5 0 0,4-3-9 0 0,5 5 33 0 0,-7-16 11 0 0,-1-1-74 0 0,0-1-66 0 0,-1-1-57 0 0,-1 0-51 0 0,1-1-40 0 0,-3 0-278 0 0,-2-3-426 0 0,3 1 536 0 0,0 0 22 0 0,1 1 98 0 0,0 0-131 0 0,1 1-50 0 0,-1-1-46 0 0,1 1-38 0 0,0 0-145 0 0,-1 0-39 0 0,1-1-175 0 0,0 1-473 0 0</inkml:trace>
  <inkml:trace contextRef="#ctx0" brushRef="#br0" timeOffset="833.41">0 617 7424 0 0,'0'0'166'0'0,"0"0"29"0"0,0 0 12 0 0,0 0-72 0 0,0 0-13 0 0,0 0 42 0 0,0 0 136 0 0,0 0 253 0 0,0 0 21 0 0,0 0-2 0 0,0 0-16 0 0,0 0-4 0 0,0 0 0 0 0,0 0-32 0 0,0 0-135 0 0,3-2-58 0 0,1-3-178 0 0,-1 2-18 0 0,0 0 0 0 0,0 0 1 0 0,1 0-1 0 0,-1 0 0 0 0,2-1-131 0 0,4 0 152 0 0,1 3-95 0 0,-8 1-40 0 0,-1 0 0 0 0,1 0 0 0 0,-1-1 0 0 0,0 1 0 0 0,1 0-1 0 0,-1 0 1 0 0,0-1 0 0 0,1 1 0 0 0,-1-1 0 0 0,0 1 0 0 0,1-1-17 0 0,10-9 133 0 0,-11 8-117 0 0,1 0 0 0 0,0 1 1 0 0,-1-1-1 0 0,1 1 0 0 0,0 0 0 0 0,0-1 1 0 0,0 1-1 0 0,0 0 0 0 0,0 0 1 0 0,1 0-17 0 0,19-5 98 0 0,-15 5-61 0 0,0-1 1 0 0,1-1-1 0 0,-1 1 1 0 0,3-3-38 0 0,3-1 74 0 0,0 0 1 0 0,0 1 0 0 0,0 0-1 0 0,11-1-74 0 0,-11 3 63 0 0,-6 2-10 0 0,1-1 0 0 0,0 0 0 0 0,-1 0 0 0 0,1 0 0 0 0,-1-1 1 0 0,1-1-54 0 0,9-3 113 0 0,2 1-60 0 0,5 0-50 0 0,9-1-80 0 0,-18 4 22 0 0,13-2-50 0 0,7-2-6 0 0,-20 3 47 0 0,19 2-190 0 0,-28 2 176 0 0,-1 0 0 0 0,1 0-1 0 0,-1-1 1 0 0,5-1 78 0 0,22-11-318 0 0</inkml:trace>
  <inkml:trace contextRef="#ctx0" brushRef="#br0" timeOffset="1101.33">663 538 9616 0 0,'0'0'216'0'0,"0"0"32"0"0,0 0 12 0 0,0 0-106 0 0,2 0-79 0 0,22 0 27 0 0,-9 0 63 0 0,7 0 296 0 0,-16 0-351 0 0,1 0-36 0 0,3 0 156 0 0,-2-1-56 0 0,1-2-22 0 0,1-1 5 0 0,0-1-10 0 0,3 1-22 0 0,8-3 4 0 0,-14 5-111 0 0,-1 1 0 0 0,0-1 0 0 0,1 1 0 0 0,-1 0 1 0 0,1 1-1 0 0,2 0-18 0 0,0 0 38 0 0,0-1 0 0 0,1 0 1 0 0,-1-1-1 0 0,0 0 1 0 0,0 0-39 0 0,16-3 155 0 0,5 2 83 0 0,-24 3-162 0 0,1-1-1 0 0,-1 1 1 0 0,0-1-1 0 0,3-1-75 0 0,5-2 106 0 0,-3 1-47 0 0,0 1-37 0 0,1 0-47 0 0,1 1-56 0 0,-9 1 7 0 0,1 0 34 0 0,11-4 0 0 0,-11 3-31 0 0,0-1-80 0 0,-2 0-3 0 0,1 1-53 0 0,0 0-61 0 0,0-1-70 0 0,-2 1 36 0 0,1 1-46 0 0,0-1-40 0 0,-1 1-35 0 0,2 0-124 0 0,-1 0-35 0 0,9 0-1285 0 0</inkml:trace>
  <inkml:trace contextRef="#ctx0" brushRef="#br0" timeOffset="1477.98">1183 602 6160 0 0,'0'0'133'0'0,"0"0"23"0"0,3 0 13 0 0,-2 0-158 0 0,1 0 0 0 0,0 0 0 0 0,-1 1 0 0 0,1-1-1 0 0,-1 0 1 0 0,1 1 0 0 0,-1 0 0 0 0,1-1-1 0 0,-1 1 1 0 0,1 0 0 0 0,-1 0 0 0 0,1 0-11 0 0,-1 0 4 0 0,1 0 0 0 0,0 0 1 0 0,-1 0-1 0 0,1 0 0 0 0,0-1 1 0 0,0 1-1 0 0,0 0 0 0 0,0-1 1 0 0,0 1-1 0 0,0-1 0 0 0,0 0 1 0 0,1 0-5 0 0,7 0 24 0 0,0-1 31 0 0,0 1 35 0 0,-1 1 36 0 0,-4 2 37 0 0,-2 1 20 0 0,2 2 136 0 0,-2-5-246 0 0,-1 0 0 0 0,1-1 1 0 0,-1 1-1 0 0,1-1 0 0 0,-1 0 1 0 0,1 0-1 0 0,0 0-73 0 0,8-3 523 0 0,10-7 18 0 0,-11 7 10 0 0,-4 4-377 0 0,6 0 62 0 0,-3-1-39 0 0,-1-2 12 0 0,-1 0 57 0 0,1-3-53 0 0,5-1 137 0 0,1 1-69 0 0,-7 2-195 0 0,2 0 57 0 0,23-11 459 0 0,-17 5-413 0 0,19-11 98 0 0,-21 13-149 0 0,0 0 44 0 0,0-4-41 0 0,-11 9-122 0 0,0 0 0 0 0,-1 1 0 0 0,1-1 0 0 0,0 1-1 0 0,0-1 1 0 0,0 1 0 0 0,0 0 0 0 0,0-1 0 0 0,2 1-19 0 0,8-2 60 0 0,-11 3-52 0 0,0 0 1 0 0,0 0-1 0 0,0-1 0 0 0,0 1 0 0 0,-1 0 1 0 0,1 0-1 0 0,0-1 0 0 0,0 1 0 0 0,0-1 1 0 0,0 1-1 0 0,-1-1 0 0 0,1 1 0 0 0,0-1-8 0 0,7-10 107 0 0,-8 10-103 0 0,1 0 0 0 0,0 0 1 0 0,-1 0-1 0 0,1 0 0 0 0,0 0 0 0 0,0 0 0 0 0,0 1 0 0 0,0-1 0 0 0,-1 0 0 0 0,1 0 0 0 0,0 1 1 0 0,0-1-1 0 0,1 1 0 0 0,-1-1 0 0 0,0 1 0 0 0,0-1 0 0 0,0 1 0 0 0,1-1-4 0 0,9-3 20 0 0,-10 3-13 0 0,0 0 1 0 0,0 1-1 0 0,0-1 1 0 0,0 0-1 0 0,0 0 1 0 0,0 0-1 0 0,0 0 1 0 0,0 0 0 0 0,0 0-1 0 0,0 0 1 0 0,0 0-1 0 0,0-1-7 0 0,2-12 144 0 0,-3 12-10 0 0,0-1-6 0 0,0-7-2 0 0,0 10-124 0 0,0 0 0 0 0,0-1 1 0 0,0 1-1 0 0,0 0 0 0 0,0 0 0 0 0,0 0 0 0 0,0 0 0 0 0,0 0 0 0 0,0 0 0 0 0,0 0 0 0 0,0 0 0 0 0,0 0 1 0 0,0 0-1 0 0,0-1 0 0 0,0 1 0 0 0,0 0 0 0 0,0 0 0 0 0,0 0 0 0 0,0 0 0 0 0,0 0 0 0 0,0 0 1 0 0,0 0-1 0 0,-1 0 0 0 0,1 0 0 0 0,0 0 0 0 0,0 0 0 0 0,0-1 0 0 0,0 1 0 0 0,0 0 0 0 0,0 0 0 0 0,0 0 1 0 0,0 0-1 0 0,0 0 0 0 0,0 0 0 0 0,0 0 0 0 0,0 0 0 0 0,0 0 0 0 0,0 0 0 0 0,-1 0 0 0 0,1 0 1 0 0,0 0-1 0 0,0 0 0 0 0,0 0 0 0 0,0 0 0 0 0,0 0 0 0 0,0 0 0 0 0,0 0 0 0 0,0 0 0 0 0,0 0 0 0 0,0 0 1 0 0,-1 0-1 0 0,1 0 0 0 0,0 0 0 0 0,0 0 0 0 0,0 0 0 0 0,0 0 0 0 0,0 0-2 0 0,-42 0 346 0 0,34 3-192 0 0,4-1-116 0 0,-16 6 96 0 0,2-5 44 0 0,-2 0-50 0 0,3 4-76 0 0,11-2-54 0 0,0 0 0 0 0,0 0 1 0 0,-4 5 1 0 0,-8 7 8 0 0,4-6 38 0 0,3-5-38 0 0,-7 5-32 0 0,16-9 9 0 0,0 0 0 0 0,-1 0 1 0 0,1 0-1 0 0,0 0 1 0 0,0 0-1 0 0,-1 3 15 0 0,-4 6-42 0 0,3-4 12 0 0,0-1 1 0 0,0 0-1 0 0,0-1 1 0 0,-5 5 29 0 0,5-5-3 0 0,0 0 0 0 0,-1 0 0 0 0,2 0 0 0 0,-1 1 0 0 0,1-1 3 0 0,-1 1 1 0 0,1 0-1 0 0,-1-1 0 0 0,0 0 0 0 0,0 0 1 0 0,-1 0-1 0 0,2-3 0 0 0,1 1 0 0 0,-1-1 0 0 0,1 1 0 0 0,-1-1 0 0 0,1 1 0 0 0,0 0 0 0 0,0 0 0 0 0,0 0 0 0 0,0 0 0 0 0,1 1 0 0 0,-1-1 0 0 0,1 0 0 0 0,0 1 0 0 0,0-1 0 0 0,0 1 0 0 0,1-1 0 0 0,-1 1 0 0 0,1-1 0 0 0,-1 2 0 0 0,1-3 0 0 0,0 1 0 0 0,-1-1 0 0 0,0 0 0 0 0,1 0 0 0 0,-1 0 0 0 0,0 0 0 0 0,0 1 0 0 0,-2 0 0 0 0,3-2 0 0 0,-1 0 0 0 0,1 0 0 0 0,-1-1 0 0 0,0 1 0 0 0,1 0 0 0 0,-1 0 0 0 0,1 0 0 0 0,0 0 0 0 0,-1 0 0 0 0,1 0 0 0 0,0 0 0 0 0,0 0 0 0 0,-1 0 0 0 0,1 0 0 0 0,0 0 0 0 0,0 0 0 0 0,0 0 0 0 0,0 0 0 0 0,0 0 0 0 0,0 0 0 0 0,1 0 0 0 0,-1 0 0 0 0,0 1 0 0 0,7 2 3 0 0,-7-4-1 0 0,1 1 0 0 0,-1-1 0 0 0,1 0 0 0 0,-1 0 0 0 0,0 1 0 0 0,1-1 0 0 0,-1 0 0 0 0,1 1 0 0 0,-1-1 0 0 0,0 0 0 0 0,1 1 0 0 0,-1-1 0 0 0,0 1 0 0 0,0-1 0 0 0,1 0 0 0 0,-1 1 0 0 0,0-1 0 0 0,0 1 0 0 0,0-1 0 0 0,1 1 0 0 0,-1-1 0 0 0,0 1-1 0 0,0-1 1 0 0,0 1 0 0 0,0-1 0 0 0,0 1 0 0 0,0-1 0 0 0,0 1 0 0 0,0-1 0 0 0,0 1 0 0 0,0-1 0 0 0,-1 1-2 0 0,2 0 3 0 0,-1 0 1 0 0,0 0-1 0 0,0 0 0 0 0,0 0 1 0 0,1 0-1 0 0,-1 0 0 0 0,1 0 0 0 0,-1 0 1 0 0,1 0-1 0 0,-1 0 0 0 0,1 0 0 0 0,-1 0 1 0 0,1 0-1 0 0,0 0 0 0 0,0-1 1 0 0,-1 1-1 0 0,1 0 0 0 0,0-1 0 0 0,0 1 1 0 0,0 0-1 0 0,0-1 0 0 0,0 1 0 0 0,0-1 1 0 0,-1 1-1 0 0,1-1 0 0 0,1 0-3 0 0,9 8 22 0 0,-4-4 41 0 0,3-5-58 0 0,-6 1 6 0 0,11 0 17 0 0,-3 1-7 0 0,-1-1 0 0 0,0-1 1 0 0,0 0-1 0 0,6-1-21 0 0,-1-3 18 0 0,2-1-104 0 0,29-9-309 0 0,-34 13 293 0 0,-5 1-18 0 0,-2 1 8 0 0,-1-1-37 0 0,0 0-46 0 0,0 0-52 0 0,0 0-32 0 0,-1 0-46 0 0,0 0-42 0 0,0 0-37 0 0,1-1-107 0 0,0 1-37 0 0,5-2-626 0 0,7 1-679 0 0,11 1-1047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26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9728 0 0,'0'0'222'0'0,"0"0"30"0"0,0 0 18 0 0,0 0-117 0 0,0 3-80 0 0,0 16-28 0 0,0-2-27 0 0,0-11 43 0 0,0-4 67 0 0,2 4 144 0 0,3 4-65 0 0,-1 3 111 0 0,-1 3 115 0 0,-2 2 120 0 0,1-6-263 0 0,3-3-82 0 0,1 5 7 0 0,-5-10-149 0 0,0 0 0 0 0,0 0-1 0 0,-1 0 1 0 0,0 0-1 0 0,0 5-65 0 0,3 22 292 0 0,7 1-84 0 0,-5-4-44 0 0,6-6-10 0 0,-6 6 10 0 0,0-11-62 0 0,-3-11-45 0 0,0 1 0 0 0,-1 0 1 0 0,0-1-1 0 0,0 1 0 0 0,0 0 0 0 0,-1 0-57 0 0,1 0 71 0 0,0 0 1 0 0,0 0 0 0 0,0 0-1 0 0,1 1 1 0 0,0-1-1 0 0,2 5-71 0 0,-2-7 39 0 0,1 12 121 0 0,-3 4-36 0 0,-1-12-61 0 0,2 9 92 0 0,2-3-41 0 0,4 8 13 0 0,-5-16-109 0 0,-1-5-9 0 0,0 0-1 0 0,-1-1 1 0 0,1 1-1 0 0,-1-1 1 0 0,0 1-1 0 0,1 0 1 0 0,-1-1 0 0 0,0 1-1 0 0,0 0 1 0 0,0-1-1 0 0,0 1 1 0 0,0 0-9 0 0,-1 8 53 0 0,1 8 40 0 0,0-5-36 0 0,0 3-20 0 0,0-13 1 0 0,0-3-63 0 0,0 0-59 0 0,0 0-31 0 0,0 0-114 0 0,0 0-203 0 0,0 0 243 0 0,0 0-24 0 0,0 0-61 0 0,0 0 93 0 0,0 0-32 0 0,0 0-38 0 0,0 0-33 0 0,0 0-377 0 0,0 0 98 0 0,0-1-48 0 0,0-1-710 0 0,0-2-554 0 0,0-5-1055 0 0</inkml:trace>
  <inkml:trace contextRef="#ctx0" brushRef="#br0" timeOffset="293.87">221 80 7520 0 0,'0'0'217'0'0,"3"0"-6"0"0,-2 0-236 0 0,1 0 63 0 0,0 0 52 0 0,1 0 44 0 0,0 0 88 0 0,6 0 513 0 0,-6 0-459 0 0,-1 0-94 0 0,-1 0-89 0 0,2 0 830 0 0,-3 0-383 0 0,0 2-227 0 0,0 2-125 0 0,1-1-38 0 0,1 0-9 0 0,1-1 30 0 0,2 2 58 0 0,-2 0-15 0 0,-2 2 34 0 0,0 3 84 0 0,-1-4-256 0 0,0 2 61 0 0,1 5 135 0 0,-1 21 454 0 0,-2-23-548 0 0,0-1-53 0 0,0-4-81 0 0,-3 11 156 0 0,3-11-118 0 0,1-1-1 0 0,-1 1 1 0 0,0-1 0 0 0,-1 0-1 0 0,1 0 1 0 0,-1 0-1 0 0,0 0 1 0 0,-1 1-82 0 0,1-1 59 0 0,1-1 1 0 0,-1 0-1 0 0,1 1 0 0 0,0 0 1 0 0,0-1-1 0 0,-1 2-59 0 0,2-2 43 0 0,-1 1 0 0 0,0-1 0 0 0,0 0 0 0 0,0 0 0 0 0,0-1 1 0 0,-1 2-44 0 0,-10 6 130 0 0,3-2-48 0 0,-7 5 42 0 0,7 3 19 0 0,9-15-128 0 0,0 1 0 0 0,0-1-1 0 0,-1 0 1 0 0,1 1-1 0 0,0-1 1 0 0,0 0-1 0 0,-1 0 1 0 0,1 0-1 0 0,0 0 1 0 0,-1 0-1 0 0,1-1 1 0 0,-1 1 0 0 0,0 0-1 0 0,0 0-14 0 0,0-1 14 0 0,0 1 0 0 0,1 0 0 0 0,-1-1 0 0 0,1 1 0 0 0,-1 0 0 0 0,1 0 0 0 0,0 0 0 0 0,-1 0 0 0 0,1 0 0 0 0,0 0 0 0 0,0 1 0 0 0,-1-1 0 0 0,1 0 0 0 0,0 2-14 0 0,-5 10 128 0 0,0-9-44 0 0,5-4-79 0 0,1 1 0 0 0,-1-1 0 0 0,1 0 0 0 0,0 0 1 0 0,-1 1-1 0 0,1-1 0 0 0,-1 0 0 0 0,1 1 0 0 0,0-1 0 0 0,-1 0 0 0 0,1 1 1 0 0,0-1-1 0 0,-1 1 0 0 0,1-1 0 0 0,0 0 0 0 0,0 1 0 0 0,0-1 0 0 0,-1 1 1 0 0,1-1-1 0 0,0 1 0 0 0,0-1 0 0 0,0 1 0 0 0,0-1 0 0 0,0 1 0 0 0,0-1 1 0 0,0 1-1 0 0,0-1 0 0 0,0 1 0 0 0,0-1 0 0 0,0 1 0 0 0,0-1 0 0 0,0 1-5 0 0,0 12 86 0 0,0-13-85 0 0,0 0 0 0 0,0 0 0 0 0,0 1 0 0 0,0-1 1 0 0,0 0-1 0 0,0 0 0 0 0,0 0 0 0 0,0 0 0 0 0,0 0 0 0 0,0 0 1 0 0,0 0-1 0 0,0 0 0 0 0,0 0 0 0 0,0 0 0 0 0,0 1 1 0 0,0-1-1 0 0,0 0 0 0 0,0 0 0 0 0,0 0 0 0 0,0 0 0 0 0,0 0 1 0 0,0 0-1 0 0,0 0 0 0 0,0 0 0 0 0,0 0 0 0 0,0 0 0 0 0,0 0 1 0 0,0 1-1 0 0,0-1 0 0 0,0 0 0 0 0,0 0 0 0 0,0 0 0 0 0,0 0 1 0 0,-1 0-1 0 0,1 0 0 0 0,0 0 0 0 0,0 0 0 0 0,0 0 0 0 0,0 0 1 0 0,0 0-1 0 0,0 0 0 0 0,0 0 0 0 0,0 0 0 0 0,0 0 0 0 0,0 0 1 0 0,0 0-1 0 0,-1 0 0 0 0,1 0 0 0 0,0 0 0 0 0,0 0 0 0 0,0 0 1 0 0,0 0-1 0 0,0 0 0 0 0,0 0 0 0 0,0 0 0 0 0,0 0 0 0 0,0 0-1 0 0,-9 2 79 0 0,12 4 15 0 0,3 2-67 0 0,-2 3 43 0 0,2 1 51 0 0,2-6-108 0 0,23 9-1 0 0,-29-14-12 0 0,0 0 0 0 0,0-1 0 0 0,0 1 0 0 0,0-1 0 0 0,0 0 0 0 0,-1 0 0 0 0,1 1 0 0 0,0-1 0 0 0,0 0 0 0 0,0-1 0 0 0,1 1 0 0 0,-1 0 0 0 0,0 0 0 0 0,0-1 0 0 0,0 1 0 0 0,0 0 0 0 0,0 1 0 0 0,0-1 0 0 0,-1 0 0 0 0,1 1 0 0 0,0-1 0 0 0,0 1 0 0 0,1 0 0 0 0,5 3 1 0 0,-7-2 2 0 0,0-2 1 0 0,1 1-1 0 0,-1 0 1 0 0,1 0-1 0 0,-1 0 1 0 0,1-1-1 0 0,0 1 1 0 0,-1-1 0 0 0,1 1-1 0 0,-1-1 1 0 0,1 0-1 0 0,0 1 1 0 0,0-1-1 0 0,-1 0 1 0 0,2 0-4 0 0,9 0 9 0 0,-7 1-9 0 0,1-1 0 0 0,0 1 0 0 0,-1-1 1 0 0,1-1-1 0 0,0 1 0 0 0,-1-1 0 0 0,1 0 0 0 0,0-1 0 0 0,-1 0 1 0 0,21-5-16 0 0,4 3-48 0 0,30 4-148 0 0,-45-2 90 0 0,-6-3-107 0 0,4-1-127 0 0,-10 5 230 0 0,0 1 39 0 0,8 0-74 0 0,-7 0 72 0 0,1 0-53 0 0,-1 0 4 0 0,-1-1-45 0 0,0 1-9 0 0,0-1-41 0 0,0 0-47 0 0,0 0-50 0 0,-1-1-10 0 0,0 1-50 0 0,-1 0-44 0 0,1-1-40 0 0,2-1-569 0 0,0 1-90 0 0,3 0-775 0 0,2 1-1067 0 0</inkml:trace>
  <inkml:trace contextRef="#ctx0" brushRef="#br0" timeOffset="732.74">695 490 6592 0 0,'0'0'192'0'0,"2"0"-7"0"0,2 0-157 0 0,-1 0-27 0 0,-1 1 0 0 0,0-1 1 0 0,1-1-1 0 0,-1 1 0 0 0,0 0 0 0 0,1 0 0 0 0,-1-1 1 0 0,0 1-1 0 0,2-2-1 0 0,5-3 2 0 0,3-1 1 0 0,-4 4 89 0 0,-5 2 66 0 0,2-2 183 0 0,0-1-232 0 0,0 1 41 0 0,2 0 39 0 0,0 0 37 0 0,1 0 37 0 0,0 1 35 0 0,1 0 35 0 0,0 0 33 0 0,0 0-120 0 0,-1-1-59 0 0,4-5 9 0 0,0 0-67 0 0,7-4 79 0 0,3 1 182 0 0,-5 0-43 0 0,-5 3-105 0 0,0 2-36 0 0,-9 4-139 0 0,8-3 202 0 0,-4 1-39 0 0,7-7 145 0 0,1-4 15 0 0,-1 9-34 0 0,-9-5-4 0 0,5 4-36 0 0,-4-7-151 0 0,4 0-65 0 0,-6 6 11 0 0,-5-2-80 0 0,1 7-4 0 0,0-18 148 0 0,0-21 377 0 0,-3 36-301 0 0,-23-21 254 0 0,23 23-352 0 0,0 2-53 0 0,1 0-33 0 0,-1 1-32 0 0,0 1-13 0 0,1-3 32 0 0,-3-8 153 0 0,-6 3-29 0 0,-3 0-100 0 0,10 5-66 0 0,2 1-8 0 0,1 1 0 0 0,-1-1-1 0 0,1 1 1 0 0,-1 0-1 0 0,1-1 1 0 0,-1 1 0 0 0,1 0-1 0 0,-1 0 1 0 0,0 0-1 0 0,1 0 1 0 0,-1 0-1 0 0,1 0 1 0 0,-1 0 0 0 0,1 1-1 0 0,-1-1 1 0 0,1 0-1 0 0,-1 1 1 0 0,1-1-1 0 0,-1 1 1 0 0,1 0 0 0 0,-1 0-1 0 0,1-1 1 0 0,0 1-1 0 0,-1 1-3 0 0,0-1 1 0 0,0 0 0 0 0,0 0-1 0 0,0 0 1 0 0,0 0-1 0 0,0 0 1 0 0,0-1 0 0 0,-1 1-1 0 0,1-1 1 0 0,0 1-1 0 0,-2-1 0 0 0,3 0 0 0 0,1 0 0 0 0,-1 0 0 0 0,1 0 0 0 0,-1 0 0 0 0,1 0 0 0 0,-1 0 0 0 0,1 0 0 0 0,-1 0 0 0 0,1 0 0 0 0,-1 0 0 0 0,1 0 0 0 0,-1 0 0 0 0,1 1 0 0 0,-1-1 0 0 0,1 0 0 0 0,-1 0 0 0 0,1 1 0 0 0,-1-1 0 0 0,1 0 0 0 0,0 0 0 0 0,-1 1 0 0 0,1-1 0 0 0,-1 0 0 0 0,1 1 0 0 0,0-1 0 0 0,-1 1 0 0 0,1-1 0 0 0,0 0 0 0 0,0 1 0 0 0,-8 6 0 0 0,-13-1 11 0 0,15 0 17 0 0,4-2-13 0 0,-11 1-5 0 0,7-1-10 0 0,1 0 0 0 0,0 0 0 0 0,0 0 0 0 0,1 1 0 0 0,-1-1 0 0 0,1 1 0 0 0,0 0 0 0 0,-3 5 0 0 0,2 0 0 0 0,4-7 0 0 0,0-1 0 0 0,0 0 0 0 0,0 1 0 0 0,0-1 0 0 0,-1 0 0 0 0,1 0 0 0 0,-1 0 0 0 0,0 0 0 0 0,1 0 0 0 0,-2 1 7 0 0,0 0 0 0 0,1 0 0 0 0,0 1 0 0 0,0-1-1 0 0,0 1 1 0 0,0 0 0 0 0,0 0 0 0 0,1 0-1 0 0,-1 0 1 0 0,1 0 0 0 0,0 2-7 0 0,-11 27 72 0 0,8-25-58 0 0,-2 2 37 0 0,3 3 89 0 0,3 19 236 0 0,3-17-222 0 0,-1-9-137 0 0,1-3-6 0 0,21 20-9 0 0,-19-19-2 0 0,0-1 0 0 0,0 1 0 0 0,1-1 0 0 0,0 0 0 0 0,-1 0 0 0 0,1-1 0 0 0,0 0 0 0 0,5 1 0 0 0,-6-1 0 0 0,1-1 0 0 0,-1 0 0 0 0,1 0 0 0 0,-1 0 0 0 0,1-1 0 0 0,0 0 0 0 0,-1 0 0 0 0,1 0 0 0 0,1-1 0 0 0,4 1 0 0 0,4-1-8 0 0,-13 0 15 0 0,1 1 0 0 0,-1-1-1 0 0,0 0 1 0 0,0 1 0 0 0,0-1 0 0 0,1 0 0 0 0,1-1-7 0 0,8-4-38 0 0,-3 4-42 0 0,4 2-60 0 0,-11 0-3 0 0,1 0 34 0 0,1-1-18 0 0,0 1 96 0 0,0 0 48 0 0,9-3 166 0 0,-8 2-154 0 0,0 0-103 0 0,-2 0-19 0 0,0 0-45 0 0,0 0-29 0 0,0 0-45 0 0,-1 0-52 0 0,1 1-54 0 0,0-1-61 0 0,0 0-63 0 0,0 0-70 0 0,0-1-73 0 0,0 2 134 0 0,-1-1-40 0 0,0 0-40 0 0,1 0-42 0 0,7-3-1492 0 0,9-5-1168 0 0</inkml:trace>
  <inkml:trace contextRef="#ctx0" brushRef="#br0" timeOffset="1178.43">1547 48 7912 0 0,'0'0'232'0'0,"0"-2"-14"0"0,-1-3-177 0 0,1 4-41 0 0,0 1 1 0 0,0-1 0 0 0,0 1-1 0 0,-1 0 1 0 0,1-1 0 0 0,0 1 0 0 0,0-1-1 0 0,0 1 1 0 0,-1 0 0 0 0,1-1-1 0 0,0 1 1 0 0,0 0 0 0 0,-1 0-1 0 0,1-1 1 0 0,0 1 0 0 0,-1 0 0 0 0,1 0-1 0 0,0-1 1 0 0,-1 1 0 0 0,1 0-1 0 0,-1 0 0 0 0,-2-1 42 0 0,-1 0 41 0 0,2 1 136 0 0,2-2 254 0 0,-2-7 246 0 0,1 9-668 0 0,1-1 0 0 0,0 1 0 0 0,-1 0-1 0 0,1-1 1 0 0,0 1 0 0 0,-1 0 0 0 0,1-1 0 0 0,-1 1 0 0 0,1 0 0 0 0,-1 0 0 0 0,1-1 0 0 0,-1 1 0 0 0,1 0 0 0 0,-1 0 0 0 0,1 0-1 0 0,-1 0 1 0 0,1 0 0 0 0,-1 0 0 0 0,1 0 0 0 0,-1 0 0 0 0,1 0 0 0 0,-1 0-51 0 0,-2 0 551 0 0,3 0-226 0 0,0 0-56 0 0,-3 0 58 0 0,-3-2-46 0 0,1-3 48 0 0,1 0-66 0 0,0 3-36 0 0,-1 0 11 0 0,-2 2 57 0 0,6 0-280 0 0,1 0 0 0 0,-1 0-1 0 0,1 0 1 0 0,-1 0 0 0 0,0 0 0 0 0,1 0-1 0 0,-1 1 1 0 0,1-1 0 0 0,-1 0-1 0 0,1 0 1 0 0,-1 0 0 0 0,1 1-1 0 0,-1-1 1 0 0,1 0 0 0 0,-1 1 0 0 0,1-1-1 0 0,-1 0 1 0 0,1 1 0 0 0,-1-1-1 0 0,1 1 1 0 0,0-1 0 0 0,-1 1 0 0 0,1-1-1 0 0,-1 1-14 0 0,1 0 15 0 0,0-1 0 0 0,-1 1 0 0 0,1 0-1 0 0,-1-1 1 0 0,1 1 0 0 0,-1-1-1 0 0,1 1 1 0 0,-1-1 0 0 0,0 1 0 0 0,1-1-1 0 0,-1 0 1 0 0,1 1 0 0 0,-1-1 0 0 0,0 0-1 0 0,0 1 1 0 0,1-1 0 0 0,-1 0-1 0 0,0 0 1 0 0,1 0 0 0 0,-1 1 0 0 0,0-1-1 0 0,0 0 1 0 0,1 0 0 0 0,-1 0 0 0 0,0 0-15 0 0,0 0 7 0 0,1-1 0 0 0,-1 1 1 0 0,1 0-1 0 0,-1 0 0 0 0,1 0 1 0 0,-1 0-1 0 0,1 0 0 0 0,-1 0 1 0 0,1 0-1 0 0,-1 0 0 0 0,1 0 1 0 0,0 1-1 0 0,-1-1 0 0 0,1 0 1 0 0,-1 0-1 0 0,1 0 1 0 0,-1 1-1 0 0,1-1 0 0 0,-1 0 1 0 0,1 0-1 0 0,0 1 0 0 0,-1-1 1 0 0,1 0-1 0 0,-1 1 0 0 0,1-1 1 0 0,0 0-1 0 0,-1 1 0 0 0,1-1 1 0 0,0 1-1 0 0,0-1 0 0 0,-1 0 1 0 0,1 1-8 0 0,-4 6 103 0 0,-10-2 51 0 0,11-3-117 0 0,0 1 0 0 0,0-1 0 0 0,0 0 1 0 0,0 1-1 0 0,0 0 0 0 0,1 0 1 0 0,-1 0-38 0 0,-3 5 16 0 0,1 5 11 0 0,-2-10 13 0 0,7-3-39 0 0,0 0 0 0 0,0 0 0 0 0,-1 0 0 0 0,1 0 0 0 0,0 0 0 0 0,0 1 0 0 0,0-1-1 0 0,-1 0 1 0 0,1 0 0 0 0,0 0 0 0 0,0 0 0 0 0,0 0 0 0 0,0 0 0 0 0,-1 0 0 0 0,1 0 0 0 0,0 0 0 0 0,0 0 0 0 0,0 1 0 0 0,0-1 0 0 0,0 0 0 0 0,-1 0 0 0 0,1 0 0 0 0,0 0 0 0 0,0 0-1 0 0,0 1 1 0 0,0-1 0 0 0,0 0 0 0 0,0 0 0 0 0,0 0 0 0 0,0 0 0 0 0,0 1 0 0 0,0-1 0 0 0,0 0 0 0 0,0 0 0 0 0,0 0 0 0 0,0 1-1 0 0,-2 25 6 0 0,2-24-6 0 0,0 0 0 0 0,0-1 0 0 0,1 1 0 0 0,-1 0 0 0 0,0-1 0 0 0,1 1 0 0 0,-1-1 0 0 0,1 1 0 0 0,0 0 0 0 0,0-1 0 0 0,-1 1 0 0 0,1-1 0 0 0,0 0 0 0 0,0 1 0 0 0,4 6 0 0 0,7 16 0 0 0,6 12 0 0 0,18 27 0 0 0,-6-11-2 0 0,-20-30 60 0 0,-5-14-2 0 0,0 24 168 0 0,0-24-170 0 0,0 2 29 0 0,-2 3 37 0 0,-3-11-84 0 0,-1 1-1 0 0,1-1 1 0 0,-1 0 0 0 0,1 0 0 0 0,-1 1-1 0 0,0-1 1 0 0,0 0 0 0 0,0 0-1 0 0,0 0 1 0 0,0 1-36 0 0,0-2 40 0 0,0 1 0 0 0,0 0 0 0 0,0 0 0 0 0,0-1-1 0 0,0 1 1 0 0,1 0 0 0 0,-1 0 0 0 0,1 0 0 0 0,-1 2-40 0 0,1-4 5 0 0,0 0 0 0 0,0 0 0 0 0,0 0 0 0 0,0 0 0 0 0,0 0 0 0 0,0 0 0 0 0,0 0-1 0 0,0 1 1 0 0,1-1 0 0 0,-1 0 0 0 0,0 0 0 0 0,0 0 0 0 0,-1 0 0 0 0,1 0 0 0 0,0 0 0 0 0,0 0 0 0 0,0 0 0 0 0,0 0 0 0 0,0 0 0 0 0,0 1 0 0 0,0-1 0 0 0,0 0 0 0 0,0 0 0 0 0,0 0 0 0 0,0 0 0 0 0,0 0 0 0 0,0 0 0 0 0,0 0 0 0 0,0 0 0 0 0,0 0 0 0 0,0 0 0 0 0,0 0-1 0 0,0 0 1 0 0,0 0 0 0 0,0 0 0 0 0,-1 0 0 0 0,1 1 0 0 0,0-1 0 0 0,0 0 0 0 0,0 0 0 0 0,0 0 0 0 0,0 0 0 0 0,0 0 0 0 0,0 0 0 0 0,0 0 0 0 0,0 0 0 0 0,0 0 0 0 0,-1 0 0 0 0,1 0 0 0 0,0 0 0 0 0,0 0 0 0 0,0 0 0 0 0,0 0 0 0 0,0 0 0 0 0,0 0 0 0 0,0 0-1 0 0,0-1-4 0 0,-11 4 239 0 0,1 3-51 0 0,2-1-69 0 0,-3 0-12 0 0,-4 2-35 0 0,9-4-46 0 0,-25 3 93 0 0,23-2-110 0 0,6-3-10 0 0,1 0 0 0 0,-1 0 0 0 0,1 0 0 0 0,-1 0 0 0 0,1 0 1 0 0,-1-1-1 0 0,1 1 0 0 0,-1-1 0 0 0,1 1 0 0 0,-1-1 1 0 0,0 0-1 0 0,1 1 0 0 0,-1-1 0 0 0,0 0 1 0 0,-1 0-8 0 0,1 0 0 0 0,-1 1 0 0 0,0-1 1 0 0,1 1-1 0 0,-1-1 0 0 0,1 1 0 0 0,-1 0 0 0 0,1 0 0 0 0,-1 0 0 0 0,1 1 8 0 0,0-1-6 0 0,1 0 0 0 0,-1-1 0 0 0,1 1 0 0 0,-1 0 0 0 0,1-1-1 0 0,-1 1 1 0 0,1-1 0 0 0,-1 1 0 0 0,0-1 0 0 0,1 0 0 0 0,-1 0 0 0 0,0 0-1 0 0,1 0 1 0 0,-1 0 0 0 0,0 0 0 0 0,0 0 0 0 0,1 0 0 0 0,-2-1 6 0 0,-1 0-58 0 0,2 0 34 0 0,-6-4 57 0 0,5 3-23 0 0,0 1-40 0 0,1 0-30 0 0,-1 0-40 0 0,1 1-22 0 0,0-1-40 0 0,-1 1-45 0 0,0 0-50 0 0,2 0-10 0 0,-1 0-42 0 0,1 0-40 0 0,-1 0-35 0 0,0 0-251 0 0,-1 0-59 0 0,1 0-46 0 0,0 0-34 0 0,-5 0-1389 0 0,-2 0-1230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25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0 9848 0 0,'0'0'222'0'0,"0"0"30"0"0,0 0 19 0 0,0 0 30 0 0,0 0 98 0 0,0 0 45 0 0,0 3 11 0 0,1 1-238 0 0,-1 0-35 0 0,1 3 92 0 0,0-3-135 0 0,1 0-46 0 0,1 2 1 0 0,2 4-33 0 0,-3-5-5 0 0,-1 2 60 0 0,-1 2 84 0 0,0 2-8 0 0,0-2-58 0 0,0 16 122 0 0,2-8-35 0 0,4 1-43 0 0,-1-3-47 0 0,3 18 129 0 0,0 13 24 0 0,-6-12-72 0 0,-2-12-57 0 0,3 3 38 0 0,9 16 38 0 0,-3-15-135 0 0,-3-1-37 0 0,-5-13-28 0 0,0-1 1 0 0,-1 0-1 0 0,-1 5-31 0 0,1-7 27 0 0,0 1 0 0 0,0 0 0 0 0,1 0-1 0 0,0 0 1 0 0,1 2-27 0 0,3 4 34 0 0,-3-9-18 0 0,-1-1 0 0 0,1 1 0 0 0,-1 0 0 0 0,0-1 0 0 0,0 1-1 0 0,-1 0-15 0 0,0 8 31 0 0,-1-7-13 0 0,1 0-1 0 0,1-1 0 0 0,-1 1 1 0 0,1 0-1 0 0,1 1-17 0 0,3 7 10 0 0,-3-13-4 0 0,-1 0 0 0 0,0 0 0 0 0,0 0 0 0 0,0 0 0 0 0,-1 0 0 0 0,1 0 0 0 0,-1 1 0 0 0,1-1 0 0 0,-1 0-6 0 0,0-1 3 0 0,0 0 1 0 0,0 0-1 0 0,1-1 0 0 0,-1 1 1 0 0,0 0-1 0 0,1 0 0 0 0,0-1 1 0 0,-1 1-1 0 0,1 0 0 0 0,0-1 1 0 0,0 1-1 0 0,0-1 0 0 0,0 1-3 0 0,0-1 3 0 0,0 1-1 0 0,0 0 1 0 0,-1-1-1 0 0,1 1 0 0 0,0-1 1 0 0,-1 1-1 0 0,1 0 1 0 0,-1 0-1 0 0,1-1 0 0 0,-1 1 1 0 0,0 0-1 0 0,1 0 0 0 0,-1 0-2 0 0,0 16 7 0 0,0-12-38 0 0,0-1-45 0 0,0-3-146 0 0,0-2 102 0 0,0 0-55 0 0,0 0-78 0 0,0 0 79 0 0,0 0-37 0 0,0 0-41 0 0,0 0-37 0 0,0 0-390 0 0,0 0 94 0 0,0 0-51 0 0,0 0-749 0 0,0 0-587 0 0,0 0-1118 0 0</inkml:trace>
  <inkml:trace contextRef="#ctx0" brushRef="#br0" timeOffset="288.89">1 363 8664 0 0,'0'0'197'0'0,"0"0"24"0"0,0 0 18 0 0,3 0-34 0 0,9 1-178 0 0,13 0 93 0 0,-12-2-6 0 0,-3-3 49 0 0,25-12 209 0 0,-28 14-301 0 0,-1-1-1 0 0,1 1 1 0 0,-1 1-1 0 0,1-1 1 0 0,0 1-1 0 0,0 0 1 0 0,3 0-71 0 0,6 0 201 0 0,1-4-32 0 0,3-2-33 0 0,22 2 92 0 0,-8-5-10 0 0,-3 4-2 0 0,4-4-12 0 0,7 5-51 0 0,-8-6-22 0 0,-3 6-3 0 0,-27 4-113 0 0,26-6 72 0 0,-21 5-78 0 0,0 0-1 0 0,-1 1 1 0 0,9 1-9 0 0,-8-1 7 0 0,1 1 0 0 0,0-1 0 0 0,-1-1 0 0 0,1 0 1 0 0,1-1-8 0 0,18-3 18 0 0,-4 5-40 0 0,40 1-332 0 0,-43 0 202 0 0,4 0-46 0 0,18 0-82 0 0</inkml:trace>
  <inkml:trace contextRef="#ctx0" brushRef="#br0" timeOffset="679.42">1200 284 7512 0 0,'0'0'166'0'0,"0"0"29"0"0,0 0 13 0 0,-3 0-29 0 0,-1 0-153 0 0,2 0-25 0 0,0 0 0 0 0,-1 0 0 0 0,1 0 0 0 0,0 0 0 0 0,-1 0 0 0 0,1 0 0 0 0,0 1 1 0 0,-1 0-1 0 0,-1 0-1 0 0,-4 4 2 0 0,-4 1 0 0 0,1-4 75 0 0,-1-3 228 0 0,1 1 33 0 0,9 0-241 0 0,-1 0-1 0 0,1 0 0 0 0,0 0 1 0 0,-1 0-1 0 0,1 0 1 0 0,0 1-1 0 0,0-1 0 0 0,-1 1 1 0 0,-1 1-97 0 0,-3 2 256 0 0,-4 1 118 0 0,-5 1 74 0 0,8-3-336 0 0,0 0 72 0 0,-6 3 156 0 0,-9 5 287 0 0,13-5-382 0 0,1 1-94 0 0,-13 7 127 0 0,6-6-47 0 0,4-5-98 0 0,-5 1 65 0 0,15-3-178 0 0,1 0-1 0 0,0-1 1 0 0,-1 1 0 0 0,1 0-1 0 0,0 0 1 0 0,-1 0 0 0 0,1 1-1 0 0,0-1 1 0 0,0 0 0 0 0,0 0-1 0 0,0 1 1 0 0,0-1-20 0 0,-5 10 102 0 0,-8 10 77 0 0,0-8-25 0 0,-1-3-45 0 0,0 2 40 0 0,-31 29 409 0 0,35-25-383 0 0,7 0-37 0 0,0-3-55 0 0,-2 0-7 0 0,5-12-70 0 0,0 1 1 0 0,0-1-1 0 0,1 0 1 0 0,-1 1-1 0 0,0-1 1 0 0,1 1 0 0 0,-1-1-1 0 0,1 1 1 0 0,0 0-1 0 0,-1-1 1 0 0,1 1-1 0 0,0-1 1 0 0,0 1-7 0 0,0 10 18 0 0,-1 10 57 0 0,5-9-61 0 0,-1-6-14 0 0,-2-3 0 0 0,1-1 0 0 0,0 1 0 0 0,-1-1 0 0 0,1 1 0 0 0,1-1 0 0 0,-1 0 0 0 0,0 0 0 0 0,1 0 0 0 0,0 0 0 0 0,2 2 0 0 0,26 11 53 0 0,-28-15-52 0 0,0 0 1 0 0,0-1-1 0 0,0 1 1 0 0,0-1-1 0 0,0 1 1 0 0,0-1-1 0 0,0 0 1 0 0,0 0-1 0 0,0 0 1 0 0,0-1-1 0 0,0 1-1 0 0,6-1 19 0 0,22 0 148 0 0,5-7-20 0 0,-22 4-93 0 0,4 0 10 0 0,-10 3-51 0 0,-1-1 1 0 0,1 0-1 0 0,-1-1 0 0 0,0 0 0 0 0,2 0-13 0 0,6-5 22 0 0,30-16 10 0 0,-41 22-29 0 0,-1 0 1 0 0,1 0 0 0 0,0 0-1 0 0,0 0 1 0 0,0 1 0 0 0,2-1-4 0 0,15-6 31 0 0,-9 0-22 0 0,-1-1-1 0 0,0 0 1 0 0,-1 0 0 0 0,0-2 0 0 0,7-7-9 0 0,7-7 60 0 0,-16 17-31 0 0,4-6 5 0 0,2-12 23 0 0,-9 19-51 0 0,1-3 24 0 0,-5 0-38 0 0,0-7-33 0 0,-1 34-76 0 0,0 1 49 0 0,0 53-17 0 0,0-54 43 0 0,0-15 42 0 0,0 0 0 0 0,0 0 0 0 0,1-1 0 0 0,-1 1 0 0 0,1 0 0 0 0,-1 0 0 0 0,1-1 0 0 0,-1 1 0 0 0,1 0 0 0 0,0-1 0 0 0,0 1 0 0 0,0-1 0 0 0,0 1 0 0 0,0-1 0 0 0,0 1 0 0 0,0 0 0 0 0,0-1 0 0 0,-1 1 0 0 0,1-1 0 0 0,0 1 0 0 0,-1 0 0 0 0,1 0 0 0 0,-1-1 0 0 0,0 1 0 0 0,1 0 0 0 0,-1 0 0 0 0,0 0 0 0 0,0 5 0 0 0,-1-5 0 0 0,1 0 0 0 0,0 0 0 0 0,0 0 0 0 0,0 1 0 0 0,0-1 0 0 0,1 0 0 0 0,-1 0 0 0 0,1 0 0 0 0,-1 0 0 0 0,1 1 0 0 0,13 21-17 0 0,-7-12-74 0 0,-1 0-108 0 0,-1 1-120 0 0,-2-12 195 0 0,-1 0-38 0 0,0 0 6 0 0,-1-1-57 0 0,0 1-68 0 0,0 0-79 0 0,0 0 9 0 0,0 0-54 0 0,-1 0-45 0 0,1 0-41 0 0,-1 1-144 0 0,0 0-41 0 0,0 0-173 0 0,0 1-468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25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95 8696 0 0,'0'0'197'0'0,"0"0"24"0"0,0 0 18 0 0,0 0-81 0 0,0 0-23 0 0,0 0 41 0 0,0-3 139 0 0,0 3-287 0 0,0-1 0 0 0,0 1 0 0 0,0-1 0 0 0,0 1 0 0 0,0-1 0 0 0,0 1 0 0 0,0-1 0 0 0,0 1 0 0 0,0-1 0 0 0,0 1 0 0 0,0-1 0 0 0,-1 1 0 0 0,1-1 0 0 0,0 1 0 0 0,0-1 0 0 0,-1 1-1 0 0,1 0 1 0 0,0-1 0 0 0,0 1 0 0 0,-1-1 0 0 0,1 1 0 0 0,-1 0 0 0 0,1-1 0 0 0,0 1 0 0 0,-1 0 0 0 0,1 0 0 0 0,-1-1 0 0 0,1 1 0 0 0,0 0 0 0 0,-1 0 0 0 0,1-1 0 0 0,-1 1 0 0 0,1 0 0 0 0,-1 0 0 0 0,1 0 0 0 0,-1 0 0 0 0,1 0 0 0 0,-1 0 0 0 0,1 0 0 0 0,-1 0 0 0 0,1 0 0 0 0,-1 0-28 0 0,-2 0 580 0 0,1-3-83 0 0,-6-3-198 0 0,-20-9 533 0 0,19 10-609 0 0,9 5-220 0 0,-2-1 43 0 0,0 1-1 0 0,1-1 0 0 0,-1 1 1 0 0,0-1-1 0 0,0 1 1 0 0,0 0-1 0 0,0 0 0 0 0,0 0 1 0 0,0 0-1 0 0,0 0 0 0 0,-1 0-45 0 0,2 1 41 0 0,-1-1 0 0 0,0 0 0 0 0,0 0 0 0 0,0 0 0 0 0,0 0 0 0 0,0 0 0 0 0,0-1 0 0 0,0 1 0 0 0,0-1 0 0 0,0 1 0 0 0,0-1-41 0 0,-2-1-5 0 0,1 0 48 0 0,-4-2 145 0 0,0 1 44 0 0,-9 0 376 0 0,11 4-452 0 0,-1 1-34 0 0,-2 3 46 0 0,7-4-136 0 0,-1 0-1 0 0,1 0 1 0 0,0 0 0 0 0,-1 0 0 0 0,1-1 0 0 0,-1 1 0 0 0,0-1 0 0 0,1 1 0 0 0,-1-1 0 0 0,1 1-1 0 0,-1-1 1 0 0,0 0 0 0 0,1 0 0 0 0,-1 0-32 0 0,0 1 40 0 0,0-1 0 0 0,0 0 0 0 0,0 1 0 0 0,0-1-1 0 0,0 1 1 0 0,0-1 0 0 0,0 1 0 0 0,0 0 0 0 0,0 0 0 0 0,0 0-1 0 0,1 0 1 0 0,-1 0 0 0 0,0 0 0 0 0,0 1-40 0 0,-10 10 238 0 0,0 0-79 0 0,7-6-120 0 0,0 0-41 0 0,-14 17 125 0 0,9-2-54 0 0,9-18-64 0 0,0 0-3 0 0,0-1 0 0 0,1 1-1 0 0,-1-1 1 0 0,0 1 0 0 0,0-1 0 0 0,0 0 0 0 0,-1 0-1 0 0,1 1 1 0 0,-1-1 0 0 0,1 0 0 0 0,-1 0-1 0 0,1-1 1 0 0,-2 2-2 0 0,1-1 4 0 0,1 0 0 0 0,-1 0 0 0 0,1 0 0 0 0,-1 1 0 0 0,1-1 0 0 0,0 1 0 0 0,-1-1 0 0 0,1 1-1 0 0,0-1 1 0 0,1 1 0 0 0,-1 0 0 0 0,0 0 0 0 0,1-1 0 0 0,0 2-4 0 0,-1 8-2 0 0,1 0 0 0 0,1 11 2 0 0,0 2 2 0 0,-1-23-2 0 0,0-1 0 0 0,0 1 0 0 0,0-1 0 0 0,0 1 0 0 0,1-1 0 0 0,-1 1 0 0 0,1-1 0 0 0,-1 1 0 0 0,1-1 0 0 0,0 1 0 0 0,-1-1 0 0 0,1 0 0 0 0,0 1 0 0 0,0-1 0 0 0,0 0 0 0 0,0 0 0 0 0,0 1 0 0 0,0-1 0 0 0,2 0 0 0 0,-2 1 0 0 0,1 0 0 0 0,-1-1 0 0 0,1 1 0 0 0,-1 0 0 0 0,1 0 0 0 0,-1 0 0 0 0,0 0 0 0 0,0 0 0 0 0,0 0 0 0 0,0 1 0 0 0,2 9 0 0 0,-3-11 0 0 0,0 0 0 0 0,0-1 0 0 0,1 1 0 0 0,-1 0 0 0 0,0 0 0 0 0,0 0 0 0 0,1 0 0 0 0,-1 0 0 0 0,1 0 0 0 0,-1 0 0 0 0,1-1 0 0 0,-1 1 0 0 0,1 0 0 0 0,-1 0 0 0 0,1-1 0 0 0,0 1 0 0 0,-1 0 0 0 0,1-1 0 0 0,0 1 0 0 0,-1 0 0 0 0,1-1 0 0 0,0 1 0 0 0,0-1 0 0 0,0 0 0 0 0,0 1 0 0 0,0-1 0 0 0,0 1 0 0 0,7 3 1 0 0,2 2 18 0 0,3-3 32 0 0,-11-3-43 0 0,0 0-1 0 0,-1 0 1 0 0,1 1-1 0 0,0-1 1 0 0,-1 0 0 0 0,1 1-1 0 0,-1 0 1 0 0,1-1-1 0 0,-1 1 1 0 0,2 0-8 0 0,-2 0 6 0 0,0 0 0 0 0,1-1 0 0 0,-1 1-1 0 0,0-1 1 0 0,1 1 0 0 0,-1-1 0 0 0,1 1 0 0 0,-1-1 0 0 0,0 0 0 0 0,2 0-6 0 0,13-4 54 0 0,-3 0-6 0 0,2 2 36 0 0,8-2 29 0 0,7-10-23 0 0,-6 3-21 0 0,-9 4 0 0 0,-3-6-14 0 0,-3 1-19 0 0,13-4 31 0 0,5-5 23 0 0,-26 20-83 0 0,0 0 0 0 0,0-1 0 0 0,0 1 1 0 0,0-1-1 0 0,0 1 0 0 0,0-1 0 0 0,0 1 1 0 0,0-1-1 0 0,-1 0 0 0 0,1 1 0 0 0,-1-1 0 0 0,1 0 1 0 0,-1 1-1 0 0,0-1 0 0 0,1 0 0 0 0,-1-1-7 0 0,1-13 48 0 0,6 0-31 0 0,-1 0-4 0 0,-4 0 27 0 0,-2 9-32 0 0,0 5-4 0 0,0 0 0 0 0,0 0 0 0 0,0 0 0 0 0,0 0 0 0 0,0-1 0 0 0,0 1 0 0 0,-1 0 0 0 0,1 0 0 0 0,-1 0 0 0 0,0-1-4 0 0,-8-13-76 0 0,5 9-15 0 0,0 1 0 0 0,1-1-1 0 0,-3-7 92 0 0,0-12-176 0 0,0 11-35 0 0,1 7 4 0 0,3-1-56 0 0,0 4-120 0 0,-2 1 246 0 0,1 0 15 0 0,1 1-12 0 0,1 0-37 0 0,-1 0-8 0 0,1 0-38 0 0,1 0-44 0 0,-1 0-48 0 0,1 0-948 0 0,0 3 757 0 0,0-1 69 0 0,0 1-39 0 0,0-1 187 0 0,0 0-39 0 0,0 0-40 0 0,0 0-39 0 0,0-1-497 0 0,0-1-311 0 0,0-3-751 0 0</inkml:trace>
  <inkml:trace contextRef="#ctx0" brushRef="#br0" timeOffset="362.47">586 79 7848 0 0,'13'16'232'0'0,"-10"-11"-160"0"0,1 2 70 0 0,3-3-88 0 0,-2-2-58 0 0,-4-1 3 0 0,1 1 0 0 0,0-1 0 0 0,-1 0 0 0 0,1 1 1 0 0,-1-1-1 0 0,0 1 0 0 0,1 0 0 0 0,-1-1 0 0 0,0 1 0 0 0,0 0 1 0 0,0 0-1 0 0,0 0 0 0 0,0 1 1 0 0,5 8 31 0 0,1-1 82 0 0,-5-9-167 0 0,-1 0 52 0 0,1 1 46 0 0,-1-1 41 0 0,2 2 134 0 0,0 0 74 0 0,7 8 863 0 0,-6-7-726 0 0,-2-1-238 0 0,-1-1-64 0 0,2 4 217 0 0,-1-1-56 0 0,1-1-49 0 0,-1 1-39 0 0,1 1 32 0 0,0 0-40 0 0,2 26 848 0 0,0-24-799 0 0,-4-7-196 0 0,0 0 0 0 0,0 1 0 0 0,0-1 0 0 0,0 1 0 0 0,-1-1 0 0 0,1 1 1 0 0,0-1-1 0 0,-1 1 0 0 0,0 0 0 0 0,1-1 0 0 0,-1 1 0 0 0,0 0 0 0 0,0-1 0 0 0,0 1-46 0 0,0 0 20 0 0,0 1 34 0 0,0 2 137 0 0,0 1 73 0 0,0 9 444 0 0,0-11-519 0 0,0 0-37 0 0,0-1-37 0 0,0 0-93 0 0,0-1 282 0 0,0-2 7 0 0,0 3 36 0 0,0 1-351 0 0,-1-1 74 0 0,-1 0 140 0 0,-2-1 82 0 0,-6-1 335 0 0,6-1-461 0 0,0 0-47 0 0,-2 0-59 0 0,-1 0-27 0 0,2-2 47 0 0,3-2 62 0 0,1-4 113 0 0,0-2-20 0 0,-2 3-123 0 0,-1-1-10 0 0,3 6-63 0 0,-1 0 1 0 0,1-1 0 0 0,0 1-1 0 0,0 0 1 0 0,0-1-1 0 0,0 1 1 0 0,1 0-1 0 0,-1-2-39 0 0,1-4 76 0 0,3-2-39 0 0,2 2-25 0 0,-4 7-8 0 0,0 0 1 0 0,0-1-1 0 0,0 1 1 0 0,-1-1-1 0 0,1 1 1 0 0,0-1 0 0 0,-1 1-1 0 0,1-1 1 0 0,-1 0-1 0 0,1 1 1 0 0,-1-1-1 0 0,0 0 1 0 0,0 1-1 0 0,0-1 1 0 0,0-1-5 0 0,0 1 4 0 0,0-1-1 0 0,0 1 1 0 0,0 0-1 0 0,0-1 1 0 0,0 1-1 0 0,1-1 1 0 0,-1 1-1 0 0,1 0 1 0 0,0-1-1 0 0,0 1 1 0 0,0 0-1 0 0,0 0 1 0 0,0 0-1 0 0,0 0 1 0 0,0 0-1 0 0,1 0 1 0 0,-1 0-1 0 0,1 0 1 0 0,0-1-4 0 0,2-1 2 0 0,1-1 0 0 0,-1-1 1 0 0,0 1-1 0 0,-1 0 0 0 0,1-1-2 0 0,-1 0 0 0 0,1 1 0 0 0,-1-1 0 0 0,1 1 0 0 0,1 0-1 0 0,-1 0 1 0 0,13-16-28 0 0,-16 18 14 0 0,1 0 0 0 0,0 1 0 0 0,0-1 0 0 0,0 1 0 0 0,1-1 0 0 0,-1 1 0 0 0,1-1 14 0 0,15-2-79 0 0,-9 2 38 0 0,17-10-106 0 0,0 0 44 0 0,-21 12 92 0 0,0 0-1 0 0,-1 0 0 0 0,1 0 1 0 0,0 1-1 0 0,0 0 1 0 0,0 0-1 0 0,0 0 0 0 0,-1 1 1 0 0,1-1-1 0 0,0 1 0 0 0,3 1 12 0 0,10 9 0 0 0,-5-8 0 0 0,-11-3 0 0 0,1 1 0 0 0,-1-1 0 0 0,0 1 0 0 0,1-1 0 0 0,-1 1 0 0 0,0 0 0 0 0,0 0 0 0 0,0 0 0 0 0,0 0 0 0 0,0 1 0 0 0,0-1 0 0 0,0 1 0 0 0,0-1 0 0 0,0 1 0 0 0,61 61 0 0 0,-60-60 0 0 0,-1 0 0 0 0,0 0 0 0 0,1 0 0 0 0,-1 1 0 0 0,-1-1 0 0 0,2 2 0 0 0,-2-2 0 0 0,1 1 0 0 0,0-1 0 0 0,0 0 0 0 0,1 0 0 0 0,-1 1 0 0 0,2-1 0 0 0,-1 1-2 0 0,-1 0 0 0 0,1 0 0 0 0,-1 0 0 0 0,1 0-1 0 0,-1 0 1 0 0,0 0 0 0 0,0 1 0 0 0,0 0 2 0 0,8 18-36 0 0,-4-15 21 0 0,2 6 18 0 0,-7-9-46 0 0,0 2-47 0 0,-1-5 6 0 0,0 0 0 0 0,0-1 0 0 0,1 1 0 0 0,-1 0 1 0 0,1 0-1 0 0,-1-1 0 0 0,1 1 0 0 0,-1 0 0 0 0,1-1 1 0 0,0 1-1 0 0,0-1 0 0 0,0 1 0 0 0,0-1 0 0 0,0 1 0 0 0,0-1 1 0 0,0 0-1 0 0,1 1 0 0 0,-1-1 0 0 0,1 0 84 0 0,11 15-969 0 0,-11 0 10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22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10656 0 0,'0'0'241'0'0,"0"0"38"0"0,0 0 10 0 0,0 3-33 0 0,0 4-186 0 0,0 0-39 0 0,0 20-43 0 0,0-16 33 0 0,0 1 69 0 0,0 0 107 0 0,1 0 17 0 0,2-1-46 0 0,2 1-12 0 0,4 5 25 0 0,2 7 90 0 0,-4 1-9 0 0,-1-2-82 0 0,7 23 103 0 0,-5-27-128 0 0,-5-12-29 0 0,0 0 1 0 0,-1 0 0 0 0,2 7-127 0 0,3 9 322 0 0,-2-12-119 0 0,3 2 40 0 0,1 6 40 0 0,-3-2 78 0 0,-1 0 0 0 0,-1 4-361 0 0,1-3 242 0 0,1 8 118 0 0,1 4 40 0 0,1-5-45 0 0,-4-14-252 0 0,3 7 64 0 0,-5 1 40 0 0,-2 10-13 0 0,-1-20-171 0 0,1 0-9 0 0,14 20-13 0 0,-12-25-1 0 0,-1 2 0 0 0,-1 16 0 0 0,0-21-55 0 0,0 0 46 0 0,0 3 115 0 0,0-2-84 0 0,0-1-41 0 0,0 0-32 0 0,0 0-51 0 0,0 0-58 0 0,0 1-69 0 0,0-1-78 0 0,0-1 106 0 0,0 0-29 0 0,1 0-68 0 0,0 0 102 0 0,-1 0-37 0 0,1 0-40 0 0,0 0-37 0 0,1 0-411 0 0,0 0 106 0 0,0 0-52 0 0,1 0-778 0 0,-1 0-607 0 0,-2 0-1158 0 0</inkml:trace>
  <inkml:trace contextRef="#ctx0" brushRef="#br0" timeOffset="402.95">726 395 9256 0 0,'-3'0'266'0'0,"3"0"-255"0"0,-1 0-1 0 0,0 0 0 0 0,1 0 0 0 0,-1 0 1 0 0,1-1-1 0 0,-1 1 0 0 0,1 0 0 0 0,-1 0 1 0 0,0 0-1 0 0,1 0 0 0 0,-1-1 0 0 0,1 1 1 0 0,-1 0-1 0 0,1-1 0 0 0,-1 1 1 0 0,1 0-1 0 0,0-1 0 0 0,-1 1 0 0 0,1-1 1 0 0,-1 1-1 0 0,1-1 0 0 0,0 1 0 0 0,-1 0 1 0 0,1-1-11 0 0,-6-5 92 0 0,-5 3-57 0 0,1 3-2 0 0,0 1 43 0 0,0-1 50 0 0,1-1 50 0 0,4-2 55 0 0,0-3 232 0 0,5 5-431 0 0,0 1-1 0 0,-1-1 1 0 0,1 1-1 0 0,0 0 1 0 0,0-1-1 0 0,-1 1 1 0 0,1-1-1 0 0,0 1 1 0 0,-1 0-1 0 0,1-1 1 0 0,-1 1-1 0 0,1 0 1 0 0,0 0-1 0 0,-1-1 1 0 0,1 1-1 0 0,-1 0 1 0 0,1 0-1 0 0,-1-1 1 0 0,1 1-1 0 0,-1 0 1 0 0,1 0-1 0 0,-1 0 1 0 0,1 0-1 0 0,0 0 1 0 0,-1 0-1 0 0,1 0 0 0 0,-1 0 1 0 0,1 0-1 0 0,-1 0 1 0 0,1 0-1 0 0,-1 0 1 0 0,0 0-32 0 0,-12 0 589 0 0,1 0-108 0 0,1 0-110 0 0,-16 0 433 0 0,16 3-461 0 0,6 2-85 0 0,5-4-243 0 0,0-1-1 0 0,-1 1 1 0 0,1-1-1 0 0,-1 1 0 0 0,1-1 1 0 0,-1 1-1 0 0,1-1 1 0 0,-1 1-1 0 0,1-1 1 0 0,-1 1-1 0 0,1-1 0 0 0,-1 0 1 0 0,0 1-1 0 0,1-1 1 0 0,-1 0-1 0 0,0 0 0 0 0,1 1 1 0 0,-1-1-1 0 0,0 0 1 0 0,1 0-1 0 0,-1 0 1 0 0,0 0-1 0 0,1 0 0 0 0,-1 0 1 0 0,0 0-1 0 0,0 0-14 0 0,0 0 25 0 0,-25 2 329 0 0,16 3-232 0 0,3 4-57 0 0,4-4-37 0 0,3-5-22 0 0,0 1 0 0 0,0 0 0 0 0,-1-1 0 0 0,1 1 1 0 0,0 0-1 0 0,-1-1 0 0 0,1 1 0 0 0,0-1 0 0 0,-1 1 1 0 0,1-1-1 0 0,-1 1 0 0 0,1-1 0 0 0,-1 1 0 0 0,1-1 0 0 0,-1 1 1 0 0,0-1-1 0 0,1 0 0 0 0,-1 1 0 0 0,1-1 0 0 0,-1 0 1 0 0,0 0-1 0 0,0 1-6 0 0,-4 1 24 0 0,-6 10 43 0 0,-3 14-14 0 0,10-19-32 0 0,4-5-17 0 0,-1 0-1 0 0,1 0 1 0 0,-1 0 0 0 0,1-1-1 0 0,-1 1 1 0 0,1 0 0 0 0,0 0 0 0 0,0 0-1 0 0,0 0 1 0 0,0 0 0 0 0,0 1-4 0 0,1 7 23 0 0,-1-6-22 0 0,-1 0 0 0 0,1 0 0 0 0,-1 0 0 0 0,0 0 0 0 0,0 0 0 0 0,0 0 0 0 0,-1-1 0 0 0,1 1 0 0 0,-1 0 1 0 0,-1 2-2 0 0,2-5-4 0 0,0 1 1 0 0,1-1-1 0 0,-1 1 1 0 0,1-1 0 0 0,0 1-1 0 0,0-1 1 0 0,-1 1 0 0 0,1 0-1 0 0,0-1 1 0 0,0 1 0 0 0,0-1-1 0 0,1 1 1 0 0,-1-1-1 0 0,0 1 1 0 0,0 0 0 0 0,1-1-1 0 0,-1 1 1 0 0,1-1 0 0 0,0 1-1 0 0,-1-1 1 0 0,1 0-1 0 0,0 1 1 0 0,0-1 0 0 0,0 1 3 0 0,0 0-1 0 0,1 0 0 0 0,-1 0 1 0 0,0 0-1 0 0,-1 0 0 0 0,1 0 0 0 0,0 0 1 0 0,-1 0-1 0 0,1 0 0 0 0,-1 1 1 0 0,1 1 0 0 0,-1-4-1 0 0,0 1 0 0 0,-1-1 0 0 0,1 1 0 0 0,0-1 1 0 0,0 1-1 0 0,0-1 0 0 0,0 1 0 0 0,0-1 1 0 0,0 1-1 0 0,0-1 0 0 0,1 1 0 0 0,-1-1 0 0 0,0 1 1 0 0,0-1-1 0 0,0 1 0 0 0,0-1 0 0 0,1 1 1 0 0,-1-1-1 0 0,0 0 0 0 0,0 1 0 0 0,1-1 0 0 0,-1 1 1 0 0,0-1-1 0 0,1 0 0 0 0,-1 1 0 0 0,0-1 1 0 0,1 0-1 0 0,-1 1 0 0 0,1-1 0 0 0,-1 0 1 0 0,1 0-1 0 0,-1 1 1 0 0,7 3-29 0 0,-2 7 29 0 0,24 5 68 0 0,-26-15-58 0 0,0-1 1 0 0,0 1-1 0 0,1 0 0 0 0,-1-1 0 0 0,0 0 1 0 0,0 1-1 0 0,0-1 0 0 0,1-1 0 0 0,-1 1 1 0 0,1 0-11 0 0,7-1 51 0 0,-7 1-40 0 0,-1-1 0 0 0,1 0 0 0 0,-1 0 1 0 0,0 0-1 0 0,0 0 0 0 0,1 0 1 0 0,-1-1-1 0 0,0 0 0 0 0,0 1 1 0 0,0-1-1 0 0,-1 0 0 0 0,1 0-11 0 0,17-10 82 0 0,1 3 58 0 0,4-8 5 0 0,-17 11-83 0 0,1-1 0 0 0,0 2-1 0 0,6-3-61 0 0,-11 6 14 0 0,-3 1-10 0 0,1 0 1 0 0,-1 1-1 0 0,1-1 1 0 0,-1 0-1 0 0,0 0 1 0 0,1 0-1 0 0,-1 0 1 0 0,0 0-1 0 0,0 0 1 0 0,0 0-1 0 0,0 0-4 0 0,9-18 65 0 0,3-5-15 0 0,0 3-20 0 0,-3 0 73 0 0,-4 11-72 0 0,-1-22 33 0 0,0 24-54 0 0,1-4 14 0 0,-4 1 27 0 0,-2 3 3 0 0,0 5-53 0 0,0 7-95 0 0,0 9-25 0 0,0-6 142 0 0,0 138-35 0 0,0-144 12 0 0,0 1 0 0 0,0 0 0 0 0,1-1 0 0 0,-1 1 0 0 0,0-1 0 0 0,1 1 0 0 0,0 0 0 0 0,-1-1 0 0 0,1 1 0 0 0,0-1 0 0 0,-1 1 0 0 0,1-1 0 0 0,0 0 0 0 0,0 1 0 0 0,4 6 0 0 0,6 16-53 0 0,-1-1-94 0 0,-9-22 142 0 0,0 0 0 0 0,-1 0 0 0 0,1 0 0 0 0,0 0 0 0 0,-1 0 0 0 0,1 0 0 0 0,0-1 0 0 0,0 1 0 0 0,0 0 0 0 0,0-1 0 0 0,0 1 0 0 0,0-1 0 0 0,0 1-1 0 0,0-1 1 0 0,0 1 0 0 0,0-1 5 0 0,11 7-15 0 0,-7 3 31 0 0,-2-8-24 0 0,0-1-81 0 0,-1 0 1 0 0,0-1-36 0 0,-1 1-44 0 0,1 0-49 0 0,0-1-29 0 0,-1 1-42 0 0,1 1-39 0 0,-1-1-35 0 0,1 0-240 0 0,0 1-59 0 0,0 0-45 0 0,-1-1-34 0 0,-1-1 740 0 0,2 2-2071 0 0,-1-1-1183 0 0</inkml:trace>
  <inkml:trace contextRef="#ctx0" brushRef="#br0" timeOffset="872.33">1388 0 11256 0 0,'0'0'256'0'0,"0"0"34"0"0,0 0 21 0 0,0 0-35 0 0,0 0-123 0 0,1 1-51 0 0,1 1 103 0 0,3 5-32 0 0,-1 0 53 0 0,-3-3-113 0 0,0 0 0 0 0,0-1 1 0 0,0 1-1 0 0,-1 0 0 0 0,0 0 1 0 0,0-1-1 0 0,0 2-113 0 0,2 7 199 0 0,3-3-67 0 0,1 4-2 0 0,0 13 64 0 0,-1-11-59 0 0,-3-11-97 0 0,-1-1 1 0 0,0 0 0 0 0,0 1 0 0 0,0-1-1 0 0,0 1 1 0 0,-1-1 0 0 0,0 1 0 0 0,1-1 0 0 0,-1 1-39 0 0,0 4 92 0 0,1 0 0 0 0,0-1 0 0 0,0 1 1 0 0,1 0-1 0 0,1 0-92 0 0,-1 0 93 0 0,0-1 0 0 0,-1 1-1 0 0,0 0 1 0 0,0 0 0 0 0,-1 1-93 0 0,2 15 208 0 0,4 7-5 0 0,1 0-6 0 0,-6-7 1 0 0,-1 118 567 0 0,0-94-556 0 0,0-1-56 0 0,0-8-85 0 0,0 0-67 0 0,0 0-78 0 0,0-1-91 0 0,0-40-95 0 0,0 0 88 0 0,-1 1 75 0 0,1-1 62 0 0,-1 0 82 0 0,-3-1 243 0 0,3 2-261 0 0,0 1-36 0 0,0-1-45 0 0,0 0-56 0 0,0 0-66 0 0,0 0-76 0 0,0 0-86 0 0,0-1-96 0 0,1 1 87 0 0,0 0-51 0 0,-1 0-53 0 0,1-1-56 0 0,0 1-60 0 0,0-1-62 0 0,0 0-65 0 0,-1 0-68 0 0,1-2-1236 0 0,0-5-1126 0 0</inkml:trace>
  <inkml:trace contextRef="#ctx0" brushRef="#br0" timeOffset="1536.61">994 332 9728 0 0,'0'0'222'0'0,"0"0"30"0"0,0 0 18 0 0,1 0-117 0 0,1 0-80 0 0,15 0-41 0 0,-4 1 101 0 0,-6-1 15 0 0,-1 1 33 0 0,-4-2-107 0 0,-1 1-1 0 0,1 0 0 0 0,0 0 0 0 0,-1-1 0 0 0,1 1 0 0 0,-1 0 0 0 0,1-1 0 0 0,-1 0 0 0 0,2 0-73 0 0,5-4 274 0 0,2-1 130 0 0,6 4 74 0 0,-11 1-349 0 0,1 1-1 0 0,-1-1 0 0 0,0 0 1 0 0,0 0-1 0 0,4-3-128 0 0,15-2 412 0 0,-6 4-192 0 0,7 0 106 0 0,12-6 83 0 0,-2 0-72 0 0,-13 3-177 0 0,36-10 334 0 0,-30 8-338 0 0,-22 6-123 0 0,1 0 0 0 0,0 0-1 0 0,0 1 1 0 0,0 0 0 0 0,0 0-1 0 0,6 1-32 0 0,-6-1 28 0 0,0 1-1 0 0,0-1 1 0 0,0 0-1 0 0,0-1 1 0 0,0 1-1 0 0,7-3-27 0 0,2-1 18 0 0,-9 1-7 0 0,-1 2-1 0 0,1-1 0 0 0,0 1 1 0 0,0 0-1 0 0,-1 0 1 0 0,1 1-12 0 0,92 0 76 0 0,-58 0-87 0 0,-23 2-39 0 0,-1 4 37 0 0,-3 0-21 0 0,2-4-48 0 0,-14-2 73 0 0,0 0 0 0 0,-1 0-1 0 0,1 0 1 0 0,0 1 0 0 0,-1-1-1 0 0,1 1 1 0 0,-1-1-1 0 0,1 1 1 0 0,-1 0 0 0 0,1-1-1 0 0,-1 1 1 0 0,1 0-1 0 0,-1 0 1 0 0,1 0 10 0 0,6 4-42 0 0,-3-3 29 0 0,4 3-49 0 0,-6-3 22 0 0,1-1 0 0 0,-2 1 1 0 0,1 0-1 0 0,0 0 0 0 0,0 0 1 0 0,-1 1-1 0 0,2 0 40 0 0,2 7-87 0 0,3 8-22 0 0,0-1 94 0 0,5 11 79 0 0,-13-25-64 0 0,0-1 1 0 0,0 1 0 0 0,-1-1-1 0 0,1 1 1 0 0,-1-1 0 0 0,0 1 0 0 0,1-1-1 0 0,-1 3 0 0 0,-2 20-51 0 0,2-14 6 0 0,0 3-40 0 0,0-1 46 0 0,0 13 65 0 0,0-1 101 0 0,0-1 63 0 0,0 31 314 0 0,0-39-380 0 0,0 0-36 0 0,0-13 7 0 0,0-3-4 0 0,0 0-22 0 0,0 0 1 0 0,0 2 4 0 0,0 2-70 0 0,-1-2-29 0 0,0 0-25 0 0,0-2-33 0 0,0 0-15 0 0,-1-1-74 0 0,0-1-62 0 0,-1 0-52 0 0,-2-2-385 0 0,-5-8-1059 0 0,8 9 1272 0 0,1 1 86 0 0,0 0 11 0 0,0 1-39 0 0,1-2-499 0 0,-1-1-313 0 0,1-2-756 0 0</inkml:trace>
  <inkml:trace contextRef="#ctx0" brushRef="#br0" timeOffset="1840.98">1846 190 8464 0 0,'0'-7'82'0'0,"0"0"-127"0"0,0 4 67 0 0,0 0 39 0 0,0-2 36 0 0,0 0 49 0 0,0-3 58 0 0,0-2 67 0 0,0 9-268 0 0,0 1 0 0 0,0-1 0 0 0,0 0 0 0 0,0 0 0 0 0,0 0 0 0 0,0 0 0 0 0,0 0 0 0 0,0 1 0 0 0,-1-1 0 0 0,1 0 0 0 0,0 0 0 0 0,-1 0 0 0 0,1 1 0 0 0,-1-2-3 0 0,-5 0 20 0 0,2 2 53 0 0,2 0 79 0 0,1 0 173 0 0,1 0 291 0 0,0 0 22 0 0,0 0-268 0 0,0 0-166 0 0,0 0-54 0 0,0 0 0 0 0,0 0 30 0 0,0 0-20 0 0,3-3-32 0 0,10-8-102 0 0,-7 9-52 0 0,-3 2-69 0 0,1 0-70 0 0,-1 0-108 0 0,0 0-126 0 0,0 0-112 0 0,-1 0 67 0 0,1 0-42 0 0,1 0-577 0 0,3 0-454 0 0,2 0-864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22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49 9256 0 0,'0'0'266'0'0,"0"0"1"0"0,0 1-199 0 0,0 1-40 0 0,0-2-28 0 0,0 1 1 0 0,0 0-1 0 0,0-1 0 0 0,-1 1 0 0 0,1-1 1 0 0,0 1-1 0 0,0-1 0 0 0,0 1 0 0 0,0 0 1 0 0,-1-1-1 0 0,1 1 0 0 0,0-1 0 0 0,0 1 1 0 0,-1-1-1 0 0,1 1 0 0 0,-1-1 0 0 0,1 0 1 0 0,0 1-1 0 0,-1-1 0 0 0,1 1 1 0 0,-1-1-1 0 0,1 0 0 0 0,-1 1 0 0 0,0-1 0 0 0,-5 7 15 0 0,4 3 49 0 0,2-5 51 0 0,0 0 110 0 0,0 1 68 0 0,0 8 470 0 0,0-10-557 0 0,0 0-36 0 0,0 1-32 0 0,0-1-89 0 0,2 7 228 0 0,4 2 3 0 0,0-1-28 0 0,-4-1-22 0 0,0 1 5 0 0,2-3-47 0 0,3 5 11 0 0,-6 3-6 0 0,-1-4-37 0 0,4 4 89 0 0,-1-7-127 0 0,0 1-7 0 0,0-2-5 0 0,0-2 19 0 0,1 1 48 0 0,6 10 170 0 0,-4 8 1 0 0,0-12-121 0 0,-5-13-192 0 0,0 0 0 0 0,0 1 0 0 0,-1-1 1 0 0,1 1-1 0 0,-1-1 0 0 0,1 1 0 0 0,-1-1 1 0 0,1 1-1 0 0,-1-1 0 0 0,0 1 0 0 0,1-1 1 0 0,-1 1-1 0 0,0 0-31 0 0,-1 14 294 0 0,0 14 178 0 0,5-13-206 0 0,7-4-64 0 0,-8-9-6 0 0,-2 0-102 0 0,-2 3-19 0 0,1-6-48 0 0,0 1 131 0 0,0-2-20 0 0,0 0-2 0 0,0 0 0 0 0,0 0 0 0 0,0 0 0 0 0,0-2 0 0 0,0-3-68 0 0,1-11 36 0 0,-2 10-39 0 0,-2-2 34 0 0,1 4-79 0 0,-7-15 56 0 0,7 0 4 0 0,0 9-68 0 0,-3-1-38 0 0,-1-2-21 0 0,5 9 34 0 0,0 0-1 0 0,0-1 0 0 0,1 1 1 0 0,0 0-1 0 0,0-4 14 0 0,0 4-8 0 0,0 0 0 0 0,0-1 0 0 0,-1 1 0 0 0,1 0 0 0 0,-2-4 8 0 0,-4-7 38 0 0,-3-7 79 0 0,5 13-82 0 0,3 6-22 0 0,-1 0 0 0 0,1-1 0 0 0,0 1 0 0 0,0-1 0 0 0,0 1 0 0 0,1-1 0 0 0,-1 0 0 0 0,1 1 0 0 0,0-1 0 0 0,0 0 0 0 0,0 1 0 0 0,0-1 0 0 0,1-1-13 0 0,5-10 16 0 0,-5 12-16 0 0,0 0 1 0 0,0 0-1 0 0,0 0 0 0 0,0-1 0 0 0,0 1 1 0 0,-1 0-1 0 0,1 0 0 0 0,-1-1 0 0 0,0-2 0 0 0,1 1 0 0 0,-1 0 0 0 0,1 0-1 0 0,0 1 1 0 0,0-1 0 0 0,0 0-1 0 0,1 0 1 0 0,1-1 0 0 0,16-36-61 0 0,-14 32 34 0 0,-3 7 20 0 0,0 1 1 0 0,0-1 0 0 0,0 1-1 0 0,0-1 1 0 0,0 1 0 0 0,1 0-1 0 0,-1 0 1 0 0,1 0 0 0 0,0 0-1 0 0,-1 0 1 0 0,1 1-1 0 0,0-1 1 0 0,1 0 6 0 0,0 0-9 0 0,0 0 0 0 0,1-1 0 0 0,-1 0 0 0 0,-1 0 0 0 0,3-1 9 0 0,-4 2-7 0 0,0 0-1 0 0,0 0 1 0 0,1 1 0 0 0,-1-1 0 0 0,1 1 0 0 0,-1 0 0 0 0,1 0 0 0 0,-1 0 0 0 0,1 0-1 0 0,-1 0 1 0 0,1 0 0 0 0,0 1 0 0 0,0-1 0 0 0,1 1 7 0 0,24-1-79 0 0,-9 2-38 0 0,-7 0-6 0 0,0-1-46 0 0,-8 0 165 0 0,0 0-49 0 0,1 0-49 0 0,-1 0-48 0 0,0 0-48 0 0,0 0-47 0 0,0 0-46 0 0,0 0-45 0 0,0 0-45 0 0,0 0-45 0 0,0 0-42 0 0,-1 0-44 0 0,0 0-41 0 0,0 0-42 0 0,-1 0-41 0 0,0 0-39 0 0,2 0-1510 0 0,-3 0-1238 0 0</inkml:trace>
  <inkml:trace contextRef="#ctx0" brushRef="#br0" timeOffset="505.88">569 160 7512 0 0,'0'2'166'0'0,"0"-1"-128"0"0,0 1-1 0 0,0-1 1 0 0,0 0-1 0 0,0 0 1 0 0,0 0-1 0 0,1 0 0 0 0,-1 0 1 0 0,0 0-1 0 0,1 0 1 0 0,-1 1-1 0 0,1-1 0 0 0,0 0-37 0 0,4 7 277 0 0,4 1 55 0 0,2 1 140 0 0,-10-8-236 0 0,1-1-55 0 0,0 0-45 0 0,0-1-39 0 0,2 0 20 0 0,1-1-58 0 0,-4 1-11 0 0,0 0 43 0 0,11 2 260 0 0,-3 3-68 0 0,4 1 22 0 0,4-5-19 0 0,-3-1-39 0 0,-7 2-87 0 0,0 0 36 0 0,6 4-11 0 0,-10-4-151 0 0,0-1 1 0 0,0 0-1 0 0,0 0 0 0 0,0 0 0 0 0,1-1 0 0 0,-1 1 0 0 0,0-1 0 0 0,3 0-34 0 0,16 1 181 0 0,-8-2-87 0 0,0 1 31 0 0,0 0 0 0 0,0 1 0 0 0,3 1-125 0 0,5 4 189 0 0,-19-5-155 0 0,-1 0 0 0 0,1 0 1 0 0,0 0-1 0 0,0 0 0 0 0,-1-1 0 0 0,1 1 1 0 0,0-1-1 0 0,0 0 0 0 0,0 0 1 0 0,-1 0-1 0 0,1 0 0 0 0,0 0 1 0 0,2-1-35 0 0,11-5 206 0 0,-4 2-73 0 0,10 1-30 0 0,-9 3-59 0 0,8 1 29 0 0,-5-5 6 0 0,74-22 155 0 0,-87 25-222 0 0,0 0 0 0 0,0 0 0 0 0,1 1 0 0 0,-1-1 0 0 0,0 1 1 0 0,1 0-1 0 0,-1 0 0 0 0,1 0-12 0 0,13-2 45 0 0,11-12 29 0 0,-6 2-2 0 0,-9 9 8 0 0,-13 3-80 0 0,0 1 1 0 0,0-1 0 0 0,1 0 0 0 0,-1 0 0 0 0,0 0 0 0 0,0 0 0 0 0,0 0 0 0 0,0 0 0 0 0,0 0 0 0 0,0 0 0 0 0,0 0 0 0 0,0 0 0 0 0,0 0 0 0 0,0 0 0 0 0,1 0 0 0 0,-1 0-1 0 0,0 0 1 0 0,0 0 0 0 0,0 0 0 0 0,0 0 0 0 0,0-1 0 0 0,0 1 0 0 0,0 0 0 0 0,0 0 0 0 0,0 0 0 0 0,0 0 0 0 0,0 0 0 0 0,1 0 0 0 0,-1 0 0 0 0,0 0 0 0 0,0 0-1 0 0,0 0 1 0 0,0 0 0 0 0,0 0 0 0 0,0 0 0 0 0,0 0 0 0 0,0 0 0 0 0,0-1 0 0 0,0 1 0 0 0,0 0 0 0 0,0 0 0 0 0,0 0 0 0 0,0 0 0 0 0,0 0 0 0 0,0 0 0 0 0,0 0 0 0 0,0 0-1 0 0,0 0 1 0 0,0 0 0 0 0,0-1 0 0 0,0 1 0 0 0,0 0 0 0 0,0 0 0 0 0,0 0 0 0 0,0 0 0 0 0,0 0 0 0 0,0 0-1 0 0,0-16 34 0 0,0 9 8 0 0,0-2 42 0 0,-3-4-73 0 0,2 11-9 0 0,0 1 1 0 0,0-1-1 0 0,-1 1 1 0 0,1-1 0 0 0,0 1-1 0 0,-1-1 1 0 0,0 1-1 0 0,1 0 1 0 0,-1 0 0 0 0,0 0-1 0 0,1 0 1 0 0,-1 0 0 0 0,0 0-1 0 0,-1 0-2 0 0,-31-10 36 0 0,19 7-44 0 0,11 3 8 0 0,1-1 0 0 0,0 1 0 0 0,-1-1 1 0 0,1 0-1 0 0,0 0 0 0 0,0 0 0 0 0,-1-1 0 0 0,2 2-2 0 0,0-1-1 0 0,0 0 0 0 0,0 1 0 0 0,-1 0 1 0 0,1 0-1 0 0,-1-1 0 0 0,-1 1 3 0 0,-18-2-74 0 0,14 2 45 0 0,0 0 1 0 0,0 0 0 0 0,0-1-1 0 0,0 0 1 0 0,-7-3 28 0 0,12 4-6 0 0,-14-3-48 0 0,-3 5 37 0 0,10-1 16 0 0,-37 0 1 0 0,45 0 0 0 0,0 0 0 0 0,1 0 0 0 0,-1 0 0 0 0,0 1 0 0 0,1-1 0 0 0,-1 0 0 0 0,0 1 0 0 0,1-1 0 0 0,-1 1 0 0 0,1 0 0 0 0,-1-1 0 0 0,1 1 0 0 0,-1 0 0 0 0,0 0 0 0 0,-10 5 0 0 0,-1-2 0 0 0,11-4 0 0 0,-1 0 0 0 0,1 1 0 0 0,0-1 0 0 0,-1 1 0 0 0,1 0 0 0 0,0 0 0 0 0,0 0 0 0 0,0 0 0 0 0,0 0 0 0 0,0 1 0 0 0,0-1 0 0 0,0 0 0 0 0,0 1 0 0 0,0 0 0 0 0,0 0 4 0 0,0 0 0 0 0,-1 0 0 0 0,0-1 0 0 0,1 1 0 0 0,-1 0 0 0 0,-2 0-4 0 0,2-1 11 0 0,1 0 0 0 0,0 0 1 0 0,-1 1-1 0 0,1-1 1 0 0,0 1-1 0 0,0-1 1 0 0,0 1-1 0 0,0 0 1 0 0,0-1-1 0 0,1 1 0 0 0,-1 0 1 0 0,0 1-12 0 0,-3 4 29 0 0,-13 23 106 0 0,7-4-92 0 0,-16 48 21 0 0,26-71-59 0 0,0 1 1 0 0,1-1 0 0 0,-1 1 0 0 0,1 0-1 0 0,-1-1 1 0 0,1 1 0 0 0,0-1 0 0 0,1 1-1 0 0,-1 1-5 0 0,1 5 22 0 0,-1 37 71 0 0,3-23-12 0 0,-2-21-72 0 0,0 0 0 0 0,1 0 0 0 0,-1 0 0 0 0,1-1 0 0 0,0 1 0 0 0,0 0 0 0 0,0 0-9 0 0,11 16 74 0 0,-11-14-58 0 0,0-1-5 0 0,-1-1 1 0 0,1 1-1 0 0,0-1 1 0 0,0 0-1 0 0,0 1 1 0 0,1-1-1 0 0,-1 0 0 0 0,1-1 1 0 0,0 1-1 0 0,-1 0 1 0 0,1-1-1 0 0,0 1 1 0 0,2-1-12 0 0,52 30 77 0 0,-53-30-70 0 0,-1 0 1 0 0,1 0-1 0 0,0 0 0 0 0,-1-1 1 0 0,1 1-1 0 0,0-1 0 0 0,2 1-7 0 0,2-1 7 0 0,0 0 1 0 0,-1-1-1 0 0,1 1 0 0 0,0-1 0 0 0,0-1-7 0 0,8 1 20 0 0,81 0 84 0 0,-88-1-242 0 0,-1 0 71 0 0,6-3 69 0 0,8-5 120 0 0,-13 4-99 0 0,1-1-60 0 0,-1 0-89 0 0,-1 2-56 0 0,-1 0-89 0 0,1-1-104 0 0,-1 1-117 0 0,-3 3 197 0 0,0-1-35 0 0,0 0-37 0 0,0 0-39 0 0,-1 1-39 0 0,1 0-44 0 0,0-1-43 0 0,0 1-46 0 0,9-1-1307 0 0,6 2-1068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20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0 9272 0 0,'0'0'208'0'0,"0"0"33"0"0,0 0 14 0 0,0 0 34 0 0,0 0 140 0 0,0 0 62 0 0,0 0 12 0 0,0 3-22 0 0,0 9-148 0 0,0 23 724 0 0,0-18-652 0 0,0-2-119 0 0,0 1-104 0 0,0-13-153 0 0,0 0 0 0 0,1 0-1 0 0,-1 0 1 0 0,0 0 0 0 0,1 0 0 0 0,0 0 0 0 0,0 0 0 0 0,0 0 0 0 0,0 0 0 0 0,0 0 0 0 0,1-1 0 0 0,-1 1 0 0 0,1 0 0 0 0,-1-1 0 0 0,2 2-29 0 0,0 0 22 0 0,-1 0 0 0 0,0 0 0 0 0,0 1-1 0 0,-1-1 1 0 0,1 0 0 0 0,-1 1 0 0 0,0-1-1 0 0,0 1 1 0 0,-1-1 0 0 0,1 1 0 0 0,-1 0 0 0 0,0 2-22 0 0,0-1 37 0 0,0 0 1 0 0,1 0 0 0 0,0 0 0 0 0,1 3-38 0 0,-1-5 32 0 0,0 0 1 0 0,0-1-1 0 0,1 1 0 0 0,-1-1 1 0 0,1 1-1 0 0,2 2-32 0 0,7 14 209 0 0,-10-17-179 0 0,0 1 1 0 0,0-1 0 0 0,0 0 0 0 0,-1 0-1 0 0,0 0 1 0 0,1 0 0 0 0,-1 0 0 0 0,0 2-31 0 0,2 17 155 0 0,3-2-34 0 0,1 4-24 0 0,-2 20 45 0 0,-5 34 145 0 0,0-29-82 0 0,1-45-177 0 0,0 0-1 0 0,0 0 0 0 0,1 1 0 0 0,-1-1 0 0 0,2 3-27 0 0,2 2 51 0 0,0 3 30 0 0,-8 9 11 0 0,-1-2 7 0 0,3 5 34 0 0,5-2-55 0 0,-3-20-74 0 0,1 0 0 0 0,0 0 0 0 0,-1-1 0 0 0,1 1 0 0 0,0 0 1 0 0,0-1-1 0 0,0 1 0 0 0,0-1 0 0 0,0 1 0 0 0,1 1-4 0 0,-1-3 1 0 0,-1 0 0 0 0,0 0 0 0 0,0 0 0 0 0,0 0 0 0 0,0 0 0 0 0,0 0 0 0 0,0 0 0 0 0,0 0 0 0 0,0 0 0 0 0,1 0 0 0 0,-1 0 0 0 0,0 0 1 0 0,0 1-1 0 0,0-1 0 0 0,0 0 0 0 0,0 0 0 0 0,0 0 0 0 0,0 0 0 0 0,0 0 0 0 0,0 0 0 0 0,0 0 0 0 0,0 1 0 0 0,0-1 0 0 0,0 0 0 0 0,0 0 0 0 0,0 0 0 0 0,0 0 0 0 0,0 0 0 0 0,0 0 0 0 0,0 0 0 0 0,0 1 0 0 0,0-1 0 0 0,0 0 0 0 0,0 0 0 0 0,0 0 0 0 0,0 0 0 0 0,0 0 0 0 0,0 0 0 0 0,0 1 0 0 0,0-1 0 0 0,0 0 0 0 0,0 0 0 0 0,0 0 0 0 0,0 0 0 0 0,0 0 0 0 0,0 0 1 0 0,0 0-1 0 0,-1 0 0 0 0,1 0 0 0 0,0 1 0 0 0,0-1 0 0 0,0 0 0 0 0,0 0 0 0 0,0 0 0 0 0,0 0 0 0 0,0 0 0 0 0,-1 0-1 0 0,0 1 4 0 0,0 0 0 0 0,0 1 0 0 0,-1-1 0 0 0,1 1 0 0 0,0-1 0 0 0,0 1 0 0 0,1-1 0 0 0,-1 1 0 0 0,0 0 1 0 0,0 0-5 0 0,0 4 47 0 0,0 0 39 0 0,-1-4-6 0 0,-9 9 0 0 0,9-8-28 0 0,2-3-117 0 0,-2-9 11 0 0,-3 5-109 0 0,-1 1-94 0 0,-1 1-78 0 0,-5-1-248 0 0,11 3 523 0 0,0 0 0 0 0,1-1 0 0 0,-1 1-1 0 0,0 0 1 0 0,0-1 0 0 0,0 0 0 0 0,0 1-1 0 0,1-1 1 0 0,-1 1 0 0 0,0-1 0 0 0,0 0-1 0 0,1 1 1 0 0,-1-1 0 0 0,1 0 0 0 0,-1 0-1 0 0,1 0 1 0 0,-1 0 60 0 0,-2-15-1130 0 0</inkml:trace>
  <inkml:trace contextRef="#ctx0" brushRef="#br0" timeOffset="622.71">32 300 9384 0 0,'-5'0'72'0'0,"-5"0"-84"0"0,5 0 86 0 0,3 0 5 0 0,-1 0 39 0 0,0 0 44 0 0,0 0 51 0 0,3 1-62 0 0,0 1-78 0 0,2 11 30 0 0,0-10-37 0 0,2 0-47 0 0,-2-1 25 0 0,0 1 84 0 0,0-1 27 0 0,-1 1 73 0 0,-1-3 131 0 0,6-3-17 0 0,-1 1-280 0 0,1-1 1 0 0,0 1-1 0 0,0 1 0 0 0,0-1 0 0 0,0 1 0 0 0,1 0 0 0 0,-1 0 1 0 0,1 1-63 0 0,15-3 226 0 0,-20 2-201 0 0,1 0 0 0 0,-1 0 1 0 0,1 0-1 0 0,-1-1 0 0 0,0 1 0 0 0,1-1 0 0 0,0 0-25 0 0,0-1 27 0 0,0 1-1 0 0,0 0 1 0 0,0 0 0 0 0,0 1 0 0 0,0-1-1 0 0,1 1 1 0 0,0-1-27 0 0,28-3 129 0 0,15-9-14 0 0,27-16 161 0 0,7-3 47 0 0,-65 28-252 0 0,0-1-41 0 0,0 1-36 0 0,0-1-34 0 0,3-1-46 0 0,0-1-35 0 0,9-4-114 0 0,0-2-42 0 0,-13 6 124 0 0,-6 4 41 0 0,0-1 1 0 0,0 1-1 0 0,0 1 1 0 0,3-2 111 0 0,6 1-163 0 0,-13 4 113 0 0,0-1 0 0 0,0 0 0 0 0,0-1 1 0 0,-1 1-1 0 0,1-1 0 0 0,-1 0 0 0 0,1 0 1 0 0,0-1 49 0 0,9-7-190 0 0,0 1 26 0 0,5-1-34 0 0,-8 6 19 0 0,2-1-8 0 0,-1 0-14 0 0,-3 2 15 0 0,0 2-36 0 0,3 1-89 0 0,-12 0 310 0 0,1 0 0 0 0,0-1-1 0 0,0 1 1 0 0,0 1 0 0 0,0-1-1 0 0,0 0 1 0 0,-1 0 0 0 0,1 0-1 0 0,0 0 1 0 0,0 1 0 0 0,0-1-1 0 0,0 0 1 0 0,-1 1 0 0 0,2-1 1 0 0,1 11 33 0 0,-3 13 91 0 0,-1-14-55 0 0,1 2 40 0 0,0 10 95 0 0,3-9-37 0 0,5 5 25 0 0,-7-15-161 0 0,0 0 1 0 0,0 0 0 0 0,0 0 0 0 0,-1 0-1 0 0,1 1 1 0 0,-1-1 0 0 0,0 2-32 0 0,2 13 189 0 0,4-2-51 0 0,0 0 14 0 0,-5-8-60 0 0,0 2 33 0 0,-1-3-51 0 0,1 0 0 0 0,0 0 0 0 0,1 0 0 0 0,0 0 0 0 0,0 2-74 0 0,3 8 138 0 0,0 14 171 0 0,0-14-145 0 0,-3-11-81 0 0,0 1 0 0 0,-1 0 0 0 0,1-1 0 0 0,-1 1 1 0 0,-1 0-1 0 0,0 0-83 0 0,1-1 81 0 0,-1 1 1 0 0,1 0 0 0 0,1-1-1 0 0,-1 1 1 0 0,1 0 0 0 0,0-1-82 0 0,3 11 156 0 0,-1 1 21 0 0,-4-13-123 0 0,1 0 0 0 0,0-1 0 0 0,1 1 1 0 0,-1 0-1 0 0,1-1 0 0 0,0 1 0 0 0,0-1 0 0 0,1 1-54 0 0,5 10 205 0 0,-3-2-34 0 0,-4-7-85 0 0,0-1 1 0 0,0 1-1 0 0,-1 0 0 0 0,0 0 1 0 0,0 4-87 0 0,0 2 136 0 0,2 1 75 0 0,2-4-33 0 0,-4-8-158 0 0,1 0 1 0 0,0 0 0 0 0,-1 1 0 0 0,1-1 0 0 0,-1 0 0 0 0,0 0 0 0 0,1 0 0 0 0,-1 1-1 0 0,0-1 1 0 0,0 0 0 0 0,0 1-21 0 0,-4 14 139 0 0,-1 0-25 0 0,4-3 7 0 0,1-6-25 0 0,0 11 291 0 0,0-15-308 0 0,0 0 174 0 0,0-3 3 0 0,2 0-84 0 0,0 0-64 0 0,0 0-28 0 0,1 0-45 0 0,-1 0 12 0 0,0 0 57 0 0,1 0 86 0 0,-3-3 50 0 0,2-7-54 0 0,3 1-71 0 0,-4 7-98 0 0,0 0 1 0 0,0 1-1 0 0,0-1 1 0 0,0 0-1 0 0,-1 0 1 0 0,1 0-1 0 0,0 0 1 0 0,-1 1-1 0 0,1-1 1 0 0,-1 0 0 0 0,0 0-1 0 0,0-1-17 0 0,0-4 56 0 0,0 5-40 0 0,0-1 1 0 0,0 1-1 0 0,0 0 1 0 0,0 0 0 0 0,0 0-1 0 0,0 0 1 0 0,1-1-1 0 0,-1 1 1 0 0,1 0-1 0 0,0-1-16 0 0,3-5 18 0 0,-1 0 0 0 0,0 0 0 0 0,-1 0-1 0 0,1-5-17 0 0,-2 11 3 0 0,1-5 3 0 0,1 0 0 0 0,0 0 0 0 0,1 1 1 0 0,0-1-1 0 0,0 1 0 0 0,2-3-6 0 0,4-6 48 0 0,-2 0 36 0 0,9-14 71 0 0,-2 11-13 0 0,-6 8-65 0 0,-5 4-54 0 0,-3 4-31 0 0,-1 1-1 0 0,1 0 0 0 0,-1-1 1 0 0,1 1-1 0 0,0-1 0 0 0,-1 1 0 0 0,1 0 1 0 0,0 0-1 0 0,0-1 0 0 0,0 1 1 0 0,0 0-1 0 0,0 0 0 0 0,0 0 1 0 0,0 0-1 0 0,1 0 0 0 0,-1 0 0 0 0,0 1 1 0 0,1-1-1 0 0,-1 0 0 0 0,0 1 1 0 0,1-1-1 0 0,-1 1 0 0 0,1-1 0 0 0,0 1 9 0 0,8-4-85 0 0,3-1-49 0 0,-5 0 50 0 0,2-1 5 0 0,6 4 44 0 0,-10 1 23 0 0,0 1 1 0 0,0 1-1 0 0,0-1 1 0 0,0 1-1 0 0,0 0 1 0 0,0 0-1 0 0,0 1 1 0 0,-1-1-1 0 0,1 1 1 0 0,0 1-1 0 0,3 1 12 0 0,28 17-11 0 0,-29-14 4 0 0,0 0-1 0 0,0 0 0 0 0,1 3 8 0 0,2 1-30 0 0,-9-9 29 0 0,0 0 0 0 0,-1 0 0 0 0,1 0 1 0 0,-1 0-1 0 0,1 1 0 0 0,-1-1 0 0 0,0 0 0 0 0,0 1 0 0 0,0-1 0 0 0,-1 0 0 0 0,1 1 0 0 0,0-1 0 0 0,-1 1 1 0 0,1-1 1 0 0,-1 1-1 0 0,1-1 0 0 0,0 1 0 0 0,0-1 0 0 0,0 1 0 0 0,0-1 0 0 0,0 0 0 0 0,0 0 0 0 0,0 0 0 0 0,1 1 0 0 0,-1-1 0 0 0,1-1 0 0 0,0 2 0 0 0,-1-2 0 0 0,0 0 0 0 0,1 0 0 0 0,-1 0 0 0 0,0 0 0 0 0,0 1 0 0 0,0-1 0 0 0,0 0 0 0 0,-1 1 0 0 0,1-1 0 0 0,0 1 0 0 0,-1-1 0 0 0,1 1 0 0 0,-1 0 0 0 0,1-1 0 0 0,-1 1 0 0 0,1-1 0 0 0,-1 1 0 0 0,0 0 0 0 0,0-1 0 0 0,0 1 0 0 0,0 1 0 0 0,0 1 0 0 0,0 0 0 0 0,0 0 0 0 0,0 0 0 0 0,1-1 0 0 0,0 1 0 0 0,0 0 0 0 0,0 1 0 0 0,1 1-3 0 0,7 24 5 0 0,-6-5-65 0 0,-4-22 47 0 0,1 0 0 0 0,1 1-1 0 0,-1-1 1 0 0,0 0 0 0 0,1 1 0 0 0,-1-1-1 0 0,1 0 1 0 0,0 0 0 0 0,1 2 16 0 0,6 5-87 0 0,-6-6-162 0 0,-1-1 105 0 0,0 1 64 0 0,-2 1 25 0 0,0-2-42 0 0,1-1 100 0 0,0 0-41 0 0,0 0-41 0 0,0 0-43 0 0,0 0-43 0 0,0 0-44 0 0,0 0-45 0 0,0 0-46 0 0,0 0-47 0 0,0 0-47 0 0,0-1-48 0 0,0 1-50 0 0,0 0-49 0 0,0-1-51 0 0,0 1-52 0 0,0-1-52 0 0,0 1-1461 0 0,0-2-1219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19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34 192 4800 0 0,'0'0'136'0'0,"0"0"-27"0"0,0 0 3 0 0,0 0 45 0 0,0 0 139 0 0,3 0 256 0 0,7 0 22 0 0,-7 0-8 0 0,-3 0-38 0 0,2 0-14 0 0,10 0-17 0 0,14 1 255 0 0,-24-1-664 0 0,1 0 0 0 0,-1 0 0 0 0,1 0 0 0 0,-1-1-1 0 0,1 1 1 0 0,-1-1 0 0 0,0 0 0 0 0,2 0-88 0 0,4-4 219 0 0,2-1 89 0 0,3 4 73 0 0,-6 2-193 0 0,-6 0-132 0 0,1 0 0 0 0,0 1 0 0 0,-1-1 0 0 0,1 0 0 0 0,0-1 0 0 0,-1 1 0 0 0,1 0 0 0 0,0 0 0 0 0,-1-1 0 0 0,1 1 0 0 0,0-1 0 0 0,0 0-56 0 0,3-5 276 0 0,-5 5-259 0 0,0 1 0 0 0,0-1 0 0 0,1 1 0 0 0,-1-1 0 0 0,0 1 0 0 0,1 0 0 0 0,-1-1 0 0 0,0 1 0 0 0,1 0 0 0 0,-1-1 0 0 0,0 1 0 0 0,1 0 0 0 0,-1-1 0 0 0,1 1 0 0 0,-1 0 0 0 0,1 0 1 0 0,-1-1-1 0 0,0 1 0 0 0,1 0 0 0 0,-1 0 0 0 0,1 0 0 0 0,-1 0 0 0 0,1 0 0 0 0,-1 0 0 0 0,1-1 0 0 0,-1 1 0 0 0,1 0 0 0 0,-1 1 0 0 0,1-1 0 0 0,-1 0 0 0 0,1 0 0 0 0,0 0-17 0 0,13-1 250 0 0,-2-1-49 0 0,-10 2-174 0 0,-1-1 0 0 0,1 1 0 0 0,0-1 0 0 0,-1 0-1 0 0,1 1 1 0 0,-1-1 0 0 0,1 0 0 0 0,-1 0 0 0 0,0 0 0 0 0,1 0 0 0 0,-1-1-27 0 0,2-1 145 0 0,0 2-51 0 0,-1 0-33 0 0,1 2-35 0 0,0-1-14 0 0,-1-1 32 0 0,3-6 63 0 0,-5 6-101 0 0,0 1 0 0 0,1 0 0 0 0,-1-1 1 0 0,0 1-1 0 0,0-1 0 0 0,0 1 0 0 0,1 0 0 0 0,-1-1 0 0 0,0 1 0 0 0,1 0 1 0 0,-1 0-1 0 0,0-1 0 0 0,1 1 0 0 0,-1 0 0 0 0,0 0 0 0 0,1-1 0 0 0,-1 1 1 0 0,0 0-1 0 0,1 0 0 0 0,-1 0 0 0 0,1 0 0 0 0,-1 0 0 0 0,0-1 1 0 0,1 1-1 0 0,-1 0 0 0 0,1 0 0 0 0,-1 0 0 0 0,1 0 0 0 0,-1 0 0 0 0,0 0 1 0 0,1 0-7 0 0,-1 0 2 0 0,0 1 0 0 0,0-1 0 0 0,0 0 1 0 0,0 0-1 0 0,0 0 0 0 0,1 0 1 0 0,-1 0-1 0 0,0 0 0 0 0,0 0 0 0 0,0 0 1 0 0,0 0-1 0 0,0 0 0 0 0,0 0 1 0 0,0 0-1 0 0,0 0 0 0 0,0 0 1 0 0,0 0-1 0 0,1 0 0 0 0,-1 0 0 0 0,0 0 1 0 0,0-1-1 0 0,0 1 0 0 0,0 0 1 0 0,0 0-1 0 0,0 0 0 0 0,0 0 0 0 0,0 0 1 0 0,0 0-1 0 0,0 0 0 0 0,0 0 1 0 0,0 0-1 0 0,1 0 0 0 0,-1 0 1 0 0,0 0-1 0 0,0 0 0 0 0,0 0 0 0 0,0 0 1 0 0,0-1-1 0 0,0 1 0 0 0,0 0 1 0 0,0 0-1 0 0,0 0 0 0 0,0 0 0 0 0,0 0 1 0 0,0 0-1 0 0,0 0 0 0 0,0 0 1 0 0,0 0-1 0 0,0 0 0 0 0,0-1 0 0 0,0 1 1 0 0,0 0-1 0 0,0 0 0 0 0,0 0 1 0 0,0 0-1 0 0,0 0 0 0 0,0 0-2 0 0,0-4 33 0 0,-1 3-28 0 0,1-1 0 0 0,0 0 0 0 0,0 0 0 0 0,0 0 1 0 0,0 0-1 0 0,0 1 0 0 0,1-1 0 0 0,-1 0 0 0 0,1 0 0 0 0,-1 0 1 0 0,1 0-6 0 0,3-2 22 0 0,-1-1 10 0 0,-9-2-15 0 0,5 7-16 0 0,-1-6 57 0 0,-1-7-3 0 0,-6 2-36 0 0,2 4 26 0 0,-6-4-22 0 0,0 6 25 0 0,8-5-23 0 0,-24-6 60 0 0,25 15-56 0 0,-1 0-1 0 0,1 0 1 0 0,0 0-1 0 0,-1 0 0 0 0,1 1 1 0 0,0 0-1 0 0,-1 0 1 0 0,1 0-1 0 0,-4 1-28 0 0,-8 0 72 0 0,10-2-63 0 0,5 2-6 0 0,-24 12-1 0 0,18-9-2 0 0,4-3 0 0 0,1 0 0 0 0,-1 0 0 0 0,0 1 0 0 0,0-1 0 0 0,1 1 0 0 0,-1 0 0 0 0,1-1 0 0 0,0 1 0 0 0,-1 0 0 0 0,1 1 0 0 0,0-1 0 0 0,0 0 0 0 0,0 1 0 0 0,1-1 0 0 0,-2 2 0 0 0,-15 35 0 0 0,-11 29 0 0 0,28-63 0 0 0,0 0 0 0 0,0 0 0 0 0,0 1 0 0 0,1-1 0 0 0,0 0 0 0 0,0 0 0 0 0,0 0 0 0 0,1 0 0 0 0,-1 0 0 0 0,1 0 0 0 0,1 2 0 0 0,9 14 0 0 0,-6 6 10 0 0,5-6 33 0 0,-4 5-16 0 0,-3-17 2 0 0,2-1 1 0 0,-1 0 0 0 0,1 0 0 0 0,0 0 0 0 0,1 0-1 0 0,0-1 1 0 0,0 0 0 0 0,1 0 0 0 0,0 0 0 0 0,1 0-30 0 0,6 6 59 0 0,-12-11-53 0 0,0 0 0 0 0,0 0-1 0 0,0-1 1 0 0,1 1 0 0 0,-1-1 0 0 0,1 0 0 0 0,-1 0-1 0 0,1 0 1 0 0,-1 0 0 0 0,1 0 0 0 0,-1 0 0 0 0,1-1 0 0 0,0 1-1 0 0,1-1-5 0 0,7 1 49 0 0,1-1-1 0 0,0 0 0 0 0,0-1-48 0 0,16 0 89 0 0,-7 2-34 0 0,24-2 24 0 0,-40 1-78 0 0,-1-1 0 0 0,0 0 0 0 0,0 0 0 0 0,0-1 0 0 0,1 1 0 0 0,-1-1 0 0 0,0 1 0 0 0,-1-1 1 0 0,4-3-2 0 0,20-7 2 0 0,-9 3-56 0 0,-9 5-18 0 0,0-2-42 0 0,-5 3 3 0 0,0 1 55 0 0,8-6 39 0 0,-7 4-20 0 0,1-1-92 0 0,-3 3 15 0 0,0 0-43 0 0,0 0-74 0 0,0-1-68 0 0,0 0-77 0 0,0 1-86 0 0,0-1-95 0 0,0 0-104 0 0,0 0-111 0 0,0 1-122 0 0,3-4-858 0 0,3-3-989 0 0,-8 8 2465 0 0</inkml:trace>
  <inkml:trace contextRef="#ctx0" brushRef="#br0" timeOffset="385.11">570 81 7224 0 0,'8'9'93'0'0,"-7"-7"-65"0"0,0-1 0 0 0,0 1 0 0 0,0 0 0 0 0,0-1 1 0 0,-1 1-1 0 0,1 0 0 0 0,-1-1 0 0 0,1 1 0 0 0,-1 0 0 0 0,0 0 0 0 0,1 0-28 0 0,-1 6 52 0 0,0 1-50 0 0,0-7-3 0 0,0 0 1 0 0,1 0-1 0 0,-1 0 0 0 0,0-1 1 0 0,1 1-1 0 0,-1 0 1 0 0,1-1-1 0 0,0 1 0 0 0,-1 0 1 0 0,1-1-1 0 0,0 1 1 0 0,0-1-1 0 0,0 1 1 0 0,5 11 23 0 0,-4-2 52 0 0,-2-9 8 0 0,0 0-1 0 0,1 1 1 0 0,-1-1-1 0 0,0 0 0 0 0,1 1 1 0 0,0-1-1 0 0,-1 0 1 0 0,1 0-1 0 0,0 0 0 0 0,0 0 1 0 0,2 2-83 0 0,1 5 348 0 0,1 4 83 0 0,-2-3-182 0 0,1 1-18 0 0,-1-3-13 0 0,0 0 35 0 0,0-1 92 0 0,2 2 5 0 0,3 6 315 0 0,1 0-12 0 0,-5-6-323 0 0,-2-5-242 0 0,-1 1 54 0 0,-1 1 82 0 0,0 3 176 0 0,0 0 4 0 0,0-4-162 0 0,1 0-76 0 0,1-1-45 0 0,8 9 270 0 0,-7-10-9 0 0,-3-1-4 0 0,0 9-17 0 0,0-8-60 0 0,0-3-21 0 0,0 0-7 0 0,0 0-7 0 0,-3 0-69 0 0,0 0-85 0 0,1 0-55 0 0,-2 0-13 0 0,3 0 8 0 0,-2 0 172 0 0,0 0-5 0 0,-7 0-22 0 0,7 0-6 0 0,1-3-6 0 0,0 1-155 0 0,0-1-1 0 0,1 1 0 0 0,0 0 1 0 0,-1-1-1 0 0,1 1 0 0 0,0-1 1 0 0,0 0-1 0 0,1 1 0 0 0,-1-1 1 0 0,0 0-1 0 0,1 0 0 0 0,0 1 1 0 0,-1-4-30 0 0,1-42 325 0 0,1 30-224 0 0,-1 11-48 0 0,0-12 85 0 0,0-3-2 0 0,0 8-50 0 0,0 7-44 0 0,2-15-75 0 0,-2 20 21 0 0,1 0-1 0 0,0 0 1 0 0,0 0 0 0 0,0 0-1 0 0,0 0 1 0 0,0 0-1 0 0,0 0 1 0 0,1 1 0 0 0,-1-1-1 0 0,1 0 1 0 0,-1 1 12 0 0,2-2-35 0 0,-1 0 0 0 0,1 0-1 0 0,-1-1 1 0 0,0 1 0 0 0,0 0 0 0 0,0-2 35 0 0,6-9-125 0 0,0 4 73 0 0,5-5-46 0 0,-12 12 81 0 0,1 1-1 0 0,-1-1 0 0 0,1 1 0 0 0,0 0 0 0 0,-1 0 1 0 0,1 0-1 0 0,2-2 18 0 0,1 0-16 0 0,1 0 0 0 0,-1 1 0 0 0,1-1 0 0 0,2 0 16 0 0,-2 1-3 0 0,-1 0 0 0 0,1 0 0 0 0,-1-1 0 0 0,0 0-1 0 0,4-3 4 0 0,-1 0-16 0 0,0 1-54 0 0,18-8-282 0 0,-20 12 273 0 0,-4 1 44 0 0,-1 0 0 0 0,1 1 0 0 0,0-1 0 0 0,0 1 0 0 0,0 0 0 0 0,0 0 0 0 0,0-1 0 0 0,0 1 0 0 0,0 0 0 0 0,-1 1 0 0 0,2-1 35 0 0,3 0-144 0 0,0 0-43 0 0,0-1-57 0 0,0-1-68 0 0,-3 1 76 0 0,0 0 52 0 0,-1-1 43 0 0,1 1 38 0 0,2-1-21 0 0,5-1-36 0 0,-7 2 67 0 0,0 1-55 0 0,1-1-131 0 0,-2 1 89 0 0,0 0-40 0 0,0 0-65 0 0,1 0-55 0 0,0-1-62 0 0,-1 1-65 0 0,1 0-72 0 0,0 0-76 0 0,1 0-81 0 0,-1 0-88 0 0,4 0-1091 0 0,2 0-1052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18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32 316 9472 0 0,'0'0'216'0'0,"0"0"32"0"0,0 0 9 0 0,0 0-109 0 0,0 2-77 0 0,-1 2-21 0 0,0-1-33 0 0,-4 2-62 0 0,0-1 41 0 0,3 0 75 0 0,0 1 61 0 0,2 2 87 0 0,0-6-222 0 0,0 0 38 0 0,0 1 64 0 0,0 1 44 0 0,0 8 448 0 0,-1-5-374 0 0,0-4-124 0 0,0 1-39 0 0,-4 4 75 0 0,5-6-115 0 0,-1-1 0 0 0,0 1-1 0 0,1 0 1 0 0,-1 0-1 0 0,0 0 1 0 0,1 0 0 0 0,-1 0-1 0 0,1 0 1 0 0,0 0-1 0 0,-1 0 1 0 0,1 0 0 0 0,0 0-1 0 0,-1 0 1 0 0,1 0-1 0 0,0 0 1 0 0,0 0 0 0 0,0 0-1 0 0,0 1 1 0 0,0-1-1 0 0,0 0 1 0 0,0 0-1 0 0,0 0 1 0 0,1 0 0 0 0,-1 0-1 0 0,1 1-13 0 0,1 6 48 0 0,3 5 53 0 0,-1 2 52 0 0,-3-2-9 0 0,0 1 45 0 0,-1-7-113 0 0,1 0 0 0 0,0 0-1 0 0,1 0 1 0 0,0 0 0 0 0,0 2-76 0 0,3 8 132 0 0,-1 0 12 0 0,-2-9-67 0 0,-1 0 0 0 0,2-1 0 0 0,-1 0 0 0 0,1 1 0 0 0,0 0-77 0 0,11 23 279 0 0,-12-21-191 0 0,-2-8-64 0 0,0 0 0 0 0,1 0 0 0 0,-1 0 0 0 0,1 0 0 0 0,-1 0 0 0 0,1 0 0 0 0,0 0 0 0 0,0 1-24 0 0,23 18 266 0 0,-20-16-222 0 0,0 0-1 0 0,-1 0 1 0 0,0 0-1 0 0,0 0 0 0 0,0 0 1 0 0,0 2-44 0 0,8 14 143 0 0,0-4-2 0 0,-1-3-34 0 0,1 2 3 0 0,-9-13-92 0 0,0-1 1 0 0,0 0 0 0 0,0 1-1 0 0,0-1 1 0 0,0 0 0 0 0,1-1-1 0 0,-1 1 1 0 0,1 0 0 0 0,-1-1 0 0 0,1 1-1 0 0,0-1 1 0 0,0 0-19 0 0,16 10 91 0 0,2-2-15 0 0,-10-5-22 0 0,1 1 42 0 0,-3 0-28 0 0,-8-4-50 0 0,1 0 0 0 0,-1 0 1 0 0,1 0-1 0 0,-1 0 1 0 0,1-1-1 0 0,-1 1 1 0 0,1-1-1 0 0,0 1 1 0 0,-1-1-1 0 0,1 1 0 0 0,1-1-18 0 0,3-2 146 0 0,10-8 66 0 0,2 0 38 0 0,-10 1-114 0 0,-3-2 2 0 0,-1 3-35 0 0,5-5 6 0 0,22-24 157 0 0,-15 14-155 0 0,-1-4-14 0 0,-4-13-45 0 0,-8 25-40 0 0,-1-5 30 0 0,-2 17-35 0 0,0 0-1 0 0,0-1 0 0 0,0 1 0 0 0,0 0 1 0 0,1-1-1 0 0,0 1 0 0 0,0 0 0 0 0,0-1-6 0 0,1-3 16 0 0,1 1-2 0 0,-1-1 0 0 0,-1 1 0 0 0,1 0 0 0 0,-1-1 0 0 0,0 1 0 0 0,-1 0 0 0 0,1-6-14 0 0,-1-46 85 0 0,0 58-84 0 0,0 0 0 0 0,0 0-1 0 0,0 0 1 0 0,0 0 0 0 0,0 0 0 0 0,0 0-1 0 0,0 0 1 0 0,0-1 0 0 0,0 1 0 0 0,0 0-1 0 0,0 0 1 0 0,0 0 0 0 0,0 0 0 0 0,0 0-1 0 0,0 0 1 0 0,0 0 0 0 0,0 0 0 0 0,0 0-1 0 0,0 0 1 0 0,0-1 0 0 0,0 1 0 0 0,0 0-1 0 0,0 0 1 0 0,0 0 0 0 0,0 0 0 0 0,0 0-1 0 0,0 0 1 0 0,0 0 0 0 0,-1 0 0 0 0,1 0-1 0 0,0 0 1 0 0,0 0 0 0 0,0 0 0 0 0,0 0-1 0 0,0 0 1 0 0,0 0 0 0 0,0-1 0 0 0,0 1-1 0 0,0 0 1 0 0,0 0 0 0 0,0 0 0 0 0,-1 0-1 0 0,1 0 1 0 0,0 0 0 0 0,0 0 0 0 0,0 0-1 0 0,0 0 1 0 0,0 0 0 0 0,0 0 0 0 0,0 0-1 0 0,0 0 1 0 0,0 0 0 0 0,0 0-1 0 0,-1 0 1 0 0,1 0 0 0 0,0 0 0 0 0,0 1-1 0 0,-10-1-4 0 0,7 0-66 0 0,3 0 2 0 0,0 2 4 0 0,0 0 56 0 0,1 0-1 0 0,-1-1 0 0 0,0 1 1 0 0,1 0-1 0 0,-1-1 0 0 0,1 1 1 0 0,0-1-1 0 0,-1 1 0 0 0,1-1 1 0 0,0 1-1 0 0,1 1 9 0 0,3 5-33 0 0,-1 1-16 0 0,0 1-1 0 0,0-1 0 0 0,0 7 50 0 0,1 1-43 0 0,-4-16 38 0 0,0 1 0 0 0,0 0 0 0 0,0 0 0 0 0,0 0-1 0 0,0-1 1 0 0,0 1 0 0 0,1 0 0 0 0,-1-1-1 0 0,1 0 1 0 0,-1 1 5 0 0,1-1-1 0 0,-1 1 0 0 0,1-1 0 0 0,-1 1-1 0 0,0-1 1 0 0,1 1 0 0 0,-1 0 0 0 0,0 0 0 0 0,0-1 0 0 0,0 1-1 0 0,0 0 2 0 0,2 11 0 0 0,-2-9 0 0 0,0 0 0 0 0,0 0 0 0 0,1 0 0 0 0,-1 0 0 0 0,1 0 0 0 0,0-1 0 0 0,0 1 0 0 0,1 0 0 0 0,7 18 0 0 0,-8-17 0 0 0,0-1 0 0 0,0 0 0 0 0,0 1 0 0 0,0-1 0 0 0,0 0 0 0 0,1 0 0 0 0,0-1 0 0 0,0 2 0 0 0,13 11 0 0 0,-12-10 0 0 0,1-1 0 0 0,0 0 0 0 0,0 0 0 0 0,0-1 0 0 0,0 0 0 0 0,1 0 0 0 0,0 0 0 0 0,0 0 0 0 0,0-1 0 0 0,0 0 0 0 0,1 0 0 0 0,19 7 0 0 0,-22-8 8 0 0,0-1-1 0 0,0 0 0 0 0,0-1 0 0 0,0 1 0 0 0,0-1 0 0 0,0 0 0 0 0,0 0 1 0 0,0 0-1 0 0,1 0 0 0 0,-1-1 0 0 0,0 1 0 0 0,0-1-7 0 0,19-7 122 0 0,-12 3-1 0 0,0 0 54 0 0,7-6 33 0 0,-5 8-107 0 0,3-1 45 0 0,0-7 49 0 0,-8 3-79 0 0,-4 4-26 0 0,1-1 1 0 0,-1 0 0 0 0,0 0-1 0 0,2-2-90 0 0,10-17 224 0 0,-3 13-66 0 0,-8-12-29 0 0,9-3 43 0 0,-4 7-56 0 0,-9 16-107 0 0,0 1-1 0 0,0 0 1 0 0,0-1 0 0 0,-1 1 0 0 0,1-1 0 0 0,-1 1 0 0 0,0-1 0 0 0,0-1-9 0 0,0-2-5 0 0,0-11 33 0 0,0 15-19 0 0,0 0-1 0 0,0-1 1 0 0,-1 1-1 0 0,1 0 1 0 0,-1-1-1 0 0,0 1 1 0 0,1 0-1 0 0,-1-1 1 0 0,0 1 0 0 0,0 0-1 0 0,-1 0 1 0 0,1 0-1 0 0,0 0 1 0 0,-1 0-1 0 0,1 0 1 0 0,-1 0-9 0 0,-1-1 7 0 0,1 1 0 0 0,0-1 1 0 0,0 0-1 0 0,1 0 0 0 0,-1 0 1 0 0,0-1-8 0 0,-7-13 52 0 0,0 10-50 0 0,-1 2-2 0 0,7 4-2 0 0,1 0 0 0 0,0 0 0 0 0,0 0-1 0 0,-1 0 1 0 0,1-1 0 0 0,0 1 0 0 0,0-1 0 0 0,0 1-1 0 0,0-1 3 0 0,-12-10-81 0 0,4 7-5 0 0,1 0-21 0 0,-1 1-43 0 0,0 0-69 0 0,0 0-72 0 0,2-1 80 0 0,1 0 28 0 0,2 3 23 0 0,1 1-12 0 0,-1 0-48 0 0,3 1-135 0 0,-1-2-308 0 0,-7-9-568 0 0,7 9-43 0 0</inkml:trace>
  <inkml:trace contextRef="#ctx0" brushRef="#br0" timeOffset="662.31">1010 0 7976 0 0,'0'0'174'0'0,"0"0"29"0"0,0 3 14 0 0,1 16-49 0 0,2-7-98 0 0,-2-10-71 0 0,0-1 0 0 0,0 0 0 0 0,-1 0 1 0 0,1 1-1 0 0,0-1 0 0 0,0 0 0 0 0,0 0 1 0 0,0 0-1 0 0,0 0 0 0 0,1 0 1 0 0,7 8 7 0 0,-4 1 71 0 0,-2 3 92 0 0,-1-6-14 0 0,1 1 34 0 0,7 11 283 0 0,-6-12-281 0 0,1 1-1 0 0,-2-1 1 0 0,1 1-1 0 0,-1 0 1 0 0,1 5-192 0 0,2 6 283 0 0,-1 1-42 0 0,-5-18-212 0 0,27 61 626 0 0,-23-45-476 0 0,-3-10-89 0 0,1-1 1 0 0,0 1-1 0 0,1-1 0 0 0,-1 0 0 0 0,2 2-90 0 0,4 6 151 0 0,-3-7-37 0 0,-1 1 1 0 0,0 0 0 0 0,0 0 0 0 0,0 4-115 0 0,1 16 301 0 0,6-8-10 0 0,-6 8-3 0 0,-1-15-158 0 0,3 22 204 0 0,-5-22-165 0 0,-2 3 62 0 0,0-1-28 0 0,0 15 190 0 0,0-2-75 0 0,0-11-181 0 0,0-4-99 0 0,0-1-89 0 0,0-10 134 0 0,0-3 54 0 0,0 2 20 0 0,0 9 3 0 0,0-9-10 0 0,0-2-46 0 0,-9-1 19 0 0,4-4-57 0 0,1-2 5 0 0,-2 4 20 0 0,6 3-86 0 0,-1 0 1 0 0,1 0 0 0 0,-1-1-1 0 0,1 1 1 0 0,0 0 0 0 0,-1 0-1 0 0,1 0 1 0 0,0 0 0 0 0,-1-1-1 0 0,1 1 1 0 0,0 0 0 0 0,-1 0-1 0 0,1-1 1 0 0,0 1 0 0 0,0 0-1 0 0,-1 0 1 0 0,1-1-1 0 0,0 1 1 0 0,0 0 0 0 0,0-1-1 0 0,-1 1 1 0 0,1 0 0 0 0,0-1-1 0 0,0 1 1 0 0,0-1 0 0 0,0 1-1 0 0,0 0 1 0 0,0-1 0 0 0,0 1-1 0 0,0 0 1 0 0,0-1 0 0 0,0 1-1 0 0,0-1 1 0 0,0 1 0 0 0,0 0-1 0 0,0-1 1 0 0,0 1 0 0 0,0 0-1 0 0,0-1 1 0 0,0 1 0 0 0,0-1-1 0 0,1 1 1 0 0,-1 0 0 0 0,0-1-1 0 0,0 1 1 0 0,0 0 0 0 0,1 0-1 0 0,-1-1 1 0 0,0 1-6 0 0,5-8 98 0 0,-4 6-78 0 0,0 1 0 0 0,0 0 0 0 0,0-1 0 0 0,-1 1 0 0 0,1-1 1 0 0,0 1-1 0 0,-1-1 0 0 0,1 0 0 0 0,-1 1 0 0 0,1-1 0 0 0,-1 1 0 0 0,0-1 1 0 0,0 0-1 0 0,0 0-20 0 0,0-5 28 0 0,0 5-28 0 0,0 0 1 0 0,0 0 0 0 0,0 0-1 0 0,0-1 1 0 0,0 1 0 0 0,0 0-1 0 0,1 0 1 0 0,-1 0 0 0 0,1 0-1 0 0,0-1 0 0 0,2-5 0 0 0,1 0 0 0 0,-1 0 0 0 0,-1 0 0 0 0,1-6 0 0 0,-2 12 0 0 0,1-5-2 0 0,1 1 0 0 0,0-1 0 0 0,1 0 0 0 0,-1 1 0 0 0,1-1 0 0 0,3-1 2 0 0,11-22-48 0 0,-15 25 46 0 0,-1 1 0 0 0,1 0 0 0 0,0 0 0 0 0,0 0 0 0 0,0 0 0 0 0,0 1 0 0 0,1-1 0 0 0,-1 1-1 0 0,1 0 1 0 0,0 0 0 0 0,0 0 0 0 0,2-1 2 0 0,-3 2-7 0 0,0 0 0 0 0,-1 0 0 0 0,1-1 0 0 0,-1 1 0 0 0,0-1 0 0 0,0 1 0 0 0,0-1 0 0 0,0 0 0 0 0,2-3 7 0 0,8-10-14 0 0,-8 12 9 0 0,1 0 0 0 0,0 1 0 0 0,0 0 0 0 0,0 0 0 0 0,0 1 0 0 0,1-1 0 0 0,-1 1 0 0 0,1 0 0 0 0,-1 0 0 0 0,1 1 0 0 0,3-1 5 0 0,14-4-11 0 0,-8 0-22 0 0,-11 5 30 0 0,-1-1 0 0 0,0 1 0 0 0,1 0 0 0 0,-1 0 0 0 0,1 1 0 0 0,-1-1 0 0 0,1 1 0 0 0,-1 0 0 0 0,1 0 3 0 0,3 0 1 0 0,-1 0-1 0 0,1 1 0 0 0,-1-1 0 0 0,1 2 0 0 0,-1-1 0 0 0,2 2 0 0 0,14 4-28 0 0,-9-3-5 0 0,-10-3 33 0 0,1 0-1 0 0,-1 1 0 0 0,0-1 0 0 0,0 1 0 0 0,1-1 0 0 0,-1 1 0 0 0,0 0 1 0 0,-1 1-1 0 0,1-1 0 0 0,0 0 0 0 0,-1 1 0 0 0,1-1 0 0 0,-1 1 0 0 0,1 2 1 0 0,1 0 0 0 0,0 0 0 0 0,0 0 0 0 0,1 0 0 0 0,-1 0 0 0 0,1 0 0 0 0,0-1 0 0 0,1 0 0 0 0,2 2 0 0 0,-5-4 0 0 0,-1 1 0 0 0,0-1 0 0 0,1 0 0 0 0,-1 1 0 0 0,0 0 0 0 0,0-1 0 0 0,-1 1 0 0 0,1 0 0 0 0,-1 0 0 0 0,1 0 0 0 0,-1 0 0 0 0,0 0 0 0 0,1 3 0 0 0,6 14 0 0 0,2-6 1 0 0,-6-9 1 0 0,-1 0 0 0 0,0-1 1 0 0,0 1-1 0 0,0 1 0 0 0,0 2-2 0 0,6 15 95 0 0,-7-19-60 0 0,-1-1 1 0 0,1 1 0 0 0,-1 0-1 0 0,0 0 1 0 0,0 0-1 0 0,0 0 1 0 0,-1 0 0 0 0,1 0-1 0 0,-1 4-35 0 0,0 39 34 0 0,0-32-99 0 0,0-8-8 0 0,0 0-34 0 0,0-4-158 0 0,0-3 132 0 0,0 0-57 0 0,0 1-80 0 0,0 0 85 0 0,0-1-40 0 0,0 1-41 0 0,0 0-40 0 0,0 0-37 0 0,0 0-33 0 0,0 1-242 0 0,0 0-55 0 0,0 1-790 0 0,0-1-621 0 0,0-2-1182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4:49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0 190 8032 0 0,'0'0'233'0'0,"3"0"66"0"0,0 0-194 0 0,1 1 53 0 0,6 3 520 0 0,-6-1-423 0 0,0 1-89 0 0,-2-2-135 0 0,0-1-43 0 0,0 2 13 0 0,1 0 102 0 0,3 2 185 0 0,6 8 597 0 0,-9-9-669 0 0,0 0-77 0 0,1 5 225 0 0,2 3 68 0 0,2 1-97 0 0,-1 0-129 0 0,8 26 370 0 0,-11-26-410 0 0,-1-4-72 0 0,6 12 285 0 0,-2-5-115 0 0,-2 10 71 0 0,1-10-101 0 0,-1-1 1 0 0,-3 1-42 0 0,-2 6 81 0 0,0 24 299 0 0,0-17-131 0 0,0-6 3 0 0,0-1 94 0 0,-3-16-315 0 0,-7 4 0 0 0,7-7-1 0 0,3-3-7 0 0,-2 0-7 0 0,1 0-199 0 0,1 0 0 0 0,-1 0 0 0 0,1 0 0 0 0,-1 0-1 0 0,1 0 1 0 0,-1 0 0 0 0,1 0 0 0 0,-1 0-1 0 0,1-1 1 0 0,-1 1 0 0 0,1 0 0 0 0,-1 0 0 0 0,1 0-1 0 0,-1 0 1 0 0,1-1 0 0 0,0 1 0 0 0,-1 0-1 0 0,1-1 1 0 0,-1 1 0 0 0,1 0 0 0 0,0-1 0 0 0,-1 1-1 0 0,1 0 1 0 0,0-1 0 0 0,-1 1 0 0 0,1 0-1 0 0,0-1 1 0 0,0 1 0 0 0,-1-1 0 0 0,1 1 0 0 0,0-1-1 0 0,0 1 1 0 0,0-1 0 0 0,0 1 0 0 0,0-1-1 0 0,-1 1 1 0 0,1-1 0 0 0,0 1 0 0 0,0-1 0 0 0,0 1-1 0 0,0-1 1 0 0,1 1-10 0 0,-4-6 180 0 0,-1 1-111 0 0,1-1 0 0 0,0 1-1 0 0,0-1 1 0 0,0 0 0 0 0,0 0 0 0 0,1-2-69 0 0,-3-5 75 0 0,2 3-4 0 0,3 1-64 0 0,1 2 4 0 0,-1-1 1 0 0,-1 1-1 0 0,1 0 0 0 0,-1-1 1 0 0,-1-2-12 0 0,-3-5 15 0 0,3 12-5 0 0,1 0-1 0 0,0-1 1 0 0,0 1 0 0 0,0-1-1 0 0,0 1 1 0 0,1-1 0 0 0,-1 1 0 0 0,1-1-1 0 0,0 0-9 0 0,0-74 210 0 0,0 46-212 0 0,0 28-4 0 0,0 1 0 0 0,1-1-1 0 0,-1 1 1 0 0,1-1 0 0 0,0 1-1 0 0,0-1 1 0 0,0 1-1 0 0,0 0 1 0 0,1-1 6 0 0,3-11-20 0 0,1-11-49 0 0,4 5 37 0 0,-4-1-15 0 0,-5 17 39 0 0,0 0 1 0 0,1 0-1 0 0,0 0 1 0 0,0 0 0 0 0,1-2 7 0 0,-1 3-12 0 0,0 1 1 0 0,1-1 0 0 0,0 1 0 0 0,-1-1 0 0 0,3-1 11 0 0,3-2-11 0 0,-5 4 10 0 0,1 0 1 0 0,-1 0 0 0 0,0-1-1 0 0,0 1 1 0 0,-1-1-1 0 0,1 0 1 0 0,1-3-2 0 0,-3 4-3 0 0,0 0 0 0 0,0 0 0 0 0,1 1 0 0 0,-1-1 0 0 0,1 1 0 0 0,-1-1 0 0 0,1 1 0 0 0,0-1 0 0 0,0 1 0 0 0,0 0 0 0 0,1 0 0 0 0,-1 0 0 0 0,1 0 0 0 0,-1 0 0 0 0,1 0 5 0 0,8-3-37 0 0,-9 4 32 0 0,0 0 0 0 0,1 0 0 0 0,-1 0 1 0 0,0 0-1 0 0,0-1 0 0 0,0 1 1 0 0,0-1-1 0 0,0 1 0 0 0,0-1 5 0 0,6-6-31 0 0,1 3-40 0 0,-3 3-9 0 0,3 1-34 0 0,2-1-66 0 0,1-4-18 0 0,1 0-25 0 0,-2 4-1 0 0,-6 2-212 0 0,0 0 113 0 0,-1-1 95 0 0,0 0 78 0 0,-1 1 68 0 0,-1-1 36 0 0,5-2 2 0 0,-4 1-4 0 0,0 0-91 0 0,-2 2 20 0 0,1-1-41 0 0,0 0-49 0 0,-1 0-53 0 0,1 1-62 0 0,1-1-67 0 0,-2 1 90 0 0,1-1-35 0 0,0 1-37 0 0,0 0-39 0 0,0 0-40 0 0,0 0-42 0 0,0-1-45 0 0,1 1-46 0 0,3 0-1472 0 0,4 0-1154 0 0</inkml:trace>
  <inkml:trace contextRef="#ctx0" brushRef="#br0" timeOffset="414.83">442 237 6824 0 0,'0'0'149'0'0,"0"0"23"0"0,2 3 13 0 0,12 7-21 0 0,-1-5-130 0 0,-8 6-34 0 0,-4-10-110 0 0,1 0 52 0 0,0-1 46 0 0,0 1 43 0 0,1-1 85 0 0,1 0 69 0 0,0 0 54 0 0,0 0 40 0 0,11 0 829 0 0,-11 1-798 0 0,0 0-77 0 0,2 3 110 0 0,6 4 219 0 0,-6-7-243 0 0,-1-3 37 0 0,-1-5 132 0 0,-4 7-457 0 0,0-1 0 0 0,1 1 1 0 0,-1-1-1 0 0,0 1 0 0 0,1 0 1 0 0,-1-1-1 0 0,0 1 0 0 0,1-1 1 0 0,-1 1-1 0 0,0 0 0 0 0,1-1 1 0 0,-1 1-1 0 0,0 0 0 0 0,1 0 1 0 0,-1-1-1 0 0,1 1 0 0 0,-1 0 1 0 0,1 0-1 0 0,-1 0 0 0 0,1-1 1 0 0,-1 1-1 0 0,1 0 1 0 0,-1 0-1 0 0,1 0 0 0 0,-1 0 1 0 0,1 0-1 0 0,-1 0 0 0 0,1 0 1 0 0,-1 0-1 0 0,1 0 0 0 0,-1 0 1 0 0,1 1-32 0 0,6-1 339 0 0,-1 0-95 0 0,1 0-40 0 0,-1-1-42 0 0,0-1-45 0 0,2-3 24 0 0,-7 4-108 0 0,1 0 0 0 0,-1 0-1 0 0,1 0 1 0 0,-1 0 0 0 0,1 1 0 0 0,0-1 0 0 0,-1 1-1 0 0,1-1 1 0 0,-1 1 0 0 0,1-1 0 0 0,2 1-33 0 0,3-3 233 0 0,14-10 6 0 0,-13 0 1 0 0,3 6-12 0 0,-10 7-213 0 0,1 0-1 0 0,-1-1 1 0 0,0 1 0 0 0,0-1-1 0 0,0 1 1 0 0,0-1 0 0 0,0 0 0 0 0,-1 1-1 0 0,1-1 1 0 0,0 0 0 0 0,0 0 0 0 0,0 1-1 0 0,-1-1 1 0 0,1 0 0 0 0,0 0 0 0 0,0-1-15 0 0,1-2 47 0 0,-2 3-37 0 0,0 0-1 0 0,1 1 0 0 0,-1-1 0 0 0,0 0 1 0 0,1 1-1 0 0,-1-1 0 0 0,0 1 1 0 0,1-1-1 0 0,-1 0 0 0 0,1 1 1 0 0,-1-1-1 0 0,1 1 0 0 0,-1 0 1 0 0,1-1-1 0 0,-1 1 0 0 0,1-1 0 0 0,0 1 1 0 0,-1 0-1 0 0,1-1 0 0 0,-1 1 1 0 0,1 0-1 0 0,0-1-9 0 0,4-1 34 0 0,8-8 88 0 0,-9 4-16 0 0,-3-1-95 0 0,-1 1-22 0 0,11-7-53 0 0,-7 6-25 0 0,-5-2 71 0 0,1 7 5 0 0,0-12-4 0 0,0-20 88 0 0,0 29-70 0 0,0 3-5 0 0,-4-4 18 0 0,-6-12 35 0 0,8 9-37 0 0,2 8-11 0 0,0 1 0 0 0,0 0 0 0 0,0 0-1 0 0,0-1 1 0 0,0 1 0 0 0,-1 0 0 0 0,1 0-1 0 0,0-1 1 0 0,0 1 0 0 0,0 0 0 0 0,0 0 0 0 0,0 0-1 0 0,0-1 1 0 0,0 1 0 0 0,-1 0 0 0 0,1 0-1 0 0,0 0 1 0 0,0-1 0 0 0,0 1 0 0 0,-1 0-1 0 0,1 0 1 0 0,0 0 0 0 0,0 0 0 0 0,0-1 0 0 0,-1 1-1 0 0,1 0 0 0 0,-25-13 40 0 0,22 12-36 0 0,2 0-2 0 0,-1 1 1 0 0,1-1 0 0 0,-1 1 0 0 0,1-1 0 0 0,-1 1 0 0 0,1 0 0 0 0,-1 0 0 0 0,1 0 0 0 0,-1 0 0 0 0,1 0 0 0 0,-1 0 0 0 0,1 0 0 0 0,-1 0 0 0 0,1 1 0 0 0,-1-1 0 0 0,1 0 0 0 0,-1 1 0 0 0,0 0-3 0 0,-3 9 11 0 0,-8-4-11 0 0,6-2 0 0 0,0 1 0 0 0,1 1 0 0 0,0-1 0 0 0,0 1 0 0 0,0 0 0 0 0,-2 4 0 0 0,-9 8 0 0 0,15-16 4 0 0,0 0 0 0 0,0 1 0 0 0,0-1 0 0 0,1 0 0 0 0,-1 1 0 0 0,1-1 1 0 0,0 1-1 0 0,0 0 0 0 0,0-1 0 0 0,0 1 0 0 0,0 0 0 0 0,0 0-4 0 0,0 2 9 0 0,0-1-1 0 0,-1 0 1 0 0,0 0 0 0 0,1 1-1 0 0,-1-1 1 0 0,-3 3-9 0 0,3-3 8 0 0,0 0-1 0 0,0 0 1 0 0,0 1 0 0 0,0-1 0 0 0,1 1 0 0 0,0-1-1 0 0,-1 1-7 0 0,-6 20 42 0 0,-1-6 28 0 0,2-7 0 0 0,1 1-1 0 0,1 1 0 0 0,-3 12-69 0 0,5-18 22 0 0,1-1 16 0 0,1 1 0 0 0,0-1 1 0 0,0 0-1 0 0,1 0 0 0 0,0 1 0 0 0,0-1 1 0 0,1 4-39 0 0,0 6 37 0 0,-1-15-36 0 0,0 0 0 0 0,0-1 0 0 0,0 1 0 0 0,1 0 0 0 0,-1-1 0 0 0,0 1 0 0 0,1 0 0 0 0,-1-1 0 0 0,1 1 0 0 0,-1-1 0 0 0,1 1 0 0 0,0-1 0 0 0,0 1 0 0 0,0-1 0 0 0,0 1-1 0 0,4 6 10 0 0,-2-3 4 0 0,-3-4-12 0 0,0 0 0 0 0,0-1 1 0 0,1 1-1 0 0,-1 0 0 0 0,0-1 0 0 0,1 1 0 0 0,-1-1 1 0 0,1 1-1 0 0,-1-1 0 0 0,0 1 0 0 0,1-1 0 0 0,-1 1 0 0 0,1-1 1 0 0,-1 1-1 0 0,1-1 0 0 0,0 1 0 0 0,-1-1 0 0 0,1 0 1 0 0,-1 1-1 0 0,1-1 0 0 0,0 0 0 0 0,0 0-2 0 0,4 3-2 0 0,26 23 56 0 0,-24-22-49 0 0,0 0-4 0 0,1-1 0 0 0,-1 1-1 0 0,1-1 1 0 0,-1 0-1 0 0,1-1 1 0 0,0 0 0 0 0,0 0-1 0 0,3 0 0 0 0,18-7-5 0 0,-12 1-27 0 0,0 2-59 0 0,-4 2-40 0 0,-1 0-38 0 0,26 0-445 0 0,-6 0 73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36.5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521 96 8328 0 0,'-5'-2'37'0'0,"-20"-13"187"0"0,16 8-96 0 0,-2-3 56 0 0,5 3-149 0 0,2 3 54 0 0,2 3 180 0 0,1 0-52 0 0,-1 0-46 0 0,1 1-38 0 0,-1-1-1 0 0,0 1-47 0 0,-3 1 69 0 0,4 0-40 0 0,1-1-10 0 0,-4 0 368 0 0,0-1-88 0 0,1 1-79 0 0,0-1-68 0 0,0 0-28 0 0,1 0-64 0 0,-1-1-32 0 0,-1 0-3 0 0,-1-1 44 0 0,2 1 34 0 0,-10-4 433 0 0,8 0-223 0 0,5 5-373 0 0,0 1 0 0 0,0-1 0 0 0,-1 1-1 0 0,1 0 1 0 0,0-1 0 0 0,-1 1 0 0 0,1-1 0 0 0,0 1 0 0 0,-1 0 0 0 0,1-1-1 0 0,0 1 1 0 0,-1 0 0 0 0,1-1 0 0 0,-1 1 0 0 0,1 0 0 0 0,0 0 0 0 0,-1 0-1 0 0,1-1 1 0 0,-1 1 0 0 0,1 0 0 0 0,-1 0 0 0 0,1 0 0 0 0,-1 0 0 0 0,1 0 0 0 0,-1 0-1 0 0,1 0 1 0 0,-1 0 0 0 0,1 0 0 0 0,-1 0 0 0 0,1 0 0 0 0,-1 0 0 0 0,0 0-25 0 0,-13 0 421 0 0,2-2-57 0 0,2-2-57 0 0,2-3-55 0 0,6 6-53 0 0,0 0-46 0 0,0 0-40 0 0,1 0-34 0 0,-3 1 11 0 0,-1 1-57 0 0,3-1 1 0 0,1 0 37 0 0,-15 0 245 0 0,-11 0 326 0 0,15 0-394 0 0,0 0-53 0 0,0 0-89 0 0,-1 3 20 0 0,3 3-57 0 0,2-1-44 0 0,-26 13 67 0 0,11-8-67 0 0,19-8-18 0 0,-1 0 0 0 0,1 0 0 0 0,0 0 0 0 0,0 0 0 0 0,-1 0 0 0 0,2 1 0 0 0,-1 0-1 0 0,-1 0-6 0 0,-2 5 0 0 0,2-3 0 0 0,1 0 0 0 0,-1-1 0 0 0,0 0 0 0 0,-3 2 0 0 0,4-4 0 0 0,0 1 0 0 0,0 0 0 0 0,1 0 0 0 0,-1 0 0 0 0,1 0 0 0 0,0 0 0 0 0,-1 2 0 0 0,1 0 0 0 0,-1 1 0 0 0,2-1 0 0 0,-1 1 0 0 0,1 0 0 0 0,-1 0 0 0 0,2 1 0 0 0,-1-2 0 0 0,-1 2 0 0 0,1 0 0 0 0,0 0 0 0 0,1 0 0 0 0,-1 0 0 0 0,1 0 0 0 0,0 6 0 0 0,1-7 0 0 0,0-1 0 0 0,-1 1 0 0 0,0-1 0 0 0,-1 0 0 0 0,1 1 0 0 0,-1 1 0 0 0,0-2 0 0 0,0 0 0 0 0,1 1 0 0 0,0-1 0 0 0,0 0 0 0 0,0 1 0 0 0,1 1 0 0 0,0 0 0 0 0,1-1 0 0 0,0 1 0 0 0,0-1 0 0 0,2 4 0 0 0,1 15 0 0 0,-8-12 0 0 0,0-5 0 0 0,4-6 0 0 0,-1 0 0 0 0,1 0 0 0 0,0 1 0 0 0,-1-1 0 0 0,1 0 0 0 0,0 1 0 0 0,0-1 0 0 0,1 0 0 0 0,-1 1 0 0 0,0-1 0 0 0,1 0 0 0 0,-1 0 0 0 0,1 1 0 0 0,0-1 0 0 0,0 0 0 0 0,1 1 0 0 0,-1 1 0 0 0,1 0 0 0 0,-1 1 0 0 0,0-1 0 0 0,0 0 0 0 0,0 1 0 0 0,0-1 0 0 0,-1 0 0 0 0,0 2 0 0 0,1-2 0 0 0,-1 0 0 0 0,1 0 0 0 0,-1 0 0 0 0,1 0 0 0 0,0 0 0 0 0,1 0 0 0 0,-1 0 0 0 0,2 3 0 0 0,6 17 0 0 0,-7-19 0 0 0,0-1 0 0 0,0 1 0 0 0,1 0 0 0 0,-1-1 0 0 0,1 0 0 0 0,0 1 0 0 0,1-1 0 0 0,-1 0 0 0 0,2 0 0 0 0,8 12 0 0 0,-11-11 0 0 0,-1-4 0 0 0,-1-1 0 0 0,0 1 0 0 0,0 0 0 0 0,1-1 0 0 0,-1 1 0 0 0,0-1 0 0 0,1 1 0 0 0,-1 0 0 0 0,1-1 0 0 0,-1 1 0 0 0,1-1 0 0 0,-1 1 0 0 0,1-1 0 0 0,-1 0 0 0 0,1 1 0 0 0,-1-1 0 0 0,1 1 0 0 0,-1-1 0 0 0,1 0 0 0 0,0 1 0 0 0,-1-1 0 0 0,1 0 0 0 0,4 3 0 0 0,12 10 0 0 0,-16-12 0 0 0,0 0 0 0 0,0 1 0 0 0,0-1 0 0 0,1 0 0 0 0,-1 0 0 0 0,1 0 0 0 0,-1 0 0 0 0,1 0 0 0 0,-1 0 0 0 0,1 0 0 0 0,-1-1 0 0 0,1 1 0 0 0,0 0 0 0 0,-1-1 0 0 0,1 1 0 0 0,0-1 0 0 0,0 0 0 0 0,-1 0 0 0 0,2 0 0 0 0,16 1 0 0 0,-10-1 0 0 0,-1 1 0 0 0,0-1 0 0 0,1-1 0 0 0,-1 0 0 0 0,7-1 0 0 0,-7-1 3 0 0,0-1-1 0 0,0 0 1 0 0,0 0-1 0 0,-1-1 0 0 0,4-2-2 0 0,-9 5 4 0 0,13-7 62 0 0,-2-1 0 0 0,1-1 0 0 0,5-6-66 0 0,-14 12 9 0 0,0 1 1 0 0,0 0-1 0 0,1 0 0 0 0,2-1-9 0 0,10-8 27 0 0,-11 8-25 0 0,-1 0 1 0 0,1-1-1 0 0,-1 0 0 0 0,-1 0 1 0 0,1-1-1 0 0,-1 1 1 0 0,0-1-1 0 0,-1 0 0 0 0,0-1 1 0 0,2-2-3 0 0,-1-8 47 0 0,-4 14-42 0 0,1 0 0 0 0,-1 0 0 0 0,1 1 0 0 0,-1-1 0 0 0,1 0 0 0 0,2-3-5 0 0,2-1 16 0 0,-5 7-14 0 0,0 0 1 0 0,0-1-1 0 0,0 1 0 0 0,0-1 0 0 0,0 1 0 0 0,0 0 1 0 0,-1-1-1 0 0,1 0 0 0 0,-1 1 0 0 0,1-1 0 0 0,-1 1 0 0 0,0-1 1 0 0,1 1-1 0 0,-1-1 0 0 0,0 0 0 0 0,0 1 0 0 0,0-2-2 0 0,0-3 6 0 0,0 0 0 0 0,0 0 0 0 0,0 0 0 0 0,1 0 0 0 0,0 0-1 0 0,1 0 1 0 0,-1 0 0 0 0,1 1 0 0 0,0-1 0 0 0,0 0-1 0 0,3-3-5 0 0,1 0-3 0 0,11-18 12 0 0,-16 23-3 0 0,1 0-1 0 0,-1 0 1 0 0,0 0 0 0 0,0 0 0 0 0,0 0 0 0 0,0 0 0 0 0,-1 0 0 0 0,0 0 0 0 0,0 0-1 0 0,0-2-5 0 0,0 5 0 0 0,0-1 0 0 0,1 0 0 0 0,-1 1 0 0 0,0-1 0 0 0,1 0 0 0 0,-1 1 0 0 0,1-1 0 0 0,-1 0 0 0 0,1 1 0 0 0,0-1 0 0 0,0 1 0 0 0,-1-1 0 0 0,1 1 0 0 0,0-1 0 0 0,1 1 0 0 0,-1 0 0 0 0,0 0 0 0 0,0-1 0 0 0,0 1 0 0 0,1 0 0 0 0,-1 0 0 0 0,0 0 0 0 0,0 1 0 0 0,0-1 0 0 0,0 0 0 0 0,-1 0 0 0 0,1 0 0 0 0,0 0 0 0 0,-1 0 0 0 0,1 0 0 0 0,0 0 0 0 0,-1 0 0 0 0,1 0 0 0 0,-1-1 0 0 0,1 0 0 0 0,-7-14 0 0 0,12 3 0 0 0,-7 13 0 0 0,1 0 0 0 0,0 0 0 0 0,0-1 0 0 0,0 1 0 0 0,0 0 0 0 0,0 0 0 0 0,-1 0 0 0 0,1 0 0 0 0,0 0 0 0 0,0-1 0 0 0,0 1 0 0 0,-1 0 0 0 0,1 0 0 0 0,0 0 0 0 0,0 0 0 0 0,0 0 0 0 0,-1 0 0 0 0,1 0 0 0 0,0 0 0 0 0,0 0 0 0 0,0 0 0 0 0,-1 0 0 0 0,1 0 0 0 0,0 0 0 0 0,0 0 0 0 0,-1 0 0 0 0,7 0 0 0 0,-14 2 0 0 0,7-1 0 0 0,1-1 0 0 0,-1 1 0 0 0,1 0 0 0 0,-1-1 0 0 0,1 1 0 0 0,0 0 0 0 0,0-1 0 0 0,-1 1 0 0 0,1 0 0 0 0,0-1 0 0 0,0 1 0 0 0,-1 0 0 0 0,1 0 0 0 0,0-1 0 0 0,0 1 0 0 0,0 0 0 0 0,0 0 0 0 0,0-1 0 0 0,0 1 0 0 0,1 0 0 0 0,-1 0 0 0 0,0-1 0 0 0,0 1 0 0 0,1 27 0 0 0,-1-21 0 0 0,0-5 0 0 0,-1 0 0 0 0,1 0 0 0 0,0 1 0 0 0,1-1 0 0 0,-1 0 0 0 0,0 0 0 0 0,1 0 0 0 0,-1 0 0 0 0,1 0 0 0 0,0 1 0 0 0,-1-2 1 0 0,1 0-3 0 0,-1-1 0 0 0,1 1 0 0 0,-1 0 0 0 0,1 0 0 0 0,-1 0 0 0 0,1 0 0 0 0,-1-1 0 0 0,0 1 0 0 0,1 0 0 0 0,-1 0 0 0 0,0 0 0 0 0,0 0 0 0 0,0 0 0 0 0,0 0 0 0 0,0 0 0 0 0,0 0 0 0 0,0 0 0 0 0,0 0 1 0 0,0 0-1 0 0,0 0 0 0 0,0-1 0 0 0,0 1 0 0 0,-1 0 0 0 0,1 0 0 0 0,0 0 0 0 0,-1 0 0 0 0,1 0 2 0 0,-3 8-21 0 0,2-8 20 0 0,1 1 0 0 0,0-1 1 0 0,-1 1-1 0 0,1-1 0 0 0,0 1 0 0 0,0-1 0 0 0,0 1 1 0 0,0 0-1 0 0,0-1 0 0 0,1 1 0 0 0,-1-1 0 0 0,0 1 1 0 0,1-1-1 0 0,-1 1 0 0 0,1-1 0 0 0,-1 1 0 0 0,1-1 0 0 0,0 0 1 0 0,0 2 0 0 0,0-1 0 0 0,1 1 0 0 0,-1-1 0 0 0,0 1 0 0 0,0 0 0 0 0,0 0 0 0 0,-1 0 0 0 0,1-1 0 0 0,-1 1 0 0 0,1 0 0 0 0,-1 2 0 0 0,-1 19 16 0 0,0-12 4 0 0,1 1 0 0 0,0 0 1 0 0,0-1-1 0 0,2 1 1 0 0,0 5-21 0 0,5-3 13 0 0,-7-13-10 0 0,1 0 0 0 0,0-1 0 0 0,0 1 0 0 0,-1 0 0 0 0,1 0 0 0 0,0 0 0 0 0,-1 0 0 0 0,0 0 0 0 0,0 0 0 0 0,1 0 0 0 0,-1 0 0 0 0,0 0 0 0 0,-1 0 0 0 0,1 0 0 0 0,0-1 0 0 0,0 1 0 0 0,-1 1-3 0 0,-4 13 9 0 0,4-13-8 0 0,-1 0 0 0 0,1 1 0 0 0,0-1 0 0 0,1 0 0 0 0,-1 1 0 0 0,1-1 0 0 0,-1 0 0 0 0,1 1-1 0 0,0-1 1 0 0,0 1 0 0 0,0-1 0 0 0,1 0 0 0 0,-1 1-1 0 0,2 1 8 0 0,0 0 0 0 0,0 0 0 0 0,0 0 0 0 0,1 0-1 0 0,-1 0-7 0 0,1-1 3 0 0,-1-1-1 0 0,0 1 0 0 0,0 0 0 0 0,-1 0 1 0 0,1 0-1 0 0,-1 0 0 0 0,0 1 0 0 0,0-1 1 0 0,-1 0-1 0 0,1 0 0 0 0,-1 4-2 0 0,0-6 5 0 0,0 1-1 0 0,1 0 1 0 0,-1 0 0 0 0,0 0-1 0 0,1 0 1 0 0,0 0 0 0 0,0 0-1 0 0,0 0 1 0 0,0-1 0 0 0,0 2-5 0 0,1-2 0 0 0,0 1 1 0 0,0 0 0 0 0,0 0-1 0 0,0-1 1 0 0,0 1 0 0 0,1-1-1 0 0,-1 0 1 0 0,1 1 0 0 0,-1-1-1 0 0,4 1 0 0 0,20 10 0 0 0,-24-12 1 0 0,-1-1-1 0 0,-1 0 0 0 0,1 0 0 0 0,0 0 0 0 0,-1 0 0 0 0,1 0 0 0 0,0 0 0 0 0,0 1 0 0 0,-1-1 0 0 0,1 0 1 0 0,0 1-1 0 0,-1-1 0 0 0,1 0 0 0 0,-1 1 0 0 0,1-1 0 0 0,0 0 0 0 0,-1 1 0 0 0,1-1 0 0 0,-1 1 0 0 0,1-1 0 0 0,-1 1 1 0 0,1 0-1 0 0,-1-1 0 0 0,0 1 0 0 0,1-1 0 0 0,-1 1 0 0 0,0 0 0 0 0,1 0 0 0 0,2 6 8 0 0,-2-5-3 0 0,-1-1-3 0 0,1 0 0 0 0,-1 0 0 0 0,1 0 0 0 0,0-1 1 0 0,-1 1-1 0 0,1 0 0 0 0,0 0 0 0 0,-1 0 0 0 0,1-1 1 0 0,0 1-1 0 0,0 0 0 0 0,0-1 0 0 0,0 1 0 0 0,-1-1 1 0 0,1 1-1 0 0,0-1 0 0 0,0 1 0 0 0,0-1 0 0 0,0 1 1 0 0,0-1-1 0 0,1 0-2 0 0,24 12 13 0 0,-21-9-53 0 0,14-1 71 0 0,-10-2-60 0 0,-1-1-72 0 0,-1 1-105 0 0,-3-1 43 0 0,-1 1-45 0 0,0 0-48 0 0,-1 0-53 0 0,-1 0 21 0 0,-1 0-44 0 0,1 0-41 0 0,-1 0-38 0 0,0 0-266 0 0,1 0-61 0 0,-1 0-49 0 0,0 0-35 0 0,0 0-1473 0 0,0 0-1303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34.6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444 0 10592 0 0,'0'0'241'0'0,"-3"0"38"0"0,-9 3 89 0 0,3 1-170 0 0,1 0-85 0 0,-1 0-66 0 0,2 0-72 0 0,-1 0 134 0 0,-2 2 111 0 0,-3-3 88 0 0,0-2 6 0 0,-2 6 33 0 0,-7 3 19 0 0,2-3-170 0 0,-32 10 314 0 0,34-13-364 0 0,0-3-35 0 0,11-1-48 0 0,1 1 1 0 0,-1 0-1 0 0,1 0 1 0 0,-3 1-64 0 0,-44 15 499 0 0,33-10-299 0 0,11-4-60 0 0,-6 4 89 0 0,10-3-76 0 0,-2 3 101 0 0,-7 4-66 0 0,1-6-27 0 0,8 5-8 0 0,-6-4-26 0 0,6 4-91 0 0,-5-5 17 0 0,8-3-38 0 0,1 4 9 0 0,1 15 20 0 0,0-9 23 0 0,-1-9-49 0 0,1 0 0 0 0,0 1 0 0 0,0-1-1 0 0,0 0 1 0 0,0 0 0 0 0,0 1 0 0 0,1-1 0 0 0,0 0 0 0 0,0 0-1 0 0,0 1-17 0 0,4 3 34 0 0,-4-5-25 0 0,0-1 1 0 0,-1 1-1 0 0,1-1 0 0 0,0 1 0 0 0,0-1 0 0 0,-1 1 0 0 0,1-1 0 0 0,-1 1 0 0 0,1 0 0 0 0,-1-1 0 0 0,0 1 0 0 0,1 0 0 0 0,-1-1 0 0 0,0 1 0 0 0,0 1-9 0 0,-1 21 101 0 0,0 28 93 0 0,3-36-162 0 0,0-3-34 0 0,4 2 43 0 0,-5-12-36 0 0,1 1 0 0 0,-1-1 0 0 0,0 0 0 0 0,0 1 1 0 0,-1-1-1 0 0,1 1 0 0 0,-1 0 0 0 0,1-1 0 0 0,-1 1-5 0 0,-1 41 65 0 0,0-19-33 0 0,1-1-1 0 0,1 1 1 0 0,2 10-32 0 0,3-14 26 0 0,-5-17-21 0 0,1 0 1 0 0,-1 0-1 0 0,0 0 0 0 0,0 0 1 0 0,-1 0-1 0 0,0 0 1 0 0,0 0-1 0 0,0 0 0 0 0,0 0 1 0 0,-1 4-6 0 0,-2 3 16 0 0,0 5 5 0 0,0 0 1 0 0,1 0-1 0 0,0 12-21 0 0,2 61 55 0 0,0 16-23 0 0,0-32 52 0 0,0-7 70 0 0,0 6 111 0 0,0-72-262 0 0,0 0-1 0 0,0 0 0 0 0,0-1 0 0 0,0 1 1 0 0,0 0-1 0 0,0 0 0 0 0,0-1 1 0 0,0 1-1 0 0,1 0 0 0 0,-1-1 0 0 0,0 1 1 0 0,0 0-1 0 0,1 0 0 0 0,-1-1 0 0 0,1 1 1 0 0,-1-1-1 0 0,0 1 0 0 0,1 0 0 0 0,-1-1 1 0 0,1 1-1 0 0,0-1 0 0 0,-1 1 0 0 0,1-1 1 0 0,-1 0-1 0 0,1 1-2 0 0,0-1 1 0 0,-1 1-1 0 0,1-1 1 0 0,-1 0 0 0 0,1 1-1 0 0,-1-1 1 0 0,0 0-1 0 0,1 1 1 0 0,-1-1 0 0 0,1 1-1 0 0,-1-1 1 0 0,0 1 0 0 0,1-1-1 0 0,-1 1 1 0 0,0-1 0 0 0,0 1-1 0 0,1-1 1 0 0,-1 1 0 0 0,0-1-1 0 0,0 1 1 0 0,0-1-1 0 0,0 1 1 0 0,0 0 0 0 0,0-1-1 0 0,0 1 0 0 0,3 5 48 0 0,-2-5-45 0 0,1 0-1 0 0,-1 0 0 0 0,1 0 1 0 0,-1 0-1 0 0,1 0 1 0 0,0 0-1 0 0,-1 0 0 0 0,1 0 1 0 0,0-1-1 0 0,0 1 0 0 0,0-1 1 0 0,-1 1-1 0 0,3-1-2 0 0,29 2 46 0 0,-31-2-47 0 0,23 0 1 0 0,-15 1 0 0 0,0 0 0 0 0,0-2 0 0 0,0 1 0 0 0,0-1 0 0 0,8-2 0 0 0,-3-3 0 0 0,-12 5 0 0 0,1 0 0 0 0,-1 0 0 0 0,0 0 0 0 0,1 0 0 0 0,-1 0 0 0 0,0 1 0 0 0,1-1 0 0 0,1 1 0 0 0,39 0-9 0 0,-20 0-64 0 0,-16-1 35 0 0,0 0 0 0 0,0 0 1 0 0,0-1-1 0 0,0 0 1 0 0,8-3 37 0 0,-14 4-10 0 0,14-3-142 0 0,19 5-408 0 0,-23-1 382 0 0,-7 0 75 0 0,-2 0 1 0 0,-1 0-19 0 0,0 0-45 0 0,0-1-16 0 0,-1 1-45 0 0,1-1-52 0 0,0 1-60 0 0,-1-1-62 0 0,1 0-60 0 0,-1 0-51 0 0,1-1-47 0 0,0 1-162 0 0,0-1-46 0 0,0 0-196 0 0,1-2-531 0 0</inkml:trace>
  <inkml:trace contextRef="#ctx0" brushRef="#br0" timeOffset="306.36">97 915 10272 0 0,'0'-13'298'0'0,"0"10"-3"0"0,0 3-135 0 0,0 0-64 0 0,2-2 93 0 0,1 0-96 0 0,0-1 0 0 0,0 1 0 0 0,0 0 0 0 0,0 0 0 0 0,0 1-1 0 0,1-1-92 0 0,14-6 432 0 0,-7 3-135 0 0,-1 0 56 0 0,3-2 81 0 0,9-4 346 0 0,-7 5-325 0 0,-2 3-184 0 0,-6 2-190 0 0,-1 0-42 0 0,4 1 136 0 0,-1-2-46 0 0,-1 0-17 0 0,2-2 7 0 0,0-1 17 0 0,3 1 59 0 0,-1 0-68 0 0,-2 1-52 0 0,-4 1-52 0 0,0 0 0 0 0,1 1 0 0 0,-1 0 0 0 0,1 0-1 0 0,-1 1 1 0 0,3 0-23 0 0,-3 0 20 0 0,1-1-1 0 0,-1 0 0 0 0,0 0 1 0 0,0 0-1 0 0,5-2-19 0 0,13-3 25 0 0,-19 4-36 0 0,1 2 1 0 0,0-1 0 0 0,0 1 0 0 0,0-1 0 0 0,3 2 10 0 0,16-1-103 0 0,-20 0 134 0 0,1 0-124 0 0,0 0-93 0 0,0 1-102 0 0,1-1-104 0 0,-1-1-106 0 0,0 1-112 0 0,0 0-112 0 0,-1-1-117 0 0,0-1-118 0 0,3-2-991 0 0,2-5-1108 0 0</inkml:trace>
  <inkml:trace contextRef="#ctx0" brushRef="#br0" timeOffset="560.13">870 710 8088 0 0,'0'0'234'0'0,"2"3"-4"0"0,3 1-193 0 0,4 2-26 0 0,-5-3-1 0 0,1-1 39 0 0,-3 0 41 0 0,0 0 43 0 0,1 3 45 0 0,-1 0-18 0 0,5 8 380 0 0,14 18 913 0 0,-13-21-1081 0 0,1-1-88 0 0,6 9 272 0 0,-2 3-87 0 0,-1 1-68 0 0,-2 1-50 0 0,-3-7 57 0 0,1-1 0 0 0,6 9-408 0 0,-6-11 268 0 0,1 0-46 0 0,1 0-3 0 0,5 7 46 0 0,7 10 118 0 0,-8-8-58 0 0,-6-12-128 0 0,-1-2-45 0 0,0-1-17 0 0,3 2 8 0 0,7 6 73 0 0,-3 4 23 0 0,-7-8-141 0 0,6 10 88 0 0,2-8-18 0 0,-4-6-71 0 0,15 10 72 0 0,-23-15-155 0 0,-1 0 0 0 0,0 0 0 0 0,1 0 0 0 0,-1 1 0 0 0,0-1 0 0 0,0 0 0 0 0,-1 1-1 0 0,3 2-13 0 0,0 6 45 0 0,-4-10-41 0 0,1 0 0 0 0,-1 0 0 0 0,1 0 1 0 0,-1 0-1 0 0,1 1 0 0 0,-1-1 0 0 0,1 0 0 0 0,-1 0 0 0 0,1 0 0 0 0,0-1 0 0 0,0 1 0 0 0,0 0 0 0 0,-1 0 0 0 0,1 0 0 0 0,0 0 0 0 0,0-1 0 0 0,0 1 0 0 0,1 0-4 0 0,5 2 8 0 0,-7-3-7 0 0,0 0-1 0 0,1 0 1 0 0,-1 0-1 0 0,1 1 0 0 0,-1-1 1 0 0,1 0-1 0 0,-1 0 1 0 0,1 0-1 0 0,-1 1 0 0 0,0-1 1 0 0,1 0-1 0 0,-1 0 0 0 0,0 1 1 0 0,1-1-1 0 0,-1 0 1 0 0,0 1-1 0 0,1-1 0 0 0,-1 0 1 0 0,0 1-1 0 0,0-1 1 0 0,1 1-1 0 0,-1-1 0 0 0,0 1 1 0 0,0-1-1 0 0,0 0 1 0 0,1 1-1 0 0,-1-1 0 0 0,0 1 1 0 0,0-1-1 0 0,0 1 1 0 0,0-1-1 0 0,0 1 0 0 0,0-1 1 0 0,0 1-1 0 0,0-1 0 0 0,0 1 0 0 0,0-1 1 0 0,0 0 0 0 0,0 0-1 0 0,0 0 1 0 0,0 0 0 0 0,0 0-1 0 0,0 0 1 0 0,-1 0 0 0 0,1 0-1 0 0,0 0 1 0 0,0 1 0 0 0,0-1-1 0 0,0 0 1 0 0,0 0 0 0 0,0 0-1 0 0,1 0 1 0 0,-1 0 0 0 0,0 0-1 0 0,0 0 1 0 0,0 0 0 0 0,0 0-1 0 0,0 0 1 0 0,0 1-1 0 0,0-1 1 0 0,0 0 0 0 0,0 0-1 0 0,0 0 1 0 0,0 0 0 0 0,0 0-1 0 0,0 0 1 0 0,0 0 0 0 0,0 0-1 0 0,0 0 1 0 0,0 0 0 0 0,0 0-1 0 0,0 0 1 0 0,1 0 0 0 0,-1 0-1 0 0,0 0 1 0 0,0 0 0 0 0,0 0-1 0 0,0 0 1 0 0,0 1 0 0 0,0-1-1 0 0,0 0 1 0 0,0 0 0 0 0,0 0-1 0 0,0 0 1 0 0,1 0 0 0 0,-1 0-1 0 0,0 0 1 0 0,0 0-1 0 0,0-1 1 0 0,0 1 0 0 0,0 0-1 0 0,0 0 1 0 0,0 0 0 0 0,0 0-1 0 0,0 0-106 0 0,0 0 33 0 0,0 0 13 0 0,1 0 81 0 0,0 1 45 0 0,2-1 254 0 0,-1 0-243 0 0,-1 0-75 0 0,-1 0-34 0 0,1 0-40 0 0,0 0-47 0 0,0 0-32 0 0,-1 0-46 0 0,1 0-52 0 0,-1 0-56 0 0,1 0-60 0 0,-1 0-65 0 0,0-1-70 0 0,0 1-74 0 0,0 0 184 0 0,0 0-55 0 0,0 0-48 0 0,0 0-44 0 0,0 0-154 0 0,0 0-43 0 0,0 0-187 0 0,0 0-506 0 0</inkml:trace>
  <inkml:trace contextRef="#ctx0" brushRef="#br0" timeOffset="885.83">1264 694 9848 0 0,'0'0'222'0'0,"0"0"30"0"0,0 0 19 0 0,0 1-114 0 0,0 1-82 0 0,-1 6 5 0 0,0-3-12 0 0,-11 20 942 0 0,6-12-507 0 0,-1 0-33 0 0,0 0-41 0 0,0 0-48 0 0,-2 0-57 0 0,0 0-64 0 0,-1 0-72 0 0,-2 0-78 0 0,-21 25 269 0 0,0 5-115 0 0,25-32-213 0 0,-13 18 111 0 0,-5-8 3 0 0,4 5 11 0 0,19-21-135 0 0,-1 0-1 0 0,-1 0 1 0 0,1 0-1 0 0,0 0 1 0 0,-4 2-41 0 0,-21 14 192 0 0,8 5-6 0 0,-6-5-22 0 0,12 0-42 0 0,-4 3 61 0 0,11-17-109 0 0,-4 5 13 0 0,1 3-42 0 0,6-8-38 0 0,-7 8 9 0 0,-3-5 31 0 0,11-7-45 0 0,0 0-1 0 0,0 0 0 0 0,0 1 0 0 0,0-1 0 0 0,-1 3-1 0 0,1-2-15 0 0,4-4 1 0 0,-1 1 0 0 0,1-1 0 0 0,0 1 0 0 0,-1-1 0 0 0,1 1 0 0 0,0-1 0 0 0,0 1 0 0 0,-1-1-1 0 0,1 1 1 0 0,0-1 0 0 0,0 1 0 0 0,0-1 0 0 0,0 1 0 0 0,-1-1 0 0 0,1 1 0 0 0,0-1 0 0 0,0 1 14 0 0,1 3-145 0 0,-1-3-20 0 0,1 0-75 0 0,-1 0 67 0 0,0-1-82 0 0,0 1-40 0 0,0-1-37 0 0,0 1-33 0 0,0-1-239 0 0,0 0-55 0 0,0 0-778 0 0,0 0-614 0 0,0 0-1167 0 0</inkml:trace>
  <inkml:trace contextRef="#ctx0" brushRef="#br0" timeOffset="1388.6">1580 1120 14136 0 0,'0'3'322'0'0,"0"-1"-226"0"0,0 2 65 0 0,0 14 546 0 0,0-10-451 0 0,0-5-167 0 0,0 0-37 0 0,0-1-45 0 0,0 0-55 0 0,0 0 196 0 0,0-1 174 0 0,0-1 305 0 0,0 0 33 0 0,0 0-276 0 0,0 0-174 0 0,0 0-60 0 0,0 2-3 0 0,0 9 22 0 0,0-9-29 0 0,0-2-86 0 0,0 0-104 0 0,0 0-110 0 0,0 0-230 0 0,0 0-405 0 0,0 0-49 0 0,0 0-10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52.4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5840 0 0,'0'0'132'0'0,"0"3"17"0"0,0 0-107 0 0,0-2-22 0 0,0 2 25 0 0,0 5 55 0 0,0 6 82 0 0,0-8-80 0 0,0 1 116 0 0,0-4 192 0 0,3-1 7 0 0,7 9 10 0 0,-8-10-210 0 0,-1 1-49 0 0,-1 0-43 0 0,1 0-36 0 0,-1 2 19 0 0,-1 1-53 0 0,1-4-10 0 0,0 0 40 0 0,0 6 106 0 0,-1-6-133 0 0,1 1 0 0 0,0 0-1 0 0,0-1 1 0 0,0 1-1 0 0,0 0 1 0 0,0-1-1 0 0,1 1 1 0 0,-1-1 0 0 0,0 1-1 0 0,1 0 1 0 0,-1-1-1 0 0,1 2-57 0 0,6 2 252 0 0,-7-5-237 0 0,1 0 0 0 0,-1 0 0 0 0,1 0 1 0 0,-1 1-1 0 0,1-1 0 0 0,-1 0 0 0 0,0 1 0 0 0,1-1 0 0 0,-1 0 0 0 0,0 1 0 0 0,1-1 0 0 0,-1 1 0 0 0,0-1 0 0 0,1 0 0 0 0,-1 1 0 0 0,0-1 0 0 0,0 1 0 0 0,0-1 0 0 0,1 1 0 0 0,-1-1 0 0 0,0 1 0 0 0,0-1 0 0 0,0 1 0 0 0,0-1 0 0 0,0 1 0 0 0,0-1 0 0 0,0 1 1 0 0,0-1-1 0 0,0 1 0 0 0,0-1 0 0 0,0 1 0 0 0,0 0-15 0 0,2 12 297 0 0,4-3-60 0 0,-1-2-74 0 0,1 5 113 0 0,0-2-67 0 0,-2-3-79 0 0,-2 0 59 0 0,0 12 316 0 0,-2-12-352 0 0,0-4-122 0 0,1-2-39 0 0,9 8 282 0 0,-8-3-217 0 0,0 2 52 0 0,-1 14 218 0 0,-2 32 439 0 0,0-40-581 0 0,1-3-77 0 0,0-2 13 0 0,0 12 230 0 0,3-22-255 0 0,7 0 5 0 0,-7 0 22 0 0,-6 2 5 0 0,-7 9 0 0 0,7-8 0 0 0,3-3 0 0 0,0 0 0 0 0,0 0 0 0 0,0 0-2 0 0,0 0-4 0 0,0 0-3 0 0,0-4-18 0 0,0 2-43 0 0,0-6 22 0 0,-3 3 33 0 0,2 4-100 0 0,0 0-1 0 0,0 0 1 0 0,0-1-1 0 0,0 1 1 0 0,0 0-1 0 0,0-1 1 0 0,0 1-1 0 0,0-1 0 0 0,0 1 1 0 0,1-1-1 0 0,-1 1 1 0 0,1-1-1 0 0,-1 0 1 0 0,1 1-1 0 0,0-1 1 0 0,-1 0-1 0 0,1 1 0 0 0,0-2-12 0 0,0 3 4 0 0,0-1-1 0 0,0 1 1 0 0,1-1-1 0 0,-1 1 1 0 0,0-1-1 0 0,0 1 1 0 0,-1-1-1 0 0,1 1 1 0 0,0-1-1 0 0,0 1 0 0 0,0-1 1 0 0,0 1-1 0 0,0-1 1 0 0,0 1-1 0 0,-1-1 1 0 0,1 1-1 0 0,0-1 1 0 0,0 1-1 0 0,-1-1 1 0 0,1 1-1 0 0,0 0 0 0 0,-1-1 1 0 0,1 1-1 0 0,0-1 1 0 0,-1 1-1 0 0,1 0 1 0 0,-1 0-1 0 0,1-1 1 0 0,-1 1-4 0 0,-6-8 26 0 0,5 0-2 0 0,1-1 0 0 0,0 1 0 0 0,1-1 0 0 0,-1 0 0 0 0,2 1 0 0 0,0-7-24 0 0,-1-8 21 0 0,2 7 23 0 0,5-2-28 0 0,-2 7-16 0 0,4-11 0 0 0,-7 20 0 0 0,-1 0 0 0 0,0 0 0 0 0,0 0 0 0 0,0 0 0 0 0,-1 0 0 0 0,1-1 0 0 0,0 1 0 0 0,-1 0 0 0 0,0 0 0 0 0,1-1 0 0 0,-1-1 0 0 0,0 2 0 0 0,0 1 0 0 0,0-1 0 0 0,1 0 0 0 0,-1 0 0 0 0,1 1 0 0 0,-1-1 0 0 0,1 0 0 0 0,0 1 0 0 0,-1-1 0 0 0,1 0 0 0 0,0 1 0 0 0,0-1 0 0 0,0 1 0 0 0,0 0 0 0 0,0-1 0 0 0,1 1 0 0 0,-1 0 0 0 0,0-1 0 0 0,1 1 0 0 0,11-15 0 0 0,-8 5 0 0 0,-4 9 0 0 0,0 0 0 0 0,0 0 0 0 0,0-1 0 0 0,0 1 0 0 0,1 0 0 0 0,-1 0 0 0 0,1 0 0 0 0,-1 0 0 0 0,1 0 0 0 0,11-14-10 0 0,-10 11-2 0 0,-3 5 10 0 0,0-1 0 0 0,1 1 0 0 0,-1-1 0 0 0,0 0 0 0 0,0 1 0 0 0,1-1 0 0 0,-1 1 0 0 0,1-1 0 0 0,-1 0 0 0 0,1 1 0 0 0,-1-1 0 0 0,1 1 0 0 0,-1-1 1 0 0,1 1-1 0 0,-1 0 0 0 0,1-1 0 0 0,-1 1 0 0 0,1 0 0 0 0,0-1 0 0 0,-1 1 0 0 0,1 0 0 0 0,0-1 2 0 0,4-1 1 0 0,11-8-1 0 0,-1 7 0 0 0,17 3 0 0 0,-25 0 1 0 0,-6 0-2 0 0,0-1 1 0 0,0 1-1 0 0,0 0 0 0 0,1 0 0 0 0,-1 0 1 0 0,0 1-1 0 0,0-1 0 0 0,0 0 0 0 0,1 0 1 0 0,-1 1-1 0 0,0-1 0 0 0,0 0 0 0 0,0 1 1 0 0,0-1-1 0 0,1 1 1 0 0,6 12-43 0 0,-7-12 42 0 0,-1 0 1 0 0,1 0-1 0 0,0 0 0 0 0,0 0 0 0 0,0 0 1 0 0,0 0-1 0 0,0 0 0 0 0,0-1 0 0 0,0 1 1 0 0,0 0-1 0 0,0 0 0 0 0,0-1 0 0 0,0 1 1 0 0,0-1-1 0 0,0 1 1 0 0,0-1 0 0 0,0 0 0 0 0,0 1 0 0 0,-1-1 0 0 0,1 0 0 0 0,0 1 0 0 0,0-1 0 0 0,-1 1 0 0 0,1-1 0 0 0,0 0 0 0 0,-1 1 0 0 0,1 0 0 0 0,-1-1 0 0 0,1 1 0 0 0,-1-1 0 0 0,1 1 0 0 0,-1 0 0 0 0,1-1 0 0 0,-1 1 0 0 0,0 0 0 0 0,1 0 0 0 0,-1-1 0 0 0,0 1 0 0 0,0 0 0 0 0,1 0 0 0 0,-1-1 0 0 0,0 1 0 0 0,0 0 0 0 0,0 0 0 0 0,0 0 0 0 0,0 1 0 0 0,0 0 0 0 0,0-1 0 0 0,1 1 0 0 0,-1 0 0 0 0,0-1 0 0 0,1 1 0 0 0,-1-1 0 0 0,1 1 0 0 0,0-1 0 0 0,0 1 0 0 0,-1-1 0 0 0,1 1 0 0 0,0-1 0 0 0,0 1 0 0 0,4 6 0 0 0,11 23 0 0 0,-11 1 0 0 0,0-24 0 0 0,-4-7 0 0 0,0 1 0 0 0,0-1 0 0 0,0 1 0 0 0,0-1 0 0 0,-1 1 0 0 0,1-1 0 0 0,-1 1 0 0 0,1-1 0 0 0,-1 1 0 0 0,1 0 0 0 0,-1-1 0 0 0,0 1 0 0 0,0 0 0 0 0,0-1 0 0 0,0 1 0 0 0,1 0 0 0 0,-1 0 0 0 0,0 0 0 0 0,0-1 0 0 0,1 1 0 0 0,-1 0 0 0 0,1-1 0 0 0,0 1 0 0 0,0 0 0 0 0,-1-1 0 0 0,1 1 0 0 0,0-1 0 0 0,0 1 0 0 0,0 0 0 0 0,0-1 0 0 0,0 1 0 0 0,0-1 0 0 0,0 1 0 0 0,-1 0 0 0 0,1-1 0 0 0,0 1 0 0 0,-1 0 0 0 0,0-1 0 0 0,1 1 0 0 0,-1 0 0 0 0,0 0 0 0 0,0 0 0 0 0,0 45 64 0 0,0-46-64 0 0,0-1 0 0 0,0 1 0 0 0,0 0 0 0 0,0 0 0 0 0,0-1 0 0 0,0 1 0 0 0,0 0 0 0 0,1-1 0 0 0,-1 1 0 0 0,0 0 0 0 0,0-1 0 0 0,1 1 0 0 0,-1-1 0 0 0,0 1 0 0 0,1 0 0 0 0,-1-1 0 0 0,0 1 0 0 0,1-1 0 0 0,-1 1 0 0 0,1-1 0 0 0,-1 1 0 0 0,1-1 0 0 0,-1 1 0 0 0,1-1 0 0 0,-1 0 0 0 0,1 1 0 0 0,0-1 0 0 0,-1 1 0 0 0,1-1 0 0 0,-1 0 0 0 0,1 1 0 0 0,-1-1 0 0 0,1 1 0 0 0,-1-1 0 0 0,1 1 0 0 0,-1-1 0 0 0,1 1 0 0 0,-1 0 0 0 0,0-1 0 0 0,1 1 0 0 0,-1-1 0 0 0,0 1 0 0 0,0 0 0 0 0,1-1 0 0 0,-1 1 0 0 0,0 0 0 0 0,0-1 0 0 0,0 1 0 0 0,0 0 0 0 0,0-1 0 0 0,0 1 0 0 0,0 0 0 0 0,0 0 0 0 0,3 14 11 0 0,7 1 32 0 0,-7-3-51 0 0,-3-10-91 0 0,0 0-41 0 0,0-3-47 0 0,0 0 68 0 0,0 0 61 0 0,0 0 49 0 0,0 1 100 0 0,0 2 307 0 0,1-2-331 0 0,-1 0-73 0 0,0 0-44 0 0,0 0-40 0 0,0-1-47 0 0,0 1-52 0 0,0-1-77 0 0,0 1-74 0 0,0 0-81 0 0,-1-1-87 0 0,1 1-93 0 0,0-1-102 0 0,0 0-108 0 0,0 1-115 0 0,0-1-1138 0 0,0 0-1173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53.3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 8408 0 0,'0'14'190'0'0,"0"-12"28"0"0,0-2 8 0 0,0 0-70 0 0,0 0-10 0 0,1 0 54 0 0,1 0 173 0 0,7-1 87 0 0,2-5 78 0 0,2-1 52 0 0,-7 6-353 0 0,0 0 37 0 0,-6 2-241 0 0,1-1 1 0 0,0 0-1 0 0,0 0 1 0 0,-1 0-1 0 0,1-1 1 0 0,0 1 0 0 0,-1 0-1 0 0,1 0 1 0 0,0 0-1 0 0,-1 0 1 0 0,1-1-1 0 0,0 1 1 0 0,-1 0-1 0 0,1 0 1 0 0,-1-1 0 0 0,1 1-1 0 0,-1-1 1 0 0,1 1-1 0 0,-1-1 1 0 0,1 1-1 0 0,-1 0 1 0 0,1-1-1 0 0,-1 0 1 0 0,1 1 0 0 0,-1-1-1 0 0,1 1-33 0 0,-1-1 31 0 0,0 0 0 0 0,1 1 0 0 0,-1-1 0 0 0,1 1 0 0 0,-1-1 0 0 0,1 1 1 0 0,-1-1-1 0 0,1 1 0 0 0,-1 0 0 0 0,1-1 0 0 0,-1 1 0 0 0,1-1 0 0 0,-1 1 0 0 0,1 0 0 0 0,0 0 0 0 0,-1-1 0 0 0,1 1 0 0 0,0 0 0 0 0,-1 0 0 0 0,1 0 0 0 0,0 0 0 0 0,-1 0 0 0 0,1 0 0 0 0,0 0 1 0 0,-1 0-1 0 0,1 0-31 0 0,10-2 373 0 0,2-4 21 0 0,0 0-32 0 0,-2 4-43 0 0,-1 1-45 0 0,-3-2-41 0 0,0-2-37 0 0,-2 1-34 0 0,-3 1 43 0 0,1 2-77 0 0,0 0-50 0 0,1 1-49 0 0,0 0-9 0 0,-2 0 38 0 0,6-6 52 0 0,1 0 32 0 0,2 5-40 0 0,8 0 38 0 0,-8 1-128 0 0,-3 0 26 0 0,8 0 40 0 0,-16 0 84 0 0,1 0-42 0 0,0 0-40 0 0,1 0-37 0 0,1 0-59 0 0,0 0-116 0 0,1 0-128 0 0,1 0-87 0 0,9 0-1030 0 0,-9 0 862 0 0,-3 0 282 0 0,0 0 77 0 0,0 0-605 0 0,-2 0-20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53.7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6968 0 0,'0'3'54'0'0,"0"2"-62"0"0,0-3 64 0 0,0 1 90 0 0,0-2-25 0 0,0 1 38 0 0,2-2 1 0 0,-2 0-160 0 0,7 1 50 0 0,-3 1 26 0 0,-2 2 78 0 0,-1 2 178 0 0,-1-6-332 0 0,0 3 629 0 0,0-3 19 0 0,0 0-13 0 0,2 0-83 0 0,24 0 468 0 0,-23 0-531 0 0,-3 0-62 0 0,3 0-31 0 0,23 0 378 0 0,-23 0-431 0 0,-3 0-20 0 0,2 0-3 0 0,8 0-103 0 0,24 0 422 0 0,-26 0-477 0 0,-2 0-46 0 0,-1-3-5 0 0,-4 2-100 0 0,0 0-3 0 0,0 0 0 0 0,0 0-1 0 0,1 0 1 0 0,-1 0 0 0 0,0 0 0 0 0,0 1 0 0 0,0-1-1 0 0,1 0 1 0 0,-1 1 0 0 0,0-1 0 0 0,1 0 0 0 0,0 1-8 0 0,12-2 110 0 0,-10 3-102 0 0,-4-1-7 0 0,25-14 12 0 0,-9 11 30 0 0,-16 3-43 0 0,1 0 1 0 0,0 0-1 0 0,0 0 1 0 0,-1 0-1 0 0,1 0 1 0 0,0 0-1 0 0,0 0 1 0 0,-1 0-1 0 0,1-1 1 0 0,0 1-1 0 0,-1 0 1 0 0,1 0 0 0 0,0-1-1 0 0,-1 1 1 0 0,1-1-1 0 0,0 1 1 0 0,-1-1-1 0 0,1 1 1 0 0,-1-1-1 0 0,1 1 1 0 0,-1-1-1 0 0,1 1 1 0 0,-1-1-1 0 0,1 1 1 0 0,-1-1-1 0 0,0 0-1 0 0,1 1 0 0 0,-1-1 0 0 0,0 1 1 0 0,1-1-1 0 0,-1 1 0 0 0,1-1 0 0 0,-1 1 1 0 0,0 0-1 0 0,1-1 0 0 0,-1 1 0 0 0,1 0 1 0 0,-1-1-1 0 0,1 1 0 0 0,-1 0 0 0 0,1 0 1 0 0,-1-1-1 0 0,1 1 0 0 0,0 0 0 0 0,-1 0 1 0 0,1 0-1 0 0,-1 0 0 0 0,1 0 0 0 0,-1 0 1 0 0,2 0 0 0 0,0 0-87 0 0,-2 0-44 0 0,0 0 48 0 0,1 0-68 0 0,0 0-82 0 0,-1 0 68 0 0,1 0-36 0 0,0 0-41 0 0,0 0-38 0 0,1 0-381 0 0,0 0 90 0 0,-1 0-52 0 0,2 0-735 0 0,-1 0-579 0 0,-1 0-1100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55.4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437 3 5264 0 0,'0'27'107'0'0,"0"-10"35"0"0,0-14 3 0 0,0-3-39 0 0,0 0 2 0 0,0 0 47 0 0,0 0 142 0 0,-3-3 260 0 0,-7-7 19 0 0,7 7-4 0 0,0 3-43 0 0,-3 0-224 0 0,-18 1 428 0 0,12-4-275 0 0,8-4-205 0 0,4 7-239 0 0,-1-1 0 0 0,1 1 0 0 0,0-1 0 0 0,0 1 1 0 0,-1-1-1 0 0,1 1 0 0 0,0 0 0 0 0,-1-1 0 0 0,1 1 0 0 0,0 0 0 0 0,-1-1 0 0 0,1 1 0 0 0,-1 0 0 0 0,1-1 1 0 0,0 1-1 0 0,-1 0 0 0 0,1 0 0 0 0,-1 0 0 0 0,1-1 0 0 0,-1 1 0 0 0,1 0 0 0 0,-1 0 0 0 0,1 0 1 0 0,-1 0-1 0 0,1 0 0 0 0,-1 0 0 0 0,1 0 0 0 0,-1 0 0 0 0,1 0 0 0 0,-1 0 0 0 0,1 0 0 0 0,-1 0-14 0 0,-11 1 250 0 0,-10-1 166 0 0,9-3-171 0 0,4-2-120 0 0,-1-1 49 0 0,-3 4 42 0 0,-3 1 51 0 0,12 0-194 0 0,-1 1-1 0 0,1-1 1 0 0,-1 1-1 0 0,1 1 1 0 0,0-1-1 0 0,-1 0 1 0 0,1 1-1 0 0,0 0 1 0 0,-4 1-73 0 0,0 2 108 0 0,2-2-57 0 0,1 1 0 0 0,0 0 0 0 0,0 0-1 0 0,0 0 1 0 0,1 1 0 0 0,-1-1 0 0 0,-2 4-51 0 0,-7 6 60 0 0,7-7-56 0 0,0 0 1 0 0,0 0-1 0 0,1 1 1 0 0,0 0-1 0 0,-5 8-4 0 0,6-4 20 0 0,4-9-17 0 0,0 0 1 0 0,0 1 0 0 0,0-1 0 0 0,0 0-1 0 0,-1 0 1 0 0,1 0 0 0 0,-1 0 0 0 0,1 0 0 0 0,-1 0-4 0 0,-3 3 0 0 0,-2 1 0 0 0,0 2 0 0 0,1-1 0 0 0,-4 5 0 0 0,9-10 0 0 0,-1 1 0 0 0,1 0 0 0 0,-1 0 0 0 0,1-1 0 0 0,0 1 0 0 0,0 0 0 0 0,0 0 0 0 0,0 0 0 0 0,0 0 0 0 0,1 0 0 0 0,0 1 0 0 0,-1 2 0 0 0,1-4 0 0 0,0 1 0 0 0,0-1 0 0 0,0 0 0 0 0,-1 1 0 0 0,1-1 0 0 0,-1 1 0 0 0,1-1 0 0 0,-1 0 0 0 0,0 0 0 0 0,0 1 0 0 0,0-1 0 0 0,0 0 0 0 0,-1 0 0 0 0,1 0 0 0 0,-1 0 0 0 0,0 1 0 0 0,0 0 0 0 0,0 0 0 0 0,0 0 0 0 0,0 0 0 0 0,0 1 0 0 0,0-1 0 0 0,-1 4 0 0 0,2 0-6 0 0,0 1 0 0 0,0-1 0 0 0,1 0 0 0 0,0 0 0 0 0,0 0 0 0 0,1 3 6 0 0,-1-3-6 0 0,1 0 0 0 0,-1 0 0 0 0,-1 1 0 0 0,1-1 0 0 0,-1 0 0 0 0,-1 3 6 0 0,-2-2 0 0 0,0 5 0 0 0,8 2-2 0 0,-2-11-5 0 0,-1-1 1 0 0,0 0-1 0 0,0 0 1 0 0,-1 0 0 0 0,1 0-1 0 0,-1 1 1 0 0,1-1-1 0 0,-1 3 7 0 0,0 6-10 0 0,-1-5 10 0 0,1-1 0 0 0,0 1 0 0 0,1 0 0 0 0,-1 0 0 0 0,2 5 0 0 0,2-4 0 0 0,0 1 0 0 0,1-1 0 0 0,0 0 0 0 0,0 0 0 0 0,1 0 0 0 0,0-1 0 0 0,0 0 0 0 0,1 0 0 0 0,-1-1 0 0 0,3 1 0 0 0,5 7 0 0 0,-9-9 0 0 0,1-1 0 0 0,-1 0 0 0 0,1-1 0 0 0,0 1 0 0 0,0-1 0 0 0,1 0 0 0 0,-1 0 0 0 0,-3-2 0 0 0,0 0 0 0 0,0 0 0 0 0,1-1 0 0 0,-1 1 0 0 0,0-1 0 0 0,0 0 0 0 0,0 0 0 0 0,1 0 0 0 0,-1 0 0 0 0,1-1 0 0 0,7 1 0 0 0,-9 0 0 0 0,0-1 0 0 0,-1 1 0 0 0,1 0 0 0 0,0 0 0 0 0,-1-1 0 0 0,1 1 0 0 0,-1-1 0 0 0,1 1 0 0 0,0-1 0 0 0,-1 0 0 0 0,0 0 0 0 0,1 0 0 0 0,-1 1 0 0 0,1-2 0 0 0,6-2 0 0 0,2-1 0 0 0,-7 4 0 0 0,-1 0 0 0 0,0 0 0 0 0,0-1 0 0 0,1 1 0 0 0,-1 0 0 0 0,0-1 0 0 0,0 1 0 0 0,-1-1 0 0 0,1 0 0 0 0,14-13-2 0 0,-9 9 5 0 0,0-1 0 0 0,0 0-1 0 0,0-1 1 0 0,-1 0 0 0 0,2-4-3 0 0,3-17 58 0 0,12 8 8 0 0,-16 13-43 0 0,-2 0 0 0 0,1 0 0 0 0,-1 0 0 0 0,-1-1 1 0 0,1 0-1 0 0,2-7-23 0 0,4-10 42 0 0,-5 15-40 0 0,8-17 88 0 0,-1 0-1 0 0,4-18-89 0 0,-6 27 32 0 0,-8 15-26 0 0,0 0 1 0 0,-1-1-1 0 0,1 1 1 0 0,-1-1-1 0 0,1-1-6 0 0,2-21 43 0 0,9 1-33 0 0,-2 3-1 0 0,-9 7 36 0 0,-3 14-44 0 0,0 0 0 0 0,0 1 0 0 0,1-1-1 0 0,-1 0 1 0 0,0 1 0 0 0,1-1 0 0 0,-1 0 0 0 0,1 1 0 0 0,0-1 0 0 0,-1 1 0 0 0,1-1-1 0 0,0 1 1 0 0,0 0 0 0 0,0-1-1 0 0,4-6-1 0 0,-2-2 1 0 0,-3 20 0 0 0,0-8 2 0 0,0 0 0 0 0,0-1 0 0 0,0 1 0 0 0,1 0 0 0 0,-1 0 0 0 0,1-1 1 0 0,-1 1-1 0 0,1 0 0 0 0,0-1 0 0 0,0 1 0 0 0,-1 0 0 0 0,1-1 1 0 0,1 1-3 0 0,-1-1 4 0 0,0 1 0 0 0,-1-1 0 0 0,1 1 0 0 0,0-1 0 0 0,0 1 0 0 0,-1 0 0 0 0,1 0 0 0 0,-1-1 0 0 0,1 1 0 0 0,-1 0 0 0 0,0 0 0 0 0,0-1 0 0 0,0 1-4 0 0,0 206 784 0 0,1-203-761 0 0,-1-1 1 0 0,1 1 0 0 0,0-1 0 0 0,0 1-1 0 0,1 1-23 0 0,0 1 45 0 0,1 0 0 0 0,-2 0 0 0 0,1 0 1 0 0,-1 1-1 0 0,0 1-45 0 0,1 9 113 0 0,5 1-24 0 0,-3-9-41 0 0,6 11 72 0 0,-9-19-107 0 0,0 0 0 0 0,0 0 0 0 0,0 1 0 0 0,0-1 0 0 0,0 0 1 0 0,0 0-1 0 0,-1 1 0 0 0,1-1 0 0 0,-1 1 0 0 0,1-1 0 0 0,-1 0 1 0 0,0 3-14 0 0,0-3 10 0 0,0 1 0 0 0,0 0 1 0 0,0 0-1 0 0,0 0 1 0 0,1 0-1 0 0,-1-1 1 0 0,1 2-11 0 0,7 4 15 0 0,-8-8-15 0 0,1 1 0 0 0,-1-1 1 0 0,0 0-1 0 0,1 1 1 0 0,-1-1-1 0 0,1 0 0 0 0,-1 1 1 0 0,0-1-1 0 0,1 0 1 0 0,-1 1-1 0 0,0-1 0 0 0,0 1 1 0 0,1-1-1 0 0,-1 1 1 0 0,0-1-1 0 0,0 1 1 0 0,0-1-1 0 0,1 1 0 0 0,-1-1 1 0 0,0 1-1 0 0,0-1 1 0 0,0 1-1 0 0,0-1 0 0 0,0 1 1 0 0,0-1-1 0 0,0 1 1 0 0,0-1-1 0 0,0 1 1 0 0,0-1-1 0 0,0 16 48 0 0,2 0-26 0 0,-1-15-18 0 0,0 0-1 0 0,-1 0 1 0 0,1 1-1 0 0,0-1 1 0 0,0 0 0 0 0,0 0-1 0 0,0 0 1 0 0,0-1-1 0 0,0 1 1 0 0,0 0-1 0 0,0 0 1 0 0,1 0-4 0 0,14 4 11 0 0,-3 6-27 0 0,-11-9-40 0 0,-1-2-83 0 0,-1 0-87 0 0,0 0 64 0 0,0 0-38 0 0,0 0-41 0 0,0 0-39 0 0,0 0-382 0 0,0 0 89 0 0,1 0-54 0 0,0 0-739 0 0,4 0-585 0 0,4 0-1110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57.4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7368 0 0,'0'1'-130'0'0,"0"1"90"0"0,0 0 77 0 0,0 1 64 0 0,0-1 46 0 0,0 1 36 0 0,0 4 512 0 0,0-4-429 0 0,0 0-65 0 0,0 0-108 0 0,0-1 322 0 0,0-2-13 0 0,0 0-55 0 0,0 0-24 0 0,0 3-3 0 0,0 23 302 0 0,0-23-324 0 0,0-3-2 0 0,0 2-8 0 0,0-1-286 0 0,0 12 242 0 0,1 6 220 0 0,1-11-254 0 0,1 0-56 0 0,0-3-97 0 0,1-1-47 0 0,-2 0 144 0 0,-1-1-68 0 0,0 1-43 0 0,-2 1-23 0 0,0-2 32 0 0,1 22 200 0 0,0 13 48 0 0,2-27-209 0 0,4 0-18 0 0,0 3 53 0 0,-4 0 64 0 0,-2 38 224 0 0,0-31-164 0 0,0-18-174 0 0,0-3 16 0 0,0 0 0 0 0,0 0-57 0 0,0 0-46 0 0,0 0-66 0 0,0 0-48 0 0,0 0-185 0 0,0 0 228 0 0,0 0-1 0 0,0 0-18 0 0,0 0-39 0 0,0 0-14 0 0,0 0-39 0 0,0 0-45 0 0,0 0-51 0 0,0 0-55 0 0,0 0-50 0 0,0 0-46 0 0,0 0-39 0 0,0 0-140 0 0,0 0-39 0 0,0 0-169 0 0,0 0-456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56.4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6704 0 0,'0'27'138'0'0,"0"-18"-64"0"0,0-1 35 0 0,0-5 75 0 0,0-1-25 0 0,1 5-126 0 0,5-2-28 0 0,0-1-11 0 0,-3 3 24 0 0,-3-3 46 0 0,0 10 701 0 0,-1 0-8 0 0,1-5-318 0 0,2-2-148 0 0,0-1-95 0 0,3 2-37 0 0,1 4 101 0 0,-4-1-49 0 0,-2 13 556 0 0,0 0-97 0 0,0-12-385 0 0,0-1-41 0 0,0 0-45 0 0,0-1-52 0 0,2-4 39 0 0,0-5-87 0 0,-1 0-53 0 0,0 1-42 0 0,3 3-98 0 0,-2-2 80 0 0,-1-1 52 0 0,0 1 72 0 0,0-1 68 0 0,-1 1 92 0 0,0 0 108 0 0,1-1-143 0 0,-1 0 33 0 0,-3-2-162 0 0,-8 0-22 0 0,11 0-82 0 0,0 0-1 0 0,0 0 0 0 0,0 0 0 0 0,0 0 1 0 0,0 0-1 0 0,0 0 0 0 0,0 0 1 0 0,0 0-1 0 0,0 0 0 0 0,0 0 0 0 0,-1 0 1 0 0,1 0-1 0 0,0 0 0 0 0,0 0 1 0 0,0 0-1 0 0,0 0 0 0 0,0 0 0 0 0,0 0 1 0 0,0 0-1 0 0,0 0 0 0 0,0 0 1 0 0,0 0-1 0 0,0-1 0 0 0,-1 1 0 0 0,1 0 1 0 0,0 0-1 0 0,0 0 0 0 0,0 0 1 0 0,0 0-1 0 0,0 0 0 0 0,0 0 0 0 0,0 0 1 0 0,0 0-1 0 0,0 0 0 0 0,0 0 1 0 0,0 0-1 0 0,0 0 0 0 0,0 0 0 0 0,0-1 1 0 0,0 1-1 0 0,0 0 0 0 0,0 0 1 0 0,0 0-1 0 0,0 0 0 0 0,0 0 0 0 0,0 0 1 0 0,0 0-1 0 0,0 0 0 0 0,0 0 1 0 0,0 0-1 0 0,0-1 0 0 0,0 1 0 0 0,0 0 1 0 0,0 0-1 0 0,0 0 0 0 0,0 0 1 0 0,0 0-2 0 0,0-31 193 0 0,0-23 36 0 0,0 31-107 0 0,0 4-15 0 0,0-25 28 0 0,2 28-108 0 0,12 0 26 0 0,-13 15-52 0 0,0 0 0 0 0,1 0-1 0 0,-1 0 1 0 0,0 0 0 0 0,0-1-1 0 0,0 1 1 0 0,0-1 0 0 0,0 1-1 0 0,0-1 1 0 0,0 1 0 0 0,-1-1-1 0 0,1 1 1 0 0,-1-1 0 0 0,1 0-1 0 0,-1 1 1 0 0,1-1 0 0 0,-1 0-1 0 0,0 1 1 0 0,0-1 0 0 0,0 0-1 0 0,3-14 0 0 0,-2 15-2 0 0,-1 0 1 0 0,1 0 0 0 0,0-1 0 0 0,0 1-1 0 0,0 0 1 0 0,0 0 0 0 0,0 0 0 0 0,0 1 0 0 0,0-1-1 0 0,0 0 1 0 0,0 0 0 0 0,1 0 1 0 0,2 0-14 0 0,-1 0 0 0 0,1 0 0 0 0,0 1 0 0 0,-1-1 0 0 0,1 1 0 0 0,0 0 0 0 0,-1 0 0 0 0,1 0 0 0 0,0 1 14 0 0,6-1-11 0 0,-9 0 9 0 0,0 0 0 0 0,0 0 1 0 0,-1 0-1 0 0,1 0 1 0 0,0 0-1 0 0,-1 0 1 0 0,1 1-1 0 0,0-1 1 0 0,-1 0-1 0 0,1 0 1 0 0,0 0-1 0 0,-1 1 1 0 0,1-1-1 0 0,-1 0 0 0 0,1 1 1 0 0,0-1-1 0 0,-1 0 1 0 0,1 1-1 0 0,-1-1 1 0 0,1 1-1 0 0,-1-1 1 0 0,1 1-1 0 0,-1-1 1 0 0,0 1-1 0 0,1-1 1 0 0,-1 1 1 0 0,1 0-2 0 0,-1-1 0 0 0,0 1 1 0 0,1-1-1 0 0,-1 1 1 0 0,1-1-1 0 0,-1 1 1 0 0,1-1-1 0 0,-1 1 1 0 0,1-1-1 0 0,-1 1 1 0 0,1-1-1 0 0,0 0 1 0 0,-1 1-1 0 0,1-1 0 0 0,-1 0 1 0 0,1 0-1 0 0,0 1 1 0 0,-1-1-1 0 0,1 0 1 0 0,0 0-1 0 0,-1 0 1 0 0,1 0-1 0 0,0 0 1 0 0,-1 0-1 0 0,1 0 1 0 0,0 0 1 0 0,3-1 0 0 0,1 2 0 0 0,4 15 0 0 0,-8-15 0 0 0,0 0 0 0 0,-1 0 0 0 0,1 0 0 0 0,0-1 0 0 0,0 1 0 0 0,-1 0 0 0 0,1 0 0 0 0,0-1 0 0 0,0 1 0 0 0,0 0 0 0 0,0-1 0 0 0,0 1 0 0 0,0-1 0 0 0,0 1 0 0 0,0-1 0 0 0,1 1 0 0 0,9 5 0 0 0,-10-4 0 0 0,1 0 0 0 0,-1 1 0 0 0,0-1 0 0 0,1 0 0 0 0,-1 1 0 0 0,0-1 0 0 0,-1 0 0 0 0,1 1 0 0 0,0 0 0 0 0,0-1 0 0 0,0 1 0 0 0,0-1 0 0 0,0 0 0 0 0,0 1 0 0 0,1-1 0 0 0,-1 0 0 0 0,1 0 0 0 0,8 4 0 0 0,6 23 0 0 0,-16-29 0 0 0,1 0 0 0 0,-1 1 0 0 0,0-1 0 0 0,0 1 0 0 0,0-1 0 0 0,1 1 0 0 0,-1-1 0 0 0,0 0 0 0 0,0 1 0 0 0,0-1 0 0 0,0 1 0 0 0,0-1 0 0 0,0 1 0 0 0,0-1 0 0 0,0 1 0 0 0,0-1 0 0 0,0 1 0 0 0,0-1 0 0 0,0 1 0 0 0,0-1 0 0 0,-1 1 0 0 0,1-1 0 0 0,0 0 0 0 0,0 1 0 0 0,0-1 0 0 0,-1 1 0 0 0,1-1 0 0 0,0 0 0 0 0,0 1 0 0 0,-1-1 0 0 0,1 1 0 0 0,0-1 0 0 0,-1 0 0 0 0,1 0 0 0 0,-1 1 0 0 0,1-1 0 0 0,0 0 0 0 0,-1 1 0 0 0,1-1 0 0 0,-1 0 0 0 0,0 1 0 0 0,1-1 0 0 0,-1 1 0 0 0,1-1 0 0 0,-1 1 0 0 0,0-1 0 0 0,1 1 0 0 0,-1 0 0 0 0,1-1 0 0 0,0 1 0 0 0,-1 0 0 0 0,1-1 0 0 0,-1 1 0 0 0,1 0 0 0 0,0-1 0 0 0,0 1 0 0 0,-1 0 0 0 0,1 0 0 0 0,0 0 0 0 0,0-1 0 0 0,0 1 0 0 0,0 0 0 0 0,0 0 1 0 0,0-1 0 0 0,-1 0 0 0 0,1 1 0 0 0,0-1 0 0 0,0 1 1 0 0,0-1-1 0 0,0 1 0 0 0,0-1 0 0 0,0 1 0 0 0,0-1 1 0 0,0 0-1 0 0,0 1 0 0 0,0-1 0 0 0,1 1 0 0 0,-1-1 0 0 0,0 1 1 0 0,0-1-1 0 0,0 0 0 0 0,0 1 0 0 0,1-1 0 0 0,-1 1 0 0 0,0-1 1 0 0,0 0-1 0 0,1 1 0 0 0,-1-1 0 0 0,0 0 0 0 0,1 1 1 0 0,-1-1-1 0 0,0 0 0 0 0,1 1 0 0 0,-1-1 0 0 0,0 0 0 0 0,1 0 1 0 0,-1 0-1 0 0,1 1-1 0 0,-1-1 2 0 0,1 0 0 0 0,-1 0 1 0 0,0 0-1 0 0,1 0 1 0 0,-1 1-1 0 0,1-1 0 0 0,-1 0 1 0 0,0 0-1 0 0,1 1 0 0 0,-1-1 1 0 0,0 0-1 0 0,0 0 0 0 0,1 1 1 0 0,-1-1-1 0 0,0 0 0 0 0,0 1 1 0 0,1-1-1 0 0,-1 0 0 0 0,0 1 1 0 0,0-1-1 0 0,0 1-2 0 0,1 2 5 0 0,0 0 0 0 0,0 1 0 0 0,-1-1 0 0 0,1 0 0 0 0,-1 1 0 0 0,0-1 0 0 0,0 1-5 0 0,0 3 6 0 0,0 8-4 0 0,2-8-49 0 0,5-2-102 0 0,-7-5 134 0 0,1 0 0 0 0,-1 0 0 0 0,1 1 0 0 0,-1-1 1 0 0,0 0-1 0 0,1 1 0 0 0,-1-1 0 0 0,1 0 0 0 0,-1 1 0 0 0,0-1 1 0 0,1 0-1 0 0,-1 1 0 0 0,0-1 0 0 0,0 1 0 0 0,1-1 0 0 0,-1 0 1 0 0,0 1-1 0 0,0-1 0 0 0,0 1 0 0 0,1-1 0 0 0,-1 1 0 0 0,0-1 1 0 0,0 1-1 0 0,0-1 0 0 0,0 1 0 0 0,0-1 0 0 0,0 1 1 0 0,0-1-1 0 0,0 1 0 0 0,0-1 0 0 0,0 1 0 0 0,-1 0 15 0 0,1 15-382 0 0</inkml:trace>
  <inkml:trace contextRef="#ctx0" brushRef="#br0" timeOffset="459.27">521 111 6880 0 0,'0'1'-133'0'0,"0"1"38"0"0,0-1 35 0 0,0 1 33 0 0,0 1 61 0 0,0 1 103 0 0,0 0 77 0 0,0-1 61 0 0,0 14 1277 0 0,0-13-1178 0 0,0-2-237 0 0,0 0-41 0 0,0 0 513 0 0,3-2-94 0 0,3 1-277 0 0,0 1-33 0 0,8 8 292 0 0,-13-8-286 0 0,1-1-50 0 0,0 0-43 0 0,0-1-37 0 0,2 0 7 0 0,1 0-67 0 0,-4-1 9 0 0,0 1 40 0 0,39 0 646 0 0,-14 0-342 0 0,-4 0-163 0 0,-10 0-149 0 0,-1 0-32 0 0,-10 0-26 0 0,1 0 0 0 0,0 0 0 0 0,-1-1 0 0 0,1 1 0 0 0,0 0-1 0 0,-1-1 1 0 0,1 1 0 0 0,-1-1 0 0 0,1 0 0 0 0,-1 1 0 0 0,1-1 0 0 0,-1 0 0 0 0,1 0 0 0 0,-1 0-4 0 0,7-4 29 0 0,8 2-14 0 0,-12 3-47 0 0,8 0 90 0 0,-9 0-72 0 0,0 0-44 0 0,-1 0-21 0 0,0 0-36 0 0,-1 0-44 0 0,1 0-50 0 0,-1 0 8 0 0,-1 0-32 0 0,1 0-324 0 0,-1 0 73 0 0,0 0-46 0 0,1 0-631 0 0,-1 0-500 0 0,0 0-952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6:59.6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16 238 7136 0 0,'-13'-14'208'0'0,"10"12"-56"0"0,3 2-15 0 0,0 0 43 0 0,0 0 144 0 0,0 0 268 0 0,0 0 16 0 0,0 0-12 0 0,0 0-77 0 0,0 0-37 0 0,0 0-8 0 0,0 0-20 0 0,0 0-71 0 0,0 0-30 0 0,0 0-7 0 0,0 0-9 0 0,3 0-28 0 0,0 0-224 0 0,1 0-1 0 0,-1 0 1 0 0,1 1-1 0 0,-1-1 0 0 0,0 1 1 0 0,1 0-1 0 0,-1 0-84 0 0,5 3 159 0 0,-1 1-37 0 0,-4-3 44 0 0,0 0-74 0 0,1-2-46 0 0,2-1-33 0 0,-1 1 40 0 0,13 0 60 0 0,29 0 219 0 0,-34-1-252 0 0,-2-1-45 0 0,5-4 43 0 0,-13 5-61 0 0,0 0 1 0 0,1-1 0 0 0,-1 1 0 0 0,0 1-1 0 0,1-1 1 0 0,-1 0 0 0 0,1 1 0 0 0,1 0-18 0 0,12 0 77 0 0,13 0 19 0 0,-12 0-17 0 0,-2-2-21 0 0,0-4-35 0 0,-1 0-11 0 0,1 4 28 0 0,28 2 36 0 0,-9 0-77 0 0,-33 0 0 0 0,0 0 0 0 0,-1 0 0 0 0,1 1 0 0 0,0-1 0 0 0,-1 0 1 0 0,1 1-1 0 0,-1-1 0 0 0,1 1 0 0 0,0 0 0 0 0,-1-1 1 0 0,1 1-1 0 0,-1 0 0 0 0,0 0 0 0 0,1 0 0 0 0,-1 0 0 0 0,0 0 1 0 0,1 0-1 0 0,-1 1 1 0 0,5 2-192 0 0,4-5-28 0 0,-10 1 181 0 0,3 0-378 0 0,-3 0 233 0 0,0 0-21 0 0,0 0-59 0 0,0 0-112 0 0,0 0-135 0 0,0 0-119 0 0,0 0 93 0 0,1 0-44 0 0,0 0-679 0 0,4 0-529 0 0,3 0-1007 0 0</inkml:trace>
  <inkml:trace contextRef="#ctx0" brushRef="#br0" timeOffset="544.54">111 1 5344 0 0,'13'0'157'0'0,"-11"1"-34"0"0,-2 1 14 0 0,0 2 69 0 0,0 2 196 0 0,0-3 361 0 0,3-1 33 0 0,7 9-36 0 0,-8-10-538 0 0,-1 1-40 0 0,0 0 82 0 0,0 1-90 0 0,-1-2-123 0 0,0 1-17 0 0,-1 1 16 0 0,2-2 0 0 0,0 0 35 0 0,0 0 48 0 0,1 0-41 0 0,-1 0-23 0 0,1 0-17 0 0,2 0 35 0 0,-4 0-18 0 0,1 0 37 0 0,0 1 98 0 0,-1 1 96 0 0,1 1 118 0 0,-1-2-158 0 0,0 1 38 0 0,0 23 356 0 0,0-23-348 0 0,0-3-2 0 0,0 2-16 0 0,0 2-205 0 0,0-3-53 0 0,-1 1 0 0 0,1 0 0 0 0,0 0 0 0 0,0 0 0 0 0,0 0 1 0 0,1-1-1 0 0,-1 1 0 0 0,0 0 0 0 0,1 0 0 0 0,-1 0 0 0 0,2 1-30 0 0,4 1 121 0 0,-1-1-4 0 0,-4 2-26 0 0,0 4 42 0 0,-1-6-106 0 0,-1-1-16 0 0,1 0 0 0 0,0-1 0 0 0,0 1 0 0 0,0 0 0 0 0,0 0 0 0 0,0 0 0 0 0,1 0 0 0 0,-1-1 0 0 0,1 1 0 0 0,-1 0 0 0 0,1 1-11 0 0,6 1 43 0 0,-7-4-42 0 0,1 1 1 0 0,-1-1-1 0 0,1 0 0 0 0,-1 0 1 0 0,0 1-1 0 0,1-1 0 0 0,-1 0 1 0 0,1 1-1 0 0,-1-1 0 0 0,0 0 1 0 0,1 1-1 0 0,-1-1 0 0 0,0 1 0 0 0,0-1 1 0 0,1 1-1 0 0,-1-1 0 0 0,0 0 1 0 0,0 1-1 0 0,0-1 0 0 0,1 1 1 0 0,-1-1-1 0 0,0 1 0 0 0,0-1 0 0 0,0 1 1 0 0,0-1-1 0 0,0 1 0 0 0,0-1 1 0 0,0 1-1 0 0,0-1 0 0 0,0 1 1 0 0,0-1-1 0 0,-1 1-1 0 0,1 11 42 0 0,-1-9-33 0 0,1 0 0 0 0,0 1 0 0 0,0-1 1 0 0,0 0-1 0 0,0 0 0 0 0,1 0 0 0 0,-1 1 0 0 0,1-1 0 0 0,0 0 0 0 0,0 1-9 0 0,6 9 27 0 0,-4-8-9 0 0,0 1 0 0 0,0-1 0 0 0,0 1 0 0 0,-1 0 0 0 0,0 0 0 0 0,0 0 0 0 0,-1 0 0 0 0,0 0 1 0 0,1 5-19 0 0,-2-1 13 0 0,-1-8-13 0 0,1 0 1 0 0,0 0-1 0 0,0 0 0 0 0,0 0 0 0 0,1 0 1 0 0,-1 0-1 0 0,0 0 0 0 0,1 0 0 0 0,-1 0 0 0 0,1 0 1 0 0,0 0-1 0 0,3 6 0 0 0,-3-7 1 0 0,0 1-1 0 0,0-1 1 0 0,0 1 0 0 0,0-1 0 0 0,0 1-1 0 0,-1-1 1 0 0,1 1 0 0 0,-1-1 0 0 0,1 1-1 0 0,-1 0 1 0 0,0-1 0 0 0,1 1-1 0 0,-1 0 1 0 0,0 0-1 0 0,-1 9 34 0 0,1-7-27 0 0,0-1 1 0 0,-1 0-1 0 0,1 0 0 0 0,0 0 0 0 0,1 1 1 0 0,-1-1-1 0 0,1 0 0 0 0,-1 0 1 0 0,1 0-1 0 0,0 1-7 0 0,4 4 10 0 0,2 4 26 0 0,-5-1 22 0 0,-2 34 169 0 0,0-42-155 0 0,0-3 0 0 0,0 0 0 0 0,0 2-2 0 0,0 9 1 0 0,0-8 14 0 0,0-3-13 0 0,0 0 6 0 0,0 0-1 0 0,0 0-10 0 0,0 0-38 0 0,0 0-146 0 0,0 0-67 0 0,0 0 83 0 0,0 0-58 0 0,0 0-76 0 0,0 0 71 0 0,0 0-36 0 0,0 0-39 0 0,0 0-36 0 0,0 0-374 0 0,0 0 90 0 0,0 0-50 0 0,0 0-717 0 0,0 0-564 0 0,0 0-1072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07:01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17 237 6824 0 0,'0'0'149'0'0,"0"0"23"0"0,0 0 13 0 0,0 0-58 0 0,0 0-15 0 0,0 0 35 0 0,0 0 119 0 0,0 0 218 0 0,-3-2 18 0 0,-8-9 4 0 0,9 8 13 0 0,2 2-271 0 0,0-1-55 0 0,0 1-46 0 0,0 0-41 0 0,0-1 24 0 0,0-2-19 0 0,0 2 9 0 0,0 0 386 0 0,0 2-88 0 0,0-3-40 0 0,0-8-8 0 0,0 9-26 0 0,0 2-100 0 0,0 0-42 0 0,0 0-8 0 0,0-3-8 0 0,2-9-31 0 0,-1 11-143 0 0,0 0 0 0 0,-1 0 0 0 0,1 0 1 0 0,0 0-1 0 0,-1 0 0 0 0,1 0 0 0 0,0 0 0 0 0,0 0 0 0 0,0 0 0 0 0,0 0 0 0 0,0 0 0 0 0,0 1 0 0 0,0-1 0 0 0,1 0-12 0 0,11-7 134 0 0,-3-3-38 0 0,1 1-10 0 0,2 2 32 0 0,-11 7-102 0 0,-1 0 1 0 0,1-1 0 0 0,-1 1 0 0 0,1-1 0 0 0,-1 1 0 0 0,0-1 0 0 0,1 1 0 0 0,-1-1-1 0 0,0 0 1 0 0,0 0 0 0 0,0 0 0 0 0,0 1 0 0 0,0-2-17 0 0,0 0 28 0 0,1-1 0 0 0,0 1 0 0 0,-1 1-1 0 0,1-1 1 0 0,0 0 0 0 0,1-1-28 0 0,-1 3 17 0 0,0-1 0 0 0,0 1-1 0 0,0-1 1 0 0,0 1 0 0 0,0 0-1 0 0,0-1 1 0 0,0 1 0 0 0,1 0-1 0 0,-1 1 1 0 0,0-1 0 0 0,1 0-1 0 0,1 0-16 0 0,-2 1 18 0 0,1-1 0 0 0,0 1-1 0 0,-1-1 1 0 0,1 0 0 0 0,-1 0-1 0 0,1 0 1 0 0,-1 0-1 0 0,0-1 1 0 0,1 1 0 0 0,-1-1-1 0 0,0 1 1 0 0,0-1 0 0 0,1 0-18 0 0,-2 0 17 0 0,1 0 1 0 0,0 1-1 0 0,0-1 1 0 0,1 1 0 0 0,-1 0-1 0 0,0-1 1 0 0,0 1-1 0 0,2 0-17 0 0,19-6 70 0 0,-19 6-62 0 0,0 1 1 0 0,0-2-1 0 0,0 1 0 0 0,0 0 1 0 0,0-1-1 0 0,-1 0 1 0 0,3-1-9 0 0,2-3 7 0 0,-7 5-2 0 0,1 0 0 0 0,-1 0 0 0 0,0 0 0 0 0,1 0 0 0 0,-1 1-1 0 0,1-1 1 0 0,-1 0 0 0 0,1 1 0 0 0,-1-1 0 0 0,1 1 0 0 0,-1-1 0 0 0,1 1 0 0 0,0 0 0 0 0,-1 0 0 0 0,1-1 0 0 0,0 1 0 0 0,1 1-5 0 0,73-1 80 0 0,-74 0-80 0 0,-1 0 0 0 0,1 0 0 0 0,0 0 0 0 0,-1 0 0 0 0,1 1 0 0 0,-1-1 0 0 0,1 1 0 0 0,0 0 0 0 0,-1-1 0 0 0,1 1 0 0 0,-1 0 0 0 0,0 0 0 0 0,1 0 0 0 0,-1 0 0 0 0,7 4 0 0 0,-3-3 0 0 0,-4-2 0 0 0,0 1 0 0 0,-1-1 1 0 0,1 0-1 0 0,0 0 0 0 0,-1 1 0 0 0,1-1 0 0 0,-1 0 1 0 0,1 1-1 0 0,-1-1 0 0 0,1 1 0 0 0,-1-1 0 0 0,1 1 1 0 0,-1-1-1 0 0,1 1 0 0 0,-1-1 0 0 0,1 1 0 0 0,-1 0 0 0 0,0-1 1 0 0,1 1-1 0 0,-1-1 0 0 0,0 1 0 0 0,0 0 0 0 0,3 4 6 0 0,10 19 43 0 0,0-1-44 0 0,-8 9 48 0 0,0-24-44 0 0,-4-7-9 0 0,0 1 0 0 0,0-1 0 0 0,0 1 0 0 0,0-1 1 0 0,-1 1-1 0 0,1-1 0 0 0,0 1 0 0 0,-1-1 0 0 0,0 1 0 0 0,1 0 0 0 0,-1-1 0 0 0,0 1 0 0 0,0 0 1 0 0,1-1-1 0 0,-1 1 0 0 0,0 0 0 0 0,0 0 0 0 0,1 0 0 0 0,-1-1 0 0 0,1 1 0 0 0,-1 0 0 0 0,1-1 0 0 0,0 1 0 0 0,0-1 0 0 0,0 1 0 0 0,1 1 0 0 0,-2-3 0 0 0,1 1 0 0 0,0 0 0 0 0,-1 0 0 0 0,1 0 0 0 0,-1 0 0 0 0,1 0 0 0 0,-1 0 0 0 0,1 0 0 0 0,-1 0 0 0 0,0 0 0 0 0,1 0 0 0 0,-1 0 0 0 0,0 0 0 0 0,0 1 0 0 0,0-1 0 0 0,0 0 0 0 0,0 0 0 0 0,0 0 0 0 0,0 0 0 0 0,0 0 0 0 0,0 0 0 0 0,-1 0 0 0 0,1 0 0 0 0,0 1 0 0 0,-5 5 0 0 0,4-7 0 0 0,1 1 1 0 0,-1 0-1 0 0,0-1 0 0 0,1 1 1 0 0,-1 0-1 0 0,1 0 1 0 0,-1 0-1 0 0,1-1 0 0 0,-1 1 1 0 0,1 0-1 0 0,0 0 0 0 0,-1 0 1 0 0,1 0-1 0 0,0 0 1 0 0,0 0-1 0 0,0 0 0 0 0,0 0 1 0 0,0 0-1 0 0,0 0 1 0 0,0 0-1 0 0,0 0 0 0 0,0 0 1 0 0,0 0-1 0 0,0 0 0 0 0,1-1 1 0 0,-1 1-1 0 0,0 0 0 0 0,5 6 19 0 0,-5-6-18 0 0,1-1 0 0 0,0 1 1 0 0,-1 0-1 0 0,1 0 0 0 0,0-1 1 0 0,-1 1-1 0 0,1 0 0 0 0,-1 0 0 0 0,0 0 1 0 0,1 0-1 0 0,-1 0 0 0 0,0 0 1 0 0,1 0-1 0 0,-1-1 0 0 0,0 1 0 0 0,0 0 1 0 0,0 0-1 0 0,0 0 0 0 0,0 0 1 0 0,0 0-1 0 0,0 0 0 0 0,0 0 0 0 0,0 0 1 0 0,0 0-1 0 0,-1 0 0 0 0,1 0 1 0 0,0 0-2 0 0,-7 12 0 0 0,4-8 0 0 0,0 1 0 0 0,0 0 0 0 0,0-1 0 0 0,1 1 0 0 0,0 0 0 0 0,0 0 0 0 0,0 0 0 0 0,1 1 0 0 0,0 3 0 0 0,1-6 0 0 0,-1 0 0 0 0,1 0 0 0 0,-1 0 0 0 0,0 0 0 0 0,0 0 0 0 0,0 0 0 0 0,-1-1 0 0 0,1 1 0 0 0,-1 0 0 0 0,0 0 0 0 0,-22 32 0 0 0,12-20 0 0 0,1 0 0 0 0,6-9 0 0 0,1-1 0 0 0,-1 1 0 0 0,1 1 0 0 0,0-1 0 0 0,1 1 0 0 0,0-1 0 0 0,-2 8 0 0 0,4-10 0 0 0,0 0 0 0 0,-1-1 0 0 0,1 1 0 0 0,-1-1 0 0 0,0 1 0 0 0,0-1 0 0 0,0 0 0 0 0,0 0 0 0 0,-1 0 0 0 0,0 0 0 0 0,0 0 0 0 0,0 0 0 0 0,-2 1 0 0 0,0 1 0 0 0,-1 0 1 0 0,1 0 0 0 0,0 1 0 0 0,0 2-1 0 0,-5 7 25 0 0,2 1-1 0 0,-2 4-24 0 0,4-6 6 0 0,-1-1 0 0 0,-7 11-6 0 0,-49 75 0 0 0,53-79 0 0 0,1 2 0 0 0,-1-4 0 0 0,4 7 0 0 0,3-19 0 0 0,0 0 0 0 0,0 0 0 0 0,-5 6 0 0 0,-1 3 0 0 0,4 0 0 0 0,-8 0 10 0 0,0-3 44 0 0,10-8 10 0 0,3 6 5 0 0,0-9 26 0 0,0-2 20 0 0,0 5-44 0 0,0-2 40 0 0,3 0 349 0 0,-1-3-187 0 0,0-2-134 0 0,0 0-65 0 0,-1 1-51 0 0,1-1-50 0 0,-1 1-49 0 0,2-2 196 0 0,-1 3-9 0 0,9-2-56 0 0,-2-3-38 0 0,-7 4-16 0 0,-1 0 0 0 0,1 0 0 0 0,0 0 0 0 0,0 0 0 0 0,0 0 0 0 0,-1 1 0 0 0,1-1 0 0 0,0 1 0 0 0,0-1 0 0 0,0 1 0 0 0,0 0 0 0 0,1-1-1 0 0,0 1 6 0 0,0 0 0 0 0,1 0-1 0 0,-1-1 1 0 0,0 0 0 0 0,0 1 0 0 0,0-1 0 0 0,0 0-1 0 0,0-1 1 0 0,1 1-6 0 0,11-5 1 0 0,8 3 10 0 0,36 3 111 0 0,-30 1-103 0 0,56-1 135 0 0,130 0 44 0 0,-210-1-198 0 0,-3 1 0 0 0,22 14 0 0 0,-11-12-32 0 0,-10-2-37 0 0,-3 0-36 0 0,0 0-163 0 0,0 0 128 0 0,0 0-56 0 0,1-1-84 0 0,0 1 89 0 0,-1-1-41 0 0,2 0-118 0 0,-1-1-63 0 0,0 1-56 0 0,1 0-49 0 0,-1-1-42 0 0,1 1-35 0 0,0-2-670 0 0,0 1-882 0 0,-1 2-1214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899B-72EE-4F26-9DCF-ED4405DC69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7D86-02B8-446A-ABE4-CBC246F8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899B-72EE-4F26-9DCF-ED4405DC69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7D86-02B8-446A-ABE4-CBC246F8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6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899B-72EE-4F26-9DCF-ED4405DC69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7D86-02B8-446A-ABE4-CBC246F8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899B-72EE-4F26-9DCF-ED4405DC69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7D86-02B8-446A-ABE4-CBC246F8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5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899B-72EE-4F26-9DCF-ED4405DC69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7D86-02B8-446A-ABE4-CBC246F8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899B-72EE-4F26-9DCF-ED4405DC69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7D86-02B8-446A-ABE4-CBC246F8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899B-72EE-4F26-9DCF-ED4405DC69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7D86-02B8-446A-ABE4-CBC246F8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899B-72EE-4F26-9DCF-ED4405DC69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7D86-02B8-446A-ABE4-CBC246F8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899B-72EE-4F26-9DCF-ED4405DC69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7D86-02B8-446A-ABE4-CBC246F8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3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899B-72EE-4F26-9DCF-ED4405DC69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7D86-02B8-446A-ABE4-CBC246F8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899B-72EE-4F26-9DCF-ED4405DC69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7D86-02B8-446A-ABE4-CBC246F8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899B-72EE-4F26-9DCF-ED4405DC69D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7D86-02B8-446A-ABE4-CBC246F8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4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.png"/><Relationship Id="rId21" Type="http://schemas.openxmlformats.org/officeDocument/2006/relationships/image" Target="../media/image22.png"/><Relationship Id="rId42" Type="http://schemas.openxmlformats.org/officeDocument/2006/relationships/customXml" Target="../ink/ink20.xml"/><Relationship Id="rId63" Type="http://schemas.openxmlformats.org/officeDocument/2006/relationships/image" Target="../media/image43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91.png"/><Relationship Id="rId170" Type="http://schemas.openxmlformats.org/officeDocument/2006/relationships/customXml" Target="../ink/ink84.xml"/><Relationship Id="rId191" Type="http://schemas.openxmlformats.org/officeDocument/2006/relationships/image" Target="../media/image107.png"/><Relationship Id="rId205" Type="http://schemas.openxmlformats.org/officeDocument/2006/relationships/image" Target="../media/image114.png"/><Relationship Id="rId226" Type="http://schemas.openxmlformats.org/officeDocument/2006/relationships/customXml" Target="../ink/ink112.xml"/><Relationship Id="rId107" Type="http://schemas.openxmlformats.org/officeDocument/2006/relationships/image" Target="../media/image65.png"/><Relationship Id="rId11" Type="http://schemas.openxmlformats.org/officeDocument/2006/relationships/image" Target="../media/image17.png"/><Relationship Id="rId32" Type="http://schemas.openxmlformats.org/officeDocument/2006/relationships/customXml" Target="../ink/ink15.xml"/><Relationship Id="rId53" Type="http://schemas.openxmlformats.org/officeDocument/2006/relationships/image" Target="../media/image38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86.png"/><Relationship Id="rId5" Type="http://schemas.openxmlformats.org/officeDocument/2006/relationships/image" Target="../media/image133.png"/><Relationship Id="rId95" Type="http://schemas.openxmlformats.org/officeDocument/2006/relationships/image" Target="../media/image59.png"/><Relationship Id="rId160" Type="http://schemas.openxmlformats.org/officeDocument/2006/relationships/customXml" Target="../ink/ink79.xml"/><Relationship Id="rId181" Type="http://schemas.openxmlformats.org/officeDocument/2006/relationships/image" Target="../media/image102.png"/><Relationship Id="rId216" Type="http://schemas.openxmlformats.org/officeDocument/2006/relationships/customXml" Target="../ink/ink107.xml"/><Relationship Id="rId237" Type="http://schemas.openxmlformats.org/officeDocument/2006/relationships/image" Target="../media/image130.png"/><Relationship Id="rId22" Type="http://schemas.openxmlformats.org/officeDocument/2006/relationships/customXml" Target="../ink/ink10.xml"/><Relationship Id="rId43" Type="http://schemas.openxmlformats.org/officeDocument/2006/relationships/image" Target="../media/image33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81.png"/><Relationship Id="rId85" Type="http://schemas.openxmlformats.org/officeDocument/2006/relationships/image" Target="../media/image54.png"/><Relationship Id="rId150" Type="http://schemas.openxmlformats.org/officeDocument/2006/relationships/customXml" Target="../ink/ink74.xml"/><Relationship Id="rId171" Type="http://schemas.openxmlformats.org/officeDocument/2006/relationships/image" Target="../media/image97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27" Type="http://schemas.openxmlformats.org/officeDocument/2006/relationships/image" Target="../media/image125.png"/><Relationship Id="rId12" Type="http://schemas.openxmlformats.org/officeDocument/2006/relationships/customXml" Target="../ink/ink5.xml"/><Relationship Id="rId33" Type="http://schemas.openxmlformats.org/officeDocument/2006/relationships/image" Target="../media/image28.png"/><Relationship Id="rId108" Type="http://schemas.openxmlformats.org/officeDocument/2006/relationships/customXml" Target="../ink/ink53.xml"/><Relationship Id="rId129" Type="http://schemas.openxmlformats.org/officeDocument/2006/relationships/image" Target="../media/image76.png"/><Relationship Id="rId54" Type="http://schemas.openxmlformats.org/officeDocument/2006/relationships/customXml" Target="../ink/ink26.xml"/><Relationship Id="rId75" Type="http://schemas.openxmlformats.org/officeDocument/2006/relationships/image" Target="../media/image49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92.png"/><Relationship Id="rId182" Type="http://schemas.openxmlformats.org/officeDocument/2006/relationships/customXml" Target="../ink/ink90.xml"/><Relationship Id="rId217" Type="http://schemas.openxmlformats.org/officeDocument/2006/relationships/image" Target="../media/image120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3" Type="http://schemas.openxmlformats.org/officeDocument/2006/relationships/image" Target="../media/image23.png"/><Relationship Id="rId119" Type="http://schemas.openxmlformats.org/officeDocument/2006/relationships/image" Target="../media/image71.png"/><Relationship Id="rId44" Type="http://schemas.openxmlformats.org/officeDocument/2006/relationships/customXml" Target="../ink/ink21.xml"/><Relationship Id="rId65" Type="http://schemas.openxmlformats.org/officeDocument/2006/relationships/image" Target="../media/image44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87.png"/><Relationship Id="rId172" Type="http://schemas.openxmlformats.org/officeDocument/2006/relationships/customXml" Target="../ink/ink85.xml"/><Relationship Id="rId193" Type="http://schemas.openxmlformats.org/officeDocument/2006/relationships/image" Target="../media/image108.png"/><Relationship Id="rId207" Type="http://schemas.openxmlformats.org/officeDocument/2006/relationships/image" Target="../media/image115.png"/><Relationship Id="rId228" Type="http://schemas.openxmlformats.org/officeDocument/2006/relationships/customXml" Target="../ink/ink113.xml"/><Relationship Id="rId13" Type="http://schemas.openxmlformats.org/officeDocument/2006/relationships/image" Target="../media/image18.png"/><Relationship Id="rId109" Type="http://schemas.openxmlformats.org/officeDocument/2006/relationships/image" Target="../media/image66.png"/><Relationship Id="rId34" Type="http://schemas.openxmlformats.org/officeDocument/2006/relationships/customXml" Target="../ink/ink16.xml"/><Relationship Id="rId55" Type="http://schemas.openxmlformats.org/officeDocument/2006/relationships/image" Target="../media/image39.png"/><Relationship Id="rId76" Type="http://schemas.openxmlformats.org/officeDocument/2006/relationships/customXml" Target="../ink/ink37.xml"/><Relationship Id="rId97" Type="http://schemas.openxmlformats.org/officeDocument/2006/relationships/image" Target="../media/image60.png"/><Relationship Id="rId120" Type="http://schemas.openxmlformats.org/officeDocument/2006/relationships/customXml" Target="../ink/ink59.xml"/><Relationship Id="rId141" Type="http://schemas.openxmlformats.org/officeDocument/2006/relationships/image" Target="../media/image82.png"/><Relationship Id="rId7" Type="http://schemas.openxmlformats.org/officeDocument/2006/relationships/image" Target="../media/image15.png"/><Relationship Id="rId162" Type="http://schemas.openxmlformats.org/officeDocument/2006/relationships/customXml" Target="../ink/ink80.xml"/><Relationship Id="rId183" Type="http://schemas.openxmlformats.org/officeDocument/2006/relationships/image" Target="../media/image103.png"/><Relationship Id="rId218" Type="http://schemas.openxmlformats.org/officeDocument/2006/relationships/customXml" Target="../ink/ink108.xml"/><Relationship Id="rId239" Type="http://schemas.openxmlformats.org/officeDocument/2006/relationships/image" Target="../media/image131.png"/><Relationship Id="rId24" Type="http://schemas.openxmlformats.org/officeDocument/2006/relationships/customXml" Target="../ink/ink11.xml"/><Relationship Id="rId45" Type="http://schemas.openxmlformats.org/officeDocument/2006/relationships/image" Target="../media/image34.png"/><Relationship Id="rId66" Type="http://schemas.openxmlformats.org/officeDocument/2006/relationships/customXml" Target="../ink/ink32.xml"/><Relationship Id="rId87" Type="http://schemas.openxmlformats.org/officeDocument/2006/relationships/image" Target="../media/image55.png"/><Relationship Id="rId110" Type="http://schemas.openxmlformats.org/officeDocument/2006/relationships/customXml" Target="../ink/ink54.xml"/><Relationship Id="rId131" Type="http://schemas.openxmlformats.org/officeDocument/2006/relationships/image" Target="../media/image77.png"/><Relationship Id="rId152" Type="http://schemas.openxmlformats.org/officeDocument/2006/relationships/customXml" Target="../ink/ink75.xml"/><Relationship Id="rId173" Type="http://schemas.openxmlformats.org/officeDocument/2006/relationships/image" Target="../media/image98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126.png"/><Relationship Id="rId14" Type="http://schemas.openxmlformats.org/officeDocument/2006/relationships/customXml" Target="../ink/ink6.xml"/><Relationship Id="rId35" Type="http://schemas.openxmlformats.org/officeDocument/2006/relationships/image" Target="../media/image29.png"/><Relationship Id="rId56" Type="http://schemas.openxmlformats.org/officeDocument/2006/relationships/customXml" Target="../ink/ink27.xml"/><Relationship Id="rId77" Type="http://schemas.openxmlformats.org/officeDocument/2006/relationships/image" Target="../media/image50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72.png"/><Relationship Id="rId142" Type="http://schemas.openxmlformats.org/officeDocument/2006/relationships/customXml" Target="../ink/ink70.xml"/><Relationship Id="rId163" Type="http://schemas.openxmlformats.org/officeDocument/2006/relationships/image" Target="../media/image93.png"/><Relationship Id="rId184" Type="http://schemas.openxmlformats.org/officeDocument/2006/relationships/customXml" Target="../ink/ink91.xml"/><Relationship Id="rId219" Type="http://schemas.openxmlformats.org/officeDocument/2006/relationships/image" Target="../media/image121.png"/><Relationship Id="rId230" Type="http://schemas.openxmlformats.org/officeDocument/2006/relationships/customXml" Target="../ink/ink114.xml"/><Relationship Id="rId25" Type="http://schemas.openxmlformats.org/officeDocument/2006/relationships/image" Target="../media/image24.png"/><Relationship Id="rId46" Type="http://schemas.openxmlformats.org/officeDocument/2006/relationships/customXml" Target="../ink/ink22.xml"/><Relationship Id="rId67" Type="http://schemas.openxmlformats.org/officeDocument/2006/relationships/image" Target="../media/image45.png"/><Relationship Id="rId88" Type="http://schemas.openxmlformats.org/officeDocument/2006/relationships/customXml" Target="../ink/ink43.xml"/><Relationship Id="rId111" Type="http://schemas.openxmlformats.org/officeDocument/2006/relationships/image" Target="../media/image67.png"/><Relationship Id="rId132" Type="http://schemas.openxmlformats.org/officeDocument/2006/relationships/customXml" Target="../ink/ink65.xml"/><Relationship Id="rId153" Type="http://schemas.openxmlformats.org/officeDocument/2006/relationships/image" Target="../media/image88.png"/><Relationship Id="rId174" Type="http://schemas.openxmlformats.org/officeDocument/2006/relationships/customXml" Target="../ink/ink86.xml"/><Relationship Id="rId195" Type="http://schemas.openxmlformats.org/officeDocument/2006/relationships/image" Target="../media/image109.png"/><Relationship Id="rId209" Type="http://schemas.openxmlformats.org/officeDocument/2006/relationships/image" Target="../media/image116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0" Type="http://schemas.openxmlformats.org/officeDocument/2006/relationships/customXml" Target="../ink/ink109.xml"/><Relationship Id="rId225" Type="http://schemas.openxmlformats.org/officeDocument/2006/relationships/image" Target="../media/image124.png"/><Relationship Id="rId15" Type="http://schemas.openxmlformats.org/officeDocument/2006/relationships/image" Target="../media/image19.png"/><Relationship Id="rId36" Type="http://schemas.openxmlformats.org/officeDocument/2006/relationships/customXml" Target="../ink/ink17.xml"/><Relationship Id="rId57" Type="http://schemas.openxmlformats.org/officeDocument/2006/relationships/image" Target="../media/image40.png"/><Relationship Id="rId106" Type="http://schemas.openxmlformats.org/officeDocument/2006/relationships/customXml" Target="../ink/ink52.xml"/><Relationship Id="rId127" Type="http://schemas.openxmlformats.org/officeDocument/2006/relationships/image" Target="../media/image75.png"/><Relationship Id="rId10" Type="http://schemas.openxmlformats.org/officeDocument/2006/relationships/customXml" Target="../ink/ink4.xml"/><Relationship Id="rId31" Type="http://schemas.openxmlformats.org/officeDocument/2006/relationships/image" Target="../media/image27.png"/><Relationship Id="rId52" Type="http://schemas.openxmlformats.org/officeDocument/2006/relationships/customXml" Target="../ink/ink25.xml"/><Relationship Id="rId73" Type="http://schemas.openxmlformats.org/officeDocument/2006/relationships/image" Target="../media/image48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61.png"/><Relationship Id="rId101" Type="http://schemas.openxmlformats.org/officeDocument/2006/relationships/image" Target="../media/image62.png"/><Relationship Id="rId122" Type="http://schemas.openxmlformats.org/officeDocument/2006/relationships/customXml" Target="../ink/ink60.xml"/><Relationship Id="rId143" Type="http://schemas.openxmlformats.org/officeDocument/2006/relationships/image" Target="../media/image83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96.png"/><Relationship Id="rId185" Type="http://schemas.openxmlformats.org/officeDocument/2006/relationships/image" Target="../media/image104.png"/><Relationship Id="rId9" Type="http://schemas.openxmlformats.org/officeDocument/2006/relationships/image" Target="../media/image16.png"/><Relationship Id="rId180" Type="http://schemas.openxmlformats.org/officeDocument/2006/relationships/customXml" Target="../ink/ink89.xml"/><Relationship Id="rId210" Type="http://schemas.openxmlformats.org/officeDocument/2006/relationships/customXml" Target="../ink/ink104.xml"/><Relationship Id="rId215" Type="http://schemas.openxmlformats.org/officeDocument/2006/relationships/image" Target="../media/image119.png"/><Relationship Id="rId236" Type="http://schemas.openxmlformats.org/officeDocument/2006/relationships/customXml" Target="../ink/ink117.xml"/><Relationship Id="rId26" Type="http://schemas.openxmlformats.org/officeDocument/2006/relationships/customXml" Target="../ink/ink12.xml"/><Relationship Id="rId231" Type="http://schemas.openxmlformats.org/officeDocument/2006/relationships/image" Target="../media/image127.png"/><Relationship Id="rId47" Type="http://schemas.openxmlformats.org/officeDocument/2006/relationships/image" Target="../media/image35.png"/><Relationship Id="rId68" Type="http://schemas.openxmlformats.org/officeDocument/2006/relationships/customXml" Target="../ink/ink33.xml"/><Relationship Id="rId89" Type="http://schemas.openxmlformats.org/officeDocument/2006/relationships/image" Target="../media/image56.png"/><Relationship Id="rId112" Type="http://schemas.openxmlformats.org/officeDocument/2006/relationships/customXml" Target="../ink/ink55.xml"/><Relationship Id="rId133" Type="http://schemas.openxmlformats.org/officeDocument/2006/relationships/image" Target="../media/image78.png"/><Relationship Id="rId154" Type="http://schemas.openxmlformats.org/officeDocument/2006/relationships/customXml" Target="../ink/ink76.xml"/><Relationship Id="rId175" Type="http://schemas.openxmlformats.org/officeDocument/2006/relationships/image" Target="../media/image99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22.png"/><Relationship Id="rId37" Type="http://schemas.openxmlformats.org/officeDocument/2006/relationships/image" Target="../media/image30.png"/><Relationship Id="rId58" Type="http://schemas.openxmlformats.org/officeDocument/2006/relationships/customXml" Target="../ink/ink28.xml"/><Relationship Id="rId79" Type="http://schemas.openxmlformats.org/officeDocument/2006/relationships/image" Target="../media/image51.png"/><Relationship Id="rId102" Type="http://schemas.openxmlformats.org/officeDocument/2006/relationships/customXml" Target="../ink/ink50.xml"/><Relationship Id="rId123" Type="http://schemas.openxmlformats.org/officeDocument/2006/relationships/image" Target="../media/image73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94.png"/><Relationship Id="rId186" Type="http://schemas.openxmlformats.org/officeDocument/2006/relationships/customXml" Target="../ink/ink92.xml"/><Relationship Id="rId211" Type="http://schemas.openxmlformats.org/officeDocument/2006/relationships/image" Target="../media/image117.png"/><Relationship Id="rId232" Type="http://schemas.openxmlformats.org/officeDocument/2006/relationships/customXml" Target="../ink/ink115.xml"/><Relationship Id="rId27" Type="http://schemas.openxmlformats.org/officeDocument/2006/relationships/image" Target="../media/image25.png"/><Relationship Id="rId48" Type="http://schemas.openxmlformats.org/officeDocument/2006/relationships/customXml" Target="../ink/ink23.xml"/><Relationship Id="rId69" Type="http://schemas.openxmlformats.org/officeDocument/2006/relationships/image" Target="../media/image46.png"/><Relationship Id="rId113" Type="http://schemas.openxmlformats.org/officeDocument/2006/relationships/image" Target="../media/image68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89.png"/><Relationship Id="rId176" Type="http://schemas.openxmlformats.org/officeDocument/2006/relationships/customXml" Target="../ink/ink87.xml"/><Relationship Id="rId197" Type="http://schemas.openxmlformats.org/officeDocument/2006/relationships/image" Target="../media/image110.png"/><Relationship Id="rId201" Type="http://schemas.openxmlformats.org/officeDocument/2006/relationships/image" Target="../media/image112.png"/><Relationship Id="rId222" Type="http://schemas.openxmlformats.org/officeDocument/2006/relationships/customXml" Target="../ink/ink110.xml"/><Relationship Id="rId17" Type="http://schemas.openxmlformats.org/officeDocument/2006/relationships/image" Target="../media/image20.png"/><Relationship Id="rId38" Type="http://schemas.openxmlformats.org/officeDocument/2006/relationships/customXml" Target="../ink/ink18.xml"/><Relationship Id="rId59" Type="http://schemas.openxmlformats.org/officeDocument/2006/relationships/image" Target="../media/image41.png"/><Relationship Id="rId103" Type="http://schemas.openxmlformats.org/officeDocument/2006/relationships/image" Target="../media/image63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57.png"/><Relationship Id="rId145" Type="http://schemas.openxmlformats.org/officeDocument/2006/relationships/image" Target="../media/image84.png"/><Relationship Id="rId166" Type="http://schemas.openxmlformats.org/officeDocument/2006/relationships/customXml" Target="../ink/ink82.xml"/><Relationship Id="rId187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.xml"/><Relationship Id="rId233" Type="http://schemas.openxmlformats.org/officeDocument/2006/relationships/image" Target="../media/image128.png"/><Relationship Id="rId28" Type="http://schemas.openxmlformats.org/officeDocument/2006/relationships/customXml" Target="../ink/ink13.xml"/><Relationship Id="rId49" Type="http://schemas.openxmlformats.org/officeDocument/2006/relationships/image" Target="../media/image36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52.png"/><Relationship Id="rId135" Type="http://schemas.openxmlformats.org/officeDocument/2006/relationships/image" Target="../media/image79.png"/><Relationship Id="rId156" Type="http://schemas.openxmlformats.org/officeDocument/2006/relationships/customXml" Target="../ink/ink77.xml"/><Relationship Id="rId177" Type="http://schemas.openxmlformats.org/officeDocument/2006/relationships/image" Target="../media/image100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223" Type="http://schemas.openxmlformats.org/officeDocument/2006/relationships/image" Target="../media/image123.png"/><Relationship Id="rId18" Type="http://schemas.openxmlformats.org/officeDocument/2006/relationships/customXml" Target="../ink/ink8.xml"/><Relationship Id="rId39" Type="http://schemas.openxmlformats.org/officeDocument/2006/relationships/image" Target="../media/image31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74.png"/><Relationship Id="rId146" Type="http://schemas.openxmlformats.org/officeDocument/2006/relationships/customXml" Target="../ink/ink72.xml"/><Relationship Id="rId167" Type="http://schemas.openxmlformats.org/officeDocument/2006/relationships/image" Target="../media/image95.png"/><Relationship Id="rId188" Type="http://schemas.openxmlformats.org/officeDocument/2006/relationships/customXml" Target="../ink/ink93.xml"/><Relationship Id="rId71" Type="http://schemas.openxmlformats.org/officeDocument/2006/relationships/image" Target="../media/image47.png"/><Relationship Id="rId92" Type="http://schemas.openxmlformats.org/officeDocument/2006/relationships/customXml" Target="../ink/ink45.xml"/><Relationship Id="rId213" Type="http://schemas.openxmlformats.org/officeDocument/2006/relationships/image" Target="../media/image118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26.png"/><Relationship Id="rId40" Type="http://schemas.openxmlformats.org/officeDocument/2006/relationships/customXml" Target="../ink/ink19.xml"/><Relationship Id="rId115" Type="http://schemas.openxmlformats.org/officeDocument/2006/relationships/image" Target="../media/image69.png"/><Relationship Id="rId136" Type="http://schemas.openxmlformats.org/officeDocument/2006/relationships/customXml" Target="../ink/ink67.xml"/><Relationship Id="rId157" Type="http://schemas.openxmlformats.org/officeDocument/2006/relationships/image" Target="../media/image90.png"/><Relationship Id="rId178" Type="http://schemas.openxmlformats.org/officeDocument/2006/relationships/customXml" Target="../ink/ink88.xml"/><Relationship Id="rId61" Type="http://schemas.openxmlformats.org/officeDocument/2006/relationships/image" Target="../media/image42.png"/><Relationship Id="rId82" Type="http://schemas.openxmlformats.org/officeDocument/2006/relationships/customXml" Target="../ink/ink40.xml"/><Relationship Id="rId199" Type="http://schemas.openxmlformats.org/officeDocument/2006/relationships/image" Target="../media/image111.png"/><Relationship Id="rId203" Type="http://schemas.openxmlformats.org/officeDocument/2006/relationships/image" Target="../media/image113.png"/><Relationship Id="rId19" Type="http://schemas.openxmlformats.org/officeDocument/2006/relationships/image" Target="../media/image21.png"/><Relationship Id="rId224" Type="http://schemas.openxmlformats.org/officeDocument/2006/relationships/customXml" Target="../ink/ink111.xml"/><Relationship Id="rId30" Type="http://schemas.openxmlformats.org/officeDocument/2006/relationships/customXml" Target="../ink/ink14.xml"/><Relationship Id="rId105" Type="http://schemas.openxmlformats.org/officeDocument/2006/relationships/image" Target="../media/image64.png"/><Relationship Id="rId126" Type="http://schemas.openxmlformats.org/officeDocument/2006/relationships/customXml" Target="../ink/ink62.xml"/><Relationship Id="rId147" Type="http://schemas.openxmlformats.org/officeDocument/2006/relationships/image" Target="../media/image85.png"/><Relationship Id="rId168" Type="http://schemas.openxmlformats.org/officeDocument/2006/relationships/customXml" Target="../ink/ink83.xml"/><Relationship Id="rId51" Type="http://schemas.openxmlformats.org/officeDocument/2006/relationships/image" Target="../media/image37.png"/><Relationship Id="rId72" Type="http://schemas.openxmlformats.org/officeDocument/2006/relationships/customXml" Target="../ink/ink35.xml"/><Relationship Id="rId93" Type="http://schemas.openxmlformats.org/officeDocument/2006/relationships/image" Target="../media/image58.png"/><Relationship Id="rId189" Type="http://schemas.openxmlformats.org/officeDocument/2006/relationships/image" Target="../media/image106.png"/><Relationship Id="rId214" Type="http://schemas.openxmlformats.org/officeDocument/2006/relationships/customXml" Target="../ink/ink106.xml"/><Relationship Id="rId235" Type="http://schemas.openxmlformats.org/officeDocument/2006/relationships/image" Target="../media/image129.png"/><Relationship Id="rId116" Type="http://schemas.openxmlformats.org/officeDocument/2006/relationships/customXml" Target="../ink/ink57.xml"/><Relationship Id="rId137" Type="http://schemas.openxmlformats.org/officeDocument/2006/relationships/image" Target="../media/image80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32.png"/><Relationship Id="rId62" Type="http://schemas.openxmlformats.org/officeDocument/2006/relationships/customXml" Target="../ink/ink30.xml"/><Relationship Id="rId83" Type="http://schemas.openxmlformats.org/officeDocument/2006/relationships/image" Target="../media/image53.png"/><Relationship Id="rId179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8.png"/><Relationship Id="rId21" Type="http://schemas.openxmlformats.org/officeDocument/2006/relationships/image" Target="../media/image140.png"/><Relationship Id="rId42" Type="http://schemas.openxmlformats.org/officeDocument/2006/relationships/customXml" Target="../ink/ink138.xml"/><Relationship Id="rId63" Type="http://schemas.openxmlformats.org/officeDocument/2006/relationships/image" Target="../media/image161.png"/><Relationship Id="rId84" Type="http://schemas.openxmlformats.org/officeDocument/2006/relationships/customXml" Target="../ink/ink159.xml"/><Relationship Id="rId138" Type="http://schemas.openxmlformats.org/officeDocument/2006/relationships/image" Target="../media/image198.png"/><Relationship Id="rId159" Type="http://schemas.openxmlformats.org/officeDocument/2006/relationships/customXml" Target="../ink/ink197.xml"/><Relationship Id="rId107" Type="http://schemas.openxmlformats.org/officeDocument/2006/relationships/image" Target="../media/image183.png"/><Relationship Id="rId11" Type="http://schemas.openxmlformats.org/officeDocument/2006/relationships/image" Target="../media/image135.png"/><Relationship Id="rId32" Type="http://schemas.openxmlformats.org/officeDocument/2006/relationships/customXml" Target="../ink/ink133.xml"/><Relationship Id="rId53" Type="http://schemas.openxmlformats.org/officeDocument/2006/relationships/image" Target="../media/image156.png"/><Relationship Id="rId74" Type="http://schemas.openxmlformats.org/officeDocument/2006/relationships/customXml" Target="../ink/ink154.xml"/><Relationship Id="rId128" Type="http://schemas.openxmlformats.org/officeDocument/2006/relationships/image" Target="../media/image193.png"/><Relationship Id="rId149" Type="http://schemas.openxmlformats.org/officeDocument/2006/relationships/customXml" Target="../ink/ink192.xml"/><Relationship Id="rId5" Type="http://schemas.openxmlformats.org/officeDocument/2006/relationships/image" Target="../media/image1320.png"/><Relationship Id="rId95" Type="http://schemas.openxmlformats.org/officeDocument/2006/relationships/image" Target="../media/image177.png"/><Relationship Id="rId160" Type="http://schemas.openxmlformats.org/officeDocument/2006/relationships/image" Target="../media/image209.png"/><Relationship Id="rId22" Type="http://schemas.openxmlformats.org/officeDocument/2006/relationships/customXml" Target="../ink/ink128.xml"/><Relationship Id="rId43" Type="http://schemas.openxmlformats.org/officeDocument/2006/relationships/image" Target="../media/image151.png"/><Relationship Id="rId64" Type="http://schemas.openxmlformats.org/officeDocument/2006/relationships/customXml" Target="../ink/ink149.xml"/><Relationship Id="rId118" Type="http://schemas.openxmlformats.org/officeDocument/2006/relationships/customXml" Target="../ink/ink176.xml"/><Relationship Id="rId139" Type="http://schemas.openxmlformats.org/officeDocument/2006/relationships/customXml" Target="../ink/ink187.xml"/><Relationship Id="rId80" Type="http://schemas.openxmlformats.org/officeDocument/2006/relationships/customXml" Target="../ink/ink157.xml"/><Relationship Id="rId85" Type="http://schemas.openxmlformats.org/officeDocument/2006/relationships/image" Target="../media/image172.png"/><Relationship Id="rId150" Type="http://schemas.openxmlformats.org/officeDocument/2006/relationships/image" Target="../media/image204.png"/><Relationship Id="rId155" Type="http://schemas.openxmlformats.org/officeDocument/2006/relationships/customXml" Target="../ink/ink195.xml"/><Relationship Id="rId12" Type="http://schemas.openxmlformats.org/officeDocument/2006/relationships/customXml" Target="../ink/ink123.xml"/><Relationship Id="rId17" Type="http://schemas.openxmlformats.org/officeDocument/2006/relationships/image" Target="../media/image138.png"/><Relationship Id="rId33" Type="http://schemas.openxmlformats.org/officeDocument/2006/relationships/image" Target="../media/image146.png"/><Relationship Id="rId38" Type="http://schemas.openxmlformats.org/officeDocument/2006/relationships/customXml" Target="../ink/ink136.xml"/><Relationship Id="rId59" Type="http://schemas.openxmlformats.org/officeDocument/2006/relationships/image" Target="../media/image159.png"/><Relationship Id="rId103" Type="http://schemas.openxmlformats.org/officeDocument/2006/relationships/image" Target="../media/image181.png"/><Relationship Id="rId108" Type="http://schemas.openxmlformats.org/officeDocument/2006/relationships/customXml" Target="../ink/ink171.xml"/><Relationship Id="rId124" Type="http://schemas.openxmlformats.org/officeDocument/2006/relationships/image" Target="../media/image191.png"/><Relationship Id="rId129" Type="http://schemas.openxmlformats.org/officeDocument/2006/relationships/customXml" Target="../ink/ink182.xml"/><Relationship Id="rId54" Type="http://schemas.openxmlformats.org/officeDocument/2006/relationships/customXml" Target="../ink/ink144.xml"/><Relationship Id="rId70" Type="http://schemas.openxmlformats.org/officeDocument/2006/relationships/customXml" Target="../ink/ink152.xml"/><Relationship Id="rId75" Type="http://schemas.openxmlformats.org/officeDocument/2006/relationships/image" Target="../media/image167.png"/><Relationship Id="rId91" Type="http://schemas.openxmlformats.org/officeDocument/2006/relationships/image" Target="../media/image175.png"/><Relationship Id="rId96" Type="http://schemas.openxmlformats.org/officeDocument/2006/relationships/customXml" Target="../ink/ink165.xml"/><Relationship Id="rId140" Type="http://schemas.openxmlformats.org/officeDocument/2006/relationships/image" Target="../media/image199.png"/><Relationship Id="rId145" Type="http://schemas.openxmlformats.org/officeDocument/2006/relationships/customXml" Target="../ink/ink1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0.xml"/><Relationship Id="rId23" Type="http://schemas.openxmlformats.org/officeDocument/2006/relationships/image" Target="../media/image141.png"/><Relationship Id="rId28" Type="http://schemas.openxmlformats.org/officeDocument/2006/relationships/customXml" Target="../ink/ink131.xml"/><Relationship Id="rId49" Type="http://schemas.openxmlformats.org/officeDocument/2006/relationships/image" Target="../media/image154.png"/><Relationship Id="rId114" Type="http://schemas.openxmlformats.org/officeDocument/2006/relationships/customXml" Target="../ink/ink174.xml"/><Relationship Id="rId119" Type="http://schemas.openxmlformats.org/officeDocument/2006/relationships/image" Target="../media/image189.png"/><Relationship Id="rId44" Type="http://schemas.openxmlformats.org/officeDocument/2006/relationships/customXml" Target="../ink/ink139.xml"/><Relationship Id="rId60" Type="http://schemas.openxmlformats.org/officeDocument/2006/relationships/customXml" Target="../ink/ink147.xml"/><Relationship Id="rId65" Type="http://schemas.openxmlformats.org/officeDocument/2006/relationships/image" Target="../media/image162.png"/><Relationship Id="rId81" Type="http://schemas.openxmlformats.org/officeDocument/2006/relationships/image" Target="../media/image170.png"/><Relationship Id="rId86" Type="http://schemas.openxmlformats.org/officeDocument/2006/relationships/customXml" Target="../ink/ink160.xml"/><Relationship Id="rId130" Type="http://schemas.openxmlformats.org/officeDocument/2006/relationships/image" Target="../media/image194.png"/><Relationship Id="rId135" Type="http://schemas.openxmlformats.org/officeDocument/2006/relationships/customXml" Target="../ink/ink185.xml"/><Relationship Id="rId151" Type="http://schemas.openxmlformats.org/officeDocument/2006/relationships/customXml" Target="../ink/ink193.xml"/><Relationship Id="rId156" Type="http://schemas.openxmlformats.org/officeDocument/2006/relationships/image" Target="../media/image207.png"/><Relationship Id="rId13" Type="http://schemas.openxmlformats.org/officeDocument/2006/relationships/image" Target="../media/image136.png"/><Relationship Id="rId18" Type="http://schemas.openxmlformats.org/officeDocument/2006/relationships/customXml" Target="../ink/ink126.xml"/><Relationship Id="rId39" Type="http://schemas.openxmlformats.org/officeDocument/2006/relationships/image" Target="../media/image149.png"/><Relationship Id="rId109" Type="http://schemas.openxmlformats.org/officeDocument/2006/relationships/image" Target="../media/image184.png"/><Relationship Id="rId34" Type="http://schemas.openxmlformats.org/officeDocument/2006/relationships/customXml" Target="../ink/ink134.xml"/><Relationship Id="rId50" Type="http://schemas.openxmlformats.org/officeDocument/2006/relationships/customXml" Target="../ink/ink142.xml"/><Relationship Id="rId55" Type="http://schemas.openxmlformats.org/officeDocument/2006/relationships/image" Target="../media/image157.png"/><Relationship Id="rId76" Type="http://schemas.openxmlformats.org/officeDocument/2006/relationships/customXml" Target="../ink/ink155.xml"/><Relationship Id="rId97" Type="http://schemas.openxmlformats.org/officeDocument/2006/relationships/image" Target="../media/image178.png"/><Relationship Id="rId104" Type="http://schemas.openxmlformats.org/officeDocument/2006/relationships/customXml" Target="../ink/ink169.xml"/><Relationship Id="rId120" Type="http://schemas.openxmlformats.org/officeDocument/2006/relationships/customXml" Target="../ink/ink177.xml"/><Relationship Id="rId125" Type="http://schemas.openxmlformats.org/officeDocument/2006/relationships/customXml" Target="../ink/ink180.xml"/><Relationship Id="rId141" Type="http://schemas.openxmlformats.org/officeDocument/2006/relationships/customXml" Target="../ink/ink188.xml"/><Relationship Id="rId146" Type="http://schemas.openxmlformats.org/officeDocument/2006/relationships/image" Target="../media/image202.png"/><Relationship Id="rId7" Type="http://schemas.openxmlformats.org/officeDocument/2006/relationships/image" Target="../media/image1330.png"/><Relationship Id="rId71" Type="http://schemas.openxmlformats.org/officeDocument/2006/relationships/image" Target="../media/image165.png"/><Relationship Id="rId92" Type="http://schemas.openxmlformats.org/officeDocument/2006/relationships/customXml" Target="../ink/ink163.xml"/><Relationship Id="rId2" Type="http://schemas.openxmlformats.org/officeDocument/2006/relationships/customXml" Target="../ink/ink119.xml"/><Relationship Id="rId29" Type="http://schemas.openxmlformats.org/officeDocument/2006/relationships/image" Target="../media/image144.png"/><Relationship Id="rId24" Type="http://schemas.openxmlformats.org/officeDocument/2006/relationships/customXml" Target="../ink/ink129.xml"/><Relationship Id="rId40" Type="http://schemas.openxmlformats.org/officeDocument/2006/relationships/customXml" Target="../ink/ink137.xml"/><Relationship Id="rId45" Type="http://schemas.openxmlformats.org/officeDocument/2006/relationships/image" Target="../media/image152.png"/><Relationship Id="rId66" Type="http://schemas.openxmlformats.org/officeDocument/2006/relationships/customXml" Target="../ink/ink150.xml"/><Relationship Id="rId87" Type="http://schemas.openxmlformats.org/officeDocument/2006/relationships/image" Target="../media/image173.png"/><Relationship Id="rId110" Type="http://schemas.openxmlformats.org/officeDocument/2006/relationships/customXml" Target="../ink/ink172.xml"/><Relationship Id="rId115" Type="http://schemas.openxmlformats.org/officeDocument/2006/relationships/image" Target="../media/image187.png"/><Relationship Id="rId131" Type="http://schemas.openxmlformats.org/officeDocument/2006/relationships/customXml" Target="../ink/ink183.xml"/><Relationship Id="rId136" Type="http://schemas.openxmlformats.org/officeDocument/2006/relationships/image" Target="../media/image197.png"/><Relationship Id="rId157" Type="http://schemas.openxmlformats.org/officeDocument/2006/relationships/customXml" Target="../ink/ink196.xml"/><Relationship Id="rId61" Type="http://schemas.openxmlformats.org/officeDocument/2006/relationships/image" Target="../media/image160.png"/><Relationship Id="rId82" Type="http://schemas.openxmlformats.org/officeDocument/2006/relationships/customXml" Target="../ink/ink158.xml"/><Relationship Id="rId152" Type="http://schemas.openxmlformats.org/officeDocument/2006/relationships/image" Target="../media/image205.png"/><Relationship Id="rId19" Type="http://schemas.openxmlformats.org/officeDocument/2006/relationships/image" Target="../media/image139.png"/><Relationship Id="rId14" Type="http://schemas.openxmlformats.org/officeDocument/2006/relationships/customXml" Target="../ink/ink124.xml"/><Relationship Id="rId30" Type="http://schemas.openxmlformats.org/officeDocument/2006/relationships/customXml" Target="../ink/ink132.xml"/><Relationship Id="rId35" Type="http://schemas.openxmlformats.org/officeDocument/2006/relationships/image" Target="../media/image147.png"/><Relationship Id="rId56" Type="http://schemas.openxmlformats.org/officeDocument/2006/relationships/customXml" Target="../ink/ink145.xml"/><Relationship Id="rId77" Type="http://schemas.openxmlformats.org/officeDocument/2006/relationships/image" Target="../media/image168.png"/><Relationship Id="rId100" Type="http://schemas.openxmlformats.org/officeDocument/2006/relationships/customXml" Target="../ink/ink167.xml"/><Relationship Id="rId105" Type="http://schemas.openxmlformats.org/officeDocument/2006/relationships/image" Target="../media/image182.png"/><Relationship Id="rId126" Type="http://schemas.openxmlformats.org/officeDocument/2006/relationships/image" Target="../media/image192.png"/><Relationship Id="rId147" Type="http://schemas.openxmlformats.org/officeDocument/2006/relationships/customXml" Target="../ink/ink191.xml"/><Relationship Id="rId8" Type="http://schemas.openxmlformats.org/officeDocument/2006/relationships/customXml" Target="../ink/ink121.xml"/><Relationship Id="rId51" Type="http://schemas.openxmlformats.org/officeDocument/2006/relationships/image" Target="../media/image155.png"/><Relationship Id="rId72" Type="http://schemas.openxmlformats.org/officeDocument/2006/relationships/customXml" Target="../ink/ink153.xml"/><Relationship Id="rId93" Type="http://schemas.openxmlformats.org/officeDocument/2006/relationships/image" Target="../media/image176.png"/><Relationship Id="rId98" Type="http://schemas.openxmlformats.org/officeDocument/2006/relationships/customXml" Target="../ink/ink166.xml"/><Relationship Id="rId121" Type="http://schemas.openxmlformats.org/officeDocument/2006/relationships/customXml" Target="../ink/ink178.xml"/><Relationship Id="rId142" Type="http://schemas.openxmlformats.org/officeDocument/2006/relationships/image" Target="../media/image200.png"/><Relationship Id="rId25" Type="http://schemas.openxmlformats.org/officeDocument/2006/relationships/image" Target="../media/image142.png"/><Relationship Id="rId46" Type="http://schemas.openxmlformats.org/officeDocument/2006/relationships/customXml" Target="../ink/ink140.xml"/><Relationship Id="rId67" Type="http://schemas.openxmlformats.org/officeDocument/2006/relationships/image" Target="../media/image163.png"/><Relationship Id="rId116" Type="http://schemas.openxmlformats.org/officeDocument/2006/relationships/customXml" Target="../ink/ink175.xml"/><Relationship Id="rId137" Type="http://schemas.openxmlformats.org/officeDocument/2006/relationships/customXml" Target="../ink/ink186.xml"/><Relationship Id="rId158" Type="http://schemas.openxmlformats.org/officeDocument/2006/relationships/image" Target="../media/image208.png"/><Relationship Id="rId20" Type="http://schemas.openxmlformats.org/officeDocument/2006/relationships/customXml" Target="../ink/ink127.xml"/><Relationship Id="rId41" Type="http://schemas.openxmlformats.org/officeDocument/2006/relationships/image" Target="../media/image150.png"/><Relationship Id="rId62" Type="http://schemas.openxmlformats.org/officeDocument/2006/relationships/customXml" Target="../ink/ink148.xml"/><Relationship Id="rId83" Type="http://schemas.openxmlformats.org/officeDocument/2006/relationships/image" Target="../media/image171.png"/><Relationship Id="rId88" Type="http://schemas.openxmlformats.org/officeDocument/2006/relationships/customXml" Target="../ink/ink161.xml"/><Relationship Id="rId111" Type="http://schemas.openxmlformats.org/officeDocument/2006/relationships/image" Target="../media/image185.png"/><Relationship Id="rId132" Type="http://schemas.openxmlformats.org/officeDocument/2006/relationships/image" Target="../media/image195.png"/><Relationship Id="rId153" Type="http://schemas.openxmlformats.org/officeDocument/2006/relationships/customXml" Target="../ink/ink194.xml"/><Relationship Id="rId15" Type="http://schemas.openxmlformats.org/officeDocument/2006/relationships/image" Target="../media/image137.png"/><Relationship Id="rId36" Type="http://schemas.openxmlformats.org/officeDocument/2006/relationships/customXml" Target="../ink/ink135.xml"/><Relationship Id="rId57" Type="http://schemas.openxmlformats.org/officeDocument/2006/relationships/image" Target="../media/image158.png"/><Relationship Id="rId106" Type="http://schemas.openxmlformats.org/officeDocument/2006/relationships/customXml" Target="../ink/ink170.xml"/><Relationship Id="rId127" Type="http://schemas.openxmlformats.org/officeDocument/2006/relationships/customXml" Target="../ink/ink181.xml"/><Relationship Id="rId10" Type="http://schemas.openxmlformats.org/officeDocument/2006/relationships/customXml" Target="../ink/ink122.xml"/><Relationship Id="rId31" Type="http://schemas.openxmlformats.org/officeDocument/2006/relationships/image" Target="../media/image145.png"/><Relationship Id="rId52" Type="http://schemas.openxmlformats.org/officeDocument/2006/relationships/customXml" Target="../ink/ink143.xml"/><Relationship Id="rId73" Type="http://schemas.openxmlformats.org/officeDocument/2006/relationships/image" Target="../media/image166.png"/><Relationship Id="rId78" Type="http://schemas.openxmlformats.org/officeDocument/2006/relationships/customXml" Target="../ink/ink156.xml"/><Relationship Id="rId94" Type="http://schemas.openxmlformats.org/officeDocument/2006/relationships/customXml" Target="../ink/ink164.xml"/><Relationship Id="rId99" Type="http://schemas.openxmlformats.org/officeDocument/2006/relationships/image" Target="../media/image179.png"/><Relationship Id="rId101" Type="http://schemas.openxmlformats.org/officeDocument/2006/relationships/image" Target="../media/image180.png"/><Relationship Id="rId122" Type="http://schemas.openxmlformats.org/officeDocument/2006/relationships/image" Target="../media/image190.png"/><Relationship Id="rId143" Type="http://schemas.openxmlformats.org/officeDocument/2006/relationships/customXml" Target="../ink/ink189.xml"/><Relationship Id="rId148" Type="http://schemas.openxmlformats.org/officeDocument/2006/relationships/image" Target="../media/image203.png"/><Relationship Id="rId9" Type="http://schemas.openxmlformats.org/officeDocument/2006/relationships/image" Target="../media/image134.png"/><Relationship Id="rId26" Type="http://schemas.openxmlformats.org/officeDocument/2006/relationships/customXml" Target="../ink/ink130.xml"/><Relationship Id="rId47" Type="http://schemas.openxmlformats.org/officeDocument/2006/relationships/image" Target="../media/image153.png"/><Relationship Id="rId68" Type="http://schemas.openxmlformats.org/officeDocument/2006/relationships/customXml" Target="../ink/ink151.xml"/><Relationship Id="rId89" Type="http://schemas.openxmlformats.org/officeDocument/2006/relationships/image" Target="../media/image174.png"/><Relationship Id="rId112" Type="http://schemas.openxmlformats.org/officeDocument/2006/relationships/customXml" Target="../ink/ink173.xml"/><Relationship Id="rId133" Type="http://schemas.openxmlformats.org/officeDocument/2006/relationships/customXml" Target="../ink/ink184.xml"/><Relationship Id="rId154" Type="http://schemas.openxmlformats.org/officeDocument/2006/relationships/image" Target="../media/image206.png"/><Relationship Id="rId16" Type="http://schemas.openxmlformats.org/officeDocument/2006/relationships/customXml" Target="../ink/ink125.xml"/><Relationship Id="rId37" Type="http://schemas.openxmlformats.org/officeDocument/2006/relationships/image" Target="../media/image148.png"/><Relationship Id="rId58" Type="http://schemas.openxmlformats.org/officeDocument/2006/relationships/customXml" Target="../ink/ink146.xml"/><Relationship Id="rId79" Type="http://schemas.openxmlformats.org/officeDocument/2006/relationships/image" Target="../media/image169.png"/><Relationship Id="rId102" Type="http://schemas.openxmlformats.org/officeDocument/2006/relationships/customXml" Target="../ink/ink168.xml"/><Relationship Id="rId123" Type="http://schemas.openxmlformats.org/officeDocument/2006/relationships/customXml" Target="../ink/ink179.xml"/><Relationship Id="rId144" Type="http://schemas.openxmlformats.org/officeDocument/2006/relationships/image" Target="../media/image201.png"/><Relationship Id="rId90" Type="http://schemas.openxmlformats.org/officeDocument/2006/relationships/customXml" Target="../ink/ink162.xml"/><Relationship Id="rId27" Type="http://schemas.openxmlformats.org/officeDocument/2006/relationships/image" Target="../media/image143.png"/><Relationship Id="rId48" Type="http://schemas.openxmlformats.org/officeDocument/2006/relationships/customXml" Target="../ink/ink141.xml"/><Relationship Id="rId69" Type="http://schemas.openxmlformats.org/officeDocument/2006/relationships/image" Target="../media/image164.png"/><Relationship Id="rId113" Type="http://schemas.openxmlformats.org/officeDocument/2006/relationships/image" Target="../media/image186.png"/><Relationship Id="rId134" Type="http://schemas.openxmlformats.org/officeDocument/2006/relationships/image" Target="../media/image19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5.png"/><Relationship Id="rId21" Type="http://schemas.openxmlformats.org/officeDocument/2006/relationships/image" Target="../media/image217.png"/><Relationship Id="rId42" Type="http://schemas.openxmlformats.org/officeDocument/2006/relationships/customXml" Target="../ink/ink217.xml"/><Relationship Id="rId63" Type="http://schemas.openxmlformats.org/officeDocument/2006/relationships/image" Target="../media/image238.png"/><Relationship Id="rId84" Type="http://schemas.openxmlformats.org/officeDocument/2006/relationships/customXml" Target="../ink/ink238.xml"/><Relationship Id="rId138" Type="http://schemas.openxmlformats.org/officeDocument/2006/relationships/customXml" Target="../ink/ink265.xml"/><Relationship Id="rId107" Type="http://schemas.openxmlformats.org/officeDocument/2006/relationships/image" Target="../media/image260.png"/><Relationship Id="rId11" Type="http://schemas.openxmlformats.org/officeDocument/2006/relationships/image" Target="../media/image212.png"/><Relationship Id="rId32" Type="http://schemas.openxmlformats.org/officeDocument/2006/relationships/customXml" Target="../ink/ink212.xml"/><Relationship Id="rId53" Type="http://schemas.openxmlformats.org/officeDocument/2006/relationships/image" Target="../media/image233.png"/><Relationship Id="rId74" Type="http://schemas.openxmlformats.org/officeDocument/2006/relationships/customXml" Target="../ink/ink233.xml"/><Relationship Id="rId128" Type="http://schemas.openxmlformats.org/officeDocument/2006/relationships/customXml" Target="../ink/ink260.xml"/><Relationship Id="rId5" Type="http://schemas.openxmlformats.org/officeDocument/2006/relationships/image" Target="../media/image2100.png"/><Relationship Id="rId90" Type="http://schemas.openxmlformats.org/officeDocument/2006/relationships/customXml" Target="../ink/ink241.xml"/><Relationship Id="rId95" Type="http://schemas.openxmlformats.org/officeDocument/2006/relationships/image" Target="../media/image254.png"/><Relationship Id="rId22" Type="http://schemas.openxmlformats.org/officeDocument/2006/relationships/customXml" Target="../ink/ink207.xml"/><Relationship Id="rId27" Type="http://schemas.openxmlformats.org/officeDocument/2006/relationships/image" Target="../media/image220.png"/><Relationship Id="rId43" Type="http://schemas.openxmlformats.org/officeDocument/2006/relationships/image" Target="../media/image228.png"/><Relationship Id="rId48" Type="http://schemas.openxmlformats.org/officeDocument/2006/relationships/customXml" Target="../ink/ink220.xml"/><Relationship Id="rId64" Type="http://schemas.openxmlformats.org/officeDocument/2006/relationships/customXml" Target="../ink/ink228.xml"/><Relationship Id="rId69" Type="http://schemas.openxmlformats.org/officeDocument/2006/relationships/image" Target="../media/image241.png"/><Relationship Id="rId113" Type="http://schemas.openxmlformats.org/officeDocument/2006/relationships/image" Target="../media/image263.png"/><Relationship Id="rId118" Type="http://schemas.openxmlformats.org/officeDocument/2006/relationships/customXml" Target="../ink/ink255.xml"/><Relationship Id="rId134" Type="http://schemas.openxmlformats.org/officeDocument/2006/relationships/customXml" Target="../ink/ink263.xml"/><Relationship Id="rId139" Type="http://schemas.openxmlformats.org/officeDocument/2006/relationships/image" Target="../media/image276.png"/><Relationship Id="rId80" Type="http://schemas.openxmlformats.org/officeDocument/2006/relationships/customXml" Target="../ink/ink236.xml"/><Relationship Id="rId85" Type="http://schemas.openxmlformats.org/officeDocument/2006/relationships/image" Target="../media/image249.png"/><Relationship Id="rId12" Type="http://schemas.openxmlformats.org/officeDocument/2006/relationships/customXml" Target="../ink/ink202.xml"/><Relationship Id="rId17" Type="http://schemas.openxmlformats.org/officeDocument/2006/relationships/image" Target="../media/image215.png"/><Relationship Id="rId33" Type="http://schemas.openxmlformats.org/officeDocument/2006/relationships/image" Target="../media/image223.png"/><Relationship Id="rId38" Type="http://schemas.openxmlformats.org/officeDocument/2006/relationships/customXml" Target="../ink/ink215.xml"/><Relationship Id="rId59" Type="http://schemas.openxmlformats.org/officeDocument/2006/relationships/image" Target="../media/image236.png"/><Relationship Id="rId103" Type="http://schemas.openxmlformats.org/officeDocument/2006/relationships/image" Target="../media/image258.png"/><Relationship Id="rId108" Type="http://schemas.openxmlformats.org/officeDocument/2006/relationships/customXml" Target="../ink/ink250.xml"/><Relationship Id="rId124" Type="http://schemas.openxmlformats.org/officeDocument/2006/relationships/customXml" Target="../ink/ink258.xml"/><Relationship Id="rId129" Type="http://schemas.openxmlformats.org/officeDocument/2006/relationships/image" Target="../media/image271.png"/><Relationship Id="rId54" Type="http://schemas.openxmlformats.org/officeDocument/2006/relationships/customXml" Target="../ink/ink223.xml"/><Relationship Id="rId70" Type="http://schemas.openxmlformats.org/officeDocument/2006/relationships/customXml" Target="../ink/ink231.xml"/><Relationship Id="rId75" Type="http://schemas.openxmlformats.org/officeDocument/2006/relationships/image" Target="../media/image244.png"/><Relationship Id="rId91" Type="http://schemas.openxmlformats.org/officeDocument/2006/relationships/image" Target="../media/image252.png"/><Relationship Id="rId96" Type="http://schemas.openxmlformats.org/officeDocument/2006/relationships/customXml" Target="../ink/ink244.xml"/><Relationship Id="rId140" Type="http://schemas.openxmlformats.org/officeDocument/2006/relationships/customXml" Target="../ink/ink266.xml"/><Relationship Id="rId14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9.xml"/><Relationship Id="rId23" Type="http://schemas.openxmlformats.org/officeDocument/2006/relationships/image" Target="../media/image218.png"/><Relationship Id="rId28" Type="http://schemas.openxmlformats.org/officeDocument/2006/relationships/customXml" Target="../ink/ink210.xml"/><Relationship Id="rId49" Type="http://schemas.openxmlformats.org/officeDocument/2006/relationships/image" Target="../media/image231.png"/><Relationship Id="rId114" Type="http://schemas.openxmlformats.org/officeDocument/2006/relationships/customXml" Target="../ink/ink253.xml"/><Relationship Id="rId119" Type="http://schemas.openxmlformats.org/officeDocument/2006/relationships/image" Target="../media/image266.png"/><Relationship Id="rId44" Type="http://schemas.openxmlformats.org/officeDocument/2006/relationships/customXml" Target="../ink/ink218.xml"/><Relationship Id="rId60" Type="http://schemas.openxmlformats.org/officeDocument/2006/relationships/customXml" Target="../ink/ink226.xml"/><Relationship Id="rId65" Type="http://schemas.openxmlformats.org/officeDocument/2006/relationships/image" Target="../media/image239.png"/><Relationship Id="rId81" Type="http://schemas.openxmlformats.org/officeDocument/2006/relationships/image" Target="../media/image247.png"/><Relationship Id="rId86" Type="http://schemas.openxmlformats.org/officeDocument/2006/relationships/customXml" Target="../ink/ink239.xml"/><Relationship Id="rId130" Type="http://schemas.openxmlformats.org/officeDocument/2006/relationships/customXml" Target="../ink/ink261.xml"/><Relationship Id="rId135" Type="http://schemas.openxmlformats.org/officeDocument/2006/relationships/image" Target="../media/image274.png"/><Relationship Id="rId13" Type="http://schemas.openxmlformats.org/officeDocument/2006/relationships/image" Target="../media/image213.png"/><Relationship Id="rId18" Type="http://schemas.openxmlformats.org/officeDocument/2006/relationships/customXml" Target="../ink/ink205.xml"/><Relationship Id="rId39" Type="http://schemas.openxmlformats.org/officeDocument/2006/relationships/image" Target="../media/image226.png"/><Relationship Id="rId109" Type="http://schemas.openxmlformats.org/officeDocument/2006/relationships/image" Target="../media/image261.png"/><Relationship Id="rId34" Type="http://schemas.openxmlformats.org/officeDocument/2006/relationships/customXml" Target="../ink/ink213.xml"/><Relationship Id="rId50" Type="http://schemas.openxmlformats.org/officeDocument/2006/relationships/customXml" Target="../ink/ink221.xml"/><Relationship Id="rId55" Type="http://schemas.openxmlformats.org/officeDocument/2006/relationships/image" Target="../media/image234.png"/><Relationship Id="rId76" Type="http://schemas.openxmlformats.org/officeDocument/2006/relationships/customXml" Target="../ink/ink234.xml"/><Relationship Id="rId97" Type="http://schemas.openxmlformats.org/officeDocument/2006/relationships/image" Target="../media/image255.png"/><Relationship Id="rId104" Type="http://schemas.openxmlformats.org/officeDocument/2006/relationships/customXml" Target="../ink/ink248.xml"/><Relationship Id="rId120" Type="http://schemas.openxmlformats.org/officeDocument/2006/relationships/customXml" Target="../ink/ink256.xml"/><Relationship Id="rId125" Type="http://schemas.openxmlformats.org/officeDocument/2006/relationships/image" Target="../media/image269.png"/><Relationship Id="rId141" Type="http://schemas.openxmlformats.org/officeDocument/2006/relationships/image" Target="../media/image277.png"/><Relationship Id="rId146" Type="http://schemas.openxmlformats.org/officeDocument/2006/relationships/customXml" Target="../ink/ink269.xml"/><Relationship Id="rId7" Type="http://schemas.openxmlformats.org/officeDocument/2006/relationships/image" Target="../media/image209.png"/><Relationship Id="rId71" Type="http://schemas.openxmlformats.org/officeDocument/2006/relationships/image" Target="../media/image242.png"/><Relationship Id="rId92" Type="http://schemas.openxmlformats.org/officeDocument/2006/relationships/customXml" Target="../ink/ink242.xml"/><Relationship Id="rId2" Type="http://schemas.openxmlformats.org/officeDocument/2006/relationships/customXml" Target="../ink/ink198.xml"/><Relationship Id="rId29" Type="http://schemas.openxmlformats.org/officeDocument/2006/relationships/image" Target="../media/image221.png"/><Relationship Id="rId24" Type="http://schemas.openxmlformats.org/officeDocument/2006/relationships/customXml" Target="../ink/ink208.xml"/><Relationship Id="rId40" Type="http://schemas.openxmlformats.org/officeDocument/2006/relationships/customXml" Target="../ink/ink216.xml"/><Relationship Id="rId45" Type="http://schemas.openxmlformats.org/officeDocument/2006/relationships/image" Target="../media/image229.png"/><Relationship Id="rId66" Type="http://schemas.openxmlformats.org/officeDocument/2006/relationships/customXml" Target="../ink/ink229.xml"/><Relationship Id="rId87" Type="http://schemas.openxmlformats.org/officeDocument/2006/relationships/image" Target="../media/image250.png"/><Relationship Id="rId110" Type="http://schemas.openxmlformats.org/officeDocument/2006/relationships/customXml" Target="../ink/ink251.xml"/><Relationship Id="rId115" Type="http://schemas.openxmlformats.org/officeDocument/2006/relationships/image" Target="../media/image264.png"/><Relationship Id="rId131" Type="http://schemas.openxmlformats.org/officeDocument/2006/relationships/image" Target="../media/image272.png"/><Relationship Id="rId136" Type="http://schemas.openxmlformats.org/officeDocument/2006/relationships/customXml" Target="../ink/ink264.xml"/><Relationship Id="rId61" Type="http://schemas.openxmlformats.org/officeDocument/2006/relationships/image" Target="../media/image237.png"/><Relationship Id="rId82" Type="http://schemas.openxmlformats.org/officeDocument/2006/relationships/customXml" Target="../ink/ink237.xml"/><Relationship Id="rId19" Type="http://schemas.openxmlformats.org/officeDocument/2006/relationships/image" Target="../media/image216.png"/><Relationship Id="rId14" Type="http://schemas.openxmlformats.org/officeDocument/2006/relationships/customXml" Target="../ink/ink203.xml"/><Relationship Id="rId30" Type="http://schemas.openxmlformats.org/officeDocument/2006/relationships/customXml" Target="../ink/ink211.xml"/><Relationship Id="rId35" Type="http://schemas.openxmlformats.org/officeDocument/2006/relationships/image" Target="../media/image224.png"/><Relationship Id="rId56" Type="http://schemas.openxmlformats.org/officeDocument/2006/relationships/customXml" Target="../ink/ink224.xml"/><Relationship Id="rId77" Type="http://schemas.openxmlformats.org/officeDocument/2006/relationships/image" Target="../media/image245.png"/><Relationship Id="rId100" Type="http://schemas.openxmlformats.org/officeDocument/2006/relationships/customXml" Target="../ink/ink246.xml"/><Relationship Id="rId105" Type="http://schemas.openxmlformats.org/officeDocument/2006/relationships/image" Target="../media/image259.png"/><Relationship Id="rId126" Type="http://schemas.openxmlformats.org/officeDocument/2006/relationships/customXml" Target="../ink/ink259.xml"/><Relationship Id="rId147" Type="http://schemas.openxmlformats.org/officeDocument/2006/relationships/image" Target="../media/image5.png"/><Relationship Id="rId8" Type="http://schemas.openxmlformats.org/officeDocument/2006/relationships/customXml" Target="../ink/ink200.xml"/><Relationship Id="rId51" Type="http://schemas.openxmlformats.org/officeDocument/2006/relationships/image" Target="../media/image232.png"/><Relationship Id="rId72" Type="http://schemas.openxmlformats.org/officeDocument/2006/relationships/customXml" Target="../ink/ink232.xml"/><Relationship Id="rId93" Type="http://schemas.openxmlformats.org/officeDocument/2006/relationships/image" Target="../media/image253.png"/><Relationship Id="rId98" Type="http://schemas.openxmlformats.org/officeDocument/2006/relationships/customXml" Target="../ink/ink245.xml"/><Relationship Id="rId121" Type="http://schemas.openxmlformats.org/officeDocument/2006/relationships/image" Target="../media/image267.png"/><Relationship Id="rId142" Type="http://schemas.openxmlformats.org/officeDocument/2006/relationships/customXml" Target="../ink/ink267.xml"/><Relationship Id="rId25" Type="http://schemas.openxmlformats.org/officeDocument/2006/relationships/image" Target="../media/image219.png"/><Relationship Id="rId46" Type="http://schemas.openxmlformats.org/officeDocument/2006/relationships/customXml" Target="../ink/ink219.xml"/><Relationship Id="rId67" Type="http://schemas.openxmlformats.org/officeDocument/2006/relationships/image" Target="../media/image240.png"/><Relationship Id="rId116" Type="http://schemas.openxmlformats.org/officeDocument/2006/relationships/customXml" Target="../ink/ink254.xml"/><Relationship Id="rId137" Type="http://schemas.openxmlformats.org/officeDocument/2006/relationships/image" Target="../media/image275.png"/><Relationship Id="rId20" Type="http://schemas.openxmlformats.org/officeDocument/2006/relationships/customXml" Target="../ink/ink206.xml"/><Relationship Id="rId41" Type="http://schemas.openxmlformats.org/officeDocument/2006/relationships/image" Target="../media/image227.png"/><Relationship Id="rId62" Type="http://schemas.openxmlformats.org/officeDocument/2006/relationships/customXml" Target="../ink/ink227.xml"/><Relationship Id="rId83" Type="http://schemas.openxmlformats.org/officeDocument/2006/relationships/image" Target="../media/image248.png"/><Relationship Id="rId88" Type="http://schemas.openxmlformats.org/officeDocument/2006/relationships/customXml" Target="../ink/ink240.xml"/><Relationship Id="rId111" Type="http://schemas.openxmlformats.org/officeDocument/2006/relationships/image" Target="../media/image262.png"/><Relationship Id="rId132" Type="http://schemas.openxmlformats.org/officeDocument/2006/relationships/customXml" Target="../ink/ink262.xml"/><Relationship Id="rId15" Type="http://schemas.openxmlformats.org/officeDocument/2006/relationships/image" Target="../media/image214.png"/><Relationship Id="rId36" Type="http://schemas.openxmlformats.org/officeDocument/2006/relationships/customXml" Target="../ink/ink214.xml"/><Relationship Id="rId57" Type="http://schemas.openxmlformats.org/officeDocument/2006/relationships/image" Target="../media/image235.png"/><Relationship Id="rId106" Type="http://schemas.openxmlformats.org/officeDocument/2006/relationships/customXml" Target="../ink/ink249.xml"/><Relationship Id="rId127" Type="http://schemas.openxmlformats.org/officeDocument/2006/relationships/image" Target="../media/image270.png"/><Relationship Id="rId10" Type="http://schemas.openxmlformats.org/officeDocument/2006/relationships/customXml" Target="../ink/ink201.xml"/><Relationship Id="rId31" Type="http://schemas.openxmlformats.org/officeDocument/2006/relationships/image" Target="../media/image222.png"/><Relationship Id="rId52" Type="http://schemas.openxmlformats.org/officeDocument/2006/relationships/customXml" Target="../ink/ink222.xml"/><Relationship Id="rId73" Type="http://schemas.openxmlformats.org/officeDocument/2006/relationships/image" Target="../media/image243.png"/><Relationship Id="rId78" Type="http://schemas.openxmlformats.org/officeDocument/2006/relationships/customXml" Target="../ink/ink235.xml"/><Relationship Id="rId94" Type="http://schemas.openxmlformats.org/officeDocument/2006/relationships/customXml" Target="../ink/ink243.xml"/><Relationship Id="rId99" Type="http://schemas.openxmlformats.org/officeDocument/2006/relationships/image" Target="../media/image256.png"/><Relationship Id="rId101" Type="http://schemas.openxmlformats.org/officeDocument/2006/relationships/image" Target="../media/image257.png"/><Relationship Id="rId122" Type="http://schemas.openxmlformats.org/officeDocument/2006/relationships/customXml" Target="../ink/ink257.xml"/><Relationship Id="rId143" Type="http://schemas.openxmlformats.org/officeDocument/2006/relationships/image" Target="../media/image278.png"/><Relationship Id="rId9" Type="http://schemas.openxmlformats.org/officeDocument/2006/relationships/image" Target="../media/image211.png"/><Relationship Id="rId26" Type="http://schemas.openxmlformats.org/officeDocument/2006/relationships/customXml" Target="../ink/ink209.xml"/><Relationship Id="rId47" Type="http://schemas.openxmlformats.org/officeDocument/2006/relationships/image" Target="../media/image230.png"/><Relationship Id="rId68" Type="http://schemas.openxmlformats.org/officeDocument/2006/relationships/customXml" Target="../ink/ink230.xml"/><Relationship Id="rId89" Type="http://schemas.openxmlformats.org/officeDocument/2006/relationships/image" Target="../media/image251.png"/><Relationship Id="rId112" Type="http://schemas.openxmlformats.org/officeDocument/2006/relationships/customXml" Target="../ink/ink252.xml"/><Relationship Id="rId133" Type="http://schemas.openxmlformats.org/officeDocument/2006/relationships/image" Target="../media/image273.png"/><Relationship Id="rId16" Type="http://schemas.openxmlformats.org/officeDocument/2006/relationships/customXml" Target="../ink/ink204.xml"/><Relationship Id="rId37" Type="http://schemas.openxmlformats.org/officeDocument/2006/relationships/image" Target="../media/image225.png"/><Relationship Id="rId58" Type="http://schemas.openxmlformats.org/officeDocument/2006/relationships/customXml" Target="../ink/ink225.xml"/><Relationship Id="rId79" Type="http://schemas.openxmlformats.org/officeDocument/2006/relationships/image" Target="../media/image246.png"/><Relationship Id="rId102" Type="http://schemas.openxmlformats.org/officeDocument/2006/relationships/customXml" Target="../ink/ink247.xml"/><Relationship Id="rId123" Type="http://schemas.openxmlformats.org/officeDocument/2006/relationships/image" Target="../media/image268.png"/><Relationship Id="rId144" Type="http://schemas.openxmlformats.org/officeDocument/2006/relationships/customXml" Target="../ink/ink26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4.png"/><Relationship Id="rId21" Type="http://schemas.openxmlformats.org/officeDocument/2006/relationships/image" Target="../media/image287.png"/><Relationship Id="rId42" Type="http://schemas.openxmlformats.org/officeDocument/2006/relationships/customXml" Target="../ink/ink289.xml"/><Relationship Id="rId63" Type="http://schemas.openxmlformats.org/officeDocument/2006/relationships/image" Target="../media/image308.png"/><Relationship Id="rId84" Type="http://schemas.openxmlformats.org/officeDocument/2006/relationships/customXml" Target="../ink/ink310.xml"/><Relationship Id="rId138" Type="http://schemas.openxmlformats.org/officeDocument/2006/relationships/customXml" Target="../ink/ink337.xml"/><Relationship Id="rId159" Type="http://schemas.openxmlformats.org/officeDocument/2006/relationships/image" Target="../media/image355.png"/><Relationship Id="rId170" Type="http://schemas.openxmlformats.org/officeDocument/2006/relationships/customXml" Target="../ink/ink353.xml"/><Relationship Id="rId191" Type="http://schemas.openxmlformats.org/officeDocument/2006/relationships/image" Target="../media/image371.png"/><Relationship Id="rId205" Type="http://schemas.openxmlformats.org/officeDocument/2006/relationships/image" Target="../media/image378.png"/><Relationship Id="rId226" Type="http://schemas.openxmlformats.org/officeDocument/2006/relationships/customXml" Target="../ink/ink381.xml"/><Relationship Id="rId247" Type="http://schemas.openxmlformats.org/officeDocument/2006/relationships/customXml" Target="../ink/ink392.xml"/><Relationship Id="rId107" Type="http://schemas.openxmlformats.org/officeDocument/2006/relationships/image" Target="../media/image329.png"/><Relationship Id="rId11" Type="http://schemas.openxmlformats.org/officeDocument/2006/relationships/image" Target="../media/image282.png"/><Relationship Id="rId32" Type="http://schemas.openxmlformats.org/officeDocument/2006/relationships/customXml" Target="../ink/ink284.xml"/><Relationship Id="rId53" Type="http://schemas.openxmlformats.org/officeDocument/2006/relationships/image" Target="../media/image303.png"/><Relationship Id="rId74" Type="http://schemas.openxmlformats.org/officeDocument/2006/relationships/customXml" Target="../ink/ink305.xml"/><Relationship Id="rId128" Type="http://schemas.openxmlformats.org/officeDocument/2006/relationships/customXml" Target="../ink/ink332.xml"/><Relationship Id="rId149" Type="http://schemas.openxmlformats.org/officeDocument/2006/relationships/image" Target="../media/image350.png"/><Relationship Id="rId5" Type="http://schemas.openxmlformats.org/officeDocument/2006/relationships/image" Target="../media/image2790.png"/><Relationship Id="rId95" Type="http://schemas.openxmlformats.org/officeDocument/2006/relationships/image" Target="../media/image323.png"/><Relationship Id="rId160" Type="http://schemas.openxmlformats.org/officeDocument/2006/relationships/customXml" Target="../ink/ink348.xml"/><Relationship Id="rId181" Type="http://schemas.openxmlformats.org/officeDocument/2006/relationships/image" Target="../media/image366.png"/><Relationship Id="rId216" Type="http://schemas.openxmlformats.org/officeDocument/2006/relationships/customXml" Target="../ink/ink376.xml"/><Relationship Id="rId237" Type="http://schemas.openxmlformats.org/officeDocument/2006/relationships/customXml" Target="../ink/ink387.xml"/><Relationship Id="rId22" Type="http://schemas.openxmlformats.org/officeDocument/2006/relationships/customXml" Target="../ink/ink279.xml"/><Relationship Id="rId43" Type="http://schemas.openxmlformats.org/officeDocument/2006/relationships/image" Target="../media/image298.png"/><Relationship Id="rId64" Type="http://schemas.openxmlformats.org/officeDocument/2006/relationships/customXml" Target="../ink/ink300.xml"/><Relationship Id="rId118" Type="http://schemas.openxmlformats.org/officeDocument/2006/relationships/customXml" Target="../ink/ink327.xml"/><Relationship Id="rId139" Type="http://schemas.openxmlformats.org/officeDocument/2006/relationships/image" Target="../media/image345.png"/><Relationship Id="rId85" Type="http://schemas.openxmlformats.org/officeDocument/2006/relationships/image" Target="../media/image319.png"/><Relationship Id="rId150" Type="http://schemas.openxmlformats.org/officeDocument/2006/relationships/customXml" Target="../ink/ink343.xml"/><Relationship Id="rId171" Type="http://schemas.openxmlformats.org/officeDocument/2006/relationships/image" Target="../media/image361.png"/><Relationship Id="rId192" Type="http://schemas.openxmlformats.org/officeDocument/2006/relationships/customXml" Target="../ink/ink364.xml"/><Relationship Id="rId206" Type="http://schemas.openxmlformats.org/officeDocument/2006/relationships/customXml" Target="../ink/ink371.xml"/><Relationship Id="rId227" Type="http://schemas.openxmlformats.org/officeDocument/2006/relationships/image" Target="../media/image389.png"/><Relationship Id="rId248" Type="http://schemas.openxmlformats.org/officeDocument/2006/relationships/image" Target="../media/image399.png"/><Relationship Id="rId12" Type="http://schemas.openxmlformats.org/officeDocument/2006/relationships/customXml" Target="../ink/ink274.xml"/><Relationship Id="rId33" Type="http://schemas.openxmlformats.org/officeDocument/2006/relationships/image" Target="../media/image293.png"/><Relationship Id="rId108" Type="http://schemas.openxmlformats.org/officeDocument/2006/relationships/customXml" Target="../ink/ink322.xml"/><Relationship Id="rId129" Type="http://schemas.openxmlformats.org/officeDocument/2006/relationships/image" Target="../media/image340.png"/><Relationship Id="rId54" Type="http://schemas.openxmlformats.org/officeDocument/2006/relationships/customXml" Target="../ink/ink295.xml"/><Relationship Id="rId75" Type="http://schemas.openxmlformats.org/officeDocument/2006/relationships/image" Target="../media/image314.png"/><Relationship Id="rId96" Type="http://schemas.openxmlformats.org/officeDocument/2006/relationships/customXml" Target="../ink/ink316.xml"/><Relationship Id="rId140" Type="http://schemas.openxmlformats.org/officeDocument/2006/relationships/customXml" Target="../ink/ink338.xml"/><Relationship Id="rId161" Type="http://schemas.openxmlformats.org/officeDocument/2006/relationships/image" Target="../media/image356.png"/><Relationship Id="rId182" Type="http://schemas.openxmlformats.org/officeDocument/2006/relationships/customXml" Target="../ink/ink359.xml"/><Relationship Id="rId217" Type="http://schemas.openxmlformats.org/officeDocument/2006/relationships/image" Target="../media/image384.png"/><Relationship Id="rId6" Type="http://schemas.openxmlformats.org/officeDocument/2006/relationships/customXml" Target="../ink/ink271.xml"/><Relationship Id="rId238" Type="http://schemas.openxmlformats.org/officeDocument/2006/relationships/image" Target="../media/image394.png"/><Relationship Id="rId23" Type="http://schemas.openxmlformats.org/officeDocument/2006/relationships/image" Target="../media/image288.png"/><Relationship Id="rId119" Type="http://schemas.openxmlformats.org/officeDocument/2006/relationships/image" Target="../media/image335.png"/><Relationship Id="rId44" Type="http://schemas.openxmlformats.org/officeDocument/2006/relationships/customXml" Target="../ink/ink290.xml"/><Relationship Id="rId65" Type="http://schemas.openxmlformats.org/officeDocument/2006/relationships/image" Target="../media/image309.png"/><Relationship Id="rId86" Type="http://schemas.openxmlformats.org/officeDocument/2006/relationships/customXml" Target="../ink/ink311.xml"/><Relationship Id="rId130" Type="http://schemas.openxmlformats.org/officeDocument/2006/relationships/customXml" Target="../ink/ink333.xml"/><Relationship Id="rId151" Type="http://schemas.openxmlformats.org/officeDocument/2006/relationships/image" Target="../media/image351.png"/><Relationship Id="rId172" Type="http://schemas.openxmlformats.org/officeDocument/2006/relationships/customXml" Target="../ink/ink354.xml"/><Relationship Id="rId193" Type="http://schemas.openxmlformats.org/officeDocument/2006/relationships/image" Target="../media/image372.png"/><Relationship Id="rId207" Type="http://schemas.openxmlformats.org/officeDocument/2006/relationships/image" Target="../media/image379.png"/><Relationship Id="rId228" Type="http://schemas.openxmlformats.org/officeDocument/2006/relationships/customXml" Target="../ink/ink382.xml"/><Relationship Id="rId249" Type="http://schemas.openxmlformats.org/officeDocument/2006/relationships/customXml" Target="../ink/ink393.xml"/><Relationship Id="rId13" Type="http://schemas.openxmlformats.org/officeDocument/2006/relationships/image" Target="../media/image283.png"/><Relationship Id="rId109" Type="http://schemas.openxmlformats.org/officeDocument/2006/relationships/image" Target="../media/image330.png"/><Relationship Id="rId34" Type="http://schemas.openxmlformats.org/officeDocument/2006/relationships/customXml" Target="../ink/ink285.xml"/><Relationship Id="rId55" Type="http://schemas.openxmlformats.org/officeDocument/2006/relationships/image" Target="../media/image304.png"/><Relationship Id="rId76" Type="http://schemas.openxmlformats.org/officeDocument/2006/relationships/customXml" Target="../ink/ink306.xml"/><Relationship Id="rId97" Type="http://schemas.openxmlformats.org/officeDocument/2006/relationships/image" Target="../media/image324.png"/><Relationship Id="rId120" Type="http://schemas.openxmlformats.org/officeDocument/2006/relationships/customXml" Target="../ink/ink328.xml"/><Relationship Id="rId141" Type="http://schemas.openxmlformats.org/officeDocument/2006/relationships/image" Target="../media/image346.png"/><Relationship Id="rId7" Type="http://schemas.openxmlformats.org/officeDocument/2006/relationships/image" Target="../media/image280.png"/><Relationship Id="rId162" Type="http://schemas.openxmlformats.org/officeDocument/2006/relationships/customXml" Target="../ink/ink349.xml"/><Relationship Id="rId183" Type="http://schemas.openxmlformats.org/officeDocument/2006/relationships/image" Target="../media/image367.png"/><Relationship Id="rId218" Type="http://schemas.openxmlformats.org/officeDocument/2006/relationships/customXml" Target="../ink/ink377.xml"/><Relationship Id="rId239" Type="http://schemas.openxmlformats.org/officeDocument/2006/relationships/customXml" Target="../ink/ink388.xml"/><Relationship Id="rId250" Type="http://schemas.openxmlformats.org/officeDocument/2006/relationships/image" Target="../media/image7.png"/><Relationship Id="rId24" Type="http://schemas.openxmlformats.org/officeDocument/2006/relationships/customXml" Target="../ink/ink280.xml"/><Relationship Id="rId45" Type="http://schemas.openxmlformats.org/officeDocument/2006/relationships/image" Target="../media/image299.png"/><Relationship Id="rId66" Type="http://schemas.openxmlformats.org/officeDocument/2006/relationships/customXml" Target="../ink/ink301.xml"/><Relationship Id="rId87" Type="http://schemas.openxmlformats.org/officeDocument/2006/relationships/image" Target="../media/image320.png"/><Relationship Id="rId110" Type="http://schemas.openxmlformats.org/officeDocument/2006/relationships/customXml" Target="../ink/ink323.xml"/><Relationship Id="rId131" Type="http://schemas.openxmlformats.org/officeDocument/2006/relationships/image" Target="../media/image341.png"/><Relationship Id="rId152" Type="http://schemas.openxmlformats.org/officeDocument/2006/relationships/customXml" Target="../ink/ink344.xml"/><Relationship Id="rId173" Type="http://schemas.openxmlformats.org/officeDocument/2006/relationships/image" Target="../media/image362.png"/><Relationship Id="rId194" Type="http://schemas.openxmlformats.org/officeDocument/2006/relationships/customXml" Target="../ink/ink365.xml"/><Relationship Id="rId208" Type="http://schemas.openxmlformats.org/officeDocument/2006/relationships/customXml" Target="../ink/ink372.xml"/><Relationship Id="rId229" Type="http://schemas.openxmlformats.org/officeDocument/2006/relationships/image" Target="../media/image390.png"/><Relationship Id="rId240" Type="http://schemas.openxmlformats.org/officeDocument/2006/relationships/image" Target="../media/image395.png"/><Relationship Id="rId14" Type="http://schemas.openxmlformats.org/officeDocument/2006/relationships/customXml" Target="../ink/ink275.xml"/><Relationship Id="rId35" Type="http://schemas.openxmlformats.org/officeDocument/2006/relationships/image" Target="../media/image294.png"/><Relationship Id="rId56" Type="http://schemas.openxmlformats.org/officeDocument/2006/relationships/customXml" Target="../ink/ink296.xml"/><Relationship Id="rId77" Type="http://schemas.openxmlformats.org/officeDocument/2006/relationships/image" Target="../media/image315.png"/><Relationship Id="rId100" Type="http://schemas.openxmlformats.org/officeDocument/2006/relationships/customXml" Target="../ink/ink318.xml"/><Relationship Id="rId8" Type="http://schemas.openxmlformats.org/officeDocument/2006/relationships/customXml" Target="../ink/ink272.xml"/><Relationship Id="rId98" Type="http://schemas.openxmlformats.org/officeDocument/2006/relationships/customXml" Target="../ink/ink317.xml"/><Relationship Id="rId121" Type="http://schemas.openxmlformats.org/officeDocument/2006/relationships/image" Target="../media/image336.png"/><Relationship Id="rId142" Type="http://schemas.openxmlformats.org/officeDocument/2006/relationships/customXml" Target="../ink/ink339.xml"/><Relationship Id="rId163" Type="http://schemas.openxmlformats.org/officeDocument/2006/relationships/image" Target="../media/image357.png"/><Relationship Id="rId184" Type="http://schemas.openxmlformats.org/officeDocument/2006/relationships/customXml" Target="../ink/ink360.xml"/><Relationship Id="rId219" Type="http://schemas.openxmlformats.org/officeDocument/2006/relationships/image" Target="../media/image385.png"/><Relationship Id="rId230" Type="http://schemas.openxmlformats.org/officeDocument/2006/relationships/customXml" Target="../ink/ink383.xml"/><Relationship Id="rId25" Type="http://schemas.openxmlformats.org/officeDocument/2006/relationships/image" Target="../media/image289.png"/><Relationship Id="rId46" Type="http://schemas.openxmlformats.org/officeDocument/2006/relationships/customXml" Target="../ink/ink291.xml"/><Relationship Id="rId67" Type="http://schemas.openxmlformats.org/officeDocument/2006/relationships/image" Target="../media/image310.png"/><Relationship Id="rId88" Type="http://schemas.openxmlformats.org/officeDocument/2006/relationships/customXml" Target="../ink/ink312.xml"/><Relationship Id="rId111" Type="http://schemas.openxmlformats.org/officeDocument/2006/relationships/image" Target="../media/image331.png"/><Relationship Id="rId132" Type="http://schemas.openxmlformats.org/officeDocument/2006/relationships/customXml" Target="../ink/ink334.xml"/><Relationship Id="rId153" Type="http://schemas.openxmlformats.org/officeDocument/2006/relationships/image" Target="../media/image352.png"/><Relationship Id="rId174" Type="http://schemas.openxmlformats.org/officeDocument/2006/relationships/customXml" Target="../ink/ink355.xml"/><Relationship Id="rId195" Type="http://schemas.openxmlformats.org/officeDocument/2006/relationships/image" Target="../media/image373.png"/><Relationship Id="rId209" Type="http://schemas.openxmlformats.org/officeDocument/2006/relationships/image" Target="../media/image380.png"/><Relationship Id="rId220" Type="http://schemas.openxmlformats.org/officeDocument/2006/relationships/customXml" Target="../ink/ink378.xml"/><Relationship Id="rId241" Type="http://schemas.openxmlformats.org/officeDocument/2006/relationships/customXml" Target="../ink/ink389.xml"/><Relationship Id="rId15" Type="http://schemas.openxmlformats.org/officeDocument/2006/relationships/image" Target="../media/image284.png"/><Relationship Id="rId36" Type="http://schemas.openxmlformats.org/officeDocument/2006/relationships/customXml" Target="../ink/ink286.xml"/><Relationship Id="rId57" Type="http://schemas.openxmlformats.org/officeDocument/2006/relationships/image" Target="../media/image305.png"/><Relationship Id="rId10" Type="http://schemas.openxmlformats.org/officeDocument/2006/relationships/customXml" Target="../ink/ink273.xml"/><Relationship Id="rId31" Type="http://schemas.openxmlformats.org/officeDocument/2006/relationships/image" Target="../media/image292.png"/><Relationship Id="rId52" Type="http://schemas.openxmlformats.org/officeDocument/2006/relationships/customXml" Target="../ink/ink294.xml"/><Relationship Id="rId73" Type="http://schemas.openxmlformats.org/officeDocument/2006/relationships/image" Target="../media/image313.png"/><Relationship Id="rId78" Type="http://schemas.openxmlformats.org/officeDocument/2006/relationships/customXml" Target="../ink/ink307.xml"/><Relationship Id="rId94" Type="http://schemas.openxmlformats.org/officeDocument/2006/relationships/customXml" Target="../ink/ink315.xml"/><Relationship Id="rId99" Type="http://schemas.openxmlformats.org/officeDocument/2006/relationships/image" Target="../media/image325.png"/><Relationship Id="rId101" Type="http://schemas.openxmlformats.org/officeDocument/2006/relationships/image" Target="../media/image326.png"/><Relationship Id="rId122" Type="http://schemas.openxmlformats.org/officeDocument/2006/relationships/customXml" Target="../ink/ink329.xml"/><Relationship Id="rId143" Type="http://schemas.openxmlformats.org/officeDocument/2006/relationships/image" Target="../media/image347.png"/><Relationship Id="rId148" Type="http://schemas.openxmlformats.org/officeDocument/2006/relationships/customXml" Target="../ink/ink342.xml"/><Relationship Id="rId164" Type="http://schemas.openxmlformats.org/officeDocument/2006/relationships/customXml" Target="../ink/ink350.xml"/><Relationship Id="rId169" Type="http://schemas.openxmlformats.org/officeDocument/2006/relationships/image" Target="../media/image360.png"/><Relationship Id="rId185" Type="http://schemas.openxmlformats.org/officeDocument/2006/relationships/image" Target="../media/image368.png"/><Relationship Id="rId9" Type="http://schemas.openxmlformats.org/officeDocument/2006/relationships/image" Target="../media/image281.png"/><Relationship Id="rId180" Type="http://schemas.openxmlformats.org/officeDocument/2006/relationships/customXml" Target="../ink/ink358.xml"/><Relationship Id="rId210" Type="http://schemas.openxmlformats.org/officeDocument/2006/relationships/customXml" Target="../ink/ink373.xml"/><Relationship Id="rId215" Type="http://schemas.openxmlformats.org/officeDocument/2006/relationships/image" Target="../media/image383.png"/><Relationship Id="rId236" Type="http://schemas.openxmlformats.org/officeDocument/2006/relationships/customXml" Target="../ink/ink386.xml"/><Relationship Id="rId26" Type="http://schemas.openxmlformats.org/officeDocument/2006/relationships/customXml" Target="../ink/ink281.xml"/><Relationship Id="rId231" Type="http://schemas.openxmlformats.org/officeDocument/2006/relationships/image" Target="../media/image391.png"/><Relationship Id="rId47" Type="http://schemas.openxmlformats.org/officeDocument/2006/relationships/image" Target="../media/image300.png"/><Relationship Id="rId68" Type="http://schemas.openxmlformats.org/officeDocument/2006/relationships/customXml" Target="../ink/ink302.xml"/><Relationship Id="rId89" Type="http://schemas.openxmlformats.org/officeDocument/2006/relationships/image" Target="../media/image50.png"/><Relationship Id="rId112" Type="http://schemas.openxmlformats.org/officeDocument/2006/relationships/customXml" Target="../ink/ink324.xml"/><Relationship Id="rId133" Type="http://schemas.openxmlformats.org/officeDocument/2006/relationships/image" Target="../media/image342.png"/><Relationship Id="rId154" Type="http://schemas.openxmlformats.org/officeDocument/2006/relationships/customXml" Target="../ink/ink345.xml"/><Relationship Id="rId175" Type="http://schemas.openxmlformats.org/officeDocument/2006/relationships/image" Target="../media/image363.png"/><Relationship Id="rId196" Type="http://schemas.openxmlformats.org/officeDocument/2006/relationships/customXml" Target="../ink/ink366.xml"/><Relationship Id="rId200" Type="http://schemas.openxmlformats.org/officeDocument/2006/relationships/customXml" Target="../ink/ink368.xml"/><Relationship Id="rId16" Type="http://schemas.openxmlformats.org/officeDocument/2006/relationships/customXml" Target="../ink/ink276.xml"/><Relationship Id="rId221" Type="http://schemas.openxmlformats.org/officeDocument/2006/relationships/image" Target="../media/image386.png"/><Relationship Id="rId242" Type="http://schemas.openxmlformats.org/officeDocument/2006/relationships/image" Target="../media/image396.png"/><Relationship Id="rId37" Type="http://schemas.openxmlformats.org/officeDocument/2006/relationships/image" Target="../media/image295.png"/><Relationship Id="rId58" Type="http://schemas.openxmlformats.org/officeDocument/2006/relationships/customXml" Target="../ink/ink297.xml"/><Relationship Id="rId79" Type="http://schemas.openxmlformats.org/officeDocument/2006/relationships/image" Target="../media/image316.png"/><Relationship Id="rId102" Type="http://schemas.openxmlformats.org/officeDocument/2006/relationships/customXml" Target="../ink/ink319.xml"/><Relationship Id="rId123" Type="http://schemas.openxmlformats.org/officeDocument/2006/relationships/image" Target="../media/image337.png"/><Relationship Id="rId144" Type="http://schemas.openxmlformats.org/officeDocument/2006/relationships/customXml" Target="../ink/ink340.xml"/><Relationship Id="rId90" Type="http://schemas.openxmlformats.org/officeDocument/2006/relationships/customXml" Target="../ink/ink313.xml"/><Relationship Id="rId165" Type="http://schemas.openxmlformats.org/officeDocument/2006/relationships/image" Target="../media/image358.png"/><Relationship Id="rId186" Type="http://schemas.openxmlformats.org/officeDocument/2006/relationships/customXml" Target="../ink/ink361.xml"/><Relationship Id="rId211" Type="http://schemas.openxmlformats.org/officeDocument/2006/relationships/image" Target="../media/image381.png"/><Relationship Id="rId232" Type="http://schemas.openxmlformats.org/officeDocument/2006/relationships/customXml" Target="../ink/ink384.xml"/><Relationship Id="rId27" Type="http://schemas.openxmlformats.org/officeDocument/2006/relationships/image" Target="../media/image290.png"/><Relationship Id="rId48" Type="http://schemas.openxmlformats.org/officeDocument/2006/relationships/customXml" Target="../ink/ink292.xml"/><Relationship Id="rId69" Type="http://schemas.openxmlformats.org/officeDocument/2006/relationships/image" Target="../media/image311.png"/><Relationship Id="rId113" Type="http://schemas.openxmlformats.org/officeDocument/2006/relationships/image" Target="../media/image332.png"/><Relationship Id="rId134" Type="http://schemas.openxmlformats.org/officeDocument/2006/relationships/customXml" Target="../ink/ink335.xml"/><Relationship Id="rId80" Type="http://schemas.openxmlformats.org/officeDocument/2006/relationships/customXml" Target="../ink/ink308.xml"/><Relationship Id="rId155" Type="http://schemas.openxmlformats.org/officeDocument/2006/relationships/image" Target="../media/image353.png"/><Relationship Id="rId176" Type="http://schemas.openxmlformats.org/officeDocument/2006/relationships/customXml" Target="../ink/ink356.xml"/><Relationship Id="rId197" Type="http://schemas.openxmlformats.org/officeDocument/2006/relationships/image" Target="../media/image374.png"/><Relationship Id="rId201" Type="http://schemas.openxmlformats.org/officeDocument/2006/relationships/image" Target="../media/image376.png"/><Relationship Id="rId222" Type="http://schemas.openxmlformats.org/officeDocument/2006/relationships/customXml" Target="../ink/ink379.xml"/><Relationship Id="rId243" Type="http://schemas.openxmlformats.org/officeDocument/2006/relationships/customXml" Target="../ink/ink390.xml"/><Relationship Id="rId17" Type="http://schemas.openxmlformats.org/officeDocument/2006/relationships/image" Target="../media/image285.png"/><Relationship Id="rId38" Type="http://schemas.openxmlformats.org/officeDocument/2006/relationships/customXml" Target="../ink/ink287.xml"/><Relationship Id="rId59" Type="http://schemas.openxmlformats.org/officeDocument/2006/relationships/image" Target="../media/image306.png"/><Relationship Id="rId103" Type="http://schemas.openxmlformats.org/officeDocument/2006/relationships/image" Target="../media/image327.png"/><Relationship Id="rId124" Type="http://schemas.openxmlformats.org/officeDocument/2006/relationships/customXml" Target="../ink/ink330.xml"/><Relationship Id="rId70" Type="http://schemas.openxmlformats.org/officeDocument/2006/relationships/customXml" Target="../ink/ink303.xml"/><Relationship Id="rId91" Type="http://schemas.openxmlformats.org/officeDocument/2006/relationships/image" Target="../media/image321.png"/><Relationship Id="rId145" Type="http://schemas.openxmlformats.org/officeDocument/2006/relationships/image" Target="../media/image348.png"/><Relationship Id="rId166" Type="http://schemas.openxmlformats.org/officeDocument/2006/relationships/customXml" Target="../ink/ink351.xml"/><Relationship Id="rId187" Type="http://schemas.openxmlformats.org/officeDocument/2006/relationships/image" Target="../media/image36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74.xml"/><Relationship Id="rId233" Type="http://schemas.openxmlformats.org/officeDocument/2006/relationships/image" Target="../media/image392.png"/><Relationship Id="rId28" Type="http://schemas.openxmlformats.org/officeDocument/2006/relationships/customXml" Target="../ink/ink282.xml"/><Relationship Id="rId49" Type="http://schemas.openxmlformats.org/officeDocument/2006/relationships/image" Target="../media/image301.png"/><Relationship Id="rId114" Type="http://schemas.openxmlformats.org/officeDocument/2006/relationships/customXml" Target="../ink/ink325.xml"/><Relationship Id="rId60" Type="http://schemas.openxmlformats.org/officeDocument/2006/relationships/customXml" Target="../ink/ink298.xml"/><Relationship Id="rId81" Type="http://schemas.openxmlformats.org/officeDocument/2006/relationships/image" Target="../media/image317.png"/><Relationship Id="rId135" Type="http://schemas.openxmlformats.org/officeDocument/2006/relationships/image" Target="../media/image343.png"/><Relationship Id="rId156" Type="http://schemas.openxmlformats.org/officeDocument/2006/relationships/customXml" Target="../ink/ink346.xml"/><Relationship Id="rId177" Type="http://schemas.openxmlformats.org/officeDocument/2006/relationships/image" Target="../media/image364.png"/><Relationship Id="rId198" Type="http://schemas.openxmlformats.org/officeDocument/2006/relationships/customXml" Target="../ink/ink367.xml"/><Relationship Id="rId202" Type="http://schemas.openxmlformats.org/officeDocument/2006/relationships/customXml" Target="../ink/ink369.xml"/><Relationship Id="rId223" Type="http://schemas.openxmlformats.org/officeDocument/2006/relationships/image" Target="../media/image387.png"/><Relationship Id="rId244" Type="http://schemas.openxmlformats.org/officeDocument/2006/relationships/image" Target="../media/image397.png"/><Relationship Id="rId18" Type="http://schemas.openxmlformats.org/officeDocument/2006/relationships/customXml" Target="../ink/ink277.xml"/><Relationship Id="rId39" Type="http://schemas.openxmlformats.org/officeDocument/2006/relationships/image" Target="../media/image296.png"/><Relationship Id="rId50" Type="http://schemas.openxmlformats.org/officeDocument/2006/relationships/customXml" Target="../ink/ink293.xml"/><Relationship Id="rId104" Type="http://schemas.openxmlformats.org/officeDocument/2006/relationships/customXml" Target="../ink/ink320.xml"/><Relationship Id="rId125" Type="http://schemas.openxmlformats.org/officeDocument/2006/relationships/image" Target="../media/image338.png"/><Relationship Id="rId146" Type="http://schemas.openxmlformats.org/officeDocument/2006/relationships/customXml" Target="../ink/ink341.xml"/><Relationship Id="rId167" Type="http://schemas.openxmlformats.org/officeDocument/2006/relationships/image" Target="../media/image359.png"/><Relationship Id="rId188" Type="http://schemas.openxmlformats.org/officeDocument/2006/relationships/customXml" Target="../ink/ink362.xml"/><Relationship Id="rId71" Type="http://schemas.openxmlformats.org/officeDocument/2006/relationships/image" Target="../media/image312.png"/><Relationship Id="rId92" Type="http://schemas.openxmlformats.org/officeDocument/2006/relationships/customXml" Target="../ink/ink314.xml"/><Relationship Id="rId213" Type="http://schemas.openxmlformats.org/officeDocument/2006/relationships/image" Target="../media/image382.png"/><Relationship Id="rId234" Type="http://schemas.openxmlformats.org/officeDocument/2006/relationships/customXml" Target="../ink/ink385.xml"/><Relationship Id="rId2" Type="http://schemas.openxmlformats.org/officeDocument/2006/relationships/customXml" Target="../ink/ink270.xml"/><Relationship Id="rId29" Type="http://schemas.openxmlformats.org/officeDocument/2006/relationships/image" Target="../media/image291.png"/><Relationship Id="rId40" Type="http://schemas.openxmlformats.org/officeDocument/2006/relationships/customXml" Target="../ink/ink288.xml"/><Relationship Id="rId115" Type="http://schemas.openxmlformats.org/officeDocument/2006/relationships/image" Target="../media/image333.png"/><Relationship Id="rId136" Type="http://schemas.openxmlformats.org/officeDocument/2006/relationships/customXml" Target="../ink/ink336.xml"/><Relationship Id="rId157" Type="http://schemas.openxmlformats.org/officeDocument/2006/relationships/image" Target="../media/image354.png"/><Relationship Id="rId178" Type="http://schemas.openxmlformats.org/officeDocument/2006/relationships/customXml" Target="../ink/ink357.xml"/><Relationship Id="rId61" Type="http://schemas.openxmlformats.org/officeDocument/2006/relationships/image" Target="../media/image307.png"/><Relationship Id="rId82" Type="http://schemas.openxmlformats.org/officeDocument/2006/relationships/customXml" Target="../ink/ink309.xml"/><Relationship Id="rId199" Type="http://schemas.openxmlformats.org/officeDocument/2006/relationships/image" Target="../media/image375.png"/><Relationship Id="rId203" Type="http://schemas.openxmlformats.org/officeDocument/2006/relationships/image" Target="../media/image377.png"/><Relationship Id="rId19" Type="http://schemas.openxmlformats.org/officeDocument/2006/relationships/image" Target="../media/image286.png"/><Relationship Id="rId224" Type="http://schemas.openxmlformats.org/officeDocument/2006/relationships/customXml" Target="../ink/ink380.xml"/><Relationship Id="rId245" Type="http://schemas.openxmlformats.org/officeDocument/2006/relationships/customXml" Target="../ink/ink391.xml"/><Relationship Id="rId30" Type="http://schemas.openxmlformats.org/officeDocument/2006/relationships/customXml" Target="../ink/ink283.xml"/><Relationship Id="rId105" Type="http://schemas.openxmlformats.org/officeDocument/2006/relationships/image" Target="../media/image328.png"/><Relationship Id="rId126" Type="http://schemas.openxmlformats.org/officeDocument/2006/relationships/customXml" Target="../ink/ink331.xml"/><Relationship Id="rId147" Type="http://schemas.openxmlformats.org/officeDocument/2006/relationships/image" Target="../media/image349.png"/><Relationship Id="rId168" Type="http://schemas.openxmlformats.org/officeDocument/2006/relationships/customXml" Target="../ink/ink352.xml"/><Relationship Id="rId51" Type="http://schemas.openxmlformats.org/officeDocument/2006/relationships/image" Target="../media/image302.png"/><Relationship Id="rId72" Type="http://schemas.openxmlformats.org/officeDocument/2006/relationships/customXml" Target="../ink/ink304.xml"/><Relationship Id="rId93" Type="http://schemas.openxmlformats.org/officeDocument/2006/relationships/image" Target="../media/image322.png"/><Relationship Id="rId189" Type="http://schemas.openxmlformats.org/officeDocument/2006/relationships/image" Target="../media/image370.png"/><Relationship Id="rId214" Type="http://schemas.openxmlformats.org/officeDocument/2006/relationships/customXml" Target="../ink/ink375.xml"/><Relationship Id="rId235" Type="http://schemas.openxmlformats.org/officeDocument/2006/relationships/image" Target="../media/image393.png"/><Relationship Id="rId116" Type="http://schemas.openxmlformats.org/officeDocument/2006/relationships/customXml" Target="../ink/ink326.xml"/><Relationship Id="rId137" Type="http://schemas.openxmlformats.org/officeDocument/2006/relationships/image" Target="../media/image344.png"/><Relationship Id="rId158" Type="http://schemas.openxmlformats.org/officeDocument/2006/relationships/customXml" Target="../ink/ink347.xml"/><Relationship Id="rId20" Type="http://schemas.openxmlformats.org/officeDocument/2006/relationships/customXml" Target="../ink/ink278.xml"/><Relationship Id="rId41" Type="http://schemas.openxmlformats.org/officeDocument/2006/relationships/image" Target="../media/image297.png"/><Relationship Id="rId62" Type="http://schemas.openxmlformats.org/officeDocument/2006/relationships/customXml" Target="../ink/ink299.xml"/><Relationship Id="rId83" Type="http://schemas.openxmlformats.org/officeDocument/2006/relationships/image" Target="../media/image318.png"/><Relationship Id="rId179" Type="http://schemas.openxmlformats.org/officeDocument/2006/relationships/image" Target="../media/image365.png"/><Relationship Id="rId190" Type="http://schemas.openxmlformats.org/officeDocument/2006/relationships/customXml" Target="../ink/ink363.xml"/><Relationship Id="rId204" Type="http://schemas.openxmlformats.org/officeDocument/2006/relationships/customXml" Target="../ink/ink370.xml"/><Relationship Id="rId225" Type="http://schemas.openxmlformats.org/officeDocument/2006/relationships/image" Target="../media/image388.png"/><Relationship Id="rId246" Type="http://schemas.openxmlformats.org/officeDocument/2006/relationships/image" Target="../media/image398.png"/><Relationship Id="rId106" Type="http://schemas.openxmlformats.org/officeDocument/2006/relationships/customXml" Target="../ink/ink321.xml"/><Relationship Id="rId127" Type="http://schemas.openxmlformats.org/officeDocument/2006/relationships/image" Target="../media/image339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4.png"/><Relationship Id="rId21" Type="http://schemas.openxmlformats.org/officeDocument/2006/relationships/image" Target="../media/image408.png"/><Relationship Id="rId42" Type="http://schemas.openxmlformats.org/officeDocument/2006/relationships/customXml" Target="../ink/ink413.xml"/><Relationship Id="rId63" Type="http://schemas.openxmlformats.org/officeDocument/2006/relationships/image" Target="../media/image429.png"/><Relationship Id="rId84" Type="http://schemas.openxmlformats.org/officeDocument/2006/relationships/customXml" Target="../ink/ink432.xml"/><Relationship Id="rId138" Type="http://schemas.openxmlformats.org/officeDocument/2006/relationships/customXml" Target="../ink/ink455.xml"/><Relationship Id="rId159" Type="http://schemas.openxmlformats.org/officeDocument/2006/relationships/image" Target="../media/image475.png"/><Relationship Id="rId170" Type="http://schemas.openxmlformats.org/officeDocument/2006/relationships/customXml" Target="../ink/ink471.xml"/><Relationship Id="rId191" Type="http://schemas.openxmlformats.org/officeDocument/2006/relationships/image" Target="../media/image491.png"/><Relationship Id="rId205" Type="http://schemas.openxmlformats.org/officeDocument/2006/relationships/image" Target="../media/image14.png"/><Relationship Id="rId107" Type="http://schemas.openxmlformats.org/officeDocument/2006/relationships/image" Target="../media/image449.png"/><Relationship Id="rId11" Type="http://schemas.openxmlformats.org/officeDocument/2006/relationships/image" Target="../media/image403.png"/><Relationship Id="rId32" Type="http://schemas.openxmlformats.org/officeDocument/2006/relationships/customXml" Target="../ink/ink408.xml"/><Relationship Id="rId53" Type="http://schemas.openxmlformats.org/officeDocument/2006/relationships/image" Target="../media/image424.png"/><Relationship Id="rId74" Type="http://schemas.openxmlformats.org/officeDocument/2006/relationships/customXml" Target="../ink/ink428.xml"/><Relationship Id="rId128" Type="http://schemas.openxmlformats.org/officeDocument/2006/relationships/customXml" Target="../ink/ink451.xml"/><Relationship Id="rId149" Type="http://schemas.openxmlformats.org/officeDocument/2006/relationships/image" Target="../media/image470.png"/><Relationship Id="rId5" Type="http://schemas.openxmlformats.org/officeDocument/2006/relationships/image" Target="../media/image4000.png"/><Relationship Id="rId95" Type="http://schemas.openxmlformats.org/officeDocument/2006/relationships/image" Target="../media/image443.png"/><Relationship Id="rId160" Type="http://schemas.openxmlformats.org/officeDocument/2006/relationships/customXml" Target="../ink/ink466.xml"/><Relationship Id="rId181" Type="http://schemas.openxmlformats.org/officeDocument/2006/relationships/image" Target="../media/image486.png"/><Relationship Id="rId22" Type="http://schemas.openxmlformats.org/officeDocument/2006/relationships/customXml" Target="../ink/ink403.xml"/><Relationship Id="rId43" Type="http://schemas.openxmlformats.org/officeDocument/2006/relationships/image" Target="../media/image419.png"/><Relationship Id="rId64" Type="http://schemas.openxmlformats.org/officeDocument/2006/relationships/customXml" Target="../ink/ink424.xml"/><Relationship Id="rId118" Type="http://schemas.openxmlformats.org/officeDocument/2006/relationships/customXml" Target="../ink/ink446.xml"/><Relationship Id="rId139" Type="http://schemas.openxmlformats.org/officeDocument/2006/relationships/image" Target="../media/image465.png"/><Relationship Id="rId85" Type="http://schemas.openxmlformats.org/officeDocument/2006/relationships/image" Target="../media/image438.png"/><Relationship Id="rId150" Type="http://schemas.openxmlformats.org/officeDocument/2006/relationships/customXml" Target="../ink/ink461.xml"/><Relationship Id="rId171" Type="http://schemas.openxmlformats.org/officeDocument/2006/relationships/image" Target="../media/image481.png"/><Relationship Id="rId192" Type="http://schemas.openxmlformats.org/officeDocument/2006/relationships/customXml" Target="../ink/ink482.xml"/><Relationship Id="rId12" Type="http://schemas.openxmlformats.org/officeDocument/2006/relationships/customXml" Target="../ink/ink398.xml"/><Relationship Id="rId33" Type="http://schemas.openxmlformats.org/officeDocument/2006/relationships/image" Target="../media/image414.png"/><Relationship Id="rId108" Type="http://schemas.openxmlformats.org/officeDocument/2006/relationships/customXml" Target="../ink/ink442.xml"/><Relationship Id="rId54" Type="http://schemas.openxmlformats.org/officeDocument/2006/relationships/customXml" Target="../ink/ink419.xml"/><Relationship Id="rId75" Type="http://schemas.openxmlformats.org/officeDocument/2006/relationships/image" Target="../media/image434.png"/><Relationship Id="rId96" Type="http://schemas.openxmlformats.org/officeDocument/2006/relationships/customXml" Target="../ink/ink437.xml"/><Relationship Id="rId140" Type="http://schemas.openxmlformats.org/officeDocument/2006/relationships/customXml" Target="../ink/ink456.xml"/><Relationship Id="rId161" Type="http://schemas.openxmlformats.org/officeDocument/2006/relationships/image" Target="../media/image476.png"/><Relationship Id="rId182" Type="http://schemas.openxmlformats.org/officeDocument/2006/relationships/customXml" Target="../ink/ink477.xml"/><Relationship Id="rId6" Type="http://schemas.openxmlformats.org/officeDocument/2006/relationships/customXml" Target="../ink/ink395.xml"/><Relationship Id="rId23" Type="http://schemas.openxmlformats.org/officeDocument/2006/relationships/image" Target="../media/image409.png"/><Relationship Id="rId119" Type="http://schemas.openxmlformats.org/officeDocument/2006/relationships/image" Target="../media/image455.png"/><Relationship Id="rId44" Type="http://schemas.openxmlformats.org/officeDocument/2006/relationships/customXml" Target="../ink/ink414.xml"/><Relationship Id="rId86" Type="http://schemas.openxmlformats.org/officeDocument/2006/relationships/customXml" Target="../ink/ink433.xml"/><Relationship Id="rId151" Type="http://schemas.openxmlformats.org/officeDocument/2006/relationships/image" Target="../media/image471.png"/><Relationship Id="rId172" Type="http://schemas.openxmlformats.org/officeDocument/2006/relationships/customXml" Target="../ink/ink472.xml"/><Relationship Id="rId193" Type="http://schemas.openxmlformats.org/officeDocument/2006/relationships/image" Target="../media/image492.png"/><Relationship Id="rId13" Type="http://schemas.openxmlformats.org/officeDocument/2006/relationships/image" Target="../media/image404.png"/><Relationship Id="rId18" Type="http://schemas.openxmlformats.org/officeDocument/2006/relationships/customXml" Target="../ink/ink401.xml"/><Relationship Id="rId39" Type="http://schemas.openxmlformats.org/officeDocument/2006/relationships/image" Target="../media/image417.png"/><Relationship Id="rId109" Type="http://schemas.openxmlformats.org/officeDocument/2006/relationships/image" Target="../media/image450.png"/><Relationship Id="rId34" Type="http://schemas.openxmlformats.org/officeDocument/2006/relationships/customXml" Target="../ink/ink409.xml"/><Relationship Id="rId50" Type="http://schemas.openxmlformats.org/officeDocument/2006/relationships/customXml" Target="../ink/ink417.xml"/><Relationship Id="rId55" Type="http://schemas.openxmlformats.org/officeDocument/2006/relationships/image" Target="../media/image425.png"/><Relationship Id="rId76" Type="http://schemas.openxmlformats.org/officeDocument/2006/relationships/customXml" Target="../ink/ink429.xml"/><Relationship Id="rId97" Type="http://schemas.openxmlformats.org/officeDocument/2006/relationships/image" Target="../media/image444.png"/><Relationship Id="rId104" Type="http://schemas.openxmlformats.org/officeDocument/2006/relationships/customXml" Target="../ink/ink440.xml"/><Relationship Id="rId120" Type="http://schemas.openxmlformats.org/officeDocument/2006/relationships/customXml" Target="../ink/ink447.xml"/><Relationship Id="rId125" Type="http://schemas.openxmlformats.org/officeDocument/2006/relationships/image" Target="../media/image458.png"/><Relationship Id="rId141" Type="http://schemas.openxmlformats.org/officeDocument/2006/relationships/image" Target="../media/image466.png"/><Relationship Id="rId146" Type="http://schemas.openxmlformats.org/officeDocument/2006/relationships/customXml" Target="../ink/ink459.xml"/><Relationship Id="rId167" Type="http://schemas.openxmlformats.org/officeDocument/2006/relationships/image" Target="../media/image479.png"/><Relationship Id="rId188" Type="http://schemas.openxmlformats.org/officeDocument/2006/relationships/customXml" Target="../ink/ink480.xml"/><Relationship Id="rId7" Type="http://schemas.openxmlformats.org/officeDocument/2006/relationships/image" Target="../media/image401.png"/><Relationship Id="rId71" Type="http://schemas.openxmlformats.org/officeDocument/2006/relationships/image" Target="../media/image433.png"/><Relationship Id="rId92" Type="http://schemas.openxmlformats.org/officeDocument/2006/relationships/customXml" Target="../ink/ink435.xml"/><Relationship Id="rId162" Type="http://schemas.openxmlformats.org/officeDocument/2006/relationships/customXml" Target="../ink/ink467.xml"/><Relationship Id="rId183" Type="http://schemas.openxmlformats.org/officeDocument/2006/relationships/image" Target="../media/image487.png"/><Relationship Id="rId2" Type="http://schemas.openxmlformats.org/officeDocument/2006/relationships/customXml" Target="../ink/ink394.xml"/><Relationship Id="rId29" Type="http://schemas.openxmlformats.org/officeDocument/2006/relationships/image" Target="../media/image412.png"/><Relationship Id="rId24" Type="http://schemas.openxmlformats.org/officeDocument/2006/relationships/customXml" Target="../ink/ink404.xml"/><Relationship Id="rId40" Type="http://schemas.openxmlformats.org/officeDocument/2006/relationships/customXml" Target="../ink/ink412.xml"/><Relationship Id="rId45" Type="http://schemas.openxmlformats.org/officeDocument/2006/relationships/image" Target="../media/image420.png"/><Relationship Id="rId87" Type="http://schemas.openxmlformats.org/officeDocument/2006/relationships/image" Target="../media/image439.png"/><Relationship Id="rId110" Type="http://schemas.openxmlformats.org/officeDocument/2006/relationships/customXml" Target="../ink/ink443.xml"/><Relationship Id="rId115" Type="http://schemas.openxmlformats.org/officeDocument/2006/relationships/image" Target="../media/image453.png"/><Relationship Id="rId131" Type="http://schemas.openxmlformats.org/officeDocument/2006/relationships/image" Target="../media/image461.png"/><Relationship Id="rId136" Type="http://schemas.openxmlformats.org/officeDocument/2006/relationships/customXml" Target="../ink/ink454.xml"/><Relationship Id="rId157" Type="http://schemas.openxmlformats.org/officeDocument/2006/relationships/image" Target="../media/image474.png"/><Relationship Id="rId178" Type="http://schemas.openxmlformats.org/officeDocument/2006/relationships/customXml" Target="../ink/ink475.xml"/><Relationship Id="rId61" Type="http://schemas.openxmlformats.org/officeDocument/2006/relationships/image" Target="../media/image428.png"/><Relationship Id="rId82" Type="http://schemas.openxmlformats.org/officeDocument/2006/relationships/customXml" Target="../ink/ink431.xml"/><Relationship Id="rId152" Type="http://schemas.openxmlformats.org/officeDocument/2006/relationships/customXml" Target="../ink/ink462.xml"/><Relationship Id="rId173" Type="http://schemas.openxmlformats.org/officeDocument/2006/relationships/image" Target="../media/image482.png"/><Relationship Id="rId194" Type="http://schemas.openxmlformats.org/officeDocument/2006/relationships/customXml" Target="../ink/ink483.xml"/><Relationship Id="rId199" Type="http://schemas.openxmlformats.org/officeDocument/2006/relationships/image" Target="../media/image11.png"/><Relationship Id="rId203" Type="http://schemas.openxmlformats.org/officeDocument/2006/relationships/image" Target="../media/image13.png"/><Relationship Id="rId19" Type="http://schemas.openxmlformats.org/officeDocument/2006/relationships/image" Target="../media/image407.png"/><Relationship Id="rId14" Type="http://schemas.openxmlformats.org/officeDocument/2006/relationships/customXml" Target="../ink/ink399.xml"/><Relationship Id="rId30" Type="http://schemas.openxmlformats.org/officeDocument/2006/relationships/customXml" Target="../ink/ink407.xml"/><Relationship Id="rId35" Type="http://schemas.openxmlformats.org/officeDocument/2006/relationships/image" Target="../media/image415.png"/><Relationship Id="rId56" Type="http://schemas.openxmlformats.org/officeDocument/2006/relationships/customXml" Target="../ink/ink420.xml"/><Relationship Id="rId77" Type="http://schemas.openxmlformats.org/officeDocument/2006/relationships/image" Target="../media/image435.png"/><Relationship Id="rId105" Type="http://schemas.openxmlformats.org/officeDocument/2006/relationships/image" Target="../media/image448.png"/><Relationship Id="rId126" Type="http://schemas.openxmlformats.org/officeDocument/2006/relationships/customXml" Target="../ink/ink450.xml"/><Relationship Id="rId147" Type="http://schemas.openxmlformats.org/officeDocument/2006/relationships/image" Target="../media/image469.png"/><Relationship Id="rId168" Type="http://schemas.openxmlformats.org/officeDocument/2006/relationships/customXml" Target="../ink/ink470.xml"/><Relationship Id="rId8" Type="http://schemas.openxmlformats.org/officeDocument/2006/relationships/customXml" Target="../ink/ink396.xml"/><Relationship Id="rId51" Type="http://schemas.openxmlformats.org/officeDocument/2006/relationships/image" Target="../media/image423.png"/><Relationship Id="rId72" Type="http://schemas.openxmlformats.org/officeDocument/2006/relationships/customXml" Target="../ink/ink427.xml"/><Relationship Id="rId93" Type="http://schemas.openxmlformats.org/officeDocument/2006/relationships/image" Target="../media/image442.png"/><Relationship Id="rId98" Type="http://schemas.openxmlformats.org/officeDocument/2006/relationships/customXml" Target="../ink/ink438.xml"/><Relationship Id="rId121" Type="http://schemas.openxmlformats.org/officeDocument/2006/relationships/image" Target="../media/image456.png"/><Relationship Id="rId142" Type="http://schemas.openxmlformats.org/officeDocument/2006/relationships/customXml" Target="../ink/ink457.xml"/><Relationship Id="rId163" Type="http://schemas.openxmlformats.org/officeDocument/2006/relationships/image" Target="../media/image477.png"/><Relationship Id="rId184" Type="http://schemas.openxmlformats.org/officeDocument/2006/relationships/customXml" Target="../ink/ink478.xml"/><Relationship Id="rId189" Type="http://schemas.openxmlformats.org/officeDocument/2006/relationships/image" Target="../media/image490.png"/><Relationship Id="rId25" Type="http://schemas.openxmlformats.org/officeDocument/2006/relationships/image" Target="../media/image410.png"/><Relationship Id="rId46" Type="http://schemas.openxmlformats.org/officeDocument/2006/relationships/customXml" Target="../ink/ink415.xml"/><Relationship Id="rId67" Type="http://schemas.openxmlformats.org/officeDocument/2006/relationships/image" Target="../media/image431.png"/><Relationship Id="rId116" Type="http://schemas.openxmlformats.org/officeDocument/2006/relationships/customXml" Target="../ink/ink445.xml"/><Relationship Id="rId137" Type="http://schemas.openxmlformats.org/officeDocument/2006/relationships/image" Target="../media/image464.png"/><Relationship Id="rId158" Type="http://schemas.openxmlformats.org/officeDocument/2006/relationships/customXml" Target="../ink/ink465.xml"/><Relationship Id="rId20" Type="http://schemas.openxmlformats.org/officeDocument/2006/relationships/customXml" Target="../ink/ink402.xml"/><Relationship Id="rId41" Type="http://schemas.openxmlformats.org/officeDocument/2006/relationships/image" Target="../media/image418.png"/><Relationship Id="rId62" Type="http://schemas.openxmlformats.org/officeDocument/2006/relationships/customXml" Target="../ink/ink423.xml"/><Relationship Id="rId83" Type="http://schemas.openxmlformats.org/officeDocument/2006/relationships/image" Target="../media/image209.png"/><Relationship Id="rId88" Type="http://schemas.openxmlformats.org/officeDocument/2006/relationships/customXml" Target="../ink/ink434.xml"/><Relationship Id="rId111" Type="http://schemas.openxmlformats.org/officeDocument/2006/relationships/image" Target="../media/image451.png"/><Relationship Id="rId132" Type="http://schemas.openxmlformats.org/officeDocument/2006/relationships/customXml" Target="../ink/ink452.xml"/><Relationship Id="rId153" Type="http://schemas.openxmlformats.org/officeDocument/2006/relationships/image" Target="../media/image472.png"/><Relationship Id="rId174" Type="http://schemas.openxmlformats.org/officeDocument/2006/relationships/customXml" Target="../ink/ink473.xml"/><Relationship Id="rId179" Type="http://schemas.openxmlformats.org/officeDocument/2006/relationships/image" Target="../media/image485.png"/><Relationship Id="rId195" Type="http://schemas.openxmlformats.org/officeDocument/2006/relationships/image" Target="../media/image9.png"/><Relationship Id="rId190" Type="http://schemas.openxmlformats.org/officeDocument/2006/relationships/customXml" Target="../ink/ink481.xml"/><Relationship Id="rId204" Type="http://schemas.openxmlformats.org/officeDocument/2006/relationships/customXml" Target="../ink/ink488.xml"/><Relationship Id="rId15" Type="http://schemas.openxmlformats.org/officeDocument/2006/relationships/image" Target="../media/image405.png"/><Relationship Id="rId36" Type="http://schemas.openxmlformats.org/officeDocument/2006/relationships/customXml" Target="../ink/ink410.xml"/><Relationship Id="rId57" Type="http://schemas.openxmlformats.org/officeDocument/2006/relationships/image" Target="../media/image426.png"/><Relationship Id="rId106" Type="http://schemas.openxmlformats.org/officeDocument/2006/relationships/customXml" Target="../ink/ink441.xml"/><Relationship Id="rId127" Type="http://schemas.openxmlformats.org/officeDocument/2006/relationships/image" Target="../media/image459.png"/><Relationship Id="rId10" Type="http://schemas.openxmlformats.org/officeDocument/2006/relationships/customXml" Target="../ink/ink397.xml"/><Relationship Id="rId31" Type="http://schemas.openxmlformats.org/officeDocument/2006/relationships/image" Target="../media/image413.png"/><Relationship Id="rId52" Type="http://schemas.openxmlformats.org/officeDocument/2006/relationships/customXml" Target="../ink/ink418.xml"/><Relationship Id="rId73" Type="http://schemas.openxmlformats.org/officeDocument/2006/relationships/image" Target="../media/image170.png"/><Relationship Id="rId78" Type="http://schemas.openxmlformats.org/officeDocument/2006/relationships/customXml" Target="../ink/ink430.xml"/><Relationship Id="rId94" Type="http://schemas.openxmlformats.org/officeDocument/2006/relationships/customXml" Target="../ink/ink436.xml"/><Relationship Id="rId101" Type="http://schemas.openxmlformats.org/officeDocument/2006/relationships/image" Target="../media/image446.png"/><Relationship Id="rId122" Type="http://schemas.openxmlformats.org/officeDocument/2006/relationships/customXml" Target="../ink/ink448.xml"/><Relationship Id="rId143" Type="http://schemas.openxmlformats.org/officeDocument/2006/relationships/image" Target="../media/image467.png"/><Relationship Id="rId148" Type="http://schemas.openxmlformats.org/officeDocument/2006/relationships/customXml" Target="../ink/ink460.xml"/><Relationship Id="rId164" Type="http://schemas.openxmlformats.org/officeDocument/2006/relationships/customXml" Target="../ink/ink468.xml"/><Relationship Id="rId169" Type="http://schemas.openxmlformats.org/officeDocument/2006/relationships/image" Target="../media/image480.png"/><Relationship Id="rId185" Type="http://schemas.openxmlformats.org/officeDocument/2006/relationships/image" Target="../media/image488.png"/><Relationship Id="rId9" Type="http://schemas.openxmlformats.org/officeDocument/2006/relationships/image" Target="../media/image402.png"/><Relationship Id="rId180" Type="http://schemas.openxmlformats.org/officeDocument/2006/relationships/customXml" Target="../ink/ink476.xml"/><Relationship Id="rId26" Type="http://schemas.openxmlformats.org/officeDocument/2006/relationships/customXml" Target="../ink/ink405.xml"/><Relationship Id="rId47" Type="http://schemas.openxmlformats.org/officeDocument/2006/relationships/image" Target="../media/image421.png"/><Relationship Id="rId68" Type="http://schemas.openxmlformats.org/officeDocument/2006/relationships/customXml" Target="../ink/ink425.xml"/><Relationship Id="rId112" Type="http://schemas.openxmlformats.org/officeDocument/2006/relationships/customXml" Target="../ink/ink444.xml"/><Relationship Id="rId133" Type="http://schemas.openxmlformats.org/officeDocument/2006/relationships/image" Target="../media/image462.png"/><Relationship Id="rId154" Type="http://schemas.openxmlformats.org/officeDocument/2006/relationships/customXml" Target="../ink/ink463.xml"/><Relationship Id="rId175" Type="http://schemas.openxmlformats.org/officeDocument/2006/relationships/image" Target="../media/image483.png"/><Relationship Id="rId196" Type="http://schemas.openxmlformats.org/officeDocument/2006/relationships/customXml" Target="../ink/ink484.xml"/><Relationship Id="rId200" Type="http://schemas.openxmlformats.org/officeDocument/2006/relationships/customXml" Target="../ink/ink486.xml"/><Relationship Id="rId16" Type="http://schemas.openxmlformats.org/officeDocument/2006/relationships/customXml" Target="../ink/ink400.xml"/><Relationship Id="rId37" Type="http://schemas.openxmlformats.org/officeDocument/2006/relationships/image" Target="../media/image416.png"/><Relationship Id="rId58" Type="http://schemas.openxmlformats.org/officeDocument/2006/relationships/customXml" Target="../ink/ink421.xml"/><Relationship Id="rId102" Type="http://schemas.openxmlformats.org/officeDocument/2006/relationships/customXml" Target="../ink/ink439.xml"/><Relationship Id="rId123" Type="http://schemas.openxmlformats.org/officeDocument/2006/relationships/image" Target="../media/image457.png"/><Relationship Id="rId144" Type="http://schemas.openxmlformats.org/officeDocument/2006/relationships/customXml" Target="../ink/ink458.xml"/><Relationship Id="rId165" Type="http://schemas.openxmlformats.org/officeDocument/2006/relationships/image" Target="../media/image478.png"/><Relationship Id="rId186" Type="http://schemas.openxmlformats.org/officeDocument/2006/relationships/customXml" Target="../ink/ink479.xml"/><Relationship Id="rId27" Type="http://schemas.openxmlformats.org/officeDocument/2006/relationships/image" Target="../media/image411.png"/><Relationship Id="rId48" Type="http://schemas.openxmlformats.org/officeDocument/2006/relationships/customXml" Target="../ink/ink416.xml"/><Relationship Id="rId69" Type="http://schemas.openxmlformats.org/officeDocument/2006/relationships/image" Target="../media/image432.png"/><Relationship Id="rId134" Type="http://schemas.openxmlformats.org/officeDocument/2006/relationships/customXml" Target="../ink/ink453.xml"/><Relationship Id="rId155" Type="http://schemas.openxmlformats.org/officeDocument/2006/relationships/image" Target="../media/image473.png"/><Relationship Id="rId176" Type="http://schemas.openxmlformats.org/officeDocument/2006/relationships/customXml" Target="../ink/ink474.xml"/><Relationship Id="rId197" Type="http://schemas.openxmlformats.org/officeDocument/2006/relationships/image" Target="../media/image10.png"/><Relationship Id="rId201" Type="http://schemas.openxmlformats.org/officeDocument/2006/relationships/image" Target="../media/image12.png"/><Relationship Id="rId17" Type="http://schemas.openxmlformats.org/officeDocument/2006/relationships/image" Target="../media/image406.png"/><Relationship Id="rId38" Type="http://schemas.openxmlformats.org/officeDocument/2006/relationships/customXml" Target="../ink/ink411.xml"/><Relationship Id="rId59" Type="http://schemas.openxmlformats.org/officeDocument/2006/relationships/image" Target="../media/image427.png"/><Relationship Id="rId103" Type="http://schemas.openxmlformats.org/officeDocument/2006/relationships/image" Target="../media/image447.png"/><Relationship Id="rId124" Type="http://schemas.openxmlformats.org/officeDocument/2006/relationships/customXml" Target="../ink/ink449.xml"/><Relationship Id="rId70" Type="http://schemas.openxmlformats.org/officeDocument/2006/relationships/customXml" Target="../ink/ink426.xml"/><Relationship Id="rId91" Type="http://schemas.openxmlformats.org/officeDocument/2006/relationships/image" Target="../media/image441.png"/><Relationship Id="rId145" Type="http://schemas.openxmlformats.org/officeDocument/2006/relationships/image" Target="../media/image468.png"/><Relationship Id="rId166" Type="http://schemas.openxmlformats.org/officeDocument/2006/relationships/customXml" Target="../ink/ink469.xml"/><Relationship Id="rId187" Type="http://schemas.openxmlformats.org/officeDocument/2006/relationships/image" Target="../media/image489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406.xml"/><Relationship Id="rId49" Type="http://schemas.openxmlformats.org/officeDocument/2006/relationships/image" Target="../media/image422.png"/><Relationship Id="rId60" Type="http://schemas.openxmlformats.org/officeDocument/2006/relationships/customXml" Target="../ink/ink422.xml"/><Relationship Id="rId81" Type="http://schemas.openxmlformats.org/officeDocument/2006/relationships/image" Target="../media/image437.png"/><Relationship Id="rId135" Type="http://schemas.openxmlformats.org/officeDocument/2006/relationships/image" Target="../media/image463.png"/><Relationship Id="rId156" Type="http://schemas.openxmlformats.org/officeDocument/2006/relationships/customXml" Target="../ink/ink464.xml"/><Relationship Id="rId177" Type="http://schemas.openxmlformats.org/officeDocument/2006/relationships/image" Target="../media/image484.png"/><Relationship Id="rId198" Type="http://schemas.openxmlformats.org/officeDocument/2006/relationships/customXml" Target="../ink/ink485.xml"/><Relationship Id="rId202" Type="http://schemas.openxmlformats.org/officeDocument/2006/relationships/customXml" Target="../ink/ink48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8.png"/><Relationship Id="rId21" Type="http://schemas.openxmlformats.org/officeDocument/2006/relationships/image" Target="../media/image408.png"/><Relationship Id="rId42" Type="http://schemas.openxmlformats.org/officeDocument/2006/relationships/customXml" Target="../ink/ink508.xml"/><Relationship Id="rId63" Type="http://schemas.openxmlformats.org/officeDocument/2006/relationships/image" Target="../media/image429.png"/><Relationship Id="rId84" Type="http://schemas.openxmlformats.org/officeDocument/2006/relationships/customXml" Target="../ink/ink527.xml"/><Relationship Id="rId138" Type="http://schemas.openxmlformats.org/officeDocument/2006/relationships/customXml" Target="../ink/ink554.xml"/><Relationship Id="rId159" Type="http://schemas.openxmlformats.org/officeDocument/2006/relationships/image" Target="../media/image529.png"/><Relationship Id="rId170" Type="http://schemas.openxmlformats.org/officeDocument/2006/relationships/customXml" Target="../ink/ink570.xml"/><Relationship Id="rId107" Type="http://schemas.openxmlformats.org/officeDocument/2006/relationships/image" Target="../media/image503.png"/><Relationship Id="rId11" Type="http://schemas.openxmlformats.org/officeDocument/2006/relationships/image" Target="../media/image403.png"/><Relationship Id="rId32" Type="http://schemas.openxmlformats.org/officeDocument/2006/relationships/customXml" Target="../ink/ink503.xml"/><Relationship Id="rId53" Type="http://schemas.openxmlformats.org/officeDocument/2006/relationships/image" Target="../media/image424.png"/><Relationship Id="rId74" Type="http://schemas.openxmlformats.org/officeDocument/2006/relationships/customXml" Target="../ink/ink523.xml"/><Relationship Id="rId128" Type="http://schemas.openxmlformats.org/officeDocument/2006/relationships/customXml" Target="../ink/ink549.xml"/><Relationship Id="rId149" Type="http://schemas.openxmlformats.org/officeDocument/2006/relationships/image" Target="../media/image524.png"/><Relationship Id="rId5" Type="http://schemas.openxmlformats.org/officeDocument/2006/relationships/image" Target="../media/image4000.png"/><Relationship Id="rId95" Type="http://schemas.openxmlformats.org/officeDocument/2006/relationships/image" Target="../media/image497.png"/><Relationship Id="rId160" Type="http://schemas.openxmlformats.org/officeDocument/2006/relationships/customXml" Target="../ink/ink565.xml"/><Relationship Id="rId181" Type="http://schemas.openxmlformats.org/officeDocument/2006/relationships/image" Target="../media/image540.png"/><Relationship Id="rId22" Type="http://schemas.openxmlformats.org/officeDocument/2006/relationships/customXml" Target="../ink/ink498.xml"/><Relationship Id="rId43" Type="http://schemas.openxmlformats.org/officeDocument/2006/relationships/image" Target="../media/image419.png"/><Relationship Id="rId64" Type="http://schemas.openxmlformats.org/officeDocument/2006/relationships/customXml" Target="../ink/ink519.xml"/><Relationship Id="rId118" Type="http://schemas.openxmlformats.org/officeDocument/2006/relationships/customXml" Target="../ink/ink544.xml"/><Relationship Id="rId139" Type="http://schemas.openxmlformats.org/officeDocument/2006/relationships/image" Target="../media/image519.png"/><Relationship Id="rId85" Type="http://schemas.openxmlformats.org/officeDocument/2006/relationships/image" Target="../media/image438.png"/><Relationship Id="rId150" Type="http://schemas.openxmlformats.org/officeDocument/2006/relationships/customXml" Target="../ink/ink560.xml"/><Relationship Id="rId171" Type="http://schemas.openxmlformats.org/officeDocument/2006/relationships/image" Target="../media/image535.png"/><Relationship Id="rId12" Type="http://schemas.openxmlformats.org/officeDocument/2006/relationships/customXml" Target="../ink/ink493.xml"/><Relationship Id="rId33" Type="http://schemas.openxmlformats.org/officeDocument/2006/relationships/image" Target="../media/image414.png"/><Relationship Id="rId108" Type="http://schemas.openxmlformats.org/officeDocument/2006/relationships/customXml" Target="../ink/ink539.xml"/><Relationship Id="rId129" Type="http://schemas.openxmlformats.org/officeDocument/2006/relationships/image" Target="../media/image514.png"/><Relationship Id="rId54" Type="http://schemas.openxmlformats.org/officeDocument/2006/relationships/customXml" Target="../ink/ink514.xml"/><Relationship Id="rId75" Type="http://schemas.openxmlformats.org/officeDocument/2006/relationships/image" Target="../media/image434.png"/><Relationship Id="rId96" Type="http://schemas.openxmlformats.org/officeDocument/2006/relationships/customXml" Target="../ink/ink533.xml"/><Relationship Id="rId140" Type="http://schemas.openxmlformats.org/officeDocument/2006/relationships/customXml" Target="../ink/ink555.xml"/><Relationship Id="rId161" Type="http://schemas.openxmlformats.org/officeDocument/2006/relationships/image" Target="../media/image530.png"/><Relationship Id="rId182" Type="http://schemas.openxmlformats.org/officeDocument/2006/relationships/customXml" Target="../ink/ink576.xml"/><Relationship Id="rId6" Type="http://schemas.openxmlformats.org/officeDocument/2006/relationships/customXml" Target="../ink/ink490.xml"/><Relationship Id="rId23" Type="http://schemas.openxmlformats.org/officeDocument/2006/relationships/image" Target="../media/image409.png"/><Relationship Id="rId119" Type="http://schemas.openxmlformats.org/officeDocument/2006/relationships/image" Target="../media/image509.png"/><Relationship Id="rId44" Type="http://schemas.openxmlformats.org/officeDocument/2006/relationships/customXml" Target="../ink/ink509.xml"/><Relationship Id="rId60" Type="http://schemas.openxmlformats.org/officeDocument/2006/relationships/customXml" Target="../ink/ink517.xml"/><Relationship Id="rId81" Type="http://schemas.openxmlformats.org/officeDocument/2006/relationships/image" Target="../media/image437.png"/><Relationship Id="rId86" Type="http://schemas.openxmlformats.org/officeDocument/2006/relationships/customXml" Target="../ink/ink528.xml"/><Relationship Id="rId130" Type="http://schemas.openxmlformats.org/officeDocument/2006/relationships/customXml" Target="../ink/ink550.xml"/><Relationship Id="rId135" Type="http://schemas.openxmlformats.org/officeDocument/2006/relationships/image" Target="../media/image517.png"/><Relationship Id="rId151" Type="http://schemas.openxmlformats.org/officeDocument/2006/relationships/image" Target="../media/image525.png"/><Relationship Id="rId156" Type="http://schemas.openxmlformats.org/officeDocument/2006/relationships/customXml" Target="../ink/ink563.xml"/><Relationship Id="rId177" Type="http://schemas.openxmlformats.org/officeDocument/2006/relationships/image" Target="../media/image538.png"/><Relationship Id="rId172" Type="http://schemas.openxmlformats.org/officeDocument/2006/relationships/customXml" Target="../ink/ink571.xml"/><Relationship Id="rId13" Type="http://schemas.openxmlformats.org/officeDocument/2006/relationships/image" Target="../media/image404.png"/><Relationship Id="rId18" Type="http://schemas.openxmlformats.org/officeDocument/2006/relationships/customXml" Target="../ink/ink496.xml"/><Relationship Id="rId39" Type="http://schemas.openxmlformats.org/officeDocument/2006/relationships/image" Target="../media/image417.png"/><Relationship Id="rId109" Type="http://schemas.openxmlformats.org/officeDocument/2006/relationships/image" Target="../media/image504.png"/><Relationship Id="rId34" Type="http://schemas.openxmlformats.org/officeDocument/2006/relationships/customXml" Target="../ink/ink504.xml"/><Relationship Id="rId50" Type="http://schemas.openxmlformats.org/officeDocument/2006/relationships/customXml" Target="../ink/ink512.xml"/><Relationship Id="rId55" Type="http://schemas.openxmlformats.org/officeDocument/2006/relationships/image" Target="../media/image425.png"/><Relationship Id="rId76" Type="http://schemas.openxmlformats.org/officeDocument/2006/relationships/customXml" Target="../ink/ink524.xml"/><Relationship Id="rId97" Type="http://schemas.openxmlformats.org/officeDocument/2006/relationships/image" Target="../media/image498.png"/><Relationship Id="rId104" Type="http://schemas.openxmlformats.org/officeDocument/2006/relationships/customXml" Target="../ink/ink537.xml"/><Relationship Id="rId120" Type="http://schemas.openxmlformats.org/officeDocument/2006/relationships/customXml" Target="../ink/ink545.xml"/><Relationship Id="rId125" Type="http://schemas.openxmlformats.org/officeDocument/2006/relationships/image" Target="../media/image512.png"/><Relationship Id="rId141" Type="http://schemas.openxmlformats.org/officeDocument/2006/relationships/image" Target="../media/image520.png"/><Relationship Id="rId146" Type="http://schemas.openxmlformats.org/officeDocument/2006/relationships/customXml" Target="../ink/ink558.xml"/><Relationship Id="rId167" Type="http://schemas.openxmlformats.org/officeDocument/2006/relationships/image" Target="../media/image533.png"/><Relationship Id="rId188" Type="http://schemas.openxmlformats.org/officeDocument/2006/relationships/customXml" Target="../ink/ink579.xml"/><Relationship Id="rId7" Type="http://schemas.openxmlformats.org/officeDocument/2006/relationships/image" Target="../media/image401.png"/><Relationship Id="rId71" Type="http://schemas.openxmlformats.org/officeDocument/2006/relationships/image" Target="../media/image433.png"/><Relationship Id="rId92" Type="http://schemas.openxmlformats.org/officeDocument/2006/relationships/customXml" Target="../ink/ink531.xml"/><Relationship Id="rId162" Type="http://schemas.openxmlformats.org/officeDocument/2006/relationships/customXml" Target="../ink/ink566.xml"/><Relationship Id="rId183" Type="http://schemas.openxmlformats.org/officeDocument/2006/relationships/image" Target="../media/image541.png"/><Relationship Id="rId2" Type="http://schemas.openxmlformats.org/officeDocument/2006/relationships/customXml" Target="../ink/ink489.xml"/><Relationship Id="rId29" Type="http://schemas.openxmlformats.org/officeDocument/2006/relationships/image" Target="../media/image412.png"/><Relationship Id="rId24" Type="http://schemas.openxmlformats.org/officeDocument/2006/relationships/customXml" Target="../ink/ink499.xml"/><Relationship Id="rId40" Type="http://schemas.openxmlformats.org/officeDocument/2006/relationships/customXml" Target="../ink/ink507.xml"/><Relationship Id="rId45" Type="http://schemas.openxmlformats.org/officeDocument/2006/relationships/image" Target="../media/image420.png"/><Relationship Id="rId87" Type="http://schemas.openxmlformats.org/officeDocument/2006/relationships/image" Target="../media/image4930.png"/><Relationship Id="rId110" Type="http://schemas.openxmlformats.org/officeDocument/2006/relationships/customXml" Target="../ink/ink540.xml"/><Relationship Id="rId115" Type="http://schemas.openxmlformats.org/officeDocument/2006/relationships/image" Target="../media/image507.png"/><Relationship Id="rId131" Type="http://schemas.openxmlformats.org/officeDocument/2006/relationships/image" Target="../media/image515.png"/><Relationship Id="rId136" Type="http://schemas.openxmlformats.org/officeDocument/2006/relationships/customXml" Target="../ink/ink553.xml"/><Relationship Id="rId157" Type="http://schemas.openxmlformats.org/officeDocument/2006/relationships/image" Target="../media/image528.png"/><Relationship Id="rId178" Type="http://schemas.openxmlformats.org/officeDocument/2006/relationships/customXml" Target="../ink/ink574.xml"/><Relationship Id="rId61" Type="http://schemas.openxmlformats.org/officeDocument/2006/relationships/image" Target="../media/image428.png"/><Relationship Id="rId82" Type="http://schemas.openxmlformats.org/officeDocument/2006/relationships/customXml" Target="../ink/ink526.xml"/><Relationship Id="rId152" Type="http://schemas.openxmlformats.org/officeDocument/2006/relationships/customXml" Target="../ink/ink561.xml"/><Relationship Id="rId173" Type="http://schemas.openxmlformats.org/officeDocument/2006/relationships/image" Target="../media/image536.png"/><Relationship Id="rId19" Type="http://schemas.openxmlformats.org/officeDocument/2006/relationships/image" Target="../media/image407.png"/><Relationship Id="rId14" Type="http://schemas.openxmlformats.org/officeDocument/2006/relationships/customXml" Target="../ink/ink494.xml"/><Relationship Id="rId30" Type="http://schemas.openxmlformats.org/officeDocument/2006/relationships/customXml" Target="../ink/ink502.xml"/><Relationship Id="rId35" Type="http://schemas.openxmlformats.org/officeDocument/2006/relationships/image" Target="../media/image415.png"/><Relationship Id="rId56" Type="http://schemas.openxmlformats.org/officeDocument/2006/relationships/customXml" Target="../ink/ink515.xml"/><Relationship Id="rId77" Type="http://schemas.openxmlformats.org/officeDocument/2006/relationships/image" Target="../media/image435.png"/><Relationship Id="rId100" Type="http://schemas.openxmlformats.org/officeDocument/2006/relationships/customXml" Target="../ink/ink535.xml"/><Relationship Id="rId105" Type="http://schemas.openxmlformats.org/officeDocument/2006/relationships/image" Target="../media/image502.png"/><Relationship Id="rId126" Type="http://schemas.openxmlformats.org/officeDocument/2006/relationships/customXml" Target="../ink/ink548.xml"/><Relationship Id="rId147" Type="http://schemas.openxmlformats.org/officeDocument/2006/relationships/image" Target="../media/image523.png"/><Relationship Id="rId168" Type="http://schemas.openxmlformats.org/officeDocument/2006/relationships/customXml" Target="../ink/ink569.xml"/><Relationship Id="rId8" Type="http://schemas.openxmlformats.org/officeDocument/2006/relationships/customXml" Target="../ink/ink491.xml"/><Relationship Id="rId51" Type="http://schemas.openxmlformats.org/officeDocument/2006/relationships/image" Target="../media/image423.png"/><Relationship Id="rId72" Type="http://schemas.openxmlformats.org/officeDocument/2006/relationships/customXml" Target="../ink/ink522.xml"/><Relationship Id="rId93" Type="http://schemas.openxmlformats.org/officeDocument/2006/relationships/image" Target="../media/image496.png"/><Relationship Id="rId98" Type="http://schemas.openxmlformats.org/officeDocument/2006/relationships/customXml" Target="../ink/ink534.xml"/><Relationship Id="rId121" Type="http://schemas.openxmlformats.org/officeDocument/2006/relationships/image" Target="../media/image510.png"/><Relationship Id="rId142" Type="http://schemas.openxmlformats.org/officeDocument/2006/relationships/customXml" Target="../ink/ink556.xml"/><Relationship Id="rId163" Type="http://schemas.openxmlformats.org/officeDocument/2006/relationships/image" Target="../media/image531.png"/><Relationship Id="rId184" Type="http://schemas.openxmlformats.org/officeDocument/2006/relationships/customXml" Target="../ink/ink577.xml"/><Relationship Id="rId189" Type="http://schemas.openxmlformats.org/officeDocument/2006/relationships/image" Target="../media/image279.png"/><Relationship Id="rId25" Type="http://schemas.openxmlformats.org/officeDocument/2006/relationships/image" Target="../media/image410.png"/><Relationship Id="rId46" Type="http://schemas.openxmlformats.org/officeDocument/2006/relationships/customXml" Target="../ink/ink510.xml"/><Relationship Id="rId67" Type="http://schemas.openxmlformats.org/officeDocument/2006/relationships/image" Target="../media/image431.png"/><Relationship Id="rId116" Type="http://schemas.openxmlformats.org/officeDocument/2006/relationships/customXml" Target="../ink/ink543.xml"/><Relationship Id="rId137" Type="http://schemas.openxmlformats.org/officeDocument/2006/relationships/image" Target="../media/image518.png"/><Relationship Id="rId158" Type="http://schemas.openxmlformats.org/officeDocument/2006/relationships/customXml" Target="../ink/ink564.xml"/><Relationship Id="rId20" Type="http://schemas.openxmlformats.org/officeDocument/2006/relationships/customXml" Target="../ink/ink497.xml"/><Relationship Id="rId41" Type="http://schemas.openxmlformats.org/officeDocument/2006/relationships/image" Target="../media/image418.png"/><Relationship Id="rId62" Type="http://schemas.openxmlformats.org/officeDocument/2006/relationships/customXml" Target="../ink/ink518.xml"/><Relationship Id="rId83" Type="http://schemas.openxmlformats.org/officeDocument/2006/relationships/image" Target="../media/image209.png"/><Relationship Id="rId88" Type="http://schemas.openxmlformats.org/officeDocument/2006/relationships/customXml" Target="../ink/ink529.xml"/><Relationship Id="rId111" Type="http://schemas.openxmlformats.org/officeDocument/2006/relationships/image" Target="../media/image505.png"/><Relationship Id="rId132" Type="http://schemas.openxmlformats.org/officeDocument/2006/relationships/customXml" Target="../ink/ink551.xml"/><Relationship Id="rId153" Type="http://schemas.openxmlformats.org/officeDocument/2006/relationships/image" Target="../media/image526.png"/><Relationship Id="rId174" Type="http://schemas.openxmlformats.org/officeDocument/2006/relationships/customXml" Target="../ink/ink572.xml"/><Relationship Id="rId179" Type="http://schemas.openxmlformats.org/officeDocument/2006/relationships/image" Target="../media/image539.png"/><Relationship Id="rId15" Type="http://schemas.openxmlformats.org/officeDocument/2006/relationships/image" Target="../media/image405.png"/><Relationship Id="rId36" Type="http://schemas.openxmlformats.org/officeDocument/2006/relationships/customXml" Target="../ink/ink505.xml"/><Relationship Id="rId57" Type="http://schemas.openxmlformats.org/officeDocument/2006/relationships/image" Target="../media/image426.png"/><Relationship Id="rId106" Type="http://schemas.openxmlformats.org/officeDocument/2006/relationships/customXml" Target="../ink/ink538.xml"/><Relationship Id="rId127" Type="http://schemas.openxmlformats.org/officeDocument/2006/relationships/image" Target="../media/image513.png"/><Relationship Id="rId10" Type="http://schemas.openxmlformats.org/officeDocument/2006/relationships/customXml" Target="../ink/ink492.xml"/><Relationship Id="rId31" Type="http://schemas.openxmlformats.org/officeDocument/2006/relationships/image" Target="../media/image413.png"/><Relationship Id="rId52" Type="http://schemas.openxmlformats.org/officeDocument/2006/relationships/customXml" Target="../ink/ink513.xml"/><Relationship Id="rId73" Type="http://schemas.openxmlformats.org/officeDocument/2006/relationships/image" Target="../media/image170.png"/><Relationship Id="rId78" Type="http://schemas.openxmlformats.org/officeDocument/2006/relationships/customXml" Target="../ink/ink525.xml"/><Relationship Id="rId94" Type="http://schemas.openxmlformats.org/officeDocument/2006/relationships/customXml" Target="../ink/ink532.xml"/><Relationship Id="rId99" Type="http://schemas.openxmlformats.org/officeDocument/2006/relationships/image" Target="../media/image499.png"/><Relationship Id="rId101" Type="http://schemas.openxmlformats.org/officeDocument/2006/relationships/image" Target="../media/image500.png"/><Relationship Id="rId122" Type="http://schemas.openxmlformats.org/officeDocument/2006/relationships/customXml" Target="../ink/ink546.xml"/><Relationship Id="rId143" Type="http://schemas.openxmlformats.org/officeDocument/2006/relationships/image" Target="../media/image521.png"/><Relationship Id="rId148" Type="http://schemas.openxmlformats.org/officeDocument/2006/relationships/customXml" Target="../ink/ink559.xml"/><Relationship Id="rId164" Type="http://schemas.openxmlformats.org/officeDocument/2006/relationships/customXml" Target="../ink/ink567.xml"/><Relationship Id="rId169" Type="http://schemas.openxmlformats.org/officeDocument/2006/relationships/image" Target="../media/image534.png"/><Relationship Id="rId185" Type="http://schemas.openxmlformats.org/officeDocument/2006/relationships/image" Target="../media/image542.png"/><Relationship Id="rId9" Type="http://schemas.openxmlformats.org/officeDocument/2006/relationships/image" Target="../media/image402.png"/><Relationship Id="rId180" Type="http://schemas.openxmlformats.org/officeDocument/2006/relationships/customXml" Target="../ink/ink575.xml"/><Relationship Id="rId26" Type="http://schemas.openxmlformats.org/officeDocument/2006/relationships/customXml" Target="../ink/ink500.xml"/><Relationship Id="rId47" Type="http://schemas.openxmlformats.org/officeDocument/2006/relationships/image" Target="../media/image421.png"/><Relationship Id="rId68" Type="http://schemas.openxmlformats.org/officeDocument/2006/relationships/customXml" Target="../ink/ink520.xml"/><Relationship Id="rId89" Type="http://schemas.openxmlformats.org/officeDocument/2006/relationships/image" Target="../media/image494.png"/><Relationship Id="rId112" Type="http://schemas.openxmlformats.org/officeDocument/2006/relationships/customXml" Target="../ink/ink541.xml"/><Relationship Id="rId133" Type="http://schemas.openxmlformats.org/officeDocument/2006/relationships/image" Target="../media/image516.png"/><Relationship Id="rId154" Type="http://schemas.openxmlformats.org/officeDocument/2006/relationships/customXml" Target="../ink/ink562.xml"/><Relationship Id="rId175" Type="http://schemas.openxmlformats.org/officeDocument/2006/relationships/image" Target="../media/image537.png"/><Relationship Id="rId16" Type="http://schemas.openxmlformats.org/officeDocument/2006/relationships/customXml" Target="../ink/ink495.xml"/><Relationship Id="rId37" Type="http://schemas.openxmlformats.org/officeDocument/2006/relationships/image" Target="../media/image416.png"/><Relationship Id="rId58" Type="http://schemas.openxmlformats.org/officeDocument/2006/relationships/customXml" Target="../ink/ink516.xml"/><Relationship Id="rId102" Type="http://schemas.openxmlformats.org/officeDocument/2006/relationships/customXml" Target="../ink/ink536.xml"/><Relationship Id="rId123" Type="http://schemas.openxmlformats.org/officeDocument/2006/relationships/image" Target="../media/image511.png"/><Relationship Id="rId144" Type="http://schemas.openxmlformats.org/officeDocument/2006/relationships/customXml" Target="../ink/ink557.xml"/><Relationship Id="rId90" Type="http://schemas.openxmlformats.org/officeDocument/2006/relationships/customXml" Target="../ink/ink530.xml"/><Relationship Id="rId165" Type="http://schemas.openxmlformats.org/officeDocument/2006/relationships/image" Target="../media/image532.png"/><Relationship Id="rId186" Type="http://schemas.openxmlformats.org/officeDocument/2006/relationships/customXml" Target="../ink/ink578.xml"/><Relationship Id="rId27" Type="http://schemas.openxmlformats.org/officeDocument/2006/relationships/image" Target="../media/image411.png"/><Relationship Id="rId48" Type="http://schemas.openxmlformats.org/officeDocument/2006/relationships/customXml" Target="../ink/ink511.xml"/><Relationship Id="rId69" Type="http://schemas.openxmlformats.org/officeDocument/2006/relationships/image" Target="../media/image432.png"/><Relationship Id="rId113" Type="http://schemas.openxmlformats.org/officeDocument/2006/relationships/image" Target="../media/image506.png"/><Relationship Id="rId134" Type="http://schemas.openxmlformats.org/officeDocument/2006/relationships/customXml" Target="../ink/ink552.xml"/><Relationship Id="rId155" Type="http://schemas.openxmlformats.org/officeDocument/2006/relationships/image" Target="../media/image527.png"/><Relationship Id="rId176" Type="http://schemas.openxmlformats.org/officeDocument/2006/relationships/customXml" Target="../ink/ink573.xml"/><Relationship Id="rId17" Type="http://schemas.openxmlformats.org/officeDocument/2006/relationships/image" Target="../media/image406.png"/><Relationship Id="rId38" Type="http://schemas.openxmlformats.org/officeDocument/2006/relationships/customXml" Target="../ink/ink506.xml"/><Relationship Id="rId59" Type="http://schemas.openxmlformats.org/officeDocument/2006/relationships/image" Target="../media/image427.png"/><Relationship Id="rId103" Type="http://schemas.openxmlformats.org/officeDocument/2006/relationships/image" Target="../media/image501.png"/><Relationship Id="rId124" Type="http://schemas.openxmlformats.org/officeDocument/2006/relationships/customXml" Target="../ink/ink547.xml"/><Relationship Id="rId70" Type="http://schemas.openxmlformats.org/officeDocument/2006/relationships/customXml" Target="../ink/ink521.xml"/><Relationship Id="rId91" Type="http://schemas.openxmlformats.org/officeDocument/2006/relationships/image" Target="../media/image495.png"/><Relationship Id="rId145" Type="http://schemas.openxmlformats.org/officeDocument/2006/relationships/image" Target="../media/image522.png"/><Relationship Id="rId166" Type="http://schemas.openxmlformats.org/officeDocument/2006/relationships/customXml" Target="../ink/ink568.xml"/><Relationship Id="rId187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501.xml"/><Relationship Id="rId49" Type="http://schemas.openxmlformats.org/officeDocument/2006/relationships/image" Target="../media/image422.png"/><Relationship Id="rId114" Type="http://schemas.openxmlformats.org/officeDocument/2006/relationships/customXml" Target="../ink/ink5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564849" y="2332264"/>
            <a:ext cx="87297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Recurrence Relations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C4B6AD-62B6-45F7-83F2-5F6C4A493A5A}"/>
                  </a:ext>
                </a:extLst>
              </p14:cNvPr>
              <p14:cNvContentPartPr/>
              <p14:nvPr/>
            </p14:nvContentPartPr>
            <p14:xfrm>
              <a:off x="204370" y="266702"/>
              <a:ext cx="5225400" cy="72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C4B6AD-62B6-45F7-83F2-5F6C4A493A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370" y="249062"/>
                <a:ext cx="526104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1C2D159-5A0E-4F43-8314-9FE308693AD7}"/>
                  </a:ext>
                </a:extLst>
              </p14:cNvPr>
              <p14:cNvContentPartPr/>
              <p14:nvPr/>
            </p14:nvContentPartPr>
            <p14:xfrm>
              <a:off x="2804650" y="1408262"/>
              <a:ext cx="416160" cy="199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1C2D159-5A0E-4F43-8314-9FE308693A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7010" y="1390262"/>
                <a:ext cx="4518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E1E88F4-22AD-46B4-9669-EDD63D28CFC5}"/>
                  </a:ext>
                </a:extLst>
              </p14:cNvPr>
              <p14:cNvContentPartPr/>
              <p14:nvPr/>
            </p14:nvContentPartPr>
            <p14:xfrm>
              <a:off x="1800610" y="1317542"/>
              <a:ext cx="841320" cy="347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E1E88F4-22AD-46B4-9669-EDD63D28CF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2610" y="1299542"/>
                <a:ext cx="8769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01D6460-A75A-4725-B538-45DF1FB349DA}"/>
                  </a:ext>
                </a:extLst>
              </p14:cNvPr>
              <p14:cNvContentPartPr/>
              <p14:nvPr/>
            </p14:nvContentPartPr>
            <p14:xfrm>
              <a:off x="1209130" y="1492502"/>
              <a:ext cx="410400" cy="222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01D6460-A75A-4725-B538-45DF1FB349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1490" y="1474502"/>
                <a:ext cx="4460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595989E-ED4A-4AA2-BBFF-C49FAB90BB18}"/>
                  </a:ext>
                </a:extLst>
              </p14:cNvPr>
              <p14:cNvContentPartPr/>
              <p14:nvPr/>
            </p14:nvContentPartPr>
            <p14:xfrm>
              <a:off x="459970" y="1317542"/>
              <a:ext cx="500760" cy="369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595989E-ED4A-4AA2-BBFF-C49FAB90BB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1970" y="1299542"/>
                <a:ext cx="5364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BA726D9-0469-4EEC-95E3-22A8205DD957}"/>
                  </a:ext>
                </a:extLst>
              </p14:cNvPr>
              <p14:cNvContentPartPr/>
              <p14:nvPr/>
            </p14:nvContentPartPr>
            <p14:xfrm>
              <a:off x="4054210" y="1448222"/>
              <a:ext cx="137520" cy="136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BA726D9-0469-4EEC-95E3-22A8205DD9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36570" y="1430222"/>
                <a:ext cx="173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D6E4DB-6AB8-46D6-9C66-36655774DEFB}"/>
                  </a:ext>
                </a:extLst>
              </p14:cNvPr>
              <p14:cNvContentPartPr/>
              <p14:nvPr/>
            </p14:nvContentPartPr>
            <p14:xfrm>
              <a:off x="5236450" y="1356782"/>
              <a:ext cx="126000" cy="295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D6E4DB-6AB8-46D6-9C66-36655774DE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18450" y="1339142"/>
                <a:ext cx="1616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D5F74F9-407D-49A6-B4A9-DF3F5E51E124}"/>
                  </a:ext>
                </a:extLst>
              </p14:cNvPr>
              <p14:cNvContentPartPr/>
              <p14:nvPr/>
            </p14:nvContentPartPr>
            <p14:xfrm>
              <a:off x="5912170" y="1322942"/>
              <a:ext cx="324000" cy="228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D5F74F9-407D-49A6-B4A9-DF3F5E51E1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94190" y="1304942"/>
                <a:ext cx="3596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B7C0376-80EC-4A78-B99F-78409F6999F7}"/>
                  </a:ext>
                </a:extLst>
              </p14:cNvPr>
              <p14:cNvContentPartPr/>
              <p14:nvPr/>
            </p14:nvContentPartPr>
            <p14:xfrm>
              <a:off x="5492050" y="1340222"/>
              <a:ext cx="284040" cy="221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B7C0376-80EC-4A78-B99F-78409F6999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74073" y="1322222"/>
                <a:ext cx="319635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A564C16-412E-4343-86A0-E25A5CA3D927}"/>
                  </a:ext>
                </a:extLst>
              </p14:cNvPr>
              <p14:cNvContentPartPr/>
              <p14:nvPr/>
            </p14:nvContentPartPr>
            <p14:xfrm>
              <a:off x="4753330" y="1340222"/>
              <a:ext cx="375120" cy="23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A564C16-412E-4343-86A0-E25A5CA3D9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35707" y="1322222"/>
                <a:ext cx="410726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D10EB25-4EF6-40B3-8E4C-DEF7A2BAB9F1}"/>
                  </a:ext>
                </a:extLst>
              </p14:cNvPr>
              <p14:cNvContentPartPr/>
              <p14:nvPr/>
            </p14:nvContentPartPr>
            <p14:xfrm>
              <a:off x="4304770" y="1260662"/>
              <a:ext cx="108360" cy="301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D10EB25-4EF6-40B3-8E4C-DEF7A2BAB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7130" y="1243022"/>
                <a:ext cx="1440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CD4EF0F-6428-4D24-BF46-9A90D9AA7D39}"/>
                  </a:ext>
                </a:extLst>
              </p14:cNvPr>
              <p14:cNvContentPartPr/>
              <p14:nvPr/>
            </p14:nvContentPartPr>
            <p14:xfrm>
              <a:off x="3498370" y="1254902"/>
              <a:ext cx="381600" cy="329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CD4EF0F-6428-4D24-BF46-9A90D9AA7D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80730" y="1237262"/>
                <a:ext cx="4172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CF119B2-7D08-41FD-B20E-540CAEDCA06B}"/>
                  </a:ext>
                </a:extLst>
              </p14:cNvPr>
              <p14:cNvContentPartPr/>
              <p14:nvPr/>
            </p14:nvContentPartPr>
            <p14:xfrm>
              <a:off x="7152730" y="1294142"/>
              <a:ext cx="225360" cy="222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CF119B2-7D08-41FD-B20E-540CAEDCA0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34730" y="1276502"/>
                <a:ext cx="2610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E618757-36A5-4F57-85AB-632112788221}"/>
                  </a:ext>
                </a:extLst>
              </p14:cNvPr>
              <p14:cNvContentPartPr/>
              <p14:nvPr/>
            </p14:nvContentPartPr>
            <p14:xfrm>
              <a:off x="7467730" y="1481702"/>
              <a:ext cx="148680" cy="108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E618757-36A5-4F57-85AB-6321127882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49730" y="1463702"/>
                <a:ext cx="1843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B587204-29D0-4167-8C0E-AEBAD959180E}"/>
                  </a:ext>
                </a:extLst>
              </p14:cNvPr>
              <p14:cNvContentPartPr/>
              <p14:nvPr/>
            </p14:nvContentPartPr>
            <p14:xfrm>
              <a:off x="7973890" y="1351382"/>
              <a:ext cx="38160" cy="1537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B587204-29D0-4167-8C0E-AEBAD959180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55890" y="1333742"/>
                <a:ext cx="738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330DC8B-24A1-4E96-BDBB-C9E95A0DD211}"/>
                  </a:ext>
                </a:extLst>
              </p14:cNvPr>
              <p14:cNvContentPartPr/>
              <p14:nvPr/>
            </p14:nvContentPartPr>
            <p14:xfrm>
              <a:off x="8115730" y="1351382"/>
              <a:ext cx="126000" cy="176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330DC8B-24A1-4E96-BDBB-C9E95A0DD2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97730" y="1333742"/>
                <a:ext cx="1616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94F0BEB-CA8C-4D01-97B2-5EECD4D646E7}"/>
                  </a:ext>
                </a:extLst>
              </p14:cNvPr>
              <p14:cNvContentPartPr/>
              <p14:nvPr/>
            </p14:nvContentPartPr>
            <p14:xfrm>
              <a:off x="8008090" y="1221062"/>
              <a:ext cx="17280" cy="11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94F0BEB-CA8C-4D01-97B2-5EECD4D64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90090" y="120306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59412C9-316E-4FF8-A879-E11788595D61}"/>
                  </a:ext>
                </a:extLst>
              </p14:cNvPr>
              <p14:cNvContentPartPr/>
              <p14:nvPr/>
            </p14:nvContentPartPr>
            <p14:xfrm>
              <a:off x="10052530" y="1408262"/>
              <a:ext cx="187560" cy="147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59412C9-316E-4FF8-A879-E11788595D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34530" y="1390622"/>
                <a:ext cx="2232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7369903-43C6-4886-AF93-7C4CA25FCD7C}"/>
                  </a:ext>
                </a:extLst>
              </p14:cNvPr>
              <p14:cNvContentPartPr/>
              <p14:nvPr/>
            </p14:nvContentPartPr>
            <p14:xfrm>
              <a:off x="10342330" y="1271462"/>
              <a:ext cx="284400" cy="302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7369903-43C6-4886-AF93-7C4CA25FCD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24330" y="1253462"/>
                <a:ext cx="3200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CD4AF0A-0526-4458-81FB-3B9B4001A53E}"/>
                  </a:ext>
                </a:extLst>
              </p14:cNvPr>
              <p14:cNvContentPartPr/>
              <p14:nvPr/>
            </p14:nvContentPartPr>
            <p14:xfrm>
              <a:off x="8462410" y="1232222"/>
              <a:ext cx="1312200" cy="335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CD4AF0A-0526-4458-81FB-3B9B4001A53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44410" y="1214582"/>
                <a:ext cx="1347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9521CCB-5156-48CD-B321-99582946874F}"/>
                  </a:ext>
                </a:extLst>
              </p14:cNvPr>
              <p14:cNvContentPartPr/>
              <p14:nvPr/>
            </p14:nvContentPartPr>
            <p14:xfrm>
              <a:off x="6366490" y="1283342"/>
              <a:ext cx="387000" cy="250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9521CCB-5156-48CD-B321-99582946874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48834" y="1265342"/>
                <a:ext cx="422673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5858A2-B7E8-43AF-9845-09F13CEBCEE3}"/>
                  </a:ext>
                </a:extLst>
              </p14:cNvPr>
              <p14:cNvContentPartPr/>
              <p14:nvPr/>
            </p14:nvContentPartPr>
            <p14:xfrm>
              <a:off x="971170" y="2185502"/>
              <a:ext cx="244440" cy="183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5858A2-B7E8-43AF-9845-09F13CEBCEE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3170" y="2167862"/>
                <a:ext cx="280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C8025F-1EE4-4949-9D79-0F315600DF04}"/>
                  </a:ext>
                </a:extLst>
              </p14:cNvPr>
              <p14:cNvContentPartPr/>
              <p14:nvPr/>
            </p14:nvContentPartPr>
            <p14:xfrm>
              <a:off x="4753690" y="2141222"/>
              <a:ext cx="193320" cy="131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C8025F-1EE4-4949-9D79-0F315600DF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35690" y="2123582"/>
                <a:ext cx="228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00458DF-A967-4787-A88F-06B67899858D}"/>
                  </a:ext>
                </a:extLst>
              </p14:cNvPr>
              <p14:cNvContentPartPr/>
              <p14:nvPr/>
            </p14:nvContentPartPr>
            <p14:xfrm>
              <a:off x="6820810" y="2010542"/>
              <a:ext cx="131040" cy="216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00458DF-A967-4787-A88F-06B67899858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03170" y="1992542"/>
                <a:ext cx="1666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E64B305-ED78-4A25-8F92-A293EEDD1812}"/>
                  </a:ext>
                </a:extLst>
              </p14:cNvPr>
              <p14:cNvContentPartPr/>
              <p14:nvPr/>
            </p14:nvContentPartPr>
            <p14:xfrm>
              <a:off x="6230410" y="1959422"/>
              <a:ext cx="17280" cy="6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E64B305-ED78-4A25-8F92-A293EEDD181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12410" y="194142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E2CC768-8C09-48BA-B1A8-216B255CC1A7}"/>
                  </a:ext>
                </a:extLst>
              </p14:cNvPr>
              <p14:cNvContentPartPr/>
              <p14:nvPr/>
            </p14:nvContentPartPr>
            <p14:xfrm>
              <a:off x="8098810" y="2026742"/>
              <a:ext cx="523440" cy="2232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E2CC768-8C09-48BA-B1A8-216B255CC1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80810" y="2009102"/>
                <a:ext cx="559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D0203C5-7157-4405-A778-4015446A0486}"/>
                  </a:ext>
                </a:extLst>
              </p14:cNvPr>
              <p14:cNvContentPartPr/>
              <p14:nvPr/>
            </p14:nvContentPartPr>
            <p14:xfrm>
              <a:off x="7235530" y="1947902"/>
              <a:ext cx="727200" cy="312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D0203C5-7157-4405-A778-4015446A048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17530" y="1929902"/>
                <a:ext cx="7628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5010262-1B28-4099-B8E2-A35D06688658}"/>
                  </a:ext>
                </a:extLst>
              </p14:cNvPr>
              <p14:cNvContentPartPr/>
              <p14:nvPr/>
            </p14:nvContentPartPr>
            <p14:xfrm>
              <a:off x="6309610" y="2033222"/>
              <a:ext cx="381960" cy="1936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5010262-1B28-4099-B8E2-A35D0668865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1610" y="2015222"/>
                <a:ext cx="4176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6BEF6E9-E652-4EAF-B414-F06D108C6855}"/>
                  </a:ext>
                </a:extLst>
              </p14:cNvPr>
              <p14:cNvContentPartPr/>
              <p14:nvPr/>
            </p14:nvContentPartPr>
            <p14:xfrm>
              <a:off x="5252650" y="2055902"/>
              <a:ext cx="949680" cy="3240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6BEF6E9-E652-4EAF-B414-F06D108C68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34650" y="2037902"/>
                <a:ext cx="9853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963E7F8-4395-4579-9D32-257ADC6FD792}"/>
                  </a:ext>
                </a:extLst>
              </p14:cNvPr>
              <p14:cNvContentPartPr/>
              <p14:nvPr/>
            </p14:nvContentPartPr>
            <p14:xfrm>
              <a:off x="4219810" y="1987502"/>
              <a:ext cx="426240" cy="284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963E7F8-4395-4579-9D32-257ADC6FD79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01810" y="1969862"/>
                <a:ext cx="4618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AE7031E-7067-49B2-9921-94A1E6CED401}"/>
                  </a:ext>
                </a:extLst>
              </p14:cNvPr>
              <p14:cNvContentPartPr/>
              <p14:nvPr/>
            </p14:nvContentPartPr>
            <p14:xfrm>
              <a:off x="3487210" y="2009462"/>
              <a:ext cx="460440" cy="308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AE7031E-7067-49B2-9921-94A1E6CED40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69210" y="1991822"/>
                <a:ext cx="4960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26AAED3-32EF-4BA8-8B14-13FF4BBCDB91}"/>
                  </a:ext>
                </a:extLst>
              </p14:cNvPr>
              <p14:cNvContentPartPr/>
              <p14:nvPr/>
            </p14:nvContentPartPr>
            <p14:xfrm>
              <a:off x="2044330" y="2152382"/>
              <a:ext cx="1136520" cy="1875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26AAED3-32EF-4BA8-8B14-13FF4BBCDB9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26684" y="2134382"/>
                <a:ext cx="1172171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01E1501-98F8-4FFC-B5EC-6CFF1586D0D1}"/>
                  </a:ext>
                </a:extLst>
              </p14:cNvPr>
              <p14:cNvContentPartPr/>
              <p14:nvPr/>
            </p14:nvContentPartPr>
            <p14:xfrm>
              <a:off x="1441690" y="2175062"/>
              <a:ext cx="387360" cy="1652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01E1501-98F8-4FFC-B5EC-6CFF1586D0D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24034" y="2157422"/>
                <a:ext cx="423033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DC2FF18-AB29-486B-AB00-6702E7F88514}"/>
                  </a:ext>
                </a:extLst>
              </p14:cNvPr>
              <p14:cNvContentPartPr/>
              <p14:nvPr/>
            </p14:nvContentPartPr>
            <p14:xfrm>
              <a:off x="442690" y="2146622"/>
              <a:ext cx="426600" cy="2192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DC2FF18-AB29-486B-AB00-6702E7F8851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5035" y="2128982"/>
                <a:ext cx="46227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5567F89-725C-40EF-AF82-A6FD0B007752}"/>
                  </a:ext>
                </a:extLst>
              </p14:cNvPr>
              <p14:cNvContentPartPr/>
              <p14:nvPr/>
            </p14:nvContentPartPr>
            <p14:xfrm>
              <a:off x="8984770" y="2072822"/>
              <a:ext cx="182880" cy="1656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5567F89-725C-40EF-AF82-A6FD0B00775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966770" y="2055182"/>
                <a:ext cx="2185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0C2B8AA-7F24-4A84-A413-A99350DCD76A}"/>
                  </a:ext>
                </a:extLst>
              </p14:cNvPr>
              <p14:cNvContentPartPr/>
              <p14:nvPr/>
            </p14:nvContentPartPr>
            <p14:xfrm>
              <a:off x="10461490" y="1987142"/>
              <a:ext cx="210600" cy="1594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0C2B8AA-7F24-4A84-A413-A99350DCD76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443490" y="1969502"/>
                <a:ext cx="2462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1D71F01-26B2-49EF-BC72-5775087547EF}"/>
                  </a:ext>
                </a:extLst>
              </p14:cNvPr>
              <p14:cNvContentPartPr/>
              <p14:nvPr/>
            </p14:nvContentPartPr>
            <p14:xfrm>
              <a:off x="2595490" y="2992982"/>
              <a:ext cx="612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1D71F01-26B2-49EF-BC72-5775087547E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77490" y="297498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7F146CE-7A19-4B0C-9C07-E4AEFD1DB77D}"/>
                  </a:ext>
                </a:extLst>
              </p14:cNvPr>
              <p14:cNvContentPartPr/>
              <p14:nvPr/>
            </p14:nvContentPartPr>
            <p14:xfrm>
              <a:off x="547450" y="2867702"/>
              <a:ext cx="1900440" cy="3178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7F146CE-7A19-4B0C-9C07-E4AEFD1DB77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9810" y="2849702"/>
                <a:ext cx="19360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657538E-35C9-432C-83DD-AEB451A1799B}"/>
                  </a:ext>
                </a:extLst>
              </p14:cNvPr>
              <p14:cNvContentPartPr/>
              <p14:nvPr/>
            </p14:nvContentPartPr>
            <p14:xfrm>
              <a:off x="9888010" y="1930982"/>
              <a:ext cx="454680" cy="227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657538E-35C9-432C-83DD-AEB451A1799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870010" y="1912982"/>
                <a:ext cx="4903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557F451-DCC9-4420-8095-00730358AAE9}"/>
                  </a:ext>
                </a:extLst>
              </p14:cNvPr>
              <p14:cNvContentPartPr/>
              <p14:nvPr/>
            </p14:nvContentPartPr>
            <p14:xfrm>
              <a:off x="9274570" y="1918742"/>
              <a:ext cx="216000" cy="2851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557F451-DCC9-4420-8095-00730358AAE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56600" y="1901102"/>
                <a:ext cx="251581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FF6899B-A839-4AE6-9126-6167520371C2}"/>
                  </a:ext>
                </a:extLst>
              </p14:cNvPr>
              <p14:cNvContentPartPr/>
              <p14:nvPr/>
            </p14:nvContentPartPr>
            <p14:xfrm>
              <a:off x="4060690" y="2828462"/>
              <a:ext cx="176400" cy="1710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FF6899B-A839-4AE6-9126-6167520371C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42690" y="2810462"/>
                <a:ext cx="2120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FE7370E-04DB-4EE6-89D9-E91EEB3C85A1}"/>
                  </a:ext>
                </a:extLst>
              </p14:cNvPr>
              <p14:cNvContentPartPr/>
              <p14:nvPr/>
            </p14:nvContentPartPr>
            <p14:xfrm>
              <a:off x="4360930" y="2686262"/>
              <a:ext cx="29520" cy="3013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FE7370E-04DB-4EE6-89D9-E91EEB3C85A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43290" y="2668262"/>
                <a:ext cx="651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5D1DC79-B6CB-44AE-BB8B-5235C3B933B8}"/>
                  </a:ext>
                </a:extLst>
              </p14:cNvPr>
              <p14:cNvContentPartPr/>
              <p14:nvPr/>
            </p14:nvContentPartPr>
            <p14:xfrm>
              <a:off x="4707970" y="2788862"/>
              <a:ext cx="148320" cy="1929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5D1DC79-B6CB-44AE-BB8B-5235C3B93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89970" y="2770862"/>
                <a:ext cx="1839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1AD08BF-DF80-4BA7-A494-ED5AD6C226D2}"/>
                  </a:ext>
                </a:extLst>
              </p14:cNvPr>
              <p14:cNvContentPartPr/>
              <p14:nvPr/>
            </p14:nvContentPartPr>
            <p14:xfrm>
              <a:off x="4952050" y="2794262"/>
              <a:ext cx="137160" cy="1940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1AD08BF-DF80-4BA7-A494-ED5AD6C226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34410" y="2776262"/>
                <a:ext cx="1728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9BB0D61-080A-4527-9CE1-B6830F059CA4}"/>
                  </a:ext>
                </a:extLst>
              </p14:cNvPr>
              <p14:cNvContentPartPr/>
              <p14:nvPr/>
            </p14:nvContentPartPr>
            <p14:xfrm>
              <a:off x="5208010" y="2850782"/>
              <a:ext cx="210600" cy="1252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9BB0D61-080A-4527-9CE1-B6830F059C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90010" y="2833142"/>
                <a:ext cx="246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6D69E79-A822-4E33-A6BE-D74717E3E47D}"/>
                  </a:ext>
                </a:extLst>
              </p14:cNvPr>
              <p14:cNvContentPartPr/>
              <p14:nvPr/>
            </p14:nvContentPartPr>
            <p14:xfrm>
              <a:off x="5576650" y="2663582"/>
              <a:ext cx="182880" cy="335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6D69E79-A822-4E33-A6BE-D74717E3E47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58650" y="2645582"/>
                <a:ext cx="2185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0769854-A174-485A-947D-0D8F3444D2D6}"/>
                  </a:ext>
                </a:extLst>
              </p14:cNvPr>
              <p14:cNvContentPartPr/>
              <p14:nvPr/>
            </p14:nvContentPartPr>
            <p14:xfrm>
              <a:off x="5877970" y="2731622"/>
              <a:ext cx="28800" cy="2106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0769854-A174-485A-947D-0D8F3444D2D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60330" y="2713982"/>
                <a:ext cx="644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61CAD82-15CD-4E87-A54F-B2AF704E3457}"/>
                  </a:ext>
                </a:extLst>
              </p14:cNvPr>
              <p14:cNvContentPartPr/>
              <p14:nvPr/>
            </p14:nvContentPartPr>
            <p14:xfrm>
              <a:off x="2975290" y="2737382"/>
              <a:ext cx="921240" cy="2955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61CAD82-15CD-4E87-A54F-B2AF704E345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57283" y="2719382"/>
                <a:ext cx="956894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56C1E50-395B-4C87-AA1A-9E64F6DF5687}"/>
                  </a:ext>
                </a:extLst>
              </p14:cNvPr>
              <p14:cNvContentPartPr/>
              <p14:nvPr/>
            </p14:nvContentPartPr>
            <p14:xfrm>
              <a:off x="6996850" y="2760062"/>
              <a:ext cx="131760" cy="2390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56C1E50-395B-4C87-AA1A-9E64F6DF568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78850" y="2742062"/>
                <a:ext cx="1674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6FD88A5-EB0C-4EDD-8F83-3BE50D2C4D11}"/>
                  </a:ext>
                </a:extLst>
              </p14:cNvPr>
              <p14:cNvContentPartPr/>
              <p14:nvPr/>
            </p14:nvContentPartPr>
            <p14:xfrm>
              <a:off x="7491130" y="2756822"/>
              <a:ext cx="159480" cy="1965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6FD88A5-EB0C-4EDD-8F83-3BE50D2C4D1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73130" y="2739182"/>
                <a:ext cx="1951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1A7B15B-D353-4120-850C-7E8C384E1BB3}"/>
                  </a:ext>
                </a:extLst>
              </p14:cNvPr>
              <p14:cNvContentPartPr/>
              <p14:nvPr/>
            </p14:nvContentPartPr>
            <p14:xfrm>
              <a:off x="9007450" y="2787782"/>
              <a:ext cx="148320" cy="188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1A7B15B-D353-4120-850C-7E8C384E1BB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89810" y="2769782"/>
                <a:ext cx="183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4CE7E27-02CF-47C4-AF94-2DCC5FD64512}"/>
                  </a:ext>
                </a:extLst>
              </p14:cNvPr>
              <p14:cNvContentPartPr/>
              <p14:nvPr/>
            </p14:nvContentPartPr>
            <p14:xfrm>
              <a:off x="9279250" y="2572502"/>
              <a:ext cx="983880" cy="3528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4CE7E27-02CF-47C4-AF94-2DCC5FD6451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261610" y="2554862"/>
                <a:ext cx="1019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CFDFDD7-08B8-4E6B-87A4-BD5392D5D43B}"/>
                  </a:ext>
                </a:extLst>
              </p14:cNvPr>
              <p14:cNvContentPartPr/>
              <p14:nvPr/>
            </p14:nvContentPartPr>
            <p14:xfrm>
              <a:off x="8473570" y="2730902"/>
              <a:ext cx="409320" cy="2055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CFDFDD7-08B8-4E6B-87A4-BD5392D5D43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55930" y="2713231"/>
                <a:ext cx="444960" cy="241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151E27B-C526-4660-B7DA-32F4D94CDF77}"/>
                  </a:ext>
                </a:extLst>
              </p14:cNvPr>
              <p14:cNvContentPartPr/>
              <p14:nvPr/>
            </p14:nvContentPartPr>
            <p14:xfrm>
              <a:off x="7746730" y="2725862"/>
              <a:ext cx="437760" cy="216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151E27B-C526-4660-B7DA-32F4D94CDF7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28730" y="2708222"/>
                <a:ext cx="4734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8FCDD64-E848-4A15-9911-48AE5A000503}"/>
                  </a:ext>
                </a:extLst>
              </p14:cNvPr>
              <p14:cNvContentPartPr/>
              <p14:nvPr/>
            </p14:nvContentPartPr>
            <p14:xfrm>
              <a:off x="6502570" y="2816942"/>
              <a:ext cx="375480" cy="1875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8FCDD64-E848-4A15-9911-48AE5A00050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4570" y="2798942"/>
                <a:ext cx="4111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7B7FA48-FAB8-4EDE-9676-B51C2B928616}"/>
                  </a:ext>
                </a:extLst>
              </p14:cNvPr>
              <p14:cNvContentPartPr/>
              <p14:nvPr/>
            </p14:nvContentPartPr>
            <p14:xfrm>
              <a:off x="6008650" y="2731622"/>
              <a:ext cx="347400" cy="2728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7B7FA48-FAB8-4EDE-9676-B51C2B92861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90650" y="2713982"/>
                <a:ext cx="3830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CDEF491-21E5-429E-84C9-2A89C6C9946A}"/>
                  </a:ext>
                </a:extLst>
              </p14:cNvPr>
              <p14:cNvContentPartPr/>
              <p14:nvPr/>
            </p14:nvContentPartPr>
            <p14:xfrm>
              <a:off x="10586410" y="2652062"/>
              <a:ext cx="483480" cy="3024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CDEF491-21E5-429E-84C9-2A89C6C9946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568770" y="2634401"/>
                <a:ext cx="519120" cy="338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5AA2204-CC49-4AFA-AD7C-075FEBF8F8B9}"/>
                  </a:ext>
                </a:extLst>
              </p14:cNvPr>
              <p14:cNvContentPartPr/>
              <p14:nvPr/>
            </p14:nvContentPartPr>
            <p14:xfrm>
              <a:off x="1317490" y="3622982"/>
              <a:ext cx="170640" cy="1778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5AA2204-CC49-4AFA-AD7C-075FEBF8F8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99490" y="3604982"/>
                <a:ext cx="2062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F532345-D04D-4E4E-B2F3-5F73A990F9FD}"/>
                  </a:ext>
                </a:extLst>
              </p14:cNvPr>
              <p14:cNvContentPartPr/>
              <p14:nvPr/>
            </p14:nvContentPartPr>
            <p14:xfrm>
              <a:off x="2595490" y="3453062"/>
              <a:ext cx="1249920" cy="3304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F532345-D04D-4E4E-B2F3-5F73A990F9F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577490" y="3435062"/>
                <a:ext cx="12855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DC6BDFE-907A-491B-AEBC-3C66AEB75EA1}"/>
                  </a:ext>
                </a:extLst>
              </p14:cNvPr>
              <p14:cNvContentPartPr/>
              <p14:nvPr/>
            </p14:nvContentPartPr>
            <p14:xfrm>
              <a:off x="1607290" y="3543782"/>
              <a:ext cx="653400" cy="4489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DC6BDFE-907A-491B-AEBC-3C66AEB75E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589290" y="3526142"/>
                <a:ext cx="68904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9926E7D-39F8-4FAD-BBAB-34C0D6738CFF}"/>
                  </a:ext>
                </a:extLst>
              </p14:cNvPr>
              <p14:cNvContentPartPr/>
              <p14:nvPr/>
            </p14:nvContentPartPr>
            <p14:xfrm>
              <a:off x="528010" y="3605702"/>
              <a:ext cx="681840" cy="3135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9926E7D-39F8-4FAD-BBAB-34C0D6738CF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10370" y="3588042"/>
                <a:ext cx="717480" cy="349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02AF417-1F8F-4401-AD4D-841EB7119A7D}"/>
                  </a:ext>
                </a:extLst>
              </p14:cNvPr>
              <p14:cNvContentPartPr/>
              <p14:nvPr/>
            </p14:nvContentPartPr>
            <p14:xfrm>
              <a:off x="5321050" y="3504182"/>
              <a:ext cx="86040" cy="2786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02AF417-1F8F-4401-AD4D-841EB7119A7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3410" y="3486542"/>
                <a:ext cx="1216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DFEEFCB-9C14-42EB-89EB-6EB16506C0AB}"/>
                  </a:ext>
                </a:extLst>
              </p14:cNvPr>
              <p14:cNvContentPartPr/>
              <p14:nvPr/>
            </p14:nvContentPartPr>
            <p14:xfrm>
              <a:off x="6599410" y="3520742"/>
              <a:ext cx="131040" cy="1375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DFEEFCB-9C14-42EB-89EB-6EB16506C0A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581410" y="3502742"/>
                <a:ext cx="1666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5833D5B2-9AF8-4725-ADA7-B718FD36D3B4}"/>
                  </a:ext>
                </a:extLst>
              </p14:cNvPr>
              <p14:cNvContentPartPr/>
              <p14:nvPr/>
            </p14:nvContentPartPr>
            <p14:xfrm>
              <a:off x="7365850" y="3418862"/>
              <a:ext cx="205200" cy="2217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5833D5B2-9AF8-4725-ADA7-B718FD36D3B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347850" y="3401222"/>
                <a:ext cx="2408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4729DAC-1C41-42A5-8D34-6A6C322E69E2}"/>
                  </a:ext>
                </a:extLst>
              </p14:cNvPr>
              <p14:cNvContentPartPr/>
              <p14:nvPr/>
            </p14:nvContentPartPr>
            <p14:xfrm>
              <a:off x="7689130" y="3486182"/>
              <a:ext cx="199800" cy="1375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4729DAC-1C41-42A5-8D34-6A6C322E69E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71490" y="3468542"/>
                <a:ext cx="2354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6AB11BF-CEF0-43AC-A9B7-8C98E3EF1A10}"/>
                  </a:ext>
                </a:extLst>
              </p14:cNvPr>
              <p14:cNvContentPartPr/>
              <p14:nvPr/>
            </p14:nvContentPartPr>
            <p14:xfrm>
              <a:off x="10393090" y="3378902"/>
              <a:ext cx="342000" cy="1198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6AB11BF-CEF0-43AC-A9B7-8C98E3EF1A1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375090" y="3360902"/>
                <a:ext cx="3776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123BF17-AE54-40CD-87A5-54AC270CB44E}"/>
                  </a:ext>
                </a:extLst>
              </p14:cNvPr>
              <p14:cNvContentPartPr/>
              <p14:nvPr/>
            </p14:nvContentPartPr>
            <p14:xfrm>
              <a:off x="9603970" y="3231302"/>
              <a:ext cx="681840" cy="290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123BF17-AE54-40CD-87A5-54AC270CB44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585970" y="3213640"/>
                <a:ext cx="717480" cy="326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1482C1E-8CF6-48EA-82BA-7FF6926ED45B}"/>
                  </a:ext>
                </a:extLst>
              </p14:cNvPr>
              <p14:cNvContentPartPr/>
              <p14:nvPr/>
            </p14:nvContentPartPr>
            <p14:xfrm>
              <a:off x="8933650" y="3316622"/>
              <a:ext cx="380880" cy="2394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1482C1E-8CF6-48EA-82BA-7FF6926ED45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916010" y="3298982"/>
                <a:ext cx="4165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30D147B-8A12-40C6-B904-80E503408D6D}"/>
                  </a:ext>
                </a:extLst>
              </p14:cNvPr>
              <p14:cNvContentPartPr/>
              <p14:nvPr/>
            </p14:nvContentPartPr>
            <p14:xfrm>
              <a:off x="8178370" y="3277022"/>
              <a:ext cx="647640" cy="2901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30D147B-8A12-40C6-B904-80E503408D6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160380" y="3259022"/>
                <a:ext cx="6832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59A27E0-7583-46C9-970D-6D24404A549A}"/>
                  </a:ext>
                </a:extLst>
              </p14:cNvPr>
              <p14:cNvContentPartPr/>
              <p14:nvPr/>
            </p14:nvContentPartPr>
            <p14:xfrm>
              <a:off x="7036810" y="3345062"/>
              <a:ext cx="170640" cy="2901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59A27E0-7583-46C9-970D-6D24404A549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018810" y="3327062"/>
                <a:ext cx="2062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C64C183-41C3-41F4-9A75-767C647A729E}"/>
                  </a:ext>
                </a:extLst>
              </p14:cNvPr>
              <p14:cNvContentPartPr/>
              <p14:nvPr/>
            </p14:nvContentPartPr>
            <p14:xfrm>
              <a:off x="6389170" y="3401942"/>
              <a:ext cx="108720" cy="2898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C64C183-41C3-41F4-9A75-767C647A729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71530" y="3383964"/>
                <a:ext cx="144360" cy="32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D712822-7D30-4CF1-A9BF-B9A92A5B65B5}"/>
                  </a:ext>
                </a:extLst>
              </p14:cNvPr>
              <p14:cNvContentPartPr/>
              <p14:nvPr/>
            </p14:nvContentPartPr>
            <p14:xfrm>
              <a:off x="5999290" y="3503822"/>
              <a:ext cx="276840" cy="1767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D712822-7D30-4CF1-A9BF-B9A92A5B65B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81290" y="3485822"/>
                <a:ext cx="3124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A1889767-CA51-430F-887F-0A13D9165CFD}"/>
                  </a:ext>
                </a:extLst>
              </p14:cNvPr>
              <p14:cNvContentPartPr/>
              <p14:nvPr/>
            </p14:nvContentPartPr>
            <p14:xfrm>
              <a:off x="5548570" y="3469982"/>
              <a:ext cx="330480" cy="1933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A1889767-CA51-430F-887F-0A13D9165CF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530570" y="3452342"/>
                <a:ext cx="366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09C8594-22EF-4E8B-B3CB-66A6B06CE956}"/>
                  </a:ext>
                </a:extLst>
              </p14:cNvPr>
              <p14:cNvContentPartPr/>
              <p14:nvPr/>
            </p14:nvContentPartPr>
            <p14:xfrm>
              <a:off x="4634170" y="3509582"/>
              <a:ext cx="398160" cy="2448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09C8594-22EF-4E8B-B3CB-66A6B06CE95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16530" y="3491916"/>
                <a:ext cx="433800" cy="280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0B5525DA-6325-4B25-8F25-075A47FCC097}"/>
                  </a:ext>
                </a:extLst>
              </p14:cNvPr>
              <p14:cNvContentPartPr/>
              <p14:nvPr/>
            </p14:nvContentPartPr>
            <p14:xfrm>
              <a:off x="4077610" y="3464222"/>
              <a:ext cx="375120" cy="2901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0B5525DA-6325-4B25-8F25-075A47FCC09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059970" y="3446582"/>
                <a:ext cx="4107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96B973BA-2C2B-4020-8733-45DA4DDD6CA2}"/>
                  </a:ext>
                </a:extLst>
              </p14:cNvPr>
              <p14:cNvContentPartPr/>
              <p14:nvPr/>
            </p14:nvContentPartPr>
            <p14:xfrm>
              <a:off x="1691890" y="4339022"/>
              <a:ext cx="222480" cy="1828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6B973BA-2C2B-4020-8733-45DA4DDD6CA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673890" y="4321022"/>
                <a:ext cx="2581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F010D64-811B-4B45-89E4-6BC97B203FAB}"/>
                  </a:ext>
                </a:extLst>
              </p14:cNvPr>
              <p14:cNvContentPartPr/>
              <p14:nvPr/>
            </p14:nvContentPartPr>
            <p14:xfrm>
              <a:off x="2736610" y="4372142"/>
              <a:ext cx="217080" cy="1494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F010D64-811B-4B45-89E4-6BC97B203FA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718610" y="4354502"/>
                <a:ext cx="252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7C2F155-8851-49F3-A1FF-10D6144DEB63}"/>
                  </a:ext>
                </a:extLst>
              </p14:cNvPr>
              <p14:cNvContentPartPr/>
              <p14:nvPr/>
            </p14:nvContentPartPr>
            <p14:xfrm>
              <a:off x="6865450" y="4162262"/>
              <a:ext cx="171720" cy="2113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7C2F155-8851-49F3-A1FF-10D6144DEB6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47810" y="4144622"/>
                <a:ext cx="2073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8531F13-F9CB-44A3-8BCB-E850D9759867}"/>
                  </a:ext>
                </a:extLst>
              </p14:cNvPr>
              <p14:cNvContentPartPr/>
              <p14:nvPr/>
            </p14:nvContentPartPr>
            <p14:xfrm>
              <a:off x="8320210" y="4259462"/>
              <a:ext cx="360" cy="172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8531F13-F9CB-44A3-8BCB-E850D975986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302570" y="4241462"/>
                <a:ext cx="360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DF21032A-6DEA-461F-A970-E3ECAFFA67EF}"/>
                  </a:ext>
                </a:extLst>
              </p14:cNvPr>
              <p14:cNvContentPartPr/>
              <p14:nvPr/>
            </p14:nvContentPartPr>
            <p14:xfrm>
              <a:off x="7871650" y="4049222"/>
              <a:ext cx="346680" cy="2671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DF21032A-6DEA-461F-A970-E3ECAFFA67E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853650" y="4031606"/>
                <a:ext cx="382320" cy="302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C4C90998-35EF-46E5-B4B1-EC7E4D683147}"/>
                  </a:ext>
                </a:extLst>
              </p14:cNvPr>
              <p14:cNvContentPartPr/>
              <p14:nvPr/>
            </p14:nvContentPartPr>
            <p14:xfrm>
              <a:off x="7144810" y="4065782"/>
              <a:ext cx="596880" cy="2998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C4C90998-35EF-46E5-B4B1-EC7E4D68314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26810" y="4048142"/>
                <a:ext cx="6325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B68D37E-B12F-449E-8D1D-CA0E100B7354}"/>
                  </a:ext>
                </a:extLst>
              </p14:cNvPr>
              <p14:cNvContentPartPr/>
              <p14:nvPr/>
            </p14:nvContentPartPr>
            <p14:xfrm>
              <a:off x="6014410" y="4196822"/>
              <a:ext cx="556920" cy="2275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B68D37E-B12F-449E-8D1D-CA0E100B735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996770" y="4179182"/>
                <a:ext cx="5925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3F5688D8-F8FA-4672-8004-ED29AD99B5EB}"/>
                  </a:ext>
                </a:extLst>
              </p14:cNvPr>
              <p14:cNvContentPartPr/>
              <p14:nvPr/>
            </p14:nvContentPartPr>
            <p14:xfrm>
              <a:off x="5395210" y="4140302"/>
              <a:ext cx="477720" cy="278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3F5688D8-F8FA-4672-8004-ED29AD99B5E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377557" y="4122302"/>
                <a:ext cx="513387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0386992-C0ED-44AB-8AB8-9DFE3A71EE5F}"/>
                  </a:ext>
                </a:extLst>
              </p14:cNvPr>
              <p14:cNvContentPartPr/>
              <p14:nvPr/>
            </p14:nvContentPartPr>
            <p14:xfrm>
              <a:off x="4616530" y="4344782"/>
              <a:ext cx="410040" cy="1404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0386992-C0ED-44AB-8AB8-9DFE3A71EE5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598890" y="4326782"/>
                <a:ext cx="4456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A17F5778-90CF-4141-A126-EAF0DDBE8261}"/>
                  </a:ext>
                </a:extLst>
              </p14:cNvPr>
              <p14:cNvContentPartPr/>
              <p14:nvPr/>
            </p14:nvContentPartPr>
            <p14:xfrm>
              <a:off x="3765490" y="4236782"/>
              <a:ext cx="681840" cy="2721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17F5778-90CF-4141-A126-EAF0DDBE826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747490" y="4218782"/>
                <a:ext cx="7174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A37C167-2580-46E9-BE0C-5C6614C05B04}"/>
                  </a:ext>
                </a:extLst>
              </p14:cNvPr>
              <p14:cNvContentPartPr/>
              <p14:nvPr/>
            </p14:nvContentPartPr>
            <p14:xfrm>
              <a:off x="3185890" y="4298702"/>
              <a:ext cx="432000" cy="1832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A37C167-2580-46E9-BE0C-5C6614C05B0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168250" y="4280702"/>
                <a:ext cx="4676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AA9B5EE5-CB0F-4B3A-B0D9-C806F4C18574}"/>
                  </a:ext>
                </a:extLst>
              </p14:cNvPr>
              <p14:cNvContentPartPr/>
              <p14:nvPr/>
            </p14:nvContentPartPr>
            <p14:xfrm>
              <a:off x="2152330" y="4236782"/>
              <a:ext cx="489240" cy="2786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AA9B5EE5-CB0F-4B3A-B0D9-C806F4C1857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134690" y="4218782"/>
                <a:ext cx="5248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290011BE-4F21-445C-BCDF-53F733E6D43B}"/>
                  </a:ext>
                </a:extLst>
              </p14:cNvPr>
              <p14:cNvContentPartPr/>
              <p14:nvPr/>
            </p14:nvContentPartPr>
            <p14:xfrm>
              <a:off x="1214530" y="4315622"/>
              <a:ext cx="342000" cy="1551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290011BE-4F21-445C-BCDF-53F733E6D43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96871" y="4297622"/>
                <a:ext cx="377678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8191B861-7ED4-4C35-A580-4CF111246727}"/>
                  </a:ext>
                </a:extLst>
              </p14:cNvPr>
              <p14:cNvContentPartPr/>
              <p14:nvPr/>
            </p14:nvContentPartPr>
            <p14:xfrm>
              <a:off x="488410" y="4214102"/>
              <a:ext cx="619200" cy="3067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8191B861-7ED4-4C35-A580-4CF11124672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70770" y="4196123"/>
                <a:ext cx="654840" cy="342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2527DDB1-0E98-4000-AEAA-47592AE36038}"/>
                  </a:ext>
                </a:extLst>
              </p14:cNvPr>
              <p14:cNvContentPartPr/>
              <p14:nvPr/>
            </p14:nvContentPartPr>
            <p14:xfrm>
              <a:off x="1794490" y="5048582"/>
              <a:ext cx="278640" cy="2628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2527DDB1-0E98-4000-AEAA-47592AE3603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776850" y="5030582"/>
                <a:ext cx="3142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7309660F-D66E-4E6F-961E-057750A14F70}"/>
                  </a:ext>
                </a:extLst>
              </p14:cNvPr>
              <p14:cNvContentPartPr/>
              <p14:nvPr/>
            </p14:nvContentPartPr>
            <p14:xfrm>
              <a:off x="641050" y="4901342"/>
              <a:ext cx="568800" cy="4550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7309660F-D66E-4E6F-961E-057750A14F7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23410" y="4883342"/>
                <a:ext cx="6044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0463AF6-C8EB-4002-8666-CB0D0EA9DB72}"/>
                  </a:ext>
                </a:extLst>
              </p14:cNvPr>
              <p14:cNvContentPartPr/>
              <p14:nvPr/>
            </p14:nvContentPartPr>
            <p14:xfrm>
              <a:off x="2266090" y="5253422"/>
              <a:ext cx="137160" cy="1479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0463AF6-C8EB-4002-8666-CB0D0EA9DB7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248090" y="5235422"/>
                <a:ext cx="1728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9A89B272-8323-47D4-98C7-327B212EE2A0}"/>
                  </a:ext>
                </a:extLst>
              </p14:cNvPr>
              <p14:cNvContentPartPr/>
              <p14:nvPr/>
            </p14:nvContentPartPr>
            <p14:xfrm>
              <a:off x="2561290" y="5048942"/>
              <a:ext cx="108360" cy="2880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9A89B272-8323-47D4-98C7-327B212EE2A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543290" y="5030942"/>
                <a:ext cx="1440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4309535-BB52-4F53-B924-45222F58F3ED}"/>
                  </a:ext>
                </a:extLst>
              </p14:cNvPr>
              <p14:cNvContentPartPr/>
              <p14:nvPr/>
            </p14:nvContentPartPr>
            <p14:xfrm>
              <a:off x="2578210" y="5145422"/>
              <a:ext cx="96840" cy="1728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4309535-BB52-4F53-B924-45222F58F3E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560570" y="5127782"/>
                <a:ext cx="132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A56B5C4E-C22B-4B47-BCD1-6F97D4460531}"/>
                  </a:ext>
                </a:extLst>
              </p14:cNvPr>
              <p14:cNvContentPartPr/>
              <p14:nvPr/>
            </p14:nvContentPartPr>
            <p14:xfrm>
              <a:off x="3006250" y="5042462"/>
              <a:ext cx="236880" cy="2340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A56B5C4E-C22B-4B47-BCD1-6F97D446053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988250" y="5024462"/>
                <a:ext cx="2725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9B154E0D-3736-4737-B210-13F158CDCCAB}"/>
                  </a:ext>
                </a:extLst>
              </p14:cNvPr>
              <p14:cNvContentPartPr/>
              <p14:nvPr/>
            </p14:nvContentPartPr>
            <p14:xfrm>
              <a:off x="3753970" y="5270342"/>
              <a:ext cx="11880" cy="1195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9B154E0D-3736-4737-B210-13F158CDCCA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6330" y="5252702"/>
                <a:ext cx="47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D6483197-CCBD-48D8-B0EC-D45936103B61}"/>
                  </a:ext>
                </a:extLst>
              </p14:cNvPr>
              <p14:cNvContentPartPr/>
              <p14:nvPr/>
            </p14:nvContentPartPr>
            <p14:xfrm>
              <a:off x="3379210" y="5298782"/>
              <a:ext cx="272880" cy="1026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D6483197-CCBD-48D8-B0EC-D45936103B6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361210" y="5281142"/>
                <a:ext cx="3085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7220ADC5-C182-402E-AD40-39B4AD139F65}"/>
                  </a:ext>
                </a:extLst>
              </p14:cNvPr>
              <p14:cNvContentPartPr/>
              <p14:nvPr/>
            </p14:nvContentPartPr>
            <p14:xfrm>
              <a:off x="3941530" y="5060102"/>
              <a:ext cx="170640" cy="1879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7220ADC5-C182-402E-AD40-39B4AD139F6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23530" y="5042462"/>
                <a:ext cx="2062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0A129C69-43D8-4A52-B409-2562E801B3A3}"/>
                  </a:ext>
                </a:extLst>
              </p14:cNvPr>
              <p14:cNvContentPartPr/>
              <p14:nvPr/>
            </p14:nvContentPartPr>
            <p14:xfrm>
              <a:off x="4407010" y="4969382"/>
              <a:ext cx="233280" cy="3679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0A129C69-43D8-4A52-B409-2562E801B3A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389370" y="4951382"/>
                <a:ext cx="2689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BFEEFED1-59E1-42DD-9C7B-000F7C5304E0}"/>
                  </a:ext>
                </a:extLst>
              </p14:cNvPr>
              <p14:cNvContentPartPr/>
              <p14:nvPr/>
            </p14:nvContentPartPr>
            <p14:xfrm>
              <a:off x="4764490" y="5195822"/>
              <a:ext cx="159840" cy="15480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BFEEFED1-59E1-42DD-9C7B-000F7C5304E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746490" y="5178182"/>
                <a:ext cx="1954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5E2C6059-D73B-4FD1-960A-1CE8D2F281F3}"/>
                  </a:ext>
                </a:extLst>
              </p14:cNvPr>
              <p14:cNvContentPartPr/>
              <p14:nvPr/>
            </p14:nvContentPartPr>
            <p14:xfrm>
              <a:off x="5031610" y="5333702"/>
              <a:ext cx="375480" cy="141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5E2C6059-D73B-4FD1-960A-1CE8D2F281F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13970" y="5316062"/>
                <a:ext cx="4111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CDA2CAE5-777A-4B76-B327-2890F3806F8A}"/>
                  </a:ext>
                </a:extLst>
              </p14:cNvPr>
              <p14:cNvContentPartPr/>
              <p14:nvPr/>
            </p14:nvContentPartPr>
            <p14:xfrm>
              <a:off x="6253090" y="5196182"/>
              <a:ext cx="165240" cy="1450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CDA2CAE5-777A-4B76-B327-2890F3806F8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235090" y="5178542"/>
                <a:ext cx="2008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E1AFDAFC-0974-4924-A97F-E895D7FFE53C}"/>
                  </a:ext>
                </a:extLst>
              </p14:cNvPr>
              <p14:cNvContentPartPr/>
              <p14:nvPr/>
            </p14:nvContentPartPr>
            <p14:xfrm>
              <a:off x="6791650" y="5122742"/>
              <a:ext cx="182880" cy="1537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E1AFDAFC-0974-4924-A97F-E895D7FFE53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774010" y="5104742"/>
                <a:ext cx="218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8752BCE-33B6-49B4-954C-885C96F31FC8}"/>
                  </a:ext>
                </a:extLst>
              </p14:cNvPr>
              <p14:cNvContentPartPr/>
              <p14:nvPr/>
            </p14:nvContentPartPr>
            <p14:xfrm>
              <a:off x="7191610" y="5026262"/>
              <a:ext cx="209160" cy="11952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8752BCE-33B6-49B4-954C-885C96F31FC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173970" y="5008262"/>
                <a:ext cx="2448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1F7796F8-113D-4740-AFDC-AE8942479BF2}"/>
                  </a:ext>
                </a:extLst>
              </p14:cNvPr>
              <p14:cNvContentPartPr/>
              <p14:nvPr/>
            </p14:nvContentPartPr>
            <p14:xfrm>
              <a:off x="7292410" y="5213462"/>
              <a:ext cx="193320" cy="6840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1F7796F8-113D-4740-AFDC-AE8942479BF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274410" y="5195822"/>
                <a:ext cx="2289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9449F989-7C45-4BE1-8192-E71FE5704234}"/>
                  </a:ext>
                </a:extLst>
              </p14:cNvPr>
              <p14:cNvContentPartPr/>
              <p14:nvPr/>
            </p14:nvContentPartPr>
            <p14:xfrm>
              <a:off x="5741890" y="5090702"/>
              <a:ext cx="387360" cy="3164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9449F989-7C45-4BE1-8192-E71FE570423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723890" y="5072702"/>
                <a:ext cx="4230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FF8DF645-1C8A-45D8-B79F-00609C82FB40}"/>
                  </a:ext>
                </a:extLst>
              </p14:cNvPr>
              <p14:cNvContentPartPr/>
              <p14:nvPr/>
            </p14:nvContentPartPr>
            <p14:xfrm>
              <a:off x="7769410" y="4912502"/>
              <a:ext cx="250200" cy="30132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FF8DF645-1C8A-45D8-B79F-00609C82FB4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751410" y="4894862"/>
                <a:ext cx="2858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DCBADC20-D0A9-470F-94FA-FFEC1F919F63}"/>
                  </a:ext>
                </a:extLst>
              </p14:cNvPr>
              <p14:cNvContentPartPr/>
              <p14:nvPr/>
            </p14:nvContentPartPr>
            <p14:xfrm>
              <a:off x="9200770" y="4952462"/>
              <a:ext cx="108360" cy="1594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DCBADC20-D0A9-470F-94FA-FFEC1F919F6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182770" y="4934462"/>
                <a:ext cx="1440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691E770B-C7CF-4D68-9460-EA5267DA2C74}"/>
                  </a:ext>
                </a:extLst>
              </p14:cNvPr>
              <p14:cNvContentPartPr/>
              <p14:nvPr/>
            </p14:nvContentPartPr>
            <p14:xfrm>
              <a:off x="9415690" y="4946702"/>
              <a:ext cx="398520" cy="2170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691E770B-C7CF-4D68-9460-EA5267DA2C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398050" y="4928702"/>
                <a:ext cx="4341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00751216-D709-40DA-B2EE-16AB562E60F9}"/>
                  </a:ext>
                </a:extLst>
              </p14:cNvPr>
              <p14:cNvContentPartPr/>
              <p14:nvPr/>
            </p14:nvContentPartPr>
            <p14:xfrm>
              <a:off x="8547370" y="4855622"/>
              <a:ext cx="534240" cy="3016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00751216-D709-40DA-B2EE-16AB562E60F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529730" y="4837982"/>
                <a:ext cx="5698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E85C0F40-AA1F-4D7A-B454-5D6884E7EAE0}"/>
                  </a:ext>
                </a:extLst>
              </p14:cNvPr>
              <p14:cNvContentPartPr/>
              <p14:nvPr/>
            </p14:nvContentPartPr>
            <p14:xfrm>
              <a:off x="10342330" y="4471502"/>
              <a:ext cx="187920" cy="2257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E85C0F40-AA1F-4D7A-B454-5D6884E7EAE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324330" y="4453502"/>
                <a:ext cx="2235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889B867A-739E-4840-A96F-10BCD4423CE8}"/>
                  </a:ext>
                </a:extLst>
              </p14:cNvPr>
              <p14:cNvContentPartPr/>
              <p14:nvPr/>
            </p14:nvContentPartPr>
            <p14:xfrm>
              <a:off x="10677130" y="4623062"/>
              <a:ext cx="63360" cy="972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889B867A-739E-4840-A96F-10BCD4423CE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659490" y="4605062"/>
                <a:ext cx="99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D434B6F3-6D61-4730-AA1E-86A3703A6C05}"/>
                  </a:ext>
                </a:extLst>
              </p14:cNvPr>
              <p14:cNvContentPartPr/>
              <p14:nvPr/>
            </p14:nvContentPartPr>
            <p14:xfrm>
              <a:off x="10938490" y="4520462"/>
              <a:ext cx="114120" cy="5148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D434B6F3-6D61-4730-AA1E-86A3703A6C0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920850" y="4502587"/>
                <a:ext cx="149760" cy="86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9C3A8181-7B5C-4569-929B-C12065CF11F6}"/>
                  </a:ext>
                </a:extLst>
              </p14:cNvPr>
              <p14:cNvContentPartPr/>
              <p14:nvPr/>
            </p14:nvContentPartPr>
            <p14:xfrm>
              <a:off x="11319010" y="4452422"/>
              <a:ext cx="233280" cy="2390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9C3A8181-7B5C-4569-929B-C12065CF11F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301370" y="4434782"/>
                <a:ext cx="268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85D5C770-B809-4E18-AC4C-CD2899845DCB}"/>
                  </a:ext>
                </a:extLst>
              </p14:cNvPr>
              <p14:cNvContentPartPr/>
              <p14:nvPr/>
            </p14:nvContentPartPr>
            <p14:xfrm>
              <a:off x="10333330" y="5003582"/>
              <a:ext cx="173880" cy="2102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85D5C770-B809-4E18-AC4C-CD2899845DC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315690" y="4985942"/>
                <a:ext cx="2095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94E24DDF-F618-404D-94E5-CF413EEBB81A}"/>
                  </a:ext>
                </a:extLst>
              </p14:cNvPr>
              <p14:cNvContentPartPr/>
              <p14:nvPr/>
            </p14:nvContentPartPr>
            <p14:xfrm>
              <a:off x="10660210" y="5179622"/>
              <a:ext cx="6120" cy="1141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94E24DDF-F618-404D-94E5-CF413EEBB81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642570" y="5161622"/>
                <a:ext cx="417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47319400-9091-4A1B-9BC1-4FABB6243CE0}"/>
                  </a:ext>
                </a:extLst>
              </p14:cNvPr>
              <p14:cNvContentPartPr/>
              <p14:nvPr/>
            </p14:nvContentPartPr>
            <p14:xfrm>
              <a:off x="10932730" y="5054702"/>
              <a:ext cx="136800" cy="8604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47319400-9091-4A1B-9BC1-4FABB6243CE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915090" y="5036702"/>
                <a:ext cx="1724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263912D8-1514-4BD9-A906-2CC3BC9CF25F}"/>
                  </a:ext>
                </a:extLst>
              </p14:cNvPr>
              <p14:cNvContentPartPr/>
              <p14:nvPr/>
            </p14:nvContentPartPr>
            <p14:xfrm>
              <a:off x="11347090" y="4912502"/>
              <a:ext cx="284760" cy="35352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263912D8-1514-4BD9-A906-2CC3BC9CF25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1329090" y="4894862"/>
                <a:ext cx="320400" cy="3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8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3D0930-9D5D-4116-9DFF-5266B73EEE87}"/>
                  </a:ext>
                </a:extLst>
              </p14:cNvPr>
              <p14:cNvContentPartPr/>
              <p14:nvPr/>
            </p14:nvContentPartPr>
            <p14:xfrm>
              <a:off x="482650" y="312062"/>
              <a:ext cx="199080" cy="30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3D0930-9D5D-4116-9DFF-5266B73EEE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650" y="294422"/>
                <a:ext cx="2347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9D4519-F3DE-4673-BB15-D12904E7CA70}"/>
                  </a:ext>
                </a:extLst>
              </p14:cNvPr>
              <p14:cNvContentPartPr/>
              <p14:nvPr/>
            </p14:nvContentPartPr>
            <p14:xfrm>
              <a:off x="1720330" y="368582"/>
              <a:ext cx="438120" cy="22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9D4519-F3DE-4673-BB15-D12904E7CA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2690" y="350611"/>
                <a:ext cx="473760" cy="257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258EF9-13DB-4217-B66D-338E27307E8F}"/>
                  </a:ext>
                </a:extLst>
              </p14:cNvPr>
              <p14:cNvContentPartPr/>
              <p14:nvPr/>
            </p14:nvContentPartPr>
            <p14:xfrm>
              <a:off x="863170" y="232502"/>
              <a:ext cx="551160" cy="35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258EF9-13DB-4217-B66D-338E27307E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5170" y="214862"/>
                <a:ext cx="5868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4EFE09-2471-496C-AAC7-66DAF1E552D0}"/>
                  </a:ext>
                </a:extLst>
              </p14:cNvPr>
              <p14:cNvContentPartPr/>
              <p14:nvPr/>
            </p14:nvContentPartPr>
            <p14:xfrm>
              <a:off x="2475970" y="272462"/>
              <a:ext cx="217080" cy="272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4EFE09-2471-496C-AAC7-66DAF1E552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58330" y="254462"/>
                <a:ext cx="2527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72145B-4D7F-41F9-A24C-771AFE1D371C}"/>
                  </a:ext>
                </a:extLst>
              </p14:cNvPr>
              <p14:cNvContentPartPr/>
              <p14:nvPr/>
            </p14:nvContentPartPr>
            <p14:xfrm>
              <a:off x="2839570" y="397022"/>
              <a:ext cx="125280" cy="159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72145B-4D7F-41F9-A24C-771AFE1D37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1570" y="379022"/>
                <a:ext cx="160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5D73796-E7DF-45CF-997A-96D0D5CB43B4}"/>
                  </a:ext>
                </a:extLst>
              </p14:cNvPr>
              <p14:cNvContentPartPr/>
              <p14:nvPr/>
            </p14:nvContentPartPr>
            <p14:xfrm>
              <a:off x="5718490" y="272462"/>
              <a:ext cx="410040" cy="205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5D73796-E7DF-45CF-997A-96D0D5CB43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00490" y="254462"/>
                <a:ext cx="445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14E11C9-D57D-43AD-BB95-F339FD9D8721}"/>
                  </a:ext>
                </a:extLst>
              </p14:cNvPr>
              <p14:cNvContentPartPr/>
              <p14:nvPr/>
            </p14:nvContentPartPr>
            <p14:xfrm>
              <a:off x="4191010" y="272462"/>
              <a:ext cx="1409040" cy="301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14E11C9-D57D-43AD-BB95-F339FD9D87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73015" y="254462"/>
                <a:ext cx="1444671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2F38556-2892-4D02-B812-C868A01E9E93}"/>
                  </a:ext>
                </a:extLst>
              </p14:cNvPr>
              <p14:cNvContentPartPr/>
              <p14:nvPr/>
            </p14:nvContentPartPr>
            <p14:xfrm>
              <a:off x="3242770" y="232502"/>
              <a:ext cx="659520" cy="29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2F38556-2892-4D02-B812-C868A01E9E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5120" y="214841"/>
                <a:ext cx="695179" cy="331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ECA6334-2EE7-4855-BCC5-3FC84E1FB602}"/>
                  </a:ext>
                </a:extLst>
              </p14:cNvPr>
              <p14:cNvContentPartPr/>
              <p14:nvPr/>
            </p14:nvContentPartPr>
            <p14:xfrm>
              <a:off x="6945730" y="374342"/>
              <a:ext cx="136800" cy="148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ECA6334-2EE7-4855-BCC5-3FC84E1FB6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28090" y="356342"/>
                <a:ext cx="1724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D36BE58-09FA-4932-9F69-1D0743D1E551}"/>
                  </a:ext>
                </a:extLst>
              </p14:cNvPr>
              <p14:cNvContentPartPr/>
              <p14:nvPr/>
            </p14:nvContentPartPr>
            <p14:xfrm>
              <a:off x="7599130" y="322862"/>
              <a:ext cx="204840" cy="200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D36BE58-09FA-4932-9F69-1D0743D1E5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81130" y="305222"/>
                <a:ext cx="2404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73F8E42-BAD3-479A-BE15-665308525F32}"/>
                  </a:ext>
                </a:extLst>
              </p14:cNvPr>
              <p14:cNvContentPartPr/>
              <p14:nvPr/>
            </p14:nvContentPartPr>
            <p14:xfrm>
              <a:off x="7951210" y="374342"/>
              <a:ext cx="137160" cy="149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73F8E42-BAD3-479A-BE15-665308525F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33210" y="356702"/>
                <a:ext cx="1728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E7AC3F6-3FAD-40CC-9110-7670CE6E1098}"/>
                  </a:ext>
                </a:extLst>
              </p14:cNvPr>
              <p14:cNvContentPartPr/>
              <p14:nvPr/>
            </p14:nvContentPartPr>
            <p14:xfrm>
              <a:off x="8638450" y="266342"/>
              <a:ext cx="170640" cy="182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E7AC3F6-3FAD-40CC-9110-7670CE6E10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20810" y="248342"/>
                <a:ext cx="206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F17B01C-EC99-480C-9749-57E57E8432B4}"/>
                  </a:ext>
                </a:extLst>
              </p14:cNvPr>
              <p14:cNvContentPartPr/>
              <p14:nvPr/>
            </p14:nvContentPartPr>
            <p14:xfrm>
              <a:off x="8240650" y="227102"/>
              <a:ext cx="273240" cy="301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F17B01C-EC99-480C-9749-57E57E8432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22987" y="209102"/>
                <a:ext cx="308927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3776E61-2E55-4A47-AC0F-8DDA95A655F1}"/>
                  </a:ext>
                </a:extLst>
              </p14:cNvPr>
              <p14:cNvContentPartPr/>
              <p14:nvPr/>
            </p14:nvContentPartPr>
            <p14:xfrm>
              <a:off x="7172890" y="238262"/>
              <a:ext cx="176400" cy="301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3776E61-2E55-4A47-AC0F-8DDA95A655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55250" y="220622"/>
                <a:ext cx="2120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D08225-D94D-4505-84A7-87DA130FF9E2}"/>
                  </a:ext>
                </a:extLst>
              </p14:cNvPr>
              <p14:cNvContentPartPr/>
              <p14:nvPr/>
            </p14:nvContentPartPr>
            <p14:xfrm>
              <a:off x="6372250" y="204422"/>
              <a:ext cx="448920" cy="290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D08225-D94D-4505-84A7-87DA130FF9E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54250" y="186422"/>
                <a:ext cx="4845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A4C5F30-07C0-4F78-B3A0-DEA798BAB0EC}"/>
                  </a:ext>
                </a:extLst>
              </p14:cNvPr>
              <p14:cNvContentPartPr/>
              <p14:nvPr/>
            </p14:nvContentPartPr>
            <p14:xfrm>
              <a:off x="10415770" y="312062"/>
              <a:ext cx="148320" cy="216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A4C5F30-07C0-4F78-B3A0-DEA798BAB0E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98130" y="294062"/>
                <a:ext cx="1839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312DDCC-5C62-492C-9A6A-83389C133955}"/>
                  </a:ext>
                </a:extLst>
              </p14:cNvPr>
              <p14:cNvContentPartPr/>
              <p14:nvPr/>
            </p14:nvContentPartPr>
            <p14:xfrm>
              <a:off x="9899170" y="164462"/>
              <a:ext cx="398160" cy="327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312DDCC-5C62-492C-9A6A-83389C13395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81170" y="146822"/>
                <a:ext cx="4338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F36B2B6-E323-4E4B-8319-90DB3C8BE38C}"/>
                  </a:ext>
                </a:extLst>
              </p14:cNvPr>
              <p14:cNvContentPartPr/>
              <p14:nvPr/>
            </p14:nvContentPartPr>
            <p14:xfrm>
              <a:off x="8945170" y="113342"/>
              <a:ext cx="687600" cy="335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F36B2B6-E323-4E4B-8319-90DB3C8BE38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27170" y="95702"/>
                <a:ext cx="7232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2083654-C47E-4DF7-91BD-089171EBB1BE}"/>
                  </a:ext>
                </a:extLst>
              </p14:cNvPr>
              <p14:cNvContentPartPr/>
              <p14:nvPr/>
            </p14:nvContentPartPr>
            <p14:xfrm>
              <a:off x="3077170" y="959702"/>
              <a:ext cx="137520" cy="191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2083654-C47E-4DF7-91BD-089171EBB1B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59530" y="941702"/>
                <a:ext cx="1731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12EC046-EE65-4AD9-A1A8-04290FCFAF95}"/>
                  </a:ext>
                </a:extLst>
              </p14:cNvPr>
              <p14:cNvContentPartPr/>
              <p14:nvPr/>
            </p14:nvContentPartPr>
            <p14:xfrm>
              <a:off x="4475050" y="958982"/>
              <a:ext cx="171000" cy="183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12EC046-EE65-4AD9-A1A8-04290FCFAF9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57050" y="940982"/>
                <a:ext cx="206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EF4021A-667D-4A12-BE1A-A29DCCFBAE76}"/>
                  </a:ext>
                </a:extLst>
              </p14:cNvPr>
              <p14:cNvContentPartPr/>
              <p14:nvPr/>
            </p14:nvContentPartPr>
            <p14:xfrm>
              <a:off x="4810210" y="965462"/>
              <a:ext cx="250200" cy="182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EF4021A-667D-4A12-BE1A-A29DCCFBAE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92570" y="947462"/>
                <a:ext cx="2858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5E681D1-1F09-4FFD-9B83-094275F2FDE3}"/>
                  </a:ext>
                </a:extLst>
              </p14:cNvPr>
              <p14:cNvContentPartPr/>
              <p14:nvPr/>
            </p14:nvContentPartPr>
            <p14:xfrm>
              <a:off x="3742810" y="829022"/>
              <a:ext cx="590760" cy="312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5E681D1-1F09-4FFD-9B83-094275F2FDE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25170" y="811382"/>
                <a:ext cx="6264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C880C53-3B10-43D9-8EED-BBEA39AF203D}"/>
                  </a:ext>
                </a:extLst>
              </p14:cNvPr>
              <p14:cNvContentPartPr/>
              <p14:nvPr/>
            </p14:nvContentPartPr>
            <p14:xfrm>
              <a:off x="3328090" y="829022"/>
              <a:ext cx="295560" cy="335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C880C53-3B10-43D9-8EED-BBEA39AF20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10090" y="811382"/>
                <a:ext cx="3312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8E04980-CBD8-426A-BFD8-D6CB8EA0B25F}"/>
                  </a:ext>
                </a:extLst>
              </p14:cNvPr>
              <p14:cNvContentPartPr/>
              <p14:nvPr/>
            </p14:nvContentPartPr>
            <p14:xfrm>
              <a:off x="2390650" y="1027022"/>
              <a:ext cx="386640" cy="212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8E04980-CBD8-426A-BFD8-D6CB8EA0B25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72667" y="1009352"/>
                <a:ext cx="422247" cy="247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588100D-26F9-47FA-9A47-CAA5FB3EBB03}"/>
                  </a:ext>
                </a:extLst>
              </p14:cNvPr>
              <p14:cNvContentPartPr/>
              <p14:nvPr/>
            </p14:nvContentPartPr>
            <p14:xfrm>
              <a:off x="1430890" y="1038542"/>
              <a:ext cx="807120" cy="188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588100D-26F9-47FA-9A47-CAA5FB3EBB0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13242" y="1020868"/>
                <a:ext cx="842776" cy="22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AC091BB-DF6A-4EDF-8997-3D478FB8766E}"/>
                  </a:ext>
                </a:extLst>
              </p14:cNvPr>
              <p14:cNvContentPartPr/>
              <p14:nvPr/>
            </p14:nvContentPartPr>
            <p14:xfrm>
              <a:off x="522250" y="1038542"/>
              <a:ext cx="767520" cy="262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AC091BB-DF6A-4EDF-8997-3D478FB8766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4610" y="1020902"/>
                <a:ext cx="8031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0382CA4-7FBB-41CE-9939-03B1D7E6792D}"/>
                  </a:ext>
                </a:extLst>
              </p14:cNvPr>
              <p14:cNvContentPartPr/>
              <p14:nvPr/>
            </p14:nvContentPartPr>
            <p14:xfrm>
              <a:off x="6196210" y="976262"/>
              <a:ext cx="147960" cy="86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0382CA4-7FBB-41CE-9939-03B1D7E6792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78210" y="958262"/>
                <a:ext cx="1836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8C81015-9D0C-4F1F-855A-36D010C2221E}"/>
                  </a:ext>
                </a:extLst>
              </p14:cNvPr>
              <p14:cNvContentPartPr/>
              <p14:nvPr/>
            </p14:nvContentPartPr>
            <p14:xfrm>
              <a:off x="5560450" y="925142"/>
              <a:ext cx="425880" cy="256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8C81015-9D0C-4F1F-855A-36D010C2221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42450" y="907142"/>
                <a:ext cx="4615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BEA7FA-45B9-4CC0-91A5-271AEF8B81B1}"/>
                  </a:ext>
                </a:extLst>
              </p14:cNvPr>
              <p14:cNvContentPartPr/>
              <p14:nvPr/>
            </p14:nvContentPartPr>
            <p14:xfrm>
              <a:off x="6704530" y="908942"/>
              <a:ext cx="253080" cy="210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BEA7FA-45B9-4CC0-91A5-271AEF8B81B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86530" y="890942"/>
                <a:ext cx="2887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C3C7FD8-FE3A-4182-9F75-F844371ED038}"/>
                  </a:ext>
                </a:extLst>
              </p14:cNvPr>
              <p14:cNvContentPartPr/>
              <p14:nvPr/>
            </p14:nvContentPartPr>
            <p14:xfrm>
              <a:off x="7104850" y="1095782"/>
              <a:ext cx="119880" cy="137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C3C7FD8-FE3A-4182-9F75-F844371ED03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87210" y="1078142"/>
                <a:ext cx="1555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1A301C6-3E75-452F-81D0-605B231C3D63}"/>
                  </a:ext>
                </a:extLst>
              </p14:cNvPr>
              <p14:cNvContentPartPr/>
              <p14:nvPr/>
            </p14:nvContentPartPr>
            <p14:xfrm>
              <a:off x="7354690" y="1039262"/>
              <a:ext cx="193320" cy="147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1A301C6-3E75-452F-81D0-605B231C3D6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37050" y="1021262"/>
                <a:ext cx="2289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FBB289F-4FE7-40F4-8D19-B35D2289AAFD}"/>
                  </a:ext>
                </a:extLst>
              </p14:cNvPr>
              <p14:cNvContentPartPr/>
              <p14:nvPr/>
            </p14:nvContentPartPr>
            <p14:xfrm>
              <a:off x="7803610" y="880142"/>
              <a:ext cx="193320" cy="2275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FBB289F-4FE7-40F4-8D19-B35D2289AAF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85610" y="862502"/>
                <a:ext cx="228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02BED5A-A355-49F3-A957-13E2ADFEECC7}"/>
                  </a:ext>
                </a:extLst>
              </p14:cNvPr>
              <p14:cNvContentPartPr/>
              <p14:nvPr/>
            </p14:nvContentPartPr>
            <p14:xfrm>
              <a:off x="8280610" y="829022"/>
              <a:ext cx="233280" cy="290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02BED5A-A355-49F3-A957-13E2ADFEECC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62610" y="811382"/>
                <a:ext cx="2689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C51BDAC-DE88-4727-8135-BF300702111F}"/>
                  </a:ext>
                </a:extLst>
              </p14:cNvPr>
              <p14:cNvContentPartPr/>
              <p14:nvPr/>
            </p14:nvContentPartPr>
            <p14:xfrm>
              <a:off x="9274570" y="942782"/>
              <a:ext cx="114120" cy="147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C51BDAC-DE88-4727-8135-BF30070211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56570" y="924782"/>
                <a:ext cx="149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22A6C39-86B9-43B1-8493-E8D0B8EEE99C}"/>
                  </a:ext>
                </a:extLst>
              </p14:cNvPr>
              <p14:cNvContentPartPr/>
              <p14:nvPr/>
            </p14:nvContentPartPr>
            <p14:xfrm>
              <a:off x="9780010" y="880142"/>
              <a:ext cx="208080" cy="2332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22A6C39-86B9-43B1-8493-E8D0B8EEE99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62010" y="862502"/>
                <a:ext cx="243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2736E4B-F846-4B02-AF99-0007286911A5}"/>
                  </a:ext>
                </a:extLst>
              </p14:cNvPr>
              <p14:cNvContentPartPr/>
              <p14:nvPr/>
            </p14:nvContentPartPr>
            <p14:xfrm>
              <a:off x="10149010" y="853502"/>
              <a:ext cx="182520" cy="219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2736E4B-F846-4B02-AF99-0007286911A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31335" y="835833"/>
                <a:ext cx="218230" cy="255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8FD64B2-3B82-4197-9992-7069A9B3E5F3}"/>
                  </a:ext>
                </a:extLst>
              </p14:cNvPr>
              <p14:cNvContentPartPr/>
              <p14:nvPr/>
            </p14:nvContentPartPr>
            <p14:xfrm>
              <a:off x="8837170" y="840182"/>
              <a:ext cx="313200" cy="307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8FD64B2-3B82-4197-9992-7069A9B3E5F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19170" y="822182"/>
                <a:ext cx="3488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BA52A7D-CF86-471F-91CA-891584E49BA9}"/>
                  </a:ext>
                </a:extLst>
              </p14:cNvPr>
              <p14:cNvContentPartPr/>
              <p14:nvPr/>
            </p14:nvContentPartPr>
            <p14:xfrm>
              <a:off x="10586410" y="840542"/>
              <a:ext cx="28800" cy="233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BA52A7D-CF86-471F-91CA-891584E49BA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568770" y="822542"/>
                <a:ext cx="644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5CA57EE-CCE2-473B-B897-96E8C391FF2E}"/>
                  </a:ext>
                </a:extLst>
              </p14:cNvPr>
              <p14:cNvContentPartPr/>
              <p14:nvPr/>
            </p14:nvContentPartPr>
            <p14:xfrm>
              <a:off x="10773970" y="1084622"/>
              <a:ext cx="612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5CA57EE-CCE2-473B-B897-96E8C391FF2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55970" y="106662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2D14974-1567-4F71-94EE-F4D55EFDC7E4}"/>
                  </a:ext>
                </a:extLst>
              </p14:cNvPr>
              <p14:cNvContentPartPr/>
              <p14:nvPr/>
            </p14:nvContentPartPr>
            <p14:xfrm>
              <a:off x="1663810" y="1992902"/>
              <a:ext cx="147960" cy="177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2D14974-1567-4F71-94EE-F4D55EFDC7E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46170" y="1975262"/>
                <a:ext cx="1836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B7E0B1E-9DDE-4F22-836F-AF4572475F3E}"/>
                  </a:ext>
                </a:extLst>
              </p14:cNvPr>
              <p14:cNvContentPartPr/>
              <p14:nvPr/>
            </p14:nvContentPartPr>
            <p14:xfrm>
              <a:off x="1987810" y="2158142"/>
              <a:ext cx="68400" cy="130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B7E0B1E-9DDE-4F22-836F-AF4572475F3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69810" y="2140142"/>
                <a:ext cx="1040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81BBC35-7F71-4B5E-ABF3-EFEDBBF0E6B6}"/>
                  </a:ext>
                </a:extLst>
              </p14:cNvPr>
              <p14:cNvContentPartPr/>
              <p14:nvPr/>
            </p14:nvContentPartPr>
            <p14:xfrm>
              <a:off x="2339890" y="1925222"/>
              <a:ext cx="108360" cy="11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81BBC35-7F71-4B5E-ABF3-EFEDBBF0E6B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21890" y="1907222"/>
                <a:ext cx="144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A287232-107B-421F-9C6B-D136F2B9F343}"/>
                  </a:ext>
                </a:extLst>
              </p14:cNvPr>
              <p14:cNvContentPartPr/>
              <p14:nvPr/>
            </p14:nvContentPartPr>
            <p14:xfrm>
              <a:off x="2345290" y="2033222"/>
              <a:ext cx="119520" cy="288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A287232-107B-421F-9C6B-D136F2B9F34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27650" y="2015222"/>
                <a:ext cx="1551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9314B9F-767B-4B70-A10D-D77A0F0472E1}"/>
                  </a:ext>
                </a:extLst>
              </p14:cNvPr>
              <p14:cNvContentPartPr/>
              <p14:nvPr/>
            </p14:nvContentPartPr>
            <p14:xfrm>
              <a:off x="971170" y="1879862"/>
              <a:ext cx="346680" cy="329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9314B9F-767B-4B70-A10D-D77A0F0472E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53170" y="1861882"/>
                <a:ext cx="382320" cy="365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77E7DF6-349A-4B67-BFCF-F69D0C0EBDF1}"/>
                  </a:ext>
                </a:extLst>
              </p14:cNvPr>
              <p14:cNvContentPartPr/>
              <p14:nvPr/>
            </p14:nvContentPartPr>
            <p14:xfrm>
              <a:off x="459610" y="2021342"/>
              <a:ext cx="227880" cy="1767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77E7DF6-349A-4B67-BFCF-F69D0C0EBDF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1610" y="2003702"/>
                <a:ext cx="263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B9D7303-C46B-4C9F-BE1E-5EA9661588B2}"/>
                  </a:ext>
                </a:extLst>
              </p14:cNvPr>
              <p14:cNvContentPartPr/>
              <p14:nvPr/>
            </p14:nvContentPartPr>
            <p14:xfrm>
              <a:off x="2811130" y="1754942"/>
              <a:ext cx="170280" cy="3927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B9D7303-C46B-4C9F-BE1E-5EA9661588B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93490" y="1736942"/>
                <a:ext cx="2059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EE46051-EB2B-4D4F-9EDE-B817E2F793A9}"/>
                  </a:ext>
                </a:extLst>
              </p14:cNvPr>
              <p14:cNvContentPartPr/>
              <p14:nvPr/>
            </p14:nvContentPartPr>
            <p14:xfrm>
              <a:off x="3185890" y="2118182"/>
              <a:ext cx="23040" cy="1537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EE46051-EB2B-4D4F-9EDE-B817E2F793A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68250" y="2100542"/>
                <a:ext cx="58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64AB6B7-CAAC-4355-B855-A29D04CDCBD8}"/>
                  </a:ext>
                </a:extLst>
              </p14:cNvPr>
              <p14:cNvContentPartPr/>
              <p14:nvPr/>
            </p14:nvContentPartPr>
            <p14:xfrm>
              <a:off x="3935410" y="1936382"/>
              <a:ext cx="205200" cy="1652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64AB6B7-CAAC-4355-B855-A29D04CDCBD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917770" y="1918742"/>
                <a:ext cx="2408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42ACF08-A4CE-4DCD-AAB2-0A52940690E1}"/>
                  </a:ext>
                </a:extLst>
              </p14:cNvPr>
              <p14:cNvContentPartPr/>
              <p14:nvPr/>
            </p14:nvContentPartPr>
            <p14:xfrm>
              <a:off x="4270210" y="1714982"/>
              <a:ext cx="154080" cy="4150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42ACF08-A4CE-4DCD-AAB2-0A52940690E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252570" y="1697342"/>
                <a:ext cx="1897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8CDB178-E72C-4F3C-BF1A-99994937B603}"/>
                  </a:ext>
                </a:extLst>
              </p14:cNvPr>
              <p14:cNvContentPartPr/>
              <p14:nvPr/>
            </p14:nvContentPartPr>
            <p14:xfrm>
              <a:off x="4872130" y="1857182"/>
              <a:ext cx="171360" cy="193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8CDB178-E72C-4F3C-BF1A-99994937B60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854490" y="1839182"/>
                <a:ext cx="2070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253F783-8099-49DE-A8C3-F3A49948D616}"/>
                  </a:ext>
                </a:extLst>
              </p14:cNvPr>
              <p14:cNvContentPartPr/>
              <p14:nvPr/>
            </p14:nvContentPartPr>
            <p14:xfrm>
              <a:off x="5151130" y="2015942"/>
              <a:ext cx="6120" cy="108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253F783-8099-49DE-A8C3-F3A49948D61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133130" y="1998302"/>
                <a:ext cx="41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7B3520E-5977-4478-84A5-5921276C7D49}"/>
                  </a:ext>
                </a:extLst>
              </p14:cNvPr>
              <p14:cNvContentPartPr/>
              <p14:nvPr/>
            </p14:nvContentPartPr>
            <p14:xfrm>
              <a:off x="5355610" y="2135462"/>
              <a:ext cx="29160" cy="125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7B3520E-5977-4478-84A5-5921276C7D4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37610" y="2117462"/>
                <a:ext cx="648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ED80BA8-F834-4C7B-B1FE-DD304EE79FEA}"/>
                  </a:ext>
                </a:extLst>
              </p14:cNvPr>
              <p14:cNvContentPartPr/>
              <p14:nvPr/>
            </p14:nvContentPartPr>
            <p14:xfrm>
              <a:off x="5588170" y="1879502"/>
              <a:ext cx="159840" cy="1940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ED80BA8-F834-4C7B-B1FE-DD304EE79F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70170" y="1861502"/>
                <a:ext cx="195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A664B66-19A6-44DA-BBC0-7BB15CDE17EE}"/>
                  </a:ext>
                </a:extLst>
              </p14:cNvPr>
              <p14:cNvContentPartPr/>
              <p14:nvPr/>
            </p14:nvContentPartPr>
            <p14:xfrm>
              <a:off x="3509890" y="1845662"/>
              <a:ext cx="272880" cy="2955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A664B66-19A6-44DA-BBC0-7BB15CDE17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491890" y="1827662"/>
                <a:ext cx="3085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528DFE4-99C0-48D9-B40D-7FC1B893D054}"/>
                  </a:ext>
                </a:extLst>
              </p14:cNvPr>
              <p14:cNvContentPartPr/>
              <p14:nvPr/>
            </p14:nvContentPartPr>
            <p14:xfrm>
              <a:off x="5917930" y="1998662"/>
              <a:ext cx="96840" cy="119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528DFE4-99C0-48D9-B40D-7FC1B893D05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99930" y="1981022"/>
                <a:ext cx="1324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60C3AEB-FD9A-4DC7-86AE-55DFF91D9670}"/>
                  </a:ext>
                </a:extLst>
              </p14:cNvPr>
              <p14:cNvContentPartPr/>
              <p14:nvPr/>
            </p14:nvContentPartPr>
            <p14:xfrm>
              <a:off x="6173530" y="2061302"/>
              <a:ext cx="23040" cy="741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60C3AEB-FD9A-4DC7-86AE-55DFF91D967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55530" y="2043662"/>
                <a:ext cx="58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CD8A595-74E0-4188-9162-3DD7FAEFAFD5}"/>
                  </a:ext>
                </a:extLst>
              </p14:cNvPr>
              <p14:cNvContentPartPr/>
              <p14:nvPr/>
            </p14:nvContentPartPr>
            <p14:xfrm>
              <a:off x="6451810" y="1864742"/>
              <a:ext cx="136800" cy="129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CD8A595-74E0-4188-9162-3DD7FAEFAFD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433810" y="1846742"/>
                <a:ext cx="1724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34574E7-3889-494D-B5EC-D38F93273666}"/>
                  </a:ext>
                </a:extLst>
              </p14:cNvPr>
              <p14:cNvContentPartPr/>
              <p14:nvPr/>
            </p14:nvContentPartPr>
            <p14:xfrm>
              <a:off x="6724330" y="1902182"/>
              <a:ext cx="97560" cy="1656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34574E7-3889-494D-B5EC-D38F9327366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06690" y="1884542"/>
                <a:ext cx="1332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C1202A6-27AB-4672-A8F5-3FE10118733E}"/>
                  </a:ext>
                </a:extLst>
              </p14:cNvPr>
              <p14:cNvContentPartPr/>
              <p14:nvPr/>
            </p14:nvContentPartPr>
            <p14:xfrm>
              <a:off x="7042570" y="2050142"/>
              <a:ext cx="612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C1202A6-27AB-4672-A8F5-3FE10118733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24570" y="203214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01BF4E1-3820-4E59-8529-1A904CA8C3DA}"/>
                  </a:ext>
                </a:extLst>
              </p14:cNvPr>
              <p14:cNvContentPartPr/>
              <p14:nvPr/>
            </p14:nvContentPartPr>
            <p14:xfrm>
              <a:off x="2157370" y="4106102"/>
              <a:ext cx="102960" cy="1710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01BF4E1-3820-4E59-8529-1A904CA8C3D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139370" y="4088102"/>
                <a:ext cx="1386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8E5CC78-81A3-425F-A3A6-ABAE727E5294}"/>
                  </a:ext>
                </a:extLst>
              </p14:cNvPr>
              <p14:cNvContentPartPr/>
              <p14:nvPr/>
            </p14:nvContentPartPr>
            <p14:xfrm>
              <a:off x="2493250" y="3918182"/>
              <a:ext cx="119520" cy="18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8E5CC78-81A3-425F-A3A6-ABAE727E529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475250" y="3900182"/>
                <a:ext cx="1551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D1EC03B-3017-4432-A99B-3E9D74C53F92}"/>
                  </a:ext>
                </a:extLst>
              </p14:cNvPr>
              <p14:cNvContentPartPr/>
              <p14:nvPr/>
            </p14:nvContentPartPr>
            <p14:xfrm>
              <a:off x="2510170" y="4083422"/>
              <a:ext cx="79920" cy="230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D1EC03B-3017-4432-A99B-3E9D74C53F9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492170" y="4065422"/>
                <a:ext cx="1155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7B58D8F-AA3D-464B-8F24-9892B8A76228}"/>
                  </a:ext>
                </a:extLst>
              </p14:cNvPr>
              <p14:cNvContentPartPr/>
              <p14:nvPr/>
            </p14:nvContentPartPr>
            <p14:xfrm>
              <a:off x="1095370" y="3754022"/>
              <a:ext cx="949320" cy="5058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7B58D8F-AA3D-464B-8F24-9892B8A7622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77730" y="3736022"/>
                <a:ext cx="98496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98B9DA0-18ED-42C4-96E8-9E9A9F3CF53E}"/>
                  </a:ext>
                </a:extLst>
              </p14:cNvPr>
              <p14:cNvContentPartPr/>
              <p14:nvPr/>
            </p14:nvContentPartPr>
            <p14:xfrm>
              <a:off x="561490" y="3959942"/>
              <a:ext cx="228240" cy="288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98B9DA0-18ED-42C4-96E8-9E9A9F3CF53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43822" y="3942302"/>
                <a:ext cx="263936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AD38339-05D6-4718-A973-01E668F84AC3}"/>
                  </a:ext>
                </a:extLst>
              </p14:cNvPr>
              <p14:cNvContentPartPr/>
              <p14:nvPr/>
            </p14:nvContentPartPr>
            <p14:xfrm>
              <a:off x="2958730" y="3998102"/>
              <a:ext cx="165240" cy="23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AD38339-05D6-4718-A973-01E668F84AC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941090" y="3980462"/>
                <a:ext cx="2008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A0512C9-3241-4BC8-8B17-210182FE189E}"/>
                  </a:ext>
                </a:extLst>
              </p14:cNvPr>
              <p14:cNvContentPartPr/>
              <p14:nvPr/>
            </p14:nvContentPartPr>
            <p14:xfrm>
              <a:off x="3231610" y="3833222"/>
              <a:ext cx="176760" cy="313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A0512C9-3241-4BC8-8B17-210182FE189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213610" y="3815222"/>
                <a:ext cx="2124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D302108-FE26-4BD0-B218-AB324A9374DD}"/>
                  </a:ext>
                </a:extLst>
              </p14:cNvPr>
              <p14:cNvContentPartPr/>
              <p14:nvPr/>
            </p14:nvContentPartPr>
            <p14:xfrm>
              <a:off x="3697090" y="4134542"/>
              <a:ext cx="11880" cy="108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D302108-FE26-4BD0-B218-AB324A9374D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679450" y="4116542"/>
                <a:ext cx="47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F6E411C-9CCA-4627-A613-D51756458696}"/>
                  </a:ext>
                </a:extLst>
              </p14:cNvPr>
              <p14:cNvContentPartPr/>
              <p14:nvPr/>
            </p14:nvContentPartPr>
            <p14:xfrm>
              <a:off x="4458130" y="3924302"/>
              <a:ext cx="199080" cy="1706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F6E411C-9CCA-4627-A613-D5175645869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40490" y="3906662"/>
                <a:ext cx="2347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2362827-D348-482D-8E33-C8933CB9B126}"/>
                  </a:ext>
                </a:extLst>
              </p14:cNvPr>
              <p14:cNvContentPartPr/>
              <p14:nvPr/>
            </p14:nvContentPartPr>
            <p14:xfrm>
              <a:off x="4770610" y="3734222"/>
              <a:ext cx="108720" cy="344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2362827-D348-482D-8E33-C8933CB9B12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752610" y="3716222"/>
                <a:ext cx="1443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6009848-A6AB-4A1E-9C8C-DFA6D6759C10}"/>
                  </a:ext>
                </a:extLst>
              </p14:cNvPr>
              <p14:cNvContentPartPr/>
              <p14:nvPr/>
            </p14:nvContentPartPr>
            <p14:xfrm>
              <a:off x="3924250" y="3742502"/>
              <a:ext cx="398160" cy="3808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6009848-A6AB-4A1E-9C8C-DFA6D6759C1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906594" y="3724862"/>
                <a:ext cx="433832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C5D120D-E98A-4E2C-BF5B-8FE6CC6F8D97}"/>
                  </a:ext>
                </a:extLst>
              </p14:cNvPr>
              <p14:cNvContentPartPr/>
              <p14:nvPr/>
            </p14:nvContentPartPr>
            <p14:xfrm>
              <a:off x="5281810" y="3827822"/>
              <a:ext cx="136800" cy="1886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C5D120D-E98A-4E2C-BF5B-8FE6CC6F8D9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263810" y="3809822"/>
                <a:ext cx="172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D082409-9F01-490E-AAF7-A2FC4D0405C7}"/>
                  </a:ext>
                </a:extLst>
              </p14:cNvPr>
              <p14:cNvContentPartPr/>
              <p14:nvPr/>
            </p14:nvContentPartPr>
            <p14:xfrm>
              <a:off x="5582770" y="3981182"/>
              <a:ext cx="6120" cy="102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D082409-9F01-490E-AAF7-A2FC4D0405C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565130" y="3963182"/>
                <a:ext cx="417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3312682-EF42-44EB-86CF-397F036563B2}"/>
                  </a:ext>
                </a:extLst>
              </p14:cNvPr>
              <p14:cNvContentPartPr/>
              <p14:nvPr/>
            </p14:nvContentPartPr>
            <p14:xfrm>
              <a:off x="5753050" y="4066502"/>
              <a:ext cx="34560" cy="153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3312682-EF42-44EB-86CF-397F036563B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735410" y="4048502"/>
                <a:ext cx="70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C149B9E-7B5F-49E3-9315-72866B8D9F39}"/>
                  </a:ext>
                </a:extLst>
              </p14:cNvPr>
              <p14:cNvContentPartPr/>
              <p14:nvPr/>
            </p14:nvContentPartPr>
            <p14:xfrm>
              <a:off x="6077050" y="3838982"/>
              <a:ext cx="91080" cy="2048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C149B9E-7B5F-49E3-9315-72866B8D9F3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059050" y="3821342"/>
                <a:ext cx="1267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0CB6994-CF67-4F56-AD9C-E85165FE82A2}"/>
                  </a:ext>
                </a:extLst>
              </p14:cNvPr>
              <p14:cNvContentPartPr/>
              <p14:nvPr/>
            </p14:nvContentPartPr>
            <p14:xfrm>
              <a:off x="6321130" y="3941222"/>
              <a:ext cx="108360" cy="165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0CB6994-CF67-4F56-AD9C-E85165FE82A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303130" y="3923582"/>
                <a:ext cx="144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84AA600-1856-42F8-BD75-811997CEE133}"/>
                  </a:ext>
                </a:extLst>
              </p14:cNvPr>
              <p14:cNvContentPartPr/>
              <p14:nvPr/>
            </p14:nvContentPartPr>
            <p14:xfrm>
              <a:off x="6666730" y="4083422"/>
              <a:ext cx="6840" cy="1195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84AA600-1856-42F8-BD75-811997CEE13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648730" y="4065422"/>
                <a:ext cx="42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73DDA30-1C34-495A-8E4A-DF826BB3383F}"/>
                  </a:ext>
                </a:extLst>
              </p14:cNvPr>
              <p14:cNvContentPartPr/>
              <p14:nvPr/>
            </p14:nvContentPartPr>
            <p14:xfrm>
              <a:off x="6934570" y="3855902"/>
              <a:ext cx="142200" cy="1821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73DDA30-1C34-495A-8E4A-DF826BB3383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916570" y="3838262"/>
                <a:ext cx="1778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B8FF6AB-7B9B-46F5-AD23-8DBA002B6F98}"/>
                  </a:ext>
                </a:extLst>
              </p14:cNvPr>
              <p14:cNvContentPartPr/>
              <p14:nvPr/>
            </p14:nvContentPartPr>
            <p14:xfrm>
              <a:off x="7258210" y="3941942"/>
              <a:ext cx="114120" cy="1760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B8FF6AB-7B9B-46F5-AD23-8DBA002B6F9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240570" y="3923942"/>
                <a:ext cx="1497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86D94B9-58BE-43C2-B5D2-2F99D7159332}"/>
                  </a:ext>
                </a:extLst>
              </p14:cNvPr>
              <p14:cNvContentPartPr/>
              <p14:nvPr/>
            </p14:nvContentPartPr>
            <p14:xfrm>
              <a:off x="7553410" y="4066502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86D94B9-58BE-43C2-B5D2-2F99D715933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535770" y="404850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40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659303-384B-45E4-8F6A-EC718B5BFF89}"/>
                  </a:ext>
                </a:extLst>
              </p14:cNvPr>
              <p14:cNvContentPartPr/>
              <p14:nvPr/>
            </p14:nvContentPartPr>
            <p14:xfrm>
              <a:off x="863170" y="482702"/>
              <a:ext cx="2304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659303-384B-45E4-8F6A-EC718B5BFF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170" y="464702"/>
                <a:ext cx="586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713661-2700-446C-9557-0CB31FC8895E}"/>
                  </a:ext>
                </a:extLst>
              </p14:cNvPr>
              <p14:cNvContentPartPr/>
              <p14:nvPr/>
            </p14:nvContentPartPr>
            <p14:xfrm>
              <a:off x="891610" y="32934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713661-2700-446C-9557-0CB31FC889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3610" y="3113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605BA6-33A2-43F8-9137-49B73F0BE1D2}"/>
                  </a:ext>
                </a:extLst>
              </p14:cNvPr>
              <p14:cNvContentPartPr/>
              <p14:nvPr/>
            </p14:nvContentPartPr>
            <p14:xfrm>
              <a:off x="1073410" y="346262"/>
              <a:ext cx="250200" cy="370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605BA6-33A2-43F8-9137-49B73F0BE1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5410" y="328622"/>
                <a:ext cx="2858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0ED4776-C1AD-4E36-BED0-896548030A10}"/>
                  </a:ext>
                </a:extLst>
              </p14:cNvPr>
              <p14:cNvContentPartPr/>
              <p14:nvPr/>
            </p14:nvContentPartPr>
            <p14:xfrm>
              <a:off x="391570" y="16862"/>
              <a:ext cx="380880" cy="681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0ED4776-C1AD-4E36-BED0-896548030A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210" y="7502"/>
                <a:ext cx="40824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30EC573-D3AA-4EB0-95E7-C7696122CB35}"/>
                  </a:ext>
                </a:extLst>
              </p14:cNvPr>
              <p14:cNvContentPartPr/>
              <p14:nvPr/>
            </p14:nvContentPartPr>
            <p14:xfrm>
              <a:off x="1447450" y="459302"/>
              <a:ext cx="165600" cy="26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30EC573-D3AA-4EB0-95E7-C7696122CB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9810" y="441662"/>
                <a:ext cx="2012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78E1E6-D7BF-49A9-BBFF-6F868D7B49BC}"/>
                  </a:ext>
                </a:extLst>
              </p14:cNvPr>
              <p14:cNvContentPartPr/>
              <p14:nvPr/>
            </p14:nvContentPartPr>
            <p14:xfrm>
              <a:off x="1811410" y="511142"/>
              <a:ext cx="267120" cy="210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78E1E6-D7BF-49A9-BBFF-6F868D7B49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93770" y="493142"/>
                <a:ext cx="3027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741050-335A-4A3D-B2A8-19B6EFAF6AF5}"/>
                  </a:ext>
                </a:extLst>
              </p14:cNvPr>
              <p14:cNvContentPartPr/>
              <p14:nvPr/>
            </p14:nvContentPartPr>
            <p14:xfrm>
              <a:off x="2288050" y="482702"/>
              <a:ext cx="137160" cy="210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741050-335A-4A3D-B2A8-19B6EFAF6A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70410" y="464702"/>
                <a:ext cx="1728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50DFFC-52AB-4A62-B74C-D3775C2A62CD}"/>
                  </a:ext>
                </a:extLst>
              </p14:cNvPr>
              <p14:cNvContentPartPr/>
              <p14:nvPr/>
            </p14:nvContentPartPr>
            <p14:xfrm>
              <a:off x="2668930" y="476222"/>
              <a:ext cx="171000" cy="188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50DFFC-52AB-4A62-B74C-D3775C2A62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51290" y="458222"/>
                <a:ext cx="206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021410-FB49-4FEB-B136-C90FA113DBFB}"/>
                  </a:ext>
                </a:extLst>
              </p14:cNvPr>
              <p14:cNvContentPartPr/>
              <p14:nvPr/>
            </p14:nvContentPartPr>
            <p14:xfrm>
              <a:off x="2936050" y="476222"/>
              <a:ext cx="182160" cy="216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021410-FB49-4FEB-B136-C90FA113DB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18050" y="458582"/>
                <a:ext cx="2178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0B11A2-0D0F-4507-AA9C-F1873DBDEA18}"/>
                  </a:ext>
                </a:extLst>
              </p14:cNvPr>
              <p14:cNvContentPartPr/>
              <p14:nvPr/>
            </p14:nvContentPartPr>
            <p14:xfrm>
              <a:off x="3220090" y="493862"/>
              <a:ext cx="57240" cy="159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0B11A2-0D0F-4507-AA9C-F1873DBDEA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02450" y="476222"/>
                <a:ext cx="928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0102744-B797-4B44-B55E-85878EC5BFAA}"/>
                  </a:ext>
                </a:extLst>
              </p14:cNvPr>
              <p14:cNvContentPartPr/>
              <p14:nvPr/>
            </p14:nvContentPartPr>
            <p14:xfrm>
              <a:off x="3225130" y="328982"/>
              <a:ext cx="23400" cy="34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0102744-B797-4B44-B55E-85878EC5BF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07490" y="310982"/>
                <a:ext cx="59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DAAB2BC-1AC8-4288-8A89-F77953C03F7F}"/>
                  </a:ext>
                </a:extLst>
              </p14:cNvPr>
              <p14:cNvContentPartPr/>
              <p14:nvPr/>
            </p14:nvContentPartPr>
            <p14:xfrm>
              <a:off x="4514290" y="476942"/>
              <a:ext cx="126360" cy="228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DAAB2BC-1AC8-4288-8A89-F77953C03F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96290" y="458942"/>
                <a:ext cx="1620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C456559-178C-4D84-8EEA-2BDF0F82F9B0}"/>
                  </a:ext>
                </a:extLst>
              </p14:cNvPr>
              <p14:cNvContentPartPr/>
              <p14:nvPr/>
            </p14:nvContentPartPr>
            <p14:xfrm>
              <a:off x="4804810" y="482342"/>
              <a:ext cx="125280" cy="234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C456559-178C-4D84-8EEA-2BDF0F82F9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86810" y="464702"/>
                <a:ext cx="1609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94C0F3-6442-4248-B000-8EF73D1946CF}"/>
                  </a:ext>
                </a:extLst>
              </p14:cNvPr>
              <p14:cNvContentPartPr/>
              <p14:nvPr/>
            </p14:nvContentPartPr>
            <p14:xfrm>
              <a:off x="5046370" y="482702"/>
              <a:ext cx="247320" cy="193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94C0F3-6442-4248-B000-8EF73D1946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28370" y="464702"/>
                <a:ext cx="2829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E4407B4-3B3D-4D94-A7B1-231D7925D485}"/>
                  </a:ext>
                </a:extLst>
              </p14:cNvPr>
              <p14:cNvContentPartPr/>
              <p14:nvPr/>
            </p14:nvContentPartPr>
            <p14:xfrm>
              <a:off x="5429050" y="431582"/>
              <a:ext cx="119880" cy="216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E4407B4-3B3D-4D94-A7B1-231D7925D4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11410" y="413582"/>
                <a:ext cx="1555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06416C-FA10-4397-BE4C-BD58495F2B55}"/>
                  </a:ext>
                </a:extLst>
              </p14:cNvPr>
              <p14:cNvContentPartPr/>
              <p14:nvPr/>
            </p14:nvContentPartPr>
            <p14:xfrm>
              <a:off x="5753050" y="402422"/>
              <a:ext cx="295560" cy="260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06416C-FA10-4397-BE4C-BD58495F2B5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35410" y="384782"/>
                <a:ext cx="331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0CBF899-508D-45C6-B8EE-6421E58A9CA6}"/>
                  </a:ext>
                </a:extLst>
              </p14:cNvPr>
              <p14:cNvContentPartPr/>
              <p14:nvPr/>
            </p14:nvContentPartPr>
            <p14:xfrm>
              <a:off x="283570" y="988142"/>
              <a:ext cx="5941440" cy="39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0CBF899-508D-45C6-B8EE-6421E58A9C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5570" y="970142"/>
                <a:ext cx="59770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6BB8B1E-49D3-44B5-B031-2949148A7772}"/>
                  </a:ext>
                </a:extLst>
              </p14:cNvPr>
              <p14:cNvContentPartPr/>
              <p14:nvPr/>
            </p14:nvContentPartPr>
            <p14:xfrm>
              <a:off x="3639850" y="237902"/>
              <a:ext cx="750600" cy="625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6BB8B1E-49D3-44B5-B031-2949148A77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21850" y="219912"/>
                <a:ext cx="786240" cy="660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081B0E3-6006-4323-898C-5B4ECF19C5A1}"/>
                  </a:ext>
                </a:extLst>
              </p14:cNvPr>
              <p14:cNvContentPartPr/>
              <p14:nvPr/>
            </p14:nvContentPartPr>
            <p14:xfrm>
              <a:off x="1743370" y="1436702"/>
              <a:ext cx="17640" cy="329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081B0E3-6006-4323-898C-5B4ECF19C5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25370" y="1419062"/>
                <a:ext cx="532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6BA23B5-0951-4ECA-9CE6-CD556D6617C3}"/>
                  </a:ext>
                </a:extLst>
              </p14:cNvPr>
              <p14:cNvContentPartPr/>
              <p14:nvPr/>
            </p14:nvContentPartPr>
            <p14:xfrm>
              <a:off x="1964770" y="1743422"/>
              <a:ext cx="6480" cy="147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6BA23B5-0951-4ECA-9CE6-CD556D6617C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46770" y="1725782"/>
                <a:ext cx="421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CC1656F-7932-4543-B477-B549B7735D2A}"/>
                  </a:ext>
                </a:extLst>
              </p14:cNvPr>
              <p14:cNvContentPartPr/>
              <p14:nvPr/>
            </p14:nvContentPartPr>
            <p14:xfrm>
              <a:off x="2328370" y="1432742"/>
              <a:ext cx="23040" cy="322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CC1656F-7932-4543-B477-B549B7735D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10730" y="1414742"/>
                <a:ext cx="586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138C865-7F76-47A8-A462-18C293455D3E}"/>
                  </a:ext>
                </a:extLst>
              </p14:cNvPr>
              <p14:cNvContentPartPr/>
              <p14:nvPr/>
            </p14:nvContentPartPr>
            <p14:xfrm>
              <a:off x="2680090" y="1749182"/>
              <a:ext cx="18000" cy="125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138C865-7F76-47A8-A462-18C293455D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62090" y="1731182"/>
                <a:ext cx="53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A568950-5D6F-42AB-A040-53EADBCCF24E}"/>
                  </a:ext>
                </a:extLst>
              </p14:cNvPr>
              <p14:cNvContentPartPr/>
              <p14:nvPr/>
            </p14:nvContentPartPr>
            <p14:xfrm>
              <a:off x="3095170" y="1447862"/>
              <a:ext cx="239040" cy="369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A568950-5D6F-42AB-A040-53EADBCCF24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77170" y="1430222"/>
                <a:ext cx="2746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1E4082B-464D-4D0A-BD07-66CD8134F5C6}"/>
                  </a:ext>
                </a:extLst>
              </p14:cNvPr>
              <p14:cNvContentPartPr/>
              <p14:nvPr/>
            </p14:nvContentPartPr>
            <p14:xfrm>
              <a:off x="3594130" y="1749182"/>
              <a:ext cx="23760" cy="142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1E4082B-464D-4D0A-BD07-66CD8134F5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76490" y="1731182"/>
                <a:ext cx="59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DDE446C-40E2-4BFD-B453-4CE1EA28C43A}"/>
                  </a:ext>
                </a:extLst>
              </p14:cNvPr>
              <p14:cNvContentPartPr/>
              <p14:nvPr/>
            </p14:nvContentPartPr>
            <p14:xfrm>
              <a:off x="3895810" y="1430222"/>
              <a:ext cx="233280" cy="347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DDE446C-40E2-4BFD-B453-4CE1EA28C43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78170" y="1412222"/>
                <a:ext cx="2689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28899A6-72C0-45BF-81C8-334039677BD4}"/>
                  </a:ext>
                </a:extLst>
              </p14:cNvPr>
              <p14:cNvContentPartPr/>
              <p14:nvPr/>
            </p14:nvContentPartPr>
            <p14:xfrm>
              <a:off x="4355890" y="1748822"/>
              <a:ext cx="17280" cy="153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28899A6-72C0-45BF-81C8-334039677BD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38250" y="1731182"/>
                <a:ext cx="529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7B7C491-2301-4DBF-A387-39476157DAD2}"/>
                  </a:ext>
                </a:extLst>
              </p14:cNvPr>
              <p14:cNvContentPartPr/>
              <p14:nvPr/>
            </p14:nvContentPartPr>
            <p14:xfrm>
              <a:off x="4781770" y="1379822"/>
              <a:ext cx="199080" cy="386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7B7C491-2301-4DBF-A387-39476157DAD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64130" y="1362182"/>
                <a:ext cx="2347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B489EE6-AC5C-49F7-A76E-4D5043DB1634}"/>
                  </a:ext>
                </a:extLst>
              </p14:cNvPr>
              <p14:cNvContentPartPr/>
              <p14:nvPr/>
            </p14:nvContentPartPr>
            <p14:xfrm>
              <a:off x="5304490" y="1766102"/>
              <a:ext cx="17280" cy="182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B489EE6-AC5C-49F7-A76E-4D5043DB163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86490" y="1748462"/>
                <a:ext cx="52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646E9F7-3928-4438-852B-9428724737ED}"/>
                  </a:ext>
                </a:extLst>
              </p14:cNvPr>
              <p14:cNvContentPartPr/>
              <p14:nvPr/>
            </p14:nvContentPartPr>
            <p14:xfrm>
              <a:off x="6139330" y="1731902"/>
              <a:ext cx="45720" cy="182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646E9F7-3928-4438-852B-9428724737E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21690" y="1714262"/>
                <a:ext cx="813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DCD7259-485C-4D67-9156-F3497C32CCEF}"/>
                  </a:ext>
                </a:extLst>
              </p14:cNvPr>
              <p14:cNvContentPartPr/>
              <p14:nvPr/>
            </p14:nvContentPartPr>
            <p14:xfrm>
              <a:off x="5684290" y="1357142"/>
              <a:ext cx="194760" cy="369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DCD7259-485C-4D67-9156-F3497C32CCE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66617" y="1339485"/>
                <a:ext cx="230466" cy="40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0468D30-596D-4E75-92BF-274312786113}"/>
                  </a:ext>
                </a:extLst>
              </p14:cNvPr>
              <p14:cNvContentPartPr/>
              <p14:nvPr/>
            </p14:nvContentPartPr>
            <p14:xfrm>
              <a:off x="6644770" y="1391342"/>
              <a:ext cx="27000" cy="272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0468D30-596D-4E75-92BF-2743127861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27130" y="1373342"/>
                <a:ext cx="626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354A1A8-1CCE-4F95-9571-832EB91B8FD9}"/>
                  </a:ext>
                </a:extLst>
              </p14:cNvPr>
              <p14:cNvContentPartPr/>
              <p14:nvPr/>
            </p14:nvContentPartPr>
            <p14:xfrm>
              <a:off x="6798130" y="1362902"/>
              <a:ext cx="193680" cy="392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354A1A8-1CCE-4F95-9571-832EB91B8F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80490" y="1344902"/>
                <a:ext cx="2293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0CDC96D-6608-41AF-8557-A8334AA4EDFB}"/>
                  </a:ext>
                </a:extLst>
              </p14:cNvPr>
              <p14:cNvContentPartPr/>
              <p14:nvPr/>
            </p14:nvContentPartPr>
            <p14:xfrm>
              <a:off x="7252450" y="1709222"/>
              <a:ext cx="29160" cy="182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0CDC96D-6608-41AF-8557-A8334AA4EDF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34810" y="1691582"/>
                <a:ext cx="64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305BFEB-F938-4F5A-9155-19533B374A82}"/>
                  </a:ext>
                </a:extLst>
              </p14:cNvPr>
              <p14:cNvContentPartPr/>
              <p14:nvPr/>
            </p14:nvContentPartPr>
            <p14:xfrm>
              <a:off x="7627210" y="1311782"/>
              <a:ext cx="272880" cy="347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305BFEB-F938-4F5A-9155-19533B374A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09570" y="1293782"/>
                <a:ext cx="3085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0DCD853-8D59-40AD-8B30-A3D643140C92}"/>
                  </a:ext>
                </a:extLst>
              </p14:cNvPr>
              <p14:cNvContentPartPr/>
              <p14:nvPr/>
            </p14:nvContentPartPr>
            <p14:xfrm>
              <a:off x="8036170" y="1300262"/>
              <a:ext cx="34560" cy="318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0DCD853-8D59-40AD-8B30-A3D643140C9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18530" y="1282622"/>
                <a:ext cx="702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EFA8137-F3DC-4148-B9DE-EF18DE300D53}"/>
                  </a:ext>
                </a:extLst>
              </p14:cNvPr>
              <p14:cNvContentPartPr/>
              <p14:nvPr/>
            </p14:nvContentPartPr>
            <p14:xfrm>
              <a:off x="8314450" y="1595822"/>
              <a:ext cx="34560" cy="153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EFA8137-F3DC-4148-B9DE-EF18DE300D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96810" y="1577822"/>
                <a:ext cx="70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E4A3A39-FFD5-4E7C-BCE7-162667788FB5}"/>
                  </a:ext>
                </a:extLst>
              </p14:cNvPr>
              <p14:cNvContentPartPr/>
              <p14:nvPr/>
            </p14:nvContentPartPr>
            <p14:xfrm>
              <a:off x="8724130" y="1248782"/>
              <a:ext cx="261000" cy="404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E4A3A39-FFD5-4E7C-BCE7-162667788FB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06490" y="1231142"/>
                <a:ext cx="29664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3E882E1-2AE1-4E5E-BA5C-3C34F4BFFCEC}"/>
                  </a:ext>
                </a:extLst>
              </p14:cNvPr>
              <p14:cNvContentPartPr/>
              <p14:nvPr/>
            </p14:nvContentPartPr>
            <p14:xfrm>
              <a:off x="9155050" y="1239782"/>
              <a:ext cx="277200" cy="390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3E882E1-2AE1-4E5E-BA5C-3C34F4BFFCE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37050" y="1222142"/>
                <a:ext cx="3128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6B429A9-D807-470C-84F9-98B177C17B79}"/>
                  </a:ext>
                </a:extLst>
              </p14:cNvPr>
              <p14:cNvContentPartPr/>
              <p14:nvPr/>
            </p14:nvContentPartPr>
            <p14:xfrm>
              <a:off x="9632050" y="1624262"/>
              <a:ext cx="34920" cy="131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6B429A9-D807-470C-84F9-98B177C17B7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14050" y="1606262"/>
                <a:ext cx="705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2C90110-573E-47B1-9CE7-1AAE708575DD}"/>
                  </a:ext>
                </a:extLst>
              </p14:cNvPr>
              <p14:cNvContentPartPr/>
              <p14:nvPr/>
            </p14:nvContentPartPr>
            <p14:xfrm>
              <a:off x="9899170" y="1675382"/>
              <a:ext cx="345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2C90110-573E-47B1-9CE7-1AAE708575D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881530" y="1657382"/>
                <a:ext cx="70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0D25329-763E-4F14-85A6-AE75F99AAE02}"/>
                  </a:ext>
                </a:extLst>
              </p14:cNvPr>
              <p14:cNvContentPartPr/>
              <p14:nvPr/>
            </p14:nvContentPartPr>
            <p14:xfrm>
              <a:off x="10064050" y="1601582"/>
              <a:ext cx="28800" cy="11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0D25329-763E-4F14-85A6-AE75F99AAE0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046050" y="1583582"/>
                <a:ext cx="64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E0EFFA4-7D61-4534-AA8F-74635A3629BE}"/>
                  </a:ext>
                </a:extLst>
              </p14:cNvPr>
              <p14:cNvContentPartPr/>
              <p14:nvPr/>
            </p14:nvContentPartPr>
            <p14:xfrm>
              <a:off x="10234330" y="1612742"/>
              <a:ext cx="23040" cy="11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E0EFFA4-7D61-4534-AA8F-74635A3629B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216330" y="1595102"/>
                <a:ext cx="58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AAE67CE-6674-4E47-833D-50E39B036B82}"/>
                  </a:ext>
                </a:extLst>
              </p14:cNvPr>
              <p14:cNvContentPartPr/>
              <p14:nvPr/>
            </p14:nvContentPartPr>
            <p14:xfrm>
              <a:off x="1691530" y="2788862"/>
              <a:ext cx="109440" cy="232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AAE67CE-6674-4E47-833D-50E39B036B8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673890" y="2770862"/>
                <a:ext cx="1450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F5B4DB4-7E57-4DDA-B22B-B962EF5B80B4}"/>
                  </a:ext>
                </a:extLst>
              </p14:cNvPr>
              <p14:cNvContentPartPr/>
              <p14:nvPr/>
            </p14:nvContentPartPr>
            <p14:xfrm>
              <a:off x="1912930" y="2765822"/>
              <a:ext cx="120600" cy="250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F5B4DB4-7E57-4DDA-B22B-B962EF5B80B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95290" y="2747822"/>
                <a:ext cx="1562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271ACC6-F0E1-4CFF-A0C3-D4D1CB58FC77}"/>
                  </a:ext>
                </a:extLst>
              </p14:cNvPr>
              <p14:cNvContentPartPr/>
              <p14:nvPr/>
            </p14:nvContentPartPr>
            <p14:xfrm>
              <a:off x="3203170" y="2726942"/>
              <a:ext cx="142200" cy="215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271ACC6-F0E1-4CFF-A0C3-D4D1CB58FC7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185170" y="2708942"/>
                <a:ext cx="1778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D5A31A9-8AFB-4786-BD4D-997483D9B288}"/>
                  </a:ext>
                </a:extLst>
              </p14:cNvPr>
              <p14:cNvContentPartPr/>
              <p14:nvPr/>
            </p14:nvContentPartPr>
            <p14:xfrm>
              <a:off x="5372530" y="2657822"/>
              <a:ext cx="142200" cy="221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D5A31A9-8AFB-4786-BD4D-997483D9B28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54890" y="2640182"/>
                <a:ext cx="1778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9E6E279-4547-495A-8FB3-CE637AFA70EF}"/>
                  </a:ext>
                </a:extLst>
              </p14:cNvPr>
              <p14:cNvContentPartPr/>
              <p14:nvPr/>
            </p14:nvContentPartPr>
            <p14:xfrm>
              <a:off x="5616250" y="2668982"/>
              <a:ext cx="97200" cy="182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9E6E279-4547-495A-8FB3-CE637AFA70E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98610" y="2651342"/>
                <a:ext cx="1328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9371211-4166-4786-8E2F-BFF5D34F0927}"/>
                  </a:ext>
                </a:extLst>
              </p14:cNvPr>
              <p14:cNvContentPartPr/>
              <p14:nvPr/>
            </p14:nvContentPartPr>
            <p14:xfrm>
              <a:off x="5843410" y="2693822"/>
              <a:ext cx="142920" cy="185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9371211-4166-4786-8E2F-BFF5D34F092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25770" y="2675822"/>
                <a:ext cx="178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D468B77-F668-4690-83E7-34930093CAC3}"/>
                  </a:ext>
                </a:extLst>
              </p14:cNvPr>
              <p14:cNvContentPartPr/>
              <p14:nvPr/>
            </p14:nvContentPartPr>
            <p14:xfrm>
              <a:off x="6888490" y="2578262"/>
              <a:ext cx="40680" cy="318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D468B77-F668-4690-83E7-34930093CAC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870490" y="2560622"/>
                <a:ext cx="76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14DEDDD-B8D8-41EC-BDAF-EDE2EDF8823C}"/>
                  </a:ext>
                </a:extLst>
              </p14:cNvPr>
              <p14:cNvContentPartPr/>
              <p14:nvPr/>
            </p14:nvContentPartPr>
            <p14:xfrm>
              <a:off x="8388610" y="2862302"/>
              <a:ext cx="6120" cy="17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14DEDDD-B8D8-41EC-BDAF-EDE2EDF8823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370610" y="284430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F61953C-4486-4DA2-80E7-AE505CD2BFBC}"/>
                  </a:ext>
                </a:extLst>
              </p14:cNvPr>
              <p14:cNvContentPartPr/>
              <p14:nvPr/>
            </p14:nvContentPartPr>
            <p14:xfrm>
              <a:off x="7746730" y="2732342"/>
              <a:ext cx="432000" cy="209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F61953C-4486-4DA2-80E7-AE505CD2BFB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28730" y="2714702"/>
                <a:ext cx="4676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BD5E4D1-A3D8-4256-A4D2-E3562D9927A8}"/>
                  </a:ext>
                </a:extLst>
              </p14:cNvPr>
              <p14:cNvContentPartPr/>
              <p14:nvPr/>
            </p14:nvContentPartPr>
            <p14:xfrm>
              <a:off x="7053010" y="2652062"/>
              <a:ext cx="523440" cy="3013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BD5E4D1-A3D8-4256-A4D2-E3562D9927A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35370" y="2634422"/>
                <a:ext cx="5590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5D772DD-CC6C-446E-91F3-18E8D1FB9902}"/>
                  </a:ext>
                </a:extLst>
              </p14:cNvPr>
              <p14:cNvContentPartPr/>
              <p14:nvPr/>
            </p14:nvContentPartPr>
            <p14:xfrm>
              <a:off x="6372250" y="2645942"/>
              <a:ext cx="403920" cy="279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5D772DD-CC6C-446E-91F3-18E8D1FB990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54234" y="2628279"/>
                <a:ext cx="439592" cy="31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438F966-54F3-4055-8C53-CC42AC37FF03}"/>
                  </a:ext>
                </a:extLst>
              </p14:cNvPr>
              <p14:cNvContentPartPr/>
              <p14:nvPr/>
            </p14:nvContentPartPr>
            <p14:xfrm>
              <a:off x="4900570" y="2658182"/>
              <a:ext cx="342000" cy="2419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438F966-54F3-4055-8C53-CC42AC37FF0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82911" y="2640209"/>
                <a:ext cx="377678" cy="277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CE16A54-06EF-4C95-9267-3C6593E07103}"/>
                  </a:ext>
                </a:extLst>
              </p14:cNvPr>
              <p14:cNvContentPartPr/>
              <p14:nvPr/>
            </p14:nvContentPartPr>
            <p14:xfrm>
              <a:off x="4128730" y="2669342"/>
              <a:ext cx="630720" cy="255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CE16A54-06EF-4C95-9267-3C6593E0710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11090" y="2651342"/>
                <a:ext cx="6663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06601A8-C181-4CD0-8E90-F8FB9DC32804}"/>
                  </a:ext>
                </a:extLst>
              </p14:cNvPr>
              <p14:cNvContentPartPr/>
              <p14:nvPr/>
            </p14:nvContentPartPr>
            <p14:xfrm>
              <a:off x="3674410" y="2674742"/>
              <a:ext cx="352440" cy="227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06601A8-C181-4CD0-8E90-F8FB9DC3280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656770" y="2657102"/>
                <a:ext cx="388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8ED373C-27FC-41AD-BA79-96098BC70871}"/>
                  </a:ext>
                </a:extLst>
              </p14:cNvPr>
              <p14:cNvContentPartPr/>
              <p14:nvPr/>
            </p14:nvContentPartPr>
            <p14:xfrm>
              <a:off x="2418730" y="2720102"/>
              <a:ext cx="427680" cy="261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8ED373C-27FC-41AD-BA79-96098BC7087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401075" y="2702462"/>
                <a:ext cx="46335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4E24BBF-1B3B-4A9E-9806-8EA1BA674BB7}"/>
                  </a:ext>
                </a:extLst>
              </p14:cNvPr>
              <p14:cNvContentPartPr/>
              <p14:nvPr/>
            </p14:nvContentPartPr>
            <p14:xfrm>
              <a:off x="550330" y="2646302"/>
              <a:ext cx="1040040" cy="5284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4E24BBF-1B3B-4A9E-9806-8EA1BA674BB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32690" y="2628314"/>
                <a:ext cx="1075680" cy="564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84DA6FF-05D1-4988-B116-074588442C65}"/>
                  </a:ext>
                </a:extLst>
              </p14:cNvPr>
              <p14:cNvContentPartPr/>
              <p14:nvPr/>
            </p14:nvContentPartPr>
            <p14:xfrm>
              <a:off x="2368330" y="3810902"/>
              <a:ext cx="97560" cy="108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84DA6FF-05D1-4988-B116-074588442C6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350330" y="3792902"/>
                <a:ext cx="133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2425443-31B3-476D-9CDF-480962D340ED}"/>
                  </a:ext>
                </a:extLst>
              </p14:cNvPr>
              <p14:cNvContentPartPr/>
              <p14:nvPr/>
            </p14:nvContentPartPr>
            <p14:xfrm>
              <a:off x="2822650" y="3588782"/>
              <a:ext cx="85680" cy="176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2425443-31B3-476D-9CDF-480962D340E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04650" y="3571142"/>
                <a:ext cx="1213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B88B271-F1C6-4254-A2FA-1E3521F2759E}"/>
                  </a:ext>
                </a:extLst>
              </p14:cNvPr>
              <p14:cNvContentPartPr/>
              <p14:nvPr/>
            </p14:nvContentPartPr>
            <p14:xfrm>
              <a:off x="2862250" y="3691382"/>
              <a:ext cx="96840" cy="118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B88B271-F1C6-4254-A2FA-1E3521F2759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844610" y="3673742"/>
                <a:ext cx="132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D8896F-6DCB-4844-99D7-54B4CCE36CB1}"/>
                  </a:ext>
                </a:extLst>
              </p14:cNvPr>
              <p14:cNvContentPartPr/>
              <p14:nvPr/>
            </p14:nvContentPartPr>
            <p14:xfrm>
              <a:off x="2101210" y="3356222"/>
              <a:ext cx="147960" cy="5346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D8896F-6DCB-4844-99D7-54B4CCE36CB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083570" y="3338222"/>
                <a:ext cx="18360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A572B73-A5F5-4B92-95C6-9D89B0FEBC25}"/>
                  </a:ext>
                </a:extLst>
              </p14:cNvPr>
              <p14:cNvContentPartPr/>
              <p14:nvPr/>
            </p14:nvContentPartPr>
            <p14:xfrm>
              <a:off x="2362570" y="4596422"/>
              <a:ext cx="28800" cy="1346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A572B73-A5F5-4B92-95C6-9D89B0FEBC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344570" y="4578782"/>
                <a:ext cx="644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DBCCD55-7566-4E6E-969D-D5C13BD8B896}"/>
                  </a:ext>
                </a:extLst>
              </p14:cNvPr>
              <p14:cNvContentPartPr/>
              <p14:nvPr/>
            </p14:nvContentPartPr>
            <p14:xfrm>
              <a:off x="2816890" y="4367462"/>
              <a:ext cx="85680" cy="172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DBCCD55-7566-4E6E-969D-D5C13BD8B89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798890" y="4349462"/>
                <a:ext cx="1213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99C578E-61F8-4099-A06F-1293D60391D3}"/>
                  </a:ext>
                </a:extLst>
              </p14:cNvPr>
              <p14:cNvContentPartPr/>
              <p14:nvPr/>
            </p14:nvContentPartPr>
            <p14:xfrm>
              <a:off x="2828050" y="4458182"/>
              <a:ext cx="74160" cy="18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99C578E-61F8-4099-A06F-1293D60391D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810410" y="4440542"/>
                <a:ext cx="1098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84DC953-6941-40C3-918F-6CDE8511274C}"/>
                  </a:ext>
                </a:extLst>
              </p14:cNvPr>
              <p14:cNvContentPartPr/>
              <p14:nvPr/>
            </p14:nvContentPartPr>
            <p14:xfrm>
              <a:off x="2072410" y="5082782"/>
              <a:ext cx="165600" cy="4665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84DC953-6941-40C3-918F-6CDE8511274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054732" y="5065142"/>
                <a:ext cx="201318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85F7AFA-7955-4020-91B6-1C038F4720E8}"/>
                  </a:ext>
                </a:extLst>
              </p14:cNvPr>
              <p14:cNvContentPartPr/>
              <p14:nvPr/>
            </p14:nvContentPartPr>
            <p14:xfrm>
              <a:off x="2067010" y="4242182"/>
              <a:ext cx="131760" cy="477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85F7AFA-7955-4020-91B6-1C038F4720E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049322" y="4224542"/>
                <a:ext cx="167498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6D0C9E4-5BB8-4969-9913-BB61CFC797CA}"/>
                  </a:ext>
                </a:extLst>
              </p14:cNvPr>
              <p14:cNvContentPartPr/>
              <p14:nvPr/>
            </p14:nvContentPartPr>
            <p14:xfrm>
              <a:off x="2339890" y="5491742"/>
              <a:ext cx="148320" cy="1256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6D0C9E4-5BB8-4969-9913-BB61CFC797C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21890" y="5473742"/>
                <a:ext cx="1839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6EA20BA-91D4-4FE2-9940-237677363B96}"/>
                  </a:ext>
                </a:extLst>
              </p14:cNvPr>
              <p14:cNvContentPartPr/>
              <p14:nvPr/>
            </p14:nvContentPartPr>
            <p14:xfrm>
              <a:off x="2873770" y="5224622"/>
              <a:ext cx="114120" cy="18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6EA20BA-91D4-4FE2-9940-237677363B9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855770" y="5206622"/>
                <a:ext cx="1497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8724428-1256-489B-A7AB-921C29290436}"/>
                  </a:ext>
                </a:extLst>
              </p14:cNvPr>
              <p14:cNvContentPartPr/>
              <p14:nvPr/>
            </p14:nvContentPartPr>
            <p14:xfrm>
              <a:off x="2890690" y="5338382"/>
              <a:ext cx="119520" cy="23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8724428-1256-489B-A7AB-921C2929043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872690" y="5320742"/>
                <a:ext cx="15516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75BB7BD-08C1-4749-91C1-1768ACED46BD}"/>
              </a:ext>
            </a:extLst>
          </p:cNvPr>
          <p:cNvGrpSpPr/>
          <p:nvPr/>
        </p:nvGrpSpPr>
        <p:grpSpPr>
          <a:xfrm>
            <a:off x="1116970" y="1448852"/>
            <a:ext cx="454680" cy="452160"/>
            <a:chOff x="1116970" y="1448852"/>
            <a:chExt cx="45468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C003FBE-8AE7-4BC8-90D5-D0E1A11D0212}"/>
                    </a:ext>
                  </a:extLst>
                </p14:cNvPr>
                <p14:cNvContentPartPr/>
                <p14:nvPr/>
              </p14:nvContentPartPr>
              <p14:xfrm>
                <a:off x="1116970" y="1448852"/>
                <a:ext cx="306360" cy="398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C003FBE-8AE7-4BC8-90D5-D0E1A11D021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99330" y="1430852"/>
                  <a:ext cx="3420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14EE36-EB33-4FDF-BEBE-F5DE716C0226}"/>
                    </a:ext>
                  </a:extLst>
                </p14:cNvPr>
                <p14:cNvContentPartPr/>
                <p14:nvPr/>
              </p14:nvContentPartPr>
              <p14:xfrm>
                <a:off x="1526290" y="1777892"/>
                <a:ext cx="45360" cy="12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14EE36-EB33-4FDF-BEBE-F5DE716C022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08290" y="1759892"/>
                  <a:ext cx="8100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487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F2DA21-8142-4ECD-9DA0-AD23F1C7F397}"/>
                  </a:ext>
                </a:extLst>
              </p14:cNvPr>
              <p14:cNvContentPartPr/>
              <p14:nvPr/>
            </p14:nvContentPartPr>
            <p14:xfrm>
              <a:off x="159010" y="158702"/>
              <a:ext cx="7849440" cy="704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F2DA21-8142-4ECD-9DA0-AD23F1C7F3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010" y="140702"/>
                <a:ext cx="788508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D4643E6-8F0D-46C9-B359-45A073C2E190}"/>
                  </a:ext>
                </a:extLst>
              </p14:cNvPr>
              <p14:cNvContentPartPr/>
              <p14:nvPr/>
            </p14:nvContentPartPr>
            <p14:xfrm>
              <a:off x="981610" y="1328702"/>
              <a:ext cx="137520" cy="159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D4643E6-8F0D-46C9-B359-45A073C2E1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3970" y="1311062"/>
                <a:ext cx="173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ECD02CE-094D-45A3-B573-324D09B623B2}"/>
                  </a:ext>
                </a:extLst>
              </p14:cNvPr>
              <p14:cNvContentPartPr/>
              <p14:nvPr/>
            </p14:nvContentPartPr>
            <p14:xfrm>
              <a:off x="1612690" y="1305662"/>
              <a:ext cx="199080" cy="148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ECD02CE-094D-45A3-B573-324D09B623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5050" y="1288022"/>
                <a:ext cx="2347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54A2593-C4F4-47FD-89C5-DFBB1B90F19C}"/>
                  </a:ext>
                </a:extLst>
              </p14:cNvPr>
              <p14:cNvContentPartPr/>
              <p14:nvPr/>
            </p14:nvContentPartPr>
            <p14:xfrm>
              <a:off x="1913650" y="1305662"/>
              <a:ext cx="159480" cy="403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54A2593-C4F4-47FD-89C5-DFBB1B90F1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6010" y="1287662"/>
                <a:ext cx="1951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BD0612E-914F-45EF-9C6E-E23C7AB24BD8}"/>
                  </a:ext>
                </a:extLst>
              </p14:cNvPr>
              <p14:cNvContentPartPr/>
              <p14:nvPr/>
            </p14:nvContentPartPr>
            <p14:xfrm>
              <a:off x="2418370" y="1322942"/>
              <a:ext cx="120600" cy="145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BD0612E-914F-45EF-9C6E-E23C7AB24B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0370" y="1304942"/>
                <a:ext cx="1562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FDACB94-741A-465B-8BD3-9AE269ABC672}"/>
                  </a:ext>
                </a:extLst>
              </p14:cNvPr>
              <p14:cNvContentPartPr/>
              <p14:nvPr/>
            </p14:nvContentPartPr>
            <p14:xfrm>
              <a:off x="1425130" y="1221062"/>
              <a:ext cx="46080" cy="204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FDACB94-741A-465B-8BD3-9AE269ABC6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7270" y="1203062"/>
                <a:ext cx="81444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8F9B4D8-2F56-4971-8DD6-5BD997BA80A8}"/>
                  </a:ext>
                </a:extLst>
              </p14:cNvPr>
              <p14:cNvContentPartPr/>
              <p14:nvPr/>
            </p14:nvContentPartPr>
            <p14:xfrm>
              <a:off x="1214890" y="1146902"/>
              <a:ext cx="109800" cy="312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8F9B4D8-2F56-4971-8DD6-5BD997BA80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96890" y="1129262"/>
                <a:ext cx="1454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06AAD3D-8ECE-47DB-8672-5FEFF4CA4A2C}"/>
                  </a:ext>
                </a:extLst>
              </p14:cNvPr>
              <p14:cNvContentPartPr/>
              <p14:nvPr/>
            </p14:nvContentPartPr>
            <p14:xfrm>
              <a:off x="505330" y="1186862"/>
              <a:ext cx="313200" cy="290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06AAD3D-8ECE-47DB-8672-5FEFF4CA4A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7309" y="1168862"/>
                <a:ext cx="348881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D1CE883-FA08-4B90-AEB6-4D26176651AC}"/>
                  </a:ext>
                </a:extLst>
              </p14:cNvPr>
              <p14:cNvContentPartPr/>
              <p14:nvPr/>
            </p14:nvContentPartPr>
            <p14:xfrm>
              <a:off x="3373450" y="1254182"/>
              <a:ext cx="194040" cy="1818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D1CE883-FA08-4B90-AEB6-4D26176651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55450" y="1236542"/>
                <a:ext cx="2296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763EE2B-9D60-42E4-BD37-7D0D15907ECD}"/>
                  </a:ext>
                </a:extLst>
              </p14:cNvPr>
              <p14:cNvContentPartPr/>
              <p14:nvPr/>
            </p14:nvContentPartPr>
            <p14:xfrm>
              <a:off x="3657490" y="1323302"/>
              <a:ext cx="119520" cy="29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763EE2B-9D60-42E4-BD37-7D0D15907E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9490" y="1305302"/>
                <a:ext cx="1551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2238DEA-5071-4AE0-B9AE-74AFA37B3B6E}"/>
                  </a:ext>
                </a:extLst>
              </p14:cNvPr>
              <p14:cNvContentPartPr/>
              <p14:nvPr/>
            </p14:nvContentPartPr>
            <p14:xfrm>
              <a:off x="7672930" y="1249142"/>
              <a:ext cx="68400" cy="239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2238DEA-5071-4AE0-B9AE-74AFA37B3B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54930" y="1231502"/>
                <a:ext cx="1040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47D0C6E-AE71-450B-899F-AD732D926588}"/>
                  </a:ext>
                </a:extLst>
              </p14:cNvPr>
              <p14:cNvContentPartPr/>
              <p14:nvPr/>
            </p14:nvContentPartPr>
            <p14:xfrm>
              <a:off x="7884970" y="1341302"/>
              <a:ext cx="174600" cy="147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47D0C6E-AE71-450B-899F-AD732D9265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66970" y="1323302"/>
                <a:ext cx="210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99A7A39-C4E1-4DAB-8CDE-87981DC8B1D5}"/>
                  </a:ext>
                </a:extLst>
              </p14:cNvPr>
              <p14:cNvContentPartPr/>
              <p14:nvPr/>
            </p14:nvContentPartPr>
            <p14:xfrm>
              <a:off x="6769330" y="1283342"/>
              <a:ext cx="693720" cy="170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99A7A39-C4E1-4DAB-8CDE-87981DC8B1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51330" y="1265702"/>
                <a:ext cx="7293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FE581C9-FB28-40CF-B1B6-B3821E8331A3}"/>
                  </a:ext>
                </a:extLst>
              </p14:cNvPr>
              <p14:cNvContentPartPr/>
              <p14:nvPr/>
            </p14:nvContentPartPr>
            <p14:xfrm>
              <a:off x="6281530" y="1106942"/>
              <a:ext cx="341640" cy="353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FE581C9-FB28-40CF-B1B6-B3821E8331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63530" y="1089284"/>
                <a:ext cx="377280" cy="389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F296D13-61E4-4083-8A7E-9B65A1E01CE3}"/>
                  </a:ext>
                </a:extLst>
              </p14:cNvPr>
              <p14:cNvContentPartPr/>
              <p14:nvPr/>
            </p14:nvContentPartPr>
            <p14:xfrm>
              <a:off x="5531650" y="1226462"/>
              <a:ext cx="437760" cy="177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F296D13-61E4-4083-8A7E-9B65A1E01CE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14010" y="1208822"/>
                <a:ext cx="4734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B3AB41D-A380-4D78-A2E0-2B377EECC8D7}"/>
                  </a:ext>
                </a:extLst>
              </p14:cNvPr>
              <p14:cNvContentPartPr/>
              <p14:nvPr/>
            </p14:nvContentPartPr>
            <p14:xfrm>
              <a:off x="4453090" y="1169942"/>
              <a:ext cx="959760" cy="2505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B3AB41D-A380-4D78-A2E0-2B377EECC8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35090" y="1151942"/>
                <a:ext cx="9954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8DF21C2-FB39-495D-B77F-04B8728DA6BB}"/>
                  </a:ext>
                </a:extLst>
              </p14:cNvPr>
              <p14:cNvContentPartPr/>
              <p14:nvPr/>
            </p14:nvContentPartPr>
            <p14:xfrm>
              <a:off x="3924250" y="1232222"/>
              <a:ext cx="392400" cy="194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8DF21C2-FB39-495D-B77F-04B8728DA6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06610" y="1214615"/>
                <a:ext cx="428040" cy="22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B3D1024-F932-4FFA-BA53-8AB6AFF7C4FB}"/>
                  </a:ext>
                </a:extLst>
              </p14:cNvPr>
              <p14:cNvContentPartPr/>
              <p14:nvPr/>
            </p14:nvContentPartPr>
            <p14:xfrm>
              <a:off x="2856490" y="1266422"/>
              <a:ext cx="398160" cy="1990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B3D1024-F932-4FFA-BA53-8AB6AFF7C4F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38506" y="1248422"/>
                <a:ext cx="433768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4CF4F7F-D821-4A83-A41C-EC2203E9CE50}"/>
                  </a:ext>
                </a:extLst>
              </p14:cNvPr>
              <p14:cNvContentPartPr/>
              <p14:nvPr/>
            </p14:nvContentPartPr>
            <p14:xfrm>
              <a:off x="9683530" y="1169942"/>
              <a:ext cx="34560" cy="26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4CF4F7F-D821-4A83-A41C-EC2203E9CE5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65530" y="1151942"/>
                <a:ext cx="702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80E9EF7-430B-4A55-B0E0-A4E79471FB24}"/>
                  </a:ext>
                </a:extLst>
              </p14:cNvPr>
              <p14:cNvContentPartPr/>
              <p14:nvPr/>
            </p14:nvContentPartPr>
            <p14:xfrm>
              <a:off x="10478410" y="1158422"/>
              <a:ext cx="57240" cy="2786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80E9EF7-430B-4A55-B0E0-A4E79471FB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60770" y="1140782"/>
                <a:ext cx="928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6411F55-F44B-478A-9740-79F4BCB90657}"/>
                  </a:ext>
                </a:extLst>
              </p14:cNvPr>
              <p14:cNvContentPartPr/>
              <p14:nvPr/>
            </p14:nvContentPartPr>
            <p14:xfrm>
              <a:off x="10756330" y="1306022"/>
              <a:ext cx="154080" cy="153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6411F55-F44B-478A-9740-79F4BCB9065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38690" y="1288382"/>
                <a:ext cx="1897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0D609BF-5C03-412D-8801-246CF673A7D7}"/>
                  </a:ext>
                </a:extLst>
              </p14:cNvPr>
              <p14:cNvContentPartPr/>
              <p14:nvPr/>
            </p14:nvContentPartPr>
            <p14:xfrm>
              <a:off x="11034970" y="1186862"/>
              <a:ext cx="443520" cy="2959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0D609BF-5C03-412D-8801-246CF673A7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17330" y="1168884"/>
                <a:ext cx="479160" cy="331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AEBBBDB-22FB-4421-BE74-E0FA07DA20B4}"/>
                  </a:ext>
                </a:extLst>
              </p14:cNvPr>
              <p14:cNvContentPartPr/>
              <p14:nvPr/>
            </p14:nvContentPartPr>
            <p14:xfrm>
              <a:off x="9887650" y="1311782"/>
              <a:ext cx="494640" cy="187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AEBBBDB-22FB-4421-BE74-E0FA07DA20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70010" y="1294176"/>
                <a:ext cx="530280" cy="223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4F65285-C2A3-4D6C-B0DA-63E8F5B1B60E}"/>
                  </a:ext>
                </a:extLst>
              </p14:cNvPr>
              <p14:cNvContentPartPr/>
              <p14:nvPr/>
            </p14:nvContentPartPr>
            <p14:xfrm>
              <a:off x="9205450" y="1260662"/>
              <a:ext cx="336240" cy="2430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4F65285-C2A3-4D6C-B0DA-63E8F5B1B6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87810" y="1242662"/>
                <a:ext cx="3718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EF816CB-973D-41AA-AF19-4A48A4940BF7}"/>
                  </a:ext>
                </a:extLst>
              </p14:cNvPr>
              <p14:cNvContentPartPr/>
              <p14:nvPr/>
            </p14:nvContentPartPr>
            <p14:xfrm>
              <a:off x="8433970" y="1177142"/>
              <a:ext cx="373320" cy="322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EF816CB-973D-41AA-AF19-4A48A4940BF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15970" y="1159142"/>
                <a:ext cx="4089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75453FC-5F8F-4BF2-A92F-6AD0F59926A6}"/>
                  </a:ext>
                </a:extLst>
              </p14:cNvPr>
              <p14:cNvContentPartPr/>
              <p14:nvPr/>
            </p14:nvContentPartPr>
            <p14:xfrm>
              <a:off x="499570" y="1958702"/>
              <a:ext cx="187920" cy="233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75453FC-5F8F-4BF2-A92F-6AD0F59926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1930" y="1781942"/>
                <a:ext cx="4222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14C3DE3-4B36-4B5A-8D4C-55FFDBF2ADCA}"/>
                  </a:ext>
                </a:extLst>
              </p14:cNvPr>
              <p14:cNvContentPartPr/>
              <p14:nvPr/>
            </p14:nvContentPartPr>
            <p14:xfrm>
              <a:off x="1305970" y="1908302"/>
              <a:ext cx="68400" cy="1990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14C3DE3-4B36-4B5A-8D4C-55FFDBF2AD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88330" y="1890302"/>
                <a:ext cx="1040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AF83165-FC48-4184-B9C0-492652A363D5}"/>
                  </a:ext>
                </a:extLst>
              </p14:cNvPr>
              <p14:cNvContentPartPr/>
              <p14:nvPr/>
            </p14:nvContentPartPr>
            <p14:xfrm>
              <a:off x="1476610" y="1919462"/>
              <a:ext cx="125280" cy="182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AF83165-FC48-4184-B9C0-492652A363D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58970" y="1901462"/>
                <a:ext cx="160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D67583B-2B05-4E8D-A7FD-919EE1591652}"/>
                  </a:ext>
                </a:extLst>
              </p14:cNvPr>
              <p14:cNvContentPartPr/>
              <p14:nvPr/>
            </p14:nvContentPartPr>
            <p14:xfrm>
              <a:off x="1260610" y="1788782"/>
              <a:ext cx="17280" cy="118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D67583B-2B05-4E8D-A7FD-919EE159165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242970" y="177114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7581714-F9B6-4347-A488-7D52BDC291F8}"/>
                  </a:ext>
                </a:extLst>
              </p14:cNvPr>
              <p14:cNvContentPartPr/>
              <p14:nvPr/>
            </p14:nvContentPartPr>
            <p14:xfrm>
              <a:off x="1844890" y="1927742"/>
              <a:ext cx="120600" cy="1908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7581714-F9B6-4347-A488-7D52BDC291F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26890" y="1909742"/>
                <a:ext cx="1562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F2A91FB-D78E-4CB1-B955-D37B6E2A67ED}"/>
                  </a:ext>
                </a:extLst>
              </p14:cNvPr>
              <p14:cNvContentPartPr/>
              <p14:nvPr/>
            </p14:nvContentPartPr>
            <p14:xfrm>
              <a:off x="2446810" y="1845662"/>
              <a:ext cx="41040" cy="284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F2A91FB-D78E-4CB1-B955-D37B6E2A67E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29170" y="1827662"/>
                <a:ext cx="76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450EB67-F8E3-4085-A1A6-0FDCB658688F}"/>
                  </a:ext>
                </a:extLst>
              </p14:cNvPr>
              <p14:cNvContentPartPr/>
              <p14:nvPr/>
            </p14:nvContentPartPr>
            <p14:xfrm>
              <a:off x="2663530" y="1970222"/>
              <a:ext cx="119880" cy="1490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450EB67-F8E3-4085-A1A6-0FDCB65868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45530" y="1952582"/>
                <a:ext cx="155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D7A2025-3142-420A-A8C6-E69C6034CFD0}"/>
                  </a:ext>
                </a:extLst>
              </p14:cNvPr>
              <p14:cNvContentPartPr/>
              <p14:nvPr/>
            </p14:nvContentPartPr>
            <p14:xfrm>
              <a:off x="2941090" y="1777622"/>
              <a:ext cx="97920" cy="3697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D7A2025-3142-420A-A8C6-E69C6034CF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23090" y="1759622"/>
                <a:ext cx="1335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A4A1D88-4A42-44B0-BF5F-7AE44DD7A0AB}"/>
                  </a:ext>
                </a:extLst>
              </p14:cNvPr>
              <p14:cNvContentPartPr/>
              <p14:nvPr/>
            </p14:nvContentPartPr>
            <p14:xfrm>
              <a:off x="2049370" y="1834142"/>
              <a:ext cx="285480" cy="267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A4A1D88-4A42-44B0-BF5F-7AE44DD7A0A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31708" y="1816478"/>
                <a:ext cx="321165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838AF77-44F1-4471-9867-B39A1C0B74CE}"/>
                  </a:ext>
                </a:extLst>
              </p14:cNvPr>
              <p14:cNvContentPartPr/>
              <p14:nvPr/>
            </p14:nvContentPartPr>
            <p14:xfrm>
              <a:off x="3975370" y="1749182"/>
              <a:ext cx="39960" cy="272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838AF77-44F1-4471-9867-B39A1C0B74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57730" y="1731182"/>
                <a:ext cx="75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7848FC4-68FB-46A2-88A9-2D12FB06658E}"/>
                  </a:ext>
                </a:extLst>
              </p14:cNvPr>
              <p14:cNvContentPartPr/>
              <p14:nvPr/>
            </p14:nvContentPartPr>
            <p14:xfrm>
              <a:off x="4117570" y="1885262"/>
              <a:ext cx="153720" cy="1314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7848FC4-68FB-46A2-88A9-2D12FB06658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99570" y="1867622"/>
                <a:ext cx="1893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0439183-1491-41F1-BC0E-8105BEBFE12C}"/>
                  </a:ext>
                </a:extLst>
              </p14:cNvPr>
              <p14:cNvContentPartPr/>
              <p14:nvPr/>
            </p14:nvContentPartPr>
            <p14:xfrm>
              <a:off x="4390090" y="1896782"/>
              <a:ext cx="34560" cy="1252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0439183-1491-41F1-BC0E-8105BEBFE12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372090" y="1878782"/>
                <a:ext cx="702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65BE759-EE97-4F12-9FC2-2913144EE111}"/>
                  </a:ext>
                </a:extLst>
              </p14:cNvPr>
              <p14:cNvContentPartPr/>
              <p14:nvPr/>
            </p14:nvContentPartPr>
            <p14:xfrm>
              <a:off x="4531930" y="1879862"/>
              <a:ext cx="176400" cy="125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65BE759-EE97-4F12-9FC2-2913144EE11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14290" y="1861862"/>
                <a:ext cx="2120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78B1249-EA6F-4BAA-83BE-A631543F217F}"/>
                  </a:ext>
                </a:extLst>
              </p14:cNvPr>
              <p14:cNvContentPartPr/>
              <p14:nvPr/>
            </p14:nvContentPartPr>
            <p14:xfrm>
              <a:off x="4872850" y="1896782"/>
              <a:ext cx="140400" cy="2959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78B1249-EA6F-4BAA-83BE-A631543F217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54850" y="1878782"/>
                <a:ext cx="1760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BD0512F-5775-4F89-8C8E-99CA0C30CB68}"/>
                  </a:ext>
                </a:extLst>
              </p14:cNvPr>
              <p14:cNvContentPartPr/>
              <p14:nvPr/>
            </p14:nvContentPartPr>
            <p14:xfrm>
              <a:off x="4537690" y="1766102"/>
              <a:ext cx="23040" cy="172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BD0512F-5775-4F89-8C8E-99CA0C30CB6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20050" y="1748462"/>
                <a:ext cx="58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AEF0369-CA87-4C18-9AF9-3F49DFC68A7D}"/>
                  </a:ext>
                </a:extLst>
              </p14:cNvPr>
              <p14:cNvContentPartPr/>
              <p14:nvPr/>
            </p14:nvContentPartPr>
            <p14:xfrm>
              <a:off x="5895250" y="1822622"/>
              <a:ext cx="136800" cy="165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AEF0369-CA87-4C18-9AF9-3F49DFC68A7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77250" y="1804982"/>
                <a:ext cx="1724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C5F58D8-FCCB-4092-ABE3-5DBD7BD4D4A3}"/>
                  </a:ext>
                </a:extLst>
              </p14:cNvPr>
              <p14:cNvContentPartPr/>
              <p14:nvPr/>
            </p14:nvContentPartPr>
            <p14:xfrm>
              <a:off x="9802690" y="1777622"/>
              <a:ext cx="68400" cy="2275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C5F58D8-FCCB-4092-ABE3-5DBD7BD4D4A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84690" y="1759622"/>
                <a:ext cx="104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E28C309-FD0F-4C8B-9884-11056FAEACE8}"/>
                  </a:ext>
                </a:extLst>
              </p14:cNvPr>
              <p14:cNvContentPartPr/>
              <p14:nvPr/>
            </p14:nvContentPartPr>
            <p14:xfrm>
              <a:off x="11245210" y="2021702"/>
              <a:ext cx="612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E28C309-FD0F-4C8B-9884-11056FAEACE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227570" y="20040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4624C0F-B392-4367-9570-6201EA464D9E}"/>
                  </a:ext>
                </a:extLst>
              </p14:cNvPr>
              <p14:cNvContentPartPr/>
              <p14:nvPr/>
            </p14:nvContentPartPr>
            <p14:xfrm>
              <a:off x="10682890" y="1896782"/>
              <a:ext cx="409320" cy="1706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4624C0F-B392-4367-9570-6201EA464D9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665234" y="1878782"/>
                <a:ext cx="444991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7D8A595-92F2-4A09-B424-69DAAE1F62F2}"/>
                  </a:ext>
                </a:extLst>
              </p14:cNvPr>
              <p14:cNvContentPartPr/>
              <p14:nvPr/>
            </p14:nvContentPartPr>
            <p14:xfrm>
              <a:off x="10001050" y="1731902"/>
              <a:ext cx="528840" cy="2959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7D8A595-92F2-4A09-B424-69DAAE1F62F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983050" y="1714262"/>
                <a:ext cx="5644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6199B4A-BB69-4BA2-9B0B-DDFD97C710CD}"/>
                  </a:ext>
                </a:extLst>
              </p14:cNvPr>
              <p14:cNvContentPartPr/>
              <p14:nvPr/>
            </p14:nvContentPartPr>
            <p14:xfrm>
              <a:off x="9200770" y="1814342"/>
              <a:ext cx="505440" cy="208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6199B4A-BB69-4BA2-9B0B-DDFD97C710C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82783" y="1796702"/>
                <a:ext cx="541055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860D1D1-2F30-438E-A353-4ED3E55D79DB}"/>
                  </a:ext>
                </a:extLst>
              </p14:cNvPr>
              <p14:cNvContentPartPr/>
              <p14:nvPr/>
            </p14:nvContentPartPr>
            <p14:xfrm>
              <a:off x="8444770" y="1822982"/>
              <a:ext cx="392760" cy="2044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860D1D1-2F30-438E-A353-4ED3E55D79D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26770" y="1805014"/>
                <a:ext cx="428400" cy="240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0395964-EE3A-4F32-9589-C2867C444700}"/>
                  </a:ext>
                </a:extLst>
              </p14:cNvPr>
              <p14:cNvContentPartPr/>
              <p14:nvPr/>
            </p14:nvContentPartPr>
            <p14:xfrm>
              <a:off x="7911250" y="1896782"/>
              <a:ext cx="432720" cy="1371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0395964-EE3A-4F32-9589-C2867C44470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93610" y="1878782"/>
                <a:ext cx="4683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773ADD3-98DE-44D4-B71B-D13E76937676}"/>
                  </a:ext>
                </a:extLst>
              </p14:cNvPr>
              <p14:cNvContentPartPr/>
              <p14:nvPr/>
            </p14:nvContentPartPr>
            <p14:xfrm>
              <a:off x="7411570" y="1851422"/>
              <a:ext cx="335520" cy="1594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773ADD3-98DE-44D4-B71B-D13E7693767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93930" y="1833422"/>
                <a:ext cx="371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51071E7-8488-48DF-A51B-F90FCA5BA21C}"/>
                  </a:ext>
                </a:extLst>
              </p14:cNvPr>
              <p14:cNvContentPartPr/>
              <p14:nvPr/>
            </p14:nvContentPartPr>
            <p14:xfrm>
              <a:off x="6911530" y="1851422"/>
              <a:ext cx="387000" cy="1764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51071E7-8488-48DF-A51B-F90FCA5BA21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93530" y="1833422"/>
                <a:ext cx="4226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D256EE9-78FD-4E20-A0CD-B3C443DBF39E}"/>
                  </a:ext>
                </a:extLst>
              </p14:cNvPr>
              <p14:cNvContentPartPr/>
              <p14:nvPr/>
            </p14:nvContentPartPr>
            <p14:xfrm>
              <a:off x="6338050" y="1839542"/>
              <a:ext cx="415080" cy="1882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D256EE9-78FD-4E20-A0CD-B3C443DBF39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20410" y="1821902"/>
                <a:ext cx="4507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124277D-2229-44D6-9709-F6910205B163}"/>
                  </a:ext>
                </a:extLst>
              </p14:cNvPr>
              <p14:cNvContentPartPr/>
              <p14:nvPr/>
            </p14:nvContentPartPr>
            <p14:xfrm>
              <a:off x="5321410" y="1686542"/>
              <a:ext cx="448920" cy="295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124277D-2229-44D6-9709-F6910205B16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03770" y="1668881"/>
                <a:ext cx="484560" cy="331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B2B722E-2AA9-4F7E-B8CF-CD7B3181C55D}"/>
                  </a:ext>
                </a:extLst>
              </p14:cNvPr>
              <p14:cNvContentPartPr/>
              <p14:nvPr/>
            </p14:nvContentPartPr>
            <p14:xfrm>
              <a:off x="3487210" y="1862582"/>
              <a:ext cx="392040" cy="2113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B2B722E-2AA9-4F7E-B8CF-CD7B3181C55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469227" y="1844942"/>
                <a:ext cx="427647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9B28B73-237E-4A02-AE8F-E74425204A52}"/>
                  </a:ext>
                </a:extLst>
              </p14:cNvPr>
              <p14:cNvContentPartPr/>
              <p14:nvPr/>
            </p14:nvContentPartPr>
            <p14:xfrm>
              <a:off x="686770" y="4071542"/>
              <a:ext cx="245160" cy="3751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9B28B73-237E-4A02-AE8F-E74425204A5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9130" y="4053902"/>
                <a:ext cx="2808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2E4ACCF-52F8-4A42-A17E-A1224D2986F0}"/>
                  </a:ext>
                </a:extLst>
              </p14:cNvPr>
              <p14:cNvContentPartPr/>
              <p14:nvPr/>
            </p14:nvContentPartPr>
            <p14:xfrm>
              <a:off x="1629250" y="4185302"/>
              <a:ext cx="352440" cy="2048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2E4ACCF-52F8-4A42-A17E-A1224D2986F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11250" y="4167662"/>
                <a:ext cx="3880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46ADF7F-BA65-4072-BD50-DABCA59ACFD6}"/>
                  </a:ext>
                </a:extLst>
              </p14:cNvPr>
              <p14:cNvContentPartPr/>
              <p14:nvPr/>
            </p14:nvContentPartPr>
            <p14:xfrm>
              <a:off x="3094450" y="4009262"/>
              <a:ext cx="148680" cy="4154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46ADF7F-BA65-4072-BD50-DABCA59ACFD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076450" y="3991622"/>
                <a:ext cx="1843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1542422-1C94-4CD7-8174-6B9FCA4A28FE}"/>
                  </a:ext>
                </a:extLst>
              </p14:cNvPr>
              <p14:cNvContentPartPr/>
              <p14:nvPr/>
            </p14:nvContentPartPr>
            <p14:xfrm>
              <a:off x="2128930" y="4060382"/>
              <a:ext cx="830160" cy="3416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1542422-1C94-4CD7-8174-6B9FCA4A28F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11290" y="4042742"/>
                <a:ext cx="8658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56B1F5E-2A5E-43C0-9153-77D9B709CC74}"/>
                  </a:ext>
                </a:extLst>
              </p14:cNvPr>
              <p14:cNvContentPartPr/>
              <p14:nvPr/>
            </p14:nvContentPartPr>
            <p14:xfrm>
              <a:off x="1026970" y="4218782"/>
              <a:ext cx="426600" cy="2282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56B1F5E-2A5E-43C0-9153-77D9B709CC7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09330" y="4201142"/>
                <a:ext cx="4622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7858EC3-C6C4-4340-BF7C-5DCEE3BF39D1}"/>
                  </a:ext>
                </a:extLst>
              </p14:cNvPr>
              <p14:cNvContentPartPr/>
              <p14:nvPr/>
            </p14:nvContentPartPr>
            <p14:xfrm>
              <a:off x="4070770" y="4111502"/>
              <a:ext cx="143280" cy="1965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7858EC3-C6C4-4340-BF7C-5DCEE3BF39D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052770" y="4093862"/>
                <a:ext cx="1789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DE6AC8D-BAF1-4C91-9001-EB53EBABBF28}"/>
                  </a:ext>
                </a:extLst>
              </p14:cNvPr>
              <p14:cNvContentPartPr/>
              <p14:nvPr/>
            </p14:nvContentPartPr>
            <p14:xfrm>
              <a:off x="4372090" y="4054622"/>
              <a:ext cx="194040" cy="2448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DE6AC8D-BAF1-4C91-9001-EB53EBABBF2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354090" y="4036982"/>
                <a:ext cx="2296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6CAB4D0-C5B6-4681-8A50-86271C0DD9D3}"/>
                  </a:ext>
                </a:extLst>
              </p14:cNvPr>
              <p14:cNvContentPartPr/>
              <p14:nvPr/>
            </p14:nvContentPartPr>
            <p14:xfrm>
              <a:off x="4673410" y="4088822"/>
              <a:ext cx="96840" cy="190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6CAB4D0-C5B6-4681-8A50-86271C0DD9D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655770" y="4070822"/>
                <a:ext cx="1324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7442593-32F0-4839-87B1-8BB7E8635283}"/>
                  </a:ext>
                </a:extLst>
              </p14:cNvPr>
              <p14:cNvContentPartPr/>
              <p14:nvPr/>
            </p14:nvContentPartPr>
            <p14:xfrm>
              <a:off x="4860970" y="4015022"/>
              <a:ext cx="147960" cy="2617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7442593-32F0-4839-87B1-8BB7E863528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42970" y="3997022"/>
                <a:ext cx="183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04F8CA3-9623-43E2-A8DB-CDC462A8D1F3}"/>
                  </a:ext>
                </a:extLst>
              </p14:cNvPr>
              <p14:cNvContentPartPr/>
              <p14:nvPr/>
            </p14:nvContentPartPr>
            <p14:xfrm>
              <a:off x="5099290" y="4139942"/>
              <a:ext cx="159480" cy="1537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04F8CA3-9623-43E2-A8DB-CDC462A8D1F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81650" y="4121942"/>
                <a:ext cx="1951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BF446D0-0706-4AE5-99CD-96EF6C69DA4C}"/>
                  </a:ext>
                </a:extLst>
              </p14:cNvPr>
              <p14:cNvContentPartPr/>
              <p14:nvPr/>
            </p14:nvContentPartPr>
            <p14:xfrm>
              <a:off x="5354890" y="4128422"/>
              <a:ext cx="46080" cy="153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BF446D0-0706-4AE5-99CD-96EF6C69DA4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36890" y="4110782"/>
                <a:ext cx="817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AD88D9E-446D-43CA-9AD1-CFE8B56F63DE}"/>
                  </a:ext>
                </a:extLst>
              </p14:cNvPr>
              <p14:cNvContentPartPr/>
              <p14:nvPr/>
            </p14:nvContentPartPr>
            <p14:xfrm>
              <a:off x="5445970" y="3991622"/>
              <a:ext cx="28800" cy="68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AD88D9E-446D-43CA-9AD1-CFE8B56F63D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27970" y="3973622"/>
                <a:ext cx="644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E8F3801-ED68-4263-BFAB-3A919D9F6F11}"/>
                  </a:ext>
                </a:extLst>
              </p14:cNvPr>
              <p14:cNvContentPartPr/>
              <p14:nvPr/>
            </p14:nvContentPartPr>
            <p14:xfrm>
              <a:off x="6337690" y="4123022"/>
              <a:ext cx="46440" cy="1764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E8F3801-ED68-4263-BFAB-3A919D9F6F1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319690" y="4105022"/>
                <a:ext cx="820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7E327AC-DC00-4FD1-B32F-469ECA9B36E7}"/>
                  </a:ext>
                </a:extLst>
              </p14:cNvPr>
              <p14:cNvContentPartPr/>
              <p14:nvPr/>
            </p14:nvContentPartPr>
            <p14:xfrm>
              <a:off x="6496450" y="4099982"/>
              <a:ext cx="74520" cy="2275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7E327AC-DC00-4FD1-B32F-469ECA9B36E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78450" y="4082342"/>
                <a:ext cx="1101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3A0E37A-6401-431A-A19A-349061442ACB}"/>
                  </a:ext>
                </a:extLst>
              </p14:cNvPr>
              <p14:cNvContentPartPr/>
              <p14:nvPr/>
            </p14:nvContentPartPr>
            <p14:xfrm>
              <a:off x="6360370" y="3946982"/>
              <a:ext cx="360" cy="118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3A0E37A-6401-431A-A19A-349061442AC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42370" y="392898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39BD925-B261-4054-8853-FEB75DC7F138}"/>
                  </a:ext>
                </a:extLst>
              </p14:cNvPr>
              <p14:cNvContentPartPr/>
              <p14:nvPr/>
            </p14:nvContentPartPr>
            <p14:xfrm>
              <a:off x="7461970" y="4020782"/>
              <a:ext cx="28800" cy="2502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39BD925-B261-4054-8853-FEB75DC7F13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443970" y="4002782"/>
                <a:ext cx="644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711E1E3-24E2-4423-AE62-3A55F7CD0C6D}"/>
                  </a:ext>
                </a:extLst>
              </p14:cNvPr>
              <p14:cNvContentPartPr/>
              <p14:nvPr/>
            </p14:nvContentPartPr>
            <p14:xfrm>
              <a:off x="7586890" y="4020782"/>
              <a:ext cx="39960" cy="2671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711E1E3-24E2-4423-AE62-3A55F7CD0C6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569250" y="4002782"/>
                <a:ext cx="756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A29DEFC-3E5E-46C9-B7EB-56C775DB7440}"/>
                  </a:ext>
                </a:extLst>
              </p14:cNvPr>
              <p14:cNvContentPartPr/>
              <p14:nvPr/>
            </p14:nvContentPartPr>
            <p14:xfrm>
              <a:off x="7774450" y="4145342"/>
              <a:ext cx="148320" cy="1771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A29DEFC-3E5E-46C9-B7EB-56C775DB744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56810" y="4127702"/>
                <a:ext cx="1839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532C127-4673-4ABA-B3DF-93224DF1CBFA}"/>
                  </a:ext>
                </a:extLst>
              </p14:cNvPr>
              <p14:cNvContentPartPr/>
              <p14:nvPr/>
            </p14:nvContentPartPr>
            <p14:xfrm>
              <a:off x="8086570" y="3925022"/>
              <a:ext cx="165240" cy="375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532C127-4673-4ABA-B3DF-93224DF1CBF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068930" y="3907382"/>
                <a:ext cx="2008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EC6CE68-78AF-47CD-88DA-6F5B341555C9}"/>
                  </a:ext>
                </a:extLst>
              </p14:cNvPr>
              <p14:cNvContentPartPr/>
              <p14:nvPr/>
            </p14:nvContentPartPr>
            <p14:xfrm>
              <a:off x="8671930" y="4145702"/>
              <a:ext cx="34920" cy="1422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EC6CE68-78AF-47CD-88DA-6F5B341555C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653930" y="4127702"/>
                <a:ext cx="70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517D73B3-4E87-4334-97C9-DCC476E4B9F1}"/>
                  </a:ext>
                </a:extLst>
              </p14:cNvPr>
              <p14:cNvContentPartPr/>
              <p14:nvPr/>
            </p14:nvContentPartPr>
            <p14:xfrm>
              <a:off x="8688850" y="4060382"/>
              <a:ext cx="6120" cy="11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517D73B3-4E87-4334-97C9-DCC476E4B9F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671210" y="404274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DDEAA54-61ED-4C0B-A250-EF8D720E749F}"/>
                  </a:ext>
                </a:extLst>
              </p14:cNvPr>
              <p14:cNvContentPartPr/>
              <p14:nvPr/>
            </p14:nvContentPartPr>
            <p14:xfrm>
              <a:off x="10393450" y="4094942"/>
              <a:ext cx="158760" cy="176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DDEAA54-61ED-4C0B-A250-EF8D720E749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375450" y="4076942"/>
                <a:ext cx="1944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392E602-543A-4BE9-A126-9E9C26661606}"/>
                  </a:ext>
                </a:extLst>
              </p14:cNvPr>
              <p14:cNvContentPartPr/>
              <p14:nvPr/>
            </p14:nvContentPartPr>
            <p14:xfrm>
              <a:off x="10648330" y="4111502"/>
              <a:ext cx="177120" cy="1767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392E602-543A-4BE9-A126-9E9C2666160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630330" y="4093502"/>
                <a:ext cx="2127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DBFFAAA-61B7-49EE-A38C-C2B24850E534}"/>
                  </a:ext>
                </a:extLst>
              </p14:cNvPr>
              <p14:cNvContentPartPr/>
              <p14:nvPr/>
            </p14:nvContentPartPr>
            <p14:xfrm>
              <a:off x="9591730" y="3986582"/>
              <a:ext cx="654120" cy="324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DBFFAAA-61B7-49EE-A38C-C2B24850E53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574090" y="3968582"/>
                <a:ext cx="689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4271330-B6DC-4A77-A4AC-4B8442B8FB75}"/>
                  </a:ext>
                </a:extLst>
              </p14:cNvPr>
              <p14:cNvContentPartPr/>
              <p14:nvPr/>
            </p14:nvContentPartPr>
            <p14:xfrm>
              <a:off x="9097810" y="4128422"/>
              <a:ext cx="386640" cy="1771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4271330-B6DC-4A77-A4AC-4B8442B8FB7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079810" y="4110782"/>
                <a:ext cx="4222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E51AAFC-25CE-45D0-86C1-75C5A5ECBCFD}"/>
                  </a:ext>
                </a:extLst>
              </p14:cNvPr>
              <p14:cNvContentPartPr/>
              <p14:nvPr/>
            </p14:nvContentPartPr>
            <p14:xfrm>
              <a:off x="8825290" y="4020782"/>
              <a:ext cx="170640" cy="2671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E51AAFC-25CE-45D0-86C1-75C5A5ECBCF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807290" y="4002782"/>
                <a:ext cx="206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E8D8788-D1F1-4E69-B8B9-902416180D53}"/>
                  </a:ext>
                </a:extLst>
              </p14:cNvPr>
              <p14:cNvContentPartPr/>
              <p14:nvPr/>
            </p14:nvContentPartPr>
            <p14:xfrm>
              <a:off x="6973810" y="4094582"/>
              <a:ext cx="369360" cy="2221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E8D8788-D1F1-4E69-B8B9-902416180D5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955810" y="4076582"/>
                <a:ext cx="405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48D4D75-8418-4AE3-9366-8FD60F2978D5}"/>
                  </a:ext>
                </a:extLst>
              </p14:cNvPr>
              <p14:cNvContentPartPr/>
              <p14:nvPr/>
            </p14:nvContentPartPr>
            <p14:xfrm>
              <a:off x="5502490" y="4134182"/>
              <a:ext cx="488880" cy="4269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48D4D75-8418-4AE3-9366-8FD60F2978D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484850" y="4116542"/>
                <a:ext cx="5245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77F1F27-79C2-4D8D-BEB8-6A99D592FC22}"/>
                  </a:ext>
                </a:extLst>
              </p14:cNvPr>
              <p14:cNvContentPartPr/>
              <p14:nvPr/>
            </p14:nvContentPartPr>
            <p14:xfrm>
              <a:off x="3560290" y="3986582"/>
              <a:ext cx="341280" cy="369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77F1F27-79C2-4D8D-BEB8-6A99D592FC2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542290" y="3968582"/>
                <a:ext cx="3769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BB0968C-9208-4384-8499-1D6B6DC7E4D3}"/>
                  </a:ext>
                </a:extLst>
              </p14:cNvPr>
              <p14:cNvContentPartPr/>
              <p14:nvPr/>
            </p14:nvContentPartPr>
            <p14:xfrm>
              <a:off x="10994650" y="4332902"/>
              <a:ext cx="45720" cy="1422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BB0968C-9208-4384-8499-1D6B6DC7E4D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977010" y="4315262"/>
                <a:ext cx="813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C8F60D77-4DD8-459B-B6B5-D52E6DAC0E4A}"/>
                  </a:ext>
                </a:extLst>
              </p14:cNvPr>
              <p14:cNvContentPartPr/>
              <p14:nvPr/>
            </p14:nvContentPartPr>
            <p14:xfrm>
              <a:off x="1271410" y="5003222"/>
              <a:ext cx="147960" cy="1933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C8F60D77-4DD8-459B-B6B5-D52E6DAC0E4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53770" y="4985222"/>
                <a:ext cx="183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16557B0-C790-46BB-B355-9AEF39B67CCE}"/>
                  </a:ext>
                </a:extLst>
              </p14:cNvPr>
              <p14:cNvContentPartPr/>
              <p14:nvPr/>
            </p14:nvContentPartPr>
            <p14:xfrm>
              <a:off x="2231170" y="4979822"/>
              <a:ext cx="233280" cy="1828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16557B0-C790-46BB-B355-9AEF39B67CC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213170" y="4962182"/>
                <a:ext cx="2689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543589C-89A3-48F6-AFE0-D9C574D4C405}"/>
                  </a:ext>
                </a:extLst>
              </p14:cNvPr>
              <p14:cNvContentPartPr/>
              <p14:nvPr/>
            </p14:nvContentPartPr>
            <p14:xfrm>
              <a:off x="2589370" y="4946342"/>
              <a:ext cx="182520" cy="4489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543589C-89A3-48F6-AFE0-D9C574D4C40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571730" y="4928702"/>
                <a:ext cx="21816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F161566-755F-40AF-9ECC-EC4C76B432DC}"/>
                  </a:ext>
                </a:extLst>
              </p14:cNvPr>
              <p14:cNvContentPartPr/>
              <p14:nvPr/>
            </p14:nvContentPartPr>
            <p14:xfrm>
              <a:off x="2089330" y="4810262"/>
              <a:ext cx="17280" cy="118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F161566-755F-40AF-9ECC-EC4C76B432D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071330" y="479226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BD684A4-D67D-4351-973F-EAB25F1AE85D}"/>
                  </a:ext>
                </a:extLst>
              </p14:cNvPr>
              <p14:cNvContentPartPr/>
              <p14:nvPr/>
            </p14:nvContentPartPr>
            <p14:xfrm>
              <a:off x="1521250" y="4878302"/>
              <a:ext cx="624960" cy="3121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BD684A4-D67D-4351-973F-EAB25F1AE85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503610" y="4860302"/>
                <a:ext cx="6606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F515A85-8F07-4EBD-953C-025FDC077A24}"/>
                  </a:ext>
                </a:extLst>
              </p14:cNvPr>
              <p14:cNvContentPartPr/>
              <p14:nvPr/>
            </p14:nvContentPartPr>
            <p14:xfrm>
              <a:off x="851290" y="4952102"/>
              <a:ext cx="313200" cy="2617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F515A85-8F07-4EBD-953C-025FDC077A2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33290" y="4934102"/>
                <a:ext cx="3488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5D3190B-6EA3-4B73-B514-9EAB4C9C14A3}"/>
                  </a:ext>
                </a:extLst>
              </p14:cNvPr>
              <p14:cNvContentPartPr/>
              <p14:nvPr/>
            </p14:nvContentPartPr>
            <p14:xfrm>
              <a:off x="5133490" y="4798742"/>
              <a:ext cx="91800" cy="1936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5D3190B-6EA3-4B73-B514-9EAB4C9C14A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115490" y="4780742"/>
                <a:ext cx="1274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5B346D3-6977-42B0-984F-EEDEC353ED6F}"/>
                  </a:ext>
                </a:extLst>
              </p14:cNvPr>
              <p14:cNvContentPartPr/>
              <p14:nvPr/>
            </p14:nvContentPartPr>
            <p14:xfrm>
              <a:off x="5349490" y="4821062"/>
              <a:ext cx="159480" cy="1994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5B346D3-6977-42B0-984F-EEDEC353ED6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331490" y="4803422"/>
                <a:ext cx="1951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46D58A6-EA88-4F47-B07A-B93878D17F18}"/>
                  </a:ext>
                </a:extLst>
              </p14:cNvPr>
              <p14:cNvContentPartPr/>
              <p14:nvPr/>
            </p14:nvContentPartPr>
            <p14:xfrm>
              <a:off x="5655850" y="4969022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46D58A6-EA88-4F47-B07A-B93878D17F1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638210" y="49513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48F70F61-5346-4995-8281-A7598BC5AC93}"/>
                  </a:ext>
                </a:extLst>
              </p14:cNvPr>
              <p14:cNvContentPartPr/>
              <p14:nvPr/>
            </p14:nvContentPartPr>
            <p14:xfrm>
              <a:off x="4696090" y="4690742"/>
              <a:ext cx="324720" cy="3355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48F70F61-5346-4995-8281-A7598BC5AC9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678450" y="4673102"/>
                <a:ext cx="3603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DBA1B39D-F2EE-4BFB-8CE1-359229910E1F}"/>
                  </a:ext>
                </a:extLst>
              </p14:cNvPr>
              <p14:cNvContentPartPr/>
              <p14:nvPr/>
            </p14:nvContentPartPr>
            <p14:xfrm>
              <a:off x="3770530" y="4759142"/>
              <a:ext cx="830160" cy="3409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DBA1B39D-F2EE-4BFB-8CE1-359229910E1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752530" y="4741161"/>
                <a:ext cx="865800" cy="376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A6FCC2B-93D1-4CB2-93B0-D3A555AB29EC}"/>
                  </a:ext>
                </a:extLst>
              </p14:cNvPr>
              <p14:cNvContentPartPr/>
              <p14:nvPr/>
            </p14:nvContentPartPr>
            <p14:xfrm>
              <a:off x="3048730" y="4798742"/>
              <a:ext cx="551880" cy="3639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A6FCC2B-93D1-4CB2-93B0-D3A555AB29E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30730" y="4780742"/>
                <a:ext cx="587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73C2784-0B76-4AF5-BD3E-6937F7FC2F8A}"/>
                  </a:ext>
                </a:extLst>
              </p14:cNvPr>
              <p14:cNvContentPartPr/>
              <p14:nvPr/>
            </p14:nvContentPartPr>
            <p14:xfrm>
              <a:off x="1022290" y="2668982"/>
              <a:ext cx="119520" cy="1828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73C2784-0B76-4AF5-BD3E-6937F7FC2F8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04290" y="2651342"/>
                <a:ext cx="1551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1F0BB01-52A0-4442-BFDA-C667773987D1}"/>
                  </a:ext>
                </a:extLst>
              </p14:cNvPr>
              <p14:cNvContentPartPr/>
              <p14:nvPr/>
            </p14:nvContentPartPr>
            <p14:xfrm>
              <a:off x="1430890" y="2645942"/>
              <a:ext cx="136800" cy="2224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1F0BB01-52A0-4442-BFDA-C667773987D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413250" y="2627942"/>
                <a:ext cx="1724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8606D41-B76D-4D58-B263-8FC9099CA5D6}"/>
                  </a:ext>
                </a:extLst>
              </p14:cNvPr>
              <p14:cNvContentPartPr/>
              <p14:nvPr/>
            </p14:nvContentPartPr>
            <p14:xfrm>
              <a:off x="1698010" y="2697422"/>
              <a:ext cx="125280" cy="1594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8606D41-B76D-4D58-B263-8FC9099CA5D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680010" y="2679782"/>
                <a:ext cx="160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25971A5-D37B-4707-AACB-17A4DE2B17D8}"/>
                  </a:ext>
                </a:extLst>
              </p14:cNvPr>
              <p14:cNvContentPartPr/>
              <p14:nvPr/>
            </p14:nvContentPartPr>
            <p14:xfrm>
              <a:off x="1970530" y="2612462"/>
              <a:ext cx="34560" cy="216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25971A5-D37B-4707-AACB-17A4DE2B17D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952890" y="2594462"/>
                <a:ext cx="702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0EDC8BC-7E8D-4E76-84FB-AA2906C63A50}"/>
                  </a:ext>
                </a:extLst>
              </p14:cNvPr>
              <p14:cNvContentPartPr/>
              <p14:nvPr/>
            </p14:nvContentPartPr>
            <p14:xfrm>
              <a:off x="2118130" y="2703182"/>
              <a:ext cx="102600" cy="1594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0EDC8BC-7E8D-4E76-84FB-AA2906C63A5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100490" y="2685542"/>
                <a:ext cx="1382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A1125F2-EAD8-4B21-B2C5-766A6883AE61}"/>
                  </a:ext>
                </a:extLst>
              </p14:cNvPr>
              <p14:cNvContentPartPr/>
              <p14:nvPr/>
            </p14:nvContentPartPr>
            <p14:xfrm>
              <a:off x="3475690" y="2640902"/>
              <a:ext cx="45720" cy="1652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A1125F2-EAD8-4B21-B2C5-766A6883AE6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457690" y="2622902"/>
                <a:ext cx="813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037F75BA-3C95-4199-8059-EA22083F6DD8}"/>
                  </a:ext>
                </a:extLst>
              </p14:cNvPr>
              <p14:cNvContentPartPr/>
              <p14:nvPr/>
            </p14:nvContentPartPr>
            <p14:xfrm>
              <a:off x="3622930" y="2635142"/>
              <a:ext cx="97920" cy="1648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037F75BA-3C95-4199-8059-EA22083F6DD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604930" y="2617142"/>
                <a:ext cx="1335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4DDAB22-2420-4997-BCB2-F6CFD6835710}"/>
                  </a:ext>
                </a:extLst>
              </p14:cNvPr>
              <p14:cNvContentPartPr/>
              <p14:nvPr/>
            </p14:nvContentPartPr>
            <p14:xfrm>
              <a:off x="3498370" y="2510222"/>
              <a:ext cx="11880" cy="3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4DDAB22-2420-4997-BCB2-F6CFD683571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480730" y="249222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DBC9D43F-DB01-4524-92A7-0420D6289EF1}"/>
                  </a:ext>
                </a:extLst>
              </p14:cNvPr>
              <p14:cNvContentPartPr/>
              <p14:nvPr/>
            </p14:nvContentPartPr>
            <p14:xfrm>
              <a:off x="4600330" y="2442182"/>
              <a:ext cx="40320" cy="2559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DBC9D43F-DB01-4524-92A7-0420D6289EF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582330" y="2424182"/>
                <a:ext cx="759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920C7DF-96CA-4B6C-BB5B-3ECFF9FC14F5}"/>
                  </a:ext>
                </a:extLst>
              </p14:cNvPr>
              <p14:cNvContentPartPr/>
              <p14:nvPr/>
            </p14:nvContentPartPr>
            <p14:xfrm>
              <a:off x="4764490" y="2447582"/>
              <a:ext cx="27000" cy="2390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920C7DF-96CA-4B6C-BB5B-3ECFF9FC14F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746850" y="2429942"/>
                <a:ext cx="626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923E8EF-4198-4B99-95B2-79BB6F637E09}"/>
                  </a:ext>
                </a:extLst>
              </p14:cNvPr>
              <p14:cNvContentPartPr/>
              <p14:nvPr/>
            </p14:nvContentPartPr>
            <p14:xfrm>
              <a:off x="4929730" y="2560982"/>
              <a:ext cx="159480" cy="1483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923E8EF-4198-4B99-95B2-79BB6F637E0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911730" y="2542982"/>
                <a:ext cx="1951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0911B3F5-EFD1-4E3D-86A1-129BDBDDD781}"/>
                  </a:ext>
                </a:extLst>
              </p14:cNvPr>
              <p14:cNvContentPartPr/>
              <p14:nvPr/>
            </p14:nvContentPartPr>
            <p14:xfrm>
              <a:off x="5219170" y="2356862"/>
              <a:ext cx="165240" cy="3506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0911B3F5-EFD1-4E3D-86A1-129BDBDDD78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201170" y="2338862"/>
                <a:ext cx="2008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470B3E6-A290-4B07-9E7D-96C93AF15B30}"/>
                  </a:ext>
                </a:extLst>
              </p14:cNvPr>
              <p14:cNvContentPartPr/>
              <p14:nvPr/>
            </p14:nvContentPartPr>
            <p14:xfrm>
              <a:off x="5855290" y="2515982"/>
              <a:ext cx="176400" cy="1483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470B3E6-A290-4B07-9E7D-96C93AF15B3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837650" y="2497982"/>
                <a:ext cx="2120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14D55929-4F24-4D6D-84E9-F1565EDECF84}"/>
                  </a:ext>
                </a:extLst>
              </p14:cNvPr>
              <p14:cNvContentPartPr/>
              <p14:nvPr/>
            </p14:nvContentPartPr>
            <p14:xfrm>
              <a:off x="6411490" y="2492942"/>
              <a:ext cx="131760" cy="1987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14D55929-4F24-4D6D-84E9-F1565EDECF8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393490" y="2474942"/>
                <a:ext cx="1674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C89293AC-C272-4B1F-8340-AD5462355C37}"/>
                  </a:ext>
                </a:extLst>
              </p14:cNvPr>
              <p14:cNvContentPartPr/>
              <p14:nvPr/>
            </p14:nvContentPartPr>
            <p14:xfrm>
              <a:off x="6684730" y="2379542"/>
              <a:ext cx="39960" cy="2901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C89293AC-C272-4B1F-8340-AD5462355C3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666730" y="2361542"/>
                <a:ext cx="756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51AB5F4-EF1F-413A-A697-3243074F6C4E}"/>
                  </a:ext>
                </a:extLst>
              </p14:cNvPr>
              <p14:cNvContentPartPr/>
              <p14:nvPr/>
            </p14:nvContentPartPr>
            <p14:xfrm>
              <a:off x="6883450" y="2492942"/>
              <a:ext cx="142560" cy="1882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51AB5F4-EF1F-413A-A697-3243074F6C4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865450" y="2475302"/>
                <a:ext cx="1782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CC8BAFB-11B7-4235-91CC-65E7645D285E}"/>
                  </a:ext>
                </a:extLst>
              </p14:cNvPr>
              <p14:cNvContentPartPr/>
              <p14:nvPr/>
            </p14:nvContentPartPr>
            <p14:xfrm>
              <a:off x="7132930" y="2481422"/>
              <a:ext cx="131400" cy="21132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CC8BAFB-11B7-4235-91CC-65E7645D285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115290" y="2463422"/>
                <a:ext cx="1670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0BB61AA-E912-4ACE-A9FE-B1CBDB577C29}"/>
                  </a:ext>
                </a:extLst>
              </p14:cNvPr>
              <p14:cNvContentPartPr/>
              <p14:nvPr/>
            </p14:nvContentPartPr>
            <p14:xfrm>
              <a:off x="7366210" y="2537942"/>
              <a:ext cx="142200" cy="1429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0BB61AA-E912-4ACE-A9FE-B1CBDB577C2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348570" y="2520302"/>
                <a:ext cx="1778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3755C75-D36B-4033-93FA-10815A6FE62C}"/>
                  </a:ext>
                </a:extLst>
              </p14:cNvPr>
              <p14:cNvContentPartPr/>
              <p14:nvPr/>
            </p14:nvContentPartPr>
            <p14:xfrm>
              <a:off x="7604170" y="2311502"/>
              <a:ext cx="217440" cy="3589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3755C75-D36B-4033-93FA-10815A6FE62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586170" y="2293502"/>
                <a:ext cx="2530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9E46402-9D40-4F40-B753-48459405A0BF}"/>
                  </a:ext>
                </a:extLst>
              </p14:cNvPr>
              <p14:cNvContentPartPr/>
              <p14:nvPr/>
            </p14:nvContentPartPr>
            <p14:xfrm>
              <a:off x="8672290" y="2464142"/>
              <a:ext cx="108360" cy="1659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9E46402-9D40-4F40-B753-48459405A0B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654650" y="2446142"/>
                <a:ext cx="144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8E148B46-5C76-472F-B1D0-B7ACAA4FF5E4}"/>
                  </a:ext>
                </a:extLst>
              </p14:cNvPr>
              <p14:cNvContentPartPr/>
              <p14:nvPr/>
            </p14:nvContentPartPr>
            <p14:xfrm>
              <a:off x="8922490" y="2486822"/>
              <a:ext cx="295560" cy="1486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8E148B46-5C76-472F-B1D0-B7ACAA4FF5E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904490" y="2468822"/>
                <a:ext cx="3312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C78424E7-C7BC-46A6-AE4F-DAF336D76F98}"/>
                  </a:ext>
                </a:extLst>
              </p14:cNvPr>
              <p14:cNvContentPartPr/>
              <p14:nvPr/>
            </p14:nvContentPartPr>
            <p14:xfrm>
              <a:off x="10035610" y="2584022"/>
              <a:ext cx="11880" cy="3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C78424E7-C7BC-46A6-AE4F-DAF336D76F9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017610" y="256602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1F6B47CD-5E3D-41F7-AEF5-0DCCD3878A81}"/>
                  </a:ext>
                </a:extLst>
              </p14:cNvPr>
              <p14:cNvContentPartPr/>
              <p14:nvPr/>
            </p14:nvContentPartPr>
            <p14:xfrm>
              <a:off x="9373570" y="2385302"/>
              <a:ext cx="548640" cy="2563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1F6B47CD-5E3D-41F7-AEF5-0DCCD3878A81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9355930" y="2367302"/>
                <a:ext cx="5842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5CECBA5A-3201-4076-A4C4-67E1E18507E5}"/>
                  </a:ext>
                </a:extLst>
              </p14:cNvPr>
              <p14:cNvContentPartPr/>
              <p14:nvPr/>
            </p14:nvContentPartPr>
            <p14:xfrm>
              <a:off x="8138410" y="2316542"/>
              <a:ext cx="358200" cy="33012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5CECBA5A-3201-4076-A4C4-67E1E18507E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120770" y="2298902"/>
                <a:ext cx="3938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3BEEEF3B-189C-4CFB-AC8A-7954FE14B2F0}"/>
                  </a:ext>
                </a:extLst>
              </p14:cNvPr>
              <p14:cNvContentPartPr/>
              <p14:nvPr/>
            </p14:nvContentPartPr>
            <p14:xfrm>
              <a:off x="4111810" y="2538662"/>
              <a:ext cx="375480" cy="1879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3BEEEF3B-189C-4CFB-AC8A-7954FE14B2F0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093793" y="2520662"/>
                <a:ext cx="411154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E42ACAD-A75A-4E84-BEF2-5469D2E19F3E}"/>
                  </a:ext>
                </a:extLst>
              </p14:cNvPr>
              <p14:cNvContentPartPr/>
              <p14:nvPr/>
            </p14:nvContentPartPr>
            <p14:xfrm>
              <a:off x="2765770" y="2680502"/>
              <a:ext cx="437400" cy="1821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E42ACAD-A75A-4E84-BEF2-5469D2E19F3E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747785" y="2662502"/>
                <a:ext cx="473011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5291A6D8-D730-4C56-85F2-CA58166BBE1B}"/>
                  </a:ext>
                </a:extLst>
              </p14:cNvPr>
              <p14:cNvContentPartPr/>
              <p14:nvPr/>
            </p14:nvContentPartPr>
            <p14:xfrm>
              <a:off x="2362570" y="2595182"/>
              <a:ext cx="267840" cy="2786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5291A6D8-D730-4C56-85F2-CA58166BBE1B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344570" y="2577542"/>
                <a:ext cx="3034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C5015413-4A8D-452E-85FE-4E875A9347FB}"/>
                  </a:ext>
                </a:extLst>
              </p14:cNvPr>
              <p14:cNvContentPartPr/>
              <p14:nvPr/>
            </p14:nvContentPartPr>
            <p14:xfrm>
              <a:off x="386170" y="2527142"/>
              <a:ext cx="545760" cy="35820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C5015413-4A8D-452E-85FE-4E875A9347FB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68170" y="2509502"/>
                <a:ext cx="5814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965424-59CB-4A56-84F1-08D428BAE64C}"/>
                  </a:ext>
                </a:extLst>
              </p14:cNvPr>
              <p14:cNvContentPartPr/>
              <p14:nvPr/>
            </p14:nvContentPartPr>
            <p14:xfrm>
              <a:off x="812770" y="2089292"/>
              <a:ext cx="160560" cy="11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965424-59CB-4A56-84F1-08D428BAE64C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95130" y="2071652"/>
                <a:ext cx="196200" cy="1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82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2D777A-079F-41EB-A20C-AED8A4F77E95}"/>
                  </a:ext>
                </a:extLst>
              </p14:cNvPr>
              <p14:cNvContentPartPr/>
              <p14:nvPr/>
            </p14:nvContentPartPr>
            <p14:xfrm>
              <a:off x="2283010" y="266702"/>
              <a:ext cx="187920" cy="329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2D777A-079F-41EB-A20C-AED8A4F77E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5010" y="249062"/>
                <a:ext cx="2235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A928D20-8E5E-45F4-A073-59BE89B983C8}"/>
                  </a:ext>
                </a:extLst>
              </p14:cNvPr>
              <p14:cNvContentPartPr/>
              <p14:nvPr/>
            </p14:nvContentPartPr>
            <p14:xfrm>
              <a:off x="2589730" y="419342"/>
              <a:ext cx="136800" cy="154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A928D20-8E5E-45F4-A073-59BE89B983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1730" y="401342"/>
                <a:ext cx="1724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ACEA76-8C7E-42D7-9E43-297137306A84}"/>
                  </a:ext>
                </a:extLst>
              </p14:cNvPr>
              <p14:cNvContentPartPr/>
              <p14:nvPr/>
            </p14:nvContentPartPr>
            <p14:xfrm>
              <a:off x="4958170" y="408542"/>
              <a:ext cx="994320" cy="290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ACEA76-8C7E-42D7-9E43-297137306A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0170" y="390564"/>
                <a:ext cx="1029960" cy="325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D34B493-C56D-4DF1-AD6B-860F0C3C3368}"/>
                  </a:ext>
                </a:extLst>
              </p14:cNvPr>
              <p14:cNvContentPartPr/>
              <p14:nvPr/>
            </p14:nvContentPartPr>
            <p14:xfrm>
              <a:off x="3918130" y="352022"/>
              <a:ext cx="915840" cy="33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D34B493-C56D-4DF1-AD6B-860F0C3C33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00490" y="334041"/>
                <a:ext cx="951480" cy="370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9DEDDFE-758F-40A3-901B-D7B44A55610A}"/>
                  </a:ext>
                </a:extLst>
              </p14:cNvPr>
              <p14:cNvContentPartPr/>
              <p14:nvPr/>
            </p14:nvContentPartPr>
            <p14:xfrm>
              <a:off x="2987170" y="255542"/>
              <a:ext cx="636840" cy="341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9DEDDFE-758F-40A3-901B-D7B44A5561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69520" y="237561"/>
                <a:ext cx="672500" cy="377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7477EFE-1589-4A48-B17D-AAF4559FB2FF}"/>
                  </a:ext>
                </a:extLst>
              </p14:cNvPr>
              <p14:cNvContentPartPr/>
              <p14:nvPr/>
            </p14:nvContentPartPr>
            <p14:xfrm>
              <a:off x="1590370" y="346262"/>
              <a:ext cx="448920" cy="261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7477EFE-1589-4A48-B17D-AAF4559FB2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2370" y="328287"/>
                <a:ext cx="484560" cy="29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2540F06-95AB-4D71-9F2C-CC1B7658D5AC}"/>
                  </a:ext>
                </a:extLst>
              </p14:cNvPr>
              <p14:cNvContentPartPr/>
              <p14:nvPr/>
            </p14:nvContentPartPr>
            <p14:xfrm>
              <a:off x="431530" y="232142"/>
              <a:ext cx="817920" cy="387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2540F06-95AB-4D71-9F2C-CC1B7658D5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3538" y="214502"/>
                <a:ext cx="853544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3635D4B-21B5-4F54-BE66-3B50F82ED900}"/>
                  </a:ext>
                </a:extLst>
              </p14:cNvPr>
              <p14:cNvContentPartPr/>
              <p14:nvPr/>
            </p14:nvContentPartPr>
            <p14:xfrm>
              <a:off x="6848890" y="346262"/>
              <a:ext cx="301680" cy="250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3635D4B-21B5-4F54-BE66-3B50F82ED90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31250" y="328622"/>
                <a:ext cx="3373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1E50490-74DA-45C3-B4EE-9273F22C9D42}"/>
                  </a:ext>
                </a:extLst>
              </p14:cNvPr>
              <p14:cNvContentPartPr/>
              <p14:nvPr/>
            </p14:nvContentPartPr>
            <p14:xfrm>
              <a:off x="6218890" y="346262"/>
              <a:ext cx="488880" cy="307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1E50490-74DA-45C3-B4EE-9273F22C9D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00890" y="328622"/>
                <a:ext cx="5245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A99EF7B-88AF-43EA-80D7-B8FE97934F12}"/>
                  </a:ext>
                </a:extLst>
              </p14:cNvPr>
              <p14:cNvContentPartPr/>
              <p14:nvPr/>
            </p14:nvContentPartPr>
            <p14:xfrm>
              <a:off x="8445130" y="420062"/>
              <a:ext cx="147960" cy="199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A99EF7B-88AF-43EA-80D7-B8FE97934F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27490" y="402422"/>
                <a:ext cx="183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EBABDE0-14A3-4904-999D-9D3FBA8CB580}"/>
                  </a:ext>
                </a:extLst>
              </p14:cNvPr>
              <p14:cNvContentPartPr/>
              <p14:nvPr/>
            </p14:nvContentPartPr>
            <p14:xfrm>
              <a:off x="9087010" y="391262"/>
              <a:ext cx="438120" cy="194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EBABDE0-14A3-4904-999D-9D3FBA8CB5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9370" y="373262"/>
                <a:ext cx="4737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90B2BEB-5C98-4A02-A0C3-58513A11036C}"/>
                  </a:ext>
                </a:extLst>
              </p14:cNvPr>
              <p14:cNvContentPartPr/>
              <p14:nvPr/>
            </p14:nvContentPartPr>
            <p14:xfrm>
              <a:off x="8723410" y="317462"/>
              <a:ext cx="272880" cy="273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90B2BEB-5C98-4A02-A0C3-58513A1103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05770" y="299822"/>
                <a:ext cx="3085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226B814-1C31-4285-9D21-39239E2AF8A1}"/>
                  </a:ext>
                </a:extLst>
              </p14:cNvPr>
              <p14:cNvContentPartPr/>
              <p14:nvPr/>
            </p14:nvContentPartPr>
            <p14:xfrm>
              <a:off x="7996570" y="340502"/>
              <a:ext cx="312840" cy="28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226B814-1C31-4285-9D21-39239E2AF8A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78570" y="322862"/>
                <a:ext cx="3484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FD1DD1B-9348-4E87-B3B9-410FDA6B666C}"/>
                  </a:ext>
                </a:extLst>
              </p14:cNvPr>
              <p14:cNvContentPartPr/>
              <p14:nvPr/>
            </p14:nvContentPartPr>
            <p14:xfrm>
              <a:off x="7479610" y="396662"/>
              <a:ext cx="420840" cy="194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FD1DD1B-9348-4E87-B3B9-410FDA6B666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61955" y="379022"/>
                <a:ext cx="456511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7516FE0-2B70-4F44-B794-9B4E9F5099B4}"/>
                  </a:ext>
                </a:extLst>
              </p14:cNvPr>
              <p14:cNvContentPartPr/>
              <p14:nvPr/>
            </p14:nvContentPartPr>
            <p14:xfrm>
              <a:off x="10444570" y="351302"/>
              <a:ext cx="244440" cy="177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7516FE0-2B70-4F44-B794-9B4E9F5099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26570" y="333302"/>
                <a:ext cx="2800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96A84E3-784C-411B-B5AE-A37F12E954E0}"/>
                  </a:ext>
                </a:extLst>
              </p14:cNvPr>
              <p14:cNvContentPartPr/>
              <p14:nvPr/>
            </p14:nvContentPartPr>
            <p14:xfrm>
              <a:off x="9864970" y="238262"/>
              <a:ext cx="449640" cy="272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96A84E3-784C-411B-B5AE-A37F12E954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47330" y="220622"/>
                <a:ext cx="4852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2094900-6283-4A3E-87B0-076979A69168}"/>
                  </a:ext>
                </a:extLst>
              </p14:cNvPr>
              <p14:cNvContentPartPr/>
              <p14:nvPr/>
            </p14:nvContentPartPr>
            <p14:xfrm>
              <a:off x="4526530" y="959702"/>
              <a:ext cx="437400" cy="1710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2094900-6283-4A3E-87B0-076979A691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08890" y="941664"/>
                <a:ext cx="473040" cy="20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771E105-706D-4C9E-A5B3-760768EC0679}"/>
                  </a:ext>
                </a:extLst>
              </p14:cNvPr>
              <p14:cNvContentPartPr/>
              <p14:nvPr/>
            </p14:nvContentPartPr>
            <p14:xfrm>
              <a:off x="3863770" y="845942"/>
              <a:ext cx="526680" cy="267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771E105-706D-4C9E-A5B3-760768EC067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46130" y="828302"/>
                <a:ext cx="5623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B030166-7554-4D72-BF97-3B649A6CA070}"/>
                  </a:ext>
                </a:extLst>
              </p14:cNvPr>
              <p14:cNvContentPartPr/>
              <p14:nvPr/>
            </p14:nvContentPartPr>
            <p14:xfrm>
              <a:off x="3157450" y="845942"/>
              <a:ext cx="574200" cy="267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B030166-7554-4D72-BF97-3B649A6CA0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39799" y="828302"/>
                <a:ext cx="609862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E847624-5D5E-4B71-80E6-FED760D91CE2}"/>
                  </a:ext>
                </a:extLst>
              </p14:cNvPr>
              <p14:cNvContentPartPr/>
              <p14:nvPr/>
            </p14:nvContentPartPr>
            <p14:xfrm>
              <a:off x="2510170" y="965462"/>
              <a:ext cx="363960" cy="154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E847624-5D5E-4B71-80E6-FED760D91C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92170" y="947462"/>
                <a:ext cx="3996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24CF857-2F94-43C2-B3C1-01140C098EFE}"/>
                  </a:ext>
                </a:extLst>
              </p14:cNvPr>
              <p14:cNvContentPartPr/>
              <p14:nvPr/>
            </p14:nvContentPartPr>
            <p14:xfrm>
              <a:off x="544930" y="959702"/>
              <a:ext cx="1800720" cy="239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24CF857-2F94-43C2-B3C1-01140C098E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7290" y="941702"/>
                <a:ext cx="1836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2B51D0C-A2DD-4581-8FFB-D32C56416E92}"/>
                  </a:ext>
                </a:extLst>
              </p14:cNvPr>
              <p14:cNvContentPartPr/>
              <p14:nvPr/>
            </p14:nvContentPartPr>
            <p14:xfrm>
              <a:off x="5349130" y="990662"/>
              <a:ext cx="347400" cy="2304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2B51D0C-A2DD-4581-8FFB-D32C56416E9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31149" y="972690"/>
                <a:ext cx="383003" cy="265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D35A46A-013E-40B5-9098-0AB2759812B2}"/>
                  </a:ext>
                </a:extLst>
              </p14:cNvPr>
              <p14:cNvContentPartPr/>
              <p14:nvPr/>
            </p14:nvContentPartPr>
            <p14:xfrm>
              <a:off x="5900650" y="1050422"/>
              <a:ext cx="74160" cy="64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D35A46A-013E-40B5-9098-0AB2759812B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83010" y="1032422"/>
                <a:ext cx="109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00E2DD1-D7C0-4E86-AA3F-BACD857DA279}"/>
                  </a:ext>
                </a:extLst>
              </p14:cNvPr>
              <p14:cNvContentPartPr/>
              <p14:nvPr/>
            </p14:nvContentPartPr>
            <p14:xfrm>
              <a:off x="5906410" y="1141502"/>
              <a:ext cx="119520" cy="17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00E2DD1-D7C0-4E86-AA3F-BACD857DA27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88770" y="1123502"/>
                <a:ext cx="1551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9FD9EB5-25DC-41F3-9DA4-EABC387E0C0D}"/>
                  </a:ext>
                </a:extLst>
              </p14:cNvPr>
              <p14:cNvContentPartPr/>
              <p14:nvPr/>
            </p14:nvContentPartPr>
            <p14:xfrm>
              <a:off x="6191170" y="1010822"/>
              <a:ext cx="261000" cy="193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9FD9EB5-25DC-41F3-9DA4-EABC387E0C0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73170" y="992822"/>
                <a:ext cx="2966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DA23BC1-047E-4DC0-A707-9FE2D960123B}"/>
                  </a:ext>
                </a:extLst>
              </p14:cNvPr>
              <p14:cNvContentPartPr/>
              <p14:nvPr/>
            </p14:nvContentPartPr>
            <p14:xfrm>
              <a:off x="7434250" y="902462"/>
              <a:ext cx="216720" cy="352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DA23BC1-047E-4DC0-A707-9FE2D960123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16610" y="884822"/>
                <a:ext cx="2523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2FDC574-1AF8-4D1F-B9C7-46FF81DCE91F}"/>
                  </a:ext>
                </a:extLst>
              </p14:cNvPr>
              <p14:cNvContentPartPr/>
              <p14:nvPr/>
            </p14:nvContentPartPr>
            <p14:xfrm>
              <a:off x="8541250" y="1044662"/>
              <a:ext cx="142920" cy="187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2FDC574-1AF8-4D1F-B9C7-46FF81DCE9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23610" y="1027022"/>
                <a:ext cx="1785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D8BB6F1-6A1D-4B06-8969-35F6D5194E04}"/>
                  </a:ext>
                </a:extLst>
              </p14:cNvPr>
              <p14:cNvContentPartPr/>
              <p14:nvPr/>
            </p14:nvContentPartPr>
            <p14:xfrm>
              <a:off x="7979650" y="908582"/>
              <a:ext cx="415440" cy="335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D8BB6F1-6A1D-4B06-8969-35F6D5194E0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61650" y="890582"/>
                <a:ext cx="4510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5AE6C49-E3D2-4441-81C0-F76EADCF7FA9}"/>
                  </a:ext>
                </a:extLst>
              </p14:cNvPr>
              <p14:cNvContentPartPr/>
              <p14:nvPr/>
            </p14:nvContentPartPr>
            <p14:xfrm>
              <a:off x="7127530" y="1027742"/>
              <a:ext cx="176400" cy="159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5AE6C49-E3D2-4441-81C0-F76EADCF7FA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09890" y="1009742"/>
                <a:ext cx="2120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5B29C2E-2C33-4B60-AAB3-78862136FDF8}"/>
                  </a:ext>
                </a:extLst>
              </p14:cNvPr>
              <p14:cNvContentPartPr/>
              <p14:nvPr/>
            </p14:nvContentPartPr>
            <p14:xfrm>
              <a:off x="6593650" y="1152662"/>
              <a:ext cx="380880" cy="125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5B29C2E-2C33-4B60-AAB3-78862136FDF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76010" y="1135022"/>
                <a:ext cx="416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3BE122C-EB79-4DCE-846B-5966AD4306F2}"/>
                  </a:ext>
                </a:extLst>
              </p14:cNvPr>
              <p14:cNvContentPartPr/>
              <p14:nvPr/>
            </p14:nvContentPartPr>
            <p14:xfrm>
              <a:off x="9041650" y="953942"/>
              <a:ext cx="573840" cy="244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3BE122C-EB79-4DCE-846B-5966AD4306F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23650" y="936302"/>
                <a:ext cx="6094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BF2E365-0C92-47E9-BC9C-BA86B757E981}"/>
                  </a:ext>
                </a:extLst>
              </p14:cNvPr>
              <p14:cNvContentPartPr/>
              <p14:nvPr/>
            </p14:nvContentPartPr>
            <p14:xfrm>
              <a:off x="10336570" y="959702"/>
              <a:ext cx="245520" cy="1825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BF2E365-0C92-47E9-BC9C-BA86B757E9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18570" y="941702"/>
                <a:ext cx="2811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A5BBE29-9000-4624-8D57-C3165D3B6225}"/>
                  </a:ext>
                </a:extLst>
              </p14:cNvPr>
              <p14:cNvContentPartPr/>
              <p14:nvPr/>
            </p14:nvContentPartPr>
            <p14:xfrm>
              <a:off x="10751290" y="1039262"/>
              <a:ext cx="11880" cy="90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A5BBE29-9000-4624-8D57-C3165D3B622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733290" y="1021262"/>
                <a:ext cx="475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EAD14C3-3283-4989-AB44-8BCFF7ECB393}"/>
                  </a:ext>
                </a:extLst>
              </p14:cNvPr>
              <p14:cNvContentPartPr/>
              <p14:nvPr/>
            </p14:nvContentPartPr>
            <p14:xfrm>
              <a:off x="10728250" y="880142"/>
              <a:ext cx="360" cy="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EAD14C3-3283-4989-AB44-8BCFF7ECB39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10610" y="86250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E51D672-0283-4346-B3BE-8830DA98CDDA}"/>
                  </a:ext>
                </a:extLst>
              </p14:cNvPr>
              <p14:cNvContentPartPr/>
              <p14:nvPr/>
            </p14:nvContentPartPr>
            <p14:xfrm>
              <a:off x="538810" y="1561622"/>
              <a:ext cx="171360" cy="2444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E51D672-0283-4346-B3BE-8830DA98CDD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0810" y="1543982"/>
                <a:ext cx="2070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E1775B1-42D4-45AE-8772-019B6F2F3218}"/>
                  </a:ext>
                </a:extLst>
              </p14:cNvPr>
              <p14:cNvContentPartPr/>
              <p14:nvPr/>
            </p14:nvContentPartPr>
            <p14:xfrm>
              <a:off x="10898890" y="857462"/>
              <a:ext cx="443880" cy="2818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E1775B1-42D4-45AE-8772-019B6F2F321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80890" y="839462"/>
                <a:ext cx="4795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591D5C2-7630-485A-8D93-17D7A43AC6D0}"/>
                  </a:ext>
                </a:extLst>
              </p14:cNvPr>
              <p14:cNvContentPartPr/>
              <p14:nvPr/>
            </p14:nvContentPartPr>
            <p14:xfrm>
              <a:off x="1476250" y="1442822"/>
              <a:ext cx="210600" cy="329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591D5C2-7630-485A-8D93-17D7A43AC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58610" y="1424822"/>
                <a:ext cx="2462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C1BD07E-9343-407B-96C2-F2A7EC07F692}"/>
                  </a:ext>
                </a:extLst>
              </p14:cNvPr>
              <p14:cNvContentPartPr/>
              <p14:nvPr/>
            </p14:nvContentPartPr>
            <p14:xfrm>
              <a:off x="1862530" y="1709222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C1BD07E-9343-407B-96C2-F2A7EC07F69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44890" y="16915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9F3C05F-09B2-4C79-A649-739FB1E2DCAD}"/>
                  </a:ext>
                </a:extLst>
              </p14:cNvPr>
              <p14:cNvContentPartPr/>
              <p14:nvPr/>
            </p14:nvContentPartPr>
            <p14:xfrm>
              <a:off x="1078810" y="1618502"/>
              <a:ext cx="165240" cy="968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9F3C05F-09B2-4C79-A649-739FB1E2DCA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1170" y="1600502"/>
                <a:ext cx="2008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556CD3F-BBD7-4526-8E7E-B710D0087C66}"/>
                  </a:ext>
                </a:extLst>
              </p14:cNvPr>
              <p14:cNvContentPartPr/>
              <p14:nvPr/>
            </p14:nvContentPartPr>
            <p14:xfrm>
              <a:off x="2486770" y="1987502"/>
              <a:ext cx="228240" cy="261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556CD3F-BBD7-4526-8E7E-B710D0087C6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68770" y="1969862"/>
                <a:ext cx="2638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937DD04-0D26-452A-8D63-A91739A71B58}"/>
                  </a:ext>
                </a:extLst>
              </p14:cNvPr>
              <p14:cNvContentPartPr/>
              <p14:nvPr/>
            </p14:nvContentPartPr>
            <p14:xfrm>
              <a:off x="3220090" y="2044382"/>
              <a:ext cx="96840" cy="172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937DD04-0D26-452A-8D63-A91739A71B5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02450" y="2026742"/>
                <a:ext cx="132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EC22457-23B1-4A39-B53E-637E6BF3A68B}"/>
                  </a:ext>
                </a:extLst>
              </p14:cNvPr>
              <p14:cNvContentPartPr/>
              <p14:nvPr/>
            </p14:nvContentPartPr>
            <p14:xfrm>
              <a:off x="3231610" y="2146622"/>
              <a:ext cx="102600" cy="6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EC22457-23B1-4A39-B53E-637E6BF3A68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13610" y="2128622"/>
                <a:ext cx="138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C875B3B-8639-4D44-B6B4-D648D9AD8F75}"/>
                  </a:ext>
                </a:extLst>
              </p14:cNvPr>
              <p14:cNvContentPartPr/>
              <p14:nvPr/>
            </p14:nvContentPartPr>
            <p14:xfrm>
              <a:off x="3589090" y="1913702"/>
              <a:ext cx="239040" cy="2790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C875B3B-8639-4D44-B6B4-D648D9AD8F7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71450" y="1896062"/>
                <a:ext cx="2746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9058244-8621-4371-A25E-A38D5AC106E7}"/>
                  </a:ext>
                </a:extLst>
              </p14:cNvPr>
              <p14:cNvContentPartPr/>
              <p14:nvPr/>
            </p14:nvContentPartPr>
            <p14:xfrm>
              <a:off x="2470210" y="2584022"/>
              <a:ext cx="165240" cy="2106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9058244-8621-4371-A25E-A38D5AC106E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52570" y="2566022"/>
                <a:ext cx="200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16962FD-D6E4-42EE-B735-5E28F2D4BFC0}"/>
                  </a:ext>
                </a:extLst>
              </p14:cNvPr>
              <p14:cNvContentPartPr/>
              <p14:nvPr/>
            </p14:nvContentPartPr>
            <p14:xfrm>
              <a:off x="3197410" y="2584022"/>
              <a:ext cx="102600" cy="172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16962FD-D6E4-42EE-B735-5E28F2D4BFC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179410" y="2566022"/>
                <a:ext cx="138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D11B8B8-D0DC-4991-BFBC-9B5A395BBA69}"/>
                  </a:ext>
                </a:extLst>
              </p14:cNvPr>
              <p14:cNvContentPartPr/>
              <p14:nvPr/>
            </p14:nvContentPartPr>
            <p14:xfrm>
              <a:off x="3208570" y="2674382"/>
              <a:ext cx="114120" cy="23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D11B8B8-D0DC-4991-BFBC-9B5A395BBA6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90930" y="2656742"/>
                <a:ext cx="1497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A04960E-0DC8-469A-9492-48C220F09DDE}"/>
                  </a:ext>
                </a:extLst>
              </p14:cNvPr>
              <p14:cNvContentPartPr/>
              <p14:nvPr/>
            </p14:nvContentPartPr>
            <p14:xfrm>
              <a:off x="3640210" y="2487182"/>
              <a:ext cx="239040" cy="3524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A04960E-0DC8-469A-9492-48C220F09DD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22570" y="2469182"/>
                <a:ext cx="2746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DBC356C-80DD-4B52-87B8-057DB5FCB0A3}"/>
                  </a:ext>
                </a:extLst>
              </p14:cNvPr>
              <p14:cNvContentPartPr/>
              <p14:nvPr/>
            </p14:nvContentPartPr>
            <p14:xfrm>
              <a:off x="4395130" y="2510222"/>
              <a:ext cx="182880" cy="2988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DBC356C-80DD-4B52-87B8-057DB5FCB0A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77490" y="2492222"/>
                <a:ext cx="2185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276794E-20F1-473E-BA33-DAF7474DDE88}"/>
                  </a:ext>
                </a:extLst>
              </p14:cNvPr>
              <p14:cNvContentPartPr/>
              <p14:nvPr/>
            </p14:nvContentPartPr>
            <p14:xfrm>
              <a:off x="3992650" y="2538662"/>
              <a:ext cx="176400" cy="1879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276794E-20F1-473E-BA33-DAF7474DDE8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974650" y="2520662"/>
                <a:ext cx="2120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D79CAFD-E19E-4180-BF0A-C8614B6479FE}"/>
                  </a:ext>
                </a:extLst>
              </p14:cNvPr>
              <p14:cNvContentPartPr/>
              <p14:nvPr/>
            </p14:nvContentPartPr>
            <p14:xfrm>
              <a:off x="2453290" y="3276662"/>
              <a:ext cx="131040" cy="239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D79CAFD-E19E-4180-BF0A-C8614B6479F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35650" y="3259022"/>
                <a:ext cx="1666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D328758-8A80-42DC-ACFB-8094BCD2EFCE}"/>
                  </a:ext>
                </a:extLst>
              </p14:cNvPr>
              <p14:cNvContentPartPr/>
              <p14:nvPr/>
            </p14:nvContentPartPr>
            <p14:xfrm>
              <a:off x="3152050" y="3328142"/>
              <a:ext cx="119520" cy="11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D328758-8A80-42DC-ACFB-8094BCD2EFC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134050" y="3310142"/>
                <a:ext cx="155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0DEE21B-928C-4F17-9292-48EDE92AC1DD}"/>
                  </a:ext>
                </a:extLst>
              </p14:cNvPr>
              <p14:cNvContentPartPr/>
              <p14:nvPr/>
            </p14:nvContentPartPr>
            <p14:xfrm>
              <a:off x="3225850" y="3430382"/>
              <a:ext cx="85680" cy="122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0DEE21B-928C-4F17-9292-48EDE92AC1D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07850" y="3412382"/>
                <a:ext cx="1213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861CB3F-8110-4D9B-A2FE-4A51F2D7EF17}"/>
                  </a:ext>
                </a:extLst>
              </p14:cNvPr>
              <p14:cNvContentPartPr/>
              <p14:nvPr/>
            </p14:nvContentPartPr>
            <p14:xfrm>
              <a:off x="3616810" y="3106382"/>
              <a:ext cx="114840" cy="4075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861CB3F-8110-4D9B-A2FE-4A51F2D7EF1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599170" y="3088742"/>
                <a:ext cx="1504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0E340EA-A96D-4E90-9428-BAC0B49B4E81}"/>
                  </a:ext>
                </a:extLst>
              </p14:cNvPr>
              <p14:cNvContentPartPr/>
              <p14:nvPr/>
            </p14:nvContentPartPr>
            <p14:xfrm>
              <a:off x="4418530" y="3072182"/>
              <a:ext cx="199080" cy="3189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0E340EA-A96D-4E90-9428-BAC0B49B4E8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400530" y="3054542"/>
                <a:ext cx="2347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59EC7AA-EF8E-4FE1-B926-26145A290982}"/>
                  </a:ext>
                </a:extLst>
              </p14:cNvPr>
              <p14:cNvContentPartPr/>
              <p14:nvPr/>
            </p14:nvContentPartPr>
            <p14:xfrm>
              <a:off x="4713730" y="3026822"/>
              <a:ext cx="119520" cy="4320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59EC7AA-EF8E-4FE1-B926-26145A29098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696090" y="3009182"/>
                <a:ext cx="1551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3306095-5B12-4BB9-8C49-39A02989AACA}"/>
                  </a:ext>
                </a:extLst>
              </p14:cNvPr>
              <p14:cNvContentPartPr/>
              <p14:nvPr/>
            </p14:nvContentPartPr>
            <p14:xfrm>
              <a:off x="5452090" y="3055262"/>
              <a:ext cx="204840" cy="3268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3306095-5B12-4BB9-8C49-39A02989AAC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34450" y="3037622"/>
                <a:ext cx="2404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0A02994-71F9-4857-A17B-68A73703547D}"/>
                  </a:ext>
                </a:extLst>
              </p14:cNvPr>
              <p14:cNvContentPartPr/>
              <p14:nvPr/>
            </p14:nvContentPartPr>
            <p14:xfrm>
              <a:off x="2424850" y="4077302"/>
              <a:ext cx="165240" cy="2052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0A02994-71F9-4857-A17B-68A73703547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407210" y="4059662"/>
                <a:ext cx="2008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7793A84-9F06-442E-BFCB-EB6AB1EE43BE}"/>
                  </a:ext>
                </a:extLst>
              </p14:cNvPr>
              <p14:cNvContentPartPr/>
              <p14:nvPr/>
            </p14:nvContentPartPr>
            <p14:xfrm>
              <a:off x="3152050" y="4077662"/>
              <a:ext cx="102600" cy="230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7793A84-9F06-442E-BFCB-EB6AB1EE43B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134050" y="4060022"/>
                <a:ext cx="1382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FD391C1-9881-4BA1-8D9E-21FBCE147881}"/>
                  </a:ext>
                </a:extLst>
              </p14:cNvPr>
              <p14:cNvContentPartPr/>
              <p14:nvPr/>
            </p14:nvContentPartPr>
            <p14:xfrm>
              <a:off x="3220090" y="4185662"/>
              <a:ext cx="74160" cy="176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FD391C1-9881-4BA1-8D9E-21FBCE14788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02450" y="4167662"/>
                <a:ext cx="109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DFEEB65-E78D-4B3C-8239-DEBBF2F057E8}"/>
                  </a:ext>
                </a:extLst>
              </p14:cNvPr>
              <p14:cNvContentPartPr/>
              <p14:nvPr/>
            </p14:nvContentPartPr>
            <p14:xfrm>
              <a:off x="5048890" y="3203222"/>
              <a:ext cx="165240" cy="182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DFEEB65-E78D-4B3C-8239-DEBBF2F057E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031250" y="3185222"/>
                <a:ext cx="200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C3F27DF-6B4F-4C7D-86B2-063D8673D06A}"/>
                  </a:ext>
                </a:extLst>
              </p14:cNvPr>
              <p14:cNvContentPartPr/>
              <p14:nvPr/>
            </p14:nvContentPartPr>
            <p14:xfrm>
              <a:off x="3844330" y="3174062"/>
              <a:ext cx="449640" cy="2736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C3F27DF-6B4F-4C7D-86B2-063D8673D06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826690" y="3156422"/>
                <a:ext cx="4852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C6B2912-8519-4089-A1FC-3852D0B881C9}"/>
                  </a:ext>
                </a:extLst>
              </p14:cNvPr>
              <p14:cNvContentPartPr/>
              <p14:nvPr/>
            </p14:nvContentPartPr>
            <p14:xfrm>
              <a:off x="3606370" y="3827822"/>
              <a:ext cx="125280" cy="4320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C6B2912-8519-4089-A1FC-3852D0B881C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588370" y="3809822"/>
                <a:ext cx="1609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734096D-374C-419D-BC94-A6EC65314C53}"/>
                  </a:ext>
                </a:extLst>
              </p14:cNvPr>
              <p14:cNvContentPartPr/>
              <p14:nvPr/>
            </p14:nvContentPartPr>
            <p14:xfrm>
              <a:off x="4992010" y="3817022"/>
              <a:ext cx="154440" cy="300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734096D-374C-419D-BC94-A6EC65314C5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974370" y="3799382"/>
                <a:ext cx="1900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DFBA6A0-A350-4208-9A0B-4B11C8FFEBE3}"/>
                  </a:ext>
                </a:extLst>
              </p14:cNvPr>
              <p14:cNvContentPartPr/>
              <p14:nvPr/>
            </p14:nvContentPartPr>
            <p14:xfrm>
              <a:off x="5287570" y="3687782"/>
              <a:ext cx="143280" cy="5382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DFBA6A0-A350-4208-9A0B-4B11C8FFEBE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269570" y="3669782"/>
                <a:ext cx="17892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CABA316-4101-4453-8AD7-603997D681A0}"/>
                  </a:ext>
                </a:extLst>
              </p14:cNvPr>
              <p14:cNvContentPartPr/>
              <p14:nvPr/>
            </p14:nvContentPartPr>
            <p14:xfrm>
              <a:off x="5969050" y="3724862"/>
              <a:ext cx="239040" cy="4107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CABA316-4101-4453-8AD7-603997D681A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951050" y="3706862"/>
                <a:ext cx="2746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B5A6277-747A-49EC-BBDB-C2A5AEDC7C7A}"/>
                  </a:ext>
                </a:extLst>
              </p14:cNvPr>
              <p14:cNvContentPartPr/>
              <p14:nvPr/>
            </p14:nvContentPartPr>
            <p14:xfrm>
              <a:off x="5605450" y="3850502"/>
              <a:ext cx="221760" cy="1821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B5A6277-747A-49EC-BBDB-C2A5AEDC7C7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587810" y="3832862"/>
                <a:ext cx="2574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30D0A6DF-120E-4FE2-B42F-920C2667D114}"/>
                  </a:ext>
                </a:extLst>
              </p14:cNvPr>
              <p14:cNvContentPartPr/>
              <p14:nvPr/>
            </p14:nvContentPartPr>
            <p14:xfrm>
              <a:off x="4390090" y="3810902"/>
              <a:ext cx="460440" cy="3358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30D0A6DF-120E-4FE2-B42F-920C2667D11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72090" y="3792902"/>
                <a:ext cx="4960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4DAB22E-593B-40E1-8B81-01737912AF59}"/>
                  </a:ext>
                </a:extLst>
              </p14:cNvPr>
              <p14:cNvContentPartPr/>
              <p14:nvPr/>
            </p14:nvContentPartPr>
            <p14:xfrm>
              <a:off x="3844690" y="3912782"/>
              <a:ext cx="420840" cy="2620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4DAB22E-593B-40E1-8B81-01737912AF5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27050" y="3894782"/>
                <a:ext cx="4564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9323B48-B46D-4E41-8B07-5DC93CC70456}"/>
                  </a:ext>
                </a:extLst>
              </p14:cNvPr>
              <p14:cNvContentPartPr/>
              <p14:nvPr/>
            </p14:nvContentPartPr>
            <p14:xfrm>
              <a:off x="4725250" y="4475102"/>
              <a:ext cx="11880" cy="118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9323B48-B46D-4E41-8B07-5DC93CC7045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707250" y="445746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A98E581-1ED4-46F5-B423-DD7B53D77AEC}"/>
                  </a:ext>
                </a:extLst>
              </p14:cNvPr>
              <p14:cNvContentPartPr/>
              <p14:nvPr/>
            </p14:nvContentPartPr>
            <p14:xfrm>
              <a:off x="4759090" y="4594622"/>
              <a:ext cx="6480" cy="230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A98E581-1ED4-46F5-B423-DD7B53D77AE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741450" y="4576622"/>
                <a:ext cx="42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0C60F2A-DDD1-48AF-9B76-DAAEFA347F9E}"/>
                  </a:ext>
                </a:extLst>
              </p14:cNvPr>
              <p14:cNvContentPartPr/>
              <p14:nvPr/>
            </p14:nvContentPartPr>
            <p14:xfrm>
              <a:off x="4736410" y="4730702"/>
              <a:ext cx="17280" cy="118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0C60F2A-DDD1-48AF-9B76-DAAEFA347F9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18770" y="471306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493C861-C0F0-40CA-A9A0-2295D4DB4EDC}"/>
                  </a:ext>
                </a:extLst>
              </p14:cNvPr>
              <p14:cNvContentPartPr/>
              <p14:nvPr/>
            </p14:nvContentPartPr>
            <p14:xfrm>
              <a:off x="2600890" y="5838422"/>
              <a:ext cx="153720" cy="234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493C861-C0F0-40CA-A9A0-2295D4DB4ED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583250" y="5820422"/>
                <a:ext cx="1893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6638174-E975-4880-9635-B0DA8ED04A19}"/>
                  </a:ext>
                </a:extLst>
              </p14:cNvPr>
              <p14:cNvContentPartPr/>
              <p14:nvPr/>
            </p14:nvContentPartPr>
            <p14:xfrm>
              <a:off x="2674690" y="5946422"/>
              <a:ext cx="125280" cy="237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6638174-E975-4880-9635-B0DA8ED04A1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657050" y="5928422"/>
                <a:ext cx="1609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7FBBB2E-B268-4879-81C3-5932250FE3D5}"/>
                  </a:ext>
                </a:extLst>
              </p14:cNvPr>
              <p14:cNvContentPartPr/>
              <p14:nvPr/>
            </p14:nvContentPartPr>
            <p14:xfrm>
              <a:off x="1908250" y="5832662"/>
              <a:ext cx="460800" cy="2559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7FBBB2E-B268-4879-81C3-5932250FE3D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890596" y="5815022"/>
                <a:ext cx="496468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4821330-6508-4044-80E6-ABFDB654E117}"/>
                  </a:ext>
                </a:extLst>
              </p14:cNvPr>
              <p14:cNvContentPartPr/>
              <p14:nvPr/>
            </p14:nvContentPartPr>
            <p14:xfrm>
              <a:off x="6077050" y="3140222"/>
              <a:ext cx="142200" cy="176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4821330-6508-4044-80E6-ABFDB654E11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59050" y="3122582"/>
                <a:ext cx="177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C5883CA-554D-4F1B-8E30-99EFD0CE2370}"/>
                  </a:ext>
                </a:extLst>
              </p14:cNvPr>
              <p14:cNvContentPartPr/>
              <p14:nvPr/>
            </p14:nvContentPartPr>
            <p14:xfrm>
              <a:off x="6105130" y="3225902"/>
              <a:ext cx="102600" cy="399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C5883CA-554D-4F1B-8E30-99EFD0CE237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87490" y="3207902"/>
                <a:ext cx="1382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4E78A08-E277-413D-AD47-2FC728AA8E43}"/>
                  </a:ext>
                </a:extLst>
              </p14:cNvPr>
              <p14:cNvContentPartPr/>
              <p14:nvPr/>
            </p14:nvContentPartPr>
            <p14:xfrm>
              <a:off x="6599410" y="2924222"/>
              <a:ext cx="193320" cy="3189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4E78A08-E277-413D-AD47-2FC728AA8E4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581410" y="2906222"/>
                <a:ext cx="2289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0551E38-1C92-456B-8022-B525A51F76C1}"/>
                  </a:ext>
                </a:extLst>
              </p14:cNvPr>
              <p14:cNvContentPartPr/>
              <p14:nvPr/>
            </p14:nvContentPartPr>
            <p14:xfrm>
              <a:off x="7388890" y="2895422"/>
              <a:ext cx="182160" cy="3193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0551E38-1C92-456B-8022-B525A51F76C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370890" y="2877782"/>
                <a:ext cx="2178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6ABDFF8-35C5-4F8F-9937-DBABF25C8720}"/>
                  </a:ext>
                </a:extLst>
              </p14:cNvPr>
              <p14:cNvContentPartPr/>
              <p14:nvPr/>
            </p14:nvContentPartPr>
            <p14:xfrm>
              <a:off x="7706770" y="2913422"/>
              <a:ext cx="68400" cy="3301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6ABDFF8-35C5-4F8F-9937-DBABF25C872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689130" y="2895422"/>
                <a:ext cx="1040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9606B78-A39D-4AE9-A664-3C6A9A4EFCF2}"/>
                  </a:ext>
                </a:extLst>
              </p14:cNvPr>
              <p14:cNvContentPartPr/>
              <p14:nvPr/>
            </p14:nvContentPartPr>
            <p14:xfrm>
              <a:off x="6554050" y="3822062"/>
              <a:ext cx="102600" cy="230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9606B78-A39D-4AE9-A664-3C6A9A4EFCF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536050" y="3804422"/>
                <a:ext cx="1382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80B1AC3-E288-4C08-9A49-CE71ACCA0DC8}"/>
                  </a:ext>
                </a:extLst>
              </p14:cNvPr>
              <p14:cNvContentPartPr/>
              <p14:nvPr/>
            </p14:nvContentPartPr>
            <p14:xfrm>
              <a:off x="6593650" y="3901622"/>
              <a:ext cx="91080" cy="61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80B1AC3-E288-4C08-9A49-CE71ACCA0DC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576010" y="3883982"/>
                <a:ext cx="126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CECBE17-15F8-4259-B723-0681DF54C424}"/>
                  </a:ext>
                </a:extLst>
              </p14:cNvPr>
              <p14:cNvContentPartPr/>
              <p14:nvPr/>
            </p14:nvContentPartPr>
            <p14:xfrm>
              <a:off x="7905850" y="2879222"/>
              <a:ext cx="295200" cy="3358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CECBE17-15F8-4259-B723-0681DF54C42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887850" y="2861582"/>
                <a:ext cx="3308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4644D3D-20DC-4FB0-9BC5-D02473F0E6E5}"/>
                  </a:ext>
                </a:extLst>
              </p14:cNvPr>
              <p14:cNvContentPartPr/>
              <p14:nvPr/>
            </p14:nvContentPartPr>
            <p14:xfrm>
              <a:off x="6991450" y="3060662"/>
              <a:ext cx="187920" cy="1767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4644D3D-20DC-4FB0-9BC5-D02473F0E6E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973450" y="3042662"/>
                <a:ext cx="2235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7E2340E-B818-4410-A909-6BDEB956E208}"/>
                  </a:ext>
                </a:extLst>
              </p14:cNvPr>
              <p14:cNvContentPartPr/>
              <p14:nvPr/>
            </p14:nvContentPartPr>
            <p14:xfrm>
              <a:off x="7002970" y="3668342"/>
              <a:ext cx="267120" cy="3416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7E2340E-B818-4410-A909-6BDEB956E20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984970" y="3650342"/>
                <a:ext cx="3027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225DABB-FE2F-4730-9BBD-2D9562613EB7}"/>
                  </a:ext>
                </a:extLst>
              </p14:cNvPr>
              <p14:cNvContentPartPr/>
              <p14:nvPr/>
            </p14:nvContentPartPr>
            <p14:xfrm>
              <a:off x="7854730" y="3583022"/>
              <a:ext cx="182880" cy="3304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225DABB-FE2F-4730-9BBD-2D9562613EB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836730" y="3565022"/>
                <a:ext cx="2185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7FBFE1D-4FDD-4FBD-A2E2-4628233F7466}"/>
                  </a:ext>
                </a:extLst>
              </p14:cNvPr>
              <p14:cNvContentPartPr/>
              <p14:nvPr/>
            </p14:nvContentPartPr>
            <p14:xfrm>
              <a:off x="8212210" y="3521102"/>
              <a:ext cx="108360" cy="3924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7FBFE1D-4FDD-4FBD-A2E2-4628233F746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194570" y="3503462"/>
                <a:ext cx="1440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45059FB6-C8F2-4B63-BCA4-3865ED65567B}"/>
                  </a:ext>
                </a:extLst>
              </p14:cNvPr>
              <p14:cNvContentPartPr/>
              <p14:nvPr/>
            </p14:nvContentPartPr>
            <p14:xfrm>
              <a:off x="8433970" y="3594902"/>
              <a:ext cx="136800" cy="2448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45059FB6-C8F2-4B63-BCA4-3865ED65567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415970" y="3577262"/>
                <a:ext cx="1724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AE9B7ABF-C62F-4270-BBCB-4B2D693EB6B4}"/>
                  </a:ext>
                </a:extLst>
              </p14:cNvPr>
              <p14:cNvContentPartPr/>
              <p14:nvPr/>
            </p14:nvContentPartPr>
            <p14:xfrm>
              <a:off x="8661130" y="3458462"/>
              <a:ext cx="160200" cy="5173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AE9B7ABF-C62F-4270-BBCB-4B2D693EB6B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643130" y="3440822"/>
                <a:ext cx="1958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2FA6401-7982-4FB5-8621-7FE8EEBAB465}"/>
                  </a:ext>
                </a:extLst>
              </p14:cNvPr>
              <p14:cNvContentPartPr/>
              <p14:nvPr/>
            </p14:nvContentPartPr>
            <p14:xfrm>
              <a:off x="7508050" y="3816302"/>
              <a:ext cx="193320" cy="1252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2FA6401-7982-4FB5-8621-7FE8EEBAB46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490410" y="3798662"/>
                <a:ext cx="2289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BFB4A4-EEB5-48F0-B176-16F9449C8537}"/>
                  </a:ext>
                </a:extLst>
              </p14:cNvPr>
              <p14:cNvContentPartPr/>
              <p14:nvPr/>
            </p14:nvContentPartPr>
            <p14:xfrm>
              <a:off x="835450" y="1777892"/>
              <a:ext cx="83160" cy="11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BFB4A4-EEB5-48F0-B176-16F9449C853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17450" y="1759892"/>
                <a:ext cx="1188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D69EE6-3A72-48C4-BC97-1EECB04C95A0}"/>
                  </a:ext>
                </a:extLst>
              </p14:cNvPr>
              <p14:cNvContentPartPr/>
              <p14:nvPr/>
            </p14:nvContentPartPr>
            <p14:xfrm>
              <a:off x="2856490" y="2171372"/>
              <a:ext cx="60480" cy="110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D69EE6-3A72-48C4-BC97-1EECB04C95A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838850" y="2153732"/>
                <a:ext cx="961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91EE27-FD25-400E-B435-6A96BC70C545}"/>
                  </a:ext>
                </a:extLst>
              </p14:cNvPr>
              <p14:cNvContentPartPr/>
              <p14:nvPr/>
            </p14:nvContentPartPr>
            <p14:xfrm>
              <a:off x="2843890" y="2735852"/>
              <a:ext cx="8280" cy="99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91EE27-FD25-400E-B435-6A96BC70C54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825890" y="2718212"/>
                <a:ext cx="439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1ABF8B-7A64-4AE5-A60F-9DCAF9E31B75}"/>
                  </a:ext>
                </a:extLst>
              </p14:cNvPr>
              <p14:cNvContentPartPr/>
              <p14:nvPr/>
            </p14:nvContentPartPr>
            <p14:xfrm>
              <a:off x="2791690" y="3417332"/>
              <a:ext cx="52560" cy="147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1ABF8B-7A64-4AE5-A60F-9DCAF9E31B7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73690" y="3399332"/>
                <a:ext cx="882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677ADD9-F575-4049-AB90-DF2070D50805}"/>
                  </a:ext>
                </a:extLst>
              </p14:cNvPr>
              <p14:cNvContentPartPr/>
              <p14:nvPr/>
            </p14:nvContentPartPr>
            <p14:xfrm>
              <a:off x="2780530" y="4151372"/>
              <a:ext cx="87840" cy="186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677ADD9-F575-4049-AB90-DF2070D5080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762530" y="4133732"/>
                <a:ext cx="1234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9C15449-37B2-4206-8CF1-4FE750253D26}"/>
                  </a:ext>
                </a:extLst>
              </p14:cNvPr>
              <p14:cNvContentPartPr/>
              <p14:nvPr/>
            </p14:nvContentPartPr>
            <p14:xfrm>
              <a:off x="9789010" y="891932"/>
              <a:ext cx="38520" cy="402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9C15449-37B2-4206-8CF1-4FE750253D2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771010" y="874292"/>
                <a:ext cx="74160" cy="4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94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2D777A-079F-41EB-A20C-AED8A4F77E95}"/>
                  </a:ext>
                </a:extLst>
              </p14:cNvPr>
              <p14:cNvContentPartPr/>
              <p14:nvPr/>
            </p14:nvContentPartPr>
            <p14:xfrm>
              <a:off x="2283010" y="266702"/>
              <a:ext cx="187920" cy="329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2D777A-079F-41EB-A20C-AED8A4F77E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5010" y="249062"/>
                <a:ext cx="2235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A928D20-8E5E-45F4-A073-59BE89B983C8}"/>
                  </a:ext>
                </a:extLst>
              </p14:cNvPr>
              <p14:cNvContentPartPr/>
              <p14:nvPr/>
            </p14:nvContentPartPr>
            <p14:xfrm>
              <a:off x="2589730" y="419342"/>
              <a:ext cx="136800" cy="154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A928D20-8E5E-45F4-A073-59BE89B983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1730" y="401342"/>
                <a:ext cx="1724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ACEA76-8C7E-42D7-9E43-297137306A84}"/>
                  </a:ext>
                </a:extLst>
              </p14:cNvPr>
              <p14:cNvContentPartPr/>
              <p14:nvPr/>
            </p14:nvContentPartPr>
            <p14:xfrm>
              <a:off x="4958170" y="408542"/>
              <a:ext cx="994320" cy="290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ACEA76-8C7E-42D7-9E43-297137306A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0170" y="390564"/>
                <a:ext cx="1029960" cy="325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D34B493-C56D-4DF1-AD6B-860F0C3C3368}"/>
                  </a:ext>
                </a:extLst>
              </p14:cNvPr>
              <p14:cNvContentPartPr/>
              <p14:nvPr/>
            </p14:nvContentPartPr>
            <p14:xfrm>
              <a:off x="3918130" y="352022"/>
              <a:ext cx="915840" cy="33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D34B493-C56D-4DF1-AD6B-860F0C3C33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00490" y="334041"/>
                <a:ext cx="951480" cy="370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9DEDDFE-758F-40A3-901B-D7B44A55610A}"/>
                  </a:ext>
                </a:extLst>
              </p14:cNvPr>
              <p14:cNvContentPartPr/>
              <p14:nvPr/>
            </p14:nvContentPartPr>
            <p14:xfrm>
              <a:off x="2987170" y="255542"/>
              <a:ext cx="636840" cy="341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9DEDDFE-758F-40A3-901B-D7B44A5561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69520" y="237561"/>
                <a:ext cx="672500" cy="377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7477EFE-1589-4A48-B17D-AAF4559FB2FF}"/>
                  </a:ext>
                </a:extLst>
              </p14:cNvPr>
              <p14:cNvContentPartPr/>
              <p14:nvPr/>
            </p14:nvContentPartPr>
            <p14:xfrm>
              <a:off x="1590370" y="346262"/>
              <a:ext cx="448920" cy="261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7477EFE-1589-4A48-B17D-AAF4559FB2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2370" y="328287"/>
                <a:ext cx="484560" cy="29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2540F06-95AB-4D71-9F2C-CC1B7658D5AC}"/>
                  </a:ext>
                </a:extLst>
              </p14:cNvPr>
              <p14:cNvContentPartPr/>
              <p14:nvPr/>
            </p14:nvContentPartPr>
            <p14:xfrm>
              <a:off x="431530" y="232142"/>
              <a:ext cx="817920" cy="387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2540F06-95AB-4D71-9F2C-CC1B7658D5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3538" y="214502"/>
                <a:ext cx="853544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3635D4B-21B5-4F54-BE66-3B50F82ED900}"/>
                  </a:ext>
                </a:extLst>
              </p14:cNvPr>
              <p14:cNvContentPartPr/>
              <p14:nvPr/>
            </p14:nvContentPartPr>
            <p14:xfrm>
              <a:off x="6848890" y="346262"/>
              <a:ext cx="301680" cy="250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3635D4B-21B5-4F54-BE66-3B50F82ED90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31250" y="328622"/>
                <a:ext cx="3373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1E50490-74DA-45C3-B4EE-9273F22C9D42}"/>
                  </a:ext>
                </a:extLst>
              </p14:cNvPr>
              <p14:cNvContentPartPr/>
              <p14:nvPr/>
            </p14:nvContentPartPr>
            <p14:xfrm>
              <a:off x="6218890" y="346262"/>
              <a:ext cx="488880" cy="307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1E50490-74DA-45C3-B4EE-9273F22C9D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00890" y="328622"/>
                <a:ext cx="5245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A99EF7B-88AF-43EA-80D7-B8FE97934F12}"/>
                  </a:ext>
                </a:extLst>
              </p14:cNvPr>
              <p14:cNvContentPartPr/>
              <p14:nvPr/>
            </p14:nvContentPartPr>
            <p14:xfrm>
              <a:off x="8445130" y="420062"/>
              <a:ext cx="147960" cy="199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A99EF7B-88AF-43EA-80D7-B8FE97934F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27490" y="402422"/>
                <a:ext cx="183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EBABDE0-14A3-4904-999D-9D3FBA8CB580}"/>
                  </a:ext>
                </a:extLst>
              </p14:cNvPr>
              <p14:cNvContentPartPr/>
              <p14:nvPr/>
            </p14:nvContentPartPr>
            <p14:xfrm>
              <a:off x="9087010" y="391262"/>
              <a:ext cx="438120" cy="194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EBABDE0-14A3-4904-999D-9D3FBA8CB5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9370" y="373262"/>
                <a:ext cx="4737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90B2BEB-5C98-4A02-A0C3-58513A11036C}"/>
                  </a:ext>
                </a:extLst>
              </p14:cNvPr>
              <p14:cNvContentPartPr/>
              <p14:nvPr/>
            </p14:nvContentPartPr>
            <p14:xfrm>
              <a:off x="8723410" y="317462"/>
              <a:ext cx="272880" cy="273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90B2BEB-5C98-4A02-A0C3-58513A1103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05770" y="299822"/>
                <a:ext cx="3085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226B814-1C31-4285-9D21-39239E2AF8A1}"/>
                  </a:ext>
                </a:extLst>
              </p14:cNvPr>
              <p14:cNvContentPartPr/>
              <p14:nvPr/>
            </p14:nvContentPartPr>
            <p14:xfrm>
              <a:off x="7996570" y="340502"/>
              <a:ext cx="312840" cy="28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226B814-1C31-4285-9D21-39239E2AF8A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78570" y="322862"/>
                <a:ext cx="3484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FD1DD1B-9348-4E87-B3B9-410FDA6B666C}"/>
                  </a:ext>
                </a:extLst>
              </p14:cNvPr>
              <p14:cNvContentPartPr/>
              <p14:nvPr/>
            </p14:nvContentPartPr>
            <p14:xfrm>
              <a:off x="7479610" y="396662"/>
              <a:ext cx="420840" cy="194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FD1DD1B-9348-4E87-B3B9-410FDA6B666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61955" y="379022"/>
                <a:ext cx="456511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7516FE0-2B70-4F44-B794-9B4E9F5099B4}"/>
                  </a:ext>
                </a:extLst>
              </p14:cNvPr>
              <p14:cNvContentPartPr/>
              <p14:nvPr/>
            </p14:nvContentPartPr>
            <p14:xfrm>
              <a:off x="10444570" y="351302"/>
              <a:ext cx="244440" cy="177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7516FE0-2B70-4F44-B794-9B4E9F5099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26570" y="333302"/>
                <a:ext cx="2800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96A84E3-784C-411B-B5AE-A37F12E954E0}"/>
                  </a:ext>
                </a:extLst>
              </p14:cNvPr>
              <p14:cNvContentPartPr/>
              <p14:nvPr/>
            </p14:nvContentPartPr>
            <p14:xfrm>
              <a:off x="9864970" y="238262"/>
              <a:ext cx="449640" cy="272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96A84E3-784C-411B-B5AE-A37F12E954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47330" y="220622"/>
                <a:ext cx="4852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2094900-6283-4A3E-87B0-076979A69168}"/>
                  </a:ext>
                </a:extLst>
              </p14:cNvPr>
              <p14:cNvContentPartPr/>
              <p14:nvPr/>
            </p14:nvContentPartPr>
            <p14:xfrm>
              <a:off x="4526530" y="959702"/>
              <a:ext cx="437400" cy="1710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2094900-6283-4A3E-87B0-076979A691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08890" y="941664"/>
                <a:ext cx="473040" cy="20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771E105-706D-4C9E-A5B3-760768EC0679}"/>
                  </a:ext>
                </a:extLst>
              </p14:cNvPr>
              <p14:cNvContentPartPr/>
              <p14:nvPr/>
            </p14:nvContentPartPr>
            <p14:xfrm>
              <a:off x="3863770" y="845942"/>
              <a:ext cx="526680" cy="267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771E105-706D-4C9E-A5B3-760768EC067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46130" y="828302"/>
                <a:ext cx="5623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B030166-7554-4D72-BF97-3B649A6CA070}"/>
                  </a:ext>
                </a:extLst>
              </p14:cNvPr>
              <p14:cNvContentPartPr/>
              <p14:nvPr/>
            </p14:nvContentPartPr>
            <p14:xfrm>
              <a:off x="3157450" y="845942"/>
              <a:ext cx="574200" cy="267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B030166-7554-4D72-BF97-3B649A6CA0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39799" y="828302"/>
                <a:ext cx="609862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E847624-5D5E-4B71-80E6-FED760D91CE2}"/>
                  </a:ext>
                </a:extLst>
              </p14:cNvPr>
              <p14:cNvContentPartPr/>
              <p14:nvPr/>
            </p14:nvContentPartPr>
            <p14:xfrm>
              <a:off x="2510170" y="965462"/>
              <a:ext cx="363960" cy="154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E847624-5D5E-4B71-80E6-FED760D91C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92170" y="947462"/>
                <a:ext cx="3996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24CF857-2F94-43C2-B3C1-01140C098EFE}"/>
                  </a:ext>
                </a:extLst>
              </p14:cNvPr>
              <p14:cNvContentPartPr/>
              <p14:nvPr/>
            </p14:nvContentPartPr>
            <p14:xfrm>
              <a:off x="544930" y="959702"/>
              <a:ext cx="1800720" cy="239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24CF857-2F94-43C2-B3C1-01140C098E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7290" y="941702"/>
                <a:ext cx="1836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2B51D0C-A2DD-4581-8FFB-D32C56416E92}"/>
                  </a:ext>
                </a:extLst>
              </p14:cNvPr>
              <p14:cNvContentPartPr/>
              <p14:nvPr/>
            </p14:nvContentPartPr>
            <p14:xfrm>
              <a:off x="5349130" y="990662"/>
              <a:ext cx="347400" cy="2304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2B51D0C-A2DD-4581-8FFB-D32C56416E9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31149" y="972690"/>
                <a:ext cx="383003" cy="265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D35A46A-013E-40B5-9098-0AB2759812B2}"/>
                  </a:ext>
                </a:extLst>
              </p14:cNvPr>
              <p14:cNvContentPartPr/>
              <p14:nvPr/>
            </p14:nvContentPartPr>
            <p14:xfrm>
              <a:off x="5900650" y="1050422"/>
              <a:ext cx="74160" cy="64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D35A46A-013E-40B5-9098-0AB2759812B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83010" y="1032422"/>
                <a:ext cx="109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00E2DD1-D7C0-4E86-AA3F-BACD857DA279}"/>
                  </a:ext>
                </a:extLst>
              </p14:cNvPr>
              <p14:cNvContentPartPr/>
              <p14:nvPr/>
            </p14:nvContentPartPr>
            <p14:xfrm>
              <a:off x="5906410" y="1141502"/>
              <a:ext cx="119520" cy="17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00E2DD1-D7C0-4E86-AA3F-BACD857DA27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88770" y="1123502"/>
                <a:ext cx="1551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9FD9EB5-25DC-41F3-9DA4-EABC387E0C0D}"/>
                  </a:ext>
                </a:extLst>
              </p14:cNvPr>
              <p14:cNvContentPartPr/>
              <p14:nvPr/>
            </p14:nvContentPartPr>
            <p14:xfrm>
              <a:off x="6191170" y="1010822"/>
              <a:ext cx="261000" cy="193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9FD9EB5-25DC-41F3-9DA4-EABC387E0C0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73170" y="992822"/>
                <a:ext cx="2966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DA23BC1-047E-4DC0-A707-9FE2D960123B}"/>
                  </a:ext>
                </a:extLst>
              </p14:cNvPr>
              <p14:cNvContentPartPr/>
              <p14:nvPr/>
            </p14:nvContentPartPr>
            <p14:xfrm>
              <a:off x="7434250" y="902462"/>
              <a:ext cx="216720" cy="352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DA23BC1-047E-4DC0-A707-9FE2D960123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16610" y="884822"/>
                <a:ext cx="2523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2FDC574-1AF8-4D1F-B9C7-46FF81DCE91F}"/>
                  </a:ext>
                </a:extLst>
              </p14:cNvPr>
              <p14:cNvContentPartPr/>
              <p14:nvPr/>
            </p14:nvContentPartPr>
            <p14:xfrm>
              <a:off x="8541250" y="1044662"/>
              <a:ext cx="142920" cy="187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2FDC574-1AF8-4D1F-B9C7-46FF81DCE9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23610" y="1027022"/>
                <a:ext cx="1785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D8BB6F1-6A1D-4B06-8969-35F6D5194E04}"/>
                  </a:ext>
                </a:extLst>
              </p14:cNvPr>
              <p14:cNvContentPartPr/>
              <p14:nvPr/>
            </p14:nvContentPartPr>
            <p14:xfrm>
              <a:off x="7979650" y="908582"/>
              <a:ext cx="415440" cy="335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D8BB6F1-6A1D-4B06-8969-35F6D5194E0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61650" y="890582"/>
                <a:ext cx="4510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5AE6C49-E3D2-4441-81C0-F76EADCF7FA9}"/>
                  </a:ext>
                </a:extLst>
              </p14:cNvPr>
              <p14:cNvContentPartPr/>
              <p14:nvPr/>
            </p14:nvContentPartPr>
            <p14:xfrm>
              <a:off x="7127530" y="1027742"/>
              <a:ext cx="176400" cy="159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5AE6C49-E3D2-4441-81C0-F76EADCF7FA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09890" y="1009742"/>
                <a:ext cx="2120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5B29C2E-2C33-4B60-AAB3-78862136FDF8}"/>
                  </a:ext>
                </a:extLst>
              </p14:cNvPr>
              <p14:cNvContentPartPr/>
              <p14:nvPr/>
            </p14:nvContentPartPr>
            <p14:xfrm>
              <a:off x="6593650" y="1152662"/>
              <a:ext cx="380880" cy="125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5B29C2E-2C33-4B60-AAB3-78862136FDF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76010" y="1135022"/>
                <a:ext cx="416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3BE122C-EB79-4DCE-846B-5966AD4306F2}"/>
                  </a:ext>
                </a:extLst>
              </p14:cNvPr>
              <p14:cNvContentPartPr/>
              <p14:nvPr/>
            </p14:nvContentPartPr>
            <p14:xfrm>
              <a:off x="9041650" y="953942"/>
              <a:ext cx="573840" cy="244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3BE122C-EB79-4DCE-846B-5966AD4306F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23650" y="936302"/>
                <a:ext cx="6094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BF2E365-0C92-47E9-BC9C-BA86B757E981}"/>
                  </a:ext>
                </a:extLst>
              </p14:cNvPr>
              <p14:cNvContentPartPr/>
              <p14:nvPr/>
            </p14:nvContentPartPr>
            <p14:xfrm>
              <a:off x="10336570" y="959702"/>
              <a:ext cx="245520" cy="1825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BF2E365-0C92-47E9-BC9C-BA86B757E9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18570" y="941702"/>
                <a:ext cx="2811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A5BBE29-9000-4624-8D57-C3165D3B6225}"/>
                  </a:ext>
                </a:extLst>
              </p14:cNvPr>
              <p14:cNvContentPartPr/>
              <p14:nvPr/>
            </p14:nvContentPartPr>
            <p14:xfrm>
              <a:off x="10751290" y="1039262"/>
              <a:ext cx="11880" cy="90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A5BBE29-9000-4624-8D57-C3165D3B622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733290" y="1021262"/>
                <a:ext cx="475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EAD14C3-3283-4989-AB44-8BCFF7ECB393}"/>
                  </a:ext>
                </a:extLst>
              </p14:cNvPr>
              <p14:cNvContentPartPr/>
              <p14:nvPr/>
            </p14:nvContentPartPr>
            <p14:xfrm>
              <a:off x="10728250" y="880142"/>
              <a:ext cx="360" cy="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EAD14C3-3283-4989-AB44-8BCFF7ECB39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10610" y="86250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E51D672-0283-4346-B3BE-8830DA98CDDA}"/>
                  </a:ext>
                </a:extLst>
              </p14:cNvPr>
              <p14:cNvContentPartPr/>
              <p14:nvPr/>
            </p14:nvContentPartPr>
            <p14:xfrm>
              <a:off x="538810" y="1561622"/>
              <a:ext cx="171360" cy="2444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E51D672-0283-4346-B3BE-8830DA98CDD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0810" y="1543982"/>
                <a:ext cx="2070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E1775B1-42D4-45AE-8772-019B6F2F3218}"/>
                  </a:ext>
                </a:extLst>
              </p14:cNvPr>
              <p14:cNvContentPartPr/>
              <p14:nvPr/>
            </p14:nvContentPartPr>
            <p14:xfrm>
              <a:off x="10898890" y="857462"/>
              <a:ext cx="443880" cy="2818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E1775B1-42D4-45AE-8772-019B6F2F321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80890" y="839462"/>
                <a:ext cx="4795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591D5C2-7630-485A-8D93-17D7A43AC6D0}"/>
                  </a:ext>
                </a:extLst>
              </p14:cNvPr>
              <p14:cNvContentPartPr/>
              <p14:nvPr/>
            </p14:nvContentPartPr>
            <p14:xfrm>
              <a:off x="1476250" y="1442822"/>
              <a:ext cx="210600" cy="329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591D5C2-7630-485A-8D93-17D7A43AC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58610" y="1424822"/>
                <a:ext cx="2462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C1BD07E-9343-407B-96C2-F2A7EC07F692}"/>
                  </a:ext>
                </a:extLst>
              </p14:cNvPr>
              <p14:cNvContentPartPr/>
              <p14:nvPr/>
            </p14:nvContentPartPr>
            <p14:xfrm>
              <a:off x="1862530" y="1709222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C1BD07E-9343-407B-96C2-F2A7EC07F69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44890" y="16915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9F3C05F-09B2-4C79-A649-739FB1E2DCAD}"/>
                  </a:ext>
                </a:extLst>
              </p14:cNvPr>
              <p14:cNvContentPartPr/>
              <p14:nvPr/>
            </p14:nvContentPartPr>
            <p14:xfrm>
              <a:off x="1078810" y="1618502"/>
              <a:ext cx="165240" cy="968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9F3C05F-09B2-4C79-A649-739FB1E2DCA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1170" y="1600502"/>
                <a:ext cx="2008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BEBEB4-B752-4DBC-BB4E-FE288EF24D29}"/>
                  </a:ext>
                </a:extLst>
              </p14:cNvPr>
              <p14:cNvContentPartPr/>
              <p14:nvPr/>
            </p14:nvContentPartPr>
            <p14:xfrm>
              <a:off x="3390370" y="2271542"/>
              <a:ext cx="131040" cy="3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BEBEB4-B752-4DBC-BB4E-FE288EF24D2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72730" y="2253902"/>
                <a:ext cx="166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43CFE9-CD28-4A8C-8385-C2B188683E5E}"/>
                  </a:ext>
                </a:extLst>
              </p14:cNvPr>
              <p14:cNvContentPartPr/>
              <p14:nvPr/>
            </p14:nvContentPartPr>
            <p14:xfrm>
              <a:off x="3447250" y="2368022"/>
              <a:ext cx="108360" cy="23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43CFE9-CD28-4A8C-8385-C2B188683E5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29610" y="2350382"/>
                <a:ext cx="144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4F1EF0-1729-4346-AED7-F53A5A93D92B}"/>
                  </a:ext>
                </a:extLst>
              </p14:cNvPr>
              <p14:cNvContentPartPr/>
              <p14:nvPr/>
            </p14:nvContentPartPr>
            <p14:xfrm>
              <a:off x="2651650" y="2248862"/>
              <a:ext cx="460800" cy="29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4F1EF0-1729-4346-AED7-F53A5A93D92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33664" y="2231222"/>
                <a:ext cx="496412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39D4F5-E847-46FE-899B-C78FFD1E6969}"/>
                  </a:ext>
                </a:extLst>
              </p14:cNvPr>
              <p14:cNvContentPartPr/>
              <p14:nvPr/>
            </p14:nvContentPartPr>
            <p14:xfrm>
              <a:off x="3878890" y="2202782"/>
              <a:ext cx="222120" cy="252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39D4F5-E847-46FE-899B-C78FFD1E696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60890" y="2184782"/>
                <a:ext cx="257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02C3AA-522C-48FE-A412-288810C85DED}"/>
                  </a:ext>
                </a:extLst>
              </p14:cNvPr>
              <p14:cNvContentPartPr/>
              <p14:nvPr/>
            </p14:nvContentPartPr>
            <p14:xfrm>
              <a:off x="4196770" y="2429942"/>
              <a:ext cx="125640" cy="102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02C3AA-522C-48FE-A412-288810C85DE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78770" y="2412302"/>
                <a:ext cx="1612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48B956-BAE5-4170-B1EC-18E834DBC168}"/>
                  </a:ext>
                </a:extLst>
              </p14:cNvPr>
              <p14:cNvContentPartPr/>
              <p14:nvPr/>
            </p14:nvContentPartPr>
            <p14:xfrm>
              <a:off x="4412770" y="2391062"/>
              <a:ext cx="182160" cy="153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48B956-BAE5-4170-B1EC-18E834DBC1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95130" y="2373062"/>
                <a:ext cx="2178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228B53-CE67-4647-AD15-98A9E8B03FEE}"/>
                  </a:ext>
                </a:extLst>
              </p14:cNvPr>
              <p14:cNvContentPartPr/>
              <p14:nvPr/>
            </p14:nvContentPartPr>
            <p14:xfrm>
              <a:off x="5292970" y="2185862"/>
              <a:ext cx="159840" cy="285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228B53-CE67-4647-AD15-98A9E8B03FE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75330" y="2168222"/>
                <a:ext cx="1954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CB761E3-96E9-4677-824C-C7AA4ADEE679}"/>
                  </a:ext>
                </a:extLst>
              </p14:cNvPr>
              <p14:cNvContentPartPr/>
              <p14:nvPr/>
            </p14:nvContentPartPr>
            <p14:xfrm>
              <a:off x="4833250" y="2299982"/>
              <a:ext cx="182160" cy="159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CB761E3-96E9-4677-824C-C7AA4ADEE67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15250" y="2282342"/>
                <a:ext cx="2178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3E1237A-5060-443D-898A-801D0F3D2E47}"/>
                  </a:ext>
                </a:extLst>
              </p14:cNvPr>
              <p14:cNvContentPartPr/>
              <p14:nvPr/>
            </p14:nvContentPartPr>
            <p14:xfrm>
              <a:off x="3532570" y="3055262"/>
              <a:ext cx="102600" cy="12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3E1237A-5060-443D-898A-801D0F3D2E4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14570" y="3037262"/>
                <a:ext cx="1382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BBC0E6-8030-479A-A7F1-4BF60F96E967}"/>
                  </a:ext>
                </a:extLst>
              </p14:cNvPr>
              <p14:cNvContentPartPr/>
              <p14:nvPr/>
            </p14:nvContentPartPr>
            <p14:xfrm>
              <a:off x="3526810" y="3123662"/>
              <a:ext cx="91080" cy="10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BBC0E6-8030-479A-A7F1-4BF60F96E96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08810" y="3105662"/>
                <a:ext cx="126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04986C-1E90-49D6-891C-2502EDBE537C}"/>
                  </a:ext>
                </a:extLst>
              </p14:cNvPr>
              <p14:cNvContentPartPr/>
              <p14:nvPr/>
            </p14:nvContentPartPr>
            <p14:xfrm>
              <a:off x="3906970" y="2879222"/>
              <a:ext cx="97200" cy="448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04986C-1E90-49D6-891C-2502EDBE537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888970" y="2861582"/>
                <a:ext cx="13284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D5025A5-5EE0-46C1-B2D9-70067F613EE9}"/>
                  </a:ext>
                </a:extLst>
              </p14:cNvPr>
              <p14:cNvContentPartPr/>
              <p14:nvPr/>
            </p14:nvContentPartPr>
            <p14:xfrm>
              <a:off x="6025930" y="2868062"/>
              <a:ext cx="205560" cy="380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D5025A5-5EE0-46C1-B2D9-70067F613EE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07930" y="2850422"/>
                <a:ext cx="2412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612F238-C703-45D1-90C5-51EC239B5507}"/>
                  </a:ext>
                </a:extLst>
              </p14:cNvPr>
              <p14:cNvContentPartPr/>
              <p14:nvPr/>
            </p14:nvContentPartPr>
            <p14:xfrm>
              <a:off x="7025290" y="2924942"/>
              <a:ext cx="165240" cy="233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612F238-C703-45D1-90C5-51EC239B550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07650" y="2906942"/>
                <a:ext cx="200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D83504F-BB12-44C8-AEEF-B482B8F6747F}"/>
                  </a:ext>
                </a:extLst>
              </p14:cNvPr>
              <p14:cNvContentPartPr/>
              <p14:nvPr/>
            </p14:nvContentPartPr>
            <p14:xfrm>
              <a:off x="7320850" y="3129062"/>
              <a:ext cx="142200" cy="91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D83504F-BB12-44C8-AEEF-B482B8F6747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02850" y="3111422"/>
                <a:ext cx="1778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C33ECEB-5001-4C96-ACBB-342648C69B5C}"/>
                  </a:ext>
                </a:extLst>
              </p14:cNvPr>
              <p14:cNvContentPartPr/>
              <p14:nvPr/>
            </p14:nvContentPartPr>
            <p14:xfrm>
              <a:off x="7604530" y="3185582"/>
              <a:ext cx="68400" cy="12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C33ECEB-5001-4C96-ACBB-342648C69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86890" y="3167582"/>
                <a:ext cx="104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2BDEC16-9085-4F68-AD65-55E75DA84A27}"/>
                  </a:ext>
                </a:extLst>
              </p14:cNvPr>
              <p14:cNvContentPartPr/>
              <p14:nvPr/>
            </p14:nvContentPartPr>
            <p14:xfrm>
              <a:off x="7769410" y="3095222"/>
              <a:ext cx="102600" cy="165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2BDEC16-9085-4F68-AD65-55E75DA84A2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51410" y="3077222"/>
                <a:ext cx="138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5E15219-FEFB-421E-9ABE-99A303750018}"/>
                  </a:ext>
                </a:extLst>
              </p14:cNvPr>
              <p14:cNvContentPartPr/>
              <p14:nvPr/>
            </p14:nvContentPartPr>
            <p14:xfrm>
              <a:off x="8513530" y="2748542"/>
              <a:ext cx="159480" cy="347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5E15219-FEFB-421E-9ABE-99A30375001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495530" y="2730902"/>
                <a:ext cx="1951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D734388-8255-4720-8E1C-CD338328197B}"/>
                  </a:ext>
                </a:extLst>
              </p14:cNvPr>
              <p14:cNvContentPartPr/>
              <p14:nvPr/>
            </p14:nvContentPartPr>
            <p14:xfrm>
              <a:off x="8797210" y="2737382"/>
              <a:ext cx="91440" cy="415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D734388-8255-4720-8E1C-CD338328197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779570" y="2719382"/>
                <a:ext cx="1270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37A6FF2-92B2-443E-ACA9-FA731ED62B76}"/>
                  </a:ext>
                </a:extLst>
              </p14:cNvPr>
              <p14:cNvContentPartPr/>
              <p14:nvPr/>
            </p14:nvContentPartPr>
            <p14:xfrm>
              <a:off x="9007450" y="2686622"/>
              <a:ext cx="336600" cy="482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37A6FF2-92B2-443E-ACA9-FA731ED62B7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989450" y="2668622"/>
                <a:ext cx="3722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98E6AE0-9D0F-4911-8B30-8A38EB1C2FB5}"/>
                  </a:ext>
                </a:extLst>
              </p14:cNvPr>
              <p14:cNvContentPartPr/>
              <p14:nvPr/>
            </p14:nvContentPartPr>
            <p14:xfrm>
              <a:off x="8093050" y="2913422"/>
              <a:ext cx="199080" cy="204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98E6AE0-9D0F-4911-8B30-8A38EB1C2FB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075410" y="2895422"/>
                <a:ext cx="2347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8DE8A8-7CB3-4467-AABA-F2C8849342D5}"/>
                  </a:ext>
                </a:extLst>
              </p14:cNvPr>
              <p14:cNvContentPartPr/>
              <p14:nvPr/>
            </p14:nvContentPartPr>
            <p14:xfrm>
              <a:off x="6497170" y="2998742"/>
              <a:ext cx="97200" cy="88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8DE8A8-7CB3-4467-AABA-F2C8849342D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479103" y="2980742"/>
                <a:ext cx="132972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A16758E-D692-4DCE-9BC3-B79021AEDE46}"/>
                  </a:ext>
                </a:extLst>
              </p14:cNvPr>
              <p14:cNvContentPartPr/>
              <p14:nvPr/>
            </p14:nvContentPartPr>
            <p14:xfrm>
              <a:off x="5690770" y="2941862"/>
              <a:ext cx="153720" cy="153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A16758E-D692-4DCE-9BC3-B79021AEDE4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672770" y="2923862"/>
                <a:ext cx="1893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D432886-9E1F-4C5D-B818-1F372E824D83}"/>
                  </a:ext>
                </a:extLst>
              </p14:cNvPr>
              <p14:cNvContentPartPr/>
              <p14:nvPr/>
            </p14:nvContentPartPr>
            <p14:xfrm>
              <a:off x="5168050" y="2771582"/>
              <a:ext cx="398520" cy="523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D432886-9E1F-4C5D-B818-1F372E824D8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150394" y="2753582"/>
                <a:ext cx="434192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11044D2-8D60-4233-881E-8D076A55FFF7}"/>
                  </a:ext>
                </a:extLst>
              </p14:cNvPr>
              <p14:cNvContentPartPr/>
              <p14:nvPr/>
            </p14:nvContentPartPr>
            <p14:xfrm>
              <a:off x="4912450" y="3004142"/>
              <a:ext cx="153720" cy="170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11044D2-8D60-4233-881E-8D076A55FFF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94810" y="2986502"/>
                <a:ext cx="1893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246AD03-72A9-4FD8-8571-3D2928E609A9}"/>
                  </a:ext>
                </a:extLst>
              </p14:cNvPr>
              <p14:cNvContentPartPr/>
              <p14:nvPr/>
            </p14:nvContentPartPr>
            <p14:xfrm>
              <a:off x="4116850" y="3049142"/>
              <a:ext cx="654120" cy="279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246AD03-72A9-4FD8-8571-3D2928E609A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99210" y="3031479"/>
                <a:ext cx="689760" cy="315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229608A-DF85-4FF2-B8B7-22EB7850A8FB}"/>
                  </a:ext>
                </a:extLst>
              </p14:cNvPr>
              <p14:cNvContentPartPr/>
              <p14:nvPr/>
            </p14:nvContentPartPr>
            <p14:xfrm>
              <a:off x="3453010" y="3833582"/>
              <a:ext cx="108360" cy="11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229608A-DF85-4FF2-B8B7-22EB7850A8F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435010" y="3815582"/>
                <a:ext cx="144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AB13411-2E06-46D3-B156-5CAA8E795AE3}"/>
                  </a:ext>
                </a:extLst>
              </p14:cNvPr>
              <p14:cNvContentPartPr/>
              <p14:nvPr/>
            </p14:nvContentPartPr>
            <p14:xfrm>
              <a:off x="3464170" y="3952742"/>
              <a:ext cx="91440" cy="17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AB13411-2E06-46D3-B156-5CAA8E795AE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46530" y="3935102"/>
                <a:ext cx="1270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01015FD-42E9-4EC9-823B-C21427646B61}"/>
                  </a:ext>
                </a:extLst>
              </p14:cNvPr>
              <p14:cNvContentPartPr/>
              <p14:nvPr/>
            </p14:nvContentPartPr>
            <p14:xfrm>
              <a:off x="3907690" y="3668702"/>
              <a:ext cx="79560" cy="460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1015FD-42E9-4EC9-823B-C21427646B6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890050" y="3651062"/>
                <a:ext cx="1152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5ACEE6-5329-4797-80F6-653581A4C7DA}"/>
                  </a:ext>
                </a:extLst>
              </p14:cNvPr>
              <p14:cNvContentPartPr/>
              <p14:nvPr/>
            </p14:nvContentPartPr>
            <p14:xfrm>
              <a:off x="4122970" y="3861662"/>
              <a:ext cx="147960" cy="187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5ACEE6-5329-4797-80F6-653581A4C7D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105330" y="3844022"/>
                <a:ext cx="183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72C7CA4-A1FC-4705-ABE1-8B5624298384}"/>
                  </a:ext>
                </a:extLst>
              </p14:cNvPr>
              <p14:cNvContentPartPr/>
              <p14:nvPr/>
            </p14:nvContentPartPr>
            <p14:xfrm>
              <a:off x="6224650" y="3685262"/>
              <a:ext cx="165240" cy="370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72C7CA4-A1FC-4705-ABE1-8B562429838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206650" y="3667262"/>
                <a:ext cx="2008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DF58004-007D-417C-82CF-FBE1BEADD76E}"/>
                  </a:ext>
                </a:extLst>
              </p14:cNvPr>
              <p14:cNvContentPartPr/>
              <p14:nvPr/>
            </p14:nvContentPartPr>
            <p14:xfrm>
              <a:off x="7161730" y="3844742"/>
              <a:ext cx="108360" cy="745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DF58004-007D-417C-82CF-FBE1BEADD76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43730" y="3826742"/>
                <a:ext cx="1440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B74AE22-F3B0-48FE-BF3A-C2513145E21F}"/>
                  </a:ext>
                </a:extLst>
              </p14:cNvPr>
              <p14:cNvContentPartPr/>
              <p14:nvPr/>
            </p14:nvContentPartPr>
            <p14:xfrm>
              <a:off x="6498970" y="3656822"/>
              <a:ext cx="458640" cy="4723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B74AE22-F3B0-48FE-BF3A-C2513145E21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481330" y="3639182"/>
                <a:ext cx="4942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DDAFE71-127F-4EBC-A154-4E211FDADDB0}"/>
                  </a:ext>
                </a:extLst>
              </p14:cNvPr>
              <p14:cNvContentPartPr/>
              <p14:nvPr/>
            </p14:nvContentPartPr>
            <p14:xfrm>
              <a:off x="5849530" y="3827822"/>
              <a:ext cx="165240" cy="170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DDAFE71-127F-4EBC-A154-4E211FDADDB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831890" y="3809822"/>
                <a:ext cx="2008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2A350DE-F614-4DC4-8853-E8546F5AF8CC}"/>
                  </a:ext>
                </a:extLst>
              </p14:cNvPr>
              <p14:cNvContentPartPr/>
              <p14:nvPr/>
            </p14:nvContentPartPr>
            <p14:xfrm>
              <a:off x="4923970" y="3583742"/>
              <a:ext cx="608400" cy="596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2A350DE-F614-4DC4-8853-E8546F5AF8C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905959" y="3565742"/>
                <a:ext cx="644061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75D29EC-5FE0-46B2-8481-6427A58E8D83}"/>
                  </a:ext>
                </a:extLst>
              </p14:cNvPr>
              <p14:cNvContentPartPr/>
              <p14:nvPr/>
            </p14:nvContentPartPr>
            <p14:xfrm>
              <a:off x="4378210" y="3929702"/>
              <a:ext cx="404280" cy="1994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75D29EC-5FE0-46B2-8481-6427A58E8D8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360210" y="3912062"/>
                <a:ext cx="439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58DB2DA-3DCA-4863-A9B2-ED56A2D00098}"/>
                  </a:ext>
                </a:extLst>
              </p14:cNvPr>
              <p14:cNvContentPartPr/>
              <p14:nvPr/>
            </p14:nvContentPartPr>
            <p14:xfrm>
              <a:off x="7638370" y="3759062"/>
              <a:ext cx="171720" cy="1994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58DB2DA-3DCA-4863-A9B2-ED56A2D0009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20370" y="3741422"/>
                <a:ext cx="207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FDC3E87-2150-45C8-9DB6-1D6710CE4CE2}"/>
                  </a:ext>
                </a:extLst>
              </p14:cNvPr>
              <p14:cNvContentPartPr/>
              <p14:nvPr/>
            </p14:nvContentPartPr>
            <p14:xfrm>
              <a:off x="7894330" y="3930062"/>
              <a:ext cx="102960" cy="1026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FDC3E87-2150-45C8-9DB6-1D6710CE4CE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876330" y="3912062"/>
                <a:ext cx="138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44CF3C9-F0C5-49C4-8F3B-E09E0ED35188}"/>
                  </a:ext>
                </a:extLst>
              </p14:cNvPr>
              <p14:cNvContentPartPr/>
              <p14:nvPr/>
            </p14:nvContentPartPr>
            <p14:xfrm>
              <a:off x="8859850" y="3574022"/>
              <a:ext cx="182520" cy="345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44CF3C9-F0C5-49C4-8F3B-E09E0ED3518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841850" y="3556382"/>
                <a:ext cx="2181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E284B23-6E6C-42DF-A924-A596FD962C2B}"/>
                  </a:ext>
                </a:extLst>
              </p14:cNvPr>
              <p14:cNvContentPartPr/>
              <p14:nvPr/>
            </p14:nvContentPartPr>
            <p14:xfrm>
              <a:off x="9115810" y="3532262"/>
              <a:ext cx="107640" cy="410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E284B23-6E6C-42DF-A924-A596FD962C2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098170" y="3514622"/>
                <a:ext cx="14328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DDAC9EC-E247-4A1E-ADB9-BAC3E0FB4770}"/>
                  </a:ext>
                </a:extLst>
              </p14:cNvPr>
              <p14:cNvContentPartPr/>
              <p14:nvPr/>
            </p14:nvContentPartPr>
            <p14:xfrm>
              <a:off x="9303010" y="3606422"/>
              <a:ext cx="137520" cy="267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DDAC9EC-E247-4A1E-ADB9-BAC3E0FB477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285010" y="3588422"/>
                <a:ext cx="1731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DBE9EFB-E18C-48B6-8534-0CF21DE6ED7C}"/>
                  </a:ext>
                </a:extLst>
              </p14:cNvPr>
              <p14:cNvContentPartPr/>
              <p14:nvPr/>
            </p14:nvContentPartPr>
            <p14:xfrm>
              <a:off x="9524410" y="3521102"/>
              <a:ext cx="137880" cy="437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DBE9EFB-E18C-48B6-8534-0CF21DE6ED7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506410" y="3503462"/>
                <a:ext cx="1735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9A23790-99DF-4D8D-BEC0-A7677A72BA7B}"/>
                  </a:ext>
                </a:extLst>
              </p14:cNvPr>
              <p14:cNvContentPartPr/>
              <p14:nvPr/>
            </p14:nvContentPartPr>
            <p14:xfrm>
              <a:off x="6025570" y="4480862"/>
              <a:ext cx="6120" cy="23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9A23790-99DF-4D8D-BEC0-A7677A72BA7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007930" y="4463222"/>
                <a:ext cx="4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1008A7E-CF6A-4EEE-85A5-6C607A16290C}"/>
                  </a:ext>
                </a:extLst>
              </p14:cNvPr>
              <p14:cNvContentPartPr/>
              <p14:nvPr/>
            </p14:nvContentPartPr>
            <p14:xfrm>
              <a:off x="6031330" y="4647542"/>
              <a:ext cx="6120" cy="26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1008A7E-CF6A-4EEE-85A5-6C607A16290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013690" y="4629902"/>
                <a:ext cx="417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C939646-FC8A-4D0E-B9FE-15B999A4B949}"/>
                  </a:ext>
                </a:extLst>
              </p14:cNvPr>
              <p14:cNvContentPartPr/>
              <p14:nvPr/>
            </p14:nvContentPartPr>
            <p14:xfrm>
              <a:off x="6031330" y="4781822"/>
              <a:ext cx="6120" cy="39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C939646-FC8A-4D0E-B9FE-15B999A4B94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013690" y="4764182"/>
                <a:ext cx="41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92AE9D0-E715-4886-B82B-B3CD00DFCD75}"/>
                  </a:ext>
                </a:extLst>
              </p14:cNvPr>
              <p14:cNvContentPartPr/>
              <p14:nvPr/>
            </p14:nvContentPartPr>
            <p14:xfrm>
              <a:off x="6025570" y="4975142"/>
              <a:ext cx="6120" cy="17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92AE9D0-E715-4886-B82B-B3CD00DFCD7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007930" y="495714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02F5866-28CF-4E0A-9E6F-A65DC932E42F}"/>
                  </a:ext>
                </a:extLst>
              </p14:cNvPr>
              <p14:cNvContentPartPr/>
              <p14:nvPr/>
            </p14:nvContentPartPr>
            <p14:xfrm>
              <a:off x="6020170" y="5077382"/>
              <a:ext cx="6120" cy="23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02F5866-28CF-4E0A-9E6F-A65DC932E42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002170" y="5059382"/>
                <a:ext cx="4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94DA5F2-6F40-4F48-985B-7D51778D2944}"/>
                  </a:ext>
                </a:extLst>
              </p14:cNvPr>
              <p14:cNvContentPartPr/>
              <p14:nvPr/>
            </p14:nvContentPartPr>
            <p14:xfrm>
              <a:off x="8502010" y="3742502"/>
              <a:ext cx="147960" cy="159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94DA5F2-6F40-4F48-985B-7D51778D294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484370" y="3724862"/>
                <a:ext cx="1836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500B25C-A85D-4D5B-9642-4451E0CA5675}"/>
                  </a:ext>
                </a:extLst>
              </p14:cNvPr>
              <p14:cNvContentPartPr/>
              <p14:nvPr/>
            </p14:nvContentPartPr>
            <p14:xfrm>
              <a:off x="8121490" y="3895862"/>
              <a:ext cx="245520" cy="1886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500B25C-A85D-4D5B-9642-4451E0CA567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103850" y="3877862"/>
                <a:ext cx="2811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AE8F714-6AA5-4316-80E4-DCBD864B18E3}"/>
                  </a:ext>
                </a:extLst>
              </p14:cNvPr>
              <p14:cNvContentPartPr/>
              <p14:nvPr/>
            </p14:nvContentPartPr>
            <p14:xfrm>
              <a:off x="3469930" y="5838422"/>
              <a:ext cx="153720" cy="40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AE8F714-6AA5-4316-80E4-DCBD864B18E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452290" y="5820422"/>
                <a:ext cx="1893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7C8891A-2C9C-4A92-8878-CC687CC118EB}"/>
                  </a:ext>
                </a:extLst>
              </p14:cNvPr>
              <p14:cNvContentPartPr/>
              <p14:nvPr/>
            </p14:nvContentPartPr>
            <p14:xfrm>
              <a:off x="3492610" y="6002942"/>
              <a:ext cx="131040" cy="28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7C8891A-2C9C-4A92-8878-CC687CC118E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474970" y="5985302"/>
                <a:ext cx="166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8EEFCC-533E-49E3-9F9E-8FC0E46822F1}"/>
                  </a:ext>
                </a:extLst>
              </p14:cNvPr>
              <p14:cNvContentPartPr/>
              <p14:nvPr/>
            </p14:nvContentPartPr>
            <p14:xfrm>
              <a:off x="9824290" y="893732"/>
              <a:ext cx="30960" cy="32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8EEFCC-533E-49E3-9F9E-8FC0E46822F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806290" y="876092"/>
                <a:ext cx="666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E5A4DB-347B-4D1F-A1AF-153C497EE9F9}"/>
                  </a:ext>
                </a:extLst>
              </p14:cNvPr>
              <p14:cNvContentPartPr/>
              <p14:nvPr/>
            </p14:nvContentPartPr>
            <p14:xfrm>
              <a:off x="794410" y="1841252"/>
              <a:ext cx="79560" cy="101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E5A4DB-347B-4D1F-A1AF-153C497EE9F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76410" y="1823252"/>
                <a:ext cx="115200" cy="1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02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2494555"/>
            <a:ext cx="8986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latin typeface="Bradley Hand ITC" panose="03070402050302030203" pitchFamily="66" charset="0"/>
              </a:rPr>
              <a:t>Summations and Sigma </a:t>
            </a:r>
            <a:r>
              <a:rPr lang="en-US" sz="8800" dirty="0">
                <a:latin typeface="Bradley Hand ITC" panose="03070402050302030203" pitchFamily="66" charset="0"/>
              </a:rPr>
              <a:t>Notation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47942ECF34554784555DD2E74409C9" ma:contentTypeVersion="39" ma:contentTypeDescription="Create a new document." ma:contentTypeScope="" ma:versionID="d834431926e4d07b5cdb4633e04e5096">
  <xsd:schema xmlns:xsd="http://www.w3.org/2001/XMLSchema" xmlns:xs="http://www.w3.org/2001/XMLSchema" xmlns:p="http://schemas.microsoft.com/office/2006/metadata/properties" xmlns:ns3="ea09d505-438d-4d09-9c5a-b849def5284c" xmlns:ns4="4d6a2e08-aa6c-40f1-a7b6-2a604f7a7244" targetNamespace="http://schemas.microsoft.com/office/2006/metadata/properties" ma:root="true" ma:fieldsID="72206411a4dc5fadaf67f9c1df9633ae" ns3:_="" ns4:_="">
    <xsd:import namespace="ea09d505-438d-4d09-9c5a-b849def5284c"/>
    <xsd:import namespace="4d6a2e08-aa6c-40f1-a7b6-2a604f7a72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EventHashCode" minOccurs="0"/>
                <xsd:element ref="ns3:MediaServiceGenerationTime" minOccurs="0"/>
                <xsd:element ref="ns3:Math_Settings" minOccurs="0"/>
                <xsd:element ref="ns3:Leaders" minOccurs="0"/>
                <xsd:element ref="ns3:Members" minOccurs="0"/>
                <xsd:element ref="ns3:Member_Groups" minOccurs="0"/>
                <xsd:element ref="ns3:Distribution_Groups" minOccurs="0"/>
                <xsd:element ref="ns3:LMS_Mapping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9d505-438d-4d09-9c5a-b849def528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6" nillable="true" ma:displayName="Notebook Type" ma:internalName="NotebookType">
      <xsd:simpleType>
        <xsd:restriction base="dms:Text"/>
      </xsd:simpleType>
    </xsd:element>
    <xsd:element name="FolderType" ma:index="17" nillable="true" ma:displayName="Folder Type" ma:internalName="FolderType">
      <xsd:simpleType>
        <xsd:restriction base="dms:Text"/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msChannelId" ma:index="20" nillable="true" ma:displayName="Teams Channel Id" ma:internalName="TeamsChannelId">
      <xsd:simpleType>
        <xsd:restriction base="dms:Text"/>
      </xsd:simpleType>
    </xsd:element>
    <xsd:element name="Owner" ma:index="21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ath_Settings" ma:index="35" nillable="true" ma:displayName="Math Settings" ma:internalName="Math_Settings">
      <xsd:simpleType>
        <xsd:restriction base="dms:Text"/>
      </xsd:simpleType>
    </xsd:element>
    <xsd:element name="Leaders" ma:index="36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7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8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41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42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43" nillable="true" ma:displayName="Has Leaders Only SectionGroup" ma:internalName="Has_Leaders_Only_SectionGroup">
      <xsd:simpleType>
        <xsd:restriction base="dms:Boolean"/>
      </xsd:simpleType>
    </xsd:element>
    <xsd:element name="MediaServiceAutoKeyPoints" ma:index="4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4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a2e08-aa6c-40f1-a7b6-2a604f7a7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ea09d505-438d-4d09-9c5a-b849def5284c" xsi:nil="true"/>
    <Student_Groups xmlns="ea09d505-438d-4d09-9c5a-b849def5284c">
      <UserInfo>
        <DisplayName/>
        <AccountId xsi:nil="true"/>
        <AccountType/>
      </UserInfo>
    </Student_Groups>
    <AppVersion xmlns="ea09d505-438d-4d09-9c5a-b849def5284c" xsi:nil="true"/>
    <LMS_Mappings xmlns="ea09d505-438d-4d09-9c5a-b849def5284c" xsi:nil="true"/>
    <Owner xmlns="ea09d505-438d-4d09-9c5a-b849def5284c">
      <UserInfo>
        <DisplayName/>
        <AccountId xsi:nil="true"/>
        <AccountType/>
      </UserInfo>
    </Owner>
    <Students xmlns="ea09d505-438d-4d09-9c5a-b849def5284c">
      <UserInfo>
        <DisplayName/>
        <AccountId xsi:nil="true"/>
        <AccountType/>
      </UserInfo>
    </Students>
    <Math_Settings xmlns="ea09d505-438d-4d09-9c5a-b849def5284c" xsi:nil="true"/>
    <DefaultSectionNames xmlns="ea09d505-438d-4d09-9c5a-b849def5284c" xsi:nil="true"/>
    <FolderType xmlns="ea09d505-438d-4d09-9c5a-b849def5284c" xsi:nil="true"/>
    <Templates xmlns="ea09d505-438d-4d09-9c5a-b849def5284c" xsi:nil="true"/>
    <Has_Teacher_Only_SectionGroup xmlns="ea09d505-438d-4d09-9c5a-b849def5284c" xsi:nil="true"/>
    <Members xmlns="ea09d505-438d-4d09-9c5a-b849def5284c">
      <UserInfo>
        <DisplayName/>
        <AccountId xsi:nil="true"/>
        <AccountType/>
      </UserInfo>
    </Members>
    <Is_Collaboration_Space_Locked xmlns="ea09d505-438d-4d09-9c5a-b849def5284c" xsi:nil="true"/>
    <Invited_Teachers xmlns="ea09d505-438d-4d09-9c5a-b849def5284c" xsi:nil="true"/>
    <Invited_Students xmlns="ea09d505-438d-4d09-9c5a-b849def5284c" xsi:nil="true"/>
    <IsNotebookLocked xmlns="ea09d505-438d-4d09-9c5a-b849def5284c" xsi:nil="true"/>
    <Teachers xmlns="ea09d505-438d-4d09-9c5a-b849def5284c">
      <UserInfo>
        <DisplayName/>
        <AccountId xsi:nil="true"/>
        <AccountType/>
      </UserInfo>
    </Teachers>
    <Leaders xmlns="ea09d505-438d-4d09-9c5a-b849def5284c">
      <UserInfo>
        <DisplayName/>
        <AccountId xsi:nil="true"/>
        <AccountType/>
      </UserInfo>
    </Leaders>
    <Member_Groups xmlns="ea09d505-438d-4d09-9c5a-b849def5284c">
      <UserInfo>
        <DisplayName/>
        <AccountId xsi:nil="true"/>
        <AccountType/>
      </UserInfo>
    </Member_Groups>
    <Has_Leaders_Only_SectionGroup xmlns="ea09d505-438d-4d09-9c5a-b849def5284c" xsi:nil="true"/>
    <Invited_Members xmlns="ea09d505-438d-4d09-9c5a-b849def5284c" xsi:nil="true"/>
    <TeamsChannelId xmlns="ea09d505-438d-4d09-9c5a-b849def5284c" xsi:nil="true"/>
    <Invited_Leaders xmlns="ea09d505-438d-4d09-9c5a-b849def5284c" xsi:nil="true"/>
    <CultureName xmlns="ea09d505-438d-4d09-9c5a-b849def5284c" xsi:nil="true"/>
    <Distribution_Groups xmlns="ea09d505-438d-4d09-9c5a-b849def5284c" xsi:nil="true"/>
    <Self_Registration_Enabled xmlns="ea09d505-438d-4d09-9c5a-b849def5284c" xsi:nil="true"/>
  </documentManagement>
</p:properties>
</file>

<file path=customXml/itemProps1.xml><?xml version="1.0" encoding="utf-8"?>
<ds:datastoreItem xmlns:ds="http://schemas.openxmlformats.org/officeDocument/2006/customXml" ds:itemID="{8EEDF05F-E1EF-487D-AEF4-06354BE42E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09d505-438d-4d09-9c5a-b849def5284c"/>
    <ds:schemaRef ds:uri="4d6a2e08-aa6c-40f1-a7b6-2a604f7a72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B89343-4400-4B43-B6AC-A7A10EF558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75AAB-2AEB-459A-9360-DE00BA9124FD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ea09d505-438d-4d09-9c5a-b849def5284c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4d6a2e08-aa6c-40f1-a7b6-2a604f7a724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12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12</cp:revision>
  <dcterms:created xsi:type="dcterms:W3CDTF">2018-03-22T20:57:00Z</dcterms:created>
  <dcterms:modified xsi:type="dcterms:W3CDTF">2020-03-04T17:49:15Z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0x0101009E47942ECF34554784555DD2E74409C9</vt:lpwstr>
  </property>
</Properties>
</file>