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60" r:id="rId5"/>
    <p:sldId id="257" r:id="rId6"/>
    <p:sldId id="258" r:id="rId7"/>
    <p:sldId id="259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5C08103-C6F7-49B1-8793-5679538037F6}" v="7" dt="2020-03-03T16:57:29.9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766" autoAdjust="0"/>
    <p:restoredTop sz="94660"/>
  </p:normalViewPr>
  <p:slideViewPr>
    <p:cSldViewPr snapToGrid="0">
      <p:cViewPr varScale="1">
        <p:scale>
          <a:sx n="37" d="100"/>
          <a:sy n="37" d="100"/>
        </p:scale>
        <p:origin x="696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microsoft.com/office/2015/10/relationships/revisionInfo" Target="revisionInfo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29:43.11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1 521 5840 0 0,'0'0'132'0'0,"0"0"17"0"0,0 0 11 0 0,0-3-21 0 0,0-1-120 0 0,0 4-19 0 0,0 0 0 0 0,0 0 1 0 0,-1-1-1 0 0,1 1 0 0 0,0 0 0 0 0,0 0 0 0 0,0-1 1 0 0,0 1-1 0 0,0 0 0 0 0,0 0 0 0 0,0 0 0 0 0,0-1 1 0 0,0 1-1 0 0,0 0 0 0 0,0 0 0 0 0,1 0 0 0 0,-1-1 1 0 0,0 1-1 0 0,0 0 0 0 0,0 0 0 0 0,0 0 0 0 0,0-1 1 0 0,0 1-1 0 0,0 0 0 0 0,0 0 0 0 0,1 0 1 0 0,-1-1-1 0 0,0 1 0 0 0,0 0 0 0 0,0 0 0 0 0,0 0 1 0 0,1 0-1 0 0,-1 0 0 0 0,0 0 0 0 0,0-1 0 0 0,0 1 1 0 0,1 0-1 0 0,-1 0 0 0 0,29-2 21 0 0,-19 2 26 0 0,18 0 232 0 0,-19-3-211 0 0,-5 1-66 0 0,0 0-1 0 0,1 0 0 0 0,-1 1 1 0 0,0-1-1 0 0,1 1 0 0 0,-1 0 1 0 0,1 0-1 0 0,-1 0 0 0 0,1 1 1 0 0,0 0-1 0 0,-1 0 0 0 0,1 0 1 0 0,0 0-2 0 0,169 0-54 0 0,-167 0 52 0 0,0-1-1 0 0,1 0 0 0 0,-1 0 1 0 0,0-1-1 0 0,3 0 3 0 0,-3-1 1 0 0,1 1-1 0 0,0 1 1 0 0,0 0-1 0 0,0 0 1 0 0,4 0-1 0 0,175 1-54 0 0,-163-1 49 0 0,-1-1-1 0 0,11-3 6 0 0,-12 2 0 0 0,0 0 1 0 0,8 2-1 0 0,51 1 45 0 0,1 0 86 0 0,-54 0-89 0 0,5 0 142 0 0,32-3-184 0 0,-31-1 67 0 0,0-1 51 0 0,1 2-1 0 0,4 2-117 0 0,23 2 118 0 0,-13 0-6 0 0,0-2 0 0 0,12-3-112 0 0,-33 1 34 0 0,19-2 106 0 0,33 0-140 0 0,175 5 196 0 0,-211 0-165 0 0,24 1 15 0 0,7-5-46 0 0,-25 0 29 0 0,1-1 22 0 0,24 1-51 0 0,-29 4 20 0 0,108-2 27 0 0,-97-3-47 0 0,5-1 0 0 0,13 3 0 0 0,14 4 0 0 0,21 0 0 0 0,10-5 0 0 0,-73 0 4 0 0,140-5 45 0 0,-19 1-9 0 0,8 0 5 0 0,-116 8-19 0 0,130-3 66 0 0,-117-2-56 0 0,109-3 56 0 0,16 0-44 0 0,-2 0-32 0 0,7 1 15 0 0,7-1 2 0 0,5 0-18 0 0,12 0 34 0 0,-155 8-19 0 0,156-3 20 0 0,-73-7 24 0 0,2 4-2 0 0,-78 2-34 0 0,158-5 82 0 0,6 1 0 0 0,6 0 48 0 0,108-7 96 0 0,-177 2-153 0 0,84 1-61 0 0,-153 8-22 0 0,-16 0-18 0 0,189-11 12 0 0,28-1 145 0 0,-25 1-27 0 0,-38-4-7 0 0,-2 1 50 0 0,-109 8-67 0 0,190-5 150 0 0,-217 11-162 0 0,110-6 168 0 0,-110 6-122 0 0,220-11 314 0 0,-195 7-273 0 0,2 1-38 0 0,136-3 71 0 0,-147 6-138 0 0,111 1 75 0 0,-15 1-16 0 0,-101-3-67 0 0,213-3 148 0 0,71 8 40 0 0,-131 0-143 0 0,385 0 94 0 0,262 0-28 0 0,2 0-88 0 0,-657-8-101 0 0,2 0 0 0 0,-227 8-44 0 0,0 0 36 0 0,158 0 116 0 0,-129 0-163 0 0,-34 0-26 0 0,0 0-48 0 0,-1 0-54 0 0,-1 0-64 0 0,-20 0 37 0 0,1 0-36 0 0,14 0-338 0 0,-8 0 77 0 0,0 0-49 0 0,23 0-656 0 0,16 0-516 0 0,33 0-982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30:04.20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349 254 6272 0 0,'0'0'141'0'0,"0"0"23"0"0,-2 0 11 0 0,-6-1-79 0 0,5-4-38 0 0,-2-2-36 0 0,-2 5-3 0 0,1 2 51 0 0,3 0-63 0 0,0 0 35 0 0,-3 0 133 0 0,1 0 49 0 0,0 0 52 0 0,-13 0 770 0 0,11 0-636 0 0,0 0-87 0 0,4 0-213 0 0,-1 0-43 0 0,-1 2 289 0 0,-8 9-17 0 0,0-6-10 0 0,8 6-28 0 0,-9-6-11 0 0,11-3-226 0 0,0 0 0 0 0,0 1 0 0 0,-1-1 0 0 0,1 1-1 0 0,1 0 1 0 0,-1 0 0 0 0,0 0-64 0 0,-1 2 98 0 0,-1-1 0 0 0,1 1 0 0 0,-1-1-1 0 0,-3 1-97 0 0,-6 5 146 0 0,5-5-47 0 0,1 1-1 0 0,0 0 1 0 0,-5 4-99 0 0,1 3 138 0 0,0 3 57 0 0,-8 19 149 0 0,5-10-72 0 0,3-6-13 0 0,7-10-146 0 0,1 0 0 0 0,0 0 0 0 0,1 0 0 0 0,-1 0-113 0 0,-2 11 146 0 0,3-11-106 0 0,-1 17 186 0 0,5-2-49 0 0,-1-11-84 0 0,3-8-3 0 0,3 2-21 0 0,3 2 67 0 0,7 6 131 0 0,2-4-15 0 0,-4-8-139 0 0,11-3-10 0 0,39 0 79 0 0,-62 0-161 0 0,0 0 0 0 0,0 0 0 0 0,0-1 0 0 0,0 1 0 0 0,-1 0 0 0 0,1-1 0 0 0,0 1 0 0 0,0-1 0 0 0,-1 0 0 0 0,1 1 0 0 0,0-1 0 0 0,-1 0 0 0 0,1 0 0 0 0,-1 0 0 0 0,1 0 0 0 0,-1 0 0 0 0,0-1 0 0 0,1 1 0 0 0,-1 0 0 0 0,1-1-21 0 0,13-11 225 0 0,-4 8-72 0 0,-3 1-43 0 0,5-6 1 0 0,-2 0-24 0 0,-7 6-55 0 0,0 0-1 0 0,0 1 1 0 0,0-1-1 0 0,-1 0 1 0 0,0-1 0 0 0,0 1-1 0 0,0 0 1 0 0,0-1-1 0 0,-1 0 1 0 0,1 0-1 0 0,0-3-31 0 0,0-2 25 0 0,10-25 30 0 0,-7 22-8 0 0,-5 9-38 0 0,1-1 1 0 0,-1 1 0 0 0,0-1-1 0 0,0 0 1 0 0,0 1 0 0 0,-1-1-1 0 0,0 0 1 0 0,0 0 0 0 0,0-3-10 0 0,0-7 9 0 0,0 8-8 0 0,1 0-1 0 0,-2 0 0 0 0,1 0 0 0 0,-1 0 0 0 0,-1-4 0 0 0,-4-1 1 0 0,5 10-2 0 0,0 1 0 0 0,0 0 0 0 0,1-1 0 0 0,-1 0 0 0 0,0 1 0 0 0,1-1 0 0 0,-1 1 0 0 0,1-1 0 0 0,0 0 0 0 0,-1 1 0 0 0,1-1 0 0 0,0 0 0 0 0,0 1 0 0 0,0-1 1 0 0,1-5-19 0 0,-1-7-17 0 0,0 4-21 0 0,-1 3-25 0 0,-2 3-44 0 0,-3-1-52 0 0,5 5 166 0 0,1 0 0 0 0,0-1 0 0 0,-1 1 0 0 0,1 0 0 0 0,-1 0 0 0 0,1-1 0 0 0,0 1 0 0 0,-1 0 0 0 0,1-1 0 0 0,0 1 0 0 0,-1 0 0 0 0,1-1 0 0 0,0 1 0 0 0,-1-1 0 0 0,1 1 0 0 0,0-1 0 0 0,0 1 0 0 0,0-1 0 0 0,-1 1 0 0 0,1 0 0 0 0,0-1 0 0 0,0 1 0 0 0,0-1 0 0 0,0 1 0 0 0,0-1 0 0 0,0 1 0 0 0,0-1 0 0 0,0 1 0 0 0,0-1 0 0 0,0 1 0 0 0,0-1 0 0 0,0 0 11 0 0,0 0-149 0 0,0-1 41 0 0,0-1-6 0 0,0-1 103 0 0,0-6 113 0 0,0 7-137 0 0,0 0-55 0 0,0 1-74 0 0,0-1-90 0 0,0 0-107 0 0,0 2 30 0 0,0-1-70 0 0,0 0-74 0 0,0 0-81 0 0,0 1-86 0 0,0-1-94 0 0,0 0-98 0 0,0 1-106 0 0,0 1-880 0 0,0 0-1024 0 0</inkml:trace>
  <inkml:trace contextRef="#ctx0" brushRef="#br0" timeOffset="337.34">1059 65 8496 0 0,'0'0'190'0'0,"-2"-3"28"0"0,-9-7 10 0 0,5 6-107 0 0,1 4-40 0 0,0-1-39 0 0,5 0-42 0 0,0 0 0 0 0,-1 0 0 0 0,1 1 0 0 0,0-1 0 0 0,-1 0 0 0 0,1 0 0 0 0,0 0 0 0 0,0 0 0 0 0,0 1 0 0 0,0-1 0 0 0,0 0 0 0 0,0 0 0 0 0,0 0 0 0 0,0 0 0 0 0,-1-5 23 0 0,0 2 44 0 0,-4-1 161 0 0,-11 4 393 0 0,10 1-430 0 0,1-3 415 0 0,-2-4-236 0 0,3 4-180 0 0,2 1-19 0 0,1 1-41 0 0,-3 0 32 0 0,0 1-91 0 0,-1 1-52 0 0,3-1 65 0 0,-7 0 107 0 0,-16 0 445 0 0,18 0-499 0 0,0 0-74 0 0,-7 3 164 0 0,3 3-56 0 0,10-6-154 0 0,0 1 0 0 0,-1 0 0 0 0,1 0 0 0 0,-1 0 0 0 0,1-1 0 0 0,-1 1 0 0 0,1-1 0 0 0,-1 1 0 0 0,1-1 0 0 0,-1 0 0 0 0,0 1 0 0 0,1-1-17 0 0,-5 2 70 0 0,2 3-44 0 0,1-1-16 0 0,-1-1 1 0 0,0 1-1 0 0,1-1 1 0 0,-2 0-1 0 0,0 2-10 0 0,-9 0 59 0 0,9 5-31 0 0,-5-4 25 0 0,4 7-23 0 0,-6 7 48 0 0,-2 5-6 0 0,6-6 2 0 0,-1-3-34 0 0,6-12-36 0 0,1 0 0 0 0,0 0 1 0 0,0 0-1 0 0,0 1 1 0 0,0-1-1 0 0,0 1-4 0 0,-3 27 43 0 0,1-16-33 0 0,2-9-1 0 0,0-1 0 0 0,0 1 0 0 0,1 0 0 0 0,0-1 0 0 0,0 1 0 0 0,1 0-9 0 0,0 50 22 0 0,0 28 55 0 0,0-79-58 0 0,1-1 1 0 0,0 1-1 0 0,0-1 0 0 0,0 1 1 0 0,1-1-1 0 0,0 2-19 0 0,0-2 18 0 0,0 1 0 0 0,-1-1 0 0 0,0 0 0 0 0,0 0 0 0 0,-1 1 0 0 0,1 1-18 0 0,-1-4 7 0 0,0 0 1 0 0,0 0 0 0 0,0 1-1 0 0,1-1 1 0 0,-1 0 0 0 0,1 0-1 0 0,0 0 1 0 0,0 1-8 0 0,11 17 11 0 0,-2 1-12 0 0,-8-17-4 0 0,-1-1 0 0 0,1 0 0 0 0,0 1 0 0 0,1-1 0 0 0,-1 0-1 0 0,1 0 1 0 0,-1 0 0 0 0,2 0 5 0 0,3 3 43 0 0,-2 0 39 0 0,-5-6-58 0 0,1 0 0 0 0,-1 1 0 0 0,1-1 0 0 0,-1 0 0 0 0,1 0 0 0 0,-1 0-1 0 0,0 1 1 0 0,1-1 0 0 0,-1 0 0 0 0,0 0 0 0 0,0 1-24 0 0,3 3 254 0 0,5 4-84 0 0,-6-7-144 0 0,2 6-109 0 0,-5 0 36 0 0,1-8 37 0 0,0 5-70 0 0,0 10-73 0 0,-2-4 33 0 0,0-8 37 0 0,0-3-5 0 0,-1 0-15 0 0,0 0-36 0 0,0 0-16 0 0,-1 0-38 0 0,-9 0-165 0 0</inkml:trace>
  <inkml:trace contextRef="#ctx0" brushRef="#br0" timeOffset="601.87">460 365 9384 0 0,'0'0'208'0'0,"2"0"33"0"0,5 0-47 0 0,-1 0-50 0 0,-1 0-41 0 0,0-1-37 0 0,4 0-16 0 0,11-6-107 0 0,-11 3 110 0 0,5 0 53 0 0,8 4-1 0 0,-11 1-54 0 0,78-1 166 0 0,-54 0-178 0 0,-27 0-47 0 0,-1-1 1 0 0,1 0 0 0 0,0 0 0 0 0,-1-1 0 0 0,5-1 7 0 0,-5 1-8 0 0,1 0 1 0 0,-1 1 0 0 0,1 0 0 0 0,0 0 0 0 0,4 0 7 0 0,-4 1 30 0 0,13 0 122 0 0,-14 0-134 0 0,0 0-36 0 0,1 0-61 0 0,1 0-78 0 0,0 0-95 0 0,1 0-114 0 0,-6 0 130 0 0,0 0-40 0 0,5 0-376 0 0,1 0-268 0 0,7 0-612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9T19:56:50.04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300 112 7920 0 0,'0'0'174'0'0,"0"0"29"0"0,0 0 13 0 0,0-3-31 0 0,0-10-147 0 0,0 4-18 0 0,-2 2 56 0 0,1 5-103 0 0,-1 0 78 0 0,0-1 66 0 0,-1 0 56 0 0,1 0 41 0 0,-1 0 33 0 0,-12-12 1058 0 0,10 11-958 0 0,1 0-77 0 0,2 2-157 0 0,0 1-43 0 0,0 0-50 0 0,0 0-55 0 0,-11-5 415 0 0,8 0-143 0 0,5 5-222 0 0,0 1-1 0 0,0 0 1 0 0,-1-1 0 0 0,1 1-1 0 0,0-1 1 0 0,0 1 0 0 0,-1-1-1 0 0,1 1 1 0 0,0 0 0 0 0,-1-1-1 0 0,1 1 1 0 0,-1 0-1 0 0,1 0 1 0 0,0-1 0 0 0,-1 1-1 0 0,1 0 1 0 0,-1 0 0 0 0,1-1-1 0 0,-1 1 1 0 0,1 0-1 0 0,-1 0 1 0 0,1 0 0 0 0,-1 0-1 0 0,1 0 1 0 0,-1 0 0 0 0,1 0-1 0 0,-1 0 1 0 0,1 0-1 0 0,-1 0 1 0 0,1 0 0 0 0,-1 0-1 0 0,0 0-14 0 0,-10-1 193 0 0,-1-6 1 0 0,-1 1-19 0 0,2 4-15 0 0,0 2-26 0 0,-12 0 210 0 0,10 3-190 0 0,6 0-94 0 0,-11 6 0 0 0,16-8-59 0 0,1 0 1 0 0,-1 0 0 0 0,0 0-1 0 0,0 1 1 0 0,0-1 0 0 0,1 0-1 0 0,-1 1 1 0 0,1 0 0 0 0,-1-1 0 0 0,1 1-1 0 0,-1 0-1 0 0,-3 8 30 0 0,4-7-27 0 0,0-1-1 0 0,0 0 1 0 0,0 0 0 0 0,0 1-1 0 0,-1-1 1 0 0,1 0-1 0 0,-1 0 1 0 0,1 0 0 0 0,-1 0-3 0 0,0-1 0 0 0,0 1 0 0 0,1 0 0 0 0,-1-1 0 0 0,1 1 0 0 0,-1 0 0 0 0,1 0 0 0 0,0 0 0 0 0,0 0 0 0 0,0 1 0 0 0,0-1 0 0 0,0 0 0 0 0,0 0 0 0 0,1 1 0 0 0,-1-1 0 0 0,1 0 0 0 0,-1 2 0 0 0,-25 70 0 0 0,21-42 0 0 0,3-26 0 0 0,-1 6 0 0 0,0 0 0 0 0,1-1 0 0 0,0 1 0 0 0,1 0 0 0 0,1 1 0 0 0,0 158 0 0 0,0-164 0 0 0,0 0 0 0 0,1 0 0 0 0,0 0 0 0 0,0-1 0 0 0,1 1 0 0 0,0-1 0 0 0,1 4 0 0 0,0-4 0 0 0,12 31 0 0 0,-12-24 0 0 0,-3-12 0 0 0,0 1 0 0 0,0-1 0 0 0,1 1 0 0 0,-1-1 0 0 0,0 1 0 0 0,1-1 0 0 0,-1 1 0 0 0,1-1 0 0 0,-1 1 0 0 0,1-1 0 0 0,0 0 0 0 0,0 1 0 0 0,-1-1 0 0 0,1 0 0 0 0,0 0 0 0 0,0 1 0 0 0,0-1 0 0 0,0 0 0 0 0,1 0 0 0 0,-1 0 0 0 0,1 0 0 0 0,29 15 0 0 0,-28-15 0 0 0,0 0 0 0 0,0 0 0 0 0,0-1 0 0 0,0 1 0 0 0,0-1 0 0 0,0 0 0 0 0,0 0 0 0 0,0 0 0 0 0,0 0 0 0 0,0 0 0 0 0,0-1 0 0 0,6 1 0 0 0,-2 0 1 0 0,-1-1 0 0 0,1 1 1 0 0,-1-1-1 0 0,0-1 0 0 0,1 1 1 0 0,-1-1-1 0 0,5-2-1 0 0,-4 2 15 0 0,-4 1-2 0 0,0 0 7 0 0,-1 0-1 0 0,1 1 0 0 0,-1-1 0 0 0,0 0 1 0 0,1 0-1 0 0,-1-1 0 0 0,0 1 0 0 0,0 0 1 0 0,0-1-1 0 0,0 1 0 0 0,0-1 0 0 0,0 0 1 0 0,0 0-20 0 0,0 1 15 0 0,0-1 0 0 0,0 1 1 0 0,0-1-1 0 0,0 1 1 0 0,0 0-1 0 0,0 0 0 0 0,0 0 1 0 0,0 0-1 0 0,0 0 1 0 0,0 1-1 0 0,0-1 0 0 0,1 1 1 0 0,0-1-16 0 0,0 1 23 0 0,-1-1 1 0 0,1 1-1 0 0,-1-1 1 0 0,1 0-1 0 0,-1 0 0 0 0,0 0 1 0 0,2-1-24 0 0,9-11 200 0 0,-7 1-90 0 0,0-2 91 0 0,-2 5-14 0 0,0 1-1 0 0,0-1 0 0 0,3-2-186 0 0,-3 4 69 0 0,0-1-1 0 0,-1 0 0 0 0,3-7-68 0 0,3-12 97 0 0,-6 18-73 0 0,1-8 35 0 0,-5-3-40 0 0,1 10-17 0 0,0-17 20 0 0,1-6 22 0 0,-5 14-83 0 0,-1 8-58 0 0,-1 1-40 0 0,3-3-18 0 0,-2-2-87 0 0,-5-4-74 0 0,7 13 271 0 0,-1-1-65 0 0,0-5-152 0 0,-1 0-73 0 0,-4-12-372 0 0,6 17 507 0 0,0 1 40 0 0,-2 0-87 0 0,2 2 53 0 0,1 1-66 0 0,0-1-89 0 0,0 0-114 0 0,2 2 140 0 0,-1-1-41 0 0,0-2-465 0 0,1-3-306 0 0,0-3-722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9T19:56:50.57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48 9096 0 0,'0'3'200'0'0,"0"5"-59"0"0,0 15 328 0 0,0-11-372 0 0,0 5-60 0 0,0-9-13 0 0,-1-2 36 0 0,2 0 36 0 0,0 0 37 0 0,1 0 39 0 0,2 2 70 0 0,2 2 107 0 0,-3 4 95 0 0,-3-6-195 0 0,1 0-69 0 0,2-2-37 0 0,1 3-21 0 0,2 7 51 0 0,-5-9-65 0 0,-1 2 50 0 0,1-1-21 0 0,0 0-35 0 0,1-1-15 0 0,2 1 0 0 0,3 8 55 0 0,-6 0 40 0 0,-1-15-163 0 0,0 1 0 0 0,1 0 0 0 0,-1-1 0 0 0,0 1 0 0 0,1-1 0 0 0,-1 1-1 0 0,1-1 1 0 0,-1 1 0 0 0,1-1 0 0 0,-1 1 0 0 0,1-1 0 0 0,0 0 0 0 0,0 1-19 0 0,5 11 116 0 0,-5-9-84 0 0,0 1 0 0 0,0-1 0 0 0,-1 1 1 0 0,0-1-1 0 0,1 1 0 0 0,-2 2-32 0 0,1 4 43 0 0,0-10-39 0 0,0 1 1 0 0,0 0-1 0 0,1 0 1 0 0,-1 0 0 0 0,1-1-1 0 0,-1 1 1 0 0,1 0-1 0 0,-1-1 1 0 0,1 1 0 0 0,0 0-1 0 0,0-1 1 0 0,0 1 0 0 0,0-1-5 0 0,0 1 4 0 0,0-1 1 0 0,0 1-1 0 0,0-1 1 0 0,-1 1 0 0 0,1 0-1 0 0,0-1 1 0 0,-1 1-1 0 0,1 0 1 0 0,-1 0 0 0 0,0-1-1 0 0,1 1 1 0 0,-1 0 0 0 0,0 0-5 0 0,0 0 4 0 0,0 0 1 0 0,0 0 0 0 0,1 0 0 0 0,-1 0 0 0 0,1 0-1 0 0,-1 0 1 0 0,1-1 0 0 0,0 1 0 0 0,0 0 0 0 0,0 0 0 0 0,0 0-1 0 0,0 0-4 0 0,0-1 2 0 0,0 1-1 0 0,0-1 0 0 0,0 1 0 0 0,-1-1 0 0 0,1 1 0 0 0,0-1 1 0 0,-1 1-1 0 0,1-1 0 0 0,-1 1 0 0 0,0-1 0 0 0,0 1 1 0 0,1 0-2 0 0,-1 0 69 0 0,0-2 50 0 0,0 0 10 0 0,0 0 6 0 0,0 0 21 0 0,0 0 82 0 0,0 0 33 0 0,0 0 8 0 0,0-2-17 0 0,0 1-251 0 0,0 1 0 0 0,0-1 0 0 0,0 0-1 0 0,0 1 1 0 0,0-1 0 0 0,0 1 0 0 0,0-1 0 0 0,0 1 0 0 0,1-1-1 0 0,-1 0 1 0 0,0 1 0 0 0,0-1 0 0 0,1 1 0 0 0,-1-1 0 0 0,0 1-1 0 0,1 0 1 0 0,-1-1 0 0 0,1 1 0 0 0,-1-1 0 0 0,0 1-1 0 0,1-1 1 0 0,-1 1 0 0 0,1 0 0 0 0,0-1-11 0 0,-1 1 10 0 0,1-1 0 0 0,0 1-1 0 0,-1 0 1 0 0,1-1 0 0 0,-1 1 0 0 0,1-1 0 0 0,-1 0 0 0 0,1 1-1 0 0,-1-1 1 0 0,1 1 0 0 0,-1-1 0 0 0,0 0 0 0 0,1 1-1 0 0,-1-1 1 0 0,0 0 0 0 0,1 1 0 0 0,-1-1 0 0 0,0 0 0 0 0,0 0-1 0 0,0 1 1 0 0,0-1 0 0 0,0 0 0 0 0,0 0 0 0 0,0 1-1 0 0,0-1-9 0 0,1-11 162 0 0,0 0-50 0 0,0-10 3 0 0,-1 17-104 0 0,0 0 0 0 0,-1 1 1 0 0,1-1-1 0 0,-1 0 0 0 0,0 1 0 0 0,-1-4-11 0 0,-3-2 1 0 0,-2-9 15 0 0,6 1 27 0 0,1-56 44 0 0,3 33-29 0 0,-2 31-21 0 0,1 1 1 0 0,0 0-1 0 0,0 0 1 0 0,1 0-1 0 0,0 1 1 0 0,1-1-1 0 0,0 1 0 0 0,3-6-37 0 0,-2 7 47 0 0,1 0 0 0 0,0 0 0 0 0,0 1 0 0 0,5-4-47 0 0,2-3 60 0 0,-7 8-31 0 0,-1 1-1 0 0,1-1 1 0 0,0 1-1 0 0,5-2-28 0 0,0-1 34 0 0,-7 4-16 0 0,-1 1 0 0 0,1 0 0 0 0,0 0 0 0 0,-1 1 0 0 0,1-1-1 0 0,0 1 1 0 0,0 0 0 0 0,1 0-18 0 0,8-3 45 0 0,-1-2 15 0 0,-11 5-50 0 0,1 0 1 0 0,-1 0-1 0 0,1 1 0 0 0,-1-1 0 0 0,1 0 1 0 0,0 1-1 0 0,-1-1 0 0 0,1 1 1 0 0,0 0-1 0 0,-1-1 0 0 0,1 1 1 0 0,0 0-1 0 0,-1 0 0 0 0,1 0-10 0 0,13 0 82 0 0,29 0 267 0 0,-29 3-240 0 0,6 7 69 0 0,5-5-61 0 0,11 11 68 0 0,-34-15-175 0 0,0 0-1 0 0,-1 1 0 0 0,1-1 0 0 0,0 0 0 0 0,-1 1 0 0 0,1 0 1 0 0,-1-1-1 0 0,1 1-9 0 0,7 14 14 0 0,6-5-14 0 0,11 9 12 0 0,-25-18-7 0 0,-1-1-1 0 0,1 1 1 0 0,-1 0 0 0 0,0-1-1 0 0,0 1 1 0 0,0 0 0 0 0,0 0-1 0 0,0 0 1 0 0,0 1-5 0 0,3 10 9 0 0,-4-11-9 0 0,0 1 0 0 0,1-1 0 0 0,0 0 0 0 0,-1 1 0 0 0,1-1 1 0 0,0 0-1 0 0,0 0 0 0 0,0 0 0 0 0,0 0 0 0 0,1 0 0 0 0,-1 0 0 0 0,1 0 0 0 0,-1 0 0 0 0,1 0 0 0 0,1 1 0 0 0,0 0 0 0 0,0 0 0 0 0,-1 0 0 0 0,1 0 0 0 0,-1 0 0 0 0,0 1 0 0 0,0 0 0 0 0,0-1 0 0 0,0 1 0 0 0,-1 0 0 0 0,1 0 0 0 0,-1 0 0 0 0,0 1 0 0 0,4 11 0 0 0,0-6 1 0 0,-4-7 0 0 0,0 0 0 0 0,1 0 0 0 0,-1 0 0 0 0,0 0 0 0 0,-1 0 0 0 0,1 0 0 0 0,0 1 0 0 0,-1-1 0 0 0,0 0 0 0 0,0 3-1 0 0,1 0 18 0 0,-1-1-1 0 0,1 1 1 0 0,1-1 0 0 0,-1 1-1 0 0,2 2-17 0 0,-1-2 22 0 0,0-1 0 0 0,-1 1 0 0 0,0 0 0 0 0,0-1-1 0 0,0 4-21 0 0,-1 55 291 0 0,0-63-275 0 0,0 1-1 0 0,0 0 1 0 0,0-1-1 0 0,0 1 1 0 0,-1 0-1 0 0,1-1 1 0 0,-1 1 0 0 0,1 0-1 0 0,-1-1 1 0 0,1 1-1 0 0,-1-1 1 0 0,0 1-1 0 0,0-1 1 0 0,0 1-16 0 0,-5 10 99 0 0,5-5-45 0 0,0 0-1 0 0,0 0 0 0 0,1 0 0 0 0,0 0 0 0 0,0 4-53 0 0,0 4 94 0 0,0-15-90 0 0,1 1 0 0 0,-1-1 0 0 0,0 1 0 0 0,0-1-1 0 0,0 1 1 0 0,0-1 0 0 0,0 1 0 0 0,0-1-1 0 0,0 1 1 0 0,0-1 0 0 0,0 1 0 0 0,0-1 0 0 0,-1 1-1 0 0,1-1 1 0 0,0 0 0 0 0,0 1 0 0 0,0-1 0 0 0,0 1-1 0 0,-1-1 1 0 0,1 1 0 0 0,0-1 0 0 0,-1 0 0 0 0,1 1-1 0 0,0-1 1 0 0,0 0 0 0 0,-1 1 0 0 0,1-1 0 0 0,-1 0-1 0 0,1 1 1 0 0,0-1 0 0 0,-1 0 0 0 0,1 0-1 0 0,-1 1-3 0 0,-5 5 57 0 0,5-3-62 0 0,0-1 0 0 0,0 1 1 0 0,1 0-1 0 0,0 0 0 0 0,-1-1 0 0 0,1 1 0 0 0,0 3 5 0 0,0-5-84 0 0,0 0-33 0 0,0-1-186 0 0,0 0-426 0 0,0 0-50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9T19:56:49.43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1 159 9584 0 0,'0'0'216'0'0,"0"0"32"0"0,0 2 12 0 0,0 14-104 0 0,1-4-63 0 0,0-2-50 0 0,0-2-34 0 0,4 8-42 0 0,-2-11 52 0 0,-1-1 22 0 0,0 1 43 0 0,-1 1 93 0 0,-1 28 111 0 0,0 0 38 0 0,0 128 1341 0 0,0-99-1173 0 0,0-26-286 0 0,0 0-49 0 0,0 3-60 0 0,0 2-67 0 0,0-40-106 0 0,0-1-86 0 0,0-1-152 0 0,0 0-10 0 0,0 0-4 0 0</inkml:trace>
  <inkml:trace contextRef="#ctx0" brushRef="#br0" timeOffset="163.45">1 80 9968 0 0,'0'0'292'0'0,"0"-3"0"0"0,0-11-202 0 0,0 5-13 0 0,0 6 8 0 0,0 1 143 0 0,0 1 269 0 0,0-1 475 0 0,0 1-1073 0 0,0 0 78 0 0,0 0 69 0 0,0 0 61 0 0,0-1 187 0 0,0 0 112 0 0,0-1 63 0 0,0-3 694 0 0,0 4-840 0 0,0 0-39 0 0,0 0-48 0 0,0 1-67 0 0,0-1-82 0 0,0 1-96 0 0,0-1 240 0 0,0 2-130 0 0,0 0-84 0 0,0 0-37 0 0,0 0-26 0 0,0 0-33 0 0,0 0-144 0 0,0 0 60 0 0,0 0-38 0 0,0 0-42 0 0,0 0-39 0 0,0-1-386 0 0,0 1 89 0 0,1 0-53 0 0,0-2-749 0 0,0 2 1199 0 0,3-5-1725 0 0,5-3-1076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9T19:56:48.77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32 1 11024 0 0,'0'0'248'0'0,"0"0"34"0"0,3 0 22 0 0,4 1-110 0 0,-3 4-66 0 0,0 2-79 0 0,-1-6-48 0 0,-1 1-1 0 0,0-1 1 0 0,0 0-1 0 0,0 1 1 0 0,1-1 0 0 0,-1 0-1 0 0,1-1 1 0 0,-1 1-1 0 0,12 5 18 0 0,-6-1 48 0 0,-6 1 130 0 0,1 1 15 0 0,-1-4-78 0 0,0-1-76 0 0,0 0-20 0 0,-1-1 15 0 0,2 2 122 0 0,-1 1 88 0 0,0-1-82 0 0,0 0 40 0 0,8 18 325 0 0,-6-14-262 0 0,-1-2-80 0 0,0-2-62 0 0,-1 0-47 0 0,4 8 129 0 0,-6-3-32 0 0,1 1-34 0 0,0-2-44 0 0,2 1-10 0 0,0-1-54 0 0,4 9 2 0 0,-6 0 41 0 0,1-2-31 0 0,4 4-12 0 0,-1-3-7 0 0,-3-2 8 0 0,0 0 0 0 0,-1-1 1 0 0,-1 1-1 0 0,0 0 0 0 0,-1 4-50 0 0,0 13 71 0 0,1-7-16 0 0,-1-6-7 0 0,1 0 0 0 0,1 0 0 0 0,2 3-48 0 0,1 5 42 0 0,-1-9-2 0 0,0 0 0 0 0,-1 0-1 0 0,-1 3-39 0 0,-1 234 294 0 0,0-250-291 0 0,0-1 1 0 0,0 1 0 0 0,0 0-1 0 0,0 0 1 0 0,1-1 0 0 0,0 1-1 0 0,-1 0 1 0 0,1-1 0 0 0,0 1-1 0 0,0-1 1 0 0,0 1 0 0 0,1 0-4 0 0,-1-1 3 0 0,0 0 1 0 0,0 0-1 0 0,0 1 0 0 0,0-1 1 0 0,0 0-1 0 0,-1 1 1 0 0,1-1-1 0 0,-1 0 1 0 0,0 1-1 0 0,1-1 1 0 0,-1 1-1 0 0,0 0-3 0 0,0 44 132 0 0,0-32-44 0 0,0-1 41 0 0,0-12-9 0 0,0-2-63 0 0,0 0-63 0 0,0 0-59 0 0,0 0-111 0 0,0 0-195 0 0,0 0 199 0 0,0 0-39 0 0,0 0-72 0 0,0 0 93 0 0,0 0-37 0 0,0 0-39 0 0,0 0-40 0 0,0 0-405 0 0,0 0 101 0 0,0 0-51 0 0,0 0-774 0 0,0 0-604 0 0,0 0-1152 0 0</inkml:trace>
  <inkml:trace contextRef="#ctx0" brushRef="#br0" timeOffset="379.12">0 474 7920 0 0,'0'0'174'0'0,"0"0"29"0"0,0 0 13 0 0,0 0-67 0 0,0 0-2 0 0,1 0 62 0 0,1 0 186 0 0,-1 0-371 0 0,1 0 35 0 0,2 0 147 0 0,0 0 34 0 0,0 1 48 0 0,10-2 784 0 0,-8 1-648 0 0,-1-1-78 0 0,-2 0-221 0 0,-1 0-38 0 0,1-1 71 0 0,2-1-13 0 0,2-1 56 0 0,-5 3-91 0 0,1 0 41 0 0,0 0 14 0 0,0 1 45 0 0,1-1 50 0 0,0 1 58 0 0,3-1-85 0 0,-2-1-39 0 0,2-2-1 0 0,1-4 49 0 0,10-6 190 0 0,1 5 75 0 0,1 1-83 0 0,-1 0-92 0 0,-1 2-100 0 0,-8 2-29 0 0,-2 0-50 0 0,7-5 42 0 0,-11 6-160 0 0,-1 1 0 0 0,1 0 0 0 0,0 0 0 0 0,0 0 0 0 0,0 0-1 0 0,0 1 1 0 0,1-1-35 0 0,14 0 181 0 0,-16 3-160 0 0,0-2-1 0 0,0 1 1 0 0,0 0-1 0 0,-1 0 1 0 0,1-1-1 0 0,0 0 1 0 0,0 1-1 0 0,1-2-20 0 0,16-9 28 0 0,-18 9-28 0 0,1 1 0 0 0,-1-1 0 0 0,1 0 0 0 0,-1 1 0 0 0,1 0 0 0 0,0-1 0 0 0,0 1 0 0 0,0 0 0 0 0,-1 0 0 0 0,1 1 0 0 0,0-1 0 0 0,0 1 0 0 0,0-1 0 0 0,0 1 0 0 0,0 0 0 0 0,1 0 0 0 0,18-3-10 0 0,1-2-53 0 0,-1 0-51 0 0,0 2-45 0 0,-5 2-25 0 0,1-5 15 0 0,-11 3 74 0 0,1 0-47 0 0,-1 2 9 0 0,1 0-112 0 0,1 0-162 0 0,6 2-349 0 0,0-1-82 0 0,-6-1 326 0 0,-2 0 152 0 0,-1 0 90 0 0,-4 0 139 0 0,0 0 0 0 0,0 0 0 0 0,0 0 0 0 0,-1 0 0 0 0,1 0 0 0 0,0-1 0 0 0,-1 1 0 0 0,1 0 0 0 0,-1-1 0 0 0,1 1 131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9T19:56:47.10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176 474 6272 0 0,'0'0'182'0'0,"-3"-3"-8"0"0,-1 0-142 0 0,-9-5-25 0 0,8 7 28 0 0,1 0 37 0 0,2 1 108 0 0,1 0 208 0 0,0 0-30 0 0,0-1-81 0 0,0 1-68 0 0,-1 0-58 0 0,1 0-32 0 0,-1 0-50 0 0,-1 1 27 0 0,2-1-19 0 0,0 0 74 0 0,-2 1 298 0 0,1 1-194 0 0,-4 3-17 0 0,4-4-203 0 0,1 0 0 0 0,0 0 0 0 0,-1 0 0 0 0,1-1 0 0 0,0 1-1 0 0,-1 0 1 0 0,1-1 0 0 0,-1 1 0 0 0,1-1 0 0 0,-1 0 0 0 0,1 1 0 0 0,-1-1 0 0 0,1 0-35 0 0,-5 3 257 0 0,-7 7 3 0 0,0-5 43 0 0,8 6 17 0 0,-6-6 7 0 0,8-1-163 0 0,-1 3-44 0 0,-3 7 24 0 0,5-10-107 0 0,-2 6 39 0 0,3-7-61 0 0,0-1-1 0 0,0 0 1 0 0,-1 1-1 0 0,1-1 1 0 0,0 0-1 0 0,-1 0 1 0 0,1 0-1 0 0,-1 0 1 0 0,0 0-15 0 0,0-1 9 0 0,1 1 0 0 0,0 0 1 0 0,-1 0-1 0 0,1 0 0 0 0,0 0 0 0 0,0 0 1 0 0,0 0-1 0 0,0 0-9 0 0,-5 19 25 0 0,6-9-28 0 0,-1 0-1 0 0,2 11 4 0 0,0 2 16 0 0,-1-7 41 0 0,0 12 20 0 0,0-15-23 0 0,0-11-42 0 0,1-1 1 0 0,-1 0 0 0 0,1 0 0 0 0,-1 1 0 0 0,1-1 0 0 0,0 0 0 0 0,0 0 0 0 0,1 0 0 0 0,0 2-13 0 0,2 6 36 0 0,-2-6-10 0 0,0 0 1 0 0,1 0 0 0 0,-1-1-1 0 0,1 1 1 0 0,0-1 0 0 0,0 1-1 0 0,0-1 1 0 0,1 0 0 0 0,-1 0 0 0 0,1 0-1 0 0,3 2-26 0 0,4 5 67 0 0,-5-7-24 0 0,-1 0 1 0 0,1 0 0 0 0,0 0-1 0 0,0-1 1 0 0,0 1 0 0 0,1-1-44 0 0,-1 0 36 0 0,-4-2-3 0 0,1-1 0 0 0,0 1-1 0 0,0 0 1 0 0,0-1 0 0 0,0 1-1 0 0,0-1 1 0 0,0 0-1 0 0,0 0 1 0 0,1 0-33 0 0,16-1 151 0 0,-10 0-78 0 0,9-1 98 0 0,-1-4-11 0 0,-8 1-58 0 0,14-6 252 0 0,-16 5-207 0 0,-1 1 0 0 0,0-2 0 0 0,0 1 0 0 0,0-1 0 0 0,0 0-147 0 0,8-10 326 0 0,-12 13-212 0 0,1 0 0 0 0,-1 0 0 0 0,0 0 0 0 0,0-1 1 0 0,1-3-115 0 0,2-4 166 0 0,-3 6-141 0 0,1-8 62 0 0,-5-8-15 0 0,1 11-35 0 0,0-2 1 0 0,1-7 30 0 0,-5 3 11 0 0,-9-20 67 0 0,4 13-51 0 0,5 11-64 0 0,-2-5-15 0 0,5 14-19 0 0,0 1 1 0 0,-1-1-1 0 0,1 0 1 0 0,-1 0-1 0 0,0 1 0 0 0,-2-4 3 0 0,-8-14-63 0 0,8 13 11 0 0,0 1-37 0 0,-1 0-54 0 0,-1 0-67 0 0,-8-6-290 0 0,13 11-92 0 0,0 1 84 0 0,0-1 71 0 0,1 1 63 0 0,0-1 13 0 0,0 0 48 0 0,0-2-566 0 0,0 3 474 0 0,1 0 128 0 0,-1 1-35 0 0,0 0-120 0 0,0-2-1471 0 0,0 1-1070 0 0</inkml:trace>
  <inkml:trace contextRef="#ctx0" brushRef="#br0" timeOffset="341.47">554 1 11376 0 0,'0'0'256'0'0,"0"0"34"0"0,0 0 21 0 0,0 0-35 0 0,1 0-208 0 0,1 0-40 0 0,6 0-19 0 0,10 0 50 0 0,-15 0 34 0 0,0 2 109 0 0,-1 1-128 0 0,1-1 53 0 0,9 11 530 0 0,-9-10-513 0 0,1 1 4 0 0,-3-3-118 0 0,0 0-38 0 0,1 1 195 0 0,0 1-70 0 0,-2 0-46 0 0,0 1-44 0 0,0 0-8 0 0,1-2 34 0 0,8 14 147 0 0,-5-9-44 0 0,0-1 0 0 0,0 1 0 0 0,1 7-156 0 0,-1-1 130 0 0,1 2 60 0 0,5 4 48 0 0,-8-14-196 0 0,0-1 1 0 0,0 1-1 0 0,0-1 1 0 0,0 1-1 0 0,-1-1 1 0 0,0 1-1 0 0,0 0 1 0 0,0 0-43 0 0,3 14 88 0 0,7 15 42 0 0,-6 11-9 0 0,6 2 1 0 0,-6 0 4 0 0,5 1 2 0 0,-4-1 0 0 0,4 0 11 0 0,-4-3 30 0 0,2 3 39 0 0,-1-11 4 0 0,-2-20-109 0 0,1 6-15 0 0,-4 3-71 0 0,-3 0-17 0 0,1-16 0 0 0,-1 0 0 0 0,1 0 0 0 0,1 1 0 0 0,-1-1 0 0 0,2 0 0 0 0,0 3 0 0 0,4 0 0 0 0,-5-10 0 0 0,0-1 0 0 0,0 1 0 0 0,-1-1 0 0 0,1 1 0 0 0,0-1 0 0 0,-1 1 0 0 0,1-1 0 0 0,-1 1 0 0 0,1 0 0 0 0,-1-1 0 0 0,0 1 0 0 0,0 0 0 0 0,0 0 0 0 0,0-1 0 0 0,0 9-34 0 0,0 0 38 0 0,0 46 176 0 0,0-40-191 0 0,0-2-90 0 0,0-12-195 0 0,0-2 149 0 0,0 0-52 0 0,0 0-80 0 0,0 0 90 0 0,0 0-40 0 0,0 0-42 0 0,0 0-39 0 0,0 0-38 0 0,0 0-32 0 0,0 0-246 0 0,0 0-54 0 0,0 0-798 0 0,0 0-628 0 0,0 0-1193 0 0</inkml:trace>
  <inkml:trace contextRef="#ctx0" brushRef="#br0" timeOffset="583.64">523 537 12640 0 0,'0'0'289'0'0,"0"0"40"0"0,0-3 21 0 0,0 2-324 0 0,0 0 1 0 0,0 0 0 0 0,0-1 0 0 0,1 1 0 0 0,-1 0 0 0 0,0 0 0 0 0,1 0 0 0 0,-1-1 0 0 0,1 1 0 0 0,-1 0 0 0 0,1-1-27 0 0,4-5 88 0 0,2 1-56 0 0,0-2-46 0 0,8-7 16 0 0,-11 12 42 0 0,1 0 38 0 0,6-2 282 0 0,3-3 371 0 0,-7 2-448 0 0,1-2 102 0 0,2-2 40 0 0,0 0-103 0 0,3-1 10 0 0,11-6 98 0 0,-10 10-222 0 0,1-1-8 0 0,-7 3-58 0 0,1 1 0 0 0,0 0 0 0 0,1 0 0 0 0,2 0-146 0 0,5 0 205 0 0,6-1-23 0 0,0-4-118 0 0,-14 4-104 0 0,12-2 137 0 0,-15 6-112 0 0,1-1-63 0 0,-3 2-30 0 0,1-1-53 0 0,1 1-62 0 0,-1 0-71 0 0,-2 0 19 0 0,0 0-46 0 0,0 0-43 0 0,1 0-38 0 0,1 0-263 0 0,0-1-65 0 0,0 0-49 0 0,1 0-38 0 0,2 0-309 0 0,1-2-34 0 0,19-6-2436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9T19:56:46.00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18 32 8984 0 0,'0'0'200'0'0,"0"0"33"0"0,0 0 15 0 0,0 0-85 0 0,0 0-22 0 0,0 0 42 0 0,0 0 147 0 0,0 0 278 0 0,0 0 22 0 0,0 1-266 0 0,0 1-164 0 0,-1 2-81 0 0,0 0-39 0 0,-5 5 49 0 0,1-3-20 0 0,2 0 26 0 0,2-3 7 0 0,0 2-40 0 0,2 9 76 0 0,0-5-40 0 0,-1 17 243 0 0,0 0-87 0 0,0 4-29 0 0,0 17 21 0 0,0-15-130 0 0,1-15-37 0 0,1 1 1 0 0,3 13-120 0 0,-2-12 108 0 0,-1 0 0 0 0,1 16-108 0 0,-2-17 14 0 0,0 0 0 0 0,5 17-14 0 0,-3-17 5 0 0,-1 0-1 0 0,0 17-4 0 0,-1-19 19 0 0,1 0-1 0 0,0-1 0 0 0,2 3-18 0 0,-2-4 20 0 0,1 1-1 0 0,-2-1 1 0 0,0 2-20 0 0,0-8 11 0 0,-1 1 0 0 0,2-1 0 0 0,-1 1 1 0 0,1-1-1 0 0,1 3-11 0 0,-1-5 9 0 0,-1 1 0 0 0,1 0 1 0 0,-1 0-1 0 0,0 0 0 0 0,-1 0-9 0 0,2 12 39 0 0,4-3-24 0 0,0-1-1 0 0,-4 4 25 0 0,-2-15-38 0 0,0 0 0 0 0,1 0 0 0 0,0 0 0 0 0,0 0 0 0 0,0-1 0 0 0,0 1 0 0 0,0 0 0 0 0,1 0 0 0 0,0-1 1 0 0,1 3-2 0 0,2 26 53 0 0,2-23-57 0 0,-3-5-45 0 0,-4-4 49 0 0,2 2-104 0 0,-2-1-118 0 0,0-1-191 0 0,0 0 217 0 0,0 0 87 0 0,0 0-37 0 0,0 0-11 0 0,0 0-38 0 0,0 0-43 0 0,0 0-49 0 0,0 0-52 0 0,0 0-48 0 0,0 0-44 0 0,0 0-37 0 0,0 0-136 0 0,0 0-38 0 0,0 0-1412 0 0</inkml:trace>
  <inkml:trace contextRef="#ctx0" brushRef="#br0" timeOffset="351.46">2 143 6968 0 0,'0'0'157'0'0,"0"0"23"0"0,0 0 11 0 0,0 0 11 0 0,0 0 44 0 0,0 0 11 0 0,0 0 6 0 0,0 0 3 0 0,0 0 12 0 0,0 0 2 0 0,0 0 0 0 0,0 0-6 0 0,0 0-22 0 0,0 0-10 0 0,0 0-2 0 0,3 0 8 0 0,3 1-169 0 0,0 1 46 0 0,9 10 382 0 0,-5-3-205 0 0,-3-4-169 0 0,3-1 19 0 0,-7-3-122 0 0,-1 0 0 0 0,1 1 0 0 0,-1-1 0 0 0,0 0 0 0 0,0 1 0 0 0,1-1 0 0 0,-1 1 0 0 0,0 0 0 0 0,1 2-30 0 0,30 23 212 0 0,-5-10-22 0 0,-18-11-75 0 0,0 0-1 0 0,-1 1 0 0 0,1 0 1 0 0,-1 0-115 0 0,6 5 149 0 0,12 11 143 0 0,-7-4-93 0 0,-8-7-28 0 0,1-1 0 0 0,10 8-171 0 0,-3-2 123 0 0,-1 1-1 0 0,0 1 1 0 0,0 2-123 0 0,0-1 109 0 0,0 0-1 0 0,1-1 1 0 0,2 0-109 0 0,4 0 106 0 0,39 30 86 0 0,0-4-106 0 0,-29-14 8 0 0,10 4 7 0 0,-30-21-43 0 0,-1 0 33 0 0,-10-8-68 0 0,13 12 180 0 0,-10-13-157 0 0,5 1-30 0 0,-7 4-30 0 0,-6-9 10 0 0,1-1-1 0 0,-1 0 0 0 0,1 0 1 0 0,0 1-1 0 0,-1-1 0 0 0,1 0 1 0 0,0 0-1 0 0,-1 1 1 0 0,1-1-1 0 0,0 0 0 0 0,-1 0 1 0 0,1 0-1 0 0,0 0 0 0 0,-1 0 1 0 0,1 0 4 0 0,-1 0 0 0 0,0 0-2 0 0,0 0 1 0 0,0 0 0 0 0,0 0-1 0 0,0 0 1 0 0,1 0 0 0 0,-1 0-1 0 0,0 0 1 0 0,0 0 0 0 0,0 0-1 0 0,0 0 1 0 0,0 0 0 0 0,0 0-1 0 0,0 0 1 0 0,0 0 0 0 0,0 0-1 0 0,0 0 1 0 0,1 0-1 0 0,-1 0 1 0 0,0 0 0 0 0,0 0-1 0 0,0 0 1 0 0,0 0 0 0 0,0 0-1 0 0,0 0 1 0 0,0 0 0 0 0,0 0-1 0 0,0 0 1 0 0,0 0 0 0 0,0 0-1 0 0,0 0 1 0 0,1 0-1 0 0,-1 0 1 0 0,0 0 0 0 0,0 0-1 0 0,0 1 1 0 0,0-1 0 0 0,0 0-1 0 0,0 0 1 0 0,0 0 0 0 0,0 0-1 0 0,0 0 1 0 0,0 0 0 0 0,0 0-1 0 0,0 0 1 0 0,0 0-1 0 0,0 0 1 0 0,0 0 0 0 0,0 1-1 0 0,0-1 1 0 0,0 0 0 0 0,0 0-1 0 0,0 0 1 0 0,0 0 0 0 0,0 0-1 0 0,0 0 1 0 0,0 0 0 0 0,0 0 1 0 0,0 2-99 0 0,0 0 63 0 0,0 0 53 0 0,2 2 156 0 0,-1-3-130 0 0,0 0-66 0 0,1-1-88 0 0,0 1-83 0 0,0-1-112 0 0,-1 0 106 0 0,1 0-36 0 0,-1 1-37 0 0,0-1-40 0 0,-1 0-449 0 0</inkml:trace>
  <inkml:trace contextRef="#ctx0" brushRef="#br0" timeOffset="653.29">885 1 8696 0 0,'0'0'197'0'0,"0"0"24"0"0,0 0 18 0 0,0 0 38 0 0,0 0 131 0 0,0 0 59 0 0,0 2 12 0 0,1 3-293 0 0,4 7 486 0 0,-2-7-439 0 0,-1-1-119 0 0,1-1-111 0 0,0 13 370 0 0,-4 1-35 0 0,0-1-67 0 0,5-2-39 0 0,6 5 10 0 0,-4 7-9 0 0,-1-11-92 0 0,-3-12-112 0 0,-1 1-1 0 0,0-1 1 0 0,0 1-1 0 0,0-1 1 0 0,0 1 0 0 0,-1-1-1 0 0,0 1 1 0 0,1-1 0 0 0,-1 1-29 0 0,0 2 41 0 0,0-1 1 0 0,1 1 0 0 0,0 0-1 0 0,0-1 1 0 0,1 1-42 0 0,8 26 168 0 0,-6-22-113 0 0,-1 0 0 0 0,0 0 0 0 0,1 4-55 0 0,1 31 147 0 0,0-22-60 0 0,-3-12-39 0 0,0-1 0 0 0,0 1 0 0 0,-1-1-1 0 0,0 7-47 0 0,0 2 69 0 0,1-1 0 0 0,3 19-69 0 0,-2-20 52 0 0,0 0 0 0 0,-1 17-52 0 0,-2 103 134 0 0,0-86-44 0 0,0 3 68 0 0,0 4 96 0 0,0-28-82 0 0,0 3 35 0 0,0-20-167 0 0,0-11-134 0 0,0-2 17 0 0,0 0-72 0 0,0 0-85 0 0,0 0 68 0 0,0 0-37 0 0,0 0-43 0 0,0 0-38 0 0,0 0-388 0 0,0 0 91 0 0,0 0-54 0 0,0 0-749 0 0,0 0-591 0 0,0 0-1124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9T19:56:44.13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286 65 9152 0 0,'0'0'208'0'0,"0"0"33"0"0,0 0 14 0 0,0-3-42 0 0,0-7-101 0 0,-1 5 118 0 0,1 1-45 0 0,-1-1 78 0 0,-1 3-126 0 0,-1 1 12 0 0,-1-1 4 0 0,1-1-3 0 0,-1-3 172 0 0,4 5-302 0 0,-1 1-1 0 0,1-1 0 0 0,0 1 0 0 0,0 0 1 0 0,0-1-1 0 0,-1 1 0 0 0,1 0 1 0 0,0-1-1 0 0,-1 1 0 0 0,1 0 0 0 0,0-1 1 0 0,-1 1-1 0 0,1 0 0 0 0,0 0 0 0 0,-1 0 1 0 0,1-1-1 0 0,0 1 0 0 0,-1 0 0 0 0,1 0 1 0 0,0 0-1 0 0,-1 0 0 0 0,1-1 1 0 0,-1 1-1 0 0,1 0 0 0 0,-1 0 0 0 0,1 0 1 0 0,0 0-1 0 0,-1 0 0 0 0,1 0 0 0 0,-1 0 1 0 0,1 0-20 0 0,0 0 8 0 0,0 0 0 0 0,-1 0 0 0 0,1 0 0 0 0,0 0 0 0 0,0 1 0 0 0,0-1 0 0 0,0 0 0 0 0,0 0 0 0 0,0 0 0 0 0,0 0 0 0 0,0 0 0 0 0,0 0 0 0 0,0 0 0 0 0,-1 0 0 0 0,1 0 0 0 0,0 0 0 0 0,0-1 0 0 0,0 1 0 0 0,0 0 0 0 0,0 0 0 0 0,0 0 0 0 0,0 0 0 0 0,0 0 0 0 0,0 0 0 0 0,0 0 0 0 0,0 0 0 0 0,-1 0 0 0 0,1 0 0 0 0,0 0 0 0 0,0 0 0 0 0,0 0 0 0 0,0 0 0 0 0,0 0 0 0 0,0 0 0 0 0,0 0 0 0 0,0-1 0 0 0,0 1 0 0 0,0 0 0 0 0,0 0 0 0 0,0 0 0 0 0,0 0 0 0 0,0 0 0 0 0,0 0 0 0 0,0 0 0 0 0,0 0 0 0 0,0 0 0 0 0,0 0 0 0 0,0 0 0 0 0,0-1 0 0 0,0 1 0 0 0,0 0 0 0 0,0 0 0 0 0,0 0 0 0 0,0 0 0 0 0,0 0 0 0 0,0 0 0 0 0,0 0-8 0 0,0-1 20 0 0,0 1 0 0 0,0-1 1 0 0,0 1-1 0 0,0-1 1 0 0,0 1-1 0 0,0 0 1 0 0,-1-1-1 0 0,1 1 0 0 0,0-1 1 0 0,0 1-1 0 0,0-1 1 0 0,0 1-1 0 0,-1 0 1 0 0,1-1-1 0 0,0 1 0 0 0,-1 0 1 0 0,1-1-1 0 0,0 1 1 0 0,-1 0-21 0 0,0-1 58 0 0,0 0 1 0 0,0 0 0 0 0,0 1-1 0 0,-1-1 1 0 0,1 1-1 0 0,0-1 1 0 0,-1 1 0 0 0,1 0-1 0 0,0-1 1 0 0,-1 1-1 0 0,0 0-58 0 0,-22-1 643 0 0,7 2-258 0 0,6-1-166 0 0,2 1-36 0 0,7-1-165 0 0,0 0-1 0 0,0 0 0 0 0,0 1 1 0 0,1-1-1 0 0,-1 1 0 0 0,0 0 1 0 0,0-1-1 0 0,1 1 0 0 0,-1 0 1 0 0,1 0-1 0 0,-1 0-17 0 0,0 0 15 0 0,1 0 0 0 0,-1 0-1 0 0,0 0 1 0 0,1 0 0 0 0,-1 0 0 0 0,0-1-1 0 0,0 1 1 0 0,0-1 0 0 0,0 1 0 0 0,1-1 0 0 0,-2 0-15 0 0,-2 3 94 0 0,1 1-59 0 0,1 0-9 0 0,-1 0-1 0 0,0-1 1 0 0,0 1-1 0 0,0-1 1 0 0,-2 1-26 0 0,1-1 8 0 0,5-3-8 0 0,-1 0 1 0 0,0 0-1 0 0,1 1 0 0 0,-1-1 0 0 0,1 0 1 0 0,-1 1-1 0 0,0-1 0 0 0,1 0 0 0 0,-1 1 1 0 0,1-1-1 0 0,-1 1 0 0 0,1-1 0 0 0,-1 1 1 0 0,1-1-1 0 0,-1 1 0 0 0,1 0 0 0 0,0-1 1 0 0,-1 1-1 0 0,1-1 0 0 0,0 1 0 0 0,0 0 1 0 0,-1 0-1 0 0,-1 4 1 0 0,-11 15-1 0 0,0 4 0 0 0,-8 45 0 0 0,-6 4 0 0 0,26-69 0 0 0,0-1 0 0 0,1 1 0 0 0,-1 0 0 0 0,1-1 0 0 0,-1 1 0 0 0,1-1 0 0 0,0 1 0 0 0,0 0 0 0 0,1 1 0 0 0,0 5 0 0 0,-1 90 0 0 0,0-97 0 0 0,0 1 0 0 0,1-1 0 0 0,-1 0 0 0 0,1 1 0 0 0,0-1 0 0 0,0 0 0 0 0,0 1 0 0 0,1 0 0 0 0,4 12 0 0 0,-1 10 0 0 0,-4-24 0 0 0,0 0 0 0 0,0 0 0 0 0,0 0 0 0 0,0-1 0 0 0,0 1 0 0 0,0 0 0 0 0,1-1 0 0 0,-1 1 0 0 0,0-1 0 0 0,1 1 0 0 0,14 13 0 0 0,0-1 0 0 0,-12-13 0 0 0,0 0 0 0 0,0 0 0 0 0,1-1 0 0 0,-1 1 0 0 0,0-1 0 0 0,1 0 0 0 0,-1 0 0 0 0,1 0 0 0 0,3-1 0 0 0,8 0 0 0 0,-15 1 0 0 0,1 0 0 0 0,0 0 0 0 0,-1 0 0 0 0,1-1 0 0 0,-1 1 0 0 0,1-1 0 0 0,-1 1 0 0 0,1-1 0 0 0,-1 1 0 0 0,1-1 0 0 0,-1 0 0 0 0,0 0 0 0 0,1 0 0 0 0,11-5 0 0 0,-1 3 0 0 0,-11 3 0 0 0,0 0 1 0 0,-1 0-1 0 0,1 0 0 0 0,0 0 1 0 0,0-1-1 0 0,0 1 1 0 0,0 0-1 0 0,0-1 0 0 0,0 1 1 0 0,0-1-1 0 0,-1 1 0 0 0,1-1 1 0 0,0 1-1 0 0,0-1 1 0 0,-1 1-1 0 0,1-1 0 0 0,0 0 1 0 0,-1 1-1 0 0,1-1 1 0 0,0 0-1 0 0,-1 0 0 0 0,1 0 1 0 0,-1 1-1 0 0,0-1 0 0 0,1 0 1 0 0,-1 0-1 0 0,1 0 0 0 0,0-1 5 0 0,0 0-1 0 0,0 1 1 0 0,1-1-1 0 0,-1 1 1 0 0,1-1-1 0 0,-1 1 1 0 0,1 0 0 0 0,0 0-1 0 0,0 0 1 0 0,-1 0-1 0 0,1 0 1 0 0,0 0-1 0 0,1 0-4 0 0,0-1 8 0 0,0 1 0 0 0,0-1 0 0 0,0 0 0 0 0,0 0 0 0 0,0 0 0 0 0,0-1-8 0 0,1-1 9 0 0,-1 0 1 0 0,0-1 0 0 0,0 1-1 0 0,0-1 1 0 0,0 0 0 0 0,-1 1-1 0 0,0-1 1 0 0,1-2-10 0 0,5-13 8 0 0,-3 12 13 0 0,-4 7-18 0 0,0-1 0 0 0,0 1 1 0 0,0-1-1 0 0,0 1 0 0 0,-1-1 0 0 0,1 1 0 0 0,0-1 0 0 0,-1 1 0 0 0,1-1 0 0 0,-1 0 0 0 0,0 1 0 0 0,0-1 0 0 0,1 0 0 0 0,-1 0-3 0 0,0-52 103 0 0,0 30 25 0 0,0 22-115 0 0,-1 0 0 0 0,1 1 1 0 0,0-1-1 0 0,0 0 0 0 0,-1 1 1 0 0,1-1-1 0 0,-1 1 0 0 0,1-1 1 0 0,-1 1-1 0 0,0-1 0 0 0,1 1 0 0 0,-1-1 1 0 0,-1 0-14 0 0,1 0 14 0 0,0 1-1 0 0,0-1 1 0 0,0 0 0 0 0,0 0 0 0 0,1 1-1 0 0,-1-1 1 0 0,0 0 0 0 0,1 0 0 0 0,0 0 0 0 0,-1 0-1 0 0,1 0 1 0 0,0 0 0 0 0,0-1-14 0 0,0-25 92 0 0,0-5 46 0 0,0 32-135 0 0,0 1 0 0 0,0-1 0 0 0,0 0-1 0 0,0 1 1 0 0,0-1 0 0 0,0 0-1 0 0,0 1 1 0 0,0-1 0 0 0,0 0-1 0 0,1 1 1 0 0,-1-1 0 0 0,0 0-1 0 0,0 1 1 0 0,1-1 0 0 0,-1 1-1 0 0,1-1 1 0 0,-1 0 0 0 0,0 1-1 0 0,1-1 1 0 0,-1 1 0 0 0,1-1-1 0 0,-1 1 1 0 0,1 0 0 0 0,-1-1-1 0 0,1 1 1 0 0,0-1-3 0 0,-1 1 0 0 0,1 0 0 0 0,-1-1 0 0 0,1 1 0 0 0,-1-1 0 0 0,1 1 1 0 0,-1-1-1 0 0,1 1 0 0 0,-1-1 0 0 0,1 1 0 0 0,-1-1 0 0 0,1 1 0 0 0,-1-1 0 0 0,0 0 0 0 0,0 1 0 0 0,1-1 1 0 0,-1 0-1 0 0,0 1 0 0 0,0-1 0 0 0,0 0 0 0 0,1 1 0 0 0,-1-1 0 0 0,0 0 0 0 0,0 1 0 0 0,0-1 0 0 0,0 0 0 0 0,0 1 0 0 0,2-16 0 0 0,9 3-12 0 0,-6 10-36 0 0,-4 3 47 0 0,-1 0-1 0 0,1 0 1 0 0,0 0-1 0 0,-1 0 1 0 0,1 0-1 0 0,0 0 1 0 0,-1 0-1 0 0,1 1 1 0 0,0-1-1 0 0,-1 0 1 0 0,1 0-1 0 0,0 1 1 0 0,-1-1-1 0 0,1 0 1 0 0,0 1 1 0 0,4 9-43 0 0,6-3 32 0 0,-10-7 10 0 0,0 0 1 0 0,0 1-1 0 0,0-1 1 0 0,0 1-1 0 0,0-1 0 0 0,0 1 1 0 0,0 0-1 0 0,0-1 0 0 0,0 1 1 0 0,0 0-1 0 0,-1 0 0 0 0,1 0 1 0 0,0-1-1 0 0,0 1 0 0 0,-1 0 1 0 0,1 1 0 0 0,1 2-12 0 0,-1-3 10 0 0,-1 0 0 0 0,0-1 0 0 0,0 1 0 0 0,1 0 0 0 0,-1-1 0 0 0,0 1 0 0 0,1-1 0 0 0,-1 1 0 0 0,1 0 0 0 0,-1-1 0 0 0,1 1 0 0 0,-1-1 1 0 0,1 1-1 0 0,-1-1 0 0 0,1 0 0 0 0,-1 1 0 0 0,1-1 0 0 0,0 0 0 0 0,-1 1 0 0 0,1-1 0 0 0,0 0 0 0 0,0 1 2 0 0,3 1 1 0 0,-1 0 0 0 0,-1-1-1 0 0,-1 1 0 0 0,1 0 0 0 0,0 0 0 0 0,0 0 0 0 0,-1 0 0 0 0,1 0 0 0 0,-1 0 0 0 0,1 1 0 0 0,-1-1 0 0 0,0 0 0 0 0,1 2 0 0 0,8 15-11 0 0,-6-12-1 0 0,-1 0 0 0 0,0 0 0 0 0,0 1 0 0 0,0 0 12 0 0,-1 0-2 0 0,1-1 1 0 0,0 0 0 0 0,0 0-1 0 0,2 1 2 0 0,6 10 0 0 0,0 1 0 0 0,-1 1 0 0 0,-1-1 0 0 0,4 15 0 0 0,-4-13 0 0 0,-6-9 0 0 0,1 0 0 0 0,-2 0 0 0 0,1 0 0 0 0,-2 2 0 0 0,4 14 0 0 0,6 9 0 0 0,-6 7 0 0 0,-3-31-1 0 0,2 12 29 0 0,0 0-1 0 0,-1 20-27 0 0,-2-31 13 0 0,0-1 1 0 0,3 13-14 0 0,1 18 54 0 0,-10-9-9 0 0,3-26-36 0 0,0 1 0 0 0,1-1 0 0 0,0 0 0 0 0,1 1-9 0 0,0-2 12 0 0,0 5 19 0 0,0 0 0 0 0,-1 1 1 0 0,0-1-1 0 0,-2 4-31 0 0,-8 13 21 0 0,-12 18 47 0 0,-4 8 30 0 0,-2-5 42 0 0,24-44-95 0 0,0 0 0 0 0,-1 0-1 0 0,-3 3-44 0 0,1-3 26 0 0,0 0 0 0 0,0-1 0 0 0,-1 1 0 0 0,-6 2-26 0 0,-6 3 77 0 0,19-12-70 0 0,0 1 0 0 0,0 0 0 0 0,0-1-1 0 0,1 1 1 0 0,-1-1 0 0 0,0 0 0 0 0,0 1 0 0 0,0-1 0 0 0,-1 0-7 0 0,-22-4 7 0 0,20 2 2 0 0,0 0 0 0 0,-1-1 0 0 0,1 0 0 0 0,1 1 0 0 0,-3-3-9 0 0,-12-10-49 0 0,5 2-71 0 0,1 1-95 0 0,12 11 189 0 0,-10-11-182 0 0,3 0-69 0 0,3 1-94 0 0,1 1-116 0 0,2 3 85 0 0,1 0-68 0 0,0 0-78 0 0,0-1-83 0 0,0 3 137 0 0,0 0-47 0 0,0 0-49 0 0,0-1-52 0 0,-3-8-1348 0 0,-5-6-1121 0 0</inkml:trace>
  <inkml:trace contextRef="#ctx0" brushRef="#br0" timeOffset="746.87">759 159 8576 0 0,'0'0'197'0'0,"0"0"24"0"0,0 0 17 0 0,3 0-38 0 0,10 3-160 0 0,-7 1 28 0 0,1 2 113 0 0,1 1 68 0 0,9 11 404 0 0,-13-13-486 0 0,-2 0-37 0 0,4 8 351 0 0,0-9-220 0 0,-5-4-247 0 0,-1 1 1 0 0,1-1 0 0 0,-1 0 0 0 0,0 0-1 0 0,1 1 1 0 0,-1-1 0 0 0,1 0 0 0 0,-1 1-1 0 0,0-1 1 0 0,1 0 0 0 0,-1 1 0 0 0,0-1 0 0 0,0 1-1 0 0,1-1 1 0 0,-1 1 0 0 0,0-1 0 0 0,0 0-1 0 0,1 1 1 0 0,-1-1 0 0 0,0 1 0 0 0,0-1 0 0 0,0 1-1 0 0,0-1 1 0 0,0 1 0 0 0,0-1 0 0 0,0 1-1 0 0,0-1 1 0 0,0 1 0 0 0,0-1 0 0 0,0 1 0 0 0,0-1-1 0 0,0 1-14 0 0,1 12 279 0 0,6 2 32 0 0,-1-3-79 0 0,-2-2-28 0 0,1 3-44 0 0,3 11 209 0 0,1 0-7 0 0,-5-11-213 0 0,-1-4-17 0 0,-2-1-36 0 0,-1 0-15 0 0,-1 1-1 0 0,0 8 66 0 0,5 0 55 0 0,-1-8-107 0 0,-1 0 0 0 0,1-1 1 0 0,-2 1-1 0 0,2 6-94 0 0,-2-2 114 0 0,-1 3 35 0 0,0 4 15 0 0,0 4 38 0 0,0 21 295 0 0,0-42-425 0 0,0-3-2 0 0,0 0 16 0 0,0 0-11 0 0,0 0-10 0 0,0 0-1 0 0,0 0 7 0 0,2-3 11 0 0,0 0-33 0 0,4-2-6 0 0,-3 3-8 0 0,0-1 63 0 0,-2-1-45 0 0,-2-5-13 0 0,1 7-9 0 0,0-45 182 0 0,0 17-98 0 0,0 5-59 0 0,0 0-54 0 0,0 17-2 0 0,1 1 0 0 0,0-1 0 0 0,0 0 0 0 0,1 1 0 0 0,1-2 0 0 0,-1 1 0 0 0,-1 1 0 0 0,1-1 0 0 0,-1 0 0 0 0,0 1 0 0 0,-1-2 0 0 0,1 1 0 0 0,0 0 0 0 0,0 0 0 0 0,1 0 0 0 0,-1 0 0 0 0,2 0 0 0 0,-1 1 0 0 0,1-1 0 0 0,3-5 0 0 0,9-24 0 0 0,-13 29 0 0 0,1 0 0 0 0,0 1 0 0 0,1-1 0 0 0,-1 1 0 0 0,2 0 0 0 0,-1 0 0 0 0,1 1 0 0 0,0-1 0 0 0,0 1 0 0 0,3-2 0 0 0,0-2 0 0 0,-6 7 0 0 0,1 0 0 0 0,0 0 0 0 0,0-1 0 0 0,0 2 0 0 0,0-1 0 0 0,0 0 0 0 0,1 1 0 0 0,-1-1 0 0 0,1 1 0 0 0,-1 0 0 0 0,2 0 0 0 0,8-2 0 0 0,-10 4-4 0 0,-1 0-1 0 0,0-1 1 0 0,0 1 0 0 0,1-1 0 0 0,-1 0-1 0 0,0 0 1 0 0,0 0 0 0 0,0 0 0 0 0,0 0-1 0 0,0-1 1 0 0,0 1 0 0 0,0 0 0 0 0,0-1-1 0 0,0 0 5 0 0,0 1 0 0 0,-1-1-1 0 0,1 1 0 0 0,0-1 0 0 0,0 1 1 0 0,0 0-1 0 0,0-1 0 0 0,0 1 0 0 0,0 1 1 0 0,1-1-1 0 0,-1 0 0 0 0,0 0 0 0 0,0 1 1 0 0,1-1-1 0 0,-1 1 0 0 0,1 0 1 0 0,10-3-1 0 0,4-3 1 0 0,-14 5-1 0 0,0 0 0 0 0,1-1 1 0 0,-1 1-1 0 0,0 0 0 0 0,1 0 1 0 0,-1 1-1 0 0,1-1 0 0 0,-1 1 1 0 0,1-1-1 0 0,0 1 0 0 0,-1 0 1 0 0,1 1-1 0 0,-1-1 0 0 0,1 1 1 0 0,-1-1-1 0 0,1 1 0 0 0,-1 0 1 0 0,-1 0-8 0 0,21 11-41 0 0,-10-5 44 0 0,0 1 0 0 0,0 0 0 0 0,1 2 5 0 0,3 5-54 0 0,-13-10 50 0 0,1 0 1 0 0,-1 0 0 0 0,0 0-1 0 0,-1 1 1 0 0,0-1 3 0 0,1 1 6 0 0,-1-1 0 0 0,1 1-1 0 0,0-1 1 0 0,1 0 0 0 0,-1 0-6 0 0,25 27 245 0 0,-17-18-167 0 0,0 1-46 0 0,-2 0-85 0 0,5 4-56 0 0,-13-16 86 0 0,1-1 1 0 0,-1 1-1 0 0,0 0 1 0 0,0 0-1 0 0,0 0 1 0 0,-1 0-1 0 0,1 1 1 0 0,-1-1-1 0 0,0 0 1 0 0,0 1 22 0 0,4 6 4 0 0,1 5 33 0 0,-3 7 74 0 0,-3-18-89 0 0,0 0 0 0 0,1 0-1 0 0,-1 0 1 0 0,1 0 0 0 0,0 0 0 0 0,1 0 0 0 0,-1-1 0 0 0,1 1 0 0 0,-1 0-1 0 0,3 2-21 0 0,-3-3 2 0 0,0-1-1 0 0,-1 1 0 0 0,1 0 1 0 0,-1 0-1 0 0,1 0 0 0 0,-1 0 1 0 0,0 0-1 0 0,0 0 0 0 0,0 0 1 0 0,0 0-1 0 0,-1 1-1 0 0,0 4-11 0 0,1 19-65 0 0,0 28 72 0 0,-2-39 4 0 0,-9-3 11 0 0,19-23 124 0 0,-7 6-113 0 0,0 1 0 0 0,0 0 0 0 0,0 0 0 0 0,-1 0 0 0 0,1-1 0 0 0,-1 1 0 0 0,0 0 0 0 0,1-1 0 0 0,-2-1-22 0 0,3-11 62 0 0,5-2-45 0 0,-2 7-16 0 0,7-36-17 0 0,-1 7-44 0 0,0 14 48 0 0,-10 24 12 0 0,17-35 0 0 0,2 2 0 0 0,4-4 0 0 0,-18 31 10 0 0,1-1-1 0 0,0 1 0 0 0,1 0 0 0 0,0 1 0 0 0,0 0 0 0 0,3-2-9 0 0,24-16 17 0 0,0 2-40 0 0,-5 4-52 0 0,-12 9 23 0 0,-2 5 37 0 0,17 4 75 0 0,-19 1-15 0 0,-9 0-29 0 0,-1 0 0 0 0,0 1-1 0 0,0 0 1 0 0,0-1 0 0 0,0 1 0 0 0,0 1-1 0 0,2 0-15 0 0,-1 0 16 0 0,1 1 1 0 0,0 0-1 0 0,-1 0 0 0 0,4 3-16 0 0,6 5 50 0 0,-1 2-1 0 0,12 12-49 0 0,-20-19 16 0 0,-5-4-15 0 0,1 0-1 0 0,0 0 1 0 0,-1 0 0 0 0,0 0 0 0 0,1 0 0 0 0,-1 0 0 0 0,0 1-1 0 0,0-1 1 0 0,0 0 0 0 0,0 1 0 0 0,-1-1 0 0 0,1 1-1 0 0,-1-1 0 0 0,1 1 1 0 0,-1-1 0 0 0,1 1 0 0 0,0-1 0 0 0,0 1 0 0 0,0-1-1 0 0,0 0 1 0 0,0 1 0 0 0,0-1 0 0 0,1 0 0 0 0,-1 0-1 0 0,1 0 1 0 0,-1 0 0 0 0,1 0-1 0 0,1 1 8 0 0,-1-1-1 0 0,0 1 1 0 0,0 0-1 0 0,0 0 1 0 0,-1 0-1 0 0,1 1-7 0 0,11 30 15 0 0,-11-29-10 0 0,4 14 39 0 0,0-1-28 0 0,-2-7-16 0 0,-3-9-2 0 0,0 0-1 0 0,-1 1 1 0 0,1-1-1 0 0,-1 1 1 0 0,1-1-1 0 0,-1 1 0 0 0,0-1 1 0 0,0 1-1 0 0,0-1 1 0 0,0 1-1 0 0,-1-1 1 0 0,1 3 2 0 0,-1-3-8 0 0,1 1-1 0 0,-1-1 1 0 0,1 1 0 0 0,0-1 0 0 0,0 1 0 0 0,0-1 0 0 0,0 1 0 0 0,1-1 0 0 0,-1 1 0 0 0,1-1 0 0 0,0 0-1 0 0,0 3 9 0 0,4 6-32 0 0,-1-1-3 0 0,-2-2-39 0 0,0 0-43 0 0,-2 2-66 0 0,0-6 49 0 0,0 1 79 0 0,-1 8-17 0 0,1-9-2 0 0,0 1-57 0 0,1-2-36 0 0,-1 1-62 0 0,1 0-75 0 0,1-1-85 0 0,-1-1 42 0 0,0 0-59 0 0,1 0-53 0 0,-1 0-45 0 0,1 0-44 0 0,-1 0-33 0 0,1 2-655 0 0,1 2-848 0 0,-3 4-1178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03T16:48:56.42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133 10 1840 0 0,'0'0'288'0'0,"0"0"536"0"0,0 0 229 0 0,0 0 47 0 0,0 0-73 0 0,0 0-353 0 0,0 0-156 0 0,0 0-34 0 0,0 0-12 0 0,0 0-35 0 0,0 0-18 0 0,0 0-3 0 0,0 0-16 0 0,0 0-70 0 0,0 0-36 0 0,0 0-6 0 0,0 0-2 0 0,0 0-6 0 0,1-6 42 0 0,-1 6-299 0 0,0 0 0 0 0,0 0 0 0 0,0 0 0 0 0,0 0 0 0 0,0 0 0 0 0,0 0 0 0 0,0 0 0 0 0,0 0 0 0 0,0-1 1 0 0,0 1-1 0 0,0 0 0 0 0,0 0 0 0 0,0 0 0 0 0,0 0 0 0 0,0 0 0 0 0,0 0 0 0 0,0 0 0 0 0,0 0 0 0 0,0 0 1 0 0,0 0-1 0 0,0-1 0 0 0,0 1 0 0 0,0 0 0 0 0,0 0 0 0 0,0 0 0 0 0,0 0 0 0 0,0 0 0 0 0,0 0 0 0 0,0 0 1 0 0,0 0-1 0 0,0 0 0 0 0,0 0 0 0 0,0 0 0 0 0,0 0 0 0 0,0-1 0 0 0,0 1 0 0 0,-1 0 0 0 0,1 0 0 0 0,0 0 1 0 0,0 0-1 0 0,0 0 0 0 0,0 0 0 0 0,0 0 0 0 0,0 0 0 0 0,0 0 0 0 0,0 0 0 0 0,0 0 0 0 0,0 0 0 0 0,0 0 0 0 0,-1 0 1 0 0,1 0-1 0 0,0 0 0 0 0,0 0 0 0 0,0 0 0 0 0,0 0 0 0 0,0 0 0 0 0,0 0 0 0 0,0 0 0 0 0,0 0 0 0 0,0 0 1 0 0,0 0-1 0 0,-1 0 0 0 0,1 0 0 0 0,0 0 0 0 0,0 0-23 0 0,-1 1 13 0 0,-1 0 1 0 0,1 0-1 0 0,0 0 0 0 0,-1 0 1 0 0,1 0-1 0 0,0 0 0 0 0,0 1 1 0 0,0-1-1 0 0,0 0 1 0 0,0 0-1 0 0,0 1 0 0 0,0-1 1 0 0,0 1-1 0 0,1-1 0 0 0,-1 1 1 0 0,1-1-1 0 0,-1 2-13 0 0,-1 2 8 0 0,-10 23 291 0 0,2-4-94 0 0,3-10-93 0 0,3-8-62 0 0,1 1 1 0 0,0-1-1 0 0,0 1 0 0 0,1-1 0 0 0,0 1 0 0 0,0 0 1 0 0,0 4-51 0 0,0-3 56 0 0,0-1 0 0 0,0 1 0 0 0,-1 0 1 0 0,1-1-1 0 0,-4 6-56 0 0,-8 24 199 0 0,6-8 124 0 0,2 1 0 0 0,1 0 1 0 0,1 0-1 0 0,0 23-323 0 0,3-40 28 0 0,0-11-22 0 0,1-1-1 0 0,0 0 0 0 0,0 0 1 0 0,0 0-1 0 0,-1 0 1 0 0,1 0-1 0 0,0 0 0 0 0,0 1 1 0 0,1-1-1 0 0,-1 0 1 0 0,0 0-1 0 0,0 0 0 0 0,0 0 1 0 0,1 0-1 0 0,-1 1-5 0 0,3 10 194 0 0,0 4 17 0 0,-1-14-175 0 0,-1 0-1 0 0,0 0 1 0 0,1 0-1 0 0,-1 0 1 0 0,1 0-1 0 0,0-1 1 0 0,0 1-1 0 0,-1-1 1 0 0,1 1-1 0 0,0-1 1 0 0,0 1-1 0 0,0-1 1 0 0,1 0-1 0 0,-1 0 1 0 0,0 0-1 0 0,1 0-35 0 0,2 1 66 0 0,-1-1 0 0 0,1 1 0 0 0,0-1-1 0 0,-1 0 1 0 0,1 0 0 0 0,0-1 0 0 0,0 1-1 0 0,-1-1 1 0 0,1 0 0 0 0,0 0 0 0 0,0-1-1 0 0,0 1 1 0 0,2-2-66 0 0,-5 2 121 0 0,9-9 113 0 0,-4 5-296 0 0,-5 3-33 0 0,-1 1 0 0 0,0-1 0 0 0,0 1 0 0 0,1-1 1 0 0,-1 0-1 0 0,0 1 0 0 0,0-1 0 0 0,0 0 0 0 0,0 0 0 0 0,0 0 1 0 0,0 0-1 0 0,0 0 0 0 0,0 0 0 0 0,0 0 0 0 0,-1 0 0 0 0,1 0 1 0 0,0 0-1 0 0,-1 0 0 0 0,1 0 0 0 0,0-2 95 0 0,1-6-2020 0 0,-1 7-3402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33:41.28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34 16 9040 0 0,'0'0'200'0'0,"0"0"33"0"0,0 0 15 0 0,0-3-36 0 0,-1-1-179 0 0,-1-2-23 0 0,0 5 41 0 0,0 0 83 0 0,-5 0 466 0 0,5 1-504 0 0,2 3 367 0 0,0 7-17 0 0,0-9-439 0 0,0-1-1 0 0,0 0 1 0 0,0 0 0 0 0,0 0-1 0 0,0 0 1 0 0,0 0-1 0 0,0 0 1 0 0,0 0-1 0 0,0 0 1 0 0,0 0 0 0 0,0 0-1 0 0,0 0 1 0 0,0 1-1 0 0,0-1 1 0 0,0 0-1 0 0,0 0 1 0 0,0 0 0 0 0,0 0-1 0 0,0 0 1 0 0,0 0-1 0 0,0 0 1 0 0,0 0-1 0 0,0 0 1 0 0,0 0 0 0 0,0 1-1 0 0,0-1 1 0 0,0 0-1 0 0,-1 0 1 0 0,1 0-1 0 0,0 0 1 0 0,0 0 0 0 0,0 0-1 0 0,0 0 1 0 0,0 0-1 0 0,0 0 1 0 0,0 0 0 0 0,0 0-1 0 0,0 0 1 0 0,0 0-1 0 0,0 0 1 0 0,0 0-1 0 0,-1 0 1 0 0,1 0 0 0 0,0 0-1 0 0,0 0 1 0 0,0 0-1 0 0,0 0 1 0 0,0 0-1 0 0,0 0 1 0 0,0 0 0 0 0,0 0-1 0 0,0 0 1 0 0,0 0-1 0 0,-1 0 1 0 0,1 0-1 0 0,0 0 1 0 0,0 0-7 0 0,0 0 19 0 0,-1 0-1 0 0,1 0 1 0 0,-1 0-1 0 0,1 0 1 0 0,-1 0 0 0 0,1 1-1 0 0,-1-1 1 0 0,1 0-1 0 0,0 0 1 0 0,-1 0 0 0 0,1 0-1 0 0,-1 1 1 0 0,1-1-1 0 0,0 0 1 0 0,-1 1-1 0 0,1-1 1 0 0,-1 0 0 0 0,1 0-1 0 0,0 1 1 0 0,0-1-1 0 0,-1 1 1 0 0,1-1 0 0 0,0 1-19 0 0,-5 13 370 0 0,4 6-65 0 0,2 1-71 0 0,0 0-72 0 0,-1 59-48 0 0,0 2 41 0 0,0 161 424 0 0,2-213-493 0 0,4 8 2 0 0,-3-26-58 0 0,-1 0 1 0 0,-1 0-1 0 0,0 0 1 0 0,0 0-31 0 0,-1 0 33 0 0,1 0 1 0 0,1 0 0 0 0,0 0 0 0 0,1 0 0 0 0,0 1-34 0 0,-1-7 17 0 0,-1 2 5 0 0,0-1-1 0 0,0 1 1 0 0,0-1-1 0 0,-2 8-21 0 0,3 16 37 0 0,0-24-30 0 0,0-1-1 0 0,0 0 1 0 0,0 0 0 0 0,1-1-1 0 0,1 3-6 0 0,7 20 58 0 0,-8-16-46 0 0,-2-8-11 0 0,0 0 1 0 0,0 0 0 0 0,0-1-1 0 0,0 1 1 0 0,1 0-1 0 0,0-1 1 0 0,-1 1 0 0 0,1-1-1 0 0,2 2-1 0 0,12 21 54 0 0,-14-23-45 0 0,1 0 1 0 0,0 0-1 0 0,0 0 1 0 0,0-1-1 0 0,0 1 1 0 0,0-1-1 0 0,0 0 1 0 0,1 0 0 0 0,-1 0-1 0 0,1-1 1 0 0,1 1-10 0 0,3 2 32 0 0,-6-3-25 0 0,-1-1 0 0 0,1 1 0 0 0,0-1 1 0 0,0 0-1 0 0,0 0 0 0 0,-1 1 0 0 0,1-1 0 0 0,0 0 1 0 0,0-1-1 0 0,0 1 0 0 0,-1 0 0 0 0,1 0 0 0 0,0-1 1 0 0,0 1-1 0 0,-1-1 0 0 0,1 0 0 0 0,0 1 0 0 0,-1-1 1 0 0,1 0-1 0 0,0 0 0 0 0,-1 0 0 0 0,2-1-7 0 0,3-2 11 0 0,5 0 8 0 0,-9 3-8 0 0,0 0 1 0 0,1 0-1 0 0,-1-1 0 0 0,0 1 1 0 0,0 0-1 0 0,0-1 1 0 0,0 1-1 0 0,0-1 1 0 0,0 0-12 0 0,6-5 46 0 0,-4 2-15 0 0,1 1 1 0 0,-1-1-1 0 0,1 0 1 0 0,0-3-32 0 0,14-18 77 0 0,4 5-21 0 0,-12-8-29 0 0,7 2 33 0 0,-11 18-32 0 0,-2 1 0 0 0,1-1 0 0 0,0-1-28 0 0,12-26 45 0 0,23-47 103 0 0,-36 71-134 0 0,-1 1 0 0 0,0-1-1 0 0,0-5-13 0 0,1-7 30 0 0,-3 12-19 0 0,0 0 1 0 0,1 1-1 0 0,4-9-11 0 0,-4 14 7 0 0,-1-1 0 0 0,0 1-1 0 0,0-1 1 0 0,0 1-1 0 0,0-1 1 0 0,-1 0 0 0 0,0 0-1 0 0,-1-6-6 0 0,1 5 7 0 0,0 1 0 0 0,0-1 0 0 0,0 1 0 0 0,1-1-1 0 0,0 0-6 0 0,0 0 8 0 0,0 1 0 0 0,0-1-1 0 0,-1 0 1 0 0,0 0-1 0 0,-1-2-7 0 0,0-84 64 0 0,0 89-64 0 0,0 1 0 0 0,0 0 0 0 0,1 0 0 0 0,-1-1 0 0 0,2-2 0 0 0,2-1 1 0 0,0-5 9 0 0,-15-45 43 0 0,11-39-53 0 0,-2 81 0 0 0,-9 3-10 0 0,8 10-44 0 0,3 6 1 0 0,0-3 51 0 0,0 1 1 0 0,0-1-1 0 0,0 1 0 0 0,0 0 0 0 0,0-1 0 0 0,0 1 0 0 0,0-1 1 0 0,0 1-1 0 0,-1-1 0 0 0,1 1 0 0 0,0-1 0 0 0,0 1 1 0 0,-1-1-1 0 0,1 1 0 0 0,0-1 0 0 0,-1 1 0 0 0,1-1 1 0 0,0 1-1 0 0,-1-1 0 0 0,1 1 0 0 0,-1-1 0 0 0,1 0 0 0 0,-1 1 1 0 0,0-1 1 0 0,1 1-2 0 0,-1-1 1 0 0,0 0-1 0 0,1 1 0 0 0,-1-1 1 0 0,1 1-1 0 0,-1-1 1 0 0,1 1-1 0 0,-1 0 1 0 0,1-1-1 0 0,-1 1 0 0 0,1-1 1 0 0,0 1-1 0 0,-1 0 1 0 0,1-1-1 0 0,0 1 1 0 0,-1 0-1 0 0,1 0 0 0 0,0-1 1 0 0,0 1-1 0 0,0 0 1 0 0,0-1-1 0 0,0 1 1 0 0,0 0-1 0 0,0 0 0 0 0,0 0 2 0 0,0 91-138 0 0,0-89 133 0 0,0 0 0 0 0,0 0 0 0 0,1 1 0 0 0,-1-1 0 0 0,1 0 0 0 0,0 0-1 0 0,0 0 1 0 0,0 1 0 0 0,1 1 5 0 0,4 11-21 0 0,-4-3 10 0 0,0 1 0 0 0,-1 0 1 0 0,-1 0-1 0 0,0 0 0 0 0,-1 7 11 0 0,-1 15-20 0 0,2-18 20 0 0,0-5 0 0 0,0 0 0 0 0,1-1 0 0 0,1 8 0 0 0,3 3 0 0 0,-2-13 0 0 0,-1 1 0 0 0,-1 0 0 0 0,0-1 0 0 0,0 7 0 0 0,0-5-1 0 0,0 0 1 0 0,0 0 0 0 0,1 0 0 0 0,1 0 0 0 0,0 1 13 0 0,-1 1 1 0 0,0-1-1 0 0,-1 1 1 0 0,-1 0-14 0 0,0 107 74 0 0,0-112-67 0 0,1 0 0 0 0,0-1 0 0 0,1 1 0 0 0,0-1 0 0 0,1 2-7 0 0,-1-3 8 0 0,-1 0 0 0 0,1 0 0 0 0,-1 0 0 0 0,-1 0 0 0 0,1 0-8 0 0,-1 11 38 0 0,0 11-9 0 0,0-27-25 0 0,0 0 1 0 0,0-1 0 0 0,0 1-1 0 0,0 0 1 0 0,1-1-1 0 0,-1 1 1 0 0,0 0-1 0 0,1-1 1 0 0,0 1 0 0 0,-1 0-1 0 0,1-1 1 0 0,0 1-1 0 0,0-1 1 0 0,0 1-5 0 0,5 10 14 0 0,-4-1 20 0 0,-1-1-1 0 0,0 1 1 0 0,-1 0-1 0 0,0-1 1 0 0,-1 8-34 0 0,1 1 42 0 0,0-17-5 0 0,0-2-102 0 0,0 0-2 0 0,0 0-77 0 0,0 0-90 0 0,0 0 68 0 0,0 0-40 0 0,0 0-43 0 0,0 0-40 0 0,0 0-36 0 0,0 0-33 0 0,0 0-235 0 0,0 0-55 0 0,0 0-765 0 0,0 0-606 0 0,0 0-1151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33:41.89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422 97 5472 0 0,'0'0'124'0'0,"0"0"17"0"0,0 0 10 0 0,0-3-25 0 0,0-4-87 0 0,2 1 18 0 0,2 0 58 0 0,3-1 133 0 0,-7 7-248 0 0,2-3 473 0 0,-2 0 21 0 0,0 1-387 0 0,0-1 42 0 0,0-8 447 0 0,0 7-376 0 0,0 0-78 0 0,0 3-115 0 0,0 0-36 0 0,0-2 361 0 0,0 1 6 0 0,0-9 29 0 0,0 11-380 0 0,0 0 0 0 0,1 0 0 0 0,-1 0 0 0 0,0 0 0 0 0,0 0 0 0 0,0 0 0 0 0,0 0 0 0 0,0 0 0 0 0,0 0 0 0 0,0-1 0 0 0,0 1 0 0 0,0 0 0 0 0,0 0 0 0 0,0 0 0 0 0,0 0 0 0 0,0 0 0 0 0,0 0 0 0 0,0 0 0 0 0,0 0 0 0 0,-1 0 0 0 0,1 0 0 0 0,0-1 0 0 0,0 1 0 0 0,0 0 0 0 0,0 0 0 0 0,0 0 0 0 0,0 0 0 0 0,0 0 0 0 0,0 0 0 0 0,0 0 0 0 0,0 0 0 0 0,0 0 0 0 0,0 0 0 0 0,0 0 0 0 0,0 0 0 0 0,0 0 0 0 0,-1 0 0 0 0,1 0 0 0 0,0 0 0 0 0,0 0 0 0 0,0 0 0 0 0,0-1 0 0 0,0 1 0 0 0,0 0 0 0 0,0 0 0 0 0,0 0 0 0 0,0 0 0 0 0,0 0 0 0 0,-1 0 0 0 0,1 0 0 0 0,0 0 0 0 0,0 1 0 0 0,0-1 0 0 0,0 0 0 0 0,0 0 0 0 0,0 0 0 0 0,0 0-7 0 0,-4-1 108 0 0,1 1 76 0 0,-7-5 634 0 0,6 3-530 0 0,3 0-190 0 0,-1 1-47 0 0,1 0-56 0 0,-1 0-65 0 0,1-1 230 0 0,-1 1-36 0 0,-1 0 33 0 0,-1 1-78 0 0,-1 0-42 0 0,2 1 55 0 0,-9-1 181 0 0,-15 0 308 0 0,13 0-343 0 0,9-1-175 0 0,-16 1 65 0 0,5 4 2 0 0,9 0-65 0 0,5-3-51 0 0,1 0-1 0 0,-1 0 1 0 0,1 0 0 0 0,-1 0-1 0 0,1 0 1 0 0,-1-1-1 0 0,1 1 1 0 0,-1-1 0 0 0,0 1-1 0 0,1-1 1 0 0,-1 0 0 0 0,0 1-1 0 0,1-1 1 0 0,-1 0 0 0 0,-1 0-14 0 0,-1 0 23 0 0,0 0-1 0 0,0 1 1 0 0,-1-1 0 0 0,1 1 0 0 0,0 0 0 0 0,0 1 0 0 0,-2 0-23 0 0,-19 9 164 0 0,6 0-67 0 0,-7-6-26 0 0,19-2-43 0 0,0 0 0 0 0,0 0 0 0 0,-6 5-28 0 0,-3 1 60 0 0,-4 0-19 0 0,13-6-19 0 0,0 0-1 0 0,0 1 1 0 0,0-1 0 0 0,-3 4-22 0 0,8-5 2 0 0,0-1 1 0 0,0 1 0 0 0,0 0-1 0 0,0 0 1 0 0,1 0 0 0 0,-1 0-1 0 0,0 0 1 0 0,1 0 0 0 0,-1 2-3 0 0,-3 9 0 0 0,-2-8 0 0 0,7-5 0 0 0,-1 0 0 0 0,1 0 0 0 0,-1 1 0 0 0,1-1 0 0 0,-1 0 0 0 0,1 1 0 0 0,0-1 0 0 0,-1 0 0 0 0,1 1 0 0 0,0-1 0 0 0,-1 0 0 0 0,1 1 0 0 0,0-1 0 0 0,-1 1 0 0 0,1-1 0 0 0,0 0 0 0 0,0 1 0 0 0,0-1 0 0 0,-1 1 0 0 0,1-1 0 0 0,0 1 0 0 0,0-1 0 0 0,0 1 0 0 0,0-1 0 0 0,0 1 0 0 0,0-1 0 0 0,0 1 0 0 0,0-1 0 0 0,0 1 0 0 0,0-1 0 0 0,0 1 0 0 0,0 0 0 0 0,-2 14-12 0 0,-1-9-4 0 0,-2 4-16 0 0,5-9 31 0 0,0 0 0 0 0,0-1 1 0 0,1 1-1 0 0,-1 0 1 0 0,0 0-1 0 0,1-1 1 0 0,-1 1-1 0 0,0 0 1 0 0,1-1-1 0 0,-1 1 1 0 0,1-1-1 0 0,-1 1 0 0 0,1 0 1 0 0,-1-1-1 0 0,1 1 1 0 0,-1-1-1 0 0,1 1 1 0 0,0-1-1 0 0,-1 0 1 0 0,1 1-1 0 0,0-1 1 0 0,-1 0 0 0 0,11 5-5 0 0,-9-4-4 0 0,0 0 1 0 0,1 0 0 0 0,-1 0-1 0 0,0 1 1 0 0,0-1 0 0 0,0 1-1 0 0,0-1 1 0 0,0 1 0 0 0,0 0 8 0 0,5 5-14 0 0,-4-3 0 0 0,0-1 1 0 0,1 0-1 0 0,-1 0 0 0 0,1 0 0 0 0,-1 0 1 0 0,2 0 13 0 0,29 15-70 0 0,-32-17 68 0 0,0 1 1 0 0,1 0 1 0 0,-1-1-1 0 0,1 1 1 0 0,-1-1-1 0 0,1 1 1 0 0,0-1-1 0 0,0 0 1 0 0,0-1-1 0 0,0 1 0 0 0,0 0 1 0 0,0-1-1 0 0,0 1 1 0 0,0-1-1 0 0,0 0 1 0 0,0 0 0 0 0,4 1 0 0 0,0 0 0 0 0,0 1 0 0 0,0-1 0 0 0,0 2 0 0 0,0-1 0 0 0,6 4 0 0 0,24 7 0 0 0,-35-13 0 0 0,6 2 0 0 0,0 0 0 0 0,0 1 0 0 0,1 0 0 0 0,3 3 0 0 0,7-1 0 0 0,7 8 12 0 0,-7 3 46 0 0,-6-3 9 0 0,-11-11-54 0 0,0 0 1 0 0,0 1-1 0 0,0-1 0 0 0,0 1 1 0 0,0 0-1 0 0,0-1 0 0 0,-1 1 1 0 0,1 1-14 0 0,-1-3 3 0 0,-1 0 1 0 0,0 1 0 0 0,1-1-1 0 0,-1 0 1 0 0,0 1 0 0 0,0-1 0 0 0,0 0-1 0 0,0 1 1 0 0,0-1 0 0 0,0 0-1 0 0,0 1 1 0 0,0-1 0 0 0,-1 0 0 0 0,1 0-1 0 0,0 1 1 0 0,-1-1 0 0 0,1 0 0 0 0,-1 0-1 0 0,0 1-3 0 0,-3 7 63 0 0,-5 6 81 0 0,-4 8 79 0 0,11-18-185 0 0,2-4-29 0 0,-1-1 0 0 0,1 1 0 0 0,0 0 0 0 0,-1-1 0 0 0,1 1 0 0 0,0 0 0 0 0,-1-1 1 0 0,1 1-1 0 0,-1-1 0 0 0,1 1 0 0 0,0-1 0 0 0,-1 1 0 0 0,1-1 0 0 0,-1 1 0 0 0,0-1 0 0 0,1 0 0 0 0,-1 1 0 0 0,1-1 0 0 0,-1 0 0 0 0,0 1 0 0 0,1-1 0 0 0,-1 0-9 0 0,-4 3 33 0 0,-27 23 209 0 0,22-21-168 0 0,1-1-37 0 0,-3 5-28 0 0,10-7-9 0 0,-1 0 0 0 0,1 0 0 0 0,0-1 0 0 0,-1 1 0 0 0,1-1 0 0 0,-1 0 0 0 0,1 0 0 0 0,-1 0 1 0 0,1 0-1 0 0,-1 0 0 0 0,0 0 0 0 0,1-1 0 0 0,-1 1 0 0 0,-1-1 0 0 0,-8 1 37 0 0,0-1-1 0 0,-11-1-36 0 0,-2 0 72 0 0,9 2-72 0 0,-4 0-98 0 0,17-1 70 0 0,1 0 1 0 0,-1 0-1 0 0,0 0 1 0 0,1-1-1 0 0,-1 1 0 0 0,0-1 1 0 0,1 1-1 0 0,-1-1 1 0 0,0-1 27 0 0,-1 0-27 0 0,0-2-100 0 0,-1 1-64 0 0,-4-7-341 0 0,4 5 274 0 0,4 4 190 0 0,0 0 37 0 0,-1-1-217 0 0,2 2 125 0 0,0-1-35 0 0,0 1-6 0 0,0-1-35 0 0,0 1-40 0 0,0-1-44 0 0,0 0-50 0 0,0 0-44 0 0,0 0-40 0 0,0 0-34 0 0,0-1-131 0 0,0 0-34 0 0,0-3-1352 0 0</inkml:trace>
  <inkml:trace contextRef="#ctx0" brushRef="#br0" timeOffset="509.32">737 302 5264 0 0,'3'0'116'0'0,"0"0"-72"0"0,-1-1-22 0 0,0 1-1 0 0,0 0 0 0 0,0 0 1 0 0,-1 0-1 0 0,1 0 0 0 0,0 0 0 0 0,0 1 1 0 0,0-1-1 0 0,-1 1 0 0 0,1-1 0 0 0,1 1-21 0 0,0 6 90 0 0,-3-6-88 0 0,0-1-1 0 0,0 0 1 0 0,0 0 0 0 0,0 0-1 0 0,0 0 1 0 0,0 1 0 0 0,0-1-1 0 0,0 0 1 0 0,1 0-1 0 0,-1 0 1 0 0,0 1 0 0 0,0-1-1 0 0,0 0 1 0 0,0 0-1 0 0,0 0 1 0 0,0 0 0 0 0,0 0-1 0 0,0 1 1 0 0,1-1 0 0 0,-1 0-1 0 0,0 0 1 0 0,0 0-1 0 0,0 0 1 0 0,0 0 0 0 0,0 0-1 0 0,1 1 1 0 0,-1-1 0 0 0,0 0-1 0 0,0 0 1 0 0,0 0-1 0 0,0 0 1 0 0,1 0 0 0 0,-1 0-1 0 0,0 0 1 0 0,0 0-1 0 0,1 0-1 0 0,25 1 10 0 0,-24-1-29 0 0,6 0 37 0 0,-1 0 113 0 0,1 0 139 0 0,3-1 261 0 0,-1-2 5 0 0,-4 1-258 0 0,-1-1-135 0 0,-1-1-111 0 0,-3 3 193 0 0,1 0-51 0 0,0 0-45 0 0,0 1-37 0 0,2-1 17 0 0,1 2-57 0 0,-4 0-8 0 0,0-1 43 0 0,0 0-62 0 0,0 0 1 0 0,-1 0 0 0 0,1 0 0 0 0,0 0 0 0 0,-1 0-1 0 0,1 0 1 0 0,0-1 0 0 0,-1 1 0 0 0,1 0-1 0 0,0 0 1 0 0,-1 0 0 0 0,1-1 0 0 0,-1 1-1 0 0,1 0 1 0 0,0-1 0 0 0,-1 1 0 0 0,1 0-1 0 0,-1-1 1 0 0,1 1 0 0 0,-1-1 0 0 0,1 1 0 0 0,-1-1-1 0 0,1 1 1 0 0,-1-1 0 0 0,0 1 0 0 0,1-1-26 0 0,-1 0 23 0 0,1 1 0 0 0,-1-1 1 0 0,0 1-1 0 0,1-1 1 0 0,-1 0-1 0 0,1 1 0 0 0,-1 0 1 0 0,1-1-1 0 0,-1 1 1 0 0,1-1-1 0 0,0 1 1 0 0,-1 0-1 0 0,1-1 0 0 0,-1 1 1 0 0,1 0-1 0 0,0 0 1 0 0,-1-1-1 0 0,1 1 0 0 0,0 0 1 0 0,-1 0-1 0 0,1 0 1 0 0,0 0-1 0 0,-1 0 1 0 0,1 0-1 0 0,0 0 0 0 0,0 0-23 0 0,28 0 746 0 0,-24-3-396 0 0,0-1-208 0 0,1 0-1 0 0,-1 1 1 0 0,1-1-1 0 0,3 0-141 0 0,4-3 202 0 0,-12 7-200 0 0,12-5 230 0 0,-8-6-32 0 0,8 6-10 0 0,0-6-4 0 0,-10 9-22 0 0,-3 2-78 0 0,3-3-22 0 0,7-7-61 0 0,-7 7-34 0 0,-3 0 93 0 0,0 3-50 0 0,0-1 0 0 0,0 0 0 0 0,1 0 0 0 0,-1 0 0 0 0,1 0 0 0 0,-1 1 0 0 0,0-1 0 0 0,1 0 0 0 0,0 0 1 0 0,-1 1-1 0 0,1-1 0 0 0,-1 0 0 0 0,1 1 0 0 0,0-1 0 0 0,0 0-12 0 0,-1 1 7 0 0,0 0 0 0 0,1 0 0 0 0,-1 0 0 0 0,1-1 0 0 0,-1 1 0 0 0,0 0 0 0 0,1 0 0 0 0,-1-1 0 0 0,0 1 0 0 0,1 0 0 0 0,-1-1 0 0 0,0 1 0 0 0,0 0 0 0 0,1-1 0 0 0,-1 1 0 0 0,0-1 0 0 0,0 1 0 0 0,0 0 1 0 0,0-1-1 0 0,1 1 0 0 0,-1-1 0 0 0,0 1 0 0 0,0-1 0 0 0,0 1 0 0 0,0-1 0 0 0,0 1 0 0 0,0 0 0 0 0,0-1 0 0 0,0 1 0 0 0,0-1 0 0 0,0 1 0 0 0,0-1 0 0 0,0 1 0 0 0,-1 0 0 0 0,1-1 0 0 0,0 1 0 0 0,0-1-7 0 0,-5 0 44 0 0,0 1 4 0 0,-1-4 61 0 0,-4-7-19 0 0,6 9-19 0 0,1 1-33 0 0,-6 1-21 0 0,6 1-2 0 0,-16-1 26 0 0,0 0 44 0 0,-3 0 56 0 0,-13 0 115 0 0,22 2-161 0 0,3 4-38 0 0,2-1-25 0 0,-3 0-2 0 0,2-1-10 0 0,0 1 1 0 0,0 0-1 0 0,1 0 0 0 0,0 1 0 0 0,0 0 0 0 0,0 0 1 0 0,-1 2-21 0 0,-15 10 53 0 0,3-2-36 0 0,13-6 2 0 0,0 1-1 0 0,0 0 1 0 0,-5 10-19 0 0,0 0 10 0 0,11-19-4 0 0,0 1 0 0 0,0-1 0 0 0,0 1 0 0 0,-1-1 0 0 0,1 0 0 0 0,-1 0 0 0 0,0 0 0 0 0,1 0 0 0 0,-2 0-6 0 0,2-1 1 0 0,0 1 0 0 0,0-1-1 0 0,0 0 1 0 0,1 1 0 0 0,-1-1-1 0 0,0 1 1 0 0,1 0 0 0 0,-2 0-1 0 0,-2 16 2 0 0,2-9 6 0 0,-7 12 35 0 0,7-8-34 0 0,2-11-8 0 0,1 0 0 0 0,-1 1 0 0 0,1-1 0 0 0,-1 0 0 0 0,0 0-1 0 0,0 1 1 0 0,0-1 0 0 0,0 0 0 0 0,0 0 0 0 0,0 0 0 0 0,-1 0 0 0 0,1 0-1 0 0,-1-1 1 0 0,0 1-1 0 0,1 0 4 0 0,-1 0-1 0 0,1 0 0 0 0,-1 0 1 0 0,1 0-1 0 0,0 0 0 0 0,0 0 1 0 0,0 0-1 0 0,0 0 1 0 0,0 1-1 0 0,0-1 0 0 0,0 0 1 0 0,1 0-1 0 0,-1 1 0 0 0,1-1 1 0 0,0 1-1 0 0,-1-1 0 0 0,1 0 1 0 0,0 1-1 0 0,1 0-3 0 0,-1-2 3 0 0,-1 0 0 0 0,1 0 0 0 0,0 0 0 0 0,0 0 0 0 0,0 0 0 0 0,1 0 1 0 0,-1 1-1 0 0,0-1 0 0 0,0 0 0 0 0,0 0 0 0 0,1 0 0 0 0,-1 0 0 0 0,1 0 0 0 0,-1 0-3 0 0,11 4 21 0 0,-6 8 22 0 0,-3-10-42 0 0,-1-1 0 0 0,1 1 0 0 0,0-1 0 0 0,0 1 0 0 0,0-1 0 0 0,1 0 0 0 0,-1 0 0 0 0,0 0 0 0 0,1-1 0 0 0,-1 1 0 0 0,1 0 0 0 0,0-1 0 0 0,-1 1 0 0 0,1-1 0 0 0,1 0-1 0 0,3 2 8 0 0,9 5 40 0 0,-12-6-45 0 0,0-1 0 0 0,0 0-1 0 0,0 0 1 0 0,-1 0 0 0 0,1 0-1 0 0,0-1 1 0 0,0 1 0 0 0,0-1-1 0 0,0 0 1 0 0,3-1-3 0 0,12-3 65 0 0,-8 0-52 0 0,7-3 12 0 0,1 5 33 0 0,-11 1-44 0 0,0 0 1 0 0,0-1 0 0 0,0 1-1 0 0,0-2 1 0 0,3 0-15 0 0,14-5 15 0 0,23-7-45 0 0,-17 2-94 0 0,-27 10 18 0 0,0 1 65 0 0,8-2 85 0 0,-6 2-83 0 0,-3 1-39 0 0,1 0-57 0 0,-1-1-44 0 0,1 1-64 0 0,1 0-74 0 0,0-1-82 0 0,-3 1 60 0 0,1 0-51 0 0,-1 0-45 0 0,1 0-40 0 0,1-1-138 0 0,-1 1-40 0 0,2-2-169 0 0,2 0-452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30:02.48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365 96 5904 0 0,'0'0'132'0'0,"0"-2"17"0"0,0-2-82 0 0,0-12 198 0 0,-1 11-203 0 0,0 1-36 0 0,-1 2 3 0 0,1 0 37 0 0,-2-3 156 0 0,-1 1 75 0 0,-6-6 456 0 0,8 8-569 0 0,-1 0-49 0 0,2 1-69 0 0,0 0-62 0 0,-1-2 617 0 0,2 3-138 0 0,-3-3-60 0 0,-4-2-193 0 0,-17-9 417 0 0,17 10-474 0 0,0 1-36 0 0,7 3-134 0 0,-1 0 29 0 0,0-1 0 0 0,0 0 0 0 0,-1 1 0 0 0,1 0 0 0 0,0-1 0 0 0,0 1 0 0 0,-1 0 0 0 0,1 0 0 0 0,0 0 0 0 0,-1-1 0 0 0,1 1 0 0 0,0 1 0 0 0,0-1 0 0 0,-1 0 0 0 0,1 0-32 0 0,-17 8 393 0 0,6-2-175 0 0,-1-4-41 0 0,-20-2 255 0 0,27 0-380 0 0,3 0-38 0 0,3 0-5 0 0,-1 0 1 0 0,1 0 0 0 0,0 0 0 0 0,0 0 0 0 0,-1 0 0 0 0,1 0 0 0 0,0 0-1 0 0,-1 0 1 0 0,1 0 0 0 0,0 0 0 0 0,-1 0 0 0 0,1 0 0 0 0,0 0-1 0 0,-1 1 1 0 0,1-1 0 0 0,0 0 0 0 0,-1 0 0 0 0,1 0 0 0 0,0 0 0 0 0,0 1-1 0 0,-1-1 1 0 0,1 0 0 0 0,0 0 0 0 0,0 0 0 0 0,-1 1 0 0 0,1-1-10 0 0,-14 10 313 0 0,-1-7-30 0 0,2 0-46 0 0,3 2-107 0 0,2 0-71 0 0,-3 0 11 0 0,9-4-56 0 0,0 0 0 0 0,-1 0 0 0 0,1 0 0 0 0,0 1 0 0 0,0-1 0 0 0,0 0 0 0 0,0 1 0 0 0,0 0 0 0 0,0 0-14 0 0,-5 5 44 0 0,4-3-34 0 0,0-1 0 0 0,-1 0 1 0 0,1 0-1 0 0,-1 0 0 0 0,1 0 1 0 0,-1 0-11 0 0,-7 1 46 0 0,10-4-43 0 0,-1 1-1 0 0,1-1 1 0 0,0 1 0 0 0,0-1 0 0 0,0 1 0 0 0,0-1-1 0 0,0 1 1 0 0,0 0 0 0 0,0-1 0 0 0,0 1-1 0 0,0 0 1 0 0,0 0 0 0 0,1-1 0 0 0,-1 1-1 0 0,0 0 1 0 0,0 0 0 0 0,1 0 0 0 0,-1 1-3 0 0,-5 11 64 0 0,3-11-52 0 0,-4 4-8 0 0,6-3-4 0 0,1 0 0 0 0,-1-1 0 0 0,1 1 0 0 0,-1 0 0 0 0,1 0 0 0 0,0 0 0 0 0,0 1 0 0 0,0-4 0 0 0,0 15 0 0 0,-1-12 0 0 0,1 0 0 0 0,0 0 0 0 0,0 0 0 0 0,0 0 0 0 0,0 0 0 0 0,0 0 0 0 0,1 0 0 0 0,-1-1 0 0 0,1 1 0 0 0,1 3 0 0 0,25 41 0 0 0,19 24 0 0 0,-43-66 0 0 0,5 5-9 0 0,0 0 0 0 0,0-1 1 0 0,1 0-1 0 0,5 4 9 0 0,0-1-25 0 0,33 36 13 0 0,-43-44 11 0 0,0-1 1 0 0,1 1 0 0 0,-1-1 0 0 0,1 0 0 0 0,0 0 0 0 0,0 0 0 0 0,15 11 22 0 0,-6 1 33 0 0,-7-3-17 0 0,-4-6-1 0 0,1 0 1 0 0,1 0-1 0 0,-1-1 1 0 0,4 5-38 0 0,-6-8 14 0 0,0-1 1 0 0,-1 1-1 0 0,1 0 1 0 0,0 0-1 0 0,-1 0 1 0 0,0 0-1 0 0,1 2-14 0 0,1 10 99 0 0,-3-12-83 0 0,0 0 0 0 0,0-1 1 0 0,1 1-1 0 0,-1 0 1 0 0,0-1-1 0 0,1 1 1 0 0,-1 0-1 0 0,1-1 1 0 0,0 1-1 0 0,-1-1 0 0 0,1 1 1 0 0,0-1-1 0 0,0 1 1 0 0,0-1-1 0 0,0 0 1 0 0,0 0-1 0 0,0 1 1 0 0,1-1-17 0 0,0 2 125 0 0,0 0-48 0 0,-2 1-28 0 0,-1 2-1 0 0,1-6-23 0 0,-3 5 156 0 0,-7 10 22 0 0,7-3-23 0 0,3-12-177 0 0,0 0 0 0 0,0 0 0 0 0,0 0 1 0 0,0 0-1 0 0,0 0 0 0 0,0 0 1 0 0,0 0-1 0 0,0 0 0 0 0,0 1 0 0 0,0-1 1 0 0,0 0-1 0 0,0 0 0 0 0,0 0 1 0 0,0 0-1 0 0,0 0 0 0 0,0 0 1 0 0,0 0-1 0 0,0 0 0 0 0,0 0 0 0 0,0 0 1 0 0,0 1-1 0 0,0-1 0 0 0,0 0 1 0 0,0 0-1 0 0,0 0 0 0 0,0 0 1 0 0,0 0-1 0 0,0 0 0 0 0,0 0 0 0 0,0 0 1 0 0,0 0-1 0 0,-1 0 0 0 0,1 0 1 0 0,0 0-1 0 0,0 0 0 0 0,0 0 1 0 0,0 0-1 0 0,0 0 0 0 0,0 0 0 0 0,0 1 1 0 0,0-1-1 0 0,0 0 0 0 0,0 0 1 0 0,0 0-1 0 0,-1 0 0 0 0,1 0 1 0 0,0 0-1 0 0,0 0 0 0 0,0 0 0 0 0,0 0 1 0 0,0 0-1 0 0,0 0 0 0 0,0 0 1 0 0,0-1-1 0 0,0 1 0 0 0,0 0 0 0 0,-1 0-2 0 0,1 0 6 0 0,0 0 0 0 0,-1 0 0 0 0,1 0 0 0 0,-1 0 0 0 0,1 0 1 0 0,-1 0-1 0 0,1 0 0 0 0,0 0 0 0 0,-1 0 0 0 0,1 1 1 0 0,-1-1-1 0 0,1 0 0 0 0,0 0 0 0 0,-1 0 0 0 0,1 0 1 0 0,-1 1-1 0 0,1-1 0 0 0,0 0 0 0 0,-1 0 0 0 0,1 1 1 0 0,0-1-1 0 0,0 0 0 0 0,-1 1 0 0 0,1-1 0 0 0,0 0 1 0 0,-1 1-1 0 0,1-1 0 0 0,0 0 0 0 0,0 1 0 0 0,0-1 0 0 0,-1 1-7 0 0,-3 6 118 0 0,-10-2 49 0 0,1 5-11 0 0,10-7-64 0 0,-1-2-47 0 0,-7-4-22 0 0,8 2-3 0 0,-3-1-10 0 0,-29-7 102 0 0,16 7-90 0 0,17 2-22 0 0,0 0 0 0 0,1 0 0 0 0,-1-1 0 0 0,1 1 0 0 0,-1 0 0 0 0,0-1 0 0 0,1 1 0 0 0,-1-1 0 0 0,1 0 0 0 0,-1 1 0 0 0,1-1 0 0 0,-1 0 0 0 0,1 0 0 0 0,-1 0 0 0 0,-6-4 0 0 0,-23-11 0 0 0,-1 11 0 0 0,29 3 43 0 0,-1-1-34 0 0,-4-3-73 0 0,1-2-59 0 0,-9-8-249 0 0,9 9 199 0 0,5 4-73 0 0,1-1 99 0 0,1 1 72 0 0,0-3-25 0 0,1 3-19 0 0,1-10-293 0 0,4 3 73 0 0,-1 2 98 0 0,-3 3 109 0 0,2-2-294 0 0,3 3-106 0 0,-2 2 308 0 0,-1-1 9 0 0,0 0-1 0 0,-1 0 1 0 0,1 0-1 0 0,-1 0 1 0 0,0 0-1 0 0,1-1 216 0 0,3-3-419 0 0,9-9-451 0 0</inkml:trace>
  <inkml:trace contextRef="#ctx0" brushRef="#br0" timeOffset="430.79">696 175 7920 0 0,'0'0'174'0'0,"0"0"29"0"0,-2 0 13 0 0,1 0-204 0 0,0 0 1 0 0,1 0-1 0 0,-1 0 0 0 0,0 0 1 0 0,1 0-1 0 0,-1 0 1 0 0,0 0-1 0 0,1 1 0 0 0,-1-1 1 0 0,0 0-1 0 0,1 0 0 0 0,-1 1 1 0 0,1-1-1 0 0,-1 0 0 0 0,0 1-12 0 0,-4 9 38 0 0,-1-5-49 0 0,0 0 19 0 0,5 4 55 0 0,-2 1 152 0 0,-2-5 58 0 0,4-4-250 0 0,1-1-1 0 0,-1 1 1 0 0,1-1-1 0 0,-1 0 1 0 0,1 1 0 0 0,-1-1-1 0 0,1 1 1 0 0,-1-1-1 0 0,1 1 1 0 0,0 0 0 0 0,-1-1-1 0 0,1 1 1 0 0,0-1-1 0 0,-1 1 1 0 0,1 0 0 0 0,0-1-1 0 0,0 1 1 0 0,-1 0-1 0 0,1-1 1 0 0,0 1 0 0 0,0 0-1 0 0,0-1 1 0 0,0 1-1 0 0,0 0 1 0 0,0-1 0 0 0,0 1-23 0 0,0 6 180 0 0,1-5-126 0 0,-1 1 1 0 0,0-1-1 0 0,0 0 1 0 0,0 0-1 0 0,-1 0 1 0 0,1 0-1 0 0,0 0 1 0 0,-1 1-1 0 0,1-1 1 0 0,-1 1-55 0 0,-6 10 228 0 0,6-10-177 0 0,0 0 1 0 0,0 0-1 0 0,0 0 1 0 0,0 0-1 0 0,1 0 1 0 0,-1 0-1 0 0,1 3-51 0 0,-1 5 157 0 0,1 3 62 0 0,0 1-36 0 0,0 30 431 0 0,3-28-428 0 0,0-6-99 0 0,2 2 95 0 0,2 4 120 0 0,3 9 216 0 0,-4-13-248 0 0,0 0-55 0 0,-3-5-118 0 0,-1-1-47 0 0,6 12 254 0 0,-7-17-272 0 0,0 0-1 0 0,0 0 1 0 0,0 0 0 0 0,1 0 0 0 0,-1 0 0 0 0,1 0 0 0 0,-1 0 0 0 0,1 0 0 0 0,0-1 0 0 0,0 1 0 0 0,-1-1 0 0 0,1 1 0 0 0,0-1 0 0 0,1 0 0 0 0,-1 1-32 0 0,11 3 244 0 0,-5 8-18 0 0,-6-11-205 0 0,0-1 1 0 0,0 1-1 0 0,0-1 0 0 0,0 0 1 0 0,0 1-1 0 0,0-1 0 0 0,0 0 0 0 0,0 0 1 0 0,1 0-22 0 0,7 1 97 0 0,1-1 48 0 0,-8-1-111 0 0,-1 1 0 0 0,0-1 0 0 0,0 0 1 0 0,0 1-1 0 0,1 0 0 0 0,-1 0 1 0 0,0-1-1 0 0,0 1 0 0 0,0 0 0 0 0,1 2-34 0 0,-1-2 36 0 0,0 0-1 0 0,1 0 1 0 0,-1 0-1 0 0,0 0 1 0 0,0 0-1 0 0,0-1 1 0 0,1 1-1 0 0,1 0-35 0 0,-3-1 22 0 0,0 0-1 0 0,1 0 1 0 0,-1 0 0 0 0,0 0-1 0 0,1-1 1 0 0,-1 1-1 0 0,0 0 1 0 0,1-1-1 0 0,-1 1 1 0 0,0-1-1 0 0,1 0-21 0 0,17-9 227 0 0,-6 6-101 0 0,3 0 63 0 0,0-7 55 0 0,-14 9-173 0 0,1-1 1 0 0,1 1 0 0 0,-1 0-1 0 0,0 0 1 0 0,0 0 0 0 0,2 0-72 0 0,10-7 220 0 0,-6 2-166 0 0,-1-1-10 0 0,-4 4-15 0 0,1-1-1 0 0,-1 0 1 0 0,1 0-1 0 0,0-2-28 0 0,11-17 74 0 0,-3 13 4 0 0,-7-12 2 0 0,4 2 0 0 0,-5-6-13 0 0,2 14-54 0 0,-6 12-12 0 0,0-1 0 0 0,-1 1 0 0 0,1 0 0 0 0,0-1 0 0 0,-1 1 0 0 0,1-1 0 0 0,-1 1 0 0 0,1-1 0 0 0,-1 1-1 0 0,0-1 1 0 0,0 0 0 0 0,0 1 0 0 0,1-1-1 0 0,-1-28 61 0 0,0-48-68 0 0,-1 79 5 0 0,1-1 0 0 0,0 1 0 0 0,0-1 0 0 0,0 0 0 0 0,0 1 0 0 0,0-1 0 0 0,0 1 0 0 0,1-1 0 0 0,-1 1 0 0 0,0-1 0 0 0,0 0 0 0 0,0 1 0 0 0,0-1 0 0 0,0 1 0 0 0,1-1 0 0 0,-1 0 0 0 0,0 1 0 0 0,0-1 0 0 0,1 0 0 0 0,-1 1 0 0 0,0-1 0 0 0,0 0 0 0 0,1 1 0 0 0,-1-1 0 0 0,0 0 0 0 0,1 0 0 0 0,-1 1 0 0 0,0-1 0 0 0,1 0 0 0 0,-1 0 0 0 0,1 0 2 0 0,6 5-17 0 0,-2 11-36 0 0,-2-6 42 0 0,10 25-4 0 0,-9-27-7 0 0,7 18-16 0 0,-7-16 38 0 0,8 24 0 0 0,-1-15 0 0 0,-6 7 0 0 0,-4-22 0 0 0,1 0 0 0 0,-1 0 0 0 0,1 0 0 0 0,0 0 0 0 0,0 0 0 0 0,0-1 0 0 0,0 1 0 0 0,1-1 0 0 0,0 1 0 0 0,-1-1 0 0 0,1 0 0 0 0,1 1 0 0 0,1-2 0 0 0,-4-2 0 0 0,-1 0 0 0 0,1 1 0 0 0,0-1 0 0 0,-1 0 0 0 0,1 1 0 0 0,-1-1 0 0 0,1 0 0 0 0,-1 1 0 0 0,1-1 0 0 0,0 1 0 0 0,-1-1 0 0 0,0 1 0 0 0,1-1 0 0 0,-1 1 0 0 0,1-1 0 0 0,-1 1 0 0 0,1-1 0 0 0,-1 1 0 0 0,0 0 0 0 0,0-1 0 0 0,1 1 0 0 0,-1 0 0 0 0,2 4 0 0 0,12 11 0 0 0,-3-5-37 0 0,-9-9 8 0 0,0 0-79 0 0,-2-2-124 0 0,0 0-203 0 0,0 0 242 0 0,0 0-35 0 0,0 0-71 0 0,0 0 100 0 0,0 0-38 0 0,0 0-41 0 0,0 0-40 0 0,0 0-420 0 0,0 0 106 0 0,0 0-53 0 0,0 0-800 0 0,0 0-625 0 0,0 0-1190 0 0</inkml:trace>
  <inkml:trace contextRef="#ctx0" brushRef="#br0" timeOffset="1122.47">1391 285 6968 0 0,'13'0'157'0'0,"-11"0"23"0"0,-2 0 11 0 0,3 0-31 0 0,-2 0-158 0 0,-1 0 0 0 0,1 0 0 0 0,0 0 0 0 0,-1 1 0 0 0,1-1 1 0 0,0 0-1 0 0,0 0 0 0 0,-1 0 0 0 0,1 0 0 0 0,-1 1 0 0 0,1-1 0 0 0,0 0 0 0 0,-1 0 1 0 0,1 1-1 0 0,0-1-2 0 0,4 11 0 0 0,1-8 17 0 0,-2-1 60 0 0,-2 1 24 0 0,-1 0 33 0 0,2 4 117 0 0,-2-5-250 0 0,1 0 80 0 0,1 2 156 0 0,1 1 94 0 0,4 2 321 0 0,-5-3-399 0 0,0 0-26 0 0,-1 0-87 0 0,2 4 171 0 0,-2-1-87 0 0,0 0-39 0 0,0 2-2 0 0,0 1-4 0 0,1-3 0 0 0,-1 0 37 0 0,2 1 85 0 0,1 1 8 0 0,3 5 204 0 0,0 1-37 0 0,-3-6-232 0 0,0 23 679 0 0,5-16-457 0 0,-7-12-336 0 0,-1 0 0 0 0,1 0 0 0 0,-1 0-1 0 0,0 0 1 0 0,0 1 0 0 0,-1-1 0 0 0,1 0 0 0 0,-1 1-1 0 0,0 1-128 0 0,-1 0 53 0 0,0-2 62 0 0,0-2 52 0 0,0 0 40 0 0,0-6 796 0 0,0 1-722 0 0,0-1-44 0 0,0 1-63 0 0,1-1-83 0 0,-1 1-87 0 0,1 1-51 0 0,-1 0-57 0 0,1 0-63 0 0,4-6 198 0 0,-4 7-25 0 0,0-1 1 0 0,0 1-1 0 0,0-1 0 0 0,-1 1 0 0 0,1-1 1 0 0,0 1-1 0 0,-1-1 0 0 0,1 1 1 0 0,-1-1-1 0 0,0 0 0 0 0,1 1 0 0 0,-1-1 1 0 0,0 0-1 0 0,0 0-7 0 0,0 0 5 0 0,0-1 0 0 0,0 1 0 0 0,1 0-1 0 0,-1-1 1 0 0,1 1 0 0 0,-1-1 0 0 0,1 1 0 0 0,0 0 0 0 0,0 0 0 0 0,0-1 0 0 0,0 1 0 0 0,0 0 0 0 0,0 0 0 0 0,1 0 0 0 0,-1 0 0 0 0,1 0-5 0 0,1-2 4 0 0,-1 1 1 0 0,0 0 0 0 0,0 0-1 0 0,0-1 1 0 0,-1 1-1 0 0,2-4-4 0 0,3-15 0 0 0,-5 15 0 0 0,1 0 0 0 0,1-1 0 0 0,-1 1 0 0 0,2-3 0 0 0,6-9 0 0 0,-7 11 0 0 0,0 1 0 0 0,1 0 0 0 0,0 0 0 0 0,0 1 0 0 0,1-1 0 0 0,-1 1 0 0 0,2 0 0 0 0,1-2 0 0 0,54-53 0 0 0,-56 57-1 0 0,0 1 0 0 0,1-1 0 0 0,-1 1 0 0 0,1 0 0 0 0,0 1 0 0 0,-1-1 0 0 0,1 1 0 0 0,5-1 1 0 0,-6 1-8 0 0,-2 1-5 0 0,0 0 0 0 0,0 1-1 0 0,0-1 1 0 0,1 1-1 0 0,-1-1 1 0 0,0 1-1 0 0,0 0 1 0 0,0 0 13 0 0,0 0-10 0 0,-1 1 1 0 0,1-1 0 0 0,-1 1 0 0 0,0-1-1 0 0,1 1 1 0 0,-1 0 0 0 0,0 0 0 0 0,2 1 9 0 0,1 1-12 0 0,0 1 0 0 0,1 0 0 0 0,-2 0 0 0 0,1 0 0 0 0,0 1 0 0 0,1 2 12 0 0,5 4-8 0 0,-9-8-2 0 0,1 0 0 0 0,-1 0 0 0 0,0 0 0 0 0,0 0 0 0 0,0 1-1 0 0,0 0 11 0 0,0 0-1 0 0,0-1 0 0 0,0 1 0 0 0,0-1 0 0 0,0 0 0 0 0,1 0 0 0 0,0 1 1 0 0,-1-2 0 0 0,-1 0 0 0 0,1 0 0 0 0,-1 0 0 0 0,1 0 0 0 0,-1 0 0 0 0,0 0 0 0 0,0 0 0 0 0,0 0 0 0 0,0 0 0 0 0,-1 0 0 0 0,1 1 0 0 0,0-1 0 0 0,-1 0 0 0 0,0 1 0 0 0,4 10 0 0 0,9 14 8 0 0,-2-9 48 0 0,-10-16-42 0 0,0 0 0 0 0,-1 0 0 0 0,1 1 0 0 0,-1-1 0 0 0,1 0 0 0 0,-1 0 0 0 0,0 0 0 0 0,1 2-14 0 0,-2 7 57 0 0,1-7-55 0 0,-1-1 0 0 0,1 0 1 0 0,0 0-1 0 0,0 1 1 0 0,1-1-1 0 0,-1 0 0 0 0,1 0 1 0 0,-1 0-1 0 0,1 0 0 0 0,0 1-2 0 0,4 4 0 0 0,-4-7-5 0 0,0 1-1 0 0,0-1 1 0 0,0 1 0 0 0,0-1 0 0 0,-1 1 0 0 0,1-1-1 0 0,-1 1 1 0 0,1-1 0 0 0,-1 1 0 0 0,1 0 0 0 0,-1-1-1 0 0,0 1 1 0 0,0 0 0 0 0,0 0 5 0 0,0 11 0 0 0,0-11 69 0 0,0-2-1 0 0,0 0-4 0 0,0 3 0 0 0,0 8 0 0 0,0-9 0 0 0,0-2 0 0 0,0 0 0 0 0,0 0 3 0 0,0 0 10 0 0,0 0 3 0 0,0-2 0 0 0,0 1-76 0 0,0 0-1 0 0,0 1 0 0 0,0-1 0 0 0,1 1 0 0 0,-1-1 0 0 0,0 0 1 0 0,0 1-1 0 0,0-1 0 0 0,0 1 0 0 0,1-1 0 0 0,-1 1 0 0 0,0-1 1 0 0,0 1-1 0 0,1-1 0 0 0,-1 1 0 0 0,1-1 0 0 0,-1 1 0 0 0,0-1 0 0 0,1 1 1 0 0,-1 0-1 0 0,1-1 0 0 0,-1 1 0 0 0,1 0 0 0 0,0-1-3 0 0,-1 1 0 0 0,1-1 1 0 0,-1 1-1 0 0,1-1 0 0 0,0 1 0 0 0,-1-1 0 0 0,1 1 0 0 0,-1-1 1 0 0,1 1-1 0 0,-1-1 0 0 0,0 0 0 0 0,1 1 0 0 0,-1-1 0 0 0,1 1 1 0 0,-1-1-1 0 0,0 0 0 0 0,0 0 0 0 0,1 1 0 0 0,-1-1 0 0 0,0 0 1 0 0,0 1-1 0 0,0-1 0 0 0,0 0 0 0 0,0 0 0 0 0,0 1 0 0 0,0-1 0 0 0,0-3 4 0 0,1 1 1 0 0,-1 0-1 0 0,1-1 0 0 0,-1 1 0 0 0,1 0 0 0 0,0 0 0 0 0,0 0 0 0 0,0 0 0 0 0,2-3-4 0 0,1-4 17 0 0,0 1-6 0 0,-1 1 0 0 0,1-1 0 0 0,1 1 1 0 0,-1 0-1 0 0,6-7-11 0 0,-6 9 14 0 0,-1 2-7 0 0,-1 0-1 0 0,0 0 1 0 0,0 0-1 0 0,-1 0 0 0 0,2-4-6 0 0,5-12 34 0 0,-5 18-31 0 0,-1 0 0 0 0,0-1 0 0 0,1 1 1 0 0,-1 0-1 0 0,1 0 0 0 0,0 0 0 0 0,0 0-3 0 0,19-15 55 0 0,-7 0-45 0 0,-12 14-10 0 0,0 0 0 0 0,0 0-1 0 0,0 0 1 0 0,1 0 0 0 0,-1 0-1 0 0,2 0 1 0 0,21-9-60 0 0,-7 2 7 0 0,-15 7 38 0 0,1 0-1 0 0,-1 0 1 0 0,0 1-1 0 0,1 0 0 0 0,2-1 16 0 0,-3 2-2 0 0,0 0 0 0 0,0 1-1 0 0,1-1 1 0 0,-1 1-1 0 0,4 0 3 0 0,0 0 6 0 0,-5 0-11 0 0,-1 0 1 0 0,1-1 0 0 0,0 1-1 0 0,0 1 1 0 0,0-1-1 0 0,0 0 1 0 0,0 1 0 0 0,0-1-1 0 0,0 1 1 0 0,-1 0 0 0 0,1 0-1 0 0,0 0 1 0 0,-1 0 0 0 0,1 0-1 0 0,0 1 1 0 0,-1-1 0 0 0,0 1-1 0 0,1 0 1 0 0,0 0 4 0 0,21 21-69 0 0,10 10-3 0 0,-13-7 66 0 0,7 18 6 0 0,-27-41 0 0 0,0-1 0 0 0,0 0 0 0 0,-1 1 0 0 0,1-1 0 0 0,-1 0 0 0 0,1 1 0 0 0,-1-1 0 0 0,0 0 0 0 0,0 1 0 0 0,0 1 0 0 0,1 13 0 0 0,5-4 0 0 0,-5-12 0 0 0,0 0 0 0 0,0 1 0 0 0,-1-1 0 0 0,1 1 0 0 0,0 0 0 0 0,-1-1 0 0 0,1 1 0 0 0,-1 0 0 0 0,0-1 0 0 0,1 1 0 0 0,-1 0 0 0 0,0-1 0 0 0,0 1 0 0 0,0 0 0 0 0,-1 7 0 0 0,1-6 0 0 0,-1-1 0 0 0,1 1 0 0 0,0 0 0 0 0,0 0 0 0 0,0 0 0 0 0,1 0 0 0 0,-1 0 0 0 0,1 0 0 0 0,-1 0 0 0 0,1 0 0 0 0,0 1 0 0 0,4 4-1 0 0,2 4-1 0 0,-5-1-57 0 0,-2-6-102 0 0,1-1 60 0 0,0 1 28 0 0,5 5-21 0 0,-4-5-52 0 0,0-3 16 0 0,-1 1-51 0 0,0 0-60 0 0,0 0-69 0 0,-1 1-80 0 0,0-1-87 0 0,0-1 67 0 0,0 0-61 0 0,0-1-52 0 0,0 1-47 0 0,0 0-166 0 0,0 0-47 0 0,0 0-200 0 0,0 1-542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9T20:00:41.97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241 15 6216 0 0,'0'0'133'0'0,"0"0"23"0"0,0 0 15 0 0,-1 0-48 0 0,0-2-5 0 0,-3-2 46 0 0,-2-1 141 0 0,5 3-26 0 0,-1 1-64 0 0,1 1-55 0 0,-1-1-45 0 0,0 1-26 0 0,1 0-38 0 0,-4 1 23 0 0,4-1-16 0 0,0 0 52 0 0,-3 0 23 0 0,-1 0 35 0 0,-16 0 766 0 0,14 0-705 0 0,1 0-78 0 0,-3 2 79 0 0,4 3-67 0 0,5-4-155 0 0,0-1 0 0 0,-1 1-1 0 0,1-1 1 0 0,0 1 0 0 0,-1-1 0 0 0,1 1 0 0 0,-1-1 0 0 0,1 0 0 0 0,-1 1 0 0 0,1-1 0 0 0,-1 0 0 0 0,1 1 0 0 0,-1-1-1 0 0,1 0 1 0 0,-1 1 0 0 0,0-1 0 0 0,1 0 0 0 0,-1 0 0 0 0,1 0 0 0 0,-1 0 0 0 0,0 0 0 0 0,1 0 0 0 0,-1 0 0 0 0,1 0-1 0 0,-1 0 1 0 0,0 0-8 0 0,-1 1 20 0 0,0-1 0 0 0,-1 1 0 0 0,1-1 1 0 0,0 1-1 0 0,0 0 0 0 0,0 0 0 0 0,0 0 0 0 0,0 0 0 0 0,0 0 0 0 0,0 0 0 0 0,0 0 0 0 0,0 1 0 0 0,1-1 0 0 0,-1 1 0 0 0,0 0 0 0 0,1-1 0 0 0,-1 1 0 0 0,0 1-20 0 0,-7 7 74 0 0,-1-3-35 0 0,1-3-2 0 0,8-4-35 0 0,0 0 0 0 0,0 1 0 0 0,0-1-1 0 0,0 0 1 0 0,0 1 0 0 0,0-1 0 0 0,1 1 0 0 0,-1-1-1 0 0,0 1 1 0 0,0-1 0 0 0,1 1 0 0 0,-1-1-1 0 0,0 1 1 0 0,1 0 0 0 0,-1-1 0 0 0,0 1-1 0 0,1 0 1 0 0,-1 0 0 0 0,1-1 0 0 0,-1 1-1 0 0,1 0 1 0 0,0 0 0 0 0,-1 0 0 0 0,1 0-2 0 0,-3 11-2 0 0,3-10 3 0 0,-1 0 0 0 0,1 0 0 0 0,-1 0 0 0 0,1 0-1 0 0,-1 0 1 0 0,0 0 0 0 0,0 0 0 0 0,0 0 0 0 0,0 0 0 0 0,0-1 0 0 0,0 1 0 0 0,-1 0-1 0 0,1-1 1 0 0,-1 1-1 0 0,-9 13 42 0 0,0 9-30 0 0,3-6-2 0 0,-1 2 36 0 0,8-14-44 0 0,0-1-1 0 0,0 1 1 0 0,1-1-1 0 0,0 1 1 0 0,0 2-2 0 0,0-4 6 0 0,0 0 0 0 0,1 0 0 0 0,-1 0 0 0 0,1 0 0 0 0,0 0 0 0 0,0-1 0 0 0,0 1 0 0 0,0 0 1 0 0,1 0-1 0 0,-1-1 0 0 0,1 1-6 0 0,16 20 57 0 0,-2-7 32 0 0,-2-9-62 0 0,4-4 95 0 0,3-3 79 0 0,1-2 63 0 0,-1 1 63 0 0,-10-1-190 0 0,-3-1-39 0 0,12-10 90 0 0,-12 6-98 0 0,2 1 43 0 0,-1 1 8 0 0,-1 0-27 0 0,3-7 13 0 0,-5 1-56 0 0,6-8 60 0 0,-2 6-11 0 0,-4 6-52 0 0,-1-2 40 0 0,8-15 297 0 0,-11 18-321 0 0,3-23 448 0 0,0 16-312 0 0,2-9 63 0 0,-5-2 62 0 0,-7 8-16 0 0,0 6-224 0 0,0-4 37 0 0,4 0-39 0 0,0-8 60 0 0,-1 6-101 0 0,-3 7-55 0 0,5 9 0 0 0,3 4-18 0 0,4-3-35 0 0,-7-2 46 0 0,1 0-1 0 0,-1 0 1 0 0,0 0 0 0 0,1 0-1 0 0,-1 0 1 0 0,1 0 0 0 0,-1 0-1 0 0,1 0 1 0 0,-1 1-1 0 0,0-1 1 0 0,1 0 0 0 0,-1 0-1 0 0,1 0 1 0 0,-1 0 0 0 0,0 0-1 0 0,1 1 1 0 0,-1-1-1 0 0,0 0 1 0 0,1 0 0 0 0,-1 1-1 0 0,0-1 1 0 0,1 0 0 0 0,-1 1-1 0 0,0-1 1 0 0,1 0-1 0 0,-1 1 1 0 0,0-1 0 0 0,0 0-1 0 0,1 1 1 0 0,-1 12 0 0 0,-1-12-3 0 0,1 0 0 0 0,0 0 1 0 0,0 0-1 0 0,-1 0 1 0 0,1 0-1 0 0,0 0 0 0 0,0 0 1 0 0,0 0-1 0 0,1 0 0 0 0,-1 0 1 0 0,0 1-1 0 0,0-1 1 0 0,0 0-1 0 0,1 0 0 0 0,-1 0 1 0 0,1 0-1 0 0,-1 0 0 0 0,1-1 1 0 0,-1 1-1 0 0,1 0 3 0 0,8 6-11 0 0,-4 15 11 0 0,1-8-6 0 0,2 5-41 0 0,10 25 42 0 0,19 26-48 0 0,-10-17 36 0 0,-21-41 17 0 0,-2 0 0 0 0,0 1 0 0 0,0 0 0 0 0,-1 0 0 0 0,-1 2 0 0 0,6 19 0 0 0,-7-28 0 0 0,9 40 0 0 0,-9-41 0 0 0,-1-1 0 0 0,1 0 0 0 0,-1 1 0 0 0,0-1 0 0 0,-1 1 0 0 0,1-1 0 0 0,-1 1 0 0 0,0-1 0 0 0,0 1 0 0 0,-4 9 0 0 0,4-11 0 0 0,0 0 0 0 0,0 0 0 0 0,0-1 0 0 0,0 2 0 0 0,1-1 0 0 0,-1 0 0 0 0,1 0 0 0 0,0 1 0 0 0,-1 1 1 0 0,1-1-1 0 0,-1 1 0 0 0,0-1 0 0 0,0 1 0 0 0,0-1 0 0 0,-1 1 0 0 0,1-1 1 0 0,-1 0-1 0 0,0 0 0 0 0,0 0 0 0 0,-1 0 0 0 0,0 1 0 0 0,-6 11 13 0 0,4-4 20 0 0,-1-1 0 0 0,-1 0 0 0 0,0 0 0 0 0,0 0 0 0 0,-1-1-1 0 0,-8 9-32 0 0,5-7 11 0 0,-8 7 8 0 0,7-10 23 0 0,-14 2-16 0 0,8-6-57 0 0,8-5-43 0 0,-1-2-62 0 0,1-2-76 0 0,0-4-94 0 0,9 8 161 0 0,1-1 37 0 0,-1 0-14 0 0,0 0 107 0 0,0 1 72 0 0,0-1 33 0 0,-1 0 160 0 0,1 1-217 0 0,1-1-51 0 0,-1 0-46 0 0,0 1-56 0 0,1-1-63 0 0,-1 0-73 0 0,1 0-18 0 0,-1 0-63 0 0,0 0-66 0 0,1 0-73 0 0,-1 0-76 0 0,0-1-83 0 0,0 1-87 0 0,0-1-92 0 0,-2-5-1099 0 0,-5-9-1078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9T20:00:42.68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8232 0 0,'2'2'182'0'0,"8"8"29"0"0,-8-8 14 0 0,1 1-27 0 0,1 2-156 0 0,1 6-38 0 0,0-2-10 0 0,1 0 23 0 0,-1-4 44 0 0,-5-4-53 0 0,7 6 195 0 0,-2 0 65 0 0,6 21 769 0 0,-7-16-660 0 0,-2-5-207 0 0,0 0-66 0 0,7 12 307 0 0,-5-8-246 0 0,1 6 113 0 0,1-5-49 0 0,-3-6-66 0 0,-1 1-51 0 0,1 0-27 0 0,0 3-16 0 0,0 0 0 0 0,0 5 55 0 0,-3-4-50 0 0,1 5 14 0 0,5-4 2 0 0,-5-11-74 0 0,0 0 0 0 0,-1 0-1 0 0,1 1 1 0 0,0-1 0 0 0,-1 0 0 0 0,1 1 0 0 0,-1-1 0 0 0,0 0-1 0 0,1 1 1 0 0,-1-1 0 0 0,0 1 0 0 0,0-1 0 0 0,0 0-16 0 0,0 4 142 0 0,0-1-55 0 0,1 1-38 0 0,-1 4-46 0 0,1 2-20 0 0,-1-4 58 0 0,0-1 60 0 0,0 0 88 0 0,0-1 54 0 0,0-1 91 0 0,-1 1 108 0 0,0-1 120 0 0,3-6-338 0 0,8-8-35 0 0,-8 8-64 0 0,-1-1-46 0 0,0 1-29 0 0,-1-2-25 0 0,1-1 34 0 0,0 2-31 0 0,7-14 130 0 0,-6-6-98 0 0,-2 14-23 0 0,0 5-30 0 0,0-1-1 0 0,0 1 1 0 0,0 0 0 0 0,1 0-1 0 0,-1 0 1 0 0,2-2-7 0 0,7-12 43 0 0,-4-6-33 0 0,4 5-10 0 0,-6 8 0 0 0,-2 7 0 0 0,0 1 0 0 0,0-1 0 0 0,1 1 0 0 0,-1-1 0 0 0,1 1 0 0 0,-1 0 0 0 0,1 0 0 0 0,1-1 0 0 0,6-16 0 0 0,-8 16 0 0 0,1 0 0 0 0,0 0 0 0 0,-1 0 0 0 0,1 1 0 0 0,1-1 0 0 0,-1 0 0 0 0,0 1 0 0 0,2-1 0 0 0,7-8 0 0 0,-7 8-2 0 0,0-1 0 0 0,0 1 0 0 0,0 0-1 0 0,0 1 1 0 0,1-1 0 0 0,1 0 2 0 0,-1 2-22 0 0,12-7-20 0 0,8-1 55 0 0,-23 10-10 0 0,0-1 0 0 0,0 1 0 0 0,0-1 0 0 0,1 1 0 0 0,-1 0 0 0 0,0 0 0 0 0,0 0 0 0 0,1 0 0 0 0,-1 0 0 0 0,0 0 0 0 0,0 0 0 0 0,1 1 0 0 0,-1-1 0 0 0,0 1 0 0 0,0 0 0 0 0,1 0-3 0 0,25 4-13 0 0,-25-3 4 0 0,0 0-1 0 0,0 0 0 0 0,0 0 1 0 0,-1 1-1 0 0,1-1 0 0 0,-1 1 1 0 0,1 0 9 0 0,20 18-53 0 0,-16-17 48 0 0,0 1 4 0 0,1 0 0 0 0,-1 0 1 0 0,0 1-1 0 0,-1-1 0 0 0,1 1 1 0 0,-1 1-1 0 0,0 0 0 0 0,1 2 1 0 0,5 7 0 0 0,0 0 0 0 0,2 0 0 0 0,4 4 0 0 0,-12-13 0 0 0,-1 0 0 0 0,0 0 0 0 0,0 1 0 0 0,-1 0 0 0 0,0 0 0 0 0,0 2 0 0 0,3 5 0 0 0,-4-1 14 0 0,-3 1 52 0 0,0-4 14 0 0,0-6 0 0 0,0 4 3 0 0,0-6 5 0 0,-3-6-13 0 0,2 2-68 0 0,-17-18 187 0 0,16 16-169 0 0,5 0 18 0 0,-3 3-40 0 0,1-1 1 0 0,-1 1 0 0 0,1-1-1 0 0,-1 1 1 0 0,1-1-1 0 0,-1 1 1 0 0,1-1-1 0 0,-1 0 1 0 0,0 1 0 0 0,1-1-1 0 0,-1 0 1 0 0,0 1-1 0 0,1-1 1 0 0,-1 0-1 0 0,0 1 1 0 0,0-1 0 0 0,0 0-1 0 0,1 1 1 0 0,-1-1-1 0 0,0 0 1 0 0,0 0-4 0 0,0-2 9 0 0,0-1 0 0 0,0 1 0 0 0,1-1 0 0 0,-1 0 0 0 0,1 1 0 0 0,0-1 0 0 0,0 1 0 0 0,0 0-1 0 0,2-4-8 0 0,5-13 48 0 0,-5 12-47 0 0,-1 1 0 0 0,1 0 0 0 0,1 0 1 0 0,0 1-1 0 0,0-1 0 0 0,0 1 0 0 0,0-1 0 0 0,1 1 0 0 0,2-2-1 0 0,0 1 0 0 0,-1 0 0 0 0,0-1 0 0 0,2-3 0 0 0,-2 2 0 0 0,1-1 0 0 0,1 2 0 0 0,3-4 0 0 0,-4 4 0 0 0,-4 4 0 0 0,1 1 0 0 0,-1-1 0 0 0,1 1 0 0 0,0 0 0 0 0,0 0 0 0 0,0 0 0 0 0,0 0 0 0 0,0 1 0 0 0,1 0 0 0 0,-1 0 0 0 0,2-1 0 0 0,27-9 5 0 0,0 1 54 0 0,-11 7 15 0 0,-19 4-66 0 0,-1 0 1 0 0,1 1-1 0 0,-1-1 0 0 0,1 1 0 0 0,-1 0 0 0 0,1 0 0 0 0,-1 0 0 0 0,2 1-8 0 0,11 4 43 0 0,-3-3-34 0 0,-10-3-5 0 0,0 1 0 0 0,0-1 0 0 0,0 1 0 0 0,0-1 0 0 0,0 1 0 0 0,0 0 0 0 0,0 0-1 0 0,0 0 1 0 0,0 0 0 0 0,0 0 0 0 0,-1 0 0 0 0,1 1 0 0 0,0-1 0 0 0,-1 1-4 0 0,8 6 23 0 0,-1 2 0 0 0,-1-1-1 0 0,4 6-22 0 0,-4-5 2 0 0,-1 1-1 0 0,0 1 0 0 0,-1-1 0 0 0,0 1 0 0 0,0 0-1 0 0,-5-9 5 0 0,1 0-1 0 0,0 1 0 0 0,-1-1 0 0 0,1 0 0 0 0,-1 0 1 0 0,0 1-1 0 0,0-1 0 0 0,0 0 0 0 0,-1 2-4 0 0,1 3 16 0 0,0-6-14 0 0,0-1 1 0 0,0 1 0 0 0,0-1-1 0 0,-1 1 1 0 0,1-1 0 0 0,0 1-1 0 0,-1-1 1 0 0,1 1 0 0 0,-1-1-1 0 0,1 1 1 0 0,-1-1 0 0 0,0 0-1 0 0,1 1 1 0 0,-1-1-3 0 0,-5 10 27 0 0,5 4-14 0 0,1-13-7 0 0,0 1 1 0 0,0-1-1 0 0,0 0 1 0 0,0 0-1 0 0,0 0 0 0 0,0 0 1 0 0,-1 0-1 0 0,1 0 1 0 0,-1 1-1 0 0,-1 0-6 0 0,1 0-2 0 0,-1 0 14 0 0,1 0-1 0 0,-1 1 0 0 0,1-1 0 0 0,0 0 0 0 0,0 1 0 0 0,0 1-11 0 0,0 10-41 0 0,1-10-39 0 0,-1 0 38 0 0,2 16-2 0 0,0-17-11 0 0,1 0-44 0 0,0 1-78 0 0,1-1-88 0 0,0 1-104 0 0,2 0-122 0 0,-2-2 243 0 0,-1-1 44 0 0,-1 0-82 0 0,1-1-114 0 0,-1 0 149 0 0,0 0-39 0 0,-1 0-95 0 0,1-1-51 0 0,-1 0-46 0 0,0 1-39 0 0,1-1-149 0 0,-1 0-40 0 0,0 0-179 0 0,0 0-487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9T20:00:43.19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255 43 8984 0 0,'0'0'200'0'0,"0"0"33"0"0,0-2 15 0 0,-3-10-36 0 0,-6 0-108 0 0,7 10-5 0 0,2 2 113 0 0,-3 0 177 0 0,3 0-366 0 0,-1 0 1 0 0,1 0-1 0 0,-1 0 0 0 0,1-1 1 0 0,-1 1-1 0 0,1 0 0 0 0,-1 0 1 0 0,1 0-1 0 0,-1 0 0 0 0,1 0 1 0 0,-1-1-1 0 0,1 1 0 0 0,-1 0 1 0 0,1-1-1 0 0,0 1 0 0 0,-1 0 1 0 0,1 0-1 0 0,-1-1 0 0 0,1 1 1 0 0,0-1-1 0 0,-1 1 0 0 0,1 0 1 0 0,0-1-1 0 0,-1 0-23 0 0,-4-4 268 0 0,-5 3-88 0 0,5 1-91 0 0,-10 2 248 0 0,11 0-267 0 0,0 0-59 0 0,-3 3 45 0 0,6-3-46 0 0,0 0 0 0 0,-1 0 0 0 0,1 0-1 0 0,0-1 1 0 0,-1 1 0 0 0,1-1 0 0 0,0 1 0 0 0,-1-1 0 0 0,1 1 0 0 0,-1-1 0 0 0,1 0 0 0 0,-1 0-1 0 0,1 1 1 0 0,-1-1-10 0 0,1 0 5 0 0,1 0 1 0 0,-1 0-1 0 0,0 0 0 0 0,0 0 0 0 0,1 0 0 0 0,-1 0 0 0 0,0 0 0 0 0,1 1 0 0 0,-1-1 1 0 0,0 0-1 0 0,1 1 0 0 0,-1-1 0 0 0,0 0 0 0 0,1 1 0 0 0,-1-1 0 0 0,1 1 1 0 0,-1-1-1 0 0,1 1 0 0 0,-1-1 0 0 0,1 1 0 0 0,-1-1 0 0 0,1 1 0 0 0,-1-1 1 0 0,1 1-1 0 0,0 0 0 0 0,-1-1 0 0 0,1 1 0 0 0,0 0 0 0 0,0 0-5 0 0,-1 0 5 0 0,1 0 0 0 0,-1 0 0 0 0,1 0 1 0 0,-1 0-1 0 0,0 0 0 0 0,1 0 0 0 0,-1 0 0 0 0,0 0 0 0 0,0-1 0 0 0,1 1 0 0 0,-1 0 0 0 0,0 0 0 0 0,0-1 1 0 0,0 1-1 0 0,0 0-5 0 0,-18 9 89 0 0,-5 10 3 0 0,13-9-75 0 0,6-7-5 0 0,1 0-1 0 0,0 0 0 0 0,0 0 1 0 0,0 1-1 0 0,1-1 0 0 0,-2 2-11 0 0,1 4 20 0 0,3-8-17 0 0,0 0 1 0 0,0 0 0 0 0,0 0 0 0 0,0 0 0 0 0,0 0-1 0 0,0-1 1 0 0,-1 1 0 0 0,1 0 0 0 0,-1 0-4 0 0,1-1 3 0 0,-1 1 0 0 0,1 0 0 0 0,-1-1 0 0 0,1 1 0 0 0,0 0 1 0 0,0 0-1 0 0,0 0 0 0 0,0 0 0 0 0,1 0 0 0 0,-1 0 0 0 0,0 0 1 0 0,1 0-1 0 0,-1 0 0 0 0,1 0 0 0 0,0 0 0 0 0,0 0 0 0 0,0 0 0 0 0,0 1 1 0 0,0 0-4 0 0,0-2 3 0 0,0 1 1 0 0,0 0 0 0 0,-1 0 0 0 0,1-1 0 0 0,0 1 0 0 0,-1 0 0 0 0,1-1-1 0 0,-1 1 1 0 0,1 0 0 0 0,-1-1 0 0 0,0 1 0 0 0,0-1 0 0 0,-1 2-4 0 0,2-2 4 0 0,-1 1-1 0 0,0-1 1 0 0,0 0 0 0 0,1 0 0 0 0,-1 1 0 0 0,1-1 0 0 0,-1 1-1 0 0,1-1 1 0 0,-1 0 0 0 0,1 1 0 0 0,0-1 0 0 0,0 1 0 0 0,0 0-4 0 0,0 9 48 0 0,0 16 57 0 0,0-17-31 0 0,0 1 43 0 0,0-10-114 0 0,0-1 1 0 0,0 0 0 0 0,0 1-1 0 0,0-1 1 0 0,0 0 0 0 0,0 1-1 0 0,0-1 1 0 0,0 1 0 0 0,0-1-1 0 0,0 0 1 0 0,0 1 0 0 0,0-1-1 0 0,0 0 1 0 0,1 1 0 0 0,-1-1 0 0 0,0 0-1 0 0,0 1 1 0 0,0-1 0 0 0,1 0-1 0 0,-1 1 1 0 0,0-1 0 0 0,0 0-1 0 0,1 0 1 0 0,-1 1 0 0 0,0-1-1 0 0,1 0 1 0 0,-1 0 0 0 0,0 0-1 0 0,1 1 1 0 0,-1-1 0 0 0,0 0-4 0 0,7 4 88 0 0,-4 2 4 0 0,-2-6-86 0 0,-1 1 0 0 0,0-1 0 0 0,0 1 0 0 0,1-1 0 0 0,-1 0 0 0 0,0 1 0 0 0,0-1 0 0 0,1 0 0 0 0,-1 1 0 0 0,0-1 0 0 0,1 0 0 0 0,-1 1 0 0 0,0-1 0 0 0,1 0 1 0 0,-1 0-1 0 0,1 0 0 0 0,-1 1 0 0 0,0-1 0 0 0,1 0 0 0 0,-1 0 0 0 0,1 0 0 0 0,-1 0 0 0 0,1 0 0 0 0,-1 0 0 0 0,1 0 0 0 0,-1 0 0 0 0,0 0 0 0 0,1 0 0 0 0,-1 0 0 0 0,1 0 1 0 0,-1 0-1 0 0,1 0-6 0 0,17 0 153 0 0,-2 1-97 0 0,-11-1-44 0 0,0 0-1 0 0,0 0 1 0 0,0-1 0 0 0,0 1 0 0 0,4-2-12 0 0,3-4 15 0 0,0 0 65 0 0,11-6 117 0 0,-12 10-139 0 0,-9 2-49 0 0,-1 0 0 0 0,1-1 0 0 0,-1 1 0 0 0,1 0 0 0 0,-1-1 0 0 0,1 1 1 0 0,-1-1-1 0 0,1 1 0 0 0,-1-1 0 0 0,1 0 0 0 0,-1 0 0 0 0,0 1 0 0 0,1-1 0 0 0,-1 0 0 0 0,0 0 0 0 0,0 0 1 0 0,0-1-1 0 0,0 1 0 0 0,0 0 0 0 0,0 0 0 0 0,0-1-9 0 0,1 0 9 0 0,-1 0 0 0 0,0 0 1 0 0,1 0-1 0 0,0 0 0 0 0,-1 0 0 0 0,1 0 1 0 0,0 1-1 0 0,0-1 0 0 0,0 1 0 0 0,0-1 1 0 0,0 1-1 0 0,1 0 0 0 0,-1 0 1 0 0,0 0-1 0 0,1 0 0 0 0,-1 0 0 0 0,1 0 1 0 0,1 0-10 0 0,-1 0 13 0 0,0 0 0 0 0,-1-1 1 0 0,1 1-1 0 0,-1-1 0 0 0,1 0 1 0 0,-1 1-1 0 0,0-1 1 0 0,2-2-14 0 0,17-19 146 0 0,-7 8-7 0 0,-10 11-89 0 0,0 0 0 0 0,0-1 0 0 0,0 1 0 0 0,-1-1 0 0 0,1-1-50 0 0,4-8 191 0 0,3-1 3 0 0,1 1 14 0 0,-10 0-14 0 0,-2 11-128 0 0,0 0 0 0 0,1-1 1 0 0,-1 1-1 0 0,0-1 0 0 0,1 1 0 0 0,0 0 1 0 0,0-1-67 0 0,7-9 242 0 0,-5 11-23 0 0,-3 2-90 0 0,0 0-38 0 0,0 0-10 0 0,0 17 1 0 0,0 22-84 0 0,0-37 2 0 0,0 0 0 0 0,0-1 0 0 0,0 1 0 0 0,1-1 0 0 0,-1 1 0 0 0,0 0 0 0 0,1-1 0 0 0,0 1 0 0 0,-1-1 0 0 0,1 0 0 0 0,0 1 0 0 0,0-1-1 0 0,0 1 1 0 0,0-1 1 0 0,-1 0 0 0 0,1 1 0 0 0,0-1 0 0 0,0 1 0 0 0,-1-1 0 0 0,1 1 0 0 0,-1-1 0 0 0,1 1 0 0 0,-1-1 0 0 0,0 1 0 0 0,0-1 0 0 0,1 1 0 0 0,-1 0-1 0 0,1 16 54 0 0,8 3-48 0 0,-8-18-6 0 0,2 7 0 0 0,-3-7 0 0 0,1 0 0 0 0,-1-1 0 0 0,1 1 0 0 0,-1-1 0 0 0,1 1 0 0 0,0-1 0 0 0,0 1 0 0 0,0-1 0 0 0,0 1 0 0 0,1-1 0 0 0,-1 0 0 0 0,1 0 0 0 0,2 10 0 0 0,6-7 0 0 0,-6 7 0 0 0,-3-11 0 0 0,0 0 0 0 0,-1 0 0 0 0,1 0 0 0 0,0 0 0 0 0,0 0 0 0 0,0 0 0 0 0,-1-1 0 0 0,1 1 0 0 0,0 0 0 0 0,0 0 0 0 0,0-1 0 0 0,1 1 0 0 0,8 4 5 0 0,6 5 12 0 0,-14-9-61 0 0,-2 0-71 0 0,0-1-125 0 0,0 0 174 0 0,1 0-10 0 0,-1 0-25 0 0,0 0-46 0 0,1 0-18 0 0,0 0-47 0 0,0 0-52 0 0,0 0-59 0 0,1 0-65 0 0,-1 0-59 0 0,1 0-53 0 0,1 0-45 0 0,0 0-162 0 0,0 0-46 0 0,1 0-194 0 0,2 0-522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9T20:00:40.63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467 240 4576 0 0,'0'0'101'0'0,"0"0"22"0"0,0 0 5 0 0,0 0-40 0 0,0 0 4 0 0,0 0 44 0 0,0 0 126 0 0,0 0 233 0 0,0 0 17 0 0,0 0 23 0 0,0 0 69 0 0,0-2 32 0 0,0 0-589 0 0,-1 0 47 0 0,1 1 40 0 0,0 0 34 0 0,-1-1 232 0 0,-1-1 655 0 0,1 3-772 0 0,0-1-51 0 0,0 1-67 0 0,-1 0-91 0 0,1 0-111 0 0,0 0-29 0 0,0 0-35 0 0,-2 0 470 0 0,3 0 6 0 0,0 0 1 0 0,0 0 0 0 0,0-1-142 0 0,-1-1-71 0 0,1 0-23 0 0,0 0-83 0 0,0-1-14 0 0,-1 1 56 0 0,0 1-17 0 0,0 1-42 0 0,-1 0-46 0 0,0 0 12 0 0,1 0 34 0 0,0 0 27 0 0,0 0 40 0 0,0-1 19 0 0,0 1 38 0 0,-1-1 43 0 0,1-1 49 0 0,-8-7 153 0 0,6 7-110 0 0,1 0-102 0 0,-1 2-63 0 0,1 0-61 0 0,-1 0-22 0 0,1-1 57 0 0,0-1 28 0 0,1-2 4 0 0,-3 0 90 0 0,0 3-33 0 0,1 1-58 0 0,-1-1 33 0 0,0 2-67 0 0,2-1-57 0 0,0 0 1 0 0,0 0 0 0 0,0 0-1 0 0,0 0 1 0 0,-1-1 0 0 0,1 1-1 0 0,0 0 1 0 0,0-1 0 0 0,-1 0-49 0 0,-2-1 67 0 0,-8-4 179 0 0,10 5-172 0 0,-1 0-1 0 0,1 0 1 0 0,0 1-1 0 0,-1 0 1 0 0,1-1-1 0 0,-4 1-73 0 0,-2 0 92 0 0,-9-1 37 0 0,3 5-102 0 0,5 0-27 0 0,8-3 0 0 0,-1 0 0 0 0,0 0 0 0 0,1 0 0 0 0,-1 0 0 0 0,0 0 0 0 0,0-1 0 0 0,0 1 0 0 0,0-1 0 0 0,1 0 0 0 0,-4 0 0 0 0,-2 0 0 0 0,5-1 0 0 0,-1 1 0 0 0,1 0 0 0 0,0 0 0 0 0,-1 0 0 0 0,1 1 0 0 0,0-1 0 0 0,0 1 0 0 0,0-1 0 0 0,-2 2 0 0 0,-27 8 2 0 0,-3 2 39 0 0,17-6-12 0 0,16-5-33 0 0,-8 2 13 0 0,1 0-1 0 0,0 0 1 0 0,0 1-1 0 0,0 0 1 0 0,1 1-1 0 0,0 0 1 0 0,-1 0-1 0 0,0 2-8 0 0,-5 7 0 0 0,2 0 0 0 0,10 0 0 0 0,2-8-4 0 0,0 10-88 0 0,2-12 100 0 0,8 1-8 0 0,-6 4 0 0 0,22 5-12 0 0,-3-5-44 0 0,-3-1 39 0 0,13 7-38 0 0,18 0 31 0 0,-33-9-5 0 0,-1 0-1 0 0,2 1 30 0 0,-5-1 0 0 0,-1-1 0 0 0,0-1-1 0 0,4 0 1 0 0,36 8 48 0 0,-3 7 72 0 0,-42-16-97 0 0,-1-1-1 0 0,1 1 0 0 0,7 0-22 0 0,18 0 13 0 0,-17-2-13 0 0,-1 1-1 0 0,14 3 1 0 0,-17-3 11 0 0,0 0-1 0 0,12 0-10 0 0,-20-2 17 0 0,1 0 0 0 0,-1 1 0 0 0,1-1 0 0 0,-1 1 0 0 0,1 0 0 0 0,-1 1-1 0 0,2 0-16 0 0,11 3 70 0 0,4-3 34 0 0,-13-3-68 0 0,11 1 43 0 0,-6 3 22 0 0,-6 2-43 0 0,-5-4-45 0 0,-1-1 0 0 0,0 1 0 0 0,0 0 0 0 0,1 0 0 0 0,-1-1 0 0 0,1 1 0 0 0,-1-1 0 0 0,0 1 0 0 0,1-1 0 0 0,-1 0 0 0 0,1 1 0 0 0,-1-1 0 0 0,1 0 0 0 0,-1 0-13 0 0,11 0 116 0 0,-9 0-17 0 0,-3 0-10 0 0,0 0-1 0 0,-3 2 3 0 0,-6 8 12 0 0,4-7 30 0 0,-1-2-83 0 0,0 0-11 0 0,4 0-22 0 0,-1 1 5 0 0,0-1 0 0 0,0 0 0 0 0,0 1 0 0 0,0-1 0 0 0,0 0 0 0 0,0-1 0 0 0,0 1 0 0 0,0 0-1 0 0,0-1 1 0 0,0 0 0 0 0,-1 0 0 0 0,1 0-22 0 0,-7 0 53 0 0,6 0-38 0 0,0 0 1 0 0,0 0 0 0 0,0 0 0 0 0,0 1-1 0 0,0-1 1 0 0,-2 2-16 0 0,-8 3 13 0 0,11-4-13 0 0,0 0 0 0 0,0 0 0 0 0,0 0 0 0 0,0 0 0 0 0,0-1 0 0 0,0 1 0 0 0,0-1 0 0 0,-1 0 0 0 0,-2 1 10 0 0,0-1 1 0 0,0 1-1 0 0,1-1 0 0 0,-1 1 0 0 0,0 1 0 0 0,1-1 0 0 0,-5 3-10 0 0,3-2-7 0 0,-14 6 7 0 0,18-6-9 0 0,-1-1 0 0 0,1 0 0 0 0,-1 0 0 0 0,0 0-1 0 0,1 0 1 0 0,-1 0 0 0 0,0-1 0 0 0,-2 1 9 0 0,4-1-1 0 0,0 0 0 0 0,1 0 0 0 0,-1 0-1 0 0,0 0 1 0 0,0 1 0 0 0,1-1 0 0 0,-1 1 0 0 0,0-1 0 0 0,1 1 0 0 0,-1 0 0 0 0,1-1-1 0 0,-1 1 1 0 0,-1 1 1 0 0,2-1-1 0 0,0 0 1 0 0,0 0-1 0 0,-1-1 0 0 0,1 1 0 0 0,0-1 0 0 0,-1 1 1 0 0,1-1-1 0 0,-1 1 0 0 0,1-1 0 0 0,0 0 0 0 0,-1 1 1 0 0,1-1-1 0 0,-2 0 1 0 0,-11 0-38 0 0,-12 0 22 0 0,20-1 17 0 0,3 2 1 0 0,-18 11 10 0 0,15-10-110 0 0,-1-1-43 0 0,-1-1-70 0 0,-4-1-153 0 0,5 1 67 0 0,4 0-188 0 0,3 0 181 0 0,0 0-36 0 0,0 0-380 0 0,0 0 428 0 0,0 0 11 0 0,0 0-47 0 0,0 0 121 0 0,0 0-33 0 0,0 0-35 0 0,0 0-35 0 0,0 0-398 0 0,0 0 109 0 0,0 0-46 0 0,0 0-744 0 0,0 0-578 0 0,0 0-1102 0 0</inkml:trace>
  <inkml:trace contextRef="#ctx0" brushRef="#br0" timeOffset="385.97">975 198 7512 0 0,'0'0'166'0'0,"0"0"29"0"0,0 0 13 0 0,0 0-70 0 0,0 0-19 0 0,0 0 37 0 0,0 0 126 0 0,0 2 232 0 0,0-1-435 0 0,0 1 38 0 0,-1 1 118 0 0,2 6 407 0 0,-1-4-323 0 0,1-2-189 0 0,-1-2-108 0 0,1 1-35 0 0,0 1 74 0 0,3 4 146 0 0,-1-1 34 0 0,-2-3-124 0 0,-1 0 1 0 0,1 0-1 0 0,0 0 0 0 0,-1 0 1 0 0,0 0-1 0 0,1 0 1 0 0,-1 2-118 0 0,0 3 181 0 0,1-2-48 0 0,1 0-23 0 0,1 2-4 0 0,1 0-4 0 0,-2-2-1 0 0,-1 2 23 0 0,0 1 51 0 0,-2 13 139 0 0,1 24 251 0 0,1-31-417 0 0,1-2-39 0 0,3 1 21 0 0,-1-5-34 0 0,-3-2-5 0 0,1 0 14 0 0,-2 1 34 0 0,1 5 15 0 0,5 6 141 0 0,-1 2 0 0 0,-3-8-154 0 0,-2 10 114 0 0,0-6-46 0 0,0-4-135 0 0,0 1-79 0 0,0 4-81 0 0,0-16-99 0 0,0-2 130 0 0,0 0-13 0 0,0 0-23 0 0,0 0-42 0 0,0 0-19 0 0,0 0-42 0 0,0 0-49 0 0,0 0-56 0 0,0 0-59 0 0,0 0-55 0 0,0 0-50 0 0,0 0-42 0 0,0 0-150 0 0,0 0-41 0 0,0 0-182 0 0,0 0-483 0 0</inkml:trace>
  <inkml:trace contextRef="#ctx0" brushRef="#br0" timeOffset="699.16">989 85 9616 0 0,'0'-3'216'0'0,"-1"-3"-59"0"0,-4-3 228 0 0,3 5-251 0 0,0 1-61 0 0,0-1-85 0 0,0-9 133 0 0,2 12-113 0 0,0-1 81 0 0,-1-1 93 0 0,1 1 75 0 0,0-1 57 0 0,0-5 873 0 0,0 5-712 0 0,0 1-249 0 0,0 0-37 0 0,0 1-46 0 0,1-1-54 0 0,1 0-202 0 0,10-10 1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9T20:00:47.79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28 100 6240 0 0,'0'0'182'0'0,"0"2"-8"0"0,0 3 266 0 0,0 0-37 0 0,0 5 302 0 0,0 0-118 0 0,0 0-101 0 0,0 2-38 0 0,0 0-77 0 0,0 27 624 0 0,0-23-512 0 0,0-6-134 0 0,0 0 64 0 0,2 0-218 0 0,3 0-33 0 0,-1-3-36 0 0,-2-2 8 0 0,-1 1 26 0 0,0 1 56 0 0,-2-4-135 0 0,1-1-43 0 0,0 0-1 0 0,0 1 1 0 0,0-1-1 0 0,0 0 1 0 0,1 0-1 0 0,-1 0 1 0 0,0 0-1 0 0,1 0 1 0 0,0 2-38 0 0,3 3 104 0 0,-3-6-81 0 0,0 1 0 0 0,0-1 0 0 0,0 0 0 0 0,-1 1 0 0 0,1-1 0 0 0,0 1 0 0 0,-1-1 0 0 0,1 0 0 0 0,-1 1 0 0 0,0-1 0 0 0,1 2-23 0 0,1 2 139 0 0,2-2-86 0 0,-4-3-48 0 0,1 1-1 0 0,-1-1 1 0 0,1 0-1 0 0,-1 1 1 0 0,0-1-1 0 0,1 1 1 0 0,-1-1-1 0 0,0 0 1 0 0,1 1-1 0 0,-1-1 0 0 0,0 1 1 0 0,1-1-1 0 0,-1 1 1 0 0,0-1-1 0 0,0 1 1 0 0,0-1-1 0 0,1 1-4 0 0,0 10 96 0 0,0 7 92 0 0,-1-6-101 0 0,0-7-13 0 0,0 4-6 0 0,-3-4 10 0 0,2-4-68 0 0,0 0 1 0 0,0 0 0 0 0,0 0-1 0 0,-1 0 1 0 0,1 0 0 0 0,0 0-1 0 0,-1 0 1 0 0,1-1 0 0 0,-1 1-1 0 0,1-1 1 0 0,-1 1 0 0 0,0-1-1 0 0,1 1 1 0 0,-1-1 0 0 0,0 0-11 0 0,0 0 80 0 0,2 0 0 0 0,-3 0-14 0 0,-6-2-26 0 0,6-7 80 0 0,1 4 38 0 0,-7-4 2 0 0,6 6-55 0 0,2-1-55 0 0,2-4-56 0 0,-1 6 17 0 0,0-12-21 0 0,0 0 41 0 0,0-7 72 0 0,0 0 45 0 0,-1 6-75 0 0,-5-1-52 0 0,2 7-19 0 0,3 8-1 0 0,1 0 0 0 0,0 0 1 0 0,-1 0-1 0 0,1 0 0 0 0,0 0 1 0 0,0 0-1 0 0,0 0 0 0 0,0 0 1 0 0,0 0-1 0 0,0 0 0 0 0,0 0 1 0 0,0 0-1 0 0,0 1 1 0 0,1-1-1 0 0,-1 0 0 0 0,0 0 1 0 0,1 0-1 0 0,-1 0 0 0 0,0 0 1 0 0,1 0-1 0 0,-1 1 0 0 0,1-1 1 0 0,-1 0-1 0 0,2 0-1 0 0,3-9 28 0 0,-4 5-25 0 0,0 0 1 0 0,-1 0-1 0 0,1 0 1 0 0,-1 0-1 0 0,-1-3-3 0 0,1 3 10 0 0,0 0-1 0 0,0 0 1 0 0,1 0-1 0 0,-1 0 1 0 0,2-3-10 0 0,-1 4 2 0 0,1 0 0 0 0,0 0 1 0 0,0 0-1 0 0,1 0 0 0 0,1-2-2 0 0,5-11 0 0 0,-5 9 0 0 0,0 0 0 0 0,1 1 0 0 0,0-1 0 0 0,0 1 0 0 0,1 0 0 0 0,-1 0 0 0 0,2 0 0 0 0,-1 1 0 0 0,1 0 0 0 0,3-2 0 0 0,13-14 0 0 0,-18 18 0 0 0,0 1 1 0 0,0-1 0 0 0,0 1 0 0 0,1 0 0 0 0,-1 0 0 0 0,2 0-1 0 0,-2 0 8 0 0,-4 3-1 0 0,1-1-1 0 0,0 1 1 0 0,0-1 0 0 0,0 1-1 0 0,0 0 1 0 0,0 0 0 0 0,0 0-1 0 0,0 0 1 0 0,0 0 0 0 0,0 0-7 0 0,5 0 0 0 0,7 2-1 0 0,-8 3 1 0 0,0-1 0 0 0,0 1 0 0 0,-1 0 0 0 0,1 0 0 0 0,-1 0 0 0 0,2 4 1 0 0,8 8-2 0 0,-12-14 1 0 0,0 1 0 0 0,0 0 0 0 0,-1 0 0 0 0,0 1 0 0 0,1-1 0 0 0,-2 0 0 0 0,1 1 0 0 0,0-1 0 0 0,-1 1 0 0 0,0 0 0 0 0,0-1 0 0 0,0 2 0 0 0,5 19 1 0 0,-1-12-2 0 0,-4-10 2 0 0,0 0-1 0 0,0 0 0 0 0,0 0 0 0 0,0 0 0 0 0,0 1 0 0 0,-1-1 0 0 0,0 0 0 0 0,1 0 0 0 0,-1 1 0 0 0,-1 6-1 0 0,1-7 1 0 0,-1-1 0 0 0,1 1 0 0 0,0-1 0 0 0,0 1 0 0 0,0 0 0 0 0,1-1 0 0 0,-1 1 0 0 0,0-1 0 0 0,1 1 0 0 0,0-1 0 0 0,0 2 0 0 0,1 0 0 0 0,0-1 0 0 0,-1 1 0 0 0,1 0 0 0 0,-1 0 0 0 0,0 0 0 0 0,0 0 0 0 0,0 0 0 0 0,0 0 0 0 0,-1 0 0 0 0,0 0 0 0 0,0 1 0 0 0,0-1 0 0 0,0 0 0 0 0,0-2 0 0 0,0 0 0 0 0,0-1 0 0 0,0 1 0 0 0,1-1 0 0 0,-1 1 0 0 0,1-1 0 0 0,-1 1 0 0 0,1-1 0 0 0,-1 1 0 0 0,1-1 0 0 0,0 1 0 0 0,0-1 0 0 0,0 1 0 0 0,0-1 0 0 0,0 0 1 0 0,-1 1 0 0 0,1-1 0 0 0,0 0 0 0 0,-1 1 0 0 0,1-1 0 0 0,-1 1 0 0 0,1 0 0 0 0,-1-1 0 0 0,0 1-1 0 0,1-1 1 0 0,-1 1 0 0 0,0 0-1 0 0,0 38 64 0 0,2-36-21 0 0,8 6-22 0 0,-8-6 22 0 0,-2 6-21 0 0,0-8 8 0 0,0-2-108 0 0,0 0 10 0 0,0 0-76 0 0,0 0-89 0 0,0 0 68 0 0,0 0-40 0 0,0 0-43 0 0,0 0-39 0 0,0 0-36 0 0,0 0-34 0 0,0 0-232 0 0,0 0-55 0 0,0 0-762 0 0,0 0-601 0 0,0 0-1144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9T20:00:48.22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256 28 7976 0 0,'0'0'174'0'0,"0"0"29"0"0,0 0 14 0 0,-2 0-26 0 0,-6 0 9 0 0,0 0 100 0 0,0 0 46 0 0,-15 0 746 0 0,13 0-665 0 0,2 2-277 0 0,-9 10 276 0 0,10-5-265 0 0,-1-2-66 0 0,1-1-17 0 0,-14 6 124 0 0,9-5-107 0 0,8 4-20 0 0,-6-3-7 0 0,9-5-64 0 0,0-1 0 0 0,0 0 0 0 0,0 1 0 0 0,0-1 0 0 0,0 1 0 0 0,0-1 0 0 0,0 1 0 0 0,1-1 0 0 0,-1 1 0 0 0,0 0 0 0 0,0 0 0 0 0,1-1 0 0 0,-1 1 0 0 0,0 0 0 0 0,1 0 0 0 0,-1 0-4 0 0,-1 4 2 0 0,-1 0 1 0 0,0 0 0 0 0,0 0 0 0 0,-1 0 0 0 0,1-1 0 0 0,-1 0-1 0 0,0 1 1 0 0,0-1-3 0 0,1-1 9 0 0,0 1 0 0 0,0-1 0 0 0,1 1 0 0 0,0-1 0 0 0,0 1-1 0 0,-1 1-8 0 0,-8 14 1 0 0,-15 35-1 0 0,25-50 0 0 0,0 0 0 0 0,1-1 0 0 0,-1 1 0 0 0,1 0 0 0 0,-1 0 0 0 0,1 0 0 0 0,0 0 0 0 0,0 0 0 0 0,1 3 0 0 0,0 7 16 0 0,-1-11-3 0 0,0 0 10 0 0,-1 0 0 0 0,1 0 0 0 0,0 0 0 0 0,0 0-1 0 0,1 0 1 0 0,-1 0 0 0 0,0 0 0 0 0,1 0 0 0 0,0 0-1 0 0,0 0 1 0 0,0 0 0 0 0,0 0 0 0 0,0 0 0 0 0,0-1-1 0 0,1 1 1 0 0,1 2-23 0 0,-1-3 110 0 0,1-1-40 0 0,-1 0-25 0 0,2-1-22 0 0,1 0 31 0 0,-2 2-35 0 0,15 5 192 0 0,4-4 87 0 0,-16-3-210 0 0,-4 0-57 0 0,0 1 0 0 0,0-1-1 0 0,0 0 1 0 0,0-1 0 0 0,0 1 0 0 0,0 0-1 0 0,-1 0 1 0 0,1-1 0 0 0,0 1 0 0 0,1-1-31 0 0,27-11 412 0 0,-1 1 40 0 0,-26 10-380 0 0,1-1 1 0 0,-1 0-1 0 0,0 0 0 0 0,0-1 1 0 0,1 1-1 0 0,-1-1 0 0 0,0 1-72 0 0,17-20 388 0 0,-2 0-106 0 0,-7 8-82 0 0,-1-1 0 0 0,0-1 1 0 0,3-8-201 0 0,-9 7 71 0 0,-5-11-20 0 0,0 19-19 0 0,1-3-5 0 0,-1-15 58 0 0,1 26-81 0 0,0 0 0 0 0,-1 0 0 0 0,1 0 0 0 0,0 0 0 0 0,-1 0 0 0 0,1 0 0 0 0,-1 0 0 0 0,1 0 0 0 0,-1 0 0 0 0,1 1 0 0 0,-1-1 0 0 0,0 0 0 0 0,1 0 0 0 0,-1 0 0 0 0,0 1 0 0 0,0-1 0 0 0,0 0 0 0 0,1 1 0 0 0,-1-1 0 0 0,-1 0-4 0 0,-2-1 9 0 0,3 2-8 0 0,1 0-1 0 0,-1-1 0 0 0,0 1 1 0 0,1 0-1 0 0,-1 0 0 0 0,1-1 0 0 0,-1 1 1 0 0,1 0-1 0 0,-1-1 0 0 0,1 1 1 0 0,-1-1-1 0 0,1 1 0 0 0,0-1 0 0 0,-1 1 1 0 0,1-1-1 0 0,-1 1 0 0 0,1-1 1 0 0,0 1-1 0 0,0-1 0 0 0,-1 1 0 0 0,1-1 1 0 0,0 0-1 0 0,-2-3 0 0 0,0 1 0 0 0,0 0 0 0 0,-1 0 0 0 0,1 0 0 0 0,-1 0 0 0 0,1 1 0 0 0,-3-2 0 0 0,-6-7-32 0 0,3 0-65 0 0,4 2-82 0 0,4 8 156 0 0,-1 0 0 0 0,1 0-1 0 0,0 0 1 0 0,-1 0-1 0 0,1 0 1 0 0,-1 0 0 0 0,1 0-1 0 0,-1 0 1 0 0,0 0-1 0 0,1 0 1 0 0,-1 1 0 0 0,0-1-1 0 0,0 0 1 0 0,1 0-1 0 0,-1 1 1 0 0,0-1 0 0 0,0 0-1 0 0,0 1 24 0 0,-1-1-162 0 0,0 0 66 0 0,0 0 54 0 0,1 1 40 0 0,-3-2 123 0 0,3 1-97 0 0,0 0-86 0 0,1 1-20 0 0,-1-1-43 0 0,1 0-17 0 0,0 0-38 0 0,0 0-43 0 0,0 0-46 0 0,0 0-51 0 0,0 0-53 0 0,-1 0-59 0 0,1-1-61 0 0,0 2-679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9T20:00:52.06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142 1 7136 0 0,'0'0'208'0'0,"0"0"-49"0"0,0 0 3 0 0,0 0 70 0 0,2 0 207 0 0,-1 0-391 0 0,-1 0 1 0 0,1 0 0 0 0,-1 0 0 0 0,1 0-1 0 0,-1 0 1 0 0,1 0 0 0 0,-1 0-1 0 0,1 1 1 0 0,-1-1 0 0 0,1 0 0 0 0,-1 0-1 0 0,1 0 1 0 0,-1 1 0 0 0,1-1-1 0 0,-1 0 1 0 0,0 1 0 0 0,1-1 0 0 0,-1 0-1 0 0,0 1 1 0 0,1-1 0 0 0,-1 0-1 0 0,0 1 1 0 0,1-1 0 0 0,-1 1-49 0 0,7 5 799 0 0,1-4-307 0 0,0 0-67 0 0,-2 4-84 0 0,-1 1-63 0 0,0 1-46 0 0,-3-3-114 0 0,0 9 272 0 0,1 3-118 0 0,1-6-162 0 0,3 11 127 0 0,1-1-1 0 0,-4-9-127 0 0,-1 3 110 0 0,-2-3-73 0 0,0 8 33 0 0,6 9 27 0 0,1 3 87 0 0,12 49 513 0 0,-17-55-585 0 0,-1-2-62 0 0,0 1-34 0 0,3-4-43 0 0,-3-14-55 0 0,-1-1-1 0 0,1 1 0 0 0,-1-1 0 0 0,-1 1 1 0 0,1 1-27 0 0,-2 4 35 0 0,1-9-28 0 0,0 0 1 0 0,0 0-1 0 0,0 1 0 0 0,0-1 1 0 0,0 0-1 0 0,1 0 0 0 0,-1 0 1 0 0,1 1-1 0 0,0 0-7 0 0,2 6 24 0 0,0 0 1 0 0,-2 0-1 0 0,1 0 1 0 0,0 5-25 0 0,-1 27 128 0 0,-1-18-50 0 0,0 6 20 0 0,0-28-59 0 0,0-2-98 0 0,0 0 0 0 0,0 0-80 0 0,0 0-89 0 0,0 0 64 0 0,0 0-39 0 0,0 0-42 0 0,0 0-40 0 0,0 0-37 0 0,0 0-33 0 0,0 0-232 0 0,0 0-54 0 0,0 0-760 0 0,0 0-600 0 0,0 0-1140 0 0</inkml:trace>
  <inkml:trace contextRef="#ctx0" brushRef="#br0" timeOffset="564.14">1 368 8088 0 0,'0'0'182'0'0,"2"0"29"0"0,1 1-140 0 0,1-2-2 0 0,1-3-2 0 0,4-2 43 0 0,-2 2-18 0 0,5-4-127 0 0,1 0 51 0 0,0 0 65 0 0,1 0 80 0 0,1 0 96 0 0,0 1 109 0 0,-7 4-137 0 0,-1 0 33 0 0,1 0 35 0 0,0 0 36 0 0,3-2-23 0 0,7-7 225 0 0,-4 3-147 0 0,-4 3-157 0 0,-2 3-68 0 0,-1 0-33 0 0,8 0 131 0 0,-2 0-42 0 0,8-1 75 0 0,-1-2-66 0 0,-3-1-42 0 0,0 2-35 0 0,30-4 177 0 0,1-1-32 0 0,-28 5-227 0 0,-7 3-51 0 0,0 0 0 0 0,0 1 1 0 0,0 0-19 0 0,14 0 59 0 0,29 1-125 0 0,-38 0 5 0 0,1 0-33 0 0,-4 0-16 0 0,1 0-33 0 0,-1 0-39 0 0,1 0-42 0 0,-8 1 21 0 0,-2 0 57 0 0,0 1 24 0 0,2 1-1 0 0,0 1-5 0 0,-2-2-1 0 0,0-1-27 0 0,2-1-57 0 0,6 0-239 0 0,17 0-669 0 0,-19 0 750 0 0,-2 1 173 0 0,-4 3 14 0 0,-5-3 172 0 0,-1-1 0 0 0,1 1 0 0 0,-1-1 0 0 0,1 1 0 0 0,0-1 0 0 0,-1 1 0 0 0,1-1 0 0 0,0 1 0 0 0,-1-1 0 0 0,1 0 0 0 0,0 1 0 0 0,-1-1 0 0 0,1 0 0 0 0,0 0 0 0 0,0 0 0 0 0,-1 0 12 0 0,16 3-142 0 0,11-2-69 0 0,-27-1 332 0 0,0 1-54 0 0,0 1-37 0 0,0 1-35 0 0,0 1 26 0 0,1-2 71 0 0,-2-1 65 0 0,1 0 96 0 0,0-1-101 0 0,0 1-38 0 0,0 2 22 0 0,0 0-85 0 0,0 3 5 0 0,0-5 6 0 0,0 0-29 0 0,0 1 0 0 0,0 0 0 0 0,-1-1 0 0 0,1 1 0 0 0,-1 0 1 0 0,1-1-1 0 0,-1 1 0 0 0,0-1 0 0 0,1 1 0 0 0,-1-1 0 0 0,0 1 0 0 0,0-1 1 0 0,0 1-1 0 0,0-1 0 0 0,0 0 0 0 0,0 0 0 0 0,-1 1 0 0 0,1-1-33 0 0,-5 6 155 0 0,0 0-42 0 0,2 2 9 0 0,3-7-98 0 0,0 1-1 0 0,0-1 1 0 0,0 0 0 0 0,0-1-1 0 0,0 1 1 0 0,0 0-1 0 0,-1 0 1 0 0,1 0-1 0 0,-1-1-23 0 0,-2 4 65 0 0,0 0-1 0 0,1 0 1 0 0,-1 0-1 0 0,1 1 1 0 0,0-1-1 0 0,1 2-64 0 0,-1-2 44 0 0,-3 8 73 0 0,1 5-31 0 0,2-9-38 0 0,0 6 51 0 0,3-4-36 0 0,-2 5 5 0 0,-3-2-19 0 0,4-12-45 0 0,0 1 1 0 0,0 0-1 0 0,0 0 0 0 0,0 1 1 0 0,1-1-1 0 0,-1 0 1 0 0,1 0-1 0 0,0 0 0 0 0,0 1-4 0 0,-1 6 23 0 0,1-7-16 0 0,-1-1-1 0 0,1 1 0 0 0,0-1 0 0 0,0 1 1 0 0,0 0-1 0 0,0-1 0 0 0,1 1 0 0 0,-1-1 1 0 0,1 1-1 0 0,0-1 0 0 0,0 2-6 0 0,3 3 37 0 0,-3-6-28 0 0,0 0 0 0 0,0 1 0 0 0,0-1 0 0 0,-1 0 0 0 0,1 1 0 0 0,-1-1 0 0 0,1 1 0 0 0,-1-1 0 0 0,1 1 0 0 0,-1-1 0 0 0,0 1 0 0 0,1-1 0 0 0,-1 1 0 0 0,0-1 0 0 0,0 2-9 0 0,0-3 1 0 0,-1 1 5 0 0,1 1 1 0 0,0 0 0 0 0,0-1-1 0 0,0 1 1 0 0,0 0 0 0 0,0-1 0 0 0,1 1-1 0 0,-1 0 1 0 0,0-1 0 0 0,1 1-1 0 0,-1 0 1 0 0,1-1 0 0 0,0 1 0 0 0,-1-1-1 0 0,1 1 1 0 0,0-1 0 0 0,0 1-1 0 0,0-1 1 0 0,0 0 0 0 0,0 1-1 0 0,0-1 1 0 0,0 0 0 0 0,2 1-7 0 0,7 4 96 0 0,9 2 69 0 0,-4-5-19 0 0,9-1 11 0 0,-17 0-105 0 0,-7-1-36 0 0,1-1-1 0 0,0 0 1 0 0,0 1-1 0 0,0-1 1 0 0,-1 0-1 0 0,1 0 0 0 0,0 1 1 0 0,0-1-1 0 0,0 0 1 0 0,0 0-1 0 0,0 0 1 0 0,0 0-1 0 0,-1 0 1 0 0,1 0-1 0 0,0 0 1 0 0,0-1-1 0 0,0 1 1 0 0,0 0-1 0 0,0 0 0 0 0,-1-1 1 0 0,1 1-1 0 0,0-1-15 0 0,6-1 67 0 0,-3 1-17 0 0,-1 0 1 0 0,1 1-1 0 0,0 0 1 0 0,0-1-1 0 0,3 2-50 0 0,21-4 245 0 0,-15-1-129 0 0,9-3 150 0 0,0-1 1 0 0,-8 4-149 0 0,-6 2-38 0 0,9-3 88 0 0,2-14 46 0 0,-3 12-71 0 0,-14 7-121 0 0,0-1-1 0 0,0 1 1 0 0,0-1-1 0 0,0 0 1 0 0,0 0-1 0 0,0 1 1 0 0,0-2-1 0 0,0 1 1 0 0,-1 0-1 0 0,1 0 1 0 0,0 0-1 0 0,-1-1-21 0 0,22-20 285 0 0,11-12 30 0 0,-24 19-201 0 0,-9 11-91 0 0,0 0-1 0 0,0 0 1 0 0,0 0 0 0 0,-1 0 0 0 0,1 0 0 0 0,-1 0 0 0 0,0 0 0 0 0,0 0 0 0 0,-1-1-23 0 0,1-10 104 0 0,-3 2-18 0 0,-8-2-11 0 0,-1 1-22 0 0,9 7-44 0 0,1 4 4 0 0,1 0 0 0 0,-1 0 0 0 0,0 0 0 0 0,0 0 1 0 0,0 0-1 0 0,0 0 0 0 0,-2-1-13 0 0,-9-7 5 0 0,7 7-5 0 0,-1 0 0 0 0,0-1 0 0 0,0 1 0 0 0,0 0 0 0 0,-1 1 0 0 0,-6-3 0 0 0,-4-4 2 0 0,-3-3-15 0 0,5 10-49 0 0,12 3-23 0 0,-1 0 34 0 0,-9 1-1 0 0,4-1 2 0 0,3 0-44 0 0,1 0-48 0 0,1 0-75 0 0,0 0-34 0 0,0 0-73 0 0,0-1-84 0 0,1 1-94 0 0,4 0-144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9T20:00:51.18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228 15 7224 0 0,'0'0'165'0'0,"0"0"22"0"0,0 0 7 0 0,0 0-61 0 0,0 0-15 0 0,0 0 39 0 0,0 0 129 0 0,0 0 236 0 0,0 0 20 0 0,0 0-38 0 0,0 0-352 0 0,0 0 32 0 0,0 0 80 0 0,0 0-10 0 0,-2 0-12 0 0,-8 0-36 0 0,8 0-12 0 0,0 0-2 0 0,-7 0 28 0 0,1 0-68 0 0,-2 0-20 0 0,-17 0 93 0 0,24 0-215 0 0,0 0-1 0 0,0 1 1 0 0,0 0-1 0 0,0-1 1 0 0,0 1 0 0 0,0 0-1 0 0,1 1 1 0 0,-1-1 0 0 0,0 0-1 0 0,-1 2-9 0 0,-6 2 17 0 0,-6 7 29 0 0,-9 14-39 0 0,10-10 4 0 0,13-13 0 0 0,0-1 0 0 0,0 1 0 0 0,0-1 0 0 0,1 1 0 0 0,-1 0 0 0 0,1 0 0 0 0,0 0 0 0 0,0 0 0 0 0,0 0-1 0 0,0 0 1 0 0,0 0 0 0 0,0 2-11 0 0,1-2 14 0 0,-1 1 0 0 0,0 0 0 0 0,0-1 0 0 0,-1 1 1 0 0,1-1-1 0 0,-1 1 0 0 0,0 0-14 0 0,-10 18 97 0 0,3 8 2 0 0,4-11-39 0 0,0-1 22 0 0,6 2-21 0 0,0 3 22 0 0,-1-18-70 0 0,0 0-15 0 0,0-1 1 0 0,0 1 0 0 0,1 0-1 0 0,-1-1 1 0 0,1 1-1 0 0,1 1 2 0 0,6 9 30 0 0,9-3 102 0 0,11 2 44 0 0,-27-14-171 0 0,-1 1 1 0 0,1-1 0 0 0,0 0 0 0 0,0 1-1 0 0,0-1 1 0 0,0 0 0 0 0,0 0 0 0 0,0 0-1 0 0,0 0 1 0 0,0 0 0 0 0,0 0-1 0 0,0 0 1 0 0,0 0-6 0 0,17-7 50 0 0,-7 3-22 0 0,7 2 13 0 0,-15 3-31 0 0,0-1 1 0 0,0-1 0 0 0,0 1 0 0 0,0 0 0 0 0,0-1 0 0 0,0 1 0 0 0,0-1 0 0 0,0 0-11 0 0,31-15 84 0 0,-25 11-57 0 0,0 0 0 0 0,-1 1 0 0 0,2 1 0 0 0,2-2-27 0 0,-1 3 22 0 0,-8 1-12 0 0,1 1 1 0 0,-1-1 0 0 0,0-1-1 0 0,1 1 1 0 0,-1 0-1 0 0,0-1 1 0 0,0 1-1 0 0,0-1 1 0 0,2-1-11 0 0,20-11 23 0 0,-20 11-13 0 0,1 1-1 0 0,-1-1 1 0 0,0 0-1 0 0,0-1 1 0 0,0 1-1 0 0,0-1 1 0 0,-1 0-1 0 0,0 0 1 0 0,1-1-1 0 0,-2 1 1 0 0,2-2-10 0 0,2-6 12 0 0,3-10-56 0 0,-1 2-3 0 0,-5 8-68 0 0,-5-7-169 0 0,-4 1-26 0 0,1 7 149 0 0,1 3 81 0 0,-6-12-351 0 0,5 12 191 0 0,2 2 51 0 0,1 1 3 0 0,0-1-34 0 0,-1-8-282 0 0,-10 0-2 0 0</inkml:trace>
  <inkml:trace contextRef="#ctx0" brushRef="#br0" timeOffset="357.16">496 85 7312 0 0,'1'3'41'0'0,"-1"0"0"0"0,1 0-1 0 0,-1 0 1 0 0,1 0 0 0 0,0 0 0 0 0,0-1 0 0 0,0 1 0 0 0,1 0 0 0 0,-1-1 0 0 0,1 1 0 0 0,1 1-41 0 0,9 20 274 0 0,-11-9-240 0 0,-1-13-34 0 0,0 0 0 0 0,0 0 0 0 0,0 1 1 0 0,0-1-1 0 0,0 0 0 0 0,1 0 0 0 0,-1 0 0 0 0,1 0 1 0 0,-1 0-1 0 0,2 2 0 0 0,10 25 6 0 0,-10-22 36 0 0,1-1 47 0 0,0 1 64 0 0,0 0 79 0 0,-2-4-116 0 0,0-1 0 0 0,-1 1 0 0 0,1-1 0 0 0,-1 1 0 0 0,0 0 0 0 0,0-1 0 0 0,0 1-1 0 0,0-1 1 0 0,0 1 0 0 0,-1 0-116 0 0,4 11 555 0 0,1-7-344 0 0,2 4 88 0 0,-4-1-71 0 0,-2-7 439 0 0,0-1-70 0 0,0-1-67 0 0,0 1-62 0 0,0-2-59 0 0,0 1-56 0 0,0-1-53 0 0,0-1-47 0 0,0 0-46 0 0,0 0-41 0 0,0 0-38 0 0,0-1-35 0 0,0-1 5 0 0,0-2-95 0 0,0-1-81 0 0,0-8-204 0 0,0 9 227 0 0,0 1 56 0 0,0 1 59 0 0,0 0 74 0 0,0 1 88 0 0,-1-19-68 0 0,1 13-108 0 0,-1 1 0 0 0,2 0 0 0 0,-1 0 0 0 0,1 0 0 0 0,1-7-46 0 0,7-19 141 0 0,5-2-68 0 0,-11 29-68 0 0,0 1-1 0 0,0-1 1 0 0,0 1-1 0 0,0 0 1 0 0,1 0-1 0 0,0 0 1 0 0,0 1-1 0 0,1-1 1 0 0,-1 1-1 0 0,1 0 1 0 0,2-1-5 0 0,3-1 0 0 0,-5 3 0 0 0,1-1 0 0 0,-1 0 0 0 0,0 0 0 0 0,4-3 0 0 0,-7 4 2 0 0,1 1 0 0 0,0-1 0 0 0,0 1 0 0 0,0 0 0 0 0,1 0 0 0 0,-1 0 0 0 0,0 0 0 0 0,1 1 1 0 0,-1-1-1 0 0,1 1 0 0 0,-1 0 0 0 0,1 0 0 0 0,3 0-2 0 0,12-5 57 0 0,-5 1-13 0 0,-11 4-39 0 0,0 0-1 0 0,0 0 1 0 0,-1 0 0 0 0,2 0-1 0 0,-1 1 1 0 0,0-1-1 0 0,0 1 1 0 0,1 0-5 0 0,8 0 23 0 0,-1 1 1 0 0,1 1-1 0 0,-1 0 0 0 0,0 0 1 0 0,0 1-1 0 0,4 2-23 0 0,2 1 56 0 0,-4-2 13 0 0,7 4 89 0 0,-4 2-50 0 0,1 4-24 0 0,3 11 0 0 0,-18-22-76 0 0,0 0 0 0 0,0 0 0 0 0,-1 1 0 0 0,1-1 1 0 0,-1 1-1 0 0,0-1 0 0 0,0 1 0 0 0,0 0-8 0 0,2 7 14 0 0,7 8 50 0 0,-5 5-37 0 0,0-11 4 0 0,-4-10-28 0 0,0 0-1 0 0,0 0 1 0 0,0 0 0 0 0,0 0 0 0 0,-1 0 0 0 0,1 0 0 0 0,-1 0-1 0 0,0 2-2 0 0,0 56 130 0 0,0-21-4 0 0,0-34-121 0 0,0 9 64 0 0,0-10-87 0 0,0-3-59 0 0,0-2 11 0 0,0 0-81 0 0,0 0-92 0 0,0 0 67 0 0,0 0-40 0 0,0 0-44 0 0,0 0-41 0 0,0 0-39 0 0,0 0-34 0 0,0 0-241 0 0,0 0-57 0 0,0 0-791 0 0,0 0-624 0 0,0 0-1187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9T20:00:49.86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114 1 5960 0 0,'0'0'132'0'0,"0"0"17"0"0,0 0 12 0 0,0 0-42 0 0,0 0 6 0 0,0 0 61 0 0,0 0 171 0 0,0 0 314 0 0,0 0 29 0 0,0 0-287 0 0,0 0-166 0 0,0 0-37 0 0,0 0 54 0 0,0 0 130 0 0,0 0-12 0 0,0 0-14 0 0,0 2-38 0 0,0 3-37 0 0,0 1-62 0 0,0-1-53 0 0,0 1-42 0 0,0 3 33 0 0,0 12 134 0 0,2-14-133 0 0,2 5-70 0 0,-2-5-43 0 0,1 0 39 0 0,-1-1 2 0 0,1-1 35 0 0,4 11 177 0 0,-6-13-258 0 0,0 0 1 0 0,0 0-1 0 0,0 0 0 0 0,-1 0 0 0 0,0 0 0 0 0,1 0 1 0 0,-1 3-53 0 0,-1 5 141 0 0,1 7 101 0 0,3-3 4 0 0,-1-10-196 0 0,0 1 33 0 0,0 0-1 0 0,0 1 1 0 0,-1-1 0 0 0,0 0 0 0 0,0 1 0 0 0,0 5-83 0 0,-1-7 69 0 0,1 1 1 0 0,-1 0 0 0 0,1-1 0 0 0,1 1 0 0 0,0 3-70 0 0,4 12 153 0 0,-3-3-49 0 0,-2-8-17 0 0,1-1-1 0 0,0 0 0 0 0,1 1 1 0 0,2 5-87 0 0,3 9 254 0 0,-1 1 0 0 0,2 13-254 0 0,-1-2 481 0 0,5 10-481 0 0,-3-28 76 0 0,2 3 30 0 0,-8-6 16 0 0,-4-9-57 0 0,-1-4-41 0 0,1-1 0 0 0,0 0 0 0 0,0 1 0 0 0,0-1 1 0 0,0 1-1 0 0,0-1 0 0 0,0 1 0 0 0,1-1 0 0 0,-1 1 0 0 0,1-1 0 0 0,-1 1 0 0 0,1 0-24 0 0,8 3 192 0 0,-8-4-180 0 0,-1-1-1 0 0,0 1 1 0 0,1 0-1 0 0,-1-1 1 0 0,0 1-1 0 0,0 0 0 0 0,1 0 1 0 0,-1-1-1 0 0,0 1 1 0 0,0 0-1 0 0,0 0 1 0 0,0-1-1 0 0,0 1 0 0 0,0 1-11 0 0,0 4 23 0 0,0-1-56 0 0,0-3-37 0 0,0-1-80 0 0,0-1-141 0 0,0 0-12 0 0,0 0 96 0 0,0 0-4 0 0,0 0-98 0 0,0 0-283 0 0,0 0-524 0 0,0 0-42 0 0,0 0-8 0 0</inkml:trace>
  <inkml:trace contextRef="#ctx0" brushRef="#br0" timeOffset="692.25">1 353 5264 0 0,'0'0'116'0'0,"0"0"17"0"0,0 0 12 0 0,0 0-42 0 0,0 0-7 0 0,0 0 35 0 0,0 0 113 0 0,0 0 206 0 0,0 0 20 0 0,0 0-6 0 0,0 0-34 0 0,0 0-12 0 0,0 0-2 0 0,0 0-16 0 0,0 0-70 0 0,2-2-36 0 0,7-7-6 0 0,-6 6 0 0 0,-3 3 0 0 0,2-2 0 0 0,8-7 0 0 0,-8 6 4 0 0,-1 3-32 0 0,2-1-112 0 0,0 1-69 0 0,1 1-42 0 0,-2-1-6 0 0,-1 0 34 0 0,8 1 156 0 0,-6-1-158 0 0,-1 0 0 0 0,1 0-1 0 0,-1 1 1 0 0,1-1 0 0 0,-1-1-1 0 0,1 1 1 0 0,-1 0-1 0 0,1-1 1 0 0,-1 1 0 0 0,1-1-1 0 0,0 0-62 0 0,-1-2 95 0 0,0 0-5 0 0,-1 0-4 0 0,1 2-1 0 0,2 0 91 0 0,0 0-48 0 0,0 1 34 0 0,5 0 15 0 0,-6 0-32 0 0,-1 0-7 0 0,6 0-10 0 0,0-1-51 0 0,20 1 14 0 0,-18 3-15 0 0,-7-1-64 0 0,-1-1 6 0 0,1 1 0 0 0,0-1 0 0 0,0 0-1 0 0,0 0 1 0 0,0 0 0 0 0,0 0 0 0 0,0 0 0 0 0,0-1 0 0 0,1 1 0 0 0,-1-1-1 0 0,0 0 1 0 0,0 0-18 0 0,33 1 117 0 0,21 0 106 0 0,-23-5-1 0 0,-1-6-37 0 0,7-1 2 0 0,-33 9-153 0 0,1 1 1 0 0,0 0 0 0 0,0 0-1 0 0,1 1-34 0 0,-4 0 22 0 0,0-1-1 0 0,0 0 1 0 0,0 1-1 0 0,0-2 0 0 0,-1 1 1 0 0,3-1-22 0 0,9-3 46 0 0,3 3-43 0 0,-13 2 5 0 0,1-1 1 0 0,-1 0-1 0 0,1 0 1 0 0,-1-1-1 0 0,0 1 1 0 0,5-3-9 0 0,-6 2 8 0 0,16-6 5 0 0,-18 7-13 0 0,1-1 0 0 0,-1 1 0 0 0,1 0 0 0 0,0 0 0 0 0,-1 0 0 0 0,1 1 0 0 0,0-1-1 0 0,2 1 1 0 0,2 0-10 0 0,14 0 27 0 0,-15 0-34 0 0,2 0-62 0 0,4 0-97 0 0,-3-2-42 0 0,2-4-49 0 0,0 1 16 0 0,-5 3 37 0 0,1 2-12 0 0,0 3-58 0 0,-5-1 126 0 0,1 0 37 0 0,-1 1 44 0 0,0-2-3 0 0,-1 0-25 0 0,1 0-53 0 0,-1 0-23 0 0,1-1-56 0 0,0 1-63 0 0,1-1-73 0 0,-1 0 322 0 0,11 0-222 0 0,-10 1 235 0 0,-1 0 72 0 0,-3 0-39 0 0,0-1 1 0 0,1 1 0 0 0,-1 0 0 0 0,0-1 0 0 0,0 1-1 0 0,1 0 1 0 0,-1 0 0 0 0,0-1 0 0 0,0 1 0 0 0,0 0 0 0 0,0 0-1 0 0,0 0 1 0 0,0-1 0 0 0,0 2 4 0 0,0 13-4 0 0,0-1 34 0 0,0 13 122 0 0,0-5 52 0 0,0-2 52 0 0,0 43 729 0 0,0-38-597 0 0,0 2-84 0 0,0-14-201 0 0,0 1-42 0 0,2-2 81 0 0,3-3-33 0 0,-4-8-96 0 0,0 1 0 0 0,0-1 0 0 0,-1 0 0 0 0,1 1 0 0 0,0-1 0 0 0,-1 1 0 0 0,1-1 0 0 0,-1 1 0 0 0,0-1 0 0 0,1 1 0 0 0,-1 0 0 0 0,0-1 0 0 0,0 1-13 0 0,0 28 195 0 0,0-20-181 0 0,0-8 53 0 0,0-2-34 0 0,0 0-52 0 0,0 0-55 0 0,0 0-106 0 0,0 0-175 0 0,0 0 194 0 0,0 0-31 0 0,0 0-60 0 0,0 0-115 0 0,0 0 132 0 0,0 0-32 0 0,0 0-357 0 0,0 0 92 0 0,0 0-46 0 0,0-2-674 0 0,0-2-527 0 0,0-4-1003 0 0</inkml:trace>
  <inkml:trace contextRef="#ctx0" brushRef="#br0" timeOffset="1009.15">791 283 7456 0 0,'1'-15'179'0'0,"-1"-15"232"0"0,-3 18-260 0 0,-4 5-118 0 0,7 7-33 0 0,0 0 0 0 0,0 0 0 0 0,-1 0 0 0 0,1-1-1 0 0,0 1 1 0 0,-1 0 0 0 0,1-1 0 0 0,0 1 0 0 0,0 0-1 0 0,0 0 1 0 0,-1-1 0 0 0,1 1 0 0 0,0 0 0 0 0,0-1-1 0 0,0 1 1 0 0,0-1 0 0 0,-1 1 0 0 0,1 0 0 0 0,0-1 0 0 0,0 1-1 0 0,0 0 1 0 0,0-1 0 0 0,0 1 0 0 0,0-1 0 0 0,-1-12 27 0 0,1-13 45 0 0,0 25-19 0 0,0-1 1 0 0,0 1-1 0 0,0 0 1 0 0,0-1-1 0 0,-1 1 0 0 0,1-1 1 0 0,0 1-1 0 0,-1 0 1 0 0,1-1-1 0 0,-1 1 0 0 0,1 0 1 0 0,-1-1-1 0 0,0 1 0 0 0,1 0 1 0 0,-1 0-1 0 0,0-1 1 0 0,0 1-1 0 0,0 0 0 0 0,0 0 1 0 0,0 0-54 0 0,0 0 32 0 0,0 0 312 0 0,0 0-94 0 0,1 0-81 0 0,-1 0-68 0 0,1 0-55 0 0,-1 1-39 0 0,1-4-129 0 0,1 2 165 0 0,-1 1 101 0 0,0 0-9 0 0,0 1 47 0 0,0-1 53 0 0,0 0 59 0 0,1 0 65 0 0,-1 0 71 0 0,0 0 77 0 0,0 0 82 0 0,0 1-903 0 0,0-1-50 0 0,0 0-45 0 0,0 0-37 0 0,0-1-133 0 0,0 1-39 0 0,0-1-159 0 0,0-1-430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9T20:00:48.64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128 44 8576 0 0,'0'0'197'0'0,"2"0"24"0"0,0 0-154 0 0,2 0-6 0 0,-1-5 39 0 0,-1 1-11 0 0,1-2 32 0 0,5-9 100 0 0,-4 8-13 0 0,-3 7-142 0 0,-2-3 164 0 0,1 2 12 0 0,0 1-35 0 0,1-1 113 0 0,0 0-151 0 0,1 1-49 0 0,0 0 10 0 0,3 0-23 0 0,-4 0-31 0 0,-1 0 61 0 0,2 0 317 0 0,-2 0-181 0 0,0 0-41 0 0,0 0 62 0 0,0 0 145 0 0,0 0-20 0 0,0 0-33 0 0,0 0-123 0 0,0 0-58 0 0,0 0-11 0 0,0 1-62 0 0,0 1-55 0 0,0 1-38 0 0,0 1-35 0 0,0-2 29 0 0,0 2 6 0 0,0 9 67 0 0,0-2-49 0 0,0-6-50 0 0,1-1 0 0 0,-1 0 0 0 0,1 1-1 0 0,0-1 1 0 0,0 0 0 0 0,1 1-7 0 0,4 9 50 0 0,-5-12-44 0 0,-1 1-1 0 0,1-1 1 0 0,0 1 0 0 0,-1-1-1 0 0,0 1 1 0 0,0 0-1 0 0,1-1 1 0 0,-1 1-1 0 0,-1 0 1 0 0,1-1 0 0 0,0 2-6 0 0,-1 6 29 0 0,2 1-5 0 0,0-1 1 0 0,0 0-1 0 0,1 0 0 0 0,1 0 1 0 0,3 10-26 0 0,4 14 88 0 0,-9-27-54 0 0,0 0 0 0 0,0 0 0 0 0,0 0 0 0 0,-1 1-33 0 0,1 1 47 0 0,0 1-1 0 0,0-1 1 0 0,0-1 0 0 0,3 8-47 0 0,0 1 52 0 0,3 13 64 0 0,-4-21-82 0 0,-1 0 0 0 0,0 1 1 0 0,-1-1-1 0 0,0 0 0 0 0,-1 2-34 0 0,0 0 34 0 0,-1-8-21 0 0,1 0 1 0 0,0 0 0 0 0,0 1 0 0 0,0-1 0 0 0,1 0 0 0 0,-1 0 0 0 0,1 1 0 0 0,-1-1 0 0 0,2 1-14 0 0,2 6 31 0 0,2 6 20 0 0,-4-2 12 0 0,-2-12-54 0 0,0-1-1 0 0,0 1 0 0 0,0 0 0 0 0,1-1 1 0 0,-1 1-1 0 0,0-1 0 0 0,1 1 0 0 0,0-1 1 0 0,-1 1-1 0 0,1-1 0 0 0,0 1 0 0 0,0-1 1 0 0,0 0-9 0 0,0 1 3 0 0,-1-1-1 0 0,1 0 1 0 0,0 1 0 0 0,0-1 0 0 0,-1 1 0 0 0,1-1 0 0 0,-1 1-1 0 0,1-1 1 0 0,-1 1 0 0 0,0 0 0 0 0,0-1 0 0 0,1 1-1 0 0,-1 0-2 0 0,0 7-1 0 0,0 12 69 0 0,0 3-35 0 0,0-23-156 0 0,0 0-142 0 0,0-1-232 0 0,0 0 285 0 0,0 0-15 0 0,0 0-57 0 0,0 0 100 0 0,0 0-34 0 0,0 0-36 0 0,0 0-33 0 0,0 0-378 0 0,0 0 99 0 0,0 0-47 0 0,0 0-711 0 0,0 0-557 0 0,0 0-1058 0 0</inkml:trace>
  <inkml:trace contextRef="#ctx0" brushRef="#br0" timeOffset="285.32">1 298 7344 0 0,'0'0'165'0'0,"0"0"22"0"0,0 0 9 0 0,0 0 21 0 0,0 0 27 0 0,0 0 11 0 0,2 0 1 0 0,6 0 56 0 0,2 0-62 0 0,4 1-20 0 0,-1-1-60 0 0,3-1-19 0 0,3-2 24 0 0,-5-2-41 0 0,-11 4-103 0 0,0 0 0 0 0,0 0 0 0 0,-1 0 1 0 0,2 0-1 0 0,-1 1 0 0 0,0-1 0 0 0,0 1 1 0 0,1-1-32 0 0,21 2 251 0 0,-19 0-186 0 0,1-1 0 0 0,0 0 0 0 0,0-1-1 0 0,-1 1 1 0 0,1-1 0 0 0,1-1-65 0 0,7-2 112 0 0,-9 2-59 0 0,-1 0-1 0 0,1 1 1 0 0,0 0-1 0 0,0 0 1 0 0,0 1 0 0 0,1-1-53 0 0,34 0 163 0 0,-33 0-138 0 0,1-1 1 0 0,0 1 0 0 0,-1-1 0 0 0,0-1 0 0 0,5-1-26 0 0,30-9 72 0 0,19 3-64 0 0,-12 3-8 0 0,-29 2-6 0 0,4 0-46 0 0,2 3-42 0 0,-13 1-1 0 0,0 0 0 0 0,0-1 0 0 0,2-1 95 0 0,-3 0-111 0 0,0 1 0 0 0,0 1 0 0 0,1 0 111 0 0,-4 1-178 0 0,6 1-17 0 0,7-1-97 0 0,-16 0 153 0 0,0 0-39 0 0,-1-1-6 0 0,0 1-39 0 0,0-1-46 0 0,0-1-50 0 0,-1 1-194 0 0,1-1-111 0 0,1-1-232 0 0,3-2-548 0 0,-10 5 1404 0 0</inkml:trace>
  <inkml:trace contextRef="#ctx0" brushRef="#br0" timeOffset="761.81">946 241 6768 0 0,'0'0'149'0'0,"0"0"23"0"0,0 0 12 0 0,0 0 41 0 0,0 0 147 0 0,0 0 63 0 0,0 0 12 0 0,-2-2-15 0 0,-8-8-68 0 0,9 9-202 0 0,0 0-40 0 0,-2 0 23 0 0,1 1-92 0 0,-3 0 5 0 0,2 1 65 0 0,1-1-5 0 0,0 0 50 0 0,-1 0-100 0 0,-5 2-7 0 0,-18 12 46 0 0,21-4 80 0 0,-2-5-12 0 0,-8 2 31 0 0,11-5-139 0 0,-6 2 86 0 0,3-1-43 0 0,-2 6 8 0 0,5 1-18 0 0,3-8-79 0 0,0 0 0 0 0,0 0 0 0 0,0 0 1 0 0,0 0-1 0 0,0 0 0 0 0,-1-1 0 0 0,1 1 0 0 0,0 0 1 0 0,-1 0-22 0 0,-12 14 130 0 0,-2 7-45 0 0,4-4-31 0 0,-7 13-14 0 0,17-29-26 0 0,1 0-1 0 0,0 1 0 0 0,-1 0 0 0 0,1-1 1 0 0,0 1-1 0 0,1 0 0 0 0,-1 0 1 0 0,1-1-1 0 0,-1 2-13 0 0,1-3 5 0 0,0 0 0 0 0,0 1 0 0 0,0-1 0 0 0,-1 0 0 0 0,1 0 0 0 0,-1 1 0 0 0,1-1 0 0 0,-1 0 0 0 0,0 0 0 0 0,0 0 0 0 0,-1 2-5 0 0,1-2 5 0 0,0 0 0 0 0,0 0 0 0 0,0 0-1 0 0,1 0 1 0 0,-1 1 0 0 0,0-1 0 0 0,1 0 0 0 0,0 0 0 0 0,-1 1 0 0 0,1-1 0 0 0,0 2-5 0 0,2 15 48 0 0,7 2-43 0 0,-8-19-4 0 0,1 3-3 0 0,2 1 28 0 0,2-2 45 0 0,-2-2-34 0 0,-1-1-20 0 0,18 8 155 0 0,-2-7-24 0 0,-9-2-18 0 0,-7 1-86 0 0,0-1-1 0 0,0 0 0 0 0,0 0 0 0 0,0 0 0 0 0,0 0 1 0 0,-1-1-1 0 0,1 1 0 0 0,0-1 0 0 0,0 0 1 0 0,0 0-44 0 0,15-8 229 0 0,-1-2-61 0 0,-1 1 19 0 0,-1-1 1 0 0,9-9-188 0 0,-1-1 204 0 0,5-7 26 0 0,0 0-68 0 0,-20 18-129 0 0,-1 0 41 0 0,1-5 56 0 0,2-6 110 0 0,-3 6-45 0 0,-6 13-158 0 0,0-1 0 0 0,0 1 1 0 0,-1-1-1 0 0,1 1 0 0 0,-1-1 1 0 0,0 1-1 0 0,0-1 1 0 0,0 1-1 0 0,0-1 0 0 0,0 1 1 0 0,0-1-1 0 0,-1 1 1 0 0,1-1-38 0 0,-2-15 288 0 0,2 16-248 0 0,0 1 1 0 0,0-1 0 0 0,1 0 0 0 0,-1 0 0 0 0,0 1-1 0 0,1-1 1 0 0,-1 0 0 0 0,1 1 0 0 0,0-2-41 0 0,9-8 89 0 0,-8 8-8 0 0,-2 6-14 0 0,-1 0-57 0 0,1-3-9 0 0,13 23 1 0 0,-9-9-2 0 0,8 0 0 0 0,-9-10 0 0 0,0-1 0 0 0,0 1 0 0 0,0 1 0 0 0,-1-1 0 0 0,1 0 0 0 0,-1 1 0 0 0,0 2 0 0 0,0-3 0 0 0,0 0 0 0 0,0 1 0 0 0,1-1 0 0 0,-1 0 0 0 0,1 0 0 0 0,0 0 0 0 0,1 1 0 0 0,0 0 0 0 0,0 0 0 0 0,0 0 0 0 0,-1 0 0 0 0,0 1 0 0 0,0-1 0 0 0,0 2 0 0 0,-1-2 0 0 0,0-1 0 0 0,-1-3 0 0 0,-1-1 0 0 0,0 1 0 0 0,0-1 0 0 0,1 1 0 0 0,-1 0 0 0 0,0-1 0 0 0,1 1 0 0 0,-1-1 0 0 0,0 1 0 0 0,1-1 0 0 0,-1 0 0 0 0,1 1 0 0 0,-1-1 0 0 0,1 1 0 0 0,-1-1 0 0 0,1 0 0 0 0,-1 1 0 0 0,1-1 0 0 0,-1 0 0 0 0,1 0 0 0 0,-1 1 0 0 0,1-1 0 0 0,4 2 0 0 0,-4-1 0 0 0,1 0 0 0 0,-1 1 0 0 0,1-1 0 0 0,-1 0 0 0 0,0 1 0 0 0,0-1 0 0 0,0 0 0 0 0,0 1 0 0 0,0 0 0 0 0,0-1 0 0 0,0 1 0 0 0,0 0 0 0 0,0 0 0 0 0,11 17 0 0 0,2-5 11 0 0,8 8 0 0 0,-21-21-29 0 0,2 2-6 0 0,-1-1-36 0 0,-2-2-83 0 0,0 0-91 0 0,0 0 66 0 0,0 0-41 0 0,0 0-43 0 0,0 0-42 0 0,0 1-37 0 0,0-1-34 0 0,0 0-239 0 0,0 0-56 0 0,0 2-781 0 0,0 2-618 0 0,0 4-1172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30:00.44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268 1 6392 0 0,'0'0'141'0'0,"0"0"23"0"0,0 0 12 0 0,0 0-56 0 0,0 0-9 0 0,0 0 41 0 0,0 0 129 0 0,0 0 240 0 0,-2 3 21 0 0,-9 7-20 0 0,10-8-313 0 0,0-1-49 0 0,0 1-41 0 0,1 0-36 0 0,-1 2 14 0 0,2 1-58 0 0,0-4-1 0 0,-1 1 39 0 0,-1 14 337 0 0,0 9 123 0 0,1-23-476 0 0,0 0 0 0 0,0 1 0 0 0,1-1 0 0 0,-1 0 0 0 0,1 1 0 0 0,-1-1 1 0 0,1 0-1 0 0,0 2-61 0 0,4 4 157 0 0,1 2 65 0 0,-4 3 48 0 0,-2-2-85 0 0,0-2-54 0 0,0 16 134 0 0,2-8-31 0 0,4 1-44 0 0,0-3-48 0 0,-5-8-52 0 0,0 0 1 0 0,-1 0 0 0 0,1 0-1 0 0,-1 1 1 0 0,-1 3-91 0 0,1-4 94 0 0,0 0 0 0 0,0 1 0 0 0,0-1 0 0 0,1 0 1 0 0,1 4-95 0 0,2 6 155 0 0,-1-11-94 0 0,-2 1-1 0 0,1 0 0 0 0,-1-1 0 0 0,0 1 1 0 0,0 0-1 0 0,-1 0-60 0 0,0 1 60 0 0,1 0 0 0 0,0 0 1 0 0,1 0-1 0 0,0 0 0 0 0,0 1-60 0 0,0-2 51 0 0,0 1-1 0 0,0-1 0 0 0,-1 1 1 0 0,-1-1-1 0 0,1 1-50 0 0,-1 90 455 0 0,0-54-287 0 0,0-42-164 0 0,0 0 1 0 0,0 0 0 0 0,0-1-1 0 0,1 1 1 0 0,-1 0 0 0 0,1 0-1 0 0,-1-1 1 0 0,1 1 0 0 0,0 0-1 0 0,0-1 1 0 0,0 1-1 0 0,0-1 1 0 0,0 1-5 0 0,0-1 9 0 0,0 1-1 0 0,0-1 1 0 0,-1 1-1 0 0,1 0 1 0 0,0-1-1 0 0,-1 1 1 0 0,1 0-1 0 0,-1 0 1 0 0,1-1-1 0 0,-1 1 1 0 0,0 0-1 0 0,0 0 1 0 0,1 0-9 0 0,-1 42 126 0 0,0-23-32 0 0,-3-8-72 0 0,-8 1-2 0 0,9-12-60 0 0,2-2-34 0 0,0 0-125 0 0,0 0-22 0 0,0 0 71 0 0,0 0 5 0 0,0 0-60 0 0,0 0-182 0 0,0 0-338 0 0,0 0-31 0 0</inkml:trace>
  <inkml:trace contextRef="#ctx0" brushRef="#br0" timeOffset="391.55">0 443 6968 0 0,'0'0'157'0'0,"0"0"23"0"0,0 0 11 0 0,0 0 15 0 0,5 0 61 0 0,-2 0-226 0 0,0 0 0 0 0,-1 0 1 0 0,1-1-1 0 0,-1 1 0 0 0,1 0 0 0 0,-1-1 0 0 0,2 0-41 0 0,6-9 295 0 0,-8 9-264 0 0,0 0-1 0 0,0 1 1 0 0,0-1 0 0 0,0 1 0 0 0,1 0 0 0 0,-1 0 0 0 0,0 0-1 0 0,1 0-30 0 0,8 0 143 0 0,0 0 34 0 0,0-2 5 0 0,1-3 20 0 0,1-2 16 0 0,1 5-18 0 0,-7 2-129 0 0,-1-1 0 0 0,0 0-1 0 0,1-1 1 0 0,-1 0 0 0 0,0 0 0 0 0,0 0 0 0 0,0 0 0 0 0,0-1 0 0 0,0 0 0 0 0,0-1-71 0 0,3 0 108 0 0,-1-1 0 0 0,1 2 0 0 0,0-1 0 0 0,1 1 0 0 0,3-1-108 0 0,7 1 120 0 0,-12 2-62 0 0,-1 0 1 0 0,0 0-1 0 0,1-1 0 0 0,-1 0 0 0 0,0-1 0 0 0,6-2-58 0 0,15-5 183 0 0,0 5-36 0 0,-8 2-59 0 0,17-8 44 0 0,7 6-32 0 0,14-8 28 0 0,-33 7-128 0 0,-11 2-49 0 0,0 1-49 0 0,-5 1-11 0 0,13 1-1 0 0,-14 1 13 0 0,0 0-87 0 0,-4-1 48 0 0,0 1-36 0 0,0-1-39 0 0,0 0-45 0 0,-1 0-16 0 0,0 0-39 0 0,3-1-416 0 0,2-1-282 0 0,3-3-658 0 0</inkml:trace>
  <inkml:trace contextRef="#ctx0" brushRef="#br0" timeOffset="823.45">789 238 6160 0 0,'0'0'133'0'0,"0"2"23"0"0,-1 10-59 0 0,1 19 101 0 0,4-13-142 0 0,6 0-56 0 0,-7-5 9 0 0,-1 0 55 0 0,4 3 176 0 0,-4-13-163 0 0,-1 0 0 0 0,0 1 0 0 0,0-1 1 0 0,0 0-1 0 0,-1 1 0 0 0,1-1 0 0 0,-1 1 0 0 0,1 1-77 0 0,-1 7 312 0 0,3-1-69 0 0,1 1-19 0 0,4 4 27 0 0,1 2 1 0 0,-4-6-40 0 0,-4 8 100 0 0,-1-7-54 0 0,1-5-79 0 0,2 1 48 0 0,-2-6-184 0 0,1 4 131 0 0,1 1-1 0 0,-1 0 1 0 0,0 0-1 0 0,-1 0 0 0 0,1 8-173 0 0,0-1 317 0 0,3-6-62 0 0,1 4-1 0 0,-4-2-101 0 0,-2 1 57 0 0,-1 7 142 0 0,5 2 85 0 0,0-11-309 0 0,0 2 56 0 0,0 2 79 0 0,-3-2-19 0 0,-1 3 73 0 0,1-11-315 0 0,-1-2 59 0 0,1 0 49 0 0,0-1 40 0 0,1-1 146 0 0,1-3 204 0 0,-1-1-217 0 0,0 0-48 0 0,0 1-119 0 0,-1 0-42 0 0,-1 1-52 0 0,1-1-40 0 0,-1 0-46 0 0,0 1-50 0 0,0-11 199 0 0,-1 9-59 0 0,1 0 1 0 0,0 0 0 0 0,0 0-1 0 0,0 0 1 0 0,1 0-1 0 0,0 1 1 0 0,-1-1-1 0 0,2-2-26 0 0,24-68 18 0 0,-25 71-18 0 0,0 0 0 0 0,0-1 0 0 0,-1 1 0 0 0,1 0 0 0 0,-1-1 0 0 0,0 1 0 0 0,0 0 0 0 0,0-1 0 0 0,1-16 0 0 0,7 2-3 0 0,20-27-59 0 0,-19 32 63 0 0,23-24-1 0 0,-27 27-1 0 0,-4 8 5 0 0,0-1 0 0 0,0 1 0 0 0,0 0-1 0 0,1 0 1 0 0,-1 0 0 0 0,1 0 0 0 0,-1 0-1 0 0,1 0 1 0 0,0 0 0 0 0,-1 0 0 0 0,1 1-1 0 0,0-1 1 0 0,0 1 0 0 0,0-1 0 0 0,1 1-1 0 0,0-1-2 0 0,23-3-11 0 0,-14-1-45 0 0,0 0-34 0 0,4 5-43 0 0,-11 0 122 0 0,-2 1 10 0 0,0-1-1 0 0,0 1 1 0 0,0 0 0 0 0,0 0-1 0 0,0 0 1 0 0,0 1-1 0 0,0-1 1 0 0,0 1-1 0 0,0-1 1 0 0,0 1 0 0 0,1 0 0 0 0,14 10 10 0 0,-5-8 11 0 0,-11-3-19 0 0,1 1 1 0 0,-1-1-1 0 0,0 1 0 0 0,1 0 1 0 0,-1-1-1 0 0,0 1 0 0 0,0 0 1 0 0,0 0-1 0 0,0 1 0 0 0,0-1 1 0 0,0 0-1 0 0,0 1 0 0 0,0-1 1 0 0,0 1-3 0 0,21 16 0 0 0,-21-16-1 0 0,0-1 0 0 0,1 1 0 0 0,-1 0 0 0 0,0 0 1 0 0,0 0-1 0 0,0 0 0 0 0,0 0 0 0 0,0 0 0 0 0,0 0 0 0 0,-1 1 1 0 0,1-1-1 0 0,-1 1 0 0 0,1-1 1 0 0,10 19-62 0 0,2 3-25 0 0,-6-4-23 0 0,-1-2 71 0 0,4 9 93 0 0,-9-21-16 0 0,0 0 1 0 0,-1 0-1 0 0,0 0 1 0 0,0 0-1 0 0,0 1 1 0 0,-1 4-39 0 0,0 68 16 0 0,0-78-16 0 0,0 0 0 0 0,0-1 0 0 0,0 1 1 0 0,0 0-1 0 0,0 0 0 0 0,0-1 0 0 0,0 1 1 0 0,0 0-1 0 0,-1 0 0 0 0,1-1 0 0 0,0 1 1 0 0,-1 0-1 0 0,1-1 0 0 0,0 1 0 0 0,-1-1 1 0 0,1 1-1 0 0,-1 0 0 0 0,1-1 0 0 0,-1 1 1 0 0,1-1-1 0 0,-1 1 0 0 0,1-1 0 0 0,-1 1 1 0 0,0-1-1 0 0,1 1 0 0 0,-5 3-14 0 0,2 4-49 0 0,3-6-52 0 0,0-1-137 0 0,0-1-240 0 0,1 0 267 0 0,-1 0 107 0 0,0 0-37 0 0,0 1-9 0 0,1-1-38 0 0,-1 1-43 0 0,1-1-47 0 0,0 1-65 0 0,0 0-52 0 0,0 0-45 0 0,1 1-40 0 0,-1-1-105 0 0,1 1-34 0 0,3 3-1386 0 0</inkml:trace>
  <inkml:trace contextRef="#ctx0" brushRef="#br0" timeOffset="1320">1673 553 8808 0 0,'2'0'197'0'0,"2"0"-115"0"0,-2 1-40 0 0,1-1 0 0 0,-1 0 0 0 0,1 0 0 0 0,-1-1 1 0 0,0 1-1 0 0,1 0 0 0 0,-1-1 0 0 0,0 1 0 0 0,2-1-42 0 0,2-2 146 0 0,-1 0-66 0 0,16-7-52 0 0,-15 7-10 0 0,0 0 33 0 0,7-4 138 0 0,-3 2 29 0 0,1-1 43 0 0,23-11 690 0 0,-19 11-595 0 0,-1 0-88 0 0,-7 3-186 0 0,0 1-40 0 0,15-7 108 0 0,4-4 14 0 0,-8 3-58 0 0,-2 8-13 0 0,-16 2-87 0 0,1 0 1 0 0,0 0 0 0 0,0 0-1 0 0,0 0 1 0 0,0 0-1 0 0,-1 0 1 0 0,1 0-1 0 0,0 0 1 0 0,0-1 0 0 0,0 1-1 0 0,0 0 1 0 0,-1-1-1 0 0,1 1 1 0 0,0 0 0 0 0,0-1-7 0 0,4-9 80 0 0,8 4-64 0 0,3-7 8 0 0,-3 0 97 0 0,-9 10 26 0 0,0 2-75 0 0,4 2-11 0 0,-8-1-38 0 0,0 0-21 0 0,0 0 1 0 0,0 0-1 0 0,0 1 1 0 0,0-1-1 0 0,0 0 1 0 0,1 0-1 0 0,-1 0 1 0 0,0 0 0 0 0,0 0-1 0 0,0 0 1 0 0,0 0-1 0 0,0 0 1 0 0,0 0-1 0 0,0 0 1 0 0,0 0-1 0 0,0 0 1 0 0,0 0-1 0 0,1 0 1 0 0,-1-1 0 0 0,0 1-1 0 0,0 0 1 0 0,0 0-1 0 0,0 0 1 0 0,0 0-1 0 0,0 0 1 0 0,0 0-1 0 0,0 0 1 0 0,0 0 0 0 0,0 0-1 0 0,0 0 1 0 0,0 0-1 0 0,0 0 1 0 0,1 0-1 0 0,-1 0 1 0 0,0 0-1 0 0,0 0 1 0 0,0-1-1 0 0,0 1 1 0 0,0 0 0 0 0,0 0-1 0 0,0 0 1 0 0,0 0-1 0 0,0 0 1 0 0,0 0-1 0 0,0 0 1 0 0,0 0-1 0 0,0 0 1 0 0,0 0 0 0 0,0-1-1 0 0,0 1 1 0 0,0 0-1 0 0,0 0 1 0 0,0 0-1 0 0,0 0 1 0 0,0 0-1 0 0,0 0 1 0 0,0 0-3 0 0,0 0 31 0 0,0-1-13 0 0,1-4-30 0 0,-2 1 66 0 0,0 1 61 0 0,-1 0 92 0 0,-11-10-189 0 0,-3 0-18 0 0,-15-3 0 0 0,26 15 0 0 0,1 0 0 0 0,0 0 0 0 0,-1 0 0 0 0,1 1 0 0 0,0-1 0 0 0,-1 1 0 0 0,1 0 0 0 0,0 0 0 0 0,-4 1 0 0 0,-9 0-11 0 0,16-1 7 0 0,-1 0 0 0 0,1 1 0 0 0,-1-1 1 0 0,0 0-1 0 0,1 1 0 0 0,-1-1 0 0 0,1 1 0 0 0,-1-1 0 0 0,1 1 0 0 0,0-1 1 0 0,-1 1-1 0 0,1 0 0 0 0,-1 0 4 0 0,-11 5-3 0 0,-13 0 3 0 0,18-3 0 0 0,0 1 0 0 0,0 0 0 0 0,0 0 0 0 0,0 1 0 0 0,-2 2 0 0 0,7-5 0 0 0,-42 32 48 0 0,11-3 60 0 0,27-24-85 0 0,5-5-17 0 0,0 0 1 0 0,0 0-1 0 0,0 0 1 0 0,1 0-1 0 0,-1 0 0 0 0,0 1 1 0 0,0 0-7 0 0,-7 20 72 0 0,6-13-47 0 0,-3 9 20 0 0,-1-4 13 0 0,1-1-15 0 0,5-11-39 0 0,0 0 0 0 0,-1 0 1 0 0,2 1-1 0 0,-1-1 0 0 0,0 0 0 0 0,1 1 1 0 0,0-1-5 0 0,-1 20 81 0 0,1-14-53 0 0,1 15 36 0 0,-1-22-61 0 0,0 0 1 0 0,1 0-1 0 0,-1 0 1 0 0,1 1-1 0 0,0-1 1 0 0,0 0-1 0 0,0 0 1 0 0,0 0-1 0 0,0-1 1 0 0,0 1-1 0 0,0 0 1 0 0,0 0-1 0 0,1-1 1 0 0,-1 1-1 0 0,1 0-3 0 0,11 13 43 0 0,-13-14-41 0 0,1 0 0 0 0,-1 0 0 0 0,0 0 0 0 0,1 0 0 0 0,-1 0 0 0 0,1-1 0 0 0,-1 1 0 0 0,1 0 0 0 0,-1 0 0 0 0,1-1 0 0 0,0 1 0 0 0,-1 0 0 0 0,1-1 0 0 0,0 1 0 0 0,0-1 0 0 0,0 1 1 0 0,-1-1-1 0 0,1 1 0 0 0,0-1 0 0 0,0 1 0 0 0,0-1 0 0 0,0 0 0 0 0,0 0 0 0 0,0 1 0 0 0,0-1 0 0 0,-1 0 0 0 0,2 0-2 0 0,9 3 22 0 0,42 23 85 0 0,-50-25-100 0 0,1 0-1 0 0,-1-1 1 0 0,1 0 0 0 0,-1 1-1 0 0,0-1 1 0 0,1 0-1 0 0,-1 0 1 0 0,3-1-7 0 0,20 0 31 0 0,-6 5 18 0 0,-12 0-39 0 0,-6-3-10 0 0,0 1 0 0 0,-1-2 1 0 0,1 1-1 0 0,0 0 0 0 0,0 0 0 0 0,0 0 0 0 0,0-1 0 0 0,0 1 1 0 0,-1-1-1 0 0,1 0 0 0 0,0 0 0 0 0,0 1 0 0 0,0-1 1 0 0,0 0-1 0 0,0 0 0 0 0,0-1 0 0 0,0 1 0 0 0,0 0 1 0 0,1-1-1 0 0,2-1-2 0 0,26-7 4 0 0,-6 7-34 0 0,-15 2-86 0 0,6 0 65 0 0,-1 1 40 0 0,-5-1-29 0 0,-2 0-37 0 0,0 0-61 0 0,0-1-34 0 0,-1 0-65 0 0,0 0-73 0 0,1 0-85 0 0,-4 0 79 0 0,0 0-48 0 0,0 0-42 0 0,1 0-37 0 0,0-1-131 0 0,0 1-36 0 0,2-1-160 0 0,3-2-428 0 0,-9 4 1088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9T20:01:04.98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0 283 7400 0 0,'0'0'165'0'0,"0"0"22"0"0,3 0 10 0 0,0 0-36 0 0,20 0-103 0 0,-18 0-38 0 0,1 1 35 0 0,0-1 36 0 0,-1-1 39 0 0,-2-1 39 0 0,1-4 156 0 0,-3 6-303 0 0,-1-1-1 0 0,0 1 1 0 0,0 0-1 0 0,0-1 1 0 0,1 1 0 0 0,-1-1-1 0 0,0 1 1 0 0,1 0-1 0 0,-1-1 1 0 0,0 1 0 0 0,1 0-1 0 0,-1 0 1 0 0,0-1-1 0 0,1 1 1 0 0,-1 0 0 0 0,1 0-1 0 0,-1 0 1 0 0,0-1-1 0 0,1 1 1 0 0,-1 0-1 0 0,1 0 1 0 0,-1 0 0 0 0,1 0-1 0 0,-1 0 1 0 0,0 0-1 0 0,1 0 1 0 0,-1 0 0 0 0,1 0-1 0 0,-1 0 1 0 0,1 0-1 0 0,-1 0 1 0 0,1 0-22 0 0,6 0 257 0 0,-1-2-44 0 0,0-2-2 0 0,1-2 48 0 0,-5 4 40 0 0,1 1-109 0 0,-1 0-68 0 0,2 1-63 0 0,-1 0-13 0 0,-1 0 49 0 0,5-5 97 0 0,2 0 74 0 0,3 3 60 0 0,2-1 34 0 0,0-8 45 0 0,1-1-48 0 0,-3 7-126 0 0,-8-4-58 0 0,8 2 0 0 0,-11 6-161 0 0,0 1 0 0 0,0-1 0 0 0,-1 1 0 0 0,1-1 0 0 0,0 1 0 0 0,0-1 0 0 0,0 1 0 0 0,-1-1 0 0 0,1 0 0 0 0,0 1 0 0 0,-1-1-1 0 0,1 0 1 0 0,0 0 0 0 0,-1 1-12 0 0,3-15 158 0 0,-3 13-122 0 0,1-1 0 0 0,-1 0 0 0 0,1 0 0 0 0,0 1 0 0 0,0-1 0 0 0,0 1 0 0 0,0-1 0 0 0,0 0 0 0 0,0 1 0 0 0,1 0 0 0 0,-1-1 0 0 0,2 0-36 0 0,-1 0 34 0 0,-1 1 1 0 0,1 0 0 0 0,-1-1-1 0 0,1 1 1 0 0,-1-1 0 0 0,0 0-1 0 0,0 1 1 0 0,0-1 0 0 0,0 0-1 0 0,-1 0 1 0 0,1 0 0 0 0,-1-1-35 0 0,1-11 174 0 0,0-7 29 0 0,-1 20-184 0 0,0 0 0 0 0,0 0 0 0 0,-1 0-1 0 0,1 0 1 0 0,-1 0 0 0 0,1 0 0 0 0,-1 0 0 0 0,0-2-19 0 0,-8-10 96 0 0,6 3-4 0 0,1 6-28 0 0,-8-5-42 0 0,4 7 30 0 0,-2 4-54 0 0,6-1 6 0 0,-25 2-4 0 0,19 3-3 0 0,1 0-9 0 0,1-2-10 0 0,1 0 0 0 0,-1 0-1 0 0,1 0 1 0 0,0 1 0 0 0,-4 3 22 0 0,6-4-2 0 0,1 0-1 0 0,-1 0 0 0 0,1 0 1 0 0,0 0-1 0 0,0 0 0 0 0,0 1 1 0 0,0-1-1 0 0,0 1 0 0 0,1-1 1 0 0,-1 3 2 0 0,-9 16 0 0 0,7-16 0 0 0,0 0 0 0 0,1 0 0 0 0,0 1 0 0 0,0 2 0 0 0,0 1 0 0 0,-8 20 0 0 0,8-24 0 0 0,2-5 0 0 0,0 1 0 0 0,0-1 0 0 0,0 1 0 0 0,0-1 0 0 0,1 1 0 0 0,-1 0 0 0 0,1 0 0 0 0,-1-1 0 0 0,1 1 0 0 0,-1 0 0 0 0,1 0 0 0 0,0-1 0 0 0,0 1 0 0 0,0 0 0 0 0,0 0 0 0 0,0 0 0 0 0,0-1 0 0 0,1 1 0 0 0,-1 0 0 0 0,6 10 0 0 0,-5-11 0 0 0,-1 1 0 0 0,1-1 0 0 0,0 0 0 0 0,-1 0 0 0 0,1 1 0 0 0,-1-1 0 0 0,1 1 0 0 0,-1-1 0 0 0,0 0 0 0 0,1 1 0 0 0,-1-1 0 0 0,0 1 0 0 0,0-1 0 0 0,0 1-1 0 0,0 0 1 0 0,1 0 0 0 0,-1 0 0 0 0,1 1 0 0 0,0-1-1 0 0,0 0 1 0 0,-1 0 0 0 0,1-1 0 0 0,0 1 0 0 0,1 0-1 0 0,-1 0 1 0 0,0 0 0 0 0,0-1 0 0 0,2 2 0 0 0,25 24 21 0 0,-14-13 70 0 0,1-3 120 0 0,-8-8-63 0 0,0 0 1 0 0,0 0 0 0 0,0 0-1 0 0,5 0-148 0 0,2 1 143 0 0,-1 1 87 0 0,-10-4-171 0 0,0 1 0 0 0,0-1 0 0 0,0-1 1 0 0,0 1-1 0 0,0 0 0 0 0,0-1 1 0 0,0 1-1 0 0,2-1-59 0 0,1 0 122 0 0,3 0 66 0 0,-1 0-56 0 0,11 0 148 0 0,-6 0-114 0 0,-7 0-84 0 0,-1 0-27 0 0,-1-1-1 0 0,1 0 0 0 0,-1 0 0 0 0,1 0 0 0 0,2-1-54 0 0,15-4 204 0 0,-8 4-107 0 0,-7 2-113 0 0,-1-1 33 0 0,11-5 213 0 0,-11 3-221 0 0,-4 2-44 0 0,2 0-34 0 0,-1 0-41 0 0,2 0-46 0 0,0 1-52 0 0,1 0-59 0 0,-4 0-12 0 0,0 0-48 0 0,1 0-44 0 0,-1 0-39 0 0,2-1-271 0 0,0 1-65 0 0,-1-1-52 0 0,1 0-38 0 0,0 0-316 0 0,-1-1-33 0 0,6-6-2488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9T20:01:03.78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128 0 6968 0 0,'0'0'157'0'0,"0"0"23"0"0,0 0 11 0 0,0 0-62 0 0,0 0-1 0 0,0 0 55 0 0,0 0 166 0 0,0 0 303 0 0,0 2 20 0 0,1 7-301 0 0,0-8-290 0 0,-1 0-1 0 0,1 0 1 0 0,0 1 0 0 0,0-1 0 0 0,0 0-1 0 0,0 0 1 0 0,0 0 0 0 0,0 0-1 0 0,0 0 1 0 0,1 1-81 0 0,7 7 575 0 0,-4-3-230 0 0,-1 2 53 0 0,2 4-166 0 0,0 3 91 0 0,0 1 55 0 0,5 7 260 0 0,-5-10-370 0 0,-1 1-63 0 0,7 29 270 0 0,-8-16-193 0 0,-5 1-62 0 0,1-20-134 0 0,0 1-1 0 0,0 0 0 0 0,2 7-85 0 0,2 5 135 0 0,2 4 24 0 0,-4-1-41 0 0,-2 8-8 0 0,0 35 34 0 0,0-65-140 0 0,0 0 1 0 0,-1-1 0 0 0,1 1 0 0 0,0 0 0 0 0,0 0 0 0 0,-1-1 0 0 0,1 1-1 0 0,-1 0 1 0 0,0-1 0 0 0,1 1 0 0 0,-1-1 0 0 0,0 1 0 0 0,-1 1-5 0 0,1-2 4 0 0,1 0 0 0 0,-1 0 0 0 0,0 1 0 0 0,0-1 1 0 0,1 0-1 0 0,-1 1 0 0 0,1-1 0 0 0,0 1 0 0 0,-1-1 0 0 0,1 0 1 0 0,0 1-1 0 0,0-1 0 0 0,0 2-4 0 0,0 0 9 0 0,-2 26 77 0 0,2-27-83 0 0,0-1 1 0 0,-1 1-1 0 0,1 0 1 0 0,-1-1 0 0 0,1 1-1 0 0,-1-1 1 0 0,0 1-1 0 0,0-1 1 0 0,1 1-1 0 0,-1-1 1 0 0,0 1 0 0 0,0-1-1 0 0,-1 1-3 0 0,-2 3 9 0 0,4 0-38 0 0,-1-1-24 0 0,-1-2-23 0 0,-2 0 52 0 0,2-1 4 0 0,1 0-22 0 0,0 0-21 0 0,0 0-36 0 0,1 0-14 0 0,0 1-35 0 0,-1-1-37 0 0,1 1-44 0 0,0-1-12 0 0,0-1-39 0 0,0 1-379 0 0,0 0 90 0 0,0-1-52 0 0,-2 2-731 0 0,-2 2-642 0 0,-4 4-964 0 0</inkml:trace>
  <inkml:trace contextRef="#ctx0" brushRef="#br0" timeOffset="660.16">1 522 6448 0 0,'0'0'190'0'0,"2"-2"-10"0"0,10-8-142 0 0,-2 6 18 0 0,-5 2 28 0 0,-1-1 42 0 0,0 1 41 0 0,-1-1 45 0 0,0 0 91 0 0,0 1-55 0 0,0 0-47 0 0,-1 0-41 0 0,1 1-13 0 0,0 0-38 0 0,6-1 104 0 0,-3 1-58 0 0,-1 0 5 0 0,-2-1 28 0 0,2 0 67 0 0,2-2 6 0 0,0 0-44 0 0,7-4 117 0 0,15-9 176 0 0,-14 10-256 0 0,8-2 47 0 0,31-12 308 0 0,-37 15-443 0 0,0 2-36 0 0,-1 2-5 0 0,-6 1-22 0 0,-1-1 0 0 0,0 0 0 0 0,0 0 0 0 0,1-1 0 0 0,0-1-103 0 0,11-2 101 0 0,13 0-1 0 0,-9 2-35 0 0,-4-1-6 0 0,-12 3-32 0 0,1 0 1 0 0,-1 0-1 0 0,1 1 1 0 0,1 1-28 0 0,-5 0 2 0 0,0-1 0 0 0,0 0 0 0 0,0 1 0 0 0,0-2 0 0 0,0 1 0 0 0,3-2-2 0 0,5-1-11 0 0,12-1-42 0 0,-7-4-12 0 0,-8 5-38 0 0,3 0-103 0 0,1-2-67 0 0,-11 4 141 0 0,0 1 41 0 0,0-1 23 0 0,2 1 14 0 0,3-1-33 0 0,-3 0-62 0 0,0-2-83 0 0,-4 2 67 0 0,2-1-38 0 0,2-3-132 0 0,0 3 78 0 0,0 1 11 0 0,1 1-37 0 0,1 1 3 0 0,-2-2 63 0 0,0-2 23 0 0,0-2-11 0 0,-4 5 60 0 0,-1 0 34 0 0,2 0-30 0 0,1 1 71 0 0,1 1 37 0 0,-3-1-50 0 0,10 0-169 0 0,-10 0 124 0 0,-2 0 52 0 0,0 0 11 0 0,2 0 11 0 0,8 0 33 0 0,-6 2-22 0 0,6 8 43 0 0,-7-4 53 0 0,-3 2-42 0 0,-1-6 7 0 0,1 2 20 0 0,0-1 0 0 0,0 0-1 0 0,1 0 1 0 0,-1 0 0 0 0,1 0 0 0 0,0 0 0 0 0,0 0 0 0 0,0 0 0 0 0,0 0 0 0 0,0 0-1 0 0,1 0 1 0 0,-1 0-38 0 0,1 0 22 0 0,1 9 124 0 0,-3 8-3 0 0,-1-10-63 0 0,3 5 36 0 0,3 4 14 0 0,1 2 51 0 0,-5-3 23 0 0,1-1-21 0 0,6 11 180 0 0,-1-5-117 0 0,-4-10-120 0 0,7 23 239 0 0,-5-24-205 0 0,3 0 37 0 0,2 8 43 0 0,-8-11-125 0 0,1 3 52 0 0,-2-8-119 0 0,9 29 214 0 0,-7-21-101 0 0,3-1 26 0 0,0 2 33 0 0,-5 0-31 0 0,-1 2-53 0 0,0 2 98 0 0,0-1 34 0 0,0 16 426 0 0,0-30-383 0 0,0-2-14 0 0,0 0-60 0 0,0 0-21 0 0,0 0-6 0 0,0 0-17 0 0,0 0-87 0 0,0-3-48 0 0,0-5 9 0 0,2 3 29 0 0,-1 4-88 0 0,1 0 0 0 0,-1 0 0 0 0,0 0 1 0 0,-1-1-1 0 0,1 1 0 0 0,0 0 1 0 0,0 0-1 0 0,0-1 0 0 0,-1 1 0 0 0,1-1 1 0 0,-1 1-1 0 0,1 0 0 0 0,-1-1 1 0 0,0 1-1 0 0,1-1 0 0 0,-1 1 1 0 0,0-1-1 0 0,0 0-8 0 0,0-1 9 0 0,1 0 0 0 0,-1 0 0 0 0,1 0 0 0 0,0 0 0 0 0,0 1 1 0 0,0-1-1 0 0,0 0 0 0 0,0 0 0 0 0,1 1 0 0 0,1-3-9 0 0,2-4 7 0 0,-1 3-7 0 0,0 0 0 0 0,1 0 0 0 0,0 0 0 0 0,0 1 1 0 0,1 0-1 0 0,2-3 0 0 0,9-7-1 0 0,-13 10 0 0 0,1 1 0 0 0,0 0 0 0 0,0-1 0 0 0,0 2 0 0 0,0-1 0 0 0,1 1 0 0 0,-1-1 0 0 0,1 1 0 0 0,0 1 0 0 0,0-1 1 0 0,34-11-53 0 0,-25 12 41 0 0,-1 4-47 0 0,-3 6 14 0 0,1 2 20 0 0,7 0-24 0 0,-18-9 48 0 0,0 0 0 0 0,0-1-1 0 0,0 1 1 0 0,0 0 0 0 0,-1-1-1 0 0,1 1 1 0 0,0 0 0 0 0,0 0 0 0 0,-1 0-1 0 0,1 0 1 0 0,0 0 0 0 0,-1 0-1 0 0,1 0 1 0 0,-1 0 0 0 0,1 0-1 0 0,-1 0 1 0 0,0 0 0 0 0,1 0 0 0 0,-1 0-1 0 0,0 0 1 0 0,0 0 0 0 0,0 1-1 0 0,0-1 1 0 0,0 0 0 0 0,0 0-1 0 0,0 0 1 0 0,0 0 0 0 0,0 1 1 0 0,-1 1-4 0 0,1-1 0 0 0,0 0 0 0 0,1 0 1 0 0,-1 1-1 0 0,0-1 0 0 0,1 0 0 0 0,-1 0 0 0 0,1 0 0 0 0,-1 1 1 0 0,1-1 3 0 0,1 1-2 0 0,0 0 2 0 0,-1 0 0 0 0,1 1 0 0 0,-1-1 1 0 0,0 0-1 0 0,0 1 0 0 0,0 1 0 0 0,0 10-27 0 0,-1-14 5 0 0,0 1 1 0 0,1-1 0 0 0,-1 1-1 0 0,0-1 1 0 0,0 1 0 0 0,1-1 0 0 0,-1 1-1 0 0,1-1 1 0 0,-1 0 0 0 0,1 1 0 0 0,0-1-1 0 0,0 0 1 0 0,-1 1 0 0 0,1-1 0 0 0,0 0-1 0 0,0 0 1 0 0,0 0 0 0 0,1 1 21 0 0,-1-1-558 0 0,0 1 78 0 0,0-1 67 0 0,-1 1 54 0 0,1 0-192 0 0,-2 2-250 0 0,1-2 429 0 0,-1-1-94 0 0,1 0-94 0 0,0 5-1322 0 0,0 2-1065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9T20:01:02.74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283 340 6776 0 0,'-2'-2'198'0'0,"-10"-7"-11"0"0,9 7-163 0 0,-3 1-14 0 0,-13 1 45 0 0,17 0-23 0 0,1 1-1 0 0,-1-1 1 0 0,0 0-1 0 0,1 0 1 0 0,-1 1-1 0 0,1-1 1 0 0,-1 1-1 0 0,1-1 1 0 0,-1 1-1 0 0,1 0 1 0 0,-1 0-1 0 0,1-1 1 0 0,0 1-32 0 0,-11 5 262 0 0,2-5-40 0 0,3 0-45 0 0,1 1-44 0 0,-13 7 156 0 0,9-4-114 0 0,-8 6 54 0 0,-4 1-32 0 0,17-10-132 0 0,1 0 0 0 0,-1 0 0 0 0,0 1 0 0 0,1 0 0 0 0,0-1 0 0 0,-4 4-65 0 0,-4 5 239 0 0,0 0 1 0 0,-8 11-240 0 0,-2 1 251 0 0,12-8-111 0 0,6 1-51 0 0,3 20 45 0 0,2-18-31 0 0,-1-16-81 0 0,1 1 0 0 0,-1-1 0 0 0,1 0 0 0 0,-1 1 0 0 0,1-1 0 0 0,0 0 0 0 0,0 0 0 0 0,0 0-1 0 0,1 0 1 0 0,-1 0 0 0 0,0 0 0 0 0,1 0 0 0 0,-1 0 0 0 0,1 0 0 0 0,-1-1 0 0 0,1 1 0 0 0,1 0-22 0 0,6 6 162 0 0,1-1 1 0 0,9 6-163 0 0,-10-7 78 0 0,12 5 149 0 0,10-2 15 0 0,-12-3-71 0 0,-6-3 57 0 0,-1-3-49 0 0,1-2-8 0 0,5-4 42 0 0,-1 1 2 0 0,-2 1-19 0 0,6 0 46 0 0,-1-4-34 0 0,-8 2-81 0 0,7-1 108 0 0,14-7 232 0 0,-22 7-348 0 0,-1-2-37 0 0,-1 0 30 0 0,-2 2-30 0 0,0 1-1 0 0,-1-1 0 0 0,-1 0 0 0 0,4-5-81 0 0,1-10 217 0 0,-8 9-56 0 0,-1-2 52 0 0,0 0-16 0 0,0 13-179 0 0,-1 1 1 0 0,0-1 0 0 0,0 1 0 0 0,0-1 0 0 0,0 1-1 0 0,0-1 1 0 0,0 1 0 0 0,0-1 0 0 0,-1 1-1 0 0,1-1 1 0 0,0 1 0 0 0,-1-1 0 0 0,0 0-19 0 0,-10-15 159 0 0,-5 0-14 0 0,5 5-125 0 0,-5-4-15 0 0,1 4-40 0 0,9 10-23 0 0,0-1-56 0 0,1-6-140 0 0,4 8 243 0 0,0 0-55 0 0,-1 0-51 0 0,0 0-50 0 0,1 0-46 0 0,-1 0-43 0 0,0 0-41 0 0,0 0-39 0 0,-1-1-353 0 0,0 1-98 0 0,0-1-81 0 0,2 1-66 0 0,-1-1-1017 0 0,1 1-1106 0 0</inkml:trace>
  <inkml:trace contextRef="#ctx0" brushRef="#br0" timeOffset="393.17">1073 143 9328 0 0,'0'-2'208'0'0,"1"-4"-68"0"0,4-9 246 0 0,-2 6-216 0 0,-1 4-132 0 0,-1 2-56 0 0,0 2 22 0 0,-1-1 1 0 0,1 1-1 0 0,-1 0 1 0 0,1-1 0 0 0,-1 1-1 0 0,1 0 1 0 0,0 0-1 0 0,0 0 1 0 0,0 0-1 0 0,0-1 1 0 0,0 1 0 0 0,0 0-5 0 0,0 1-1 0 0,-1-1 1 0 0,1 1-1 0 0,-1-1 1 0 0,1 1-1 0 0,-1-1 1 0 0,1 1-1 0 0,-1-1 1 0 0,0 0-1 0 0,1 1 1 0 0,-1-1-1 0 0,0 0 1 0 0,1 1-1 0 0,-1-1 1 0 0,0 1-1 0 0,0-1 1 0 0,0 0-1 0 0,1 0 1 0 0,-1 1-1 0 0,0-1 1 0 0,0 0-1 0 0,0 1 1 0 0,0-2 0 0 0,0-3 58 0 0,0 0 101 0 0,0 0 35 0 0,0 0 40 0 0,0-12 641 0 0,0 9-535 0 0,0 1-73 0 0,0 4-176 0 0,0 0-35 0 0,0 2-38 0 0,-1 1-1 0 0,1-1 1 0 0,0 1-1 0 0,0-1 0 0 0,0 1 1 0 0,0 0-1 0 0,0-1 1 0 0,0 1-1 0 0,-1-1 1 0 0,1 1-1 0 0,0 0 0 0 0,0-1 1 0 0,-1 1-1 0 0,1 0 1 0 0,0-1-1 0 0,0 1 1 0 0,-1 0-1 0 0,1-1 0 0 0,0 1 1 0 0,-1 0-1 0 0,1 0 1 0 0,-1-1-1 0 0,1 1 1 0 0,0 0-1 0 0,-1 0 0 0 0,1 0-17 0 0,-18-4 407 0 0,-4 3-78 0 0,1 2-111 0 0,6 0-142 0 0,11 1-9 0 0,-19 13 40 0 0,6-6-73 0 0,17-9-34 0 0,-19 4 62 0 0,18-4-59 0 0,0 0 0 0 0,0 0-1 0 0,0 0 1 0 0,0 0 0 0 0,0 0 0 0 0,1 0-1 0 0,-1 1 1 0 0,0-1 0 0 0,0 0 0 0 0,0 0-1 0 0,0 1 1 0 0,0-1 0 0 0,0 1-1 0 0,1-1 1 0 0,-1 1 0 0 0,0-1 0 0 0,0 1-1 0 0,1-1 1 0 0,-1 1 0 0 0,0 0 0 0 0,1-1-1 0 0,-1 1 1 0 0,0 0 0 0 0,1 0-1 0 0,-1-1 1 0 0,1 2-3 0 0,-5 8 17 0 0,5-9-14 0 0,0 0-1 0 0,0 0 1 0 0,-1 0 0 0 0,1 0 0 0 0,-1 0 0 0 0,1 0-1 0 0,-1 0 1 0 0,1 0 0 0 0,-1-1 0 0 0,0 1-1 0 0,1 0 1 0 0,-1 0 0 0 0,0 0 0 0 0,0-1 0 0 0,0 1-1 0 0,1-1 1 0 0,-1 1 0 0 0,-1 0-3 0 0,-7 3 9 0 0,-4 4 34 0 0,5 13-20 0 0,-2-4-23 0 0,8-15 0 0 0,0 0 0 0 0,0 1 0 0 0,1 0 0 0 0,-1-1 0 0 0,1 1 0 0 0,0 0 0 0 0,0 0 0 0 0,0-1 0 0 0,0 1 0 0 0,0 0 0 0 0,1 0 0 0 0,-1 0 0 0 0,1 1 0 0 0,-2 6 0 0 0,1 0 0 0 0,-1 0 0 0 0,-1 0 0 0 0,0 0 0 0 0,-1 1 0 0 0,2-6 0 0 0,-3 9 0 0 0,4-11 0 0 0,0 0 0 0 0,0 0 0 0 0,0 0 0 0 0,0 0 0 0 0,1 0 0 0 0,-1 0 0 0 0,1 0 0 0 0,0 0 0 0 0,-1 1 0 0 0,1 94 67 0 0,0-57-70 0 0,0-39 3 0 0,0 1-1 0 0,1-1 1 0 0,-1 1 0 0 0,0-1 0 0 0,1 0 0 0 0,-1 1 0 0 0,1-1 0 0 0,-1 1 0 0 0,1-1 0 0 0,0 0 0 0 0,0 0 0 0 0,1 1 0 0 0,2 8 15 0 0,-1 5 37 0 0,-3-13-47 0 0,0-1 0 0 0,0 0 0 0 0,0 1 0 0 0,0-1 0 0 0,1 0 0 0 0,-1 0 0 0 0,1 1 0 0 0,0-1 0 0 0,0 0 0 0 0,0 0 0 0 0,1 2-5 0 0,-1-2 3 0 0,0 0 1 0 0,0 0-1 0 0,0 0 1 0 0,-1 0-1 0 0,1 0 1 0 0,-1 1-1 0 0,1-1 1 0 0,-1 0-1 0 0,0 0 1 0 0,1 1 0 0 0,-1 1-4 0 0,0 2 6 0 0,1 0 0 0 0,-1 1 0 0 0,2-1 0 0 0,-1 0 1 0 0,1 0-1 0 0,-1 0 0 0 0,2 0-6 0 0,-2-1 10 0 0,0-3-8 0 0,0 1 0 0 0,-1-1-1 0 0,0 1 1 0 0,1-1 0 0 0,-1 1 0 0 0,0-1 0 0 0,0 1-1 0 0,-1 0-1 0 0,1-1 6 0 0,0 0-1 0 0,0-1 0 0 0,0 1 0 0 0,0 0 0 0 0,0-1 0 0 0,0 1 0 0 0,1 0 0 0 0,-1-1 0 0 0,0 1 0 0 0,1 0 1 0 0,0 1-6 0 0,4 4 8 0 0,0 2-31 0 0,-3 1-54 0 0,-2-8-62 0 0,0-2 54 0 0,0 0-58 0 0,0 0-73 0 0,0 0 66 0 0,0 0-35 0 0,0 0-35 0 0,0 0-35 0 0,0 0-346 0 0,0 0 83 0 0,0 0-48 0 0,0 0-666 0 0,0 0-525 0 0,0 0-1000 0 0</inkml:trace>
  <inkml:trace contextRef="#ctx0" brushRef="#br0" timeOffset="723.17">678 425 7800 0 0,'0'0'174'0'0,"0"0"29"0"0,0 0 13 0 0,3 0-31 0 0,18 0-139 0 0,9 0-54 0 0,-16-2 64 0 0,-6-2 120 0 0,-3 1-16 0 0,1 0 45 0 0,6 1 116 0 0,6 3 89 0 0,-7 0-141 0 0,1-2 69 0 0,-3 0-56 0 0,0-1 61 0 0,10-7 30 0 0,-13 6-275 0 0,-1 0 1 0 0,1 1-1 0 0,0-1 0 0 0,0 1 0 0 0,2 0-98 0 0,30-3 382 0 0,-18 1-158 0 0,6-1-14 0 0,1 3-89 0 0,2 2 65 0 0,-17 0-195 0 0,-5 1-37 0 0,-1-1-34 0 0,1 0-40 0 0,-1 0-46 0 0,1 0-50 0 0,-1-1-57 0 0,3 1-188 0 0,-1-1-122 0 0,-4 1 241 0 0,0-1-35 0 0,0 1-37 0 0,0-1-40 0 0,13-2-1150 0 0,8-5-918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9T20:01:01.08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282 16 7280 0 0,'0'0'209'0'0,"0"-3"-5"0"0,0-1-168 0 0,0 4-35 0 0,0-1 0 0 0,0 1-1 0 0,-1-1 1 0 0,1 1-1 0 0,0 0 1 0 0,0-1 0 0 0,0 1-1 0 0,0 0 1 0 0,-1 0-1 0 0,1-1 1 0 0,0 1 0 0 0,0 0-1 0 0,-1-1 1 0 0,1 1-1 0 0,0 0 1 0 0,0 0 0 0 0,-1 0-1 0 0,1-1 1 0 0,0 1-1 0 0,-1 0 1 0 0,1 0-1 0 0,-6-1 82 0 0,4 1 60 0 0,1 0 164 0 0,1 0 3 0 0,-1 0-79 0 0,0 0-65 0 0,-1 0-55 0 0,-1 0-7 0 0,-2 0-37 0 0,4 0-11 0 0,0 0 67 0 0,-5 0 209 0 0,0-1-55 0 0,-1 1-52 0 0,0 0-44 0 0,-4-1 28 0 0,-1 1-80 0 0,1 0-61 0 0,-16 2 12 0 0,18 0-20 0 0,-3 4-20 0 0,11-6-32 0 0,0 1-1 0 0,0 0 1 0 0,-1 0-1 0 0,1-1 1 0 0,-1 1-1 0 0,1-1 1 0 0,0 1-1 0 0,-1-1 1 0 0,1 0-1 0 0,-1 1 1 0 0,1-1-1 0 0,-1 0 1 0 0,1 0-1 0 0,-1 0-6 0 0,-3 0 24 0 0,0 1-1 0 0,0 0 0 0 0,0 0 0 0 0,0 0 1 0 0,-3 2-24 0 0,3-2 24 0 0,0 1 0 0 0,0-1 0 0 0,0 0 0 0 0,0 0 1 0 0,-3 0-25 0 0,-4 0 51 0 0,0 5-21 0 0,5-1-21 0 0,-4-1 34 0 0,6 6-22 0 0,-1-7 9 0 0,2 1-13 0 0,2 8 70 0 0,3-6-34 0 0,6 7 131 0 0,-3-7-149 0 0,-2-1-10 0 0,-2-5-19 0 0,0 1 0 0 0,1 0 0 0 0,-1-1 0 0 0,0 1 0 0 0,0-1 0 0 0,1 1 0 0 0,-1-1 0 0 0,1 1 0 0 0,-1-1 1 0 0,0 1-1 0 0,1-1 0 0 0,-1 1 0 0 0,1-1 0 0 0,-1 0 0 0 0,1 1 0 0 0,-1-1 0 0 0,1 0 0 0 0,-1 1 0 0 0,1-1 1 0 0,-1 0-1 0 0,1 0 0 0 0,0 1-6 0 0,3 1 17 0 0,27 24-1 0 0,-25-22-13 0 0,17 11 154 0 0,16 8-157 0 0,-15-9 261 0 0,14 10-261 0 0,-32-20 24 0 0,0 1 6 0 0,0 0 1 0 0,0 0-1 0 0,0 0 0 0 0,-1 0 0 0 0,4 6-30 0 0,-4-5 32 0 0,0-1 0 0 0,0 1-1 0 0,1-1 1 0 0,0 0-1 0 0,5 3-31 0 0,-2-2 14 0 0,-6-5-14 0 0,-1 0 0 0 0,1 0 0 0 0,-1 1 0 0 0,1-1 0 0 0,-1 1 0 0 0,0 0 0 0 0,0 0 0 0 0,0 0 0 0 0,0 0 0 0 0,0 0 0 0 0,1 2 0 0 0,-2-3 0 0 0,7 16 76 0 0,-7-14-32 0 0,1 1 0 0 0,-1 0 0 0 0,0-1 1 0 0,0 1-1 0 0,-1 0 0 0 0,1 0 0 0 0,-1 0 0 0 0,1-1 0 0 0,-1 3-44 0 0,0 20 512 0 0,-3-22-248 0 0,-6 6 7 0 0,6-8-36 0 0,0-1-104 0 0,-1-1-67 0 0,0-1-35 0 0,1 1 44 0 0,-12 1 159 0 0,10-1-166 0 0,1 1 0 0 0,-1-1 1 0 0,0 0-1 0 0,1-1 0 0 0,-1 1 1 0 0,0-1-1 0 0,1 0 0 0 0,-2 0-66 0 0,-3-2 58 0 0,-9-3 31 0 0,5 1 14 0 0,-16-6 65 0 0,18 7-131 0 0,8 3-35 0 0,1 0 0 0 0,-1-1 0 0 0,1 1 0 0 0,-1-1 0 0 0,1 0 0 0 0,0 1 0 0 0,0-1 0 0 0,0 0 0 0 0,0-1 0 0 0,-2-1-2 0 0,3 2-1 0 0,-1 0 1 0 0,-1 0 0 0 0,1 0 0 0 0,0 0 0 0 0,0 0 0 0 0,-1 0 0 0 0,0 0 0 0 0,-3-1-4 0 0,-3-1-45 0 0,2-1-43 0 0,-1-1-61 0 0,-2-7-128 0 0,8 8 120 0 0,-2-1-5 0 0,-2-8-127 0 0,5 10 167 0 0,0 0-45 0 0,0-2-91 0 0,0 0-97 0 0,1 0-117 0 0,0 2 187 0 0,0 0-37 0 0,0-7-338 0 0</inkml:trace>
  <inkml:trace contextRef="#ctx0" brushRef="#br0" timeOffset="310.06">452 157 6824 0 0,'0'0'149'0'0,"0"0"23"0"0,2 2 13 0 0,8 7-51 0 0,-5-5-73 0 0,0-4-59 0 0,-1 1-1 0 0,-2 4 5 0 0,-2 2 69 0 0,0 0 63 0 0,2 0 67 0 0,2-1-3 0 0,4 3 255 0 0,-1-1 67 0 0,-3-2-218 0 0,-2 0-116 0 0,-1 2-87 0 0,2 5 252 0 0,8 1 31 0 0,1 1-1 0 0,-10-11-274 0 0,-2-3-82 0 0,1-1 1 0 0,-1 1-1 0 0,0 0 0 0 0,0-1 1 0 0,1 1-1 0 0,-1-1 0 0 0,0 1 1 0 0,1-1-1 0 0,-1 1 0 0 0,0-1 1 0 0,1 1-1 0 0,-1-1 0 0 0,1 0 1 0 0,-1 1-1 0 0,1-1 0 0 0,-1 1 1 0 0,1-1-1 0 0,-1 0 0 0 0,1 0 1 0 0,0 1-1 0 0,-1-1 0 0 0,1 0-29 0 0,3 2 121 0 0,-1 0-35 0 0,-1 0 0 0 0,1 0 0 0 0,-1-1 0 0 0,0 2-1 0 0,0-1 1 0 0,0 0 0 0 0,1 1-86 0 0,-1-1 73 0 0,-1 0 1 0 0,1 0-1 0 0,0 0 0 0 0,1 0 0 0 0,-1 0 0 0 0,0 0 1 0 0,0 0-1 0 0,1-1 0 0 0,-1 1 0 0 0,3 0-73 0 0,11-1 270 0 0,-5-1-50 0 0,-4 2-68 0 0,1 0 40 0 0,2 2-22 0 0,-1 0-19 0 0,-2-2-18 0 0,1-1 16 0 0,1-1 48 0 0,4 1 13 0 0,26-2 500 0 0,-31 1-592 0 0,-2-2-35 0 0,12-7 218 0 0,-4 4-153 0 0,-2 2 19 0 0,-7 1-57 0 0,0 1 1 0 0,0-2 0 0 0,1 1-1 0 0,-1 0 1 0 0,0-2-111 0 0,7-5 204 0 0,3-1 25 0 0,-4 4 23 0 0,-9 2-144 0 0,1-1-38 0 0,1-5-8 0 0,-3 8-56 0 0,-1-1 1 0 0,1 1 0 0 0,0 0 0 0 0,0 0-1 0 0,0 0 1 0 0,0 0 0 0 0,1 0 0 0 0,-1 0-7 0 0,5-2 10 0 0,-5 4-10 0 0,-1 0 1 0 0,0-1-1 0 0,1 1 1 0 0,-1 0-1 0 0,1 0 0 0 0,-1-1 1 0 0,0 1-1 0 0,1 0 1 0 0,-1 0-1 0 0,0-1 0 0 0,0 1 1 0 0,1-1-1 0 0,-1 1 0 0 0,0 0 1 0 0,0-1-1 0 0,1 1 1 0 0,-1 0-1 0 0,0-1 0 0 0,0 1 1 0 0,0-1-1 0 0,0 1 1 0 0,0-1-1 0 0,0 1 0 0 0,1-1 1 0 0,-1 1-1 0 0,0 0 1 0 0,0-1-1 0 0,0 1 0 0 0,-1-1 1 0 0,1 1-1 0 0,0-1 0 0 0,0 1 0 0 0,0-40 177 0 0,0 23-144 0 0,-1 9-109 0 0,-3 4-44 0 0,-3-3-76 0 0,5-12-16 0 0,2 14 135 0 0,0 0-37 0 0,0-1-133 0 0,0 4-83 0 0,-1 1 19 0 0,0-1-33 0 0,-4-3-271 0 0,3 1 272 0 0,0 1-32 0 0,0-3-189 0 0,1 1-87 0 0,1 2-659 0 0</inkml:trace>
  <inkml:trace contextRef="#ctx0" brushRef="#br0" timeOffset="861.77">1044 227 8376 0 0,'4'4'64'0'0,"1"1"36"0"0,17 16 434 0 0,-16-14-409 0 0,-3-1-76 0 0,-1-2-49 0 0,-1-3 0 0 0,-1-1 0 0 0,0 1 0 0 0,0 0 0 0 0,1-1 0 0 0,-1 1 0 0 0,0-1 0 0 0,1 1 0 0 0,-1-1 0 0 0,0 1 0 0 0,1-1 0 0 0,-1 1 0 0 0,1-1 0 0 0,-1 0 0 0 0,1 1 0 0 0,-1-1 0 0 0,1 0 0 0 0,-1 1 0 0 0,1-1 0 0 0,-1 0 0 0 0,1 1 0 0 0,-1-1 0 0 0,1 0 0 0 0,4 2 0 0 0,3 4 22 0 0,-4-2 58 0 0,-4-4-80 0 0,1 1 167 0 0,0 0 193 0 0,-1-1 324 0 0,0 0-418 0 0,0 0-47 0 0,0 0-44 0 0,1 0-38 0 0,-1 0 2 0 0,1 0-65 0 0,-1 0-53 0 0,1 0-38 0 0,3 0-156 0 0,-3 0 156 0 0,0 0 50 0 0,0 0 42 0 0,0 0 49 0 0,-1 0 59 0 0,1 0 19 0 0,-1 0 53 0 0,1-1 55 0 0,-1 1 62 0 0,1 0 65 0 0,-1 0 72 0 0,0-1 76 0 0,0 1 81 0 0,-1-8-577 0 0,-3 6-44 0 0,4 2-43 0 0,-1 0-1 0 0,1 0 1 0 0,0 0 0 0 0,-1 0-1 0 0,1-1 1 0 0,0 1-1 0 0,-1 0 1 0 0,1 0-1 0 0,0 0 1 0 0,-1-1 0 0 0,1 1-1 0 0,0 0 1 0 0,0 0-1 0 0,-1-1 1 0 0,1 1-1 0 0,0 0 1 0 0,0-1 0 0 0,0 1-1 0 0,-1 0 1 0 0,1-1-1 0 0,0 1-1 0 0,-1-3 9 0 0,0 0 0 0 0,1 0-1 0 0,-1 0 1 0 0,1 0-1 0 0,0 1 1 0 0,0-1 0 0 0,0-2-9 0 0,0 3 4 0 0,0 0 0 0 0,0 1 1 0 0,1-1-1 0 0,-1 1 1 0 0,0-1-1 0 0,1 1 0 0 0,-1-1 1 0 0,1 1-1 0 0,0-1 1 0 0,-1 1-1 0 0,1-1 0 0 0,0 1 1 0 0,0 0-5 0 0,0-1 1 0 0,0 1 0 0 0,0-1 0 0 0,-1 1 0 0 0,1 0 0 0 0,0-1 1 0 0,-1 1-1 0 0,1-1 0 0 0,-1 0 0 0 0,0 1 0 0 0,1-1 0 0 0,-1 1 0 0 0,0-1 1 0 0,0 0-2 0 0,2-11 47 0 0,7-6-34 0 0,-4 9-13 0 0,-1 5 0 0 0,-1 1 0 0 0,1-1 0 0 0,0 1 0 0 0,0 0 0 0 0,0 0 0 0 0,2-1 0 0 0,5-6 0 0 0,-9 9 0 0 0,0 1 0 0 0,-1 0 0 0 0,1-1 0 0 0,0 1 0 0 0,0 0 0 0 0,-1 0 0 0 0,1 0 0 0 0,0 0 0 0 0,0 1 0 0 0,0-1 0 0 0,0 0 0 0 0,0 1 0 0 0,0-1 0 0 0,1 1 0 0 0,8-3 0 0 0,1-3 0 0 0,-11 6 0 0 0,1-1 0 0 0,-1 0 0 0 0,0 1 0 0 0,0-1 0 0 0,1 0 0 0 0,-1 1 0 0 0,1 0 0 0 0,-1-1 0 0 0,0 1 0 0 0,1 0 0 0 0,-1 0 0 0 0,1-1 0 0 0,-1 1 0 0 0,39 0-90 0 0,-26 0 92 0 0,-11 1-7 0 0,0-1 0 0 0,-1 0 0 0 0,1 1 0 0 0,0-1 0 0 0,0 1 0 0 0,-1 0 0 0 0,1 0 0 0 0,-1 0 1 0 0,1 0-1 0 0,-1 0 0 0 0,1 0 0 0 0,0 2 5 0 0,7 2-5 0 0,18 18-6 0 0,-26-22 5 0 0,0 1 1 0 0,0-1 0 0 0,0 0-1 0 0,0 0 1 0 0,0 1 0 0 0,0-1-1 0 0,0 1 1 0 0,0 0-1 0 0,-1 0 1 0 0,1 0 5 0 0,0 0 0 0 0,-1 0 0 0 0,1-1 0 0 0,0 1 0 0 0,0-1 0 0 0,-1 1 0 0 0,1-1 0 0 0,0 1 0 0 0,0-1 0 0 0,1 0 1 0 0,-1 0-1 0 0,1 1 0 0 0,-1 0 0 0 0,0-1 0 0 0,1 1 0 0 0,-1 0 0 0 0,0 0 0 0 0,0 0 0 0 0,0 1 0 0 0,-1-1 0 0 0,1 0 0 0 0,0 1 0 0 0,-1-1 0 0 0,0 1 0 0 0,1 0 0 0 0,0 1 0 0 0,0 0 0 0 0,0 0 0 0 0,1-1 0 0 0,0 1 0 0 0,1 0 0 0 0,-3-3 0 0 0,0 0 0 0 0,0 0 0 0 0,0 1 0 0 0,0-1 0 0 0,0 0 0 0 0,0 0 0 0 0,0 0 0 0 0,0 1 0 0 0,0-1 0 0 0,-1 0 0 0 0,1 1 0 0 0,0-1 0 0 0,-1 1 0 0 0,0-1 0 0 0,1 1 0 0 0,-1-1 0 0 0,0 1 0 0 0,1-1 0 0 0,-1 1 0 0 0,0 0 0 0 0,0-2 0 0 0,0 1 0 0 0,-1-1 0 0 0,1 0 0 0 0,0 1 0 0 0,0-1 0 0 0,0 1 0 0 0,0-1 0 0 0,0 1 0 0 0,0-1 0 0 0,1 1 0 0 0,-1-1 0 0 0,0 0 0 0 0,0 1 0 0 0,0-1 0 0 0,0 1 0 0 0,0-1 0 0 0,1 0 0 0 0,-1 1 0 0 0,0-1 0 0 0,0 1 0 0 0,1-1 0 0 0,-1 0 0 0 0,0 1 0 0 0,0-1 0 0 0,1 0 0 0 0,-1 1 0 0 0,0-1 0 0 0,1 0 0 0 0,-1 0 0 0 0,1 1 0 0 0,-1-1 0 0 0,1 0 0 0 0,5 4 0 0 0,8 22 0 0 0,-12-14 10 0 0,-2-5 63 0 0,0-3-47 0 0,0-1-6 0 0,0-1 52 0 0,0-2 7 0 0,0 0 1 0 0,0 0-2 0 0,0 0-4 0 0,0 0-2 0 0,0 0 0 0 0,0 0-2 0 0,0-4 34 0 0,0-5-70 0 0,0 8-16 0 0,2-13 54 0 0,5-1-12 0 0,8-15 19 0 0,-12 26-75 0 0,-1-1 0 0 0,1 1-1 0 0,0 0 1 0 0,0 0 0 0 0,1-1-4 0 0,5-8 7 0 0,1-2 39 0 0,28-13-35 0 0,-32 21-11 0 0,-4 5 0 0 0,-1 0 0 0 0,1 0 0 0 0,0 0 0 0 0,0 1 0 0 0,0-1 0 0 0,1 0 0 0 0,-1 1 0 0 0,0-1 0 0 0,1 1 0 0 0,0-1 0 0 0,37-12 0 0 0,-9 3 0 0 0,-22 8 0 0 0,-7 2 0 0 0,0 1 0 0 0,-1 0 0 0 0,1 0 0 0 0,0-1 0 0 0,0 1 0 0 0,0 0 0 0 0,-1 0 0 0 0,1 0 0 0 0,0 1 0 0 0,0-1 0 0 0,-1 0 0 0 0,1 1 0 0 0,0-1 0 0 0,-1 1 0 0 0,1 0 0 0 0,0-1 0 0 0,-1 1 0 0 0,1 0 0 0 0,0 1 0 0 0,6 1-1 0 0,-6-2 1 0 0,0 0 0 0 0,1-1 0 0 0,-1 0 0 0 0,0 1 0 0 0,1-1 0 0 0,-1 0 0 0 0,1 0 0 0 0,1 0 1 0 0,-1-1-1 0 0,-1 1 0 0 0,0 0 0 0 0,1 0 0 0 0,-1 1 0 0 0,1-1 0 0 0,-1 0 0 0 0,0 1 0 0 0,3 0-1 0 0,-1 1 1 0 0,0 0 0 0 0,1 0 0 0 0,-1 0 0 0 0,0 0 0 0 0,0 1 0 0 0,-1 0 0 0 0,1 0 0 0 0,-1 0 0 0 0,2 1 1 0 0,-2-1-2 0 0,0-1 1 0 0,1 1 0 0 0,0-1 0 0 0,-1 1 0 0 0,3 0 0 0 0,-3-2 1 0 0,-1 0 0 0 0,1 1 1 0 0,-1-1-1 0 0,1 1 0 0 0,-1-1 1 0 0,0 1-1 0 0,0 0 0 0 0,0 0 0 0 0,0 0 1 0 0,0 0-1 0 0,0 1 0 0 0,0-1 0 0 0,0 1-1 0 0,2 9 75 0 0,6-7-6 0 0,-5 4-5 0 0,-2-8-41 0 0,0 1-5 0 0,5 12 59 0 0,1-3-56 0 0,-5-4 57 0 0,-5 0-99 0 0,0-7 16 0 0,1 2-76 0 0,0-1-115 0 0,0-1-207 0 0,0 0-19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9T20:00:59.53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43 14 9328 0 0,'0'0'208'0'0,"0"0"33"0"0,0 0 15 0 0,2-2 33 0 0,8-8 114 0 0,-8 8 49 0 0,-2 2 11 0 0,0 6-155 0 0,2-1-74 0 0,0 0-61 0 0,1-1-52 0 0,3 3-1 0 0,6 9 20 0 0,-10-10-60 0 0,-1 1 53 0 0,1 4-51 0 0,2-3-36 0 0,2 4-14 0 0,-5-8-26 0 0,-1-1-1 0 0,1 1 1 0 0,-1 0 0 0 0,0 0 0 0 0,0 3-6 0 0,3 21 92 0 0,1-13-12 0 0,-2-9-32 0 0,-1-1-1 0 0,1 1 0 0 0,-1 0 0 0 0,-1 0 0 0 0,1 0 0 0 0,-1 1-47 0 0,0 6 96 0 0,0-6-37 0 0,0 0 0 0 0,0 0 0 0 0,0 0 1 0 0,1 0-1 0 0,1 1-59 0 0,7 25 189 0 0,-5-21-107 0 0,0 0 1 0 0,-1 0-1 0 0,-1 0 1 0 0,0 1-1 0 0,0 4-82 0 0,-1-2 130 0 0,4 1-21 0 0,0-3-30 0 0,-3 5 23 0 0,-2-6-17 0 0,3 3 49 0 0,-1-8-97 0 0,5 14 140 0 0,-5-8-42 0 0,-1 2 35 0 0,-2-7-109 0 0,1 11 33 0 0,3-6-73 0 0,-1-10-21 0 0,-1 0 1 0 0,1 0 0 0 0,-1 0 0 0 0,0-1 0 0 0,0 1-1 0 0,0 0 1 0 0,0 1 0 0 0,0-1 0 0 0,-1 0 0 0 0,1 0 0 0 0,-1 0-1 0 0,0 0 1 0 0,0 1-1 0 0,0 22 126 0 0,0-24-54 0 0,0 0-12 0 0,0-1-217 0 0,0 0 107 0 0,0-1 70 0 0,0 1 41 0 0,0 0 231 0 0,0 0-220 0 0,0 0-96 0 0,0-1-39 0 0,0 1-41 0 0,0-1-28 0 0,0 1-42 0 0,0 0-46 0 0,0-1-50 0 0,0 1-53 0 0,0 0-58 0 0,0-1-62 0 0,0 1-65 0 0,0-1 163 0 0,0 0-49 0 0,0 0-44 0 0,0 0-38 0 0,0 0-139 0 0,0 0-37 0 0,0 0-1436 0 0</inkml:trace>
  <inkml:trace contextRef="#ctx0" brushRef="#br0" timeOffset="617.8">0 325 7344 0 0,'0'0'216'0'0,"1"0"-60"0"0,1 0-16 0 0,1 0 40 0 0,3 0 146 0 0,-3 0 274 0 0,-1-3 22 0 0,-1 2-555 0 0,0 0 1 0 0,0 0 0 0 0,1 0 0 0 0,-1 0-1 0 0,0 0 1 0 0,1 0 0 0 0,-1 0 0 0 0,1 1-1 0 0,-1-1 1 0 0,1 0 0 0 0,-1 1-1 0 0,1-1 1 0 0,-1 1 0 0 0,1 0 0 0 0,0-1-68 0 0,3-1 360 0 0,1-2-191 0 0,5-2 130 0 0,3-3 10 0 0,-5 2-202 0 0,-5 4-59 0 0,-1 1 1 0 0,1-1-1 0 0,0 1 1 0 0,0 0-1 0 0,0 0 1 0 0,0 0-1 0 0,0 0 1 0 0,3 0-49 0 0,12-6 88 0 0,-12 5-62 0 0,1 0 1 0 0,0 0 0 0 0,8-1-27 0 0,-6 1 17 0 0,-1 1 1 0 0,0-1 0 0 0,8-4-18 0 0,-9 3 3 0 0,1 1 1 0 0,-1 0-1 0 0,1 1 0 0 0,-1 0-3 0 0,1 0 0 0 0,0-1-1 0 0,-1 0 0 0 0,1 0 1 0 0,-1 0 0 0 0,12-7-19 0 0,-2 4-35 0 0,17-3-145 0 0,-9 3 29 0 0,-13 3-18 0 0,28-8-478 0 0,-32 6 437 0 0,1 0-45 0 0,1 2-58 0 0,-4 1 71 0 0,0-1-42 0 0,0 1-48 0 0,1-2-53 0 0,-3 2 56 0 0,0 1 60 0 0,2 1-53 0 0,0 0 72 0 0,6-1-313 0 0,-6-6-223 0 0,-7 7 764 0 0,1-1 0 0 0,-1 1 0 0 0,0 0 0 0 0,0-1 0 0 0,1 1 0 0 0,-1 0 0 0 0,0-1 0 0 0,1 1 0 0 0,-1 0 0 0 0,1-1 0 0 0,-1 1 0 0 0,0 0 0 0 0,1 0 0 0 0,-1-1 0 0 0,1 1 0 0 0,-1 0 0 0 0,0 0 0 0 0,1 0 0 0 0,-1 0 0 0 0,1 0 0 0 0,-1 0 0 0 0,1 0 0 0 0,-1 0 0 0 0,1 0 0 0 0,-1 0 0 0 0,1 0 0 0 0,-1 0 0 0 0,0 0 0 0 0,1 0 41 0 0,1 0-213 0 0,1 0-92 0 0,0 0-52 0 0,3 0-549 0 0,-3 0 421 0 0,-1 0 263 0 0,0 0 72 0 0,-1 0 87 0 0,0 0 76 0 0,0 0 33 0 0,0 0 36 0 0,-1 0 39 0 0,1 0 41 0 0,-1 0 44 0 0,0 0-197 0 0,0 0 0 0 0,0 0 0 0 0,0 0 0 0 0,0 0 0 0 0,0 0 0 0 0,0 0 0 0 0,0 0 0 0 0,1 0 0 0 0,-1 0 0 0 0,0 0 0 0 0,0 0 0 0 0,0 0 0 0 0,0 0 0 0 0,0 0 0 0 0,0 0 0 0 0,0 0 0 0 0,0 0-1 0 0,0 0 1 0 0,0 0 0 0 0,0 0 0 0 0,0 0 0 0 0,1 0 0 0 0,-1 0 0 0 0,0 0 0 0 0,0 0 0 0 0,0 0 0 0 0,0 0 0 0 0,0 0 0 0 0,0 0 0 0 0,0 0 0 0 0,0 0 0 0 0,0 0 0 0 0,0 0 0 0 0,0 1 0 0 0,0-1 0 0 0,0 0 0 0 0,0 0 0 0 0,0 0 0 0 0,0 0 0 0 0,0 0 0 0 0,0 0 0 0 0,0 0-1 0 0,0 0 1 0 0,0 0 0 0 0,0 0 0 0 0,0 0 0 0 0,0 0 0 0 0,0 1 0 0 0,0-1 0 0 0,0 0 0 0 0,0 0 0 0 0,0 0 0 0 0,0 0 0 0 0,0 0 0 0 0,0 0 0 0 0,0 0 0 0 0,0 0-9 0 0,0 1 28 0 0,0-1 0 0 0,0 1-1 0 0,0-1 1 0 0,0 1 0 0 0,1-1 0 0 0,-1 1 0 0 0,0-1-1 0 0,0 1 1 0 0,0-1 0 0 0,0 1 0 0 0,1-1 0 0 0,-1 1 0 0 0,0-1-1 0 0,0 1 1 0 0,1-1 0 0 0,-1 0 0 0 0,0 1 0 0 0,1-1-1 0 0,-1 1 1 0 0,1-1 0 0 0,-1 0 0 0 0,0 1 0 0 0,1-1 0 0 0,0 0-28 0 0,-1 1 29 0 0,1-1 0 0 0,-1 0-1 0 0,1 1 1 0 0,-1-1 0 0 0,1 1 0 0 0,-1-1 0 0 0,1 1 0 0 0,-1-1 0 0 0,1 1 0 0 0,-1-1 0 0 0,0 1 0 0 0,1 0 0 0 0,-1-1 0 0 0,0 1 0 0 0,0-1 0 0 0,1 1 0 0 0,-1 0 0 0 0,0-1 0 0 0,0 1 0 0 0,0 0 0 0 0,0-1 0 0 0,0 1 0 0 0,0 0 0 0 0,0-1 0 0 0,0 1-29 0 0,0 4 253 0 0,1-1-40 0 0,-1 0-38 0 0,1-1-32 0 0,0 1-10 0 0,0-1-34 0 0,1 0-1 0 0,0 1-39 0 0,1 2 30 0 0,-1 0 22 0 0,-1 0 54 0 0,-1 3 97 0 0,1 3 52 0 0,0-1-62 0 0,1 2-10 0 0,1 6 50 0 0,1 1 5 0 0,-2-6-54 0 0,-1-2 12 0 0,0 2 64 0 0,-1-1-109 0 0,0 2 43 0 0,0 35 687 0 0,0-29-576 0 0,0-9-184 0 0,0-1-39 0 0,1 2 128 0 0,4-4-54 0 0,0 2-1 0 0,-3-1-64 0 0,0 5 84 0 0,-2 1 90 0 0,-4-3 96 0 0,3-10-369 0 0,-3 4 145 0 0,-1 11 330 0 0,4-11-395 0 0,1 0-34 0 0,0-4-117 0 0,-1-1 63 0 0,1-1 55 0 0,0 1 46 0 0,0-1 79 0 0,0 0 41 0 0,0 0 638 0 0,0-2-476 0 0,0 0-79 0 0,0 0-184 0 0,1-1-69 0 0,-1 1-80 0 0,0 0-66 0 0,1-1-75 0 0,0 0-83 0 0,3-6 307 0 0,1-1 0 0 0,0 1 0 0 0,6-6-97 0 0,-4 5 28 0 0,1 1-34 0 0,11-20 6 0 0,18 0-10 0 0,-29 21-11 0 0,0 1 1 0 0,0 0-1 0 0,0 0 1 0 0,1 1-1 0 0,0 0 1 0 0,0 1-1 0 0,1-1 21 0 0,18-6-13 0 0,-25 10 8 0 0,0 0 0 0 0,0 1 0 0 0,0-1 0 0 0,0 0 1 0 0,1 1-1 0 0,-1 0 0 0 0,0 0 0 0 0,0 0 0 0 0,1 0 1 0 0,-1 0-1 0 0,1 1 5 0 0,16 0-30 0 0,-15-1 9 0 0,4 2 1 0 0,6 12-12 0 0,-2-2-2 0 0,-9-7 33 0 0,0 0-1 0 0,-1 0 0 0 0,1 1 1 0 0,-1-1-1 0 0,-1 0 0 0 0,1 2 2 0 0,0-2 0 0 0,-2-1 0 0 0,0 0 0 0 0,0 0 0 0 0,-1 0 0 0 0,1 1 0 0 0,-1-1 0 0 0,0 0 0 0 0,0 1 0 0 0,0-1 0 0 0,-1 2 0 0 0,0 4 0 0 0,1 4-9 0 0,-1-12-6 0 0,1 1 0 0 0,0-1 0 0 0,0 1-1 0 0,0 0 1 0 0,0-1 0 0 0,0 1 0 0 0,1 0 0 0 0,-1-1 0 0 0,1 1 0 0 0,0 1 15 0 0,4 4-41 0 0,1 3-26 0 0,-5-1-44 0 0,-1-7-26 0 0,1 0 37 0 0,4 4-126 0 0,-3-6 100 0 0,0 1-82 0 0,-1-1 64 0 0,0 0-35 0 0,0 1-39 0 0,0-1-44 0 0,-1 1-49 0 0,0 1-54 0 0,0-3 22 0 0,0 1-48 0 0,0-1-42 0 0,0 0-38 0 0,0 1-135 0 0,0-1-37 0 0,0 0-1415 0 0</inkml:trace>
  <inkml:trace contextRef="#ctx0" brushRef="#br0" timeOffset="980.17">1285 452 10104 0 0,'2'0'230'0'0,"9"-3"12"0"0,1-6 55 0 0,-6 5-145 0 0,0 4-56 0 0,-1-1-57 0 0,12-6-21 0 0,0 1 38 0 0,0-1 43 0 0,2-1 41 0 0,-3-1 205 0 0,8-4 184 0 0,-16 10-401 0 0,-1 2-50 0 0,-3-1 15 0 0,20-12 66 0 0,-22 4-87 0 0,-2 8 13 0 0,2-1 3 0 0,8-6 72 0 0,-8 7 31 0 0,-5 0-29 0 0,1 0-67 0 0,0 0-42 0 0,-1-2-31 0 0,1 2 38 0 0,0 0 104 0 0,1 2-9 0 0,-5 0-77 0 0,2 0-60 0 0,3 0 22 0 0,-6-1 82 0 0,0 1-55 0 0,-15 0-25 0 0,14 3 15 0 0,-1 1-25 0 0,1 1 0 0 0,1 0 0 0 0,-1 0 0 0 0,1 0 0 0 0,0 1 0 0 0,-4 4-32 0 0,-8 2 19 0 0,17-11-19 0 0,1-1 0 0 0,-1 1-1 0 0,0 0 1 0 0,1 0 0 0 0,-1 0 0 0 0,1 0-1 0 0,-1 0 1 0 0,1 0 0 0 0,0 1-1 0 0,-1-1 1 0 0,1 0 0 0 0,0 1 0 0 0,-1 0 0 0 0,0 3-1 0 0,2-5 1 0 0,0 1 0 0 0,-1-1 1 0 0,1 1-1 0 0,0-1 1 0 0,0 1-1 0 0,-1-1 0 0 0,1 1 1 0 0,0-1-1 0 0,-1 1 1 0 0,1-1-1 0 0,-1 1 0 0 0,1-1 1 0 0,-1 1-1 0 0,1-1 1 0 0,-1 0-1 0 0,1 1 0 0 0,-1-1 1 0 0,1 0-1 0 0,-1 1 1 0 0,1-1-1 0 0,-1 0 0 0 0,0 0 0 0 0,-3 3 15 0 0,-4 4 54 0 0,-1 9 93 0 0,0-2-7 0 0,6-6 75 0 0,2 2-49 0 0,2-2-58 0 0,0-6-65 0 0,1 3 68 0 0,10 7-100 0 0,-11-11-26 0 0,0 1 0 0 0,1-1 0 0 0,-1 0 0 0 0,0 0 0 0 0,1 0 0 0 0,-1 0 0 0 0,1 0 0 0 0,0 0 0 0 0,-1 0 0 0 0,1 0 0 0 0,38 13 0 0 0,-38-13-2 0 0,0-1 0 0 0,0 1 0 0 0,1 0 0 0 0,-1-1 0 0 0,0 0 0 0 0,0 1 0 0 0,0-1 0 0 0,2 0 2 0 0,19-1-121 0 0,-10 0-25 0 0,15 3-214 0 0,0 10-29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9T20:00:57.39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0 198 6216 0 0,'0'0'133'0'0,"0"0"23"0"0,0 0 15 0 0,0 2-15 0 0,1 11-124 0 0,-1-12-32 0 0,0 1 0 0 0,0 0 0 0 0,1 0 0 0 0,-1 0 0 0 0,1 0 0 0 0,-1 0-1 0 0,1 0 1 0 0,0-1 0 0 0,0 2 0 0 0,2 1 29 0 0,-1-1 35 0 0,0 1 52 0 0,-1 0 67 0 0,-1 3 80 0 0,1 7 449 0 0,0-7-405 0 0,1-1-32 0 0,-1 0-35 0 0,1-1-33 0 0,-1 1-35 0 0,1-1-36 0 0,0 0-25 0 0,1 4 161 0 0,-2 0-62 0 0,-1 3 18 0 0,-1-1-69 0 0,1 8 64 0 0,2-6-25 0 0,-1-9-136 0 0,3 14 149 0 0,2 17 136 0 0,-6-21-190 0 0,0 2 66 0 0,0 1-7 0 0,0 0-35 0 0,0 65 521 0 0,0-56-423 0 0,0-1 87 0 0,2-15-196 0 0,4 1 18 0 0,-1 0 7 0 0,-3-1-12 0 0,-2-6 295 0 0,0-1-74 0 0,0-1-70 0 0,0-1-62 0 0,0-2-58 0 0,0 0-52 0 0,0-1-45 0 0,0 0-41 0 0,0-3-24 0 0,0-1-64 0 0,0-13-176 0 0,0 14 157 0 0,0 1 32 0 0,0 1 48 0 0,0 1 60 0 0,-2-18-53 0 0,-4-6-41 0 0,4 20-14 0 0,1 0 0 0 0,0-1 1 0 0,0 1-1 0 0,0 0 0 0 0,0-4-1 0 0,2-3 22 0 0,-1 4-14 0 0,0 1 0 0 0,0 0 0 0 0,-1 0-1 0 0,-1-4-7 0 0,-2-5 0 0 0,2 9 0 0 0,0-1 0 0 0,1 0 0 0 0,-1 0 0 0 0,2 1 0 0 0,-1-3 0 0 0,1-19-12 0 0,0-4-47 0 0,0-69-213 0 0,1 96 247 0 0,-1 1 1 0 0,1 0 0 0 0,0-1-1 0 0,1 1 1 0 0,0 0 0 0 0,2-6 24 0 0,-3 8-14 0 0,17-41-227 0 0,-8 22 122 0 0,-4 14-3 0 0,1 3 47 0 0,3 0 28 0 0,4-1 21 0 0,-6 4 6 0 0,-6 2 10 0 0,-1 1-1 0 0,1-1 1 0 0,0 0-1 0 0,-1 1 1 0 0,1 0-1 0 0,0-1 0 0 0,-1 1 1 0 0,1 0-1 0 0,0 0 1 0 0,0 0-1 0 0,1 0 11 0 0,1 1-14 0 0,1-1 1 0 0,-1 2-1 0 0,0-1 0 0 0,0 0 0 0 0,0 1 0 0 0,3 1 14 0 0,12 5-45 0 0,-14-6 36 0 0,0-1 2 0 0,1 1 0 0 0,-1 0-1 0 0,0 0 1 0 0,0 1 0 0 0,0-1 0 0 0,0 1 0 0 0,0 0 0 0 0,3 3 7 0 0,15 19-24 0 0,-4 1-107 0 0,7 13 131 0 0,-9-14-27 0 0,-5 3 18 0 0,-1 2 44 0 0,-8-22-18 0 0,-2-5-16 0 0,0 0 0 0 0,-1 0 0 0 0,1 0 0 0 0,0 0 0 0 0,-1 0 0 0 0,0 0 0 0 0,0 0 0 0 0,0 0 0 0 0,0 0 0 0 0,0 1 0 0 0,-1 0-1 0 0,0 19 0 0 0,1-13 0 0 0,1-7 0 0 0,-1 1 0 0 0,0-1 0 0 0,0 0 0 0 0,0 1 0 0 0,0-1 0 0 0,-1 0 0 0 0,1 1 0 0 0,-1-1 0 0 0,0 0 0 0 0,0 0 0 0 0,0 1 0 0 0,0-1 0 0 0,0 0 0 0 0,-1 0 0 0 0,0 0 0 0 0,1-1 0 0 0,-2 3 0 0 0,-7 4 17 0 0,-13 14 22 0 0,11-16-11 0 0,0-2 5 0 0,-4 5-10 0 0,-8-8 25 0 0,1-4-40 0 0,7-5-71 0 0,11 4 34 0 0,2 2 60 0 0,1 0-41 0 0,0 0-72 0 0,0 0-81 0 0,1 0-84 0 0,0 0-86 0 0,0 0-89 0 0,0 0-90 0 0,0-1-93 0 0,0 0-95 0 0,0 0 124 0 0,0 0-55 0 0,-3-4-1187 0 0,-4-2-1033 0 0,8 8 2850 0 0</inkml:trace>
  <inkml:trace contextRef="#ctx0" brushRef="#br0" timeOffset="381.47">522 169 7136 0 0,'0'0'208'0'0,"3"0"-10"0"0,0 0-165 0 0,10 0-20 0 0,-9 1 18 0 0,-1 1 40 0 0,-1 0 52 0 0,-1 1 42 0 0,1 1 95 0 0,0-2-54 0 0,0-1-51 0 0,0 0-16 0 0,2 1 24 0 0,-1 0-19 0 0,-1-1-18 0 0,0 0 8 0 0,1 1 35 0 0,-2-1 5 0 0,2 1 34 0 0,-1 0 39 0 0,0 0 43 0 0,2 2-60 0 0,4 4 103 0 0,4 6 124 0 0,-4 2 115 0 0,-2-5-268 0 0,-1-1-36 0 0,4 12 175 0 0,-6-11-293 0 0,2 3 68 0 0,1 1 52 0 0,-3-9-109 0 0,0 1-41 0 0,-1 0-17 0 0,1 3 9 0 0,0 0 10 0 0,-1 6 175 0 0,1-2-1 0 0,4 2-83 0 0,-6-13-183 0 0,0 0 0 0 0,0-1 0 0 0,-1 1 0 0 0,1 0 0 0 0,-1 0 0 0 0,0-1 0 0 0,0 3-30 0 0,1 0 157 0 0,-1 0-109 0 0,4 3-158 0 0,-3-6 126 0 0,1-1 46 0 0,-1 1 108 0 0,0-1-38 0 0,0 0 37 0 0,0 0 40 0 0,0 1 44 0 0,0-1 49 0 0,0 1 51 0 0,-4-2-139 0 0,3 0-205 0 0,-1 0-1 0 0,1 0 0 0 0,0 0 1 0 0,-1 0-1 0 0,1 0 0 0 0,-1 0 1 0 0,1 0-1 0 0,0 0 0 0 0,-1 0 1 0 0,1 0-1 0 0,0 0 1 0 0,-1-1-1 0 0,1 1 0 0 0,-1 0 1 0 0,1 0-1 0 0,0 0 0 0 0,-1 0 1 0 0,1-1-1 0 0,0 1 0 0 0,-1 0 1 0 0,1 0-1 0 0,0-1 0 0 0,0 1 1 0 0,-1 0-1 0 0,1 0 0 0 0,0-1 1 0 0,0 1-1 0 0,-1 0 0 0 0,1-1 1 0 0,0 1-1 0 0,0 0 0 0 0,0-1 1 0 0,0 1-1 0 0,-1-1 0 0 0,1 1 1 0 0,0 0-1 0 0,0-1 0 0 0,0 1 1 0 0,0-1-1 0 0,0 1 0 0 0,0 0 1 0 0,0-1-1 0 0,0 1 0 0 0,0 0 1 0 0,0-1-1 0 0,0 1 0 0 0,1-1-8 0 0,-1 0 27 0 0,-1-1 0 0 0,1 0 0 0 0,0 1 0 0 0,0-1-1 0 0,0 1 1 0 0,-1-1 0 0 0,1 0 0 0 0,-1 1 0 0 0,0-2-27 0 0,-3-4 72 0 0,3 6-59 0 0,0 0-1 0 0,0 0 1 0 0,0-1-1 0 0,1 1 1 0 0,-1 0 0 0 0,1-1-1 0 0,-1 1 1 0 0,1-1-1 0 0,-1 1 1 0 0,1-1 0 0 0,0 1-1 0 0,-1-1 1 0 0,1 1 0 0 0,0-1-1 0 0,0 0-12 0 0,0-60 282 0 0,0 30-189 0 0,0 4-35 0 0,0 25-56 0 0,0 0 0 0 0,1 0-1 0 0,-1 0 1 0 0,1 0-1 0 0,-1 0 1 0 0,1 0-1 0 0,0 1 1 0 0,0-1-1 0 0,0 0 1 0 0,1-1-2 0 0,2-6 0 0 0,0 0 0 0 0,0 0 0 0 0,0-1 0 0 0,2-1 0 0 0,-5 11 0 0 0,3-6 0 0 0,1 1 0 0 0,-1 1 0 0 0,1-1 0 0 0,0 1 0 0 0,1 0 0 0 0,3-3 0 0 0,7-7 0 0 0,-15 14 0 0 0,0 0 0 0 0,0 0 0 0 0,0 0 0 0 0,0-1 0 0 0,0 2 0 0 0,1-1 0 0 0,-1 0 0 0 0,0 0 0 0 0,1 0 0 0 0,-1 0 0 0 0,0 1 0 0 0,1-1 0 0 0,-1 1 0 0 0,1-1 0 0 0,-1 1 0 0 0,1 0 0 0 0,-1-1 0 0 0,1 1 0 0 0,-1 0 0 0 0,1 0 0 0 0,8-1-34 0 0,-1-2-39 0 0,8-7-165 0 0,-4 2-14 0 0,-12 7 210 0 0,1 0 0 0 0,0 0 0 0 0,0 0 0 0 0,0 1 0 0 0,0-1 0 0 0,0 1 0 0 0,0-1 0 0 0,0 1 0 0 0,0 0 0 0 0,1 0 42 0 0,1 0-261 0 0,0 0 91 0 0,0 0 63 0 0,5 0-76 0 0,-3 0-2 0 0,-3 0 7 0 0,1 0-73 0 0,-2 0-25 0 0,1 0-73 0 0,0 0-82 0 0,0 0-92 0 0,0 0-102 0 0,0 0-113 0 0,-1 0-122 0 0,0 0 381 0 0,-1 0-34 0 0,5 0-1413 0 0,2 0-1081 0 0</inkml:trace>
  <inkml:trace contextRef="#ctx0" brushRef="#br0" timeOffset="725.77">988 240 6392 0 0,'0'0'141'0'0,"0"0"23"0"0,0 2 12 0 0,0-1-172 0 0,0-1 1 0 0,0 1-1 0 0,0-1 0 0 0,0 0 0 0 0,0 1 1 0 0,1-1-1 0 0,-1 1 0 0 0,0-1 0 0 0,0 0 1 0 0,0 1-1 0 0,1-1 0 0 0,-1 0 0 0 0,0 1 1 0 0,0-1-1 0 0,1 0 0 0 0,-1 1 0 0 0,0-1 1 0 0,1 0-1 0 0,-1 1 0 0 0,0-1 0 0 0,1 0 1 0 0,-1 0-1 0 0,0 0 0 0 0,1 1 0 0 0,-1-1 1 0 0,1 0-5 0 0,16 4 86 0 0,-6-4-16 0 0,0 0 35 0 0,0 0 51 0 0,0 0 63 0 0,-2-1 62 0 0,-1 1 83 0 0,-5 0-252 0 0,0 0 1 0 0,0 0-1 0 0,0-1 0 0 0,0 1 0 0 0,0-1 1 0 0,0 0-1 0 0,1 0-112 0 0,10-5 412 0 0,-11 4-355 0 0,-2 2-3 0 0,1-1 0 0 0,0 1 1 0 0,-1-1-1 0 0,1 1 0 0 0,-1 0 1 0 0,1 0-1 0 0,0-1 0 0 0,-1 1 1 0 0,1 0-1 0 0,0 1 0 0 0,0-1-54 0 0,12 0 371 0 0,-6-2-167 0 0,-1-3-47 0 0,2 0 60 0 0,3 3 53 0 0,-4 1-112 0 0,-2-1-36 0 0,0-1-12 0 0,0-3 8 0 0,-3 4 28 0 0,0 1-65 0 0,1 1-41 0 0,1 0-22 0 0,-3 1 29 0 0,-2-1-42 0 0,1 0 1 0 0,-1 0-1 0 0,1 0 1 0 0,-1 0-1 0 0,0 0 1 0 0,1 0-1 0 0,-1 0 1 0 0,1 0 0 0 0,-1 0-1 0 0,1 0 1 0 0,-1 0-1 0 0,1 0 1 0 0,-1 0-1 0 0,0-1 1 0 0,1 1-1 0 0,-1 0 1 0 0,1 0-1 0 0,-1 0 1 0 0,0-1-1 0 0,1 1 1 0 0,-1 0 0 0 0,0 0-1 0 0,1-1 1 0 0,-1 1-1 0 0,0 0 1 0 0,1-1-1 0 0,-1 1 1 0 0,0 0-1 0 0,0-1 1 0 0,1 1-1 0 0,-1 0 1 0 0,0-1-6 0 0,4-5 36 0 0,6 1-15 0 0,-6-1 10 0 0,-4 6-30 0 0,0-1 0 0 0,0 1 0 0 0,1 0 0 0 0,-1-1 0 0 0,0 1 0 0 0,0 0 0 0 0,0-1 0 0 0,1 1 0 0 0,-1 0 0 0 0,0 0 1 0 0,0-1-1 0 0,1 1 0 0 0,-1 0 0 0 0,0 0 0 0 0,1-1 0 0 0,-1 1 0 0 0,0 0 0 0 0,1 0 0 0 0,-1 0 0 0 0,0 0 0 0 0,1 0 0 0 0,-1 0 1 0 0,1-1-1 0 0,-1 1 0 0 0,0 0 0 0 0,1 0 0 0 0,-1 0 0 0 0,0 0 0 0 0,1 0 0 0 0,-1 0 0 0 0,1 0-1 0 0,1-1 41 0 0,-2-4-25 0 0,0 0-9 0 0,0-38 175 0 0,-2 39-129 0 0,-8-6-32 0 0,8 8 42 0 0,2 2 45 0 0,0 0-1 0 0,0 0-3 0 0,-2 0-22 0 0,-3 0-53 0 0,0 0-22 0 0,0 0 63 0 0,1 0-27 0 0,-3 2-16 0 0,-7 10-13 0 0,6-5-13 0 0,-6 8 36 0 0,13-13-28 0 0,0-1-1 0 0,0 0 0 0 0,1 0 0 0 0,-1 1 0 0 0,1-1 0 0 0,-1 1 0 0 0,1-1 0 0 0,-1 0 0 0 0,1 1 0 0 0,0-1 0 0 0,0 1 0 0 0,-1-1 1 0 0,1 1-9 0 0,0 1 17 0 0,0 0 1 0 0,-1 0 0 0 0,0 0-1 0 0,0 0 1 0 0,1 0 0 0 0,-2-1 0 0 0,1 1-1 0 0,0 0 1 0 0,-1-1 0 0 0,1 1-1 0 0,-2 1-17 0 0,-9 20 46 0 0,8-3-49 0 0,4-12 16 0 0,0 0 0 0 0,0 0 1 0 0,0 0-1 0 0,1 0 1 0 0,2 5-14 0 0,1-3 0 0 0,0 0 0 0 0,7 9 0 0 0,-2-3 0 0 0,14 11 0 0 0,-22-27 0 0 0,-1 0 0 0 0,0 0 0 0 0,0-1 0 0 0,1 1 0 0 0,-1 0 1 0 0,1 0-1 0 0,-1-1 0 0 0,0 1 0 0 0,1 0 0 0 0,0-1 0 0 0,-1 1 0 0 0,1 0 1 0 0,-1-1-1 0 0,1 1 0 0 0,0-1 0 0 0,-1 1 0 0 0,1-1 0 0 0,0 1 1 0 0,-1-1-1 0 0,1 0 0 0 0,0 1 0 0 0,0-1 0 0 0,0 0 0 0 0,-1 1 1 0 0,1-1-1 0 0,0 0 0 0 0,0 0 0 0 0,0 0 0 0 0,0 0 0 0 0,-1 0 0 0 0,1 0 1 0 0,0 0-1 0 0,0 0 0 0 0,0 0 0 0 0,0 0 0 0 0,0-1 0 0 0,5 1 7 0 0,4 1 31 0 0,7-1-15 0 0,-2-3-42 0 0,-8-1-14 0 0,17-6-115 0 0,2-2 59 0 0</inkml:trace>
  <inkml:trace contextRef="#ctx0" brushRef="#br0" timeOffset="1183.65">1947 42 8232 0 0,'0'0'182'0'0,"0"0"29"0"0,0 0 14 0 0,-2-2-27 0 0,-10-7-158 0 0,-4 6-61 0 0,10 3 55 0 0,2 0 41 0 0,2 0 68 0 0,0-2 163 0 0,-2-1-143 0 0,-1 0 40 0 0,-1 0 79 0 0,-4 1 188 0 0,-10 1 300 0 0,14 1-552 0 0,-1 0-36 0 0,-3 0 7 0 0,2 0-26 0 0,1-2-41 0 0,0 0-15 0 0,-2-2 5 0 0,0 0 3 0 0,-3 3 25 0 0,1 6-7 0 0,1 1-49 0 0,4-5-41 0 0,1 0-1 0 0,0-1 0 0 0,0 1 0 0 0,-1-1 0 0 0,1 0 1 0 0,-2 0-43 0 0,-24 0 166 0 0,29 1-160 0 0,0-1 0 0 0,1 0 0 0 0,-1 1 0 0 0,0-1 0 0 0,0 1 0 0 0,1-1 0 0 0,-1 1 0 0 0,0 0 0 0 0,1 0 0 0 0,-1 0 0 0 0,1 0 0 0 0,-1 0 0 0 0,0 1-6 0 0,-9 6 60 0 0,1-4-55 0 0,5-2 4 0 0,4-1-4 0 0,0-1 0 0 0,0 0 0 0 0,0 1 0 0 0,0-1 0 0 0,0 1 0 0 0,0-1 0 0 0,0 0 0 0 0,0 0 0 0 0,0 0 0 0 0,0 1 0 0 0,0-1 1 0 0,-1 0-6 0 0,-2 1 14 0 0,-3 13 9 0 0,1-2-3 0 0,6-12-20 0 0,0 1 0 0 0,-1-1 0 0 0,1 1 0 0 0,0 0 0 0 0,0-1 0 0 0,0 1 0 0 0,0 0 0 0 0,-1-1 0 0 0,1 1 0 0 0,0-1 0 0 0,0 1 0 0 0,0 0 0 0 0,0-1 0 0 0,1 1 0 0 0,-1 0 0 0 0,0-1 0 0 0,0 1 0 0 0,0 0 0 0 0,0-1 0 0 0,1 1 0 0 0,-1 0 0 0 0,24 27 0 0 0,-22-24 0 0 0,-2-3 0 0 0,0-1 0 0 0,0 1 0 0 0,1 0 0 0 0,-1-1 0 0 0,0 1 0 0 0,1-1 0 0 0,-1 1 0 0 0,0-1 0 0 0,1 1 0 0 0,-1-1 0 0 0,1 1 0 0 0,-1-1 0 0 0,0 0 0 0 0,1 1 0 0 0,-1-1 0 0 0,1 1 0 0 0,0-1 0 0 0,-1 0 0 0 0,1 0 0 0 0,-1 1 0 0 0,1-1 0 0 0,0 0 0 0 0,3 2 0 0 0,11 10 16 0 0,1 2 34 0 0,-8-8-40 0 0,-4-2-9 0 0,1-1 0 0 0,0 0-1 0 0,0 0 1 0 0,1 0 0 0 0,3 1-1 0 0,9 1 0 0 0,-14-4 0 0 0,1-1 0 0 0,-1 2 0 0 0,0-1 0 0 0,0 0 0 0 0,0 1 0 0 0,0 0 0 0 0,1 1 0 0 0,16 12 0 0 0,-15-11 0 0 0,0 1 0 0 0,1-1 0 0 0,-1 0 0 0 0,1-1 0 0 0,0 0 0 0 0,0 0 0 0 0,1 0 0 0 0,-6-2 1 0 0,-1-1 0 0 0,1 1 0 0 0,-1-1 1 0 0,1 1-1 0 0,0 0 0 0 0,-1 0 0 0 0,0 0 1 0 0,1 0-1 0 0,-1 0 0 0 0,1 0 0 0 0,-1 1-1 0 0,4 4 36 0 0,0 3 37 0 0,-4-8-66 0 0,-1 0-1 0 0,1 0 1 0 0,0-1-1 0 0,-1 1 1 0 0,1 0-1 0 0,0 0 1 0 0,-1-1 0 0 0,1 1-1 0 0,0 0 1 0 0,0-1-1 0 0,0 1 1 0 0,0-1-1 0 0,0 1 1 0 0,0-1-1 0 0,0 0 1 0 0,0 1-7 0 0,9 5 85 0 0,4 19 91 0 0,-14-24-168 0 0,1 0 1 0 0,-1 0-1 0 0,1 0 1 0 0,-1 0-1 0 0,0 0 1 0 0,1 0 0 0 0,-1 0-1 0 0,0 0 1 0 0,0 0-1 0 0,0 0 1 0 0,0 0 0 0 0,0 0-1 0 0,0 0 1 0 0,0 0-9 0 0,0 0 18 0 0,-1 0 0 0 0,1 0 1 0 0,-1 0-1 0 0,1 0 0 0 0,-1 0 1 0 0,1 0-1 0 0,-1 0 0 0 0,1-1 1 0 0,-1 1-1 0 0,0 0 0 0 0,1 0 1 0 0,-1-1-1 0 0,0 1 0 0 0,0 0-18 0 0,-3 2 66 0 0,0 6 125 0 0,-6-4 8 0 0,6 1-69 0 0,4-6-122 0 0,0 1 1 0 0,0-1-1 0 0,0 1 1 0 0,-1-1-1 0 0,1 0 0 0 0,0 1 1 0 0,-1-1-1 0 0,1 0 1 0 0,0 1-1 0 0,0-1 1 0 0,-1 0-1 0 0,1 0 0 0 0,-1 1 1 0 0,1-1-1 0 0,0 0 1 0 0,-1 0-1 0 0,1 1 1 0 0,-1-1-1 0 0,1 0 0 0 0,0 0 1 0 0,-1 0-1 0 0,1 0 1 0 0,-1 0-1 0 0,1 0 1 0 0,-1 0-1 0 0,1 0 0 0 0,-1 0 1 0 0,1 0-1 0 0,0 0 1 0 0,-1 0-1 0 0,1 0 1 0 0,-1 0-9 0 0,-12 3 186 0 0,0 6 28 0 0,13-9-208 0 0,0 0 0 0 0,-1 0 1 0 0,1 1-1 0 0,0-1 1 0 0,0 0-1 0 0,0 0 0 0 0,-1 0 1 0 0,1 0-1 0 0,0 0 1 0 0,0 1-1 0 0,-1-1 0 0 0,1 0 1 0 0,0 0-1 0 0,-1 0 1 0 0,1 0-1 0 0,0 0 0 0 0,0 0 1 0 0,-1 0-1 0 0,1 0 1 0 0,0 0-1 0 0,-1 0 1 0 0,1 0-1 0 0,0 0 0 0 0,0 0 1 0 0,-1 0-1 0 0,1 0-6 0 0,-9 0 28 0 0,-1-2-34 0 0,1-8-54 0 0,-3 9 13 0 0,-4 0-35 0 0,6-1 67 0 0,7 0 84 0 0,-5-2-7 0 0,-1-1-97 0 0,0 0-97 0 0,1-1-96 0 0,0 0-97 0 0,2-2-97 0 0,2 0-97 0 0,3 0-97 0 0,1 5-166 0 0</inkml:trace>
  <inkml:trace contextRef="#ctx0" brushRef="#br0" timeOffset="1592.3">2300 42 8640 0 0,'0'0'197'0'0,"0"0"24"0"0,0 0 17 0 0,3 0-38 0 0,8-2-160 0 0,-9 1-20 0 0,0-1 39 0 0,2-2 159 0 0,0-2 177 0 0,-1-4 357 0 0,-4 1 19 0 0,-2 4-341 0 0,-1 3-171 0 0,1 1-175 0 0,-1 1-35 0 0,1 0 42 0 0,-2 0 42 0 0,-17 0 661 0 0,17 0-635 0 0,0 0-107 0 0,3 0 27 0 0,-3 2-40 0 0,-14 8-10 0 0,10-8 24 0 0,7-2-48 0 0,-1 0-1 0 0,1 0 1 0 0,-1 1-1 0 0,1-1 1 0 0,-1 1-1 0 0,1-1 1 0 0,-3 2-5 0 0,-11 8 48 0 0,12-6-33 0 0,-1 0 0 0 0,0 0 0 0 0,-1-1 0 0 0,1 0 1 0 0,-1 0-1 0 0,0 0-15 0 0,1-1 3 0 0,1 0-2 0 0,3-2 1 0 0,1 1 0 0 0,-1-1 0 0 0,0 0 0 0 0,1 0 0 0 0,-1 1 0 0 0,1-1 0 0 0,-1 0 0 0 0,1 1 0 0 0,-1-1 0 0 0,1 1 0 0 0,-1-1-1 0 0,1 0 1 0 0,0 1 0 0 0,-1-1 0 0 0,1 1 0 0 0,-1-1 0 0 0,1 1 0 0 0,0 0 0 0 0,0-1 0 0 0,-1 1 0 0 0,1-1 0 0 0,0 1-2 0 0,-2 4 9 0 0,-10 9 2 0 0,0 0-11 0 0,12-13 0 0 0,0-1 0 0 0,-1 1 0 0 0,1 0 0 0 0,0 0 0 0 0,0 0 0 0 0,0 0 0 0 0,0 0 0 0 0,0 0 0 0 0,0 0 0 0 0,0-1 0 0 0,0 1 0 0 0,0 0 0 0 0,1 0 0 0 0,-1 0 0 0 0,0 0 0 0 0,1 0 0 0 0,-1-1 0 0 0,0 1 0 0 0,1 0 0 0 0,-1 0 0 0 0,1-1 0 0 0,-1 1 0 0 0,1 0 0 0 0,-1 0 0 0 0,1-1 0 0 0,0 1 0 0 0,-1-1 0 0 0,1 1 0 0 0,0-1 0 0 0,-1 1 0 0 0,1-1 0 0 0,0 1 0 0 0,0-1 0 0 0,0 1 0 0 0,3 1 0 0 0,1 0 0 0 0,-1 1 0 0 0,0-1 0 0 0,0 1 0 0 0,0 0 0 0 0,-1 0 0 0 0,1 1 0 0 0,1 1 0 0 0,-4-4 0 0 0,0 1 0 0 0,1-1 0 0 0,-1 1 0 0 0,1-1 0 0 0,-1 0 0 0 0,1 0 0 0 0,0 0 0 0 0,-1 0 0 0 0,1 0 0 0 0,0 0 0 0 0,0 0 0 0 0,1 0 0 0 0,20 4 0 0 0,-4 4 0 0 0,-8-6 0 0 0,-7-2 0 0 0,0 0 0 0 0,-1 0 0 0 0,1 1 0 0 0,-1-1 0 0 0,0 1 0 0 0,1-1 0 0 0,-1 1 0 0 0,0 1 0 0 0,27 12 25 0 0,20-1 110 0 0,-47-13-129 0 0,0 0 2 0 0,-1 0 0 0 0,1 0 0 0 0,0 1 0 0 0,-1-1 1 0 0,1 1-1 0 0,-1-1 0 0 0,1 1-8 0 0,20 11 62 0 0,-11-10-53 0 0,-10-3-8 0 0,0 0 0 0 0,0 1 0 0 0,0-1 0 0 0,0 1 0 0 0,0 0 0 0 0,0-1 0 0 0,0 1 0 0 0,0 0 0 0 0,0 0 0 0 0,0 1 0 0 0,-1-1 0 0 0,1 0 0 0 0,0 0 0 0 0,-1 1-1 0 0,25 15 77 0 0,-22-11-22 0 0,-3-6-51 0 0,-1 0 0 0 0,0 1 0 0 0,0-1 0 0 0,0 0 0 0 0,1 1 0 0 0,-1-1 0 0 0,0 0 0 0 0,0 1 1 0 0,0-1-1 0 0,1 0 0 0 0,-1 0 0 0 0,0 1 0 0 0,1-1 0 0 0,-1 0 0 0 0,0 0 0 0 0,1 0 0 0 0,-1 1 0 0 0,0-1 0 0 0,1 0 0 0 0,-1 0 0 0 0,0 0 1 0 0,1 0-1 0 0,-1 0 0 0 0,0 0 0 0 0,1 0 0 0 0,-1 0 0 0 0,1 0 0 0 0,-1 0 0 0 0,0 0 0 0 0,1 0 0 0 0,-1 0-4 0 0,2 2 92 0 0,-2 3-41 0 0,-2 2-4 0 0,-7 5 105 0 0,7-9 28 0 0,-1-1 4 0 0,-13 10 37 0 0,-3-4-74 0 0,11-6-101 0 0,0-1 0 0 0,0 1 0 0 0,1-2 0 0 0,-1 1 0 0 0,-2-1-46 0 0,2 0-160 0 0,0 0 68 0 0,1 0 58 0 0,-1 0 48 0 0,-6 0 116 0 0,-20 0 331 0 0,23 0-386 0 0,1 0-78 0 0,4 0-48 0 0,0 0-42 0 0,-1 0-49 0 0,1 0-55 0 0,-1 0-81 0 0,1 0-75 0 0,-1 0-85 0 0,0 0-89 0 0,0 0-98 0 0,1 0-104 0 0,-1 0-111 0 0,0 0-119 0 0,-1 0-929 0 0,-1 0-1069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9T20:00:56.39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0 198 5072 0 0,'0'0'144'0'0,"0"0"-23"0"0,0 0 21 0 0,0 0 72 0 0,0 0 207 0 0,0 0 379 0 0,0 0 31 0 0,0 0-19 0 0,0 0-111 0 0,0 0-49 0 0,0 0-10 0 0,0 0-24 0 0,3 0-90 0 0,-1 0-385 0 0,1 0 52 0 0,12 1 619 0 0,-8-1-499 0 0,-3-1-176 0 0,-1 1-37 0 0,0-1-44 0 0,0 0-54 0 0,0-1 40 0 0,7-3 187 0 0,-7 4-159 0 0,0 0 0 0 0,-1 0 0 0 0,1 1 0 0 0,0-1 0 0 0,0 1 0 0 0,0-1 0 0 0,0 1-1 0 0,0 0 1 0 0,0 0-72 0 0,14 0 211 0 0,23 0 170 0 0,-39 0-358 0 0,0 0 0 0 0,1 0 1 0 0,-1 0-1 0 0,1-1 0 0 0,-1 1 0 0 0,1 0 0 0 0,-1-1 0 0 0,0 1 0 0 0,1-1 1 0 0,-1 0-1 0 0,0 1 0 0 0,1-1 0 0 0,0-1-23 0 0,10-4 189 0 0,0 5-21 0 0,-4 1-87 0 0,11 1 43 0 0,-6-4-97 0 0,-6-2-27 0 0,-5 4 0 0 0,-1 0 0 0 0,0 1 0 0 0,0-1 0 0 0,1 0 0 0 0,-1 1 0 0 0,1-1 0 0 0,-1 1 0 0 0,0-1 0 0 0,1 1 0 0 0,-1-1 0 0 0,1 1 0 0 0,-1 0 0 0 0,1 0 0 0 0,-1 0 0 0 0,0 0 0 0 0,0 0 0 0 0,-1 0 0 0 0,1 0 0 0 0,0 0 0 0 0,-1 0 0 0 0,1 0 0 0 0,-1 0 1 0 0,1-1-1 0 0,0 1 0 0 0,-1 0 0 0 0,1 0 0 0 0,-1 0 0 0 0,1-1 0 0 0,-1 1 0 0 0,1 0 1 0 0,-1-1-1 0 0,1 1 0 0 0,-1 0 0 0 0,1-1 0 0 0,-1 1 0 0 0,1-1 0 0 0,-1 1 0 0 0,0-1 1 0 0,1 1-1 0 0,-1-1 0 0 0,1 1 0 0 0,3-5 26 0 0,6 3 41 0 0,4-1 29 0 0,0-8-16 0 0,-2-4-64 0 0,-10 1-16 0 0,-2 12 2 0 0,0 0 0 0 0,0 0 0 0 0,0 0 0 0 0,0-1 0 0 0,0 1 1 0 0,0 0-1 0 0,-1 0 0 0 0,1 0 0 0 0,-1 0 0 0 0,0 0 1 0 0,1 0-1 0 0,-1 0 0 0 0,0 0 0 0 0,0 0 0 0 0,0 0 1 0 0,-1-1-3 0 0,1 3 2 0 0,-1-1-1 0 0,1 0 1 0 0,0 0 0 0 0,0 1 0 0 0,0-1 0 0 0,-1 0 0 0 0,1 1 0 0 0,0-1-1 0 0,-1 1 1 0 0,1 0 0 0 0,0-1 0 0 0,-1 1 0 0 0,1 0 0 0 0,0 0 0 0 0,-1 0-2 0 0,1 0 0 0 0,0 0 0 0 0,0 0 0 0 0,0 0 0 0 0,0 0 0 0 0,-1 0 0 0 0,1-1 0 0 0,0 1 0 0 0,0 0 0 0 0,0-1 0 0 0,0 1 0 0 0,0-1 0 0 0,0 1 0 0 0,0-1 0 0 0,0 1 0 0 0,0-1 0 0 0,0 0 0 0 0,0 1 0 0 0,1-1 0 0 0,-1 0 0 0 0,0 0 0 0 0,0 0 0 0 0,1 0 0 0 0,-1 0 1 0 0,0 0-1 0 0,-1-4-2 0 0,2 5 4 0 0,-1-1 0 0 0,1 1 0 0 0,0-1 0 0 0,0 1 0 0 0,-1-1 0 0 0,1 1 0 0 0,0-1 0 0 0,-1 1 0 0 0,1-1-1 0 0,-1 1 1 0 0,1-1 0 0 0,0 1 0 0 0,-1-1 0 0 0,1 1 0 0 0,-1 0 0 0 0,1-1 0 0 0,-1 1 0 0 0,0 0 0 0 0,1-1 0 0 0,-1 1 0 0 0,1 0 0 0 0,-1 0-2 0 0,-4-3 12 0 0,-9-5-2 0 0,11 6-10 0 0,0 0 0 0 0,-1 0 0 0 0,1 0 0 0 0,0 0 0 0 0,-1 0 0 0 0,0 1 0 0 0,1 0 0 0 0,-1 0 1 0 0,0 0-1 0 0,-3 0 0 0 0,-7 3 0 0 0,7 2-1 0 0,5-3 1 0 0,1 0 0 0 0,0 0 1 0 0,0 0-1 0 0,-1-1 0 0 0,1 1 0 0 0,0-1 0 0 0,-1 1 0 0 0,1-1 0 0 0,-1 1 0 0 0,1-1 0 0 0,-1 0 0 0 0,1 0 0 0 0,-1 1 0 0 0,1-1 0 0 0,-1 0 0 0 0,1 0 0 0 0,-1 0 0 0 0,1 0 0 0 0,-1 1 0 0 0,1-1 0 0 0,-1 0 0 0 0,1 1 0 0 0,0-1 0 0 0,-1 1 0 0 0,1 0 0 0 0,0-1 0 0 0,-1 1 0 0 0,1 0 0 0 0,0 0 0 0 0,-7 3 0 0 0,4-1 0 0 0,3-3 0 0 0,1 0 0 0 0,-1 0 0 0 0,1 0 0 0 0,-1 1 0 0 0,1-1 0 0 0,-1 0 0 0 0,1 1 0 0 0,-1-1 0 0 0,1 0 0 0 0,-1 1 0 0 0,1-1 0 0 0,-1 1 0 0 0,1-1 0 0 0,-1 1 0 0 0,1-1 0 0 0,0 1 0 0 0,-1-1 0 0 0,1 1 0 0 0,0-1 0 0 0,0 1 0 0 0,-1 0 0 0 0,1-1 0 0 0,-2 5 0 0 0,-3 2-9 0 0,-1 0-44 0 0,-6 8-96 0 0,9-2 96 0 0,2 3-12 0 0,1-12 74 0 0,0 1 0 0 0,-1 0 0 0 0,2-1-1 0 0,-1 1 1 0 0,0 0 0 0 0,1-1 0 0 0,0 1 0 0 0,0 1-9 0 0,11 27 66 0 0,0 0-58 0 0,-8-22-7 0 0,1 1 0 0 0,0-1 1 0 0,2 1-2 0 0,32 50-73 0 0,-26-43 46 0 0,-9-13 27 0 0,0-1 0 0 0,1 1 0 0 0,0-1 0 0 0,0 0 0 0 0,2 1 0 0 0,3 3 0 0 0,-8-7 0 0 0,-1 0 0 0 0,1-1 0 0 0,0 1 0 0 0,0-1 0 0 0,0 1 0 0 0,0-1 0 0 0,1 0 0 0 0,-1 0 0 0 0,0 0 0 0 0,0 0 0 0 0,1 0 0 0 0,-1-1 0 0 0,3 1 0 0 0,-3-1 0 0 0,0 1 0 0 0,0-1 0 0 0,0 1 0 0 0,0 0 0 0 0,0 0 0 0 0,0-1 0 0 0,-1 1 0 0 0,1 0 0 0 0,0 1 0 0 0,0-1 0 0 0,-1 0 0 0 0,1 0 0 0 0,1 2 0 0 0,-2-2 0 0 0,1 1 0 0 0,-1-1 0 0 0,1 0 0 0 0,0 0 0 0 0,0 0 0 0 0,0 0 0 0 0,0 0 0 0 0,0 0 0 0 0,-1 0 1 0 0,2 0-1 0 0,-1-1 0 0 0,0 1 0 0 0,0-1 0 0 0,0 0 0 0 0,10 3 9 0 0,2 2 22 0 0,-12-3-28 0 0,1-1-1 0 0,0 0 1 0 0,0 0 0 0 0,0-1 0 0 0,0 1 0 0 0,0-1 0 0 0,1 1 0 0 0,0-1-3 0 0,-2 0 2 0 0,0 0 1 0 0,-1 1-1 0 0,1-1 1 0 0,0 0-1 0 0,0 1 1 0 0,-1-1-1 0 0,1 1 1 0 0,0 0-1 0 0,-1 0 1 0 0,1 0-1 0 0,-1-1 1 0 0,1 2-3 0 0,-1-2 2 0 0,0 1-1 0 0,-1 0 1 0 0,1-1 0 0 0,0 1-1 0 0,0-1 1 0 0,0 0 0 0 0,-1 1-1 0 0,1-1 1 0 0,0 0 0 0 0,0 1-1 0 0,0-1 1 0 0,0 0 0 0 0,0 0-1 0 0,0 0 1 0 0,0 0 0 0 0,-1 0-1 0 0,1 0 1 0 0,0 0 0 0 0,0 0-1 0 0,0 0 1 0 0,0 0 0 0 0,0 0-1 0 0,0-1 1 0 0,0 1 0 0 0,0 0-2 0 0,6-5 0 0 0,-6 5 4 0 0,0-1 0 0 0,1 0-1 0 0,-1 0 1 0 0,0 0 0 0 0,1 1 0 0 0,-1-1-1 0 0,0 1 1 0 0,1-1 0 0 0,-1 1 0 0 0,1 0 0 0 0,-1-1-1 0 0,1 1 1 0 0,-1 0 0 0 0,1 0-4 0 0,0 0 1 0 0,0 0 1 0 0,0-1 0 0 0,0 1-1 0 0,0 0 1 0 0,0-1-1 0 0,0 0 1 0 0,0 1-1 0 0,2-2-1 0 0,2-1-19 0 0,1 0-37 0 0,2-2-117 0 0,-5 2 76 0 0,5-4-49 0 0,-6 4 71 0 0,0 1-37 0 0,0-2-71 0 0,0 1-80 0 0,0 0-98 0 0,1-1-116 0 0,-2 1-98 0 0,0 2 237 0 0,-1-1-35 0 0,1 1-38 0 0,-1-1-40 0 0,0 1-41 0 0,1 0-43 0 0,3-5-1323 0 0,4-3-1052 0 0</inkml:trace>
  <inkml:trace contextRef="#ctx0" brushRef="#br0" timeOffset="275.34">720 99 8352 0 0,'0'0'190'0'0,"0"0"28"0"0,0 0 7 0 0,2 3-33 0 0,2 0-161 0 0,8 4-22 0 0,-2-6 48 0 0,-8-1-25 0 0,-1 1 1 0 0,1-1-1 0 0,-1 0 0 0 0,0 0 0 0 0,1 1 0 0 0,-1-1 0 0 0,0 0 0 0 0,1 1 0 0 0,-1 0 0 0 0,0-1 0 0 0,0 1 0 0 0,1 0 0 0 0,-1-1 0 0 0,0 1 0 0 0,0 0 0 0 0,0 0 0 0 0,0 0 1 0 0,0 0-1 0 0,1 1-32 0 0,-1 0 45 0 0,1-1 0 0 0,-1 0 0 0 0,1 1 0 0 0,-1-1 1 0 0,1 0-1 0 0,0 0 0 0 0,-1 0 0 0 0,1 0 0 0 0,0 0 1 0 0,1 0-46 0 0,8 2 183 0 0,3 2 103 0 0,-6-2-102 0 0,1 3 39 0 0,13 6 210 0 0,10 6 162 0 0,-19-8-371 0 0,9 5 140 0 0,-2 3 37 0 0,-9-6-146 0 0,-8-8-172 0 0,0-1-1 0 0,0 0 0 0 0,0 0 1 0 0,1 0-1 0 0,-1 0 1 0 0,1-1-1 0 0,-1 1 1 0 0,4 1-83 0 0,19 12 397 0 0,-2 3-62 0 0,-15-11-188 0 0,-1-1 0 0 0,1-1 0 0 0,1 0 0 0 0,3 2-147 0 0,23 14 327 0 0,-19-11-218 0 0,1-1-51 0 0,1 1 10 0 0,-12-7-38 0 0,-1 0 1 0 0,1-1 0 0 0,0 0 0 0 0,5 2-31 0 0,42 19 133 0 0,-40-22-119 0 0,-13-2-14 0 0,0 0 1 0 0,0 0 0 0 0,-1 0 0 0 0,1 0 0 0 0,0 0-1 0 0,0 0 1 0 0,-1 0 0 0 0,1 0 0 0 0,0 0 0 0 0,0 1-1 0 0,-1-1 1 0 0,1 0 0 0 0,0 0 0 0 0,-1 1 0 0 0,1-1-1 0 0,2 6 16 0 0,-3-2-44 0 0,0-2-92 0 0,0-2-67 0 0,0 0-269 0 0,0 0 342 0 0,0 0 11 0 0,0 0-15 0 0,0 0-38 0 0,0-1-11 0 0,0 1-39 0 0,0-1-45 0 0,0 1-50 0 0,0-1-54 0 0,0 0-50 0 0,0 0-45 0 0,0 0-39 0 0,0 0-142 0 0,0-1-38 0 0,0 0-171 0 0,0-1-462 0 0</inkml:trace>
  <inkml:trace contextRef="#ctx0" brushRef="#br0" timeOffset="641.54">1129 57 7112 0 0,'0'0'157'0'0,"0"0"23"0"0,0 0 13 0 0,0-2-22 0 0,0-4-117 0 0,0 2 27 0 0,0 2 81 0 0,0 2 188 0 0,0 0 314 0 0,0 0 28 0 0,0 0-289 0 0,0 0-177 0 0,0 0-56 0 0,0 0 11 0 0,0 5 7 0 0,0 0-41 0 0,-1 4 49 0 0,1-7-174 0 0,-1 0-1 0 0,1 0 1 0 0,-1-1 0 0 0,1 1 0 0 0,-1-1-1 0 0,0 1 1 0 0,0 0 0 0 0,0-1 0 0 0,0 1 0 0 0,0-1-1 0 0,0 0 1 0 0,0 1 0 0 0,0-1 0 0 0,-1 0-22 0 0,-7 11 151 0 0,2 6 20 0 0,2-1-24 0 0,-2-5-20 0 0,-4 6 109 0 0,1 1 1 0 0,-7 19-237 0 0,9-20 123 0 0,0 0-1 0 0,-1 0 1 0 0,-1-1 0 0 0,-4 4-123 0 0,-10 10 136 0 0,13-10-58 0 0,-8 14 76 0 0,5-10-64 0 0,11-19-62 0 0,0 0 0 0 0,0-1 0 0 0,0 1-1 0 0,-1 0 1 0 0,0-1 0 0 0,-4 4-28 0 0,4-4 9 0 0,0 0 0 0 0,0 0 0 0 0,1 0-1 0 0,0 1 1 0 0,0-1 0 0 0,0 2-9 0 0,1-2 22 0 0,-3 6-10 0 0,2-9-42 0 0,0-1-75 0 0,1-1-80 0 0,1 0 50 0 0,1 0-34 0 0,-1 0-37 0 0,0 0-34 0 0,1 0-330 0 0,-1 0 74 0 0,1 0-46 0 0,0 0-640 0 0,0 0-503 0 0,0 0-954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9T20:01:11.74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9216 0 0,'0'2'208'0'0,"0"-1"-179"0"0,0 1 1 0 0,1-1-1 0 0,-1 1 0 0 0,0-1 1 0 0,1 0-1 0 0,-1 1 1 0 0,1-1-1 0 0,-1 0 0 0 0,1 1 1 0 0,0-1-1 0 0,0 0 1 0 0,0 1-30 0 0,0-1 29 0 0,0 1 1 0 0,-1-1 0 0 0,1 1-1 0 0,0-1 1 0 0,0 1 0 0 0,-1 0 0 0 0,1-1-1 0 0,-1 1 1 0 0,1 0 0 0 0,-1 0-1 0 0,0-1 1 0 0,0 2-30 0 0,0 7 43 0 0,-1-7-43 0 0,1 0 0 0 0,0 0 0 0 0,0 0 0 0 0,0 0 0 0 0,0 0 0 0 0,1 0 0 0 0,-1-1 0 0 0,1 1 0 0 0,0 0 0 0 0,0 0 0 0 0,0 0 12 0 0,2 2 86 0 0,-1 1 80 0 0,0-2 40 0 0,1 12 496 0 0,-3-7-436 0 0,1-4 51 0 0,0-1-72 0 0,1 1-14 0 0,1 1 58 0 0,1 0 63 0 0,-2 0-29 0 0,-1-1 40 0 0,-1 2 112 0 0,0 1-144 0 0,0-1-73 0 0,0 23 397 0 0,0-7-330 0 0,1-22-331 0 0,-1 0 1 0 0,0 0-1 0 0,0 0 0 0 0,0-1 0 0 0,0 1 0 0 0,-1 0 1 0 0,1 0-1 0 0,0-1 0 0 0,0 1 0 0 0,0 0 0 0 0,-1 0 0 0 0,1-1 1 0 0,0 1-1 0 0,-1 0-6 0 0,-8 2 35 0 0,6-3-126 0 0,3 0-9 0 0,0 0 13 0 0,0 0-66 0 0,0 0-128 0 0,0 0 4 0 0,0 0-36 0 0,0 0-832 0 0,0 0-56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9T20:01:1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29 10424 0 0,'0'0'233'0'0,"0"0"39"0"0,0 0 15 0 0,0-3-37 0 0,0-2-156 0 0,0 1 6 0 0,0 1 64 0 0,0-2 427 0 0,0 4-371 0 0,0 0-88 0 0,0 1-90 0 0,0-1-68 0 0,0 1-42 0 0,0-1-47 0 0,0 1-51 0 0,0-1-56 0 0,0 0-61 0 0,0 0-66 0 0,0 0-71 0 0,0 1-1439 0 0,0 0-1066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9T20:01:12.32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5672 0 0,'0'0'165'0'0,"0"2"-10"0"0,0-1-154 0 0,0-1 1 0 0,0 1 0 0 0,0-1-1 0 0,0 1 1 0 0,0-1 0 0 0,0 1-1 0 0,1-1 1 0 0,-1 1 0 0 0,0-1-1 0 0,0 1 1 0 0,0-1 0 0 0,1 1-1 0 0,-1-1 1 0 0,0 0 0 0 0,0 1-1 0 0,1-1 1 0 0,-1 1 0 0 0,1-1-1 0 0,-1 0 1 0 0,0 1 0 0 0,1-1-1 0 0,-1 0 1 0 0,1 1 0 0 0,-1-1-2 0 0,1 0-1 0 0,0 1 1 0 0,-1-1 0 0 0,1 1-1 0 0,-1-1 1 0 0,1 1 0 0 0,-1-1 0 0 0,1 1-1 0 0,-1-1 1 0 0,0 1 0 0 0,1-1-1 0 0,-1 1 1 0 0,0-1 0 0 0,1 1-1 0 0,-1 0 1 0 0,0-1 0 0 0,0 1-1 0 0,1-1 1 0 0,-1 1 0 0 0,0 0-1 0 0,0-1 1 0 0,0 1 0 0 0,0 0-1 0 0,0-1 1 0 0,0 1 0 0 0,0 0 0 0 0,1 6 16 0 0,0-2 34 0 0,2 0 34 0 0,0-1 37 0 0,1 3 154 0 0,1 5 316 0 0,-3-10-390 0 0,0 1-34 0 0,2 1 83 0 0,-2 0-80 0 0,-1 7 154 0 0,-1-7-190 0 0,0 2 42 0 0,0-1 6 0 0,0 1 43 0 0,1 1 82 0 0,0 0-84 0 0,1-1-37 0 0,1 2 1 0 0,1 0-2 0 0,-2-2-3 0 0,-1 0 36 0 0,-1 2 84 0 0,0-2-50 0 0,0-4-172 0 0,0 0 0 0 0,0 0 0 0 0,0 0 0 0 0,0 0 0 0 0,0 0 0 0 0,0 0 0 0 0,1 0 0 0 0,-1 0 0 0 0,1 0 0 0 0,0 0-80 0 0,4 9 313 0 0,-2-2-47 0 0,1 11 165 0 0,-3-7-105 0 0,5-1 24 0 0,-1-2-36 0 0,-3 0-34 0 0,-2-4-106 0 0,-1 5 111 0 0,4-2-54 0 0,3-5-59 0 0,-6-4-161 0 0,1 0 0 0 0,-1 0 0 0 0,0 1-1 0 0,1-1 1 0 0,-1 0 0 0 0,1 0 0 0 0,-1 1 0 0 0,0-1-1 0 0,1 0 1 0 0,-1 1 0 0 0,0-1 0 0 0,0 0 0 0 0,1 1-1 0 0,-1-1 1 0 0,0 0 0 0 0,0 1 0 0 0,0-1-1 0 0,1 1 1 0 0,-1-1 0 0 0,0 1 0 0 0,0-1 0 0 0,0 0-1 0 0,0 1 1 0 0,0-1 0 0 0,0 1 0 0 0,0-1 0 0 0,0 1-1 0 0,0-1 1 0 0,0 1 0 0 0,0-1 0 0 0,0 0 0 0 0,0 1-11 0 0,0 3 18 0 0,0 0 46 0 0,0 4 116 0 0,0 9 335 0 0,0-13-404 0 0,0-1-54 0 0,0 0 78 0 0,0-3-9 0 0,0 0-5 0 0,0 0 6 0 0,0 0 26 0 0,0 0 9 0 0,0 0 4 0 0,0 0 10 0 0,0 0 34 0 0,0 0 12 0 0,-3-3 2 0 0,2 2-199 0 0,0-1-1 0 0,0 1 0 0 0,0 0 1 0 0,0-1-1 0 0,0 0 0 0 0,1 1 1 0 0,-1-1-1 0 0,0 1 0 0 0,1-1 1 0 0,-1 0-1 0 0,1 0 0 0 0,-1 1 1 0 0,1-2-25 0 0,-1-24 258 0 0,1 25-249 0 0,2-5 95 0 0,1 1-74 0 0,2-3 0 0 0,1-4 36 0 0,0 0-56 0 0,6-15 75 0 0,-4 15-74 0 0,-5 7-11 0 0,0 0 0 0 0,0 0 0 0 0,0-1 0 0 0,-1 1 0 0 0,0-1 0 0 0,0 0 0 0 0,11-30 0 0 0,12-17 0 0 0,1 23 0 0 0,-22 21 0 0 0,-3 9 0 0 0,-1 0 0 0 0,0 0 0 0 0,1 0 0 0 0,-1 0 0 0 0,1 0 0 0 0,-1 0 0 0 0,1 1 0 0 0,-1-1 0 0 0,1 0 0 0 0,0 0 0 0 0,-1 0 0 0 0,1 0 0 0 0,0 1 0 0 0,0-1 0 0 0,-1 0 0 0 0,1 1 0 0 0,0-1 0 0 0,1 0 0 0 0,10-3 0 0 0,-8-6 0 0 0,6 5 0 0 0,-6 0-3 0 0,-4 4 1 0 0,0 1-1 0 0,0-1 1 0 0,0 1 0 0 0,1 0-1 0 0,-1-1 1 0 0,0 1 0 0 0,1 0-1 0 0,-1-1 1 0 0,0 1 0 0 0,0 0-1 0 0,1-1 1 0 0,-1 1-1 0 0,1 0 1 0 0,-1 0 0 0 0,0-1-1 0 0,1 1 1 0 0,-1 0 0 0 0,1 0-1 0 0,-1 0 1 0 0,0 0 0 0 0,1-1-1 0 0,-1 1 1 0 0,1 0 0 0 0,-1 0-1 0 0,1 0 1 0 0,-1 0 0 0 0,1 0-1 0 0,-1 0 1 0 0,0 0-1 0 0,1 0 1 0 0,-1 0 0 0 0,1 1 2 0 0,3-1-119 0 0,-1 0 58 0 0,10 0 33 0 0,-7 0-24 0 0,-3 0-25 0 0,0 0-46 0 0,0 0-25 0 0,0 0-47 0 0,0 0-53 0 0,0 0-62 0 0,0 0-66 0 0,0 0-73 0 0,0 0-81 0 0,1 0-86 0 0,-3 0 216 0 0,0 0-55 0 0,1 0-47 0 0,-1 0-43 0 0,1 0-156 0 0,0 0-41 0 0,0 0-189 0 0,1 0-510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29:56.47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112 253 5384 0 0,'0'0'116'0'0,"0"0"17"0"0,0 0 12 0 0,0 0-38 0 0,0 0 4 0 0,0 0 51 0 0,0 0 148 0 0,0 0 272 0 0,0 0 24 0 0,0 0-25 0 0,3 0-110 0 0,23 0 373 0 0,-23 0-416 0 0,-1 0 50 0 0,6 1-144 0 0,15-1 373 0 0,-9-3-274 0 0,-6-2-268 0 0,-7 4-138 0 0,0 0 1 0 0,1 0-1 0 0,-1 0 1 0 0,1 0-1 0 0,-1 1 1 0 0,1-1-1 0 0,0 0 1 0 0,-1 1-1 0 0,1 0 0 0 0,0-1 1 0 0,-1 1-1 0 0,1 0 1 0 0,0 0-1 0 0,-1 0 1 0 0,2 0-28 0 0,6 0 89 0 0,12 1 95 0 0,-6-5 23 0 0,-2-2-48 0 0,-10 4-124 0 0,0 1 1 0 0,1 0-1 0 0,-1 0 0 0 0,0 1 0 0 0,1-1 1 0 0,-1 1-1 0 0,1-1-35 0 0,6 1 105 0 0,3 0 43 0 0,1-2 19 0 0,3-4-62 0 0,-1 1-45 0 0,3 4 2 0 0,-16 1-49 0 0,-1 0 1 0 0,1 0-1 0 0,-1 0 0 0 0,0 0 1 0 0,1-1-1 0 0,-1 1 0 0 0,1-1 1 0 0,-1 1-1 0 0,0-1 1 0 0,3-1-14 0 0,13-8 90 0 0,8 5-31 0 0,-5-5-29 0 0,-10 4 24 0 0,-7-1-37 0 0,-4 7-16 0 0,1-1 1 0 0,-1 1 0 0 0,0 0-1 0 0,0-1 1 0 0,1 1-1 0 0,-1-1 1 0 0,0 1 0 0 0,1 0-1 0 0,-1-1 1 0 0,0 1-1 0 0,1 0 1 0 0,-1-1 0 0 0,1 1-1 0 0,-1 0 1 0 0,1 0-1 0 0,-1-1 1 0 0,0 1 0 0 0,1 0-1 0 0,-1 0 1 0 0,1 0-1 0 0,-1-1 1 0 0,1 1 0 0 0,-1 0-1 0 0,1 0 1 0 0,-1 0-1 0 0,1 0 1 0 0,-1 0 0 0 0,1 0-1 0 0,-1 0 1 0 0,1 0-1 0 0,-1 0 1 0 0,1 1-2 0 0,0-1 1 0 0,0 0-1 0 0,0 0 1 0 0,0 0 0 0 0,-1 0 0 0 0,1 0-1 0 0,0 0 1 0 0,0 0 0 0 0,0-1 0 0 0,0 1 0 0 0,0 0-1 0 0,-1 0 1 0 0,1-1 0 0 0,0 1 0 0 0,0-1-1 0 0,0 0 0 0 0,-1 1 1 0 0,0-1 0 0 0,1 1-1 0 0,-1-1 1 0 0,0 0 0 0 0,0 1 0 0 0,1-1-1 0 0,-1 0 1 0 0,0 1 0 0 0,0-1-1 0 0,0 0 1 0 0,0 1 0 0 0,0-1 0 0 0,0 0-1 0 0,0 1 0 0 0,0 0 0 0 0,0-3 58 0 0,0 3 24 0 0,0 0-2 0 0,0 0-8 0 0,0 0-6 0 0,-3 0-13 0 0,-11 0 0 0 0,2 0-21 0 0,7-3 11 0 0,2 0-33 0 0,1 2-14 0 0,-5-2 19 0 0,-10-5 41 0 0,4-3 22 0 0,5 2-1 0 0,5 7-77 0 0,-6-1 27 0 0,-5-4 45 0 0,0-4 21 0 0,9 8-24 0 0,0 4-55 0 0,0 0-3 0 0,-1-5 55 0 0,-4-9-10 0 0,7 6-48 0 0,3 7-5 0 0,0-1-1 0 0,-1 1 0 0 0,1-1 1 0 0,0 1-1 0 0,0-1 1 0 0,0 1-1 0 0,-1-1 1 0 0,1 1-1 0 0,0-1 1 0 0,-1 1-1 0 0,1 0 1 0 0,0-1-1 0 0,-1 1 0 0 0,1 0 1 0 0,0-1-1 0 0,-1 1 1 0 0,1 0-1 0 0,-1-1 1 0 0,1 1-1 0 0,-1 0 1 0 0,1 0-1 0 0,-1-1 0 0 0,1 1 1 0 0,0 0-1 0 0,-1 0 1 0 0,1 0-1 0 0,-1 0 1 0 0,1 0-1 0 0,-1 0 1 0 0,0 0-1 0 0,1 0 0 0 0,-1 0 1 0 0,1 0-1 0 0,-1 0 1 0 0,1 0-1 0 0,-1 0 1 0 0,1 0-1 0 0,-1 0-2 0 0,-4 0 23 0 0,-13 0 83 0 0,10-2-85 0 0,0-3 10 0 0,7 4-24 0 0,-1 0 1 0 0,1 0-1 0 0,-1 0 1 0 0,1 0 0 0 0,-1 1-1 0 0,1-1 1 0 0,-1 0 0 0 0,1 1-1 0 0,-1-1 1 0 0,0 1-1 0 0,1 0 1 0 0,-1 0 0 0 0,0-1-1 0 0,0 1 1 0 0,0 0-8 0 0,-20 0 62 0 0,-45 0 158 0 0,49 0-194 0 0,4 0-47 0 0,12 0 21 0 0,0 1 0 0 0,0-1 0 0 0,0 0 0 0 0,0 0 0 0 0,0 1 1 0 0,0-1-1 0 0,0 1 0 0 0,1-1 0 0 0,-1 1 0 0 0,0 0 1 0 0,0 0-1 0 0,1 0 0 0 0,-3 1 0 0 0,3-1 4 0 0,0 0 1 0 0,-1 0-1 0 0,1-1 1 0 0,-1 1-1 0 0,1 0 0 0 0,-1-1 1 0 0,1 1-1 0 0,-1-1 1 0 0,1 1-1 0 0,-1-1 1 0 0,0 0-1 0 0,1 0 1 0 0,-2 0-5 0 0,1 0 3 0 0,0 0 1 0 0,1 0-1 0 0,-1 1 1 0 0,0-1-1 0 0,1 0 1 0 0,-1 1-1 0 0,1-1 1 0 0,-1 1-1 0 0,1 0 1 0 0,-1-1-1 0 0,1 1 1 0 0,-1 0 0 0 0,1 0-1 0 0,-1 0 1 0 0,1 0-1 0 0,0 0 1 0 0,-1 0-1 0 0,1 0-3 0 0,-2 3 6 0 0,0 0 0 0 0,0 0 1 0 0,0 1-1 0 0,0-1 0 0 0,1 1-6 0 0,-1 0-1 0 0,1-1 1 0 0,-1 0-1 0 0,0 0 1 0 0,0 0 0 0 0,0 0 0 0 0,0-1 0 0 0,1 0 0 0 0,-1 1 0 0 0,1-1 0 0 0,0 0 0 0 0,0 1 0 0 0,0 0-1 0 0,0 0 1 0 0,0-1 0 0 0,0 0 0 0 0,0 1 0 0 0,0-1 0 0 0,-1 0 0 0 0,0 1 0 0 0,2-3 0 0 0,0 0 0 0 0,0 0 0 0 0,-1 0 0 0 0,1 1 0 0 0,0-1 0 0 0,0 0 0 0 0,1 1 0 0 0,-1-1 0 0 0,0 1 0 0 0,0-1 0 0 0,1 1 0 0 0,-1-1 0 0 0,1 1 0 0 0,-1-1 0 0 0,1 1 0 0 0,0 0 0 0 0,-1-1 0 0 0,1 1 0 0 0,0 0 0 0 0,0-1 0 0 0,0 2 0 0 0,1 1 0 0 0,-2 0 0 0 0,1 0 0 0 0,0 0 0 0 0,-1 0 0 0 0,0-1 0 0 0,0 1 1 0 0,0 1-2 0 0,-4 6 1 0 0,4-8 0 0 0,-1 0 0 0 0,1 0 0 0 0,0 0 0 0 0,0 0 0 0 0,0 0 0 0 0,1 0 0 0 0,-1 1 0 0 0,1-1 0 0 0,0 0 0 0 0,0 3 0 0 0,-1 6 1 0 0,1-4-1 0 0,0 0-1 0 0,0 0 1 0 0,1 0 0 0 0,1 8 0 0 0,4-1 0 0 0,-5-12-1 0 0,0 0 0 0 0,0 1 0 0 0,0-1 0 0 0,0 0 0 0 0,0 0-1 0 0,0 0 1 0 0,-1 1 0 0 0,0-1 0 0 0,0 3 1 0 0,0-3-4 0 0,0 0 1 0 0,1 0-1 0 0,-1 1 1 0 0,0-1-1 0 0,1 0 1 0 0,0 0-1 0 0,0 0 0 0 0,0-1 1 0 0,0 1-1 0 0,0 0 1 0 0,0 0-1 0 0,1 0 1 0 0,0-1-1 0 0,-1 1 1 0 0,2 1 3 0 0,1 2 0 0 0,-1 1 0 0 0,0 0 0 0 0,0 1 0 0 0,0 0 0 0 0,-1 0 0 0 0,1-1 0 0 0,0 0 0 0 0,0 0 0 0 0,2 1 0 0 0,1 1 0 0 0,1-1 0 0 0,0-1 0 0 0,0 1 0 0 0,1-1 0 0 0,0 0 0 0 0,0-1 0 0 0,1 0 0 0 0,0 0 0 0 0,1 0-1 0 0,8 6 2 0 0,-16-11-1 0 0,0 1 0 0 0,1-1 0 0 0,-1 1 0 0 0,1-1 0 0 0,0 1 0 0 0,-1-1 0 0 0,1 0 0 0 0,0 0 0 0 0,0 0 0 0 0,0 0 0 0 0,0-1 0 0 0,0 1 0 0 0,0-1 0 0 0,0 0 0 0 0,0 0 0 0 0,0 0 0 0 0,2 1 0 0 0,1-1 0 0 0,-1 1 0 0 0,0 0 0 0 0,0 1 0 0 0,4 1 0 0 0,-3-1 0 0 0,0 0 0 0 0,0-1 0 0 0,-1 0 0 0 0,1 0 0 0 0,0 0 0 0 0,1-1-1 0 0,8 1 2 0 0,-9-1-1 0 0,0 0 0 0 0,1 0 0 0 0,-1 0 0 0 0,1-1 0 0 0,-1 0 0 0 0,1 0 0 0 0,9-6-15 0 0,-7 2-34 0 0,3 1-49 0 0,-4 1 14 0 0,13-7 31 0 0,-13 6-17 0 0,-1 0-80 0 0,0 1-110 0 0,-3 2 78 0 0,-1 0-39 0 0,-1 0-47 0 0,1 0-44 0 0,-1 1-42 0 0,0-1-36 0 0,0 1-155 0 0,1-1-44 0 0,1-1-683 0 0,2-2-658 0 0,4-5-1095 0 0,-10 9 3020 0 0</inkml:trace>
  <inkml:trace contextRef="#ctx0" brushRef="#br0" timeOffset="270.34">712 96 6952 0 0,'0'0'201'0'0,"0"2"-4"0"0,-1 0-280 0 0,1 0 119 0 0,0 2 102 0 0,0 1 64 0 0,1 5 347 0 0,1-6-291 0 0,11 1 308 0 0,-4 0-267 0 0,0 2-37 0 0,3 5 73 0 0,0 2-42 0 0,11 10 209 0 0,-6-10-123 0 0,-6-7-142 0 0,-3-2-46 0 0,1 1 38 0 0,-1 0 47 0 0,0 2 59 0 0,0-2-40 0 0,-1 0-39 0 0,7 3 158 0 0,5 4-41 0 0,-4-1-152 0 0,-6-5-88 0 0,0 0 0 0 0,1 0 0 0 0,0-1 0 0 0,0-1-133 0 0,-6-2 49 0 0,1-1 1 0 0,-1 1 0 0 0,0 0-1 0 0,0 0 1 0 0,-1 0-1 0 0,1 0 1 0 0,-1 1-1 0 0,1-1 1 0 0,-1 1-1 0 0,0 0 1 0 0,0 0 0 0 0,0 2-50 0 0,11 10 186 0 0,7-2-19 0 0,-4-4-43 0 0,-6 0-1 0 0,2 2 18 0 0,2 2-61 0 0,-12-11-72 0 0,0 0 0 0 0,-1 0 0 0 0,1 0 0 0 0,-1 0 0 0 0,2 3-8 0 0,-1 1 24 0 0,-3-6-23 0 0,0-1 1 0 0,0 0-1 0 0,1 1 1 0 0,-1-1-1 0 0,0 1 1 0 0,0-1-1 0 0,0 1 1 0 0,0-1-1 0 0,1 0 1 0 0,-1 1 0 0 0,0-1-1 0 0,1 1 1 0 0,-1-1-1 0 0,0 0 1 0 0,1 1-1 0 0,-1-1 1 0 0,0 0-1 0 0,1 0 1 0 0,-1 1-1 0 0,0-1 1 0 0,1 0-1 0 0,-1 0 1 0 0,1 1-1 0 0,-1-1 1 0 0,1 0-1 0 0,-1 0 1 0 0,1 0-1 0 0,-1 0 1 0 0,0 0-1 0 0,1 0 1 0 0,-1 0-1 0 0,1 0 1 0 0,-1 0-1 0 0,1 0 1 0 0,-1 0 0 0 0,1 0-2 0 0,4 3 48 0 0,6 7-26 0 0,-9-7 32 0 0,-2-3 10 0 0,0 0-38 0 0,0 0-74 0 0,0 0-36 0 0,0 0-124 0 0,0 0 98 0 0,0 0-56 0 0,0 0-74 0 0,0 0 74 0 0,0 0-36 0 0,0 0-38 0 0,0 0-37 0 0,0 0-373 0 0,0 0 91 0 0,0 0-51 0 0,0 0-718 0 0,0 0-564 0 0,0 0-1074 0 0</inkml:trace>
  <inkml:trace contextRef="#ctx0" brushRef="#br0" timeOffset="628.12">1011 17 8328 0 0,'3'0'53'0'0,"2"0"-5"0"0,-3 0 12 0 0,1 0 57 0 0,0 0 87 0 0,-3 2-50 0 0,0 2-48 0 0,0 6 133 0 0,-3 5 181 0 0,-1-7-216 0 0,-1 3 106 0 0,-1 4 61 0 0,3-6-249 0 0,-4 13 345 0 0,-2 0 1 0 0,-3 5-468 0 0,4-12 154 0 0,-1-2-43 0 0,-85 113 945 0 0,66-94-766 0 0,19-24-116 0 0,1 1-1 0 0,-7 9-173 0 0,12-13 71 0 0,-1 1-1 0 0,1-1 1 0 0,0 1 0 0 0,-1 3-71 0 0,2-2 55 0 0,0-1 6 0 0,-1-1 0 0 0,1 1 1 0 0,-1-1-1 0 0,-3 5-61 0 0,-10 5 157 0 0,6-6-65 0 0,5-3-34 0 0,0-1 0 0 0,1 2 0 0 0,0-1 1 0 0,0 0-1 0 0,1 1 0 0 0,-1 0 0 0 0,1 1-58 0 0,-11 21 192 0 0,11-24-164 0 0,0-1 1 0 0,0 1-1 0 0,0-1 1 0 0,-1 0-1 0 0,0 1-28 0 0,0 0 14 0 0,-1 1 0 0 0,1-1 0 0 0,1 1 1 0 0,-1 0-1 0 0,1 0 0 0 0,0 1-14 0 0,0-1-19 0 0,0 10-136 0 0,1 0-88 0 0,0-13 177 0 0,0-1-5 0 0,1 0-21 0 0,-1-1-38 0 0,1 1-15 0 0,0-1-39 0 0,0 0-45 0 0,0 0-51 0 0,1-1-54 0 0,-1 1-50 0 0,1-1-46 0 0,-1 1-38 0 0,1-1-138 0 0,0 0-39 0 0,0 0-166 0 0,0 0-448 0 0</inkml:trace>
  <inkml:trace contextRef="#ctx0" brushRef="#br0" timeOffset="967.41">1406 127 7512 0 0,'0'0'166'0'0,"0"0"29"0"0,0 0 13 0 0,0 3-29 0 0,2 10-143 0 0,5-4-20 0 0,-1-2 42 0 0,-2-3 12 0 0,0 1 34 0 0,-1 1 54 0 0,2 2 123 0 0,4 7 211 0 0,-2-6-231 0 0,6 10 288 0 0,-7-5-232 0 0,-1-2-104 0 0,-2-2-62 0 0,-1-4-95 0 0,1 3 121 0 0,-1-2-41 0 0,2 4 27 0 0,5 11 96 0 0,3 9 16 0 0,0 17 96 0 0,0 1 23 0 0,0-19-77 0 0,-5-15-129 0 0,6 10 80 0 0,2 11 79 0 0,-5 2 28 0 0,-8-10-58 0 0,-3-15-149 0 0,1-1-5 0 0,0-4-23 0 0,1 0 11 0 0,2 1 42 0 0,1 5 2 0 0,0 0-45 0 0,-3-5-61 0 0,1 0 0 0 0,-1 0 0 0 0,0 0 0 0 0,-1 3-89 0 0,1 4 111 0 0,5-1-65 0 0,-1-6-6 0 0,-3-1 26 0 0,-1 0 26 0 0,0 2 43 0 0,-1-3-61 0 0,0 17 158 0 0,0-17-192 0 0,0-3-34 0 0,0-1 72 0 0,0-3 2 0 0,-12-2-96 0 0,4-2-33 0 0,0-3-44 0 0,8 5 76 0 0,-1 1 0 0 0,0 0 0 0 0,1 0 1 0 0,0 0-1 0 0,-1 0 0 0 0,1-1 0 0 0,0 1 0 0 0,-1 0 1 0 0,1 0-1 0 0,0-1 0 0 0,0 0 17 0 0,-1-1-114 0 0,-3 1-4 0 0,-5-4-68 0 0,2 1 18 0 0,2 0-23 0 0,0-1-66 0 0,1 1-19 0 0,0-1-67 0 0,1-1-76 0 0,0-1-87 0 0,2 3-26 0 0,0 0-114 0 0,1 1 100 0 0,0 0-42 0 0,0-4-680 0 0,0 0-526 0 0,0-2-1004 0 0</inkml:trace>
  <inkml:trace contextRef="#ctx0" brushRef="#br0" timeOffset="1265.08">1437 111 6296 0 0,'0'0'184'0'0,"0"0"-50"0"0,0 0-16 0 0,0 0 292 0 0,-2-2 66 0 0,-9-9 18 0 0,8 9-20 0 0,9 1-167 0 0,-2 0-82 0 0,-1-1-37 0 0,0-2-11 0 0,0 0-21 0 0,1 2-9 0 0,1 0 35 0 0,2 2 79 0 0,2-2-81 0 0,6-4 15 0 0,-3-1-42 0 0,-1 3-17 0 0,-4 2-98 0 0,2 0 37 0 0,5-2 113 0 0,-6 2-59 0 0,-1 1 0 0 0,0 0 0 0 0,1 0 0 0 0,1 1-129 0 0,2 1 117 0 0,1 1-46 0 0,20 8 157 0 0,-6-3-43 0 0,4 0 26 0 0,-5 0 21 0 0,-2 3-142 0 0,-18-8-75 0 0,1 1-1 0 0,-1 0 1 0 0,0 0-1 0 0,0 0 1 0 0,1 2-15 0 0,5 11 27 0 0,6-3 30 0 0,-13-10-47 0 0,0-1 0 0 0,0 1 0 0 0,0 0 1 0 0,0-1-1 0 0,-1 2 0 0 0,0-1 0 0 0,0 0 0 0 0,0 1 0 0 0,0 0 0 0 0,0-1-10 0 0,18 45 139 0 0,-10-19-92 0 0,-10-26-35 0 0,-1 0 1 0 0,1 0-1 0 0,0 0 1 0 0,-1 0-1 0 0,0 0 1 0 0,0 0 0 0 0,1 1-1 0 0,-2-1 1 0 0,1 0-1 0 0,0 0 1 0 0,-1 0-1 0 0,0 3-12 0 0,-2 2 48 0 0,0-1 0 0 0,0 1 0 0 0,0-1-1 0 0,-2 1-47 0 0,-11 26 163 0 0,12-25-157 0 0,-1 0 36 0 0,-20 23 174 0 0,14-21-163 0 0,9-9-48 0 0,0-1-1 0 0,0 1 1 0 0,0-1 0 0 0,0 1 0 0 0,0-1-1 0 0,0 0 1 0 0,-1 0 0 0 0,1 0 0 0 0,0 0-1 0 0,-1 0 1 0 0,1 0 0 0 0,-1-1 0 0 0,1 1-5 0 0,-1-1 7 0 0,1 1 1 0 0,-1-1-1 0 0,1 1 1 0 0,-1 0-1 0 0,1 0 1 0 0,0 0-1 0 0,0 0 1 0 0,-1 1 0 0 0,1-1-1 0 0,0 0 1 0 0,0 1-1 0 0,0 0 1 0 0,0-1-8 0 0,0 1 1 0 0,0 0-1 0 0,-1 0 1 0 0,1-1 0 0 0,-1 1 0 0 0,1-1 0 0 0,-1 0-1 0 0,0 1 1 0 0,1-1 0 0 0,-1-1 0 0 0,0 1 0 0 0,0 0-1 0 0,0-1 1 0 0,0 1 0 0 0,1-1 0 0 0,-1 0 0 0 0,0 0-1 0 0,0 0 1 0 0,0 0 0 0 0,-1-1-1 0 0,-4 1 6 0 0,-22 4 23 0 0,5 4-64 0 0,20-7 17 0 0,-1 1-23 0 0,-5 0 25 0 0,8-2-19 0 0,-1 0-37 0 0,1 0-66 0 0,-1 0-81 0 0,1 0-96 0 0,-1 0-116 0 0,1-1-78 0 0,0 1-123 0 0,1 0 265 0 0,1 0-36 0 0,-1 0-38 0 0,1 0-40 0 0,-6 0-1222 0 0,-2 0-968 0 0</inkml:trace>
  <inkml:trace contextRef="#ctx0" brushRef="#br0" timeOffset="2001.1">2037 127 7568 0 0,'0'0'166'0'0,"0"0"29"0"0,0 0 14 0 0,2 3-25 0 0,9 7-81 0 0,-10-8 67 0 0,0 0-38 0 0,1 1 42 0 0,-2 1-76 0 0,-1 1-30 0 0,1-2 50 0 0,-1-3-89 0 0,1 1-1 0 0,1 0 1 0 0,-1 0 0 0 0,0 0-1 0 0,0-1 1 0 0,0 1 0 0 0,0 0-1 0 0,0-1 1 0 0,1 1 0 0 0,-1 0-1 0 0,0 0 1 0 0,1-1 0 0 0,-1 1-1 0 0,1 0 1 0 0,-1-1 0 0 0,1 1-1 0 0,-1-1 1 0 0,1 1-1 0 0,-1-1 1 0 0,1 1-29 0 0,8 5 341 0 0,-1-1-131 0 0,0 1-39 0 0,1 5 102 0 0,1 7 237 0 0,-4-8-261 0 0,1 1-57 0 0,2 11 38 0 0,-5-12-109 0 0,1 3 62 0 0,2-1 23 0 0,3 5 52 0 0,4 8 121 0 0,-6-6-72 0 0,-4-2 25 0 0,-2 3 100 0 0,-3-9-247 0 0,1-9-141 0 0,0 1-1 0 0,-1 0 1 0 0,1 0-1 0 0,0 0 1 0 0,0-1-1 0 0,1 1 1 0 0,-1 0-1 0 0,1 0 1 0 0,-1 0-1 0 0,1-1 1 0 0,0 2-44 0 0,1-3 90 0 0,1 1-52 0 0,3 1 6 0 0,-3 1 70 0 0,-2-3-24 0 0,-1 1 33 0 0,0 1 41 0 0,-2-1 45 0 0,3-1-18 0 0,1-1-107 0 0,-1 0-71 0 0,4 0-61 0 0,-3-1 62 0 0,-1 1 35 0 0,0-1 50 0 0,0 1 63 0 0,-1-1 75 0 0,0 1 89 0 0,-2-2-302 0 0,1 1 0 0 0,0 0-1 0 0,0-1 1 0 0,0 1-1 0 0,0-1 1 0 0,0 0-1 0 0,0 1 1 0 0,1-1-1 0 0,-1 0 1 0 0,1 1-1 0 0,-1-1 1 0 0,1 0-1 0 0,-1-1-23 0 0,0-16 162 0 0,0 4-102 0 0,1 10-52 0 0,0 1 3 0 0,0 1-1 0 0,0 0 1 0 0,-1 0-1 0 0,1 0 1 0 0,-1-1-1 0 0,0 1 1 0 0,0 0-1 0 0,-1-2-10 0 0,-5-9 108 0 0,4 0 228 0 0,3-8 53 0 0,1 13-199 0 0,-1-3 135 0 0,0 1-62 0 0,0 1-57 0 0,0 1-50 0 0,0 0-45 0 0,0-1-38 0 0,0-13-18 0 0,0 20-55 0 0,0 1 0 0 0,0-1 0 0 0,0 0 0 0 0,0 0 0 0 0,1 0-1 0 0,-1 1 1 0 0,1-1 0 0 0,0 0 0 0 0,0 1 0 0 0,1-2 0 0 0,7-10-51 0 0,-7 13 16 0 0,0-1 1 0 0,-1 0-1 0 0,1 0 0 0 0,-1-1 0 0 0,1 1 0 0 0,-1 0 0 0 0,0 0 0 0 0,0-1 0 0 0,0 1 0 0 0,0 0 0 0 0,-1-1 0 0 0,1 1 1 0 0,-1-1 34 0 0,5-13-267 0 0,6 0-81 0 0,-4 9 149 0 0,6-6-44 0 0,-1 4 93 0 0,-7 7 109 0 0,-5 2 32 0 0,1 0 1 0 0,-1-1-1 0 0,1 1 0 0 0,0 0 0 0 0,-1-1 0 0 0,1 1 0 0 0,0 0 0 0 0,-1-1 0 0 0,1 1 0 0 0,-1-1 0 0 0,1 1 0 0 0,-1-1 0 0 0,1 1 1 0 0,-1-1-1 0 0,0 1 0 0 0,1-1 0 0 0,-1 1 0 0 0,0-1 0 0 0,1 0 0 0 0,-1 1 0 0 0,0-1 0 0 0,1 0 9 0 0,1-4-35 0 0,8-7-52 0 0,11-1 47 0 0,-10 6 39 0 0,-3 2 1 0 0,-7 4 0 0 0,1 0 0 0 0,-1 0 0 0 0,0 0 0 0 0,1 0 0 0 0,-1 0 0 0 0,1 0 0 0 0,-1 1 0 0 0,1-1 0 0 0,-1 1 0 0 0,1-1 0 0 0,0 1 0 0 0,-1-1 0 0 0,1 1 0 0 0,-1 0 0 0 0,1 0 0 0 0,0 0 0 0 0,11-3-12 0 0,-3-2-35 0 0,-8 4 34 0 0,-1 0 1 0 0,1 0-1 0 0,0 0 1 0 0,-1 1-1 0 0,1-1 1 0 0,0 0-1 0 0,0 1 0 0 0,0-1 1 0 0,0 1-1 0 0,0-1 1 0 0,0 1-1 0 0,-1 0 1 0 0,3 0 12 0 0,3 0 4 0 0,0 0-46 0 0,1 0-41 0 0,0 0-42 0 0,0 0-37 0 0,0 0-36 0 0,7 0-296 0 0,-12 0 427 0 0,0 0-66 0 0,0 1-61 0 0,0 0-58 0 0,-1 0-53 0 0,0 0-51 0 0,0 0-46 0 0,1 1-42 0 0,0-1-168 0 0,0 1-53 0 0,0 0-46 0 0,1-1-37 0 0,6 1-1155 0 0,9-1-1070 0 0</inkml:trace>
  <inkml:trace contextRef="#ctx0" brushRef="#br0" timeOffset="2434.19">2620 222 6016 0 0,'0'0'133'0'0,"0"0"23"0"0,3 0 11 0 0,10 0-30 0 0,3 0-106 0 0,0 2-31 0 0,-8 3 5 0 0,-4-2 30 0 0,2 0 43 0 0,1-1 59 0 0,2-1 73 0 0,0-1-29 0 0,3 1 28 0 0,-3-1-27 0 0,-1-1 18 0 0,-1-2 59 0 0,1-2-12 0 0,2-1 102 0 0,6 4 69 0 0,-9 2-296 0 0,2 0 42 0 0,23 0 502 0 0,-19 0-406 0 0,-6 0-135 0 0,-2 0-34 0 0,10-2 225 0 0,-5-3-73 0 0,2-1-6 0 0,7 3 32 0 0,-4 3-36 0 0,-4 0-16 0 0,0-2-72 0 0,2-4-21 0 0,-1 0-28 0 0,-1 4-4 0 0,5 0 20 0 0,-3-9-34 0 0,-8 8 3 0 0,-4 4-77 0 0,0-1 0 0 0,0 0 0 0 0,-1 0 1 0 0,1-1-1 0 0,0 1 0 0 0,-1 0 0 0 0,1 0 0 0 0,0 0 1 0 0,-1 0-1 0 0,1-1 0 0 0,0 1 0 0 0,-1 0 0 0 0,1 0 0 0 0,-1-1 1 0 0,1 1-5 0 0,2-6 7 0 0,-3 1 21 0 0,0 0 25 0 0,-3-8 39 0 0,-3 5-25 0 0,-12-10 237 0 0,13 15-266 0 0,-8-2 129 0 0,8-6-27 0 0,-8 6-102 0 0,-19-21 16 0 0,19 20-54 0 0,8 0-8 0 0,2 1-45 0 0,-8 3-41 0 0,-2 0-19 0 0,3-4 35 0 0,2 1 48 0 0,-3 0 53 0 0,-10-6 107 0 0,19 11-106 0 0,0-1-1 0 0,0 0 1 0 0,0 1 0 0 0,0-1-1 0 0,0 1 1 0 0,-1 0-1 0 0,1 0 1 0 0,-2 0-24 0 0,-11 0 45 0 0,4 1-118 0 0,4-1 57 0 0,6-1 10 0 0,0 1 0 0 0,0 0 0 0 0,-1 0 0 0 0,1 0 0 0 0,0 0 0 0 0,0 0 1 0 0,0 1-1 0 0,-1-1 0 0 0,1 0 0 0 0,0 0 0 0 0,0 1 0 0 0,0-1 1 0 0,0 1-1 0 0,0-1 0 0 0,-1 1 6 0 0,-6 11-26 0 0,7-11 26 0 0,1 0 0 0 0,-1 0 0 0 0,0 0 0 0 0,0 0 0 0 0,1 0 0 0 0,-1 0 0 0 0,0-1 0 0 0,0 1 0 0 0,0 0 0 0 0,0-1 0 0 0,0 1 0 0 0,0 0 0 0 0,0-1 0 0 0,0 0 0 0 0,0 1 0 0 0,0-1 0 0 0,-10 7 0 0 0,5 6 10 0 0,-20 19 54 0 0,10-1 4 0 0,15-29-58 0 0,0 1 0 0 0,1-1-1 0 0,-1 0 1 0 0,1 1 0 0 0,-1-1-1 0 0,1 0 1 0 0,0 1 0 0 0,0-1-1 0 0,0 1 1 0 0,0 1-10 0 0,-1 13 41 0 0,-5-5-2 0 0,5-10-33 0 0,0-1 0 0 0,0 1-1 0 0,0-1 1 0 0,1 1-1 0 0,-1-1 1 0 0,1 1-1 0 0,-1 0 1 0 0,1-1-1 0 0,-1 1 1 0 0,1 0-1 0 0,0-1 1 0 0,0 1-1 0 0,0 0 1 0 0,0 0-6 0 0,0 71 11 0 0,0-64 9 0 0,0 0 0 0 0,1 0 0 0 0,0 0 0 0 0,0 0 1 0 0,1 0-1 0 0,0-1 0 0 0,4 9-20 0 0,4 9 61 0 0,1 1 38 0 0,-9-22-91 0 0,1 0 1 0 0,-1 1 0 0 0,1-1-1 0 0,0 0 1 0 0,1 0-9 0 0,0 0 16 0 0,-1 0 0 0 0,1 0 0 0 0,0-1 0 0 0,1 1 1 0 0,-1-1-1 0 0,1 0 0 0 0,-1 0 0 0 0,6 2-16 0 0,1-1 18 0 0,-9-4-11 0 0,0 0 0 0 0,1 0 0 0 0,-1 0 0 0 0,0 1 0 0 0,0-1 0 0 0,0 1 0 0 0,0-1 0 0 0,0 1 0 0 0,0 0-7 0 0,1 1 13 0 0,1 0 0 0 0,0 0 0 0 0,0-1 0 0 0,0 1 0 0 0,0-1 0 0 0,0 0 0 0 0,0 0 0 0 0,0 0 0 0 0,1-1 0 0 0,-1 0 1 0 0,1 1-1 0 0,-1-1 0 0 0,1-1-13 0 0,29 4 69 0 0,-1-4-39 0 0,-32 0-29 0 0,14 1-54 0 0,-7-1-9 0 0,0 0 0 0 0,0 0 0 0 0,-1-1 0 0 0,1 0 0 0 0,1 0 62 0 0,1-2-95 0 0,-4 0-41 0 0,-2 2-3 0 0,0 0-54 0 0,0-1-66 0 0,0 1-75 0 0,-1 0 8 0 0,0 1-50 0 0,0-1-44 0 0,0 1-39 0 0,1 0-134 0 0,0 0-38 0 0,1 0-164 0 0,1 0-438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9T20:01:12.83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198 128 7456 0 0,'0'0'166'0'0,"0"0"29"0"0,0 0 12 0 0,-2-2-34 0 0,1 1-72 0 0,0-1-41 0 0,0 1-58 0 0,-3-3-163 0 0,3 2 131 0 0,0 0 56 0 0,1 1 45 0 0,-1-1 32 0 0,1 1 45 0 0,-1-1 53 0 0,1 0 58 0 0,0 0 66 0 0,-1 0 71 0 0,1 0 77 0 0,0-1 85 0 0,-1-4 4 0 0,-3 4-90 0 0,-2-1-78 0 0,1-5 103 0 0,-5 4-17 0 0,6-4-29 0 0,-6 4-96 0 0,6-4-41 0 0,-6 4-8 0 0,4-5-10 0 0,6 9-274 0 0,0 0 1 0 0,-1 0 0 0 0,1 0-1 0 0,-1 0 1 0 0,1 0 0 0 0,-1 1-1 0 0,1-1 1 0 0,-1 0 0 0 0,1 0-1 0 0,-1 0 1 0 0,0 1 0 0 0,0-1-1 0 0,1 0 1 0 0,-1 1 0 0 0,0-1-1 0 0,0 0-22 0 0,-1 1 86 0 0,-1 0-44 0 0,-1 0 12 0 0,1-1 56 0 0,1 0 62 0 0,-1-1 98 0 0,-4-5-73 0 0,-1 4 43 0 0,-31 1 278 0 0,39 2-515 0 0,-1 0-1 0 0,1 0 0 0 0,-1 0 1 0 0,1-1-1 0 0,0 1 0 0 0,-1 0 0 0 0,1 0 1 0 0,-1 0-1 0 0,1 1 0 0 0,-1-1 1 0 0,1 0-1 0 0,-1 0 0 0 0,1 0 0 0 0,0 0 1 0 0,-1 0-1 0 0,1 0 0 0 0,-1 1 1 0 0,1-1-1 0 0,0 0 0 0 0,-1 0 0 0 0,1 1 1 0 0,0-1-1 0 0,-1 0 0 0 0,1 1 1 0 0,0-1-1 0 0,-1 0 0 0 0,1 1 0 0 0,0-1 1 0 0,0 0-1 0 0,-1 1 0 0 0,1-1 0 0 0,0 1-1 0 0,-4 5 1 0 0,-6-2-2 0 0,6 6 0 0 0,-3-7 0 0 0,7-3 0 0 0,0 0 0 0 0,0 0 0 0 0,0 0 0 0 0,-1 0 0 0 0,1 0 0 0 0,0 0 0 0 0,0 0 0 0 0,0 0 0 0 0,0 0 0 0 0,0 0 0 0 0,-1 0 0 0 0,1 0 0 0 0,0 0 0 0 0,0 0 0 0 0,0 0 0 0 0,0 0 0 0 0,0 1 0 0 0,-1-1 0 0 0,1 0 0 0 0,0 0 0 0 0,0 0 0 0 0,0 0 0 0 0,0 0 0 0 0,0 0 0 0 0,0 1 0 0 0,0-1 0 0 0,0 0 0 0 0,-1 0 0 0 0,1 0 0 0 0,0 0 0 0 0,0 1 0 0 0,0-1 0 0 0,0 0 0 0 0,0 0 0 0 0,0 0 0 0 0,0 0 0 0 0,-1 24 0 0 0,1-10 0 0 0,2 1 0 0 0,1-10 0 0 0,0 1-7 0 0,5 11-52 0 0,16 11 33 0 0,-14-9-31 0 0,10 4 54 0 0,-1-4 3 0 0,0-2 0 0 0,2 0 0 0 0,3 1 0 0 0,6 8 0 0 0,-20-22-3 0 0,-8-3-2 0 0,0 0-1 0 0,0 0 0 0 0,0 0 1 0 0,0 0-1 0 0,0 0 1 0 0,-1 1-1 0 0,1-1 1 0 0,0 1-1 0 0,0-1 6 0 0,3 5-10 0 0,10 8-70 0 0,-10-6 90 0 0,-2-2 10 0 0,-3-5-19 0 0,0-1 0 0 0,0 1 1 0 0,1-1-1 0 0,-1 0 0 0 0,0 1 1 0 0,0-1-1 0 0,0 1 0 0 0,0-1 1 0 0,1 0-1 0 0,-1 1 0 0 0,0-1 1 0 0,0 0-1 0 0,1 1 0 0 0,-1-1 1 0 0,0 0-1 0 0,1 0 1 0 0,-1 1-1 0 0,0-1 0 0 0,1 0 1 0 0,-1 0-1 0 0,0 1 0 0 0,1-1 1 0 0,-1 0-1 0 0,0 0 0 0 0,1 0 1 0 0,-1 0-1 0 0,1 1 0 0 0,-1-1 1 0 0,1 0-1 0 0,-1 0 0 0 0,0 0 1 0 0,1 0-1 0 0,-1 0 0 0 0,1 0 1 0 0,-1 0-1 0 0,1 0-1 0 0,-4 2 121 0 0,-4 10-22 0 0,5 2 54 0 0,2-14-142 0 0,0 1 0 0 0,0 0 0 0 0,0 0 0 0 0,0-1 0 0 0,0 1 0 0 0,0 0 0 0 0,0 0 0 0 0,0-1 0 0 0,-1 1 0 0 0,1 0 0 0 0,0 0 0 0 0,0-1 0 0 0,-1 1-1 0 0,1 0 1 0 0,-1 0-11 0 0,-8 4 152 0 0,8-4-141 0 0,0-1-1 0 0,0 0 1 0 0,0 1-1 0 0,0-1 1 0 0,0 1-1 0 0,0-1 1 0 0,0 1-1 0 0,0 0 1 0 0,1-1-1 0 0,-1 1 1 0 0,0 0-1 0 0,0-1 1 0 0,1 1-1 0 0,-1 0 1 0 0,1 0-1 0 0,-1 0-10 0 0,-1 3 43 0 0,2-3-32 0 0,-1 0 0 0 0,1-1-1 0 0,0 1 1 0 0,0-1 0 0 0,-1 1-1 0 0,1-1 1 0 0,0 1 0 0 0,-1-1-1 0 0,1 1 1 0 0,-1-1-1 0 0,1 1 1 0 0,0-1 0 0 0,-1 1-1 0 0,1-1 1 0 0,-1 0 0 0 0,1 1-1 0 0,-1-1 1 0 0,0 0 0 0 0,1 1-1 0 0,-1-1 1 0 0,1 0 0 0 0,-1 0-12 0 0,-4 2 44 0 0,-9 10 88 0 0,0 0-91 0 0,2-7 3 0 0,9 1-33 0 0,2-6-10 0 0,1 0 1 0 0,0 1-1 0 0,0-1 0 0 0,-1 0 1 0 0,1 1-1 0 0,0-1 0 0 0,0 1 1 0 0,-1-1-1 0 0,1 0 0 0 0,0 0 1 0 0,-1 1-1 0 0,1-1 1 0 0,0 0-1 0 0,-1 1 0 0 0,1-1 1 0 0,-1 0-1 0 0,1 0 0 0 0,0 0 1 0 0,-1 0-1 0 0,1 1 0 0 0,-1-1 1 0 0,1 0-1 0 0,-1 0 0 0 0,1 0 1 0 0,-1 0-1 0 0,1 0 0 0 0,0 0 1 0 0,-1 0-1 0 0,1 0 0 0 0,-1 0 1 0 0,1 0-1 0 0,-1-1 0 0 0,0 1 2 0 0,1 0 0 0 0,-1 0 0 0 0,1 0 0 0 0,-1 0 0 0 0,0 0 0 0 0,1 1 0 0 0,-1-1 0 0 0,1 0 0 0 0,-1 0 0 0 0,0 0 0 0 0,1 0 0 0 0,-1 1 0 0 0,1-1 0 0 0,-1 0 0 0 0,1 1 0 0 0,-1-1 0 0 0,1 0 0 0 0,-1 1 0 0 0,1-1 0 0 0,-1 0 0 0 0,1 1 0 0 0,-1-1 0 0 0,1 1 0 0 0,0-1 0 0 0,-1 1-2 0 0,1 0 0 0 0,-1-1 0 0 0,1 1 0 0 0,0-1 0 0 0,-1 1 1 0 0,1-1-1 0 0,-1 1 0 0 0,1-1 0 0 0,0 0 0 0 0,-1 1 0 0 0,1-1 0 0 0,-1 1 0 0 0,0-1 1 0 0,1 0-1 0 0,-1 0 0 0 0,1 1 0 0 0,-1-1 0 0 0,1 0 0 0 0,-1 0 0 0 0,0 0 1 0 0,1 0-1 0 0,-1 1 0 0 0,1-1 0 0 0,-1 0 0 0 0,0 0 0 0 0,1 0 0 0 0,-1 0 0 0 0,-4 1 0 0 0,5-1-4 0 0,-5-4 18 0 0,-13-5 60 0 0,17 8-70 0 0,-1 1 0 0 0,1-1 0 0 0,0 1 0 0 0,0-1 0 0 0,1 1 0 0 0,-1-1 0 0 0,0 0 1 0 0,0 1-1 0 0,0-1 0 0 0,0 0 0 0 0,1 0 0 0 0,-1 0 0 0 0,0 0-4 0 0,0-5-16 0 0,0-3-39 0 0,1 3 11 0 0,0 1-88 0 0,0 0 43 0 0,0-9-86 0 0,0 9 68 0 0,0 2 10 0 0,0-1-35 0 0,0 1-57 0 0,0-1-60 0 0,0-1-69 0 0,0 1-80 0 0,0 1 110 0 0,0-1-37 0 0,0 2-66 0 0,0 0-57 0 0,0 0-51 0 0,0-1-44 0 0,0 0-158 0 0,0 0-44 0 0,0-1-191 0 0,0-2-515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9T20:01:15.31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226 1 8520 0 0,'0'0'190'0'0,"0"0"28"0"0,0 0 11 0 0,0 0-65 0 0,0 0-4 0 0,0 0 62 0 0,0 0 193 0 0,0 0 357 0 0,0 0 27 0 0,-1 0-328 0 0,0 0-193 0 0,-5 0-142 0 0,3 2 65 0 0,3-2-149 0 0,0 1-1 0 0,-1 0 0 0 0,1-1 1 0 0,0 1-1 0 0,-1-1 0 0 0,1 1 1 0 0,0 0-1 0 0,0-1 1 0 0,0 1-1 0 0,0 0 0 0 0,-1-1 1 0 0,1 1-1 0 0,0 0 0 0 0,0-1 1 0 0,0 2-52 0 0,0 6 325 0 0,-1-4-200 0 0,-1 1-36 0 0,0 2-22 0 0,-4 14 155 0 0,3 8 92 0 0,2-6-159 0 0,1 3 58 0 0,-2 31 288 0 0,3-33-319 0 0,0 2-39 0 0,2-1-93 0 0,1-4-11 0 0,-1-7-5 0 0,-1 0-1 0 0,0 0 1 0 0,-1 7-34 0 0,-1 9 40 0 0,0-1 37 0 0,0 108 452 0 0,1-113-448 0 0,5 4-6 0 0,-4-20-48 0 0,0 0 0 0 0,-1 0-1 0 0,0 0 1 0 0,0 0-1 0 0,-1 1-26 0 0,0 45 142 0 0,0-52-137 0 0,0-1 0 0 0,0 1-1 0 0,0 0 1 0 0,1 0 0 0 0,-1-1 0 0 0,0 1 0 0 0,1 0 0 0 0,0-1 0 0 0,-1 1-1 0 0,1-1 1 0 0,0 1 0 0 0,0 0 0 0 0,0 0-5 0 0,0-1 9 0 0,0 1 0 0 0,0-1 0 0 0,-1 0 0 0 0,1 1 0 0 0,0-1 1 0 0,-1 0-1 0 0,1 1 0 0 0,-1-1 0 0 0,0 1 0 0 0,1-1 0 0 0,-1 1 0 0 0,0-1 0 0 0,0 2-9 0 0,0-2-200 0 0,0 1 68 0 0,0-1 59 0 0,0 0 53 0 0,0 2 84 0 0,0-1 92 0 0,0 7 570 0 0,0-8-608 0 0,0 1-40 0 0,0 0-52 0 0,0 0-67 0 0,0-1-79 0 0,0 1-93 0 0,0 0-65 0 0,0-1-93 0 0,0 1-101 0 0,0 0-112 0 0,0-1-120 0 0,0 0 304 0 0,0 0-33 0 0,0-1-35 0 0,0 1-35 0 0,0 0-37 0 0,0 0-38 0 0,0-1-1498 0 0,0 0-1176 0 0</inkml:trace>
  <inkml:trace contextRef="#ctx0" brushRef="#br0" timeOffset="314.89">0 368 10592 0 0,'0'0'241'0'0,"2"0"38"0"0,2 0-171 0 0,9 0 175 0 0,-4-3-129 0 0,0-2-60 0 0,6-3-86 0 0,2-2-26 0 0,-5 4 94 0 0,-2 1 97 0 0,-5 3-36 0 0,0 1 40 0 0,7-2 109 0 0,2-1 137 0 0,-7 0-170 0 0,0-2 34 0 0,1 0 40 0 0,-1 1-68 0 0,6 1 32 0 0,0 0-78 0 0,17-5 205 0 0,-13-2-155 0 0,-13 9-167 0 0,0-1 1 0 0,0 0 0 0 0,0 1 0 0 0,1 0 0 0 0,1-1-97 0 0,3 0-30 0 0,-1 1 75 0 0,11-2 131 0 0,-7 2-153 0 0,-3 0-106 0 0,-5 1-1 0 0,1 0-32 0 0,-1 0-38 0 0,0 0-41 0 0,0 0-44 0 0,1 0-50 0 0,-2 0-61 0 0,-1 1-58 0 0,1-1-51 0 0,0-1-45 0 0,0 1-151 0 0,1-1-44 0 0,0 0-182 0 0,2-1-489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9T20:01:13.91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10104 0 0,'0'0'230'0'0,"0"0"30"0"0,0 0 19 0 0,0 0-97 0 0,0 0-27 0 0,0 0 43 0 0,3 0 156 0 0,-1 0-291 0 0,0 1 57 0 0,-1-1 50 0 0,1 0 43 0 0,-1 2 273 0 0,0-1-17 0 0,0 3 683 0 0,-1 0-526 0 0,0-3-369 0 0,1 1-49 0 0,-1 0-58 0 0,0 0-69 0 0,0 0-78 0 0,1 1-88 0 0,0-1-99 0 0,0 0-107 0 0,3 5 292 0 0,2 5 24 0 0,-4 0 33 0 0,-1 0 1 0 0,4 6 75 0 0,-3-13-91 0 0,-1 1 0 0 0,1-1 0 0 0,-1 0 0 0 0,0 1 0 0 0,-1-1 1 0 0,1 4-44 0 0,-1 4 72 0 0,2-1 0 0 0,0 1 0 0 0,0 1-72 0 0,1 0 64 0 0,-1 0 0 0 0,0 0 0 0 0,-1 2-64 0 0,-2 20 100 0 0,1 19 70 0 0,3-19-22 0 0,1-14-52 0 0,-1-8-1 0 0,-1 1 0 0 0,0-1 0 0 0,-1 3-95 0 0,0 18 197 0 0,5 10 26 0 0,-1-23-99 0 0,-4-13-52 0 0,1 1 0 0 0,-2 0-1 0 0,1 0 1 0 0,-1 0-1 0 0,-1-1 1 0 0,0 3-72 0 0,0-2 64 0 0,0 0 1 0 0,1 0-1 0 0,1-1 1 0 0,-1 1-1 0 0,1 0 0 0 0,1 2-64 0 0,2 3 78 0 0,-2-9-45 0 0,0 0 1 0 0,-1 0 0 0 0,1 0-1 0 0,-2 0 1 0 0,1 3-34 0 0,-1-8 8 0 0,0 1 0 0 0,0-1 0 0 0,0 1 0 0 0,1-1 0 0 0,-1 1 0 0 0,0-1 0 0 0,1 1 0 0 0,-1-1 0 0 0,1 1 1 0 0,-1-1-1 0 0,1 0 0 0 0,0 1 0 0 0,-1-1 0 0 0,1 0-8 0 0,5 11 49 0 0,-4 11 31 0 0,-2-17-91 0 0,0 7 137 0 0,0-10-154 0 0,0-1-27 0 0,0-1-35 0 0,0 1-41 0 0,0-1-48 0 0,0-3 41 0 0,1 0 40 0 0,0-2-116 0 0,1 3 81 0 0,0 0-86 0 0,-1 1 64 0 0,0-1-37 0 0,1 0-12 0 0,-1 1-38 0 0,1-1-39 0 0,-1 0-45 0 0,1 1-83 0 0,-1-1-57 0 0,1 0-51 0 0,-1 0-45 0 0,1-1-163 0 0,-1 1-44 0 0,1-1-196 0 0,1-1-531 0 0</inkml:trace>
  <inkml:trace contextRef="#ctx0" brushRef="#br0" timeOffset="414.33">522 71 9384 0 0,'0'0'208'0'0,"-2"0"33"0"0,-7-3 16 0 0,6-3-106 0 0,3 1-78 0 0,0-2-35 0 0,0 7-37 0 0,0 0-1 0 0,0-1 1 0 0,0 1 0 0 0,0 0-1 0 0,-1-1 1 0 0,1 1-1 0 0,0 0 1 0 0,0-1-1 0 0,0 1 1 0 0,0 0-1 0 0,-1-1 1 0 0,1 1-1 0 0,0 0 1 0 0,0 0 0 0 0,0-1-1 0 0,-1 1 1 0 0,1 0-1 0 0,0 0 1 0 0,-1-1-1 0 0,1 1 1 0 0,0 0-1 0 0,0 0 1 0 0,-1 0-1 0 0,1-1 0 0 0,-6 1 77 0 0,4-1 57 0 0,-1-1 154 0 0,-7-7 248 0 0,9 7-229 0 0,-1 1-82 0 0,0 1-69 0 0,0-1-55 0 0,0 1-34 0 0,-2 1-1 0 0,4-1 1 0 0,-1 0 6 0 0,-3 3 307 0 0,-6 6-57 0 0,8-7-99 0 0,-1 0-81 0 0,1-2-53 0 0,-2 0-50 0 0,1 0-15 0 0,1 1 37 0 0,-7 4 93 0 0,2 2-37 0 0,-4 10 30 0 0,4-2-91 0 0,0 7-19 0 0,3-8-10 0 0,-1-1-18 0 0,4-10-7 0 0,0 0-1 0 0,0 0 0 0 0,0 0 1 0 0,0 0-1 0 0,0 1 1 0 0,1-1-1 0 0,0 0 0 0 0,-1 0 1 0 0,1 1-3 0 0,0 4 32 0 0,0-1-1 0 0,-1 1 1 0 0,-1 0-1 0 0,1 0 1 0 0,-1 1-32 0 0,-1-1 33 0 0,2 1 0 0 0,-1-1 0 0 0,1 1 0 0 0,1-1 0 0 0,-1 3-33 0 0,1 14 69 0 0,-1-3 52 0 0,1-1 1 0 0,4 21-122 0 0,10 28 179 0 0,-5-29-140 0 0,0-9 5 0 0,-5-24-37 0 0,0 0 1 0 0,1 0-1 0 0,4 6-7 0 0,7 7 53 0 0,-9-13-33 0 0,1-1 0 0 0,0 0 0 0 0,7 4-20 0 0,-12-8 8 0 0,1-1-1 0 0,0 0 1 0 0,-1-1 0 0 0,1 1-1 0 0,0-1 1 0 0,0 1 0 0 0,4 0-8 0 0,0 0 17 0 0,-2 0-3 0 0,42 11 54 0 0,-25-11-12 0 0,1-5 64 0 0,-17 1-74 0 0,37-9 182 0 0,-24 5-106 0 0,-5 2 0 0 0,0-1 43 0 0,2-5 0 0 0,-5 3-40 0 0,2 0 39 0 0,-3 5-57 0 0,4-2 49 0 0,-14 3-140 0 0,0 1 1 0 0,0-1-1 0 0,1 0 0 0 0,-1 0 0 0 0,0 0 0 0 0,0 0 0 0 0,0 0 0 0 0,0 0 0 0 0,0 0 0 0 0,0 0 0 0 0,0 0 0 0 0,0-1-16 0 0,2-4 36 0 0,1-1 32 0 0,1-17 244 0 0,-4 8-126 0 0,0 6-96 0 0,-1 1-50 0 0,0 1-40 0 0,0 6-6 0 0,0-9 14 0 0,1 8-7 0 0,-1-1-1 0 0,0 1 0 0 0,0 0 0 0 0,0 0 0 0 0,0 0 1 0 0,-1-1-1 0 0,1 1 0 0 0,-1 0 0 0 0,-1-2 0 0 0,-13-37 50 0 0,-12-22 113 0 0,1 1-29 0 0,11 32-136 0 0,-4 1-84 0 0,-6-8-51 0 0,8 13 65 0 0,7 12-14 0 0,4 5 1 0 0,-1-2-39 0 0,-6-15-152 0 0,-5-7-119 0 0,16 30 349 0 0,1-1 0 0 0,-1 1 0 0 0,0 0 1 0 0,0 0-1 0 0,-1 0 0 0 0,1 0 0 0 0,0 0 0 0 0,-1 0 1 0 0,1 0-1 0 0,-2 0 46 0 0,-8-3-224 0 0,11 4 91 0 0,0 0 65 0 0,0-1 53 0 0,0 0 71 0 0,0 0 25 0 0,0 1-92 0 0,0 0-78 0 0,0 0-102 0 0,0 1-66 0 0,-1 0-104 0 0,-1 0-122 0 0,2-1 191 0 0,0 1-36 0 0,1 0-254 0 0</inkml:trace>
  <inkml:trace contextRef="#ctx0" brushRef="#br0" timeOffset="883.64">1143 57 8784 0 0,'0'0'197'0'0,"0"0"24"0"0,0 0 19 0 0,-2-3-29 0 0,-4-3-148 0 0,3 1 23 0 0,1-1 88 0 0,1 0 198 0 0,1 6-372 0 0,0-1 230 0 0,0 1-34 0 0,-1-1 108 0 0,0 1-143 0 0,-1-1-47 0 0,0 1 11 0 0,-3 0-22 0 0,4 0-30 0 0,1 0 57 0 0,-3 0 235 0 0,1 0-76 0 0,-1 0-65 0 0,0 0-56 0 0,-1 0 29 0 0,1 0-109 0 0,-3 0 61 0 0,4 0-63 0 0,0 0 42 0 0,-2 3 322 0 0,-9 6-23 0 0,2-6-206 0 0,6-1-56 0 0,2 2-112 0 0,0 0 0 0 0,1 0 1 0 0,-1 1-1 0 0,1-1 0 0 0,0 1 0 0 0,0-1 1 0 0,0 1-1 0 0,0 2-53 0 0,-6 15 221 0 0,-3-1 55 0 0,10-18-248 0 0,-1 0 1 0 0,0 0-1 0 0,1 0 1 0 0,0 0 0 0 0,-1 0-1 0 0,1 2-28 0 0,-3 23 107 0 0,3 30 3 0 0,2-31-58 0 0,-2 23 10 0 0,0-27-62 0 0,1 0 1 0 0,1 0 0 0 0,3 16-1 0 0,-1-20 1 0 0,1 1 1 0 0,1 0 0 0 0,5 11-2 0 0,-7-24 16 0 0,0 0 0 0 0,1 0 0 0 0,4 6-16 0 0,20 30 27 0 0,-26-41-21 0 0,0 0 1 0 0,0 1-1 0 0,0-1 1 0 0,0 0 0 0 0,0 0-1 0 0,1 0 1 0 0,-1 0 0 0 0,1 0-1 0 0,-1-1 1 0 0,1 1 0 0 0,0-1-1 0 0,0 1 1 0 0,0-1 0 0 0,0 0-1 0 0,0 0 1 0 0,0-1 0 0 0,0 1-1 0 0,0 0-6 0 0,2 0 10 0 0,0 0 0 0 0,0 0 0 0 0,-1 1 0 0 0,1 0 0 0 0,-1 0 0 0 0,0 0 0 0 0,2 1-10 0 0,-3-1 8 0 0,1 0 0 0 0,-1 0 0 0 0,1-1 0 0 0,0 0-1 0 0,0 1 1 0 0,-1-1 0 0 0,1 0 0 0 0,0-1 0 0 0,3 1-8 0 0,39 0 132 0 0,-36-1-83 0 0,-6 0-30 0 0,0 0-1 0 0,-1-1 1 0 0,1 0 0 0 0,0 0 0 0 0,-1 0 0 0 0,1 0-1 0 0,-1 0 1 0 0,1-1 0 0 0,-1 1 0 0 0,0-1 0 0 0,1 0-19 0 0,0-1 39 0 0,1 1 0 0 0,0-1 1 0 0,0 2-1 0 0,4-3-39 0 0,1 2 82 0 0,6-2 126 0 0,2-6 90 0 0,-1 0-39 0 0,15-11 195 0 0,-30 20-414 0 0,1-1 1 0 0,-1 0-1 0 0,0 0 1 0 0,-1 0-1 0 0,1 0 1 0 0,0 0-1 0 0,-1 0 1 0 0,1-1-1 0 0,-1 1 1 0 0,1 0-1 0 0,-1-1 0 0 0,0 0-40 0 0,10-19 243 0 0,1-4 53 0 0,-9 6-191 0 0,-2-3-9 0 0,-1 15-59 0 0,1 0 0 0 0,-1 0 0 0 0,-1 0 0 0 0,1-1 0 0 0,-1 1 0 0 0,-1-2-37 0 0,-11-19 86 0 0,11 25-79 0 0,0 0 1 0 0,0 0 0 0 0,1 0-1 0 0,-1 0 1 0 0,0-4-8 0 0,-1-7 8 0 0,3 11 0 0 0,-1 1-1 0 0,1-1 1 0 0,-1 0-1 0 0,0 1 1 0 0,0-1-1 0 0,-1 1 1 0 0,1-1-1 0 0,-1 1 0 0 0,1 0 1 0 0,-1 0-1 0 0,-2-3-7 0 0,-3-3 10 0 0,-13-18-4 0 0,-19-19-6 0 0,24 29-34 0 0,-3-8-111 0 0,-5-3-92 0 0,-3 2-145 0 0,2 2-48 0 0,1 1-22 0 0,14 16 299 0 0,3 4 14 0 0,0 0-63 0 0,1-1-80 0 0,3 2 83 0 0,0-2 35 0 0,1 2 48 0 0,0 1-4 0 0,0 0-22 0 0,0 0-52 0 0,0 1-15 0 0,0 0-50 0 0,-1 0-57 0 0,0-1-63 0 0,1 1-11 0 0,1 0-54 0 0,-1 0-50 0 0,1 0-42 0 0,0 0-155 0 0,0 0-43 0 0,0 0-187 0 0,0 0-506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9T20:01:13.18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29 1 9416 0 0,'0'0'208'0'0,"0"0"33"0"0,0 0 16 0 0,0 0-106 0 0,0 2-78 0 0,0 2-176 0 0,0 1 97 0 0,0 0 84 0 0,0 0 69 0 0,0 0 50 0 0,0 0 40 0 0,0 12 643 0 0,0-9-535 0 0,0-1-69 0 0,0-3-178 0 0,0-1-35 0 0,2 7 224 0 0,3 1 43 0 0,1 1-15 0 0,-5-2-56 0 0,1 4-65 0 0,-1-8-129 0 0,3 1-9 0 0,2 8 35 0 0,-5 1 56 0 0,2 8 17 0 0,9 11 170 0 0,-1 0 3 0 0,-6-13-30 0 0,-1 0-78 0 0,0-1-65 0 0,0-1-53 0 0,4 17-7 0 0,3 22-32 0 0,-6-35-12 0 0,-3-17-35 0 0,2 52 214 0 0,0-44-175 0 0,-2-10-33 0 0,0 1-1 0 0,-1 0 1 0 0,0 0 0 0 0,0 0 0 0 0,0 0 0 0 0,-1 0-31 0 0,0 0 23 0 0,1-1 1 0 0,0 0-1 0 0,0 0 0 0 0,0 1 1 0 0,1-1-1 0 0,-1 0-23 0 0,1-1 23 0 0,-1 1 0 0 0,1-1 0 0 0,-2 1 0 0 0,1 0-1 0 0,0 4-22 0 0,1 5 61 0 0,4-4-42 0 0,-6-9-19 0 0,1 0 0 0 0,0 1 0 0 0,0-1 0 0 0,-1 0 0 0 0,1 1 0 0 0,-1-1 0 0 0,1 0 0 0 0,-1 1 0 0 0,1-1 0 0 0,-1 1 0 0 0,0-1 0 0 0,0 1 0 0 0,0 0 0 0 0,0 0 0 0 0,0-1 0 0 0,1 1 0 0 0,-1 0 0 0 0,0-1 0 0 0,1 1 0 0 0,-1-1 0 0 0,1 1 0 0 0,-1-1 0 0 0,1 1 0 0 0,0-1 0 0 0,-1 1 0 0 0,1-1 0 0 0,0 0 0 0 0,0 1 0 0 0,0-1 0 0 0,0 0 0 0 0,0 1 0 0 0,-1-1 0 0 0,1 1 0 0 0,-1-1 0 0 0,1 1 0 0 0,-1-1 0 0 0,1 1 0 0 0,-1 0 0 0 0,0-1 0 0 0,0 1 0 0 0,0 0 0 0 0,0 0-89 0 0,0 0 53 0 0,1 1 46 0 0,-1 2 75 0 0,0 2 49 0 0,0-2-102 0 0,1-1-81 0 0,-2-1-98 0 0,1 0-71 0 0,0 0-102 0 0,0 0-119 0 0,0-2 170 0 0,-1 0-35 0 0,1-1-373 0 0</inkml:trace>
  <inkml:trace contextRef="#ctx0" brushRef="#br0" timeOffset="254.19">1 509 10944 0 0,'0'0'248'0'0,"0"-3"34"0"0,0 3-268 0 0,0-1-1 0 0,0 0 0 0 0,0 1 1 0 0,1-1-1 0 0,-1 0 1 0 0,0 1-1 0 0,0-1 0 0 0,1 0 1 0 0,-1 1-1 0 0,0-1 1 0 0,1 1-1 0 0,-1-1 0 0 0,0 0 1 0 0,1 1-1 0 0,-1-1 1 0 0,1 1-1 0 0,-1-1 0 0 0,1 1 1 0 0,-1 0-1 0 0,1-1 1 0 0,0 1-1 0 0,-1-1-13 0 0,20-8 293 0 0,-13 6-233 0 0,0 0-38 0 0,5-3 33 0 0,4-2 155 0 0,-12 6-134 0 0,0 0 1 0 0,0 0 0 0 0,0 1 0 0 0,0 0 0 0 0,0 0-1 0 0,0 0 1 0 0,0 0 0 0 0,0 1 0 0 0,0-1-77 0 0,7 0 310 0 0,-4-2-50 0 0,-1-1-42 0 0,-1-1-35 0 0,3-2 35 0 0,2 1-35 0 0,14 2 87 0 0,-10-1-90 0 0,0 0-3 0 0,0 3-63 0 0,-6 2-159 0 0,-2-1 43 0 0,19-5 173 0 0,-17 3-203 0 0,-4 2-28 0 0,0 0-40 0 0,0 0-45 0 0,0 0-50 0 0,1 1-59 0 0,0 0-64 0 0,-2 0-19 0 0,0 0-54 0 0,0 0-50 0 0,0 0-43 0 0,0 0-144 0 0,0 0-43 0 0,1 0-175 0 0,2 0-469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9T20:01:11.01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339 184 8952 0 0,'0'0'200'0'0,"0"0"33"0"0,0 0 15 0 0,0 0 48 0 0,0 0-126 0 0,0 0 131 0 0,0 0 245 0 0,0 0 20 0 0,0 0 2 0 0,0-2 0 0 0,0-1-401 0 0,-1 0 64 0 0,-1 0 103 0 0,-2 0 210 0 0,1 0-57 0 0,1 1-246 0 0,1-1-119 0 0,0 0-91 0 0,1 3-23 0 0,0-1-1 0 0,0 1 1 0 0,0 0 0 0 0,0 0 0 0 0,0 0-1 0 0,1 0 1 0 0,-1 0 0 0 0,0 0 0 0 0,0 0-1 0 0,0 0 1 0 0,0 0 0 0 0,0 0 0 0 0,0 0-1 0 0,0-1 1 0 0,0 1 0 0 0,-1 0 0 0 0,1 0-1 0 0,0 0 1 0 0,0 0 0 0 0,0 0-1 0 0,0 0 1 0 0,0 0 0 0 0,0 0 0 0 0,0 0-1 0 0,0 0 1 0 0,0 0 0 0 0,0 0 0 0 0,0 0-1 0 0,0-1 1 0 0,0 1 0 0 0,0 0 0 0 0,0 0-1 0 0,0 0 1 0 0,0 0 0 0 0,0 0 0 0 0,0 0-1 0 0,0 0 1 0 0,-1 0 0 0 0,1 0 0 0 0,0 0-1 0 0,0 0 1 0 0,0 0 0 0 0,0 0 0 0 0,0 0-1 0 0,0 0 1 0 0,0 0 0 0 0,0 0 0 0 0,0 0-1 0 0,0 0 1 0 0,0 0 0 0 0,-1 0 0 0 0,1 0-1 0 0,0 0 1 0 0,0 0 0 0 0,0 0-1 0 0,0 0 1 0 0,0 0-8 0 0,0 0 18 0 0,-1 0 1 0 0,1 0-1 0 0,-1 0 0 0 0,1 0 0 0 0,0 0 0 0 0,-1 0 1 0 0,1 0-1 0 0,0 0 0 0 0,-1 0 0 0 0,1 0 0 0 0,-1 0 0 0 0,1 0 1 0 0,0 0-1 0 0,-1-1 0 0 0,1 1 0 0 0,0 0 0 0 0,-1 0 1 0 0,1 0-1 0 0,0-1 0 0 0,0 1 0 0 0,-1 0 0 0 0,1 0 1 0 0,0-1-1 0 0,0 1 0 0 0,-1 0 0 0 0,1-1 0 0 0,0 1 0 0 0,0 0 1 0 0,0-1-1 0 0,-1 1 0 0 0,1 0-18 0 0,-4-7 274 0 0,-6 3 12 0 0,6-2-119 0 0,4 5-158 0 0,0 1 1 0 0,0 0-1 0 0,0-1 1 0 0,-1 1-1 0 0,1 0 1 0 0,0-1-1 0 0,0 1 1 0 0,-1 0-1 0 0,1-1 1 0 0,0 1-1 0 0,0 0 1 0 0,-1 0-1 0 0,1-1 1 0 0,0 1-1 0 0,-1 0 1 0 0,1 0-1 0 0,0 0 1 0 0,-1 0-1 0 0,1-1 1 0 0,0 1-1 0 0,-1 0 1 0 0,1 0-1 0 0,0 0 1 0 0,-1 0-1 0 0,1 0 1 0 0,-1 0-1 0 0,1 0 1 0 0,0 0-1 0 0,-1 0 1 0 0,1 0 0 0 0,-1 0-11 0 0,-3-2 221 0 0,-5-11-4 0 0,6 2-36 0 0,1 6 12 0 0,-1 3-138 0 0,-14-15 316 0 0,15 13-331 0 0,0 2-38 0 0,-3-10 127 0 0,-4 7-5 0 0,4-4-24 0 0,-1 5-45 0 0,6 4-50 0 0,0-1-1 0 0,-1 1 1 0 0,1 0-1 0 0,-1 0 0 0 0,1-1 1 0 0,0 1-1 0 0,-1 0 0 0 0,1 0 1 0 0,0-1-1 0 0,-1 1 1 0 0,1-1-1 0 0,0 1 0 0 0,0 0 1 0 0,-1-1-1 0 0,1 1 0 0 0,0 0 1 0 0,0-1-1 0 0,0 1 1 0 0,-1-1-1 0 0,1 1 0 0 0,0-1 1 0 0,0 1-1 0 0,0 0 0 0 0,0-1 1 0 0,0 1-1 0 0,0-1 1 0 0,0 1-1 0 0,0-1 0 0 0,0 1 1 0 0,0-1-1 0 0,0 1 0 0 0,0-1-3 0 0,-1-9 57 0 0,0 10-56 0 0,1 0 1 0 0,0-1-1 0 0,0 1 0 0 0,-1 0 1 0 0,1-1-1 0 0,0 1 1 0 0,-1 0-1 0 0,1 0 1 0 0,-1-1-1 0 0,1 1 1 0 0,0 0-1 0 0,-1 0 1 0 0,1 0-1 0 0,-1-1 1 0 0,1 1-1 0 0,0 0 1 0 0,-1 0-1 0 0,1 0 1 0 0,-1 0-1 0 0,1 0 1 0 0,-1 0-1 0 0,1 0 1 0 0,0 0-1 0 0,-1 0 1 0 0,1 0-2 0 0,-5-2 66 0 0,-7-8 1 0 0,-2 8-54 0 0,13 2-13 0 0,1 0 0 0 0,-1 0 0 0 0,0 0 0 0 0,0 0 0 0 0,1 0 0 0 0,-1 0 0 0 0,0 0 0 0 0,0 0 0 0 0,1 1 0 0 0,-1-1 0 0 0,0 0 0 0 0,0 0 0 0 0,1 1 0 0 0,-2-1 0 0 0,-2 10 0 0 0,0-9 0 0 0,1 0 0 0 0,-4 13 0 0 0,-3 0 0 0 0,8 0 0 0 0,2-12 0 0 0,0 0 0 0 0,-1-1 0 0 0,1 1 0 0 0,0-1 0 0 0,-1 1 0 0 0,1 0 0 0 0,-1-1 0 0 0,1 1 0 0 0,-1-1 0 0 0,0 0 0 0 0,1 1 0 0 0,-1-1 0 0 0,0 1 0 0 0,0-1 0 0 0,0 0 0 0 0,0 1 0 0 0,0-1 0 0 0,1 1 0 0 0,-1-1 0 0 0,1 1 0 0 0,-1-1 0 0 0,1 1 0 0 0,-1-1 0 0 0,1 1 0 0 0,0-1 0 0 0,0 1 0 0 0,0 0 0 0 0,0 28 0 0 0,-1-7 0 0 0,0-5 0 0 0,1 0 0 0 0,1 0 0 0 0,2 16 0 0 0,2-21 0 0 0,-4-10 0 0 0,0 0 0 0 0,0 0 0 0 0,0-1 0 0 0,0 1 0 0 0,0 0 0 0 0,-1 0 0 0 0,0 0 0 0 0,1 0 0 0 0,-1 3 0 0 0,0 126 0 0 0,0 72 0 0 0,0-203 0 0 0,0 1 0 0 0,0 0 0 0 0,0-1 0 0 0,1 1 0 0 0,-1-1 0 0 0,0 1 0 0 0,1-1 0 0 0,0 0 0 0 0,-1 1 0 0 0,1-1 0 0 0,0 1 0 0 0,0 0 0 0 0,0-1 0 0 0,0 1 0 0 0,0-1 0 0 0,0 1 0 0 0,-1-1 0 0 0,1 1 0 0 0,0-1 0 0 0,-1 1 0 0 0,1 0 0 0 0,-1-1 0 0 0,0 1 0 0 0,1 0 0 0 0,-1-1 0 0 0,0 1 0 0 0,-1 10 0 0 0,1 2 0 0 0,13 17 0 0 0,-11-28 0 0 0,-2 2 0 0 0,0 15 0 0 0,0-6 0 0 0,0-2-26 0 0,0-8-85 0 0,0-1 47 0 0,0 4-29 0 0,0-5-69 0 0,0 1-131 0 0,0-1 156 0 0,0 7-34 0 0,0-6 81 0 0,0 0-54 0 0,0-1-2 0 0,0-1-45 0 0,0 1-51 0 0,0-1-60 0 0,0 0 29 0 0,0-1-41 0 0,0 1-36 0 0,0-1-32 0 0,0 0-247 0 0,0 0-55 0 0,0 0-799 0 0,0 0-628 0 0,0 0-1194 0 0</inkml:trace>
  <inkml:trace contextRef="#ctx0" brushRef="#br0" timeOffset="457.33">1 481 6968 0 0,'0'0'157'0'0,"0"0"23"0"0,0 0 11 0 0,0 0-65 0 0,0 0-11 0 0,0 0 42 0 0,0 0 134 0 0,0 0 246 0 0,0 0 21 0 0,2-3-22 0 0,8-6-100 0 0,-8 7-42 0 0,-2 2-8 0 0,0 0-2 0 0,0-1-203 0 0,1 1-39 0 0,2 0 42 0 0,0 0-86 0 0,1 0-53 0 0,-2 1-7 0 0,-1-1 42 0 0,1 0-8 0 0,0-1 0 0 0,-1 1 0 0 0,1 0 0 0 0,0-1 0 0 0,0 1 0 0 0,-1-1 0 0 0,1 0 1 0 0,0 1-1 0 0,-1-1 0 0 0,1 0 0 0 0,-1 0-72 0 0,4-2 187 0 0,1 1-34 0 0,-1 0-46 0 0,1 2-61 0 0,11 0 277 0 0,-2 1 15 0 0,-5-1-144 0 0,-1-2-78 0 0,-1 0-61 0 0,2-2 16 0 0,6-2 37 0 0,-2 4-9 0 0,-12 2-89 0 0,-1 0 0 0 0,0 0 0 0 0,1 0-1 0 0,-1 0 1 0 0,1-1 0 0 0,-1 1 0 0 0,0-1 0 0 0,1 1-1 0 0,-1-1 1 0 0,0 1 0 0 0,0-1 0 0 0,1 0-1 0 0,-1 0-9 0 0,11-4 59 0 0,11 0 14 0 0,-9 0-55 0 0,-11 4-12 0 0,0 0 0 0 0,0 0 0 0 0,0 0 1 0 0,0 0-1 0 0,0 0 0 0 0,0 1 1 0 0,0-1-1 0 0,2 1-6 0 0,-3 0 4 0 0,1 0-1 0 0,-1 0 1 0 0,1 0 0 0 0,-1 0 0 0 0,1-1 0 0 0,-1 0-1 0 0,1 1 1 0 0,-1-1 0 0 0,0 0 0 0 0,1 0 0 0 0,-1 0 0 0 0,0 0-1 0 0,0-1 1 0 0,0 1 0 0 0,0 0 0 0 0,2-2-4 0 0,13-9 14 0 0,-15 12-12 0 0,0-1 1 0 0,1 0 0 0 0,-1 1 0 0 0,0-1-1 0 0,0 1 1 0 0,0 0 0 0 0,0-1 0 0 0,0 1-1 0 0,1 0 1 0 0,1 1-3 0 0,13-2 33 0 0,51-23-21 0 0,-52 22-10 0 0,1-1-52 0 0,-12 2-54 0 0,13-5 33 0 0,-14 5 5 0 0,1 0-48 0 0,0 0-88 0 0,0 0-96 0 0,1 1-118 0 0,-3 0 159 0 0,0 0-37 0 0,-2 0-37 0 0,1 0-48 0 0,-1 0-44 0 0,1 0-38 0 0,-1 0-134 0 0,1 0-38 0 0,3 0-1395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9T20:01:17.42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282 157 11200 0 0,'0'0'256'0'0,"0"-2"34"0"0,0 0-223 0 0,0-1 4 0 0,0 1 2 0 0,0-1 63 0 0,0-1 97 0 0,0-1-166 0 0,-2-2-39 0 0,-10-7-20 0 0,4 5 14 0 0,4 4 33 0 0,0-5 194 0 0,4 9-212 0 0,-1 0 0 0 0,1 0 0 0 0,0 0-1 0 0,-1 0 1 0 0,1 0 0 0 0,-1 0 0 0 0,1 0-1 0 0,-1 0 1 0 0,0 0 0 0 0,1 0 0 0 0,-1 1-1 0 0,0-1 1 0 0,0 0 0 0 0,1 0 0 0 0,-1 1-1 0 0,0-1 1 0 0,0 1 0 0 0,0-1-37 0 0,-10-5 424 0 0,3 1-90 0 0,-1-1-21 0 0,-6-8 57 0 0,7 7-196 0 0,-5 0 138 0 0,0-1-26 0 0,5 2-147 0 0,6 4-114 0 0,0 1 1 0 0,1 0-1 0 0,-1-1 1 0 0,0 1-1 0 0,0 0 1 0 0,0 0-1 0 0,0 0 1 0 0,0 0-1 0 0,0 0 1 0 0,-1 1-1 0 0,1-1 1 0 0,0 1-1 0 0,0-1 1 0 0,-1 1-26 0 0,-18-1 203 0 0,6 1-112 0 0,-3 1-60 0 0,12-1-12 0 0,-3 1 13 0 0,-6 13-21 0 0,3-1-12 0 0,0 1 0 0 0,10 0 1 0 0,1-12 0 0 0,1 0 0 0 0,-1 0 0 0 0,1 0 0 0 0,-1 0 0 0 0,0 0 0 0 0,1 0 0 0 0,-1 0 0 0 0,-1 1 0 0 0,1-2 0 0 0,0 0 0 0 0,1-1 0 0 0,-1 1 0 0 0,1 0 0 0 0,-1 0 0 0 0,1-1 0 0 0,0 1 0 0 0,-1 0 0 0 0,1 0 0 0 0,0 0 0 0 0,0 0 0 0 0,-1 0 0 0 0,1-1 0 0 0,0 1 0 0 0,0 0 0 0 0,0 0 0 0 0,0 0 0 0 0,0 0 0 0 0,0 0 0 0 0,0 0 0 0 0,0 0 0 0 0,1 0 0 0 0,-1 0 0 0 0,6 3 0 0 0,-6-4 0 0 0,1 1 0 0 0,-1-1 0 0 0,0 0 0 0 0,1 0 0 0 0,-1 0 0 0 0,1 1 0 0 0,-1-1 0 0 0,0 0 0 0 0,1 1 0 0 0,-1-1 0 0 0,0 0 0 0 0,0 1 0 0 0,1-1 0 0 0,-1 1 0 0 0,0-1 0 0 0,0 0 0 0 0,0 1 0 0 0,1-1 0 0 0,-1 1 0 0 0,0-1 0 0 0,0 0 0 0 0,0 1 0 0 0,0-1 0 0 0,0 1 0 0 0,0-1 0 0 0,0 1 0 0 0,0-1 0 0 0,0 1 0 0 0,0-1 0 0 0,0 0 0 0 0,0 1 0 0 0,0 0 0 0 0,0 0 0 0 0,0 1 0 0 0,0-1 0 0 0,1 1 0 0 0,-1 0 0 0 0,0-1 0 0 0,1 1 0 0 0,-1-1 0 0 0,1 1 0 0 0,0-1 0 0 0,-1 0 0 0 0,1 1 0 0 0,0-1 0 0 0,0 0 0 0 0,0 1 0 0 0,0-1 0 0 0,0 0 0 0 0,0 0 0 0 0,1 0 0 0 0,-1 0 0 0 0,11 14 0 0 0,-9-9 0 0 0,-2-3 0 0 0,0 0 0 0 0,1 0 0 0 0,-1 0 0 0 0,1 0 0 0 0,0-1 0 0 0,0 1 0 0 0,0-1 0 0 0,0 0 0 0 0,0 1 0 0 0,0-1 0 0 0,1 0 0 0 0,-1 0 0 0 0,4 1 1 0 0,-2 1-1 0 0,1-1 0 0 0,0 1 0 0 0,-1 0 0 0 0,1 0 0 0 0,-1 0 0 0 0,-1 1 0 0 0,1 0 0 0 0,2 2-1 0 0,-3-1 1 0 0,1-1 0 0 0,0 0 0 0 0,0 0 0 0 0,0-1 0 0 0,0 1 0 0 0,6 3 0 0 0,15 15 0 0 0,27 20 0 0 0,-38-26 5 0 0,6 14 100 0 0,-9-13-7 0 0,3 5 104 0 0,-2-2 103 0 0,-12-19-267 0 0,1 0 0 0 0,0 0 0 0 0,-1 0 1 0 0,1 0-1 0 0,-1 0 0 0 0,0 0 0 0 0,0 0 0 0 0,0 0 0 0 0,0 0 0 0 0,0 0 0 0 0,0 0 0 0 0,0 0 1 0 0,0 0-1 0 0,-1 0 0 0 0,1 0 0 0 0,-1 0 0 0 0,0 0 0 0 0,1-1 0 0 0,-1 1-38 0 0,-6 12 227 0 0,5-10-183 0 0,-8 8 247 0 0,-4 0-75 0 0,-3-3-70 0 0,2-2-70 0 0,-6 1 79 0 0,7-3-67 0 0,-8-2-4 0 0,6-3-97 0 0,-17 0 74 0 0,21 0-90 0 0,0 0-79 0 0,-2 0-110 0 0,0-2-165 0 0,0-10-29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9T20:01:15.97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1 325 7688 0 0,'0'0'166'0'0,"0"0"29"0"0,2 2 14 0 0,10 7-25 0 0,-2-6-136 0 0,8-4-71 0 0,-9 0 53 0 0,0 2 91 0 0,-5 0 32 0 0,0 1 76 0 0,0 4 129 0 0,-4-6-334 0 0,0 1 0 0 0,0-1 0 0 0,1 1 0 0 0,-1-1 0 0 0,0 0 0 0 0,0 1 0 0 0,1-1 0 0 0,-1 0 0 0 0,0 1 0 0 0,1-1 1 0 0,-1 0-1 0 0,0 0 0 0 0,1 1 0 0 0,-1-1 0 0 0,1 0 0 0 0,-1 0 0 0 0,0 1 0 0 0,1-1 0 0 0,-1 0 0 0 0,1 0 0 0 0,-1 0 0 0 0,1 0 0 0 0,-1 0 0 0 0,0 0 0 0 0,1 0 0 0 0,-1 0 0 0 0,1 0 0 0 0,-1 0 1 0 0,1 0-1 0 0,-1 0 0 0 0,1 0 0 0 0,-1 0-24 0 0,1 0 32 0 0,0 0 0 0 0,-1 0 0 0 0,1 0 0 0 0,-1 0 0 0 0,1 0 0 0 0,0 0 0 0 0,-1 0 0 0 0,1 0 0 0 0,-1-1 0 0 0,1 1 0 0 0,0 0 1 0 0,-1 0-1 0 0,1-1 0 0 0,-1 1 0 0 0,1 0 0 0 0,-1-1 0 0 0,1 1 0 0 0,-1 0 0 0 0,1-1 0 0 0,-1 1 0 0 0,1-1 0 0 0,-1 1 0 0 0,0-1 0 0 0,1 1 0 0 0,-1-1 0 0 0,0 1-32 0 0,1-1 30 0 0,-1 1 0 0 0,0-1 0 0 0,1 1 0 0 0,-1-1-1 0 0,1 1 1 0 0,-1-1 0 0 0,1 1 0 0 0,-1 0-1 0 0,1-1 1 0 0,-1 1 0 0 0,1 0 0 0 0,-1-1 0 0 0,1 1-1 0 0,-1 0 1 0 0,1 0 0 0 0,-1-1 0 0 0,1 1-1 0 0,0 0 1 0 0,-1 0 0 0 0,1 0 0 0 0,-1 0 0 0 0,1 0-1 0 0,0 0 1 0 0,-1 0 0 0 0,1 0 0 0 0,0 0-30 0 0,11-3 432 0 0,-3-2-90 0 0,-2 1-114 0 0,-3 2-112 0 0,-3 2-91 0 0,-1-1 0 0 0,1 1 0 0 0,0 0 0 0 0,-1 0 0 0 0,1-1 0 0 0,-1 1 0 0 0,1 0 0 0 0,-1-1 0 0 0,1 1 0 0 0,-1 0 1 0 0,1-1-1 0 0,-1 1 0 0 0,0-1 0 0 0,1 1 0 0 0,-1-1 0 0 0,0 1 0 0 0,1-1 0 0 0,-1 1 0 0 0,0-1 0 0 0,1 0 0 0 0,-1 1 1 0 0,0-1-26 0 0,2-3 96 0 0,6-8 189 0 0,0 4-3 0 0,1 0 36 0 0,6-5 267 0 0,-7 2-228 0 0,-3 2-107 0 0,-4-1-65 0 0,1-2-128 0 0,3 4-34 0 0,0-2-42 0 0,-3-5-54 0 0,-1 5 68 0 0,0 5 21 0 0,-1 1-1 0 0,0 0 0 0 0,0 0 1 0 0,0-1-1 0 0,0 1 0 0 0,-1 0 0 0 0,0 0 1 0 0,0-1-1 0 0,0 0-15 0 0,-3-2 46 0 0,3 5-32 0 0,0 1 1 0 0,0 0 0 0 0,0-1 0 0 0,1 1 0 0 0,-1 0 0 0 0,0-1 0 0 0,1 1 0 0 0,-1-1-1 0 0,1 1 1 0 0,0-1 0 0 0,-1-1-15 0 0,-1-1 98 0 0,-22-10 62 0 0,20 4-107 0 0,-6 5-27 0 0,6-4 38 0 0,3 9-62 0 0,0-1-1 0 0,1 1 0 0 0,-1 0 0 0 0,0-1 0 0 0,0 1 0 0 0,1 0 0 0 0,-1 0 1 0 0,0 0-1 0 0,0 0 0 0 0,1 0 0 0 0,-1-1 0 0 0,0 1 0 0 0,0 1 0 0 0,0-1-1 0 0,-16-1 0 0 0,9 1 0 0 0,7 3 0 0 0,1-1 0 0 0,-1-1 0 0 0,1 1 0 0 0,-1 0 0 0 0,0 0 0 0 0,1-1 0 0 0,-1 1 0 0 0,0 0 0 0 0,0-1 0 0 0,0 1 0 0 0,0-1 0 0 0,-1 1 0 0 0,1-1 0 0 0,0 0 0 0 0,-1 1 0 0 0,0 0 0 0 0,0-1 0 0 0,1 0 0 0 0,0 0 0 0 0,0 0 0 0 0,0 0 0 0 0,0 0 0 0 0,0 1 0 0 0,0-1 0 0 0,0 0 0 0 0,1 1 0 0 0,-1-1 0 0 0,0 0 0 0 0,1 1 0 0 0,-1-1 0 0 0,1 1 0 0 0,-1-1 0 0 0,1 1 0 0 0,0-1 0 0 0,0 1 0 0 0,-1-1 0 0 0,1 1 0 0 0,0 0 0 0 0,0-1 0 0 0,0 0 0 0 0,0 1 0 0 0,0-1 0 0 0,-1 1 0 0 0,1-1 0 0 0,-1 0 0 0 0,1 1 0 0 0,-1-1 0 0 0,1 0 0 0 0,-1 0 0 0 0,0 1 0 0 0,0-1 1 0 0,-4 11-2 0 0,4 3 1 0 0,1-13 0 0 0,0 0 0 0 0,0 0 0 0 0,0 0 0 0 0,0 0 0 0 0,-1 1 0 0 0,1-1 0 0 0,0 0 0 0 0,-1 0 0 0 0,0 0 0 0 0,0 2 1 0 0,-1-1-1 0 0,1 0 0 0 0,-1 0 0 0 0,1 0 0 0 0,0 0 0 0 0,0 1 0 0 0,0-1 0 0 0,0 0 0 0 0,0 1 0 0 0,1-1 0 0 0,-1 1 0 0 0,1 2-1 0 0,-1 19 1 0 0,1-14 0 0 0,-1-1 0 0 0,1 1 0 0 0,1-1 0 0 0,0 1 0 0 0,2 7 1 0 0,6 1-2 0 0,-4 5 1 0 0,4-5 11 0 0,-6-8 10 0 0,-3-9-19 0 0,1 0 1 0 0,-1 0-1 0 0,1 0 0 0 0,-1 0 1 0 0,1 0-1 0 0,0 0 0 0 0,0 0 1 0 0,0 0-1 0 0,0 0 0 0 0,0 0 1 0 0,0 0-1 0 0,1-1 0 0 0,-1 1 1 0 0,1 0-4 0 0,10 17 4 0 0,-5-7 23 0 0,2-3 36 0 0,-8-9-58 0 0,3 2 11 0 0,0 1 0 0 0,0-1-1 0 0,0-1 1 0 0,1 1 0 0 0,-1 0-1 0 0,1-1 1 0 0,-1 0 0 0 0,1 0-1 0 0,-1-1 1 0 0,1 1-1 0 0,2-1-14 0 0,6 0 61 0 0,-5 0-72 0 0,0 0-39 0 0,0 0-37 0 0,-1-1-37 0 0,0-1-37 0 0,0 0-35 0 0,0-2-36 0 0,-1-1-34 0 0,8-7-299 0 0,0 10-3 0 0</inkml:trace>
  <inkml:trace contextRef="#ctx0" brushRef="#br0" timeOffset="368.25">551 155 9760 0 0,'0'3'222'0'0,"0"-2"-191"0"0,0 1 0 0 0,1-1 0 0 0,-1 0 0 0 0,0 1-1 0 0,1-1 1 0 0,-1 1 0 0 0,1-1 0 0 0,-1 0 0 0 0,1 1-1 0 0,0-1 1 0 0,0 0 0 0 0,-1 0-31 0 0,1 1 32 0 0,0-1-1 0 0,0 1 1 0 0,0-1-1 0 0,0 1 1 0 0,-1 0-1 0 0,1-1 1 0 0,0 1-1 0 0,-1 0 1 0 0,0 0-1 0 0,1-1 1 0 0,-1 1-1 0 0,0 1-31 0 0,0-2 5 0 0,0 0-1 0 0,0 0 1 0 0,0 1-1 0 0,1-1 0 0 0,-1 0 1 0 0,0 0-1 0 0,1 0 0 0 0,-1 1 1 0 0,0-1-1 0 0,1 0 1 0 0,0 1-5 0 0,8 8 8 0 0,-8-9-10 0 0,1 1 1 0 0,-1-1 0 0 0,0 1 0 0 0,1 0 0 0 0,-1-1 0 0 0,0 1 0 0 0,0 0 0 0 0,0 0 0 0 0,0 0 0 0 0,0 0 1 0 0,1 5 40 0 0,-2 1 69 0 0,0 1 54 0 0,0 0 40 0 0,1 16 438 0 0,1-17-393 0 0,3 6 277 0 0,-3-7-244 0 0,1 0-33 0 0,-2 8 154 0 0,-1-1-2 0 0,-1-5-170 0 0,1-6-162 0 0,0 0 0 0 0,1 0 0 0 0,-1 0 0 0 0,0-1 0 0 0,1 1 0 0 0,0 0 0 0 0,0 1-68 0 0,2 4 121 0 0,1 6 43 0 0,-2-10-70 0 0,-1 2 38 0 0,0-1 16 0 0,-1 0 41 0 0,0 0 49 0 0,1 2 54 0 0,-2-2-152 0 0,0-1 45 0 0,-6 9 539 0 0,2-10-459 0 0,-1-1-90 0 0,3-1-138 0 0,0-1-42 0 0,0 0 257 0 0,3 0-18 0 0,0 0-39 0 0,-3 0-84 0 0,0-1-54 0 0,-4 0-9 0 0,6 1 4 0 0,-3-3-11 0 0,-1-1 75 0 0,0-1 46 0 0,-9-8 280 0 0,7 5-225 0 0,4 4-141 0 0,1 1-57 0 0,-3-7 141 0 0,-5-13 120 0 0,9 11-136 0 0,0-10-44 0 0,1-25 74 0 0,3 19-93 0 0,0 17-76 0 0,1-1 0 0 0,-1 1-1 0 0,2 0 1 0 0,0 0 0 0 0,1-1-5 0 0,6-7 42 0 0,-7 12-40 0 0,-1 0 0 0 0,1 0 1 0 0,0 1-1 0 0,1 0 0 0 0,-1-1-2 0 0,-1 3 0 0 0,0 0 0 0 0,0-1 0 0 0,-1 0 0 0 0,3-4 0 0 0,-3 3 0 0 0,1 1 0 0 0,-1 1 0 0 0,1-1 0 0 0,0 0 0 0 0,0 1 0 0 0,37-33-14 0 0,-28 27-26 0 0,1 1-38 0 0,-8 4-27 0 0,-1 1 49 0 0,7-7 32 0 0,-5 4-8 0 0,-3 4-41 0 0,0-1-38 0 0,0 1-58 0 0,0 1-25 0 0,1 0-57 0 0,0 0-62 0 0,0 0-71 0 0,4-2-164 0 0,3-2-316 0 0,-5 4-617 0 0,5 2-13 0 0</inkml:trace>
  <inkml:trace contextRef="#ctx0" brushRef="#br0" timeOffset="990.6">960 198 10304 0 0,'3'2'233'0'0,"2"3"-103"0"0,8 9 411 0 0,-10-10-427 0 0,0 5-6 0 0,-2-4-108 0 0,-1 0-46 0 0,0 5 52 0 0,-1 17-15 0 0,2-17 39 0 0,2-3 35 0 0,1 0 116 0 0,-1-2-13 0 0,-1-1 38 0 0,0 3 35 0 0,-1 1 33 0 0,-2 0-50 0 0,0 3 38 0 0,1-3-46 0 0,2-1 9 0 0,0-1 54 0 0,-1-3-211 0 0,1-1 15 0 0,-1 1 1 0 0,1 0 0 0 0,-1 0-1 0 0,0 0 1 0 0,0 0 0 0 0,0 0-1 0 0,-1 0 1 0 0,1 0 0 0 0,-1 1-1 0 0,1-1 1 0 0,-1 0 0 0 0,0 0-84 0 0,0 14 354 0 0,0 6 42 0 0,-3-18-194 0 0,-6 4-6 0 0,6-5-23 0 0,2-1-91 0 0,2 4-15 0 0,0-6-41 0 0,-1 1 141 0 0,-3-2-11 0 0,-6 0-49 0 0,6 0-19 0 0,3 0-7 0 0,0 0 2 0 0,0 0 10 0 0,-2-2 3 0 0,-7-11 6 0 0,6 0-1 0 0,3 11-82 0 0,0 0-1 0 0,0 1 1 0 0,0-1-1 0 0,-1 1 1 0 0,1-1-1 0 0,-1 1 1 0 0,1-1-1 0 0,-1 1 1 0 0,1-1-1 0 0,-1 1 1 0 0,0-1-1 0 0,0 1 1 0 0,0 0-19 0 0,-4-11 148 0 0,3 2-20 0 0,2-3 24 0 0,0 1-57 0 0,0-6-28 0 0,0-23 19 0 0,2 17-39 0 0,5-9-29 0 0,1 3-19 0 0,-5 13 2 0 0,9-39 49 0 0,-10 51-49 0 0,0 0 1 0 0,-1 0-1 0 0,2 0 1 0 0,-1 0-1 0 0,0 1 1 0 0,1-1-1 0 0,0 1 1 0 0,0 0-1 0 0,3-4-1 0 0,18-10 0 0 0,-9-3-9 0 0,-13 18 3 0 0,0 0-1 0 0,0 0 0 0 0,0 0 0 0 0,1 0 0 0 0,-1 0 0 0 0,1 0 1 0 0,0 1-1 0 0,0-1 0 0 0,0 1 0 0 0,1-1 7 0 0,6-3-45 0 0,-8 5 39 0 0,1-1 0 0 0,-1 1 0 0 0,1 0-1 0 0,-1 0 1 0 0,1 0 0 0 0,0 0-1 0 0,-1 0 1 0 0,1 1 0 0 0,0-1 0 0 0,-1 1-1 0 0,1 0 1 0 0,1-1 6 0 0,5 1-9 0 0,19-1 0 0 0,-11 5-44 0 0,-4 3 41 0 0,-1 1-1 0 0,0 1 0 0 0,0 0 1 0 0,-1 1-1 0 0,-1 0 0 0 0,5 5 13 0 0,-13-13 0 0 0,0 1 0 0 0,-1-1 0 0 0,1 1 0 0 0,0 0 0 0 0,-1 0 0 0 0,1-1 0 0 0,-1 1 0 0 0,0 0 0 0 0,0 0 0 0 0,0 0 0 0 0,-1 1 0 0 0,1 0 0 0 0,0 0 0 0 0,0 0 0 0 0,0-1 0 0 0,0 1 0 0 0,0-1 0 0 0,1 1 0 0 0,-1-1 0 0 0,2 2 0 0 0,-1-2 0 0 0,-1-1 0 0 0,1 1 0 0 0,-1 0 0 0 0,0 0 0 0 0,1 0 0 0 0,-1 0 0 0 0,0 0 0 0 0,-1 0 0 0 0,1 0 0 0 0,-1 0 0 0 0,1 1 0 0 0,-1-1 0 0 0,0 3 0 0 0,3 22 0 0 0,21 40 64 0 0,-23-66-61 0 0,-1 1-1 0 0,1-1 1 0 0,-1 0-1 0 0,1 0 1 0 0,-1 0-1 0 0,0 1 1 0 0,0-1-1 0 0,0 0 1 0 0,0 0-1 0 0,0 1 1 0 0,-1-1-1 0 0,0 2-2 0 0,1-3 3 0 0,0 1 0 0 0,-1 0 0 0 0,1-1-1 0 0,0 1 1 0 0,0-1 0 0 0,0 1 0 0 0,0 0 0 0 0,0-1-1 0 0,0 1 1 0 0,1-1 0 0 0,-1 1 0 0 0,0 0 0 0 0,1-1-1 0 0,-1 1 1 0 0,1-1 0 0 0,0 1 0 0 0,0-1-3 0 0,3 6 26 0 0,-3-6-22 0 0,0 1 0 0 0,-1-1 0 0 0,1 0 0 0 0,0 1 0 0 0,0-1 0 0 0,-1 0 0 0 0,1 1 0 0 0,-1-1 0 0 0,0 1 0 0 0,1-1 0 0 0,-1 1 0 0 0,0-1 0 0 0,0 1 0 0 0,0-1-4 0 0,0 1 9 0 0,0-1-1 0 0,1 1 1 0 0,-1-1-1 0 0,0 1 0 0 0,1-1 1 0 0,-1 1-1 0 0,0-1 0 0 0,1 0 1 0 0,0 1-1 0 0,-1-1 1 0 0,1 0-1 0 0,0 1 0 0 0,0-1 1 0 0,-1 0-1 0 0,1 0 0 0 0,0 0 1 0 0,0 1-1 0 0,1-1-8 0 0,0 1 65 0 0,-2-2-1 0 0,0 0 0 0 0,0 0 0 0 0,0 0 0 0 0,0 0 0 0 0,0 0 0 0 0,0 0 0 0 0,0 0 0 0 0,-2 0 0 0 0,2 1-62 0 0,-1-1 0 0 0,1 0 0 0 0,-1 0 0 0 0,1 0 0 0 0,0 0-1 0 0,-1 0 1 0 0,1 0 0 0 0,-1 0 0 0 0,1 0 0 0 0,-1 0-1 0 0,1-1 1 0 0,0 1 0 0 0,-1 0 0 0 0,1 0 0 0 0,-1 0 0 0 0,1 0-1 0 0,0-1 1 0 0,-1 1 0 0 0,1 0 0 0 0,0 0 0 0 0,-1-1-1 0 0,1 1 1 0 0,0 0 0 0 0,-1 0 0 0 0,1-1 0 0 0,0 1 0 0 0,0 0-1 0 0,-1-1 1 0 0,1 1 0 0 0,0 0 0 0 0,0-1 0 0 0,0 1-1 0 0,-1-1 1 0 0,1 1 0 0 0,0 0 0 0 0,0-1 0 0 0,0 1 0 0 0,0-1-1 0 0,0 1 1 0 0,0-1 0 0 0,0 1 0 0 0,0 0 0 0 0,0-1 0 0 0,0 1-3 0 0,7-23 93 0 0,-2 12-50 0 0,-4 2-40 0 0,1 1 0 0 0,-2-1 1 0 0,0 0-1 0 0,0 1 0 0 0,0-2-2 0 0,-1-3 10 0 0,1 10-4 0 0,1 0 0 0 0,-1 0-1 0 0,0 0 1 0 0,1 0 0 0 0,-1 0 0 0 0,1 1 0 0 0,0-1-1 0 0,0 0 1 0 0,1-2-6 0 0,3-9 1 0 0,1-8-1 0 0,-1-1 0 0 0,1 1 0 0 0,1 1 0 0 0,0-1 0 0 0,7-9 0 0 0,-4 14 18 0 0,2 1-46 0 0,4-2-51 0 0,9-8-96 0 0,-18 18 121 0 0,7-1-14 0 0,-11 8 62 0 0,0 0 0 0 0,1 0 1 0 0,-1 0-1 0 0,0 1 0 0 0,1-1 0 0 0,-1 1 0 0 0,1 0 0 0 0,-1 0 0 0 0,2 0 6 0 0,3 0-29 0 0,-8 0 29 0 0,1 0 0 0 0,-1 0-1 0 0,1 0 1 0 0,-1 0 0 0 0,1 0-1 0 0,-1 0 1 0 0,0 0-1 0 0,1 0 1 0 0,-1 0 0 0 0,1 0-1 0 0,-1 0 1 0 0,1 0 0 0 0,-1 0-1 0 0,0 1 1 0 0,1-1-1 0 0,-1 0 1 0 0,1 0 0 0 0,-1 0-1 0 0,0 1 1 0 0,1-1 0 0 0,-1 0-1 0 0,1 0 1 0 0,-1 1-1 0 0,0-1 1 0 0,1 0 0 0 0,-1 1-1 0 0,0-1 1 0 0,0 0 0 0 0,1 1-1 0 0,-1-1 1 0 0,0 0-1 0 0,0 1 1 0 0,4 5 0 0 0,6 0-11 0 0,-9-6 8 0 0,0 1 0 0 0,0-1 0 0 0,0 0 0 0 0,0 1 0 0 0,0-1 0 0 0,0 1 0 0 0,0 0 0 0 0,-1-1 0 0 0,1 1 0 0 0,0-1 0 0 0,0 1 0 0 0,-1 0 0 0 0,1 0 0 0 0,0 0-1 0 0,-1-1 1 0 0,1 2 3 0 0,15 28-12 0 0,-14-26 12 0 0,0 0 0 0 0,0-1 0 0 0,0 1 0 0 0,-1 0 0 0 0,1 0 0 0 0,-1 0 0 0 0,0 1 0 0 0,-1-1 0 0 0,1 0 0 0 0,-1 0 0 0 0,0 4 0 0 0,1-3 0 0 0,-1-1 0 0 0,0 1 0 0 0,1 0 0 0 0,0 0 0 0 0,0-1 0 0 0,1 1 0 0 0,0 1 0 0 0,-1-2 0 0 0,1 0 0 0 0,-1 0 0 0 0,0 0 0 0 0,-1 0 0 0 0,1 0 0 0 0,-1 1 0 0 0,1 0 0 0 0,-1 18-11 0 0,0 44 89 0 0,0-39-71 0 0,0-2-52 0 0,0-1-74 0 0,0-17 35 0 0,7 5-33 0 0,-5-8 42 0 0,0-1-45 0 0,0 2-66 0 0,-1 0-83 0 0,-1-5 102 0 0,0-1 97 0 0,0 1 48 0 0,-1 3 101 0 0,1-2-72 0 0,0-1-37 0 0,1 0-37 0 0,-1 0-24 0 0,0 0-36 0 0,0 0-42 0 0,0-1-48 0 0,1 1-53 0 0,-1-1-57 0 0,1 0-64 0 0,-1 1-68 0 0,1-1 60 0 0,0 0-53 0 0,0 0-49 0 0,0 0-43 0 0,0 0-155 0 0,1 0-42 0 0,0 0-189 0 0,1 0-509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9T20:01:20.22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85 0 6896 0 0,'0'0'200'0'0,"0"0"-46"0"0,0 0 8 0 0,0 0 71 0 0,0 0 211 0 0,0 0 389 0 0,0 0 30 0 0,0 0-354 0 0,0 0-207 0 0,0 0-51 0 0,0 0 59 0 0,0 0 145 0 0,0 0-27 0 0,2 2-16 0 0,0 0-318 0 0,4 5 89 0 0,-4-2-68 0 0,-1-2-15 0 0,0 1 36 0 0,-1 1 45 0 0,0 0 54 0 0,2 8-31 0 0,2 1-47 0 0,2 5-33 0 0,-4 1-67 0 0,-1-11-30 0 0,0-1-1 0 0,0 1 1 0 0,0 0-1 0 0,2 4-26 0 0,2 9 28 0 0,7 62 2 0 0,-9-48 54 0 0,-1 14-84 0 0,-1-22 102 0 0,11 40 253 0 0,-9-54-290 0 0,1 7 50 0 0,-1-12-42 0 0,-1 1 0 0 0,-1 0 0 0 0,0-1 1 0 0,0 3-74 0 0,-2 4 116 0 0,1-9-48 0 0,0-1 0 0 0,0 1 0 0 0,1 0 0 0 0,0-1 0 0 0,0 4-68 0 0,2 2 104 0 0,0 0-35 0 0,3 11-14 0 0,6 26-51 0 0,-12-44-4 0 0,1 0 0 0 0,-1 0 0 0 0,1 0 0 0 0,-2 0 0 0 0,1 4 0 0 0,-1-5 0 0 0,1 0 0 0 0,0 0 0 0 0,0 0 0 0 0,0 0 0 0 0,1 0 0 0 0,-1 0 0 0 0,1 0 0 0 0,0 0 0 0 0,0 1 0 0 0,2 3-1 0 0,-1 0 0 0 0,0 0 0 0 0,0 0 0 0 0,-1 4 1 0 0,1 22 11 0 0,-2-4 24 0 0,0-27-79 0 0,0-3-26 0 0,0 0 10 0 0,0 0-26 0 0,0 0-62 0 0,0 0-156 0 0,0 0-277 0 0,0 0 324 0 0,0 0 131 0 0,0-1-36 0 0,0 1-7 0 0,0 0-34 0 0,0-1-42 0 0,0 0-45 0 0,0 1-49 0 0,0-1-46 0 0,0 0-41 0 0,0 0-35 0 0,0-1-133 0 0,0 1-34 0 0,0-4-1380 0 0</inkml:trace>
  <inkml:trace contextRef="#ctx0" brushRef="#br0" timeOffset="616.91">0 480 6448 0 0,'0'0'141'0'0,"0"0"23"0"0,0 0 13 0 0,3 0-19 0 0,9-3-126 0 0,8-7 23 0 0,-10 5 102 0 0,-3 0 150 0 0,-2 0-177 0 0,-3 3-55 0 0,0 0-1 0 0,1 0 0 0 0,-1 0 1 0 0,1 1-1 0 0,-1-1 1 0 0,3 0-75 0 0,10-4 251 0 0,-4 1-118 0 0,-2 0-91 0 0,8-6 105 0 0,-1 0-42 0 0,22-21 111 0 0,-20 17-77 0 0,6 1 1 0 0,6-4 15 0 0,-16 8-88 0 0,6-6 46 0 0,3 2 36 0 0,-21 13-135 0 0,67-35 458 0 0,-39 17-323 0 0,-10 9-102 0 0,-16 9-40 0 0,0 0 1 0 0,0-1 0 0 0,0 0-1 0 0,-1 0 1 0 0,1 0-1 0 0,0-1 1 0 0,-1 1 0 0 0,1-1-8 0 0,3-5 0 0 0,-6 6 0 0 0,1 1 0 0 0,-1-1 0 0 0,0 1 0 0 0,1-1 0 0 0,-1 1 0 0 0,1 0 0 0 0,0-1 0 0 0,-1 1 0 0 0,1 0 0 0 0,0 0 0 0 0,0 0 0 0 0,-1 0 0 0 0,1 0 0 0 0,0 1 0 0 0,0-1 0 0 0,0 1 0 0 0,0-1 0 0 0,0 1 0 0 0,1-1 0 0 0,-2 1 0 0 0,0 0 0 0 0,0 1 0 0 0,0-1 0 0 0,-1-1 0 0 0,1 1 0 0 0,0 0 0 0 0,0 0 0 0 0,-1 0 0 0 0,1 0 0 0 0,0 0 0 0 0,0-1 0 0 0,-1 1 0 0 0,1 0 0 0 0,0-1 0 0 0,2-8-16 0 0,-3 9 15 0 0,-1-1-1 0 0,1 1 1 0 0,0 0 0 0 0,0 0 0 0 0,0 0 0 0 0,0 0 0 0 0,0 0 0 0 0,0 0 0 0 0,0 0-1 0 0,0 0 1 0 0,0 0 0 0 0,0 0 0 0 0,0 0 0 0 0,0-1 0 0 0,0 1 0 0 0,0 0 0 0 0,0 0-1 0 0,0 0 1 0 0,0 0 0 0 0,0 0 0 0 0,1 0 0 0 0,-1 0 0 0 0,0 0 0 0 0,0 0 0 0 0,0 0-1 0 0,0 0 1 0 0,0 0 0 0 0,0 0 0 0 0,0-1 0 0 0,0 1 0 0 0,0 0 0 0 0,0 0 0 0 0,0 0-1 0 0,0 0 1 0 0,0 0 0 0 0,0 0 0 0 0,0 0 0 0 0,0 0 0 0 0,1 0 0 0 0,-1 0 0 0 0,0 0 0 0 0,0 0-1 0 0,0 0 1 0 0,0 0 0 0 0,0 0 0 0 0,0 0 0 0 0,0 0 0 0 0,0 0 0 0 0,0 0 0 0 0,0 0-1 0 0,0 0 1 0 0,0 0 0 0 0,1 0 0 0 0,-1 0 0 0 0,0 0 0 0 0,0 0 0 0 0,0 0 1 0 0,12 3-16 0 0,2 6 16 0 0,-13-9-2 0 0,0 1 0 0 0,1 0 1 0 0,-1-1-1 0 0,0 1 0 0 0,0 0 1 0 0,0 0-1 0 0,0 0 1 0 0,0-1-1 0 0,0 1 0 0 0,0 0 1 0 0,0 0-1 0 0,0 1 2 0 0,0 7-30 0 0,-1-9 31 0 0,-1 0-1 0 0,1 1 0 0 0,0-1 1 0 0,0 0-1 0 0,0 1 0 0 0,0-1 1 0 0,0 0-1 0 0,0 1 1 0 0,0-1-1 0 0,0 0 0 0 0,0 1 1 0 0,0-1-1 0 0,0 0 0 0 0,0 1 1 0 0,0-1-1 0 0,1 0 1 0 0,-1 1-1 0 0,0-1 0 0 0,0 0 1 0 0,0 1-1 0 0,0-1 1 0 0,0 0-1 0 0,1 0 0 0 0,-1 1 1 0 0,0-1-1 0 0,1 1 13 0 0,0 0 0 0 0,0 0 0 0 0,0-1 0 0 0,0 1 0 0 0,0 0 0 0 0,0 0 0 0 0,-1 0 1 0 0,1 0-1 0 0,0 1 0 0 0,-1-1 0 0 0,1 0 0 0 0,-1 0 0 0 0,1 0 0 0 0,-1 0 0 0 0,0 1 0 0 0,1-1 1 0 0,-1 0-1 0 0,0 0 0 0 0,0 1 0 0 0,0-1 0 0 0,0 0 0 0 0,0 0 0 0 0,0 1 0 0 0,0-1-13 0 0,0 1 21 0 0,0-1-1 0 0,0 1 0 0 0,0-1 0 0 0,0 1 1 0 0,1-1-1 0 0,-1 1 0 0 0,0-1 0 0 0,1 1 1 0 0,-1-1-1 0 0,1 1 0 0 0,0-1 0 0 0,-1 0 1 0 0,1 1-1 0 0,0-1-20 0 0,5 10 115 0 0,-5-4-81 0 0,0-1 0 0 0,0 1-1 0 0,0-1 1 0 0,-1 1 0 0 0,0 0 0 0 0,0-1-1 0 0,-1 4-33 0 0,0-2 41 0 0,0 0-1 0 0,1 0 1 0 0,1 0-1 0 0,-1 0 1 0 0,2 7-41 0 0,3 0 83 0 0,-4-10-32 0 0,1 1 1 0 0,-1 0-1 0 0,1 0 1 0 0,-2 0-1 0 0,1 0 1 0 0,-1 0-52 0 0,1 1 64 0 0,-1 0 1 0 0,1 0 0 0 0,1 0-1 0 0,-1 0 1 0 0,1 1-65 0 0,0-2 58 0 0,0 1 0 0 0,-1 0 1 0 0,0 0-1 0 0,0 0 0 0 0,-1 1-58 0 0,0 5 87 0 0,0-7-43 0 0,0 0 1 0 0,0 0-1 0 0,0 0 1 0 0,1-1-1 0 0,-1 1 1 0 0,2 0-45 0 0,3 8 123 0 0,-4-11-89 0 0,0 0 1 0 0,0 0-1 0 0,0 0 1 0 0,0 0-1 0 0,-1 0 1 0 0,1 0-1 0 0,-1 0 0 0 0,0 0 1 0 0,0 1-35 0 0,0 7 108 0 0,0 0 34 0 0,0 29 419 0 0,0-23-344 0 0,0 3-38 0 0,0-13-99 0 0,0 1 49 0 0,0 9 231 0 0,0-9-217 0 0,0-6 17 0 0,0-2-6 0 0,0 0-20 0 0,0 0-8 0 0,0 0-4 0 0,0 0-5 0 0,0 0-10 0 0,0-2-3 0 0,1-1-75 0 0,-1 1 1 0 0,1 0 0 0 0,-1 0-1 0 0,1-1 1 0 0,0 1 0 0 0,0 0-1 0 0,0 0 1 0 0,1-2-30 0 0,2-6 51 0 0,1-1-53 0 0,-3 7 14 0 0,0-1 0 0 0,1 1 0 0 0,0-1 0 0 0,-1 1 0 0 0,2 0 0 0 0,-1 0 0 0 0,0 0 0 0 0,4-2-12 0 0,18-24 41 0 0,-13 13-41 0 0,0 1 0 0 0,2 0 0 0 0,4-4 0 0 0,-16 19 0 0 0,0 0 0 0 0,-1-1 0 0 0,1 1 0 0 0,0 0 0 0 0,0 0 0 0 0,-1 0 0 0 0,1 0 0 0 0,0 0 0 0 0,0 0 0 0 0,0 1 0 0 0,0-1 0 0 0,0 1 0 0 0,0-1 0 0 0,1 1 0 0 0,8-3 0 0 0,3-2 0 0 0,-11 4 0 0 0,0 0 0 0 0,0 0 0 0 0,0 0 0 0 0,0 0 0 0 0,0 0 0 0 0,0 1 0 0 0,0-1 0 0 0,2 1 0 0 0,13-1-22 0 0,8 1-31 0 0,-11 4 56 0 0,-1 7-3 0 0,-3 3 0 0 0,-10-12 0 0 0,2 3-13 0 0,-1 0 1 0 0,1 0-1 0 0,-1 1 0 0 0,0-1 1 0 0,0 5 12 0 0,0 9-1 0 0,-1-3 16 0 0,3-1-62 0 0,3 2-66 0 0,7 3-117 0 0,-12-17 60 0 0,-1-1 52 0 0,0 1 24 0 0,-1 0 6 0 0,0 1 0 0 0,0-2-6 0 0,2 0-35 0 0,-1 0 33 0 0,6 6-133 0 0,-3-4 92 0 0,-1-1-78 0 0,0 0-112 0 0,-1-1-49 0 0,0-1-119 0 0,-1 0 147 0 0,-1 0-46 0 0,1-1-43 0 0,-1 0-37 0 0,0 1-136 0 0,0-1-36 0 0,0 0-1421 0 0</inkml:trace>
  <inkml:trace contextRef="#ctx0" brushRef="#br0" timeOffset="1088.9">1256 635 8464 0 0,'3'0'190'0'0,"4"0"-112"0"0,18-1 303 0 0,-14-3-218 0 0,-3-5-95 0 0,-7 8-68 0 0,-1 0 0 0 0,0 0 0 0 0,1 1 0 0 0,-1-1 0 0 0,0 0 0 0 0,1 0 0 0 0,-1 1 0 0 0,1-1 0 0 0,-1 0 0 0 0,1 1 0 0 0,0-1 0 0 0,-1 1 0 0 0,1-1 0 0 0,0 1 0 0 0,-1-1 0 0 0,1 1 0 0 0,0-1 0 0 0,0 1 0 0 0,-1-1 0 0 0,1 1 0 0 0,0 0 0 0 0,0 0 0 0 0,0-1 0 0 0,-1 1 0 0 0,1 0 0 0 0,0 0 0 0 0,0 0 0 0 0,10-3 0 0 0,-6 2 24 0 0,0-2 45 0 0,5-1 173 0 0,-5 1 42 0 0,0-1 0 0 0,0 1-1 0 0,0-1 1 0 0,3-3-284 0 0,-2 1 181 0 0,1-1-64 0 0,16-8 379 0 0,-6 7-234 0 0,-17 8-260 0 0,12-5 204 0 0,-8-5-72 0 0,2 6-64 0 0,-5 4-66 0 0,-1 0 0 0 0,0 0-1 0 0,1 0 1 0 0,-1-1 0 0 0,0 1 0 0 0,1 0 0 0 0,-1 0-1 0 0,0-1 1 0 0,1 1 0 0 0,-1 0 0 0 0,0 0-1 0 0,0-1 1 0 0,1 1 0 0 0,-1 0 0 0 0,0-1 0 0 0,0 1-1 0 0,0 0 1 0 0,0-1 0 0 0,1 1 0 0 0,-1 0 0 0 0,0-1-1 0 0,0 1 1 0 0,0 0 0 0 0,0-1 0 0 0,0 1 0 0 0,0-1-1 0 0,0 1 1 0 0,0 0 0 0 0,0-1 0 0 0,0 1 0 0 0,0-1-4 0 0,2-3 102 0 0,6-8 32 0 0,-8 11-118 0 0,1 0-1 0 0,-1 0 1 0 0,0 0-1 0 0,0 0 1 0 0,0 0-1 0 0,0 0 1 0 0,0 0-1 0 0,0 0 1 0 0,0 0-1 0 0,0 0 1 0 0,0 0 0 0 0,0 0-1 0 0,-1 0 1 0 0,1 0-1 0 0,0 0 1 0 0,-1 0-1 0 0,1 0 1 0 0,-1 0-1 0 0,1 0 1 0 0,-1 1-1 0 0,1-1 1 0 0,-1 0-1 0 0,0 0 1 0 0,1 0 0 0 0,-1 1-1 0 0,0-1 1 0 0,0 0-16 0 0,-1-2 175 0 0,1 1-58 0 0,0-1-33 0 0,1 0-21 0 0,0 0-5 0 0,0 1 18 0 0,-2-2 8 0 0,-1 1 56 0 0,-6-8 428 0 0,5 8-363 0 0,1-1-63 0 0,1 2-99 0 0,1 0-53 0 0,-1-2 79 0 0,-1-2 46 0 0,-4 2 8 0 0,3 2-87 0 0,-2-3 10 0 0,-12-11 250 0 0,16 13-261 0 0,-1 1 82 0 0,0 1-52 0 0,-5 2-16 0 0,5-1-9 0 0,-8 0 57 0 0,8 0-153 0 0,1 0 2 0 0,-2 0-17 0 0,-4 2 40 0 0,7-1 30 0 0,0 0 0 0 0,0-1 0 0 0,0 1-1 0 0,0 0 1 0 0,0 0 0 0 0,0 0 0 0 0,0-1 0 0 0,1 1 0 0 0,-1 0 0 0 0,0 0 0 0 0,0 0 0 0 0,0 1 1 0 0,-14 28-50 0 0,2-3 36 0 0,12-24 14 0 0,0 1 0 0 0,0 0 0 0 0,1 0 0 0 0,-1 0 0 0 0,1 0 0 0 0,0-1 0 0 0,0 1 0 0 0,0 0 0 0 0,1 4 0 0 0,0 6 0 0 0,-1 21 24 0 0,0 1 85 0 0,0-33-102 0 0,0-1 1 0 0,1 1-1 0 0,-1 0 1 0 0,1 0-1 0 0,-1 0 1 0 0,1 0 0 0 0,0 0-1 0 0,0-1 1 0 0,2 3-8 0 0,1 5 36 0 0,1 8 43 0 0,1 4-13 0 0,1 8 16 0 0,3-11-6 0 0,-7-8-34 0 0,-3-8-31 0 0,0-1-1 0 0,1 0 0 0 0,-1 0 1 0 0,1 0-1 0 0,0 0 0 0 0,0 0 1 0 0,-1 0-1 0 0,1 0 1 0 0,1-1-1 0 0,-1 1 0 0 0,0 0 1 0 0,0 0-1 0 0,1-1 0 0 0,-1 1-10 0 0,3 1 23 0 0,-1 1 0 0 0,0-1-1 0 0,-1 1 1 0 0,1 0-1 0 0,0 0 1 0 0,-1 0-1 0 0,0 0 1 0 0,0 0-1 0 0,0 2-22 0 0,5 8 130 0 0,4-4-14 0 0,-3-4-43 0 0,1 9 101 0 0,-5-12-122 0 0,3 1-20 0 0,-3-2 26 0 0,2 1 49 0 0,2 1 70 0 0,4 1-52 0 0,3-2 102 0 0,5 0 136 0 0,13-2 264 0 0,-18-2-299 0 0,1-3-67 0 0,1-3-12 0 0,-14 5-189 0 0,1 0-1 0 0,-1 0 1 0 0,0-1 0 0 0,1 1-1 0 0,1-3-59 0 0,5-4 123 0 0,1 3-41 0 0,0 0-37 0 0,-1-2-33 0 0,9-4 46 0 0,-17 12-59 0 0,0-1 1 0 0,0 0-1 0 0,-1 0 0 0 0,1 0 0 0 0,-1 0 1 0 0,1 0-1 0 0,-1 0 0 0 0,1 0 1 0 0,-1-1-1 0 0,0 1 0 0 0,1 0 1 0 0,-1-1-1 0 0,0 0 1 0 0,1-2-51 0 0,1-2 41 0 0,-2 2 5 0 0,1 1-29 0 0,-1 1-28 0 0,0 1-43 0 0,0-1-23 0 0,1 1-43 0 0,0-1-49 0 0,0 1-55 0 0,0 0-107 0 0,-1 1-73 0 0,1-1-66 0 0,0 1-58 0 0,0-1-49 0 0,-1 1-42 0 0,3-1-759 0 0,-1-1 231 0 0,0 0-33 0 0,5-6-2581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9T20:01:19.15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270 481 6568 0 0,'-19'0'128'0'0,"10"0"-39"0"0,-6 0 64 0 0,3 0-115 0 0,-8 7-32 0 0,13-4 42 0 0,4-1-18 0 0,-2 0 145 0 0,1-1-57 0 0,-9 0 116 0 0,7-2-86 0 0,2 1-14 0 0,-1-1 47 0 0,0 1 59 0 0,0 0 70 0 0,-7 0 19 0 0,5 2-142 0 0,2 3-15 0 0,1 0-46 0 0,-15-3 82 0 0,19-2-200 0 0,-1 0-1 0 0,1 0 1 0 0,0 0-1 0 0,-1 0 0 0 0,1 0 1 0 0,0 0-1 0 0,0 0 0 0 0,-1 0 1 0 0,1 0-1 0 0,0 0 1 0 0,-1 0-1 0 0,1 0 0 0 0,0 0 1 0 0,0 0-1 0 0,-1 0 1 0 0,1 0-1 0 0,0 1 0 0 0,0-1 1 0 0,-1 0-1 0 0,1 0 0 0 0,0 0 1 0 0,0 0-1 0 0,-1 1 1 0 0,1-1-1 0 0,0 0 0 0 0,0 0-7 0 0,-10 8 139 0 0,9-7-133 0 0,-1-1 0 0 0,1 1-1 0 0,0-1 1 0 0,-1 1 0 0 0,1-1-1 0 0,0 1 1 0 0,-1-1 0 0 0,1 0 0 0 0,-1 0-1 0 0,0 0-5 0 0,1 0 2 0 0,1 0-1 0 0,0 0 1 0 0,-1 0-1 0 0,1 0 0 0 0,-1 0 1 0 0,1 0-1 0 0,-1 0 1 0 0,1 0-1 0 0,-1 0 0 0 0,1 0 1 0 0,0 0-1 0 0,-1 0 0 0 0,1 0 1 0 0,-1 0-1 0 0,1 0 1 0 0,-1 1-1 0 0,1-1 0 0 0,0 0 1 0 0,-1 0-1 0 0,1 1 1 0 0,0-1-1 0 0,-1 0 0 0 0,1 0 1 0 0,0 1-1 0 0,-1-1 1 0 0,1 0-1 0 0,0 1 0 0 0,-1-1 1 0 0,1 0-1 0 0,0 1 1 0 0,0-1-1 0 0,-1 1-1 0 0,-3 5 9 0 0,-5-1-9 0 0,4 4 12 0 0,-4-4 36 0 0,-5 21-36 0 0,13-25-12 0 0,1 0 0 0 0,-1 1 0 0 0,1-1 0 0 0,0 1 0 0 0,0-1 0 0 0,-1 1 0 0 0,1-1 0 0 0,0 1 0 0 0,0-1 0 0 0,0 1 0 0 0,0 14 6 0 0,-1-5 18 0 0,1 0-1 0 0,0-1 1 0 0,1 1 0 0 0,2 10-24 0 0,6-2 89 0 0,-1 11 5 0 0,-6-21-56 0 0,0 0 0 0 0,1 0 0 0 0,0 0 0 0 0,1 0 0 0 0,-1-1 0 0 0,3 3-38 0 0,-5-9 19 0 0,1 1 1 0 0,0-1-1 0 0,0 0 1 0 0,0 1-1 0 0,1-1 1 0 0,-1 0-1 0 0,2 1-19 0 0,9 5 120 0 0,0-1 41 0 0,-1 4 71 0 0,8 4 96 0 0,-16-13-232 0 0,1 0-1 0 0,-1 0 1 0 0,0-1-1 0 0,1 0 1 0 0,-1 1-1 0 0,4-1-95 0 0,6 1 324 0 0,-1-1 0 0 0,1-1-1 0 0,7-1-323 0 0,4 1 324 0 0,-18-1-204 0 0,0 0 0 0 0,0-1 1 0 0,0 0-1 0 0,-1 0 0 0 0,1-1 1 0 0,-1 1-1 0 0,0-1 0 0 0,1-1 0 0 0,-1 1 1 0 0,2-3-121 0 0,5-1 176 0 0,-1 0-32 0 0,-2 2 16 0 0,0-1 1 0 0,0 0 0 0 0,0 0 0 0 0,-1-1 0 0 0,7-7-161 0 0,4-10 245 0 0,-8 10-126 0 0,-11 13-108 0 0,1 0 0 0 0,-1-1 0 0 0,1 1 0 0 0,-1-1 0 0 0,0 0 0 0 0,1 0 0 0 0,-1 1 0 0 0,0-1 0 0 0,0 0 0 0 0,0-1-11 0 0,13-37 159 0 0,-11 27-108 0 0,-3-6-32 0 0,-1 11-6 0 0,1 7-6 0 0,0-1 1 0 0,0 1 0 0 0,0-1 0 0 0,0 0 0 0 0,-1 1 0 0 0,1-1 0 0 0,-1 1 0 0 0,1-1 0 0 0,-1 1-1 0 0,1-1 1 0 0,-1 0-8 0 0,-9-9 46 0 0,-2-3-21 0 0,3 0 28 0 0,-6 2-30 0 0,-5-5 34 0 0,11 9-104 0 0,0 1 39 0 0,1 2 35 0 0,-1 0 1 0 0,1 0 0 0 0,-1 1 0 0 0,-4-2-28 0 0,-2 1-47 0 0,1-1-101 0 0,2 2-62 0 0,1 0-103 0 0,1 0-119 0 0,5 1 166 0 0,0 1-36 0 0,4 1-65 0 0,0 1-55 0 0,0 0-52 0 0,0-1-43 0 0,1 1-154 0 0,0 0-43 0 0,-1 0-185 0 0,1 0-497 0 0</inkml:trace>
  <inkml:trace contextRef="#ctx0" brushRef="#br0" timeOffset="399.69">989 57 10080 0 0,'0'0'230'0'0,"0"0"30"0"0,0-2 18 0 0,1-1-123 0 0,-1 3-114 0 0,-3-5 22 0 0,-7-13-42 0 0,6 10-2 0 0,1 3 35 0 0,-1 1 78 0 0,1 3 39 0 0,3 1-156 0 0,0 0 0 0 0,0-1 0 0 0,-1 1-1 0 0,1 0 1 0 0,0 0 0 0 0,0 0 0 0 0,0 0 0 0 0,0-1-1 0 0,-1 1 1 0 0,1 0 0 0 0,0 0 0 0 0,0 0 0 0 0,0-1 0 0 0,0 1-1 0 0,0 0 1 0 0,0 0 0 0 0,0-1 0 0 0,0 1 0 0 0,0 0-1 0 0,-1 0 1 0 0,1-1 0 0 0,0 1 0 0 0,0 0 0 0 0,0 0-1 0 0,0-1 1 0 0,0 1 0 0 0,0 0 0 0 0,1 0 0 0 0,-1-1 0 0 0,0 1-1 0 0,0 0 1 0 0,0 0 0 0 0,0-1-15 0 0,0 1 182 0 0,-1-1-34 0 0,0 0 63 0 0,-1 1-91 0 0,-1 0-63 0 0,-2 0 7 0 0,5 0 31 0 0,-3 0 70 0 0,0 0-55 0 0,1 0-22 0 0,2 0-62 0 0,-1 0-17 0 0,-1 0 25 0 0,-2 0 48 0 0,-2 0 69 0 0,-3 0 90 0 0,-5 2-164 0 0,-1 10-66 0 0,0 2-11 0 0,11-11 0 0 0,0 1 0 0 0,-1-1 0 0 0,1 1 0 0 0,1 0 0 0 0,-1 0 0 0 0,1 1 0 0 0,-1-1 0 0 0,1 1 0 0 0,-2 4 0 0 0,1 14 0 0 0,-6-4-19 0 0,-1 29-115 0 0,7-31 139 0 0,0 1 52 0 0,-3 10 59 0 0,-8 31 115 0 0,13-40-198 0 0,1-1-42 0 0,1-10 13 0 0,0 73-2 0 0,0-54 61 0 0,0 3 82 0 0,0-25-120 0 0,1 0-1 0 0,-1 0 1 0 0,1-1 0 0 0,1 1-1 0 0,0 3-24 0 0,3 9 52 0 0,-2 0-33 0 0,-3-16-14 0 0,0 1 1 0 0,0-1-1 0 0,0 1 1 0 0,0-1-1 0 0,0 1 1 0 0,1-1-1 0 0,-1 1 0 0 0,1-1 1 0 0,-1 1-1 0 0,1-1 1 0 0,-1 0-1 0 0,1 1 1 0 0,0-1-1 0 0,0 1-5 0 0,4 9 20 0 0,-2 0 11 0 0,-2-9-28 0 0,-1 1 1 0 0,0-1-1 0 0,1 0 1 0 0,0 0-1 0 0,-1 0 1 0 0,1 0-1 0 0,0 0 1 0 0,0-1-1 0 0,0 1 1 0 0,0 0-1 0 0,1 0 1 0 0,-1-1-1 0 0,0 1 1 0 0,1 0-4 0 0,1 1 0 0 0,-1 0-1 0 0,0 1 1 0 0,1-1 0 0 0,-1 1 0 0 0,0 0 0 0 0,-1 0 0 0 0,1 0 0 0 0,0 1 0 0 0,7 15 17 0 0,-2-8 24 0 0,-6-11-29 0 0,0 1 0 0 0,0 0 0 0 0,0-1 0 0 0,0 1 0 0 0,1-1-1 0 0,-1 1 1 0 0,0-1 0 0 0,1 0 0 0 0,-1 1 0 0 0,0-1 0 0 0,1 0 0 0 0,0 0 0 0 0,-1 0 0 0 0,2 1-12 0 0,0 0 7 0 0,0 0 0 0 0,0 0 0 0 0,-1 0 0 0 0,1 0 0 0 0,-1 1 0 0 0,0-1 0 0 0,1 1 0 0 0,-1-1 1 0 0,1 4-8 0 0,0 0 57 0 0,-1-3 11 0 0,-1-1-54 0 0,0-1-41 0 0,0 0-50 0 0,0-1-34 0 0,0 1-51 0 0,1-1-59 0 0,0 0-67 0 0,-1 0 64 0 0,-1 0-36 0 0,1 0-354 0 0,-1 0 82 0 0,1 1-49 0 0,-1 0-685 0 0,0 3-541 0 0,0 4-1026 0 0</inkml:trace>
  <inkml:trace contextRef="#ctx0" brushRef="#br0" timeOffset="587.72">693 481 8720 0 0,'0'0'256'0'0,"0"0"-7"0"0,0 0-72 0 0,0 0-29 0 0,2-3 156 0 0,9-3 173 0 0,-4 2-148 0 0,-1 0 68 0 0,-3 2-189 0 0,-1-1-37 0 0,2 0 78 0 0,1 1-98 0 0,9 1 118 0 0,-1-1 35 0 0,-4-3-64 0 0,2 0-1 0 0,12-1 96 0 0,2 0-96 0 0,9-1 33 0 0,-19 3-168 0 0,-10 2-58 0 0,1 0 1 0 0,0 1-1 0 0,0 0 1 0 0,0 0-1 0 0,0 1 1 0 0,3-1-47 0 0,9 1 28 0 0,-4 1-30 0 0,0-1 0 0 0,-1-1 1 0 0,8-1 1 0 0,-16 1-12 0 0,0-1 0 0 0,0 0 0 0 0,0 0 0 0 0,-1 0 0 0 0,3-1 12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9T20:01:26.75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340 71 7280 0 0,'0'0'209'0'0,"0"0"-51"0"0,0 0-11 0 0,0 0 51 0 0,0 0 164 0 0,0-2 301 0 0,1 1-629 0 0,-1 1 0 0 0,0-1 0 0 0,0 1 0 0 0,0-1 0 0 0,0 1 0 0 0,-1-1 0 0 0,1 1 0 0 0,0 0-1 0 0,0-1 1 0 0,0 1 0 0 0,0-1 0 0 0,0 1 0 0 0,0 0 0 0 0,-1-1 0 0 0,1 1 0 0 0,0-1 0 0 0,0 1 0 0 0,-1 0 0 0 0,1-1 0 0 0,0 1 0 0 0,-1 0 0 0 0,1-1 0 0 0,0 1 0 0 0,-1 0-1 0 0,1 0 1 0 0,0-1 0 0 0,-1 1 0 0 0,1 0-34 0 0,-6-1 363 0 0,5 0-123 0 0,0 0-72 0 0,0-1-24 0 0,1-1-88 0 0,0-2-33 0 0,0 5 6 0 0,0 0 34 0 0,-2-5 228 0 0,-22-9 177 0 0,21 8-361 0 0,2 6-100 0 0,1 0-1 0 0,0-1 1 0 0,0 1-1 0 0,-1-1 1 0 0,1 1-1 0 0,0 0 1 0 0,0-1-1 0 0,-1 1 1 0 0,1 0-1 0 0,0-1 1 0 0,-1 1-1 0 0,1 0 1 0 0,0 0 0 0 0,-1-1-1 0 0,1 1 1 0 0,-1 0-1 0 0,1 0 1 0 0,0 0-1 0 0,-1-1 1 0 0,1 1-1 0 0,-1 0 1 0 0,1 0-1 0 0,-1 0 1 0 0,1 0-1 0 0,-1 0 1 0 0,1 0-1 0 0,0 0 1 0 0,-1 0-1 0 0,1 0 1 0 0,-1 0-1 0 0,1 0 1 0 0,-1 0-7 0 0,0 1 8 0 0,1-1 0 0 0,-1 0 0 0 0,1 0 1 0 0,-1 0-1 0 0,0-1 0 0 0,1 1 1 0 0,-1 0-1 0 0,1 0 0 0 0,-1 0 0 0 0,0 0 1 0 0,1-1-1 0 0,-1 1 0 0 0,1 0 0 0 0,-1 0 1 0 0,1-1-1 0 0,-1 1 0 0 0,1 0 1 0 0,-1-1-1 0 0,1 1 0 0 0,-1-1 0 0 0,1 1 1 0 0,-1 0-1 0 0,1-1 0 0 0,0 1 1 0 0,-1-1-1 0 0,1 0-8 0 0,0 1 7 0 0,-1-1 1 0 0,1 1-1 0 0,0-1 0 0 0,-1 1 1 0 0,1-1-1 0 0,-1 1 1 0 0,1 0-1 0 0,-1-1 1 0 0,1 1-1 0 0,-1 0 0 0 0,1-1 1 0 0,-1 1-1 0 0,1 0 1 0 0,-1-1-1 0 0,1 1 0 0 0,-1 0 1 0 0,0 0-1 0 0,1 0 1 0 0,-1-1-1 0 0,1 1 1 0 0,-1 0-1 0 0,0 0 0 0 0,1 0 1 0 0,-1 0-1 0 0,1 0 1 0 0,-1 0-8 0 0,-13 0 109 0 0,-13 0 41 0 0,11 0-27 0 0,15 0-110 0 0,-1 0-1 0 0,1 1 1 0 0,0-1-1 0 0,-1 0 1 0 0,1 0-1 0 0,0 1 1 0 0,-1-1-1 0 0,1 1 1 0 0,0-1-1 0 0,-1 1 1 0 0,1 0-1 0 0,0 0 1 0 0,0-1-13 0 0,-11 6 79 0 0,-3-5-6 0 0,13-1-58 0 0,0 0 0 0 0,-1 0 0 0 0,1 0 0 0 0,0 0 0 0 0,0 0 0 0 0,0 1 0 0 0,0-1 0 0 0,0 1 0 0 0,0-1 1 0 0,-2 2-16 0 0,-67 26 365 0 0,64-25-356 0 0,-14 8 66 0 0,7 1-60 0 0,2 2-15 0 0,12-13 0 0 0,-1 0 0 0 0,1 0 0 0 0,-1 0 0 0 0,1 0 0 0 0,0 0 0 0 0,-1 0 0 0 0,1 0 0 0 0,0 0 0 0 0,0 0 0 0 0,0 0 0 0 0,0 0 0 0 0,0 0 0 0 0,0 0 0 0 0,0 0 0 0 0,0 0 0 0 0,0 0 0 0 0,0 0 0 0 0,1 1 0 0 0,-1-1 0 0 0,0-1 0 0 0,1 1 0 0 0,-1-1 0 0 0,0 1 0 0 0,1-1 0 0 0,-1 1 0 0 0,1-1 0 0 0,-1 1 0 0 0,0-1 0 0 0,1 0 0 0 0,-1 1 0 0 0,1-1 0 0 0,0 0 0 0 0,-1 1 0 0 0,1-1 0 0 0,-1 0 0 0 0,1 0 0 0 0,-1 1 0 0 0,1-1 0 0 0,0 0 0 0 0,-1 0 0 0 0,1 0 0 0 0,-1 0 0 0 0,1 0 0 0 0,0 0 0 0 0,-1 0 0 0 0,1 0 0 0 0,2 0 0 0 0,0 1 0 0 0,0-1 1 0 0,0 0-1 0 0,0 1 1 0 0,-1 0-1 0 0,1 0 0 0 0,0 0 1 0 0,0 0-1 0 0,1 1 0 0 0,6 2 14 0 0,1 0 40 0 0,9 2 15 0 0,-15-4-52 0 0,1-1-1 0 0,0 0 1 0 0,-1 0-1 0 0,1 0 1 0 0,0-1 0 0 0,2 0-17 0 0,-3 1 12 0 0,1-1 0 0 0,0 1 0 0 0,-1 0 0 0 0,1 0 0 0 0,3 2-12 0 0,13 2 4 0 0,-5-2-4 0 0,-10-2 0 0 0,0 0 0 0 0,-1 0 0 0 0,1 1 0 0 0,-1 0 0 0 0,1 0 0 0 0,4 3 0 0 0,-3-2 8 0 0,0 0 0 0 0,1 0 0 0 0,-1 0 0 0 0,1-1-8 0 0,0 0 8 0 0,-1 0 0 0 0,1 1 0 0 0,-1 0 0 0 0,0 1-8 0 0,33 15 29 0 0,-9-8 70 0 0,-24-8-79 0 0,-1 0 0 0 0,0 0 0 0 0,0 0 0 0 0,-1 1 0 0 0,1 0 0 0 0,-1 0 1 0 0,1 1-1 0 0,-1-1 0 0 0,2 3-20 0 0,4 6 8 0 0,2 2-5 0 0,-12-6 0 0 0,-2-3 6 0 0,-1-3 5 0 0,1 0 1 0 0,0 0 0 0 0,-1-1 0 0 0,0 1 0 0 0,0 0 0 0 0,0 0 0 0 0,0 0-1 0 0,0-1 1 0 0,-1 1 0 0 0,-1 2-15 0 0,-2 4 56 0 0,-18 19 104 0 0,16-18-90 0 0,-3-6-6 0 0,1-1-22 0 0,0 9 31 0 0,7-11-71 0 0,0 1-1 0 0,0-1 1 0 0,0 0 0 0 0,0 0-1 0 0,0 1 1 0 0,0-1 0 0 0,0 0-1 0 0,0-1 1 0 0,0 1 0 0 0,-1 0-1 0 0,1-1 1 0 0,0 1 0 0 0,-1-1-1 0 0,1 0 1 0 0,0 1 0 0 0,-2-1-2 0 0,2 0 4 0 0,1 0 1 0 0,-1 0-1 0 0,1 0 1 0 0,0 0-1 0 0,-1 1 1 0 0,1-1-1 0 0,-1 1 1 0 0,1-1-1 0 0,0 1 1 0 0,-1-1-1 0 0,1 1 1 0 0,0 0-1 0 0,-1 0-4 0 0,0 0 4 0 0,1 0 1 0 0,-1 0-1 0 0,1 0 0 0 0,-1 0 0 0 0,0-1 0 0 0,1 1 1 0 0,-1-1-1 0 0,0 1 0 0 0,1-1 0 0 0,-1 0 0 0 0,0 1 1 0 0,1-1-1 0 0,-3 0-4 0 0,-4 0 8 0 0,6 1-3 0 0,-1-1 0 0 0,0 0 0 0 0,1 0 0 0 0,-1 0 0 0 0,0 0 0 0 0,1 0 1 0 0,-1-1-1 0 0,1 1 0 0 0,-1-1 0 0 0,0 1 0 0 0,0-2-5 0 0,-13-5-3 0 0,13 6-10 0 0,1 0 0 0 0,-1 1 0 0 0,0-1 0 0 0,1 0 0 0 0,-1 1 0 0 0,0 0 1 0 0,-2 0 12 0 0,2 0-28 0 0,1-1 0 0 0,-1 1 0 0 0,0 0 1 0 0,1-1-1 0 0,-1 0 0 0 0,0 0 0 0 0,1 0 1 0 0,-1 0-1 0 0,0 0 0 0 0,1 0 0 0 0,0 0 1 0 0,-2-1 27 0 0,-5-4-175 0 0,-1 0-82 0 0,-3-8-233 0 0,10 11 279 0 0,0 0-331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30:11.06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600 175 6768 0 0,'0'0'149'0'0,"0"0"23"0"0,0 0 12 0 0,0-3-25 0 0,0-10-127 0 0,0 4-14 0 0,0 5 49 0 0,0-10 810 0 0,-1 6-339 0 0,0 2-138 0 0,-1 1-57 0 0,0 1-111 0 0,0 0-56 0 0,0 1-63 0 0,-1 0-72 0 0,1 1 158 0 0,1 1-35 0 0,0-2 75 0 0,0 1-77 0 0,2-1-74 0 0,-1 0-28 0 0,-1 1 71 0 0,-6-3 228 0 0,6 5-339 0 0,1 0 1 0 0,0 0-1 0 0,-1-1 0 0 0,1 1 1 0 0,-1 0-1 0 0,1 0 0 0 0,0-1 1 0 0,-1 1-1 0 0,1 0 0 0 0,0 0 1 0 0,0-1-1 0 0,-1 1 0 0 0,1 0 1 0 0,0-1-1 0 0,0 1 0 0 0,-1-1 0 0 0,1 1 1 0 0,0 0-1 0 0,0-1 0 0 0,0 1 1 0 0,0-1-1 0 0,0 1 0 0 0,-1 0 1 0 0,1-1-1 0 0,0 1 0 0 0,0-1 1 0 0,0 1-1 0 0,0 0 0 0 0,0-1 1 0 0,0 1-1 0 0,0-1-20 0 0,-2-4 459 0 0,1 4-451 0 0,0 0 40 0 0,-4-4 171 0 0,-9-9 490 0 0,10 11-555 0 0,0 0-82 0 0,-9-2 204 0 0,8-1-102 0 0,5 5-164 0 0,0 1 1 0 0,0-1 0 0 0,-1 1 0 0 0,1 0 0 0 0,0-1-1 0 0,0 1 1 0 0,-1-1 0 0 0,1 1 0 0 0,-1 0 0 0 0,1-1-1 0 0,0 1 1 0 0,-1 0 0 0 0,1-1 0 0 0,-1 1-1 0 0,1 0 1 0 0,0 0 0 0 0,-1-1 0 0 0,1 1 0 0 0,-1 0-1 0 0,1 0 1 0 0,-1 0 0 0 0,1 0 0 0 0,-1 0 0 0 0,1 0-1 0 0,-1 0 1 0 0,1 0 0 0 0,-1 0 0 0 0,1 0 0 0 0,-1 0-1 0 0,1 0 1 0 0,-1 0 0 0 0,0 0-11 0 0,-6 0 109 0 0,-13-3 294 0 0,13 0-255 0 0,2 0-65 0 0,0-1-69 0 0,1 1 94 0 0,0 2-56 0 0,-6 4-19 0 0,9-2-14 0 0,-7 5 25 0 0,-1-1 15 0 0,-21-3 16 0 0,28-2-75 0 0,0 0 0 0 0,1 1 0 0 0,-1-1 0 0 0,0 0 0 0 0,0 1 0 0 0,1-1 0 0 0,-1 1 0 0 0,0-1 0 0 0,1 1 0 0 0,-1 0 0 0 0,0 0 0 0 0,1 0 0 0 0,-1 0 0 0 0,1 0 0 0 0,-1 0 0 0 0,1 0 0 0 0,-1 0 0 0 0,0-1 0 0 0,1 1 0 0 0,-1 0 0 0 0,0-1 0 0 0,1 1 0 0 0,-1-1 0 0 0,0 0 0 0 0,0 1 0 0 0,1-1 0 0 0,-1 0 0 0 0,1 0 0 0 0,1 0 0 0 0,-1 0 0 0 0,1-1 0 0 0,-1 1 0 0 0,1 0 0 0 0,-1 0 0 0 0,1 0 0 0 0,-1 0 0 0 0,1 0 0 0 0,-1 1 0 0 0,1-1 0 0 0,-1 0 0 0 0,1 0 0 0 0,-1 0 0 0 0,1 0 0 0 0,-1 0 0 0 0,1 1 0 0 0,-1-1 0 0 0,1 0 0 0 0,0 0 0 0 0,-1 1 0 0 0,1-1 0 0 0,-1 0 0 0 0,1 1 0 0 0,0-1 0 0 0,-1 1 0 0 0,1-1 0 0 0,0 0 0 0 0,-1 1 0 0 0,1-1 0 0 0,0 1 0 0 0,0-1 0 0 0,-5 7 0 0 0,3-5 5 0 0,0-1 1 0 0,0 0 0 0 0,0 1-1 0 0,-1-1 1 0 0,1 0 0 0 0,-1 0-1 0 0,1 0 1 0 0,-1 0-6 0 0,1-1 12 0 0,-1 1 0 0 0,1 0 0 0 0,-1 0 0 0 0,1 0 0 0 0,0 0 0 0 0,0 1 0 0 0,-1-1 0 0 0,1 1-12 0 0,-3 9 27 0 0,-6-5 32 0 0,10-6-58 0 0,0 1 1 0 0,0-1-1 0 0,0 1 0 0 0,0-1 0 0 0,0 1 1 0 0,0-1-1 0 0,0 1 0 0 0,0 0 1 0 0,0 0-1 0 0,0-1 0 0 0,0 1 0 0 0,0 0 1 0 0,1 0-1 0 0,-1 0 0 0 0,0 0 0 0 0,1 0 0 0 0,-5 9-1 0 0,4-7 0 0 0,0-1 0 0 0,0 0 0 0 0,0 0 0 0 0,-1 1 0 0 0,1-1 0 0 0,-1 0 0 0 0,1 0 0 0 0,-1 0 0 0 0,0 0 0 0 0,1-1 0 0 0,-1 0 0 0 0,1 0 0 0 0,0 0 0 0 0,0 0 0 0 0,0 1 0 0 0,0-1 0 0 0,0 1 0 0 0,0-1 0 0 0,0 1 0 0 0,0-1 0 0 0,1 1 0 0 0,-1-1 0 0 0,0 1 0 0 0,1 0 0 0 0,-1-1 0 0 0,1 1 0 0 0,0 0 0 0 0,0-1 0 0 0,-1 1 0 0 0,1 0 0 0 0,0 1 0 0 0,0 1 0 0 0,0-1 0 0 0,-1 0 0 0 0,0 1 0 0 0,0-1 0 0 0,0 0 0 0 0,0 0 0 0 0,0 0 0 0 0,-1 2 0 0 0,-3 6 0 0 0,1 2 0 0 0,1-6 0 0 0,0 1 0 0 0,1-1 0 0 0,0 1 0 0 0,1 0 0 0 0,-1 0 0 0 0,2 0 0 0 0,-1 6 0 0 0,1-9 0 0 0,-1 0 0 0 0,1-1 0 0 0,-1 1 0 0 0,0 0 0 0 0,-2 3 0 0 0,1-1-3 0 0,0-1 0 0 0,0 1 0 0 0,1-1 0 0 0,0 1 0 0 0,0 0 0 0 0,0 0 3 0 0,1 52-194 0 0,0-34 137 0 0,0 4 82 0 0,0-13 39 0 0,0 0 42 0 0,0-13-96 0 0,0 0 0 0 0,1 0 0 0 0,-1 0 0 0 0,1 0 0 0 0,-1 0 0 0 0,1 0 0 0 0,1 2-10 0 0,6 13 12 0 0,-7-16-12 0 0,-1 0 0 0 0,1 0 0 0 0,-1 0 0 0 0,1 0 0 0 0,-1 0 0 0 0,0 0 0 0 0,0-1 0 0 0,0 1 0 0 0,0 0 0 0 0,0 0 0 0 0,0 1 0 0 0,0-1 0 0 0,-1 0 0 0 0,1 0 0 0 0,0 0 0 0 0,0 0 0 0 0,0 0 0 0 0,1 0 0 0 0,-1-1 0 0 0,0 1 0 0 0,1 0 0 0 0,-1 0 0 0 0,1 1 0 0 0,1 0 0 0 0,0 1 0 0 0,0-1 0 0 0,0 1 0 0 0,0-1 0 0 0,1 0 0 0 0,0 0 0 0 0,-1 0 0 0 0,1 0 0 0 0,3 2 0 0 0,-6-4-2 0 0,0-1 1 0 0,1 1 0 0 0,-1-1 0 0 0,0 1 0 0 0,1 0 0 0 0,-1-1-1 0 0,0 1 1 0 0,0 0 0 0 0,0-1 0 0 0,0 1 0 0 0,0 0 0 0 0,0-1-1 0 0,0 1 1 0 0,0 0 0 0 0,0 0 1 0 0,0 1-93 0 0,0-2-46 0 0,0 0-11 0 0,0 0 25 0 0,0 0-58 0 0,0 0-132 0 0,0 0 9 0 0,0 0-36 0 0,0 0-906 0 0,0 0-57 0 0</inkml:trace>
  <inkml:trace contextRef="#ctx0" brushRef="#br0" timeOffset="235.44">0 459 8984 0 0,'0'0'200'0'0,"0"-3"33"0"0,1 2-206 0 0,-1 0-1 0 0,0-1 1 0 0,0 1-1 0 0,0 0 1 0 0,1-1-1 0 0,-1 1 1 0 0,0 0-1 0 0,1 0 1 0 0,-1-1 0 0 0,1 1-1 0 0,0 0 1 0 0,-1 0-1 0 0,1 0 1 0 0,0 0-1 0 0,0 0 1 0 0,0 0-27 0 0,2-3 56 0 0,1 2-34 0 0,9-3-22 0 0,-8-2-15 0 0,0 2 26 0 0,4 3 75 0 0,3 3 236 0 0,-1 0 16 0 0,-8-1-216 0 0,0 0 1 0 0,1-1-1 0 0,-1 1 1 0 0,0-1 0 0 0,1 1-1 0 0,-1-1 1 0 0,1 0-123 0 0,6-2 218 0 0,10-3 139 0 0,-13 3-198 0 0,0-1 36 0 0,11-4 124 0 0,-14 7-268 0 0,-1 0-1 0 0,0 0 0 0 0,0 0 0 0 0,1 1 0 0 0,-1-1 0 0 0,1 1 1 0 0,2 0-51 0 0,18-3 251 0 0,-1-2-40 0 0,-15 3-132 0 0,-1 0 0 0 0,1 1-1 0 0,0-1 1 0 0,0 2 0 0 0,0-1-79 0 0,0 1 74 0 0,-1-1 0 0 0,0 0 0 0 0,1 0 0 0 0,-1-1 1 0 0,2 0-75 0 0,15-4 146 0 0,4 3-61 0 0,35 3 22 0 0,-33 0-113 0 0,-14 0-38 0 0,0 0-38 0 0,-2 0-47 0 0,-1 0-54 0 0,-13 0 183 0 0,6 1-142 0 0,0-2 1 0 0,0 1-1 0 0,0-1 0 0 0,4 0 142 0 0,22-12-610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9T20:01:29.09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226 58 8840 0 0,'0'0'197'0'0,"0"-2"24"0"0,1 2-212 0 0,-1-1-1 0 0,0 1 0 0 0,0 0 0 0 0,0 0 1 0 0,0-1-1 0 0,0 1 0 0 0,0 0 0 0 0,0 0 0 0 0,0-1 1 0 0,0 1-1 0 0,0 0 0 0 0,0 0 0 0 0,0 0 1 0 0,0-1-1 0 0,0 1 0 0 0,0 0 0 0 0,0 0 1 0 0,0-1-1 0 0,0 1 0 0 0,-1 0 0 0 0,1 0 0 0 0,0-1 1 0 0,0 1-1 0 0,0 0 0 0 0,0 0 0 0 0,0 0 1 0 0,-1-1-1 0 0,1 1 0 0 0,0 0 0 0 0,0 0 1 0 0,0 0-1 0 0,0 0 0 0 0,-1-1-8 0 0,-5-4 178 0 0,-2-8-134 0 0,2 5-26 0 0,0 4 49 0 0,4 4 25 0 0,-1 0-67 0 0,1 0-7 0 0,0 0 22 0 0,1-1 22 0 0,0 1 34 0 0,0-1 15 0 0,-1 1 34 0 0,1-1 37 0 0,0 0 43 0 0,-9-9 350 0 0,9 9-274 0 0,-1 0-79 0 0,0 0-69 0 0,0 1-55 0 0,-1 0-17 0 0,-1 2-45 0 0,3-1 11 0 0,0-1 44 0 0,-6 4 123 0 0,-2 2 81 0 0,-3-4 71 0 0,3-1-102 0 0,5 3-78 0 0,-2 5-78 0 0,-2-2-66 0 0,5-5-26 0 0,0 1 0 0 0,1 0 0 0 0,-1 0 0 0 0,1 0 0 0 0,-1 0 0 0 0,1 0 0 0 0,0 1-16 0 0,-14 14 50 0 0,12-14-24 0 0,0 0-1 0 0,0 0 1 0 0,1 1-1 0 0,-1-1 1 0 0,1 1-1 0 0,0 0 1 0 0,1 0-1 0 0,-1 0 1 0 0,-1 4-26 0 0,1 7 63 0 0,1-10-30 0 0,1 1 1 0 0,-1 0-1 0 0,-1 0 1 0 0,1-1-1 0 0,-1 1-33 0 0,0-1 42 0 0,1 0 1 0 0,0 1-1 0 0,0-1 0 0 0,0 1 0 0 0,1-1 0 0 0,0 1 0 0 0,0 3-42 0 0,0 48 338 0 0,2-32-184 0 0,-1-25-138 0 0,0 1 1 0 0,0 0-1 0 0,0-1 1 0 0,0 1-1 0 0,0-1 1 0 0,1 1-1 0 0,-1-1 1 0 0,1 0-1 0 0,-1 1 0 0 0,1-1 1 0 0,-1 1-1 0 0,1-1 1 0 0,0 0-1 0 0,0 1-16 0 0,4 9 105 0 0,-1-1-28 0 0,0 4-14 0 0,-3-12-57 0 0,-1 0-1 0 0,1 0 0 0 0,0 0 0 0 0,0 0 0 0 0,0-1 0 0 0,0 1 0 0 0,0 0 0 0 0,1-1 1 0 0,-1 1-1 0 0,0-1 0 0 0,1 0 0 0 0,-1 1 0 0 0,1-1 0 0 0,-1 0 0 0 0,1 0 0 0 0,0 0 1 0 0,0 1-6 0 0,2 0 2 0 0,1 0 1 0 0,-1 0 0 0 0,1-1 0 0 0,0 1 0 0 0,4 0-3 0 0,18 5-18 0 0,-18-3-9 0 0,8 3-37 0 0,-1-6-21 0 0,0 1 15 0 0,0 3-68 0 0,9 1-159 0 0,-22-6 250 0 0,0 0 0 0 0,-1 1-1 0 0,1-1 1 0 0,0 0 0 0 0,0-1-1 0 0,-1 1 1 0 0,1 0 0 0 0,0-1 47 0 0,4-1-107 0 0,-3 1 5 0 0,-1-1-17 0 0,1 1-43 0 0,-2 0 8 0 0,0 0-33 0 0,0 0-39 0 0,0 1-41 0 0,0-1-71 0 0,0 0-47 0 0,0 1-44 0 0,0 0-38 0 0,0-1-134 0 0,0 1-38 0 0,3 0-1407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9T20:01:29.43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0 327 7512 0 0,'0'0'166'0'0,"3"0"29"0"0,8 1 20 0 0,0 0-95 0 0,0-1-45 0 0,1-1-45 0 0,-3-2-47 0 0,-5 1-53 0 0,0 0 34 0 0,4-2 59 0 0,0 0 112 0 0,1 0 94 0 0,1-1 148 0 0,0-1 83 0 0,-1 2 3 0 0,14-7 670 0 0,-16 6-845 0 0,0-2-34 0 0,9-7 186 0 0,-7 8-288 0 0,6-2 164 0 0,3-2 51 0 0,-7 4-159 0 0,-3 0-83 0 0,-1-1-64 0 0,-5 5-30 0 0,0 0 0 0 0,0 0 0 0 0,0-1 0 0 0,-1 1 0 0 0,1-1 0 0 0,1-2-31 0 0,-2 1 34 0 0,1 1-1 0 0,0 0 0 0 0,0 0 0 0 0,0 0 0 0 0,1 0 0 0 0,-1 0 1 0 0,1 0-34 0 0,5-11 70 0 0,-4-5 49 0 0,-3-2 42 0 0,-2 0 34 0 0,1-1 38 0 0,-2 12-101 0 0,-3-1 23 0 0,4 10-134 0 0,0-1-1 0 0,0 1 0 0 0,0 0 1 0 0,1-1-1 0 0,-1 1 0 0 0,0-1 1 0 0,1 1-1 0 0,0-1 1 0 0,-1 1-1 0 0,1-1 0 0 0,0 0 1 0 0,0 1-1 0 0,0-1-20 0 0,-2-6 53 0 0,-2 3-23 0 0,-2 2-14 0 0,5 1 0 0 0,1 1-12 0 0,-1 0 0 0 0,1 0 0 0 0,-1 1 0 0 0,1-1 1 0 0,0 0-1 0 0,-1 0 0 0 0,0 1 0 0 0,1-1 0 0 0,-1 0 1 0 0,1 1-1 0 0,-1-1 0 0 0,0 0 0 0 0,1 1 0 0 0,-1-1 1 0 0,0 1-1 0 0,0-1 0 0 0,0 1-4 0 0,0 0 3 0 0,0-1 0 0 0,0 1 0 0 0,1 0 1 0 0,-1 0-1 0 0,0 0 0 0 0,0 0 0 0 0,0 0 0 0 0,1 0 0 0 0,-1 0 0 0 0,0 1 1 0 0,0-1-1 0 0,1 0 0 0 0,-1 0 0 0 0,0 1 0 0 0,0-1-3 0 0,-2 2 8 0 0,1-1 1 0 0,-1 1-1 0 0,1-1 0 0 0,-1 1 0 0 0,1 0 1 0 0,0 0-1 0 0,-1 1-8 0 0,-12 13 19 0 0,-26 31-204 0 0,33-37 172 0 0,2-1 33 0 0,3-4-1 0 0,0 0 0 0 0,1-1-1 0 0,-1 1 1 0 0,1 0 0 0 0,1 1-1 0 0,-1-1 1 0 0,0 2-19 0 0,-9 24 76 0 0,-2 2 46 0 0,9-22-78 0 0,2 0-1 0 0,-1 0 1 0 0,1 5-44 0 0,-2 33 175 0 0,4-13 24 0 0,2-19-86 0 0,4-1-28 0 0,-2-7-49 0 0,-4-7-31 0 0,1-1 0 0 0,-1 0 0 0 0,1 0 0 0 0,-1 1 0 0 0,1-1 0 0 0,-1 0 0 0 0,1 0 0 0 0,0 0 0 0 0,0 0 0 0 0,-1 0 0 0 0,1 0 0 0 0,0 0 0 0 0,0 0 0 0 0,0 0 0 0 0,0 0 0 0 0,0-1 0 0 0,1 1 0 0 0,-1 0 0 0 0,1 0-5 0 0,11 9 28 0 0,-2-1-25 0 0,2-1 36 0 0,-8-6-6 0 0,1 0 0 0 0,-1 0-1 0 0,1 0 1 0 0,0-1 0 0 0,0 0 0 0 0,2 1-33 0 0,16-1 61 0 0,0 0-86 0 0,-8-2-61 0 0,0 0-71 0 0,-6 1 18 0 0,-1 0-35 0 0,1-1-39 0 0,-1 1-42 0 0,-6 0 10 0 0,0 0-38 0 0,2 0-387 0 0,-1 0 91 0 0,1-1-54 0 0,3 0-745 0 0,3-3-567 0 0,6-4-1104 0 0,-17 8 2991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9T20:01:33.54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1 114 7688 0 0,'0'0'166'0'0,"0"0"29"0"0,0 0 14 0 0,0 2-25 0 0,0 4-262 0 0,0-1 108 0 0,0 1 93 0 0,0 0 76 0 0,0 0 55 0 0,0 0 43 0 0,0 15 789 0 0,0-12-659 0 0,0 1-78 0 0,0-5-221 0 0,0 0-37 0 0,0-2-18 0 0,0-1 1 0 0,0 1-1 0 0,1 0 0 0 0,-1 0 1 0 0,1-1-1 0 0,0 1 1 0 0,0 2-74 0 0,7 11 442 0 0,-6-10-219 0 0,-1 1-54 0 0,-1 5 57 0 0,1 3 10 0 0,9 4 140 0 0,-6-4-132 0 0,2 3 95 0 0,-2-8-129 0 0,1 1 36 0 0,1 2-20 0 0,-2 6 28 0 0,-3-10-120 0 0,-1 6 97 0 0,2-5-83 0 0,-2-10-142 0 0,1 1 1 0 0,-1-1 0 0 0,0 0 0 0 0,1 1-1 0 0,-1-1 1 0 0,0 0 0 0 0,1 1 0 0 0,-1-1-1 0 0,0 0 1 0 0,1 0 0 0 0,-1 0 0 0 0,1 1-1 0 0,-1-1 1 0 0,0 0 0 0 0,1 0 0 0 0,-1 0-1 0 0,1 0 1 0 0,-1 0 0 0 0,0 0-1 0 0,1 0 1 0 0,-1 0 0 0 0,1 0 0 0 0,-1 0-1 0 0,1 0 1 0 0,-1 0-7 0 0,2 1 126 0 0,-1 2-65 0 0,-2 7-15 0 0,1-10-28 0 0,0 4-5 0 0,0-1 48 0 0,-1-1 58 0 0,0-1 113 0 0,-1-2 1 0 0,0 0-109 0 0,1 0-59 0 0,-1-1-45 0 0,1 1-45 0 0,0 0-40 0 0,-3-4 173 0 0,4-2-71 0 0,-1 2-9 0 0,-10-9 74 0 0,-1-1-17 0 0,9 2-58 0 0,3 9-21 0 0,1 0-1 0 0,-1-1 1 0 0,-1 1 0 0 0,1 0 0 0 0,-1 0-1 0 0,1 0 1 0 0,-1 0 0 0 0,0 0 0 0 0,-1 0-1 0 0,1 0 1 0 0,-1 0 0 0 0,1 1-1 0 0,-2-2-5 0 0,2 2 5 0 0,1 0-1 0 0,-1 0 1 0 0,1 0-1 0 0,-1-1 0 0 0,1 1 1 0 0,0 0-1 0 0,0 0 1 0 0,0-1-1 0 0,0 1 0 0 0,1 0 1 0 0,0 0-1 0 0,-1 0 1 0 0,1-1-1 0 0,0 1 0 0 0,1 0 1 0 0,-1 0-1 0 0,1-2-4 0 0,2-4-3 0 0,-3 6 3 0 0,-1 0 0 0 0,1 1 0 0 0,0-1 0 0 0,-1 0 0 0 0,0 0 0 0 0,0 0 0 0 0,0 0 0 0 0,0-1 0 0 0,1-13 0 0 0,6 0 2 0 0,18-23 58 0 0,-17 28-75 0 0,0 0-45 0 0,0 0 0 0 0,1 1 0 0 0,0-1 0 0 0,0 1 0 0 0,1 1 0 0 0,8-6 60 0 0,-12 11-30 0 0,16-11-86 0 0,-5 8 7 0 0,-6 6 29 0 0,-4 1 10 0 0,-2 0-37 0 0,0-1-44 0 0,0-1-40 0 0,4-2-268 0 0,15 1-584 0 0,-23 3 934 0 0,1 0 0 0 0,0 0 0 0 0,-1 0 0 0 0,1 0 0 0 0,-1 0 0 0 0,1 0 0 0 0,-1 0 0 0 0,0 0 0 0 0,1-1 0 0 0,-1 1 109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9T20:01:33.91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0 312 6896 0 0,'3'0'200'0'0,"7"0"-50"0"0,-4 0-76 0 0,-3 0-54 0 0,1-1-48 0 0,-1-1 44 0 0,5-4 11 0 0,-2 1 74 0 0,-6 5-101 0 0,3-3 104 0 0,1 0 34 0 0,4-1 235 0 0,-2 1 39 0 0,-1-1 83 0 0,-2-1-43 0 0,-1 0-53 0 0,2-2 91 0 0,3 1-99 0 0,-2 3-216 0 0,0 0 145 0 0,-1-3 70 0 0,-1 1-275 0 0,8-9 301 0 0,1 0-34 0 0,-8 5-195 0 0,0 1-54 0 0,5-3 21 0 0,-2 1-7 0 0,4-21 250 0 0,-8 19-282 0 0,-1 4-46 0 0,0 0-35 0 0,6-12 188 0 0,-1-1 77 0 0,-5 4-19 0 0,-2 14-238 0 0,0-3 99 0 0,0-1 0 0 0,0 1 0 0 0,-1 0 1 0 0,-1-3-142 0 0,-1-1 150 0 0,-3 3-36 0 0,4 4 86 0 0,2 3-14 0 0,-1 0-81 0 0,-1 0-47 0 0,-7 0 9 0 0,7 0-53 0 0,0 0 0 0 0,0 1 1 0 0,0-1-1 0 0,0 0 0 0 0,0 1 1 0 0,0-1-1 0 0,1 1 1 0 0,-1 0-1 0 0,0-1 0 0 0,0 1 1 0 0,-1 1-15 0 0,1 0 9 0 0,-1-1 0 0 0,1 1 1 0 0,0 0-1 0 0,0 0 0 0 0,0 0 1 0 0,0 0-1 0 0,-1 2-9 0 0,-2 4 11 0 0,0-1-1 0 0,1 2 1 0 0,0-1 0 0 0,-2 5-11 0 0,-1 3 54 0 0,3-9-43 0 0,-5 12 51 0 0,1-1 0 0 0,-5 15-62 0 0,11-26 7 0 0,0 0 0 0 0,1 0 0 0 0,-1 1 0 0 0,2-1 0 0 0,-1 7-7 0 0,1-11 6 0 0,0 1 0 0 0,-1-1 0 0 0,1 1-1 0 0,-1-1 1 0 0,0 1 0 0 0,0-1 0 0 0,0 0 0 0 0,0 1 0 0 0,0-1-1 0 0,-1 0 1 0 0,-1 2-6 0 0,2-2 5 0 0,0-1 1 0 0,1 1-1 0 0,-1-1 0 0 0,1 1 0 0 0,-1 0 0 0 0,1-1 0 0 0,0 1 1 0 0,0 0-1 0 0,0-1 0 0 0,1 1 0 0 0,-1 0-5 0 0,1 5 11 0 0,0 5 36 0 0,5-1-19 0 0,-1-2 15 0 0,-3 0 27 0 0,-2-9-64 0 0,0-1 0 0 0,0 1-1 0 0,0 0 1 0 0,0-1 0 0 0,0 1-1 0 0,0 0 1 0 0,1 0 0 0 0,-1-1-1 0 0,0 1 1 0 0,0 0 0 0 0,1-1-1 0 0,-1 1 1 0 0,0-1 0 0 0,1 1-1 0 0,-1 0 1 0 0,1-1 0 0 0,-1 1-1 0 0,1-1 1 0 0,-1 1 0 0 0,1-1-1 0 0,-1 1 1 0 0,1-1 0 0 0,-1 0-1 0 0,1 1 1 0 0,0-1 0 0 0,-1 0-1 0 0,1 1 1 0 0,0-1 0 0 0,0 0-6 0 0,0 1 5 0 0,0-1 0 0 0,0 1 0 0 0,0-1 0 0 0,0 1 0 0 0,0 0 0 0 0,0-1 0 0 0,0 1 0 0 0,0 0 0 0 0,-1 0 0 0 0,1-1 0 0 0,0 1 0 0 0,0 0 0 0 0,-1 0 0 0 0,1 0 0 0 0,0 0-5 0 0,-1 0 1 0 0,0-1-1 0 0,0 1 0 0 0,0 0 1 0 0,0-1-1 0 0,1 1 1 0 0,-1-1-1 0 0,0 1 1 0 0,0-1-1 0 0,1 1 0 0 0,-1 0 1 0 0,0-1-1 0 0,1 1 1 0 0,-1-1-1 0 0,1 1 1 0 0,-1-1-1 0 0,1 0 0 0 0,-1 1 1 0 0,1-1-1 0 0,-1 1 1 0 0,1-1-1 0 0,-1 0 0 0 0,1 0 1 0 0,-1 1-1 0 0,1-1 1 0 0,0 0-1 0 0,-1 0 1 0 0,1 1-1 0 0,-1-1 0 0 0,1 0 1 0 0,0 0-1 0 0,-1 0 1 0 0,1 0-1 0 0,18 4-1 0 0,-13-2 16 0 0,4 1-41 0 0,1 0-75 0 0,2-1-103 0 0,-5-1 56 0 0,0-1-36 0 0,-5 0 75 0 0,5 0-17 0 0,-4 0 22 0 0,-1 0-81 0 0,-1 0 47 0 0,0 0-37 0 0,0 0-70 0 0,0 0-58 0 0,1 0-66 0 0,-1 0-73 0 0,1 0-79 0 0,-1 0-87 0 0,1 0-93 0 0,0 0-100 0 0,7 0-1150 0 0,6 0-1102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9T20:01:34.67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355 101 8464 0 0,'-2'0'190'0'0,"1"0"-182"0"0,1 0 0 0 0,-1 0 0 0 0,1 0 0 0 0,0 0-1 0 0,-1 0 1 0 0,1 0 0 0 0,0 0 0 0 0,-1 0 0 0 0,1 0-1 0 0,-1 0 1 0 0,1 0 0 0 0,0 0 0 0 0,-1 0 0 0 0,1-1-1 0 0,0 1 1 0 0,-1 0 0 0 0,1 0 0 0 0,0 0 0 0 0,-1 0-1 0 0,1-1 1 0 0,0 1 0 0 0,0 0 0 0 0,-1 0 0 0 0,1-1-1 0 0,0 1 1 0 0,0 0 0 0 0,-1 0 0 0 0,1-1 0 0 0,0 1-1 0 0,0 0 1 0 0,0-1 0 0 0,-1 1 0 0 0,1 0 0 0 0,0-1-1 0 0,0 1 1 0 0,0-1 0 0 0,0 1 0 0 0,0 0 0 0 0,0-1-1 0 0,0 1 1 0 0,0 0 0 0 0,0-1 0 0 0,0 1 0 0 0,0 0-1 0 0,0-1 1 0 0,0 1 0 0 0,0-1 0 0 0,0 1 0 0 0,0-1-8 0 0,0 1 14 0 0,1-1 0 0 0,-1 0 0 0 0,0 0 0 0 0,0 1 0 0 0,0-1 0 0 0,-1 0 0 0 0,1 0 0 0 0,0 1 0 0 0,0-1 0 0 0,0 0-1 0 0,0 0 1 0 0,-1 1 0 0 0,1-1 0 0 0,0 0 0 0 0,-1 1 0 0 0,1-1 0 0 0,0 0 0 0 0,-1 1 0 0 0,0-1-14 0 0,-10-4 42 0 0,10 5-43 0 0,0-1-1 0 0,0 0 1 0 0,0 1 0 0 0,1-1 0 0 0,-1 0 0 0 0,0 1 0 0 0,0-1 0 0 0,1 0-1 0 0,-1 0 1 0 0,1 0 0 0 0,-1 1 0 0 0,1-1 0 0 0,-1 0 0 0 0,1 0 0 0 0,-1 0-1 0 0,1 0 2 0 0,-2-5 28 0 0,-2 2 45 0 0,0 1 129 0 0,-2 0-26 0 0,1 0 19 0 0,1 0 39 0 0,-1 0 62 0 0,1-1 119 0 0,-9-5 121 0 0,0 6-250 0 0,3 2-127 0 0,-1-5 9 0 0,0 0-14 0 0,1 5-21 0 0,-6 0 19 0 0,12 1-112 0 0,-1-1 1 0 0,0 1-1 0 0,1 0 1 0 0,-1 1-1 0 0,0-1 1 0 0,1 1-1 0 0,-1 0 1 0 0,-1 0-41 0 0,-3 2 26 0 0,-31 12 97 0 0,37-14-116 0 0,0 1-1 0 0,0-1 0 0 0,0 1 0 0 0,0 0 1 0 0,0 0-1 0 0,0 0 0 0 0,0 0 1 0 0,1 1-1 0 0,-1-1 0 0 0,1 1 0 0 0,0 0-6 0 0,-5 7-23 0 0,4-5-4 0 0,0 1 0 0 0,-1-1 0 0 0,0 0 1 0 0,-4 4 26 0 0,-1 5-27 0 0,5 0 93 0 0,1-2 31 0 0,-6 6 137 0 0,1 10 40 0 0,1-4-81 0 0,3-6-152 0 0,5 2-39 0 0,0 3-2 0 0,-1-13 0 0 0,-1-6 0 0 0,0 0 0 0 0,1 0 0 0 0,0 1 0 0 0,0-1 0 0 0,1 0 0 0 0,-1 1 0 0 0,1-1 0 0 0,0 0 0 0 0,0 2 0 0 0,2 1 0 0 0,-1-4 0 0 0,-1 0 0 0 0,0 0 0 0 0,1 0 0 0 0,0 0 0 0 0,0 0 0 0 0,0 0 0 0 0,0 0 0 0 0,0 0 0 0 0,1-1 0 0 0,1 2 0 0 0,6 1 0 0 0,-8-4 0 0 0,0-1 0 0 0,0 1 0 0 0,0 1 0 0 0,0-1 0 0 0,0 0 0 0 0,-1 0 0 0 0,1 1 0 0 0,0-1 0 0 0,0 1 0 0 0,12 9 21 0 0,-13-10-12 0 0,0-1-1 0 0,1 1 1 0 0,-1-1 0 0 0,0 1 0 0 0,0-1 0 0 0,0 0 0 0 0,1 0 0 0 0,-1 1 0 0 0,0-1 0 0 0,0 0 0 0 0,1 0-1 0 0,-1 0 1 0 0,0 0 0 0 0,0 0 0 0 0,1-1 0 0 0,-1 1 0 0 0,0 0 0 0 0,0-1 0 0 0,1 1 0 0 0,-1 0 0 0 0,1-1-9 0 0,68-28 360 0 0,-50 20-268 0 0,-1 1-41 0 0,-3 0-50 0 0,-13 5 6 0 0,0 0 1 0 0,1 1-1 0 0,-1-1 1 0 0,0 0-1 0 0,-1-1 1 0 0,1 1-1 0 0,0 0 1 0 0,-1-1-1 0 0,0 1 1 0 0,0-1 0 0 0,1-1-8 0 0,8-14 42 0 0,1-5-16 0 0,4-9 44 0 0,-7 15 0 0 0,-8 12-20 0 0,1 0 1 0 0,-1 0-1 0 0,0 0 0 0 0,-1-4-50 0 0,1-4 60 0 0,0-2 34 0 0,5 1-34 0 0,-1 2-15 0 0,-3-1 20 0 0,-2 12-57 0 0,0 0 0 0 0,0 1 0 0 0,0-1 1 0 0,1 1-1 0 0,-1-1 0 0 0,1 1 0 0 0,-1-1 1 0 0,1 1-1 0 0,-1-1 0 0 0,1 1 0 0 0,0-1 1 0 0,0 1-1 0 0,0 0-8 0 0,0-1 3 0 0,0 1-1 0 0,-1-1 1 0 0,1 1 0 0 0,0 0 0 0 0,-1-1 0 0 0,1 1 0 0 0,-1-1-1 0 0,1 0 1 0 0,-1 1 0 0 0,0-1 0 0 0,1 1 0 0 0,-1-1 0 0 0,0 0-3 0 0,0-24-15 0 0,0 24-60 0 0,2 2-3 0 0,-2 0 77 0 0,1 0 1 0 0,-1 0-1 0 0,1 0 1 0 0,-1 0 0 0 0,0 0-1 0 0,1 0 1 0 0,-1 0-1 0 0,0 0 1 0 0,1 0-1 0 0,-1 0 1 0 0,1 0 0 0 0,-1 0-1 0 0,0 0 1 0 0,1 0-1 0 0,-1 1 1 0 0,0-1 0 0 0,1 0-1 0 0,-1 0 1 0 0,0 0-1 0 0,1 1 1 0 0,-1-1 0 0 0,0 0-1 0 0,0 0 1 0 0,1 1-1 0 0,-1-1 1 0 0,0 0 0 0 0,0 0-1 0 0,1 1 1 0 0,-1-1-1 0 0,0 0 1 0 0,0 1 0 0 0,0-1-1 0 0,0 0 1 0 0,1 1-1 0 0,-1-1 1 0 0,0 0 0 0 0,0 1-1 0 0,0-1 1 0 0,0 1-1 0 0,0-1 1 0 0,0 0 0 0 0,0 1-1 0 0,0-1 1 0 0,0 0-1 0 0,0 1 1 0 0,0-1 0 0 0,0 0-1 0 0,0 1 1 0 0,-1-1 0 0 0,1 1 0 0 0,0 0 0 0 0,0 0 0 0 0,0-1 1 0 0,0 1-1 0 0,0 0 0 0 0,0 0 0 0 0,0-1 0 0 0,0 1 1 0 0,1 0-1 0 0,-1 0 0 0 0,0-1 0 0 0,0 1 0 0 0,1 0 1 0 0,-1-1-1 0 0,0 1 0 0 0,1 0 0 0 0,-1-1 0 0 0,1 1 1 0 0,-1 0-1 0 0,6 3 0 0 0,-5-4 0 0 0,-1 0 0 0 0,0 1 0 0 0,1-1 0 0 0,-1 0 0 0 0,0 0 0 0 0,1 1 0 0 0,-1-1 0 0 0,0 0 0 0 0,1 0 0 0 0,-1 1 0 0 0,0-1 0 0 0,1 1 0 0 0,-1-1 0 0 0,0 0 0 0 0,0 1 0 0 0,0-1 0 0 0,1 0 0 0 0,-1 1 0 0 0,0-1 0 0 0,0 1 0 0 0,0-1 0 0 0,0 1 0 0 0,0-1 0 0 0,0 1 0 0 0,0-1 0 0 0,0 0 0 0 0,0 1 0 0 0,0-1 0 0 0,0 1 0 0 0,0-1 0 0 0,0 1 0 0 0,0-1 0 0 0,0 5 0 0 0,0-1 0 0 0,0 0 0 0 0,0 0 0 0 0,0 0 0 0 0,1 0 0 0 0,-1 0 0 0 0,1 0 0 0 0,0 0 0 0 0,1 0 0 0 0,-1 0 0 0 0,1 0 0 0 0,0 0 0 0 0,0 0 0 0 0,-1-2-3 0 0,-1 0 1 0 0,1 0-1 0 0,-1 0 1 0 0,1 0-1 0 0,-1 0 1 0 0,0 0-1 0 0,1 1 1 0 0,-1-1 0 0 0,0 0-1 0 0,-1 2 3 0 0,2 11-29 0 0,4-2 19 0 0,-3-10 10 0 0,-1 0 0 0 0,0 0 0 0 0,0 0 0 0 0,0 0 0 0 0,-1 1 0 0 0,1-1 0 0 0,-1 0 0 0 0,0 0 0 0 0,0 1 0 0 0,0 45-15 0 0,0 1 103 0 0,0-1 93 0 0,0-2 85 0 0,0-45-249 0 0,0-1 0 0 0,0 1 0 0 0,0 0 0 0 0,0-1 0 0 0,-1 1 1 0 0,1 0-1 0 0,-1-1 0 0 0,1 1 0 0 0,-1 0 0 0 0,0-1 0 0 0,0 1 1 0 0,1-1-1 0 0,-2 2-17 0 0,1-2 16 0 0,0 1 0 0 0,0-1 0 0 0,1 0 0 0 0,-1 1 0 0 0,0-1 0 0 0,1 0 0 0 0,0 1 0 0 0,-1-1 0 0 0,1 0 0 0 0,0 1 0 0 0,-1-1 0 0 0,1 1 1 0 0,0 0-17 0 0,0 1-200 0 0,0-1 83 0 0,0 0 73 0 0,0 0 61 0 0,0 0 59 0 0,0-1 46 0 0,0 4 399 0 0,0-2-339 0 0,0-2-113 0 0,0 1-41 0 0,0-1-44 0 0,0 1-47 0 0,0 0-53 0 0,0 0-59 0 0,0 0-86 0 0,0 1-85 0 0,0 0-91 0 0,0 0-101 0 0,0 0-108 0 0,0 1-117 0 0,0 0-125 0 0,0-1 395 0 0,0-1-34 0 0,0-2-1415 0 0,0 0-1101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9T20:01:35.00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45 1 9216 0 0,'0'0'208'0'0,"0"0"33"0"0,0 0 14 0 0,0 0 14 0 0,0 0 56 0 0,0 2 26 0 0,1 5-109 0 0,-1 5 52 0 0,0-3-127 0 0,-1-3-60 0 0,-1 0-37 0 0,1-3-50 0 0,-7 14 147 0 0,5 5 37 0 0,2-7-63 0 0,-5-2-36 0 0,1 2 12 0 0,3 1 48 0 0,2-13-135 0 0,0 0 1 0 0,0 0 0 0 0,-1-1-1 0 0,1 1 1 0 0,-1 0 0 0 0,0 0-1 0 0,0 1-30 0 0,-7 12 244 0 0,5-3 5 0 0,3 6-24 0 0,1-11-117 0 0,-2 10 237 0 0,0-14-258 0 0,1-1-1 0 0,0 1 0 0 0,0 0 0 0 0,0-1 0 0 0,0 1 1 0 0,1-1-1 0 0,-1 1 0 0 0,1-1 0 0 0,0 1 1 0 0,0 1-87 0 0,13 21 541 0 0,-4-21-314 0 0,-2 7 38 0 0,-2-1-98 0 0,-3-9-72 0 0,-1 0-33 0 0,0-2-22 0 0,1 0-22 0 0,1 1 21 0 0,1 8 66 0 0,-5-8-98 0 0,1-1-1 0 0,0 0 0 0 0,-1 1 0 0 0,1-1 0 0 0,0 0 1 0 0,0 0-1 0 0,-1 0 0 0 0,1 1 0 0 0,0-1 0 0 0,0 0 1 0 0,-1 0-1 0 0,1 0 0 0 0,0 0 0 0 0,0 0-6 0 0,4 0-22 0 0,-2 0-99 0 0,0 0-97 0 0,-3 0 58 0 0,1 0-40 0 0,0 0-43 0 0,-1 0-41 0 0,1 0-37 0 0,-1 0-34 0 0,0 0-233 0 0,0 0-55 0 0,1 0-762 0 0,-1 0-602 0 0,0 0-1144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9T20:01:35.26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12152 0 0,'0'0'273'0'0,"0"0"40"0"0,0 0 22 0 0,0 0-140 0 0,0 0-94 0 0,0 0 16 0 0,0 0-18 0 0,0 0 12 0 0,0 0-101 0 0,0 0-89 0 0,0 0-86 0 0,0 0 40 0 0,0 0-35 0 0,0 0-36 0 0,0 0-36 0 0,0 0-322 0 0,0 0 69 0 0,0 0-48 0 0,0 0-634 0 0,0 0-504 0 0,0 0-956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9T20:01:35.63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30 9728 0 0,'0'0'284'0'0,"0"0"1"0"0,0 0-223 0 0,2 0-24 0 0,8 0-47 0 0,-4-1 35 0 0,-1 0 26 0 0,-1 0 36 0 0,0-1 18 0 0,-1 0 34 0 0,0 0 38 0 0,0 0 44 0 0,-1 0 217 0 0,-1 1-100 0 0,1 1-85 0 0,-1-1-73 0 0,1 1-39 0 0,0 0-61 0 0,2 1 40 0 0,-2-1-28 0 0,-1 0 82 0 0,4 0 145 0 0,0 0-38 0 0,3-2 181 0 0,-3 1-189 0 0,1-1-51 0 0,4-3 119 0 0,-7 3-275 0 0,6 0 292 0 0,2 1-59 0 0,0 1-72 0 0,0 0-85 0 0,-3 1-100 0 0,-2-1-58 0 0,-2 0 88 0 0,0 0-44 0 0,1 0-37 0 0,-1 0-35 0 0,2 0-47 0 0,-1 0-35 0 0,1 0-61 0 0,0 0-138 0 0,-4 0 137 0 0,-1 0-21 0 0,-1 0-59 0 0,0 0-115 0 0,0 0 139 0 0,0 0-32 0 0,0 0-364 0 0,0 0 95 0 0,0 0-46 0 0,0 0-687 0 0,0 0-536 0 0,0 0-1022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9T20:01:35.82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15 8208 0 0,'0'0'234'0'0,"0"2"6"0"0,0 4-142 0 0,0-2 18 0 0,0-3 92 0 0,0 0 232 0 0,0-1 420 0 0,0 0 41 0 0,0 0-365 0 0,0 0-205 0 0,0 0-38 0 0,0 0 98 0 0,0 0 214 0 0,0 0-18 0 0,0 0-306 0 0,1 0-76 0 0,0 0-63 0 0,1 0-54 0 0,1 0-23 0 0,4 0-42 0 0,-7 0 59 0 0,9-1 76 0 0,-1 0-50 0 0,9-7 77 0 0,-13 6-130 0 0,5 0 145 0 0,-4 2-174 0 0,-2 1-25 0 0,0-1 1 0 0,-1 0-1 0 0,1 0 0 0 0,0 0 0 0 0,0 0 1 0 0,-1 0-1 0 0,1-1 0 0 0,0 1 0 0 0,-1-1 0 0 0,1 1 1 0 0,0-1-2 0 0,1-2 14 0 0,-1 1-81 0 0,-1 1-54 0 0,0-1-82 0 0,1 1-99 0 0,-1 0-117 0 0,-1 1 160 0 0,1-1-35 0 0,-1 1-39 0 0,0-1-40 0 0,1 1-43 0 0,0 0-44 0 0,-1 0-48 0 0,1 0-49 0 0,4 0-1338 0 0,2 0-1088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9T20:01:36.39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10248 0 0,'0'0'230'0'0,"0"0"30"0"0,0 0 20 0 0,0 0-25 0 0,0 0-90 0 0,0 0-37 0 0,0 0 134 0 0,0 0 242 0 0,0 0 28 0 0,0 0-220 0 0,0 0-132 0 0,0 0-38 0 0,3 2 24 0 0,6 7 63 0 0,-7-6-18 0 0,-2-3-7 0 0,3 2-18 0 0,6 7-8 0 0,-7-6-2 0 0,-1 2-16 0 0,-1-2-51 0 0,2-1-28 0 0,1 0-11 0 0,3 2 54 0 0,0 6 51 0 0,0 2-39 0 0,-4-8-85 0 0,3 24 251 0 0,1-16-182 0 0,-3-8-76 0 0,-1 1 0 0 0,1 0 0 0 0,-1 0 0 0 0,0 0 0 0 0,0 0 0 0 0,0 1 0 0 0,-1-1 0 0 0,0 1 0 0 0,0-1-1 0 0,0 5-43 0 0,-1-5 37 0 0,1 0 0 0 0,0 0 0 0 0,0 0 0 0 0,1 0 0 0 0,-1-1 0 0 0,1 1 0 0 0,0-1 0 0 0,1 2-37 0 0,0-1 48 0 0,-1 0 0 0 0,0 1 0 0 0,0-1 0 0 0,0 1 0 0 0,-1-1 0 0 0,0 1 0 0 0,0 0 0 0 0,0 3-48 0 0,0 11 149 0 0,-1-16-131 0 0,1 0 0 0 0,-1-1 1 0 0,1 1-1 0 0,0-1 0 0 0,0 1 0 0 0,1-1 0 0 0,-1 1 0 0 0,1-1 0 0 0,0 1-18 0 0,0 10 79 0 0,-2-13-75 0 0,0 0 1 0 0,0-1-1 0 0,0 1 1 0 0,0 0-1 0 0,0 0 1 0 0,0-1 0 0 0,0 1-1 0 0,0 0 1 0 0,1 0-1 0 0,-1-1 1 0 0,0 1-1 0 0,0 0 1 0 0,1-1 0 0 0,-1 1-1 0 0,1 0-4 0 0,5 2 14 0 0,-6-3-14 0 0,0 0 0 0 0,0 0 0 0 0,1 0 0 0 0,-1 0-1 0 0,0 0 1 0 0,0 0 0 0 0,0 0 0 0 0,0 0 0 0 0,1 0 0 0 0,-1 0 0 0 0,0 0 0 0 0,0 0 0 0 0,0 0 0 0 0,0 0 0 0 0,0 1 0 0 0,1-1-1 0 0,-1 0 1 0 0,0 0 0 0 0,0 0 0 0 0,0 0 0 0 0,0 0 0 0 0,0 0 0 0 0,0 1 0 0 0,0-1 0 0 0,1 0 0 0 0,-1 0 0 0 0,0 0-1 0 0,0 0 1 0 0,0 0 0 0 0,0 1 0 0 0,0-1 0 0 0,0 0 0 0 0,0 0 0 0 0,0 0 0 0 0,0 0 0 0 0,0 1 0 0 0,1 23 62 0 0,2-10-50 0 0,6-3-53 0 0,-7-9-48 0 0,-2-1-42 0 0,0-1-188 0 0,0 0 163 0 0,0 0-46 0 0,0 0-76 0 0,0 0 91 0 0,0 0-37 0 0,0 0-42 0 0,0 0-38 0 0,0 0-408 0 0,0 0 103 0 0,0 0-54 0 0,0 0-777 0 0,0 0-609 0 0,0 0-1160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30:14.33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32 271 7856 0 0,'0'0'174'0'0,"0"0"29"0"0,5-3 13 0 0,-1 1-158 0 0,12-5 65 0 0,6 3-81 0 0,-20 4-44 0 0,-1 0 0 0 0,1 0 0 0 0,0 0 0 0 0,-1-1 0 0 0,1 1 0 0 0,0-1 0 0 0,-1 1 0 0 0,1-1 0 0 0,-1 1 0 0 0,1-1 0 0 0,-1 0 0 0 0,0 0 0 0 0,2 0 2 0 0,8-5 23 0 0,5 3 84 0 0,-7 4 46 0 0,1 0 33 0 0,1-2 94 0 0,-3 0-16 0 0,-1-1 78 0 0,6-5 235 0 0,0 0-33 0 0,-4 3-209 0 0,6-3 137 0 0,-2 4-193 0 0,-6 2-189 0 0,-1 1-39 0 0,6-2 221 0 0,-3-1-49 0 0,-2-3-43 0 0,-1 0-33 0 0,10-6 100 0 0,-9 9-162 0 0,-7 3-77 0 0,1 0 0 0 0,-1-1 0 0 0,1 1 0 0 0,-1 0 0 0 0,0 0 0 0 0,1 0 0 0 0,-1 0 0 0 0,1-1 0 0 0,-1 1 0 0 0,0 0 0 0 0,1 0 0 0 0,-1-1 0 0 0,1 1 0 0 0,-1 0 0 0 0,0-1 0 0 0,1 1 0 0 0,-1 0 0 0 0,0-1 0 0 0,0 1 0 0 0,1-1 0 0 0,-1 1 0 0 0,0 0 0 0 0,0-1 0 0 0,0 1 0 0 0,1-1 0 0 0,-1 1 0 0 0,0-1 0 0 0,0 1 0 0 0,0-1 0 0 0,0 1 0 0 0,0-1 0 0 0,0 1 0 0 0,0 0 1 0 0,0-1-1 0 0,0 1 0 0 0,0-1-8 0 0,0 1 3 0 0,0 0-1 0 0,0 0 1 0 0,0 0 0 0 0,0 0 0 0 0,0 0 0 0 0,0-1 0 0 0,0 1 0 0 0,0 0 0 0 0,0 0 0 0 0,0 0 0 0 0,0 0 0 0 0,0 0 0 0 0,0 0 0 0 0,0 0-1 0 0,0 0 1 0 0,0 0 0 0 0,0 0 0 0 0,0-1 0 0 0,0 1 0 0 0,0 0 0 0 0,0 0 0 0 0,0 0 0 0 0,0 0 0 0 0,0 0 0 0 0,0 0 0 0 0,0 0 0 0 0,0 0-1 0 0,0 0 1 0 0,0 0 0 0 0,0 0 0 0 0,0 0 0 0 0,0 0 0 0 0,0-1 0 0 0,1 1 0 0 0,-1 0 0 0 0,0 0 0 0 0,0 0 0 0 0,0 0 0 0 0,0 0 0 0 0,0 0-1 0 0,0 0 1 0 0,0 0 0 0 0,0 0 0 0 0,0 0 0 0 0,0 0 0 0 0,1 0 0 0 0,-1 0 0 0 0,0 0 0 0 0,0 0 0 0 0,0 0 0 0 0,0 0 0 0 0,0 0 0 0 0,0 0-1 0 0,0 0 1 0 0,0 0 0 0 0,0 0 0 0 0,0 0-3 0 0,9-1 90 0 0,3-6 0 0 0,-4 2-36 0 0,-3 3-26 0 0,-4 2-21 0 0,0-1 0 0 0,-1 1 0 0 0,1 0-1 0 0,0 0 1 0 0,-1-1 0 0 0,1 1 0 0 0,-1-1 0 0 0,1 1 0 0 0,-1 0 0 0 0,1-1 0 0 0,-1 1 0 0 0,1-1 0 0 0,-1 1 0 0 0,1-1 0 0 0,-1 0 0 0 0,1 1 0 0 0,-1-1 0 0 0,0 1 0 0 0,1-1 0 0 0,-1 0 0 0 0,0 1 0 0 0,0-1-7 0 0,3-4 29 0 0,7-8 89 0 0,-6 7 20 0 0,-3 1-80 0 0,0 0-14 0 0,5 0 33 0 0,-5 5-73 0 0,-1 0 0 0 0,0 0 1 0 0,1 0-1 0 0,-1-1 0 0 0,1 1 1 0 0,-1 0-1 0 0,0-1 0 0 0,1 1 1 0 0,-1 0-1 0 0,1-1 0 0 0,-1 1 1 0 0,0-1-1 0 0,0 1 0 0 0,1 0 1 0 0,-1-1-1 0 0,0 1 0 0 0,0-1 1 0 0,1 1-1 0 0,-1-1 0 0 0,0 1 1 0 0,0-1-1 0 0,0 1 1 0 0,0-1-1 0 0,0 1 0 0 0,0-1 1 0 0,0 1-1 0 0,0-1 0 0 0,0 1 1 0 0,0-1-1 0 0,0 1 0 0 0,0-1 1 0 0,0 0-5 0 0,-1-10 79 0 0,1 8-42 0 0,0 0 0 0 0,-1 0-1 0 0,1 0 1 0 0,-1 1 0 0 0,0-1-1 0 0,0 0 1 0 0,0 0-37 0 0,-6-7 80 0 0,3 4 67 0 0,3 1-85 0 0,0 0-15 0 0,-12 0 75 0 0,0-6-20 0 0,10 9-19 0 0,-1 1-37 0 0,-5 1-11 0 0,7 1-7 0 0,-15-2 71 0 0,13 0-84 0 0,0 1 0 0 0,-1 0 0 0 0,1-1-1 0 0,0 2 1 0 0,-1-1 0 0 0,1 0 0 0 0,0 1 0 0 0,-1 0 0 0 0,-2 1-15 0 0,-12 9 27 0 0,6-8-4 0 0,11-3-20 0 0,0 1-1 0 0,-1-1 1 0 0,1 1-1 0 0,0 0 1 0 0,-1-1 0 0 0,1 1-1 0 0,0 0 1 0 0,0 0-1 0 0,0 1 1 0 0,0-1 0 0 0,0 0-1 0 0,0 1 1 0 0,0-1 0 0 0,0 1-3 0 0,-15 17 23 0 0,9-10-8 0 0,0-1 0 0 0,0 0 0 0 0,-1-1 0 0 0,-6 5-15 0 0,3-5 25 0 0,-18 15 20 0 0,11-1 23 0 0,-24 44 64 0 0,33-50-58 0 0,0 0 45 0 0,8-12-92 0 0,0 1 0 0 0,0 0 0 0 0,0-1 0 0 0,1 1 0 0 0,-1 0 0 0 0,1 0 0 0 0,0 0 0 0 0,0 0 0 0 0,1 0 0 0 0,-1 0 0 0 0,1 4-27 0 0,-1 18 220 0 0,1-24-203 0 0,1 0 0 0 0,-1 0 0 0 0,0 0 0 0 0,1 0 0 0 0,-1 0-1 0 0,1 0 1 0 0,0 0 0 0 0,0-1 0 0 0,-1 1 0 0 0,1 0-1 0 0,0 0 1 0 0,1-1 0 0 0,-1 1 0 0 0,1 0-17 0 0,21 22 170 0 0,-10-13-76 0 0,8 8 22 0 0,-14-15-91 0 0,-1 0 1 0 0,0-1-1 0 0,1 1 0 0 0,0-1 0 0 0,0-1 0 0 0,0 1 0 0 0,4 0-25 0 0,20 2 91 0 0,-14 0-54 0 0,-11-3-30 0 0,1 0 1 0 0,-1-1 0 0 0,1 0 0 0 0,0 0 0 0 0,-1 0 0 0 0,1-1-8 0 0,42 1 70 0 0,-23 1-69 0 0,1-2 0 0 0,-1-1 0 0 0,17-3-1 0 0,-30 1 6 0 0,-2 0-45 0 0,-1 0-47 0 0,0 1-54 0 0,0 0-63 0 0,2 2-71 0 0,-2-1-40 0 0,13-3-258 0 0,-16 2 294 0 0,-3 1 89 0 0,0 0-37 0 0,0-1-42 0 0,-1 1-50 0 0,2-1-234 0 0,-2 2 155 0 0,-1-1-50 0 0,0 1-45 0 0,0-1-38 0 0,0 1-150 0 0,0 0-39 0 0,0 0-180 0 0,2 0-491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9T20:01:36.78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71 8520 0 0,'0'0'190'0'0,"0"0"28"0"0,3 0 11 0 0,7 1-251 0 0,-1-1 47 0 0,-1 0 44 0 0,-1 0 37 0 0,4 1 144 0 0,-1-1 68 0 0,17-4 813 0 0,-12 0-696 0 0,-10 2-216 0 0,1 1-1 0 0,0-1 0 0 0,0 1 0 0 0,0 0 0 0 0,0 1 0 0 0,3-1-218 0 0,11 0 413 0 0,12-4 292 0 0,3-1 21 0 0,-12 4-324 0 0,1 2-8 0 0,-5 1-108 0 0,0-2-34 0 0,16-1 180 0 0,-8-2-71 0 0,10-2 103 0 0,-2 4-54 0 0,-19 2-179 0 0,0-1-41 0 0,6-2 35 0 0,-2 0-49 0 0,19-3 124 0 0,-9 5-54 0 0,-9 1-73 0 0,17 0 140 0 0,-12-2-143 0 0,-5-2-84 0 0,-7 1-49 0 0,0 1 1 0 0,0 0-1 0 0,7 1-37 0 0,6 1 13 0 0,37 0 72 0 0,-44 0-85 0 0,-13 0 1 0 0,0 1-1 0 0,1 0 0 0 0,-1 0 0 0 0,0 1 1 0 0,3 0-1 0 0,9 3-33 0 0,3-3-73 0 0,-11-3-15 0 0,-2 1 3 0 0,1 0-56 0 0,-3 1 12 0 0,1 1-48 0 0,-3 0 125 0 0,1 1-34 0 0,1 0-37 0 0,1 0-40 0 0,-1 0-46 0 0,1 1-48 0 0,-2-1-52 0 0,1 0-55 0 0,-2-1 8 0 0,0-1 91 0 0,10 0-397 0 0,-11-2 451 0 0,0 1-60 0 0,-1 1-84 0 0,1 0-108 0 0,-2-1 111 0 0,0 1-47 0 0,-1 0-41 0 0,1 0-37 0 0,0 1-142 0 0,0-1-37 0 0,3 4-1502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9T20:01:37.40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16 0 10016 0 0,'0'0'230'0'0,"0"0"30"0"0,0 0 18 0 0,0 0 10 0 0,0 0 34 0 0,0 0 20 0 0,0 3 2 0 0,0 6-24 0 0,0-7-100 0 0,2-2-42 0 0,2 1-166 0 0,-1 1 70 0 0,0 3 144 0 0,-1 2 86 0 0,-1 10 392 0 0,-1-12-493 0 0,-1 1-33 0 0,1 0-29 0 0,0-1-85 0 0,-3 0 240 0 0,-5 9-15 0 0,4 5-80 0 0,3 2-65 0 0,2 0-51 0 0,0 1-32 0 0,-1-21-59 0 0,-1 0 1 0 0,1 1 0 0 0,0-1 0 0 0,0 1 0 0 0,-1-1 0 0 0,1 0 0 0 0,0 1-1 0 0,-1-1 1 0 0,0 0 0 0 0,1 1 0 0 0,-1-1 0 0 0,0 0 0 0 0,1 0-3 0 0,-6 11 39 0 0,5-5-15 0 0,0 0 0 0 0,0 0 0 0 0,0 0 0 0 0,1 0 0 0 0,1 0 0 0 0,-1 0 0 0 0,1 0 0 0 0,1 3-24 0 0,4 2 46 0 0,-2-4 20 0 0,-2 3 49 0 0,-3 3 72 0 0,1 8 88 0 0,3-8-63 0 0,2-3 13 0 0,4 0 64 0 0,-6-8-201 0 0,3 6-3 0 0,-5-5-7 0 0,0 1 84 0 0,0 0 113 0 0,0-5-154 0 0,1 0-53 0 0,9 0 14 0 0,2 0 111 0 0,-2 0-93 0 0,-2 0-64 0 0,14 0-17 0 0,-22 0-17 0 0,0 0 0 0 0,-1 0 0 0 0,1 0 0 0 0,-1 0 0 0 0,1 0 0 0 0,0 0 0 0 0,-1 0 0 0 0,1 0-1 0 0,-1 0 1 0 0,1 0 0 0 0,0-1 0 0 0,-1 1 0 0 0,1 0 0 0 0,-1 0 0 0 0,1-1 0 0 0,-1 1 0 0 0,1 0 0 0 0,-1-1 0 0 0,1 1 0 0 0,-1-1 0 0 0,1 1 0 0 0,-1-1 0 0 0,0 1-1 0 0,1-1 1 0 0,-1 1 0 0 0,0-1-2 0 0,1 1 0 0 0,-1-1 1 0 0,0 1-1 0 0,1-1 0 0 0,-1 1 0 0 0,1-1 0 0 0,-1 1 0 0 0,1-1 0 0 0,-1 1 0 0 0,1 0 1 0 0,-1-1-1 0 0,1 1 0 0 0,-1 0 0 0 0,1-1 0 0 0,-1 1 0 0 0,1 0 0 0 0,-1 0 0 0 0,1 0 0 0 0,0-1 1 0 0,-1 1-1 0 0,1 0 0 0 0,-1 0 0 0 0,1 0 0 0 0,0 0 0 0 0,-1 0 0 0 0,1 0 0 0 0,0 0 0 0 0,-1 0 1 0 0,1 0-1 0 0,-1 0 0 0 0,1 0 0 0 0,0 0 0 0 0,-1 0 1 0 0,1 0-1 0 0,-1 0 0 0 0,1 0 0 0 0,0 0 0 0 0,-1-1 0 0 0,1 1 1 0 0,-1 0-1 0 0,1 0 0 0 0,-1-1 0 0 0,1 1 0 0 0,-1 0 1 0 0,1-1-1 0 0,-1 1 0 0 0,1 0 0 0 0,-1-1 0 0 0,1 1 1 0 0,-1-1-1 0 0,1 1 0 0 0,-1-1 0 0 0,0 1 0 0 0,1-1 0 0 0,3-4-9 0 0,6 3-45 0 0,-2 1-85 0 0,-4-4-141 0 0,0-1 44 0 0,0 4 81 0 0,2-1-35 0 0,3-2-86 0 0,-4-1 28 0 0,-3 0-159 0 0,0 0-254 0 0,8 1-654 0 0,-10 5 1218 0 0,1-1 0 0 0,-1 0-1 0 0,0 1 1 0 0,0-1 0 0 0,1 0-1 0 0,-1 0 1 0 0,0 1 0 0 0,0-1-1 0 0,0 0 1 0 0,0 0 0 0 0,0 1-1 0 0,0-1 1 0 0,0 0 0 0 0,0 0 97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9T20:01:37.73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9792 0 0,'0'0'222'0'0,"0"0"30"0"0,0 0 18 0 0,0 0 44 0 0,0 0-135 0 0,0 0 136 0 0,0 0 255 0 0,0 0 20 0 0,0 0-22 0 0,0 0-102 0 0,0 0-46 0 0,0 0-10 0 0,0 0-33 0 0,0 0-129 0 0,0 0-59 0 0,0 0-11 0 0,0 0-21 0 0,0 0-153 0 0,0 0-106 0 0,0 0-94 0 0,0 0 48 0 0,0 0-38 0 0,0 0-42 0 0,0 0-38 0 0,0 0-371 0 0,0 0 82 0 0,0 0-52 0 0,0 0-720 0 0,0 0-564 0 0,0 0-1071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9T20:01:32.00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1 184 5904 0 0,'0'0'169'0'0,"2"2"2"0"0,2 2-243 0 0,-1 1 49 0 0,-1-1 42 0 0,-1 1 39 0 0,0 1 56 0 0,0 0 41 0 0,-1 4 138 0 0,-1 1 47 0 0,0 17 576 0 0,3-18-659 0 0,0 0-53 0 0,1 1-100 0 0,0 0-1 0 0,-1 0 1 0 0,0 0-1 0 0,-1 0 1 0 0,0 0-1 0 0,-1 5-103 0 0,0 1 121 0 0,0 22 230 0 0,2-24-245 0 0,1-7-64 0 0,0 2 44 0 0,7 19 307 0 0,-5-15-201 0 0,-2-7-97 0 0,2 9 214 0 0,4 2 75 0 0,-5-9-183 0 0,-3-7-167 0 0,6 6 161 0 0,20 7 350 0 0,-21-12-437 0 0,7 3 85 0 0,-3-3-60 0 0,-9-3-115 0 0,1 0-1 0 0,-1 0 0 0 0,0 0 1 0 0,1 0-1 0 0,-1 0 0 0 0,0-1 1 0 0,1 1-1 0 0,-1 0 0 0 0,0-1 1 0 0,1 1-1 0 0,-1-1 0 0 0,0 0 1 0 0,1 0-18 0 0,26-3 293 0 0,2-8-112 0 0,-24 11-156 0 0,-1-1 1 0 0,0 0 0 0 0,1 0 0 0 0,-1-1-1 0 0,0 1 1 0 0,0-1 0 0 0,0 0-1 0 0,-1 0 1 0 0,5-4-26 0 0,3-4 30 0 0,-8 7-19 0 0,0 0 0 0 0,0 0-1 0 0,0 0 1 0 0,0-1 0 0 0,0 1 0 0 0,0-3-11 0 0,-2 3 0 0 0,-2 3 0 0 0,1 1 0 0 0,-1-1 0 0 0,0 0 0 0 0,0 1 0 0 0,1-1 0 0 0,-1 1 0 0 0,0-1 0 0 0,1 1 0 0 0,-1-1 0 0 0,0 1 0 0 0,1-1 0 0 0,-1 1 0 0 0,1 0 0 0 0,-1-1 0 0 0,1 1 0 0 0,-1 0 0 0 0,1-1 0 0 0,-1 1 0 0 0,1 0 0 0 0,0-1 0 0 0,-1 1 0 0 0,1 0 0 0 0,3-2 0 0 0,0 0 0 0 0,0-2 0 0 0,5-16 0 0 0,-9 19 0 0 0,1 0 0 0 0,-1 1 0 0 0,0-1 0 0 0,1 1 0 0 0,-1-1 0 0 0,1 0 0 0 0,-1 1 0 0 0,1-1 0 0 0,-1 1 0 0 0,1-1 0 0 0,0 1 0 0 0,-1-1 0 0 0,1 1 0 0 0,0-1 0 0 0,-1 1 0 0 0,1-1 0 0 0,4 11-12 0 0,-1-3-5 0 0,-1 0 1 0 0,0 0-1 0 0,0 0 1 0 0,0 0-1 0 0,0 5 17 0 0,6 11-41 0 0,5 17 41 0 0,-4-21 0 0 0,-8-8 0 0 0,-2-9 0 0 0,0-1 0 0 0,0 0 0 0 0,1 1 0 0 0,-1-1 0 0 0,0 0 0 0 0,1 1 0 0 0,-1-1 0 0 0,0 0 0 0 0,1 1 0 0 0,0-1 0 0 0,-1 0 0 0 0,1 0 0 0 0,0 0 0 0 0,0 1 0 0 0,-1-1 0 0 0,1 0 0 0 0,0 0 0 0 0,0 0 0 0 0,0 0 0 0 0,0-1 0 0 0,1 2 0 0 0,7 2-4 0 0,-6-3 7 0 0,-1 0 0 0 0,0 0 1 0 0,0 0-1 0 0,0 0 0 0 0,-1 0 0 0 0,1 1 0 0 0,0-1 1 0 0,0 1-1 0 0,-1-1-3 0 0,13 10 120 0 0,10 2 116 0 0,-19-11-181 0 0,8 2 178 0 0,6-5 12 0 0,-11 1-126 0 0,3-2 89 0 0,-1-3 47 0 0,2 0-27 0 0,-1 2-26 0 0,3-1 109 0 0,1-6 93 0 0,-4 0-43 0 0,-4 5-196 0 0,3-1 40 0 0,6-5 125 0 0,-4 1-38 0 0,-7 5-168 0 0,16-17 421 0 0,-8 7-243 0 0,-4 2-136 0 0,-3 0-112 0 0,2-8 72 0 0,-6 17-110 0 0,-1 1-1 0 0,0-1 0 0 0,0 1 1 0 0,0-1-1 0 0,0 0 0 0 0,0 1 1 0 0,-1-1-1 0 0,1-3-15 0 0,0-27 19 0 0,-1-17 43 0 0,-4 21-58 0 0,-6-3-31 0 0,2 9-26 0 0,4 9-63 0 0,1 3-58 0 0,2 0-90 0 0,1 3-37 0 0,-4-1-62 0 0,2 7 166 0 0,1 1 22 0 0,-1-1-47 0 0,1 0-57 0 0,0 0-67 0 0,0 1 62 0 0,1-1-37 0 0,-1-2-420 0 0,1 2 111 0 0,-1-1-51 0 0,1-3-790 0 0,0 0-613 0 0,0-2-1170 0 0</inkml:trace>
  <inkml:trace contextRef="#ctx0" brushRef="#br0" timeOffset="461.44">904 0 8464 0 0,'0'0'190'0'0,"0"0"28"0"0,0 0 10 0 0,2 0-26 0 0,3 1-165 0 0,-4-1-37 0 0,-1 0 1 0 0,0 0 0 0 0,1 0 0 0 0,-1 1 0 0 0,0-1-1 0 0,1 0 1 0 0,-1 0 0 0 0,0 0 0 0 0,1 1 0 0 0,-1-1-1 0 0,0 0 1 0 0,1 0 0 0 0,-1 1 0 0 0,0-1 0 0 0,0 0-1 0 0,0 1 1 0 0,1-1 0 0 0,-1 0 0 0 0,0 1 0 0 0,0-1-1 0 0,0 0 1 0 0,0 1 0 0 0,0-1 0 0 0,1 0 0 0 0,-1 1-1 0 0,0 3 49 0 0,0-2 54 0 0,2 1 118 0 0,4 4 37 0 0,8 18 494 0 0,-10-17-547 0 0,-4-8-202 0 0,2 14 324 0 0,1 0-36 0 0,2-4-67 0 0,4 7 46 0 0,-7-13-207 0 0,-1 0-1 0 0,1 0 0 0 0,0 1 1 0 0,-1-1-1 0 0,0 0 0 0 0,0 1 1 0 0,0-1-1 0 0,-1 1 1 0 0,1 0-63 0 0,0 9 205 0 0,5 2-42 0 0,-2-6-63 0 0,-1-2 22 0 0,4 13 126 0 0,-1 7 17 0 0,-5-15-120 0 0,-1-2-4 0 0,1-2-43 0 0,1-1-23 0 0,2 2-15 0 0,1 7 50 0 0,-4-8-31 0 0,0 2 38 0 0,-1-4-45 0 0,1 0 1 0 0,0-1 0 0 0,0 1 0 0 0,3 5-73 0 0,-2-5 83 0 0,-1 0 1 0 0,1 1-1 0 0,-1-1 1 0 0,0 8-84 0 0,-1 11 284 0 0,0 3-29 0 0,0-1-34 0 0,0 27 123 0 0,0-52-226 0 0,0-3 2 0 0,0 0 14 0 0,0 0 56 0 0,0 0 30 0 0,0 0 4 0 0,0 0-16 0 0,0-1-94 0 0,0-1-51 0 0,2-9 8 0 0,3 3-21 0 0,-4 7-40 0 0,-1 0 0 0 0,1 0 0 0 0,0-1 0 0 0,0 1 0 0 0,-1 0 0 0 0,1-1 1 0 0,-1 1-1 0 0,1 0 0 0 0,-1-1 0 0 0,0 1 0 0 0,1-1 0 0 0,-1 1 0 0 0,0-1 0 0 0,0 0-10 0 0,0 1 1 0 0,0 0 1 0 0,0-1-1 0 0,1 1 1 0 0,-1-1-1 0 0,0 1 0 0 0,1 0 1 0 0,-1-1-1 0 0,1 1 0 0 0,-1 0 1 0 0,1-1-1 0 0,0 1 0 0 0,-1 0 1 0 0,1 0-2 0 0,5-11-1 0 0,-1-12 1 0 0,4 6 0 0 0,-6 6 0 0 0,-2 9 0 0 0,0-1 0 0 0,0 0 0 0 0,0 1 0 0 0,1 0 0 0 0,0-1 0 0 0,-1 1 0 0 0,1 0 0 0 0,0-1 0 0 0,4-6 0 0 0,-4 7 0 0 0,-1 0 0 0 0,1 1 0 0 0,0-1 0 0 0,0 0 0 0 0,0 1 0 0 0,0-1 0 0 0,0 1 0 0 0,0 0 0 0 0,1-1 0 0 0,-1 1 0 0 0,1 0 0 0 0,18-12-17 0 0,12-14-156 0 0,-19 18 113 0 0,1 6 39 0 0,-4 1 20 0 0,-1-2 0 0 0,-9 4-2 0 0,-1 1 1 0 0,1-1 0 0 0,0 1 0 0 0,-1-1-1 0 0,1 1 1 0 0,0 0 0 0 0,-1-1 0 0 0,1 1 0 0 0,0 0-1 0 0,0-1 1 0 0,-1 1 0 0 0,1 0 0 0 0,0 0-1 0 0,0 0 1 0 0,0 0 0 0 0,-1-1 0 0 0,1 1-1 0 0,0 0 1 0 0,0 1 0 0 0,0-1 0 0 0,-1 0-1 0 0,1 0 1 0 0,0 0 0 0 0,0 0 0 0 0,-1 1-1 0 0,2-1 3 0 0,54 28-12 0 0,-54-27 12 0 0,-1 0 1 0 0,0 1-1 0 0,1-1 0 0 0,-1 0 0 0 0,0 0 0 0 0,0 1 0 0 0,0-1 0 0 0,0 1 0 0 0,0-1 0 0 0,0 1 0 0 0,0 0 0 0 0,-1-1 0 0 0,1 1 0 0 0,8 24-6 0 0,-7-20-1 0 0,6 15-48 0 0,-7-18 55 0 0,1 1-1 0 0,-1 0 0 0 0,0-1 1 0 0,0 1-1 0 0,0 0 1 0 0,0-1-1 0 0,-1 1 0 0 0,0 2 1 0 0,0 8 0 0 0,0-11 0 0 0,0 1 0 0 0,0-1 0 0 0,0 1 0 0 0,1 0 0 0 0,-1-1 0 0 0,1 1 0 0 0,0 0 0 0 0,1 3 0 0 0,1 4 20 0 0,-8 1 39 0 0,5-12-58 0 0,-1 3 28 0 0,0 0 0 0 0,0 0 0 0 0,0 0 0 0 0,1 0 0 0 0,-1 1 0 0 0,1-1 0 0 0,0 0 0 0 0,0 0 0 0 0,0 0-29 0 0,1 9 31 0 0,0-1-64 0 0,-1-3-61 0 0,0-1-73 0 0,0-5-55 0 0,0-2 60 0 0,0 0-28 0 0,0 0-108 0 0,0 0-293 0 0,0 0-533 0 0,0 0-48 0 0,0 0-10 0 0</inkml:trace>
  <inkml:trace contextRef="#ctx0" brushRef="#br0" timeOffset="858.76">1567 508 5672 0 0,'0'0'165'0'0,"3"0"-10"0"0,8 0-123 0 0,3-2-32 0 0,-10 0 62 0 0,0-1 105 0 0,1 0 224 0 0,6 0 387 0 0,-4 2-476 0 0,2 1 402 0 0,-3-1-266 0 0,-1 0-105 0 0,0 0-38 0 0,-2-1-84 0 0,1 0-39 0 0,-1 0-41 0 0,0-1-49 0 0,-2 2 98 0 0,0 0-33 0 0,2 0 59 0 0,-1 0-76 0 0,2 1-70 0 0,-1 0-14 0 0,-1 0 55 0 0,5-4 120 0 0,6-2 103 0 0,-4 0-48 0 0,-1 1 49 0 0,-4 1-117 0 0,0 1 38 0 0,-2 0-137 0 0,10-9 441 0 0,-7 7-354 0 0,-2 1-118 0 0,-2 2-75 0 0,1-3 64 0 0,-1 5-50 0 0,-1-1 0 0 0,0 0-1 0 0,0 1 1 0 0,1-1-1 0 0,-1 1 1 0 0,0-1 0 0 0,1 1-1 0 0,-1-1 1 0 0,0 1 0 0 0,1-1-1 0 0,-1 1 1 0 0,1-1 0 0 0,-1 1-1 0 0,1 0 1 0 0,-1-1 0 0 0,1 1-1 0 0,-1 0 1 0 0,1-1-1 0 0,-1 1 1 0 0,1 0 0 0 0,-1 0-1 0 0,1-1-16 0 0,4-1 57 0 0,7-7 87 0 0,-9 4-36 0 0,-4 0-69 0 0,0 1-8 0 0,4-1 65 0 0,7-7-28 0 0,-10 11-59 0 0,1 0 1 0 0,-1 0 0 0 0,1 0-1 0 0,-1-1 1 0 0,1 1-1 0 0,-1 0 1 0 0,0 0 0 0 0,0-1-1 0 0,1 1 1 0 0,-1 0 0 0 0,0-2-10 0 0,0 2 4 0 0,-1 1 0 0 0,1-1 0 0 0,0 0 0 0 0,0 0 1 0 0,-1 1-1 0 0,1-1 0 0 0,0 0 0 0 0,-1 1 0 0 0,1-1 0 0 0,-1 0 0 0 0,1 1 1 0 0,-1-1-1 0 0,1 1 0 0 0,-1-1 0 0 0,0 0 0 0 0,1 1 0 0 0,-1 0 1 0 0,0-1-5 0 0,1 1 5 0 0,-1-1 1 0 0,1 1 0 0 0,-1 0 0 0 0,1-1 0 0 0,-1 1 0 0 0,1-1 0 0 0,-1 1 0 0 0,1-1 0 0 0,0 1-1 0 0,-1-1 1 0 0,1 0 0 0 0,0 1 0 0 0,-1-1 0 0 0,1 1 0 0 0,0-1 0 0 0,0 0 0 0 0,-1 1-1 0 0,1-1 1 0 0,0 0 0 0 0,0 0-6 0 0,0-1 118 0 0,-2 0 11 0 0,-8-8 6 0 0,10 10-133 0 0,0 0 0 0 0,0-1 1 0 0,-1 1-1 0 0,1 0 0 0 0,0 0 1 0 0,0-1-1 0 0,-1 1 1 0 0,1 0-1 0 0,0 0 0 0 0,-1-1 1 0 0,1 1-1 0 0,0 0 1 0 0,0 0-1 0 0,-1 0 0 0 0,1 0 1 0 0,0 0-1 0 0,-1 0 0 0 0,1-1 1 0 0,0 1-1 0 0,-1 0 1 0 0,1 0-1 0 0,-1 0 0 0 0,1 0 1 0 0,0 0-1 0 0,-1 0 0 0 0,1 0 1 0 0,0 0-1 0 0,-1 1 1 0 0,1-1-1 0 0,0 0 0 0 0,-1 0 1 0 0,1 0-1 0 0,0 0 1 0 0,-1 0-1 0 0,1 0 0 0 0,0 1 1 0 0,0-1-1 0 0,-1 0-2 0 0,-5 10 42 0 0,5-8-38 0 0,1-2-4 0 0,-1 0 0 0 0,0 1 0 0 0,1-1 0 0 0,-1 0 0 0 0,0 0 0 0 0,0 1 0 0 0,1-1 0 0 0,-1 0 0 0 0,0 0 0 0 0,0 0 0 0 0,1 0 0 0 0,-1 0 0 0 0,0 0 0 0 0,0 0 0 0 0,0 0 0 0 0,0 0 0 0 0,0 0 0 0 0,0 0 0 0 0,1 0 0 0 0,-1 0 0 0 0,0 0 0 0 0,0 0 0 0 0,1 0 0 0 0,-1 0 0 0 0,0 1 0 0 0,0-1 0 0 0,1 0 0 0 0,-1 1 0 0 0,0-1 0 0 0,-16 26 0 0 0,15-23 0 0 0,-1 1 0 0 0,1-1 0 0 0,0 1 0 0 0,-1-1 0 0 0,2 1 0 0 0,-1 0 0 0 0,0 0 0 0 0,1 1 0 0 0,-9 15 0 0 0,8-17 5 0 0,0 0 0 0 0,0 0 0 0 0,1 0 0 0 0,-1 0 0 0 0,1 0 0 0 0,0 1 0 0 0,0-1-5 0 0,-1 22 102 0 0,2-16-66 0 0,-2 5 107 0 0,-4 2-35 0 0,2-6-44 0 0,4-9-55 0 0,0 0 0 0 0,-1 0 1 0 0,1 0-1 0 0,0 0 0 0 0,0 0 1 0 0,0 0-1 0 0,0 0 0 0 0,0 1 1 0 0,0-1-1 0 0,0 0 0 0 0,0 0 1 0 0,0 0-1 0 0,0 0-9 0 0,6 10 25 0 0,-1-3-63 0 0,-3 3-41 0 0,-2-10 69 0 0,0 0 1 0 0,0 1-1 0 0,0-1 0 0 0,1 0 1 0 0,-1 0-1 0 0,0 1 1 0 0,1-1-1 0 0,-1 0 0 0 0,1 0 1 0 0,-1 1-1 0 0,1-1 0 0 0,-1 0 10 0 0,10 10-63 0 0,2 4 45 0 0,-10-11 16 0 0,-2-3 4 0 0,0 0 0 0 0,1-1 0 0 0,-1 1 1 0 0,0-1-1 0 0,0 1 0 0 0,1-1 0 0 0,-1 1 0 0 0,1-1 1 0 0,-1 1-1 0 0,0-1 0 0 0,1 1 0 0 0,-1-1 0 0 0,1 1 0 0 0,-1-1 1 0 0,1 0-1 0 0,-1 1 0 0 0,1-1 0 0 0,-1 0 0 0 0,1 1 1 0 0,-1-1-1 0 0,1 0 0 0 0,0 0-2 0 0,3 2 14 0 0,4 3-4 0 0,-7-4-6 0 0,0 0 0 0 0,0-1 0 0 0,1 1 0 0 0,-1 0 0 0 0,0-1 0 0 0,1 1 0 0 0,-1-1-1 0 0,0 1 1 0 0,1-1 0 0 0,-1 1 0 0 0,1-1 0 0 0,-1 0 0 0 0,1 0 0 0 0,0 0-4 0 0,0 0 1 0 0,0 0 0 0 0,0 0 1 0 0,1 1-1 0 0,-1-1 0 0 0,0 1 0 0 0,0-1 1 0 0,1 1-1 0 0,-1 0 0 0 0,0-1 1 0 0,0 1-1 0 0,2 1-1 0 0,-2-1-3 0 0,0 0 0 0 0,0 0 1 0 0,0 0-1 0 0,0 0 0 0 0,0 0 0 0 0,1-1 1 0 0,-1 1-1 0 0,0-1 0 0 0,1 0 1 0 0,-1 0-1 0 0,2 0 3 0 0,1 0-86 0 0,-1 0 36 0 0,7-2-15 0 0,-7 1 12 0 0,1-1-93 0 0,-2 1 13 0 0,-1 0-48 0 0,1-1-58 0 0,0 1-66 0 0,-1 0-42 0 0,0 0 3 0 0,-1 0-53 0 0,1 1-45 0 0,-1 0-42 0 0,1-1-141 0 0,-1 1-41 0 0,1 0-171 0 0,1 0-463 0 0,-3 0 1299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9T20:01:30.11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270 125 5848 0 0,'0'0'168'0'0,"0"-3"-3"0"0,0 3-163 0 0,0-1-1 0 0,0 1 1 0 0,0-1-1 0 0,0 1 1 0 0,0-1 0 0 0,0 1-1 0 0,0-1 1 0 0,-1 1-1 0 0,1-1 1 0 0,0 1-1 0 0,0-1 1 0 0,-1 1 0 0 0,1-1-1 0 0,0 1 1 0 0,0-1-1 0 0,-1 1 1 0 0,1 0-1 0 0,0-1 1 0 0,-1 1 0 0 0,1 0-1 0 0,-1-1 1 0 0,1 1-1 0 0,0 0 1 0 0,-1-1-2 0 0,0 1 0 0 0,1-1 0 0 0,-1 1 0 0 0,0 0-1 0 0,1-1 1 0 0,-1 1 0 0 0,1-1 0 0 0,0 1 0 0 0,-1-1 0 0 0,1 1 0 0 0,-1-1 0 0 0,1 1-1 0 0,0-1 1 0 0,-1 0 0 0 0,1 1 0 0 0,0-1 0 0 0,0 1 0 0 0,-1-1 0 0 0,1 0 0 0 0,0 1-1 0 0,0-1 1 0 0,0 0 0 0 0,0 1 0 0 0,0-1 0 0 0,0 0 0 0 0,0 0 0 0 0,0-1-47 0 0,0-1 90 0 0,0 0 75 0 0,0-1 63 0 0,0 0 124 0 0,0-8 718 0 0,0 7-632 0 0,0 1-132 0 0,0 3-173 0 0,0-1-36 0 0,-1 0 452 0 0,0 0-196 0 0,-7-9 238 0 0,1 1-1 0 0,7 9-511 0 0,0 1 0 0 0,-1-1 0 0 0,1 1 0 0 0,0 0 0 0 0,-1-1 0 0 0,1 1 0 0 0,-1 0 0 0 0,1-1 0 0 0,-1 1 0 0 0,1 0 0 0 0,-1 0 0 0 0,1 0 0 0 0,-1-1 0 0 0,1 1 0 0 0,-1 0 0 0 0,1 0 0 0 0,-1 0 0 0 0,0 0-32 0 0,1 0 8 0 0,0 0 0 0 0,0 0 1 0 0,0 0-1 0 0,0 0 1 0 0,0 0-1 0 0,0 0 0 0 0,0 0 1 0 0,-1 0-1 0 0,1 0 1 0 0,0 0-1 0 0,0 0 0 0 0,0 0 1 0 0,0 0-1 0 0,0 0 1 0 0,0 0-1 0 0,0 0 0 0 0,0 0 1 0 0,0 0-1 0 0,0 0 1 0 0,0 0-1 0 0,0 0 0 0 0,-1 0 1 0 0,1 0-1 0 0,0 0 1 0 0,0 0-1 0 0,0 0 0 0 0,0 0 1 0 0,0 0-1 0 0,0 0 1 0 0,0 0-1 0 0,0-1 0 0 0,0 1 1 0 0,0 0-1 0 0,0 0 1 0 0,0 0-1 0 0,0 0 0 0 0,0 0 1 0 0,0 0-1 0 0,0 0 1 0 0,0 0-1 0 0,0 0 0 0 0,0 0 1 0 0,0 0-1 0 0,0 0 1 0 0,0-1-1 0 0,0 1 0 0 0,0 0 1 0 0,0 0-1 0 0,0 0 1 0 0,0 0-1 0 0,0 0 0 0 0,0 0 1 0 0,0 0-1 0 0,0 0 1 0 0,0 0-1 0 0,0 0 0 0 0,0 0-8 0 0,-2-8 279 0 0,2 8-264 0 0,-1-1 0 0 0,1 1 0 0 0,0-1 0 0 0,-1 1 0 0 0,1 0 0 0 0,0 0 0 0 0,-1-1 0 0 0,1 1 0 0 0,-1 0 0 0 0,1 0 0 0 0,-1-1 0 0 0,1 1 0 0 0,0 0 0 0 0,-1 0 0 0 0,1 0 0 0 0,-1 0 0 0 0,1 0-1 0 0,-1 0 1 0 0,1 0 0 0 0,-1 0 0 0 0,1 0 0 0 0,-1 0-15 0 0,-1 0 258 0 0,2 0-18 0 0,-3-3-70 0 0,3 3-160 0 0,-1-1 0 0 0,0 0 0 0 0,0 0 0 0 0,1 1 0 0 0,-1-1-1 0 0,0 0 1 0 0,0 1 0 0 0,0-1 0 0 0,0 1 0 0 0,0-1 0 0 0,0 1 0 0 0,0 0 0 0 0,0-1-1 0 0,0 1 1 0 0,0 0 0 0 0,0 0 0 0 0,0-1 0 0 0,0 1 0 0 0,0 0 0 0 0,0 0-1 0 0,0 0 1 0 0,0 0 0 0 0,0 1 0 0 0,0-1 0 0 0,0 0 0 0 0,0 0 0 0 0,0 0 0 0 0,0 1-1 0 0,0-1 1 0 0,0 1 0 0 0,0-1 0 0 0,0 1 0 0 0,0-1 0 0 0,1 1 0 0 0,-1-1-1 0 0,0 1 1 0 0,0 0 0 0 0,0-1 0 0 0,1 1 0 0 0,-1 0-10 0 0,-2 2 114 0 0,1-2-41 0 0,-1-1-26 0 0,-1 0-23 0 0,-1 1 33 0 0,-21 13 236 0 0,20-3-265 0 0,-4 4-29 0 0,-5 2 0 0 0,0 0 0 0 0,2 1 1 0 0,0 0-1 0 0,1 2 1 0 0,-5 5-11 0 0,6-1-57 0 0,0 19-114 0 0,7-27 108 0 0,2-3-12 0 0,1 2 67 0 0,1 4 62 0 0,0 8 93 0 0,1-5-7 0 0,0-11-47 0 0,1-3-40 0 0,2 0-38 0 0,0 0-38 0 0,1 2-57 0 0,-2-4 47 0 0,10 17-93 0 0,-3-12 98 0 0,6-8 62 0 0,10-3 64 0 0,-11-1-33 0 0,-4 1-4 0 0,-9 1-43 0 0,0-1 0 0 0,0 0 0 0 0,1 0-1 0 0,-1 0 1 0 0,0 0 0 0 0,0 0 0 0 0,0-1 0 0 0,1 1-1 0 0,-1 0 1 0 0,0-1 0 0 0,0 0 0 0 0,0 0 0 0 0,0 1-1 0 0,0-1 1 0 0,0 0 0 0 0,0-1 0 0 0,0 1 0 0 0,0 0-1 0 0,-1 0 1 0 0,1-1 0 0 0,0 0-7 0 0,5-5 9 0 0,-5 4 2 0 0,1 0 1 0 0,0 0-1 0 0,0 1 0 0 0,0-1 1 0 0,1 1-1 0 0,-1-1-11 0 0,2 1 10 0 0,-2-1 0 0 0,1 0-1 0 0,0 0 1 0 0,0 0 0 0 0,-1-1-1 0 0,0 1 1 0 0,0-1 0 0 0,0 0-1 0 0,1-1-9 0 0,17-20 7 0 0,-11 16-1 0 0,-6 5 6 0 0,1-1 0 0 0,-1 1 1 0 0,-1 0-1 0 0,1-1 0 0 0,2-4-12 0 0,3-9-3 0 0,-7 10-1 0 0,14-35 68 0 0,-9 28-60 0 0,-5 13-4 0 0,0-1 1 0 0,-1 1 0 0 0,1 0-1 0 0,-1-1 1 0 0,0 1 0 0 0,0-1 0 0 0,0 0-1 0 0,0 1 1 0 0,0-1 0 0 0,-1 1-1 0 0,1-1 1 0 0,-1 0 0 0 0,0 0 0 0 0,1 1-1 0 0,-1-3 0 0 0,-1 3 3 0 0,1 0 0 0 0,1-1 0 0 0,-1 1 0 0 0,0 0 0 0 0,0-1 0 0 0,1 1-1 0 0,0 0 1 0 0,-1-1 0 0 0,1 1 0 0 0,0 0 0 0 0,0 0 0 0 0,1-1-3 0 0,-1 1 1 0 0,0 0 1 0 0,0-1 0 0 0,0 1-1 0 0,-1 0 1 0 0,1 0-1 0 0,0-1 1 0 0,-1 1-1 0 0,0 0 1 0 0,1 0-1 0 0,-1-1 1 0 0,0 1 0 0 0,0-2-2 0 0,0 1 0 0 0,0-1 0 0 0,1 1 0 0 0,-1-1 0 0 0,1 0 0 0 0,0 1 0 0 0,0 0 0 0 0,0-1 0 0 0,1 1 0 0 0,-1 0 0 0 0,2-3 0 0 0,-1 3 1 0 0,-1-3 0 0 0,-1-11-22 0 0,0 15-68 0 0,0 2-2 0 0,0 0 34 0 0,2 2 101 0 0,-1 0-38 0 0,1-1 0 0 0,-1 1 0 0 0,0 0 0 0 0,0-1 0 0 0,0 1 0 0 0,0 0 0 0 0,-1 0 0 0 0,1 0 0 0 0,0 0 0 0 0,-1-1 0 0 0,1 1 0 0 0,-1 0 0 0 0,0 0 0 0 0,0 1-6 0 0,1 33 3 0 0,-2-30-4 0 0,1 0 1 0 0,0 0-1 0 0,0 0 1 0 0,1-1-1 0 0,-1 1 1 0 0,2 4 0 0 0,3 3 0 0 0,-3-10 0 0 0,-1 0 0 0 0,0 0 0 0 0,0 0 0 0 0,-1 0 0 0 0,1 0 0 0 0,-1 0 0 0 0,1 1 0 0 0,-1-1 0 0 0,0 0 0 0 0,0 14-3 0 0,-1-9 14 0 0,1 0 0 0 0,0 0 1 0 0,1 0-1 0 0,-1 0 0 0 0,2 3-11 0 0,3 3 17 0 0,-3-11-2 0 0,-1 0-1 0 0,0 0 0 0 0,0 0 1 0 0,-1 0-1 0 0,1 0 0 0 0,0 0 1 0 0,-1 0-1 0 0,0 2-14 0 0,1 18 148 0 0,-1-20-127 0 0,0-1-1 0 0,0 1 1 0 0,1 0-1 0 0,0 0 1 0 0,-1-1-1 0 0,1 1 1 0 0,1 2-21 0 0,4 7 87 0 0,-5-10-67 0 0,-1 0 1 0 0,1 1-1 0 0,-1-1 1 0 0,0 1-1 0 0,1-1 1 0 0,-1 1-1 0 0,0-1 1 0 0,-1 0-1 0 0,1 1 1 0 0,0 0-21 0 0,-1-1 12 0 0,1-1 1 0 0,0 1-1 0 0,-1 0 0 0 0,1-1 1 0 0,0 1-1 0 0,0-1 0 0 0,1 1 1 0 0,-1 0-1 0 0,0-1 0 0 0,0 1 1 0 0,1-1-1 0 0,-1 1 0 0 0,1-1 1 0 0,-1 1-1 0 0,1-1 0 0 0,0 1-12 0 0,2-1 13 0 0,0 0-8 0 0,5 13 48 0 0,-8-13-222 0 0,1 0 71 0 0,-1-1 60 0 0,0 1 49 0 0,1 0 97 0 0,2 1 264 0 0,-2-1-315 0 0,-1-1-82 0 0,1 1-45 0 0,-1-1-55 0 0,1 1-61 0 0,-1-1-69 0 0,1 1-78 0 0,-1-1 64 0 0,0 1-40 0 0,1-1-43 0 0,-1 1-44 0 0,0-1-48 0 0,1 1-50 0 0,-1 0-51 0 0,0-1-55 0 0,0 0-1237 0 0,0 0-1051 0 0</inkml:trace>
  <inkml:trace contextRef="#ctx0" brushRef="#br0" timeOffset="334.97">764 379 7800 0 0,'0'0'174'0'0,"0"0"29"0"0,0 0 13 0 0,0 2-31 0 0,0 8-172 0 0,0-1 43 0 0,0-2 39 0 0,0 0 32 0 0,0 1 97 0 0,0 0 38 0 0,0 14 689 0 0,0-11-592 0 0,2-1-41 0 0,2-2-69 0 0,-1 3 71 0 0,-6-1-1 0 0,-1-2-80 0 0,2 2 48 0 0,3 5 137 0 0,2-3-42 0 0,0-5-161 0 0,2-1-37 0 0,-4-5-5 0 0,0 1-42 0 0,0 1 32 0 0,-1 0-97 0 0,0 2-59 0 0,-1-4 11 0 0,1 0 34 0 0,2 8 141 0 0,4 4 142 0 0,-1-2-42 0 0,-4-4-133 0 0,2-2 162 0 0,2-1-173 0 0,1-1 34 0 0,15 2 506 0 0,5-4 14 0 0,-9-2-340 0 0,-6 1-210 0 0,-1 0-87 0 0,4 0-46 0 0,0-3-26 0 0,-6-1-2 0 0,1-1-35 0 0,0 3-78 0 0,-4-1-85 0 0,-2 1 154 0 0,-1 1-65 0 0,1-1-64 0 0,-1 1-101 0 0,0 0 12 0 0,0 0-67 0 0,0 0-75 0 0,0 0-84 0 0,-1 0-90 0 0,1 0-98 0 0,-1 0-107 0 0,0 0-114 0 0,1-3-1209 0 0,-1-4-1196 0 0</inkml:trace>
  <inkml:trace contextRef="#ctx0" brushRef="#br0" timeOffset="1102.83">651 82 12304 0 0,'0'0'362'0'0,"0"0"-134"0"0,0 0-105 0 0,0 0-33 0 0,2-2-52 0 0,-2 2-38 0 0,7-6 32 0 0,-2 3 33 0 0,5-2 222 0 0,6-5 420 0 0,-14 8-111 0 0,-1 2-316 0 0,0 0-73 0 0,0 0-65 0 0,1 0-58 0 0,1 0-47 0 0,-1 0-56 0 0,1 0-57 0 0,-1 0-94 0 0,-2 0-139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9T20:01:27.95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29 7848 0 0,'0'0'232'0'0,"3"2"66"0"0,2 4-106 0 0,-2 0 75 0 0,-1 4 124 0 0,-1 10 269 0 0,-1-11-458 0 0,-1-6-140 0 0,1 0 1 0 0,0 1 0 0 0,0-1 0 0 0,0 0-1 0 0,1 1 1 0 0,-1-1 0 0 0,1 0 0 0 0,-1 0-1 0 0,2 2-62 0 0,-1-1 37 0 0,1 2 18 0 0,0 0-1 0 0,0 1 0 0 0,0-1 0 0 0,-1 1 0 0 0,0-1 0 0 0,-1 6-54 0 0,1-5 70 0 0,0 1 1 0 0,0-1 0 0 0,0 0-1 0 0,3 8-70 0 0,-2-9 78 0 0,-1 1-1 0 0,1-1 0 0 0,-1 1 1 0 0,0 5-78 0 0,0 5 192 0 0,5-1-35 0 0,-2-7-45 0 0,0 3 147 0 0,4 7 257 0 0,-5-13-330 0 0,0 1 36 0 0,-2-6-170 0 0,0 1 25 0 0,1 1 0 0 0,0-1 1 0 0,-1 0-1 0 0,1 0 0 0 0,0 0 1 0 0,0 0-1 0 0,1 1-77 0 0,1 0 112 0 0,0 0 0 0 0,0 0 0 0 0,0 0 1 0 0,1-1-1 0 0,-1 0 0 0 0,1 0 0 0 0,3 2-112 0 0,7-2 370 0 0,0-1 3 0 0,-11 0-257 0 0,0-1 1 0 0,-1 0 0 0 0,1 0 0 0 0,0 0-1 0 0,0 0 1 0 0,0-1 0 0 0,0 1 0 0 0,0-1-1 0 0,3-1-116 0 0,27-19 548 0 0,-23 12-399 0 0,0-1-34 0 0,4 0-38 0 0,-4 4-48 0 0,-3-7 27 0 0,-2-3-46 0 0,8-24-10 0 0,-13 38 0 0 0,0-1-1 0 0,0 1 1 0 0,-1-1-1 0 0,1 1 1 0 0,-1-1-1 0 0,0 0 1 0 0,0 1-1 0 0,0-1 1 0 0,0 0-1 0 0,0 1 0 0 0,-1-2 1 0 0,1-4-16 0 0,0-15-192 0 0,0-28-201 0 0,0 35 225 0 0,0 1-61 0 0,0-1-125 0 0,0 7 139 0 0,0 1-35 0 0,0 0-39 0 0,0-1-43 0 0,0 1-44 0 0,0 0-50 0 0,0 5 85 0 0,0 0-49 0 0,0 0-43 0 0,0 0-38 0 0,0 0-140 0 0,0 0-37 0 0,0-7-1459 0 0</inkml:trace>
  <inkml:trace contextRef="#ctx0" brushRef="#br0" timeOffset="398.52">508 283 6072 0 0,'0'0'133'0'0,"0"0"23"0"0,0 0 12 0 0,3 0-23 0 0,0 0-121 0 0,-2 0-24 0 0,1 0 1 0 0,0 0-1 0 0,-1 0 1 0 0,1 0-1 0 0,-1 0 1 0 0,1 0 0 0 0,0 0-1 0 0,-1-1 1 0 0,1 1-1 0 0,-1-1 1 0 0,2 0-1 0 0,1-5 48 0 0,-1 2 110 0 0,7 3 117 0 0,-10 1-244 0 0,1 0-1 0 0,-1 0 1 0 0,1 0-1 0 0,0 0 1 0 0,-1 0-1 0 0,1-1 1 0 0,-1 1-1 0 0,1 0 1 0 0,0 0-1 0 0,-1 0 1 0 0,1 0-1 0 0,-1-1 1 0 0,1 1-1 0 0,-1 0 1 0 0,1-1-1 0 0,-1 1 1 0 0,1 0-1 0 0,-1-1 1 0 0,1 1-1 0 0,-1 0 1 0 0,1-1-1 0 0,-1 1 1 0 0,1-1-1 0 0,-1 1 1 0 0,0-1-1 0 0,1 1-30 0 0,-1-1 30 0 0,0 0 0 0 0,1 1 0 0 0,-1-1 0 0 0,0 1 0 0 0,1 0 1 0 0,-1-1-1 0 0,1 1 0 0 0,-1-1 0 0 0,1 1 0 0 0,-1 0 0 0 0,1-1 0 0 0,-1 1 0 0 0,1 0 0 0 0,-1-1 0 0 0,1 1 0 0 0,0 0 0 0 0,-1 0 0 0 0,1 0 0 0 0,-1 0 0 0 0,1-1 0 0 0,0 1 0 0 0,-1 0 1 0 0,1 0-1 0 0,-1 0 0 0 0,1 0 0 0 0,0 0-30 0 0,4 0 194 0 0,-1-2-47 0 0,4-8 193 0 0,-2 1-92 0 0,-3 5-75 0 0,1-1 46 0 0,7-12 89 0 0,-9 14-242 0 0,0-1 0 0 0,0 0 0 0 0,0 1 1 0 0,0 0-1 0 0,3-3-66 0 0,1 1 85 0 0,10-13 423 0 0,-14 15-445 0 0,0 1-47 0 0,2-7 158 0 0,0 0-38 0 0,-3 5-83 0 0,1-1 0 0 0,0 1-1 0 0,0 0 1 0 0,1 0-1 0 0,-1 0 1 0 0,1 0-1 0 0,-1 0 1 0 0,1 1 0 0 0,2-2-53 0 0,-1 0 67 0 0,2-9-48 0 0,-5 8 46 0 0,0-1 98 0 0,-1 3-32 0 0,0 0 40 0 0,-3 4-66 0 0,-8 2-64 0 0,9-1-36 0 0,1 0 0 0 0,-1 1 0 0 0,1-1 0 0 0,0 0 0 0 0,-1 1 0 0 0,1-1 0 0 0,0 1 0 0 0,0-1 0 0 0,0 1 0 0 0,0-1 0 0 0,0 1-1 0 0,1 0 1 0 0,-1 0-5 0 0,-12 17 30 0 0,11-15-27 0 0,-1-1 1 0 0,0 1-1 0 0,1 0 1 0 0,0 0-1 0 0,0 0 1 0 0,0 0-1 0 0,0 0 1 0 0,0 3-4 0 0,-6 12 41 0 0,6-13-12 0 0,-1 0-1 0 0,1 1 1 0 0,0-1 0 0 0,0 4-29 0 0,-3 9 80 0 0,-5 0 24 0 0,6 4 9 0 0,-2-8 10 0 0,4-13-101 0 0,1 1 0 0 0,0-1-1 0 0,0 1 1 0 0,0 0 0 0 0,0 0 0 0 0,1 0 0 0 0,-1-1-1 0 0,1 1-21 0 0,0-1 21 0 0,0 0-1 0 0,0 0 1 0 0,0-1-1 0 0,0 1 1 0 0,1 0 0 0 0,-1-1-1 0 0,1 1 1 0 0,-1-1-1 0 0,1 1 1 0 0,0 1-21 0 0,5 7 111 0 0,0 1-52 0 0,6 10 0 0 0,-10-18-53 0 0,0 1-1 0 0,1-1 1 0 0,-1 0 0 0 0,1-1 0 0 0,0 1 0 0 0,0 0-1 0 0,0-1 1 0 0,0 0 0 0 0,1 0 0 0 0,-1 0-1 0 0,0 0 1 0 0,1 0-6 0 0,-1 0 11 0 0,0-1-1 0 0,1 0 0 0 0,-1 1 1 0 0,0-1-1 0 0,1-1 0 0 0,-1 1 1 0 0,1 0-1 0 0,-1-1 1 0 0,2 1-11 0 0,4-1 16 0 0,-1 0 0 0 0,1 1 0 0 0,0 1 1 0 0,0-1-1 0 0,6 3-16 0 0,-4-1-1 0 0,-8-2 1 0 0,-1-1 1 0 0,0 1-1 0 0,1-1 1 0 0,-1 0-1 0 0,1 0 1 0 0,-1 0-1 0 0,0 0 1 0 0,1-1-1 0 0,-1 1 1 0 0,1-1-1 0 0,-1 1 1 0 0,0-1-1 0 0,1 0 1 0 0,-1 0-1 0 0,0 0 0 0 0,14-4-35 0 0,3 3-88 0 0,-16 2 47 0 0,3 0 46 0 0,4 1 24 0 0,-6-1-37 0 0,0 0-44 0 0,0-1-29 0 0,-1 0-48 0 0,1 0-56 0 0,0 0-65 0 0,-1 0 10 0 0,0 0-49 0 0,0 0-44 0 0,0 0-39 0 0,3-2-499 0 0,0 1-88 0 0,1 0-691 0 0,2 1-954 0 0</inkml:trace>
  <inkml:trace contextRef="#ctx0" brushRef="#br0" timeOffset="801.69">1002 0 7344 0 0,'0'3'216'0'0,"2"4"-86"0"0,2-4-45 0 0,2 1-52 0 0,-3 0-33 0 0,-1 1 0 0 0,1-1 0 0 0,-1 1 0 0 0,0 0 0 0 0,0 0 0 0 0,0 7 11 0 0,1 0 71 0 0,2-3 129 0 0,-1 0 55 0 0,1 15 350 0 0,0-10-185 0 0,0 0 24 0 0,-3 3-74 0 0,-2-6-178 0 0,2 1 49 0 0,2 4 444 0 0,1-1 1 0 0,3 9-697 0 0,-5-15 229 0 0,0 0-39 0 0,0 7 203 0 0,-1-1-44 0 0,2-8-190 0 0,2 2 63 0 0,-4 3 47 0 0,1 1-2 0 0,6 0 18 0 0,-7-11-21 0 0,-2-2-104 0 0,0 1-49 0 0,0-1-42 0 0,0 1-36 0 0,0 0-39 0 0,0 4-98 0 0,0-4 132 0 0,0 0 63 0 0,0 0 90 0 0,0 0 110 0 0,0-1-97 0 0,0 0 35 0 0,0 0 40 0 0,0 0 41 0 0,0-6-205 0 0,0-15 255 0 0,0 14-287 0 0,2 1-62 0 0,4-7 56 0 0,12-21 84 0 0,-2 8-127 0 0,-4 4-15 0 0,7-10 42 0 0,1 11-26 0 0,17-9 160 0 0,-26 22-128 0 0,17-13 64 0 0,-2 14-37 0 0,-15 1-110 0 0,-9 5 14 0 0,-1 1 0 0 0,0-1 1 0 0,1 0-1 0 0,-1 1 0 0 0,0-1 1 0 0,1 1-1 0 0,-1-1 0 0 0,1 1 0 0 0,-1 0 1 0 0,1-1-1 0 0,-1 1 0 0 0,1 0 1 0 0,-1 0-1 0 0,1 0 12 0 0,13 0-98 0 0,21 0-75 0 0,-19 5 136 0 0,-3 4 49 0 0,-7-3-33 0 0,-5-4 18 0 0,0 0 0 0 0,0 0-1 0 0,0 0 1 0 0,0 0 0 0 0,0 0 0 0 0,-1 0-1 0 0,1 0 1 0 0,-1 1 0 0 0,1-1-1 0 0,-1 2 4 0 0,4 19 0 0 0,0-9 0 0 0,-4-11 0 0 0,0 0 0 0 0,0 0 0 0 0,0 0 0 0 0,0 0 0 0 0,0 0 0 0 0,-1 0 0 0 0,1 0 0 0 0,-1 1 0 0 0,0-1 0 0 0,0 124 0 0 0,-3-113 0 0 0,-1-6 2 0 0,-1 1 23 0 0,3 0 54 0 0,2-7 65 0 0,0-2 14 0 0,0 1-72 0 0,0 1-62 0 0,0 1-43 0 0,0 3-65 0 0,0-4-109 0 0,2-2-21 0 0,-1 0 215 0 0,0 0-39 0 0,0 1-36 0 0,0-1-32 0 0,2 0-93 0 0,-1 0-53 0 0,1 0-44 0 0,0 0-37 0 0,3 0-401 0 0,6-1-1116 0 0,-9 0 1327 0 0,-1 0 54 0 0,-2 0 108 0 0,1 0-36 0 0,-1-1-489 0 0,1-1-302 0 0,-1-2-730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9T20:01:27.15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1 298 5728 0 0,'0'0'166'0'0,"2"0"-6"0"0,7 0-236 0 0,1 0 94 0 0,0 0 104 0 0,1 0 115 0 0,0 0 124 0 0,-6 0-131 0 0,1 0 36 0 0,-1 0 35 0 0,0 0 39 0 0,0 0 38 0 0,1 0 40 0 0,-1 0-76 0 0,0-1-59 0 0,0-2 56 0 0,1 0-67 0 0,5-3 231 0 0,-6 5-304 0 0,0 1 35 0 0,0 0-23 0 0,0 0-34 0 0,2 0 36 0 0,-1 0-46 0 0,9-2 222 0 0,-6-8 51 0 0,12 6-50 0 0,-5-3-56 0 0,-4-1 60 0 0,-7-1-185 0 0,1 5-103 0 0,7-1 8 0 0,-11 4-90 0 0,0 0 0 0 0,0 0 1 0 0,1 0-1 0 0,-1 0 1 0 0,0 0-1 0 0,0 0 0 0 0,0 0 1 0 0,0-1-25 0 0,5-11 108 0 0,0 3-48 0 0,-4 5 26 0 0,-2-2-52 0 0,-1 2-5 0 0,10-7 71 0 0,-7 6 53 0 0,-2-1-33 0 0,-2-1-33 0 0,1 1-34 0 0,-1 5-35 0 0,1-1 21 0 0,0 0 1 0 0,0-1 0 0 0,0 1 0 0 0,-1 0-1 0 0,1 0 1 0 0,-1 0 0 0 0,0 0 0 0 0,-1-3-40 0 0,-1 1 38 0 0,-1 1-36 0 0,1-1 76 0 0,2-1-49 0 0,1 0-6 0 0,-1 6-20 0 0,1-1 0 0 0,-1 0 1 0 0,0 0-1 0 0,1 0 0 0 0,-1 1 1 0 0,0-1-1 0 0,1 0 1 0 0,-1 1-1 0 0,0-1 0 0 0,0 0 1 0 0,0 1-1 0 0,0-1 0 0 0,0 1 1 0 0,0 0-1 0 0,0-1 1 0 0,0 1-4 0 0,-9-6 10 0 0,7 0-9 0 0,3 5-1 0 0,0 1 0 0 0,0 0-1 0 0,0 0 1 0 0,0 0 0 0 0,0 0 0 0 0,0-1 0 0 0,0 1 0 0 0,0 0 0 0 0,0 0 0 0 0,0 0 0 0 0,0 0-1 0 0,0 0 1 0 0,0-1 0 0 0,0 1 0 0 0,0 0 0 0 0,0 0 0 0 0,-1 0 0 0 0,1 0 0 0 0,0 0 0 0 0,0 0 0 0 0,0-1-1 0 0,0 1 1 0 0,0 0 0 0 0,0 0 0 0 0,-1 0 0 0 0,1 0 0 0 0,0 0 0 0 0,0 0 0 0 0,0 0 0 0 0,0 0 0 0 0,-1 0-1 0 0,1 0 1 0 0,0 0 0 0 0,0 0 0 0 0,0 0 0 0 0,0 0 0 0 0,-24-2 56 0 0,18 2-49 0 0,-9 2-10 0 0,14-2-2 0 0,0 1 0 0 0,0 0-1 0 0,0 0 1 0 0,0 0 0 0 0,1-1 0 0 0,-1 1 0 0 0,0 0 0 0 0,1 0 0 0 0,-1 0 0 0 0,0 0-1 0 0,1 0 1 0 0,0 0 0 0 0,-1 0 5 0 0,1 0-1 0 0,-1 0 1 0 0,1 0-1 0 0,-1-1 0 0 0,1 1 0 0 0,-1 0 0 0 0,1-1 0 0 0,-1 1 1 0 0,0-1-1 0 0,1 1 0 0 0,-1-1 0 0 0,0 1 0 0 0,0-1 0 0 0,1 1 1 0 0,-1-1-1 0 0,0 1 0 0 0,0-1 0 0 0,0 0 1 0 0,-13 9-12 0 0,10-4 4 0 0,0 0 1 0 0,0 0-1 0 0,1 1 1 0 0,0-1-1 0 0,0 1 1 0 0,0 0-1 0 0,0 0 1 0 0,0 4 7 0 0,-7 7-18 0 0,7-13 10 0 0,1 0-1 0 0,0 0 1 0 0,0-1-1 0 0,0 2 1 0 0,-1 1 8 0 0,-11 34-12 0 0,3-10-26 0 0,8-20 22 0 0,2-9 16 0 0,1 1-1 0 0,-1-1 1 0 0,1 1-1 0 0,0-1 1 0 0,-1 1-1 0 0,1 0 1 0 0,0-1-1 0 0,0 1 0 0 0,0 0 1 0 0,0-1-1 0 0,1 1 1 0 0,-1 0-1 0 0,0-1 1 0 0,1 1-1 0 0,-1-1 1 0 0,1 1-1 0 0,-1 0 1 0 0,1-1-1 0 0,0 0 1 0 0,-1 1-1 0 0,1-1 1 0 0,1 2 0 0 0,2 4 1 0 0,-2-2-1 0 0,1 0 0 0 0,-1-1 0 0 0,1 0 0 0 0,-1 1 0 0 0,1-1 0 0 0,1 0 0 0 0,-1 0 0 0 0,0-1 0 0 0,1 1 0 0 0,0-1 0 0 0,0 1 0 0 0,4 1 0 0 0,0-1 0 0 0,1 0 0 0 0,-1-1 0 0 0,6 1 0 0 0,1 0 0 0 0,0 2 0 0 0,-13-4 0 0 0,0-1 0 0 0,0-1 0 0 0,0 1 0 0 0,1 0 0 0 0,-1 0 0 0 0,0-1 0 0 0,0 1 0 0 0,0-1 0 0 0,0 0 0 0 0,1 0 0 0 0,-1 1 0 0 0,0-1 0 0 0,0-1 0 0 0,1 1 0 0 0,-1 0 0 0 0,0-1 0 0 0,0 1 0 0 0,0-1 0 0 0,0 1 0 0 0,1-1 0 0 0,2-1 0 0 0,1 0-2 0 0,0 0 0 0 0,0 0 0 0 0,1 1 1 0 0,-1 0-1 0 0,1 0 0 0 0,4 0 2 0 0,19-4-47 0 0,-11 0-35 0 0,-8 1-9 0 0,0 1-44 0 0,16-4-174 0 0,2 0-40 0 0,0-5 13 0 0</inkml:trace>
  <inkml:trace contextRef="#ctx0" brushRef="#br0" timeOffset="526.37">833 2 6056 0 0,'0'0'176'0'0,"-2"0"-4"0"0,2 0-222 0 0,-3-1 69 0 0,0 1 78 0 0,-2-1 88 0 0,0 1 96 0 0,0 1 106 0 0,1 0 114 0 0,1 1 124 0 0,-11 8 81 0 0,-3-2-115 0 0,-3 1-49 0 0,3 4-104 0 0,-5 11-93 0 0,4 0-92 0 0,-1 6-38 0 0,-7 19 6 0 0,9-22-105 0 0,14-24-97 0 0,0 1 0 0 0,1 0 0 0 0,-1 0 0 0 0,1 0 0 0 0,0 0 0 0 0,0 0 0 0 0,0 0 0 0 0,1 1 0 0 0,-1-1 0 0 0,1 1 0 0 0,0-1 0 0 0,0 5-19 0 0,0-7 9 0 0,1 0 1 0 0,0 0 0 0 0,-1 0-1 0 0,1 0 1 0 0,-1 0 0 0 0,1-1-1 0 0,-1 1 1 0 0,0 0 0 0 0,0 0-1 0 0,-1 1-9 0 0,1-2 4 0 0,0 0-1 0 0,1 1 1 0 0,-1-1-1 0 0,0 0 1 0 0,1 0 0 0 0,-1 1-1 0 0,1-1 1 0 0,-1 0-1 0 0,1 1 1 0 0,-1-1-1 0 0,1 1 1 0 0,0-1-1 0 0,0 0 1 0 0,0 1-1 0 0,0-1 1 0 0,0 1-1 0 0,0-1 1 0 0,0 1-1 0 0,1-1 1 0 0,-1 0-1 0 0,0 1 1 0 0,1-1-1 0 0,-1 0 1 0 0,1 1-4 0 0,3 5 10 0 0,2 4 14 0 0,-4-1 22 0 0,-2-8-35 0 0,0-1-1 0 0,1 0 1 0 0,-1 1 0 0 0,1-1-1 0 0,-1 0 1 0 0,1 0 0 0 0,0 0 0 0 0,0 1-1 0 0,-1-1 1 0 0,1 0 0 0 0,0 0-1 0 0,0 0 1 0 0,0 0 0 0 0,0 0 0 0 0,0-1-1 0 0,0 1 1 0 0,0 0 0 0 0,1 0-1 0 0,-1-1 1 0 0,0 1 0 0 0,0-1-1 0 0,0 1 1 0 0,1-1 0 0 0,0 1-11 0 0,3 1 26 0 0,-1-1-8 0 0,-1 0 0 0 0,1 0 0 0 0,0 0 1 0 0,0-1-1 0 0,0 0 0 0 0,0 1 1 0 0,0-1-1 0 0,0-1 0 0 0,3 0-18 0 0,7 1 44 0 0,-12 0-36 0 0,-1 0 0 0 0,1-1 1 0 0,-1 1-1 0 0,0 0 1 0 0,1 0-1 0 0,-1-1 1 0 0,1 1-1 0 0,-1-1 0 0 0,0 1 1 0 0,0-1-1 0 0,1 0 1 0 0,-1 0-1 0 0,0 1-8 0 0,11-6 59 0 0,-1 3-17 0 0,-8 3-33 0 0,-1-1 1 0 0,0 1 0 0 0,0-1-1 0 0,0 1 1 0 0,0-1-1 0 0,0 0 1 0 0,0 0-1 0 0,0 0 1 0 0,-1 0-1 0 0,1 0 1 0 0,0 0 0 0 0,0-1-1 0 0,-1 1 1 0 0,1-1-10 0 0,0 0 25 0 0,1 0 0 0 0,0 0 0 0 0,0 0 0 0 0,0 0 0 0 0,0 0 0 0 0,1 0-25 0 0,-1 1 31 0 0,0-1 0 0 0,0 0 0 0 0,0 0 0 0 0,0 0 0 0 0,0 0 0 0 0,0-1-31 0 0,15-16 164 0 0,-7 6-93 0 0,-5 2-48 0 0,-1 0-43 0 0,3-10-92 0 0,-2 4 31 0 0,-3-1 33 0 0,-3 15 51 0 0,0 0-1 0 0,0 0 1 0 0,0 0 0 0 0,1 0-1 0 0,0 0 1 0 0,-1 0 0 0 0,1 1-1 0 0,0-1 1 0 0,1-2-3 0 0,3-9 33 0 0,-3 7-13 0 0,-1 1 0 0 0,0-1 0 0 0,-1 1 0 0 0,0-5-20 0 0,-1-14 108 0 0,1 13-16 0 0,0 1 38 0 0,0 10-112 0 0,0-1 1 0 0,0 1-1 0 0,0-1 0 0 0,1 0 1 0 0,-1 1-1 0 0,1-1 1 0 0,-1 1-1 0 0,1-1 1 0 0,-1 1-1 0 0,1-1 1 0 0,0 1-1 0 0,0 0 1 0 0,0-1-19 0 0,0 1 10 0 0,0-1 1 0 0,-1 1 0 0 0,1 0 0 0 0,0-1-1 0 0,-1 1 1 0 0,1-1 0 0 0,-1 1 0 0 0,1-1 0 0 0,-1 1-1 0 0,0-1 1 0 0,1 0 0 0 0,-1 1 0 0 0,0-1-11 0 0,0-10 28 0 0,0 10 24 0 0,0 4-84 0 0,-1 31-42 0 0,0-8 66 0 0,1 17 8 0 0,4-17-48 0 0,0-10 39 0 0,-2-10 9 0 0,0 1 0 0 0,-1 0-1 0 0,0 0 1 0 0,0 0 0 0 0,0 0 0 0 0,-1 0 0 0 0,0 22 9 0 0,0 1 53 0 0,0 53 275 0 0,-2-62-220 0 0,-4-5-49 0 0,5-13-60 0 0,0 0 0 0 0,1 1 1 0 0,-1-1-1 0 0,0 0 1 0 0,1 1-1 0 0,-1-1 1 0 0,1 0-1 0 0,0 1 1 0 0,0-1-1 0 0,0 1 1 0 0,0-1-1 0 0,0 1 1 0 0,0-1-1 0 0,1 0 1 0 0,-1 1-9 0 0,5 11 47 0 0,1 1 18 0 0,-5 1 11 0 0,-2-9-47 0 0,1-4-19 0 0,0 0 0 0 0,0-1 0 0 0,-1 1 0 0 0,2 0 0 0 0,-1-1 0 0 0,0 1 0 0 0,0 0 0 0 0,1-1 0 0 0,0 1 0 0 0,-1-1 1 0 0,1 2-11 0 0,1-1 13 0 0,0 0 0 0 0,-1 0 1 0 0,1 1-1 0 0,-1-1 0 0 0,0 1 1 0 0,0-1-1 0 0,-1 1 0 0 0,1 0 1 0 0,0 0-14 0 0,-1 17 105 0 0,0-19-88 0 0,0-1 1 0 0,0 0-1 0 0,0 1 1 0 0,1-1-1 0 0,-1 0 1 0 0,0 1-1 0 0,1-1 1 0 0,-1 0-1 0 0,1 1 1 0 0,-1-1-1 0 0,1 0 1 0 0,0 0-1 0 0,-1 0 1 0 0,1 1-1 0 0,0-1-17 0 0,2 2 14 0 0,-1-1-50 0 0,0 0-38 0 0,-2-2-115 0 0,0 0-200 0 0,0 0 291 0 0,0 0 5 0 0,0 0-15 0 0,0 0-39 0 0,0 0-12 0 0,0 0-38 0 0,0 0-44 0 0,0 0-51 0 0,0 0-52 0 0,0 0-51 0 0,0 0-44 0 0,0 0-38 0 0,0 0-139 0 0,0 0-38 0 0,0 0-169 0 0,0 0-451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9T20:01:50.63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 0 7584 0 0,'0'0'222'0'0,"0"0"-63"0"0,0 0-16 0 0,0 0 44 0 0,0 0 151 0 0,0 0 279 0 0,0 2 21 0 0,-1 4-111 0 0,1 1-87 0 0,0 2-15 0 0,-1 0-81 0 0,2 2-5 0 0,2 2 100 0 0,-2-11-402 0 0,6 12 220 0 0,-6-11-188 0 0,-1 0-1 0 0,1 0 1 0 0,0 0-1 0 0,-1 0 1 0 0,0 0-1 0 0,1 0 1 0 0,-1 2-69 0 0,0 10 271 0 0,0-1-53 0 0,0 0-52 0 0,0-3-53 0 0,1 4 93 0 0,4 1-56 0 0,0-2-52 0 0,-2 1 12 0 0,-3 24 238 0 0,0-25-248 0 0,1 12 111 0 0,0-18-143 0 0,0 0 0 0 0,1 0 0 0 0,0 0 1 0 0,3 4-69 0 0,-1 21 294 0 0,0-23-240 0 0,2 6 36 0 0,-4 1 24 0 0,-1-7-40 0 0,1 0 0 0 0,0 0 0 0 0,1 0 0 0 0,0-1 1 0 0,1 3-75 0 0,-3-7 29 0 0,5 6 55 0 0,-5-10-70 0 0,0 0 0 0 0,-1 1 1 0 0,1-1-1 0 0,0 0 1 0 0,-1 1-1 0 0,1-1 0 0 0,-1 1 1 0 0,0-1-1 0 0,1 1 0 0 0,-1-1 1 0 0,0 1-1 0 0,0-1 0 0 0,0 1 1 0 0,0-1-15 0 0,0 7 69 0 0,-1 11 94 0 0,5-6 33 0 0,-1-6-68 0 0,-1-1-14 0 0,1 0-1 0 0,1-1 1 0 0,-1 1 0 0 0,4 4-114 0 0,8 2 286 0 0,-6-8-103 0 0,1-3 35 0 0,-6-1-205 0 0,-3 0-3 0 0,0 0 1 0 0,0 0-1 0 0,-1 0 1 0 0,1 0-1 0 0,0 0 1 0 0,0 0-1 0 0,0 0 1 0 0,0 0-1 0 0,0 0 1 0 0,0 0-1 0 0,0-1 1 0 0,0 1-1 0 0,0 0 1 0 0,0-1-1 0 0,-1 1 1 0 0,1-1-1 0 0,0 1 1 0 0,0-1-1 0 0,0 0-10 0 0,5-8-2 0 0,-1 3-47 0 0,0 1-64 0 0,-1 0-54 0 0,0 1-94 0 0,-1 0-116 0 0,-1 2 138 0 0,-1 0-37 0 0,0 0-75 0 0,-1 0-65 0 0,1 0-56 0 0,-1 1-49 0 0,1-1-42 0 0,-1 0-36 0 0,1-2-676 0 0,3-1-885 0 0,4-4-1225 0 0,-8 9 3384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9T20:01:50.92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9384 0 0,'0'0'208'0'0,"0"0"33"0"0,0 0 16 0 0,0 0-11 0 0,3 0-98 0 0,6 0-42 0 0,-6 0-8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9T20:01:51.23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59 10480 0 0,'0'0'233'0'0,"0"0"39"0"0,0 0 16 0 0,3-3-32 0 0,-3 3-256 0 0,5-4 64 0 0,2-1-36 0 0,13-5 264 0 0,-12 5-31 0 0,-4 4-56 0 0,-1 1-4 0 0,2 0 37 0 0,-1-3 417 0 0,4-3-265 0 0,1 3-68 0 0,1 1-75 0 0,1 1-81 0 0,-6-1 18 0 0,-1-1-163 0 0,15-6 205 0 0,-11 8-209 0 0,0 0-98 0 0,-4 1-7 0 0,-1 1-40 0 0,0 1-43 0 0,-1 0-49 0 0,-1-1-59 0 0,0 0-57 0 0,-1 0-50 0 0,1 0-44 0 0,0 2-535 0 0,0-1-101 0 0,3 0-751 0 0,4-2-1038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30:13.30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379 0 5904 0 0,'-13'0'169'0'0,"10"0"-65"0"0,3 0 33 0 0,0 0 261 0 0,0 0 67 0 0,0 0 14 0 0,0 0-3 0 0,0 0-16 0 0,0 0-4 0 0,0 3 0 0 0,0 0-395 0 0,0 1 67 0 0,-1 3 185 0 0,2 14 585 0 0,0-16-673 0 0,1 0-66 0 0,2 4 62 0 0,0 0-67 0 0,-2-2-47 0 0,0 14 85 0 0,-1-2-28 0 0,-1 5-55 0 0,0 1 68 0 0,0 62 582 0 0,0-54-498 0 0,1-3 21 0 0,6 8 16 0 0,-1-4-59 0 0,-5-8-50 0 0,-1 38 341 0 0,0 6 112 0 0,0 1 60 0 0,0 0 65 0 0,0 0 70 0 0,-2-55-812 0 0,-9-3-9 0 0,9-10 59 0 0,-1-3-6 0 0,-3 0-41 0 0,2 0-44 0 0,1 0-64 0 0,3 0-53 0 0,0 0-204 0 0,0 0 173 0 0,-1-1-44 0 0,1 1-76 0 0,-1-1 92 0 0,0 0-38 0 0,1 1 230 0 0,-1 0-271 0 0,0-1-39 0 0,-1-2-415 0 0,0 2 103 0 0,0-1-53 0 0,-3-1-791 0 0,-1 1-618 0 0,-4 1-1178 0 0</inkml:trace>
  <inkml:trace contextRef="#ctx0" brushRef="#br0" timeOffset="584.1">0 410 9096 0 0,'0'0'200'0'0,"0"0"33"0"0,3-2 16 0 0,20-21-100 0 0,-13 19-61 0 0,1-1-63 0 0,1 0-2 0 0,-2 1 47 0 0,1 1 49 0 0,2 0 49 0 0,-11 2-144 0 0,6-1 136 0 0,1-2 0 0 0,0 1 0 0 0,-1-1 0 0 0,5-4-160 0 0,-5 4 157 0 0,0 0 1 0 0,1 0 0 0 0,-1 0-1 0 0,6-1-157 0 0,4 1 204 0 0,-6 1 48 0 0,0 0 0 0 0,12-5-252 0 0,-13 4 108 0 0,0 1 0 0 0,1 0 0 0 0,-1 1 0 0 0,1 0-108 0 0,21-4 217 0 0,3-6-47 0 0,-25 9-128 0 0,-1 0 0 0 0,1 0 0 0 0,3 1-42 0 0,17-5 97 0 0,-15 2-49 0 0,-10 3-39 0 0,1 1 1 0 0,0-1-1 0 0,-1 1 0 0 0,1 0 0 0 0,0 0 1 0 0,0 1-10 0 0,0-1 7 0 0,0 1 1 0 0,0-1 0 0 0,1-1 0 0 0,-1 1 0 0 0,0-1-1 0 0,5-3-7 0 0,-7 4 7 0 0,19-8 30 0 0,-20 7-23 0 0,-1 1 0 0 0,1-1-1 0 0,0 1 1 0 0,1 0 0 0 0,-1 0-1 0 0,0 0 1 0 0,0 1 0 0 0,3-1-14 0 0,23 0 84 0 0,-17-1-104 0 0,-8 0-31 0 0,0 0-34 0 0,1-1-41 0 0,1 0-46 0 0,-3 2-24 0 0,1 0-67 0 0,1 0-62 0 0,1 1-57 0 0,1 0-51 0 0,-1 0-46 0 0,1 0-41 0 0,-1 0-34 0 0,7 1-851 0 0,12-1 468 0 0,-23 0 514 0 0,-3 5 218 0 0,1-1 75 0 0,0-2 46 0 0,3 1 34 0 0,0-1 7 0 0,-1 0-21 0 0,0 2-10 0 0,1 3 45 0 0,2 7 71 0 0,-3-10 4 0 0,-2-1-1 0 0,-1 0-27 0 0,0 0 14 0 0,0 0 28 0 0,1 1 27 0 0,2 1 46 0 0,-1 0-80 0 0,4 5 27 0 0,-3-1 2 0 0,-2 0 28 0 0,0 3 56 0 0,-1 3 7 0 0,0 29 414 0 0,3-27-382 0 0,1-1 25 0 0,2 6 144 0 0,-3 3 47 0 0,-3-18-282 0 0,1-1 0 0 0,0 1 0 0 0,0 0 0 0 0,0 0 0 0 0,1-1 0 0 0,0 1-139 0 0,3 9 272 0 0,0 16 226 0 0,0-16-250 0 0,-3-9-107 0 0,0 0 0 0 0,-1 0 0 0 0,1 0 1 0 0,-2 0-1 0 0,1 2-141 0 0,-1 10 498 0 0,0-6-191 0 0,0-1-55 0 0,1-2-54 0 0,1-1-53 0 0,4 4 160 0 0,-1-3-26 0 0,-3 1 46 0 0,-2 2-28 0 0,0 3 97 0 0,0-13-74 0 0,0-3-10 0 0,0 0-38 0 0,0 0-16 0 0,0 3-7 0 0,0-2-305 0 0,0 1 35 0 0,-2 0 72 0 0,0 1 69 0 0,0-1 51 0 0,-8 2 529 0 0,6-4-445 0 0,-1-1-94 0 0,3 0-134 0 0,0-1-45 0 0,2 1 21 0 0,0 0 0 0 0,-1 0 0 0 0,1 0 0 0 0,0 0 0 0 0,0 0 0 0 0,0 0 0 0 0,0 0 0 0 0,0 0 0 0 0,0 0 0 0 0,0 0 0 0 0,0 0 0 0 0,1 0 0 0 0,-1 0 0 0 0,0 0 0 0 0,0 0 0 0 0,1 0 0 0 0,-1 0 0 0 0,1 0 0 0 0,-1 1 0 0 0,1-1 0 0 0,-1 0 0 0 0,1 0 0 0 0,0 0-3 0 0,1-1 6 0 0,-1 0 1 0 0,0 0-1 0 0,0-1 1 0 0,-1 1-1 0 0,1 0 1 0 0,0 0 0 0 0,-1 0-1 0 0,1-3-6 0 0,-1 4 5 0 0,0-1 1 0 0,1 1-1 0 0,-1-1 0 0 0,0 0 1 0 0,1 1-1 0 0,-1-1 0 0 0,1 1 1 0 0,-1-1-1 0 0,1 1 0 0 0,-1 0 1 0 0,1-1-1 0 0,0 1 0 0 0,0-1-5 0 0,5-11 18 0 0,-2 0 7 0 0,-3 9-19 0 0,0 0-1 0 0,0 0 0 0 0,1 1 0 0 0,-1-1 0 0 0,1 0 0 0 0,0 0 0 0 0,0 1 0 0 0,1-1-5 0 0,13-24-3 0 0,-14 22 9 0 0,1 0 0 0 0,0 0 0 0 0,1 0 1 0 0,0 1-1 0 0,0-1 0 0 0,0 1 0 0 0,0 0 0 0 0,1 0 0 0 0,0 0 0 0 0,0 1 0 0 0,2-1-6 0 0,4-2 0 0 0,-5 3 0 0 0,0 0 0 0 0,0 0 0 0 0,0 0 0 0 0,3-5 0 0 0,-3 5 0 0 0,-1 0 0 0 0,1 0 0 0 0,0 0 0 0 0,0 0 0 0 0,0 1 0 0 0,1 0 0 0 0,-1 0 0 0 0,-5 3 0 0 0,-1 0 0 0 0,1-1 0 0 0,0 1 0 0 0,0 0 0 0 0,0 0 0 0 0,0 0 0 0 0,0 0-1 0 0,0 0 1 0 0,0 0 0 0 0,0 0 0 0 0,0 0 0 0 0,0 0 0 0 0,0 0 0 0 0,0 1 0 0 0,0-1 0 0 0,0 0-1 0 0,0 1 1 0 0,-1-1 0 0 0,1 0 0 0 0,0 1 0 0 0,0-1 0 0 0,0 1 0 0 0,0 0 0 0 0,-1-1-1 0 0,1 1 1 0 0,0 0 0 0 0,-1-1 0 0 0,7 5-14 0 0,4 0-40 0 0,-10-5 49 0 0,0 0 0 0 0,0 1 1 0 0,1-1-1 0 0,-1 0 0 0 0,0 1 0 0 0,0 0 1 0 0,0-1-1 0 0,0 1 0 0 0,0 0 0 0 0,0-1 1 0 0,0 1-1 0 0,-1 0 0 0 0,1 0 0 0 0,0 0 0 0 0,0 0 1 0 0,-1 0-1 0 0,1 0 0 0 0,0 0 5 0 0,1 4-4 0 0,-1-4 1 0 0,-1 0 0 0 0,0-1-1 0 0,0 1 1 0 0,1-1 0 0 0,-1 1-1 0 0,0 0 1 0 0,1-1 0 0 0,-1 1-1 0 0,1-1 1 0 0,-1 1 0 0 0,1-1-1 0 0,-1 1 1 0 0,1-1 0 0 0,-1 1-1 0 0,1-1 1 0 0,-1 0 0 0 0,1 1-1 0 0,0-1 1 0 0,-1 0 0 0 0,1 1-1 0 0,0-1 1 0 0,0 0 3 0 0,3 3-20 0 0,0-1 19 0 0,-1 0-1 0 0,0 1 1 0 0,0 0 0 0 0,0-1 0 0 0,0 1 0 0 0,0 1-1 0 0,-1-1 1 0 0,1 0 0 0 0,-1 0 0 0 0,0 1-1 0 0,0 0 1 0 0,0-1 0 0 0,0 1 0 0 0,-1 0 0 0 0,1 0 1 0 0,0 2 0 0 0,0-1 0 0 0,1 0 0 0 0,-1 0 0 0 0,1 0 0 0 0,1-1 0 0 0,-1 1 0 0 0,2 1 0 0 0,-1-2-4 0 0,-1 1 11 0 0,1 2-29 0 0,3 8-35 0 0,6 1-16 0 0,0 0 38 0 0,-8-5-30 0 0,-1-3-48 0 0,-4-7 96 0 0,1 0 0 0 0,-1 0 0 0 0,1-1 0 0 0,-1 1 0 0 0,1 0 0 0 0,0 0 0 0 0,-1-1 0 0 0,1 1 0 0 0,0-1 1 0 0,0 1-1 0 0,-1 0 0 0 0,1-1 0 0 0,1 1 17 0 0,1 0-108 0 0,1 1 40 0 0,1 1-74 0 0,-4-2 59 0 0,0 0-42 0 0,0 1-19 0 0,-1 0-47 0 0,0 1-52 0 0,0 0-62 0 0,0-1 39 0 0,0-1-39 0 0,1 2-405 0 0,-1-1 101 0 0,0 0-53 0 0,2 1-774 0 0,2-1-608 0 0,5-1-1156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9T20:01:51.56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71 9488 0 0,'0'0'276'0'0,"0"0"2"0"0,0 0-156 0 0,0 0-40 0 0,0 0 98 0 0,3 0 195 0 0,-3 0-344 0 0,0 0 0 0 0,1 0-1 0 0,-1 0 1 0 0,0 0 0 0 0,1 0 0 0 0,-1 0-1 0 0,1 0 1 0 0,-1 0 0 0 0,0 0 0 0 0,1 0-1 0 0,-1-1 1 0 0,0 1 0 0 0,1 0 0 0 0,-1 0-1 0 0,0 0 1 0 0,1 0 0 0 0,-1-1 0 0 0,0 1-1 0 0,1 0 1 0 0,-1 0 0 0 0,0-1 0 0 0,1 1-1 0 0,-1 0 1 0 0,0 0 0 0 0,0-1 0 0 0,0 1-1 0 0,1 0 1 0 0,-1-1 0 0 0,0 1 0 0 0,0 0-1 0 0,0-1-30 0 0,5-5 534 0 0,-3 4-274 0 0,1 0-38 0 0,5-2 132 0 0,-3 2-157 0 0,0-2 43 0 0,-4 3-49 0 0,1 0-35 0 0,0 0 64 0 0,1 0-80 0 0,0 1-73 0 0,1 0-15 0 0,-2-1 57 0 0,5-3 107 0 0,-6 3-181 0 0,0 0 0 0 0,1 0 0 0 0,-1 1-1 0 0,0-1 1 0 0,1 0 0 0 0,-1 1 0 0 0,0-1 0 0 0,1 1-1 0 0,-1-1 1 0 0,1 1 0 0 0,-1 0 0 0 0,1 0 0 0 0,-1 0 0 0 0,1-1-35 0 0,1 1-25 0 0,0 0 56 0 0,6-2 217 0 0,-5 0-193 0 0,-2 1-70 0 0,0 0-50 0 0,1 0-73 0 0,-1 0-84 0 0,0-1-97 0 0,1 1-112 0 0,-1 0-107 0 0,-1 0 221 0 0,0 0-34 0 0,1 1-36 0 0,-1-1-37 0 0,0 1-40 0 0,0-1-40 0 0,5-3-1363 0 0,2-4-1072 0 0,-8 8 2883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9T20:01:52.76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0 183 7968 0 0,'0'0'233'0'0,"0"-2"-9"0"0,0-5-149 0 0,0 5-18 0 0,0 0 81 0 0,3-1 157 0 0,-2 1-291 0 0,1 0 57 0 0,0-1 48 0 0,-1 1 42 0 0,1-4 217 0 0,1-11 893 0 0,-3 9-808 0 0,0 8-421 0 0,0-1-1 0 0,0 1 1 0 0,0-1-1 0 0,0 1 1 0 0,0-1 0 0 0,0 1-1 0 0,0-1 1 0 0,0 1-1 0 0,0 0 1 0 0,0-1 0 0 0,0 1-1 0 0,0-1 1 0 0,0 1-1 0 0,1-1 1 0 0,-1 1 0 0 0,0 0-1 0 0,0-1 1 0 0,0 1 0 0 0,1-1-1 0 0,-1 1 1 0 0,0 0-1 0 0,0-1 1 0 0,1 1 0 0 0,-1 0-1 0 0,0-1 1 0 0,1 1-1 0 0,-1 0 1 0 0,0 0 0 0 0,1-1-1 0 0,-1 1 1 0 0,0 0-1 0 0,1-1-31 0 0,5-2 496 0 0,-4 1-302 0 0,-1 0-38 0 0,1-1 23 0 0,-1 0-43 0 0,2-3 63 0 0,0 2-33 0 0,0 0 21 0 0,1-1 66 0 0,3-3-29 0 0,13-12 212 0 0,-7 11-101 0 0,-3 2 67 0 0,-1-1-82 0 0,1 0-56 0 0,1 2-112 0 0,0 2 21 0 0,-3 0-56 0 0,9-3 86 0 0,-6 6-84 0 0,6 1-3 0 0,2 0-64 0 0,44 0-44 0 0,-55 1-8 0 0,0 1-1 0 0,0 0 1 0 0,0 0-1 0 0,-1 1 0 0 0,1 0 1 0 0,-1 0-1 0 0,1 1 1 0 0,3 2 0 0 0,-2-1-6 0 0,-6-4 0 0 0,0 1 0 0 0,-1 0 0 0 0,1 1 0 0 0,-1-1 0 0 0,1 0 0 0 0,-1 1 0 0 0,0-1 0 0 0,0 1 0 0 0,2 2 6 0 0,-2 0 0 0 0,-2-5 0 0 0,0 1 0 0 0,1 0 0 0 0,-1-1 0 0 0,0 1 0 0 0,0-1 0 0 0,1 1 0 0 0,-1-1 0 0 0,1 1 0 0 0,-1-1 0 0 0,0 1 0 0 0,1-1 0 0 0,-1 1 0 0 0,1-1 0 0 0,-1 0 0 0 0,1 1 0 0 0,-1-1 0 0 0,1 0 0 0 0,-1 1 0 0 0,1-1 0 0 0,-1 0 0 0 0,1 0 0 0 0,0 1 0 0 0,3 1 0 0 0,-2-1 0 0 0,-1 0 0 0 0,0-1 0 0 0,0 1 0 0 0,0 0 0 0 0,0 0 0 0 0,0 0 0 0 0,0 1 0 0 0,-1-1 0 0 0,1 0 0 0 0,0 0 0 0 0,0 0 0 0 0,-1 1 0 0 0,1-1 0 0 0,-1 0 0 0 0,1 1 0 0 0,-1-1 0 0 0,0 0 0 0 0,1 1 0 0 0,-1-1 0 0 0,0 1 0 0 0,0 0 0 0 0,0 36 0 0 0,-1-21 0 0 0,1 124 0 0 0,0-134 0 0 0,-1 0 0 0 0,0 0 0 0 0,0 0 0 0 0,-1 0 0 0 0,0 0 0 0 0,-1 0 0 0 0,-3 15 0 0 0,-5 21-5 0 0,-6 27-54 0 0,3-33 62 0 0,7-21-18 0 0,0 4-39 0 0,5-16 52 0 0,0 0 1 0 0,0 1-1 0 0,0-1 1 0 0,-1 0-1 0 0,1 0 1 0 0,-1-1-1 0 0,0 1 1 0 0,0-1-1 0 0,-1 2 2 0 0,2-4 0 0 0,1 1 0 0 0,-1 0 0 0 0,1 0 0 0 0,0 0 0 0 0,0-1 0 0 0,0 1 0 0 0,0 0 0 0 0,0 1 0 0 0,0-1 0 0 0,0 0 0 0 0,1 0 0 0 0,-1 0 0 0 0,1 0 0 0 0,-1 1 0 0 0,1-1 0 0 0,-1 0 0 0 0,0 0 0 0 0,1 1 0 0 0,-1-1 0 0 0,0 0 0 0 0,0 0 0 0 0,0 0 0 0 0,-1 0 0 0 0,1 0 0 0 0,0-1 0 0 0,-1 1 0 0 0,0 0 0 0 0,-2 2 0 0 0,0 0 0 0 0,1 1 0 0 0,-1-1 0 0 0,1 1 0 0 0,-1 0 0 0 0,1 0 0 0 0,1 0 0 0 0,-1 0 0 0 0,-9 10 0 0 0,11-14 0 0 0,0 0 0 0 0,0 0 0 0 0,0 0 0 0 0,-1 0 0 0 0,2 0 0 0 0,-1 0 0 0 0,0 1 0 0 0,0-1 0 0 0,0 0 0 0 0,0 1 0 0 0,1-1 0 0 0,-1 0 0 0 0,1 1 0 0 0,-1-1 0 0 0,1 1 0 0 0,0-1 0 0 0,-1 1 0 0 0,1-1 0 0 0,0 1 0 0 0,0 0 0 0 0,0-2 0 0 0,0 1 0 0 0,0-1 0 0 0,0 1 0 0 0,0-1 0 0 0,0 0 0 0 0,0 1 0 0 0,0-1 0 0 0,0 1 0 0 0,0-1 0 0 0,0 1 0 0 0,0-1 0 0 0,0 1 0 0 0,0-1 0 0 0,0 0 0 0 0,0 1 0 0 0,-1-1 0 0 0,1 1 0 0 0,0-1 0 0 0,0 0 0 0 0,0 1 0 0 0,-1-1 0 0 0,1 0 0 0 0,0 1 0 0 0,-1-1 0 0 0,1 0 0 0 0,0 1 0 0 0,-1-1 0 0 0,1 0 0 0 0,0 0 0 0 0,-1 1 0 0 0,1-1 0 0 0,-1 0 0 0 0,-5 4 0 0 0,6-3 0 0 0,0 0 0 0 0,-1-1 0 0 0,1 1 0 0 0,0 0 0 0 0,-1-1 0 0 0,1 1 0 0 0,0 0 0 0 0,0 0 0 0 0,0-1 0 0 0,0 1 0 0 0,0 0 0 0 0,0 0 0 0 0,0 0 0 0 0,0 0 0 0 0,2 13 0 0 0,8-2 16 0 0,-8-10 60 0 0,52-2 504 0 0,-47-2-433 0 0,-3 0-116 0 0,0 0 0 0 0,-1 1-1 0 0,1-1 1 0 0,0 1 0 0 0,4 0-31 0 0,5-1 110 0 0,4 1 79 0 0,-15 1-180 0 0,2 1 9 0 0,0-1 0 0 0,-1 0 0 0 0,1 0 0 0 0,0 0 0 0 0,-1-1 0 0 0,1 1-1 0 0,0-1 1 0 0,1 0-18 0 0,-2-1 13 0 0,14-5 47 0 0,6 4-53 0 0,-22 3-6 0 0,0 0 0 0 0,1 0 0 0 0,-1 0-1 0 0,1-1 1 0 0,-1 1 0 0 0,1 0-1 0 0,-1-1 1 0 0,0 1 0 0 0,1-1 0 0 0,-1 0-1 0 0,0 1 1 0 0,1-1 0 0 0,0-1-1 0 0,10-4-27 0 0,0 5-73 0 0,-4 1 88 0 0,0 1-100 0 0,-1-1-19 0 0,-1 1-37 0 0,8-1-269 0 0,0-1-106 0 0,0-2-74 0 0,-10 1 484 0 0,1 0-12 0 0,0-1 9 0 0,-1 2 11 0 0,0-1-16 0 0,0 1-44 0 0,-1 1-12 0 0,1-1-44 0 0,0 1-52 0 0,1 0-57 0 0,10 0-504 0 0,-8 0 425 0 0,-3 0 138 0 0,1 0-53 0 0,-1 0-63 0 0,1 0-74 0 0,9 0-949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9T20:01:53.01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10944 0 0,'0'0'248'0'0,"0"0"34"0"0,0 0 20 0 0,0 0-38 0 0,0 0-199 0 0,0 2-37 0 0,1 5-3 0 0,1-2 29 0 0,-1-2-23 0 0,2 4 119 0 0,0 0 76 0 0,0 1 111 0 0,-2 9 228 0 0,-1-4-248 0 0,0 0-38 0 0,0 0-36 0 0,0 0-33 0 0,0 13 118 0 0,0-1-106 0 0,0 5-67 0 0,0 1-94 0 0,0 59-103 0 0,0-90-308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9T20:01:53.49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15 0 11056 0 0,'0'0'248'0'0,"0"0"34"0"0,0 0 22 0 0,0 0-29 0 0,-1 0-207 0 0,-1 0-40 0 0,-3 0-3 0 0,1 0 31 0 0,2 0 59 0 0,2 0 137 0 0,0 0 240 0 0,0 0 20 0 0,0 0-24 0 0,0 0-128 0 0,0 0-59 0 0,0 0-11 0 0,0 0-36 0 0,0 0-136 0 0,0 0-45 0 0,0 0 12 0 0,2 0-15 0 0,-1 0-237 0 0,0 0 69 0 0,0 0 60 0 0,1 0 48 0 0,1 0 116 0 0,5 0 346 0 0,-6 0-386 0 0,1 0-74 0 0,-1 0-51 0 0,0 0-42 0 0,-1 0-47 0 0,1 0-53 0 0,0 0-78 0 0,0 0-73 0 0,0 0-82 0 0,0 0-88 0 0,-1 0-94 0 0,1 0-103 0 0,0 0-108 0 0,-1 0-116 0 0,3 0-953 0 0,4 0-1066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9T20:01:53.74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11256 0 0,'0'0'256'0'0,"0"0"34"0"0,0 0 21 0 0,0 0-35 0 0,0 0-99 0 0,0 0-36 0 0,0 0 150 0 0,0 0 275 0 0,0 0 30 0 0,0 0-251 0 0,0 0-158 0 0,0 0-58 0 0,0 0-10 0 0,0 0 9 0 0,0 0-123 0 0,0 0-98 0 0,0 0-91 0 0,0 0 44 0 0,0 0-36 0 0,0 0-41 0 0,0 0-38 0 0,0 0-356 0 0,0 0 78 0 0,0 0-51 0 0,0 0-698 0 0,0 0-552 0 0,0 0-1050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9T20:01:53.98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11056 0 0,'0'0'248'0'0,"0"0"34"0"0,0 0 22 0 0,0 0-29 0 0,0 0-156 0 0,0 0-35 0 0,0 0 98 0 0,0 0 198 0 0,0 0 358 0 0,0 0 35 0 0,0 0-25 0 0,0 0-145 0 0,0 0-69 0 0,0 0-13 0 0,0 0-221 0 0,0 0-136 0 0,0 0-47 0 0,0 0-6 0 0,0 0 11 0 0,0 0-24 0 0,0 3-18 0 0,0-3-273 0 0,0 0 61 0 0,0 1 56 0 0,0-1 47 0 0,0 1 70 0 0,0-1 85 0 0,0 2 476 0 0,0-2-508 0 0,0 1-38 0 0,0-1-49 0 0,0 0-62 0 0,0 1-73 0 0,0-1-87 0 0,0 1-58 0 0,0-1-86 0 0,0 1-95 0 0,0 0-102 0 0,0-1-111 0 0,0 1-120 0 0,0-1 346 0 0,0 1-33 0 0,0-1-33 0 0,0 0-36 0 0,0 0-1610 0 0,0 0-1226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9T20:01:51.84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9672 0 0,'0'0'216'0'0,"0"0"32"0"0,0 0 13 0 0,0 0 15 0 0,0 0-23 0 0,0 3-11 0 0,0 20 224 0 0,0-23-463 0 0,0 0 0 0 0,0 0 0 0 0,0 0 0 0 0,0 0 0 0 0,0 1 0 0 0,0-1 0 0 0,0 0 0 0 0,0 0 0 0 0,0 0 0 0 0,0 0 0 0 0,0 0 0 0 0,0 0 0 0 0,0 0 0 0 0,0 0 0 0 0,0 0 0 0 0,0 0 0 0 0,0 0 0 0 0,0 0 0 0 0,0 1 0 0 0,0-1 0 0 0,0 0 0 0 0,0 0 0 0 0,0 0 0 0 0,1 0 0 0 0,-1 0 0 0 0,0 0 0 0 0,0 0-1 0 0,0 0 1 0 0,0 0 0 0 0,0 0 0 0 0,0 0 0 0 0,0 0 0 0 0,0 0 0 0 0,0 0 0 0 0,0 0 0 0 0,0 0 0 0 0,0 1 0 0 0,0-1 0 0 0,0 0 0 0 0,0 0 0 0 0,1 0 0 0 0,-1 0 0 0 0,0 0 0 0 0,0 0 0 0 0,0 0 0 0 0,0 0 0 0 0,0 0 0 0 0,0 0 0 0 0,0 0 0 0 0,0 0 0 0 0,0 0 0 0 0,0 0 0 0 0,0 0 0 0 0,1 0 0 0 0,-1 0 0 0 0,0 0 0 0 0,0-1-3 0 0,0 1 7 0 0,1 0-1 0 0,-1 1 1 0 0,1-1 0 0 0,-1 0 0 0 0,1 0 0 0 0,-1 0 0 0 0,1 0 0 0 0,-1 0 0 0 0,1 0 0 0 0,-1 1-1 0 0,0-1 1 0 0,1 0 0 0 0,-1 0 0 0 0,1 1 0 0 0,-1-1 0 0 0,0 0 0 0 0,1 1 0 0 0,-1-1 0 0 0,0 0 0 0 0,1 1-1 0 0,-1-1 1 0 0,0 0 0 0 0,1 1 0 0 0,-1-1 0 0 0,0 1 0 0 0,0-1 0 0 0,1 1 0 0 0,-1-1 0 0 0,0 0-1 0 0,0 1 1 0 0,0-1 0 0 0,0 1 0 0 0,0 0-7 0 0,1 20 226 0 0,-1-13-123 0 0,2-3 41 0 0,6 6-17 0 0,-6-2-14 0 0,-1 1 13 0 0,0 2 38 0 0,-2-3-67 0 0,1 9 98 0 0,3-2 31 0 0,3 2-111 0 0,0 4-32 0 0,0-1-34 0 0,0 0-32 0 0,-5-13-27 0 0,0 0 0 0 0,-1-1 0 0 0,0 1 1 0 0,0 0-1 0 0,0 3 10 0 0,-1-6-2 0 0,1 1 1 0 0,1-1-1 0 0,-1 1 1 0 0,1-1 0 0 0,0 3 1 0 0,3 6 34 0 0,-2-8-13 0 0,0 0-1 0 0,-1 0 1 0 0,0 0 0 0 0,0 0 0 0 0,0 0-1 0 0,-1 0-20 0 0,0 175 268 0 0,0-179-263 0 0,0 0-1 0 0,0 0 0 0 0,0-1 1 0 0,1 1-1 0 0,-1 0 1 0 0,1-1-1 0 0,-1 1 1 0 0,1 0-1 0 0,-1-1 0 0 0,1 1 1 0 0,0-1-1 0 0,0 1 1 0 0,0 1-5 0 0,0-2 2 0 0,0 0 1 0 0,0 0 0 0 0,0 1 0 0 0,-1-1-1 0 0,1 0 1 0 0,-1 1 0 0 0,1-1 0 0 0,-1 1-1 0 0,0-1 1 0 0,1 1 0 0 0,-1-1 0 0 0,0 0 0 0 0,0 2-3 0 0,0 15-13 0 0,0-1 45 0 0,0 0 48 0 0,0-1 54 0 0,0-13-189 0 0,0-3-45 0 0,0 0-311 0 0,0 0 47 0 0,0 1 41 0 0,0 0 33 0 0,0 1-167 0 0,0 4-482 0 0,0-5 376 0 0,0 0 233 0 0,0-2-43 0 0,0 3-1354 0 0,0-1-982 0 0</inkml:trace>
  <inkml:trace contextRef="#ctx0" brushRef="#br0" timeOffset="289.31">297 678 9792 0 0,'0'0'222'0'0,"0"0"30"0"0,2 2 18 0 0,2 1-175 0 0,-3-3-88 0 0,-1 1 0 0 0,0-1 0 0 0,1 0 0 0 0,-1 0 0 0 0,0 1 0 0 0,1-1 0 0 0,-1 0 0 0 0,0 1 0 0 0,1-1 0 0 0,-1 1 0 0 0,0-1 0 0 0,1 1 0 0 0,-1-1 0 0 0,0 0 0 0 0,0 1 0 0 0,0-1 0 0 0,1 1 0 0 0,-1-1 0 0 0,0 1-7 0 0,2 30 44 0 0,-2-24-12 0 0,-1 1 55 0 0,0 3 69 0 0,2 17 276 0 0,2-11-235 0 0,0-10-123 0 0,3 13 200 0 0,-3 9 80 0 0,-3-9-195 0 0,0 35 332 0 0,0-22-329 0 0,0-31-175 0 0,1-1-75 0 0,-1 0-77 0 0,1 0-115 0 0,1 0-29 0 0,-1 1-74 0 0,1-1-64 0 0,-1 1-54 0 0,1 0-184 0 0,0 0-46 0 0,0-1-878 0 0,-2 0-918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9T20:01:48.63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579 156 5792 0 0,'0'0'166'0'0,"0"0"-41"0"0,0 0-4 0 0,0 0 43 0 0,0-2 141 0 0,0 1-268 0 0,0 0 0 0 0,0 1 0 0 0,-1-1-1 0 0,1 1 1 0 0,0-1 0 0 0,0 0 0 0 0,0 1 0 0 0,0-1 0 0 0,-1 1 0 0 0,1-1-1 0 0,0 1 1 0 0,-1-1 0 0 0,1 1 0 0 0,0-1 0 0 0,-1 1 0 0 0,1-1-1 0 0,0 1 1 0 0,-1 0 0 0 0,1-1 0 0 0,-1 1 0 0 0,1-1 0 0 0,-1 1-1 0 0,1 0-36 0 0,-1-1 38 0 0,1 1-1 0 0,-1 0 1 0 0,1-1-1 0 0,-1 1 1 0 0,1 0-1 0 0,-1-1 0 0 0,1 1 1 0 0,0-1-1 0 0,-1 1 1 0 0,1-1-1 0 0,0 1 0 0 0,-1-1 1 0 0,1 1-1 0 0,0-1 1 0 0,-1 1-1 0 0,1-1 1 0 0,0 1-1 0 0,0-1 0 0 0,0 1 1 0 0,0-1-1 0 0,0 0 1 0 0,0 1-1 0 0,0-1-37 0 0,-3-4 529 0 0,-6-4-17 0 0,7 8-319 0 0,1 0-35 0 0,-1-1 73 0 0,0 2-74 0 0,-1 0-71 0 0,0 0-29 0 0,2-1 68 0 0,-4-8 366 0 0,3 7-349 0 0,0 1-36 0 0,-4-2 100 0 0,1 0-27 0 0,0 0 22 0 0,1 0 52 0 0,0-1 105 0 0,-7-2-34 0 0,-2-2 97 0 0,9-2-75 0 0,0 8-173 0 0,-2-2-44 0 0,-7-2 36 0 0,10 4-118 0 0,-7-2 59 0 0,9 4-96 0 0,0 0 0 0 0,0-1 0 0 0,0 1 0 0 0,0-1 0 0 0,0 1 0 0 0,0-1 0 0 0,0 1 0 0 0,0-1 0 0 0,0 1 0 0 0,1-1 0 0 0,-1 0 0 0 0,0 1 0 0 0,0-1 0 0 0,1 0 0 0 0,-1 0 0 0 0,0 0 0 0 0,1 0 0 0 0,-1 0-10 0 0,-7-10 159 0 0,7 10-137 0 0,0 1-1 0 0,0-1 1 0 0,0 1-1 0 0,0-1 0 0 0,0 1 1 0 0,0 0-1 0 0,0 0 1 0 0,0 0-1 0 0,0-1 1 0 0,0 1-1 0 0,0 0 1 0 0,0 0-1 0 0,0 0 0 0 0,0 1 1 0 0,-1-1-22 0 0,-4 0 71 0 0,-4-2 81 0 0,-1-3 20 0 0,0-1 2 0 0,1 5-16 0 0,1 0-2 0 0,-13 1 155 0 0,13 3-144 0 0,2 6-129 0 0,4-8-38 0 0,1 0 0 0 0,-1-1 0 0 0,1 1 0 0 0,-1-1 0 0 0,1 0 0 0 0,-1 0 0 0 0,0 0 0 0 0,3 0 0 0 0,-3 0 1 0 0,0 0 0 0 0,0 0 1 0 0,1 1-1 0 0,-1 0 1 0 0,0-1-1 0 0,1 1 1 0 0,-1 0-1 0 0,0 0 1 0 0,1 0-1 0 0,-1 0 1 0 0,1 1-1 0 0,-1 0-1 0 0,-7 3 36 0 0,-4 5-25 0 0,2-6-11 0 0,7 6 0 0 0,-4-6 0 0 0,9-3 0 0 0,-1 0 0 0 0,1 0 0 0 0,0-1 0 0 0,-1 1 0 0 0,1 0 0 0 0,0-1 0 0 0,0 1 0 0 0,0 0 0 0 0,0 0 0 0 0,0-1 0 0 0,-1 1 0 0 0,1 0 0 0 0,1 0 0 0 0,-1 0 0 0 0,0 4 0 0 0,-1-3 0 0 0,-10 8 0 0 0,10-10 0 0 0,1 1 0 0 0,0-1 0 0 0,-1 1 0 0 0,1-1 0 0 0,0 1 0 0 0,-1 0 0 0 0,1-1 0 0 0,0 1 0 0 0,0-1 0 0 0,-1 1 0 0 0,1 0 0 0 0,0-1 0 0 0,0 1 0 0 0,0 0 0 0 0,0-1 0 0 0,0 1 0 0 0,0 0 0 0 0,0-1 0 0 0,0 1 0 0 0,0 0 0 0 0,0-1 0 0 0,0 1 0 0 0,1 0 0 0 0,0 24 0 0 0,-3-4 0 0 0,2-16 0 0 0,-1 0 0 0 0,1 1 0 0 0,0-1 0 0 0,0 0 0 0 0,1 0 0 0 0,0 1 0 0 0,-1-1 0 0 0,3 5 0 0 0,-2-6 0 0 0,2 2 0 0 0,-1 0 0 0 0,-1 1 0 0 0,1-1 0 0 0,-1 0 0 0 0,0 1 0 0 0,0 5 0 0 0,1 18 14 0 0,-1-25 0 0 0,1 1 0 0 0,-1 0 0 0 0,1-1 0 0 0,0 1 0 0 0,2 2-14 0 0,0 2 25 0 0,1 1 0 0 0,-2 1 0 0 0,1-1 0 0 0,-2 1 0 0 0,2 7-25 0 0,-2-8 22 0 0,0 0 1 0 0,1 0-1 0 0,0-1 0 0 0,0 1 1 0 0,4 5-23 0 0,-3-8 19 0 0,-1 0 0 0 0,0 1 0 0 0,1 8-19 0 0,-2-8 33 0 0,1-1 1 0 0,-1 1-1 0 0,2 0 0 0 0,-1-1-33 0 0,0-4 20 0 0,-1 1-1 0 0,0 0 0 0 0,-1 0 0 0 0,1-1 0 0 0,-1 1 1 0 0,0 0-1 0 0,0 0 0 0 0,0 0 0 0 0,-1 0 0 0 0,0 3-19 0 0,1 2 42 0 0,0-1 0 0 0,0 0 0 0 0,1 0 0 0 0,0 3-42 0 0,3 12 100 0 0,-2 2 56 0 0,-3-3 13 0 0,0-1-39 0 0,0 5-12 0 0,0 14 17 0 0,0-39-129 0 0,-1-1 0 0 0,1 1 0 0 0,0-1 0 0 0,0 1-1 0 0,-1-1 1 0 0,1 0 0 0 0,-1 1 0 0 0,1-1 0 0 0,-1 1-1 0 0,1-1 1 0 0,-1 0 0 0 0,0 1 0 0 0,0-1 0 0 0,0 0-6 0 0,-3 6 12 0 0,1 5 54 0 0,3-10-14 0 0,0-2-108 0 0,0 0-12 0 0,0 0 17 0 0,0 0-23 0 0,0 0-51 0 0,0 0-133 0 0,-2 0-235 0 0,-1 0 279 0 0,0 0-20 0 0,1 0-63 0 0,1 0 104 0 0,1 0-37 0 0,-1 0-37 0 0,1 0-37 0 0,-1 0-400 0 0,1 0 104 0 0,-1 0-50 0 0,1 0-755 0 0,0 0-591 0 0,0 0-1124 0 0</inkml:trace>
  <inkml:trace contextRef="#ctx0" brushRef="#br0" timeOffset="614.87">0 480 6416 0 0,'0'0'184'0'0,"2"0"-6"0"0,16 0 215 0 0,-6-1-48 0 0,-10 1-216 0 0,1-1 0 0 0,-1 1 0 0 0,1-1 0 0 0,-1 0 0 0 0,1 0 0 0 0,-1 0 0 0 0,2-1-129 0 0,4-2 348 0 0,4 0 41 0 0,4-1-27 0 0,0-1-35 0 0,16-8 234 0 0,0 0-104 0 0,1-1-77 0 0,6-3-10 0 0,19-6 139 0 0,10-5-142 0 0,-25 11-168 0 0,-18 8-121 0 0,6-2-52 0 0,-25 11-20 0 0,0-1 0 0 0,0 0 0 0 0,-1-1 0 0 0,1 1 0 0 0,0-1 1 0 0,-1 0-1 0 0,0-1 0 0 0,1 0-6 0 0,-3 2 4 0 0,0 0-3 0 0,1 0 0 0 0,0 0 1 0 0,0 0-1 0 0,0 1 0 0 0,0-1 0 0 0,0 1 1 0 0,0 0-1 0 0,2 0-1 0 0,2-1 1 0 0,17-3 9 0 0,-6-4 33 0 0,21-5-32 0 0,-38 13-12 0 0,0 1 1 0 0,0-1-1 0 0,0 1 1 0 0,0-1 0 0 0,1 1-1 0 0,-1 0 1 0 0,0 0 0 0 0,0 0-1 0 0,2 0 1 0 0,-1 0-8 0 0,2 3-72 0 0,5 5-71 0 0,3-4-94 0 0,-8-2 21 0 0,-4-1 317 0 0,0 0-101 0 0,1 1-86 0 0,1 1-68 0 0,0 0-172 0 0,7 6-579 0 0,-8-6 680 0 0,0-2 57 0 0,0 2-695 0 0,-2 0 380 0 0,0-1 99 0 0,1 1 85 0 0,-1-1 74 0 0,1 0 71 0 0,0 0 43 0 0,1 1-12 0 0,2 3-81 0 0,-3-5 103 0 0,1 1-52 0 0,-1-1-180 0 0,0 1 78 0 0,0-1 68 0 0,-1 1 57 0 0,0 0 33 0 0,0-1 50 0 0,-1 4-2 0 0,1-4 6 0 0,0 0-59 0 0,1 10-103 0 0,-1 4-45 0 0,-13 16 91 0 0,12-28 121 0 0,0 1 43 0 0,0 5 100 0 0,1 0 78 0 0,0 11 348 0 0,1-14-360 0 0,-1-1-46 0 0,0 9 204 0 0,1 2-40 0 0,0 6 28 0 0,-1 0-76 0 0,-1-1-81 0 0,-2-5-84 0 0,-3-3 6 0 0,5-10-58 0 0,0 0 0 0 0,0 0 1 0 0,0 0-1 0 0,0 0 0 0 0,1 0 0 0 0,-1 0 0 0 0,1 0 0 0 0,0 2-16 0 0,0 12 51 0 0,0-14-45 0 0,-1 0-1 0 0,1 0 1 0 0,0 0-1 0 0,-1 0 1 0 0,1 0-1 0 0,-1 0 1 0 0,0 0-1 0 0,-1 1-5 0 0,-4 10 49 0 0,5-12-37 0 0,0 1-1 0 0,1-1 1 0 0,-1 1-1 0 0,1 0 1 0 0,-1-1 0 0 0,1 1-1 0 0,0 0 1 0 0,0-1-1 0 0,0 1 1 0 0,1 0 0 0 0,-1 0-12 0 0,1 5 60 0 0,-1-2 9 0 0,0 1 1 0 0,1 0-1 0 0,0 0 0 0 0,0-1 1 0 0,0 1-1 0 0,1-1 0 0 0,2 6-69 0 0,3 5 192 0 0,2 0 41 0 0,-5-8-108 0 0,8 5 85 0 0,0 0 65 0 0,-5-4-13 0 0,4-6-25 0 0,-1-2-101 0 0,0 3 80 0 0,1 2 36 0 0,15 6 388 0 0,-25-13-597 0 0,1 1-1 0 0,-1-1 1 0 0,0 0-1 0 0,1 1 0 0 0,-1-1 1 0 0,1 0-1 0 0,-1 0 1 0 0,0 0-1 0 0,1 0 1 0 0,-1 0-1 0 0,1 0 1 0 0,-1 0-1 0 0,0-1 1 0 0,1 1-1 0 0,-1-1 1 0 0,1 1-1 0 0,0-1-42 0 0,0 0 10 0 0,0-1 36 0 0,1-1 77 0 0,1-1 44 0 0,6-5 281 0 0,-6 6-335 0 0,-1 1-42 0 0,6-2 147 0 0,-7 3-168 0 0,1 0 1 0 0,-1 0-1 0 0,0 0 0 0 0,-1 0 1 0 0,1 0-1 0 0,0 0 1 0 0,0-1-1 0 0,0 1 1 0 0,-1-1-51 0 0,11-10 352 0 0,-12 12-339 0 0,1 0 1 0 0,-1 0-1 0 0,0-1 1 0 0,0 1-1 0 0,0 0 1 0 0,0 0-1 0 0,1 0 1 0 0,-1-1-1 0 0,0 1 1 0 0,0 0-1 0 0,0 0 1 0 0,0-1 0 0 0,0 1-1 0 0,0 0 1 0 0,1-1-1 0 0,-1 1 1 0 0,0 0-1 0 0,0 0 1 0 0,0-1-1 0 0,0 1 1 0 0,0 0-1 0 0,0-1 1 0 0,0 1-1 0 0,0 0 1 0 0,0 0 0 0 0,-1-1-14 0 0,1 0 25 0 0,0 0 1 0 0,0 0 0 0 0,0-1 0 0 0,0 1 0 0 0,1 0 0 0 0,-1 0 0 0 0,0 0-1 0 0,0-1 1 0 0,1 1 0 0 0,-1 0 0 0 0,1 0 0 0 0,0-1-26 0 0,7-8 263 0 0,-3 3-98 0 0,2-8 21 0 0,-5 11-126 0 0,-1 3-34 0 0,0-1 0 0 0,-1 0 1 0 0,1 1-1 0 0,-1-1 0 0 0,1 0 1 0 0,-1 0-1 0 0,0 1 0 0 0,1-1 1 0 0,-1-1-27 0 0,-3-16 177 0 0,0 12-115 0 0,0 1 0 0 0,0-1 0 0 0,-1 0-1 0 0,0 0-61 0 0,-4-6 105 0 0,-1-9 10 0 0,7 18-102 0 0,1 1-1 0 0,0 0 0 0 0,0 0 1 0 0,-1 0-1 0 0,0 0 0 0 0,0 0 1 0 0,1 1-1 0 0,-2-1 0 0 0,1 1 1 0 0,0-1-1 0 0,-1 0-12 0 0,1 1 1 0 0,1 0 1 0 0,-1 0 0 0 0,1 0-1 0 0,-1 0 1 0 0,1 0-1 0 0,0 0 1 0 0,0-1-1 0 0,0 1 1 0 0,0 0 0 0 0,0-1-1 0 0,0 1 1 0 0,0-2-2 0 0,0 1 9 0 0,0-1 0 0 0,0 0 1 0 0,-1 0-1 0 0,1 1 0 0 0,-1-1 0 0 0,-2-2-9 0 0,-10-15 4 0 0,1 0 0 0 0,1 0 0 0 0,-3-11-4 0 0,13 24-40 0 0,0-12 98 0 0,2 14-105 0 0,1-1-78 0 0,-1 3-26 0 0,0-1-64 0 0,0 0-73 0 0,1-1-83 0 0,-1 6 371 0 0,0-1-130 0 0,0-1 16 0 0,0 1-12 0 0,0 0-37 0 0,0 0-9 0 0,1 0-37 0 0,-1 0-45 0 0,1 0-48 0 0,0 0-52 0 0,0 1-50 0 0,0-1-43 0 0,0 1-38 0 0,0 0-139 0 0,1 0-39 0 0,3 0-1454 0 0</inkml:trace>
  <inkml:trace contextRef="#ctx0" brushRef="#br0" timeOffset="984.54">1087 424 7512 0 0,'0'0'166'0'0,"0"0"29"0"0,0 0 13 0 0,0 2-29 0 0,-1 14 48 0 0,0 1 247 0 0,1-2 95 0 0,0-7-248 0 0,1-2-132 0 0,2 1-105 0 0,4 9 189 0 0,-6-14-229 0 0,0 1-1 0 0,0 0 1 0 0,0 0 0 0 0,-1 0 0 0 0,0 0 0 0 0,1 0 0 0 0,-1 3-44 0 0,1 9 157 0 0,5 7 157 0 0,0-3-15 0 0,-5-7-133 0 0,-1 1 57 0 0,0-3-63 0 0,1-7-109 0 0,-1 0 0 0 0,0 0 0 0 0,1-1 0 0 0,-1 1 0 0 0,1 0 0 0 0,0-1 0 0 0,1 3-51 0 0,4 7 210 0 0,-6-11-171 0 0,1 1 0 0 0,-1 0 0 0 0,1-1 0 0 0,-1 1 0 0 0,0 0 0 0 0,0-1-1 0 0,0 1 1 0 0,1 0 0 0 0,-2-1 0 0 0,1 1 0 0 0,0 1-39 0 0,0-2 40 0 0,0 1-1 0 0,-1 0 1 0 0,1 0 0 0 0,1-1-1 0 0,-1 1 1 0 0,0 0 0 0 0,0 0-1 0 0,0-1 1 0 0,1 1 0 0 0,-1 0-1 0 0,1 0-39 0 0,3 5 132 0 0,-2-2-46 0 0,3 10 79 0 0,-4-8-45 0 0,-1 3 100 0 0,0-4-58 0 0,0 1 44 0 0,0 19 257 0 0,0-24-239 0 0,0-2 5 0 0,0 0 23 0 0,0 0 11 0 0,0 0 1 0 0,0 0 1 0 0,0 0 5 0 0,0 0 2 0 0,0 0 0 0 0,0 0-12 0 0,0 0-49 0 0,0 0-19 0 0,0 0-7 0 0,0-1-22 0 0,0-2-84 0 0,0-7-33 0 0,0 10-15 0 0,0-7 29 0 0,1 6-40 0 0,-1-1 0 0 0,0 0-1 0 0,0 0 1 0 0,0 0 0 0 0,-1 0-1 0 0,1 0 1 0 0,0 0 0 0 0,-1 0 0 0 0,1 0-1 0 0,-1 0-19 0 0,0 1 7 0 0,1 0 0 0 0,-1 0 0 0 0,1 0 1 0 0,-1 1-1 0 0,1-1 0 0 0,-1 0 1 0 0,1 0-1 0 0,0 1 0 0 0,-1-1 1 0 0,1 0-1 0 0,0 0 0 0 0,0 0 1 0 0,0 0-1 0 0,-1 1 0 0 0,1-1 1 0 0,0 0-1 0 0,0 0 0 0 0,0 0 1 0 0,0 0-1 0 0,1 0 0 0 0,-1 1 1 0 0,0-1-1 0 0,0 0 0 0 0,0 0 1 0 0,1 0-1 0 0,-1 0 0 0 0,0 1 1 0 0,1-1-1 0 0,-1 0 0 0 0,1 0 1 0 0,-1 1-1 0 0,1-2-7 0 0,0 1 5 0 0,3-13 111 0 0,-5-7 0 0 0,0 17-100 0 0,1 1-1 0 0,-1 0 0 0 0,1-1 0 0 0,0 1 0 0 0,0-1 0 0 0,1 1 1 0 0,-1 0-1 0 0,1-1 0 0 0,-1 1 0 0 0,1-1-15 0 0,25-63 185 0 0,-12 40-177 0 0,-12 24-8 0 0,0 0 0 0 0,0 0 0 0 0,0-1 0 0 0,-1 1 0 0 0,0-1 0 0 0,1-2 0 0 0,5-12 0 0 0,-5 15 0 0 0,0 0 0 0 0,0 1 0 0 0,0-1 0 0 0,0 0 0 0 0,0 1 0 0 0,3-2 0 0 0,16-21 11 0 0,-14 15 13 0 0,1-1-14 0 0,-1 0 0 0 0,0-1-1 0 0,4-10-9 0 0,-2 2 1 0 0,4 11 24 0 0,-5 5 3 0 0,21-19-18 0 0,-18 18-10 0 0,-7-1 0 0 0,-3 6 0 0 0,-1-1-1 0 0,0 1 1 0 0,0 0-1 0 0,0-1 1 0 0,1 1-1 0 0,-1-1 1 0 0,0 1-1 0 0,1 0 1 0 0,-1-1-1 0 0,0 1 1 0 0,1 0-1 0 0,-1 0 1 0 0,0-1-1 0 0,1 1 1 0 0,-1 0-1 0 0,1 0 1 0 0,-1 0-1 0 0,0-1 1 0 0,1 1-1 0 0,-1 0 1 0 0,1 0-1 0 0,-1 0 1 0 0,1 0-1 0 0,-1 0 1 0 0,0 0-1 0 0,1 0 1 0 0,-1 0-1 0 0,1 0 1 0 0,-1 0-1 0 0,1 0 1 0 0,-1 0-1 0 0,1 0 1 0 0,10 0-63 0 0,4 0-82 0 0,-15 0 143 0 0,0 0 0 0 0,0 0 0 0 0,0 0-1 0 0,0 0 1 0 0,0 0 0 0 0,0 0 0 0 0,0 0-1 0 0,0 0 1 0 0,0 0 0 0 0,1 0-1 0 0,-1 0 1 0 0,0 0 0 0 0,0 0 0 0 0,0 0-1 0 0,0 0 1 0 0,0 0 0 0 0,0 0 0 0 0,0 0-1 0 0,0 0 1 0 0,0 0 0 0 0,0 0-1 0 0,0 0 1 0 0,0 0 0 0 0,1 0 0 0 0,-1 0-1 0 0,0 0 1 0 0,0 0 0 0 0,0 0 0 0 0,0 0-1 0 0,0 0 1 0 0,0 0 0 0 0,0 0 0 0 0,0 0-1 0 0,0 0 1 0 0,0 0 0 0 0,0-1-1 0 0,0 1 1 0 0,0 0 0 0 0,0 0 0 0 0,0 0-1 0 0,0 0 1 0 0,0 0 0 0 0,0 0 0 0 0,0 0-1 0 0,0 0 1 0 0,0 0 0 0 0,0 0-1 0 0,0 0 1 0 0,0 0 0 0 0,0-1 0 0 0,0 1-1 0 0,0 0 1 0 0,0 0 0 0 0,0 0 0 0 0,0 0-1 0 0,0 0 1 0 0,0 0 2 0 0,0-4 8 0 0,1 2-52 0 0,0 0-48 0 0,0 1-44 0 0,1 0-39 0 0,0 0-36 0 0,3 1-298 0 0,1 0-124 0 0,4-3-414 0 0,4-9-448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36:06.85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5984 0 0,'0'0'133'0'0,"0"0"23"0"0,0 0 11 0 0,0 0-49 0 0,0 0 12 0 0,0 0 67 0 0,0 0 190 0 0,0 0 345 0 0,0 0 32 0 0,0 0-319 0 0,0 0-196 0 0,0 0-61 0 0,0 0 12 0 0,0 0 58 0 0,0 0-30 0 0,0 0-4 0 0,3 3-2 0 0,7 7-4 0 0,-7-7-60 0 0,-2 0-57 0 0,0 0-37 0 0,-1 1-32 0 0,0 0-7 0 0,0-2 25 0 0,5 6 51 0 0,1 2 40 0 0,-3 3 35 0 0,-4-6-81 0 0,1-4-64 0 0,0-1 0 0 0,0 0 0 0 0,0 0 0 0 0,0 0 1 0 0,0 0-1 0 0,1 1 0 0 0,-1-1 0 0 0,1 0 0 0 0,-1 0 0 0 0,1 1-31 0 0,4 6 99 0 0,0 0 1 0 0,1 0-1 0 0,-1-1 0 0 0,2 1 0 0 0,-1-2 0 0 0,5 5-99 0 0,-9-10 30 0 0,-1 0 0 0 0,1-1 0 0 0,-1 1 1 0 0,0 0-1 0 0,1 0 0 0 0,-1 0 0 0 0,0 0 0 0 0,0 1 0 0 0,0-1 0 0 0,-1 0 1 0 0,1 0-1 0 0,0 1 0 0 0,-1-1 0 0 0,0 0 0 0 0,1 1-30 0 0,1 10 132 0 0,4 3 29 0 0,0 1 59 0 0,-4 0 28 0 0,0 5-94 0 0,3-1-40 0 0,-3-13-61 0 0,0 1 1 0 0,0-1-1 0 0,-1 0 1 0 0,0 8-54 0 0,0-9 38 0 0,-1 0 1 0 0,1 0 0 0 0,0-1-1 0 0,1 1 1 0 0,0 0 0 0 0,0-1-39 0 0,2 10 96 0 0,2 16 97 0 0,4 0 6 0 0,-5-1-5 0 0,6 3-22 0 0,-9-17-106 0 0,3 9 50 0 0,6-6 24 0 0,-6-11-86 0 0,-2-1 1 0 0,1 1-1 0 0,-1 0 1 0 0,0 0 0 0 0,-1 0-1 0 0,0 0-54 0 0,5 19 145 0 0,0-9-1 0 0,-1 1-32 0 0,-3-12-62 0 0,1 11 98 0 0,-3-6-50 0 0,-1-11-83 0 0,0 0 0 0 0,0 0 0 0 0,0 0 1 0 0,0-1-1 0 0,0 1 0 0 0,1 0 0 0 0,-1 0 1 0 0,1-1-1 0 0,0 2-15 0 0,9 12 134 0 0,-8-14-120 0 0,-1 0 1 0 0,0 0-1 0 0,1 0 1 0 0,-1 1-1 0 0,0-1 1 0 0,0 0 0 0 0,0 0-1 0 0,0 1 1 0 0,-1-1-1 0 0,1 1 1 0 0,0-1 0 0 0,0 1-1 0 0,-1-1 1 0 0,1 1-1 0 0,-1-1 1 0 0,1 1 0 0 0,-1-1-1 0 0,0 1 1 0 0,0 0-1 0 0,0-1 1 0 0,0 1 0 0 0,0-1-1 0 0,0 1-14 0 0,0 2 27 0 0,0-1 1 0 0,1 1-1 0 0,-1-1 0 0 0,1 1 0 0 0,0-1 1 0 0,0 3-28 0 0,8 9 141 0 0,-6-12-33 0 0,-2 0-41 0 0,0 0-25 0 0,-1 1-24 0 0,1 2 26 0 0,9 7 77 0 0,-7-11-1 0 0,-3-2-2 0 0,0 3-12 0 0,0 23 102 0 0,0-23-104 0 0,0-3 0 0 0,0 0 0 0 0,0 0 0 0 0,0 0-1 0 0,0 0-6 0 0,0-3-1 0 0,0 2-91 0 0,0-4 47 0 0,-1-11 139 0 0,-1 12-152 0 0,-4 0 20 0 0,5 3-56 0 0,1 1 1 0 0,-1 0 0 0 0,1 0 0 0 0,-1-1-1 0 0,1 1 1 0 0,0 0 0 0 0,-1-1-1 0 0,1 1 1 0 0,0 0 0 0 0,-1-1 0 0 0,1 1-1 0 0,0 0 1 0 0,-1-1 0 0 0,1 1-1 0 0,0-1 1 0 0,0 1 0 0 0,-1-1-1 0 0,1 1 1 0 0,0-1 0 0 0,0 1 0 0 0,0-1-1 0 0,0 1 1 0 0,0-1 0 0 0,0 1-1 0 0,0-1 1 0 0,0 1 0 0 0,0-1 0 0 0,0 1-1 0 0,0-1 1 0 0,0 1 0 0 0,0-1-1 0 0,0 1-3 0 0,0-41 154 0 0,0-1-64 0 0,0-78 18 0 0,0 117-108 0 0,0 0 0 0 0,0-1 0 0 0,1 1 0 0 0,-1 0 0 0 0,1 0 0 0 0,0-1 0 0 0,0 1 0 0 0,0 0 0 0 0,2-3 0 0 0,2-9 0 0 0,-3 5 9 0 0,0 0 0 0 0,-1 0-1 0 0,-1 0 1 0 0,1 0 0 0 0,-2 0-1 0 0,0-5-8 0 0,0-20 12 0 0,0 9-12 0 0,0 15 0 0 0,1 0 0 0 0,0 0 0 0 0,1 1 0 0 0,0-1 0 0 0,1-4 0 0 0,3-2 0 0 0,-3 11 0 0 0,0-1 0 0 0,0 0 0 0 0,-1 0 0 0 0,0 0 0 0 0,0-2 0 0 0,-1 7 0 0 0,0 0 0 0 0,0 0 0 0 0,0 0 0 0 0,0 0 0 0 0,1 0 0 0 0,-1 0 0 0 0,1 0 0 0 0,0 0 0 0 0,-1 1 0 0 0,1-1 0 0 0,0 0 0 0 0,0 0 0 0 0,1-1 0 0 0,-1 2 0 0 0,0 0 0 0 0,0-1 0 0 0,-1 1 0 0 0,1-1 0 0 0,0 1 0 0 0,-1-1 0 0 0,1 1 0 0 0,-1-1 0 0 0,1 0 0 0 0,-1 1 0 0 0,0-1 0 0 0,0 0 0 0 0,0 0 0 0 0,0-30 0 0 0,0 32 0 0 0,0-1 0 0 0,0 1 0 0 0,0-1 0 0 0,0 0 0 0 0,0 1 0 0 0,0-1 0 0 0,0 1 0 0 0,0-1 0 0 0,0 1 0 0 0,0-1 0 0 0,0 1 0 0 0,0-1 0 0 0,0 1 0 0 0,0-1 0 0 0,1 1 0 0 0,-1-1 0 0 0,0 1 0 0 0,0-1 0 0 0,1 1 0 0 0,-1-1 0 0 0,0 1 0 0 0,1 0 0 0 0,-1-1 0 0 0,0 1 0 0 0,1-1 0 0 0,-1 1 0 0 0,0 0 0 0 0,1-1 0 0 0,-1 1 0 0 0,1 0 0 0 0,-1 0 1 0 0,1-1-1 0 0,8 0-73 0 0,-9 4 13 0 0,0-1 59 0 0,1-1 0 0 0,-1 1 0 0 0,0-1 0 0 0,1 1 0 0 0,-1-1 0 0 0,1 1 0 0 0,-1-1 0 0 0,1 1 0 0 0,0-1-1 0 0,0 1 1 0 0,-1-1 0 0 0,1 1 1 0 0,1-1 0 0 0,-1 1 0 0 0,0 0 1 0 0,-1-1-1 0 0,1 1 0 0 0,0 0 0 0 0,0 0 0 0 0,-1 0 0 0 0,1 0 0 0 0,-1 0 0 0 0,0 0 0 0 0,1 0 0 0 0,-1 1 0 0 0,0-2-5 0 0,0 1 0 0 0,0 0 0 0 0,1-1 0 0 0,-1 1 0 0 0,0 0 0 0 0,1 0 0 0 0,0-1 0 0 0,-1 1 0 0 0,1-1-1 0 0,0 1 1 0 0,0-1 0 0 0,0 2 5 0 0,5 9-3 0 0,-1 14 3 0 0,2-13 1 0 0,-6-11-2 0 0,-1-1 0 0 0,1 0 0 0 0,0 1 0 0 0,0-1 0 0 0,-1 1 1 0 0,1-1-1 0 0,-1 1 0 0 0,1-1 0 0 0,-1 1 0 0 0,0-1 0 0 0,0 1 1 0 0,0 0-1 0 0,0-1 1 0 0,1 1-4 0 0,-1-1 0 0 0,0 1 0 0 0,0 0 0 0 0,0-1 0 0 0,1 1 1 0 0,-1-1-1 0 0,1 1 0 0 0,-1-1 0 0 0,1 1 0 0 0,0-1 0 0 0,-1 1 1 0 0,1-1-1 0 0,0 0 4 0 0,6 12-4 0 0,-2 14 4 0 0,1-15 0 0 0,-5-10 0 0 0,0-1 0 0 0,0 1 0 0 0,-1-1 0 0 0,1 1 0 0 0,0-1 0 0 0,-1 1 0 0 0,1 0 0 0 0,-1-1 0 0 0,1 1 0 0 0,-1 0 0 0 0,0-1 0 0 0,0 1 0 0 0,0 0 0 0 0,0 0 0 0 0,0 2 0 0 0,0 1 0 0 0,1 0 0 0 0,-1-1 0 0 0,1 1 0 0 0,0 0 0 0 0,1-1 0 0 0,-1 1 0 0 0,1-1 0 0 0,0 1 0 0 0,0-1 0 0 0,2 3 0 0 0,-1-2-1 0 0,-1 0 0 0 0,1 0 0 0 0,-1 1 0 0 0,0-1 0 0 0,0 0 0 0 0,0 1 0 0 0,0 1 1 0 0,-1-2-7 0 0,0-1 1 0 0,0 1-1 0 0,1-1 1 0 0,0 0-1 0 0,0 1 1 0 0,0-1-1 0 0,0 0 7 0 0,1 0-2 0 0,-1 0 0 0 0,0 0 0 0 0,0 0 0 0 0,0 0 0 0 0,-1 1 0 0 0,1 3 2 0 0,4 8 18 0 0,6 1 36 0 0,-10-15-46 0 0,-1 0-1 0 0,1 0 1 0 0,-1 0-1 0 0,1 0 1 0 0,-1 0-1 0 0,0 0 1 0 0,0 1-1 0 0,0-1 1 0 0,0 0-1 0 0,0 1 1 0 0,0-1 0 0 0,-1 1-1 0 0,1 0-7 0 0,-1-1 1 0 0,1 1 1 0 0,-1-1-1 0 0,1 0 0 0 0,0 1 1 0 0,0-1-1 0 0,0 0 0 0 0,0 1 0 0 0,1-1 1 0 0,-1 0-1 0 0,0 0 0 0 0,1 0 0 0 0,0 0 1 0 0,-1 0-2 0 0,13 10-56 0 0,-9-7 34 0 0,-1-1-1 0 0,1 1 1 0 0,-1-1-1 0 0,0 1 1 0 0,0 0-1 0 0,1 2 23 0 0,0 4-10 0 0,-4-9 10 0 0,0 0 0 0 0,0 1 0 0 0,0-1 0 0 0,1 0 0 0 0,-1 0 0 0 0,0 0 0 0 0,1 0-1 0 0,0 0 1 0 0,0 0 0 0 0,13 14 0 0 0,1-3 0 0 0,-3-8 0 0 0,-7 6 0 0 0,-6-11 0 0 0,1 1 0 0 0,0-1 0 0 0,0 0 0 0 0,-1 1 0 0 0,1-1 0 0 0,0 0 0 0 0,0 0 0 0 0,0 0 0 0 0,0 0 0 0 0,-1 1 0 0 0,1-1 0 0 0,0 0 0 0 0,0 0 0 0 0,1-1 0 0 0,-2 1 1 0 0,1 0-1 0 0,-1 0 0 0 0,1 0 0 0 0,0 0 1 0 0,-1 0-1 0 0,1 0 0 0 0,-1-1 1 0 0,1 1-1 0 0,-1 0 0 0 0,1 0 0 0 0,-1-1 1 0 0,1 1-1 0 0,-1 0 0 0 0,1-1 0 0 0,-1 1 1 0 0,1 0-1 0 0,-1-1 0 0 0,0 1 1 0 0,1-1-1 0 0,-1 1 0 0 0,0-1 0 0 0,1 1 1 0 0,-1-1-1 0 0,0 1 0 0 0,1-1 0 0 0,4-18 57 0 0,-5 5 8 0 0,0 1 0 0 0,-1-10-65 0 0,0 8 12 0 0,1 12-8 0 0,0 0 1 0 0,0 0 0 0 0,0-1 0 0 0,-1 1-1 0 0,0 0 1 0 0,1 0 0 0 0,-1 0-1 0 0,-1 0 1 0 0,1 0 0 0 0,-1-3-5 0 0,-3-4 17 0 0,-10-40 4 0 0,14 47-17 0 0,1 0 1 0 0,-1 0-1 0 0,1 0 0 0 0,0 0 1 0 0,0-1-1 0 0,1 1 1 0 0,-1 0-1 0 0,1 0 0 0 0,-1 0 1 0 0,1 0-1 0 0,1-2-4 0 0,2-19 5 0 0,-8-5-5 0 0,2 23 3 0 0,1 0-1 0 0,-1 0 1 0 0,2 0 0 0 0,-1-4-3 0 0,1-38 51 0 0,0-62-49 0 0,0 101-2 0 0,1-1 0 0 0,1 1 0 0 0,1-7 0 0 0,1-16 0 0 0,-4 27 0 0 0,0 1 0 0 0,-1 0 0 0 0,0-1 0 0 0,0 1 0 0 0,-1-2 0 0 0,1 3 0 0 0,1 1 0 0 0,-1-1 0 0 0,0 1 0 0 0,1 0 0 0 0,-1-1 0 0 0,1 1 0 0 0,0-1 0 0 0,0 1 0 0 0,0-1 0 0 0,0 1 0 0 0,1-1 0 0 0,-1 1 0 0 0,1-1 0 0 0,9-18 0 0 0,-5-8 0 0 0,-1 14 0 0 0,-1 6 0 0 0,-1 0 0 0 0,0 0 0 0 0,-1-1 0 0 0,0 1 0 0 0,-1-1 0 0 0,0-1 0 0 0,1 7 0 0 0,-1 0 0 0 0,1 0 0 0 0,-1 0 0 0 0,1 0 0 0 0,0 1 0 0 0,1-1 0 0 0,-1 0 0 0 0,0 0 0 0 0,1 1 0 0 0,2-3 0 0 0,-2-10 0 0 0,-2 15 0 0 0,0 0 0 0 0,0 0 0 0 0,0 1 0 0 0,0-1 0 0 0,0 0 0 0 0,0 0 0 0 0,0 0 0 0 0,0 0 0 0 0,1 1 0 0 0,-1-1 0 0 0,0 0 0 0 0,1 0 0 0 0,-1 0 0 0 0,0 1 0 0 0,1-1 0 0 0,5-4 0 0 0,-5 5 0 0 0,-1 0 0 0 0,1-1 0 0 0,-1 1 0 0 0,1 0 0 0 0,-1 0 0 0 0,0-1 0 0 0,1 1 0 0 0,-1 0 0 0 0,0-1 0 0 0,1 1 0 0 0,-1 0 0 0 0,0-1 0 0 0,1 1 0 0 0,-1-1 0 0 0,0 1 0 0 0,0-1 0 0 0,1 1 0 0 0,-1-1 0 0 0,0 1 0 0 0,0 0 0 0 0,0-1 0 0 0,0 1 0 0 0,0-1 0 0 0,0 1 0 0 0,1-1 0 0 0,-1 1 0 0 0,0-1 0 0 0,-1 1 0 0 0,1-1 0 0 0,0 1 0 0 0,0-1 0 0 0,0 0 0 0 0,0 0-1 0 0,0 0 0 0 0,0 1 1 0 0,0-1-1 0 0,0 0 0 0 0,0 0 0 0 0,0 0 0 0 0,0 0 0 0 0,0 1 0 0 0,1-1 0 0 0,-1 0 0 0 0,0 0 0 0 0,0 0 0 0 0,1 0 0 0 0,0 0 1 0 0,9-4-71 0 0,-5-6-22 0 0,2 6 28 0 0,-2 2-55 0 0,-3-5-70 0 0,-2 6-147 0 0,17 2-584 0 0,-6 0 254 0 0,-2 0 23 0 0,-5 0 280 0 0,-1 0-36 0 0,0 0-842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36:07.53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7344 0 0,'0'0'216'0'0,"0"2"32"0"0,0 2-159 0 0,-1-3-50 0 0,1 1 0 0 0,0 0 0 0 0,0 0 0 0 0,0 0 1 0 0,0 0-1 0 0,1-1 0 0 0,-1 1 0 0 0,0 0 0 0 0,1 0 1 0 0,-1 0-1 0 0,1 0-39 0 0,6 3 172 0 0,-7-5-160 0 0,1 0-1 0 0,-1 1 1 0 0,1-1 0 0 0,-1 0 0 0 0,1 0 0 0 0,-1 1-1 0 0,0-1 1 0 0,1 0 0 0 0,-1 1 0 0 0,0-1 0 0 0,1 0-1 0 0,-1 1 1 0 0,0-1 0 0 0,1 1 0 0 0,-1-1-1 0 0,0 1 1 0 0,0-1 0 0 0,0 1 0 0 0,1-1 0 0 0,-1 0-1 0 0,0 1 1 0 0,0-1 0 0 0,0 1 0 0 0,0-1 0 0 0,0 1-1 0 0,0-1 1 0 0,0 1 0 0 0,0-1 0 0 0,0 1-1 0 0,0-1 1 0 0,0 1 0 0 0,0 0-12 0 0,-1 15 405 0 0,0-12-270 0 0,1 1-1 0 0,0-1 1 0 0,-1 0 0 0 0,2 1-1 0 0,-1-1 1 0 0,0 0 0 0 0,1 1 0 0 0,0-1-1 0 0,1 4-134 0 0,3 0 162 0 0,1 5 97 0 0,-1 0-54 0 0,0-2-87 0 0,1 7 83 0 0,-4-10-91 0 0,-2 2 37 0 0,1-3-63 0 0,0 0 1 0 0,0 0 0 0 0,0 0 0 0 0,1 0 0 0 0,1 2-85 0 0,1 8 144 0 0,2 12 136 0 0,-1-14-87 0 0,0-2-42 0 0,-2 6 31 0 0,-3-4-6 0 0,-1-4-63 0 0,4 11 80 0 0,3-7-32 0 0,-5-12-128 0 0,1 0 1 0 0,-1 1-1 0 0,0-1 1 0 0,0 0-1 0 0,-1 1 1 0 0,1-1-1 0 0,-1 1 1 0 0,0 0-1 0 0,1-1-33 0 0,-1 5 65 0 0,1 0 0 0 0,0 0-1 0 0,0-1 1 0 0,1 1 0 0 0,0 1-65 0 0,0-2 64 0 0,0 1 1 0 0,0-1-1 0 0,-1 1 0 0 0,0 0 1 0 0,-1 1-65 0 0,0 17 163 0 0,-1-15-80 0 0,1 0 0 0 0,0-1 1 0 0,0 1-1 0 0,2 0 1 0 0,0 4-84 0 0,3 1 96 0 0,-3-9-48 0 0,-1-1 0 0 0,1 1-1 0 0,-1 0 1 0 0,0-1 0 0 0,0 1-1 0 0,-1 0-47 0 0,0 26 184 0 0,0 21 220 0 0,0-31-256 0 0,0-21-139 0 0,0 0 1 0 0,0-1-1 0 0,1 1 0 0 0,-1 0 0 0 0,0-1 1 0 0,1 1-1 0 0,-1-1 0 0 0,1 1 1 0 0,0 0-1 0 0,-1-1 0 0 0,1 1 0 0 0,0-1 1 0 0,0 0-1 0 0,0 1 0 0 0,0-1 0 0 0,0 0 1 0 0,0 1-1 0 0,1-1-9 0 0,1 2 108 0 0,-3-3 10 0 0,0 0 2 0 0,0 0 14 0 0,0 0 56 0 0,0 0 30 0 0,0 0 4 0 0,0 0-26 0 0,0-11-95 0 0,-1 0-54 0 0,0 2-48 0 0,1-1 0 0 0,0 1 0 0 0,1-5-1 0 0,2-4 53 0 0,-2 16-52 0 0,2-6 17 0 0,0 1 0 0 0,-1-1 0 0 0,-1 0 0 0 0,1 0-1 0 0,0-8-17 0 0,-2 12 7 0 0,0 1 1 0 0,0 0-1 0 0,0 0 0 0 0,1-1 0 0 0,0 1 0 0 0,0 0 0 0 0,-1 0 0 0 0,2 0 0 0 0,-1 0 0 0 0,1-2-7 0 0,3-6 25 0 0,11-36-9 0 0,-15 43-16 0 0,0 0 0 0 0,0 1 0 0 0,1-1 0 0 0,0 1 0 0 0,0 0 0 0 0,0-1 0 0 0,0 1 0 0 0,0 0 0 0 0,1 0 0 0 0,-1 0 0 0 0,1 0 0 0 0,2-1 0 0 0,1-2 0 0 0,-4 3 0 0 0,0 1 0 0 0,0-1 0 0 0,0 0 0 0 0,0 0 0 0 0,-1 0 0 0 0,1-1 0 0 0,-1 2 0 0 0,0 0 0 0 0,0 0 0 0 0,0 0 0 0 0,0 0 0 0 0,0 1 0 0 0,0-1 0 0 0,0 0 0 0 0,1 1 0 0 0,-1-1 0 0 0,1 1 0 0 0,-1-1 0 0 0,1 1 0 0 0,0-1 0 0 0,9-3 0 0 0,7-6-16 0 0,-12 8-57 0 0,4 4 63 0 0,-10-1 3 0 0,5 2-36 0 0,-4-1 41 0 0,0 0 2 0 0,0 0 0 0 0,0 0-1 0 0,0 1 1 0 0,1-2-1 0 0,-1 1 1 0 0,0 0-1 0 0,1 0 1 0 0,-1 0-1 0 0,1 0 1 0 0,-1-1 0 0 0,1 1-1 0 0,-1-1 1 0 0,1 1-1 0 0,-1-1 1 0 0,1 0-1 0 0,-1 0 1 0 0,1 1-1 0 0,0-1 1 0 0,-1 0-1 0 0,2 0 1 0 0,1-1 0 0 0,0 2 0 0 0,-1-1 0 0 0,1 0 0 0 0,0 1 0 0 0,3 0 0 0 0,-3 1 0 0 0,0 1 0 0 0,0-1 0 0 0,0 1 0 0 0,-1-1 0 0 0,1 1 0 0 0,-1 0 0 0 0,0 1 0 0 0,1-1 0 0 0,-1 0 0 0 0,0 2 0 0 0,8 7 0 0 0,0-1 0 0 0,-7-8 0 0 0,0 1 0 0 0,0 0 0 0 0,0 0 0 0 0,-1 0 0 0 0,0 0 0 0 0,0 0 0 0 0,0 1 0 0 0,0-1 0 0 0,-1 1 0 0 0,1 0 0 0 0,0 4 0 0 0,0 1 0 0 0,10 24 0 0 0,-8-26 0 0 0,-4-6 0 0 0,0-1 0 0 0,0 0 0 0 0,-1 1 0 0 0,1-1 0 0 0,0 1 0 0 0,-1-1 0 0 0,1 1 0 0 0,0 0 0 0 0,-1-1 0 0 0,0 1 0 0 0,1 0 0 0 0,-1-1 0 0 0,0 1 0 0 0,0 0 0 0 0,0 1 0 0 0,0 1 0 0 0,1 0 0 0 0,-1-1 0 0 0,1 1 0 0 0,0 0 0 0 0,0 0 0 0 0,0 0 0 0 0,0 0 0 0 0,1-1 0 0 0,0 1 0 0 0,1 2 0 0 0,-2-5 0 0 0,-1 0 0 0 0,1 0 0 0 0,-1 0 0 0 0,0 0 0 0 0,1 0 0 0 0,-1 0-1 0 0,0 0 1 0 0,1 1 0 0 0,-1-1 0 0 0,0 0 0 0 0,0 0 0 0 0,0 0 0 0 0,0 0 0 0 0,0 0-1 0 0,-1 1 1 0 0,2 13 2 0 0,11 15 52 0 0,-1-6-44 0 0,-10-22-17 0 0,3 1 0 0 0,-2 0-48 0 0,-2-3-34 0 0,0 2-132 0 0,0-1 46 0 0,0 0 40 0 0,0 0 34 0 0,0 2-31 0 0,0 1-16 0 0,0-3 24 0 0,1 1-123 0 0,-1-1-7 0 0,2 0-57 0 0,-1 0 112 0 0,1-1-35 0 0,0 1-111 0 0,0 1-54 0 0,1-1-48 0 0,0 1-42 0 0,3 0-591 0 0,-1 1-95 0 0,-1-1-809 0 0,-3-2-1113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30:19.85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349 1 6272 0 0,'-9'0'252'0'0,"1"0"-69"0"0,0 0-61 0 0,1 0-48 0 0,-8 0-33 0 0,-8 0-87 0 0,13 0 56 0 0,0 0 58 0 0,0 0 88 0 0,3 0-10 0 0,1 0 48 0 0,-1 0 53 0 0,1 0 60 0 0,-2 0-36 0 0,2 2-35 0 0,-4 4 152 0 0,2-2-136 0 0,-8 0 77 0 0,3-2-124 0 0,3 4-53 0 0,2-1-45 0 0,1-2 2 0 0,-19 12 373 0 0,25-13-437 0 0,-1-1-1 0 0,1 1 1 0 0,-1-1-1 0 0,1 1 1 0 0,0 0-1 0 0,0 0 1 0 0,-1-1-1 0 0,1 2-44 0 0,-4 7 258 0 0,0 1 14 0 0,-3-1-69 0 0,-4 2-41 0 0,1 0-43 0 0,0 3-16 0 0,9-12-84 0 0,0 0 0 0 0,1 0 0 0 0,-1 0 0 0 0,1 1 0 0 0,0-1 0 0 0,-1 3-19 0 0,-1 5 48 0 0,-1 7 60 0 0,-7 3 49 0 0,8-17-122 0 0,1 1-1 0 0,0-1 1 0 0,0 1 0 0 0,0 0-1 0 0,0 0 1 0 0,1 0 0 0 0,0 0-1 0 0,0 1 1 0 0,0-1-1 0 0,1 2-34 0 0,-1 16 329 0 0,2 19-329 0 0,0-8 130 0 0,-2-16-53 0 0,1 20 106 0 0,3-15-105 0 0,6 6 23 0 0,-6-22-55 0 0,0 1 1 0 0,0-1-1 0 0,0 0 0 0 0,1 0 1 0 0,0 0-1 0 0,0 0 0 0 0,1-1 1 0 0,2 3-47 0 0,0-1 44 0 0,7 5 137 0 0,-12-11-156 0 0,-1-1 0 0 0,0 0 0 0 0,1 0 0 0 0,-1-1 0 0 0,1 1 0 0 0,-1 0 0 0 0,1 0 1 0 0,0-1-1 0 0,-1 1 0 0 0,1-1 0 0 0,0 1 0 0 0,-1-1 0 0 0,1 0 0 0 0,0 1 0 0 0,0-1-25 0 0,10 0 178 0 0,-9 1-125 0 0,1-1 1 0 0,-1 0-1 0 0,0 0 0 0 0,0 0 0 0 0,1 0 1 0 0,-1-1-1 0 0,0 1 0 0 0,0-1 0 0 0,0 0 1 0 0,1 0-54 0 0,8-5 232 0 0,2-1-34 0 0,6-4 46 0 0,0-2-42 0 0,-11 7-79 0 0,0-1-1 0 0,-1 0 1 0 0,5-5-123 0 0,8-14 290 0 0,3-10-145 0 0,-1-1-49 0 0,-3 12-36 0 0,-17 22-60 0 0,0 0 1 0 0,-1 0-1 0 0,1-1 1 0 0,-1 1-1 0 0,1-1 1 0 0,-1 0-1 0 0,0 1 1 0 0,-1-1-1 0 0,1 0 0 0 0,0-2 0 0 0,1-6 0 0 0,-3 8 6 0 0,1 1 0 0 0,0-1 0 0 0,1 0 0 0 0,-1 0 0 0 0,1 1 0 0 0,-1-1 0 0 0,1 1 0 0 0,0-1 0 0 0,1-1-6 0 0,3-5 15 0 0,0-3-39 0 0,9-29-129 0 0,-13 34 127 0 0,8-14-51 0 0,-4 9 95 0 0,-3-2 82 0 0,-4 9-66 0 0,2 5-17 0 0,3-6 20 0 0,5-11 50 0 0,-6 5-85 0 0,-3 10-62 0 0,2 6 0 0 0,9 7 36 0 0,-8-4-28 0 0,-2 1 44 0 0,0-1 8 0 0,6 7 6 0 0,-4-8-14 0 0,0 1 0 0 0,0-1 1 0 0,-1 1-1 0 0,1 0 0 0 0,-1 0 1 0 0,0 0-1 0 0,-1 0 0 0 0,0 0 0 0 0,1 5 8 0 0,-2-9 0 0 0,0-1 0 0 0,0 1 0 0 0,0 0 0 0 0,0-1 0 0 0,1 1 0 0 0,-1 0 0 0 0,1-1 0 0 0,-1 1 0 0 0,1 0 0 0 0,-1-1 0 0 0,1 1 0 0 0,0-1 0 0 0,0 1 0 0 0,0-1 0 0 0,5 12 0 0 0,-1 13 0 0 0,1-10 0 0 0,-5-13 0 0 0,1 0 0 0 0,-1 0 0 0 0,0 1 0 0 0,0-1 0 0 0,-1 1 0 0 0,1-1 0 0 0,-1 0 0 0 0,0 2 0 0 0,1 2 11 0 0,-1-1 0 0 0,1 1 0 0 0,0-1-1 0 0,0 1 1 0 0,0-1 0 0 0,1 0-1 0 0,2 5-10 0 0,-1-3 0 0 0,-2-5 6 0 0,0 1 0 0 0,-1-1 1 0 0,1 1-1 0 0,-1-1 0 0 0,1 1 0 0 0,-1 0 0 0 0,0-1 0 0 0,-1 1 1 0 0,1 1-7 0 0,-1 5 8 0 0,1-8-4 0 0,0 0 0 0 0,0 0 0 0 0,1 0 0 0 0,-1 0 0 0 0,0-1 0 0 0,1 1 0 0 0,-1 0 0 0 0,1 0 0 0 0,0 0 0 0 0,0 0 0 0 0,0-1 0 0 0,0 1 0 0 0,1 1-4 0 0,-1-1 0 0 0,-1-1 1 0 0,1 0-1 0 0,0 1 0 0 0,0-1 0 0 0,-1 1 0 0 0,1-1 0 0 0,-1 1 0 0 0,1-1 0 0 0,-1 1 0 0 0,1 0 0 0 0,-1-1 0 0 0,0 1 0 0 0,0 1 0 0 0,-1 10 6 0 0,1 3 36 0 0,14 18-26 0 0,-11-25-28 0 0,-3-5-32 0 0,0-2-76 0 0,2-1-53 0 0,1-1 73 0 0,3 2-88 0 0,-4 0 83 0 0,-1 0-36 0 0,1 0-65 0 0,-1-1-32 0 0,0 1-70 0 0,0-1-85 0 0,1 0-95 0 0,-1 0-107 0 0,1 0-119 0 0,-1-1 308 0 0,0 0-34 0 0,0 0-35 0 0,1 1-38 0 0,0-1-1441 0 0,-2 0-1104 0 0</inkml:trace>
  <inkml:trace contextRef="#ctx0" brushRef="#br0" timeOffset="838.4">838 490 5584 0 0,'0'0'124'0'0,"0"0"17"0"0,0 0 11 0 0,0 0-45 0 0,0 2 2 0 0,0 3 50 0 0,0 0 33 0 0,0 12 473 0 0,0-17-655 0 0,0 0 0 0 0,0 0 0 0 0,0 0 1 0 0,0 0-1 0 0,0 0 0 0 0,0 0 0 0 0,0 0 0 0 0,0 0 0 0 0,0 1 0 0 0,0-1 0 0 0,0 0 0 0 0,0 0 0 0 0,0 0 1 0 0,0 0-1 0 0,0 0 0 0 0,0 0 0 0 0,0 0 0 0 0,0 0 0 0 0,0 0 0 0 0,0 0 0 0 0,0 1 0 0 0,0-1 1 0 0,0 0-1 0 0,0 0 0 0 0,0 0 0 0 0,0 0 0 0 0,0 0 0 0 0,0 0 0 0 0,0 0 0 0 0,0 0 0 0 0,0 0 0 0 0,1 0 1 0 0,-1 0-1 0 0,0 0 0 0 0,0 0 0 0 0,0 0 0 0 0,0 0 0 0 0,0 1 0 0 0,0-1 0 0 0,0 0 0 0 0,0 0 1 0 0,0 0-1 0 0,0 0 0 0 0,0 0 0 0 0,1 0 0 0 0,-1 0 0 0 0,0 0 0 0 0,0 0 0 0 0,0 0 0 0 0,0 0 0 0 0,0 0 1 0 0,0 0-1 0 0,0 0 0 0 0,0 0 0 0 0,0 0 0 0 0,0-1 0 0 0,1 1-10 0 0,9 0 561 0 0,-10 0-552 0 0,0 0-1 0 0,0 0 0 0 0,0 0 1 0 0,1 0-1 0 0,-1 0 0 0 0,0 0 1 0 0,0 0-1 0 0,0 0 0 0 0,0 0 0 0 0,0 0 1 0 0,0 0-1 0 0,0 0 0 0 0,0 0 1 0 0,0 0-1 0 0,0 0 0 0 0,1 0 1 0 0,-1 0-1 0 0,0 0 0 0 0,0 0 0 0 0,0 0 1 0 0,0 0-1 0 0,0 0 0 0 0,0 0 1 0 0,0 0-1 0 0,0 1 0 0 0,0-1 1 0 0,0 0-1 0 0,0 0 0 0 0,0 0 1 0 0,1 0-1 0 0,-1 0 0 0 0,0 0 0 0 0,0 0 1 0 0,0 0-1 0 0,0 0 0 0 0,0 0 1 0 0,0 0-1 0 0,0 0 0 0 0,0 0 1 0 0,0 1-1 0 0,0-1 0 0 0,0 0 0 0 0,0 0 1 0 0,0 0-1 0 0,0 0 0 0 0,0 0 1 0 0,0 0-1 0 0,0 0 0 0 0,0 0 1 0 0,0 0-1 0 0,0 0 0 0 0,0 1 0 0 0,0-1 1 0 0,0 0-1 0 0,0 0 0 0 0,0 0 1 0 0,0 0-9 0 0,0 3 117 0 0,1 1 41 0 0,3 6 463 0 0,-1-7-394 0 0,-1 1-80 0 0,0-3-118 0 0,-1 0-38 0 0,1 1 269 0 0,-1 0-70 0 0,-1 0-58 0 0,1 0-45 0 0,-1 0-29 0 0,-1 3 11 0 0,1-4-4 0 0,0-1 4 0 0,0 3 170 0 0,0-1-57 0 0,0 0-49 0 0,0 0-40 0 0,0 0-1 0 0,0 1-19 0 0,0-2-28 0 0,0 0 32 0 0,2 4 346 0 0,3 0-239 0 0,2 1 123 0 0,-5-4-193 0 0,0 0-1 0 0,0 1 1 0 0,0-1-1 0 0,-1 0 1 0 0,1 1-1 0 0,-1-1 1 0 0,1 1-114 0 0,0 4 185 0 0,-1 1-61 0 0,-1-7-100 0 0,0-1 1 0 0,0 1 0 0 0,0 0 0 0 0,0 0 0 0 0,0-1 0 0 0,0 1 0 0 0,1 0 0 0 0,-1-1 0 0 0,0 1 0 0 0,0 0 0 0 0,1 0 0 0 0,-1-1 0 0 0,0 1 0 0 0,1 0-1 0 0,-1-1 1 0 0,0 1 0 0 0,1-1 0 0 0,-1 1 0 0 0,1-1 0 0 0,-1 1 0 0 0,1 0 0 0 0,0-1 0 0 0,-1 0 0 0 0,1 1 0 0 0,0-1-25 0 0,-1 1 22 0 0,1-1 1 0 0,-1 0 0 0 0,1 1 0 0 0,-1-1-1 0 0,1 0 1 0 0,-1 1 0 0 0,0-1 0 0 0,1 1 0 0 0,-1-1-1 0 0,0 1 1 0 0,1-1 0 0 0,-1 1 0 0 0,0-1-1 0 0,1 1 1 0 0,-1-1 0 0 0,0 1 0 0 0,0-1-1 0 0,0 1 1 0 0,1-1 0 0 0,-1 1 0 0 0,0-1-1 0 0,0 1 1 0 0,0 0 0 0 0,0 0-23 0 0,2 4 356 0 0,9 6-17 0 0,-8-9-3 0 0,-3-2-17 0 0,0 0-65 0 0,0 0-29 0 0,0 3-8 0 0,0-2-92 0 0,0-1-74 0 0,0 1-80 0 0,0 1-128 0 0,0-1 126 0 0,0 0 65 0 0,0 0 98 0 0,0 0 95 0 0,0 0-68 0 0,0 0 34 0 0,0 0 37 0 0,0-1 39 0 0,0 1 43 0 0,0 0 45 0 0,2-1-61 0 0,-1 0-279 0 0,-1 0-1 0 0,1 0 1 0 0,0 0-1 0 0,-1 0 1 0 0,1 0-1 0 0,-1 0 1 0 0,1 0-1 0 0,0-1 1 0 0,-1 1-1 0 0,1 0 1 0 0,-1 0-1 0 0,1-1 1 0 0,-1 1-1 0 0,1 0 1 0 0,-1 0-1 0 0,1-1 1 0 0,-1 1-17 0 0,1-1 13 0 0,-1 1 0 0 0,0-1 0 0 0,1 1 0 0 0,-1-1 0 0 0,0 1 0 0 0,0-1 0 0 0,1 1 0 0 0,-1-1 0 0 0,0 1 0 0 0,0-1 0 0 0,0 0 0 0 0,0 1 0 0 0,0-1 0 0 0,0 1 0 0 0,0-1 0 0 0,0 1 0 0 0,0-1-13 0 0,3-4 193 0 0,6-7-31 0 0,-8 11-142 0 0,-1 0 0 0 0,1-1-1 0 0,-1 1 1 0 0,1-1 0 0 0,-1 1 0 0 0,1-1 0 0 0,-1 0-1 0 0,0 1 1 0 0,0-1 0 0 0,0 0-20 0 0,0 1 6 0 0,0 1-1 0 0,0-1 1 0 0,0 1-1 0 0,0-1 0 0 0,0 1 1 0 0,0-1-1 0 0,0 1 1 0 0,0-1-1 0 0,0 1 1 0 0,0-1-1 0 0,0 1 1 0 0,0-1-1 0 0,0 1 1 0 0,0-1-1 0 0,1 1 1 0 0,-1-1-1 0 0,0 1 1 0 0,0-1-1 0 0,1 1 1 0 0,-1 0-1 0 0,0-1 1 0 0,0 1-1 0 0,1-1 1 0 0,-1 1-1 0 0,0 0 1 0 0,1-1-1 0 0,-1 1 1 0 0,1 0-1 0 0,-1 0 1 0 0,0-1-1 0 0,1 1 1 0 0,0 0-6 0 0,5-5 73 0 0,3-9 54 0 0,-2-3-48 0 0,-4 4-63 0 0,-2 10-11 0 0,-1 1-1 0 0,1 0 1 0 0,-1-1-1 0 0,1 1 0 0 0,0 0 1 0 0,0 0-1 0 0,0 0 1 0 0,0 0-1 0 0,0 0 1 0 0,0 0-1 0 0,1 0 0 0 0,-1 0 1 0 0,1 0-1 0 0,0 0-4 0 0,11-10 19 0 0,-8 7-10 0 0,-1 1 1 0 0,1 0-1 0 0,-1-1 1 0 0,0 0 0 0 0,0 0-1 0 0,1-2-9 0 0,0-3 0 0 0,-5 8 0 0 0,1 1 0 0 0,0 0 0 0 0,-1-1 0 0 0,1 1 0 0 0,0 0 0 0 0,0-1 0 0 0,0 1 0 0 0,0 0 0 0 0,0 0 0 0 0,0-1 0 0 0,22-8 0 0 0,6-3 0 0 0,-23 10 0 0 0,1 1 0 0 0,-1-1 0 0 0,1 1 0 0 0,-1 1 0 0 0,1-1 0 0 0,0 1 0 0 0,0 0 0 0 0,0 1 0 0 0,0-1 0 0 0,5 2 0 0 0,-12-2 0 0 0,1 1 0 0 0,-1 0 0 0 0,1 0 0 0 0,-1 0 0 0 0,1 0 0 0 0,-1 0 0 0 0,1 0 0 0 0,-1 0 0 0 0,1 0 0 0 0,-1 0 0 0 0,1 0 0 0 0,-1 0 0 0 0,1 1 0 0 0,-1-1 0 0 0,1 0 0 0 0,-1 0 0 0 0,1 0 0 0 0,-1 1 0 0 0,0-1 0 0 0,1 0 0 0 0,-1 0 0 0 0,1 1 0 0 0,-1-1 0 0 0,0 0 0 0 0,1 1 0 0 0,-1-1 0 0 0,0 1 0 0 0,1-1 0 0 0,-1 0 0 0 0,0 1 0 0 0,0-1 0 0 0,1 1 0 0 0,3 6 0 0 0,25 8 0 0 0,-22-11 2 0 0,15 8-13 0 0,-20-11 6 0 0,-1 1 0 0 0,1-1 0 0 0,0 1 0 0 0,-1-1 0 0 0,1 1 0 0 0,-1 0 0 0 0,0-1 0 0 0,0 1-1 0 0,0 0 1 0 0,1 1 5 0 0,3 10-12 0 0,6-8 12 0 0,-6 8 0 0 0,8 3 0 0 0,-12-14 0 0 0,1-1 0 0 0,-1 0 0 0 0,0 0 0 0 0,0 1 0 0 0,0-1 0 0 0,0 0 0 0 0,0 1 0 0 0,0-1 0 0 0,0 1 0 0 0,0 0 0 0 0,0-1 0 0 0,-1 1 0 0 0,1 0 0 0 0,-1-1 0 0 0,1 1 0 0 0,-1 0 0 0 0,0 0 0 0 0,1-1 0 0 0,-1 2 0 0 0,2 12 0 0 0,3-7 0 0 0,-4-6 0 0 0,0-1 0 0 0,0 0 0 0 0,0 1 0 0 0,0-1 0 0 0,-1 1 0 0 0,1 0 0 0 0,0-1 0 0 0,-1 1 0 0 0,1-1 0 0 0,-1 1 0 0 0,0 0 0 0 0,0-1 0 0 0,1 1 0 0 0,-1 0 0 0 0,-1-1 0 0 0,1 0 0 0 0,0-1 0 0 0,0 1 0 0 0,0 0 0 0 0,0 0 0 0 0,1 0 0 0 0,-1 0 0 0 0,0 0 0 0 0,0-1 0 0 0,0 1 0 0 0,1 0 0 0 0,-1 0 0 0 0,0 0 0 0 0,1 0 0 0 0,10 4 0 0 0,-10-3 1 0 0,1 5-2 0 0,-3 11 13 0 0,1-16 47 0 0,0 1 6 0 0,0 7-1 0 0,0-7-26 0 0,0-3-80 0 0,0 0 85 0 0,0 0-2 0 0,0 0-101 0 0,3 0-22 0 0,8 0 86 0 0,-9 0 98 0 0,-2 0 5 0 0,0 0-39 0 0,0 0-116 0 0,0 0-19 0 0,0 0 3 0 0,0 0 0 0 0,0 0 26 0 0,0 0 96 0 0,0 0 10 0 0,0 0-4 0 0,0 0 0 0 0,0 0-26 0 0,0 0-106 0 0,0 0-20 0 0,0 0 6 0 0,0 0 4 0 0,0 0-33 0 0,0 0-152 0 0,0 0-54 0 0,0 0 160 0 0,0 0 64 0 0,0 0-35 0 0,0 0-13 0 0,0 0-34 0 0,0 0-42 0 0,0 0-45 0 0,0 0-50 0 0,0 0-46 0 0,0 0-43 0 0,0 0-38 0 0,0 0-284 0 0,0 0-64 0 0,0 0-49 0 0,0 0-37 0 0,0 0-1562 0 0,0 0-1378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36:09.19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7280 0 0,'0'0'209'0'0,"0"2"-5"0"0,0 0-209 0 0,0 1 39 0 0,0 3 129 0 0,0 18 672 0 0,0-20-713 0 0,0-1-60 0 0,2 3 342 0 0,-1-5-359 0 0,9 13 383 0 0,-9-14-407 0 0,-1 1 0 0 0,0 0 0 0 0,0 0 0 0 0,0-1 0 0 0,0 1 0 0 0,1 0 0 0 0,-1-1 0 0 0,0 1 0 0 0,0 0 0 0 0,-1 0 0 0 0,1-1 0 0 0,0 1 0 0 0,0 0 1 0 0,0 0-1 0 0,0-1 0 0 0,-1 1 0 0 0,1 0 0 0 0,0 0-21 0 0,-5 7 207 0 0,-1 2 86 0 0,4 3 45 0 0,2 0-80 0 0,0 1-61 0 0,0 4 8 0 0,0-2-71 0 0,1-3 39 0 0,5 0 46 0 0,1 0 29 0 0,-6 0-24 0 0,-1 34 374 0 0,0-1-80 0 0,0 0-110 0 0,0-21-255 0 0,0 1-38 0 0,0-22-105 0 0,1 0 0 0 0,-1-1 0 0 0,1 1 0 0 0,0 0 0 0 0,0 0 0 0 0,0 0 0 0 0,1 0 1 0 0,-1-1-1 0 0,1 1 0 0 0,1 2-10 0 0,-2-5 3 0 0,-1 0-1 0 0,0 0 1 0 0,0 0 0 0 0,1 0 0 0 0,-1 1-1 0 0,0-1 1 0 0,0 0 0 0 0,0 0 0 0 0,-1 0 0 0 0,1 0-1 0 0,0 0 1 0 0,0 0 0 0 0,0 0 0 0 0,-1 0-1 0 0,1 0 1 0 0,-1 0 0 0 0,1 0 0 0 0,-1 0-1 0 0,1 0 1 0 0,-1 0 0 0 0,1 0 0 0 0,-1-1-1 0 0,0 1 1 0 0,1 0 0 0 0,-1 0 0 0 0,0 0-1 0 0,0-1 1 0 0,0 1-3 0 0,0 0 3 0 0,-2 2 61 0 0,6-1-8 0 0,7 9-35 0 0,-9-11-20 0 0,-1 0 0 0 0,0 0-1 0 0,0 0 1 0 0,0 0 0 0 0,0 0 0 0 0,0 0-1 0 0,0 0 1 0 0,0 0 0 0 0,0 0 0 0 0,1 1-1 0 0,-1-1 1 0 0,0 0 0 0 0,0 0 0 0 0,0 0-1 0 0,0 0 1 0 0,0 0 0 0 0,0 0 0 0 0,0 0-1 0 0,0 0 1 0 0,0 1 0 0 0,0-1 0 0 0,0 0-1 0 0,0 0 1 0 0,0 0 0 0 0,0 0 0 0 0,0 0-1 0 0,0 0 1 0 0,0 0 0 0 0,0 1 0 0 0,0-1-1 0 0,0 0 1 0 0,0 0 0 0 0,0 0 0 0 0,0 0-1 0 0,0 0 1 0 0,0 0 0 0 0,0 1 0 0 0,0-1-1 0 0,0 0 1 0 0,0 0 0 0 0,0 0 0 0 0,0 0-1 0 0,0 0 1 0 0,0 0 0 0 0,0 0 0 0 0,0 0-1 0 0,0 1 1 0 0,-1-1 0 0 0,1 0 0 0 0,0 0-1 0 0,0 0 1 0 0,0 0 0 0 0,0 0 0 0 0,0 0-1 0 0,0 0 1 0 0,0 0 0 0 0,-1 0-1 0 0,-2 4-23 0 0,0-1-85 0 0,1-1-85 0 0,1-1 51 0 0,0 0-35 0 0,0-1-38 0 0,1 1-36 0 0,-1 0-347 0 0,1-1 77 0 0,-1 0-50 0 0,1 0-679 0 0,0 0-545 0 0,0 0-1030 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36:09.74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269 33 5584 0 0,'0'0'165'0'0,"0"-3"-10"0"0,0 2-153 0 0,0 1 0 0 0,0-1 0 0 0,0 0 0 0 0,0 1 0 0 0,0-1 1 0 0,0 0-1 0 0,0 1 0 0 0,-1-1 0 0 0,1 0 0 0 0,0 1 0 0 0,0-1 0 0 0,-1 0 1 0 0,1 1-1 0 0,0-1 0 0 0,-1 1-2 0 0,-6-3 21 0 0,1 3 54 0 0,0 0 98 0 0,-5 0 178 0 0,10 0-308 0 0,1 0 1 0 0,-1 0-1 0 0,0 0 1 0 0,0 0-1 0 0,0 0 0 0 0,1 0 1 0 0,-1 0-1 0 0,0 0 1 0 0,0-1-1 0 0,0 1 1 0 0,1 0-1 0 0,-1-1 0 0 0,0 1 1 0 0,0-1-44 0 0,-3-5 434 0 0,4 5-407 0 0,-1 1 1 0 0,1 0-1 0 0,0-1 1 0 0,0 1-1 0 0,-1-1 0 0 0,1 1 1 0 0,0 0-1 0 0,-1-1 1 0 0,1 1-1 0 0,0-1 0 0 0,-1 1 1 0 0,1 0-1 0 0,-1 0 0 0 0,1-1 1 0 0,0 1-1 0 0,-1 0 1 0 0,1 0-1 0 0,-1-1 0 0 0,1 1 1 0 0,-1 0-1 0 0,1 0 1 0 0,-1 0-1 0 0,1 0 0 0 0,-1 0 1 0 0,1 0-1 0 0,-1 0 0 0 0,1 0 1 0 0,-1 0-1 0 0,1 0 1 0 0,-1 0-1 0 0,1 0 0 0 0,-1 0-27 0 0,-12 0 627 0 0,1 0-40 0 0,0 0-52 0 0,0 0-62 0 0,0 0-71 0 0,1 0-81 0 0,-1 0-93 0 0,1 0-102 0 0,0 2 10 0 0,-1 4 17 0 0,10-5-134 0 0,1 0 1 0 0,-1 0-1 0 0,0 0 1 0 0,1 0-1 0 0,-1-1 1 0 0,0 1-1 0 0,1-1 1 0 0,-1 1-1 0 0,0-1 1 0 0,0 1 0 0 0,1-1-1 0 0,-1 0 1 0 0,0 0-20 0 0,1 0 6 0 0,0 0 0 0 0,0 0 0 0 0,0 0 0 0 0,1 0 0 0 0,-1 0 0 0 0,0 0 0 0 0,0 0 0 0 0,0 0 0 0 0,0 1 0 0 0,1-1 0 0 0,-1 0 0 0 0,0 1 0 0 0,0-1 0 0 0,0 1-6 0 0,-4 9 53 0 0,-6-5-42 0 0,6 6-11 0 0,-6-6 0 0 0,11-4 0 0 0,-1 0 0 0 0,1 0 0 0 0,0-1 0 0 0,-1 1 0 0 0,1 0 0 0 0,0 0 0 0 0,0 0 0 0 0,0-1 0 0 0,-1 1 0 0 0,1 0 0 0 0,0 0 0 0 0,0 0 0 0 0,0 0 0 0 0,1 0 0 0 0,-1 1 0 0 0,0 0 0 0 0,0-1 0 0 0,0 1 0 0 0,1 0 0 0 0,-1-1 0 0 0,0 1 0 0 0,1-1 0 0 0,0 1 0 0 0,-1 0 0 0 0,1-1 0 0 0,0 1 0 0 0,0-1 0 0 0,0 0 0 0 0,0 1 0 0 0,4 6-11 0 0,0 5-32 0 0,-1-11 36 0 0,-1-1 5 0 0,6 14-10 0 0,-8-13 7 0 0,0-1 1 0 0,0 1 0 0 0,0-1-1 0 0,1 1 1 0 0,-1-1-1 0 0,0 0 1 0 0,1 0-1 0 0,-1 0 1 0 0,1 0-1 0 0,1 1 5 0 0,19 9-10 0 0,-16-8 12 0 0,29 16-2 0 0,-14-10-5 0 0,2 0-44 0 0,-13-4 48 0 0,-2 0-1 0 0,1 0 0 0 0,0 1 0 0 0,-1 1 0 0 0,0-1 1 0 0,3 5 1 0 0,21 20 16 0 0,-23-19 38 0 0,8 18 135 0 0,-14-24-156 0 0,2 7 119 0 0,1-10-50 0 0,0 2 29 0 0,-6-4-123 0 0,0-1 1 0 0,0 1 0 0 0,1 0-1 0 0,-1 0 1 0 0,0 0 0 0 0,0 0 0 0 0,0-1-1 0 0,-1 1 1 0 0,1 0 0 0 0,0 0 0 0 0,0 0-1 0 0,0-1 1 0 0,-1 1 0 0 0,1 0 0 0 0,0 0-9 0 0,-11 23 189 0 0,9-14 23 0 0,2 11 11 0 0,0-20-215 0 0,0-1 1 0 0,0 0-1 0 0,0 0 1 0 0,0 1 0 0 0,0-1-1 0 0,0 0 1 0 0,0 1 0 0 0,0-1-1 0 0,0 0 1 0 0,0 1-1 0 0,0-1 1 0 0,0 0 0 0 0,-1 1-1 0 0,1-1 1 0 0,0 0-1 0 0,0 1 1 0 0,0-1 0 0 0,0 0-1 0 0,0 0 1 0 0,-1 1-1 0 0,1-1 1 0 0,0 0 0 0 0,0 0-1 0 0,-1 1 1 0 0,1-1 0 0 0,0 0-9 0 0,-12 19 284 0 0,3-3-85 0 0,1-6-98 0 0,-4 9 99 0 0,1-1-17 0 0,0-11-120 0 0,-13-1 25 0 0,14 7-6 0 0,8-12-77 0 0,1 0 0 0 0,-1 0 0 0 0,1 0 1 0 0,-1 0-1 0 0,0 0 0 0 0,1 0 1 0 0,-1 0-1 0 0,0-1 0 0 0,0 1 1 0 0,1 0-1 0 0,-2-1-5 0 0,-18 8 38 0 0,2 3 26 0 0,-7-6-32 0 0,13 1 9 0 0,1 0-8 0 0,0-5-49 0 0,10-1-90 0 0,1 0 47 0 0,-3 1 41 0 0,1-1 58 0 0,-8 1 117 0 0,8-1-137 0 0,-1 0-42 0 0,0 0-39 0 0,1 0-47 0 0,0 0-58 0 0,0 0-64 0 0,0 0-18 0 0,0-1-57 0 0,1 1-61 0 0,-1 0-66 0 0,1-1-72 0 0,0 0-76 0 0,0 0-82 0 0,0 1-86 0 0,-5-5-1091 0 0,-2-4-1046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36:09.91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32 32 10336 0 0,'0'0'233'0'0,"0"0"39"0"0,-3-2 15 0 0,3 2-287 0 0,-6-7 162 0 0,2 1-84 0 0,1-1-39 0 0,1 0-30 0 0,1 7-9 0 0,0 0 0 0 0,0-1 0 0 0,0 1 0 0 0,1 0 0 0 0,-1-1 0 0 0,0 1 0 0 0,0 0 0 0 0,0 0 0 0 0,0 0 0 0 0,1 0 0 0 0,-1 0 0 0 0,0 0 0 0 0,0 0 0 0 0,-1 0 0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36:11.97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0 270 5456 0 0,'3'0'158'0'0,"9"0"-59"0"0,-2 0-38 0 0,-1-1-27 0 0,1 0-32 0 0,0-4-8 0 0,-3-1 88 0 0,-6 4 105 0 0,1 1-34 0 0,0 0 69 0 0,1 0-70 0 0,1 1-55 0 0,0 0-13 0 0,-2-1 41 0 0,11-5 346 0 0,17-9 592 0 0,-10 5-385 0 0,-15 7-582 0 0,1-1 70 0 0,-1-1 34 0 0,16-17 713 0 0,-15 16-707 0 0,-1 1-83 0 0,3-3 111 0 0,7-7 223 0 0,-7 7-240 0 0,-2 1-57 0 0,-2 4-101 0 0,-1-1-50 0 0,0 1 179 0 0,-2 0-84 0 0,-1-1-52 0 0,-1-1-29 0 0,1 2 34 0 0,0-3 19 0 0,0-10 224 0 0,1 12-235 0 0,1 1-48 0 0,-2 3-14 0 0,0-1-1 0 0,1 1 1 0 0,-1 0 0 0 0,1-1 0 0 0,-1 1 0 0 0,0 0 0 0 0,0-1 0 0 0,1 1 0 0 0,-1-1 0 0 0,0 1 0 0 0,0-1 0 0 0,1 1-1 0 0,-1-1 1 0 0,0 1 0 0 0,0-1 0 0 0,0 1 0 0 0,0-1 0 0 0,0 1 0 0 0,0-1 0 0 0,0 1 0 0 0,0-1 0 0 0,0 1 0 0 0,0-1-1 0 0,0 1 1 0 0,0-1 0 0 0,0 1 0 0 0,0-1 0 0 0,0 1 0 0 0,0-1 0 0 0,-1 1 0 0 0,1-1 0 0 0,0 1 0 0 0,0-1 0 0 0,-1 1-1 0 0,1-1 1 0 0,0 1 0 0 0,-1 0 0 0 0,1-1 0 0 0,-1 1-3 0 0,1-1 1 0 0,0 1 0 0 0,0 0 0 0 0,-1 0-1 0 0,1-1 1 0 0,0 1 0 0 0,0 0 0 0 0,-1-1 0 0 0,1 1-1 0 0,0 0 1 0 0,0-1 0 0 0,0 1 0 0 0,0 0 0 0 0,-1-1-1 0 0,1 1 1 0 0,0 0 0 0 0,0-1 0 0 0,0 1 0 0 0,0 0-1 0 0,0-1 1 0 0,0 1 0 0 0,0-1 0 0 0,0 1 0 0 0,0 0-1 0 0,0-1 1 0 0,0 1 0 0 0,0 0 0 0 0,0-1 0 0 0,1 1-1 0 0,-1-1 1 0 0,0 1 0 0 0,0 0 0 0 0,0-1 0 0 0,0 1-1 0 0,1 0 1 0 0,-1 0 0 0 0,0-1 0 0 0,0 1 0 0 0,1 0-1 0 0,5-5 12 0 0,-5 5-9 0 0,-1-1-1 0 0,1 1 1 0 0,-1 0-1 0 0,0 0 1 0 0,1 0-1 0 0,-1-1 1 0 0,0 1-1 0 0,1 0 1 0 0,-1 0-1 0 0,0-1 1 0 0,1 1-1 0 0,-1 0 1 0 0,0-1 0 0 0,0 1-1 0 0,1 0 1 0 0,-1-1-1 0 0,0 1 1 0 0,0-1-1 0 0,0 1 1 0 0,1 0-1 0 0,-1-1 1 0 0,0 1-1 0 0,0-1 1 0 0,0 1-1 0 0,0 0 1 0 0,0-1-1 0 0,0 1 1 0 0,0-1-1 0 0,0 1 1 0 0,0-1-1 0 0,0 1-2 0 0,0-3 70 0 0,0 1-17 0 0,0 1-51 0 0,0 0 0 0 0,0 1 1 0 0,0-1-1 0 0,-1 0 0 0 0,1 1 0 0 0,0-1 0 0 0,0 0 1 0 0,0 1-1 0 0,-1-1 0 0 0,1 1 0 0 0,0-1 0 0 0,-1 0 1 0 0,1 1-1 0 0,0-1 0 0 0,-1 1 0 0 0,1-1 0 0 0,-1 1 1 0 0,1-1-1 0 0,-1 1 0 0 0,1 0 0 0 0,-1-1 0 0 0,1 1 1 0 0,-1-1-3 0 0,0 1 2 0 0,1 0 0 0 0,-1-1 0 0 0,1 1 0 0 0,-1-1 1 0 0,1 1-1 0 0,-1 0 0 0 0,1-1 0 0 0,-1 1 0 0 0,1-1 1 0 0,0 1-1 0 0,-1-1 0 0 0,1 0 0 0 0,0 1 0 0 0,-1-1 1 0 0,1 1-1 0 0,0-1 0 0 0,0 0 0 0 0,-1 1 0 0 0,1-1 1 0 0,0 0-1 0 0,0 1 0 0 0,0-1 0 0 0,0 0-2 0 0,0 1 1 0 0,0 0 0 0 0,0 0 0 0 0,0 0-1 0 0,0 0 1 0 0,0 0 0 0 0,0 0 0 0 0,0 0-1 0 0,0 0 1 0 0,0-1 0 0 0,0 1 0 0 0,0 0-1 0 0,0 0 1 0 0,0 0 0 0 0,0 0-1 0 0,0 0 1 0 0,0 0 0 0 0,0 0 0 0 0,0 0-1 0 0,0 0 1 0 0,0 0 0 0 0,0-1 0 0 0,0 1-1 0 0,0 0 1 0 0,0 0 0 0 0,0 0 0 0 0,0 0-1 0 0,0 0 1 0 0,0 0 0 0 0,0 0 0 0 0,0 0-1 0 0,0 0 1 0 0,-1 0 0 0 0,1 0 0 0 0,0 0-1 0 0,0 0 1 0 0,0 0 0 0 0,0 0 0 0 0,0-1-1 0 0,0 1 1 0 0,0 0 0 0 0,0 0 0 0 0,0 0-1 0 0,0 0 1 0 0,0 0 0 0 0,-1 0 0 0 0,1 0-1 0 0,0 0 1 0 0,0 0 0 0 0,0 0 0 0 0,0 0-1 0 0,0 0 1 0 0,0 0 0 0 0,0 0 0 0 0,0 0-1 0 0,0 0 1 0 0,0 1 0 0 0,-1-1-1 0 0,-4-1 12 0 0,-24 1 74 0 0,27-1-80 0 0,0 1-1 0 0,0 0 0 0 0,0 0 1 0 0,0 1-1 0 0,0-1 1 0 0,0 0-1 0 0,0 1 0 0 0,0-1 1 0 0,0 1-1 0 0,-1 0-5 0 0,-3 10 53 0 0,-7-6-26 0 0,-3 8 37 0 0,4-2-18 0 0,8-8-38 0 0,1 0-1 0 0,0 0 0 0 0,-1 0 1 0 0,1 1-1 0 0,0-1 0 0 0,1 1 1 0 0,-1 0-1 0 0,0-1 1 0 0,1 1-1 0 0,0 1-7 0 0,-4 21 11 0 0,-4-5-11 0 0,6-8 0 0 0,3-9 8 0 0,0 0 0 0 0,0 0 1 0 0,0 0-1 0 0,-1 0 0 0 0,0 0 0 0 0,0-1 0 0 0,0 1 0 0 0,-1 0-8 0 0,1 1 18 0 0,-1 0 0 0 0,1 1 0 0 0,0-1-1 0 0,0 1 1 0 0,1 0 0 0 0,0 0 0 0 0,0-1 0 0 0,0 1 0 0 0,0 0 0 0 0,1 0 0 0 0,0 0 0 0 0,1 2-18 0 0,-2-3 11 0 0,1 0 0 0 0,-1 0 0 0 0,0-1 0 0 0,0 1 0 0 0,-1 0 0 0 0,0 1-11 0 0,1-3 6 0 0,0-1-1 0 0,0 1 1 0 0,0 0-1 0 0,0 0 1 0 0,1 0-1 0 0,-1-1 1 0 0,1 1 0 0 0,-1 0-1 0 0,1 0 1 0 0,0 0-1 0 0,1 0 1 0 0,-1 0-1 0 0,1 1-5 0 0,5 9 17 0 0,-5-11-12 0 0,0-1 0 0 0,-1 1 0 0 0,1-1 0 0 0,0 0-1 0 0,-1 1 1 0 0,1-1 0 0 0,-1 1 0 0 0,1 0 0 0 0,-1-1 0 0 0,0 1 0 0 0,1-1-1 0 0,-1 1 1 0 0,0-1-5 0 0,-1 7 11 0 0,1-6-3 0 0,0 0 0 0 0,0 0 1 0 0,0 0-1 0 0,0 0 0 0 0,0 1 0 0 0,1-1 1 0 0,-1 0-1 0 0,1 0 0 0 0,-1 0 1 0 0,1 1-9 0 0,1 1 8 0 0,12 21 80 0 0,-1-20-59 0 0,-8-2-15 0 0,-1 0 0 0 0,0 1 1 0 0,0-1-1 0 0,-1 1 0 0 0,2 1-14 0 0,-1-1 9 0 0,-4-3-7 0 0,1-1 0 0 0,-1 0 0 0 0,0 0 0 0 0,0 1 0 0 0,1-1 0 0 0,-1 0 0 0 0,0 0 0 0 0,0 0 0 0 0,1 1 0 0 0,-1-1 0 0 0,0 0 0 0 0,1 0 1 0 0,-1 0-1 0 0,0 0 0 0 0,0 0 0 0 0,1 0 0 0 0,-1 0 0 0 0,0 0 0 0 0,1 0 0 0 0,-1 0 0 0 0,0 0 0 0 0,1 0 0 0 0,-1 0 0 0 0,0 0 0 0 0,1 0 0 0 0,-1 0-2 0 0,121 0 78 0 0,-118 0-99 0 0,1 0-43 0 0,-2-1-44 0 0,1 0-45 0 0,-1 0-48 0 0,1 0-48 0 0,-1 0-50 0 0,0-1-51 0 0,1 1-166 0 0,0-1-86 0 0,0 0-89 0 0,1 1-93 0 0,7-1-993 0 0,7 1-1016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36:12.63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6968 0 0,'14'0'157'0'0,"-12"0"23"0"0,-2 0 11 0 0,0 0 35 0 0,0 0 146 0 0,0 0 63 0 0,0 0 12 0 0,3 2-6 0 0,7 11-28 0 0,-4 1-11 0 0,4-9-2 0 0,-5 8-18 0 0,8 3-67 0 0,0 0-22 0 0,-10-1-35 0 0,1 0-9 0 0,8 1-7 0 0,1 1-29 0 0,-7-5-56 0 0,-3-1-58 0 0,7 10 58 0 0,-4-12-83 0 0,-5-8-56 0 0,0 0 0 0 0,0 0 0 0 0,0 1 0 0 0,-1-1 0 0 0,1 1 0 0 0,0-1 0 0 0,0 1 0 0 0,-1-1-1 0 0,1 1 1 0 0,-1-1 0 0 0,1 1 0 0 0,-1 0 0 0 0,0-1 0 0 0,0 1 0 0 0,0-1 0 0 0,1 1 0 0 0,-2 1-18 0 0,2 1 30 0 0,-1-1-1 0 0,0 1 1 0 0,1-1 0 0 0,0 0 0 0 0,0 1 0 0 0,0-1 0 0 0,0 0 0 0 0,1 2-30 0 0,4 10 121 0 0,-3-2-50 0 0,-2-9-46 0 0,0 0 0 0 0,0 0 0 0 0,1 0 0 0 0,0 0 0 0 0,-1 0 0 0 0,1-1 0 0 0,0 1 1 0 0,1 0-26 0 0,2 5 63 0 0,0 0 0 0 0,-1 1 0 0 0,0-1 0 0 0,-1 1 0 0 0,0 0 0 0 0,1 7-63 0 0,-1 14 126 0 0,-1-13-20 0 0,5 1-22 0 0,-2-9-36 0 0,3 14 100 0 0,-6-20-124 0 0,0 0-1 0 0,-1 0 1 0 0,0 0 0 0 0,0 0-1 0 0,0 0 1 0 0,0 0 0 0 0,0 0 0 0 0,-1 3-24 0 0,0-5 11 0 0,0 0 1 0 0,0-1 0 0 0,0 1-1 0 0,0 0 1 0 0,1-1 0 0 0,-1 1 0 0 0,1 0-1 0 0,-1-1 1 0 0,1 1 0 0 0,-1 0 0 0 0,1-1-1 0 0,0 1 1 0 0,0-1 0 0 0,0 0-1 0 0,0 2-11 0 0,4 5 57 0 0,11 23 183 0 0,-13-22-160 0 0,-2 1 27 0 0,-1-3 68 0 0,0-4-46 0 0,-1 0 33 0 0,3-1-41 0 0,9 9-7 0 0,-9-9-3 0 0,-2-2 3 0 0,0 0 4 0 0,4 0-17 0 0,-2 0-43 0 0,6 0 23 0 0,-8 0-78 0 0,0 1-1 0 0,0-1 0 0 0,0 0 0 0 0,0 0 1 0 0,0 0-1 0 0,0 0 0 0 0,0 0 0 0 0,0 0 0 0 0,0 0 1 0 0,0 0-1 0 0,1 0 0 0 0,-1 0 0 0 0,0 0 1 0 0,0 0-1 0 0,0 0 0 0 0,0 0 0 0 0,0 0 0 0 0,0 0 1 0 0,0 0-1 0 0,0 0 0 0 0,0-1 0 0 0,0 1 1 0 0,0 0-1 0 0,1 0 0 0 0,-1 0 0 0 0,0 0 0 0 0,0 0 1 0 0,0 0-1 0 0,0 0 0 0 0,0 0 0 0 0,0 0 1 0 0,0 0-1 0 0,0 0 0 0 0,0 0 0 0 0,0 0 0 0 0,0 0 1 0 0,0 0-1 0 0,0-1 0 0 0,0 1 0 0 0,0 0 1 0 0,0 0-1 0 0,0 0 0 0 0,0 0 0 0 0,0 0 0 0 0,0 0 1 0 0,0 0-1 0 0,0 0 0 0 0,0 0 0 0 0,0 0 1 0 0,0-1-1 0 0,0 1 0 0 0,0 0 0 0 0,0 0 0 0 0,0 0 1 0 0,0 0-1 0 0,0 0 0 0 0,0 0-2 0 0,0-4 56 0 0,0 1-25 0 0,0 1-1 0 0,0 0 0 0 0,0-1 1 0 0,0 1-1 0 0,0 0 0 0 0,0-1 1 0 0,1 1-1 0 0,0 0 0 0 0,0-2-30 0 0,12-20 262 0 0,-5 9-106 0 0,-3 7-87 0 0,-4 6-56 0 0,-1 1 1 0 0,1 0-1 0 0,-1-1 0 0 0,0 1 0 0 0,1-1 1 0 0,-1 1-1 0 0,0 0 0 0 0,0-1 0 0 0,0 1 1 0 0,0-1-14 0 0,2-17 124 0 0,0 14-100 0 0,1-1 5 0 0,-1-1 0 0 0,0 0 1 0 0,-1-1-1 0 0,1 1 0 0 0,-1 0 0 0 0,-1-6-29 0 0,1 1 22 0 0,1 0-1 0 0,0 1 1 0 0,1-1-1 0 0,0 1 1 0 0,0 0-1 0 0,1 0 1 0 0,1 0-1 0 0,4-9-21 0 0,-6 14 14 0 0,0-1 1 0 0,-1 0-1 0 0,2-8-14 0 0,-2 9 3 0 0,-1 1 0 0 0,1-1 0 0 0,0 0 0 0 0,1 1 0 0 0,0-1 0 0 0,-1 1 0 0 0,3-2-3 0 0,5-16 36 0 0,-8 19-34 0 0,-1 0 0 0 0,1-1 0 0 0,0 1 1 0 0,1 0-1 0 0,-1 0 0 0 0,1 0 0 0 0,-1 0 0 0 0,2-1-2 0 0,-2 4 0 0 0,-1-1 0 0 0,1 0 0 0 0,-1 0 0 0 0,0 0 0 0 0,1 0 0 0 0,-1 0 0 0 0,0 0 0 0 0,0 0 0 0 0,0 0 0 0 0,-1-1 0 0 0,1 1 0 0 0,0 0 0 0 0,-1-1 0 0 0,0 1 0 0 0,4-11 0 0 0,-2 7 0 0 0,0 1 0 0 0,0 0 0 0 0,1-1 0 0 0,0 1 0 0 0,0 0 0 0 0,10 0 0 0 0,-10 3 0 0 0,0 0 0 0 0,-1 0 0 0 0,1 0 0 0 0,-1 0 0 0 0,0 0 0 0 0,1-1 0 0 0,-1 1 0 0 0,0-1 0 0 0,0 1 0 0 0,-1-1 0 0 0,1 0 0 0 0,-1 0 0 0 0,1 0 0 0 0,0-2 0 0 0,1 1 0 0 0,-1 0 0 0 0,1 0 0 0 0,0 0 0 0 0,2-2 0 0 0,19-18 7 0 0,-22 22-34 0 0,6-6-65 0 0,-3 5 13 0 0,1-2-40 0 0,18-8-375 0 0,-14 8 317 0 0,-10 5 174 0 0,6-2-149 0 0,-2 0 21 0 0,-1 1-50 0 0,-1-3-152 0 0,0 0-15 0 0,2 1-38 0 0,-2 2 195 0 0,1 1 1 0 0,0-1 0 0 0,0 1 0 0 0,0 0 0 0 0,0-1 0 0 0,-1 1 0 0 0,2 1 190 0 0,15-1-1385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36:13.21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300 16 6272 0 0,'0'0'141'0'0,"0"0"23"0"0,0 0 11 0 0,0 0 25 0 0,-2 0 101 0 0,-7-1-69 0 0,-2-5 38 0 0,-3-1 29 0 0,3 5-35 0 0,2 2 114 0 0,2 0-112 0 0,0 0-51 0 0,-5 0 60 0 0,-15 0 246 0 0,18 0-310 0 0,-2 0 61 0 0,1 3-78 0 0,0 3-34 0 0,2-1-34 0 0,3-3-60 0 0,4-2-49 0 0,0 0-1 0 0,1 1 1 0 0,-1-1-1 0 0,0 0 1 0 0,1 1-1 0 0,-1-1 1 0 0,1 0-1 0 0,-1 1 1 0 0,1-1-1 0 0,-1 1 1 0 0,0-1-1 0 0,1 1 1 0 0,0-1-1 0 0,-1 1 1 0 0,1-1-1 0 0,-1 1 1 0 0,1-1-1 0 0,0 1 1 0 0,-1 0-1 0 0,1-1 1 0 0,0 1-1 0 0,0 0-16 0 0,-3 4 67 0 0,2-4-45 0 0,0 1 0 0 0,0-1 0 0 0,0 0 0 0 0,0 0 0 0 0,-1 1 0 0 0,1-1 0 0 0,0 0 0 0 0,-1 0 0 0 0,1 0 0 0 0,0 0 1 0 0,-1-1-1 0 0,1 1 0 0 0,-1 0 0 0 0,-1 0-22 0 0,-9 5 115 0 0,3 3-37 0 0,1 13 55 0 0,7-20-125 0 0,1 0 0 0 0,-1 0-1 0 0,1-1 1 0 0,-1 1 0 0 0,0 0 0 0 0,0 0 0 0 0,0-1 0 0 0,0 1-1 0 0,0-1 1 0 0,0 1 0 0 0,0 0-8 0 0,-13 8 77 0 0,9 14-11 0 0,-8 2 26 0 0,0 0-56 0 0,11-8-37 0 0,3-15 2 0 0,-1 0 1 0 0,-1 1-1 0 0,1-1 1 0 0,0 0-1 0 0,-1 1 0 0 0,1-1 1 0 0,-1 0-1 0 0,0 1-1 0 0,-4 6 17 0 0,4-7-12 0 0,-1 0 0 0 0,1 0-1 0 0,0 0 1 0 0,0 0 0 0 0,0 0 0 0 0,1 1-1 0 0,-1-1 1 0 0,1 0 0 0 0,0 0-1 0 0,0 3-4 0 0,0 52 64 0 0,-1-55-59 0 0,1-1-1 0 0,1 1 1 0 0,-1 0-1 0 0,0 0 1 0 0,1-1-1 0 0,-1 1 1 0 0,1 0-1 0 0,0-1 1 0 0,0 1-1 0 0,0-1 1 0 0,0 1-1 0 0,1 0-4 0 0,-1-1 0 0 0,0 0 0 0 0,0 0 0 0 0,0 1 0 0 0,0-1 0 0 0,-1 0 0 0 0,1 1 0 0 0,-1-1 0 0 0,1 0 0 0 0,-1 1 0 0 0,0-1 0 0 0,0 1 0 0 0,0 0 0 0 0,0 0 0 0 0,1 0 0 0 0,-1 0 0 0 0,1 1 0 0 0,-1-1 0 0 0,1 0 0 0 0,0 0 0 0 0,0 1 0 0 0,1-1 0 0 0,0 2 0 0 0,2 5 0 0 0,8 17 0 0 0,-8-20 0 0 0,-1-2 0 0 0,-3-4 0 0 0,0 0 0 0 0,0-1 0 0 0,1 1 0 0 0,-1 0 0 0 0,0-1 0 0 0,1 1 0 0 0,-1-1 0 0 0,0 1 0 0 0,1-1 0 0 0,-1 1 0 0 0,1-1 0 0 0,-1 1 0 0 0,1-1 0 0 0,-1 1 0 0 0,1-1 0 0 0,0 1 0 0 0,-1-1 0 0 0,1 0 0 0 0,-1 1 0 0 0,1-1 0 0 0,0 0 0 0 0,0 0 0 0 0,4 3 0 0 0,11 10 12 0 0,-15-12-8 0 0,0 1-1 0 0,0-1 0 0 0,1 0 0 0 0,-1 0 1 0 0,1 0-1 0 0,-1 0 0 0 0,0 0 0 0 0,1 0 1 0 0,0 0-1 0 0,-1 0 0 0 0,1 0 0 0 0,-1-1 1 0 0,1 1-1 0 0,0-1 0 0 0,0 1 1 0 0,-1-1-1 0 0,1 0 0 0 0,0 1 0 0 0,0-1-3 0 0,14 1 61 0 0,-12-1-38 0 0,1 1 0 0 0,-1-1 0 0 0,1 0 0 0 0,-1 0 1 0 0,0-1-1 0 0,1 1 0 0 0,-1-1 0 0 0,0 0 1 0 0,4-1-24 0 0,0-2 34 0 0,2-1 45 0 0,6-2 74 0 0,-14 7-136 0 0,0-1-1 0 0,0 1 1 0 0,-1-1-1 0 0,1 0 1 0 0,0 0-1 0 0,0 0 1 0 0,-1 0-1 0 0,1 0 1 0 0,-1 0-1 0 0,1 0 0 0 0,0-1-16 0 0,3-5 96 0 0,1-4 49 0 0,2 0 7 0 0,4-1-42 0 0,-9 10-83 0 0,1-1 0 0 0,-1 0-1 0 0,-1 0 1 0 0,1 0 0 0 0,0-1-1 0 0,1-2-26 0 0,5-17 126 0 0,-2 3-51 0 0,-2 3-26 0 0,1 1 1 0 0,-5 13-39 0 0,0 0 1 0 0,0-1 0 0 0,0 1 0 0 0,0 0-1 0 0,0-1 1 0 0,-1 1 0 0 0,1-1 0 0 0,-1-1-12 0 0,0-10 51 0 0,0 11-39 0 0,-1 0 0 0 0,2 1 0 0 0,-1-1 0 0 0,0 0 0 0 0,1 0 1 0 0,0 0-1 0 0,0-1-12 0 0,4-11 44 0 0,-3 13-33 0 0,-1 0-1 0 0,0 0 0 0 0,0-1 1 0 0,0 1-1 0 0,0 0 1 0 0,-1-1-1 0 0,1 1 1 0 0,-1-2-11 0 0,0 3 4 0 0,0 0-1 0 0,0 1 1 0 0,0-1 0 0 0,-1 0 0 0 0,1 1 0 0 0,0-1 0 0 0,-1 0 0 0 0,1 1 0 0 0,-1-1 0 0 0,0 1 0 0 0,1-1 0 0 0,-1 1 0 0 0,0-1 0 0 0,0 0-4 0 0,-5-10 9 0 0,5 9-9 0 0,0 0 0 0 0,0 0 0 0 0,1 0 0 0 0,-1 0 0 0 0,1 1 0 0 0,0-1 0 0 0,0 0 0 0 0,0 0 0 0 0,0 0 0 0 0,1 0 0 0 0,-1 0 0 0 0,1 0 0 0 0,-1 0 0 0 0,2-1 0 0 0,8-12 0 0 0,-7 1 0 0 0,-3 1-12 0 0,0 12-50 0 0,2 2-3 0 0,9 0 41 0 0,-8 0-29 0 0,-1 13-15 0 0,4-3 35 0 0,-5-8 30 0 0,-1-1 0 0 0,1 1 0 0 0,0 0 0 0 0,0-1 0 0 0,0 1 0 0 0,-1 0 0 0 0,1-1 0 0 0,-1 1 1 0 0,1 0-1 0 0,-1 0 0 0 0,0-1 0 0 0,0 1 0 0 0,0 0 3 0 0,0 10-18 0 0,-1-9 14 0 0,1 0 1 0 0,0 1-1 0 0,0-1 1 0 0,0 0-1 0 0,0 0 1 0 0,1 0-1 0 0,-1 1 1 0 0,1-1-1 0 0,0 0 1 0 0,0 0 3 0 0,1 2-5 0 0,0-1 0 0 0,0 0 0 0 0,0 0 0 0 0,-1 1 0 0 0,0-1 0 0 0,1 0 0 0 0,-2 1 0 0 0,1-1 0 0 0,0 1 0 0 0,-1 0 0 0 0,0-1 0 0 0,0 1 1 0 0,-1 3 4 0 0,2-2-1 0 0,-1 0 1 0 0,2 0 0 0 0,-1-1 0 0 0,0 1 0 0 0,2 3 0 0 0,-1-4 2 0 0,0 1 1 0 0,-1-1-1 0 0,0 0 1 0 0,0 1 0 0 0,0 3-3 0 0,-1-7 4 0 0,0-1 0 0 0,0 1 0 0 0,0 0 0 0 0,0-1 0 0 0,1 1 0 0 0,-1 0 1 0 0,1-1-1 0 0,-1 1 0 0 0,1-1 0 0 0,-1 1 0 0 0,1 0 0 0 0,0-1 0 0 0,0 0 1 0 0,0 1-1 0 0,0 0-4 0 0,4 6 14 0 0,7 16 65 0 0,-8-16-78 0 0,-3-7-1 0 0,-1 1 0 0 0,1-1 0 0 0,0 1 0 0 0,-1 0 0 0 0,1 0 0 0 0,-1-1 0 0 0,0 1 0 0 0,0 0 0 0 0,0 0 0 0 0,0 0 0 0 0,0-1 0 0 0,0 1 0 0 0,0 0 0 0 0,0 0 0 0 0,0-1 0 0 0,-1 1 0 0 0,1 0 0 0 0,-1 0 0 0 0,1 0 0 0 0,-1-1 0 0 0,1 1 0 0 0,0 0 0 0 0,0 0 0 0 0,0-1 0 0 0,0 1 0 0 0,0 0 0 0 0,0 0 0 0 0,0 0 0 0 0,0-1 0 0 0,1 1 0 0 0,-1 0 0 0 0,1-1 0 0 0,0 1 0 0 0,-1 0 0 0 0,1 0 0 0 0,25 45 0 0 0,-24-44 50 0 0,-2 0-93 0 0,1 0-98 0 0,-1 1-101 0 0,0-1-102 0 0,0 0-108 0 0,0 0-109 0 0,0 0-114 0 0,0-1-67 0 0,0 0-107 0 0,0 0-904 0 0,0-1-999 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36:13.71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7424 0 0,'0'0'166'0'0,"0"0"29"0"0,0 0 12 0 0,0 0-73 0 0,0 0-16 0 0,0 0 37 0 0,0 0 126 0 0,0 3 233 0 0,0 7-17 0 0,0 0-108 0 0,0 1-94 0 0,0-1-81 0 0,0 0-75 0 0,0-1-48 0 0,0 7-14 0 0,0 23-10 0 0,0-27-1 0 0,0 0 54 0 0,0-6-89 0 0,1 1-1 0 0,-1-1 1 0 0,1 0-1 0 0,1 0 1 0 0,1 5-31 0 0,3 13 74 0 0,-1 18 51 0 0,0-19-19 0 0,-2-13-34 0 0,-1 1 0 0 0,-1-1 1 0 0,0 1-1 0 0,0 5-72 0 0,-1 8 107 0 0,-1-10 3 0 0,1 1 1 0 0,1 0-1 0 0,2 9-110 0 0,2 0 153 0 0,-3-14-64 0 0,0 1-1 0 0,0 0 0 0 0,-1-1 1 0 0,0 3-89 0 0,-1 6 135 0 0,-1-10-41 0 0,1-1-1 0 0,1 1 1 0 0,-1 0-1 0 0,3 6-93 0 0,1 3 84 0 0,-1-8-29 0 0,-1 0 1 0 0,-1 0-1 0 0,1 0 1 0 0,-1 8-56 0 0,-2 8 106 0 0,0-15-51 0 0,1-1 0 0 0,0 1 1 0 0,1 0-1 0 0,0 0 0 0 0,1 4-55 0 0,3 1 63 0 0,-3-9-27 0 0,0 0-1 0 0,0 0 1 0 0,-1 0 0 0 0,0-1 0 0 0,0 4-36 0 0,-2 9 121 0 0,1 6-4 0 0,3-6-51 0 0,4-6-8 0 0,-6-11-50 0 0,-1-1 0 0 0,1 0-1 0 0,0 1 1 0 0,-1-1 0 0 0,1 1 0 0 0,0-1 0 0 0,-1 1 0 0 0,0-1 0 0 0,1 1 0 0 0,-1 0 0 0 0,0-1 0 0 0,0 1 0 0 0,0-1-8 0 0,3 15 15 0 0,7-3-3 0 0,-7-10 48 0 0,-3-3 12 0 0,0 0 0 0 0,0 0-45 0 0,0 0-54 0 0,0 0-62 0 0,0 0-125 0 0,0 0-223 0 0,0 0-31 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36:14.10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32 8208 0 0,'0'0'234'0'0,"0"0"6"0"0,0 1-176 0 0,3 1-37 0 0,7 9 18 0 0,-7-9 92 0 0,-2 1-47 0 0,0 0-28 0 0,-1 1-22 0 0,0 0-5 0 0,1-2 16 0 0,3 6 64 0 0,2 2 54 0 0,-3 6 38 0 0,-4-6-118 0 0,1 10 81 0 0,3-3 23 0 0,2-6-101 0 0,2 7 64 0 0,-6-9-65 0 0,-1 1 34 0 0,1-2-4 0 0,0 0 0 0 0,1 0-1 0 0,-1 0 1 0 0,2 0 0 0 0,2 7-121 0 0,-4-12 29 0 0,-1-1 19 0 0,1 1 0 0 0,0 0-1 0 0,-1 0 1 0 0,0 0 0 0 0,0-1 0 0 0,0 1 0 0 0,0 1-48 0 0,0 33 329 0 0,1-26-185 0 0,0-2-35 0 0,1-1-12 0 0,2 2 4 0 0,1 5 39 0 0,-4-11-87 0 0,0 1 0 0 0,-1-1 1 0 0,1 0-1 0 0,-1 1 0 0 0,0-1 1 0 0,-1 5-54 0 0,0 17 243 0 0,6-6-25 0 0,-2-10-140 0 0,3 10 56 0 0,0-5 33 0 0,4 2 25 0 0,-7-13-144 0 0,-1-1 0 0 0,1 1 0 0 0,-1 1 0 0 0,0-1 0 0 0,0 0 0 0 0,-1 0 0 0 0,1 1 0 0 0,-1-1 0 0 0,0 2-48 0 0,2 0 158 0 0,-2-5-127 0 0,7 6 89 0 0,-3-5-44 0 0,3 0 100 0 0,-4-1-35 0 0,1-1 45 0 0,-1 0-103 0 0,-1 0 32 0 0,8 0 291 0 0,-7-1-257 0 0,-1 0-62 0 0,-1 0-63 0 0,3-9 288 0 0,6 3-27 0 0,-10 7-269 0 0,0-1 1 0 0,0 1-1 0 0,0-1 1 0 0,0 1-1 0 0,0-1 1 0 0,0 1-1 0 0,0-1 1 0 0,0 0-1 0 0,0 1 1 0 0,0-1-1 0 0,0 0 1 0 0,-1 0-1 0 0,1 0 1 0 0,0 0-1 0 0,0 1 1 0 0,-1-2-17 0 0,5-8 154 0 0,-4 8-121 0 0,0-1 0 0 0,0 1 0 0 0,0 0 0 0 0,1 0 0 0 0,-1 0 0 0 0,1 0 0 0 0,-1 0 0 0 0,1 0-1 0 0,0 0-32 0 0,11-13 183 0 0,-10 11-148 0 0,-1 0 0 0 0,0 0 1 0 0,0 0-1 0 0,0 0 0 0 0,0 0 0 0 0,-1-1 0 0 0,1-2-35 0 0,3-8 122 0 0,8-17 49 0 0,5-15-23 0 0,2-21-53 0 0,-1-5-57 0 0,-15 59-41 0 0,-3 8 4 0 0,-1 1-1 0 0,1-1 0 0 0,-1 1 0 0 0,0-5 0 0 0,0 5-3 0 0,0-1 0 0 0,1 1 1 0 0,-1-1-1 0 0,2-3 3 0 0,8-23-59 0 0,-4 3-33 0 0,-1 14 21 0 0,-3 12 48 0 0,-1-1 1 0 0,0 1 0 0 0,0 0 0 0 0,0-1-1 0 0,0 1 1 0 0,-1-1 0 0 0,0 1 0 0 0,1-2 22 0 0,-1-6-235 0 0,0 7 72 0 0,0-1-36 0 0,0 1-40 0 0,0 1-44 0 0,0 0-50 0 0,0 1-52 0 0,0 2 116 0 0,0-1-37 0 0,0 0-406 0 0,0 1 102 0 0,0 0-51 0 0,0 0-773 0 0,0 0-604 0 0,0 0-1148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36:14.67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15 205 6072 0 0,'0'0'133'0'0,"0"0"23"0"0,0-2 12 0 0,0 1-158 0 0,0 0 0 0 0,0 1-1 0 0,0-1 1 0 0,0 0 0 0 0,0 1-1 0 0,0-1 1 0 0,1 0 0 0 0,-1 1-1 0 0,0-1 1 0 0,0 0 0 0 0,1 1-1 0 0,-1-1 1 0 0,0 1 0 0 0,0-1-1 0 0,1 0-9 0 0,0 1 3 0 0,-1 0-1 0 0,1-1 0 0 0,0 1 0 0 0,0 0 0 0 0,0-1 0 0 0,-1 1 0 0 0,1 0 0 0 0,0 0 0 0 0,0 0 0 0 0,0 0 1 0 0,0-1-1 0 0,0 1 0 0 0,-1 1 0 0 0,2-1-2 0 0,7 0 17 0 0,-5 0 46 0 0,-2 0 67 0 0,-1 0 150 0 0,1 0 256 0 0,9 0 22 0 0,-8 0-29 0 0,-3 0-129 0 0,2 0-59 0 0,9 0-11 0 0,-9 0-29 0 0,-2 0-112 0 0,3 0-49 0 0,5 0-51 0 0,-1 0-31 0 0,4 0 42 0 0,-5-3-36 0 0,-3-1-58 0 0,-3 3-6 0 0,1 1 1 0 0,-1-1-1 0 0,0 1 0 0 0,1 0 1 0 0,-1-1-1 0 0,1 1 0 0 0,-1-1 1 0 0,1 1-1 0 0,-1-1 1 0 0,1 1-1 0 0,-1 0 0 0 0,1 0 1 0 0,-1-1-1 0 0,1 1 0 0 0,0 0 1 0 0,-1 0-1 0 0,1-1 0 0 0,31-1-13 0 0,-21-1-15 0 0,-6-2 99 0 0,-1 1 36 0 0,-4 3-93 0 0,1 1 0 0 0,0-1 0 0 0,-1 1 0 0 0,1 0 0 0 0,0-1-1 0 0,0 1 1 0 0,-1 0 0 0 0,1 0 0 0 0,0-1 0 0 0,-1 1 0 0 0,1 0 0 0 0,0 0 0 0 0,0 0-1 0 0,0 0 1 0 0,0 0-14 0 0,8-1 155 0 0,1-3 190 0 0,-6 1-223 0 0,-1 1-49 0 0,0-1-76 0 0,-1 0 197 0 0,4 3-5 0 0,-2-1-66 0 0,-4 1-115 0 0,0 0 1 0 0,1 0-1 0 0,-1 0 0 0 0,0 0 1 0 0,1-1-1 0 0,-1 1 0 0 0,0 0 1 0 0,1 0-1 0 0,-1-1 0 0 0,0 1 1 0 0,1 0-1 0 0,-1 0 0 0 0,0-1 1 0 0,0 1-1 0 0,0 0 0 0 0,1-1 1 0 0,-1 1-1 0 0,0 0 0 0 0,0-1 1 0 0,0 1-1 0 0,0 0 0 0 0,1-1 1 0 0,-1 1-1 0 0,0 0 0 0 0,0-1 1 0 0,0 1-1 0 0,0-1 0 0 0,0 1-8 0 0,0-4 88 0 0,0 2 167 0 0,0 2 1 0 0,3-2-48 0 0,0 0-85 0 0,-1-1-55 0 0,1-1-37 0 0,-2 2 1 0 0,0 1 18 0 0,2-1 137 0 0,-2-1-67 0 0,0 0-44 0 0,-1-1-38 0 0,0 0-8 0 0,1 2 31 0 0,9-11 187 0 0,-7 10-64 0 0,-2-1-83 0 0,-1 0-51 0 0,-1-1-28 0 0,1 2 37 0 0,0 0-16 0 0,0-1 54 0 0,0-7 377 0 0,0 6-305 0 0,0 2-88 0 0,0 1-92 0 0,0 2-42 0 0,-3-6 179 0 0,-7-4-6 0 0,6 7-9 0 0,0 2-58 0 0,-4 2-8 0 0,8-1-28 0 0,0 0-16 0 0,0 0 1 0 0,0 0 0 0 0,-1 0 0 0 0,1 0 0 0 0,0 0 0 0 0,0 0 0 0 0,0 0 0 0 0,0 0 0 0 0,0 0 0 0 0,0 0 0 0 0,0 0 0 0 0,0 0 0 0 0,0 0 0 0 0,0 0 0 0 0,-1 0 0 0 0,1 0 0 0 0,0 0 0 0 0,0 0 0 0 0,0 0 0 0 0,0 0 0 0 0,0 0 0 0 0,0 0 0 0 0,0 0 0 0 0,0 0 0 0 0,0 0 0 0 0,0 0 0 0 0,0 0 0 0 0,-1 0-1 0 0,1 0 1 0 0,0 0 0 0 0,0 0 0 0 0,0 0 0 0 0,0 0 0 0 0,0-1 0 0 0,0 1 0 0 0,0 0 0 0 0,0 0 0 0 0,0 0 0 0 0,0 0 0 0 0,0 0 0 0 0,0 0 0 0 0,0 0 0 0 0,0 0 0 0 0,0 0 0 0 0,0 0 0 0 0,0 0 0 0 0,0-1 0 0 0,0 1 0 0 0,0 0 0 0 0,0 0 0 0 0,0 0 0 0 0,0 0 0 0 0,0 0 0 0 0,0 0 0 0 0,0 0 0 0 0,0 0-1 0 0,0 0 0 0 0,0-11 111 0 0,0 11-111 0 0,0 0 1 0 0,0 0 0 0 0,0 0 0 0 0,0 0 0 0 0,0 0 0 0 0,0-1 0 0 0,0 1 0 0 0,0 0 0 0 0,0 0 0 0 0,0 0 0 0 0,0 0 0 0 0,0 0 0 0 0,0 0 0 0 0,0 0 0 0 0,0 0 0 0 0,0 0 0 0 0,0 0 0 0 0,0-1 0 0 0,0 1 0 0 0,0 0 0 0 0,0 0 0 0 0,0 0 0 0 0,0 0 0 0 0,0 0 0 0 0,0 0 0 0 0,0 0 0 0 0,0 0 0 0 0,0 0-1 0 0,0 0 1 0 0,0 0 0 0 0,0 0 0 0 0,0 0 0 0 0,-1-1 0 0 0,1 1 0 0 0,0 0 0 0 0,0 0 0 0 0,0 0 0 0 0,0 0 0 0 0,0 0 0 0 0,0 0 0 0 0,0 0 0 0 0,0 0 0 0 0,0 0 0 0 0,0 0 0 0 0,0 0 0 0 0,-1 0 0 0 0,1 0 0 0 0,0 0 0 0 0,0 0 0 0 0,0 0 0 0 0,0 0 0 0 0,0 0 0 0 0,0 0 0 0 0,0 0 0 0 0,0 0 0 0 0,0 0-1 0 0,-1 0-1 0 0,-25 0 216 0 0,21 3-154 0 0,-8 8-37 0 0,0-6 34 0 0,7 5-34 0 0,-5-3 15 0 0,10-7-39 0 0,0 1-1 0 0,0-1 1 0 0,0 0 0 0 0,0 1 0 0 0,0 0 0 0 0,0-1 0 0 0,0 1 0 0 0,0 0-1 0 0,0-1 1 0 0,1 1 0 0 0,-1 0 0 0 0,0 0 0 0 0,0 0 0 0 0,1-1 0 0 0,-1 1-1 0 0,0 1 0 0 0,-4 8 1 0 0,4-8 0 0 0,0 1 0 0 0,0-1 0 0 0,0 0 0 0 0,0 0 0 0 0,-1 0 1 0 0,1 0-1 0 0,-1 0 0 0 0,1 0 0 0 0,-1 0-1 0 0,-11 14 43 0 0,11-14-42 0 0,1 1 0 0 0,0-1 1 0 0,-1 0-1 0 0,1 1 0 0 0,-1-1 1 0 0,0 0-1 0 0,1 0 0 0 0,-1 0 0 0 0,-2 1-1 0 0,2-1 0 0 0,0-1 0 0 0,0 1 0 0 0,0 0 0 0 0,0 0 0 0 0,0 0 0 0 0,1 1 0 0 0,-1-1 0 0 0,1 0 0 0 0,0 1-1 0 0,-1 0 1 0 0,-25 29 0 0 0,25-28 0 0 0,1 0 0 0 0,-1 0 0 0 0,0 1 0 0 0,1-1 0 0 0,0 0 0 0 0,0 2 0 0 0,0-1 0 0 0,0-1 0 0 0,0 1 0 0 0,-1-1 0 0 0,1 0 0 0 0,-1 1 0 0 0,-1 0 0 0 0,-7 13 0 0 0,5 11 0 0 0,-1-16 0 0 0,5-11 0 0 0,0-1 0 0 0,1 1 0 0 0,-1 0 0 0 0,0 0 0 0 0,0-1 0 0 0,1 1 0 0 0,-1 0 0 0 0,1 0 0 0 0,0 0 0 0 0,-1 0 0 0 0,1 0 0 0 0,0 0 0 0 0,0 0 0 0 0,0 0 0 0 0,0 0 0 0 0,1 0 0 0 0,-1-1 0 0 0,1 1 0 0 0,-1 0 0 0 0,3 7 0 0 0,0 0 0 0 0,-1 0 0 0 0,0 0 0 0 0,-1 0 0 0 0,0 1 0 0 0,0-1 0 0 0,-1 4 0 0 0,0-12 0 0 0,0 1 0 0 0,1-1 0 0 0,-1 1 0 0 0,0-1 0 0 0,1 1 0 0 0,-1 0 0 0 0,1-1 0 0 0,-1 1 0 0 0,1-1 0 0 0,-1 0 0 0 0,1 1 0 0 0,0-1 0 0 0,0 1 0 0 0,5 11 0 0 0,0 13 0 0 0,-4-20 1 0 0,0 0-1 0 0,1-1 0 0 0,0 1 1 0 0,0-1-1 0 0,1 1 0 0 0,-1-1 0 0 0,2 1 0 0 0,32 33 62 0 0,-23-26-24 0 0,-9-9-18 0 0,0 0 0 0 0,1-1 0 0 0,-1 0 1 0 0,1 0-1 0 0,0 0 0 0 0,-1-1 0 0 0,1 0 0 0 0,5 2-20 0 0,-6-3 31 0 0,32 5 187 0 0,-33-5-205 0 0,-2 0-1 0 0,0-1 1 0 0,1 1 0 0 0,-1 0-1 0 0,0-1 1 0 0,1 1 0 0 0,-1-1-1 0 0,0 0 1 0 0,1 0 0 0 0,-1 0-13 0 0,16-5 148 0 0,-4 1 10 0 0,8 4-18 0 0,-13 1-73 0 0,5-1 64 0 0,-2 0-55 0 0,9-3 36 0 0,0-7 17 0 0,8 4-1 0 0,7-5 17 0 0,1-1-42 0 0,-31 10-95 0 0,0 1 0 0 0,1 0 0 0 0,-1 0 0 0 0,6 1-8 0 0,-5-1 18 0 0,0 1-1 0 0,-1-1 0 0 0,1 0 0 0 0,2-1-17 0 0,43-15 11 0 0,-32 10-11 0 0,-8 3-16 0 0,-4 0-75 0 0,-2 0-59 0 0,0 0-43 0 0,-1 1-335 0 0,8 3-30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36:10.64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158 111 5328 0 0,'0'0'116'0'0,"0"0"17"0"0,0 0 12 0 0,0-3-14 0 0,0 3-130 0 0,0 0 0 0 0,0-1 0 0 0,0 1 0 0 0,0-1 0 0 0,0 1 0 0 0,0-1 0 0 0,0 1 0 0 0,0 0 0 0 0,0-1 0 0 0,0 1 0 0 0,1-1 0 0 0,-1 1 1 0 0,0 0-1 0 0,0-1 0 0 0,0 1 0 0 0,0 0 0 0 0,1-1 0 0 0,-1 1 0 0 0,0-1 0 0 0,0 1 0 0 0,1 0 0 0 0,-1 0 0 0 0,0-1 0 0 0,1 1 0 0 0,-1 0 0 0 0,0-1 0 0 0,1 1 0 0 0,-1 0 0 0 0,0 0 0 0 0,1 0 0 0 0,-1-1-1 0 0,7-3-5 0 0,-1-9 5 0 0,-4 8 40 0 0,1 1 69 0 0,1 0 57 0 0,0 0 43 0 0,-2 2-56 0 0,0-1-1 0 0,0 1 1 0 0,-1 0-1 0 0,1 0 1 0 0,0-1-1 0 0,-1 1 1 0 0,1-1-153 0 0,-1-1 188 0 0,0-1-39 0 0,1 0 504 0 0,0 2-535 0 0,1 1 46 0 0,8-10 506 0 0,-6 8-417 0 0,-2 0-81 0 0,-1 3-133 0 0,-2 0-39 0 0,3-1 423 0 0,-3 2-79 0 0,0 0-31 0 0,3 0-7 0 0,7 0-16 0 0,-7 0-56 0 0,-3 0-30 0 0,2 2-4 0 0,9 9-4 0 0,-8-8-73 0 0,-2-1-42 0 0,0 1-27 0 0,-2 0-26 0 0,1 0-9 0 0,1-1 24 0 0,6 2 66 0 0,-7-4-102 0 0,1 0 0 0 0,-1 1-1 0 0,1-1 1 0 0,-1 0 0 0 0,0 0 0 0 0,1 1 0 0 0,-1-1-1 0 0,1 0 1 0 0,-1 1 0 0 0,0-1 0 0 0,1 1 0 0 0,-1-1-1 0 0,0 0 1 0 0,0 1 0 0 0,1-1 0 0 0,-1 1-1 0 0,0-1 1 0 0,0 1 0 0 0,0-1 0 0 0,0 1 0 0 0,1-1-1 0 0,-1 1 1 0 0,0-1 0 0 0,0 1 0 0 0,0-1 0 0 0,0 1-1 0 0,0-1 1 0 0,0 1 0 0 0,0-1 0 0 0,0 1-1 0 0,0-1 1 0 0,-1 1-7 0 0,4 24 169 0 0,6 5-44 0 0,-7-25-105 0 0,2 16 71 0 0,-5 4-15 0 0,1-20-62 0 0,0-1-1 0 0,-1 1 0 0 0,2-1 1 0 0,-1 1-1 0 0,0-1 1 0 0,2 5-14 0 0,8 25 72 0 0,-4 8-12 0 0,-1-19-47 0 0,-3-12 4 0 0,0 0-1 0 0,0-1 0 0 0,-1 1 0 0 0,0 2-16 0 0,-1-3 12 0 0,1 0 0 0 0,0 0 0 0 0,1 0-1 0 0,0-1 1 0 0,1 3-12 0 0,1 6 35 0 0,0 4 16 0 0,1-1-4 0 0,-1-1 0 0 0,-2 1 0 0 0,0 0 1 0 0,-1 0-48 0 0,-1-14 18 0 0,1-1 1 0 0,0 0 0 0 0,0 1-1 0 0,0-1 1 0 0,0 0 0 0 0,2 2-19 0 0,2 15 56 0 0,1 19 32 0 0,0-19-30 0 0,-5-17-34 0 0,1 1 1 0 0,-1-1 0 0 0,0 0-1 0 0,0 0 1 0 0,0 5-25 0 0,-1 37 146 0 0,0-2 85 0 0,0 97 643 0 0,0-142-874 0 0,0 0 0 0 0,0 0 0 0 0,0-1 0 0 0,0 1 0 0 0,0 0 0 0 0,0 0 0 0 0,0 0 0 0 0,-1 0 0 0 0,1 0 0 0 0,0-1 0 0 0,0 1 0 0 0,-1 0 0 0 0,1 0 0 0 0,-1 0 0 0 0,-5 3 1 0 0,-1 1-1 0 0,7 5 63 0 0,-3-10 1 0 0,-7 0 0 0 0,7 0 0 0 0,1 0-11 0 0,-5 0 13 0 0,3 0-51 0 0,0 0-51 0 0,1 0-32 0 0,0 0-45 0 0,0 0-24 0 0,1 0-42 0 0,-1 0-48 0 0,1 0-55 0 0,0 0 3 0 0,0 0-44 0 0,0-1-47 0 0,0 1-50 0 0,0 0-53 0 0,1-1-56 0 0,-1 1-59 0 0,1-1-62 0 0,-5-3-1289 0 0,-4-5-1102 0 0</inkml:trace>
  <inkml:trace contextRef="#ctx0" brushRef="#br0" timeOffset="380.79">0 490 5072 0 0,'0'0'144'0'0,"1"0"-33"0"0,1 0-10 0 0,1 0 13 0 0,7 0 147 0 0,-9 0-228 0 0,0 0 1 0 0,0 0 0 0 0,0 0-1 0 0,0 0 1 0 0,0 0-1 0 0,0 0 1 0 0,0-1 0 0 0,0 1-1 0 0,0 0 1 0 0,0-1 0 0 0,-1 1-1 0 0,1 0 1 0 0,0-1-34 0 0,2-2 156 0 0,-2-1-17 0 0,1 1-8 0 0,0 2 10 0 0,0 0-11 0 0,1 0 43 0 0,1 1 53 0 0,0 0 63 0 0,5-2 36 0 0,2-3 48 0 0,3-2 29 0 0,-3 5-55 0 0,0 1-69 0 0,1-5 22 0 0,1-1 3 0 0,1 5-32 0 0,7-1 5 0 0,13-9 252 0 0,-15 4-279 0 0,-1 2-94 0 0,0 2-5 0 0,4-1 13 0 0,1-4-50 0 0,-9 3-42 0 0,0 1 0 0 0,0 0 1 0 0,1 2-1 0 0,-1-1 0 0 0,3 1-71 0 0,21-5 104 0 0,-21 3-70 0 0,-10 3-25 0 0,0 0 1 0 0,-1 1 0 0 0,1-1-1 0 0,0 2 1 0 0,3-1-10 0 0,10-2 42 0 0,-5-2-74 0 0,0 0-33 0 0,-11 4-9 0 0,0 0 45 0 0,8 0 72 0 0,-7 1-49 0 0,0 0-74 0 0,-2 0-1 0 0,0 0-34 0 0,0 0-22 0 0,-1 0-36 0 0,1 0-39 0 0,0 0-43 0 0,-1 0-17 0 0,-1 0-43 0 0,2 0-421 0 0,1 0-291 0 0,2 0-673 0 0</inkml:trace>
  <inkml:trace contextRef="#ctx0" brushRef="#br0" timeOffset="816.66">758 174 6336 0 0,'0'0'141'0'0,"0"0"23"0"0,0 0 11 0 0,0 0 18 0 0,0 0 72 0 0,0 0 30 0 0,0 3 8 0 0,3 9-19 0 0,7 2 40 0 0,-8-11-101 0 0,0 0-82 0 0,-2 0-50 0 0,0 1-45 0 0,0-1-11 0 0,1 0 37 0 0,3 4 67 0 0,8 20 263 0 0,-8-17-317 0 0,0 3 35 0 0,8 20 202 0 0,-6-13-168 0 0,-1 11 105 0 0,6 1 12 0 0,-6 0 1 0 0,6-1-8 0 0,-6 1-35 0 0,5-1-18 0 0,-4 1-3 0 0,1-5-33 0 0,3 16 33 0 0,-1-5-65 0 0,-7-21-36 0 0,0 0 0 0 0,-1 0-1 0 0,-1 0 1 0 0,-1 9-107 0 0,0 6 151 0 0,1-7 1 0 0,0 47 280 0 0,0-48-244 0 0,0 2 48 0 0,0-25-232 0 0,0-1 1 0 0,0 1 0 0 0,0-1 0 0 0,0 1-1 0 0,0-1 1 0 0,0 1 0 0 0,0-1 0 0 0,0 1-1 0 0,-1-1 1 0 0,1 0 0 0 0,0 1 0 0 0,0-1-1 0 0,0 1 1 0 0,0-1 0 0 0,-1 1 0 0 0,1-1 0 0 0,0 1-1 0 0,-1-1 1 0 0,1 0 0 0 0,0 1 0 0 0,-1-1-1 0 0,1 0 1 0 0,0 1 0 0 0,-1-1 0 0 0,1 0-1 0 0,0 1 1 0 0,-1-1 0 0 0,1 0 0 0 0,-1 0-1 0 0,1 1 1 0 0,-1-1 0 0 0,1 0 0 0 0,-1 0-1 0 0,1 0 1 0 0,-1 0 0 0 0,1 0 0 0 0,-1 0 0 0 0,1 0-1 0 0,-1 0 1 0 0,1 0 0 0 0,-1 0 0 0 0,1 0-5 0 0,-3 0 96 0 0,3 0 0 0 0,0-3-16 0 0,0 1-34 0 0,0-6 18 0 0,-3 3 26 0 0,2 4-82 0 0,0 0-2 0 0,1 1-1 0 0,-1-1 1 0 0,0 0-1 0 0,0 0 1 0 0,1 1-1 0 0,-1-1 0 0 0,0 0 1 0 0,1 0-1 0 0,-1 0 1 0 0,0 0-1 0 0,1 0 1 0 0,0 0-1 0 0,-1 0 1 0 0,1 0-1 0 0,-1 0 1 0 0,1 0-1 0 0,0 0 0 0 0,0 0 1 0 0,0 0-1 0 0,0 0 1 0 0,0 0-1 0 0,0 0 1 0 0,0 0-1 0 0,0 0 1 0 0,0 0-1 0 0,0 0 0 0 0,0 0 1 0 0,1-1-6 0 0,1-2 9 0 0,0 1 1 0 0,-1-1-1 0 0,1 1 1 0 0,-1-1-1 0 0,0 0 1 0 0,0 0-1 0 0,0 0 1 0 0,0 0-1 0 0,-1 0 1 0 0,1-3-10 0 0,-1 4 7 0 0,0 0 0 0 0,0-1 0 0 0,1 1 0 0 0,-1 0 0 0 0,1 0 0 0 0,0 0 1 0 0,0-1-1 0 0,0 1 0 0 0,2-3-7 0 0,2-9 32 0 0,-1-2-16 0 0,-2 9-16 0 0,-1 0 0 0 0,2 1 0 0 0,-1-1 0 0 0,1 1 0 0 0,0-1 0 0 0,11-26 0 0 0,-11 26 0 0 0,0-1 0 0 0,0 1 0 0 0,1 0 0 0 0,1-1 0 0 0,3-3 1 0 0,16-21-17 0 0,-9 23-43 0 0,-8 0 46 0 0,-6 9 10 0 0,0-1 0 0 0,0 1 0 0 0,1 0-1 0 0,-1-1 1 0 0,0 1 0 0 0,0 0 0 0 0,1-1-1 0 0,-1 1 1 0 0,1 0 0 0 0,-1 0 0 0 0,1 0-1 0 0,0 0 1 0 0,-1 1 0 0 0,1-1 0 0 0,0 0-1 0 0,-1 1 1 0 0,3-1 3 0 0,15-10-18 0 0,9-5-23 0 0,-27 16 36 0 0,0-1 1 0 0,1 1-1 0 0,-1-1 1 0 0,1 1-1 0 0,-1 0 1 0 0,1-1-1 0 0,0 1 0 0 0,-1 0 1 0 0,1 0-1 0 0,-1 0 1 0 0,1 0-1 0 0,-1 1 1 0 0,1-1-1 0 0,-1 0 1 0 0,1 1-1 0 0,-1-1 0 0 0,1 1 1 0 0,0-1 4 0 0,21 14-54 0 0,1-1 15 0 0,-22-12 39 0 0,1 0 0 0 0,-1 0 0 0 0,0 1 0 0 0,0-1 0 0 0,0 1 0 0 0,0-1 0 0 0,0 1 0 0 0,0 0 0 0 0,-1 0 0 0 0,1 0 0 0 0,0 1 0 0 0,6 6 0 0 0,7 1 0 0 0,-10-5 0 0 0,-1 0 0 0 0,0 0 0 0 0,-1 1 0 0 0,1-1 0 0 0,-1 1 0 0 0,0-1 0 0 0,0 3 0 0 0,1 5 0 0 0,-4-11 0 0 0,0 0 0 0 0,1 1 0 0 0,-1-1 0 0 0,1 0 0 0 0,0 1 0 0 0,0-1 0 0 0,0 0 0 0 0,0 0 0 0 0,0 0 0 0 0,1 0 0 0 0,-1 0 0 0 0,0 0 0 0 0,1 0 0 0 0,0 0 0 0 0,-1-1 0 0 0,1 1 0 0 0,-1 0 0 0 0,1 0 0 0 0,-1 0 0 0 0,0 0 0 0 0,0 0 0 0 0,0 0 0 0 0,0 0 0 0 0,0 0 0 0 0,0 0 0 0 0,0 0 0 0 0,-1 1 0 0 0,1 0 0 0 0,0 31 0 0 0,-1-19 0 0 0,-1-12 0 0 0,2 0 0 0 0,-1-1 0 0 0,0 1 0 0 0,0-1 0 0 0,1 1 0 0 0,0-1 0 0 0,-1 1 0 0 0,1-1 0 0 0,0 1 0 0 0,0-1 0 0 0,1 2 0 0 0,0-2 0 0 0,-1 1 0 0 0,0-1 0 0 0,0 0 0 0 0,0 1 0 0 0,-1-1 0 0 0,1 1 0 0 0,-1-1 0 0 0,1 1 0 0 0,-1-1 0 0 0,0 1 0 0 0,0 2 0 0 0,0 16 0 0 0,0 5 60 0 0,0-24-61 0 0,0-1 1 0 0,1 1 0 0 0,-1 0 0 0 0,0-1 0 0 0,1 1 0 0 0,-1-1 0 0 0,1 1 0 0 0,-1 0 0 0 0,1-1 0 0 0,0 1 0 0 0,-1-1 0 0 0,1 1 0 0 0,0-1 0 0 0,0 0-1 0 0,0 1 1 0 0,0-1 0 0 0,1 0 0 0 0,-1 1 0 0 0,1 0-49 0 0,-1-2-77 0 0,-1 0-81 0 0,0 0 59 0 0,0 0-35 0 0,0 0-38 0 0,0 0-36 0 0,0 1-350 0 0,1-1 80 0 0,-1 0-48 0 0,2 2-681 0 0,2 2-597 0 0,5 5-900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30:15.79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286 190 5784 0 0,'0'0'132'0'0,"0"0"17"0"0,0-2 10 0 0,0-2-39 0 0,0-21-80 0 0,0 19-7 0 0,0 0 61 0 0,0 0 50 0 0,0 0 41 0 0,0-3 165 0 0,0-13 559 0 0,0 15-622 0 0,0 0-40 0 0,0 0-88 0 0,-2 1 345 0 0,-9-4 0 0 0,10 8-317 0 0,0 1-33 0 0,-1-2 69 0 0,2 1-74 0 0,0-1-73 0 0,0 0-29 0 0,-1 1 69 0 0,-9-3 330 0 0,5-2-138 0 0,5 7-289 0 0,-1-1-1 0 0,1 1 1 0 0,0-1 0 0 0,0 1-1 0 0,0 0 1 0 0,-1-1 0 0 0,1 1-1 0 0,0 0 1 0 0,0-1 0 0 0,-1 1 0 0 0,1 0-1 0 0,0 0 1 0 0,-1-1 0 0 0,1 1-1 0 0,0 0 1 0 0,-1 0 0 0 0,1-1-1 0 0,-1 1 1 0 0,1 0 0 0 0,0 0-1 0 0,-1 0 1 0 0,1 0 0 0 0,-1 0-1 0 0,1 0 1 0 0,0 0 0 0 0,-1 0-1 0 0,1 0 1 0 0,-1 0 0 0 0,1 0-1 0 0,-1 0 1 0 0,1 0-19 0 0,-5-3 468 0 0,-10-7 42 0 0,3 7-61 0 0,7 0-12 0 0,4 2-407 0 0,-1 0 1 0 0,1 0-1 0 0,-1 0 1 0 0,0 0 0 0 0,1 0-1 0 0,-1 0 1 0 0,0 0-1 0 0,1 0 1 0 0,-1 1-1 0 0,0-1 1 0 0,0 1-1 0 0,0-1 1 0 0,-1 1-31 0 0,-29-2 350 0 0,28 2-322 0 0,0 0 4 0 0,2 0-20 0 0,0 0 0 0 0,0 0 0 0 0,-1 0 1 0 0,1 0-1 0 0,0 0 0 0 0,0 0 1 0 0,0 1-1 0 0,0-1 0 0 0,0 1 0 0 0,0 0 1 0 0,0-1-1 0 0,0 1 0 0 0,0 0 1 0 0,0 0-13 0 0,-12 12 108 0 0,-4-2-76 0 0,14-9-15 0 0,0 0-1 0 0,0 0 0 0 0,0 1 0 0 0,0-1 0 0 0,1 1 0 0 0,-4 3-16 0 0,3-2 9 0 0,0 0-9 0 0,0-1 1 0 0,1 1-1 0 0,-1 0 0 0 0,1 0 1 0 0,-1 2-1 0 0,-12 26 0 0 0,15-30 0 0 0,0 1 0 0 0,1 0 0 0 0,-1 0 0 0 0,1 0 0 0 0,-1 0 0 0 0,1 0 0 0 0,0 0 0 0 0,0-1 0 0 0,0 1 0 0 0,1 3 0 0 0,-1 10 0 0 0,0-14 0 0 0,0 1 0 0 0,0 0 0 0 0,1 0 0 0 0,-1 0 0 0 0,0 0 0 0 0,1-1 0 0 0,0 2 0 0 0,10 7 0 0 0,-10 3 0 0 0,-1-11 0 0 0,0-1 0 0 0,0 0 0 0 0,0 0 0 0 0,0 1 0 0 0,0-1 0 0 0,0 0 0 0 0,1 0 0 0 0,-1 1 0 0 0,1-1 0 0 0,0 0 0 0 0,0 1 0 0 0,1 0 0 0 0,0 0 1 0 0,1 1-1 0 0,0-1 1 0 0,-1 0-1 0 0,1 0 1 0 0,3 1-1 0 0,-3-1-3 0 0,0 0 1 0 0,0 0-1 0 0,0 0 1 0 0,-1 0-1 0 0,1 0 1 0 0,1 3 2 0 0,0 4-22 0 0,-3-8 20 0 0,-1-1-1 0 0,1 1 1 0 0,0-1-1 0 0,-1 1 1 0 0,1-1 0 0 0,0 0-1 0 0,0 1 1 0 0,0-1-1 0 0,0 0 1 0 0,0 0 0 0 0,0 1-1 0 0,0-1 1 0 0,1 0-1 0 0,-1 0 1 0 0,0-1 0 0 0,1 2 2 0 0,72 45 0 0 0,-68-43 0 0 0,0 1 0 0 0,0 0 0 0 0,-1 0 0 0 0,3 3 0 0 0,11 10 0 0 0,-9-11 16 0 0,1-1 0 0 0,1 1 1 0 0,8 2-17 0 0,19 12 49 0 0,-16-7-5 0 0,-2-2-33 0 0,13 9-12 0 0,-20-11 13 0 0,-2 0 35 0 0,21 25 218 0 0,-10-11-73 0 0,-13-12-97 0 0,-10-10-78 0 0,1-1 1 0 0,0 0-1 0 0,-1 1 1 0 0,1-1-1 0 0,0 1 1 0 0,-1-1-1 0 0,0 1 1 0 0,1 0-1 0 0,-1-1 1 0 0,0 1-1 0 0,0-1 1 0 0,0 1 0 0 0,0 0-1 0 0,0-1 1 0 0,0 1-1 0 0,-1-1 1 0 0,1 1-1 0 0,0-1 1 0 0,-1 1-1 0 0,1-1 1 0 0,-1 1-1 0 0,0 0-17 0 0,-10 13 121 0 0,-2 1 17 0 0,11-13-112 0 0,0 0-1 0 0,0 0 0 0 0,0-1 1 0 0,0 1-1 0 0,0 0 0 0 0,-1-1 1 0 0,1 1-1 0 0,-1-1 0 0 0,0 0 1 0 0,0 0-1 0 0,-2 1-25 0 0,-36 18 220 0 0,16-10-151 0 0,16-7-49 0 0,6-2-10 0 0,1 0-1 0 0,-1-1 0 0 0,0 0 1 0 0,0 0-1 0 0,0 0 0 0 0,0 0 1 0 0,0 0-1 0 0,0 0 0 0 0,-1-1 1 0 0,1 0-1 0 0,0 1 0 0 0,-2-1-9 0 0,-4 0 5 0 0,1 1-1 0 0,0 1 0 0 0,0 0 0 0 0,0 0 0 0 0,-7 3-4 0 0,13-4 3 0 0,-15 2 39 0 0,-4-3-24 0 0,11-1-18 0 0,-37 1 65 0 0,31 0-66 0 0,3-1 21 0 0,2-4-45 0 0,9 3 9 0 0,-1 1 1 0 0,1-1-1 0 0,0 0 1 0 0,0 0-1 0 0,0 1 1 0 0,1-1-1 0 0,-1 0 1 0 0,0-1-1 0 0,1 1 1 0 0,-1 0-1 0 0,0-2 16 0 0,0 0-4 0 0,1 0-35 0 0,0-5-130 0 0,1 0-97 0 0,1-1-68 0 0,-1-1-193 0 0,0 7 367 0 0,0 2 27 0 0,1 0-9 0 0,-1 0-37 0 0,0 0-6 0 0,1 1-39 0 0,-1-1-42 0 0,1 1-49 0 0,0-1-53 0 0,0 1-49 0 0,0-1-43 0 0,0 0-38 0 0,1 1-142 0 0,0-1-37 0 0,3-4-1487 0 0,-5 6 2164 0 0</inkml:trace>
  <inkml:trace contextRef="#ctx0" brushRef="#br0" timeOffset="546.37">728 443 6824 0 0,'0'0'149'0'0,"0"0"23"0"0,0 0 13 0 0,3 0-21 0 0,1 0-134 0 0,11 0-20 0 0,-8 0 74 0 0,-5 0 64 0 0,1 2 170 0 0,8 9 288 0 0,-8-8 24 0 0,-1-3-18 0 0,3 0-224 0 0,1 0-55 0 0,-1 0-46 0 0,1 0-40 0 0,7 0 200 0 0,8 0 155 0 0,-12 0-318 0 0,2 0 131 0 0,-11 0-398 0 0,11-2 341 0 0,1-4 49 0 0,2 0 3 0 0,-1 4-68 0 0,-4 1-228 0 0,0 0 57 0 0,24-10 545 0 0,-19 5-453 0 0,-7 3-165 0 0,0 0-34 0 0,0-1-40 0 0,-1 1-47 0 0,50-30 35 0 0,-23 13 31 0 0,-11 8 62 0 0,9-15 27 0 0,1 12-136 0 0,-19 9-60 0 0,-13 6 63 0 0,1-1 1 0 0,-1 0-1 0 0,0 1 1 0 0,1-1 0 0 0,-1 1-1 0 0,0-1 1 0 0,0 0 0 0 0,0 1-1 0 0,1-1 1 0 0,-1 0 0 0 0,0 1-1 0 0,0-1 1 0 0,0 0 0 0 0,0 0-1 0 0,0 1 1 0 0,0 0 0 0 0,0-8 66 0 0,0 8-65 0 0,0 0 0 0 0,0-1 0 0 0,1 1 0 0 0,-1 0 1 0 0,0-1-1 0 0,0 1 0 0 0,0 0 0 0 0,0 0 1 0 0,0-1-1 0 0,0 1 0 0 0,0 0 0 0 0,0-1 1 0 0,0 1-1 0 0,0 0 0 0 0,0-1 0 0 0,0 1 1 0 0,-1 0-1 0 0,1 0 0 0 0,0-1 0 0 0,0 1 0 0 0,0 0 1 0 0,0 0-1 0 0,0-1 0 0 0,-1 1 0 0 0,1 0 1 0 0,0 0-1 0 0,0-1 0 0 0,0 1 0 0 0,-1 0 1 0 0,1 0-1 0 0,0 0 0 0 0,0-1 0 0 0,0 1 1 0 0,-1 0-1 0 0,1 0-1 0 0,-13-2 19 0 0,-3 2 24 0 0,-61 0 38 0 0,44 0-87 0 0,32 0 6 0 0,1 0 0 0 0,-1 0 0 0 0,1 0 0 0 0,-1 0 0 0 0,1 0 0 0 0,-1 0 0 0 0,1 0 0 0 0,-1 0 0 0 0,1 0 0 0 0,-1 0 0 0 0,1 0 0 0 0,-1 1 0 0 0,1-1 0 0 0,-1 0 0 0 0,1 0 0 0 0,-1 0 0 0 0,1 1 0 0 0,-1-1 0 0 0,1 0 0 0 0,0 1 0 0 0,-1-1 0 0 0,1 0 0 0 0,-1 1 0 0 0,1-1 0 0 0,0 0 0 0 0,-1 1 0 0 0,1-1 0 0 0,0 1 0 0 0,-1-1 0 0 0,-6 7 0 0 0,-17-1 0 0 0,11 0 0 0 0,11-5 0 0 0,1 0 0 0 0,0 0 0 0 0,-1-1 0 0 0,1 1 0 0 0,-1 0 0 0 0,1-1 0 0 0,-1 1 0 0 0,1-1 0 0 0,-1 0 0 0 0,1 1 0 0 0,-1-1 0 0 0,0 0 0 0 0,1 0 0 0 0,0 0 0 0 0,-1 0 0 0 0,1 0 0 0 0,0 0 0 0 0,-1 0 0 0 0,1 0 0 0 0,0 0 0 0 0,0 1 0 0 0,-1-1 0 0 0,1 1 0 0 0,0-1 0 0 0,0 1 0 0 0,-1-1 0 0 0,1 1 0 0 0,0-1 0 0 0,0 1 0 0 0,0 0 0 0 0,0 0 0 0 0,0 0 0 0 0,0 0 0 0 0,0-1 0 0 0,0 1 0 0 0,1 0 0 0 0,-1 0 0 0 0,0 1 0 0 0,0 0 0 0 0,-1 3 0 0 0,1-5 0 0 0,1 1 0 0 0,0 0 0 0 0,0-1 0 0 0,-1 1 0 0 0,1-1 0 0 0,0 1 0 0 0,-1 0 0 0 0,1-1 0 0 0,-1 1 0 0 0,1-1 0 0 0,-1 1 0 0 0,1-1 0 0 0,-1 1 0 0 0,1-1 0 0 0,-1 0 0 0 0,1 1 0 0 0,-1-1 0 0 0,0 1 0 0 0,1-1 0 0 0,-1 0 0 0 0,0 0 0 0 0,0 1 0 0 0,-3 1 0 0 0,2-1 0 0 0,0 1 0 0 0,1-1 0 0 0,-1 0 0 0 0,1 1-1 0 0,-1-1 1 0 0,1 1 0 0 0,0 0 0 0 0,0-1 0 0 0,-1 1 0 0 0,1 0 0 0 0,0 0 0 0 0,1 0 0 0 0,-1 0 0 0 0,-1 2 0 0 0,1-1 0 0 0,-1 0 0 0 0,0 0 1 0 0,0-1-1 0 0,0 1 0 0 0,-1 1 0 0 0,0-1 0 0 0,1 0 0 0 0,0 0 0 0 0,-1 0 0 0 0,1 0 0 0 0,0 1 0 0 0,0 0 0 0 0,0 0-1 0 0,1-1 1 0 0,-1 1 0 0 0,0-1 0 0 0,-1 0 0 0 0,1 0 0 0 0,-2 1 0 0 0,3-3 0 0 0,0 0 0 0 0,-1 0 0 0 0,1 1 0 0 0,0-1 0 0 0,0 0 0 0 0,0 1 0 0 0,0-1 0 0 0,0 1 0 0 0,0-1 0 0 0,0 1 0 0 0,1-1 0 0 0,-1 1 0 0 0,1-1 0 0 0,-1 1 0 0 0,1 0 0 0 0,-1-1 0 0 0,1 1 0 0 0,0 0 0 0 0,0 0 0 0 0,0 0 1 0 0,0-1-1 0 0,-1 1 0 0 0,1-1 0 0 0,0 1 0 0 0,0 0 0 0 0,-1-1 0 0 0,1 1 0 0 0,-1-1 0 0 0,1 1 0 0 0,-1-1 0 0 0,0 1 0 0 0,1-1 0 0 0,-1 0 0 0 0,0 1 0 0 0,-6 11 0 0 0,2 13 10 0 0,-1-13 19 0 0,5-11-27 0 0,0-1 0 0 0,0 0 0 0 0,1 1-1 0 0,-1-1 1 0 0,0 1 0 0 0,1-1 0 0 0,-1 1 0 0 0,1-1 0 0 0,0 1 0 0 0,-1-1 0 0 0,1 1 0 0 0,0 0 0 0 0,0-1-2 0 0,0 91 0 0 0,0-90 0 0 0,0 0 0 0 0,0-1 0 0 0,0 1 0 0 0,1 0 0 0 0,-1-1 0 0 0,0 1 0 0 0,1 0 0 0 0,-1-1 0 0 0,1 1 1 0 0,-1-1-1 0 0,1 1 0 0 0,0 0 0 0 0,0-1 0 0 0,0 0 0 0 0,0 2 0 0 0,4 5 9 0 0,1 5 28 0 0,-6-12-35 0 0,1 1-1 0 0,0-1 1 0 0,-1 1-1 0 0,1-1 1 0 0,0 1-1 0 0,0-1 0 0 0,0 0 1 0 0,0 1-1 0 0,0-1 1 0 0,0 0-1 0 0,0 0-1 0 0,5 3 3 0 0,0 0 0 0 0,0 0-1 0 0,0-1 1 0 0,4 2-3 0 0,-2 0 21 0 0,-6-4-19 0 0,-1 0 1 0 0,0 0-1 0 0,1 0 0 0 0,-1 0 1 0 0,1-1-1 0 0,-1 1 0 0 0,1 0 1 0 0,0-1-1 0 0,-1 1 0 0 0,1-1 1 0 0,0 0-1 0 0,-1 0 0 0 0,1 1 0 0 0,0-1-2 0 0,90 0 118 0 0,-87-1-117 0 0,1 1 1 0 0,-1-1-1 0 0,1-1 1 0 0,-1 1-1 0 0,0-1 1 0 0,0 1-1 0 0,0-1 1 0 0,0-1-1 0 0,0 1 1 0 0,0-1-1 0 0,3-2-1 0 0,-2 1-10 0 0,1 1 1 0 0,-1-1-1 0 0,0 1 0 0 0,1 1 0 0 0,0-1 0 0 0,4 0 10 0 0,9 0-105 0 0,8-2-131 0 0,1-5-99 0 0,-25 7 321 0 0,1 1-44 0 0,-1 0-46 0 0,0 0-46 0 0,1-1-47 0 0,-1 1-49 0 0,1 0-49 0 0,-1 0-51 0 0,3-2-292 0 0,0 1-127 0 0,-4 1 334 0 0,1 0-34 0 0,-1 1-34 0 0,1-1-34 0 0,6-3-1039 0 0,6-3-884 0 0,-11 5 1651 0 0</inkml:trace>
  <inkml:trace contextRef="#ctx0" brushRef="#br0" timeOffset="1126.73">1659 269 6880 0 0,'0'0'157'0'0,"0"0"23"0"0,0 0 11 0 0,0-2-31 0 0,0 1-158 0 0,0 0 0 0 0,0 1 0 0 0,0-1 0 0 0,0 0 0 0 0,0 1 1 0 0,0-1-1 0 0,0 0 0 0 0,-1 1 0 0 0,1-1 0 0 0,0 0 0 0 0,0 1 0 0 0,-1-1 1 0 0,1 0-1 0 0,0 1 0 0 0,-1-1-2 0 0,-4-1 9 0 0,0-1 56 0 0,3-1 57 0 0,1-3 138 0 0,1 7-260 0 0,0 0 8 0 0,0 0 1 0 0,0 0 0 0 0,0 0-1 0 0,0 0 1 0 0,0 0-1 0 0,0 0 1 0 0,0 0 0 0 0,0 0-1 0 0,0 0 1 0 0,0 0-1 0 0,0-1 1 0 0,0 1 0 0 0,0 0-1 0 0,0 0 1 0 0,0 0-1 0 0,0 0 1 0 0,0 0 0 0 0,0 0-1 0 0,0 0 1 0 0,0 0 0 0 0,0 0-1 0 0,0 0 1 0 0,0-1-1 0 0,0 1 1 0 0,0 0 0 0 0,0 0-1 0 0,0 0 1 0 0,0 0-1 0 0,0 0 1 0 0,0 0 0 0 0,0 0-1 0 0,0 0 1 0 0,0 0-1 0 0,0 0 1 0 0,-1 0 0 0 0,1 0-1 0 0,0 0 1 0 0,0 0-1 0 0,0 0 1 0 0,0 0 0 0 0,0 0-1 0 0,0 0 1 0 0,0 0 0 0 0,0 0-1 0 0,0 0 1 0 0,0 0-1 0 0,-1 0 1 0 0,1 0 0 0 0,0 0-1 0 0,0 0 1 0 0,0 0-1 0 0,0 0 1 0 0,0 0 0 0 0,0 0-1 0 0,0 0 1 0 0,0 0-1 0 0,0 0-8 0 0,-4-1 145 0 0,1 1 83 0 0,-8-5 719 0 0,9 3-773 0 0,0 1-35 0 0,0 0-46 0 0,0 0-51 0 0,1 0-60 0 0,-1 0-72 0 0,-6-2 439 0 0,1 2-61 0 0,0 1-51 0 0,1 3-46 0 0,-3 2 41 0 0,-3 5 3 0 0,-2 2 32 0 0,9-10-222 0 0,4-1-35 0 0,0-1 0 0 0,1 0 1 0 0,-1 0-1 0 0,0 1 1 0 0,1-1-1 0 0,-1 0 0 0 0,1 1 1 0 0,-1-1-1 0 0,1 1 1 0 0,-1-1-1 0 0,1 1 1 0 0,-1-1-1 0 0,1 1 0 0 0,-1-1 1 0 0,1 1-1 0 0,-1-1 1 0 0,1 1-1 0 0,0-1 1 0 0,-1 1-1 0 0,1 0 0 0 0,0-1 1 0 0,0 1-11 0 0,-3 4 41 0 0,-10 14 117 0 0,-16 8 0 0 0,11-10-66 0 0,16-14-83 0 0,0-1 1 0 0,0 0 0 0 0,0 0-1 0 0,1 1 1 0 0,-1-1-1 0 0,1 1 1 0 0,0-1 0 0 0,0 1-1 0 0,0 0 1 0 0,0 0 0 0 0,0-1-1 0 0,0 2-9 0 0,0 0 8 0 0,0 0-1 0 0,-1 1 0 0 0,0-1 1 0 0,0 0-1 0 0,0 0 1 0 0,-2 3-8 0 0,-2 2 23 0 0,2-4-1 0 0,0 1 0 0 0,0-1 0 0 0,1 1 0 0 0,0 0 0 0 0,-2 4-22 0 0,0 17 27 0 0,-1-15 13 0 0,5-10-36 0 0,0-1 0 0 0,0 1 0 0 0,0-1 0 0 0,1 1 0 0 0,-1-1 0 0 0,1 1 0 0 0,-1 0 0 0 0,1-1 0 0 0,-1 1 0 0 0,1 0 0 0 0,0-1 0 0 0,0 1 0 0 0,0 0 0 0 0,0 0-4 0 0,0 32 71 0 0,0-8-62 0 0,0-24-7 0 0,0-1 0 0 0,0 1 1 0 0,0 0-1 0 0,1-1 0 0 0,-1 1 1 0 0,1 0-1 0 0,-1-1 0 0 0,1 1 0 0 0,0-1 1 0 0,-1 1-1 0 0,1-1 0 0 0,0 1 1 0 0,0-1-1 0 0,0 1-2 0 0,4 6 21 0 0,0 3-11 0 0,-5-10-10 0 0,0 0 0 0 0,1 0 0 0 0,-1 0 0 0 0,1 0 0 0 0,-1 0 0 0 0,1 0 0 0 0,-1 0 0 0 0,1 0 0 0 0,0 0 0 0 0,-1 0 0 0 0,1 0 0 0 0,0 0 0 0 0,0 0 1 0 0,0-1-1 0 0,0 1 0 0 0,0 0 0 0 0,0 0 0 0 0,0 0 0 0 0,24 11 38 0 0,-18-9-8 0 0,-4-2-11 0 0,0 0 0 0 0,0 0 0 0 0,0-1 0 0 0,1 1 1 0 0,-1-1-1 0 0,0 0 0 0 0,0 0 0 0 0,0 0 0 0 0,1 0 1 0 0,0-1-20 0 0,7 1 68 0 0,-9 0-57 0 0,0 0 0 0 0,-1 0 0 0 0,1-1 0 0 0,0 1 0 0 0,-1 0 0 0 0,1-1 0 0 0,-1 1 0 0 0,1-1 0 0 0,-1 0 0 0 0,1 0 0 0 0,-1 1 0 0 0,1-1 0 0 0,-1 0 1 0 0,1 0-12 0 0,6-4 61 0 0,15-5 123 0 0,-3 4-58 0 0,-3 1-44 0 0,-13 3-64 0 0,0-1 0 0 0,0 1 1 0 0,0-1-1 0 0,0 1 1 0 0,-1-1-1 0 0,0 0 0 0 0,1-1 1 0 0,-1 1-1 0 0,0 0 1 0 0,0-2-19 0 0,8-7 56 0 0,6-6 4 0 0,14-24 18 0 0,-3 7 2 0 0,-12 4-66 0 0,-15 29-12 0 0,0-1 0 0 0,0 1 1 0 0,-1 0-1 0 0,1-1 1 0 0,-1 1-1 0 0,0 0 1 0 0,1-1-1 0 0,-1 1 1 0 0,0-1-1 0 0,-1-1-2 0 0,3-13 29 0 0,3 2-15 0 0,-3 11-8 0 0,-1 1 0 0 0,0 0 1 0 0,0 0-1 0 0,0-1 0 0 0,-1 1 0 0 0,1-1 1 0 0,-1 1-1 0 0,1-2-6 0 0,-1-38 88 0 0,0 18 9 0 0,0 4 42 0 0,0-1 78 0 0,0 20-59 0 0,0 2 2 0 0,0 2-16 0 0,2 12-75 0 0,3-7-61 0 0,1 3-41 0 0,-4 7-63 0 0,-2-9 53 0 0,-1-5 30 0 0,1 0-1 0 0,0 0 1 0 0,0 0-1 0 0,0 0 0 0 0,0 0 1 0 0,0 0-1 0 0,1 0 0 0 0,-1 0 1 0 0,1 0-1 0 0,0 0 1 0 0,0 0 13 0 0,6 11 21 0 0,-6-11-7 0 0,0 0-1 0 0,0 1 0 0 0,0-1 0 0 0,0 0 1 0 0,-1 0-1 0 0,1 1 0 0 0,-1-1 1 0 0,0 1-1 0 0,0 0-13 0 0,1 1 27 0 0,-1 1 0 0 0,1-1 0 0 0,0 0 0 0 0,0 1 1 0 0,1-1-1 0 0,0 2-27 0 0,4 16 89 0 0,-4-6-65 0 0,-2-2-15 0 0,-1-7 6 0 0,1-1 0 0 0,0 1 0 0 0,1 0 0 0 0,0 0 0 0 0,1 1-15 0 0,2 7 14 0 0,2 6 34 0 0,-3 3 53 0 0,-3-18-63 0 0,1 0 0 0 0,0 1 1 0 0,0-1-1 0 0,1 0 0 0 0,0 0 1 0 0,2 5-39 0 0,-2-7 21 0 0,2 13 83 0 0,-5 2-14 0 0,1-10-44 0 0,0 10 72 0 0,0 10 24 0 0,0-12-28 0 0,0 3 38 0 0,0-11-42 0 0,0 11 101 0 0,0-5-57 0 0,0 5 40 0 0,0-10-157 0 0,0 10-59 0 0,0-18-104 0 0,0-3-72 0 0,0 0-24 0 0,0 0 74 0 0,0 0 8 0 0,0 0-53 0 0,0 0-172 0 0,0 0-318 0 0,0 0-19 0 0</inkml:trace>
  <inkml:trace contextRef="#ctx0" brushRef="#br0" timeOffset="1433.26">2085 254 6536 0 0,'0'0'141'0'0,"0"0"23"0"0,0 0 13 0 0,3 0-19 0 0,7 0-64 0 0,-8 0 8 0 0,1 2 115 0 0,8 12 214 0 0,-8 1-43 0 0,-1-1-36 0 0,4-4-64 0 0,-1-2-79 0 0,1 4 182 0 0,-1 1-38 0 0,6 13 255 0 0,-5-6-225 0 0,0-1-50 0 0,6 20 227 0 0,5 18 208 0 0,-12-44-508 0 0,0-4-56 0 0,2 7 133 0 0,-6-4-54 0 0,0-3-151 0 0,0-2-39 0 0,6 11 57 0 0,-3-7-64 0 0,-3-9-70 0 0,-1-1-5 0 0,0-1 1 0 0,0 1-1 0 0,0 0 1 0 0,0 0-1 0 0,0-1 0 0 0,1 1 1 0 0,-1 0-1 0 0,0-1 0 0 0,0 1 1 0 0,1 0-1 0 0,-1-1 1 0 0,0 1-1 0 0,1 0 0 0 0,-1-1 1 0 0,1 1-1 0 0,-1-1 1 0 0,1 1-1 0 0,-1-1 0 0 0,1 1 1 0 0,-1-1-1 0 0,1 1 0 0 0,-1-1 1 0 0,1 1-1 0 0,0-1 1 0 0,-1 0-1 0 0,1 0 0 0 0,0 1-11 0 0,6 2 93 0 0,-6-2-75 0 0,0-1 0 0 0,0 1 0 0 0,-1 0 0 0 0,1-1 1 0 0,0 1-1 0 0,0 0 0 0 0,0 0 0 0 0,-1 0 0 0 0,1 0 0 0 0,0 0 0 0 0,-1 0 0 0 0,1 0 0 0 0,-1 0 0 0 0,1 0 0 0 0,-1 0 0 0 0,1 0-18 0 0,5 10 282 0 0,5-4 7 0 0,3 0-64 0 0,-10-5-140 0 0,2 0-14 0 0,2-1 71 0 0,15-1 445 0 0,-17 0-455 0 0,-2 0-33 0 0,6-1 38 0 0,-2-2 38 0 0,-5 1-93 0 0,-1 0-1 0 0,1 1 0 0 0,0-1 1 0 0,-1 0-1 0 0,0 0 1 0 0,1 0-1 0 0,-1 0 0 0 0,0-2-81 0 0,9-10 387 0 0,-4 4-171 0 0,-3 1-78 0 0,0 2-51 0 0,9-17 146 0 0,-6 12-149 0 0,-1 0-80 0 0,-5 9-4 0 0,0 1 0 0 0,0-1 0 0 0,0 0 0 0 0,-1 0 0 0 0,0 0 0 0 0,1 0 0 0 0,-1 0 0 0 0,0 0 0 0 0,0 0 0 0 0,-1 0 0 0 0,1-1 0 0 0,-1-4 0 0 0,1-35 99 0 0,0 4 82 0 0,-2 20-129 0 0,-4 7-62 0 0,1-1-66 0 0,2-6-74 0 0,3 10 51 0 0,-1 2 40 0 0,-6-9-17 0 0,4 9 8 0 0,0-1-86 0 0,2 1-19 0 0,0-2-74 0 0,2 8 383 0 0,-1-1-69 0 0,0 1-63 0 0,0 0-62 0 0,0-2-138 0 0,0 1-121 0 0,0-1-111 0 0,0 0-98 0 0,0 1 73 0 0,0 0-45 0 0,0 0-40 0 0,-1 0-37 0 0,0-2-662 0 0,0 0-87 0 0,-3-2-611 0 0,-4-3-1085 0 0,7 9 2715 0 0</inkml:trace>
  <inkml:trace contextRef="#ctx0" brushRef="#br0" timeOffset="2092.93">2684 443 6384 0 0,'0'0'184'0'0,"3"0"-6"0"0,-1 0-263 0 0,1 0 33 0 0,2 0 39 0 0,0 0 105 0 0,1 0 88 0 0,0 0 42 0 0,0 0 43 0 0,22 0 1164 0 0,-21-1-1115 0 0,-1-1-52 0 0,4-3 146 0 0,-2 0-148 0 0,5-2 194 0 0,-2 2-98 0 0,-3 1-130 0 0,23-1 766 0 0,-20-1-714 0 0,-1-1-54 0 0,14-7 226 0 0,-14 11-203 0 0,-3 0-62 0 0,1 0-26 0 0,8-4 153 0 0,-9 3-172 0 0,-5 3-105 0 0,4-2 92 0 0,11-8 225 0 0,-7 3-190 0 0,-4 4-115 0 0,-3 1-83 0 0,5-10 106 0 0,5 8-17 0 0,-8 1-44 0 0,1 1 1 0 0,-1-1-1 0 0,-1-1 0 0 0,1 1 1 0 0,0-1-1 0 0,-1 0 0 0 0,0 0 1 0 0,3-5-10 0 0,-2-3 0 0 0,5 8 0 0 0,-4-8 0 0 0,4 0-14 0 0,-6 7-46 0 0,-4 5 59 0 0,0 0-1 0 0,0 0 1 0 0,0 1 0 0 0,0-1 0 0 0,-1 0-1 0 0,1 0 1 0 0,0 1 0 0 0,0-1 0 0 0,0 0-1 0 0,-1 0 1 0 0,1 1 0 0 0,0-1 0 0 0,-1 0-1 0 0,1 0 2 0 0,-1 0-10 0 0,-9-12-91 0 0,4 9-15 0 0,1 4 70 0 0,0-1 12 0 0,2-6-18 0 0,3 7 51 0 0,0-1 0 0 0,0 1 0 0 0,0 0 0 0 0,0 0 0 0 0,0 0 0 0 0,0-1 1 0 0,0 1-1 0 0,0 0 0 0 0,-1 0 0 0 0,1 0 0 0 0,0 0 0 0 0,0-1 0 0 0,0 1 0 0 0,0 0 1 0 0,0 0-1 0 0,0 0 0 0 0,0 0 0 0 0,0-1 0 0 0,-1 1 0 0 0,1 0 0 0 0,0 0 1 0 0,0 0-1 0 0,0 0 0 0 0,0 0 0 0 0,0 0 0 0 0,-1 0 0 0 0,1-1 0 0 0,0 1 0 0 0,0 0 1 0 0,0 0-1 0 0,0 0 0 0 0,-1 0 0 0 0,1 0 0 0 0,0 0 0 0 0,0 0 0 0 0,0 0 1 0 0,-27-1-16 0 0,-5 1-49 0 0,16 2 17 0 0,12 1 32 0 0,0 0 0 0 0,0 0 1 0 0,0 0-1 0 0,1 0 0 0 0,-1 1 1 0 0,-2 2 15 0 0,-8 16-69 0 0,10-8 52 0 0,0 3-49 0 0,-10 7 20 0 0,3-5-2 0 0,10-16 46 0 0,1-1 1 0 0,-1 0-1 0 0,0 1 1 0 0,1-1-1 0 0,-1 1 1 0 0,1-1-1 0 0,0 1 1 0 0,0-1 0 0 0,0 1-1 0 0,0-1 1 0 0,1 1-1 0 0,0 1 2 0 0,-1-1 0 0 0,0-1 0 0 0,1 1 1 0 0,-1-1-1 0 0,0 1 0 0 0,0-1 0 0 0,0 1 0 0 0,0-1 0 0 0,-1 1 0 0 0,1-1 0 0 0,-1 1 0 0 0,1-1 1 0 0,-2 3-1 0 0,-2 3 0 0 0,3-6 0 0 0,0-1 0 0 0,0 1 0 0 0,0 0 0 0 0,0 0 0 0 0,0 0 0 0 0,1-1 0 0 0,-1 1 0 0 0,1 0 0 0 0,-1 0 0 0 0,1 0 0 0 0,0 0 0 0 0,0 0 0 0 0,0 0 0 0 0,0 0 0 0 0,0 0 0 0 0,0 0 0 0 0,0 0 0 0 0,1 0 0 0 0,-1 1 0 0 0,5 7 0 0 0,-4-7 0 0 0,1 0 0 0 0,-1 0 0 0 0,0 0 0 0 0,0 1 0 0 0,0-1 0 0 0,-1 0 0 0 0,1 0 0 0 0,-1 0 0 0 0,0 1 0 0 0,1 1 0 0 0,-2 12 10 0 0,2 23 43 0 0,-1-37-47 0 0,0-1 1 0 0,1 1-1 0 0,0-1 0 0 0,-1 1 1 0 0,1-1-1 0 0,0 1 0 0 0,0-1 1 0 0,0 1-1 0 0,1-1 0 0 0,-1 0 1 0 0,0 0-1 0 0,1 0 0 0 0,0 0 1 0 0,-1 0-7 0 0,2 1 8 0 0,-1-1 1 0 0,0 1-1 0 0,0 0 1 0 0,0 0-1 0 0,-1-1 1 0 0,2 4-9 0 0,-1-2 17 0 0,0 0 0 0 0,0-1 0 0 0,0 1 0 0 0,1-1 0 0 0,-1 1 0 0 0,1-1 0 0 0,1 0-17 0 0,4 3 30 0 0,1 0-1 0 0,-1-1 0 0 0,1 0 1 0 0,1-1-30 0 0,-10-3 0 0 0,1-1 5 0 0,1 1 1 0 0,-1-1-1 0 0,0 1 1 0 0,0-1 0 0 0,0 0-1 0 0,1 1 1 0 0,-1-1-1 0 0,0 0 1 0 0,1 0-1 0 0,-1 0 1 0 0,1 0-6 0 0,0 0 3 0 0,1-1-1 0 0,-1 1 0 0 0,0-1 1 0 0,0 0-1 0 0,0 0 1 0 0,0 0-1 0 0,0 0 1 0 0,1 0-3 0 0,11-6-1 0 0,-9 6 1 0 0,-1 0 0 0 0,1 1 0 0 0,-1-1 0 0 0,1 1 0 0 0,-1 0 0 0 0,3 0 0 0 0,4 0 0 0 0,1-2-18 0 0,-3-2-58 0 0,4-3-78 0 0,-8 6 66 0 0,3-1 29 0 0,3-1-23 0 0,-7 1 14 0 0,0 1-36 0 0,-1-1-18 0 0,1 0-39 0 0,0 0-45 0 0,0-1-51 0 0,-1 1-18 0 0,1 0-48 0 0,-1 0-42 0 0,1 0-38 0 0,2-2-487 0 0,1 0-85 0 0,1-2-680 0 0,2-4-936 0 0</inkml:trace>
  <inkml:trace contextRef="#ctx0" brushRef="#br0" timeOffset="2503.06">3442 190 8088 0 0,'0'0'234'0'0,"0"3"-4"0"0,0 1-172 0 0,0 21-68 0 0,-1-17 55 0 0,1 1 76 0 0,-1 1 70 0 0,2 14 323 0 0,2-9-281 0 0,0-5-85 0 0,4 9 105 0 0,-4-11-126 0 0,0-1 38 0 0,8 12 142 0 0,-6 7-3 0 0,5-5 13 0 0,-4 5 55 0 0,-2-14-168 0 0,5 3 183 0 0,-1 0 2 0 0,-3-4-180 0 0,0 15 185 0 0,5-4 24 0 0,-4-12-52 0 0,-2-6-194 0 0,-2-1 45 0 0,-3 0-45 0 0,-4 5-25 0 0,5-7-7 0 0,-1 0-55 0 0,1 0-46 0 0,0-1-37 0 0,-1 1-44 0 0,1 2-181 0 0,0-2 154 0 0,0-1 60 0 0,-1 1 73 0 0,1 0 101 0 0,0 0-38 0 0,0-1 35 0 0,0 1 38 0 0,0 0 40 0 0,0-1 43 0 0,0 1 47 0 0,0 0 270 0 0,0 0-254 0 0,0-1 33 0 0,3 0-115 0 0,4 1-99 0 0,-14-7-43 0 0,7 5-116 0 0,-1 0 1 0 0,1 0-1 0 0,-1 0 1 0 0,1 0-1 0 0,0 0 0 0 0,-1 0 1 0 0,1-1-1 0 0,0 1 0 0 0,0 0 1 0 0,0 0-1 0 0,0 0 0 0 0,0 0 1 0 0,0 0-1 0 0,0-1-6 0 0,0-13 118 0 0,0 1-94 0 0,0-33 35 0 0,3 21-49 0 0,-1 22-1 0 0,-1 0 0 0 0,1 0 1 0 0,1 0-1 0 0,-1 1 0 0 0,2-3-9 0 0,-2 3 1 0 0,0 0 0 0 0,-1 1 0 0 0,1-1 0 0 0,-1 0 0 0 0,1 0 0 0 0,-1-1 0 0 0,0 1-1 0 0,2-9 0 0 0,-2 8 0 0 0,0 0 0 0 0,0 0 0 0 0,0 0 0 0 0,0 1 0 0 0,1-1 0 0 0,-1 1 0 0 0,1-1 0 0 0,0 1 0 0 0,2-2 0 0 0,3-7 0 0 0,-4 6 0 0 0,1 0 0 0 0,1 0 0 0 0,-1 0 0 0 0,4-3 0 0 0,-5 6 0 0 0,-1 1 0 0 0,0-1 0 0 0,0 0 0 0 0,-1 0 0 0 0,1 0 0 0 0,0-2 0 0 0,-1 4 0 0 0,-1-1 0 0 0,1 1 0 0 0,-1 0 0 0 0,1-1 0 0 0,0 1 0 0 0,0 0 0 0 0,-1-1 0 0 0,1 1 0 0 0,0 0 0 0 0,0 0 0 0 0,0 0 0 0 0,0 0 0 0 0,0 0 0 0 0,1 0 0 0 0,-1 0 0 0 0,0 0 0 0 0,0 0 0 0 0,1 1 0 0 0,-1-1 0 0 0,0 0 0 0 0,1 1 0 0 0,-1-1 0 0 0,0 1 0 0 0,1-1 0 0 0,-1 1 0 0 0,1 0 0 0 0,-1 0 0 0 0,1 0 0 0 0,0 0 0 0 0,8-1 0 0 0,19 3 0 0 0,-27-2 0 0 0,-1 0 0 0 0,0 0 0 0 0,0 1 0 0 0,0-1 0 0 0,0 1 0 0 0,0-1 0 0 0,1 1 0 0 0,-1-1 0 0 0,0 1 0 0 0,0 0 0 0 0,0-1 0 0 0,0 1 0 0 0,-1 0 0 0 0,1 0 0 0 0,0 0 0 0 0,0 0 0 0 0,0 0 0 0 0,-1 0 0 0 0,1 0 0 0 0,0 0 0 0 0,4 12-13 0 0,8-5-40 0 0,-11-6 52 0 0,-1-1-1 0 0,0 1 1 0 0,0-1 0 0 0,0 1 0 0 0,0 0-1 0 0,0-1 1 0 0,-1 1 0 0 0,1 0 0 0 0,0 0 0 0 0,-1-1-1 0 0,1 2 2 0 0,7 18 0 0 0,4 0 0 0 0,2 3 0 0 0,2 13 11 0 0,-11-11 32 0 0,2-13-30 0 0,-6-11-9 0 0,-1-1 0 0 0,1 1 0 0 0,0-1 0 0 0,0 0 0 0 0,-1 1 0 0 0,1-1 0 0 0,-1 1-1 0 0,0-1 1 0 0,1 1 0 0 0,-1 0 0 0 0,0-1 0 0 0,0 1 0 0 0,0-1-4 0 0,0 60 74 0 0,0-14-94 0 0,0-47 19 0 0,0 0-1 0 0,0 0 0 0 0,0 1 0 0 0,0-1 0 0 0,0 0 0 0 0,0 0 0 0 0,0 0 0 0 0,0 0 0 0 0,0 0 0 0 0,0 0 0 0 0,0 0 0 0 0,0 0 0 0 0,0 0 1 0 0,0 0-1 0 0,0 1 0 0 0,0-1 0 0 0,0 0 0 0 0,0 0 0 0 0,0 0 0 0 0,0 0 0 0 0,0 0 0 0 0,0 0 0 0 0,0 0 0 0 0,0 0 0 0 0,1 0 1 0 0,-1 0-1 0 0,0 0 0 0 0,0 0 0 0 0,0 1 0 0 0,0-1 0 0 0,0 0 0 0 0,0 0 0 0 0,0 0 0 0 0,0 0 0 0 0,0 0 0 0 0,0 0 0 0 0,0 0 1 0 0,0 0-1 0 0,0 0 0 0 0,1 0 0 0 0,-1 0 0 0 0,0 0 0 0 0,0 0 0 0 0,0 0 0 0 0,0 0 0 0 0,0 0 0 0 0,0 0 0 0 0,0 0 0 0 0,0 0 1 0 0,0 0-1 0 0,0 0 0 0 0,1 0 0 0 0,-1 0 0 0 0,0 0 0 0 0,0 0 0 0 0,0 0 0 0 0,0 0 2 0 0,0 0-74 0 0,0 0 42 0 0,1 0 34 0 0,4 1 109 0 0,-3-1-135 0 0,-1 0-57 0 0,0 0-55 0 0,1 0-74 0 0,-2-1-86 0 0,1 1-100 0 0,-1 0 121 0 0,0 0-43 0 0,0 0-39 0 0,0 0-36 0 0,0 0-254 0 0,0 1-59 0 0,0-1-46 0 0,0 1-34 0 0,0 4-1409 0 0,0 4-1246 0 0</inkml:trace>
  <inkml:trace contextRef="#ctx0" brushRef="#br0" timeOffset="2902.3">4309 143 8720 0 0,'0'0'197'0'0,"0"0"24"0"0,0 0 19 0 0,0-3-29 0 0,0-7-98 0 0,0 8 2 0 0,-2 1 130 0 0,0 1 182 0 0,-1 0-50 0 0,1 0-44 0 0,0 0-43 0 0,-1 0-40 0 0,1 0-36 0 0,-2 0 115 0 0,0 0-122 0 0,-1 0-77 0 0,1 0-52 0 0,-9 0-17 0 0,8 0 3 0 0,1 0 68 0 0,-1 0 106 0 0,0 3 82 0 0,-6 10 0 0 0,6-5-155 0 0,0-1-33 0 0,-3 0-8 0 0,-5 3 19 0 0,-8 7 68 0 0,7 0-10 0 0,-1 9 72 0 0,1 0 1 0 0,-1 7-274 0 0,-4 5 221 0 0,5 1-19 0 0,3 1-58 0 0,7-24-98 0 0,3-5 10 0 0,0 0 1 0 0,0 0 0 0 0,1 0 0 0 0,0 6-57 0 0,1-2 43 0 0,-1-8-7 0 0,0 0 0 0 0,1 0 0 0 0,0-1 0 0 0,0 4-36 0 0,0-8 5 0 0,-1 0 1 0 0,1 1-1 0 0,0-1 1 0 0,0-1 0 0 0,0 1-1 0 0,0 0 1 0 0,0 0 0 0 0,0 0-1 0 0,0 0 1 0 0,0-1-1 0 0,2 2-4 0 0,10 5 11 0 0,-5 5-12 0 0,-7-11 0 0 0,1-1 0 0 0,0 1 0 0 0,0-1 0 0 0,1 0 0 0 0,-1 1 0 0 0,0-1 0 0 0,0 0 0 0 0,1 0 0 0 0,-1 0 0 0 0,0 0 0 0 0,1-1 0 0 0,-1 1 0 0 0,1-1 0 0 0,-1 0 0 0 0,1 1 0 0 0,-1-1 0 0 0,1 0 0 0 0,0 0 0 0 0,5 0 9 0 0,1 1 1 0 0,-1 1 0 0 0,0 0 0 0 0,-1 0 0 0 0,9 3-10 0 0,-14-4 4 0 0,-1-1-3 0 0,0 1 1 0 0,0-1 0 0 0,0 0-1 0 0,0 0 1 0 0,0 0 0 0 0,0 1-1 0 0,0-1 1 0 0,0 0 0 0 0,1 0-1 0 0,-1 0 1 0 0,0-1 0 0 0,0 1-1 0 0,0 0 1 0 0,0 0 0 0 0,0 0-1 0 0,0-1 1 0 0,0 1 0 0 0,0-1-1 0 0,0 1 1 0 0,0-1 0 0 0,0 1-1 0 0,-1-1 1 0 0,1 1-1 0 0,1-2-1 0 0,9-4 25 0 0,6 5-15 0 0,-13 1-10 0 0,-1 0 0 0 0,0 0 0 0 0,1 0 0 0 0,-1-1 0 0 0,0 1 0 0 0,0-1 0 0 0,1 0 0 0 0,-1 0 0 0 0,6-2 19 0 0,7-2-51 0 0,2-2-71 0 0,-1 0-73 0 0,-3 0-71 0 0,-4 1 15 0 0,8-1-180 0 0,-11 5 193 0 0,-1 1-92 0 0,-3 0 110 0 0,0 0-38 0 0,0 0-62 0 0,0-1-46 0 0,-1 1-41 0 0,0 0-37 0 0,4-2-598 0 0,-1 0-98 0 0,6 1-703 0 0,7 2-1025 0 0</inkml:trace>
  <inkml:trace contextRef="#ctx0" brushRef="#br0" timeOffset="3286.17">4704 443 5840 0 0,'0'0'132'0'0,"0"0"17"0"0,2 0 11 0 0,3 0-36 0 0,19 0-81 0 0,-12 0-13 0 0,0 0 65 0 0,0 0 68 0 0,0 0 71 0 0,-12 0-201 0 0,1 0 0 0 0,0 0 1 0 0,-1 0-1 0 0,1 0 0 0 0,0 0 0 0 0,0 0 0 0 0,-1 0 0 0 0,1-1 0 0 0,0 1 0 0 0,-1 0 0 0 0,1 0 0 0 0,-1 0 0 0 0,1-1 0 0 0,0 1 0 0 0,-1 0 0 0 0,1-1 0 0 0,-1 1 0 0 0,1-1 0 0 0,-1 1 0 0 0,1-1 0 0 0,-1 1 0 0 0,1-1 0 0 0,-1 1 0 0 0,1-1 0 0 0,-1 1 0 0 0,1-1-33 0 0,-1 0 33 0 0,0 1 0 0 0,1-1 1 0 0,-1 1-1 0 0,1-1 0 0 0,-1 1 0 0 0,0-1 1 0 0,1 1-1 0 0,0-1 0 0 0,-1 1 0 0 0,1 0 1 0 0,-1-1-1 0 0,1 1 0 0 0,-1 0 0 0 0,1-1 0 0 0,0 1 1 0 0,-1 0-1 0 0,1 0 0 0 0,0-1 0 0 0,-1 1 1 0 0,1 0-1 0 0,0 0 0 0 0,-1 0 0 0 0,1 0 1 0 0,0 0-1 0 0,-1 0 0 0 0,1 0-33 0 0,9-1 296 0 0,-1-1-93 0 0,0-1-41 0 0,1-2 21 0 0,-6 3-80 0 0,2-1 211 0 0,-1 0-108 0 0,-2 1-68 0 0,-1-1-63 0 0,0 0-22 0 0,1 1 59 0 0,8-3 200 0 0,-3 1-43 0 0,5-5 76 0 0,-8 3-245 0 0,2 1 88 0 0,-2-1 12 0 0,10-8 437 0 0,-9 7-391 0 0,-2 2-72 0 0,-1 0-63 0 0,-1 0-18 0 0,-2 5-70 0 0,0-1 0 0 0,1 1 0 0 0,-1-1 0 0 0,0 0 0 0 0,1 1 0 0 0,-1-1-1 0 0,0 1 1 0 0,1-1 0 0 0,-1 0 0 0 0,1 1 0 0 0,-1-1 0 0 0,1 1 0 0 0,-1-1 0 0 0,1 1 0 0 0,-1 0 0 0 0,1-1 0 0 0,0 1 0 0 0,-1 0 0 0 0,1-1 0 0 0,-1 1 0 0 0,1 0 0 0 0,0-1-23 0 0,4-1 80 0 0,-4 1-63 0 0,0 1 0 0 0,0-1 0 0 0,0 0 0 0 0,0 0 0 0 0,0 0 1 0 0,0 0-1 0 0,0 0 0 0 0,0 0 0 0 0,0 0 0 0 0,0 0 0 0 0,-1 0 0 0 0,1 0 0 0 0,0 0 0 0 0,-1 0 0 0 0,1-1 0 0 0,-1 1 0 0 0,1 0 0 0 0,-1-1 0 0 0,0 1 0 0 0,0 0 0 0 0,1 0 0 0 0,-1-1 0 0 0,0 1-17 0 0,2-5 162 0 0,6-4-64 0 0,-4-3 71 0 0,-2-22 250 0 0,-2 30-379 0 0,0 4-34 0 0,0-6 37 0 0,0 0 0 0 0,-1 0 0 0 0,0 1 0 0 0,0-4-43 0 0,0 8 13 0 0,1 1 1 0 0,-1-1-1 0 0,1 0 0 0 0,-1 1 0 0 0,0-1 1 0 0,0 1-1 0 0,0-1 0 0 0,0 0 1 0 0,0 1-1 0 0,0 0 0 0 0,-1-1-13 0 0,0-1 99 0 0,0 0-34 0 0,2 1-21 0 0,0-1-19 0 0,-1-2 28 0 0,-4 4 0 0 0,0 0 9 0 0,-1-3 63 0 0,-4-6-31 0 0,6 7-9 0 0,0 2-43 0 0,-6 4-11 0 0,9-2-15 0 0,-18 15 114 0 0,11-9-74 0 0,4-4-46 0 0,-3 1 18 0 0,3-3-21 0 0,1 1 0 0 0,0-1 0 0 0,0 1 0 0 0,0 0-1 0 0,0 0 1 0 0,0 0 0 0 0,1 0 0 0 0,-1 1 0 0 0,0-1-1 0 0,1 1 1 0 0,0-1 0 0 0,0 1 0 0 0,-2 3-7 0 0,-1 1 11 0 0,-32 49 43 0 0,14-18-45 0 0,-7 16-9 0 0,27-47 5 0 0,0 0 1 0 0,1 1-1 0 0,0-1 0 0 0,-1 3-5 0 0,-2 12 33 0 0,-6-1-12 0 0,6 5 22 0 0,-1-10-33 0 0,5-13-10 0 0,-1 0 0 0 0,1 0 0 0 0,0 1 0 0 0,0-1 0 0 0,1 0 0 0 0,-1 1 0 0 0,1-1 1 0 0,0 2-2 0 0,0-3 3 0 0,0 0 0 0 0,0-1 0 0 0,0 1 0 0 0,0 0 0 0 0,0-1 0 0 0,1 1 0 0 0,-1 0-1 0 0,1-1 1 0 0,-1 1 0 0 0,1-1 0 0 0,0 1 0 0 0,0 0 0 0 0,0-1 0 0 0,0 1-2 0 0,5 10 27 0 0,-3 1-18 0 0,-3-11-9 0 0,1 1 0 0 0,-1-1 0 0 0,1 0 0 0 0,0 1 1 0 0,-1-1-1 0 0,1 0 0 0 0,0 0 0 0 0,0 0 0 0 0,1 0 0 0 0,-1 0 0 0 0,0 0 0 0 0,1 0 0 0 0,-1 0 0 0 0,1 0 0 0 0,8 7 10 0 0,16 8 93 0 0,-17-12-88 0 0,-7-3-6 0 0,1 0 0 0 0,-1 0-1 0 0,1-1 1 0 0,0 1-1 0 0,0-1 1 0 0,-1 0-1 0 0,1 0 1 0 0,0 0-1 0 0,0 0 1 0 0,0 0-1 0 0,0-1 1 0 0,0 1-1 0 0,0-1 1 0 0,1 0-1 0 0,0 0-8 0 0,13 2 47 0 0,1 4-31 0 0,-3-1-15 0 0,-2-3-1 0 0,1 0 0 0 0,-1-1-1 0 0,0-1 1 0 0,0 0 0 0 0,3-1 0 0 0,10 0-19 0 0,-14 1-112 0 0,-1 0 69 0 0,2 1 53 0 0,7-1 61 0 0,-4 1-21 0 0,-6-1-50 0 0,-1 0-36 0 0,0 0-47 0 0,-2 0-27 0 0,0 0-47 0 0,0 0-52 0 0,0 0-59 0 0,-1 0-2 0 0,0-1-48 0 0,0 1-53 0 0,0-1-55 0 0,0 1-60 0 0,0-1-63 0 0,0 0-66 0 0,0 0-70 0 0,13-3-1321 0 0,9-5-1150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36:08.09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238 568 7256 0 0,'0'0'165'0'0,"0"-2"22"0"0,0-9 7 0 0,0 11-191 0 0,0 0 0 0 0,0 0 0 0 0,0 0 0 0 0,0 0 0 0 0,0 0 0 0 0,0 0 0 0 0,0-1 0 0 0,0 1 0 0 0,0 0 0 0 0,0 0 0 0 0,0 0 0 0 0,0 0 0 0 0,0 0 0 0 0,0 0 0 0 0,0 0 0 0 0,0 0 0 0 0,0 0 0 0 0,0 0 0 0 0,0-1 0 0 0,0 1 0 0 0,0 0 0 0 0,0 0 0 0 0,0 0 0 0 0,0 0 0 0 0,0 0 0 0 0,0 0 0 0 0,0 0 0 0 0,-1 0 0 0 0,1 0 0 0 0,0 0 0 0 0,0 0 0 0 0,0 0 0 0 0,0 0 0 0 0,0 0 0 0 0,0-1 0 0 0,0 1 0 0 0,0 0 0 0 0,0 0 0 0 0,0 0 0 0 0,0 0 0 0 0,0 0 0 0 0,-1 0 0 0 0,1 0 0 0 0,0 0 0 0 0,0 0 0 0 0,0 0 0 0 0,0 0 0 0 0,0 0 0 0 0,0 0 0 0 0,0 0 0 0 0,0 0 0 0 0,0 0 0 0 0,0 0 0 0 0,-1 0 0 0 0,1 0 0 0 0,0 0 0 0 0,0 0-3 0 0,-4 0 118 0 0,1-1-99 0 0,-2-4-198 0 0,4 3 162 0 0,-1 0 67 0 0,0 0 95 0 0,1 1-28 0 0,0 1 35 0 0,-2-1 109 0 0,1 0 77 0 0,-2 1 83 0 0,1 0 93 0 0,-11 0 122 0 0,7 0-368 0 0,1 0-35 0 0,6 0-225 0 0,0 0-1 0 0,0 0 1 0 0,0 0 0 0 0,0 0-1 0 0,0 0 1 0 0,0 0 0 0 0,0 0-1 0 0,0 0 1 0 0,-1 0 0 0 0,1 0-1 0 0,0 0 1 0 0,0 0 0 0 0,0 0-1 0 0,0 0 1 0 0,0 0 0 0 0,0 0-1 0 0,0 0 1 0 0,0 0 0 0 0,0 0-1 0 0,0 0 1 0 0,-1 0 0 0 0,1 0-1 0 0,0 0 1 0 0,0 0 0 0 0,0 0-1 0 0,0 0 1 0 0,0-1 0 0 0,0 1 0 0 0,0 0-1 0 0,0 0 1 0 0,0 0 0 0 0,0 0-1 0 0,0 0 1 0 0,0 0 0 0 0,0 0-1 0 0,0 0 1 0 0,0 0 0 0 0,0 0-1 0 0,0 0 1 0 0,-1 0 0 0 0,1-1-1 0 0,0 1 1 0 0,0 0 0 0 0,0 0-1 0 0,0 0 1 0 0,0 0 0 0 0,0 0-1 0 0,0 0 1 0 0,0 0 0 0 0,0 0-1 0 0,0 0 1 0 0,0 0 0 0 0,0-1-1 0 0,1 1 1 0 0,-1 0 0 0 0,0 0-1 0 0,0 0-7 0 0,0 0 18 0 0,0-1 0 0 0,0 1-1 0 0,0-1 1 0 0,0 1 0 0 0,0-1-1 0 0,0 1 1 0 0,0-1 0 0 0,0 1 0 0 0,-1-1-1 0 0,1 1 1 0 0,0 0 0 0 0,0-1-1 0 0,0 1 1 0 0,0-1 0 0 0,-1 1-1 0 0,1-1 1 0 0,0 1 0 0 0,0 0-1 0 0,-1-1 1 0 0,1 1 0 0 0,0 0 0 0 0,-1-1-1 0 0,1 1 1 0 0,0 0 0 0 0,-1-1-18 0 0,-6 1 262 0 0,-2 4 4 0 0,1 3-95 0 0,5-4 14 0 0,0-2-69 0 0,1-1-42 0 0,-1-1-39 0 0,0-1-5 0 0,1 3 37 0 0,0 0 42 0 0,-1 1 65 0 0,0 1-116 0 0,-16 16 346 0 0,16-15-357 0 0,1-1-38 0 0,-3 10 144 0 0,-5-7-29 0 0,-6 23 87 0 0,11-20-146 0 0,-2 5-27 0 0,3-6-27 0 0,-1 5 32 0 0,1-10-35 0 0,-3 2-5 0 0,2 19 9 0 0,-11 13 58 0 0,12-27-53 0 0,2-7-13 0 0,1 0-1 0 0,0 0 1 0 0,0 0 0 0 0,0 0-1 0 0,0 0 1 0 0,0 1 0 0 0,1-1-1 0 0,-1 0 1 0 0,1 0 0 0 0,0 3-4 0 0,0 102 0 0 0,0-108 0 0 0,0 1 0 0 0,0-1 0 0 0,0 1 0 0 0,0-1 0 0 0,0 1 0 0 0,0-1 0 0 0,0 1 0 0 0,0-1 0 0 0,0 1 0 0 0,0-1 0 0 0,0 1 0 0 0,0-1 0 0 0,0 1 0 0 0,0-1 0 0 0,1 1 0 0 0,-1-1 0 0 0,0 1 0 0 0,0-1 0 0 0,0 0 0 0 0,1 1 0 0 0,-1-1 0 0 0,0 1 0 0 0,1-1 0 0 0,-1 0 0 0 0,0 1 0 0 0,1-1 0 0 0,-1 0 0 0 0,1 1 0 0 0,-1-1 0 0 0,0 0 0 0 0,1 0 0 0 0,0 1 0 0 0,5 3 0 0 0,0 9 0 0 0,-6-11 0 0 0,1-1 0 0 0,0 0 0 0 0,0 0 0 0 0,-1 0 0 0 0,1 0 0 0 0,0 0 0 0 0,0 0 0 0 0,0 0 0 0 0,0 0 0 0 0,1 0 0 0 0,-1-1 0 0 0,1 1 0 0 0,2 1 0 0 0,0-1 0 0 0,0 0 0 0 0,1-1 0 0 0,-1 1 0 0 0,0-1 0 0 0,1 0 0 0 0,-1 0 0 0 0,1 0 0 0 0,3-1 0 0 0,8 0 0 0 0,-15 1 2 0 0,1 0 1 0 0,0 0-1 0 0,-1-1 1 0 0,1 1 0 0 0,0 0-1 0 0,-1-1 1 0 0,1 1-1 0 0,-1-1 1 0 0,1 0 0 0 0,-1 1-1 0 0,1-1 1 0 0,-1 0-1 0 0,1 0 1 0 0,-1 0-3 0 0,7-4 24 0 0,3 0-9 0 0,-9 4-8 0 0,0 0 0 0 0,1 0 0 0 0,-1 0 0 0 0,0 0 0 0 0,0-1 0 0 0,0 1 0 0 0,0-1 0 0 0,0 0 0 0 0,0 1-7 0 0,11-13 25 0 0,8-6 64 0 0,8-10 43 0 0,-15 12-77 0 0,-9 10-44 0 0,-1-1 0 0 0,-1 0 0 0 0,1 0-1 0 0,0-6-10 0 0,3-6 63 0 0,2 0 72 0 0,1 3 25 0 0,-4-9 0 0 0,0 14-62 0 0,-1 4-48 0 0,-3-3-62 0 0,-2-4-101 0 0,0 11 61 0 0,0-5-46 0 0,0-6-62 0 0,2 18 105 0 0,0 0 52 0 0,-1-1-1 0 0,0 0 1 0 0,0 0-1 0 0,0 1 0 0 0,0-1 1 0 0,0 0-1 0 0,0 1 1 0 0,0-1-1 0 0,-1 1 1 0 0,1-1-1 0 0,0 1 1 0 0,-1 0-1 0 0,1-1 0 0 0,-1 1 1 0 0,0 0-1 0 0,0-1 1 0 0,1 1-1 0 0,-1 0 4 0 0,0 0-1 0 0,0 0 1 0 0,0 0-1 0 0,0 0 0 0 0,1-1 0 0 0,-1 1 0 0 0,1 0 0 0 0,-1-1 1 0 0,1 1-1 0 0,0 0 0 0 0,0-1 0 0 0,-1 1 0 0 0,1-1 1 0 0,1 1 0 0 0,-1-1-1 0 0,0 1 0 0 0,-1 0 0 0 0,1-1 0 0 0,0 1 0 0 0,0-1 1 0 0,-1 1-1 0 0,1 0 0 0 0,-1 0 0 0 0,1-1 0 0 0,-1 1 1 0 0,0 0-1 0 0,0 0 0 0 0,0 0 1 0 0,0 5-21 0 0,0-5 18 0 0,0 0 0 0 0,0 0-1 0 0,0 0 1 0 0,0 1 0 0 0,0-1 0 0 0,0 0-1 0 0,1 0 1 0 0,-1 0 0 0 0,1 0 0 0 0,0 1 3 0 0,4 5 0 0 0,-4-7 0 0 0,0 1 0 0 0,0-1 0 0 0,0 1 0 0 0,-1-1 0 0 0,1 1 0 0 0,0-1 0 0 0,-1 1 0 0 0,1 0 0 0 0,-1-1 0 0 0,1 1 0 0 0,-1 0 0 0 0,0-1 0 0 0,0 1 0 0 0,0 0 0 0 0,0 0 0 0 0,0 0 0 0 0,0 1 0 0 0,0-1 0 0 0,0 0 0 0 0,0 0 0 0 0,1 0 0 0 0,-1 0 0 0 0,0 0 0 0 0,1 0 0 0 0,0 0 0 0 0,-1 0 0 0 0,2 1 0 0 0,12 35 0 0 0,-4-12 0 0 0,-2-2 0 0 0,-7-20 0 0 0,11 18 0 0 0,-10-17 2 0 0,0-3-6 0 0,20 20 54 0 0,-20-21-478 0 0,-1 0 49 0 0,1 0 40 0 0,-1-1 34 0 0,2 1-219 0 0,2-2-581 0 0,-4 1 725 0 0,0-1-52 0 0,-1 1 40 0 0,2 0-1450 0 0,-1 0-1048 0 0</inkml:trace>
  <inkml:trace contextRef="#ctx0" brushRef="#br0" timeOffset="353.79">648 32 9168 0 0,'3'-3'266'0'0,"7"-7"1"0"0,-6 4-173 0 0,-4 1-71 0 0,1 0 3 0 0,0 5-14 0 0,0-1 0 0 0,-1 1 1 0 0,1 0-1 0 0,-1-1 0 0 0,1 1 1 0 0,0 0-1 0 0,-1 0 1 0 0,1 0-1 0 0,0-1 0 0 0,-1 1 1 0 0,1 0-1 0 0,0 0 0 0 0,-1 0 1 0 0,1 0-1 0 0,0 0-12 0 0,1 0 244 0 0,-2 0 11 0 0,0 0 5 0 0,3 0 17 0 0,8 0 10 0 0,-9 0 1 0 0,1 3-22 0 0,0 0-210 0 0,13 13 244 0 0,-12-10-235 0 0,-1-2-48 0 0,9 24 206 0 0,1 15 40 0 0,0 0-16 0 0,-1-15-52 0 0,-6-14-87 0 0,-1 0 1 0 0,0 0 0 0 0,-1 0-1 0 0,-1 1 1 0 0,0 2-109 0 0,5 21 206 0 0,-3-22-131 0 0,-3-9-39 0 0,0-1 0 0 0,-1 1 0 0 0,1 0 0 0 0,-1 0 0 0 0,-1-1 0 0 0,0 1-36 0 0,1-1 40 0 0,-1 1 1 0 0,1-1-1 0 0,0 0 0 0 0,1 1 1 0 0,1 3-41 0 0,3 14 111 0 0,-1 18 64 0 0,1-18-59 0 0,-4-18-69 0 0,-1 0 1 0 0,1 0 0 0 0,-1 0-1 0 0,-1 1 1 0 0,1 4-48 0 0,-1 88 601 0 0,0-77-437 0 0,0 1 38 0 0,2-9-96 0 0,4 9 96 0 0,0 0 0 0 0,-4-9-100 0 0,-3 6 71 0 0,0-16-138 0 0,1 0 1 0 0,0 0-1 0 0,-1 0 1 0 0,2 0-1 0 0,-1 0 1 0 0,0 0-1 0 0,1 0 1 0 0,0 0-1 0 0,0 0 1 0 0,0 2-36 0 0,5 2 44 0 0,0 1-30 0 0,-5 3 34 0 0,0 9 58 0 0,-1-21-104 0 0,0 1 1 0 0,0-1-1 0 0,0 1 0 0 0,0 0 1 0 0,-1-1-1 0 0,1 1 0 0 0,0-1 1 0 0,0 1-1 0 0,0-1 1 0 0,0 1-1 0 0,-1 0 0 0 0,1-1 1 0 0,0 1-1 0 0,0-1 0 0 0,-1 1 1 0 0,1-1-1 0 0,-1 1-2 0 0,1-1-4 0 0,-1 0 0 0 0,1 1 0 0 0,-1-1-1 0 0,1 0 1 0 0,-1 1 0 0 0,1-1 0 0 0,-1 0 0 0 0,1 0 0 0 0,-1 0-1 0 0,1 0 1 0 0,-1 1 0 0 0,1-1 0 0 0,-1 0 0 0 0,0 0-1 0 0,1 0 1 0 0,-1 0 0 0 0,0 0 4 0 0,-1 0-123 0 0,2 1-412 0 0,0 0 66 0 0,0 1 55 0 0,0-1 47 0 0,0 1-62 0 0,-1 1-644 0 0,0-2 579 0 0,1 0-12 0 0,-1 0-90 0 0,-3 1-1487 0 0,-5-1-1182 0 0</inkml:trace>
  <inkml:trace contextRef="#ctx0" brushRef="#br0" timeOffset="651.8">758 552 9152 0 0,'0'0'208'0'0,"0"0"33"0"0,0 0 14 0 0,3 0-42 0 0,3 0-290 0 0,0-3 95 0 0,2-1 102 0 0,5-4 189 0 0,2-1 125 0 0,-5 5-209 0 0,-1 1 16 0 0,-1 2-48 0 0,5 1 84 0 0,4-2 31 0 0,-3-4-73 0 0,-2-1-72 0 0,-10 5-129 0 0,1 0 1 0 0,0 0-1 0 0,0 0 1 0 0,0 1 0 0 0,0 0-1 0 0,0-1 1 0 0,1 1-35 0 0,14-3 155 0 0,-11 2-80 0 0,1 1 0 0 0,0-2-1 0 0,-1 1 1 0 0,0-1 0 0 0,1 0-75 0 0,-1 0 55 0 0,0 0 0 0 0,1 0-1 0 0,-1 1 1 0 0,3 0-55 0 0,12-4 117 0 0,-1-4 29 0 0,8 4-26 0 0,-16 3-167 0 0,1-1 91 0 0,17-3 96 0 0,-21 4-148 0 0,0 1-58 0 0,-2 0-48 0 0,-1 0-65 0 0,1 1-75 0 0,-2-1-88 0 0,-2 1 37 0 0,0 1-51 0 0,0-1-45 0 0,-1 1-38 0 0,1 0-133 0 0,0 0-37 0 0,1 0-160 0 0,2-1-426 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36:17.10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269 726 4752 0 0,'0'0'101'0'0,"0"0"22"0"0,0 0 6 0 0,0 0-33 0 0,-3 0 14 0 0,2 0-48 0 0,-1 0 0 0 0,1-1 1 0 0,-1 1-1 0 0,1 0 0 0 0,-1-1 1 0 0,1 1-1 0 0,-1-1 0 0 0,1 0 1 0 0,0 1-1 0 0,-1-1 0 0 0,1 0 1 0 0,0 0-1 0 0,-1 0-62 0 0,-4-4 323 0 0,4 3 49 0 0,0 1-100 0 0,0 0-83 0 0,0 1-67 0 0,0 0-41 0 0,-2 1 1 0 0,3-1 0 0 0,0 0 8 0 0,-4 3 401 0 0,4-2-440 0 0,-1 0 1 0 0,1 0-1 0 0,0 1 1 0 0,-1-1-1 0 0,1-1 0 0 0,-1 1 1 0 0,0 0-1 0 0,1 0 1 0 0,-1-1-1 0 0,0 1 0 0 0,1 0 1 0 0,-1-1-1 0 0,-1 1-51 0 0,-11 0 427 0 0,6-1-160 0 0,-1 0 46 0 0,3 0-61 0 0,5 0-234 0 0,0 0 1 0 0,1 0-1 0 0,-1 0 1 0 0,0 0-1 0 0,1 0 0 0 0,-1 0 1 0 0,0 0-1 0 0,1 0 1 0 0,-1 1-1 0 0,0-1 1 0 0,1 0-1 0 0,-1 0 1 0 0,0 1-1 0 0,1-1 1 0 0,-1 0-1 0 0,1 1 1 0 0,-1-1-1 0 0,0 1 1 0 0,1-1-1 0 0,-1 1 0 0 0,1-1 1 0 0,0 1-1 0 0,-1-1 1 0 0,1 1-1 0 0,-1-1 1 0 0,1 1-19 0 0,0 0 18 0 0,-1-1 1 0 0,1 1-1 0 0,-1-1 0 0 0,1 1 1 0 0,-1-1-1 0 0,1 1 1 0 0,-1-1-1 0 0,1 1 0 0 0,-1-1 1 0 0,1 0-1 0 0,-1 1 1 0 0,1-1-1 0 0,-1 0 0 0 0,0 1 1 0 0,1-1-1 0 0,-1 0 1 0 0,0 0-1 0 0,1 1 0 0 0,-1-1 1 0 0,0 0-1 0 0,1 0 1 0 0,-1 0-1 0 0,0 0 1 0 0,1 0-1 0 0,-1 0 0 0 0,0 0-18 0 0,-12 2 265 0 0,3 4-54 0 0,2-1-61 0 0,-6 0 124 0 0,12 0-199 0 0,-1 1-39 0 0,-3-2-19 0 0,5-4-15 0 0,1 1-1 0 0,-1-1 1 0 0,1 0-1 0 0,-1 0 1 0 0,1 1 0 0 0,0-1-1 0 0,-1 0 1 0 0,1 1-1 0 0,0-1 1 0 0,-1 0-1 0 0,1 1 1 0 0,0-1 0 0 0,-1 1-1 0 0,1-1 1 0 0,0 0-1 0 0,0 1 1 0 0,-1-1 0 0 0,1 1-1 0 0,0-1 1 0 0,0 1-1 0 0,0-1 1 0 0,0 1 0 0 0,0-1-1 0 0,0 1 1 0 0,-1-1-1 0 0,1 1 1 0 0,0-1 0 0 0,1 1-1 0 0,-1-1 1 0 0,0 1-1 0 0,0-1 1 0 0,0 1-2 0 0,0 0 1 0 0,0-1 0 0 0,0 1 0 0 0,0-1 1 0 0,0 1-1 0 0,0-1 0 0 0,0 1 0 0 0,0-1 0 0 0,0 1 0 0 0,0-1 1 0 0,0 1-1 0 0,0-1 0 0 0,0 1 0 0 0,0-1 0 0 0,-1 1 0 0 0,1-1 1 0 0,0 1-1 0 0,0-1 0 0 0,-1 1 0 0 0,1-1 0 0 0,0 0 0 0 0,-1 1 1 0 0,1-1-1 0 0,0 0 0 0 0,-1 1 0 0 0,1-1 0 0 0,0 0 0 0 0,-1 1 1 0 0,1-1-1 0 0,-1 0-1 0 0,-6 8 43 0 0,6 7-26 0 0,0 1 12 0 0,-2-5 19 0 0,-7 5-30 0 0,6-9-19 0 0,1-1 1 0 0,-1 1-1 0 0,-2 7 1 0 0,1 15 0 0 0,-1-14 9 0 0,5-12-4 0 0,0 0 0 0 0,0 0 0 0 0,0 1 0 0 0,0-1 0 0 0,0 0-1 0 0,1 0 1 0 0,-1 0 0 0 0,1 1 0 0 0,0 2-5 0 0,0 78 29 0 0,0-40 30 0 0,0 2 40 0 0,2-29-81 0 0,9 15 92 0 0,-9-28-88 0 0,0 0 0 0 0,0 0 0 0 0,1 0 0 0 0,0 0 1 0 0,0 0-1 0 0,0 0-22 0 0,13 8 60 0 0,16 4 83 0 0,-28-15-115 0 0,1 0 1 0 0,0 0 0 0 0,0-1 0 0 0,0 1-1 0 0,-1-1 1 0 0,1 0 0 0 0,0 0-1 0 0,0-1 1 0 0,0 1 0 0 0,-1-1 0 0 0,4-1-29 0 0,13-9 188 0 0,-8 8-97 0 0,6-3 69 0 0,-3-3-17 0 0,-5 2-41 0 0,5-4 71 0 0,4-5 78 0 0,-8 4-139 0 0,-2 0 139 0 0,1 1 0 0 0,4-10-251 0 0,-3 0 159 0 0,1-3-5 0 0,-5 10-30 0 0,-1 0 0 0 0,-1-1 1 0 0,1-1-125 0 0,-6 10 33 0 0,1 1 1 0 0,-1-1 0 0 0,0 0 0 0 0,0 0-1 0 0,-1 0 1 0 0,1-2-34 0 0,-1 3 29 0 0,1-1 0 0 0,-1 1 0 0 0,1 0 0 0 0,1-1 0 0 0,-1 1 0 0 0,1-1-29 0 0,0 0 27 0 0,0 1 1 0 0,-1-1-1 0 0,0 1 1 0 0,0-1-1 0 0,0 1 1 0 0,0-3-28 0 0,-2 1 25 0 0,0-1 0 0 0,0 0 0 0 0,-1 0 0 0 0,0 1 1 0 0,0-1-1 0 0,-1 0-25 0 0,-4-17 56 0 0,2 12-30 0 0,0-1 0 0 0,-1 0 0 0 0,0 1 0 0 0,-1 0 1 0 0,0 1-1 0 0,-2-1-26 0 0,7 11 6 0 0,0-1 1 0 0,0 0-1 0 0,0 1 0 0 0,0-1 1 0 0,-1 1-1 0 0,-1-1-6 0 0,-14-9-25 0 0,14 10-3 0 0,-1-1 0 0 0,1 1 0 0 0,0-1 0 0 0,0 0 0 0 0,-3-4 28 0 0,1 2-17 0 0,-2-1-53 0 0,-4-1-109 0 0,-2 0-62 0 0,-8-6-250 0 0,11 4 208 0 0,7 5 117 0 0,3 1 6 0 0,0 2-19 0 0,0-1-61 0 0,-1 0-77 0 0,0 1-90 0 0,0 0 54 0 0,0 1-48 0 0,0-1-42 0 0,0 1-39 0 0,-2 0-137 0 0,1 0-38 0 0,-8-1-1444 0 0</inkml:trace>
  <inkml:trace contextRef="#ctx0" brushRef="#br0" timeOffset="552.17">1042 127 6824 0 0,'0'0'149'0'0,"3"-3"23"0"0,7-10 13 0 0,-7-3-21 0 0,-3-13-61 0 0,0 27 9 0 0,0 1 128 0 0,-3-1 205 0 0,-7-9 17 0 0,7 8-151 0 0,2 1-109 0 0,0-1-68 0 0,2 0-67 0 0,-1 1-29 0 0,-2 0 64 0 0,2 1-76 0 0,-1 1 0 0 0,1-1-1 0 0,-1 1 1 0 0,0 0-1 0 0,1 0 1 0 0,-1-1 0 0 0,0 1-1 0 0,1 0 1 0 0,-1 0-1 0 0,0 0 1 0 0,1 0 0 0 0,-1 0-1 0 0,0 0 1 0 0,1 0-1 0 0,-1 0-25 0 0,1 0 0 0 0,-3 0 378 0 0,1 0-18 0 0,1 0-344 0 0,1 0 1 0 0,-1 0 0 0 0,0 0 0 0 0,1 0-1 0 0,-1 0 1 0 0,1-1 0 0 0,-1 1 0 0 0,1 0-1 0 0,-1 0 1 0 0,0 0 0 0 0,1-1-1 0 0,-1 1 1 0 0,1 0 0 0 0,-1-1 0 0 0,1 1-1 0 0,0 0 1 0 0,-1-1 0 0 0,1 1 0 0 0,-1 0-1 0 0,1-1 1 0 0,0 1 0 0 0,-1-1 0 0 0,1 1-1 0 0,-1-1-16 0 0,1 0 17 0 0,-1 0-1 0 0,1 1 0 0 0,0-1 0 0 0,-1 1 1 0 0,1-1-1 0 0,-1 1 0 0 0,0-1 0 0 0,1 1 1 0 0,-1-1-1 0 0,1 1 0 0 0,-1-1 0 0 0,0 1 1 0 0,1 0-1 0 0,-1-1 0 0 0,0 1 0 0 0,1 0 1 0 0,-1 0-1 0 0,0-1 0 0 0,0 1 0 0 0,1 0 1 0 0,-1 0-1 0 0,0 0 0 0 0,0 0 0 0 0,1 0 1 0 0,-1 0-17 0 0,-9 1 180 0 0,7-1-133 0 0,0 0 1 0 0,0 1-1 0 0,0-1 1 0 0,0 0-1 0 0,1-1 1 0 0,-1 1-1 0 0,0 0 1 0 0,0-1-1 0 0,1 1 1 0 0,-1-1-1 0 0,-1-1-47 0 0,1-3 126 0 0,3 4-120 0 0,-1 1 0 0 0,1 0 0 0 0,0-1 0 0 0,0 1 0 0 0,0-1 0 0 0,0 1 0 0 0,0 0 0 0 0,-1-1 0 0 0,1 1 0 0 0,0 0 0 0 0,0 0 0 0 0,-1-1 0 0 0,1 1 0 0 0,0 0 0 0 0,0-1 0 0 0,-1 1 0 0 0,1 0 0 0 0,0 0 0 0 0,-1 0 0 0 0,1-1 0 0 0,0 1 0 0 0,-1 0 0 0 0,1 0 0 0 0,0 0 0 0 0,-1 0 0 0 0,1 0 0 0 0,0-1 0 0 0,-1 1 0 0 0,1 0 0 0 0,-1 0 0 0 0,1 0 0 0 0,0 0 0 0 0,-1 0 0 0 0,1 0 0 0 0,-1 0 0 0 0,1 1 0 0 0,0-1 0 0 0,-1 0 0 0 0,1 0 0 0 0,0 0 0 0 0,-1 0 0 0 0,1 0 0 0 0,0 0 0 0 0,-1 1 0 0 0,1-1 0 0 0,0 0 0 0 0,-1 0 0 0 0,1 1 0 0 0,0-1-6 0 0,-8 5 77 0 0,6-4-63 0 0,1 0 0 0 0,-1 0 1 0 0,1-1-1 0 0,0 1 0 0 0,-1 0 0 0 0,0 0 1 0 0,1-1-1 0 0,-1 1 0 0 0,1-1 0 0 0,-1 0 1 0 0,0 1-1 0 0,1-1 0 0 0,-1 0 0 0 0,0 0-14 0 0,-10 0 94 0 0,-10-1 54 0 0,9 5-95 0 0,-35 22 56 0 0,33-24-68 0 0,14-2-41 0 0,0 0 1 0 0,0 0 0 0 0,1 0 0 0 0,-1 0 0 0 0,0 0 0 0 0,0 0 0 0 0,0 1-1 0 0,0-1 1 0 0,0 0 0 0 0,1 0 0 0 0,-1 1 0 0 0,0-1 0 0 0,0 0 0 0 0,1 1 0 0 0,-1-1-1 0 0,-6 11 0 0 0,7-10 0 0 0,-1 1 0 0 0,1-1 0 0 0,-1 0 0 0 0,1 0 0 0 0,-1 0 0 0 0,1 0 0 0 0,-1-1 0 0 0,0 1 0 0 0,1 0 0 0 0,-1 0 0 0 0,0 0 0 0 0,0 0 0 0 0,0-1 0 0 0,0 1 0 0 0,0 0 0 0 0,0 0 0 0 0,-4 1 0 0 0,5-2 0 0 0,-1 0 0 0 0,0 1 0 0 0,1-1 0 0 0,-1 0 0 0 0,0 1 0 0 0,1-1 0 0 0,-1 0 0 0 0,1 1 0 0 0,-1-1 0 0 0,1 1 0 0 0,-1-1 0 0 0,1 1 0 0 0,-1-1 0 0 0,1 1 0 0 0,-1-1 0 0 0,1 1 0 0 0,0 0 0 0 0,-1-1 0 0 0,1 1 0 0 0,0-1 0 0 0,-1 1 0 0 0,1 0 0 0 0,-2 4 0 0 0,1-4 0 0 0,0 0 0 0 0,1 0 0 0 0,-1 0 0 0 0,0 0 0 0 0,0 0 0 0 0,0 0 0 0 0,0 0 0 0 0,0 0 0 0 0,0-1 0 0 0,0 1 0 0 0,0 0 0 0 0,0-1 0 0 0,0 1 0 0 0,0 0 0 0 0,-1-1 0 0 0,2 0 0 0 0,-1 1 0 0 0,0-1 0 0 0,0 0 0 0 0,1 1 0 0 0,-1-1 0 0 0,0 0 0 0 0,1 1 0 0 0,-1-1 0 0 0,0 1 0 0 0,1-1 0 0 0,-1 1 0 0 0,1-1 0 0 0,-1 1 0 0 0,1 0 0 0 0,-1-1 0 0 0,1 1 0 0 0,-1 0 0 0 0,1-1 0 0 0,0 1 0 0 0,-1 0 0 0 0,1 0 0 0 0,0-1 0 0 0,-1 1 0 0 0,1 0 0 0 0,0 0 0 0 0,0-1 0 0 0,0 1 0 0 0,0 0 0 0 0,0 1 0 0 0,0 45-7 0 0,0 0-58 0 0,0-45 65 0 0,-1 0 0 0 0,1 0 0 0 0,0-1 0 0 0,-1 1 0 0 0,1 0 0 0 0,-1-1 0 0 0,1 1 0 0 0,-1 0 0 0 0,0-1 0 0 0,0 2 0 0 0,-4 9 0 0 0,13 6 0 0 0,-7-15 0 0 0,-1 0 0 0 0,1 0 0 0 0,-1 0 0 0 0,0 0 0 0 0,0 0 0 0 0,0 0 0 0 0,0 0 0 0 0,-1 1 0 0 0,1 1 0 0 0,0-1 0 0 0,0 1 0 0 0,1-1 0 0 0,0 1 0 0 0,-1-1 0 0 0,2 4 0 0 0,3 3 0 0 0,-4-8 0 0 0,1 0 0 0 0,-1 0 0 0 0,0 0 0 0 0,0 0 0 0 0,0 0 0 0 0,-1 0 0 0 0,1 0 0 0 0,-1 1 0 0 0,1-1 0 0 0,-1 3 0 0 0,0-3 0 0 0,0 0 0 0 0,0 0 0 0 0,0 0 0 0 0,1 0 0 0 0,-1 0 0 0 0,1 0 0 0 0,0 0 0 0 0,0 0 0 0 0,0 0 0 0 0,0 0 0 0 0,1-1 0 0 0,-1 1 0 0 0,1 0 0 0 0,0-1 0 0 0,0 2 0 0 0,5 9 0 0 0,-1 0 0 0 0,-1 0 0 0 0,3 13 0 0 0,-5-17 0 0 0,-2-6 3 0 0,0 0 1 0 0,0 0-1 0 0,-1 1 1 0 0,1-1-1 0 0,-1 0 1 0 0,0 1-1 0 0,0-1 1 0 0,0 1-4 0 0,2 15 44 0 0,3-3-9 0 0,-4-13-23 0 0,1 0 0 0 0,-1 0 0 0 0,0 0 0 0 0,0 0 0 0 0,-1 0 0 0 0,1 1 0 0 0,-1-1 1 0 0,1 0-1 0 0,-1 3-12 0 0,0 163 528 0 0,0-168-520 0 0,0 1 0 0 0,0 0 0 0 0,-1 0 0 0 0,1-1 0 0 0,0 1 0 0 0,-1-1 0 0 0,1 1 1 0 0,0 0-1 0 0,-1-1 0 0 0,0 1 0 0 0,0-1 0 0 0,1 1 0 0 0,-1-1 0 0 0,0 1-8 0 0,-5 11 55 0 0,3 1 19 0 0,2 1 1 0 0,0-1-1 0 0,1 1 1 0 0,1 10-75 0 0,0-3 32 0 0,-1 2-28 0 0,0 24 161 0 0,0-30-193 0 0,0-7-33 0 0,0 2-40 0 0,0 0-47 0 0,0 2-55 0 0,1-21 49 0 0,1 2-51 0 0,2 1-52 0 0,2 3-56 0 0,-6 0 301 0 0,0 0 0 0 0,0 0 1 0 0,0 0-1 0 0,0 0 0 0 0,1 0 0 0 0,-1 0 0 0 0,0 0 1 0 0,0 0-1 0 0,0 0 0 0 0,0 0 0 0 0,0 0 0 0 0,0 0 1 0 0,0 0-1 0 0,0 0 0 0 0,0 0 0 0 0,0 0 1 0 0,1 0-1 0 0,-1 0 0 0 0,0 0 0 0 0,0 0 0 0 0,0 0 1 0 0,0 0-1 0 0,0 0 0 0 0,0-1 0 0 0,0 1 0 0 0,0 0 1 0 0,0 0-1 0 0,0 0 0 0 0,0 0 0 0 0,0 0 0 0 0,1 0 1 0 0,-1 0-1 0 0,0 0 0 0 0,0 0 0 0 0,0 0 1 0 0,0 0-1 0 0,0 0 0 0 0,0 0 0 0 0,0-1 0 0 0,0 1 1 0 0,0 0-1 0 0,0 0 0 0 0,0 0 0 0 0,0 0 0 0 0,0 0 1 0 0,0 0-1 0 0,0 0 0 0 0,0 0 0 0 0,0 0 0 0 0,0 0 1 0 0,0-1-1 0 0,0 1 0 0 0,0 0 0 0 0,0 0 1 0 0,0 0-1 0 0,0 0 0 0 0,0 0 12 0 0,0-13-693 0 0</inkml:trace>
  <inkml:trace contextRef="#ctx0" brushRef="#br0" timeOffset="854.16">569 663 6624 0 0,'0'0'192'0'0,"2"0"-7"0"0,3 0-162 0 0,8 0-1 0 0,-9-1 13 0 0,-1-1 27 0 0,-1 0 41 0 0,0-2 52 0 0,-2 0 62 0 0,0 4-206 0 0,0 0 0 0 0,0 0 0 0 0,0-1 0 0 0,0 1 0 0 0,0 0 0 0 0,0 0 0 0 0,0 0 0 0 0,0 0 0 0 0,0 0 0 0 0,0 0 0 0 0,0 0 0 0 0,0 0-1 0 0,0 0 1 0 0,0 0 0 0 0,0-1 0 0 0,0 1 0 0 0,0 0 0 0 0,0 0 0 0 0,0 0 0 0 0,0 0 0 0 0,0 0 0 0 0,0 0 0 0 0,0 0 0 0 0,0 0 0 0 0,1 0-1 0 0,-1 0 1 0 0,0 0 0 0 0,0 0 0 0 0,0-1 0 0 0,0 1 0 0 0,0 0 0 0 0,0 0 0 0 0,0 0 0 0 0,0 0 0 0 0,0 0 0 0 0,0 0 0 0 0,0 0 0 0 0,0 0-1 0 0,0 0 1 0 0,1 0 0 0 0,-1 0 0 0 0,0 0 0 0 0,0 0 0 0 0,0 0 0 0 0,0 0 0 0 0,0 0 0 0 0,0 0 0 0 0,0 0 0 0 0,0 0 0 0 0,0 0 0 0 0,0 0-1 0 0,1 0 1 0 0,-1 0 0 0 0,0 0 0 0 0,0 0 0 0 0,0 0 0 0 0,0 0-11 0 0,9-2 450 0 0,-1-2-77 0 0,-1 0-148 0 0,1 1-34 0 0,8 2 73 0 0,1 0-37 0 0,-6-2-9 0 0,1-3-32 0 0,-1 2-41 0 0,22-6 173 0 0,-9 4-99 0 0,-6 0-12 0 0,36-10 210 0 0,-35 11-322 0 0,0 0-61 0 0,-10 3-54 0 0,13 1 92 0 0,-14 1-83 0 0,0 0-59 0 0,0-1-85 0 0,0 0-109 0 0,-4 0 47 0 0,0-1-45 0 0,-1 1-42 0 0,1-1-34 0 0,4 0-427 0 0,0-1-82 0 0,5 1-592 0 0,6 1-823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36:20.22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17 0 8720 0 0,'0'0'197'0'0,"0"0"24"0"0,0 0 19 0 0,0 0 46 0 0,0 0 138 0 0,0 0 65 0 0,0 0 14 0 0,0 0-213 0 0,0 0-131 0 0,0 0-46 0 0,0 0-6 0 0,0 0 13 0 0,0 0-21 0 0,3 0-19 0 0,0 0-93 0 0,0 0-75 0 0,0 0-69 0 0,-2 0-103 0 0,1 0-120 0 0,-1 0-109 0 0,-1 0 64 0 0,1 0-40 0 0,1 0-554 0 0,2 0-442 0 0,5 0-838 0 0</inkml:trace>
  <inkml:trace contextRef="#ctx0" brushRef="#br0" timeOffset="-317.92">17 221 6176 0 0,'0'0'177'0'0,"0"0"-39"0"0,0 0-5 0 0,0 0 48 0 0,0 0 154 0 0,0 0 286 0 0,0 0 19 0 0,0 0-21 0 0,0 0-118 0 0,3 3-56 0 0,7 7-11 0 0,-7-7-21 0 0,-2-2-217 0 0,-1 0-62 0 0,0 1-25 0 0,-1 0-69 0 0,0 2-15 0 0,1-2 39 0 0,1 1 61 0 0,2 0 97 0 0,-2-2-183 0 0,0 0-11 0 0,0 0 0 0 0,0 0 0 0 0,0 1 0 0 0,0-1 0 0 0,0 0 0 0 0,0 0 1 0 0,-1 1-1 0 0,1-1 0 0 0,0 2-28 0 0,1 4 177 0 0,-1-3-40 0 0,-1 2 41 0 0,0 19 516 0 0,0-12-391 0 0,0 1-34 0 0,0 0-37 0 0,0 0-41 0 0,0 0-44 0 0,0-1-47 0 0,-2-1 12 0 0,-4 0 11 0 0,5-10-106 0 0,0-1 0 0 0,0 1 0 0 0,0-1 0 0 0,0 1 0 0 0,1 0 0 0 0,-1-1 0 0 0,1 1 0 0 0,-1 0 0 0 0,1 0 0 0 0,-1-1 0 0 0,1 1 0 0 0,0 0 0 0 0,0 0-17 0 0,0 18 154 0 0,0 5-15 0 0,0-24-118 0 0,0 1 0 0 0,0 0 0 0 0,0 0-1 0 0,-1 0 1 0 0,1 0 0 0 0,-1 0 0 0 0,1 0 0 0 0,-1 0 0 0 0,0-1 0 0 0,1 1 0 0 0,-1 0 0 0 0,0 0 0 0 0,-1 1-21 0 0,-4 9 142 0 0,4-2-17 0 0,2 3-17 0 0,0-2-49 0 0,-2 1-36 0 0,-9 16-29 0 0,9-24 3 0 0,1 0 5 0 0,1 22-60 0 0,0-1 137 0 0,0-6 8 0 0,0-3 41 0 0,0 0 77 0 0,3-16-141 0 0,-1 0-49 0 0,0 1 0 0 0,-1-1 0 0 0,1 0 1 0 0,0 1-1 0 0,0 0 0 0 0,-1-1 0 0 0,1 1 1 0 0,0 0-1 0 0,-1 0 0 0 0,1 0 1 0 0,0 1-16 0 0,6 2 13 0 0,5-1 34 0 0,9-3 86 0 0,-7 0-76 0 0,-11 1-47 0 0,-4-1-11 0 0,7-5 18 0 0,11-4 37 0 0,-7 4-41 0 0,-10 5-13 0 0,0-1 0 0 0,0 1 0 0 0,0 0 0 0 0,0-1 0 0 0,0 1 0 0 0,0-1 0 0 0,0 0 0 0 0,0 1 0 0 0,0-1 0 0 0,0 0 0 0 0,0 0 0 0 0,0 1 0 0 0,0-1 0 0 0,0 0 0 0 0,-1 0 0 0 0,1 0 0 0 0,0 0 0 0 0,0-1 0 0 0,1-4-4 0 0,1-1-50 0 0,2 4-72 0 0,1 1-51 0 0,-1-11-223 0 0,-3 9 301 0 0,-1 2 3 0 0,1 0-17 0 0,-1 1-41 0 0,0 0-13 0 0,0-1-42 0 0,0 1-47 0 0,0 1-54 0 0,-1 0 310 0 0,1-1-367 0 0,0 0-53 0 0,-1 1-48 0 0,0-1-42 0 0,1 1-148 0 0,-1 0-41 0 0,0 0-179 0 0,0 0-484 0 0</inkml:trace>
  <inkml:trace contextRef="#ctx0" brushRef="#br0" timeOffset="225.63">380 347 7256 0 0,'0'0'165'0'0,"0"0"22"0"0,0 0 7 0 0,0 0 40 0 0,0 0 119 0 0,0 0 51 0 0,3 0 11 0 0,6 0-152 0 0,1 0-34 0 0,9 0 135 0 0,1 0-112 0 0,1 0-95 0 0,4 0-72 0 0,0 0-85 0 0,-4 0-49 0 0,29 0-127 0 0,-48 0 19 0 0</inkml:trace>
  <inkml:trace contextRef="#ctx0" brushRef="#br0" timeOffset="633">301 442 7072 0 0,'0'0'202'0'0,"0"0"-47"0"0,0 2-12 0 0,0 3 44 0 0,0 1 152 0 0,0-3 284 0 0,0-3 17 0 0,0 0-9 0 0,3 0-66 0 0,23 0 502 0 0,-23 0-582 0 0,-3 0-343 0 0,2 0 23 0 0,47 0 490 0 0,-32 0-485 0 0,0 0-52 0 0,-3 0-71 0 0,1 0-56 0 0,-1 0-66 0 0,0 0-74 0 0,1 0-32 0 0</inkml:trace>
  <inkml:trace contextRef="#ctx0" brushRef="#br0" timeOffset="4064.3">1074 111 5136 0 0,'0'0'149'0'0,"0"0"-30"0"0,0 0 15 0 0,0 0 72 0 0,0 0 194 0 0,0 0 354 0 0,0-3 29 0 0,0-8-26 0 0,0 9-138 0 0,0 2-62 0 0,0 0-11 0 0,0 0-18 0 0,0 0-70 0 0,0 0-36 0 0,0-3-6 0 0,0 3-400 0 0,0-1 1 0 0,0 1 0 0 0,0-1 0 0 0,0 1-1 0 0,0-1 1 0 0,0 1 0 0 0,0-1 0 0 0,0 1 0 0 0,0-1-1 0 0,0 1 1 0 0,0 0 0 0 0,0-1 0 0 0,-1 1-1 0 0,1-1 1 0 0,0 1 0 0 0,0 0 0 0 0,-1-1-1 0 0,1 1 1 0 0,0-1 0 0 0,-1 1 0 0 0,1 0 0 0 0,0-1-1 0 0,-1 1 1 0 0,1 0 0 0 0,0 0 0 0 0,-1-1-1 0 0,1 1 1 0 0,0 0 0 0 0,-1 0 0 0 0,0-1-17 0 0,-7 0 287 0 0,-4 1 36 0 0,5 0-134 0 0,-14 0 86 0 0,-33 0 465 0 0,38 0-567 0 0,-1 0-61 0 0,2 3-25 0 0,1 7 0 0 0,7-6 20 0 0,-2-5-84 0 0,7 1-7 0 0,-14 0 8 0 0,0 2 19 0 0,1 9-32 0 0,1-6-11 0 0,14-4 0 0 0,0 0 0 0 0,-1-1 0 0 0,1 1 0 0 0,0 0 0 0 0,-1 0 0 0 0,1 0 0 0 0,0 0 0 0 0,0-1 0 0 0,0 1 0 0 0,0 0 0 0 0,0 0 0 0 0,0 0 0 0 0,0 0 0 0 0,0 0 0 0 0,-2 38 0 0 0,-4-25 0 0 0,1-4 0 0 0,2-6 0 0 0,3 2 0 0 0,0 16 0 0 0,0 25 0 0 0,0 1 10 0 0,0-17 44 0 0,-1-25-54 0 0,1-6 4 0 0,3 5-19 0 0,8 16-62 0 0,-8-6 77 0 0,-1 1 0 0 0,-1-15 0 0 0,0 1 0 0 0,0-1 0 0 0,-1 0 0 0 0,1 0 0 0 0,0 0 0 0 0,0 0 0 0 0,0 0 0 0 0,0 0 0 0 0,0 0 0 0 0,0 0 0 0 0,1-1 0 0 0,0 1 0 0 0,13 2 0 0 0,17-3 0 0 0,15 0 0 0 0,-31-3 10 0 0,0-7 33 0 0,0 7-32 0 0,-15 3-12 0 0,1 0 1 0 0,0 0 0 0 0,-1 0 0 0 0,1-1 0 0 0,-1 1 0 0 0,1-1 0 0 0,0 1 0 0 0,-1-1 0 0 0,1 1-1 0 0,-1-1 1 0 0,1 0 0 0 0,-1 0 0 0 0,1 0 0 0 0,-1 0 0 0 0,7-4-9 0 0,-7 5 7 0 0,-1-1 0 0 0,1 1 0 0 0,0 0 0 0 0,0 0 0 0 0,-1 0 0 0 0,1-1 0 0 0,0 1 0 0 0,-1 0 0 0 0,1 0 0 0 0,0 0 0 0 0,0 0-1 0 0,-1 0 1 0 0,1 0 0 0 0,0 0 0 0 0,-1 0 0 0 0,1 1 0 0 0,0-1 0 0 0,0 0 0 0 0,-1 0 0 0 0,1 1 0 0 0,0-1 2 0 0,12 11 0 0 0,-7-8 47 0 0,1-2-40 0 0,-2 0-7 0 0,9 9 10 0 0,-10-4 35 0 0,-4-1-35 0 0,1 0-11 0 0,5 0 1 0 0,-5-5 0 0 0,-1 0 0 0 0,1 0 1 0 0,-1 1-1 0 0,1-1 0 0 0,-1 0 1 0 0,0 0-1 0 0,1 1 0 0 0,-1-1 1 0 0,0 0-1 0 0,1 1 0 0 0,-1-1 1 0 0,0 1-1 0 0,1-1 0 0 0,-1 0 1 0 0,0 1-1 0 0,0-1 0 0 0,1 1 1 0 0,-1-1-1 0 0,0 1 0 0 0,0-1 1 0 0,0 1-1 0 0,0-1 0 0 0,0 1 1 0 0,0-1-1 0 0,0 1 0 0 0,1-1 1 0 0,-2 1-1 0 0,1-1 0 0 0,0 1 1 0 0,0-1-1 0 0,0 1 0 0 0,0 0 0 0 0,0 77 54 0 0,0-76-55 0 0,0 0 1 0 0,0 0 0 0 0,-1 0 0 0 0,1-1-1 0 0,-1 1 1 0 0,1 0 0 0 0,-1 0 0 0 0,1-1-1 0 0,-1 1 1 0 0,0-1 0 0 0,0 1 0 0 0,0 0 0 0 0,0-1 0 0 0,0 1 1 0 0,0-1 0 0 0,0 1 0 0 0,0-1 0 0 0,1 1 0 0 0,-1 0 0 0 0,0-1 1 0 0,1 1-1 0 0,-1 0 0 0 0,1-1 0 0 0,0 1 0 0 0,-1 0 0 0 0,1 0 1 0 0,0 0-2 0 0,0-1 4 0 0,0 1 0 0 0,0 0 0 0 0,0-1 1 0 0,-1 1-1 0 0,1 0 0 0 0,-1-1 0 0 0,1 1 1 0 0,-1-1-1 0 0,0 1 0 0 0,1-1 0 0 0,-1 1 1 0 0,0-1-1 0 0,0 1 0 0 0,0-1-4 0 0,-4 7 1 0 0,-8 22 86 0 0,2-5-21 0 0,3-8 12 0 0,-1-4 25 0 0,-3 0 49 0 0,6-7-73 0 0,-18 18 165 0 0,9-14-137 0 0,0-6-39 0 0,13-4-59 0 0,1 0 0 0 0,-1 1 1 0 0,0-1-1 0 0,1 0 0 0 0,-1 1 1 0 0,0-1-1 0 0,1 1 0 0 0,-1-1 1 0 0,1 1-1 0 0,-1 0 0 0 0,1 0 1 0 0,-1-1-1 0 0,1 1 0 0 0,0 0 1 0 0,-1 0-1 0 0,1 0 0 0 0,0 1 1 0 0,-1-1-10 0 0,-5 3 107 0 0,-2-4-78 0 0,7-1-5 0 0,-9-1 27 0 0,-2-4-21 0 0,12 5-25 0 0,-1 0 0 0 0,0 0 0 0 0,1 1 0 0 0,-1-1 0 0 0,1 0 0 0 0,-1 0 0 0 0,0 1 0 0 0,0-1 0 0 0,1 1 0 0 0,-1 0 0 0 0,0 0 0 0 0,0-1 0 0 0,0 1-5 0 0,2 0 2 0 0,-1 1 0 0 0,0-1 0 0 0,0 0 0 0 0,0 0 0 0 0,0-1 0 0 0,0 1-1 0 0,1 0 1 0 0,-1 0 0 0 0,0 0 0 0 0,0-1 0 0 0,0 1 0 0 0,0 0 0 0 0,1-1 0 0 0,-2 1-2 0 0,-3-11 64 0 0,4 11-60 0 0,0-1 0 0 0,1 1 0 0 0,-1 0-1 0 0,0-1 1 0 0,0 1 0 0 0,0 0 0 0 0,1 0 0 0 0,-1 0 0 0 0,0-1 0 0 0,0 1 0 0 0,0 0 0 0 0,0 0 0 0 0,0 0 0 0 0,0 1-4 0 0,0-1 1 0 0,0 0 1 0 0,0 0-1 0 0,0 0 1 0 0,1 0 0 0 0,-1 0-1 0 0,0 0 1 0 0,0-1-1 0 0,0 1 1 0 0,0 0 0 0 0,0 0-1 0 0,1-1 1 0 0,-1 1 0 0 0,0 0-1 0 0,0-1-1 0 0,-5-10 13 0 0,1 9-67 0 0,0-1-36 0 0,0-7-128 0 0,3 8 231 0 0,0 1-65 0 0,1 0-67 0 0,-1 0-68 0 0,1 0-80 0 0,-1 1-77 0 0,1-1-79 0 0,0 0-81 0 0,1-1-82 0 0,-1 0-85 0 0,1-1-86 0 0,-1-1-89 0 0,1-2-1123 0 0,0-4-1116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36:19.21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710 427 5528 0 0,'0'0'124'0'0,"0"0"17"0"0,0 0 11 0 0,0-3-20 0 0,0 3-130 0 0,0-1 0 0 0,0 0-1 0 0,0 1 1 0 0,0-1 0 0 0,0 0 0 0 0,0 1 0 0 0,1-1-1 0 0,-1 0 1 0 0,0 1 0 0 0,0-1 0 0 0,1 0-1 0 0,-1 1 1 0 0,0-1 0 0 0,0 0 0 0 0,1 1-2 0 0,5-3 23 0 0,-2 3 60 0 0,-4 0-83 0 0,2 0 174 0 0,-1 0 202 0 0,-1 0-35 0 0,1-1-74 0 0,-1 0-64 0 0,0-1-55 0 0,0 1-35 0 0,0-1-44 0 0,-1-4 94 0 0,1 6 6 0 0,0-2 275 0 0,0 1-180 0 0,0 1-42 0 0,0 0 53 0 0,0 0 132 0 0,0 0-20 0 0,0 0 3 0 0,0 0 29 0 0,0 0 12 0 0,0 0 1 0 0,-2 0-237 0 0,1 0-43 0 0,-2 0 44 0 0,1 0-101 0 0,-2 0-30 0 0,3 0 22 0 0,-4 3 265 0 0,-6 8-6 0 0,8-9-126 0 0,1-1-86 0 0,-1 0-57 0 0,-1-1-62 0 0,0 0-13 0 0,2 1 47 0 0,-6 3 12 0 0,-18 8 117 0 0,15-9-146 0 0,-1 2 40 0 0,3-1 37 0 0,0 0 1 0 0,1 0 0 0 0,-7 5-110 0 0,-63 38 437 0 0,63-39-354 0 0,0 0 0 0 0,-9 4-83 0 0,-19 8 133 0 0,16-2-5 0 0,12-6-55 0 0,6-5-9 0 0,-1 0-1 0 0,1-1 0 0 0,-1 1 1 0 0,0-2-64 0 0,-6 3 81 0 0,-8 4 21 0 0,1 2-33 0 0,7-2-36 0 0,8-4-9 0 0,-2-1 1 0 0,1-1 0 0 0,-1 0 0 0 0,0 0-25 0 0,-7 2 33 0 0,-17 10-3 0 0,29-15-30 0 0,0 0 0 0 0,1 0 0 0 0,-1 1 0 0 0,1-1 0 0 0,0 1 0 0 0,0 0 0 0 0,0 1 0 0 0,0-1 1 0 0,-1 3-1 0 0,1 0 0 0 0,2-5 0 0 0,1 0 0 0 0,0 0 0 0 0,-1 0 0 0 0,1 0 0 0 0,-1-1 0 0 0,1 1 0 0 0,-1 0 0 0 0,0-1 0 0 0,0 1 0 0 0,1-1 0 0 0,-1 0 0 0 0,0 1 0 0 0,-1-1 0 0 0,-1 0 0 0 0,2 1 3 0 0,-1 0 1 0 0,1-1-1 0 0,0 1 1 0 0,0 0-1 0 0,-1 0 1 0 0,1 0-1 0 0,0 0 1 0 0,1 1-1 0 0,-1-1 1 0 0,0 1-1 0 0,1-1 1 0 0,-1 1 0 0 0,0 2-4 0 0,-1 0 14 0 0,1 0 0 0 0,-1-1 0 0 0,-1 1 1 0 0,1-1-1 0 0,-4 4-14 0 0,-3 5 21 0 0,7 0 33 0 0,3-10 12 0 0,0-3 11 0 0,0 0 2 0 0,0 2-6 0 0,0 0-58 0 0,1-1 0 0 0,-1 1-1 0 0,0-1 1 0 0,1 1-1 0 0,-1-1 1 0 0,1 1-1 0 0,-1-1 1 0 0,1 0-1 0 0,-1 1 1 0 0,1-1-1 0 0,0 0 1 0 0,0 1-1 0 0,0 0-14 0 0,4 3 29 0 0,-2-2 49 0 0,-3-3 2 0 0,0 0 0 0 0,8 0 24 0 0,-6 0-98 0 0,0-1 0 0 0,0 1-1 0 0,0 0 1 0 0,0 0-1 0 0,0 1 1 0 0,0-1 0 0 0,0 0-1 0 0,0 1 1 0 0,0-1-1 0 0,2 2-5 0 0,4 3 32 0 0,-7-4-25 0 0,0 0 1 0 0,1-1-1 0 0,-1 1 0 0 0,1 0 1 0 0,-1 0-1 0 0,1-1 0 0 0,-1 1 0 0 0,1-1 1 0 0,0 1-1 0 0,-1-1 0 0 0,1 0 0 0 0,0 1 1 0 0,-1-1-1 0 0,1 0-7 0 0,54 0 42 0 0,78 0 222 0 0,-129 0-261 0 0,0 1 0 0 0,1 0 0 0 0,-1 0 0 0 0,1 0 0 0 0,-1 0 0 0 0,2 2-3 0 0,-2-1-1 0 0,0-1 1 0 0,1 0 0 0 0,-1 1 0 0 0,1-2 0 0 0,-1 1-1 0 0,2 0 1 0 0,5-2 0 0 0,-9 0 0 0 0,0 1 0 0 0,0 0 0 0 0,0 0 0 0 0,0 0 0 0 0,0 0 0 0 0,-1 0 0 0 0,1 1 0 0 0,0-1 0 0 0,0 1 0 0 0,0 0 0 0 0,1 0 0 0 0,-1 1 0 0 0,1 0 0 0 0,-1 0 0 0 0,1-1 0 0 0,0 1 0 0 0,0-1 0 0 0,0 0 0 0 0,-1 0 0 0 0,1-1 0 0 0,0 1 0 0 0,3-1 0 0 0,-5 0 3 0 0,0 0-1 0 0,0 0 0 0 0,-1 1 0 0 0,1-1 0 0 0,0 0 1 0 0,-1 1-1 0 0,1-1 0 0 0,-1 0 0 0 0,1 1 0 0 0,0 0 1 0 0,-1-1-1 0 0,1 1 0 0 0,-1 0 0 0 0,0 0 0 0 0,2 1-2 0 0,5 3 21 0 0,23 10-11 0 0,-25-14-10 0 0,1 0 7 0 0,-1 3 40 0 0,20 22-23 0 0,-22-19 69 0 0,-5 2-68 0 0,0-7-10 0 0,-1 28 47 0 0,-3-20-48 0 0,-1-2-13 0 0,1 5-1 0 0,-5-8 11 0 0,4 8 32 0 0,4-9-39 0 0,-1 1 1 0 0,-1-1-1 0 0,1-1 0 0 0,0 1 1 0 0,-1 0-1 0 0,0-1 1 0 0,-1 2-5 0 0,0-2 9 0 0,2 0-1 0 0,-1 1 1 0 0,0-1 0 0 0,1 1 0 0 0,-1 0 0 0 0,1 0 0 0 0,-1 2-9 0 0,-8 12 47 0 0,-14 4-41 0 0,-1 1 5 0 0,6-2 36 0 0,-7 7-40 0 0,-5 5-8 0 0,16-14 6 0 0,6-7 13 0 0,0-1 0 0 0,0 0 0 0 0,-2-1-1 0 0,-3 3-17 0 0,-57 34 114 0 0,67-42-98 0 0,0 0 0 0 0,0 0 0 0 0,1 0 0 0 0,-5 6-16 0 0,7-7 11 0 0,-1 0 1 0 0,1 0-1 0 0,-1 0 1 0 0,0-1-1 0 0,0 0 0 0 0,0 1 1 0 0,-3 0-12 0 0,-4 1 10 0 0,10-5-9 0 0,0 0-1 0 0,0 1 1 0 0,0-1 0 0 0,-1 1-1 0 0,1-1 1 0 0,0 1 0 0 0,0-1 0 0 0,0 1-1 0 0,0 0 1 0 0,0-1 0 0 0,1 1-1 0 0,-1 0 1 0 0,0 0 0 0 0,0 0-1 0 0,0 0 1 0 0,1 0 0 0 0,-1 0-1 0 0,0 0 0 0 0,-4 15 59 0 0,-8 0 12 0 0,5-9-33 0 0,-6 7 94 0 0,7-6-68 0 0,4-6 16 0 0,3-2 0 0 0,0 0-2 0 0,0 3-6 0 0,0 8 13 0 0,0-9-16 0 0,0-2-5 0 0,0 0 0 0 0,0 0 0 0 0,0 0 0 0 0,0 0 0 0 0,3 3-10 0 0,7 10-44 0 0,-7-6-10 0 0,-3-7 0 0 0,1 1 0 0 0,-1-1 0 0 0,0 1 0 0 0,0-1 0 0 0,0 1 0 0 0,1-1 0 0 0,-1 1 0 0 0,0-1 0 0 0,0 1 0 0 0,1-1 0 0 0,-1 0 0 0 0,0 1 0 0 0,1-1 0 0 0,-1 0 0 0 0,0 1 0 0 0,1-1 0 0 0,-1 0 0 0 0,1 1 0 0 0,-1-1 0 0 0,1 0 0 0 0,-1 0 0 0 0,1 1 0 0 0,-1-1 0 0 0,1 0 0 0 0,-1 0 0 0 0,1 0 0 0 0,-1 0 0 0 0,1 0 0 0 0,-1 0 0 0 0,1 0 0 0 0,-1 0 0 0 0,1 0 0 0 0,-1 0 0 0 0,1 0 0 0 0,-1 0 0 0 0,1 0 0 0 0,-1 0 0 0 0,1 0 0 0 0,0 0 0 0 0,1 0 0 0 0,0 0 0 0 0,-1 0 0 0 0,1 1 0 0 0,-1-1 0 0 0,1 0 0 0 0,0 1 0 0 0,-1 0 0 0 0,1-1 0 0 0,-1 1 0 0 0,0 0 0 0 0,1 0 0 0 0,0 0 0 0 0,0 0 0 0 0,0 0 0 0 0,-1 0 0 0 0,1 0 0 0 0,0 0 0 0 0,0 0 0 0 0,-1-1 0 0 0,1 1 0 0 0,0-1 0 0 0,0 1 0 0 0,0-1 0 0 0,0 0 0 0 0,0 1 0 0 0,2-1 0 0 0,19-1 24 0 0,30 0 56 0 0,-24 5-88 0 0,-14 2 8 0 0,-12-5 0 0 0,0 0 0 0 0,1 1 0 0 0,-1-1 0 0 0,1-1 0 0 0,-1 1 0 0 0,1 0 0 0 0,-1-1 0 0 0,1 0 0 0 0,0 0 0 0 0,59 0 67 0 0,0 0 53 0 0,-55 0-100 0 0,0-1 1 0 0,-1 0-1 0 0,1 0 0 0 0,0-1 1 0 0,0-1-21 0 0,0 1 19 0 0,-1 0 0 0 0,1 1 0 0 0,0 0 0 0 0,0 0 0 0 0,1 1-19 0 0,16 0 54 0 0,-14 1-23 0 0,0-1 0 0 0,0 0 0 0 0,0-1 0 0 0,-1 0-1 0 0,5-1-30 0 0,0-2 32 0 0,-6 2-5 0 0,0-1 1 0 0,0 2 0 0 0,1-1-1 0 0,-1 1 1 0 0,1 1 0 0 0,1 0-28 0 0,19 0 49 0 0,-7 0 19 0 0,0 0 24 0 0,6 0 43 0 0,-26 0-69 0 0,-3 0 28 0 0,0 0 54 0 0,0 0 20 0 0,0 0 6 0 0,0 0-16 0 0,0 0-115 0 0,0 0-42 0 0,0 0-53 0 0,0 0-38 0 0,0 0-140 0 0,0 0-24 0 0,0 0 76 0 0,0 0-14 0 0,0 0-98 0 0,0 0-274 0 0,0 0-504 0 0,0 0 820 0 0,0 0 51 0 0,0 0-2 0 0,0 0-43 0 0,0 0 0 0 0,0 0-44 0 0,0 0-50 0 0,0 0-55 0 0,0 0-60 0 0,0 0-56 0 0,0 0-49 0 0,0 0-44 0 0,0 0-169 0 0,0 0-42 0 0,0 0-204 0 0,0 0-554 0 0</inkml:trace>
  <inkml:trace contextRef="#ctx0" brushRef="#br0" timeOffset="6780.49">379 17 4480 0 0,'0'0'132'0'0,"0"0"-35"0"0,0 0-2 0 0,0 0 76 0 0,0 0 41 0 0,0 0 257 0 0,0 0 12 0 0,0 0-17 0 0,0 0-93 0 0,0 0-41 0 0,0 0-8 0 0,0 0-5 0 0,-3-3-12 0 0,-11-7 12 0 0,2 7-40 0 0,9 3 23 0 0,1 0 16 0 0,-2 0-269 0 0,1 0 42 0 0,-5 0 125 0 0,-12 0 380 0 0,14 0-451 0 0,-1 0-46 0 0,7 0-93 0 0,-1 0 1 0 0,1 0-1 0 0,-1 0 1 0 0,1 0 0 0 0,-1 0-1 0 0,1 0 1 0 0,-1 0 0 0 0,1 0-1 0 0,0 0 1 0 0,-1 0-1 0 0,1 1 1 0 0,-1-1 0 0 0,1 0-1 0 0,-1 0 1 0 0,1 0-1 0 0,-1 1 1 0 0,1-1 0 0 0,0 0-1 0 0,-1 1 1 0 0,1-1-1 0 0,-1 0 1 0 0,1 1 0 0 0,0-1-1 0 0,-1 0 1 0 0,1 1-1 0 0,0-1 1 0 0,0 1 0 0 0,-1-1-1 0 0,1 0 1 0 0,0 1-1 0 0,0-1 1 0 0,0 1 0 0 0,-1-1-1 0 0,1 1 1 0 0,0-1-1 0 0,0 1 1 0 0,0-1 0 0 0,0 1-1 0 0,0-1 1 0 0,0 1-1 0 0,0-1 1 0 0,0 1-5 0 0,0-1 2 0 0,0 0 1 0 0,0 0-1 0 0,0 0 1 0 0,0 1-1 0 0,0-1 0 0 0,0 0 1 0 0,1 0-1 0 0,-1 0 1 0 0,0 0-1 0 0,0 0 1 0 0,0 0-1 0 0,0 0 0 0 0,0 0 1 0 0,0 0-1 0 0,-1 0 1 0 0,1 1-1 0 0,0-1 0 0 0,0 0 1 0 0,0 0-1 0 0,0 0 1 0 0,0 0-1 0 0,0 0 0 0 0,0 0 1 0 0,0 0-1 0 0,0 0 1 0 0,0 0-1 0 0,0 0 0 0 0,0 0 1 0 0,0 1-1 0 0,0-1 1 0 0,0 0-1 0 0,0 0 1 0 0,0 0-1 0 0,0 0 0 0 0,0 0 1 0 0,-1 0-1 0 0,1 0 1 0 0,0 0-1 0 0,0 0 0 0 0,0 0 1 0 0,0 0-1 0 0,0 0 1 0 0,0 0-1 0 0,0 0 0 0 0,0 0 1 0 0,0 0-1 0 0,0 0 1 0 0,-1 0-1 0 0,1 0 0 0 0,0 0 1 0 0,0 0-1 0 0,0 0 1 0 0,0 0-1 0 0,0 0 1 0 0,0 0-1 0 0,0 0 0 0 0,0 0-2 0 0,-7 1 101 0 0,-8 6 218 0 0,11-4-271 0 0,1-1-48 0 0,-13 0 110 0 0,15-2-104 0 0,0 0 1 0 0,1 0 0 0 0,-1 0-1 0 0,0 0 1 0 0,0 0 0 0 0,0 0-1 0 0,0 1 1 0 0,1-1 0 0 0,-1 0-1 0 0,0 0 1 0 0,0 1 0 0 0,0-1-1 0 0,1 0 1 0 0,-1 1 0 0 0,0-1-7 0 0,-4 7 62 0 0,5-7-58 0 0,0 1-1 0 0,0-1 1 0 0,-1 1-1 0 0,1-1 1 0 0,0 0-1 0 0,0 1 1 0 0,-1-1 0 0 0,1 0-1 0 0,0 1 1 0 0,-1-1-1 0 0,1 0 1 0 0,-1 1-1 0 0,1-1 1 0 0,0 0-1 0 0,-1 1 1 0 0,1-1-1 0 0,-1 0 1 0 0,1 0 0 0 0,-1 0-1 0 0,1 0 1 0 0,-1 1-1 0 0,1-1 1 0 0,-1 0-1 0 0,1 0 1 0 0,-1 0-1 0 0,1 0 1 0 0,-1 0-1 0 0,1 0 1 0 0,-1 0 0 0 0,1 0-1 0 0,-1 0 1 0 0,0-1-4 0 0,1 1 0 0 0,-1 0 1 0 0,0 0 0 0 0,0 0 0 0 0,1 0-1 0 0,-1 1 1 0 0,0-1 0 0 0,0 0 0 0 0,1 0-1 0 0,-1 0 1 0 0,0 1 0 0 0,1-1-1 0 0,-1 0 1 0 0,0 1 0 0 0,1-1 0 0 0,-1 0-1 0 0,0 1 1 0 0,1-1 0 0 0,-1 1 0 0 0,1-1-1 0 0,-1 1 1 0 0,1-1 0 0 0,-1 1 0 0 0,1 0-1 0 0,-1-1 1 0 0,1 1-1 0 0,0-1-1 0 0,-1 1 1 0 0,1-1-1 0 0,0 1 0 0 0,-1-1 1 0 0,1 1-1 0 0,-1-1 0 0 0,1 1 1 0 0,0-1-1 0 0,-1 0 0 0 0,1 1 1 0 0,-1-1-1 0 0,1 0 0 0 0,-1 1 1 0 0,1-1-1 0 0,-1 0 1 0 0,1 0-1 0 0,-1 1 0 0 0,0-1 1 0 0,1 0-1 0 0,-1 0 0 0 0,1 0 1 0 0,-1 0-1 0 0,1 0 0 0 0,-2 0 1 0 0,-3 3-53 0 0,-5 10 40 0 0,4 0 23 0 0,-4-8 33 0 0,5 6-32 0 0,-6-6-11 0 0,6 6 0 0 0,-2-7 0 0 0,7-4 0 0 0,-1 0 0 0 0,1 1 0 0 0,0-1 0 0 0,-1 0 0 0 0,1 1 0 0 0,-1-1 0 0 0,1 0 0 0 0,0 1 0 0 0,-1-1 0 0 0,1 0 0 0 0,0 1 0 0 0,-1-1 0 0 0,1 0 0 0 0,0 1 0 0 0,0-1 0 0 0,-1 1 0 0 0,1-1 0 0 0,0 1 0 0 0,0-1 0 0 0,0 1 0 0 0,0-1 0 0 0,-1 1 0 0 0,1-1 0 0 0,0 1 0 0 0,0-1 0 0 0,0 1 0 0 0,0-1 0 0 0,0 1 0 0 0,0-1 0 0 0,0 1 0 0 0,1-1 0 0 0,-1 1 0 0 0,0 0 0 0 0,0-1 0 0 0,0 0 0 0 0,0 1 0 0 0,0-1 0 0 0,0 1 0 0 0,0-1-1 0 0,0 1 1 0 0,0-1 0 0 0,0 1 0 0 0,0-1 0 0 0,0 1 0 0 0,0-1 0 0 0,0 1 0 0 0,0-1 0 0 0,-1 1 0 0 0,1-1 0 0 0,0 1 0 0 0,0-1 0 0 0,-1 1 0 0 0,1-1 0 0 0,0 0 0 0 0,0 1 0 0 0,-1-1 0 0 0,1 1 0 0 0,-1-1 0 0 0,1 0 0 0 0,0 1 0 0 0,-1-1 0 0 0,1 0 0 0 0,-1 0 0 0 0,1 1 0 0 0,-1-1 0 0 0,-5 4-15 0 0,5-3 9 0 0,1 0 1 0 0,-1 0 0 0 0,1 0-1 0 0,0-1 1 0 0,0 1 0 0 0,-1 0-1 0 0,1 0 1 0 0,0 0 0 0 0,0 0-1 0 0,0-1 1 0 0,0 1 0 0 0,0 0-1 0 0,0 0 1 0 0,0 1 5 0 0,0 42-117 0 0,0-41 191 0 0,3-2-3 0 0,2-1-34 0 0,3 2-11 0 0,5 8 39 0 0,-10-7 6 0 0,2-6 1 0 0,1 0-46 0 0,3-2 5 0 0,-2 2 28 0 0,2-2 43 0 0,5 0-11 0 0,2 0 13 0 0,-4-1 19 0 0,-5 3-50 0 0,15-8 53 0 0,-20 10-122 0 0,-1 0 0 0 0,1 0 0 0 0,-1 0 0 0 0,1 0 0 0 0,-1 0 0 0 0,1-1 0 0 0,-1 1 1 0 0,0 0-1 0 0,0-1 0 0 0,1 0-4 0 0,3-9 46 0 0,-5 10-43 0 0,0-1-1 0 0,1 1 1 0 0,-1 0-1 0 0,1 0 1 0 0,-1 0-1 0 0,1 0 1 0 0,-1 0-1 0 0,1 0 1 0 0,0 0-1 0 0,0 0 1 0 0,-1 0-1 0 0,1 0 1 0 0,0 1-1 0 0,0-1 1 0 0,0 0 0 0 0,0 0-1 0 0,0 1 1 0 0,1-1-3 0 0,2-2 10 0 0,-3 3-8 0 0,0 0 0 0 0,-1 0 0 0 0,1-1 1 0 0,0 1-1 0 0,-1 0 0 0 0,1-1 0 0 0,-1 1 0 0 0,1-1 0 0 0,0 1 1 0 0,-1 0-1 0 0,1-1 0 0 0,-1 1 0 0 0,0-1 0 0 0,1 0 1 0 0,-1 1-1 0 0,1-1 0 0 0,-1 1 0 0 0,0-1 0 0 0,1 0 0 0 0,-1 1 1 0 0,0-1-1 0 0,1 0-2 0 0,1-4 2 0 0,-1 4-1 0 0,-1 0 1 0 0,1 0 0 0 0,0 1 0 0 0,-1-1-1 0 0,1 0 1 0 0,0 0 0 0 0,0 0 0 0 0,0 1-1 0 0,0-1 1 0 0,0 0 0 0 0,0 1 0 0 0,0-1-1 0 0,0 1 1 0 0,0-1 0 0 0,0 1-1 0 0,0-1-1 0 0,10-5 33 0 0,-6-7-21 0 0,11-19-12 0 0,-5 16 10 0 0,-9 3 44 0 0,-2 11 10 0 0,0-1-11 0 0,0-8-57 0 0,0 9-41 0 0,0 4 83 0 0,0 12-24 0 0,0 1 0 0 0,0 16 158 0 0,0-1-6 0 0,-2-25-106 0 0,0-3-55 0 0,1-1 0 0 0,0 0 0 0 0,0 1 0 0 0,0 0 0 0 0,0-1 0 0 0,0 1 0 0 0,0 0 0 0 0,1-1 0 0 0,-1 1 0 0 0,1 0 1 0 0,-1 0-1 0 0,1 0 0 0 0,-1 1-5 0 0,0 29 111 0 0,1-28-100 0 0,0 42 29 0 0,0-17 30 0 0,0-5 32 0 0,0 3 54 0 0,0-25-143 0 0,-1-1 1 0 0,1 1 0 0 0,0 0 0 0 0,0 0 0 0 0,-1-1 0 0 0,1 1 0 0 0,-1 0 0 0 0,0 0 0 0 0,1-1 0 0 0,-1 1 0 0 0,0-1 0 0 0,0 1 0 0 0,0-1-14 0 0,-5 10 114 0 0,4 2 47 0 0,2 3-11 0 0,0 0 97 0 0,0 28 721 0 0,0-41-887 0 0,0-3-7 0 0,0 0 2 0 0,0 0 16 0 0,0 0 4 0 0,0 0-1 0 0,0 0-4 0 0,0 0-22 0 0,0 0-26 0 0,0 0-96 0 0,-3 0-65 0 0,2 0 149 0 0,-1 0-39 0 0,1 0-41 0 0,-1 1-40 0 0,1-1-42 0 0,0 1-43 0 0,0-1-43 0 0,0 1-43 0 0,0 0-46 0 0,1 0-46 0 0,-1 0-46 0 0,1 0-47 0 0,-1 1-48 0 0,1-1-50 0 0,0 0-49 0 0,0 1-51 0 0,0 0-1345 0 0,0-1-1130 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36:31.47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63 48 5384 0 0,'0'0'116'0'0,"0"0"17"0"0,0 0 12 0 0,0-3-14 0 0,0-3-91 0 0,0 1 13 0 0,0 3 56 0 0,0 2 124 0 0,0-3 207 0 0,0-7 9 0 0,0 7-17 0 0,0 3-95 0 0,0 0-45 0 0,0 0-10 0 0,0-3 2 0 0,0-7 17 0 0,0 7 10 0 0,0 3 1 0 0,0 0-15 0 0,0 0-60 0 0,0 0-21 0 0,0 0-6 0 0,0 0 0 0 0,0 0 12 0 0,0 0 2 0 0,0 0 0 0 0,0 0-6 0 0,0 0-22 0 0,0 0-10 0 0,0 0-2 0 0,-2 0 1 0 0,-9 0 7 0 0,8 0 7 0 0,3 3 1 0 0,1-3-191 0 0,-1 1 0 0 0,0-1 0 0 0,0 1 0 0 0,0-1 0 0 0,0 1 0 0 0,-1-1 0 0 0,1 1 0 0 0,0-1 1 0 0,0 1-1 0 0,0-1 0 0 0,0 1 0 0 0,0-1 0 0 0,0 1 0 0 0,-1-1 0 0 0,1 1 0 0 0,0-1 0 0 0,0 0 1 0 0,-1 1-1 0 0,1-1 0 0 0,0 1 0 0 0,-1-1 0 0 0,1 0 0 0 0,-1 1 0 0 0,1-1 0 0 0,0 0 0 0 0,-1 0 1 0 0,1 1-1 0 0,-1-1 0 0 0,1 0 0 0 0,0 0 0 0 0,-1 1 0 0 0,1-1 0 0 0,-1 0 0 0 0,1 0 0 0 0,-1 0 1 0 0,1 0-1 0 0,-1 0 0 0 0,1 0 0 0 0,-1 0 0 0 0,1 0 0 0 0,-1 0 0 0 0,0 0-9 0 0,-1 0 178 0 0,2 0-2 0 0,0 0-8 0 0,0 0-32 0 0,0 3-10 0 0,0 17 141 0 0,0 6-75 0 0,0 51 199 0 0,-2-61-316 0 0,-4-1-20 0 0,0 1-1 0 0,4 3 22 0 0,2 55 82 0 0,0-56-91 0 0,0 8 20 0 0,0-2 21 0 0,0-4-34 0 0,0 34 197 0 0,-2-36-129 0 0,-5 0-26 0 0,3-7-48 0 0,3-9-51 0 0,1-1-1 0 0,-1 1 0 0 0,1-1 0 0 0,0 1 0 0 0,0 0 0 0 0,0-1 0 0 0,0 1 0 0 0,0 0 0 0 0,0-1 0 0 0,0 1-16 0 0,1 1 21 0 0,-1 0 0 0 0,1-1 0 0 0,0 1-1 0 0,0-1 1 0 0,0 1 0 0 0,1-1 0 0 0,-1 1-21 0 0,3 5 79 0 0,0 10 112 0 0,-5 2-22 0 0,1-10-83 0 0,-1 5 98 0 0,1-12-151 0 0,-1 0 0 0 0,1 0-1 0 0,0 0 1 0 0,0 0 0 0 0,1 0 0 0 0,-1 0 0 0 0,0-1 0 0 0,1 1 0 0 0,0 0-1 0 0,1 3-32 0 0,3 2 73 0 0,-1-2-35 0 0,-2 0 29 0 0,-1 0 42 0 0,0 2 67 0 0,-1 2-87 0 0,0-7-5 0 0,2 0-26 0 0,4 2-55 0 0,15 16 164 0 0,-21-21-164 0 0,0 0-1 0 0,0 1 1 0 0,0-1-1 0 0,1 0 1 0 0,-1 0-1 0 0,0 0 1 0 0,0 1-1 0 0,1-1 1 0 0,-1 0-1 0 0,0 0 0 0 0,1 0 1 0 0,-1 0-1 0 0,0 0 1 0 0,1 0-1 0 0,-1 1 1 0 0,0-1-1 0 0,0 0 1 0 0,1 0-1 0 0,-1 0 1 0 0,0 0-1 0 0,1 0 1 0 0,-1 0-1 0 0,0 0 0 0 0,1 0 1 0 0,-1 0-1 0 0,0-1-2 0 0,7 1 8 0 0,28 0 153 0 0,-19 0-127 0 0,0-2 19 0 0,-13 0-40 0 0,1 0-6 0 0,0 0 1 0 0,-1 0 0 0 0,0 0 0 0 0,0-1 0 0 0,0 1-1 0 0,0-1 1 0 0,0 0 0 0 0,2-2-8 0 0,2 0 18 0 0,-2 1-71 0 0,-4-6-92 0 0,-1 2-46 0 0,0 1-112 0 0,0 0-103 0 0,0 1-92 0 0,0 2 69 0 0,0-1-43 0 0,0 1-39 0 0,0 0-35 0 0,0-4-635 0 0,0 1-91 0 0,0 6 892 0 0,0 0-38 0 0,0 1-515 0 0,0-1-315 0 0,0 1-770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36:31.81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32 16 10592 0 0,'0'0'241'0'0,"-3"0"38"0"0,3 0-265 0 0,-1 0 1 0 0,1 0-1 0 0,-1 0 0 0 0,1 0 1 0 0,0 0-1 0 0,-1 0 1 0 0,1 0-1 0 0,-1 0 0 0 0,1 0 1 0 0,-1 0-1 0 0,1 0 1 0 0,-1 0-1 0 0,1-1 1 0 0,-1 1-1 0 0,1 0 0 0 0,-1 0 1 0 0,1-1-1 0 0,0 1 1 0 0,-1 0-1 0 0,1-1 0 0 0,0 1 1 0 0,-1 0-1 0 0,1-1 1 0 0,0 1-1 0 0,-1-1 1 0 0,1 1-1 0 0,0 0 0 0 0,-1-1-14 0 0,0-6 142 0 0,1 5-78 0 0,-2 2-36 0 0,-5 0-3 0 0,3 0 31 0 0,2 0 59 0 0,2 0 137 0 0,0 0 240 0 0,0 0 20 0 0,0 0-27 0 0,0 0-137 0 0,0 0-57 0 0,0 0-16 0 0,0 0-33 0 0,0 0-116 0 0,0 0-36 0 0,0 0-47 0 0,0 0-126 0 0,0 0-82 0 0,0 0 69 0 0,0 0-56 0 0,0 0-71 0 0,0 0 69 0 0,0 0-34 0 0,0 0-37 0 0,0 0-34 0 0,0 0-351 0 0,0 0 85 0 0,0 0-47 0 0,2 0-673 0 0,2 0-530 0 0,5 0-1006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36:32.76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1 143 5456 0 0,'0'0'158'0'0,"0"-3"-4"0"0,-1 1-131 0 0,2-2-24 0 0,4 0 26 0 0,6-2 45 0 0,-9 5-43 0 0,0 0 34 0 0,3-3 139 0 0,9-9 739 0 0,-12 10-775 0 0,0 1-44 0 0,-1 1-62 0 0,0 0-55 0 0,1-1 234 0 0,1 0-48 0 0,-2 0-44 0 0,1 0-38 0 0,-1 1-19 0 0,0 0-36 0 0,2-1-11 0 0,-2 0 2 0 0,1 0 56 0 0,1 0 191 0 0,-1 1-107 0 0,1 0-66 0 0,1 1-61 0 0,0 0-12 0 0,-2-1 48 0 0,11-9 284 0 0,-10 7-128 0 0,0 2-91 0 0,0 0-57 0 0,1 1-54 0 0,-1 0-10 0 0,0-1 41 0 0,1-1 17 0 0,10-5 147 0 0,-3 1 53 0 0,-6-5-29 0 0,3 6-69 0 0,9-4 27 0 0,-13 7-152 0 0,4 0 81 0 0,7 2 117 0 0,0 0-31 0 0,-8-3-177 0 0,-3-4 42 0 0,-4 7-98 0 0,1-1-1 0 0,-1 1 1 0 0,0 0 0 0 0,0-1 0 0 0,0 1 0 0 0,1 0 0 0 0,-1-1 0 0 0,0 1 0 0 0,1 0 0 0 0,-1-1-1 0 0,0 1 1 0 0,0 0 0 0 0,1 0 0 0 0,-1-1 0 0 0,1 1 0 0 0,-1 0 0 0 0,0 0 0 0 0,1 0 0 0 0,-1-1-1 0 0,0 1 1 0 0,1 0 0 0 0,-1 0 0 0 0,1 0 0 0 0,-1 0 0 0 0,1 0 0 0 0,-1 0 0 0 0,0 0 0 0 0,1 0-1 0 0,-1 0 1 0 0,1 0 0 0 0,-1 0-5 0 0,3 0 98 0 0,0 0-2 0 0,-3 0-94 0 0,0 0 0 0 0,0 0 0 0 0,1 0 0 0 0,-1-1 1 0 0,0 1-1 0 0,0 0 0 0 0,1 0 0 0 0,-1 0 0 0 0,0 0 1 0 0,0 0-1 0 0,1 0 0 0 0,-1 0 0 0 0,0 0 0 0 0,1 0 1 0 0,-1 0-1 0 0,0 0 0 0 0,0 1 0 0 0,1-1 0 0 0,-1 0 1 0 0,0 0-1 0 0,0 0 0 0 0,1 0 0 0 0,-1 0 0 0 0,0 0 0 0 0,0 1 1 0 0,0-1-1 0 0,1 0 0 0 0,-1 0 0 0 0,0 0 0 0 0,0 1 1 0 0,0-1-1 0 0,1 0 0 0 0,-1 0-2 0 0,1 2 2 0 0,0-1 1 0 0,0 0-1 0 0,0 1 1 0 0,0-1-1 0 0,0 0 0 0 0,0 0 1 0 0,0 0-1 0 0,1 0 0 0 0,-1 0 1 0 0,0 0-1 0 0,1-1 0 0 0,-1 1 1 0 0,0 0-1 0 0,1-1 1 0 0,0 1-3 0 0,14 12 58 0 0,-3 3 10 0 0,-12-13-57 0 0,0 0-1 0 0,0 1 1 0 0,0-1 0 0 0,-1 0-1 0 0,0 0 1 0 0,0 0-1 0 0,0 1 1 0 0,0-1 0 0 0,0 0-1 0 0,0 1-10 0 0,-1 8 52 0 0,1-11-49 0 0,0 1 0 0 0,0 0 1 0 0,-1-1-1 0 0,1 1 1 0 0,0-1-1 0 0,-1 1 1 0 0,1 0-1 0 0,-1-1 0 0 0,0 1 1 0 0,1-1-1 0 0,-1 1 1 0 0,0-1-1 0 0,0 1 1 0 0,0-1-4 0 0,-4 7 21 0 0,-16 39-10 0 0,10-28-11 0 0,6 5 0 0 0,-5-14 0 0 0,8 5 0 0 0,2-13 0 0 0,1 0 0 0 0,-1 1 0 0 0,0-1 0 0 0,-1 0 0 0 0,1 0 0 0 0,0 1 0 0 0,-1-1 0 0 0,1 0 0 0 0,-1 0 0 0 0,0 0 0 0 0,0 1 0 0 0,-25 44 13 0 0,24-42 3 0 0,1-4-14 0 0,1 0 1 0 0,0-1-1 0 0,0 1 1 0 0,-1 0 0 0 0,1-1-1 0 0,0 1 1 0 0,-1-1 0 0 0,1 1-1 0 0,-1-1 1 0 0,1 1-1 0 0,-1-1 1 0 0,1 1 0 0 0,-1-1-1 0 0,1 1 1 0 0,-1-1-1 0 0,1 1 1 0 0,-1-1 0 0 0,0 0-1 0 0,1 1 1 0 0,-1-1 0 0 0,1 0-1 0 0,-1 0-2 0 0,-4 3 4 0 0,4-3-1 0 0,0 1 0 0 0,0 0-1 0 0,0-1 1 0 0,0 1 0 0 0,0 0 0 0 0,0 0-1 0 0,0 0 1 0 0,0 0 0 0 0,1-1 0 0 0,-1 1-1 0 0,0 0 1 0 0,1 0 0 0 0,-1 1 0 0 0,1-1-1 0 0,-1 0 1 0 0,1 0 0 0 0,-1 0 0 0 0,1 1-3 0 0,-5 9 4 0 0,-8 5-4 0 0,6-9 0 0 0,4-3 0 0 0,0-1 0 0 0,-1 0 0 0 0,1 0 0 0 0,-1 0 0 0 0,1 0 0 0 0,-2-1 0 0 0,-6 3 2 0 0,-1 1-2 0 0,1 4 71 0 0,-2 1-40 0 0,0-6 45 0 0,8 2-23 0 0,5-6-50 0 0,0-1 0 0 0,0 0 0 0 0,0 1-1 0 0,-1-1 1 0 0,1 0 0 0 0,0 1 0 0 0,0-1-1 0 0,-1 0 1 0 0,1 1 0 0 0,0-1 0 0 0,-1 0 0 0 0,1 1-1 0 0,0-1 1 0 0,-1 0 0 0 0,1 0 0 0 0,0 0 0 0 0,-1 1-1 0 0,1-1 1 0 0,-1 0 0 0 0,1 0 0 0 0,0 0 0 0 0,-1 0-1 0 0,1 0 1 0 0,-1 0 0 0 0,1 1 0 0 0,0-1-1 0 0,-1 0 1 0 0,1 0 0 0 0,-1 0 0 0 0,1 0 0 0 0,-1-1-3 0 0,-4 4 64 0 0,-6 8 5 0 0,6-9 16 0 0,-5-2-10 0 0,7 0 16 0 0,3 0 2 0 0,0 0-10 0 0,-3 0-6 0 0,-7 0-5 0 0,7 0 13 0 0,3 0-15 0 0,0 0-6 0 0,0 0 0 0 0,0 0 0 0 0,0 0 2 0 0,0 0 12 0 0,0 0 2 0 0,3 0 0 0 0,7 1-33 0 0,0-1 77 0 0,0 0-1 0 0,0 0 0 0 0,3-1-123 0 0,-6-1 69 0 0,1-3-18 0 0,5-2 25 0 0,-7 6-12 0 0,2 0 35 0 0,-7 1-91 0 0,30-1 177 0 0,-29 1-175 0 0,0-1 0 0 0,0 1-1 0 0,0-1 1 0 0,0 1 0 0 0,-1-1-1 0 0,1 0 1 0 0,0 0 0 0 0,0 0 0 0 0,0 0-1 0 0,-1 0 1 0 0,1 0 0 0 0,-1 0 0 0 0,1-1-10 0 0,1 0 70 0 0,14 2 24 0 0,20 0 33 0 0,-25 0-46 0 0,1 0 50 0 0,-11 0-120 0 0,-1-1-1 0 0,1 1 0 0 0,0 0 0 0 0,0 0 0 0 0,0-1 0 0 0,-1 1 0 0 0,1-1 1 0 0,0 0-1 0 0,-1 1 0 0 0,1-1 0 0 0,-1 0 0 0 0,1 0 0 0 0,0 0-10 0 0,-1 0 9 0 0,1 0-1 0 0,-1 0 0 0 0,1 0 1 0 0,-1 0-1 0 0,1 1 0 0 0,0-1 1 0 0,-1 0-1 0 0,1 1 0 0 0,0 0 1 0 0,0-1-1 0 0,-1 1 0 0 0,1 0 1 0 0,0 0-10 0 0,3 0 6 0 0,13 0 167 0 0,-12 0-143 0 0,-3 0 37 0 0,-3 0 24 0 0,0 0 39 0 0,0 0 20 0 0,0 0 3 0 0,0 2-25 0 0,0 9-91 0 0,0-9-280 0 0,0-1 96 0 0,0 1 84 0 0,0-1 70 0 0,0 0 69 0 0,0 0 52 0 0,0 1 433 0 0,0-1-368 0 0,0-1-122 0 0,0 0-47 0 0,0 1-51 0 0,0-1-53 0 0,0 0-62 0 0,0 1-68 0 0,0-1-100 0 0,0 1-97 0 0,0-1-107 0 0,0 1-116 0 0,0 0-125 0 0,0-1 329 0 0,0 0-36 0 0,0 1-36 0 0,0-1-37 0 0,0 1-38 0 0,0-1-40 0 0,0 0-1451 0 0,0 0-1168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36:34.26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1 143 7512 0 0,'0'0'166'0'0,"0"0"29"0"0,0 0 13 0 0,3-3-29 0 0,18-19 173 0 0,-8 9 124 0 0,-3 3-115 0 0,-2 3-64 0 0,13-5 534 0 0,-11 7-521 0 0,-4 1-198 0 0,-1 1-38 0 0,5-3 68 0 0,1 1 0 0 0,0 0-1 0 0,0 0 1 0 0,0 1 0 0 0,0 1 0 0 0,1 0 0 0 0,0 0-142 0 0,-9 3 30 0 0,31-11 266 0 0,11 6-10 0 0,-20 0-139 0 0,0-1 30 0 0,7 4 49 0 0,7 2-23 0 0,61 0 374 0 0,-76 2-489 0 0,7 7 0 0 0,-26-7-74 0 0,14 0 58 0 0,-18-2-65 0 0,0 0 0 0 0,1 0 1 0 0,-1 0-1 0 0,1 1 0 0 0,-1-1 0 0 0,1 0 1 0 0,-1 0-1 0 0,0 1 0 0 0,1-1 0 0 0,0 1-7 0 0,4 2 28 0 0,-2-1-12 0 0,0-1 1 0 0,-1 1-1 0 0,1 0 1 0 0,-1 0 0 0 0,0 0-1 0 0,1 0 1 0 0,-1 1-1 0 0,0-1 1 0 0,-1 1 0 0 0,3 2-17 0 0,1 6 47 0 0,4 7 42 0 0,-6-11 8 0 0,-5 2-71 0 0,1-7-5 0 0,1 15 58 0 0,-1-13-53 0 0,1 0-1 0 0,-1 1 1 0 0,0-1 0 0 0,0 0 0 0 0,-1 1 0 0 0,1-1 0 0 0,-1 0 0 0 0,0 1 0 0 0,-1 3-26 0 0,-2-1 37 0 0,-2 4 29 0 0,0 5 41 0 0,-2 1-16 0 0,-21 28 183 0 0,22-34-209 0 0,-12 15 102 0 0,14-19-123 0 0,-1 0 0 0 0,0-1 0 0 0,0 0 0 0 0,-1 0 0 0 0,0-1 1 0 0,0 1-45 0 0,-9 6 95 0 0,1 2 0 0 0,1 0 1 0 0,0 0-1 0 0,-9 14-95 0 0,-9 13 194 0 0,26-34-153 0 0,0 0-1 0 0,-1-1 1 0 0,0 0-1 0 0,0 0 0 0 0,-4 2-40 0 0,3-3 35 0 0,1 1 0 0 0,0 0 0 0 0,0 0 0 0 0,0 0-1 0 0,-2 4-34 0 0,-1 7 59 0 0,8-14-44 0 0,0 0-1 0 0,1 0 1 0 0,-1 0 0 0 0,-1-1-1 0 0,1 1 1 0 0,0 0 0 0 0,-1-1-1 0 0,1 1 1 0 0,-1-1 0 0 0,-2 2-15 0 0,0-1 10 0 0,3-2-7 0 0,-1 1 0 0 0,1-1-1 0 0,0 0 1 0 0,0 1 0 0 0,0 0 0 0 0,1 0 0 0 0,-1-1 0 0 0,0 2-3 0 0,-9 23 59 0 0,-1-13-43 0 0,10-11-9 0 0,0-1 0 0 0,0 1 1 0 0,0 0-1 0 0,1 0 0 0 0,-1 1 0 0 0,1-1 1 0 0,-1 0-1 0 0,1 0 0 0 0,-1 1-7 0 0,-24 45 24 0 0,25-47-21 0 0,1 0 0 0 0,-1 0 0 0 0,1 0 0 0 0,-1 0 0 0 0,1 0 0 0 0,0 0 0 0 0,-1 0 0 0 0,1 0 0 0 0,0 0 0 0 0,0 0 0 0 0,0 0 0 0 0,0 0 0 0 0,0 0 0 0 0,0 0 0 0 0,0 1 0 0 0,0-1-3 0 0,1 28 5 0 0,-1-19-5 0 0,-1-7 0 0 0,1 0 0 0 0,0 0 0 0 0,0 0 0 0 0,0-1 0 0 0,0 1 0 0 0,0 0 0 0 0,1 0 0 0 0,-1 0 0 0 0,1-1 0 0 0,0 1 0 0 0,0 1 0 0 0,9 1 0 0 0,-4 4-26 0 0,-1 3-70 0 0,-1 0-62 0 0,2-3-58 0 0,8-4-40 0 0,-6 0 79 0 0,9 11-159 0 0,-12-11 198 0 0,-1 1-42 0 0,1 2-86 0 0,-1-1-88 0 0,-1 1-107 0 0,-1-4 184 0 0,-1 0-35 0 0,1 1-218 0 0,1 1-117 0 0,-1-2 98 0 0,0 0-43 0 0,3 4-687 0 0,1 0-527 0 0,3 2-1013 0 0,-9-10 2807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36:34.63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16 1 7976 0 0,'0'0'174'0'0,"0"0"29"0"0,0 0 14 0 0,0 0 51 0 0,0 0-112 0 0,0 0 122 0 0,0 0 226 0 0,0 0 9 0 0,0 0 4 0 0,0 0-5 0 0,0 0-6 0 0,0 0-2 0 0,0 0-3 0 0,0 0-10 0 0,0 0-3 0 0,0 0 0 0 0,0 0-23 0 0,0 0-96 0 0,0 0-45 0 0,0 0-10 0 0,0 0-13 0 0,0 0-45 0 0,-3 2-22 0 0,-7 9-2 0 0,7-8-12 0 0,3-3-52 0 0,0 0-28 0 0,0 0-4 0 0,0 0-12 0 0,0 0-46 0 0,0 0-30 0 0,0 0-91 0 0,0 0 17 0 0,0 0-27 0 0,0 0-30 0 0,0 0-48 0 0,0 0-24 0 0,0 0-48 0 0,0 0-57 0 0,0 0-62 0 0,0 0-68 0 0,0 0-62 0 0,0 0-57 0 0,0 0-48 0 0,0 0-166 0 0,0 0-48 0 0,0 0-202 0 0,0 0-537 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36:46.27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14 17 10016 0 0,'0'0'230'0'0,"0"-3"30"0"0,0-8 18 0 0,0 11-273 0 0,0 0 0 0 0,0 0 0 0 0,0 0 0 0 0,0 0 0 0 0,0 0 0 0 0,0 0 0 0 0,0 0 0 0 0,0 0 0 0 0,0 0 0 0 0,0 0 0 0 0,0 0 0 0 0,0-1 0 0 0,0 1 0 0 0,0 0 0 0 0,0 0 0 0 0,0 0 0 0 0,0 0 0 0 0,0 0 0 0 0,0 0 0 0 0,0 0 0 0 0,0 0 0 0 0,0 0 0 0 0,0 0 0 0 0,0-1 0 0 0,0 1 0 0 0,0 0 0 0 0,-1 0 0 0 0,1 0 1 0 0,0 0-1 0 0,0 0 0 0 0,0 0 0 0 0,0 0 0 0 0,0 0 0 0 0,0 0 0 0 0,0 0 0 0 0,0 0 0 0 0,0 0 0 0 0,0 0 0 0 0,0 0 0 0 0,0 0 0 0 0,-1 0 0 0 0,1 0 0 0 0,0 0 0 0 0,0 0 0 0 0,0 0 0 0 0,0 0 0 0 0,0 0 0 0 0,0 0 0 0 0,0 0 0 0 0,0 0 0 0 0,0 0 0 0 0,0 0 0 0 0,-1 0 0 0 0,1 0 0 0 0,0 0 0 0 0,0 0 0 0 0,0 0-5 0 0,-1 0-131 0 0,1 0 102 0 0,-1 0 65 0 0,1 0 40 0 0,-3 0 262 0 0,2 0-243 0 0,0 0-90 0 0,1 0-51 0 0,0 0-40 0 0,-1 0-29 0 0,1 0-39 0 0,-1 0-44 0 0,1 0-48 0 0,0 0-52 0 0,-1 0-54 0 0,1 0-61 0 0,0 0-62 0 0,4 0-1041 0 0,5 0-869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30:25.16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50 5456 0 0,'0'0'158'0'0,"0"0"-32"0"0,0 0 11 0 0,0 0 66 0 0,3 2 187 0 0,7 9 344 0 0,-8-10-360 0 0,0 0-85 0 0,-1 0-75 0 0,1-1-61 0 0,0 1-36 0 0,0-1-51 0 0,3-1 18 0 0,-3 0-14 0 0,-1 1 68 0 0,28 0 1152 0 0,-20 0-897 0 0,0 0-38 0 0,-1 0-95 0 0,-1 0-40 0 0,1 0-46 0 0,1 0-51 0 0,2-1 166 0 0,0-5 38 0 0,3-1 10 0 0,0 6-48 0 0,-3 1-137 0 0,-4 0-59 0 0,0 0 0 0 0,0 0 0 0 0,0 0-1 0 0,0-1 1 0 0,4-1-93 0 0,10-9 282 0 0,6 6-24 0 0,-14-1-138 0 0,-12 5-107 0 0,1 0 1 0 0,-1 0 0 0 0,0 1 0 0 0,1-1 0 0 0,-1 0 0 0 0,1 1 0 0 0,-1-1 0 0 0,1 1 0 0 0,0 0 0 0 0,-1-1-1 0 0,1 1 1 0 0,-1 0 0 0 0,1 0-14 0 0,16-3 122 0 0,6-7-38 0 0,-19 8-79 0 0,-1 1-73 0 0,0 0-78 0 0,0 0-83 0 0,0 1-87 0 0,-1 1-91 0 0,0-1-96 0 0,0 1-100 0 0,-2-1 204 0 0,0 0-35 0 0,0 0-38 0 0,0 0-38 0 0,1 0-1222 0 0,-1 0-986 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36:47.99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48 238 6384 0 0,'0'0'184'0'0,"0"0"-45"0"0,2 0-6 0 0,2 0 134 0 0,-1 0 41 0 0,2 1 210 0 0,1-1 45 0 0,4 1 488 0 0,-4-1-390 0 0,0 0-173 0 0,-1 0-86 0 0,-1-1-150 0 0,0 0-93 0 0,0 0-108 0 0,0 0-122 0 0,9-10 554 0 0,-11 9-229 0 0,0 1-68 0 0,0 0-57 0 0,0 1-45 0 0,0 0-28 0 0,3 1 6 0 0,-5-1 1 0 0,1 0 3 0 0,1 0 131 0 0,1 0-34 0 0,2 1 75 0 0,1-1-77 0 0,-2 0-88 0 0,4-1 42 0 0,-5-1 32 0 0,2-5 53 0 0,-5 7-188 0 0,0-1 1 0 0,0 1-1 0 0,1-1 0 0 0,-1 1 1 0 0,0 0-1 0 0,0-1 1 0 0,1 1-1 0 0,-1-1 1 0 0,1 1-1 0 0,-1 0 0 0 0,0-1 1 0 0,1 1-1 0 0,-1 0 1 0 0,1 0-1 0 0,-1-1 1 0 0,0 1-1 0 0,1 0 0 0 0,-1 0 1 0 0,1 0-1 0 0,-1-1 1 0 0,1 1-1 0 0,-1 0 1 0 0,1 0-1 0 0,-1 0 1 0 0,1 0-1 0 0,-1 0 0 0 0,1 0 1 0 0,-1 0-1 0 0,1 0 1 0 0,-1 0-1 0 0,1 0 1 0 0,0 1-13 0 0,-1-1 10 0 0,1 0 0 0 0,-1 0 0 0 0,1 0 0 0 0,-1 0 0 0 0,1 0 0 0 0,-1 0 0 0 0,1 0 0 0 0,-1 0 0 0 0,1 0 0 0 0,-1 0 0 0 0,1 0 0 0 0,-1 0 0 0 0,1 0 0 0 0,-1-1 0 0 0,0 1 0 0 0,1 0 0 0 0,-1 0 0 0 0,1 0 0 0 0,-1-1 0 0 0,1 1 1 0 0,-1 0-1 0 0,0-1 0 0 0,1 1 0 0 0,-1 0 0 0 0,1-1 0 0 0,-1 1 0 0 0,0 0 0 0 0,0-1 0 0 0,1 1 0 0 0,-1-1 0 0 0,0 1 0 0 0,1-1-10 0 0,3-6 145 0 0,9 2 73 0 0,0-5-17 0 0,-10 7-108 0 0,0 2-32 0 0,-1 0-22 0 0,1 1-22 0 0,2-1 20 0 0,0-12 67 0 0,-2 9-82 0 0,5-4 54 0 0,3-4 29 0 0,-6 5-68 0 0,0-6 27 0 0,5 7-11 0 0,-9 6-52 0 0,-1-1-1 0 0,1 0 1 0 0,-1 0 0 0 0,0 0 0 0 0,1 1-1 0 0,-1-1 1 0 0,0 0 0 0 0,0 0 0 0 0,0 0-1 0 0,0 0 1 0 0,0 1 0 0 0,0-1 0 0 0,0 0 0 0 0,0-1-1 0 0,0-29 0 0 0,-3 15 0 0 0,-10 0 16 0 0,-2 3 64 0 0,-1 10-3 0 0,15 4-76 0 0,0-1 0 0 0,0 0 0 0 0,1 0 1 0 0,-1 0-1 0 0,0 0 0 0 0,0-1 0 0 0,0 1 1 0 0,0 0-1 0 0,1 0 0 0 0,-1 0 0 0 0,0-1 1 0 0,0 1-1 0 0,0 0 0 0 0,1-1 1 0 0,-1 1-2 0 0,-4-7 3 0 0,5 7-1 0 0,0-1-1 0 0,0 1 1 0 0,-1-1 0 0 0,1 1 0 0 0,0 0-1 0 0,-1-1 1 0 0,1 1 0 0 0,0-1 0 0 0,-1 1 0 0 0,1 0-1 0 0,0-1 1 0 0,-1 1 0 0 0,1 0 0 0 0,-1 0-1 0 0,1-1 1 0 0,-1 1 0 0 0,1 0 0 0 0,0 0-1 0 0,-1 0 1 0 0,1-1 0 0 0,-1 1 0 0 0,1 0 0 0 0,-1 0-1 0 0,1 0 1 0 0,-1 0 0 0 0,1 0 0 0 0,-1 0-1 0 0,1 0 1 0 0,-1 0 0 0 0,1 0 0 0 0,-1 0 0 0 0,0 0-3 0 0,0 1 5 0 0,-1-1 0 0 0,0 0 0 0 0,1 0 0 0 0,-1 0 0 0 0,0 1 0 0 0,1-1-1 0 0,-1 1 1 0 0,1 0 0 0 0,-1-1 0 0 0,1 1 0 0 0,-1 0 0 0 0,1 0-1 0 0,-1 0 1 0 0,1 0-4 0 0,-7 4 36 0 0,-6 1 8 0 0,6-2-17 0 0,0 0 1 0 0,0 0-1 0 0,0 1 0 0 0,0 0 1 0 0,1 1-1 0 0,0-1 1 0 0,-4 6-28 0 0,-3 3 57 0 0,2 1 0 0 0,0 0 1 0 0,0 1-1 0 0,2 1 0 0 0,-9 16-57 0 0,16-26 15 0 0,0 0 0 0 0,1 0-1 0 0,0 1 1 0 0,-1 2-15 0 0,-3 12 21 0 0,0-10 20 0 0,5-11-37 0 0,0 1 0 0 0,1-1 0 0 0,-1 1 0 0 0,0-1 0 0 0,1 1 0 0 0,-1 0 0 0 0,1-1 0 0 0,-1 1 0 0 0,1 0 0 0 0,0-1 0 0 0,-1 1 0 0 0,1 0 0 0 0,0-1-1 0 0,0 1-3 0 0,0 34 112 0 0,0 20 96 0 0,0-54-198 0 0,1 0-1 0 0,-1 0 0 0 0,0 0 1 0 0,1 0-1 0 0,-1 0 0 0 0,1 0 1 0 0,0 0-1 0 0,0 0 0 0 0,-1-1 1 0 0,1 1-1 0 0,0 0 0 0 0,1-1 1 0 0,-1 1-1 0 0,1 0-9 0 0,21 22 89 0 0,-10-13-37 0 0,-10-7-42 0 0,1-2-1 0 0,-1 1 0 0 0,1 0 0 0 0,0-1 0 0 0,0 1 0 0 0,0-1 0 0 0,1 0 0 0 0,-1-1 0 0 0,0 1 0 0 0,1-1 0 0 0,-1 0 1 0 0,1 0-1 0 0,0 0-9 0 0,11 1 30 0 0,1 0 0 0 0,0-2 0 0 0,0 0-30 0 0,-16 0 2 0 0,14 0 9 0 0,-7 1-10 0 0,0-1-1 0 0,-1 0 1 0 0,1-1-1 0 0,0 0 0 0 0,1-1 0 0 0,7-2-1 0 0,12-3-1 0 0,-4 3-51 0 0,-3 0-34 0 0,2 1-47 0 0,7-1-87 0 0,2-1-67 0 0,15-8-174 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36:49.46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11056 0 0,'0'0'248'0'0,"0"0"34"0"0,0 0 22 0 0,0 0-29 0 0,0 0-124 0 0,0 0-54 0 0,0 0 99 0 0,0 3 181 0 0,2 4-134 0 0,1 0-35 0 0,1 0-37 0 0,0-2-41 0 0,-1-2-2 0 0,-2 0-59 0 0,-1 1-40 0 0,0 2-32 0 0,-1-1 31 0 0,1-2-18 0 0,0 0 0 0 0,1 0 0 0 0,-1 0 0 0 0,1 0 0 0 0,-1 1 0 0 0,1-1 0 0 0,1 2-10 0 0,6 13 79 0 0,-4-4 54 0 0,-4 7 9 0 0,-1-9-66 0 0,1 3 20 0 0,-1-7-37 0 0,1 0 1 0 0,0-1-1 0 0,1 1 1 0 0,0 0-1 0 0,0 1-59 0 0,0-5 20 0 0,7 26 127 0 0,-7-22-92 0 0,1 1 1 0 0,-1 0 0 0 0,0 7-56 0 0,-1 12 122 0 0,0 22 83 0 0,0-32-117 0 0,0 2 34 0 0,0 7 19 0 0,0 45 272 0 0,0-50-302 0 0,0 13 78 0 0,0 9 11 0 0,0-37-142 0 0,1 1 0 0 0,-1 0-1 0 0,2-1 1 0 0,-1 1-1 0 0,3 4-57 0 0,-2-5 56 0 0,-1 1 0 0 0,1-1 0 0 0,-1 1-1 0 0,0 0 1 0 0,-1 4-56 0 0,0 25 164 0 0,0-26-90 0 0,0 4 41 0 0,0 37 140 0 0,0 1-94 0 0,3-37-107 0 0,3-5-35 0 0,-5-9-20 0 0,0-1 0 0 0,-1 0 0 0 0,1 1 0 0 0,0-1 0 0 0,0 1 0 0 0,-1-1 0 0 0,1 1 0 0 0,-1 0 0 0 0,0-1-1 0 0,1 1 1 0 0,-1-1 0 0 0,0 1 0 0 0,0 1 1 0 0,0 26-103 0 0,0-27-75 0 0,0-2-32 0 0,0 0 101 0 0,0 0-68 0 0,0 0-86 0 0,0 0 80 0 0,0 0-41 0 0,0 0-43 0 0,0 0-41 0 0,0 0-38 0 0,0 0-34 0 0,0 0-246 0 0,0 0-57 0 0,0 0-804 0 0,0 0-632 0 0,0 0-1204 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36:49.80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 0 9552 0 0,'0'0'276'0'0,"0"0"2"0"0,0 0-123 0 0,0 0-56 0 0,0 0 101 0 0,0 0 178 0 0,0 3 20 0 0,-1 5-131 0 0,1-5-173 0 0,0 1 0 0 0,0 0 0 0 0,0-1-1 0 0,0 1 1 0 0,0-1 0 0 0,1 1 0 0 0,-1-1 0 0 0,1 1 0 0 0,0 1-94 0 0,4 3 168 0 0,1 2 71 0 0,-3 3 42 0 0,-1-1-79 0 0,2-3-57 0 0,3 4 4 0 0,-6 5-5 0 0,-1-5-25 0 0,4 4 70 0 0,-3-15-168 0 0,2 6 73 0 0,-1 0 0 0 0,0 0 0 0 0,0 0 0 0 0,-1 0 1 0 0,1 8-95 0 0,0 1 205 0 0,4 0-37 0 0,-1-1-47 0 0,1 13 121 0 0,4-8-2 0 0,-5 7 0 0 0,-4-24-207 0 0,6 21 153 0 0,1-6 16 0 0,3-1-31 0 0,-8-5-84 0 0,-1-2-32 0 0,1-3 22 0 0,2-1 37 0 0,3 2 64 0 0,2 4-2 0 0,-7-6-77 0 0,1 0 3 0 0,1-6 26 0 0,-1-1-25 0 0,1 0 35 0 0,0 1-7 0 0,24-2 517 0 0,-24 0-553 0 0,-2 0-43 0 0,3-10 206 0 0,4 6 4 0 0,-5-8-10 0 0,22-19 135 0 0,-21 20-236 0 0,-1 0-33 0 0,4-11 41 0 0,-5 13-116 0 0,-2 0-1 0 0,1 0 1 0 0,-1-1 0 0 0,-1 1-1 0 0,0 0 1 0 0,0-10-43 0 0,0 11 4 0 0,0 1 1 0 0,0 0-1 0 0,1 0 1 0 0,0 0-1 0 0,3-7-4 0 0,-4 13 3 0 0,3-16 39 0 0,-5-2-24 0 0,1 10-18 0 0,0 9-2 0 0,0-1-1 0 0,0 0 0 0 0,0 1 0 0 0,0-1 0 0 0,0 0 0 0 0,1 1 0 0 0,-1-1 1 0 0,1 0-1 0 0,-1 1 0 0 0,1-1 0 0 0,0 1 0 0 0,0-1 0 0 0,-1 1 0 0 0,2-1 3 0 0,4-10-53 0 0,-4 0 57 0 0,-1-2-84 0 0,-1-6-95 0 0,0-7-169 0 0,-1 13 94 0 0,1 13 235 0 0,0 1 1 0 0,0 0 0 0 0,0-1-1 0 0,0 1 1 0 0,0 0 0 0 0,0 0-1 0 0,0-1 1 0 0,0 1 0 0 0,0 0-1 0 0,0-1 1 0 0,0 1-1 0 0,0 0 1 0 0,0-1 0 0 0,1 1-1 0 0,-1 0 1 0 0,0-1 0 0 0,0 1-1 0 0,0 0 1 0 0,0 0 0 0 0,1-1-1 0 0,-1 1 1 0 0,0 0-1 0 0,0 0 1 0 0,0-1 0 0 0,1 1-1 0 0,-1 0 15 0 0,2-2-9 0 0,-1 0-43 0 0,1 0-38 0 0,-1-1-34 0 0,3-3-211 0 0,-1 0-88 0 0,6-10-958 0 0,-5 11 830 0 0,-2 3 12 0 0,-1 1 70 0 0,-1 0-42 0 0,0 0 202 0 0,0 1-43 0 0,0-1-44 0 0,0 0-43 0 0,0-2-545 0 0,0 0-342 0 0,0-3-823 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36:50.20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1 190 7744 0 0,'0'0'174'0'0,"0"0"29"0"0,0 2 12 0 0,-1-1-203 0 0,1 0 0 0 0,0-1 0 0 0,0 1 0 0 0,1 0 0 0 0,-1-1 0 0 0,0 1 0 0 0,0 0 0 0 0,0-1 0 0 0,0 1 0 0 0,1 0 0 0 0,-1-1 0 0 0,0 1 0 0 0,0 0 0 0 0,1-1 0 0 0,-1 1-12 0 0,1-1 3 0 0,0 1 0 0 0,-1-1 0 0 0,1 0 1 0 0,0 1-1 0 0,0-1 0 0 0,0 0 0 0 0,0 0 0 0 0,-1 0 1 0 0,1 1-1 0 0,0-1 0 0 0,0 0 0 0 0,0 0 1 0 0,0 0-1 0 0,0-1-3 0 0,0 1-1 0 0,0 0 0 0 0,0 0 1 0 0,0 0-1 0 0,0 0 1 0 0,-1 0-1 0 0,1 1 0 0 0,0-1 1 0 0,0 0-1 0 0,0 0 0 0 0,0 0 1 0 0,-1 1-1 0 0,1-1 0 0 0,0 0 1 0 0,0 1 0 0 0,4 6 57 0 0,-4-5 20 0 0,2 0 33 0 0,0 0 36 0 0,4-2 36 0 0,26 0 1141 0 0,-19 0-783 0 0,2 0-4 0 0,0 0-99 0 0,-5-2-108 0 0,3-4 39 0 0,-3 0-61 0 0,-3 4-58 0 0,-5 2 106 0 0,0 0-3 0 0,-3 1-339 0 0,1-1 1 0 0,-1 0 0 0 0,0 0 0 0 0,1 0 0 0 0,-1 0 0 0 0,1 0 0 0 0,-1 0-1 0 0,0-1 1 0 0,1 1 0 0 0,-1 0 0 0 0,1 0 0 0 0,-1 0 0 0 0,1 0 0 0 0,-1 0-1 0 0,0-1 1 0 0,1 1 0 0 0,-1 0 0 0 0,0 0 0 0 0,1-1 0 0 0,-1 1 0 0 0,0 0 0 0 0,1 0-1 0 0,-1-1 1 0 0,0 1 0 0 0,0 0 0 0 0,1-1 0 0 0,-1 1 0 0 0,0 0 0 0 0,0-1-1 0 0,0 1 1 0 0,1-1-14 0 0,3-6 192 0 0,4 2 11 0 0,9-3 27 0 0,-13 6-156 0 0,2 1 13 0 0,-2 1-46 0 0,-1-1 18 0 0,0 0 24 0 0,0-2 43 0 0,-1 1-111 0 0,3-3 61 0 0,11-11 169 0 0,-13 10-199 0 0,2-7 56 0 0,2 9-40 0 0,-7 4-58 0 0,1-1-1 0 0,-1 1 1 0 0,1 0 0 0 0,-1 0 0 0 0,0-1 0 0 0,1 1-1 0 0,-1 0 1 0 0,1-1 0 0 0,-1 1 0 0 0,0 0 0 0 0,1-1-1 0 0,-1 1 1 0 0,0-1 0 0 0,0 1 0 0 0,1 0 0 0 0,-1-1-1 0 0,0 1 1 0 0,0-1 0 0 0,0 1 0 0 0,1-1 0 0 0,-1 1-1 0 0,0-1 1 0 0,0 1 0 0 0,0-1 0 0 0,0 1 0 0 0,0-1-1 0 0,0 1 1 0 0,0-1 0 0 0,0 1 0 0 0,0-1 0 0 0,0 1 0 0 0,0-1-4 0 0,0-44 264 0 0,-3 40-176 0 0,2 4-79 0 0,-1 0 1 0 0,1-1 0 0 0,0 1 0 0 0,0 0-1 0 0,0-1 1 0 0,0 1 0 0 0,0-1 0 0 0,1 1-1 0 0,-1-1 1 0 0,0 1 0 0 0,1-1 0 0 0,-1 1 0 0 0,1-1-1 0 0,-1 0 1 0 0,1 1 0 0 0,0-1 0 0 0,0 0-1 0 0,0 0-9 0 0,0 1 4 0 0,0 1 0 0 0,0-1 0 0 0,0 1 0 0 0,0-1 0 0 0,0 1-1 0 0,0-1 1 0 0,0 1 0 0 0,0-1 0 0 0,0 1 0 0 0,0-1 0 0 0,0 1-1 0 0,0-1 1 0 0,0 1 0 0 0,0-1 0 0 0,0 1 0 0 0,-1-1 0 0 0,1 1-1 0 0,0-1 1 0 0,0 1 0 0 0,0-1 0 0 0,-1 1 0 0 0,1 0-1 0 0,0-1 1 0 0,-1 1 0 0 0,1-1 0 0 0,-1 1 0 0 0,1 0 0 0 0,0-1-1 0 0,-1 1 1 0 0,1 0 0 0 0,-1 0 0 0 0,1-1 0 0 0,-1 1 0 0 0,1 0-1 0 0,-1 0 1 0 0,1 0 0 0 0,-1-1 0 0 0,1 1 0 0 0,-1 0 0 0 0,1 0-1 0 0,-1 0 1 0 0,1 0 0 0 0,-1 0 0 0 0,1 0 0 0 0,-1 0-1 0 0,1 0-3 0 0,0 0 2 0 0,-1 0 0 0 0,1 0-1 0 0,0 0 1 0 0,0 0-1 0 0,0 0 1 0 0,0 0-1 0 0,0 0 1 0 0,0 0 0 0 0,0 0-1 0 0,0 0 1 0 0,0 0-1 0 0,0 0 1 0 0,-1 0-1 0 0,1 0 1 0 0,0 0 0 0 0,0 0-1 0 0,0 0 1 0 0,0 0-1 0 0,0 0 1 0 0,0 0-1 0 0,0 0 1 0 0,0 0 0 0 0,0 0-1 0 0,0 0 1 0 0,0 0-1 0 0,-1 0 1 0 0,1 0-1 0 0,0 0 1 0 0,0 0-1 0 0,0 0 1 0 0,0 0 0 0 0,0 0-1 0 0,0 0 1 0 0,0-1-1 0 0,0 1 1 0 0,0 0-1 0 0,0 0 1 0 0,0 0 0 0 0,0 0-1 0 0,0 0 1 0 0,0 0-1 0 0,0 0 1 0 0,0 0-1 0 0,0 0 1 0 0,0 0 0 0 0,0 0-1 0 0,0-1 1 0 0,0 1-1 0 0,0 0 1 0 0,0 0-1 0 0,0 0 1 0 0,0 0 0 0 0,0 0-1 0 0,0 0 1 0 0,0 0-1 0 0,0 0 1 0 0,0 0-2 0 0,0-1 4 0 0,0 1 1 0 0,0-1-1 0 0,0 1 1 0 0,0-1 0 0 0,0 1-1 0 0,0-1 1 0 0,0 1-1 0 0,0-1 1 0 0,0 1-1 0 0,0-1 1 0 0,-1 1-1 0 0,1-1 1 0 0,0 1-1 0 0,0-1 1 0 0,0 1-1 0 0,-1-1 1 0 0,1 1 0 0 0,0 0-1 0 0,-1-1 1 0 0,1 1-1 0 0,0 0 1 0 0,-1-1-1 0 0,1 1 1 0 0,0 0-1 0 0,-1-1 1 0 0,1 1-1 0 0,-1 0 1 0 0,1 0-1 0 0,0-1 1 0 0,-1 1 0 0 0,1 0-1 0 0,-1 0 1 0 0,1 0-1 0 0,-1-1 1 0 0,1 1-1 0 0,-1 0 1 0 0,1 0-1 0 0,-1 0 1 0 0,1 0-1 0 0,-1 0 1 0 0,1 0-1 0 0,-1 0-4 0 0,-4 3 96 0 0,3-2-85 0 0,1 1 0 0 0,0-1-1 0 0,-1 0 1 0 0,1 0 0 0 0,-1 0-1 0 0,1 0 1 0 0,-1 0 0 0 0,0 0-1 0 0,1-1 1 0 0,-1 1 0 0 0,0 0-1 0 0,0-1 1 0 0,1 0 0 0 0,-1 1-1 0 0,-1-1-10 0 0,-2 3 64 0 0,-9 11 8 0 0,-8 10-18 0 0,-5-2-52 0 0,21-18-1 0 0,-9 9 9 0 0,2 4 33 0 0,4-5-35 0 0,6-10-7 0 0,1 1-1 0 0,0 0 0 0 0,0 0 0 0 0,0 0 0 0 0,0 0 1 0 0,0 0-1 0 0,1 0 0 0 0,0 1 0 0 0,-1-1 0 0 0,1 3 0 0 0,-3 1 2 0 0,1 1-1 0 0,-1-1 1 0 0,-1 0-1 0 0,0 1-1 0 0,0-2 23 0 0,1 1-1 0 0,0 0 1 0 0,0 1-1 0 0,0 0-22 0 0,-3 11 89 0 0,1 0-20 0 0,3-9-35 0 0,-1 11 47 0 0,5-5-72 0 0,-1-6-25 0 0,0-8-1 0 0,0 1 1 0 0,1-1 0 0 0,-1 1-1 0 0,0-1 1 0 0,1 0 0 0 0,-1 1-1 0 0,1-1 1 0 0,0 0 0 0 0,0 1-1 0 0,0-1 1 0 0,0 0 0 0 0,1 2 16 0 0,8 17-102 0 0,-4-8 83 0 0,2 0 52 0 0,-3-7 1 0 0,-1-1 0 0 0,1 0 0 0 0,0 0 0 0 0,0 0 0 0 0,0-1 0 0 0,1 0 0 0 0,0 0-34 0 0,12 5 44 0 0,19 7-28 0 0,-8-11-16 0 0,-12 0-7 0 0,-7-2-55 0 0,2 0-53 0 0,-1-1-60 0 0,2-2-68 0 0,-7 1 74 0 0,3-1-3 0 0,9 0-114 0 0,-12 0 137 0 0,-1 0-56 0 0,0-1-21 0 0,0 1-61 0 0,0-1-70 0 0,-1 0-80 0 0,-1 0 50 0 0,1 0-52 0 0,-1 0-46 0 0,0 0-41 0 0,1-1-152 0 0,-1 0-39 0 0,2 0-183 0 0,2-1-493 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36:50.76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342 143 7024 0 0,'0'0'157'0'0,"0"0"23"0"0,0 0 12 0 0,0-3 47 0 0,0-1-94 0 0,0-3 116 0 0,0 5 215 0 0,-2-1 18 0 0,-9-7 8 0 0,9 8-300 0 0,1 1-39 0 0,-1 0 65 0 0,-1 1-86 0 0,0 1-76 0 0,1 0 2 0 0,-1-1 77 0 0,1-1 88 0 0,1 0-67 0 0,-1-1 39 0 0,0 0-91 0 0,-1-1 56 0 0,-8-8 548 0 0,6 7-443 0 0,2 0-89 0 0,1 3-145 0 0,2 0-43 0 0,-2 0 234 0 0,0 0-54 0 0,1 0-45 0 0,-1 0-39 0 0,-2 1 18 0 0,-1 1-61 0 0,3-1-8 0 0,1 1 41 0 0,-33-1 698 0 0,11 0-321 0 0,5 0-170 0 0,8 0-191 0 0,1 0-37 0 0,8-1-55 0 0,0 2 0 0 0,0-1 0 0 0,0 0 0 0 0,1 0 0 0 0,-1 0 0 0 0,0 0 0 0 0,0 0 0 0 0,1 1 0 0 0,-1-1 1 0 0,0 0-1 0 0,0 1 0 0 0,1-1 0 0 0,-1 0 0 0 0,0 1 0 0 0,1-1 0 0 0,-1 1 0 0 0,0-1 0 0 0,1 1 0 0 0,-1 0 0 0 0,1-1 0 0 0,-1 1 0 0 0,1-1 0 0 0,-1 1 0 0 0,1 0 0 0 0,0 0 0 0 0,-1-1 0 0 0,1 1 0 0 0,0 0 0 0 0,-1 0-8 0 0,1 0 7 0 0,-1 0-1 0 0,1 1 0 0 0,-1-1 1 0 0,0 0-1 0 0,1 0 0 0 0,-1 0 1 0 0,0 0-1 0 0,0 0 0 0 0,0 0 1 0 0,0 0-1 0 0,0-1 0 0 0,0 1 1 0 0,0 0-1 0 0,0 0 0 0 0,0-1-6 0 0,-9 5 41 0 0,7-4-36 0 0,1 0-1 0 0,0 0 1 0 0,0 0-1 0 0,-1 1 1 0 0,1-1-1 0 0,0 1 1 0 0,0-1-1 0 0,0 1 1 0 0,1 0-5 0 0,-13 10 54 0 0,9-8-50 0 0,1 1 1 0 0,-1-1-1 0 0,1 1 0 0 0,0 0 0 0 0,0 0 1 0 0,-1 2-5 0 0,-14 27 0 0 0,10-12 0 0 0,0 1 0 0 0,4-15 0 0 0,4-7 0 0 0,0 1 0 0 0,0-1 0 0 0,0 1 0 0 0,1-1 0 0 0,-1 1 0 0 0,0-1 0 0 0,1 1 0 0 0,-1-1 0 0 0,1 1 0 0 0,-1 0 0 0 0,1-1 0 0 0,0 1 0 0 0,0 0 0 0 0,0-1 0 0 0,0 2 0 0 0,0 1 0 0 0,0 0 0 0 0,0 0 0 0 0,-1 0 0 0 0,1 0 0 0 0,-2 3 0 0 0,-1 1 0 0 0,-2 5 0 0 0,10 3 0 0 0,-4-13 0 0 0,0 0 0 0 0,0 0 0 0 0,0 0 0 0 0,-1 0 0 0 0,1 0 0 0 0,-1 1 0 0 0,1-1 0 0 0,-1 0 0 0 0,0 0 0 0 0,-1-1 0 0 0,1 0 0 0 0,0 1 0 0 0,0-1 0 0 0,0 0 0 0 0,1 1 0 0 0,-1-1 0 0 0,1 0 0 0 0,-1 0 0 0 0,1 1 0 0 0,0-1 0 0 0,0 0 0 0 0,-1 0 0 0 0,2 0 0 0 0,-1 0 0 0 0,0 0 0 0 0,0 0 0 0 0,1 0 0 0 0,-1 0 0 0 0,1 0 0 0 0,0 0 0 0 0,0 0 4 0 0,0 1 0 0 0,0 0 0 0 0,0 0 0 0 0,0 0 1 0 0,-1 0-1 0 0,1 1-4 0 0,-1-2 7 0 0,0 0 0 0 0,0 0 0 0 0,0-1 0 0 0,0 1 0 0 0,0 0 0 0 0,0 0 0 0 0,0-1 1 0 0,1 1-1 0 0,-1-1 0 0 0,1 1 0 0 0,-1-1 0 0 0,1 0 0 0 0,0 1-7 0 0,25 9 66 0 0,-2-6 72 0 0,2-3 72 0 0,4-1 68 0 0,-30-1-268 0 0,0 0 4 0 0,1 0 0 0 0,0-1 0 0 0,-1 1 0 0 0,1 0 0 0 0,0-1 0 0 0,-1 1 0 0 0,1-1-1 0 0,-1 1 1 0 0,1-1 0 0 0,-1 0 0 0 0,1 0 0 0 0,-1 1 0 0 0,1-1 0 0 0,-1-1-14 0 0,7-2 57 0 0,3-1 25 0 0,-9 4-64 0 0,0 0 0 0 0,0 0 1 0 0,1 0-1 0 0,-1-1 1 0 0,0 1-1 0 0,0-1 0 0 0,0 1 1 0 0,0-1-1 0 0,0 0-18 0 0,10-9 124 0 0,12-13 123 0 0,-23 22-227 0 0,0 1 0 0 0,0-1 0 0 0,1 1 0 0 0,-1-1 0 0 0,-1 0 0 0 0,1 0 0 0 0,0 0 0 0 0,0 1 1 0 0,-1-1-1 0 0,1 0 0 0 0,-1 0 0 0 0,1 0 0 0 0,-1 0 0 0 0,0-1-20 0 0,0 1 2 0 0,0 1 1 0 0,0-1-1 0 0,1 1 0 0 0,-1-1 1 0 0,0 1-1 0 0,1-1 0 0 0,-1 1 1 0 0,1-1-1 0 0,0 1 0 0 0,-1-1 1 0 0,1 1-1 0 0,0-1 0 0 0,0 1-2 0 0,5-12-1 0 0,-1-13 1 0 0,2 12 0 0 0,-6 13 1 0 0,0 0 1 0 0,-1-1-1 0 0,1 1 0 0 0,0-1 0 0 0,-1 1 1 0 0,1-1-1 0 0,-1 1 0 0 0,1-1 0 0 0,-1 1 1 0 0,0-1-1 0 0,0 1 0 0 0,1-1 0 0 0,-1 0-1 0 0,0-45 175 0 0,0 15-134 0 0,0 31-49 0 0,-1-1 0 0 0,1 1 0 0 0,0-1 0 0 0,0 1 0 0 0,-1-1-1 0 0,1 1 1 0 0,-1-1 0 0 0,1 1 0 0 0,-1-1 0 0 0,0 1-1 0 0,1-1 1 0 0,-1 1 0 0 0,0 0 8 0 0,-6-13-52 0 0,2-12-59 0 0,-1 14-25 0 0,2 3 5 0 0,0-4-27 0 0,0-3-75 0 0,-7 0-64 0 0,10 15 251 0 0,-1-1-1 0 0,1 0 0 0 0,-1 0 0 0 0,1 0 1 0 0,0 0-1 0 0,0 0 0 0 0,0 0 0 0 0,0 0 0 0 0,0-1 1 0 0,0 1-1 0 0,0 0 0 0 0,1 0 0 0 0,-1-1 0 0 0,1 1 47 0 0,-3-11-282 0 0,2 10 147 0 0,0 0 42 0 0,-3-7-103 0 0,2 7 71 0 0,0-1-88 0 0,1 2 60 0 0,0 0-39 0 0,0 0-9 0 0,0 0-38 0 0,0 0-39 0 0,0 0-45 0 0,0 1-32 0 0,0-1-48 0 0,0 1-43 0 0,0-1-36 0 0,-1 0-139 0 0,1 0-37 0 0,-5-3-1443 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36:52.54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552 17 6056 0 0,'0'0'176'0'0,"0"-3"-4"0"0,1-3-137 0 0,2 2 48 0 0,1 2 64 0 0,2 1 81 0 0,-4 1 268 0 0,-2 0 15 0 0,0 0-13 0 0,0 0-55 0 0,0 0-24 0 0,0 0-3 0 0,0 0 0 0 0,0 0 0 0 0,0 0 0 0 0,0 0 0 0 0,0 0-23 0 0,0 0-96 0 0,0 0-45 0 0,0 0-10 0 0,0 0 23 0 0,0 0 107 0 0,0 0 48 0 0,-2 0 11 0 0,-5 1-217 0 0,1 1-34 0 0,0 2-1 0 0,-2 2 45 0 0,7-4-51 0 0,-1-1-39 0 0,-2 0 36 0 0,0-1-85 0 0,-1-1-43 0 0,3 1 61 0 0,-5 1 72 0 0,2 2-47 0 0,-2 6 20 0 0,7-8-143 0 0,-1 1 1 0 0,1-1 0 0 0,-1 0-1 0 0,1 0 1 0 0,-1 0 0 0 0,0 0-1 0 0,0 0 1 0 0,0 0 0 0 0,1 0-1 0 0,-1 0 1 0 0,0 0 0 0 0,0-1-1 0 0,0 1 1 0 0,-1 0 0 0 0,1 0-6 0 0,-9 3 40 0 0,8-3-35 0 0,-1 0 0 0 0,1 0 1 0 0,0 1-1 0 0,0-1 0 0 0,0 0 1 0 0,0 1-1 0 0,0-1 0 0 0,0 1 1 0 0,0 0-6 0 0,-44 39 319 0 0,15-19-177 0 0,25-17-103 0 0,0 0 1 0 0,0 0-1 0 0,0 1 1 0 0,1-1 0 0 0,0 1-40 0 0,0 0 47 0 0,-1 0 0 0 0,1-1 0 0 0,-1 0 0 0 0,-6 4-47 0 0,7-5 24 0 0,-1 0 0 0 0,1 0 0 0 0,0 1 0 0 0,0-1 0 0 0,1 1 0 0 0,0 0 0 0 0,-1 0 0 0 0,-1 4-24 0 0,3-4 27 0 0,-1-1-1 0 0,0 1 0 0 0,0-1 0 0 0,0 0 0 0 0,0 0 0 0 0,-1-1 0 0 0,1 1 0 0 0,-1-1 0 0 0,-3 2-26 0 0,1-1 41 0 0,1 0 1 0 0,0 1-1 0 0,-1 0 0 0 0,0 2-41 0 0,-12 10 121 0 0,10-9-51 0 0,1 0 0 0 0,0 0 0 0 0,0 1-1 0 0,-4 6-69 0 0,-3 9 96 0 0,-1-13-5 0 0,8-2-59 0 0,7-7-27 0 0,-1 0 0 0 0,0 0-1 0 0,1-1 1 0 0,-1 1 0 0 0,0 0-1 0 0,0-1 1 0 0,0 1 0 0 0,0-1 0 0 0,0 1-1 0 0,-1-1 1 0 0,0 1-5 0 0,2-2 4 0 0,0 1 0 0 0,0 0 0 0 0,0-1 0 0 0,0 1 0 0 0,0 0-1 0 0,0 0 1 0 0,0 0 0 0 0,0 0 0 0 0,0 0 0 0 0,1 0 0 0 0,-1 0 0 0 0,0 1 0 0 0,1-1-1 0 0,-1 0 1 0 0,1 0 0 0 0,-1 1 0 0 0,1-1 0 0 0,-1 0 0 0 0,1 0 0 0 0,0 1 0 0 0,0-1 0 0 0,0 0-1 0 0,0 1-3 0 0,-3 3 75 0 0,-8 6-6 0 0,8-5-9 0 0,4 3-47 0 0,-1-9-6 0 0,0 3 73 0 0,2-3 22 0 0,-1 0-97 0 0,-1 0-1 0 0,1 0 1 0 0,-1 0 0 0 0,1 0 0 0 0,-1 0 0 0 0,0 0 0 0 0,1 0-1 0 0,-1 0 1 0 0,1 0 0 0 0,-1 0 0 0 0,0 0 0 0 0,1 1 0 0 0,-1-1-1 0 0,1 0 1 0 0,-1 0 0 0 0,0 0 0 0 0,1 0 0 0 0,-1 1 0 0 0,0-1-1 0 0,1 0 1 0 0,-1 1 0 0 0,0-1 0 0 0,1 0 0 0 0,-1 1 0 0 0,0-1-1 0 0,0 0 1 0 0,1 1 0 0 0,-1-1 0 0 0,0 0 0 0 0,0 1 0 0 0,0-1-5 0 0,5 7 67 0 0,8-2 22 0 0,3 8 23 0 0,1 0 8 0 0,-2-10-72 0 0,8-3 8 0 0,29 0-10 0 0,-30 0 10 0 0,38 0 230 0 0,-19 0-180 0 0,-24 0-108 0 0,1 0-38 0 0,0 0-44 0 0,1 0-52 0 0,-16 0 134 0 0,0 0 0 0 0,0 0 0 0 0,0 0-1 0 0,0 1 1 0 0,-1-1 0 0 0,1 1-1 0 0,1 0 3 0 0,4 6 0 0 0,-8-6 0 0 0,0-1 0 0 0,1 1 0 0 0,-1-1 0 0 0,0 0 0 0 0,1 1 0 0 0,-1-1 0 0 0,0 0 0 0 0,1 1 0 0 0,-1-1 0 0 0,1 0 0 0 0,-1 1 0 0 0,1-1 0 0 0,-1 0 0 0 0,0 0 0 0 0,1 1 0 0 0,-1-1 0 0 0,1 0 0 0 0,-1 0 0 0 0,1 0 0 0 0,-1 0 0 0 0,1 0 0 0 0,-1 0 0 0 0,1 0 0 0 0,-1 0 0 0 0,1 0 0 0 0,0 0 0 0 0,-1 0 0 0 0,1 0 0 0 0,-1 0 0 0 0,13 0 16 0 0,-10 0 66 0 0,0 0 22 0 0,7 0 6 0 0,-10 0-108 0 0,0 0 0 0 0,0 0-1 0 0,0 0 1 0 0,0 0 0 0 0,1 0-1 0 0,-1 0 1 0 0,0 0-1 0 0,0 0 1 0 0,0 0 0 0 0,0 0-1 0 0,0 0 1 0 0,0 0 0 0 0,0 0-1 0 0,0 0 1 0 0,0 0 0 0 0,0 0-1 0 0,1 0 1 0 0,-1 0-1 0 0,0 0 1 0 0,0 0 0 0 0,0 0-1 0 0,0 0 1 0 0,0 0 0 0 0,0 0-1 0 0,0 0 1 0 0,0 0 0 0 0,0 0-1 0 0,0 0 1 0 0,0 0-1 0 0,0 1 1 0 0,1-1 0 0 0,-1 0-1 0 0,0 0 1 0 0,0 0 0 0 0,0 0-1 0 0,0 0 1 0 0,0 0 0 0 0,0 0-1 0 0,0 0 1 0 0,0 0-1 0 0,0 0 1 0 0,0 0 0 0 0,0 1-1 0 0,0-1 1 0 0,0 0 0 0 0,0 0-1 0 0,0 0 1 0 0,0 0 0 0 0,0 0-1 0 0,0 0 1 0 0,0 0 0 0 0,0 0-1 0 0,0 0 1 0 0,0 0-1 0 0,0 0 1 0 0,0 1 0 0 0,0-1-2 0 0,0 0 1 0 0,0 1-1 0 0,0-1 1 0 0,0 1 0 0 0,0 0 0 0 0,0-1 0 0 0,0 1 0 0 0,0-1 0 0 0,1 1-1 0 0,-1-1 1 0 0,0 1 0 0 0,0-1 0 0 0,1 1 0 0 0,-1 0 0 0 0,0-1-1 0 0,1 0 1 0 0,-1 1 0 0 0,0-1 0 0 0,1 1 0 0 0,-1-1 0 0 0,1 1 0 0 0,-1-1-1 0 0,0 0 1 0 0,1 1 0 0 0,0-1-1 0 0,0 1 0 0 0,-1-1 0 0 0,1 0 0 0 0,-1 1 0 0 0,1-1 0 0 0,-1 1 0 0 0,1-1 0 0 0,0 1 0 0 0,-1 0-1 0 0,0-1 1 0 0,1 1 0 0 0,-1-1 0 0 0,1 1 0 0 0,-1 0 0 0 0,0-1 0 0 0,1 1 0 0 0,-1 0 0 0 0,0 0 0 0 0,0-1 0 0 0,0 1 0 0 0,0 0 0 0 0,1-1 0 0 0,-1 1 0 0 0,0 0-1 0 0,0 0 1 0 0,0 0 0 0 0,-3 14 0 0 0,-13 14 0 0 0,10-24 0 0 0,1-2 0 0 0,3 10 0 0 0,2-10 0 0 0,0 0 0 0 0,0-1 0 0 0,-1 1 0 0 0,1 0 0 0 0,-1-1 0 0 0,1 1 0 0 0,-1-1 0 0 0,0 1 0 0 0,0-1 0 0 0,0 1 0 0 0,-1 0 0 0 0,-1 2 0 0 0,-1 0 0 0 0,1 0 0 0 0,-1 0 0 0 0,-1-1 0 0 0,0 1 0 0 0,2-2 0 0 0,1 1 0 0 0,-1 0 0 0 0,0 0 0 0 0,1 0 0 0 0,0 0 0 0 0,0 1 0 0 0,0-1 0 0 0,0 2 0 0 0,-8 16 0 0 0,-4 0 0 0 0,-4 4-11 0 0,3-8-31 0 0,11-14 41 0 0,0 0 0 0 0,1 0 0 0 0,0 0-1 0 0,0 0 1 0 0,0 1 0 0 0,1-1 0 0 0,-1 1 0 0 0,1 0-1 0 0,0 1 2 0 0,1-3 0 0 0,0 1 0 0 0,-1-1 0 0 0,1 0 0 0 0,-1 1 0 0 0,1-1 0 0 0,-1 0 0 0 0,0 0 0 0 0,0 0 0 0 0,-1 0 0 0 0,0 1 0 0 0,-6 7 0 0 0,-2 10 0 0 0,3-9 0 0 0,3-6 0 0 0,1 0 0 0 0,0 0 0 0 0,0 1 0 0 0,0 1 0 0 0,-25 37 0 0 0,24-38 0 0 0,-1 0 0 0 0,0 0 0 0 0,-1 0 0 0 0,0-1 0 0 0,-1 1 0 0 0,1 0 0 0 0,0-1 0 0 0,0 1 0 0 0,1 0 0 0 0,0 0 0 0 0,-1 2 0 0 0,-2 5 0 0 0,-1-1 0 0 0,-1 1 0 0 0,-6 5 0 0 0,15-16 0 0 0,0-1-1 0 0,0 1 0 0 0,0 0 0 0 0,0-1 1 0 0,0 1-1 0 0,-1 3 1 0 0,-6 10 13 0 0,-1-4 38 0 0,-3 1-39 0 0,0 3-1 0 0,-3 16 54 0 0,13-19-5 0 0,4-3 48 0 0,1-4-72 0 0,-1-6-35 0 0,-1 0 0 0 0,1 1 0 0 0,-1-1 0 0 0,1 0 0 0 0,-1 0 0 0 0,1 1 0 0 0,-1-1 0 0 0,1 0 0 0 0,-1 0 0 0 0,1 0 1 0 0,-1 0-1 0 0,1 0 0 0 0,-1 0 0 0 0,1 0 0 0 0,0 0 0 0 0,-1 0 0 0 0,1 0 0 0 0,-1 0-1 0 0,6 3 43 0 0,-5-2-39 0 0,0 0 0 0 0,1 0 0 0 0,0 0-1 0 0,-1 0 1 0 0,1 0 0 0 0,0 0 0 0 0,-1 0 0 0 0,1 0 0 0 0,0-1 0 0 0,0 1 0 0 0,-1-1 0 0 0,1 1 0 0 0,1-1-4 0 0,30 2 89 0 0,-30-2-80 0 0,26 1 43 0 0,-17 0-31 0 0,0-1 1 0 0,0 0 0 0 0,0-1-1 0 0,0 0 1 0 0,7-2-22 0 0,-4-2 30 0 0,-12 3-26 0 0,1 1 0 0 0,-1 0-1 0 0,0 0 1 0 0,1 0 0 0 0,-1 0 0 0 0,1 1-1 0 0,-1-1 1 0 0,1 1 0 0 0,0 0-4 0 0,11 0 22 0 0,-7 1-13 0 0,0-1 0 0 0,-1 0 0 0 0,1-1 0 0 0,0 0 0 0 0,1 0-9 0 0,5-3 28 0 0,-4 1-11 0 0,0 1 0 0 0,0 0 0 0 0,3 0-17 0 0,11 1 54 0 0,66 1-41 0 0,-87 0-7 0 0,-1 0-1 0 0,1 0 0 0 0,0 0 1 0 0,0 0-1 0 0,-1-1 0 0 0,1 1 1 0 0,0-1-1 0 0,-1 0 1 0 0,1 0-1 0 0,-1 0 0 0 0,1 0 1 0 0,0-1-6 0 0,9-3 62 0 0,7 3 43 0 0,4 2 20 0 0,23 0 338 0 0,-26 0-377 0 0,-6 0-83 0 0,1 0-40 0 0,4 0-45 0 0,1 0-52 0 0,-14 0 52 0 0,0 0 46 0 0,22 0 78 0 0,-20 0-108 0 0,1 0-110 0 0,-4 0 16 0 0,0 0-55 0 0,0 0-60 0 0,0 0-68 0 0,0 0-76 0 0,0 0-81 0 0,0 0-91 0 0,1 0-96 0 0,-5 0 233 0 0,0 0-65 0 0,0 0-57 0 0,0 0-50 0 0,1 0-182 0 0,-1 0-50 0 0,1 0-219 0 0,2 0-592 0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36:51.16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648 174 9792 0 0,'-13'-13'222'0'0,"10"10"30"0"0,0 0 18 0 0,-5-5-108 0 0,-2-2-73 0 0,-9-9-53 0 0,-4-4 39 0 0,16 15 114 0 0,-1 1 46 0 0,-9-7 389 0 0,8 9-246 0 0,-3 0 73 0 0,-1-3-88 0 0,-8-2 26 0 0,10 7-166 0 0,5 0-67 0 0,-1 0 40 0 0,-1-2 24 0 0,-2 0 90 0 0,-3 2 40 0 0,7 3-225 0 0,1-2-34 0 0,-7-3 70 0 0,5 0-56 0 0,1 3 8 0 0,-1 1 24 0 0,0 0 53 0 0,-19 1 122 0 0,20 3-168 0 0,5-2-130 0 0,0 0 1 0 0,-1 1 0 0 0,1-1 0 0 0,-1 0-1 0 0,1 0 1 0 0,-1 0 0 0 0,1 0 0 0 0,-1-1-1 0 0,0 1 1 0 0,1 0 0 0 0,-1-1 0 0 0,0 1-1 0 0,1-1 1 0 0,-1 1 0 0 0,-1-1-15 0 0,-2 3 66 0 0,2 0-47 0 0,1-2-8 0 0,-5 2 14 0 0,-10 5 38 0 0,14-5-62 0 0,0 0 0 0 0,1 0 0 0 0,-1 0 0 0 0,1 0 0 0 0,-1 0 0 0 0,1 0 0 0 0,0 1 0 0 0,0-1 0 0 0,1 1 0 0 0,-2 2-1 0 0,0 1 0 0 0,-2 6 0 0 0,1-10 0 0 0,-3 2 0 0 0,2 19 0 0 0,-1-9 0 0 0,5-11 0 0 0,0-1 0 0 0,-1 0 0 0 0,1 0 0 0 0,1 1 0 0 0,-1-1 0 0 0,0 1 0 0 0,1-1 0 0 0,0 2 0 0 0,0 2 0 0 0,-1-1 0 0 0,1 1 0 0 0,-1-1 0 0 0,-1 0 0 0 0,1 1 0 0 0,-1-1 0 0 0,-2 5 0 0 0,2-4 0 0 0,1-3 0 0 0,0-1 0 0 0,0 1 0 0 0,0-1 0 0 0,1 1 0 0 0,0 0 0 0 0,-1-1 0 0 0,2 1 0 0 0,-1-1 0 0 0,0 3 0 0 0,1 6 0 0 0,-1 212 0 0 0,1-211 0 0 0,0 0 0 0 0,1 0 0 0 0,1-1 0 0 0,2 9 0 0 0,-4-17 0 0 0,1 10 0 0 0,0 0 0 0 0,-1 0 0 0 0,0 0 0 0 0,-2 0 0 0 0,0 6 0 0 0,0 16 0 0 0,0-21 1 0 0,0 15 6 0 0,5-9 39 0 0,-2-15-48 0 0,6 18 51 0 0,-4 6 64 0 0,-4 18-9 0 0,0-48-103 0 0,0 1 1 0 0,0-1 0 0 0,0 1 0 0 0,0-1-1 0 0,0 1 1 0 0,0-1 0 0 0,0 1-1 0 0,0-1 1 0 0,0 1 0 0 0,0-1-1 0 0,0 1 1 0 0,0-1 0 0 0,0 1-1 0 0,0-1 1 0 0,-1 1 0 0 0,1-1-1 0 0,0 1 1 0 0,0-1 0 0 0,0 1-1 0 0,-1-1 1 0 0,1 1 0 0 0,0-1-1 0 0,-1 0 1 0 0,1 1 0 0 0,0-1 0 0 0,-1 1-1 0 0,1-1 1 0 0,0 0 0 0 0,-1 1-1 0 0,1-1 1 0 0,-1 0 0 0 0,1 0-1 0 0,-1 1 1 0 0,1-1 0 0 0,-1 0-1 0 0,1 0 1 0 0,-1 0 0 0 0,1 0-1 0 0,-1 0 1 0 0,1 1 0 0 0,-1-1-1 0 0,1 0 1 0 0,-1 0 0 0 0,1 0-1 0 0,-1 0 1 0 0,0-1-2 0 0,1 1 1 0 0,0 0 0 0 0,0 0 0 0 0,0 0 0 0 0,0 0 0 0 0,0 0 0 0 0,0 0 0 0 0,0 0 0 0 0,0 0 0 0 0,0 0-1 0 0,0 0 1 0 0,-1 0 0 0 0,1 0 0 0 0,0 0 0 0 0,0 0 0 0 0,0 0 0 0 0,0 0 0 0 0,0 0 0 0 0,0 0 0 0 0,0 0 0 0 0,0 0 0 0 0,0 0 0 0 0,0 0 0 0 0,-1 1 0 0 0,1-1 0 0 0,0 0-1 0 0,0 0 1 0 0,0 0 0 0 0,0 0 0 0 0,0 0 0 0 0,0 0 0 0 0,0 0 0 0 0,0 0 0 0 0,0 0 0 0 0,0 0 0 0 0,0 0 0 0 0,0 0 0 0 0,0 0 0 0 0,0 0 0 0 0,0 1 0 0 0,0-1-1 0 0,0 0 1 0 0,0 0 0 0 0,0 0 0 0 0,0 0 0 0 0,0 0 0 0 0,0 0 0 0 0,0 0 0 0 0,0 0 0 0 0,0 0 0 0 0,0 0 0 0 0,0 1 0 0 0,0-1 0 0 0,0 0 0 0 0,0 0 0 0 0,0 0 0 0 0,0 0-1 0 0,0 0 0 0 0,0 7 86 0 0,0-1-61 0 0,0-1-58 0 0,0-2-58 0 0,0 0-56 0 0,0-2-52 0 0,0 0-52 0 0,0-1-50 0 0,0-1-48 0 0,0 0-45 0 0,0 0-45 0 0,0 0-42 0 0,0-1-40 0 0,0 0-39 0 0,0 1-37 0 0,0 0-34 0 0,0-1-1432 0 0,0 1-1174 0 0</inkml:trace>
  <inkml:trace contextRef="#ctx0" brushRef="#br0" timeOffset="446.75">1 694 11912 0 0,'0'0'349'0'0,"0"0"-124"0"0,0 0-103 0 0,0 0-35 0 0,0-2-52 0 0,3-11-21 0 0,1 6-30 0 0,2 3 49 0 0,1 2 44 0 0,0 1 39 0 0,2 0 83 0 0,2-3 48 0 0,-3-1-79 0 0,2 0 73 0 0,4 2 40 0 0,-4 3-148 0 0,2 0 14 0 0,-9 0-123 0 0,-1 0-1 0 0,1 0 1 0 0,-1-1-1 0 0,1 1 1 0 0,-1-1 0 0 0,1 1-1 0 0,-1-1 1 0 0,1 0-1 0 0,-1 0 1 0 0,1-1-24 0 0,13-7 146 0 0,-13 7-120 0 0,0 0 0 0 0,1 1 1 0 0,-1-1-1 0 0,1 1 1 0 0,-1-1-1 0 0,4 0-26 0 0,-1 1 13 0 0,0 0 0 0 0,-1 0 0 0 0,1 1 0 0 0,4 0-13 0 0,-3-1 8 0 0,0 1 0 0 0,-1-1 0 0 0,1-1 0 0 0,0 1 0 0 0,-1-1-1 0 0,1 0-7 0 0,9-3 7 0 0,16 0-7 0 0,-16 0 2 0 0,-9 3-5 0 0,-1 1 0 0 0,1-1 0 0 0,-1 1 0 0 0,1 0 0 0 0,0 0 0 0 0,0 1 3 0 0,24 0-80 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36:48.61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64 7688 0 0,'0'0'166'0'0,"0"0"29"0"0,0 0 14 0 0,0 0 27 0 0,0 0 63 0 0,0 0 21 0 0,0 0 7 0 0,0 3-5 0 0,0 1-205 0 0,0-2-64 0 0,-1 0-1 0 0,1 1 1 0 0,0-1-1 0 0,1 0 1 0 0,-1 1-1 0 0,0-1 1 0 0,1 0-1 0 0,-1 1 1 0 0,2 1-53 0 0,4 9 221 0 0,12 24 461 0 0,-15-24-497 0 0,-1 0-57 0 0,0 2 115 0 0,2-6-45 0 0,3 4 3 0 0,-2 13 134 0 0,5-5 8 0 0,-6-8-181 0 0,1 2 72 0 0,5 4 51 0 0,-1 3-46 0 0,-5-12-97 0 0,1 3 84 0 0,4 8 96 0 0,2 12 8 0 0,-4-11-128 0 0,-4-5 11 0 0,-3-4-78 0 0,2 5 31 0 0,8 3 82 0 0,-4 8-35 0 0,-1-14-116 0 0,1 2 33 0 0,-4 1 30 0 0,-2-15-130 0 0,0 1 1 0 0,1-1 0 0 0,-1 1-1 0 0,1-1 1 0 0,0 0 0 0 0,0 2-31 0 0,17 33 390 0 0,-11-25-261 0 0,-5 0 37 0 0,-2-10-13 0 0,0-3-8 0 0,0 0-1 0 0,0 0 3 0 0,0 0 12 0 0,0 0 7 0 0,3 0 2 0 0,-2 0-154 0 0,-1-1-1 0 0,1 1 1 0 0,0 0-1 0 0,0 0 1 0 0,-1 0-1 0 0,1-1 1 0 0,0 1-1 0 0,0 0 1 0 0,-1-1-1 0 0,1 1 1 0 0,0 0-1 0 0,-1-1 0 0 0,1 1 1 0 0,-1-1-1 0 0,1 1 1 0 0,-1-1-1 0 0,1 1 1 0 0,0-1-1 0 0,-1 0 1 0 0,0 1-1 0 0,1-1 1 0 0,-1 0-14 0 0,11-21 283 0 0,-5 6-55 0 0,-1 8-125 0 0,-4 7-84 0 0,0-1 0 0 0,0 1 0 0 0,0 0-1 0 0,0-1 1 0 0,-1 1 0 0 0,1-1 0 0 0,0 0-1 0 0,-1 1 1 0 0,1-1 0 0 0,-1 1 0 0 0,0-1-1 0 0,0 0 1 0 0,1 1 0 0 0,-1-1-19 0 0,1-13 114 0 0,5-2-23 0 0,0 1-22 0 0,-2-13 41 0 0,-4 0-76 0 0,-1 20-37 0 0,1 0 1 0 0,1 0-1 0 0,0 0 0 0 0,0 0 0 0 0,1-5 3 0 0,8-8 20 0 0,-8 20-12 0 0,0-1 1 0 0,0 0 0 0 0,-1 1 0 0 0,1-1-1 0 0,-1 0 1 0 0,0 0 0 0 0,0 1-1 0 0,0-1 1 0 0,0 0 0 0 0,0 0 0 0 0,-1 0-1 0 0,1 0 1 0 0,-1-1 0 0 0,0 1-1 0 0,0-1-8 0 0,0 0 11 0 0,0 1-1 0 0,1-1 0 0 0,-1 1 0 0 0,1-1 0 0 0,0 1 0 0 0,0 0 1 0 0,0-1-1 0 0,0 1 0 0 0,0 0 0 0 0,2-2-10 0 0,19-26 32 0 0,-6 9-52 0 0,-4-2-32 0 0,-9 15 41 0 0,2-8-12 0 0,-3 14 11 0 0,1 1 0 0 0,-1-1-1 0 0,0 1 1 0 0,1 0 0 0 0,0 0-1 0 0,-1 0 1 0 0,2 0 12 0 0,17-14-108 0 0,-13 8 63 0 0,-5 5 18 0 0,1 0 1 0 0,-1 0-1 0 0,0-1 0 0 0,0 1 0 0 0,0-1 0 0 0,-1 0 27 0 0,2-3-110 0 0,-3 4 63 0 0,0 0-1 0 0,0 1 0 0 0,1-1 0 0 0,-1 0 0 0 0,1 1 0 0 0,0-1 0 0 0,-1 1 0 0 0,1-1 1 0 0,0 1-1 0 0,1 0 0 0 0,-1 0 0 0 0,0 0 0 0 0,1 0 0 0 0,-1 0 0 0 0,1 0 48 0 0,8-3-224 0 0,-1 0-124 0 0,1-3-52 0 0,-7 3 167 0 0,3-2-57 0 0,-3 2 118 0 0,0 1-44 0 0,-2 1 34 0 0,1 1-38 0 0,-1-1 3 0 0,1 1-36 0 0,-1 0-39 0 0,0 0-43 0 0,0 0 19 0 0,0 1-36 0 0,0-1-37 0 0,0 1-41 0 0,1 0-42 0 0,-1 0-45 0 0,0 0-47 0 0,0 0-51 0 0,9-1-1382 0 0,7 2-1120 0 0</inkml:trace>
  <inkml:trace contextRef="#ctx0" brushRef="#br0" timeOffset="540.15">1042 1 4656 0 0,'0'0'133'0'0,"-2"0"-5"0"0,-9 0-99 0 0,-10 6-29 0 0,15-3 31 0 0,2 1 37 0 0,1-2 97 0 0,3-1 193 0 0,-3-1 331 0 0,0 0-590 0 0,-1-1 102 0 0,1 1 24 0 0,-1 0 39 0 0,-11 0 717 0 0,10 1-585 0 0,-1 0-62 0 0,2 0-107 0 0,3-1-221 0 0,-8 5 352 0 0,-15 9 625 0 0,17-10-740 0 0,3 0-71 0 0,2-3 14 0 0,1 0-36 0 0,-2 0 64 0 0,0 0-78 0 0,-1-1-70 0 0,1 0-15 0 0,0 1 56 0 0,-5 5 137 0 0,-1 1-48 0 0,-9 11 92 0 0,6-4-122 0 0,10-11-118 0 0,-1 0 0 0 0,1 0-1 0 0,0 0 1 0 0,0 0-1 0 0,0 1 1 0 0,-1 0-48 0 0,-5 11 161 0 0,1-6-98 0 0,-21 21 124 0 0,26-26-167 0 0,-1-1 0 0 0,0 1 1 0 0,1 0-1 0 0,0 0 1 0 0,0 1-1 0 0,-1 1-20 0 0,-3 15 54 0 0,0 4-23 0 0,-3 8 28 0 0,3-17-39 0 0,5-13-11 0 0,-1 0 0 0 0,1 1 1 0 0,0-1-1 0 0,1 0 0 0 0,-1 1 1 0 0,0-1-1 0 0,1 1 1 0 0,0 1-10 0 0,0 32 59 0 0,0 0 84 0 0,0-2 79 0 0,0-2 75 0 0,0-31-138 0 0,2-2 1 0 0,0 0-133 0 0,0 1 1 0 0,0-1 0 0 0,-1 1 0 0 0,1-1 0 0 0,0 1 0 0 0,0-1 0 0 0,-1 1 0 0 0,1 0 0 0 0,-1 0 0 0 0,1 0 0 0 0,0 0-1 0 0,-1 0 1 0 0,0 0 0 0 0,1 0 0 0 0,0 1-28 0 0,0 0 150 0 0,0-1-40 0 0,2 0 20 0 0,5-4-21 0 0,-8 2-58 0 0,37-22 574 0 0,-13 2-291 0 0,-9 8-131 0 0,1 2-85 0 0,-16 10-114 0 0,0 0 0 0 0,-1 0 1 0 0,1 0-1 0 0,0 0 0 0 0,0 0 0 0 0,-1 0 1 0 0,1 0-1 0 0,-1-1 0 0 0,1 1 0 0 0,-1 0 0 0 0,1 0 1 0 0,-1 0-1 0 0,0-1-4 0 0,9-21 80 0 0,20-12 48 0 0,-25 29-112 0 0,12-19 50 0 0,-2-7 34 0 0,12-41-90 0 0,-25 72-10 0 0,-1 0 0 0 0,1 0 0 0 0,-1 0 0 0 0,0 0 0 0 0,0 0 0 0 0,0-1 0 0 0,0 1 0 0 0,0 0 0 0 0,0 0 0 0 0,0 0 0 0 0,0 0 0 0 0,0 0 0 0 0,0 0 0 0 0,0 0 0 0 0,-1 0 0 0 0,1 0 0 0 0,-1 0 0 0 0,1 0 0 0 0,0 0 0 0 0,-1 0 0 0 0,1 0 0 0 0,-1 0 0 0 0,0 1 0 0 0,0-2 0 0 0,-5-9 0 0 0,5 10 1 0 0,1-1 0 0 0,-1 1-1 0 0,1 0 1 0 0,0-1-1 0 0,-1 1 1 0 0,1-1-1 0 0,0 1 1 0 0,0 0-1 0 0,0-1 1 0 0,0 1-1 0 0,0-1 1 0 0,0 1-1 0 0,1 0 1 0 0,-1-2-1 0 0,18-36 56 0 0,-8 24-56 0 0,-7 1-16 0 0,-3 12-58 0 0,0 4 15 0 0,4 13 22 0 0,5-3-34 0 0,-5-6 3 0 0,-5 4 62 0 0,1-5-8 0 0,0-2 4 0 0,0 0 0 0 0,0 0 0 0 0,1 0 0 0 0,-1 0-1 0 0,1 0 1 0 0,0 0 0 0 0,1 3 10 0 0,6 12-16 0 0,-7-17 16 0 0,-1 1 0 0 0,1 0 0 0 0,-1 0 0 0 0,1 0 0 0 0,-1 0 0 0 0,0 0 0 0 0,0 0 0 0 0,0 0 0 0 0,0 0 0 0 0,0 0 0 0 0,0 1 0 0 0,-1 7 0 0 0,2-6 0 0 0,-1 0 0 0 0,1 0 0 0 0,-1 0 0 0 0,1-1 0 0 0,0 1 0 0 0,1 0 0 0 0,-1 0 0 0 0,0 0 0 0 0,1-1 0 0 0,2 3 0 0 0,-3-2 0 0 0,0 0 0 0 0,0 0 0 0 0,-1 0 0 0 0,1 0 0 0 0,-1 0 0 0 0,0-1 0 0 0,0 1 0 0 0,0 0 0 0 0,0 0 0 0 0,-1 1 0 0 0,1-2 0 0 0,0 0 0 0 0,-1 0 0 0 0,1 0 0 0 0,0 0 0 0 0,1 0 0 0 0,-1 0 0 0 0,0 0 0 0 0,1 0 0 0 0,0 0 0 0 0,6 5 0 0 0,-6-8 0 0 0,-1 0 0 0 0,0 1 0 0 0,1-1 0 0 0,-1 0 0 0 0,1 1 0 0 0,-1-1 0 0 0,0 0 0 0 0,1 1 0 0 0,-1-1 0 0 0,0 1 0 0 0,1-1 0 0 0,-1 0 0 0 0,0 1 0 0 0,0-1 0 0 0,1 1 0 0 0,-1-1 0 0 0,0 1 0 0 0,0-1 0 0 0,0 1 0 0 0,0-1 0 0 0,0 1 0 0 0,0-1 0 0 0,0 1 0 0 0,0-1 0 0 0,0 1 0 0 0,0-1 0 0 0,0 1 0 0 0,0-1 0 0 0,0 1 0 0 0,0 6 0 0 0,0-5 0 0 0,-1 0 0 0 0,1 1 0 0 0,0-1 0 0 0,0 0 0 0 0,1 0 0 0 0,-1 0 0 0 0,0 0 0 0 0,1 0 0 0 0,0 1 0 0 0,0 0 0 0 0,25 44-14 0 0,-25-45 2 0 0,-1 0-1 0 0,1 0 1 0 0,-1 0 0 0 0,1 0 0 0 0,-1 0 0 0 0,0 0-1 0 0,0 0 1 0 0,0 0 0 0 0,0 0 0 0 0,0 2 12 0 0,0 3-112 0 0,0-7 32 0 0,2 0-69 0 0,2 0-126 0 0,0 0 2 0 0,-1 0-35 0 0,-1 0-821 0 0,-2 0-56 0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36:46.85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221 1 6704 0 0,'0'0'149'0'0,"0"0"23"0"0,0 0 12 0 0,0 0-58 0 0,0 0-4 0 0,0 0 48 0 0,0 0 149 0 0,0 0 272 0 0,0 0 17 0 0,-3 0-7 0 0,-7 0-55 0 0,7 0-30 0 0,3 0-4 0 0,0 3-19 0 0,0 7-78 0 0,0-7-37 0 0,0-1-8 0 0,0 9-67 0 0,0 2-79 0 0,0 2-34 0 0,0 4-13 0 0,3-3 35 0 0,2-5-51 0 0,-4-10-141 0 0,0 1 0 0 0,0-1 1 0 0,0 1-1 0 0,0-1 0 0 0,-1 1 0 0 0,1 0 1 0 0,-1 0-1 0 0,1-1 0 0 0,-1 1 0 0 0,1 0 1 0 0,-1 0-1 0 0,0-1 0 0 0,0 1 0 0 0,0 1-20 0 0,0 0 25 0 0,0 1-1 0 0,1-1 1 0 0,0 1-1 0 0,-1-1 1 0 0,1 0 0 0 0,0 1-1 0 0,0-1 1 0 0,1 2-25 0 0,4 10 101 0 0,-1 11 43 0 0,1-10-47 0 0,-5-13-76 0 0,1 0 0 0 0,-1 1 0 0 0,0-1 1 0 0,0 0-1 0 0,-1 1 0 0 0,1-1 0 0 0,-1 1 0 0 0,0 0 1 0 0,1-1-22 0 0,-1 4 35 0 0,1 0 1 0 0,0 0 0 0 0,0 0-1 0 0,1 0 1 0 0,0 0 0 0 0,0-1 0 0 0,1 1-1 0 0,0 1-35 0 0,0-2 39 0 0,0 1-1 0 0,-1 0 0 0 0,0 0 0 0 0,0 0 1 0 0,-1 0-1 0 0,1 0 0 0 0,-2 0 1 0 0,1 2-39 0 0,-1 6 74 0 0,-1-7-28 0 0,1-1 1 0 0,1 1 0 0 0,-1 0 0 0 0,1 0 0 0 0,1 1-47 0 0,2 7 84 0 0,-2-10-39 0 0,0 1 0 0 0,0-1 1 0 0,-1 1-1 0 0,0 0 0 0 0,-1-1 0 0 0,1 4-45 0 0,0 3 86 0 0,0 0 0 0 0,1 0 0 0 0,1 0 0 0 0,2 8-86 0 0,-4-17 19 0 0,1 10 67 0 0,0 1 0 0 0,-1-1 0 0 0,-1 1-1 0 0,0 0 1 0 0,-1 3-86 0 0,0 14 152 0 0,1-14-65 0 0,0 12 12 0 0,0-9-21 0 0,0 42 105 0 0,0-19-50 0 0,0-41-130 0 0,0-3 0 0 0,0 1 0 0 0,0 0-1 0 0,0-1 1 0 0,0 1 0 0 0,0-1 0 0 0,0 1-1 0 0,0-1 1 0 0,0 1 0 0 0,0 0 0 0 0,-1-1-1 0 0,1 1 1 0 0,0-1 0 0 0,0 1 0 0 0,0-1-1 0 0,-1 1 1 0 0,1-1 0 0 0,0 1 0 0 0,-1-1-1 0 0,1 1 1 0 0,0-1-3 0 0,-6 6-8 0 0,-4 3-43 0 0,3-6-179 0 0,0-6-117 0 0,0-2-115 0 0,3 1-112 0 0,3 3 379 0 0,0 0-74 0 0,1 1-38 0 0,-1-1-409 0 0,1 0 103 0 0,-1 0-52 0 0,1 0-778 0 0,0-4-608 0 0,0-4-1159 0 0</inkml:trace>
  <inkml:trace contextRef="#ctx0" brushRef="#br0" timeOffset="319.25">0 443 7024 0 0,'0'0'157'0'0,"0"0"23"0"0,0 0 12 0 0,0 0 25 0 0,0 0 79 0 0,0 0 31 0 0,0 0 8 0 0,0 0 1 0 0,3 2 0 0 0,7 9 0 0 0,-8-10-172 0 0,0 0-37 0 0,1 1 34 0 0,1-2-80 0 0,1-1-41 0 0,-2 0 56 0 0,4 1 176 0 0,-1 0-51 0 0,0 0-44 0 0,0 0-39 0 0,6 0 71 0 0,17 0 111 0 0,-16 0-122 0 0,-5 0-78 0 0,0-1-33 0 0,7-5 59 0 0,1-1-6 0 0,0 6 60 0 0,0-1-23 0 0,2-5-44 0 0,-8 3-54 0 0,11-5 143 0 0,-5 2-88 0 0,-3 3-73 0 0,-9 3-42 0 0,0 0 0 0 0,0 0 0 0 0,0-1-1 0 0,0 1 1 0 0,-1-1 0 0 0,1 0 0 0 0,0 0 0 0 0,0-1-19 0 0,3-1 39 0 0,1 0 0 0 0,0 1 0 0 0,0 0 0 0 0,3-1-39 0 0,23-9 118 0 0,-4-6-11 0 0,-1 1 9 0 0,-9 10-83 0 0,-8 5-45 0 0,5-1-57 0 0,4-7-52 0 0,0 1 17 0 0,-10 7 25 0 0,1-3-79 0 0,-4 1-23 0 0,2 0-145 0 0,4 2-122 0 0,-8 3 220 0 0,-3 0-26 0 0,0-1-69 0 0,-1 0 111 0 0,0 1-39 0 0,-1-1-42 0 0,1 0-39 0 0,1-2-432 0 0,1 0-289 0 0,1-3-675 0 0</inkml:trace>
  <inkml:trace contextRef="#ctx0" brushRef="#br0" timeOffset="748.51">805 269 7688 0 0,'0'0'166'0'0,"0"0"29"0"0,0 0 14 0 0,0 3-25 0 0,0 3-109 0 0,6 6 29 0 0,-3-7 8 0 0,0 2 103 0 0,-1-3-55 0 0,-1 0 42 0 0,-1 2 48 0 0,1 0 54 0 0,-2-4-238 0 0,1 1 0 0 0,1-1 0 0 0,-1 1 0 0 0,0-1 0 0 0,1 1 0 0 0,-1-1 0 0 0,1 2-66 0 0,10 6 390 0 0,-10 5-167 0 0,-1 1 14 0 0,4-5 11 0 0,1 0-43 0 0,-1 0-43 0 0,0 2-12 0 0,2 7 24 0 0,1 2 23 0 0,-3-8-20 0 0,-4 2-6 0 0,1 4 5 0 0,6 7 100 0 0,6 24 214 0 0,-6-22-252 0 0,-4-3 9 0 0,-4-2-49 0 0,1-17-132 0 0,0 0 0 0 0,0 0-1 0 0,0 1 1 0 0,1-1 0 0 0,1 5-66 0 0,2 2 94 0 0,3 22 137 0 0,-5-22-103 0 0,-2 3 54 0 0,0 19 151 0 0,0 3 88 0 0,0 1 78 0 0,0-2 69 0 0,0-36-367 0 0,0-2-1 0 0,0 0-1 0 0,0 0-7 0 0,0 0-7 0 0,0 0-1 0 0,0 0-2 0 0,0-2-12 0 0,0 0-150 0 0,0 1-1 0 0,1-1 1 0 0,-1 1-1 0 0,0 0 0 0 0,1-1 1 0 0,-1 1-1 0 0,1-1 1 0 0,-1 1-1 0 0,1 0 0 0 0,0 0 1 0 0,-1-1-1 0 0,2 0-19 0 0,-1 0 20 0 0,0 0 0 0 0,0 1 0 0 0,0-1 0 0 0,0 0 0 0 0,0 0 0 0 0,0 0 1 0 0,-1 0-1 0 0,1 0 0 0 0,-1 0 0 0 0,0 0 0 0 0,1 0 0 0 0,-1 0 0 0 0,0-2-20 0 0,-1-5 48 0 0,1-12 31 0 0,4 4 3 0 0,25-46 81 0 0,-23 45-151 0 0,-3 9-12 0 0,0 1 1 0 0,0 0-1 0 0,1 0 0 0 0,0 0 1 0 0,0 1-1 0 0,3-3 0 0 0,5-6 0 0 0,-5 8 0 0 0,0-2 0 0 0,0 1 0 0 0,-1-1 0 0 0,-1 0 0 0 0,0 1 0 0 0,1 0 0 0 0,-1 0 0 0 0,1 1 0 0 0,1 0 0 0 0,0 0 0 0 0,2-2 0 0 0,-4 5 1 0 0,0 0-1 0 0,1 1 0 0 0,0 0 0 0 0,-1 0 1 0 0,4-1-1 0 0,-4 2-3 0 0,0 0 0 0 0,0-1 1 0 0,0 0-1 0 0,-1 0 0 0 0,2-1 3 0 0,5-7-43 0 0,13-12 27 0 0,-22 23 12 0 0,-1 0 0 0 0,1-1-1 0 0,-1 1 1 0 0,1 0 0 0 0,0 0-1 0 0,0 1 1 0 0,0-1 0 0 0,-1 0-1 0 0,1 1 1 0 0,0-1-1 0 0,0 1 1 0 0,0-1 0 0 0,0 1-1 0 0,1 0 5 0 0,4 0-10 0 0,-5-1 9 0 0,0 1 0 0 0,0 0-1 0 0,1 0 1 0 0,-1 0-1 0 0,0 1 1 0 0,0-1 0 0 0,0 0-1 0 0,0 1 1 0 0,0-1-1 0 0,1 1 2 0 0,26 15-73 0 0,-15 9 0 0 0,-12-21 66 0 0,6 15-48 0 0,-1 6 44 0 0,-6-22 10 0 0,0 17-1 0 0,-1-18-4 0 0,0 0 0 0 0,0 1 1 0 0,0-1-1 0 0,0 1 0 0 0,0-1 0 0 0,1 1 1 0 0,-1-1-1 0 0,1 0 0 0 0,0 1 0 0 0,0 1 6 0 0,1 0-1 0 0,0 0 1 0 0,0 0-1 0 0,0 0 0 0 0,-1 1 0 0 0,1-1 0 0 0,-1 1 0 0 0,0-1 0 0 0,-1 1 0 0 0,1-1 0 0 0,-1 1 0 0 0,0 0 0 0 0,0-1 0 0 0,-1 5 1 0 0,1 143 0 0 0,0-151 0 0 0,0 0 1 0 0,0 0-1 0 0,0-1 0 0 0,0 1 0 0 0,0 0 0 0 0,0 0 0 0 0,0 0 0 0 0,1-1 0 0 0,-1 1 0 0 0,0 0 0 0 0,0 0 0 0 0,1 0 0 0 0,-1-1 0 0 0,0 1 0 0 0,1 0 0 0 0,-1 0 1 0 0,1-1-1 0 0,-1 1 0 0 0,1 0 0 0 0,-1-1 0 0 0,1 1 0 0 0,-1-1 0 0 0,1 1 0 0 0,0-1 0 0 0,-1 1 0 0 0,1 0 0 0 0,0-1-1 0 0,-1 0 1 0 0,1 0-1 0 0,-1 1 0 0 0,1-1 0 0 0,-1 0 0 0 0,0 1 1 0 0,1-1-1 0 0,-1 1 0 0 0,1-1 0 0 0,-1 0 0 0 0,0 1 1 0 0,0-1-1 0 0,1 1 0 0 0,-1-1 0 0 0,0 1 1 0 0,0-1-1 0 0,1 1 0 0 0,-1-1 0 0 0,0 1 0 0 0,0-1 1 0 0,0 1-1 0 0,0-1 0 0 0,0 1 0 0 0,0-1 1 0 0,0 1-1 0 0,0 0 1 0 0,0 1-100 0 0,0-2-47 0 0,0 0-12 0 0,0 0 36 0 0,0 0-40 0 0,0 0-108 0 0,3 3-277 0 0,7 7-504 0 0,-8-8 619 0 0,-1-2 246 0 0,-1 0-35 0 0,1 0 3 0 0,-1 0-37 0 0,1-1-40 0 0,0 0-47 0 0,-1 1-47 0 0,1-1-46 0 0,1-1-42 0 0,-1 1-34 0 0,0 0-144 0 0,1-1-35 0 0,4-4-1506 0 0,-6 6 2167 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36:45.68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79 8960 0 0,'0'0'264'0'0,"0"0"-8"0"0,0 0-106 0 0,1 0-48 0 0,1 0 103 0 0,3 1-128 0 0,-1 1 44 0 0,0 4 225 0 0,-3 2 5 0 0,-2 6 238 0 0,1 7 168 0 0,3-7-351 0 0,-1-9-289 0 0,1 4 4 0 0,0-4-6 0 0,0 1 79 0 0,-1-2-54 0 0,1 1 33 0 0,-1 0-79 0 0,6 14 179 0 0,-6-9-125 0 0,-1 1 61 0 0,-1 3-26 0 0,0 25 342 0 0,0-28-396 0 0,0-1-40 0 0,0 32 413 0 0,0-14-209 0 0,0-7-94 0 0,0-2-55 0 0,2-3 11 0 0,4-6-59 0 0,-5-8-85 0 0,0-1 0 0 0,0 1 0 0 0,-1 0 0 0 0,1-1 1 0 0,0 1-1 0 0,-1 0 0 0 0,1-1 0 0 0,-1 1 0 0 0,1 0 1 0 0,-1 0-1 0 0,0-1 0 0 0,1 1 0 0 0,-1 0 0 0 0,0 1-11 0 0,0 14 66 0 0,0 0 44 0 0,0-17-321 0 0,0 1 67 0 0,0 0 60 0 0,0 0 52 0 0,0 1 77 0 0,0 0 92 0 0,0 6 530 0 0,0-6-560 0 0,0 0-41 0 0,0 0-51 0 0,0 0-67 0 0,0 1-79 0 0,0-1-92 0 0,0 0-64 0 0,0-1-93 0 0,0 1-101 0 0,0 0-111 0 0,0 0-119 0 0,0-1 307 0 0,0 0-32 0 0,0-1-36 0 0,0 1-34 0 0,0 0-38 0 0,0 0-37 0 0,0-1-1365 0 0,0 0-1097 0 0</inkml:trace>
  <inkml:trace contextRef="#ctx0" brushRef="#br0" timeOffset="322.39">537 16 7856 0 0,'0'0'174'0'0,"0"0"29"0"0,0 0 13 0 0,-3-2-31 0 0,-1-2-154 0 0,-9-4-22 0 0,4 6 62 0 0,7 2 48 0 0,1 0 135 0 0,1 0 220 0 0,-2 0 7 0 0,-7 0 20 0 0,1 0-76 0 0,-1 0-65 0 0,0 0-57 0 0,-2 0 4 0 0,-1 0-48 0 0,-25 0 414 0 0,29 2-532 0 0,-3 3-25 0 0,3 0-22 0 0,2-3 8 0 0,-1 0 23 0 0,0-2 49 0 0,6 0-171 0 0,1 0 0 0 0,-1 0 0 0 0,1 0 1 0 0,0 0-1 0 0,-1 0 0 0 0,1 0 0 0 0,-1 0 0 0 0,1 0 0 0 0,0 1 1 0 0,-1-1-1 0 0,1 0 0 0 0,-1 0 0 0 0,1 0 0 0 0,0 0 0 0 0,-1 1 0 0 0,1-1 1 0 0,0 0-1 0 0,-1 0 0 0 0,1 1 0 0 0,0-1 0 0 0,-1 0 0 0 0,1 0 1 0 0,0 1-1 0 0,0-1 0 0 0,-1 0 0 0 0,1 1 0 0 0,0-1 0 0 0,0 1-3 0 0,-9 6 27 0 0,0-4 1 0 0,8-3-26 0 0,0 0 0 0 0,1 0-1 0 0,-1 0 1 0 0,1 0 0 0 0,-1 0-1 0 0,0 0 1 0 0,1 0 0 0 0,-1 0 0 0 0,0 0-1 0 0,1 1 1 0 0,-1-1 0 0 0,1 0 0 0 0,-1 0-1 0 0,0 1 1 0 0,1-1 0 0 0,-1 0-1 0 0,1 1 1 0 0,-1-1 0 0 0,1 1 0 0 0,-1-1-1 0 0,1 0 1 0 0,-1 1 0 0 0,1-1 0 0 0,0 1-1 0 0,-1-1 1 0 0,1 1 0 0 0,0 0-1 0 0,-1-1 1 0 0,1 1 0 0 0,0-1 0 0 0,0 1-1 0 0,-1 0 1 0 0,1-1 0 0 0,0 1 0 0 0,0-1-1 0 0,0 1-1 0 0,0-1 1 0 0,0 0 0 0 0,0 0-1 0 0,0 1 1 0 0,0-1 0 0 0,0 0 0 0 0,0 0-1 0 0,0 0 1 0 0,0 0 0 0 0,0 0 0 0 0,0 0-1 0 0,0 0 1 0 0,0 0 0 0 0,0 0 0 0 0,0 0-1 0 0,0 1 1 0 0,0-1 0 0 0,0 0 0 0 0,0 0-1 0 0,0 0 1 0 0,0 0 0 0 0,0 0 0 0 0,0 0-1 0 0,0 0 1 0 0,0 0 0 0 0,0 0 0 0 0,0 0-1 0 0,0 0 1 0 0,0 0 0 0 0,0 1 0 0 0,0-1-1 0 0,0 0 1 0 0,-1 0 0 0 0,1 0 0 0 0,0 0-1 0 0,0 0 1 0 0,0 0 0 0 0,0 0 0 0 0,0 0-1 0 0,0 0 1 0 0,0 0 0 0 0,0 0 0 0 0,0 0-1 0 0,0 0 1 0 0,0 0 0 0 0,-1 0 0 0 0,1 0-1 0 0,0 0 1 0 0,0 0 0 0 0,0 0 0 0 0,0 0-1 0 0,0 0 1 0 0,0 0 0 0 0,0 0 0 0 0,0 0-1 0 0,0 0 1 0 0,0 0 0 0 0,-1 0-1 0 0,-12 2 11 0 0,12-1-11 0 0,0 0 0 0 0,0 0 0 0 0,0-1 0 0 0,0 1 0 0 0,-1 0 0 0 0,1 0 0 0 0,1 0 0 0 0,-1 0 0 0 0,0 0 0 0 0,0 0 0 0 0,0 1 0 0 0,0 0 0 0 0,-2 13 0 0 0,4-9 0 0 0,-1-5 0 0 0,-14 24 0 0 0,14-24 0 0 0,0 0 0 0 0,-1-1 0 0 0,1 1 0 0 0,0 0 0 0 0,0 0 0 0 0,0 0 0 0 0,0 0 0 0 0,0 0 0 0 0,0-1 0 0 0,0 1 0 0 0,0 0 0 0 0,0 0 0 0 0,0 0 0 0 0,0 0 0 0 0,0 0 0 0 0,1-1 0 0 0,-1 1 0 0 0,0 0 0 0 0,1 0 0 0 0,-1 0 0 0 0,1-1 0 0 0,-1 1 0 0 0,1 0 0 0 0,-1 0 0 0 0,1 0 0 0 0,3 8 0 0 0,-4-8 0 0 0,0-1 0 0 0,0 0 0 0 0,0 0 0 0 0,0 0 0 0 0,0 1 0 0 0,0-1 0 0 0,0 0 0 0 0,0 0 0 0 0,0 0 0 0 0,0 1 0 0 0,0-1 0 0 0,0 0 0 0 0,0 0 0 0 0,0 0 0 0 0,0 0 0 0 0,0 1 0 0 0,0-1 0 0 0,0 0 0 0 0,0 0 0 0 0,0 0 0 0 0,0 0 0 0 0,-1 1 0 0 0,1-1 0 0 0,0 0 0 0 0,0 0 0 0 0,0 0 0 0 0,0 0 0 0 0,0 0 0 0 0,0 0 0 0 0,-1 1 0 0 0,1-1 0 0 0,0 0 0 0 0,0 0 0 0 0,0 0 0 0 0,-2 4 0 0 0,9 21 0 0 0,-2-2 0 0 0,2-17 0 0 0,-3-4 0 0 0,11 27 0 0 0,-10-18 0 0 0,-4-9 0 0 0,0 0 0 0 0,0 0 0 0 0,0 1 0 0 0,1-1 0 0 0,-1 0 0 0 0,1 0 0 0 0,-1 0 0 0 0,1 0 0 0 0,0 0 0 0 0,14 11 0 0 0,-6-8 10 0 0,-8-4 3 0 0,1 0 0 0 0,-1 0 0 0 0,0 0-1 0 0,0 0 1 0 0,0 1 0 0 0,0-1 0 0 0,0 1 0 0 0,0-1 0 0 0,0 1-13 0 0,3 3 55 0 0,1-1 0 0 0,0 0-1 0 0,0 0 1 0 0,0-1 0 0 0,0 0 0 0 0,1 0-55 0 0,-2 0 45 0 0,9 0 139 0 0,-12-3 28 0 0,-2 0 4 0 0,0 0 5 0 0,3 2 23 0 0,23 25 267 0 0,-23-25-271 0 0,-1 1-69 0 0,9 8-31 0 0,-8-9-4 0 0,-3-2-1 0 0,2 3-7 0 0,-1-3-122 0 0,-1 1 0 0 0,1-1-1 0 0,-1 1 1 0 0,1-1 0 0 0,-1 1 0 0 0,1-1-1 0 0,-1 1 1 0 0,0-1 0 0 0,1 1 0 0 0,-1 0-1 0 0,0-1 1 0 0,1 1 0 0 0,-1-1 0 0 0,0 1-1 0 0,0 0 1 0 0,1-1 0 0 0,-1 1 0 0 0,0 0-1 0 0,0 0 1 0 0,0-1 0 0 0,0 1 0 0 0,0 0-1 0 0,0-1 1 0 0,0 1 0 0 0,0 0 0 0 0,0-1-1 0 0,-1 1 1 0 0,1 0 0 0 0,0-1 0 0 0,0 1-1 0 0,-1 0 1 0 0,1-1 0 0 0,0 1 0 0 0,-1 0-1 0 0,1-1 1 0 0,0 1 0 0 0,-1-1-1 0 0,1 1 1 0 0,-1-1 0 0 0,1 1 0 0 0,-1-1-1 0 0,0 1-5 0 0,-3 5 122 0 0,4-1-82 0 0,-1 0-18 0 0,-6 0 19 0 0,7-5-40 0 0,-1 0 1 0 0,1 0-1 0 0,0 0 0 0 0,-1 1 0 0 0,1-1 1 0 0,-1 0-1 0 0,1 0 0 0 0,0 1 1 0 0,-1-1-1 0 0,1 0 0 0 0,0 0 0 0 0,0 1 1 0 0,-1-1-1 0 0,1 0 0 0 0,0 1 0 0 0,0-1 1 0 0,0 1-1 0 0,-1-1 0 0 0,1 0 1 0 0,0 1-1 0 0,0-1 0 0 0,0 1 0 0 0,0-1 1 0 0,0 0-1 0 0,0 1 0 0 0,0-1 0 0 0,0 1 1 0 0,0-1-1 0 0,0 1 0 0 0,0-1 0 0 0,0 1-1 0 0,-3 4 64 0 0,-7 8-48 0 0,7-8-17 0 0,3-4 3 0 0,0-1 0 0 0,0 1 0 0 0,-1 0 0 0 0,1-1 0 0 0,0 1 0 0 0,-1-1 0 0 0,1 1 0 0 0,-1-1-1 0 0,1 1 1 0 0,-1 0 0 0 0,1-1 0 0 0,-1 1 0 0 0,1-1 0 0 0,-1 0 0 0 0,1 1 0 0 0,-1-1 0 0 0,1 1 0 0 0,-1-1 0 0 0,0 0 0 0 0,1 0 0 0 0,-1 1 0 0 0,0-1-2 0 0,-4 2 12 0 0,-3 4-6 0 0,0 2-36 0 0,1-1-36 0 0,-1-1-36 0 0,-23 9-416 0 0,11-5 94 0 0,8-4 66 0 0,7-4 174 0 0,-6-1-130 0 0,7-1 151 0 0,0 0-68 0 0,1 1-100 0 0,2 0 119 0 0,0 0-36 0 0,-1 0-241 0 0,1 1-103 0 0,0 0 25 0 0,0 0-49 0 0,-2 1-724 0 0,-6-1-478 0 0,-9-1-1022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29:47.62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427 79 4896 0 0,'0'0'108'0'0,"0"0"17"0"0,0 0 10 0 0,0-2-22 0 0,1-4-87 0 0,1 2 79 0 0,2 1 91 0 0,2 2 106 0 0,-3 1 368 0 0,-3 0 30 0 0,0 0-26 0 0,0 0-122 0 0,0 0-52 0 0,0 0-10 0 0,0 0-8 0 0,0 0-22 0 0,0 0-10 0 0,0 0-2 0 0,0 0 2 0 0,0 0 12 0 0,0 0 2 0 0,0 25 122 0 0,0 0-52 0 0,0 0-52 0 0,0 0-48 0 0,0 0-44 0 0,0-1-42 0 0,0 1-38 0 0,0 0-36 0 0,0 10 56 0 0,0 0-55 0 0,0-1-47 0 0,0 1-39 0 0,0 33 103 0 0,0 43 101 0 0,0-64-199 0 0,0 1 53 0 0,0 0 70 0 0,0-45-237 0 0,0 0-13 0 0,0 5-51 0 0,0 10 61 0 0,0-15 1 0 0,0-3-12 0 0,0 0-2 0 0,0 0 0 0 0,0 0-26 0 0,0-3-92 0 0,0 0-61 0 0,0-5-98 0 0,0 1 20 0 0,0 3 33 0 0,0 0-54 0 0,0-1-65 0 0,0 1-77 0 0,0 1-8 0 0,0-1-69 0 0,0 1-76 0 0,0-1-83 0 0,0 1-90 0 0,0 0-96 0 0,0 0-104 0 0,0 1-111 0 0,0-5-1089 0 0,0-2-1168 0 0</inkml:trace>
  <inkml:trace contextRef="#ctx0" brushRef="#br0" timeOffset="456.6">1 205 7200 0 0,'13'0'165'0'0,"-10"0"22"0"0,-3 0 6 0 0,2 0-28 0 0,5 0-114 0 0,-3 0 20 0 0,-2 0 72 0 0,1-2 164 0 0,12-7 237 0 0,-2 6-204 0 0,1 2-34 0 0,-5 0-27 0 0,-3 0-47 0 0,11-6 327 0 0,-6 1-180 0 0,-1 2-52 0 0,19-6 257 0 0,0 5-10 0 0,-8-6-39 0 0,0 5-137 0 0,-14 5-241 0 0,1-1 0 0 0,-1-1 1 0 0,0 1-1 0 0,3-2-157 0 0,5-4 248 0 0,9-5 69 0 0,0 5-92 0 0,-6 4-86 0 0,-10 2-74 0 0,-1 0 0 0 0,1 0 1 0 0,-1 0-1 0 0,0-1 1 0 0,1-1-66 0 0,9-3 120 0 0,0 1-37 0 0,9 0-15 0 0,1 0-44 0 0,26-6-15 0 0,-19-1 47 0 0,-30 11-55 0 0,0 0 0 0 0,0 0 0 0 0,0 1 0 0 0,1-1 0 0 0,-1 1 0 0 0,1 0 0 0 0,-1 0 1 0 0,1 0-1 0 0,-1 1 0 0 0,1-1 0 0 0,0 1 0 0 0,-1 0 0 0 0,5 1-1 0 0,-1 0-49 0 0,3 0-19 0 0,0-2-43 0 0,-4 0 2 0 0,0-1-35 0 0,9-12-165 0 0</inkml:trace>
  <inkml:trace contextRef="#ctx0" brushRef="#br0" timeOffset="1005.27">963 474 7080 0 0,'0'0'157'0'0,"0"0"23"0"0,0 0 13 0 0,-2-3-22 0 0,-9-7-67 0 0,9 7 8 0 0,1 3 128 0 0,-1 3 205 0 0,-9 7 17 0 0,9-7-17 0 0,-4-3-116 0 0,1 2-80 0 0,1 3 8 0 0,0 1-98 0 0,-3 6 42 0 0,1-8-91 0 0,-1-1 0 0 0,0 1-6 0 0,6 1-16 0 0,0 4 68 0 0,-1-1-74 0 0,-2 1-44 0 0,-3 5-17 0 0,6 3 12 0 0,1-15-28 0 0,0 1-1 0 0,0-1 1 0 0,0 1-1 0 0,0-1 0 0 0,0 0 1 0 0,-1 1-1 0 0,1-1 1 0 0,-1 0-1 0 0,1 1 0 0 0,-2 1-4 0 0,-3 3 18 0 0,5-7-16 0 0,-1 1-1 0 0,0 0 0 0 0,1-1 1 0 0,-1 1-1 0 0,1 0 0 0 0,-1 0 0 0 0,1 0 1 0 0,-1 0-1 0 0,1-1 0 0 0,-1 1 1 0 0,1 0-1 0 0,0 0 0 0 0,-1 0 1 0 0,1 0-1 0 0,0 0 0 0 0,0 0 1 0 0,0 0-1 0 0,0 0 0 0 0,0 0 0 0 0,0 0 1 0 0,0 0-1 0 0,0 0 0 0 0,0 0 1 0 0,0 0-1 0 0,1 0 0 0 0,-1-1 1 0 0,0 1-2 0 0,2 3 0 0 0,0-1 0 0 0,0 1 0 0 0,-1 0 0 0 0,1 0 0 0 0,-1-1 0 0 0,0 1 0 0 0,0 0 0 0 0,0 0 0 0 0,-1 0 0 0 0,1 3 0 0 0,-1-5 0 0 0,0 0 0 0 0,0-1 0 0 0,0 1 0 0 0,0 0 0 0 0,0-1 0 0 0,1 1 0 0 0,-1 0 0 0 0,1-1 0 0 0,-1 1 0 0 0,1-1 0 0 0,0 1 0 0 0,0-1 0 0 0,-1 1 0 0 0,2-1 0 0 0,4 12 0 0 0,-5 4 0 0 0,-1-15 0 0 0,0 0 0 0 0,0 1 0 0 0,0-1 0 0 0,0 1 0 0 0,0-1 0 0 0,1 0 0 0 0,-1 1 0 0 0,1-1 0 0 0,-1 0 0 0 0,2 3 0 0 0,1 1 0 0 0,1 1 4 0 0,-1 1 0 0 0,2-1 0 0 0,-1 0 0 0 0,2 1-4 0 0,-5-7 3 0 0,0 1 0 0 0,0-1 0 0 0,1 1 0 0 0,-1-1 0 0 0,1 1 0 0 0,-1-1 1 0 0,1 0-1 0 0,0 0 0 0 0,-1 0 0 0 0,1 0 0 0 0,0 0 0 0 0,0 0 0 0 0,0 0 0 0 0,0 0 0 0 0,0-1 0 0 0,0 1 0 0 0,0-1 0 0 0,0 0 0 0 0,1 1-3 0 0,0-1 24 0 0,0 1 0 0 0,-1-1-1 0 0,1 1 1 0 0,-1 0 0 0 0,1 0-1 0 0,-1 0 1 0 0,0 0 0 0 0,2 1-24 0 0,16 7 161 0 0,-19-9-151 0 0,-1 0 0 0 0,1 0 0 0 0,0 0 0 0 0,0 0 0 0 0,-1 0 1 0 0,1 1-1 0 0,0-2 0 0 0,0 1 0 0 0,-1 0 0 0 0,1 0 0 0 0,0 0 0 0 0,-1 0 0 0 0,1 0 0 0 0,0 0 0 0 0,0-1 0 0 0,-1 1 0 0 0,1 0 1 0 0,0-1-1 0 0,-1 1 0 0 0,1 0 0 0 0,-1-1 0 0 0,1 1 0 0 0,0-1-10 0 0,3-6 194 0 0,-3 7-178 0 0,-1-1-1 0 0,0 1 1 0 0,0 0 0 0 0,1-1-1 0 0,-1 1 1 0 0,0-1 0 0 0,0 1-1 0 0,1 0 1 0 0,-1-1 0 0 0,1 1-1 0 0,-1 0 1 0 0,0-1 0 0 0,1 1-1 0 0,-1 0 1 0 0,1 0-1 0 0,-1-1 1 0 0,1 1 0 0 0,-1 0-1 0 0,0 0 1 0 0,1 0 0 0 0,-1 0-1 0 0,1-1 1 0 0,-1 1 0 0 0,1 0-1 0 0,-1 0 1 0 0,1 0-1 0 0,-1 0 1 0 0,1 0 0 0 0,-1 0-1 0 0,1 0 1 0 0,-1 1 0 0 0,1-1-16 0 0,2 0 58 0 0,-1-1 1 0 0,1 1 0 0 0,-1-1 0 0 0,1 0 0 0 0,-1 1-1 0 0,1-1 1 0 0,-1 0 0 0 0,1 0 0 0 0,-1-1-1 0 0,0 1 1 0 0,0 0 0 0 0,0-1 0 0 0,0 1 0 0 0,0-1-1 0 0,0 0 1 0 0,0 0 0 0 0,0 0 0 0 0,-1 0 0 0 0,1 0-1 0 0,0-1-58 0 0,17-29 701 0 0,-9 12-263 0 0,-3 5-102 0 0,4 2-147 0 0,-9 11-162 0 0,-1 1-1 0 0,1-1 1 0 0,0 0 0 0 0,-1 0 0 0 0,1 0-1 0 0,-1 0 1 0 0,0 0 0 0 0,0 0 0 0 0,1-2-27 0 0,0-6 87 0 0,0-31 281 0 0,-3 23-242 0 0,1 6-78 0 0,0 1-51 0 0,-3-5 46 0 0,-10-2-22 0 0,-3-9 22 0 0,12 21-37 0 0,0 1-2 0 0,-19-18-4 0 0,17 18 0 0 0,5 3 0 0 0,-1 1 0 0 0,1 0 0 0 0,-1-1 0 0 0,1 1 0 0 0,-1 0 0 0 0,0 0 0 0 0,1 0 0 0 0,-1 0 0 0 0,0 1 0 0 0,-1-2 0 0 0,-20-9 0 0 0,21 10-78 0 0,0 0 101 0 0,1 0 103 0 0,-1 1-110 0 0,1 0-36 0 0,-3 0-67 0 0,-1 0-92 0 0,-2 1-114 0 0,2-1 97 0 0,0 0-37 0 0,3 0 131 0 0,1 0 5 0 0,-1 0-17 0 0,1 0-39 0 0,0 0-13 0 0,-1 0-40 0 0,1 0-47 0 0,1 0-52 0 0,-1 0-56 0 0,0 0-51 0 0,1 0-48 0 0,0 0-40 0 0,-1 0-145 0 0,1 0-40 0 0,0 0-176 0 0,0 0-473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30:25.34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64 10680 0 0,'0'0'241'0'0,"0"0"38"0"0,0 0 11 0 0,0 0-28 0 0,0 0-150 0 0,0 0-6 0 0,0 0 20 0 0,0 0 2 0 0,0 0 0 0 0,3 0 0 0 0,8 0-17 0 0,15 0 58 0 0,-5-3-49 0 0,-6-4 47 0 0,-6 3-35 0 0,4-1 33 0 0,-3 1-62 0 0,8-3 78 0 0,1 5 4 0 0,-7 2-152 0 0,-6 1-20 0 0,1-1-1 0 0,0 0 1 0 0,0-1-1 0 0,0 0 1 0 0,5-1-13 0 0,9-8 11 0 0,5 5-54 0 0,-10-1-99 0 0,-13 4 93 0 0,0 1-1 0 0,0 0 1 0 0,1 0-1 0 0,-1 0 1 0 0,1 1 0 0 0,-1-1-1 0 0,0 1 1 0 0,2-1 49 0 0,3 1-159 0 0,-5 0 66 0 0,-1 0-34 0 0,0 0-11 0 0,0 0-34 0 0,0 0-40 0 0,0 0-43 0 0,1 0-48 0 0,-1 0-44 0 0,1 0-39 0 0,0 0-35 0 0,1 0-121 0 0,-1 0-35 0 0,8 0-1271 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36:44.39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426 458 7280 0 0,'-13'-13'209'0'0,"5"9"-59"0"0,0 5-66 0 0,6-1-71 0 0,-5 0-13 0 0,6 1 0 0 0,-1-1 0 0 0,0 0 0 0 0,1 0 0 0 0,-1 0 0 0 0,0 0 0 0 0,1 0 0 0 0,-1-1 0 0 0,0 1 0 0 0,1 0 0 0 0,-1-1 0 0 0,1 1 0 0 0,-2-1 0 0 0,-2-6 35 0 0,2 2 77 0 0,-8 3 79 0 0,0 1 57 0 0,-1-6 28 0 0,-1 1 8 0 0,2 5-24 0 0,4 1-69 0 0,5 0-122 0 0,0 0 0 0 0,0 0 1 0 0,-1 0-1 0 0,1 0 0 0 0,0 0 0 0 0,0 0 0 0 0,0-1 1 0 0,0 1-1 0 0,0-1 0 0 0,-1 0-69 0 0,-6-4 221 0 0,-1-1 94 0 0,-3 4 60 0 0,2 2-98 0 0,-20 0 677 0 0,18 0-596 0 0,1 0-131 0 0,6 0-161 0 0,0 0-36 0 0,6 0-21 0 0,-1 0 1 0 0,1-1 0 0 0,-1 1 0 0 0,1 0-1 0 0,-1 0 1 0 0,1 0 0 0 0,-1 0 0 0 0,1 0-1 0 0,-1 0 1 0 0,1 0 0 0 0,-1 1 0 0 0,1-1-1 0 0,-1 0 1 0 0,1 0 0 0 0,-1 0 0 0 0,1 0-1 0 0,-1 1 1 0 0,1-1 0 0 0,-1 0 0 0 0,1 0-1 0 0,0 1 1 0 0,-1-1 0 0 0,1 0 0 0 0,0 1-1 0 0,-1-1 1 0 0,1 0 0 0 0,0 1 0 0 0,-1-1-1 0 0,1 1 1 0 0,0-1 0 0 0,0 1 0 0 0,-1-1-10 0 0,-3 7 137 0 0,-9-2 19 0 0,7-1-111 0 0,1 0 0 0 0,0 0 0 0 0,0 0 1 0 0,1 1-1 0 0,-1-1 0 0 0,0 3-45 0 0,-8 6 80 0 0,11-10-71 0 0,-1 0 1 0 0,1 0-1 0 0,0 0 1 0 0,0 1-1 0 0,0-1 1 0 0,-1 2-10 0 0,2-2 4 0 0,-1 1 1 0 0,0-1-1 0 0,0 0 1 0 0,-1 0-1 0 0,1 0 1 0 0,-1 1-5 0 0,1-3 2 0 0,1 0 1 0 0,0 1 0 0 0,0-1-1 0 0,-1 0 1 0 0,1 0 0 0 0,0 1-1 0 0,0-1 1 0 0,0 1 0 0 0,1-1-1 0 0,-1 1 1 0 0,0-1 0 0 0,0 1-1 0 0,1 0 1 0 0,-1-1 0 0 0,1 1-1 0 0,0 0 1 0 0,-1-1 0 0 0,1 1-1 0 0,0 0 1 0 0,0 0-3 0 0,0-1 1 0 0,0 1 0 0 0,0 0 0 0 0,-1-1 0 0 0,1 1 0 0 0,0 0 0 0 0,-1-1 0 0 0,1 1 0 0 0,-1-1 0 0 0,0 1 0 0 0,1-1 0 0 0,-1 1 0 0 0,0-1 0 0 0,-1 1-1 0 0,1 0 0 0 0,0 0 0 0 0,0-1 0 0 0,1 1-1 0 0,-1 0 1 0 0,0 0 0 0 0,0 0 0 0 0,1-1 0 0 0,-1 1-1 0 0,1 0 1 0 0,0 0 0 0 0,-1 0 0 0 0,1 0 0 0 0,0 2 0 0 0,1 6 0 0 0,-1-5 0 0 0,1 0 0 0 0,-1-1 0 0 0,0 1 0 0 0,0 0 0 0 0,0 0 0 0 0,-1 0 0 0 0,0-1 0 0 0,0 1 0 0 0,-1 2 0 0 0,-2 1 9 0 0,3-6-4 0 0,0-1-1 0 0,0 0 1 0 0,0 1-1 0 0,0-1 1 0 0,0 1-1 0 0,1-1 1 0 0,-1 1 0 0 0,1 0-1 0 0,-1-1 1 0 0,1 1-1 0 0,0 0 1 0 0,0-1-1 0 0,-1 1 1 0 0,1 0-5 0 0,0 11 31 0 0,0-10 49 0 0,0-3 10 0 0,0 0-20 0 0,3 2 8 0 0,7 9 56 0 0,-7-9-4 0 0,12-2 94 0 0,-2-3-69 0 0,1 0-32 0 0,2-4 10 0 0,-7 2 51 0 0,-2 0-51 0 0,2-4-7 0 0,-2 0-60 0 0,7-6 12 0 0,-7 11-18 0 0,-1 1-19 0 0,-5 2-35 0 0,0 1-1 0 0,-1 0 0 0 0,1-1 1 0 0,0 1-1 0 0,-1 0 0 0 0,1-1 1 0 0,-1 1-1 0 0,1-1 0 0 0,-1 1 1 0 0,1-1-1 0 0,-1 1 0 0 0,1-1 1 0 0,-1 1-1 0 0,1-1 0 0 0,-1 0 1 0 0,0 1-1 0 0,1-1 0 0 0,-1 1 1 0 0,0-1-1 0 0,0 0 0 0 0,1 0 1 0 0,-1 1-1 0 0,0-1 0 0 0,0 0 1 0 0,0 1-1 0 0,0-1 1 0 0,0 0-6 0 0,1-1 4 0 0,2-8 10 0 0,10-25 43 0 0,0 11-41 0 0,0 1 32 0 0,-8-9-37 0 0,0 24-11 0 0,-4 7 0 0 0,0-1 0 0 0,0 1 0 0 0,0 0 0 0 0,0-1 0 0 0,-1 1 0 0 0,1-1 0 0 0,-1 0 0 0 0,1 1 0 0 0,-1-1 0 0 0,1 1 0 0 0,-1-1 0 0 0,0 0 0 0 0,0 1 0 0 0,0-1 0 0 0,0-14 0 0 0,3 0 0 0 0,8 3-14 0 0,-10 14-47 0 0,1 7 52 0 0,0-4-3 0 0,3 4-19 0 0,-4-7 26 0 0,0 1 1 0 0,0-1 0 0 0,-1 1-1 0 0,1-1 1 0 0,0 1 0 0 0,0-1-1 0 0,-1 1 1 0 0,1-1 0 0 0,-1 1-1 0 0,0 0 1 0 0,1-1 0 0 0,-1 1-1 0 0,0 0 1 0 0,0 0 0 0 0,0 0 4 0 0,-1 7-22 0 0,1-6 16 0 0,0 0 1 0 0,-1 0 0 0 0,1 0 0 0 0,0 0-1 0 0,1 0 1 0 0,-1 0 0 0 0,0 0-1 0 0,1 0 1 0 0,0 0 0 0 0,-1-1 0 0 0,2 2 5 0 0,2 4 0 0 0,-3-7 0 0 0,0 1 0 0 0,0-1 0 0 0,0 1 0 0 0,0-1 0 0 0,0 1 0 0 0,-1-1 0 0 0,1 1 0 0 0,-1-1 0 0 0,1 1 0 0 0,-1 0 0 0 0,0-1 0 0 0,1 1 0 0 0,-1 0 0 0 0,0-1 0 0 0,0 2 0 0 0,0 42 21 0 0,0-14 83 0 0,0-29-103 0 0,0 0 0 0 0,0 0 0 0 0,1 0 0 0 0,-1 0 0 0 0,1 0 0 0 0,-1 0 0 0 0,1 0 0 0 0,0 0 0 0 0,0 0 0 0 0,0-1 1 0 0,0 1-1 0 0,0 0-1 0 0,0 0-2 0 0,0-1 1 0 0,0 1 0 0 0,0-1-1 0 0,-1 0 1 0 0,1 1 0 0 0,0 0 0 0 0,-1-1-1 0 0,1 1 1 0 0,-1-1 0 0 0,0 1-1 0 0,0-1 1 0 0,1 1 1 0 0,-1 1-37 0 0,2-1 88 0 0,3 4-43 0 0,1-1-43 0 0,-4-3-34 0 0,-2-1-77 0 0,4-1-62 0 0,-1 0 59 0 0,3 0-2 0 0,7-1-68 0 0,-10-1 66 0 0,0-3-140 0 0,-1-1-67 0 0,9 1-429 0 0,-11 4 730 0 0,1 1 0 0 0,-1-1 1 0 0,1 0-1 0 0,-1 0 1 0 0,0 0-1 0 0,0 1 1 0 0,0-1-1 0 0,1 0 0 0 0,-1 0 1 0 0,0 0-1 0 0,0 0 1 0 0,0 0-1 0 0,0 1 1 0 0,0-2 58 0 0</inkml:trace>
  <inkml:trace contextRef="#ctx0" brushRef="#br0" timeOffset="405.81">679 0 8864 0 0,'0'0'200'0'0,"0"0"33"0"0,0 0 14 0 0,0 0-88 0 0,0 0-22 0 0,0 0 40 0 0,0 0 143 0 0,0 0 265 0 0,0 0 21 0 0,0 0-18 0 0,0 0-83 0 0,0 0-32 0 0,0 0-7 0 0,0 0-4 0 0,0 0-4 0 0,0 0-2 0 0,2 0 0 0 0,6 2-172 0 0,-5 3-76 0 0,2 2-78 0 0,6-2-3 0 0,-6 5-20 0 0,5-4 5 0 0,6 22 191 0 0,-9-13-162 0 0,-3 2-41 0 0,0 0-9 0 0,2-2 33 0 0,5 3 12 0 0,-6 8 0 0 0,1-10-41 0 0,-5-13-74 0 0,0 0 0 0 0,0 1 0 0 0,0-1 1 0 0,0 0-1 0 0,0 1 0 0 0,-1-1 0 0 0,1 1 0 0 0,-1 1-21 0 0,2 12 107 0 0,4 0-21 0 0,-1-1-23 0 0,1 15 65 0 0,-2-14-63 0 0,-2-11-35 0 0,0 1 1 0 0,0-1 0 0 0,-1 1-1 0 0,0 0 1 0 0,-1-1-1 0 0,1 1-30 0 0,-2 19 99 0 0,0-17-54 0 0,1 0 0 0 0,0 0 0 0 0,0 0 0 0 0,1 0 0 0 0,0 0-1 0 0,1 3-44 0 0,4 3 87 0 0,-5-11-68 0 0,1-1 0 0 0,-1 0-1 0 0,0 1 1 0 0,0-1 0 0 0,-1 1 0 0 0,1-1 0 0 0,-1 1 0 0 0,0-1-1 0 0,0 1-18 0 0,0 25 124 0 0,-1 34 129 0 0,5-31-156 0 0,3-19-78 0 0,-7-12-13 0 0,1 1-1 0 0,0-1 1 0 0,0 1 0 0 0,-1-1 0 0 0,1 0 0 0 0,-1 1 0 0 0,1 0-1 0 0,-1-1 1 0 0,1 1 0 0 0,-1-1 0 0 0,0 1 0 0 0,0-1-1 0 0,0 1-5 0 0,-1 7 16 0 0,2 1 16 0 0,12 18 32 0 0,-7-15-53 0 0,4-7 32 0 0,-9-6-42 0 0,-1 1 1 0 0,0 0-1 0 0,1-1 1 0 0,-1 1-1 0 0,0-1 1 0 0,0 1-1 0 0,0 0 1 0 0,1-1-1 0 0,-1 1 1 0 0,0 0-1 0 0,0-1 1 0 0,0 1-1 0 0,0 0 1 0 0,0 0-1 0 0,0-1-1 0 0,0 0 1 0 0,0 0 0 0 0,0 0 0 0 0,0 1 0 0 0,0-1 0 0 0,0 0-1 0 0,0 0 1 0 0,0 0 0 0 0,0 0 0 0 0,0 0 0 0 0,0 0 0 0 0,0 0 0 0 0,0 0-1 0 0,0 0 1 0 0,0 0 0 0 0,0 1 0 0 0,0-1 0 0 0,0 0 0 0 0,0 0-1 0 0,0 0 1 0 0,0 0 0 0 0,0 0 0 0 0,0 0 0 0 0,0 0 0 0 0,0 0-1 0 0,0 0 1 0 0,0 0 0 0 0,0 0 0 0 0,0 1 0 0 0,0-1 0 0 0,0 0-1 0 0,0 0 1 0 0,0 0 0 0 0,0 0 0 0 0,0 0 0 0 0,1 0 0 0 0,-1 0 0 0 0,0 0-1 0 0,0 0 1 0 0,0 0 0 0 0,0 0 0 0 0,0 0 0 0 0,0 0 0 0 0,0 0-1 0 0,0 0 1 0 0,0 0 0 0 0,0 0 0 0 0,1 0 0 0 0,-1 0 0 0 0,0 0-1 0 0,0 0 1 0 0,0 0 0 0 0,0 0 0 0 0,0 0 0 0 0,0 0 0 0 0,0 0 0 0 0,0 0-1 0 0,0 0 0 0 0,11 0 23 0 0,-6 3 20 0 0,8 7-33 0 0,-12-10-10 0 0,0 1-1 0 0,-1-1 0 0 0,1 0 0 0 0,0 0 1 0 0,-1 1-1 0 0,1-1 0 0 0,0 0 0 0 0,0 0 1 0 0,-1 0-1 0 0,1 0 0 0 0,0 0 0 0 0,0 0 0 0 0,-1 0 1 0 0,1 0-1 0 0,0 0 0 0 0,-1-1 0 0 0,1 1 1 0 0,0 0-1 0 0,0 0 0 0 0,-1 0 0 0 0,1-1 1 0 0,12-9-96 0 0,-10 7-82 0 0,0 0-29 0 0,10-7-8 0 0,-6 7 120 0 0,0-2-129 0 0,-6-6-79 0 0,1 4 190 0 0,-1 4 12 0 0,1 1-40 0 0,0 0-46 0 0,0 1-55 0 0,0-1-60 0 0,1 1-69 0 0,-1 0 29 0 0,0 0-49 0 0,0 0-54 0 0,0-1-55 0 0,0 0-60 0 0,0 1-64 0 0,0-2-66 0 0,-1 1-70 0 0,1-5-1371 0 0,-1-2-1202 0 0</inkml:trace>
  <inkml:trace contextRef="#ctx0" brushRef="#br0" timeOffset="938.81">379 395 11256 0 0,'0'0'256'0'0,"0"0"34"0"0,0 0 21 0 0,0 0-35 0 0,0-1-208 0 0,3-1-40 0 0,0-1-27 0 0,1-2 79 0 0,12-10 376 0 0,-13 12-349 0 0,-3 2-90 0 0,8-6 244 0 0,-1 0-38 0 0,8-8 120 0 0,1 1-110 0 0,0 0-81 0 0,-8 8-93 0 0,-1 0 0 0 0,1 1-1 0 0,1 0 1 0 0,5-3-59 0 0,7 1 132 0 0,11 0-29 0 0,15-4 5 0 0,-21 3-44 0 0,3 1-39 0 0,0 1-42 0 0,-2 0-43 0 0,-15 4 13 0 0,-6 1 52 0 0,0 0-43 0 0,-1-1-42 0 0,0 1-38 0 0,2 0-89 0 0,-1 0-56 0 0,0 0-51 0 0,0-1-46 0 0,3 1-253 0 0,-1-1-75 0 0,1 1-57 0 0,0-1-39 0 0,10 0-1007 0 0,9 1-1018 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36:43.29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6392 0 0,'13'0'141'0'0,"-10"0"23"0"0,-3 0 12 0 0,0 2-24 0 0,0 2-151 0 0,1-1 56 0 0,1 2 127 0 0,2 2 209 0 0,-2-4-249 0 0,0 0-45 0 0,0-1-72 0 0,1 0 443 0 0,-4 3 3 0 0,1 2-79 0 0,0 0-66 0 0,1-1-51 0 0,1-2-37 0 0,5 1 42 0 0,-7-5-266 0 0,1 0 0 0 0,-1 0 0 0 0,1 1 1 0 0,-1-1-1 0 0,0 0 0 0 0,1 0 0 0 0,-1 1 0 0 0,0-1 0 0 0,1 0 0 0 0,-1 0 1 0 0,0 1-1 0 0,1-1 0 0 0,-1 0 0 0 0,0 1 0 0 0,0-1 0 0 0,0 0 0 0 0,1 1 1 0 0,-1-1-1 0 0,0 1 0 0 0,0-1 0 0 0,0 0 0 0 0,0 1 0 0 0,0-1 0 0 0,0 1 0 0 0,1-1 1 0 0,-1 1-1 0 0,0-1 0 0 0,0 0 0 0 0,0 1 0 0 0,0-1 0 0 0,-1 1-16 0 0,4 4 370 0 0,1 0-212 0 0,-1 0 1 0 0,0-1 0 0 0,0 1-1 0 0,0 1 1 0 0,-1-1 0 0 0,2 5-159 0 0,6 11 408 0 0,-8-16-312 0 0,15 26 487 0 0,-7-20-398 0 0,-9-9-147 0 0,1-1 1 0 0,0 1 0 0 0,-1 0 0 0 0,1 0-1 0 0,-1 0 1 0 0,1 0 0 0 0,0 2-39 0 0,0 10 233 0 0,-1-5-110 0 0,0-2-33 0 0,6 12 55 0 0,-3-9-66 0 0,4 13 112 0 0,3 4-26 0 0,-1 1-11 0 0,-2-6 17 0 0,3 2-47 0 0,-7-17-69 0 0,0 1 0 0 0,-1 0 1 0 0,2 6-56 0 0,0 17 145 0 0,5 1 6 0 0,-4-6-22 0 0,2 4 20 0 0,-1-5 29 0 0,4-1-50 0 0,-7-16-69 0 0,0-1-1 0 0,-1 1 0 0 0,2 6-58 0 0,-3-2 54 0 0,-1-9-27 0 0,0 1 0 0 0,0 0 0 0 0,0 0 0 0 0,1-1 0 0 0,-1 1 0 0 0,1 0 0 0 0,0-1 0 0 0,0 1-1 0 0,1 1-26 0 0,3 7 92 0 0,0 1 0 0 0,0 1 0 0 0,2 12-92 0 0,-5-18 28 0 0,3 10 44 0 0,-5-14-65 0 0,0 0-1 0 0,0 0 1 0 0,1-1-1 0 0,-1 1 1 0 0,1 0-1 0 0,2 3-6 0 0,7 10 91 0 0,0 0-1 0 0,7 19-90 0 0,3 7 103 0 0,-19-30-26 0 0,-2-11 5 0 0,0-2 4 0 0,0 0 2 0 0,3 0 0 0 0,-3 0-44 0 0,6 0-72 0 0,-2 0 73 0 0,-2 0 89 0 0,-1 0-21 0 0,-1 0 37 0 0,-1-5 45 0 0,2 2-73 0 0,2-1-43 0 0,3 1-27 0 0,-2 0 25 0 0,-3 1-56 0 0,0-1 1 0 0,0 1-1 0 0,-1-1 0 0 0,1 1 1 0 0,-1-1-1 0 0,1 1 1 0 0,-1-1-1 0 0,0 1 0 0 0,0-1 1 0 0,-1 1-1 0 0,1-1 0 0 0,0 0-21 0 0,-1-11 83 0 0,1-60 123 0 0,2 43-143 0 0,5-5-62 0 0,-3 22 11 0 0,0-17 35 0 0,-5-17-31 0 0,0 37-15 0 0,0 0 1 0 0,1 0-1 0 0,0 0 0 0 0,1 0 1 0 0,0 0-1 0 0,1-2-1 0 0,3-4 22 0 0,-3 11-16 0 0,0-1-1 0 0,-1 1 0 0 0,1-1 0 0 0,-1 0 0 0 0,-1 1 0 0 0,1-1-5 0 0,-1 0 0 0 0,1 0 0 0 0,-1 0 0 0 0,2 1 0 0 0,-1-1 0 0 0,1 1 0 0 0,0-1 0 0 0,3-9 0 0 0,0-16 0 0 0,0 15 0 0 0,-3 11 0 0 0,0-1 0 0 0,-1 0 0 0 0,0 0 0 0 0,0 0 0 0 0,0-2 0 0 0,-1 4 0 0 0,0 1 0 0 0,0-1 0 0 0,0 1 0 0 0,1-1 0 0 0,0 1 0 0 0,-1 0 0 0 0,2-1 0 0 0,-1 1 0 0 0,0 0 0 0 0,1 0 0 0 0,0 0 0 0 0,0 0 0 0 0,2-4 0 0 0,14-24-10 0 0,-2-1-44 0 0,-5 20 65 0 0,-9 10 21 0 0,1 3-80 0 0,13 0-18 0 0,-8 1 33 0 0,-8-1 33 0 0,0 1-1 0 0,1-1 1 0 0,-1 0-1 0 0,0 0 1 0 0,0 0-1 0 0,0 0 1 0 0,0 0-1 0 0,1 0 1 0 0,-1 0-1 0 0,0 0 1 0 0,0 0-1 0 0,0 0 1 0 0,0 1-1 0 0,1-1 1 0 0,-1 0-1 0 0,0 0 1 0 0,0 0-1 0 0,0 0 1 0 0,0 1-1 0 0,0-1 1 0 0,0 0-1 0 0,1 0 1 0 0,-1 0-1 0 0,0 0 1 0 0,0 1-1 0 0,0-1 1 0 0,0 0-1 0 0,0 0 1 0 0,0 0-1 0 0,0 1 1 0 0,0-1-1 0 0,0 0 1 0 0,3 7-29 0 0,1-5 21 0 0,-1-1 5 0 0,6 14-61 0 0,7 10 1 0 0,-12-18 62 0 0,1 0-1 0 0,-1 0 1 0 0,-1 0 0 0 0,1 0 0 0 0,1 6 1 0 0,-1 12-48 0 0,-3-19 47 0 0,0 1 0 0 0,1-1 0 0 0,0 0 0 0 0,0 0 0 0 0,0 0 0 0 0,1 0 0 0 0,0 0 0 0 0,0 0 0 0 0,0-1 0 0 0,1 1 0 0 0,1 1 1 0 0,-1-1 0 0 0,-1-1 0 0 0,-1 0 0 0 0,1 1 0 0 0,-1-1 0 0 0,0 1 0 0 0,0 0 0 0 0,0 2 0 0 0,0-1 0 0 0,0 0 0 0 0,0 0 0 0 0,4 7 0 0 0,-2-6 0 0 0,-1 1 0 0 0,0-1 0 0 0,-1 1 0 0 0,0 1 0 0 0,0-4 0 0 0,-1 1 0 0 0,1-1 0 0 0,0 0 0 0 0,1 1 0 0 0,-1-1 0 0 0,4 4 0 0 0,9 14 0 0 0,-1 0 0 0 0,-1 2 0 0 0,-1-1 0 0 0,-2 1 0 0 0,2 7 0 0 0,-11-30 0 0 0,-1-1 0 0 0,1 1 0 0 0,0-1 0 0 0,0 0 0 0 0,0 1 0 0 0,0-1 0 0 0,0 0 0 0 0,0 1 0 0 0,1-1 0 0 0,-1 0 0 0 0,1 0 0 0 0,-1 0 0 0 0,1 0 0 0 0,0 0 0 0 0,0 0 0 0 0,-1-1 0 0 0,1 1 0 0 0,-1 0 0 0 0,1 0 0 0 0,-1 0 0 0 0,0 0 0 0 0,0 0 0 0 0,0 1 0 0 0,0-1 0 0 0,-1 0 0 0 0,1 0 0 0 0,0 1 0 0 0,-1-1 0 0 0,0 1 0 0 0,4 10 0 0 0,-4-12 0 0 0,1 1 0 0 0,0 0 0 0 0,0 0 0 0 0,0 0 0 0 0,1-1 0 0 0,-1 1 0 0 0,0 0 0 0 0,1-1 0 0 0,-1 0 0 0 0,1 1 0 0 0,-2-2 0 0 0,4 4 0 0 0,0 1 0 0 0,6 18 0 0 0,1-10 11 0 0,-9-11 45 0 0,-2-2 32 0 0,0-26 261 0 0,0 0-81 0 0,0 0-72 0 0,0 0-60 0 0,0 2-55 0 0,0-1-36 0 0,0-16-27 0 0,0-53-54 0 0,0 66 61 0 0,0 0 42 0 0,0 23-67 0 0,0 1 0 0 0,0-1 0 0 0,1 1 0 0 0,0-1 0 0 0,-1 1 0 0 0,1 0 0 0 0,1-1 0 0 0,-1 1 0 0 0,1-1 0 0 0,3-13 0 0 0,4-17 0 0 0,-7 25 0 0 0,1 0 0 0 0,-1 0 0 0 0,-1-1 0 0 0,0 1 0 0 0,0-2 0 0 0,-1-3 0 0 0,-1 8 0 0 0,1-1 0 0 0,0 0 0 0 0,1 0 0 0 0,0 1 0 0 0,1-3 0 0 0,24-69 0 0 0,-26 78 0 0 0,2-8 0 0 0,0 1 0 0 0,1 0 0 0 0,0 0 0 0 0,3-5 0 0 0,-6 12 0 0 0,1-1 0 0 0,0 0 0 0 0,-1 1 0 0 0,1-1 0 0 0,-1 0 0 0 0,1 0 0 0 0,-1 1 0 0 0,0-1 0 0 0,0 0 0 0 0,0 0 0 0 0,0 0 0 0 0,0 1 0 0 0,0-1 0 0 0,0 0 0 0 0,-1 0 0 0 0,1 1 0 0 0,-1-1 0 0 0,1 0 0 0 0,-1 0 0 0 0,1 0 0 0 0,0 1 0 0 0,-1-1 0 0 0,1 0 0 0 0,0 0 0 0 0,0 1 0 0 0,0-1 0 0 0,1 0 0 0 0,-1 0 0 0 0,0 0 0 0 0,1 1 0 0 0,-1-1 0 0 0,1 0 0 0 0,-1 1 0 0 0,1-1 0 0 0,0 0 0 0 0,5-6-1 0 0,-1-1 4 0 0,-3-21-31 0 0,-2 22-45 0 0,0-9-209 0 0,0 13 255 0 0,0 1-110 0 0,0 3-75 0 0,0 0-39 0 0,0 0-5 0 0,0 0-32 0 0,0 0-133 0 0,0 0-56 0 0,0 0 267 0 0,0 0-28 0 0,0 0-71 0 0,0 0 106 0 0,0 0-39 0 0,0 0-40 0 0,0 0-40 0 0,0 0-425 0 0,0 0 109 0 0,0 0-53 0 0,0 0-807 0 0,0 0-630 0 0,0 0-1201 0 0</inkml:trace>
  <inkml:trace contextRef="#ctx0" brushRef="#br0" timeOffset="518.88">1168 158 5264 0 0,'0'14'116'0'0,"0"-12"17"0"0,0-2 12 0 0,2 3-14 0 0,5 4-89 0 0,-3-1 19 0 0,1 5 202 0 0,5 7 376 0 0,-8-17-423 0 0,-1 1-40 0 0,0 0 72 0 0,0 1-88 0 0,-1 1-82 0 0,0 0-19 0 0,1-2 62 0 0,25 30 803 0 0,-22-24-696 0 0,-2-1-62 0 0,1 0-27 0 0,-1 2 0 0 0,0 1-3 0 0,0-3-3 0 0,0 0 26 0 0,2 1 59 0 0,2 2 25 0 0,1 0-48 0 0,6 15 201 0 0,-9-13-152 0 0,0 0-37 0 0,1 11 125 0 0,-2-10-138 0 0,0-1 0 0 0,1-1 0 0 0,0 1 1 0 0,4 6-195 0 0,-2-3 178 0 0,3 10 176 0 0,0-1-33 0 0,-2-9-190 0 0,-3-6-24 0 0,-1 0 1 0 0,1 0-1 0 0,-2 0 1 0 0,1 1-108 0 0,3 14 205 0 0,4 0-62 0 0,-8-19-110 0 0,1 0-1 0 0,-1 1 1 0 0,0-1-1 0 0,-1 0 1 0 0,1 1-1 0 0,-1-1 1 0 0,0 1-1 0 0,0-1 1 0 0,-1 1 0 0 0,0 3-33 0 0,0-5 23 0 0,1-1 1 0 0,-1 1-1 0 0,1 0 1 0 0,-1-1-1 0 0,1 0 1 0 0,0 1-1 0 0,0-1 1 0 0,0 1-1 0 0,1-1-23 0 0,4 12 109 0 0,-1 12 51 0 0,2-12-32 0 0,2 6 64 0 0,-5-10-121 0 0,0-1-33 0 0,-1-2 28 0 0,-2 1 44 0 0,0 1 69 0 0,2 2-40 0 0,7 2 10 0 0,-7-11-13 0 0,-3-3 0 0 0,0 0-1 0 0,0 0 1 0 0,0 0 0 0 0,0 0 0 0 0,0 0 3 0 0,0 0 10 0 0,-1-8 7 0 0,-1 2-47 0 0,-3-3 13 0 0,-2-7-27 0 0,6 5-27 0 0,1 5-44 0 0,1 1-1 0 0,0 0 1 0 0,0 0 0 0 0,0 0-1 0 0,2-4-23 0 0,-1 3 19 0 0,0 0-1 0 0,-1 0 1 0 0,0 1-1 0 0,0-1 1 0 0,0 0-1 0 0,0-1-18 0 0,-2 3 1 0 0,2-1 0 0 0,-1 0-1 0 0,1 1 1 0 0,-1-1 0 0 0,1 0 0 0 0,1 1 0 0 0,-1-1-1 0 0,1 1 1 0 0,-1-1 0 0 0,1 1 0 0 0,0 0-1 0 0,1 0 1 0 0,-1 0 0 0 0,1 0 0 0 0,0 0 0 0 0,0 0-1 0 0,2-3 0 0 0,10-21 0 0 0,-12 22 0 0 0,1-1 0 0 0,0 1 0 0 0,0-1 0 0 0,0 1 0 0 0,0 0 0 0 0,5-4 0 0 0,5-6 0 0 0,-13 13 0 0 0,0 1-1 0 0,1-1 1 0 0,-1 1-1 0 0,1 0 0 0 0,0-1 1 0 0,0 1-1 0 0,0 0 1 0 0,0 0-1 0 0,0 0 1 0 0,0 1-1 0 0,1-1 0 0 0,-1 0 1 0 0,1 1 0 0 0,19-17-53 0 0,-19 15 49 0 0,-2 2 4 0 0,0 0-1 0 0,0 0 0 0 0,0 0 1 0 0,0 0-1 0 0,0 0 0 0 0,0 0 1 0 0,1 0-1 0 0,-1 0 1 0 0,0 1-1 0 0,1-1 0 0 0,-1 0 1 0 0,1 0 0 0 0,11 0-13 0 0,9 1-34 0 0,-12 0 22 0 0,-9 0 21 0 0,1 0 0 0 0,0 0-1 0 0,-1 0 1 0 0,1 1 0 0 0,0-1-1 0 0,-1 1 1 0 0,1-1 0 0 0,-1 1-1 0 0,1 0 1 0 0,-1-1 0 0 0,1 1-1 0 0,-1 0 1 0 0,1 0-1 0 0,-1 0 5 0 0,7 4-9 0 0,3 0-21 0 0,-9-4 26 0 0,0 0 0 0 0,0 0 1 0 0,1 0-1 0 0,-1 0 0 0 0,0 1 0 0 0,0-1 0 0 0,0 1 1 0 0,0-1-1 0 0,0 1 4 0 0,5 6-22 0 0,-3-5 17 0 0,-1 0 0 0 0,0 0-1 0 0,0 1 1 0 0,0-1 0 0 0,0 1-1 0 0,0 0 6 0 0,-1 1 0 0 0,-2-4 0 0 0,0-1 0 0 0,1 1 0 0 0,-1-1 0 0 0,0 1 0 0 0,1 0 0 0 0,-1-1 0 0 0,0 1 0 0 0,1-1 0 0 0,-1 1 0 0 0,1-1 0 0 0,-1 1 0 0 0,1-1 0 0 0,-1 1 0 0 0,1-1 0 0 0,-1 1 0 0 0,1-1 0 0 0,0 0 0 0 0,-1 1 0 0 0,1-1 0 0 0,-1 0 0 0 0,1 1 0 0 0,0-1 0 0 0,4 2 0 0 0,-4-1 0 0 0,0-1 0 0 0,0 1 0 0 0,0-1 0 0 0,-1 1 0 0 0,1 0 0 0 0,0-1 0 0 0,0 1 0 0 0,0 0 0 0 0,-1 0 0 0 0,1 0 0 0 0,-1-1 0 0 0,1 1 0 0 0,0 0 0 0 0,-1 0 0 0 0,1 0 0 0 0,-1 0 0 0 0,0 0 0 0 0,1 0 0 0 0,-1 0 0 0 0,0 0 0 0 0,0 0 0 0 0,1 0 0 0 0,-1 0 0 0 0,0 0 0 0 0,0 0 0 0 0,0 1 0 0 0,0 1 0 0 0,0-1 0 0 0,0 0 0 0 0,1 1 0 0 0,-1-1 0 0 0,1 0 0 0 0,0 0 0 0 0,-1 1 0 0 0,1-1 0 0 0,26 45 15 0 0,-24-38 13 0 0,-4 14 108 0 0,1-15-115 0 0,-1 0-40 0 0,2 0-57 0 0,2-1-73 0 0,23 25-552 0 0,-23-25 536 0 0,0-1-98 0 0,2-3-52 0 0,0-1-55 0 0,0 9-423 0 0,-4-11 734 0 0,0 1 0 0 0,0-1 1 0 0,-1 0-1 0 0,1 1 1 0 0,0-1-1 0 0,0 0 1 0 0,0 0-1 0 0,0 1 0 0 0,-1-1 1 0 0,1 0-1 0 0,0 0 1 0 0,0 0-1 0 0,0 0 1 0 0,0 0 58 0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36:53.91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63 1 6176 0 0,'0'0'177'0'0,"0"0"-39"0"0,0 0-3 0 0,0 0 51 0 0,0 0 159 0 0,0 0 300 0 0,0 0 25 0 0,0 0 4 0 0,-2 2 13 0 0,-9 9 8 0 0,9-9 1 0 0,2-2-293 0 0,0 0-178 0 0,0 0-58 0 0,0 3 10 0 0,0 0-94 0 0,0-1-52 0 0,0 0-1 0 0,0 0 1 0 0,0 0-1 0 0,0 0 1 0 0,0-1 0 0 0,0 1-1 0 0,0 0 1 0 0,-1 0-1 0 0,1 0 1 0 0,-1-1 0 0 0,0 2-31 0 0,-5 2 129 0 0,5-5-118 0 0,1 0 0 0 0,-1 0 0 0 0,1 1 0 0 0,-1-1 0 0 0,1 0 0 0 0,0 0 0 0 0,-1 1 0 0 0,1-1 0 0 0,-1 0 0 0 0,1 1 0 0 0,0-1 0 0 0,-1 1 0 0 0,1-1 0 0 0,0 1 0 0 0,0-1 0 0 0,-1 0 0 0 0,1 1 0 0 0,0-1 0 0 0,0 1 0 0 0,0-1 0 0 0,0 1 0 0 0,0-1 0 0 0,0 1 0 0 0,-1-1 0 0 0,1 1 0 0 0,0-1 0 0 0,0 1 0 0 0,0-1 0 0 0,0 1 0 0 0,1-1 0 0 0,-1 1 0 0 0,0 0-11 0 0,0 16 481 0 0,0 0-118 0 0,0 1-99 0 0,0-1-79 0 0,0 4-41 0 0,0 35 70 0 0,0-34-76 0 0,-3-12 102 0 0,-1 1-121 0 0,0 2 75 0 0,0 3 64 0 0,3 2 57 0 0,1-5-206 0 0,0 1-51 0 0,0 20-15 0 0,0-32-34 0 0,0 0-1 0 0,0 0 1 0 0,0 0 0 0 0,-1-1-1 0 0,1 1 1 0 0,-1 0-1 0 0,1 0 1 0 0,-1 0 0 0 0,0 0-1 0 0,1 0 1 0 0,-1-1-1 0 0,0 1 1 0 0,-1 1-9 0 0,1-2 8 0 0,0 1 0 0 0,0-1 0 0 0,0 1 0 0 0,1-1 1 0 0,-1 1-1 0 0,0-1 0 0 0,1 1 0 0 0,-1-1 0 0 0,1 1 0 0 0,0 0 0 0 0,0-1 0 0 0,-1 1 1 0 0,1 1-10 0 0,0 41 196 0 0,0-23-54 0 0,3-7-87 0 0,8-1-32 0 0,-9-11 42 0 0,-2-2 24 0 0,0 0-12 0 0,0 0-4 0 0,0 0 15 0 0,3 3 62 0 0,7 8 31 0 0,-6-9-4 0 0,0-1-90 0 0,6-4-49 0 0,-9 3-17 0 0,3-3-21 0 0,10-4-76 0 0,-3 1-78 0 0,-6-5-27 0 0,0 7 75 0 0,1 2-90 0 0,-2 0 6 0 0,0-1-33 0 0,3-4-302 0 0,-3 0-36 0 0,-1 0 57 0 0,0 1 45 0 0,0 1 35 0 0,0-2-43 0 0,0-9-778 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36:54.19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8576 0 0,'0'0'197'0'0,"0"0"24"0"0,0 0 17 0 0,0 0-84 0 0,0 0-23 0 0,0 0 39 0 0,0 0 135 0 0,0 0 249 0 0,0 0 20 0 0,0 0-38 0 0,0 0-371 0 0,0 0 38 0 0,0 0 93 0 0,0 0-10 0 0,0 0-36 0 0,3 0-132 0 0,10 0-50 0 0,-3 0-549 0 0,-4 0 67 0 0,1 0-171 0 0,-3 0-616 0 0,-3 0 772 0 0,3 0-75 0 0,2 0-1079 0 0,3 0-894 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36:54.46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17 6568 0 0,'0'0'190'0'0,"0"0"-46"0"0,0 0-1 0 0,0 0 60 0 0,0 0 177 0 0,2 0 324 0 0,9 0 28 0 0,-8 0-31 0 0,-1 0-145 0 0,5 0-334 0 0,0 0 80 0 0,1 0 46 0 0,11 0 522 0 0,-7 0-406 0 0,-6 0-277 0 0,-1 0-47 0 0,0 0-56 0 0,0 0-66 0 0,-3 0 166 0 0,1 0-38 0 0,-2 0-124 0 0,1-1 0 0 0,-1 1-1 0 0,1 0 1 0 0,-1 0 0 0 0,1-1-1 0 0,-1 1 1 0 0,0-1 0 0 0,1 1 0 0 0,-1-1-1 0 0,0 0 1 0 0,0 1 0 0 0,1-2-22 0 0,3-1 43 0 0,-2 0-63 0 0,3 0 63 0 0,-6 3-42 0 0,1 0-1 0 0,0 0 1 0 0,-1 0 0 0 0,1 0-1 0 0,0 0 1 0 0,-1 0 0 0 0,1 0 0 0 0,0 1-1 0 0,-1-1 1 0 0,1 0 0 0 0,0 0-1 0 0,-1 1 1 0 0,1-1 0 0 0,0 0 0 0 0,-1 1-1 0 0,0-1-2 0 0,1 1 1 0 0,-1-1 0 0 0,0 1 0 0 0,1 0 0 0 0,-1-1 0 0 0,0 1 0 0 0,0 0-1 0 0,1-1 1 0 0,-1 1 0 0 0,0 0 0 0 0,0-1 0 0 0,0 1 0 0 0,0 0-1 0 0,0-1 1 0 0,0 1 1 0 0,0-1 0 0 0,0 2-52 0 0,0-1-68 0 0,1-1-73 0 0,0 0-114 0 0,1 0-131 0 0,0 0-119 0 0,0 0 76 0 0,0 0-45 0 0,1 0-620 0 0,-1 0-490 0 0,-1 0-930 0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36:58.53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8352 0 0,'0'0'190'0'0,"0"0"28"0"0,0 0 7 0 0,0 0-76 0 0,0 0-17 0 0,0 0 44 0 0,0 0 143 0 0,0 0 266 0 0,0 0 21 0 0,0 0-30 0 0,0 0-135 0 0,3 0-60 0 0,8 0-11 0 0,-9 0-33 0 0,-2 2-129 0 0,1 5-153 0 0,6-2 103 0 0,3-4 2 0 0,-2-1-100 0 0,-2 0-57 0 0,10-2 61 0 0,-8-3-36 0 0,-4 2-40 0 0,2 0-37 0 0,0 1-52 0 0,1 2-64 0 0,6 0-256 0 0,-10 0-24 0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37:04.07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6648 0 0,'0'0'149'0'0,"0"0"23"0"0,0 0 12 0 0,0 0 41 0 0,0 0 149 0 0,0 0 66 0 0,0 2 9 0 0,0 9-10 0 0,0-9-66 0 0,0-2-28 0 0,0 0-7 0 0,0 0-13 0 0,0 0-45 0 0,0 0-21 0 0,0 0-3 0 0,0 0-7 0 0,0 0-29 0 0,0 0-17 0 0,3 0-3 0 0,23 0 200 0 0,-23 0-200 0 0,-1 0 0 0 0,21 0 95 0 0,12 0 82 0 0,-35 0-375 0 0,0 0 1 0 0,1 0-1 0 0,-1 0 1 0 0,0 0-1 0 0,0 1 1 0 0,0-1-1 0 0,0 0 1 0 0,0 0 0 0 0,0 0-1 0 0,0 0 1 0 0,0 0-1 0 0,0 0 1 0 0,0 0-1 0 0,1 0 1 0 0,-1 0-1 0 0,0 0 1 0 0,0-1-1 0 0,0 1 1 0 0,0 0 0 0 0,0 0-1 0 0,0 0 1 0 0,0 0-1 0 0,0 0 1 0 0,0 0-1 0 0,0 0 1 0 0,0 0-1 0 0,1 0 1 0 0,-1 0 0 0 0,0 0-1 0 0,0 0 1 0 0,0 0-1 0 0,0 0 1 0 0,0 0-1 0 0,0 0 1 0 0,0 0-1 0 0,0-1 1 0 0,0 1-1 0 0,0 0 1 0 0,0 0 0 0 0,0 0-1 0 0,0 0 1 0 0,0 0-1 0 0,0 0 1 0 0,0 0-1 0 0,0 0 1 0 0,0 0-1 0 0,0 0 1 0 0,0-1 0 0 0,0 1-1 0 0,0 0 1 0 0,0 0-1 0 0,0 0 1 0 0,0 0-1 0 0,0 0 1 0 0,0 0-1 0 0,0 0 1 0 0,0 0-3 0 0,0-1 5 0 0,0 1 0 0 0,0-1-1 0 0,0 1 1 0 0,0 0 0 0 0,-1-1 0 0 0,1 1 0 0 0,0-1 0 0 0,1 1-1 0 0,-1-1 1 0 0,0 1 0 0 0,0 0 0 0 0,0-1 0 0 0,0 1 0 0 0,0-1 0 0 0,0 1-1 0 0,0-1 1 0 0,1 1 0 0 0,-1 0 0 0 0,0-1 0 0 0,0 1 0 0 0,1 0-1 0 0,-1-1 1 0 0,0 1 0 0 0,0 0 0 0 0,1-1 0 0 0,-1 1 0 0 0,0 0-1 0 0,1 0 1 0 0,-1-1 0 0 0,1 1-5 0 0,11-2 86 0 0,3 2 11 0 0,0 1 3 0 0,-2-1-11 0 0,-6 0-6 0 0,3 0-92 0 0,-3 0 78 0 0,-2 0 7 0 0,1 0 39 0 0,2 0 45 0 0,2 0 52 0 0,-9 0-143 0 0,1 0-89 0 0,0 0-82 0 0,-1 0 111 0 0,1 0 43 0 0,-1 0 43 0 0,0 0 55 0 0,0 0 66 0 0,1 0 75 0 0,-2 2-165 0 0,0 2-85 0 0,0 0-4 0 0,0 9 60 0 0,0-5-40 0 0,0-2-22 0 0,1-4-32 0 0,-1 0 0 0 0,0-1 1 0 0,0 1-1 0 0,0 0 0 0 0,0-1 0 0 0,0 1 0 0 0,-1 0 1 0 0,1-1-1 0 0,0 1 0 0 0,-1 0 0 0 0,1-1 1 0 0,-1 2-4 0 0,-6 1-4 0 0,7-3 2 0 0,-1-1-1 0 0,1 0 1 0 0,-1 0 0 0 0,1 1-1 0 0,-1-1 1 0 0,1 0 0 0 0,0 1-1 0 0,-1-1 1 0 0,1 0 0 0 0,0 1-1 0 0,-1-1 1 0 0,1 0 0 0 0,0 1 0 0 0,-1-1-1 0 0,1 1 1 0 0,0-1 0 0 0,0 1-1 0 0,0-1 1 0 0,-1 1 0 0 0,1-1-1 0 0,0 1 1 0 0,0-1 0 0 0,0 1 0 0 0,0-1-1 0 0,0 1 1 0 0,0-1 0 0 0,0 1-1 0 0,0-1 1 0 0,0 1 0 0 0,0-1-1 0 0,0 1 1 0 0,0-1 2 0 0,0 6-23 0 0,0 0-5 0 0,0 14-26 0 0,1-4 117 0 0,0 14 47 0 0,-5-13-92 0 0,-1-9-18 0 0,4-7 0 0 0,0 1 0 0 0,0-1 0 0 0,0 1 0 0 0,0-1 0 0 0,1 1 0 0 0,-1-1 0 0 0,1 1 0 0 0,-1-1 0 0 0,1 1 0 0 0,-1 0 0 0 0,1-1 0 0 0,0 1 0 0 0,0 0 0 0 0,0 0 0 0 0,0 107-3 0 0,0-61-84 0 0,0-46 81 0 0,-1 0 0 0 0,1-1-1 0 0,0 1 1 0 0,0-1 0 0 0,-1 1 0 0 0,1-1 0 0 0,-1 1-1 0 0,1-1 1 0 0,-1 1 0 0 0,0-1 0 0 0,1 1-1 0 0,-1-1 1 0 0,0 0 6 0 0,-6 13 5 0 0,6-8 11 0 0,0-1 0 0 0,0 1 0 0 0,1 1 0 0 0,0-1 0 0 0,0 3-16 0 0,0 10 60 0 0,1-4 49 0 0,-4-10 6 0 0,2-4-99 0 0,0 1-6 0 0,0-1 1 0 0,0 0-1 0 0,0 0 0 0 0,0 0 0 0 0,0 0 0 0 0,0 1 0 0 0,0-1 0 0 0,1 0 0 0 0,-1 2-10 0 0,-1 4 77 0 0,1 3 69 0 0,1 1-27 0 0,0-9 1 0 0,0-2 15 0 0,0 0 61 0 0,0 3 27 0 0,0 7 7 0 0,0-7-102 0 0,0-3-77 0 0,0 3-71 0 0,0 7 16 0 0,0-7 59 0 0,0-3 15 0 0,0 0 2 0 0,0 0 0 0 0,0 0-32 0 0,0 0-134 0 0,0 0-60 0 0,0 0 61 0 0,0 0-75 0 0,0 0-92 0 0,0 0 78 0 0,0 0-43 0 0,0 0-43 0 0,0 0-44 0 0,0 0-37 0 0,0 0-36 0 0,0 0-250 0 0,0 0-58 0 0,0 0-45 0 0,0 0-33 0 0,0 0-1382 0 0,0 0-1222 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37:04.86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49 32 8720 0 0,'0'0'197'0'0,"0"0"24"0"0,0 0 19 0 0,0-2-29 0 0,0 1-208 0 0,0 0 0 0 0,0 1 0 0 0,0-1-1 0 0,0 0 1 0 0,0 1 0 0 0,-1-1 0 0 0,1 0 0 0 0,0 1 0 0 0,0-1-1 0 0,0 0 1 0 0,-1 1 0 0 0,1-1 0 0 0,0 0 0 0 0,-1 1 0 0 0,1-1-3 0 0,-7-3 52 0 0,3 0 95 0 0,2-3 100 0 0,2 4 227 0 0,0 3 7 0 0,0 0-10 0 0,0 0-66 0 0,0 0-28 0 0,0 0-7 0 0,0 0-17 0 0,0 0-62 0 0,-3 0-74 0 0,0 0-93 0 0,1 0-61 0 0,-2 0-10 0 0,3 0 6 0 0,-2 0 189 0 0,3 0-35 0 0,0 3-18 0 0,0-2-152 0 0,0 3-2 0 0,0-2 6 0 0,0 1 42 0 0,0 0 67 0 0,-3-3-7 0 0,3 0-142 0 0,0 0 0 0 0,-1 0 0 0 0,1 0 0 0 0,-1 0 0 0 0,1 0 0 0 0,-1 0 0 0 0,1 1 0 0 0,-1-1 0 0 0,1 0 0 0 0,-1 0 0 0 0,1 0 0 0 0,0 1 0 0 0,-1-1 0 0 0,1 0 0 0 0,0 1 0 0 0,-1-1 0 0 0,1 0 0 0 0,0 1 0 0 0,-1-1-1 0 0,1 0 1 0 0,0 1 0 0 0,-1-1 0 0 0,1 1 0 0 0,0-1 0 0 0,0 1 0 0 0,0-1-7 0 0,-5 19 183 0 0,6 30 174 0 0,-1-30-190 0 0,0 158 273 0 0,0-85-200 0 0,0-84-245 0 0,0-3-48 0 0,0-3-57 0 0,0-2-127 0 0,0 0-214 0 0,0 0 254 0 0,0 0-18 0 0,0 0-60 0 0,0 0 96 0 0,0 0-34 0 0,0 0-35 0 0,0 0-33 0 0,0 0-371 0 0,0 0 96 0 0,0 0-45 0 0,0 0-701 0 0,0 0-545 0 0,0 0-1040 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37:05.34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127 50 5984 0 0,'13'0'133'0'0,"-10"0"23"0"0,-3 0 11 0 0,-3 0-27 0 0,3 0-328 0 0,-1 0 66 0 0,0 0 60 0 0,-1 0 57 0 0,0 0 70 0 0,0 0 72 0 0,0 0 61 0 0,-1 0 50 0 0,-2 0 345 0 0,-4 0 497 0 0,5 0-649 0 0,1 0-47 0 0,0 1-86 0 0,1-1-177 0 0,1 1-47 0 0,0-1-53 0 0,0 1-58 0 0,-1 4 233 0 0,-1 0-32 0 0,-4 0-23 0 0,7-5-145 0 0,-1 0-1 0 0,1 1 0 0 0,0-1 0 0 0,-1 0 0 0 0,1 0 1 0 0,0 0-1 0 0,-1 1 0 0 0,1-1 0 0 0,0 0 1 0 0,-1 1-1 0 0,1-1 0 0 0,0 0 0 0 0,0 1 0 0 0,-1-1 1 0 0,1 0-1 0 0,0 1 0 0 0,0-1 0 0 0,0 0 0 0 0,-1 1 1 0 0,1-1-1 0 0,0 1 0 0 0,0-1 0 0 0,0 0 1 0 0,0 1-1 0 0,0-1 0 0 0,0 1 0 0 0,0-1 0 0 0,0 1 1 0 0,0-1-1 0 0,0 0 0 0 0,0 1-5 0 0,-3 4 99 0 0,-10 6 19 0 0,6-8-34 0 0,7-3-74 0 0,-1 0 0 0 0,1 0 1 0 0,-1 0-1 0 0,1 1 0 0 0,-1-1 0 0 0,1 0 0 0 0,-1 0 0 0 0,1 1 0 0 0,0-1 0 0 0,-1 0 0 0 0,1 1 0 0 0,-1-1 0 0 0,1 0 0 0 0,0 1 0 0 0,-1-1 0 0 0,1 0 1 0 0,0 1-1 0 0,-1-1 0 0 0,1 1 0 0 0,0-1 0 0 0,0 1 0 0 0,0-1 0 0 0,-1 1 0 0 0,1-1 0 0 0,0 1 0 0 0,0-1 0 0 0,0 1 0 0 0,0-1 0 0 0,0 1 0 0 0,0-1 1 0 0,0 1-1 0 0,0-1 0 0 0,0 1 0 0 0,0-1 0 0 0,0 1 0 0 0,0-1 0 0 0,0 1 0 0 0,0-1-10 0 0,-2 15 261 0 0,-4-2-72 0 0,-4 9-22 0 0,6-11-136 0 0,2-8-21 0 0,1 0 0 0 0,0 0 0 0 0,-1 0 1 0 0,2 0-1 0 0,-1 0 0 0 0,0 1 0 0 0,1-1 1 0 0,-1 0-1 0 0,1 3-10 0 0,0-4 5 0 0,0 1 0 0 0,0 0 0 0 0,-1-1 0 0 0,1 1 0 0 0,-1-1 0 0 0,1 1 0 0 0,-1-1 0 0 0,0 1 0 0 0,0-1-1 0 0,0 0 1 0 0,-1 2-5 0 0,1-1 6 0 0,0-1-1 0 0,0 0 0 0 0,0 1 0 0 0,0-1 1 0 0,0 1-1 0 0,0-1 0 0 0,1 1 0 0 0,0-1 1 0 0,-1 1-1 0 0,1-1 0 0 0,0 3-5 0 0,0 49 136 0 0,0-29 19 0 0,0-25-151 0 0,0 1 0 0 0,0-1 0 0 0,0 1 0 0 0,0-1 0 0 0,0 1 0 0 0,0-1 0 0 0,0 1 0 0 0,0-1 0 0 0,0 1 0 0 0,0-1 1 0 0,0 1-1 0 0,0-1 0 0 0,0 1 0 0 0,0-1 0 0 0,0 1 0 0 0,1-1 0 0 0,-1 1 0 0 0,0-1 0 0 0,0 0 0 0 0,1 1 0 0 0,-1-1 0 0 0,0 1 1 0 0,1-1-1 0 0,-1 0 0 0 0,0 1 0 0 0,1-1 0 0 0,-1 0 0 0 0,1 1 0 0 0,-1-1 0 0 0,0 0 0 0 0,1 0 0 0 0,0 1-4 0 0,5 3 91 0 0,-1 3 72 0 0,-5-7-151 0 0,0 1 0 0 0,1-1 1 0 0,-1 1-1 0 0,0-1 1 0 0,0 0-1 0 0,0 1 1 0 0,1-1-1 0 0,-1 0 0 0 0,0 1 1 0 0,1-1-1 0 0,-1 0 1 0 0,0 1-1 0 0,1-1 1 0 0,-1 0-1 0 0,0 0 0 0 0,1 0 1 0 0,-1 1-1 0 0,0-1 1 0 0,1 0-1 0 0,-1 0 1 0 0,1 0-1 0 0,-1 0 0 0 0,0 0 1 0 0,1 0-1 0 0,-1 1 1 0 0,1-1-1 0 0,-1 0 1 0 0,1 0-1 0 0,-1 0 0 0 0,0 0 1 0 0,1-1-13 0 0,4 4 311 0 0,6 8-23 0 0,-8-9-131 0 0,1-1-72 0 0,0-1-47 0 0,1 0-28 0 0,-3-1 34 0 0,2 1-5 0 0,-1 0-1 0 0,0 0 0 0 0,1 0 1 0 0,-1 0-1 0 0,1-1 0 0 0,-1 0 1 0 0,0 0-1 0 0,1 0-38 0 0,-2 0 37 0 0,0 0-1 0 0,0 0 1 0 0,0 0-1 0 0,-1 0 0 0 0,1-1 1 0 0,0 1-1 0 0,0-1 1 0 0,0 0-37 0 0,8-7 226 0 0,8-1 208 0 0,-7 5-225 0 0,-1-2-57 0 0,2 0-64 0 0,-7 4-62 0 0,-1 1 0 0 0,1-1 0 0 0,-1 0 0 0 0,0 0 1 0 0,0-1-1 0 0,0 1 0 0 0,0-1 0 0 0,-1 0 0 0 0,1 0 1 0 0,1-3-27 0 0,4-17 110 0 0,1 3-19 0 0,4 2 32 0 0,-11 16-98 0 0,-1 1 1 0 0,0-1-1 0 0,0 0 0 0 0,0 0 0 0 0,0 0 1 0 0,0 0-1 0 0,-1-1 0 0 0,1 1 1 0 0,-1 0-1 0 0,0-1-25 0 0,1-2 20 0 0,5-18 71 0 0,-3-6 52 0 0,-3 10-69 0 0,-1-11-6 0 0,-4 6-36 0 0,4 24-30 0 0,0 0 1 0 0,-1 0 0 0 0,1 0-1 0 0,-1 0 1 0 0,1 0-1 0 0,-1 0 1 0 0,1 1 0 0 0,-1-1-1 0 0,1 0 1 0 0,-1 0-1 0 0,0 1 1 0 0,0-1-1 0 0,1 0 1 0 0,-1 1 0 0 0,0-1-1 0 0,0 1 1 0 0,0-1-1 0 0,0 1 1 0 0,1-1 0 0 0,-1 1-1 0 0,0 0 1 0 0,-1-1-3 0 0,-8-5 9 0 0,5-4-9 0 0,-24-6 0 0 0,18 11-7 0 0,-7-6-94 0 0,15 9 24 0 0,-1 1 34 0 0,-5 1 5 0 0,7 1 3 0 0,-1-1-120 0 0,0 0 65 0 0,-1-1 46 0 0,-3 1 60 0 0,-3-1 27 0 0,6 1-75 0 0,0 0-46 0 0,1 0-32 0 0,0 0-48 0 0,0 0-56 0 0,1 0-63 0 0,-1 0-9 0 0,1 1-54 0 0,0-1-59 0 0,-1 1-62 0 0,1-1-68 0 0,0 1-71 0 0,0 0-77 0 0,1-1-81 0 0,-5 4-1092 0 0,-3 5-1050 0 0,8-8 2605 0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37:07.95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317 32 6648 0 0,'0'0'149'0'0,"0"0"23"0"0,0 0 12 0 0,0-2-25 0 0,0 1-157 0 0,0 0 0 0 0,0 1 0 0 0,0-1 0 0 0,0 0 0 0 0,0 1 1 0 0,-1-1-1 0 0,1 0 0 0 0,0 1 0 0 0,0-1 0 0 0,0 0 0 0 0,-1 1 0 0 0,1-1 1 0 0,0 1-1 0 0,-1-1 0 0 0,1 0-2 0 0,-7-3 61 0 0,3 0 112 0 0,2-3 125 0 0,2 4 284 0 0,0 3 24 0 0,0 0-13 0 0,0 0-60 0 0,0 0-21 0 0,-4 0-72 0 0,-1 0-39 0 0,-5-1 215 0 0,-1 1-125 0 0,2 1-127 0 0,3 2-130 0 0,4 1-26 0 0,-4 5 37 0 0,-4-2-121 0 0,-10 6 69 0 0,11-2-109 0 0,4 0-26 0 0,4-9-41 0 0,0 0 0 0 0,0 1 0 0 0,0-1-1 0 0,0 0 1 0 0,-1 0 0 0 0,1 0 0 0 0,-1 0 0 0 0,0 0 0 0 0,0 0-17 0 0,-9 9 95 0 0,9-8-79 0 0,0-1 0 0 0,0 1 0 0 0,0-1 0 0 0,1 1 0 0 0,-1 0-1 0 0,0 0 1 0 0,1-1 0 0 0,0 1 0 0 0,-1 2-16 0 0,-1 21 150 0 0,-1-4-92 0 0,-13 12-14 0 0,6-14-10 0 0,9-15-27 0 0,-1 1 1 0 0,1 0-1 0 0,0 0 1 0 0,0 0 0 0 0,0 1-8 0 0,0 20 64 0 0,-1 0-12 0 0,2-21-45 0 0,-1 0 0 0 0,0 0-1 0 0,0 0 1 0 0,-1-1 0 0 0,0 2-7 0 0,0 0 19 0 0,0 0 0 0 0,1 0 0 0 0,0 0 0 0 0,0 1 0 0 0,0-1 0 0 0,1 6-19 0 0,-3 7 30 0 0,-6 17 23 0 0,5-8-38 0 0,3-12 28 0 0,-2-1 0 0 0,-4 14-43 0 0,5-18 18 0 0,-1-1-1 0 0,2 1 1 0 0,-1 0-1 0 0,2 0 1 0 0,-1 1-1 0 0,2-1 1 0 0,0 1-18 0 0,-1 4 17 0 0,1 0-1 0 0,-4 13-16 0 0,-7 14 80 0 0,7-29-29 0 0,0 0 0 0 0,1 1 1 0 0,0-1-1 0 0,2 0 0 0 0,0 1-51 0 0,0 79 274 0 0,2-45-132 0 0,-1 42 68 0 0,0-86-188 0 0,1 0 1 0 0,0 0 0 0 0,0 0 0 0 0,0 0 0 0 0,1 0 0 0 0,-1 0 0 0 0,2 0 0 0 0,-1 0 0 0 0,2 3-23 0 0,9 25 122 0 0,-12-31-112 0 0,12 44 157 0 0,-10-39-134 0 0,0-1 1 0 0,0 0-1 0 0,0 0 0 0 0,5 6-33 0 0,-5-9 19 0 0,-1 0 0 0 0,0 0 0 0 0,0 0-1 0 0,-1 0 1 0 0,1 0 0 0 0,0 5-19 0 0,-1-7 10 0 0,0 1 1 0 0,-1 0-1 0 0,1 0 1 0 0,1-1-1 0 0,-1 1 1 0 0,0 0-1 0 0,1-1 1 0 0,-1 0-1 0 0,1 1 1 0 0,0-1-1 0 0,-1 0 1 0 0,2 1-11 0 0,1 1 19 0 0,1 1 0 0 0,-1 0 0 0 0,0 0 0 0 0,3 5-19 0 0,-6-8 7 0 0,0 0 1 0 0,0 0-1 0 0,0 1 0 0 0,0-1 1 0 0,-1 0-1 0 0,1 1 1 0 0,-1-1-1 0 0,1 1 0 0 0,-1-1 1 0 0,0 0-1 0 0,0 2-7 0 0,0-4 2 0 0,0 0 1 0 0,0 1-1 0 0,0-1 0 0 0,0 0 0 0 0,0 1 1 0 0,0-1-1 0 0,0 0 0 0 0,0 1 0 0 0,0-1 1 0 0,0 0-1 0 0,0 1 0 0 0,0-1 0 0 0,1 0 1 0 0,-1 1-1 0 0,0-1 0 0 0,0 0 0 0 0,0 0 1 0 0,0 1-1 0 0,0-1 0 0 0,1 0 0 0 0,-1 0 1 0 0,0 1-1 0 0,0-1 0 0 0,0 0 1 0 0,1 0-1 0 0,-1 1-2 0 0,13 12 10 0 0,0 0-51 0 0,-10-11-48 0 0,-3-1-39 0 0,0-1-175 0 0,0 0 157 0 0,0 0-49 0 0,0 0-74 0 0,0 0 86 0 0,0 0-37 0 0,0 0-41 0 0,0 0-38 0 0,0 0-401 0 0,0 0 100 0 0,1 0-53 0 0,1 0-766 0 0,2 0-600 0 0,5 0-1143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30:26.29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474 64 5840 0 0,'0'0'132'0'0,"-3"-3"17"0"0,-7-7 11 0 0,7 4-21 0 0,3 0-98 0 0,-2 2 15 0 0,1 3 39 0 0,0 0-66 0 0,-2 0-87 0 0,1 1 118 0 0,1 0 24 0 0,0 0 49 0 0,0 0 58 0 0,-1 0 67 0 0,1 0-26 0 0,0 0 43 0 0,1-2 199 0 0,0-9-20 0 0,0 11-446 0 0,0 0-1 0 0,0 0 1 0 0,1 0 0 0 0,-1 0 0 0 0,0 0 0 0 0,0-1 0 0 0,0 1 0 0 0,0 0-1 0 0,0 0 1 0 0,0 0 0 0 0,0 0 0 0 0,0 0 0 0 0,0 0 0 0 0,0 0 0 0 0,0 0-1 0 0,0 0 1 0 0,0 0 0 0 0,0-1 0 0 0,-1 1 0 0 0,1 0 0 0 0,0 0 0 0 0,0 0-1 0 0,0 0 1 0 0,0 0 0 0 0,0 0 0 0 0,0 0 0 0 0,0 0 0 0 0,0 0 0 0 0,0 0 0 0 0,0 0-1 0 0,0 0 1 0 0,0 0 0 0 0,0-1 0 0 0,0 1 0 0 0,0 0 0 0 0,0 0 0 0 0,-1 0-1 0 0,1 0 1 0 0,0 0 0 0 0,0 0 0 0 0,0 0 0 0 0,0 0 0 0 0,0 0 0 0 0,0 0-1 0 0,0 0 1 0 0,0 0 0 0 0,0 0 0 0 0,0 0 0 0 0,-1 0 0 0 0,1 0 0 0 0,0 0-1 0 0,0 0 1 0 0,0 0 0 0 0,0 0 0 0 0,0 0 0 0 0,0 0 0 0 0,0 0-8 0 0,-5 0 151 0 0,-2 0 196 0 0,-2-1 266 0 0,5-1-337 0 0,1-1-64 0 0,2 0-122 0 0,1-1-53 0 0,0 4-29 0 0,0 0-1 0 0,0 0 0 0 0,0 0 0 0 0,0 0 0 0 0,0 0 0 0 0,0 0 1 0 0,0 0-1 0 0,0 0 0 0 0,0-1 0 0 0,0 1 0 0 0,0 0 1 0 0,0 0-1 0 0,0 0 0 0 0,0 0 0 0 0,0 0 0 0 0,0 0 0 0 0,0 0 1 0 0,0 0-1 0 0,0 0 0 0 0,0 0 0 0 0,0-1 0 0 0,0 1 1 0 0,0 0-1 0 0,0 0 0 0 0,0 0 0 0 0,0 0 0 0 0,0 0 0 0 0,0 0 1 0 0,-1 0-1 0 0,1 0 0 0 0,0 0 0 0 0,0 0 0 0 0,0 0 0 0 0,0 0 1 0 0,0 0-1 0 0,0 0 0 0 0,0 0 0 0 0,0 0 0 0 0,0-1 1 0 0,0 1-1 0 0,0 0 0 0 0,0 0 0 0 0,-1 0 0 0 0,1 0 0 0 0,0 0 1 0 0,0 0-1 0 0,0 0 0 0 0,0 0 0 0 0,0 0 0 0 0,0 0 1 0 0,0 0-1 0 0,0 0 0 0 0,0 0 0 0 0,0 0 0 0 0,-1 1 0 0 0,1-1 1 0 0,0 0-8 0 0,-31 0 1138 0 0,8 0-441 0 0,4 0-210 0 0,9 0-290 0 0,1 0-36 0 0,-2 1-30 0 0,-1 6-9 0 0,10-6-107 0 0,1-1 0 0 0,-1 1 0 0 0,0 0 0 0 0,1 0 0 0 0,-1 0 0 0 0,0-1 0 0 0,1 1 0 0 0,-1-1 0 0 0,0 1 0 0 0,0-1 0 0 0,1 0 0 0 0,-1 0 0 0 0,0 0-15 0 0,-9 0 81 0 0,-4 0-8 0 0,-1 3-6 0 0,5 8 16 0 0,9-11-72 0 0,-1 1 0 0 0,1-1 1 0 0,-1 1-1 0 0,1-1 1 0 0,-1 0-1 0 0,1 0 1 0 0,-2 0-12 0 0,4 0 2 0 0,0 0 1 0 0,-1 0-1 0 0,1 0 1 0 0,0 0-1 0 0,-1 0 1 0 0,1 0 0 0 0,0 0-1 0 0,-1 0 1 0 0,1 0-1 0 0,0 0 1 0 0,-1 0-1 0 0,1 0 1 0 0,0 0-1 0 0,-1 0 1 0 0,1 1 0 0 0,0-1-1 0 0,0 0 1 0 0,-1 0-1 0 0,1 0 1 0 0,0 0-1 0 0,0 1 1 0 0,-1-1 0 0 0,1 0-1 0 0,0 0 1 0 0,0 0-1 0 0,-1 1-2 0 0,-3 2 17 0 0,0 0 0 0 0,0 0 0 0 0,-1 0 0 0 0,1-1-1 0 0,-1 0 1 0 0,-4 2-17 0 0,2-1 25 0 0,0 1 0 0 0,0-1 0 0 0,0 1 0 0 0,-2 2-25 0 0,7-5 2 0 0,0 1 0 0 0,1 0-1 0 0,-1 0 1 0 0,0 0 0 0 0,0 0 0 0 0,1 0 0 0 0,-1 0 0 0 0,1 0 0 0 0,-1 1-2 0 0,-1 4 27 0 0,-4 7 2 0 0,5-12-29 0 0,1 0 1 0 0,0 0-1 0 0,0 0 0 0 0,-1 0 0 0 0,1 0 1 0 0,-1-1-1 0 0,0 1 0 0 0,0 0 0 0 0,1-1 1 0 0,-1 1-1 0 0,0-1 0 0 0,0 0 1 0 0,-1 1-1 0 0,-8 2 0 0 0,10-4 0 0 0,0 1 0 0 0,0-1 0 0 0,0 0 0 0 0,0 1 0 0 0,1-1 0 0 0,-1 1 0 0 0,0-1 0 0 0,0 1 0 0 0,0-1 0 0 0,0 1 0 0 0,0-1 0 0 0,1 1 0 0 0,-1 0 0 0 0,0 0 0 0 0,0-1 0 0 0,1 1 0 0 0,-1 0 0 0 0,1 0 0 0 0,-1 0 0 0 0,1 0 0 0 0,-1 0 0 0 0,1 0 0 0 0,-1 0 0 0 0,1 0 0 0 0,-5 23 0 0 0,-6-14 0 0 0,6 11 0 0 0,-3-13 0 0 0,8-8 0 0 0,0 1 0 0 0,-1-1 0 0 0,1 0 0 0 0,-1 0 0 0 0,1 1 0 0 0,0-1 0 0 0,-1 1 0 0 0,1-1 0 0 0,0 0 0 0 0,-1 1 0 0 0,1-1 0 0 0,0 1 0 0 0,0-1 0 0 0,-1 1 0 0 0,1-1 0 0 0,0 1 0 0 0,0-1 0 0 0,0 1 0 0 0,0-1 0 0 0,-1 1 0 0 0,1-1 0 0 0,0 1 0 0 0,0-1 0 0 0,0 1 0 0 0,0-1 0 0 0,0 1 0 0 0,0-1 0 0 0,1 1 0 0 0,-1-1 0 0 0,0 48 0 0 0,-1-33 4 0 0,3 4-12 0 0,-1-19 9 0 0,-1 1 0 0 0,1 0 0 0 0,0-1 0 0 0,0 1 0 0 0,-1 0 0 0 0,1-1 1 0 0,0 1-1 0 0,0-1 0 0 0,0 1 0 0 0,0-1 0 0 0,0 1 0 0 0,0-1 0 0 0,1 1-1 0 0,15 7 43 0 0,-17-8-44 0 0,9 4 7 0 0,1 1 50 0 0,16 12 214 0 0,-23-15-153 0 0,-1 0-43 0 0,1-2-28 0 0,1 0-27 0 0,2 1 18 0 0,2 4-16 0 0,2 1-49 0 0,4-4-64 0 0,2 1-21 0 0,-1 10 25 0 0,-3-2 60 0 0,-6-6 49 0 0,0 1 0 0 0,-1-1-1 0 0,0 1 1 0 0,0 1 0 0 0,1 0-21 0 0,-3 9 67 0 0,-3-14-54 0 0,1 1 1 0 0,-1-1 0 0 0,1 0 0 0 0,0 0-1 0 0,0 1 1 0 0,-1-1 0 0 0,2 0 0 0 0,0 1-14 0 0,-2-2 6 0 0,1 0 0 0 0,0 0 1 0 0,-1 0-1 0 0,1-1 0 0 0,-1 1 1 0 0,1 0-1 0 0,-1 0 0 0 0,1 0 1 0 0,-1 0-1 0 0,0 0 1 0 0,0 0-1 0 0,1 0 0 0 0,-1 0 1 0 0,0 0-1 0 0,0 0 0 0 0,0 0 1 0 0,0 0-1 0 0,0 0 0 0 0,0 0 1 0 0,0 0-1 0 0,0 0 0 0 0,-1 0 1 0 0,1 1-7 0 0,-7 2 57 0 0,7-4-53 0 0,-1 1-1 0 0,1-1 1 0 0,0 0 0 0 0,-1 0-1 0 0,1 1 1 0 0,-1-1 0 0 0,1 0-1 0 0,0 1 1 0 0,-1-1 0 0 0,1 0-1 0 0,0 1 1 0 0,-1-1 0 0 0,1 1-1 0 0,0-1 1 0 0,0 1 0 0 0,-1-1-1 0 0,1 0 1 0 0,0 1 0 0 0,0-1-1 0 0,0 1 1 0 0,0-1 0 0 0,-1 1-1 0 0,1-1 1 0 0,0 1 0 0 0,0-1-1 0 0,0 1 1 0 0,0-1 0 0 0,0 1-1 0 0,0-1 1 0 0,0 1 0 0 0,1-1-1 0 0,-1 1-3 0 0,0 0 4 0 0,0-1-1 0 0,0 1 0 0 0,0-1 1 0 0,0 1-1 0 0,0-1 1 0 0,0 1-1 0 0,0-1 0 0 0,0 1 1 0 0,0-1-1 0 0,0 1 1 0 0,0-1-1 0 0,0 1 1 0 0,0-1-1 0 0,0 1 0 0 0,-1-1 1 0 0,1 1-1 0 0,0-1 1 0 0,0 0-1 0 0,-1 1 0 0 0,1-1 1 0 0,0 1-1 0 0,0-1 1 0 0,-1 0-1 0 0,1 1 0 0 0,-1-1 1 0 0,1 0-1 0 0,0 1 1 0 0,-1-1-1 0 0,1 0 1 0 0,-1 1-1 0 0,1-1 0 0 0,-1 0-3 0 0,-5 5 53 0 0,-1 6 23 0 0,7-10-71 0 0,-1 0 0 0 0,1 0 0 0 0,-1 0 0 0 0,1 0 0 0 0,-1 0 0 0 0,1 0 0 0 0,-1 0 0 0 0,0 0 0 0 0,1 0 0 0 0,-1-1 0 0 0,0 1 1 0 0,0 0-1 0 0,0 0 0 0 0,0-1 0 0 0,1 1 0 0 0,-2 0-5 0 0,-11 4 56 0 0,8 2-40 0 0,5-7-13 0 0,0 1 0 0 0,0-1-1 0 0,0 1 1 0 0,-1-1 0 0 0,1 0-1 0 0,0 1 1 0 0,0-1 0 0 0,-1 0 0 0 0,1 1-1 0 0,0-1 1 0 0,-1 0 0 0 0,1 0 0 0 0,0 1-1 0 0,-1-1 1 0 0,1 0 0 0 0,0 0 0 0 0,-1 1-1 0 0,1-1 1 0 0,0 0 0 0 0,-1 0 0 0 0,1 0-1 0 0,-1 0 1 0 0,1 0 0 0 0,-1 0 0 0 0,1 0-1 0 0,0 1 1 0 0,-1-1 0 0 0,1 0 0 0 0,-1-1-1 0 0,1 1 1 0 0,-1 0-3 0 0,-4 3 59 0 0,-6 7-37 0 0,10-8 2 0 0,2-4 0 0 0,10-8-26 0 0,-6 7-57 0 0,6 3 32 0 0,-6 0-21 0 0,-3 0 47 0 0,0 0 0 0 0,1 0 0 0 0,-1 0 0 0 0,0 0 0 0 0,0 0 0 0 0,0 1 0 0 0,0-1-1 0 0,0 1 1 0 0,0-1 0 0 0,0 1 0 0 0,2 0 1 0 0,-4 0 0 0 0,0-1 0 0 0,0 0 0 0 0,1 1 0 0 0,-1-1 0 0 0,0 0 0 0 0,0 1 0 0 0,0-1 0 0 0,1 0 0 0 0,-1 1 0 0 0,0-1 0 0 0,0 0 0 0 0,0 1 0 0 0,0-1 0 0 0,0 1 0 0 0,0-1 0 0 0,0 0 0 0 0,0 1 0 0 0,0-1 0 0 0,0 1 0 0 0,0-1 0 0 0,0 0 0 0 0,0 1 0 0 0,0-1 0 0 0,0 1 0 0 0,0-1 0 0 0,0 0 0 0 0,0 1 0 0 0,-1-1 0 0 0,1 1 0 0 0,0-1 0 0 0,0 1 0 0 0,0 0 0 0 0,0-1 0 0 0,0 1 0 0 0,0 0 0 0 0,0-1 0 0 0,0 1 0 0 0,0-1 0 0 0,0 1 0 0 0,0 0 0 0 0,0-1 0 0 0,0 1 0 0 0,1-1 0 0 0,-1 1 0 0 0,0 0 0 0 0,0-1 0 0 0,1 1 0 0 0,-1-1 0 0 0,0 1 0 0 0,1-1 0 0 0,-1 1 0 0 0,1-1 0 0 0,5 5 0 0 0,-5-5 0 0 0,-1 0 0 0 0,0 0 0 0 0,1 1 0 0 0,-1-1 0 0 0,1 0 0 0 0,-1 1 0 0 0,1-1 0 0 0,-1 0 0 0 0,0 1 0 0 0,1-1 0 0 0,-1 0 0 0 0,0 1 0 0 0,0-1 0 0 0,1 1 0 0 0,-1-1 0 0 0,0 0 0 0 0,0 1 0 0 0,1-1 0 0 0,-1 1 0 0 0,0-1 0 0 0,0 1 0 0 0,0-1 0 0 0,0 1 0 0 0,0-1 0 0 0,0 1 0 0 0,0-1 0 0 0,0 1 0 0 0,0-1 0 0 0,0 1 0 0 0,0-1 0 0 0,0 1 0 0 0,0 0 0 0 0,0 59 0 0 0,0-13 0 0 0,0-44 0 0 0,0-1 0 0 0,-1 1 0 0 0,1-1 0 0 0,0 0 0 0 0,-1 1 0 0 0,1-1 0 0 0,-1 0 0 0 0,0 1 0 0 0,0-1 0 0 0,0 0 0 0 0,0 0 0 0 0,-1 2 1 0 0,-8 17-2 0 0,7-11 2 0 0,-9 25-1 0 0,8-27-13 0 0,1 0 0 0 0,0 0 0 0 0,1 0 0 0 0,-2 5 13 0 0,4-11-2 0 0,-2 2 1 0 0,1 1 0 0 0,-1-1 0 0 0,1 0 0 0 0,-1 0 0 0 0,-1 0 0 0 0,1-1 0 0 0,-1 1 0 0 0,1 0 0 0 0,-1-1 0 0 0,0 0 1 0 0,-2 2-1 0 0,2-1 1 0 0,0 0 0 0 0,0 0 0 0 0,1 0 0 0 0,0 0 0 0 0,0 0 0 0 0,0 0 0 0 0,0 1 0 0 0,0 0 0 0 0,-9 18 0 0 0,-18 27 75 0 0,25-31-28 0 0,5 12-39 0 0,0-21 1 0 0,-1 27 44 0 0,0-11-42 0 0,0-24-8 0 0,0 0 0 0 0,0-1 0 0 0,0 1 0 0 0,0 0-1 0 0,0-1 1 0 0,0 1 0 0 0,1-1 0 0 0,-1 1 0 0 0,1-1 0 0 0,-1 1-1 0 0,1-1 1 0 0,0 1 0 0 0,0-1 0 0 0,-1 1 0 0 0,1-1 0 0 0,0 0-1 0 0,0 1 1 0 0,0-1 0 0 0,0 0 0 0 0,1 0 0 0 0,-1 0 0 0 0,0 0-3 0 0,1 1 1 0 0,14 14 58 0 0,-9-8-33 0 0,-4-6-17 0 0,2 1 4 0 0,8 2 12 0 0,-8 1 14 0 0,-5-5-37 0 0,0-1 0 0 0,0 1-1 0 0,1-1 1 0 0,-1 1-1 0 0,0-1 1 0 0,0 0-1 0 0,1 1 1 0 0,-1-1 0 0 0,1 0-1 0 0,-1 1 1 0 0,0-1-1 0 0,1 0 1 0 0,-1 1-1 0 0,1-1 1 0 0,-1 0-1 0 0,0 0 1 0 0,1 1 0 0 0,-1-1-1 0 0,1 0 1 0 0,-1 0-1 0 0,1 0 1 0 0,-1 0-1 0 0,1 0 1 0 0,-1 0 0 0 0,1 0-1 0 0,-1 0 1 0 0,1 0-1 0 0,-1 0 1 0 0,1 0-1 0 0,-1 0 1 0 0,1 0-1 0 0,0 0-1 0 0,16 0 32 0 0,25 0 109 0 0,-29 0-141 0 0,0 0-48 0 0,2 0-82 0 0,-1 0-99 0 0,-7 0 71 0 0,0 0-34 0 0,0 0-35 0 0,0 0-39 0 0,-4 0 11 0 0,0 0-39 0 0,3 0-399 0 0,-1 0 97 0 0,-1-1-54 0 0,4-1-766 0 0,0-2-601 0 0,2-5-1144 0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37:08.30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48 9384 0 0,'0'0'208'0'0,"0"0"33"0"0,0 0 16 0 0,1 0-106 0 0,1 0-78 0 0,8 0 51 0 0,-8-1 4 0 0,-1-1 144 0 0,-1 1-245 0 0,0 1-1 0 0,0-1 1 0 0,0 1 0 0 0,0-1-1 0 0,0 1 1 0 0,0-1-1 0 0,1 1 1 0 0,-1-1-1 0 0,0 0 1 0 0,0 1 0 0 0,0-1-1 0 0,1 1 1 0 0,-1 0-1 0 0,0-1 1 0 0,0 1-1 0 0,1-1 1 0 0,-1 1-1 0 0,1-1 1 0 0,-1 1 0 0 0,0 0-1 0 0,1-1 1 0 0,-1 1-1 0 0,1 0 1 0 0,-1-1-1 0 0,1 1 1 0 0,-1 0 0 0 0,1 0-1 0 0,-1-1 1 0 0,1 1-1 0 0,-1 0 1 0 0,1 0-1 0 0,-1 0 1 0 0,1 0-1 0 0,0 0-26 0 0,26 0 811 0 0,-5 1-312 0 0,-4-5-78 0 0,-8-1-242 0 0,-2 2-51 0 0,-5 2-81 0 0,1 0 0 0 0,0 0 0 0 0,-1 0 1 0 0,1 1-1 0 0,0-1 0 0 0,2 1-47 0 0,11 0 176 0 0,-6 0-54 0 0,4 0-4 0 0,4-3-8 0 0,-4-2-50 0 0,-12 3-56 0 0,1 1 0 0 0,-1 0 1 0 0,0 0-1 0 0,1 0 0 0 0,-1 0 1 0 0,1 1-1 0 0,-1-1 0 0 0,2 1-4 0 0,7 0-106 0 0,0 0 102 0 0,-1 0 65 0 0,12 0 148 0 0,-16 0-176 0 0,0 0-35 0 0,2 0-63 0 0,-1 0-87 0 0,-4 0 27 0 0,1 0-34 0 0,0 0-37 0 0,-1 0-40 0 0,1 0-44 0 0,0 0-46 0 0,-1 0-50 0 0,1 0-53 0 0,-4 0 114 0 0,-1 0-45 0 0,1 0-40 0 0,-1 0-34 0 0,1 0-125 0 0,-1 0-34 0 0,0 0-1307 0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37:08.89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6296 0 0,'0'0'184'0'0,"3"0"-6"0"0,3 0-121 0 0,-1 0 25 0 0,-3 0 83 0 0,-2 0 191 0 0,0 0 327 0 0,0 0 21 0 0,0 0-13 0 0,0 0-83 0 0,0 0-38 0 0,0 0-8 0 0,0 0-8 0 0,0 0-22 0 0,0 2-10 0 0,0 11 10 0 0,0 3-82 0 0,0 0-98 0 0,0 0-113 0 0,2-5-80 0 0,4 0 21 0 0,-5-9-156 0 0,0 0 0 0 0,0-1-1 0 0,0 1 1 0 0,-1 0 0 0 0,1 0 0 0 0,0-1-1 0 0,-1 1 1 0 0,1 0 0 0 0,-1 0 0 0 0,0 0-1 0 0,1 0 1 0 0,-1 0 0 0 0,0 2-24 0 0,0 8 82 0 0,0 33 243 0 0,0-29-221 0 0,0 56 469 0 0,0-2-110 0 0,0-7-110 0 0,0 79 381 0 0,-2-123-584 0 0,-4-3-51 0 0,0-1-14 0 0,4 4 37 0 0,2-4-47 0 0,0 30 176 0 0,0-44-250 0 0,0-1 0 0 0,1 1 1 0 0,-1-1-1 0 0,0 1 0 0 0,0-1 0 0 0,0 0 1 0 0,0 1-1 0 0,0-1 0 0 0,0 1 0 0 0,0-1 1 0 0,0 1-1 0 0,-1-1 0 0 0,1 1 0 0 0,0-1 1 0 0,0 1-1 0 0,0-1 0 0 0,0 1 0 0 0,-1-1 1 0 0,1 0-1 0 0,0 1 0 0 0,0-1 1 0 0,-1 1-1 0 0,1-1 0 0 0,0 0 0 0 0,-1 1 1 0 0,1-1-1 0 0,0 0 0 0 0,-1 1 0 0 0,1-1 1 0 0,0 0-1 0 0,-1 0 0 0 0,1 1 0 0 0,-1-1-1 0 0,-5 6 54 0 0,5-3-40 0 0,0 0 0 0 0,0-1 0 0 0,1 1 0 0 0,0 0 0 0 0,-1 0 0 0 0,1 0 0 0 0,0 2-14 0 0,0-2 79 0 0,0-3-51 0 0,0 0-154 0 0,0 0-20 0 0,0 0 34 0 0,0 0-46 0 0,0 0-111 0 0,0 0-284 0 0,0-3-514 0 0,0-1 629 0 0,0 3 250 0 0,0-1-35 0 0,0 0 4 0 0,0 1-35 0 0,0-1-41 0 0,0 1-45 0 0,0-1-49 0 0,0 1-46 0 0,0-1-40 0 0,0 0-36 0 0,0 1-141 0 0,0-1-35 0 0,0-4-1497 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37:09.32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127 0 8552 0 0,'0'0'190'0'0,"0"0"28"0"0,0 0 11 0 0,0 0 48 0 0,0 0 118 0 0,0 0 48 0 0,0 0 6 0 0,0 0-2 0 0,2 3-34 0 0,1 0-298 0 0,0 1 34 0 0,8 12 422 0 0,-7-9-370 0 0,0-1-75 0 0,-3-4-105 0 0,0 0-35 0 0,2 4 212 0 0,-1-1-61 0 0,1 1-8 0 0,1 1-55 0 0,-3-5-29 0 0,1 2 36 0 0,0 1 49 0 0,2 2 62 0 0,1 6-8 0 0,0 3-7 0 0,0-3-6 0 0,3 4 6 0 0,0 11 17 0 0,-8-26-185 0 0,1 1 14 0 0,0 0 0 0 0,1 0 0 0 0,-1 0 1 0 0,1 0-1 0 0,-1 0 0 0 0,1 0 0 0 0,1 0-23 0 0,4 9 113 0 0,-1 2 45 0 0,0 7 39 0 0,-4-13-117 0 0,0-1 1 0 0,0 0-1 0 0,1 1 1 0 0,1 1-81 0 0,7 22 226 0 0,-3 1-105 0 0,4 13-44 0 0,-5-27-27 0 0,-2 0 1 0 0,3 13-51 0 0,-3-8 64 0 0,2 0 40 0 0,0 1 107 0 0,-1 0 0 0 0,3 21-211 0 0,-4-4 270 0 0,-2-1 0 0 0,-1 23-270 0 0,-2-23 163 0 0,1-17-31 0 0,-1 0 0 0 0,-1 0 0 0 0,-2 10-132 0 0,-2-9 89 0 0,-2 8 42 0 0,6-7-14 0 0,1-18-84 0 0,0 0 0 0 0,-1 0 0 0 0,0 0 0 0 0,0 0-1 0 0,0 0 1 0 0,-1 0 0 0 0,0 0 0 0 0,0-1 0 0 0,0 1-1 0 0,-2 1-32 0 0,-16 39 209 0 0,6-10-64 0 0,1-13-7 0 0,1-5 57 0 0,-3 6 26 0 0,-6 9 79 0 0,6-15-79 0 0,-1-1-103 0 0,9-6-83 0 0,-15 19 11 0 0,20-29-34 0 0,0 0-1 0 0,0 0 0 0 0,0 0 0 0 0,0-1 1 0 0,0 1-1 0 0,0 0 0 0 0,-3 0-11 0 0,-6 4 50 0 0,-9 4-16 0 0,-12-5 50 0 0,26-1-66 0 0,-6 4 9 0 0,12-8-26 0 0,0 0-1 0 0,-1 0 0 0 0,1 0 0 0 0,-1 0 1 0 0,1 1-1 0 0,0-1 0 0 0,-1 0 1 0 0,1 0-1 0 0,-1 0 0 0 0,1 0 1 0 0,0 0-1 0 0,-1 0 0 0 0,1 0 0 0 0,-1 0 1 0 0,1 0-1 0 0,0 0 0 0 0,-1 0 1 0 0,1 0-1 0 0,-1-1 0 0 0,1 1 1 0 0,0 0-1 0 0,-1 0 0 0 0,1 0 0 0 0,0 0 1 0 0,-1-1-1 0 0,1 1 0 0 0,-1 0 0 0 0,-3-7 1 0 0,3 6-2 0 0,1 1-1 0 0,0 0 1 0 0,0-1 0 0 0,0 1 0 0 0,-1 0 0 0 0,1-1 0 0 0,0 1 0 0 0,0 0 0 0 0,-1-1 0 0 0,1 1 0 0 0,0 0 0 0 0,-1-1 0 0 0,1 1-1 0 0,0 0 1 0 0,-1 0 0 0 0,1-1 0 0 0,0 1 0 0 0,-1 0 0 0 0,1 0 0 0 0,-1 0 0 0 0,1 0 0 0 0,0 0 0 0 0,-1-1 0 0 0,1 1 0 0 0,-1 0-1 0 0,1 0 1 0 0,0 0 0 0 0,-1 0 0 0 0,1 0 0 0 0,-1 0 0 0 0,1 0 1 0 0,-3 0-73 0 0,0-2-37 0 0,-10-9-174 0 0,12 11 257 0 0,0 0-1 0 0,0-1 0 0 0,0 1 0 0 0,1-1 0 0 0,-1 1 1 0 0,0-1-1 0 0,0 1 0 0 0,0-1 0 0 0,0 1 1 0 0,1-1-1 0 0,-1 0 0 0 0,0 0 0 0 0,1 1 0 0 0,-1-1 1 0 0,0 0-1 0 0,1 0 0 0 0,-1 0 0 0 0,1 0 0 0 0,-1 0 28 0 0,0-5-240 0 0,1-2-74 0 0,0 1 78 0 0,0 3 102 0 0,0 0-38 0 0,0 0-37 0 0,0 0-36 0 0,0-1-37 0 0,0 1-34 0 0,0 0-35 0 0,0 0-33 0 0,0-4-482 0 0,0 1-126 0 0,0 2-119 0 0,0 0-114 0 0,0 1-852 0 0,0 3-1164 0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37:10.06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8464 0 0,'0'0'190'0'0,"0"0"28"0"0,0 0 10 0 0,0 0-73 0 0,0 0-18 0 0,0 0 40 0 0,0 0 143 0 0,0 0 265 0 0,0 0 21 0 0,0 0-36 0 0,0 0-154 0 0,0 0-61 0 0,0 0-16 0 0,0 0-5 0 0,0 0-4 0 0,0 3-2 0 0,1-3-307 0 0,-1 1 0 0 0,0 0 0 0 0,0-1 1 0 0,0 1-1 0 0,0 0 0 0 0,0-1 0 0 0,0 1 1 0 0,1 0-1 0 0,-1-1 0 0 0,0 1 0 0 0,1-1 1 0 0,-1 1-1 0 0,0-1 0 0 0,1 1 0 0 0,-1 0 1 0 0,1-1-1 0 0,-1 0 0 0 0,1 1 0 0 0,-1-1 1 0 0,1 1-1 0 0,-1-1 0 0 0,1 1 0 0 0,-1-1-21 0 0,6 5 220 0 0,-4 3-43 0 0,-2-5 40 0 0,0-1-7 0 0,0-1-208 0 0,0 8 137 0 0,2 14 250 0 0,2-9-161 0 0,-1-8-162 0 0,1-1-46 0 0,-1-1 59 0 0,-2-1-36 0 0,-2 6-22 0 0,1-6 0 0 0,1 8 28 0 0,-1-7-33 0 0,0-1 0 0 0,0 0-1 0 0,0 0 1 0 0,0 0 0 0 0,0 1 0 0 0,0-1 0 0 0,-1 0 0 0 0,0 0 0 0 0,1 0 0 0 0,-2 1-16 0 0,-2 4 38 0 0,3-7-29 0 0,0 1-1 0 0,0-1 1 0 0,0 1 0 0 0,0-1-1 0 0,0 1 1 0 0,1-1 0 0 0,-1 1-1 0 0,1-1 1 0 0,-1 1 0 0 0,1 0-1 0 0,0-1 1 0 0,-1 1 0 0 0,1 0 0 0 0,0 0-9 0 0,0 23 152 0 0,0 10 13 0 0,0-17-67 0 0,0-16-88 0 0,0 0-1 0 0,0 0 0 0 0,0 0 0 0 0,-1-1 0 0 0,1 1 0 0 0,-1 0 0 0 0,1-1 0 0 0,-1 1 0 0 0,0 0 1 0 0,0-1-1 0 0,0 1 0 0 0,1-1 0 0 0,-2 1-9 0 0,1 0 11 0 0,0-1-1 0 0,1 1 1 0 0,-1-1 0 0 0,0 1 0 0 0,0 0 0 0 0,1-1-1 0 0,-1 1 1 0 0,1 0 0 0 0,-1-1 0 0 0,1 1 0 0 0,0 0-1 0 0,0 0 1 0 0,-1 0-11 0 0,1 11 176 0 0,0-11 31 0 0,0 1 7 0 0,0 8-80 0 0,0-5-68 0 0,0-3-47 0 0,0-2-34 0 0,0 5 53 0 0,0 1 33 0 0,0 4 51 0 0,3-11-63 0 0,-1 0-58 0 0,0 0 1 0 0,0 1-1 0 0,-1-1 0 0 0,1 1 1 0 0,0-1-1 0 0,-1 1 1 0 0,1 0-1 0 0,0 0 1 0 0,-1 0-1 0 0,1 0 0 0 0,-1 0 1 0 0,1 0-1 0 0,-1 0 1 0 0,1 0-1 0 0,-1 1-1 0 0,2 1 59 0 0,0-3 15 0 0,-3 0-73 0 0,1 0-1 0 0,-1 0 1 0 0,0 0 0 0 0,1 0-1 0 0,-1 0 1 0 0,1 0-1 0 0,-1 0 1 0 0,0 0-1 0 0,1-1 1 0 0,-1 1-1 0 0,1 0 1 0 0,-1 0-1 0 0,0 0 1 0 0,1 0-1 0 0,-1 0 1 0 0,1-1-1 0 0,-1 1 1 0 0,0 0-1 0 0,1 0 1 0 0,-1-1-1 0 0,0 1 1 0 0,1 0-1 0 0,-1-1 1 0 0,0 1-1 0 0,0 0 1 0 0,1-1-1 0 0,-1 1 1 0 0,0 0 0 0 0,0-1-1 0 0,0 1 1 0 0,1-1-1 0 0,3-6-1 0 0,7 2 1 0 0,-6-5-22 0 0,6 4-86 0 0,-6-4 0 0 0,2 5 19 0 0,-3 2-92 0 0,-2-5-107 0 0,1 3-222 0 0,-3 4 345 0 0,1 1 44 0 0,-1 0 39 0 0,0-1 34 0 0,1 1 29 0 0,-1 0 35 0 0,1-1 37 0 0,-1 1 70 0 0,1-1 34 0 0,-1 0-87 0 0,1 1-54 0 0,-1-1-56 0 0,1 1-45 0 0,-1-1-57 0 0,1 1-65 0 0,0-1-74 0 0,0 0-16 0 0,-1 0-62 0 0,1 1-67 0 0,0-1-72 0 0,0 0-77 0 0,0 0-82 0 0,0-1-87 0 0,1 1-92 0 0,1-2-707 0 0,3-4-862 0 0,-2 4 1207 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37:10.39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9168 0 0,'0'0'266'0'0,"0"0"1"0"0,0 0-164 0 0,0 0 15 0 0,0 0 95 0 0,0 0 236 0 0,0 0 427 0 0,0 0 41 0 0,0 0-25 0 0,0 0-144 0 0,0 0-63 0 0,0 0-11 0 0,0 0-32 0 0,0 0-123 0 0,0 0-58 0 0,0 0-12 0 0,0 0-192 0 0,0 0-124 0 0,0 0-39 0 0,0 0-75 0 0,0 0-48 0 0,0 0-59 0 0,0 0-100 0 0,0 0 80 0 0,0 0-68 0 0,0 0-86 0 0,0 0 80 0 0,0 0-41 0 0,0 0-43 0 0,0 0-41 0 0,0 0-38 0 0,0 0-34 0 0,0 0-245 0 0,0 0-57 0 0,0 0-801 0 0,0 0-631 0 0,0 0-1200 0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37:12.04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32 160 5344 0 0,'0'0'157'0'0,"0"-2"-9"0"0,0 1-146 0 0,0 1 1 0 0,0-1-1 0 0,0 0 0 0 0,0 1 1 0 0,0-1-1 0 0,0 0 0 0 0,-1 1 1 0 0,1-1-1 0 0,0 0 0 0 0,0 1 1 0 0,-1-1-1 0 0,1 1 0 0 0,0-1 0 0 0,-1 1 1 0 0,1-1-1 0 0,-1 1 0 0 0,1-1 1 0 0,-1 1-1 0 0,1-1 0 0 0,-1 1 1 0 0,1-1-1 0 0,-1 1 0 0 0,1 0-2 0 0,-3-3 57 0 0,0 1 50 0 0,1-2 66 0 0,2 0 81 0 0,0 3-242 0 0,0 1 0 0 0,0 0-1 0 0,0 0 1 0 0,0 0 0 0 0,0 0 0 0 0,0 0 0 0 0,0 0-1 0 0,0 0 1 0 0,0 0 0 0 0,0 0 0 0 0,0 0-1 0 0,0-1 1 0 0,0 1 0 0 0,0 0 0 0 0,0 0-1 0 0,0 0 1 0 0,0 0 0 0 0,0 0 0 0 0,0 0-1 0 0,0 0 1 0 0,0 0 0 0 0,0 0 0 0 0,0 0 0 0 0,0 0-1 0 0,-1-1 1 0 0,1 1 0 0 0,0 0 0 0 0,0 0-1 0 0,0 0 1 0 0,0 0 0 0 0,0 0 0 0 0,0 0-1 0 0,0 0 1 0 0,0 0 0 0 0,0 0 0 0 0,0 0-1 0 0,0 0 1 0 0,0 0 0 0 0,0 0 0 0 0,-1 0 0 0 0,1 0-1 0 0,0 0 1 0 0,0 0 0 0 0,0 0 0 0 0,0 0-1 0 0,0 0 1 0 0,0 0 0 0 0,0 0 0 0 0,0 0-1 0 0,0 0 1 0 0,0 0 0 0 0,-1 0 0 0 0,1 0-1 0 0,0 0 1 0 0,0 0 0 0 0,0 0 0 0 0,0 0-12 0 0,-11 0 700 0 0,11 0-688 0 0,0 0 1 0 0,0 0 0 0 0,0 0-1 0 0,0 0 1 0 0,0 0 0 0 0,0 0-1 0 0,0 0 1 0 0,0 0-1 0 0,0 0 1 0 0,0 0 0 0 0,-1 0-1 0 0,1 0 1 0 0,0 0 0 0 0,0 0-1 0 0,0 0 1 0 0,0 0-1 0 0,0 0 1 0 0,0 0 0 0 0,0 0-1 0 0,0 0 1 0 0,0 0 0 0 0,0 0-1 0 0,0 0 1 0 0,-1 0 0 0 0,1 0-1 0 0,0 0 1 0 0,0 0-1 0 0,0 0 1 0 0,0 0 0 0 0,0-1-1 0 0,0 1 1 0 0,0 0 0 0 0,0 0-1 0 0,0 0 1 0 0,0 0-1 0 0,0 0 1 0 0,0 0 0 0 0,0 0-1 0 0,0 0 1 0 0,0 0 0 0 0,0 0-1 0 0,0 0 1 0 0,0-1 0 0 0,0 1-1 0 0,0 0 1 0 0,0 0-1 0 0,0 0 1 0 0,0 0 0 0 0,0 0-1 0 0,0 0 1 0 0,0 0 0 0 0,0 0-1 0 0,0 0 1 0 0,0 0-1 0 0,0-1 1 0 0,0 1 0 0 0,0 0-13 0 0,0-10 789 0 0,0 7 38 0 0,0 3 5 0 0,0-3-43 0 0,0-1-526 0 0,0-2 83 0 0,0 3 182 0 0,2 1-14 0 0,5-5-217 0 0,-3 3-129 0 0,-2 2-39 0 0,-1 2 11 0 0,1-3 43 0 0,0 1-167 0 0,2-2 47 0 0,12-11 260 0 0,-11 10-234 0 0,-3 2 34 0 0,1 2-45 0 0,0 0-28 0 0,1 1-25 0 0,2-1 35 0 0,7-9 100 0 0,-10 8-70 0 0,0 0-34 0 0,4 1-7 0 0,-1 1-12 0 0,2-5 12 0 0,-7 4-38 0 0,0 0 0 0 0,1 0 0 0 0,-1 0 0 0 0,1 0-1 0 0,-1 1 1 0 0,1-1 0 0 0,-1 0 0 0 0,1 1 0 0 0,0 0 0 0 0,-1-1-1 0 0,1 1 1 0 0,-1 0 0 0 0,1 0 0 0 0,0-1-11 0 0,10 2 57 0 0,-9-1-48 0 0,0 1 1 0 0,0-1-1 0 0,1 0 0 0 0,-1 0 1 0 0,0-1-1 0 0,0 1 1 0 0,0 0-1 0 0,1-1 0 0 0,-1 0 1 0 0,0 0-10 0 0,4-3 28 0 0,12-6 61 0 0,-18 10-85 0 0,0 0-1 0 0,-1 0 0 0 0,1-1 0 0 0,0 1 0 0 0,0 0 0 0 0,-1 0 1 0 0,1 0-1 0 0,0 0 0 0 0,0 0 0 0 0,0 0 0 0 0,-1 0 1 0 0,1 0-1 0 0,0 0 0 0 0,0 0 0 0 0,-1 1 0 0 0,1-1 0 0 0,0 0 1 0 0,0 0-1 0 0,-1 1 0 0 0,1-1 0 0 0,0 0 0 0 0,-1 1 0 0 0,1-1 1 0 0,-1 1-1 0 0,1-1-3 0 0,4 11 27 0 0,-4-11-23 0 0,0 1 1 0 0,-1-1 0 0 0,1 0 0 0 0,-1 0 0 0 0,1 1 0 0 0,0-1 0 0 0,-1 0 0 0 0,1 0 0 0 0,0 0 0 0 0,-1 0 0 0 0,1 1 0 0 0,0-1 0 0 0,-1 0 0 0 0,1 0 0 0 0,0-1-5 0 0,4 4 59 0 0,8 8-48 0 0,0-6-1 0 0,-12-4-7 0 0,-1-1 0 0 0,1 1 0 0 0,-1 0 0 0 0,0 0 0 0 0,0 0 0 0 0,1-1 1 0 0,-1 1-1 0 0,0 0 0 0 0,0 0 0 0 0,0 0 0 0 0,0 0 0 0 0,0 0 0 0 0,0-1 0 0 0,0 2-3 0 0,0 24 107 0 0,0 37 297 0 0,0-42-329 0 0,0-19-67 0 0,0 0-1 0 0,0-1 1 0 0,-1 1-1 0 0,1 0 0 0 0,0-1 1 0 0,-1 1-1 0 0,1 0 1 0 0,-1-1-1 0 0,0 1 1 0 0,1-1-1 0 0,-1 1 0 0 0,0-1 1 0 0,0 0-1 0 0,0 1-7 0 0,-4 6 22 0 0,-4 12 23 0 0,7-15-20 0 0,0 0 1 0 0,0 0 0 0 0,-1 0 0 0 0,1-1-1 0 0,-1 1 1 0 0,0-1 0 0 0,-1 1-1 0 0,0 0-25 0 0,2-3 9 0 0,1 0 0 0 0,-1-1 0 0 0,1 1-1 0 0,-1 0 1 0 0,1 0 0 0 0,0 1-1 0 0,0-1 1 0 0,0 0 0 0 0,0 0-1 0 0,1 0 1 0 0,-1 1 0 0 0,0-1-1 0 0,1 0 1 0 0,0 1-9 0 0,-4 10 38 0 0,2-6 1 0 0,-1-1-1 0 0,-1 1 1 0 0,1-1-1 0 0,-1 0 0 0 0,0 0 1 0 0,0 0-1 0 0,-1 0 1 0 0,0-1-1 0 0,0 0 0 0 0,0 1-38 0 0,2-4 25 0 0,1 1-1 0 0,0 0 1 0 0,0 0-1 0 0,1 0 0 0 0,-1 0 1 0 0,0 1-25 0 0,1-2 18 0 0,1 0 0 0 0,-1 0 1 0 0,0-1-1 0 0,0 1 0 0 0,-1 0 0 0 0,1 0 1 0 0,0-1-1 0 0,0 1 0 0 0,-1-1 1 0 0,1 1-1 0 0,-1-1 0 0 0,1 0 0 0 0,-2 1-18 0 0,-2 1 38 0 0,4-3-29 0 0,1 0 0 0 0,-1 0 0 0 0,1 1 1 0 0,-1-1-1 0 0,0 0 0 0 0,1 1 0 0 0,-1-1 0 0 0,1 0 0 0 0,-1 1 0 0 0,1-1 1 0 0,-1 1-1 0 0,1-1 0 0 0,-1 1 0 0 0,1-1 0 0 0,-1 1 0 0 0,1 0 0 0 0,0-1 1 0 0,-1 1-1 0 0,1-1 0 0 0,0 1 0 0 0,-1 0 0 0 0,1 0-9 0 0,-2 4 25 0 0,0 0-11 0 0,-1-2-5 0 0,-21 20-8 0 0,8-7 10 0 0,3 0 32 0 0,10 0-33 0 0,3-16-11 0 0,0 1 0 0 0,0-1 0 0 0,0 0 0 0 0,0 1 0 0 0,0-1 0 0 0,0 1 0 0 0,0-1 0 0 0,0 1 0 0 0,0-1 0 0 0,0 1 0 0 0,0-1-1 0 0,0 1 1 0 0,0-1 0 0 0,0 1 0 0 0,1-1 0 0 0,-1 1 0 0 0,0-1 0 0 0,0 1 0 0 0,1-1 0 0 0,-1 1 0 0 0,0-1 0 0 0,0 0 0 0 0,1 1-1 0 0,-1-1 1 0 0,0 0 0 0 0,1 1 0 0 0,-1-1 0 0 0,1 0 0 0 0,-1 1 0 0 0,0-1 0 0 0,1 0 0 0 0,0 1 1 0 0,5 3-54 0 0,0 9-34 0 0,4 0-33 0 0,-7-10-139 0 0,-1-1-57 0 0,3 3 184 0 0,9 9-190 0 0,-6-4 61 0 0,-1 4-277 0 0,-1-2 46 0 0,-4-6 267 0 0,1 10-467 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37:12.38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32 8640 0 0,'0'0'197'0'0,"0"0"24"0"0,0 0 17 0 0,0 0-80 0 0,0 0-11 0 0,0 0 55 0 0,0 0 175 0 0,0 0 319 0 0,0 0 28 0 0,0 0-16 0 0,0 0-83 0 0,0 0-32 0 0,0 0-7 0 0,0-2-10 0 0,0-9-35 0 0,0 9-18 0 0,0 2-3 0 0,0 0-13 0 0,0 0-48 0 0,0 0-19 0 0,0 0-7 0 0,0 0-23 0 0,0 0-96 0 0,0 0-39 0 0,0 0-10 0 0,0 0-5 0 0,0 0-17 0 0,0 0-10 0 0,0 0-1 0 0,0 0-12 0 0,0 0-49 0 0,0-3-19 0 0,0 3-369 0 0,0-1 70 0 0,0 1 63 0 0,0-1 55 0 0,0 1 82 0 0,0-1 97 0 0,0-1 562 0 0,0 2-599 0 0,0 0-44 0 0,0-1-54 0 0,0 1-71 0 0,0-1-85 0 0,0 0-96 0 0,0 1-69 0 0,0-1-98 0 0,0 1-107 0 0,0-1-117 0 0,0 1 267 0 0,0-1-33 0 0,0 1-34 0 0,0-1-35 0 0,0 1-36 0 0,0 0-38 0 0,0-1-39 0 0,0 1-40 0 0,0 0-653 0 0,0 0-35 0 0,0 0-2727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30:27.46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388 65 4000 0 0,'0'0'91'0'0,"0"0"11"0"0,0 0 9 0 0,0 0-33 0 0,0 0 7 0 0,0 0 42 0 0,0 0 122 0 0,0 0 223 0 0,0 0 21 0 0,0-3 20 0 0,0 3-393 0 0,0-1-54 0 0,0 0-39 0 0,0-1-65 0 0,0 1 49 0 0,0 0 50 0 0,0 0 75 0 0,0 0 66 0 0,0-1 94 0 0,0 1 111 0 0,0 0-156 0 0,0 0 33 0 0,-3 1 306 0 0,-7 0-139 0 0,10 0-444 0 0,0 0 0 0 0,0 0 0 0 0,0 0-1 0 0,0 1 1 0 0,-1-1 0 0 0,1 0 0 0 0,0 0 0 0 0,0 0 0 0 0,0 0 0 0 0,0 0-1 0 0,0 0 1 0 0,0 0 0 0 0,0 0 0 0 0,0 0 0 0 0,0 0 0 0 0,0 0 0 0 0,-1 0-1 0 0,1-1 1 0 0,0 1 0 0 0,0 0 0 0 0,0 0 0 0 0,0 0 0 0 0,0 0 0 0 0,0 0-1 0 0,0 0 1 0 0,0 0 0 0 0,0 0 0 0 0,0 0 0 0 0,0 0 0 0 0,0 0 0 0 0,-1 0-1 0 0,1 0 1 0 0,0 0 0 0 0,0 0 0 0 0,0 0 0 0 0,0 0 0 0 0,0-1-1 0 0,0 1 1 0 0,0 0 0 0 0,0 0 0 0 0,0 0 0 0 0,0 0 0 0 0,0 0 0 0 0,0 0-1 0 0,0 0 1 0 0,0 0 0 0 0,0 0 0 0 0,0 0 0 0 0,0-1 0 0 0,0 1 0 0 0,0 0-1 0 0,0 0 1 0 0,0 0 0 0 0,0 0 0 0 0,0 0 0 0 0,0 0 0 0 0,0 0-7 0 0,0-1 25 0 0,0 0 0 0 0,0 1-1 0 0,0-1 1 0 0,0 0 0 0 0,0 1 0 0 0,0-1 0 0 0,-1 1 0 0 0,1-1 0 0 0,0 0 0 0 0,0 1 0 0 0,-1-1 0 0 0,1 1 0 0 0,-1-1-1 0 0,1 1 1 0 0,0-1 0 0 0,-1 1 0 0 0,1-1 0 0 0,-1 1 0 0 0,1-1 0 0 0,-1 1 0 0 0,1-1 0 0 0,-1 1 0 0 0,0 0-25 0 0,1-1 26 0 0,-1 1 0 0 0,1 0 1 0 0,-1-1-1 0 0,1 1 0 0 0,-1-1 1 0 0,1 1-1 0 0,-1-1 0 0 0,1 1 1 0 0,-1-1-1 0 0,1 1 0 0 0,0-1 1 0 0,-1 1-1 0 0,1-1 0 0 0,0 0 1 0 0,0 1-1 0 0,-1-1 0 0 0,1 1 1 0 0,0-1-1 0 0,0 0 0 0 0,0 1 1 0 0,0-1-1 0 0,0 0 0 0 0,0 0-26 0 0,-3-4 430 0 0,-8-5 2 0 0,9 8-207 0 0,0 1-63 0 0,0 0-53 0 0,0 1-41 0 0,0 0-28 0 0,-2 1-18 0 0,3-1 18 0 0,1 0 10 0 0,-5 0 170 0 0,1 0-94 0 0,2 0-58 0 0,0 0-39 0 0,-1 0 52 0 0,0 0 161 0 0,1 0-55 0 0,-31 0 193 0 0,9 0-172 0 0,7 0-105 0 0,4 0-95 0 0,2 3 62 0 0,-12 10 1 0 0,7 0 0 0 0,15-11-64 0 0,-1 0 0 0 0,0-1 1 0 0,1 1-1 0 0,-1-1 0 0 0,0 1 1 0 0,0-1-1 0 0,0 0 0 0 0,0 0 1 0 0,0 0-1 0 0,-1 1-7 0 0,-9 1 4 0 0,9-2 2 0 0,1-1 0 0 0,-1 1 1 0 0,0 0-1 0 0,1-1 0 0 0,-1 1 0 0 0,1 1 1 0 0,-1-1-1 0 0,1 0 0 0 0,0 1 0 0 0,-1-1 1 0 0,1 1-1 0 0,0-1 0 0 0,0 1 0 0 0,0 0 1 0 0,0 0-1 0 0,0 0 0 0 0,0 0 0 0 0,1 0 1 0 0,-2 3-7 0 0,-10 25 121 0 0,10-22-93 0 0,0 0 1 0 0,-1-1-1 0 0,0 1 0 0 0,0-1 1 0 0,0 0-1 0 0,-1 0 1 0 0,-5 6-29 0 0,9-12 4 0 0,-1 0 1 0 0,1 0 0 0 0,0 0 0 0 0,0 0 0 0 0,0 1-1 0 0,0-1 1 0 0,0 1 0 0 0,0-1 0 0 0,0 1 0 0 0,0-1-1 0 0,0 1 1 0 0,1-1 0 0 0,-1 1 0 0 0,1 0 0 0 0,-1-1-1 0 0,1 1 1 0 0,0 0 0 0 0,-1-1 0 0 0,1 1 0 0 0,0 0-5 0 0,-2 17 75 0 0,-4-6-39 0 0,5-11-32 0 0,0 0 1 0 0,0 1-1 0 0,0-1 1 0 0,0 0-1 0 0,0 1 0 0 0,1-1 1 0 0,-1 1-1 0 0,1-1 1 0 0,0 1-1 0 0,-1 0 1 0 0,1 1-5 0 0,1 3 31 0 0,-1-5-20 0 0,0 1 0 0 0,0-1 1 0 0,0 0-1 0 0,0 0 0 0 0,0 0 0 0 0,-1 0 1 0 0,1 1-1 0 0,-1-1 0 0 0,1 0 1 0 0,-1 1-12 0 0,-5 12 43 0 0,6-14-40 0 0,0 1-1 0 0,0 0 1 0 0,0-1-1 0 0,0 1 0 0 0,0 0 1 0 0,0-1-1 0 0,0 1 1 0 0,1 0-1 0 0,-1-1 1 0 0,1 1-1 0 0,-1 0 0 0 0,1-1 1 0 0,0 1-1 0 0,-1-1 1 0 0,2 2-3 0 0,1 6 85 0 0,-2-3-50 0 0,0 0-10 0 0,4 2 8 0 0,-4-7-25 0 0,0 1 0 0 0,0-1 0 0 0,0 1 0 0 0,-1-1-1 0 0,1 1 1 0 0,0-1 0 0 0,-1 1 0 0 0,1-1 0 0 0,-1 1-1 0 0,1 0 1 0 0,-1-1 0 0 0,0 1 0 0 0,0 0 0 0 0,0-1-8 0 0,0 1 7 0 0,0 0 1 0 0,1-1 0 0 0,-1 1 0 0 0,0 0 0 0 0,1-1 0 0 0,-1 1 0 0 0,1 0 0 0 0,-1-1 0 0 0,1 1 0 0 0,0-1 0 0 0,0 1-1 0 0,-1-1 1 0 0,1 0 0 0 0,1 1-8 0 0,2 6 43 0 0,-1-3-14 0 0,-3-4-20 0 0,0-1 0 0 0,0 1-1 0 0,1 0 1 0 0,-1-1 0 0 0,0 1 0 0 0,1-1 0 0 0,-1 1 0 0 0,1-1 0 0 0,-1 1 0 0 0,0 0-1 0 0,1-1 1 0 0,-1 0 0 0 0,1 1 0 0 0,0-1 0 0 0,-1 1 0 0 0,1-1 0 0 0,-1 1 0 0 0,1-1-1 0 0,0 0 1 0 0,-1 0 0 0 0,1 1 0 0 0,0-1-9 0 0,4 2 39 0 0,3 3 29 0 0,-7-4-53 0 0,1 0 0 0 0,-1 0 0 0 0,0 0 0 0 0,1 0 0 0 0,-1-1 0 0 0,1 1 0 0 0,0 0 0 0 0,-1-1-1 0 0,1 0 1 0 0,-1 1 0 0 0,1-1 0 0 0,0 0 0 0 0,-1 0 0 0 0,1 1-15 0 0,14 0 77 0 0,0 5-30 0 0,-1 1-10 0 0,1-6 21 0 0,-10-1-22 0 0,0 0 0 0 0,0-1 1 0 0,0 0-1 0 0,0 0 1 0 0,4-2-37 0 0,8-4 73 0 0,-7 5 23 0 0,-9 2-87 0 0,1 0 0 0 0,-1 0 0 0 0,0-1 0 0 0,1 1 0 0 0,-1 0 0 0 0,0-1 0 0 0,1 0 0 0 0,-1 1-1 0 0,0-1 1 0 0,0 0 0 0 0,0 0 0 0 0,1 0 0 0 0,-1 0 0 0 0,0 0 0 0 0,0-1 0 0 0,-1 1 0 0 0,1-1-1 0 0,1 0-8 0 0,0 0 14 0 0,-1-1 0 0 0,1 1 0 0 0,0 1-1 0 0,0-1 1 0 0,0 0 0 0 0,1 0-14 0 0,-2 1 8 0 0,0 1 1 0 0,0-1-1 0 0,0 0 0 0 0,-1 0 1 0 0,1 0-1 0 0,0-1 1 0 0,0 1-1 0 0,-1 0 1 0 0,1-1-1 0 0,-1 1 1 0 0,0-1-1 0 0,1 1 0 0 0,0-2-8 0 0,2-7 40 0 0,-3 8-35 0 0,0-1-1 0 0,0 1 1 0 0,1 0-1 0 0,-1 0 1 0 0,0 0-1 0 0,1-1 1 0 0,-1 2-1 0 0,1-1 0 0 0,0 0-4 0 0,4-5 40 0 0,-1 0 0 0 0,0 0 0 0 0,0 0 0 0 0,0-1-40 0 0,1-1-5 0 0,5-9 59 0 0,0-1 0 0 0,2-8-54 0 0,12-35 9 0 0,-23 55-9 0 0,-1 4 0 0 0,12-21 0 0 0,3-8 0 0 0,-14 16 0 0 0,1 0 0 0 0,7 1 0 0 0,-7 2-12 0 0,-3 20-29 0 0,1-2 30 0 0,-1 0-1 0 0,0 0 0 0 0,0 0 0 0 0,-1 0 0 0 0,0 0 0 0 0,1-1 0 0 0,-2 2 12 0 0,-1 2 0 0 0,1-5 0 0 0,1-1 0 0 0,0 1 0 0 0,0-1 0 0 0,0 1 0 0 0,0 0 0 0 0,0-1 0 0 0,1 1 0 0 0,-1 0 0 0 0,1 0 0 0 0,-1-1 0 0 0,1 1 0 0 0,0 0 0 0 0,0 0 0 0 0,1 0 0 0 0,-1-1 0 0 0,0 1 0 0 0,1 0 0 0 0,0 0 0 0 0,1 1 0 0 0,0 0 0 0 0,0 1 0 0 0,0-1 0 0 0,-1 0 0 0 0,0 1 0 0 0,0-1 0 0 0,0 1 0 0 0,0-1 0 0 0,-1 1 0 0 0,1-1 0 0 0,-1 1 0 0 0,0 0 0 0 0,-1 3 0 0 0,0 4 0 0 0,1-7 0 0 0,-1 1 0 0 0,1 0 0 0 0,0-1 0 0 0,1 1 0 0 0,-1 0 0 0 0,1-1 0 0 0,0 1 0 0 0,1 0 0 0 0,2 5 1 0 0,3 7 13 0 0,-5-2 25 0 0,-2-13-33 0 0,0 1 1 0 0,1-1-1 0 0,-1 0 0 0 0,1 0 1 0 0,0 1-1 0 0,0-1 1 0 0,0 0-1 0 0,0 0 0 0 0,1 0 1 0 0,-1 0-1 0 0,1 0-6 0 0,0 1 18 0 0,4 6 100 0 0,-1-5-67 0 0,0 1-10 0 0,0 7 71 0 0,5-8-18 0 0,-5 2-76 0 0,-5-6-18 0 0,1-1 1 0 0,-1 0-1 0 0,0 1 0 0 0,0-1 1 0 0,0 0-1 0 0,1 1 1 0 0,-1-1-1 0 0,0 0 0 0 0,0 1 1 0 0,1-1-1 0 0,-1 0 0 0 0,0 1 1 0 0,1-1-1 0 0,-1 0 0 0 0,0 0 1 0 0,1 1-1 0 0,-1-1 0 0 0,1 0 1 0 0,-1 0-1 0 0,0 0 1 0 0,1 0-1 0 0,-1 0 0 0 0,1 1 1 0 0,-1-1-1 0 0,0 0 0 0 0,1 0 1 0 0,-1 0-1 0 0,1 0 0 0 0,-1 0 1 0 0,1 0-1 0 0,-1 0 0 0 0,5 2 59 0 0,-2 0-32 0 0,4 3 8 0 0,-3 1 89 0 0,-2-6-28 0 0,9 0-1 0 0,-11 0-89 0 0,1 1-1 0 0,0-1 0 0 0,0 0 1 0 0,-1 0-1 0 0,1 0 1 0 0,0 0-1 0 0,0 0 1 0 0,-1 0-1 0 0,1-1 1 0 0,0 1-1 0 0,-1 0 0 0 0,1 0 1 0 0,0 0-1 0 0,-1-1 1 0 0,1 1-1 0 0,0 0 1 0 0,-1-1-1 0 0,1 1 0 0 0,0 0 1 0 0,-1-1-1 0 0,1 1 1 0 0,-1-1-1 0 0,1 1 1 0 0,-1-1-1 0 0,1 0 1 0 0,-1 1-1 0 0,1-1 0 0 0,-1 0-5 0 0,5-4-4 0 0,0 3-50 0 0,4 2-45 0 0,-6-1 79 0 0,1 0-36 0 0,3-2-152 0 0,0-1-103 0 0,-2-1-74 0 0,-4 4-5 0 0,1 0 66 0 0,-1 0 58 0 0,0 0 50 0 0,1 1 13 0 0,-1 0 48 0 0,2 0-161 0 0,-1 0 87 0 0,-1 0 3 0 0,0 0-38 0 0,0-1-90 0 0,-1 0-35 0 0,1 0-47 0 0,-1 0-40 0 0,1 0-37 0 0,-1-1-142 0 0,0 1-37 0 0,0-5-1505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30:30.18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81 7136 0 0,'0'0'165'0'0,"0"0"22"0"0,0 0 6 0 0,0 0 26 0 0,0 0 86 0 0,3 3 42 0 0,8 7 5 0 0,-10-8-177 0 0,0 0-40 0 0,0 1 38 0 0,-1 1-84 0 0,0 1-40 0 0,-1-2 59 0 0,2 8 257 0 0,0-9-283 0 0,0 0 0 0 0,-1-1 0 0 0,1 1 0 0 0,0 0 0 0 0,0-1-1 0 0,1 1 1 0 0,-1-1 0 0 0,0 1 0 0 0,0-1 0 0 0,1 1 0 0 0,-1-1 0 0 0,1 0-82 0 0,1 2 79 0 0,-2-2-29 0 0,1 2 23 0 0,4 4-6 0 0,-5-4-13 0 0,0 1 44 0 0,0-1 6 0 0,-1 0 36 0 0,1 1 41 0 0,-1-1 48 0 0,3 10-21 0 0,7 1 24 0 0,-8-11-59 0 0,-1 0-68 0 0,0 1-37 0 0,-2 1 2 0 0,0-4-37 0 0,1 1 206 0 0,0-2 1 0 0,0 0-8 0 0,0 0-35 0 0,0 0-18 0 0,0 0-3 0 0,0 0-3 0 0,0 0-10 0 0,0 0-3 0 0,0 0 0 0 0,0 0 6 0 0,0 0 29 0 0,0 0 12 0 0,0 0 1 0 0,0 0-94 0 0,-2 0-70 0 0,1 0-45 0 0,0 0-1 0 0,1 0 0 0 0,-1 0 1 0 0,0 0-1 0 0,1 0 1 0 0,-1 0-1 0 0,0 0 0 0 0,1 0 1 0 0,-1-1-1 0 0,0 1 1 0 0,1 0-1 0 0,-1 0 0 0 0,1-1 1 0 0,-1 1-1 0 0,0 0 2 0 0,-2-14 10 0 0,3-20 138 0 0,1 21-74 0 0,-1-3 8 0 0,2 1-30 0 0,3 6-71 0 0,-4 8 12 0 0,0 0-1 0 0,0-1 1 0 0,0 1-1 0 0,0-1 1 0 0,-1 1-1 0 0,1-1 1 0 0,0 1-1 0 0,-1-1 0 0 0,0 0 1 0 0,1 1-1 0 0,-1-1 1 0 0,0 1-1 0 0,0-1 1 0 0,0 0 7 0 0,1-5-51 0 0,2 0 37 0 0,2-2 35 0 0,5-4 55 0 0,9-5 46 0 0,-9 11-143 0 0,-4 4-12 0 0,-5 3 29 0 0,-1 0 0 0 0,1 0 0 0 0,-1 0 0 0 0,1 0 0 0 0,-1 0 0 0 0,1 0 0 0 0,-1-1-1 0 0,0 1 1 0 0,1 0 0 0 0,-1 0 0 0 0,1-1 0 0 0,-1 1 0 0 0,0 0 0 0 0,1-1 0 0 0,-1 1 0 0 0,0 0 0 0 0,1-1 0 0 0,-1 1-1 0 0,0 0 1 0 0,0-1 0 0 0,1 1 0 0 0,-1-1 0 0 0,0 1 0 0 0,0-1 0 0 0,0 1 0 0 0,0-1 0 0 0,1 1 0 0 0,-1 0-1 0 0,0-1 1 0 0,0 1 0 0 0,0-1 0 0 0,0 1 0 0 0,0-1 0 0 0,0 1 0 0 0,0-1 0 0 0,0 1 4 0 0,0 0-1 0 0,-1 0-1 0 0,1-1 1 0 0,0 1 0 0 0,0 0 0 0 0,0 0 0 0 0,0 0-1 0 0,0 0 1 0 0,0 0 0 0 0,0 0 0 0 0,0 0 0 0 0,0 0 0 0 0,0 0-1 0 0,0 0 1 0 0,0-1 0 0 0,0 1 0 0 0,0 0 0 0 0,0 0-1 0 0,0 0 1 0 0,0 0 0 0 0,0 0 0 0 0,1 0 0 0 0,-1 0-1 0 0,0 0 1 0 0,0 0 0 0 0,0 0 0 0 0,0 0 0 0 0,0 0-1 0 0,0-1 1 0 0,0 1 0 0 0,0 0 0 0 0,0 0 0 0 0,0 0-1 0 0,0 0 1 0 0,0 0 0 0 0,0 0 0 0 0,0 0 0 0 0,0 0 0 0 0,1 0-1 0 0,-1 0 1 0 0,0 0 0 0 0,0 0 0 0 0,0 0 0 0 0,0 0-1 0 0,0 0 1 0 0,0 0 0 0 0,0 0 0 0 0,0 0 0 0 0,0 0-1 0 0,0 0 1 0 0,1 0 0 0 0,-1 0 0 0 0,0 0 0 0 0,0 0-1 0 0,0 0 1 0 0,0 0 0 0 0,0 0 0 0 0,0 0 1 0 0,26 0-24 0 0,-20 3-8 0 0,2 3 43 0 0,1-1-1 0 0,0 1 1 0 0,0-2 0 0 0,0 1-11 0 0,-9-5 0 0 0,14 5 0 0 0,-9 6-11 0 0,8-6-32 0 0,-4 0 29 0 0,0 5 104 0 0,18 17 90 0 0,-23-19-246 0 0,-6 0 83 0 0,2-8-17 0 0,0 3 81 0 0,0-3-2 0 0,0 0 0 0 0,0 0-2 0 0,0 0-10 0 0,0 0-4 0 0,10-1 2 0 0,-10 0-65 0 0,1 1 0 0 0,-1 0 1 0 0,1 0-1 0 0,-1-1 0 0 0,0 1 1 0 0,1 0-1 0 0,-1-1 0 0 0,1 1 1 0 0,-1-1-1 0 0,0 1 0 0 0,1 0 1 0 0,-1-1-1 0 0,0 1 0 0 0,0-1 1 0 0,1 1-1 0 0,-1-1 0 0 0,0 1 1 0 0,0-1-1 0 0,0 1 0 0 0,0-1 1 0 0,1 1-1 0 0,-1-1 0 0 0,0 1 1 0 0,0-1-1 0 0,0 1 0 0 0,0-1 1 0 0,0 1-1 0 0,0-1 0 0 0,0 0 1 0 0,-1 1-1 0 0,1-1 0 0 0,0 1 0 0 0,3-16 43 0 0,0 9-38 0 0,-2 4 1 0 0,1-1 0 0 0,0 0 0 0 0,-1 1 0 0 0,1 0 0 0 0,1-1-1 0 0,-1 1 1 0 0,0 0 0 0 0,1 0 0 0 0,0 0 0 0 0,2-2-6 0 0,0 3 6 0 0,-5 2-6 0 0,1-1 0 0 0,0 1 0 0 0,-1 0 1 0 0,1 0-1 0 0,-1-1 0 0 0,1 1 0 0 0,0-1 0 0 0,-1 1 0 0 0,1 0 1 0 0,-1-1-1 0 0,1 1 0 0 0,-1-1 0 0 0,1 1 0 0 0,-1-1 1 0 0,0 1-1 0 0,1-1 0 0 0,-1 0 0 0 0,1 1 0 0 0,-1-1 1 0 0,0 0-1 0 0,0 1 0 0 0,1-1 0 0 0,1-4 0 0 0,0 0 0 0 0,3 2 0 0 0,17-8 0 0 0,-14 7 0 0 0,-7 3 0 0 0,1 0 0 0 0,-1 0 0 0 0,1 0 0 0 0,-1 0 0 0 0,1 0 0 0 0,-1 1 0 0 0,1-1 0 0 0,-1 1 0 0 0,1-1 0 0 0,0 1 0 0 0,-1 0 0 0 0,1 0 0 0 0,0-1 0 0 0,0 1 1 0 0,14-1-2 0 0,-12 1 1 0 0,0-1 0 0 0,1 1 0 0 0,-1 0 0 0 0,1 0 0 0 0,-1 1 0 0 0,0-1 0 0 0,1 1 0 0 0,-1 0 0 0 0,4 1 0 0 0,55 29 0 0 0,-57-26 11 0 0,0-1-1 0 0,0 1 1 0 0,0 0-1 0 0,-1 0 0 0 0,1 0 1 0 0,-1 1-1 0 0,-1 0-10 0 0,7 5 54 0 0,-1 1 33 0 0,-8-10-80 0 0,0 0-1 0 0,0 0 1 0 0,0 0 0 0 0,-1 0 0 0 0,0 1 0 0 0,1-1-1 0 0,-1 1 1 0 0,0-1 0 0 0,1 3-7 0 0,14 30 109 0 0,-5-19-29 0 0,-3 1-14 0 0,-5-10-61 0 0,-2-5-63 0 0,2 1-17 0 0,-1-1-158 0 0,-1-2-5 0 0,-1 0-35 0 0,0 0-743 0 0,0 0-57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30:30.77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 0 9728 0 0,'0'0'222'0'0,"0"0"30"0"0,0 3 18 0 0,0 5-156 0 0,0-3-35 0 0,-1 1-1 0 0,2-3-79 0 0,4 5 5 0 0,3 6 76 0 0,-5-6 129 0 0,-2 1 40 0 0,-3 17 617 0 0,3-13-438 0 0,2-5-170 0 0,1 0-83 0 0,-3-7-147 0 0,0 0 0 0 0,0 1 1 0 0,0-1-1 0 0,0 1 0 0 0,0-1 0 0 0,-1 1 0 0 0,1-1 0 0 0,-1 1 0 0 0,1 0 0 0 0,-1-1 1 0 0,0 1-1 0 0,0 0 0 0 0,1-1 0 0 0,-1 1-28 0 0,0 14 238 0 0,0-1-68 0 0,0 2-56 0 0,0 1-49 0 0,-3-5-12 0 0,-7 0-32 0 0,9-12-28 0 0,1-1 1 0 0,-1 0-1 0 0,1 1 0 0 0,0-1 0 0 0,-1 1 0 0 0,1-1 0 0 0,0 1 1 0 0,0-1-1 0 0,-1 1 0 0 0,1-1 0 0 0,0 1 0 0 0,0-1 1 0 0,0 1-1 0 0,0 0 0 0 0,0-1 0 0 0,0 1 0 0 0,0-1 0 0 0,0 1 7 0 0,1 5-158 0 0,-1-6 127 0 0,0 3-390 0 0,0-3-24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30:31.48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428 113 7424 0 0,'0'0'166'0'0,"0"-2"29"0"0,0-9 12 0 0,0 11-204 0 0,0 0 0 0 0,0 0 0 0 0,0 0 0 0 0,0 0 0 0 0,0 0 0 0 0,0 0 0 0 0,0 0 0 0 0,0 0 0 0 0,0-1 0 0 0,0 1 0 0 0,0 0 0 0 0,0 0 0 0 0,0 0 0 0 0,0 0 0 0 0,0 0 0 0 0,0 0 0 0 0,0 0 0 0 0,0 0 1 0 0,0 0-1 0 0,0 0 0 0 0,0 0 0 0 0,0-1 0 0 0,0 1 0 0 0,0 0 0 0 0,0 0 0 0 0,0 0 0 0 0,0 0 0 0 0,0 0 0 0 0,0 0 0 0 0,0 0 0 0 0,-1 0 0 0 0,1 0 0 0 0,0 0 0 0 0,0 0 0 0 0,0 0 0 0 0,0 0 0 0 0,0 0 0 0 0,0 0 0 0 0,0 0 0 0 0,0 0 0 0 0,0-1 0 0 0,0 1 1 0 0,0 0-1 0 0,-1 0 0 0 0,1 0 0 0 0,0 0 0 0 0,0 0 0 0 0,0 0 0 0 0,0 0 0 0 0,0 0 0 0 0,0 0 0 0 0,0 0 0 0 0,0 1 0 0 0,0-1 0 0 0,0 0 0 0 0,-1 0 0 0 0,1 0-3 0 0,-3 0 23 0 0,1 0-22 0 0,0 0 0 0 0,0 0 1 0 0,1 0-1 0 0,-1 0 0 0 0,0 0 0 0 0,0 0 0 0 0,0 0 0 0 0,0-1 0 0 0,1 1 0 0 0,-1-1 0 0 0,-1 0-1 0 0,-2-6-1 0 0,1 2 11 0 0,-3 4 49 0 0,5 1 51 0 0,-1-3 126 0 0,-3-2-29 0 0,-7-2 185 0 0,-3-2 91 0 0,6 1-221 0 0,4 2-65 0 0,1 1 25 0 0,-10-8 512 0 0,9 9-450 0 0,0 2-88 0 0,0 1-79 0 0,3 1-10 0 0,0-3 4 0 0,-3-2-62 0 0,-4 1 46 0 0,5 2-40 0 0,1 1 1 0 0,0 0-1 0 0,0 0 0 0 0,-1 1 1 0 0,1-1-1 0 0,-1 1 0 0 0,1 0 1 0 0,-4 0-56 0 0,-9 5 159 0 0,1 8-53 0 0,9-6-85 0 0,3-4-21 0 0,1 0 0 0 0,0 1 0 0 0,0-1 0 0 0,0 1 1 0 0,0-1-1 0 0,0 1 0 0 0,1 0 3 0 0,0-1 0 0 0,0 0 0 0 0,0 0 1 0 0,-1 0-1 0 0,1 0 0 0 0,-1-1 1 0 0,0 1-1 0 0,0-1 0 0 0,0 1 1 0 0,-2 0-4 0 0,0 0 4 0 0,1 1 0 0 0,-1-1 1 0 0,1 1-1 0 0,0 0 1 0 0,0 0-1 0 0,1 0 1 0 0,-3 4-5 0 0,-57 87 0 0 0,52-73 9 0 0,0 18 107 0 0,4-13-1 0 0,5-21-89 0 0,1-1 1 0 0,0 1 0 0 0,1-1 0 0 0,-1 1 0 0 0,1 0 0 0 0,0-1-1 0 0,1 1 1 0 0,-1 0-27 0 0,1 6 26 0 0,-1 36 48 0 0,0-46-20 0 0,16 0 92 0 0,0 4-56 0 0,-1 0-6 0 0,1-4 52 0 0,6-3 76 0 0,-12-1-108 0 0,-1 0 0 0 0,0-1 0 0 0,8-3-104 0 0,-2 2 124 0 0,-7 0-62 0 0,1-1 1 0 0,0 1 0 0 0,-1-2 0 0 0,1 1-63 0 0,10-8 80 0 0,-8 5-59 0 0,26-24-21 0 0,-18 19 0 0 0,-1-1 0 0 0,-1-1 0 0 0,5-6 0 0 0,-20 20 1 0 0,-1-1 1 0 0,1 0 0 0 0,-1 1 0 0 0,0-1 0 0 0,0 0 0 0 0,1 0 0 0 0,-1 0 0 0 0,-1 0-1 0 0,1 0 1 0 0,0 0 0 0 0,0 0-2 0 0,1-20 73 0 0,-2 20-60 0 0,0 0 0 0 0,0 0-1 0 0,0 0 1 0 0,1 0 0 0 0,-1 1 0 0 0,0-1 0 0 0,1 0 0 0 0,0 0 0 0 0,-1 1 0 0 0,1-1-1 0 0,0 0 1 0 0,0 1 0 0 0,0-1 0 0 0,0 0-13 0 0,0 1 12 0 0,0-1 0 0 0,0 1 0 0 0,0-1 0 0 0,-1 0 0 0 0,1 1 1 0 0,0-1-1 0 0,-1 0 0 0 0,1 0 0 0 0,-1 1 0 0 0,0-1 0 0 0,1 0 0 0 0,-1 0 0 0 0,0 0 0 0 0,0 0-12 0 0,0-27 32 0 0,0-97 86 0 0,0 125-118 0 0,0 0 0 0 0,0 0 0 0 0,0 0 0 0 0,0 0 0 0 0,0 1 0 0 0,0-1 0 0 0,0 0 0 0 0,0 0 0 0 0,0 0 0 0 0,1 0 0 0 0,-1 1 0 0 0,0-1 0 0 0,1 0 0 0 0,-1 0 0 0 0,1 0-1 0 0,0 1 0 0 0,-1 0 0 0 0,1-1 0 0 0,0 1 0 0 0,-1 0 0 0 0,1 0 0 0 0,-1-1 0 0 0,1 1 1 0 0,0 0-1 0 0,0 0 0 0 0,-1 0 0 0 0,1 0 0 0 0,0 0 0 0 0,-1 0 0 0 0,1 0 1 0 0,2 0-64 0 0,-3 0-2 0 0,0 3 2 0 0,2 20-48 0 0,-2-21 108 0 0,0 0 0 0 0,1-1 0 0 0,-1 0 0 0 0,1 1 0 0 0,-1-1 0 0 0,1 1 0 0 0,0-1 0 0 0,0 0-1 0 0,0 1 1 0 0,0-1 4 0 0,4 9-14 0 0,-4 4-30 0 0,-1 1 30 0 0,0-4 27 0 0,-1 0 1 0 0,2 0-1 0 0,0 0 1 0 0,1 6-14 0 0,4-1 12 0 0,0 1 25 0 0,-5-3 59 0 0,1 2 18 0 0,4 0-34 0 0,0-1-2 0 0,-4 1 36 0 0,1 6 24 0 0,-1-19-120 0 0,-1 0 0 0 0,1 0-1 0 0,0 0 1 0 0,-1 0-1 0 0,2 0 1 0 0,-1 1-18 0 0,11 16 124 0 0,-11-5-12 0 0,-2-14-105 0 0,0 0 0 0 0,0 0-1 0 0,0-1 1 0 0,0 1 0 0 0,0 0 0 0 0,0 0 0 0 0,0 0-1 0 0,1 0 1 0 0,-1 0 0 0 0,0-1 0 0 0,0 1 0 0 0,1 0 0 0 0,-1 0-1 0 0,1-1 1 0 0,-1 1-7 0 0,7 4 63 0 0,-7-5-60 0 0,1 1 1 0 0,-1-1 0 0 0,1 0 0 0 0,-1 0-1 0 0,0 0 1 0 0,1 1 0 0 0,-1-1-1 0 0,0 0 1 0 0,1 0 0 0 0,-1 1-1 0 0,0-1 1 0 0,0 0 0 0 0,1 1 0 0 0,-1-1-1 0 0,0 0 1 0 0,0 1 0 0 0,1-1-1 0 0,-1 1 1 0 0,0-1 0 0 0,0 0-1 0 0,0 1 1 0 0,0-1 0 0 0,0 1 0 0 0,0-1-1 0 0,0 0 1 0 0,0 1 0 0 0,0-1-1 0 0,0 1 1 0 0,0-1 0 0 0,0 1 0 0 0,0-1-5 0 0,3 5 75 0 0,18 16 24 0 0,-16-15-88 0 0,-2-4 22 0 0,0-2-146 0 0,0 1 50 0 0,4 2-8 0 0,-6-1-29 0 0,0 0 10 0 0,-1-1-34 0 0,1 1-38 0 0,-1-1-44 0 0,1 1-50 0 0,0 0-54 0 0,0 0-54 0 0,0-1-56 0 0,0 1-51 0 0,0 0-44 0 0,1-1-153 0 0,0 1-43 0 0,0 1-185 0 0,1 0-495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30:33.10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10368 0 0,'0'0'233'0'0,"0"0"39"0"0,0 0 15 0 0,0 0 11 0 0,0 0 45 0 0,0 0 17 0 0,0 3 7 0 0,1 4-142 0 0,4-2 8 0 0,0-1-37 0 0,-2 0-7 0 0,-2 1 24 0 0,0 2 67 0 0,-1 6 31 0 0,0 0-33 0 0,2-8-19 0 0,5 4-108 0 0,-2 7 123 0 0,-4 3-6 0 0,-1-5-129 0 0,0-11-115 0 0,2 8 85 0 0,4 0 14 0 0,0 3 29 0 0,-4 0 8 0 0,-2-12-128 0 0,0 1 0 0 0,0 0 0 0 0,0 0 0 0 0,1 0 0 0 0,-1 0 1 0 0,1-1-1 0 0,0 2-32 0 0,6 4 189 0 0,-6-8-179 0 0,-1 1-1 0 0,0-1 1 0 0,1 0 0 0 0,-1 1-1 0 0,1-1 1 0 0,-1 0-1 0 0,0 1 1 0 0,1-1-1 0 0,-1 0 1 0 0,0 1-1 0 0,1-1 1 0 0,-1 1 0 0 0,0-1-1 0 0,0 1 1 0 0,0-1-1 0 0,1 1 1 0 0,-1-1-1 0 0,0 1 1 0 0,0-1-1 0 0,0 1 1 0 0,0-1 0 0 0,0 1-1 0 0,0-1 1 0 0,0 1-1 0 0,0-1 1 0 0,0 1-1 0 0,0-1 1 0 0,0 1-1 0 0,0-1-9 0 0,0 4 73 0 0,0 0-1 0 0,0 0 0 0 0,0-1 0 0 0,1 1 0 0 0,0 0 0 0 0,0 0 1 0 0,0 0-73 0 0,8 10 258 0 0,-7-12-121 0 0,-1 0-39 0 0,0 2 11 0 0,-2 4-39 0 0,1-8-38 0 0,0 2 146 0 0,0-2-2 0 0,0 0-13 0 0,0 0-55 0 0,0 1-326 0 0,0 0 90 0 0,0 0 78 0 0,0 0 65 0 0,0 0 52 0 0,0-1 39 0 0,0 3 564 0 0,0-3-527 0 0,0 1-88 0 0,0-1-78 0 0,0 1-51 0 0,0-1-57 0 0,0 0-66 0 0,0 1-93 0 0,0 0-92 0 0,0-1-101 0 0,0 1-108 0 0,0 0-118 0 0,0-1 307 0 0,0 0-32 0 0,0 1-35 0 0,0-1-34 0 0,0 1-36 0 0,0-1-38 0 0,0 0-1680 0 0,0 0-1284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30:33.66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7464 0 0,'0'0'216'0'0,"0"0"64"0"0,3 2 141 0 0,11 9 85 0 0,-2-8-56 0 0,-9-3 35 0 0,-3 2-3 0 0,0 5-338 0 0,3-2 67 0 0,1 2 103 0 0,4 2 211 0 0,1 1-13 0 0,-4-3-266 0 0,-4-4-141 0 0,0 1 66 0 0,0 7 519 0 0,-1-7-412 0 0,0 0-82 0 0,1-1-134 0 0,0-1-71 0 0,4 7 168 0 0,-4-8-135 0 0,0 0 0 0 0,0 1 0 0 0,-1-1 1 0 0,1 1-1 0 0,0-1 0 0 0,-1 1 0 0 0,1-1 0 0 0,-1 1 0 0 0,1 0 1 0 0,-1-1-1 0 0,1 1 0 0 0,-1-1 0 0 0,0 1 0 0 0,0 0-24 0 0,1 14 203 0 0,0 9 144 0 0,-1-22-291 0 0,0-1 1 0 0,-1 0-1 0 0,1 1 1 0 0,0-1-1 0 0,-1 0 1 0 0,0 0-1 0 0,1 1 1 0 0,-2 0-57 0 0,-8 10 320 0 0,7-9-110 0 0,2-1-109 0 0,1 1-76 0 0,1 1-62 0 0,-1-2 58 0 0,-1 23-22 0 0,1-25 1 0 0,0-1 0 0 0,0 0 1 0 0,0 0-1 0 0,0 0 0 0 0,0 1 0 0 0,-1-1 0 0 0,1 0 0 0 0,0 0 0 0 0,0 0 0 0 0,0 0 0 0 0,0 1 0 0 0,0-1 0 0 0,0 0 0 0 0,0 0 0 0 0,0 0 0 0 0,0 0 0 0 0,-1 0 0 0 0,1 1 0 0 0,0-1 0 0 0,0 0 0 0 0,0 0 0 0 0,0 0 0 0 0,0 0 0 0 0,-1 0 0 0 0,1 0 0 0 0,0 0 0 0 0,0 0 0 0 0,0 0 0 0 0,-1 1 0 0 0,1-1 0 0 0,0 0 0 0 0,0 0 0 0 0,0 0 0 0 0,0 0 0 0 0,-1 0 0 0 0,1 0 0 0 0,-7 3 12 0 0,7-2-11 0 0,-1-1 1 0 0,1 1-1 0 0,-1 0 1 0 0,1 0 0 0 0,0 0-1 0 0,0-1 1 0 0,0 1-1 0 0,-1 0 1 0 0,1 0 0 0 0,0 0-1 0 0,0 0 1 0 0,0 0 0 0 0,0-1-1 0 0,0 2-1 0 0,0 3-57 0 0,-3 3 38 0 0,2-7-27 0 0,-1 0-49 0 0,1-1-13 0 0,-1 1-41 0 0,0-1-48 0 0,0 0-53 0 0,2 0 14 0 0,-1 0-38 0 0,0 0-373 0 0,1 0 88 0 0,0 0-51 0 0,0 0-721 0 0,0 0-569 0 0,0 0-1080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30:32.25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 95 7512 0 0,'0'0'166'0'0,"0"0"29"0"0,0 0 13 0 0,0 3-29 0 0,-1 21-118 0 0,1-12 75 0 0,1-9-24 0 0,1 0 36 0 0,1-1 4 0 0,1 0-13 0 0,-1 0-6 0 0,-1 0 8 0 0,-2 0-11 0 0,1 1 41 0 0,-1 0 53 0 0,0 2 59 0 0,1-1-156 0 0,-1-1 48 0 0,5 7 522 0 0,-3-6-442 0 0,1-1-90 0 0,-2-2-135 0 0,0 0-41 0 0,2 2 452 0 0,-3-3-312 0 0,0 3 21 0 0,0 0-100 0 0,1 0 80 0 0,0 1 80 0 0,3 4 353 0 0,-2-6-402 0 0,0 0-72 0 0,-1-1-41 0 0,0 1-49 0 0,0-1-57 0 0,2 2 370 0 0,-3-3-20 0 0,0 0-83 0 0,0 0-32 0 0,0 0-7 0 0,0 0-9 0 0,0 0-26 0 0,0 0-9 0 0,0 0-4 0 0,0 0-1 0 0,0 0 6 0 0,0 0 1 0 0,0 0 0 0 0,0-3-7 0 0,-3-9-45 0 0,-7-2-44 0 0,6 7 33 0 0,5-2-60 0 0,-1 6 8 0 0,3-13 67 0 0,3 9-36 0 0,-1-3-3 0 0,-3-20-30 0 0,-2 28-11 0 0,0 1 0 0 0,0 0 0 0 0,0 0 0 0 0,0 1 0 0 0,0-1 0 0 0,0 0 0 0 0,0 1 0 0 0,0-1 0 0 0,0 0 0 0 0,1 0 0 0 0,-1 1 0 0 0,0-1 0 0 0,0 0 0 0 0,1 1 0 0 0,-1-1 0 0 0,0 0 0 0 0,1 1 0 0 0,-1-1 0 0 0,1 1 0 0 0,-1-1 0 0 0,1 0 0 0 0,-1 1 0 0 0,1-1 0 0 0,-1 1 0 0 0,1 0 0 0 0,0-1 0 0 0,-1 1 0 0 0,1-1 0 0 0,8-8 0 0 0,4 4 0 0 0,-7 2 0 0 0,4-2 0 0 0,1 10 0 0 0,-6-2 0 0 0,0-1 1 0 0,-4-1-3 0 0,-1-1 0 0 0,1 0 0 0 0,0 0-1 0 0,-1 1 1 0 0,1-1 0 0 0,-1 0 0 0 0,1 1 0 0 0,-1-1-1 0 0,1 1 1 0 0,0-1 0 0 0,-1 1 0 0 0,1-1 0 0 0,-1 1 0 0 0,0-1-1 0 0,1 1 1 0 0,-1-1 0 0 0,1 1 0 0 0,-1-1 0 0 0,0 1 0 0 0,0 0-1 0 0,1-1 1 0 0,-1 1 2 0 0,2 4-13 0 0,12 11 1 0 0,1-3 12 0 0,-8-10 0 0 0,-6-3 0 0 0,-1 1 0 0 0,1-1 0 0 0,-1 0 0 0 0,1 0 0 0 0,-1 0 0 0 0,1 1 0 0 0,-1-1 0 0 0,1 0 0 0 0,-1 0 0 0 0,0 1 0 0 0,1-1 0 0 0,-1 0 0 0 0,0 1 0 0 0,1-1 0 0 0,-1 0 0 0 0,0 1 0 0 0,1-1 0 0 0,-1 1 0 0 0,0-1 0 0 0,1 1 0 0 0,-1-1 0 0 0,0 1 0 0 0,0-1 0 0 0,0 1 0 0 0,0-1 0 0 0,1 1 0 0 0,-1-1 0 0 0,0 1 0 0 0,0-1 0 0 0,0 1 0 0 0,0-1 0 0 0,0 1 0 0 0,0-1 0 0 0,0 1 0 0 0,0-1 0 0 0,-1 1 0 0 0,1-1 0 0 0,0 1 0 0 0,3 14 14 0 0,10 1 58 0 0,-11-14-58 0 0,-1-1-6 0 0,1 1-1 0 0,-1-1 1 0 0,0 0 0 0 0,0 1 0 0 0,0-1-1 0 0,0 0 1 0 0,0 1 0 0 0,0 0-1 0 0,0 1-7 0 0,1 4 51 0 0,-1 2 40 0 0,-1-8-87 0 0,-1-1-1 0 0,1 1 0 0 0,0-1 0 0 0,0 1 0 0 0,0-1 0 0 0,0 0 0 0 0,0 1 0 0 0,1-1 1 0 0,-1 1-1 0 0,0-1 0 0 0,0 1 0 0 0,0-1 0 0 0,0 1 0 0 0,0-1 0 0 0,0 0 0 0 0,1 1 0 0 0,-1-1 1 0 0,0 1-1 0 0,0-1 0 0 0,1 0 0 0 0,-1 1 0 0 0,0-1 0 0 0,1 0 0 0 0,-1 1 0 0 0,0-1 0 0 0,1 0 1 0 0,-1 0-1 0 0,0 1 0 0 0,1-1 0 0 0,-1 0 0 0 0,1 0 0 0 0,-1 0-3 0 0,9 2 108 0 0,-9 0-44 0 0,0-1 5 0 0,0 4-168 0 0,0-4 110 0 0,0 0 39 0 0,0 0 40 0 0,0-1 52 0 0,0 1 61 0 0,0 0 70 0 0,0-2-271 0 0,0 0 0 0 0,0 1 0 0 0,1-1 0 0 0,-1 1 0 0 0,0-1 0 0 0,0 1 0 0 0,0-1 0 0 0,0 1 0 0 0,0-1 1 0 0,1 0-1 0 0,-1 1 0 0 0,0-1 0 0 0,1 1 0 0 0,-1-1 0 0 0,0 1 0 0 0,1-1 0 0 0,-1 1 0 0 0,0 0 0 0 0,1-1 0 0 0,-1 1 0 0 0,1-1 0 0 0,-1 1 0 0 0,1 0 0 0 0,0-1-2 0 0,-1 1 2 0 0,1-1 1 0 0,0 1-1 0 0,-1 0 0 0 0,1-1 1 0 0,-1 1-1 0 0,1-1 0 0 0,-1 0 1 0 0,1 1-1 0 0,-1-1 0 0 0,1 1 0 0 0,-1-1 1 0 0,0 0-1 0 0,1 1 0 0 0,-1-1 1 0 0,0 0-1 0 0,0 1 0 0 0,1-1 1 0 0,-1 0-1 0 0,0 0 0 0 0,0 1 1 0 0,0-1-1 0 0,0 0 0 0 0,0 0 1 0 0,0 1-1 0 0,0-1-2 0 0,0-28 80 0 0,3 24-27 0 0,17-15-38 0 0,-16 15-12 0 0,-2 1 3 0 0,3-10 37 0 0,6 9-33 0 0,-7-1-10 0 0,-3 5 0 0 0,-1 1 0 0 0,0-1 0 0 0,0 1 0 0 0,1 0 0 0 0,-1-1 0 0 0,0 1 0 0 0,0-1 0 0 0,1 1 0 0 0,-1 0 0 0 0,1-1 0 0 0,-1 1 0 0 0,0 0 0 0 0,1-1 0 0 0,-1 1 0 0 0,1 0 0 0 0,-1 0 0 0 0,1-1 0 0 0,-1 1 0 0 0,0 0 0 0 0,1 0 0 0 0,-1 0 0 0 0,1 0 0 0 0,-1 0 0 0 0,1 0 0 0 0,-1 0 0 0 0,1 0 0 0 0,-1 0 0 0 0,1 0 0 0 0,-1 0 0 0 0,1 0 0 0 0,-1 0 0 0 0,1 0 0 0 0,0 0 0 0 0,-1 0 0 0 0,1 0 0 0 0,-1 1 0 0 0,1-1 0 0 0,-1 0 0 0 0,1 0 0 0 0,-1 0 0 0 0,1 0 0 0 0,-1-1 0 0 0,1 1 0 0 0,-1 0 0 0 0,1 0 0 0 0,-1 0 0 0 0,1 0 0 0 0,-1 0 0 0 0,1-1 0 0 0,-1 1 0 0 0,1 0 0 0 0,-1 0 0 0 0,0-1 0 0 0,1 1 0 0 0,-1 0 0 0 0,1 0 0 0 0,-1-1 0 0 0,0 1 0 0 0,1-1 0 0 0,-1 1 0 0 0,0 0 0 0 0,0-1 0 0 0,1 1 0 0 0,-1-1 0 0 0,0 0 0 0 0,5-5 0 0 0,-5 6 0 0 0,1-1 0 0 0,0 1 0 0 0,0-1 0 0 0,0 1 0 0 0,-1 0 0 0 0,1 0 0 0 0,0-1 0 0 0,0 1 0 0 0,0 0 0 0 0,0 0 0 0 0,0 0 0 0 0,-1 0 0 0 0,1 0 0 0 0,1 0 0 0 0,4 0 0 0 0,-4 0 0 0 0,0 0 0 0 0,-1 0 0 0 0,1 0 0 0 0,0 0 0 0 0,-1 0 0 0 0,1 0 0 0 0,0 0 0 0 0,-1 0 0 0 0,1 1 0 0 0,-1-1 0 0 0,1 1 0 0 0,1 0 0 0 0,1 5 0 0 0,-4-5 0 0 0,1-1 0 0 0,-1 1 0 0 0,0-1 0 0 0,0 1 0 0 0,1-1 0 0 0,-1 0 0 0 0,0 1 0 0 0,1-1 0 0 0,-1 1 0 0 0,0-1 0 0 0,1 0 0 0 0,-1 0 0 0 0,1 1 0 0 0,-1-1 0 0 0,1 0 0 0 0,-1 1 0 0 0,0-1 0 0 0,1 0 0 0 0,-1 0 0 0 0,1 0 0 0 0,-1 0 0 0 0,1 0 0 0 0,-1 0 0 0 0,1 1 0 0 0,-1-1 0 0 0,1 0 0 0 0,-1 0 0 0 0,1 0 0 0 0,-1-1 0 0 0,1 1 0 0 0,-1 0 0 0 0,1 0 0 0 0,15 3 0 0 0,13 12 0 0 0,-24-4 0 0 0,6-6 0 0 0,-10-1 0 0 0,1-1 0 0 0,13 6 0 0 0,-14-8 0 0 0,0-1 0 0 0,1 1 0 0 0,-1 0 0 0 0,0 0 0 0 0,0 0 0 0 0,0 0 0 0 0,0 0 0 0 0,0 0 0 0 0,0 0 0 0 0,-1 0 0 0 0,1 0 0 0 0,0 1 0 0 0,2 11-32 0 0,-1-7-133 0 0,9 8-70 0 0,-8-2 19 0 0,-3-10 65 0 0,0-1 14 0 0,0-1-46 0 0,0 0-156 0 0,0 0-284 0 0,0 0 352 0 0,0 0 136 0 0,0 0-37 0 0,0 0-7 0 0,0 0-37 0 0,0 0-44 0 0,0 0-49 0 0,0 0-53 0 0,0 0-48 0 0,0 0-44 0 0,0 0-37 0 0,0 0-142 0 0,0 0-36 0 0,0 0-1472 0 0</inkml:trace>
  <inkml:trace contextRef="#ctx0" brushRef="#br0" timeOffset="189.3">727 143 7376 0 0,'0'0'216'0'0,"0"0"-56"0"0,0 0-6 0 0,0-1 57 0 0,0-1 181 0 0,0 2-362 0 0,0-1-1 0 0,0 1 1 0 0,0-1 0 0 0,0 1-1 0 0,0-1 1 0 0,0 1-1 0 0,0-1 1 0 0,0 1 0 0 0,0-1-1 0 0,1 1 1 0 0,-1-1-1 0 0,0 1 1 0 0,0 0 0 0 0,0-1-1 0 0,1 1 1 0 0,-1-1 0 0 0,0 1-1 0 0,0-1 1 0 0,1 1-1 0 0,-1 0 1 0 0,0-1 0 0 0,1 1-1 0 0,-1 0 1 0 0,0-1 0 0 0,1 1-1 0 0,-1 0 1 0 0,1 0-1 0 0,-1-1 1 0 0,0 1-30 0 0,15-1 892 0 0,-2 2-289 0 0,1-5-46 0 0,-1-6 95 0 0,-12 8-335 0 0,1 1-73 0 0,0 0-62 0 0,0 1-53 0 0,0 0-30 0 0,0 0-44 0 0,3 1 14 0 0,-4-1-10 0 0,0 0 56 0 0,10-2 249 0 0,2-4 16 0 0,-1 0-25 0 0,-1 4-35 0 0,7 2 93 0 0,-5 0-109 0 0,51 0 379 0 0,-55 0-696 0 0,-5 0-30 0 0,-1 0-79 0 0,-3 0-55 0 0,0 0-258 0 0,0 0 239 0 0,0 0-19 0 0,0 0-56 0 0,0 0-113 0 0,0 0-135 0 0,0 0-119 0 0,0 0 95 0 0,0 0-45 0 0,0 0-684 0 0,0 0-535 0 0,0 0-1018 0 0</inkml:trace>
  <inkml:trace contextRef="#ctx0" brushRef="#br0" timeOffset="476.17">838 1 7976 0 0,'0'0'174'0'0,"0"0"29"0"0,0 0 14 0 0,0 0-69 0 0,0 0-14 0 0,0 0 43 0 0,-3 2 147 0 0,2-1-240 0 0,-2 2 64 0 0,-2 4 89 0 0,3-3-97 0 0,1-1 35 0 0,1 1 69 0 0,-1 1 87 0 0,1 0 105 0 0,0-4-424 0 0,0 0 39 0 0,0 1 70 0 0,0 1 46 0 0,0 8 501 0 0,1-6-419 0 0,0-2-138 0 0,0 0-38 0 0,1 0 46 0 0,1 2-3 0 0,1 1 41 0 0,-2 0 28 0 0,-1 0 72 0 0,0-2-82 0 0,-1 0 38 0 0,1 4 43 0 0,4 3-17 0 0,0-3-72 0 0,-2-2-15 0 0,-2 1 18 0 0,-1 0 54 0 0,0-3-149 0 0,0-3-44 0 0,0 1 0 0 0,0 0-1 0 0,0 0 1 0 0,0 0 0 0 0,0 0 0 0 0,0-1 0 0 0,1 1-1 0 0,-1 0 1 0 0,0 0 0 0 0,1 0 0 0 0,0 1-31 0 0,6 1 85 0 0,-7-4-81 0 0,1 1-1 0 0,-1-1 1 0 0,1 0-1 0 0,-1 0 1 0 0,0 0-1 0 0,1 1 1 0 0,-1-1-1 0 0,0 0 1 0 0,1 1-1 0 0,-1-1 1 0 0,0 0-1 0 0,0 1 1 0 0,1-1-1 0 0,-1 0 1 0 0,0 1-1 0 0,0-1 1 0 0,0 0-1 0 0,1 1 1 0 0,-1-1-1 0 0,0 0 1 0 0,0 1 0 0 0,0-1-1 0 0,0 1 1 0 0,0-1-1 0 0,0 1 1 0 0,0-1-1 0 0,0 0 1 0 0,0 1-1 0 0,0-1 1 0 0,0 1-1 0 0,0-1-3 0 0,0 3 74 0 0,0 0 2 0 0,0 0-32 0 0,0 8-1 0 0,0-6 0 0 0,0 0 47 0 0,0 0 63 0 0,3-5-200 0 0,1 0-11 0 0,-2 0-77 0 0,1 0-86 0 0,-2 0 62 0 0,-1 0-38 0 0,1 0-42 0 0,0 0-38 0 0,-1 0-380 0 0,1 0 88 0 0,-1 0-54 0 0,0 0-738 0 0,0 0-582 0 0,0 0-1108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30:34.87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10104 0 0,'0'0'230'0'0,"0"0"30"0"0,0 0 19 0 0,0 0 2 0 0,0 0-21 0 0,0 0-10 0 0,0 0-2 0 0,0 0-15 0 0,0 0-62 0 0,0 0-31 0 0,0 0-4 0 0,0 0-10 0 0,0 0-39 0 0,0 0-57 0 0,0 0-43 0 0,0 0-42 0 0,0 0-83 0 0,3 0-150 0 0,-3 0 145 0 0,1 0 50 0 0,-1 0 42 0 0,0 0 37 0 0,1 0 63 0 0,1 0 201 0 0,-2 0-212 0 0,1 0-52 0 0,0 0-98 0 0,-1 0 9 0 0,1 0-38 0 0,0 0-56 0 0,-1 0-52 0 0,1 0-58 0 0,0 0-62 0 0,0 0-68 0 0,1 0-72 0 0,-1 0-77 0 0,0 0-82 0 0,4 0-791 0 0,3 0-823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29:59.51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412 78 8808 0 0,'0'0'197'0'0,"0"0"24"0"0,0 0 19 0 0,0-2-29 0 0,0-1-182 0 0,0-1-25 0 0,-5 1 20 0 0,-6-3 42 0 0,7 4 32 0 0,0-1-14 0 0,0 0-13 0 0,1 1 6 0 0,0 1 20 0 0,0 0 42 0 0,1 1 16 0 0,-2-1 42 0 0,1 1 49 0 0,-1 0 54 0 0,-4-1-55 0 0,2 0-67 0 0,-1-2-6 0 0,0 0-74 0 0,-10-3 73 0 0,10 4-66 0 0,-2 2 52 0 0,3-1-39 0 0,1 0-35 0 0,-6-4 68 0 0,4 0-17 0 0,0 3 22 0 0,0 1 41 0 0,-2 0 78 0 0,6 1-233 0 0,0 0 0 0 0,1 0 0 0 0,-1 0 1 0 0,1-1-1 0 0,-1 1 0 0 0,1-1 1 0 0,-1 0-43 0 0,-8-9 268 0 0,10 9-260 0 0,-1 1 1 0 0,1 0-1 0 0,0-1 1 0 0,-1 1-1 0 0,1 0 1 0 0,0 0-1 0 0,-1 0 1 0 0,1 0-1 0 0,0 0 1 0 0,-1 0-1 0 0,1 0 1 0 0,0 1 0 0 0,-1-1-1 0 0,1 0 1 0 0,0 1-1 0 0,0-1 1 0 0,-1 1-1 0 0,1-1 1 0 0,0 1-1 0 0,0 0 1 0 0,-1 0-9 0 0,-1 1 14 0 0,1-1 1 0 0,-1 0-1 0 0,1 0 1 0 0,-1 0-1 0 0,1 0 1 0 0,-1-1-1 0 0,0 1 1 0 0,1-1-1 0 0,-1 1 1 0 0,0-1-15 0 0,1 0 10 0 0,1 0 0 0 0,-1 0 0 0 0,0 1 0 0 0,1-1 1 0 0,-1 0-1 0 0,1 1 0 0 0,-1-1 0 0 0,0 1 0 0 0,1 0 1 0 0,-1 0-1 0 0,1-1 0 0 0,0 1 0 0 0,-1 0 1 0 0,1 0-11 0 0,-7 4 58 0 0,-13 5 114 0 0,2-1-35 0 0,0-1-60 0 0,-1 2-80 0 0,19-9 3 0 0,0-1 0 0 0,0 1 0 0 0,0 0 0 0 0,0-1 0 0 0,0 1 0 0 0,0 0 0 0 0,0 0 0 0 0,0 0 0 0 0,1 0 0 0 0,-1 0 0 0 0,0 0 0 0 0,1 0 0 0 0,-1 0 0 0 0,1 0 0 0 0,-1 0 0 0 0,1 0 0 0 0,-1 0 0 0 0,1 1 0 0 0,-5 9 0 0 0,-8 5-16 0 0,0-1-48 0 0,12-13 57 0 0,1 0 0 0 0,-1-1 0 0 0,1 1 0 0 0,-1 0 0 0 0,1 0 0 0 0,0-1 0 0 0,0 1 0 0 0,0 0 0 0 0,0 0 0 0 0,0 0 0 0 0,0-1 0 0 0,1 2 7 0 0,1 5-10 0 0,11 8-54 0 0,3-5 12 0 0,11 1 37 0 0,-7-4 16 0 0,2 5 3 0 0,-15-9 11 0 0,1 1 0 0 0,-1-2 0 0 0,1 1 0 0 0,6 2-15 0 0,65 25-64 0 0,-49-23 64 0 0,-17-4 0 0 0,1 0 0 0 0,-1 0 0 0 0,9 5 0 0 0,-15-6 0 0 0,0 0 0 0 0,0-1 0 0 0,1 0 0 0 0,2 1 0 0 0,11 2 0 0 0,-15-3 0 0 0,2 2 0 0 0,13 6 0 0 0,-6 3 0 0 0,-2 0 10 0 0,-9-6 42 0 0,-4 2-47 0 0,-1-6 6 0 0,1 10 50 0 0,0 3 98 0 0,-3-11-1 0 0,2-4-141 0 0,0 1 0 0 0,0-1 0 0 0,0 0 0 0 0,-1 0 0 0 0,1 0 1 0 0,0 0-1 0 0,-1-1 0 0 0,1 1 0 0 0,-1 0 0 0 0,1 0 1 0 0,-1-1-1 0 0,0 1 0 0 0,1-1 0 0 0,-1 0 0 0 0,0 1 0 0 0,1-1 1 0 0,-1 0-1 0 0,0 0-17 0 0,-10 2 75 0 0,0 4-3 0 0,10-5-63 0 0,1 0 1 0 0,-1 0-1 0 0,1 0 0 0 0,-1 0 0 0 0,0-1 0 0 0,1 1 0 0 0,-1-1 1 0 0,0 1-1 0 0,1-1 0 0 0,-1 1 0 0 0,0-1 0 0 0,0 0 1 0 0,0 0-10 0 0,-17 0 2 0 0,-1 0 51 0 0,-72 0 409 0 0,63 0-411 0 0,15 0-68 0 0,0 0-37 0 0,-2 0-55 0 0,0 0-60 0 0,1 0-67 0 0,-1 0-76 0 0,1 0-82 0 0,-1 0-92 0 0,1 0-98 0 0,-1 0-106 0 0,15 0 199 0 0,0 0-106 0 0,1 0 91 0 0,0 0-41 0 0,0 0-631 0 0,0 0-489 0 0,0 0-936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30:35.11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6568 0 0,'0'0'190'0'0,"0"0"-47"0"0,0 0-2 0 0,0 0 58 0 0,0 0 173 0 0,0 0 320 0 0,0 0 20 0 0,0 0-29 0 0,0 0-454 0 0,0 0 74 0 0,0 0 159 0 0,0 0-12 0 0,0 0-22 0 0,0 0-84 0 0,0 0-38 0 0,0 0-8 0 0,0 0-33 0 0,0 0-129 0 0,0 0-59 0 0,0 0-11 0 0,2 2-45 0 0,-1-1-224 0 0,-1-1 117 0 0,1 1 39 0 0,0 0 48 0 0,1 1 109 0 0,3 2 262 0 0,-3-2-310 0 0,0-1-84 0 0,0 0-99 0 0,-1-1 16 0 0,0 1-34 0 0,0-1-37 0 0,1 0-40 0 0,-1 1-44 0 0,0-1-46 0 0,0 0-49 0 0,0 0-53 0 0,0 0-55 0 0,0-1-59 0 0,0 1-61 0 0,0 0-66 0 0,-1 0-858 0 0,0 0-851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30:35.60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9184 0 0,'0'0'208'0'0,"0"0"33"0"0,0 0 14 0 0,2 2-42 0 0,6 6-144 0 0,-5-5-15 0 0,-1-1 76 0 0,-2-2 149 0 0,0 0 249 0 0,1 1-271 0 0,0-1-57 0 0,0 0-49 0 0,0 0-42 0 0,1 0-22 0 0,0 0-37 0 0,3 0 9 0 0,-3-1-9 0 0,-1 1 58 0 0,12 0 352 0 0,-10 0-32 0 0,-3 0-4 0 0,3 0-8 0 0,-3 0-331 0 0,1 0-34 0 0,-1 0-24 0 0,1 0-39 0 0,1 0-33 0 0,-1 0 48 0 0,0 0 50 0 0,1 0 67 0 0,-1 0 47 0 0,0 0 74 0 0,0 0 85 0 0,1 0 98 0 0,-2 3-190 0 0,0-3-225 0 0,0 1 0 0 0,0-1-1 0 0,0 1 1 0 0,0-1 0 0 0,0 1-1 0 0,0-1 1 0 0,0 1 0 0 0,0-1-1 0 0,0 1 1 0 0,0-1 0 0 0,0 1 0 0 0,0-1-1 0 0,1 1 1 0 0,-1-1 0 0 0,0 1-1 0 0,0-1 1 0 0,1 0 0 0 0,-1 1-1 0 0,0-1 1 0 0,1 1 0 0 0,-1-1 0 0 0,0 0-1 0 0,1 1 1 0 0,-1-1 0 0 0,0 0-1 0 0,1 0 1 0 0,-1 1 0 0 0,1-1-1 0 0,-1 0 1 0 0,1 0 0 0 0,-1 1 0 0 0,1-1-1 0 0,-1 0 1 0 0,1 0 0 0 0,-1 0-1 0 0,0 0 1 0 0,1 0 0 0 0,-1 0-1 0 0,1 0 1 0 0,-1 0 0 0 0,1 0 0 0 0,0 0-9 0 0,1 0 91 0 0,-2 0-73 0 0,0 0-56 0 0,0 0-93 0 0,3 0-157 0 0,10 0-28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30:36.27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428 143 5456 0 0,'0'0'158'0'0,"0"-3"-4"0"0,0 2-152 0 0,0 1 0 0 0,0-1 0 0 0,0 0 0 0 0,0 1 0 0 0,0-1 1 0 0,0 0-1 0 0,0 1 0 0 0,-1-1 0 0 0,1 0 0 0 0,0 1 0 0 0,0-1 0 0 0,-1 0 1 0 0,1 1-1 0 0,0-1 0 0 0,-1 1-2 0 0,-9-6 0 0 0,7 0 18 0 0,1-1 69 0 0,-3 1 84 0 0,-1-1 198 0 0,5 6-100 0 0,-1-1-47 0 0,2 1-41 0 0,-1 0-37 0 0,1-1-14 0 0,-1 1-38 0 0,2 0-21 0 0,-1-1-16 0 0,0-1 35 0 0,0 2-20 0 0,-1 0 41 0 0,-10-4 586 0 0,9 0-412 0 0,-1 0-35 0 0,-8-1 212 0 0,7-1-148 0 0,4 7-296 0 0,-1 0 1 0 0,1-1-1 0 0,0 1 1 0 0,0 0-1 0 0,0-1 1 0 0,-1 1-1 0 0,1-1 0 0 0,0 1 1 0 0,-1 0-1 0 0,1 0 1 0 0,0-1-1 0 0,0 1 1 0 0,-1 0-1 0 0,1 0 1 0 0,-1-1-1 0 0,1 1 0 0 0,0 0 1 0 0,-1 0-1 0 0,1 0 1 0 0,0-1-1 0 0,-1 1 1 0 0,1 0-1 0 0,-1 0 1 0 0,1 0-1 0 0,-1 0 0 0 0,1 0 1 0 0,0 0-1 0 0,-1 0 1 0 0,1 0-1 0 0,-1 0 1 0 0,1 0-19 0 0,-6-3 384 0 0,-4-4-125 0 0,-2 3 50 0 0,-19 2 414 0 0,24 2-588 0 0,-4 0-39 0 0,-17 0 271 0 0,20 0-300 0 0,6 0-56 0 0,0 1 0 0 0,0-1 0 0 0,0 0 0 0 0,1 0 0 0 0,-1 1 0 0 0,0-1 0 0 0,1 1 1 0 0,-1 0-1 0 0,0-1 0 0 0,1 1 0 0 0,-1 0 0 0 0,1 0 0 0 0,-1 0-11 0 0,0 0 8 0 0,1 0 0 0 0,-1 0-1 0 0,1 0 1 0 0,-1 0 0 0 0,1-1 0 0 0,-1 1-1 0 0,0 0 1 0 0,0-1 0 0 0,1 0 0 0 0,-1 1-1 0 0,0-1 1 0 0,0 0 0 0 0,0 0-8 0 0,1 0 3 0 0,-1 0 1 0 0,1 0-1 0 0,-1 1 1 0 0,0-1-1 0 0,1 0 1 0 0,-1 1-1 0 0,1-1 1 0 0,-1 1-1 0 0,1 0 0 0 0,0-1 1 0 0,-1 1-1 0 0,1 0 1 0 0,0 0-1 0 0,-1 0 1 0 0,1 0-1 0 0,0 0 1 0 0,0 0-1 0 0,0 0 0 0 0,-1 1-3 0 0,0 0 4 0 0,1-1-1 0 0,-1 1 0 0 0,0 0 1 0 0,0-1-1 0 0,1 0 0 0 0,-1 1 1 0 0,0-1-1 0 0,0 0 0 0 0,0 0 1 0 0,-2 0-4 0 0,-9 2 0 0 0,11-2 0 0 0,0-1 0 0 0,-1 1 0 0 0,1-1 0 0 0,0 1 0 0 0,0 0 0 0 0,-1 0 0 0 0,1 0 0 0 0,0 0 0 0 0,0 0 0 0 0,0 0 0 0 0,0 1 0 0 0,0-1 0 0 0,1 1 0 0 0,-1-1 0 0 0,-46 47 0 0 0,47-47 0 0 0,-1 1 0 0 0,1 0 0 0 0,-1 0 0 0 0,1 0 0 0 0,0 0 0 0 0,0 0 0 0 0,0 0 0 0 0,0 0 0 0 0,0 1 0 0 0,0-1 1 0 0,0 0-1 0 0,1 1 0 0 0,-1-1 0 0 0,1 1 0 0 0,-3 9-17 0 0,-4 2-24 0 0,7-13 38 0 0,-1 0 0 0 0,0 1 0 0 0,0-1 0 0 0,1 1 0 0 0,-1-1 0 0 0,1 1 0 0 0,-1-1 0 0 0,1 1 0 0 0,-1-1 0 0 0,1 1 0 0 0,0-1 0 0 0,0 1 0 0 0,0 0 3 0 0,0-1 0 0 0,0 1 0 0 0,-1-1 0 0 0,1 1 0 0 0,0 0 0 0 0,-1-1 0 0 0,1 1 0 0 0,0-1 0 0 0,-1 1 0 0 0,0-1 0 0 0,1 1 0 0 0,-1-1 0 0 0,0 0 0 0 0,0 1 0 0 0,-5 11 0 0 0,5-9 0 0 0,0-1 0 0 0,0 1 0 0 0,0 0 0 0 0,1 0 0 0 0,0 0 0 0 0,0 0 0 0 0,0 0 0 0 0,0 2 0 0 0,1 33 0 0 0,2-23 0 0 0,7-3 26 0 0,4-2 247 0 0,1-3-68 0 0,-1-2-61 0 0,-1-2-51 0 0,-6-1-56 0 0,-4-3-31 0 0,0 1 0 0 0,-1 0 0 0 0,1-1 0 0 0,0 1 0 0 0,0-1 0 0 0,0 0 0 0 0,2 0-6 0 0,-1 0 0 0 0,-1-1 0 0 0,1 0 0 0 0,-1 1 0 0 0,1-2 0 0 0,-1 1 0 0 0,1 0 0 0 0,0-1 0 0 0,11-4-4 0 0,1 5 25 0 0,-13 1-10 0 0,-1 0 0 0 0,1 0-1 0 0,-1 0 1 0 0,0 0 0 0 0,1 0-1 0 0,-1-1 1 0 0,0 1-1 0 0,1-1 1 0 0,-1 0 0 0 0,2 0-11 0 0,35-23 285 0 0,-15 3-170 0 0,-11 8-55 0 0,8-9 15 0 0,-7 12-66 0 0,-12 9-9 0 0,1 0 0 0 0,-1-1 0 0 0,1 1 0 0 0,-1-1 0 0 0,0 0 0 0 0,0 0 0 0 0,0 0 0 0 0,0 0 0 0 0,0 0 0 0 0,0 0 0 0 0,0-1 0 0 0,-1 1 0 0 0,1-1 0 0 0,16-20 0 0 0,-15 20 0 0 0,0-1 0 0 0,0 0 0 0 0,0 0 0 0 0,-1 0 0 0 0,1 0 0 0 0,-1-1 0 0 0,11-17 0 0 0,-11 19 2 0 0,-1 0 0 0 0,1 0 0 0 0,0 0 0 0 0,-1-1 1 0 0,0 1-1 0 0,0-1 0 0 0,0 0-2 0 0,1-5 44 0 0,-1 0 0 0 0,0 0 0 0 0,-1-1 1 0 0,0-2-45 0 0,0 10 4 0 0,0-1 0 0 0,1 1 1 0 0,-1-1-1 0 0,0 0 0 0 0,1 1 1 0 0,0-1-1 0 0,-1 1 0 0 0,1 0 1 0 0,0-1-1 0 0,0 1 1 0 0,1-2-5 0 0,0 1 1 0 0,-1 1 0 0 0,0 0 1 0 0,0-1-1 0 0,-1 1 1 0 0,1-1-1 0 0,0 1 1 0 0,-1-1-1 0 0,1 1 1 0 0,-1-1-1 0 0,0 1 1 0 0,0-3-2 0 0,0-26-88 0 0,0 17 77 0 0,0 12-42 0 0,0 2-11 0 0,1 15 2 0 0,-1-12 61 0 0,1 1 1 0 0,0-1-1 0 0,0 0 1 0 0,0 0-1 0 0,1 0 1 0 0,-1 0-1 0 0,1 1 1 0 0,1 2-14 0 0,-2-4 6 0 0,0 0 1 0 0,-1-1-1 0 0,1 1 1 0 0,-1 0 0 0 0,0 0-1 0 0,1 0 1 0 0,-1 0-1 0 0,0 0 1 0 0,0-1 0 0 0,0 1-1 0 0,-1 2 8 0 0,1-1-10 0 0,0-1 1 0 0,0 1-1 0 0,0 0 0 0 0,0 0 0 0 0,0 0 0 0 0,1-1 0 0 0,-1 1 1 0 0,2 1 9 0 0,8 25-16 0 0,-5 0 16 0 0,1-13 0 0 0,-5-13 0 0 0,1 0 0 0 0,-1 0 0 0 0,0 1 0 0 0,0-1 0 0 0,-1 0 0 0 0,1 1 0 0 0,-1-1 0 0 0,1 2 0 0 0,-1 0 2 0 0,0 0 0 0 0,1-1 1 0 0,0 1-1 0 0,0 0 1 0 0,0-1-1 0 0,1 1 0 0 0,-1-1 1 0 0,1 1-1 0 0,0-1 1 0 0,1 0-1 0 0,0 2-2 0 0,8 17 64 0 0,-1 1 152 0 0,0 0-1 0 0,10 16-215 0 0,-7-15 63 0 0,-2-12 11 0 0,-8-7-12 0 0,-2 1-54 0 0,0-1-8 0 0,-1-5 0 0 0,1 0 0 0 0,0 0 0 0 0,0 0 0 0 0,0 0 0 0 0,0 0 0 0 0,0 0 0 0 0,0 0 0 0 0,0 0 0 0 0,0 0 0 0 0,0 0 0 0 0,0 0 0 0 0,1 0 0 0 0,7 1-14 0 0,-5-1-34 0 0,-2-1-51 0 0,-1 2-115 0 0,-1 9-189 0 0,0-9-11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30:36.78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7312 0 0,'0'0'165'0'0,"0"0"22"0"0,0 0 9 0 0,0 2-20 0 0,1 3-145 0 0,-1-4-31 0 0,0-1 1 0 0,0 0-1 0 0,0 1 1 0 0,0-1-1 0 0,0 1 1 0 0,1-1-1 0 0,-1 0 1 0 0,0 1-1 0 0,0-1 1 0 0,1 0 0 0 0,-1 1-1 0 0,0-1 1 0 0,0 0-1 0 0,1 0 1 0 0,-1 1-1 0 0,0-1 1 0 0,1 0-1 0 0,-1 0 1 0 0,0 1-1 0 0,1-1 1 0 0,-1 0-1 0 0,7 1 79 0 0,-5-1 60 0 0,-1 3 159 0 0,-1-1-242 0 0,0-1 39 0 0,1 3 187 0 0,0-1 78 0 0,3 4 570 0 0,-3-5-682 0 0,1 0-44 0 0,-1 0-62 0 0,0 0-70 0 0,0 0-84 0 0,0 0-97 0 0,0 0 137 0 0,0 0 50 0 0,-1 1 44 0 0,1 0 36 0 0,-1 3 228 0 0,0 10 630 0 0,0-12-754 0 0,0-1-59 0 0,0 0-76 0 0,0 0-105 0 0,0-3-15 0 0,0 0 1 0 0,0 0-1 0 0,0 0 1 0 0,0 0-1 0 0,-1 0 1 0 0,1 0 0 0 0,0 0-1 0 0,0 0 1 0 0,0 0-1 0 0,0 0 1 0 0,0 1 0 0 0,0-1-1 0 0,0 0 1 0 0,0 0-1 0 0,0 0 1 0 0,0 0-1 0 0,1 0 1 0 0,-1 0 0 0 0,0 0-1 0 0,0 0 1 0 0,0 0-1 0 0,0 0 1 0 0,0 0-1 0 0,0 1 1 0 0,0-1 0 0 0,0 0-1 0 0,0 0 1 0 0,0 0-1 0 0,0 0 1 0 0,0 0 0 0 0,0 0-1 0 0,0 0 1 0 0,0 0-1 0 0,0 0 1 0 0,0 0-1 0 0,1 0 1 0 0,-1 0 0 0 0,0 0-1 0 0,0 0 1 0 0,0 0-1 0 0,0 0 1 0 0,0 0-1 0 0,0 0 1 0 0,0 0 0 0 0,0 0-1 0 0,0 0 1 0 0,0 0-1 0 0,1 0 1 0 0,-1 0 0 0 0,0 0-1 0 0,0 0 1 0 0,0 0-1 0 0,0 0 1 0 0,0 0-1 0 0,0 0 1 0 0,0 0 0 0 0,0 0-8 0 0,1 0 19 0 0,-1 0 0 0 0,1 0 0 0 0,-1 0 0 0 0,1 0 0 0 0,-1 0 0 0 0,1 0 0 0 0,-1 0 0 0 0,1 0 0 0 0,-1 1 0 0 0,0-1 0 0 0,1 0 0 0 0,-1 0 0 0 0,1 0 0 0 0,-1 1 0 0 0,1-1 1 0 0,-1 0-1 0 0,0 0 0 0 0,1 1 0 0 0,-1-1 0 0 0,0 0 0 0 0,1 1 0 0 0,-1-1 0 0 0,0 0 0 0 0,1 1 0 0 0,-1-1 0 0 0,0 1 0 0 0,0-1 0 0 0,1 0 0 0 0,-1 1 0 0 0,0 0-19 0 0,2 15 565 0 0,-3-11-421 0 0,1-2 280 0 0,0-1-40 0 0,0 2-379 0 0,0-1 111 0 0,0-1 92 0 0,0-1 73 0 0,0-2 273 0 0,0-4 368 0 0,0 2-413 0 0,0-2-101 0 0,0 3-220 0 0,1-1-87 0 0,-1 1-96 0 0,1 0-82 0 0,-1 1-90 0 0,1 0-103 0 0,6-4 270 0 0,-7 5 1 0 0,1 0-1 0 0,-1-1 0 0 0,0 1 1 0 0,1 0-1 0 0,-1 0 0 0 0,1-1 1 0 0,-1 1-1 0 0,0 0 0 0 0,1-1 1 0 0,-1 1-1 0 0,0 0 0 0 0,1-1 1 0 0,-1 1-1 0 0,0-1 0 0 0,0 1 1 0 0,1-1-1 0 0,-1 1 0 0 0,0-1 1 0 0,0 1-1 0 0,0 0 0 0 0,0-1 1 0 0,1 1-1 0 0,-1-1 0 0 0,0 1 1 0 0,0-1-1 0 0,0 1 0 0 0,0-1 1 0 0,0 1-1 0 0,0-1 0 0 0,0 1 1 0 0,-1-1-1 0 0,1 0 0 0 0,3-15 43 0 0,2 8-34 0 0,-4 7-8 0 0,0 0 0 0 0,0-1 0 0 0,-1 1 0 0 0,1-1-1 0 0,0 1 1 0 0,-1-1 0 0 0,1 1 0 0 0,0-1 0 0 0,-1 0 0 0 0,0 1 0 0 0,1-1-1 0 0,-1 0 1 0 0,0 1 0 0 0,0-1-1 0 0,-1-2 10 0 0,2-1 6 0 0,15-5 11 0 0,0-3-27 0 0,-1 0 0 0 0,1 11 0 0 0,-15 1-1 0 0,-1 1 0 0 0,1 0 0 0 0,-1 0 0 0 0,1 0 0 0 0,-1 0 0 0 0,1 0 0 0 0,-1 0 0 0 0,1 0 0 0 0,-1 0 0 0 0,1 0 0 0 0,-1 0 0 0 0,1 0 0 0 0,-1 1 0 0 0,0-1-1 0 0,1 0 1 0 0,-1 0 0 0 0,1 0 0 0 0,-1 1 0 0 0,1-1 0 0 0,-1 0 0 0 0,1 0 0 0 0,-1 1 0 0 0,0-1 0 0 0,1 0 0 0 0,-1 1 0 0 0,0-1 0 0 0,1 1 0 0 0,-1-1 0 0 0,0 0-1 0 0,0 1 1 0 0,1-1 0 0 0,-1 1 1 0 0,5 6-39 0 0,5-2 14 0 0,-5 5-18 0 0,6-4 32 0 0,-6 7 11 0 0,8 3 0 0 0,0-1 0 0 0,-10 1 0 0 0,-3-9 0 0 0,0-6 0 0 0,-1 1 0 0 0,1 0 0 0 0,0-1 0 0 0,0 1 0 0 0,0 0 0 0 0,1-1 0 0 0,-1 1 0 0 0,0-1 0 0 0,0 1 0 0 0,1 0 0 0 0,-1-1 0 0 0,2 2 0 0 0,4 2 3 0 0,-5-5-1 0 0,-1 0 0 0 0,1 0-1 0 0,-1 0 1 0 0,0 1-1 0 0,1-1 1 0 0,-1 0-1 0 0,1 1 1 0 0,-1-1 0 0 0,0 0-1 0 0,1 1 1 0 0,-1-1-1 0 0,0 1 1 0 0,0-1-1 0 0,1 0 1 0 0,-1 1 0 0 0,0-1-1 0 0,0 1 1 0 0,1-1-1 0 0,-1 1 1 0 0,0-1-1 0 0,0 1 1 0 0,0-1 0 0 0,0 1-1 0 0,0-1 1 0 0,0 1-1 0 0,0-1 1 0 0,0 1-1 0 0,0-1 1 0 0,0 1 0 0 0,0-1-1 0 0,0 1 1 0 0,0 0-2 0 0,0 1-127 0 0,0-1 87 0 0,0 0 57 0 0,0 0 32 0 0,0-1 189 0 0,0 1-178 0 0,0 0-77 0 0,0 0-33 0 0,0 0-32 0 0,0 1-24 0 0,0 0-34 0 0,0 0-36 0 0,0 0-40 0 0,0 1-44 0 0,0 0-46 0 0,0 1-50 0 0,0 0-54 0 0,0-4 0 0 0,0 0-61 0 0,0 0-54 0 0,0 0-48 0 0,0 0-168 0 0,0 0-47 0 0,0 0-202 0 0,0 0-547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30:38.07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1 158 6416 0 0,'0'0'141'0'0,"0"0"23"0"0,0 0 13 0 0,2 0-19 0 0,6-1-209 0 0,-1-3 93 0 0,0-1 72 0 0,-1 0 50 0 0,11-9 344 0 0,-4 9-109 0 0,-7-5-5 0 0,2 4-100 0 0,8-2 39 0 0,-12 6-226 0 0,9-4 200 0 0,-1 1-64 0 0,26-9 401 0 0,-20 8-286 0 0,-1 0 50 0 0,-4 2-210 0 0,11-5 148 0 0,0 0-50 0 0,-12 5-186 0 0,5 0 96 0 0,-4 4-75 0 0,5-1 12 0 0,-3-5-27 0 0,-11 4-94 0 0,-1 1-1 0 0,0 0 1 0 0,0 0-1 0 0,1 0 1 0 0,-1 1-1 0 0,1-1 1 0 0,-1 1-1 0 0,2-1-21 0 0,24-1 202 0 0,-27 1-190 0 0,-1 1 0 0 0,1-1 0 0 0,0 1 1 0 0,-1-1-1 0 0,0 0 0 0 0,1 0 0 0 0,-1 0 1 0 0,1 1-1 0 0,-1-2 0 0 0,0 1 0 0 0,1-1-12 0 0,1 0 90 0 0,-3 2-2 0 0,0 0-3 0 0,3 2-10 0 0,7 9-3 0 0,-6-4 25 0 0,-5 2-71 0 0,1-7-4 0 0,0 0-14 0 0,0 0 1 0 0,-1-1 0 0 0,1 1-1 0 0,0-1 1 0 0,-1 1-1 0 0,1 0 1 0 0,-1-1 0 0 0,1 1-1 0 0,-1-1 1 0 0,0 1-1 0 0,0-1 1 0 0,1 1 0 0 0,-1-1-1 0 0,0 1-8 0 0,-4 6 39 0 0,0 1 6 0 0,2 0 0 0 0,-1 1 0 0 0,0 5-45 0 0,-1 2 25 0 0,4-15-25 0 0,0 1 0 0 0,0-1 0 0 0,-1 0 0 0 0,1 0 0 0 0,0 0 0 0 0,-1-1 0 0 0,1 1 0 0 0,-1 0 0 0 0,0 0 0 0 0,0 0 0 0 0,-11 13 0 0 0,-11 18 38 0 0,6-8 48 0 0,7-4 22 0 0,-4-5-43 0 0,-1 0 5 0 0,5-1 7 0 0,-36 59 303 0 0,18-40-90 0 0,14-4 56 0 0,6-13-203 0 0,5-9-108 0 0,0 0-33 0 0,2 5 8 0 0,2-7 33 0 0,0 7-32 0 0,0 0-1 0 0,0-13-9 0 0,0 0 0 0 0,-1 0 0 0 0,1 0 0 0 0,0 0 0 0 0,0 0 0 0 0,0 0 0 0 0,0 0 0 0 0,0 1 0 0 0,0-1 0 0 0,0 0 1 0 0,0 0-1 0 0,0 0 0 0 0,0 0 0 0 0,0 0 0 0 0,0 0 0 0 0,0 0 0 0 0,0 0 0 0 0,0 0 0 0 0,0 0 0 0 0,1 1 0 0 0,-1-1 0 0 0,0 0 0 0 0,0 0 0 0 0,0 0 0 0 0,0 0 0 0 0,0 0 0 0 0,0 0 0 0 0,0 0 0 0 0,0 0 0 0 0,0 0 0 0 0,0 0 0 0 0,0 0 0 0 0,0 0 0 0 0,0 0 0 0 0,0 0 0 0 0,0 1 0 0 0,1-1 0 0 0,-1 0 0 0 0,0 0 0 0 0,0 0 0 0 0,0 0 0 0 0,0 0 0 0 0,0 0 0 0 0,0 0 0 0 0,0 0 1 0 0,0 0-1 0 0,0 0 0 0 0,0 0 0 0 0,1 0 0 0 0,-1 0 0 0 0,0 0 0 0 0,0 0 0 0 0,0 0 0 0 0,0 0 0 0 0,0 0 0 0 0,0 0 0 0 0,0-1-1 0 0,0 1 2 0 0,1 0 0 0 0,-1 0 1 0 0,0 0-1 0 0,1 0 0 0 0,-1 0 1 0 0,0 0-1 0 0,0 0 0 0 0,1 0 1 0 0,-1 0-1 0 0,0 0 0 0 0,0 0 0 0 0,1 0 1 0 0,-1 0-1 0 0,0 0 0 0 0,1 0 1 0 0,-1 0-1 0 0,0 0 0 0 0,0 0 1 0 0,1 0-1 0 0,-1 0 0 0 0,0 1 0 0 0,0-1 1 0 0,1 0-1 0 0,-1 0 0 0 0,0 0 1 0 0,0 0-1 0 0,0 1 0 0 0,1-1 1 0 0,-1 0-1 0 0,0 0 0 0 0,0 0 0 0 0,0 1 1 0 0,1-1-3 0 0,5 7 83 0 0,8 2 39 0 0,-6-4-107 0 0,-6-4-15 0 0,-1 0 0 0 0,0 0 1 0 0,1-1-1 0 0,-1 1 0 0 0,1 0 0 0 0,-1 0 0 0 0,1-1 0 0 0,0 1 1 0 0,-1-1-1 0 0,1 0 0 0 0,-1 1 0 0 0,1-1 0 0 0,0 0 1 0 0,0 0-1 0 0,3 0 0 0 0,2 0 6 0 0,12 0 41 0 0,29 0 36 0 0,-48 0-83 0 0,1 0 0 0 0,-1 0 0 0 0,1 0 0 0 0,-1 0 0 0 0,1 0 0 0 0,-1 0 0 0 0,1 0 0 0 0,-1 0 0 0 0,1 0 0 0 0,-1 0 0 0 0,1 0 0 0 0,-1 0 0 0 0,0 0 0 0 0,1 0 0 0 0,-1 0 0 0 0,1 1 0 0 0,-1-1 0 0 0,1 0 0 0 0,-1 0 0 0 0,1 1 0 0 0,-1-1 0 0 0,0 0 0 0 0,1 1 0 0 0,-1-1 0 0 0,0 0 0 0 0,1 1 0 0 0,-1-1 0 0 0,0 0 0 0 0,1 1 0 0 0,-1-1 0 0 0,0 1 0 0 0,1 0 0 0 0,3 5 10 0 0,7 1 30 0 0,-10-7-39 0 0,0 0 0 0 0,0 1-1 0 0,0-1 1 0 0,0 1 0 0 0,0-1 0 0 0,0 1 0 0 0,0 0 0 0 0,0-1 0 0 0,0 1-1 0 0,0 0 1 0 0,0 0 0 0 0,-1 0 0 0 0,1-1 0 0 0,0 1 0 0 0,-1 0-1 0 0,1 1 0 0 0,2 3 0 0 0,12 28 0 0 0,-14-29 0 0 0,-1-1 0 0 0,1 1 0 0 0,-1-1 0 0 0,0 1 0 0 0,0-1 0 0 0,-1 2 0 0 0,1 25 0 0 0,0 33 0 0 0,0-61 0 0 0,0 0 0 0 0,-1-1 0 0 0,1 1 0 0 0,0 0 0 0 0,-1-1 0 0 0,1 1 0 0 0,-1-1 0 0 0,1 1 0 0 0,-1 0 0 0 0,0-1 0 0 0,0 0 0 0 0,1 1 0 0 0,-1-1 0 0 0,-1 1 1 0 0,-2 6-2 0 0,1 8 1 0 0,3-7 2 0 0,0 29 60 0 0,-1-25-62 0 0,1 3 0 0 0,14 18 1 0 0,70 140-2 0 0,-57-143 1 0 0,-22-12 0 0 0,8 7 0 0 0,0-11 0 0 0,-11-13 0 0 0,0-1 0 0 0,-1 1 0 0 0,1 0 0 0 0,-1 0 0 0 0,1 0 0 0 0,-1 0 0 0 0,0 0 0 0 0,1 0 0 0 0,-1 0 0 0 0,0 1 0 0 0,0 13 0 0 0,-1-13 0 0 0,0-1 0 0 0,0 1 0 0 0,0-1 0 0 0,0 0 0 0 0,0 1 0 0 0,1-1 0 0 0,-1 1 0 0 0,1-1 0 0 0,-1 0 0 0 0,2 2 0 0 0,24 44 0 0 0,-25-46 1 0 0,0 0-1 0 0,0 0 0 0 0,-1 0 0 0 0,1 0 1 0 0,-1 0-1 0 0,0 0 0 0 0,1 0 0 0 0,-1 0 1 0 0,0 0-1 0 0,0 0 0 0 0,0 0 0 0 0,-1 0 1 0 0,1 0-1 0 0,0 0 0 0 0,-1 0 0 0 0,0 0 1 0 0,0 2-1 0 0,-8 17 50 0 0,7-17-27 0 0,-3 9 33 0 0,-6-8-31 0 0,6 8 34 0 0,0-6-73 0 0,-4 3 57 0 0,-27 26 268 0 0,25-28-213 0 0,-5 0-8 0 0,1 0-76 0 0,-17-3-14 0 0,24 0 0 0 0,7-4 0 0 0,-1 0 0 0 0,1 0 0 0 0,0-1 0 0 0,-1 1 0 0 0,1 0 0 0 0,-1 0 0 0 0,0-1 0 0 0,1 1 0 0 0,-1-1 0 0 0,1 0 0 0 0,-1 1 0 0 0,0-1 0 0 0,1 0 0 0 0,-1 0 0 0 0,-43 0 118 0 0,16 0 3 0 0,5 0 28 0 0,-2 0 58 0 0,24 0-190 0 0,1 0-33 0 0,1 0-43 0 0,0 0-88 0 0,0 0-156 0 0,0 0-17 0 0,0 0-35 0 0,0 0-118 0 0,0 0-51 0 0,0 0-10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30:41.36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111 0 7200 0 0,'0'0'165'0'0,"0"0"22"0"0,0 0 6 0 0,-1 1-65 0 0,-1 1-13 0 0,-2 3 43 0 0,0 2 47 0 0,1 0 52 0 0,1 0 57 0 0,0-1 212 0 0,-9 7-13 0 0,6 0-62 0 0,-2-9-188 0 0,3 0 24 0 0,2 9-1 0 0,2-9-221 0 0,-1 0 1 0 0,1 0 0 0 0,-1 0 0 0 0,0 0-1 0 0,0 0 1 0 0,0-1 0 0 0,-1 1 0 0 0,1 0-1 0 0,-1 0 1 0 0,-1 2-66 0 0,2-5 29 0 0,0 1-1 0 0,1 0 1 0 0,-1 0 0 0 0,1 0 0 0 0,0 0-1 0 0,0 0 1 0 0,-1 0 0 0 0,1 0 0 0 0,0-1-1 0 0,1 1 1 0 0,-1 1-29 0 0,0-1 26 0 0,0 0 0 0 0,1 0 0 0 0,-1 0 0 0 0,-1 0 0 0 0,1 0 0 0 0,0 0 0 0 0,0 0-1 0 0,-1 0 1 0 0,1-1 0 0 0,-1 1 0 0 0,0 1-26 0 0,-4 5 69 0 0,4-7-57 0 0,0 1-1 0 0,1-1 1 0 0,-1 1-1 0 0,0-1 0 0 0,0 1 1 0 0,1-1-1 0 0,-1 1 1 0 0,1-1-1 0 0,-1 1 1 0 0,1 0-1 0 0,0-1 1 0 0,-1 1-1 0 0,1 0 1 0 0,0 0-12 0 0,0 5 43 0 0,1-5-30 0 0,-1 0 1 0 0,0 0-1 0 0,0 0 0 0 0,0 0 0 0 0,-1 1 1 0 0,1-1-1 0 0,0 0 0 0 0,-1 0 0 0 0,1 0 1 0 0,-1 1-14 0 0,-26 44 80 0 0,27-45-254 0 0,-1-1 69 0 0,1 1 58 0 0,-1-1 50 0 0,1 2 108 0 0,0 3 348 0 0,0-4-366 0 0,0-1-68 0 0,0 1-81 0 0,0 0-95 0 0,0-1-111 0 0,0 0 82 0 0,0 0-34 0 0,0 0-38 0 0,0 0-40 0 0,0 0-42 0 0,0 0-44 0 0,0-1-47 0 0,0 1-49 0 0,0 0-51 0 0,0 0-55 0 0,0-1-966 0 0,0 0-878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30:42.26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32 7744 0 0,'0'0'174'0'0,"0"0"29"0"0,0 0 12 0 0,0 0 18 0 0,0 0 72 0 0,0 0 30 0 0,0 3 8 0 0,0-2-320 0 0,0 1 49 0 0,0 1 36 0 0,1 13 524 0 0,1-12-507 0 0,5 0 73 0 0,-7-3-185 0 0,1-1 0 0 0,-1 0-1 0 0,0 0 1 0 0,1 1 0 0 0,-1-1 0 0 0,1 0 0 0 0,-1 1 0 0 0,0-1 0 0 0,1 0-1 0 0,-1 1 1 0 0,0-1 0 0 0,1 0 0 0 0,-1 1 0 0 0,0-1 0 0 0,0 1-1 0 0,1-1 1 0 0,-1 1 0 0 0,0-1 0 0 0,0 1 0 0 0,0-1 0 0 0,0 1 0 0 0,1-1-1 0 0,-1 1 1 0 0,0-1 0 0 0,0 1 0 0 0,0-1 0 0 0,0 1 0 0 0,0-1-1 0 0,0 1 1 0 0,0-1 0 0 0,-1 1 0 0 0,1-1-13 0 0,3 14 262 0 0,3-4-51 0 0,-2-2-61 0 0,1 2 61 0 0,-1-1-30 0 0,6 4 45 0 0,-7-10-151 0 0,0 1 0 0 0,-1 0 0 0 0,1 0 0 0 0,-1 0 0 0 0,0 0 0 0 0,0 0 0 0 0,0 1-1 0 0,0 0-74 0 0,3 8 144 0 0,0-3-57 0 0,46 66 884 0 0,-24-36-439 0 0,-10-14-227 0 0,15 11 287 0 0,-25-26-465 0 0,-4-5-29 0 0,1 0 0 0 0,0 0-1 0 0,1 0 1 0 0,3 4-98 0 0,-6-8 46 0 0,0 1 0 0 0,0 0 0 0 0,0 0 0 0 0,0 0 0 0 0,0 0 0 0 0,0 1-46 0 0,7 12 232 0 0,0-9-112 0 0,2-2 9 0 0,-10-5-117 0 0,0 1 0 0 0,0-1 0 0 0,0 0 1 0 0,0 1-1 0 0,0-1 0 0 0,0 1 1 0 0,0 0-1 0 0,0-1 0 0 0,0 1 0 0 0,0 0 1 0 0,0-1-1 0 0,0 1 0 0 0,0 0 0 0 0,-1 0 1 0 0,1 0-1 0 0,0 0 0 0 0,0 0 0 0 0,0 1-12 0 0,4 11 168 0 0,5-8 4 0 0,-5 2-41 0 0,-5-7-123 0 0,0 1 0 0 0,1-1 1 0 0,-1 0-1 0 0,0 1 0 0 0,0-1 1 0 0,1 0-1 0 0,-1 1 0 0 0,0-1 1 0 0,0 0-1 0 0,1 1 0 0 0,-1-1 1 0 0,0 0-1 0 0,1 1 0 0 0,-1-1 0 0 0,0 0 1 0 0,1 0-1 0 0,-1 0 0 0 0,0 1 1 0 0,1-1-1 0 0,-1 0 0 0 0,1 0 1 0 0,-1 0-1 0 0,1 0 0 0 0,-1 0 1 0 0,0 0-1 0 0,1 0 0 0 0,-1 0 1 0 0,1 0-1 0 0,-1 0 0 0 0,0 0 0 0 0,1 0-8 0 0,2 0 200 0 0,-3 0-22 0 0,0 0-92 0 0,-3 0-8 0 0,-7 0 50 0 0,7 0 2 0 0,3 0-2 0 0,0 0-8 0 0,0-9 8 0 0,1-12 7 0 0,-1 20-134 0 0,0 0 1 0 0,0 0-1 0 0,0 0 1 0 0,0 0-1 0 0,-1 0 1 0 0,1-1-1 0 0,0 1 1 0 0,-1 0-1 0 0,1 0 1 0 0,0 0-1 0 0,-1 0 0 0 0,0-1-1 0 0,-5-2 0 0 0,5 4 0 0 0,1 0 0 0 0,-1-1 0 0 0,1 1 0 0 0,0 0 0 0 0,-1 0 0 0 0,1-1 0 0 0,-1 1 0 0 0,1 0 0 0 0,0-1 0 0 0,-1 1 0 0 0,1-1 0 0 0,0 1 0 0 0,0 0 0 0 0,-1-1 0 0 0,1 1 0 0 0,0-1 0 0 0,0 1 0 0 0,-1-1 0 0 0,1 1 0 0 0,0-1 0 0 0,0 1 0 0 0,0-1 0 0 0,0 1 0 0 0,0-1 0 0 0,0 1 0 0 0,0-1 0 0 0,0 1 0 0 0,0-1 0 0 0,0 1 0 0 0,0-1 0 0 0,0 1 0 0 0,0-1 0 0 0,0-94 0 0 0,0 94 0 0 0,0-1 0 0 0,1 1 0 0 0,-1-1 0 0 0,0 1 0 0 0,0-1 0 0 0,1 0 0 0 0,-1 1 0 0 0,1-1 0 0 0,0 1 0 0 0,-1 0 0 0 0,1-1 0 0 0,0 1 0 0 0,0-1 0 0 0,5-11 0 0 0,-5 9 0 0 0,0-1 0 0 0,0 1 0 0 0,-1-1 0 0 0,0 1 0 0 0,0-1 0 0 0,0-1 0 0 0,0-5 0 0 0,3-5 0 0 0,10 0 0 0 0,18-16-14 0 0,-29 31 8 0 0,-1-1 0 0 0,1 1 0 0 0,-1 0 0 0 0,1-1 0 0 0,-1 1 1 0 0,1 0-1 0 0,0 0 0 0 0,0 0 0 0 0,0 0 0 0 0,0 0 6 0 0,2 0-3 0 0,-1 1 0 0 0,1-1 0 0 0,0 1 0 0 0,0 0 0 0 0,3 0 3 0 0,43 0-80 0 0,-46-1 78 0 0,1 1 6 0 0,4 16-59 0 0,20 39 49 0 0,-11-21-9 0 0,-7-12-41 0 0,-6 9-38 0 0,8-14 77 0 0,-11-16 18 0 0,-1 0-1 0 0,1 0 0 0 0,-1 1 0 0 0,0-1 0 0 0,0 0 0 0 0,0 1 0 0 0,0-1 0 0 0,0 1 0 0 0,0-1 0 0 0,0 1 0 0 0,-1 0 0 0 0,1-1 0 0 0,0 1 0 0 0,-1 0 0 0 0,0-1 0 0 0,1 1 0 0 0,-1 0 0 0 0,0 0 0 0 0,0 0 0 0 0,0-1 0 0 0,0-1 0 0 0,0 1 0 0 0,1 0 0 0 0,-1 0 0 0 0,0 0 0 0 0,0-1 0 0 0,0 1 0 0 0,1 0 0 0 0,-1 0 0 0 0,0-1 0 0 0,1 1 0 0 0,-1 0 0 0 0,0-1 0 0 0,1 1 0 0 0,-1 0 0 0 0,1-1 0 0 0,-1 1 0 0 0,1 0 0 0 0,-1-1 0 0 0,1 1 0 0 0,0-1 0 0 0,-1 1 0 0 0,1-1 0 0 0,0 0 0 0 0,-1 1 0 0 0,1-1 0 0 0,0 0 0 0 0,0 1 0 0 0,0-1 0 0 0,0 1 0 0 0,0-1 0 0 0,0 1 0 0 0,1-1 0 0 0,-1 1 0 0 0,0 0 0 0 0,0 0 0 0 0,0-1 0 0 0,0 1 0 0 0,0 0 0 0 0,0 0 0 0 0,-1 0 0 0 0,1 0 0 0 0,0 0 0 0 0,0 0 0 0 0,-1 0 0 0 0,6 15 0 0 0,-6-15 0 0 0,1 0 0 0 0,0 1 0 0 0,0-1 0 0 0,-1 0 0 0 0,1 0 0 0 0,0 0 0 0 0,0 0 0 0 0,0 0 0 0 0,0 0 0 0 0,1-1 0 0 0,-1 1 0 0 0,1 0 0 0 0,6 2 14 0 0,11-3 143 0 0,-17 0-145 0 0,0 0 69 0 0,1 0-14 0 0,3 0-56 0 0,19 0 16 0 0,-14-3 87 0 0,-6-7 70 0 0,6 3 11 0 0,-10 7-182 0 0,0-1 0 0 0,1 1 0 0 0,-1 0 0 0 0,0-1 0 0 0,0 0 0 0 0,0 1 0 0 0,-1-1 0 0 0,1 0 0 0 0,0 1 0 0 0,0-1 0 0 0,0 0 0 0 0,0 0 0 0 0,-1 0 0 0 0,1 1 0 0 0,0-1 0 0 0,0-1-13 0 0,13-28 278 0 0,2-3-19 0 0,3-1-82 0 0,-16 30-164 0 0,-2 1 0 0 0,1-1 0 0 0,0 0 0 0 0,-1 0 0 0 0,0 0 0 0 0,0 0 0 0 0,0-2-13 0 0,8-21 58 0 0,2 11-47 0 0,-9 14-8 0 0,-1 0 0 0 0,1 0 0 0 0,-1 0 0 0 0,1 0 0 0 0,-1 0 1 0 0,0-1-1 0 0,0 1 0 0 0,0 0 0 0 0,0-1 0 0 0,0 1 0 0 0,-1-1 0 0 0,1 1 0 0 0,-1-1 0 0 0,0 1 0 0 0,1-1 0 0 0,-1 1 0 0 0,0-1 0 0 0,-1 1 0 0 0,1-1-3 0 0,0-1 2 0 0,0 0 1 0 0,0 0-1 0 0,1 0 1 0 0,-1 0-1 0 0,1 0 0 0 0,0-1-2 0 0,15-32 0 0 0,-11 26 1 0 0,1-7 13 0 0,-4 2 25 0 0,-2 14-38 0 0,1 0-1 0 0,-1 1 1 0 0,0-1 0 0 0,0 0 0 0 0,1 0 0 0 0,-1 1 0 0 0,1-1 0 0 0,0 0 0 0 0,-1 1 0 0 0,1-1-1 0 0,0 0 1 0 0,0 1 0 0 0,0-1-1 0 0,0 1 0 0 0,0-1 0 0 0,0 1 0 0 0,0-1 0 0 0,0 1 0 0 0,-1-1 0 0 0,1 0 0 0 0,0 0 0 0 0,-1 1 0 0 0,0-1 0 0 0,1 0 0 0 0,-1 0-1 0 0,0 1 1 0 0,0-1 0 0 0,0-3-11 0 0,0-15-14 0 0,0 7-62 0 0,0 2-94 0 0,0 5 38 0 0,0 0-42 0 0,0 4-193 0 0,0 2-20 0 0,0 0 122 0 0,0 0-16 0 0,0 0 93 0 0,0 0-35 0 0,0 0-167 0 0,0 0-39 0 0,0 0-1148 0 0,0 0-63 0 0,0 0-11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30:42.70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1 128 6880 0 0,'0'0'157'0'0,"0"0"23"0"0,0 0 11 0 0,0 2-31 0 0,0-1-158 0 0,0 0 0 0 0,0-1 0 0 0,0 1 0 0 0,0 0 0 0 0,0-1 1 0 0,0 1-1 0 0,0 0 0 0 0,0-1 0 0 0,0 1 0 0 0,1 0 0 0 0,-1-1 0 0 0,0 1 1 0 0,1-1-1 0 0,-1 1 0 0 0,0 0-2 0 0,6 1 6 0 0,-1 1 41 0 0,-3 0 37 0 0,0 1-6 0 0,0-1 13 0 0,0-2 16 0 0,2 1 125 0 0,0-2-61 0 0,1 0 45 0 0,-5 0-195 0 0,1 0 1 0 0,0 0 0 0 0,-1 0-1 0 0,1 0 1 0 0,-1 0 0 0 0,1 1-1 0 0,-1-1 1 0 0,1 0 0 0 0,0 0-1 0 0,-1 0 1 0 0,1 1-1 0 0,-1-1 1 0 0,1 0 0 0 0,-1 1-1 0 0,1-1 1 0 0,-1 0 0 0 0,0 1-1 0 0,1-1 1 0 0,-1 0 0 0 0,1 1-1 0 0,-1-1 1 0 0,0 1-1 0 0,1-1 1 0 0,-1 1-22 0 0,1 0 24 0 0,-1 0 1 0 0,1-1-1 0 0,-1 1 1 0 0,0-1-1 0 0,1 1 0 0 0,0-1 1 0 0,-1 1-1 0 0,1-1 0 0 0,-1 1 1 0 0,1-1-1 0 0,0 1 0 0 0,-1-1 1 0 0,1 0-1 0 0,0 1 0 0 0,-1-1 1 0 0,1 0-1 0 0,0 0 0 0 0,-1 1 1 0 0,1-1-1 0 0,0 0 0 0 0,0 0 1 0 0,-1 0-1 0 0,1 0 0 0 0,0 0 1 0 0,0 0-25 0 0,7 0 197 0 0,0 0 50 0 0,31 0 1116 0 0,-27 0-1030 0 0,-6 0-207 0 0,0 0-34 0 0,5-2 186 0 0,1-4 34 0 0,1 0-1 0 0,-2 4-34 0 0,-5 2-109 0 0,7 0 96 0 0,-3-3-62 0 0,-5-7 18 0 0,8 5-10 0 0,0-6-17 0 0,-7 7-56 0 0,-1 6-89 0 0,0-1-16 0 0,1-5 78 0 0,4-7-20 0 0,-6 6-30 0 0,-4-1-46 0 0,1 2-4 0 0,6-1 32 0 0,-6 5-41 0 0,-1 0 1 0 0,0-1-1 0 0,1 1 1 0 0,-1 0-1 0 0,0 0 1 0 0,1-1-1 0 0,-1 1 1 0 0,0 0-1 0 0,1 0 1 0 0,-1-1-1 0 0,0 1 1 0 0,1 0-1 0 0,-1-1 1 0 0,0 1-1 0 0,0 0 1 0 0,0-1-1 0 0,1 1 1 0 0,-1-1-1 0 0,0 1 1 0 0,0 0-1 0 0,0-1 1 0 0,0 1-1 0 0,0-1 1 0 0,0 1-1 0 0,1 0 1 0 0,-1-1-1 0 0,0 1 1 0 0,0-1-1 0 0,0 1 1 0 0,0 0-1 0 0,-1-1-1 0 0,4-4 59 0 0,8-6-31 0 0,-11 11-27 0 0,0 0 0 0 0,0 0 1 0 0,0 0-1 0 0,0 0 0 0 0,0 0 0 0 0,0 0 0 0 0,0 0 1 0 0,1 0-1 0 0,-1 0 0 0 0,0-1 0 0 0,0 1 0 0 0,0 0 1 0 0,0 0-1 0 0,0 0 0 0 0,0 0 0 0 0,0 0 1 0 0,0 0-1 0 0,0 0 0 0 0,0 0 0 0 0,0-1 0 0 0,0 1 1 0 0,0 0-1 0 0,0 0 0 0 0,0 0 0 0 0,1 0 1 0 0,-1 0-1 0 0,0 0 0 0 0,0 0 0 0 0,0-1 0 0 0,0 1 1 0 0,0 0-1 0 0,0 0 0 0 0,-1 0 0 0 0,1 0 0 0 0,0 0 1 0 0,0 0-1 0 0,0-1 0 0 0,0 1 0 0 0,0 0 1 0 0,0 0-1 0 0,0 0 0 0 0,0 0 0 0 0,0 0 0 0 0,0 0 1 0 0,0 0-1 0 0,0 0 0 0 0,0-1 0 0 0,0 1 0 0 0,0 0 1 0 0,-1 0-1 0 0,1 0 0 0 0,0 0 0 0 0,0 0 1 0 0,0 0-1 0 0,0 0 0 0 0,0 0 0 0 0,0 0-1 0 0,-11-11 88 0 0,8 9-13 0 0,3-1-32 0 0,0-1 7 0 0,-2-5-38 0 0,-9-4 60 0 0,6 10-4 0 0,-8 0-54 0 0,0-7-4 0 0,6 6 41 0 0,-2 8-49 0 0,9-4-1 0 0,-5 10-1 0 0,-6-4 0 0 0,7 0 0 0 0,4-5 0 0 0,-1-1 0 0 0,1 1 0 0 0,0-1 0 0 0,0 0 0 0 0,-1 1 0 0 0,1-1 0 0 0,0 1 0 0 0,-1-1 0 0 0,1 0 0 0 0,0 1 0 0 0,-1-1 0 0 0,1 0 0 0 0,-1 1 0 0 0,1-1 0 0 0,-1 0 0 0 0,1 0 0 0 0,0 1 0 0 0,-1-1 0 0 0,1 0 0 0 0,-1 0 0 0 0,1 0 0 0 0,-1 0 0 0 0,1 0 0 0 0,-1 0 0 0 0,1 0 0 0 0,-1 0 0 0 0,1 0 0 0 0,-1 0 0 0 0,1 0 0 0 0,-1 0 0 0 0,1 0 0 0 0,-1 0 0 0 0,0 0 0 0 0,0 0 0 0 0,0 0 0 0 0,0 0 0 0 0,0 1 0 0 0,0-1 0 0 0,0 0 0 0 0,0 1 0 0 0,0-1 0 0 0,0 0 0 0 0,0 1 0 0 0,1-1 0 0 0,-1 1 0 0 0,0 0 0 0 0,0-1 0 0 0,0 1 0 0 0,1-1 0 0 0,-1 1 0 0 0,0 0 0 0 0,1 0 0 0 0,-1-1 0 0 0,1 1 0 0 0,-1 0 0 0 0,1 0 0 0 0,-1 0 0 0 0,1 0 0 0 0,0 0 0 0 0,-1 0 0 0 0,-10 14 0 0 0,10-13 0 0 0,-1 0 0 0 0,1-1 0 0 0,0 1 0 0 0,-1 0 0 0 0,1-1 0 0 0,0 1 0 0 0,0 0 0 0 0,0 1 0 0 0,-9 15 0 0 0,1-7 1 0 0,-2 4 9 0 0,2 6 32 0 0,5-13-27 0 0,0 1 1 0 0,0-1-1 0 0,-1 0 0 0 0,-2 1-15 0 0,-13 25 43 0 0,9-9 71 0 0,-6 23-114 0 0,16-45 6 0 0,-1 3 4 0 0,1-1-1 0 0,0 1 1 0 0,1 0 0 0 0,-1-1 0 0 0,1 1-1 0 0,0 0 1 0 0,1-1 0 0 0,-1 2-10 0 0,1 5-3 0 0,-1 6 15 0 0,3-2 49 0 0,-1-13-46 0 0,0 0-1 0 0,0 0 1 0 0,1 0 0 0 0,-1 0-1 0 0,1-1 1 0 0,0 1 0 0 0,0-1-1 0 0,0 1 1 0 0,3 1-15 0 0,7 1 27 0 0,-11-1-5 0 0,4 2 20 0 0,17 0-12 0 0,-10 0 9 0 0,-11-5-35 0 0,-1 0 0 0 0,1 0-1 0 0,-1-1 1 0 0,0 1 0 0 0,1 0-1 0 0,-1-1 1 0 0,1 1 0 0 0,-1-1-1 0 0,1 0 1 0 0,0 1-1 0 0,-1-1 1 0 0,1 0 0 0 0,-1 0-4 0 0,17 1 56 0 0,-13-1-55 0 0,0 1 0 0 0,0-1 1 0 0,1 0-1 0 0,-1-1 0 0 0,0 1 1 0 0,0-1-1 0 0,1 0 0 0 0,0-1-1 0 0,-3 1 3 0 0,9-3-11 0 0,2 0-40 0 0,1 1-50 0 0,-1 2-60 0 0,7-2-206 0 0,8-10-18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30:44.75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206 1 11000 0 0,'0'0'248'0'0,"0"0"34"0"0,0 0 21 0 0,0 0-34 0 0,0 0-202 0 0,0 2-39 0 0,0 1-126 0 0,-1 1 109 0 0,1 1 113 0 0,0 1 88 0 0,1 14 700 0 0,0-16-748 0 0,0-1-37 0 0,4 5 114 0 0,1 2 93 0 0,-4 6 46 0 0,-2 16 161 0 0,0 0-33 0 0,0 34 424 0 0,0 13 71 0 0,0 41 370 0 0,-1-100-1191 0 0,-5 7 50 0 0,3-19-157 0 0,2-1 1 0 0,-1 1-1 0 0,1 0 0 0 0,0-1 0 0 0,1 2-75 0 0,0 68 499 0 0,0-44-318 0 0,0 13-48 0 0,0 19-106 0 0,0-64-273 0 0,0 0 77 0 0,0-1 67 0 0,0 1 60 0 0,0 0 81 0 0,0-1 105 0 0,0 3 561 0 0,0-2-599 0 0,0-1-46 0 0,0 1-60 0 0,0-1-78 0 0,0 1-91 0 0,0-1-107 0 0,0 1-71 0 0,0 0-107 0 0,0-1-117 0 0,0 1 239 0 0,0-1-34 0 0,0 0-34 0 0,0 1-36 0 0,0-1-37 0 0,0 0-38 0 0,0 1-40 0 0,0-1-40 0 0,0 1-43 0 0,0-1-43 0 0,0 0-1710 0 0,0 0-1350 0 0</inkml:trace>
  <inkml:trace contextRef="#ctx0" brushRef="#br0" timeOffset="201.91">16 395 11200 0 0,'0'0'256'0'0,"-2"-3"34"0"0,-9-7 20 0 0,9 7-40 0 0,3 3-250 0 0,1 0 0 0 0,-1 0 0 0 0,1 0 0 0 0,0-1 0 0 0,-1 1 0 0 0,1-1 0 0 0,-1 1 0 0 0,1-1 0 0 0,-1 1 0 0 0,1-1 0 0 0,-1 0 0 0 0,1 0 0 0 0,-1 0 0 0 0,1 0-20 0 0,6-4 171 0 0,21-8 559 0 0,5-1-102 0 0,-17 8-362 0 0,0 0-38 0 0,-2 2-44 0 0,-1 0-45 0 0,15-2 169 0 0,-8-4-52 0 0,8 5-28 0 0,-12 0-114 0 0,-10 3-52 0 0,-1 0-1 0 0,1 1 1 0 0,0-1 0 0 0,0 1-1 0 0,3 1-61 0 0,7-2 77 0 0,0-4-56 0 0,-1 0-11 0 0,-9 5 1 0 0,1 0 0 0 0,-1 0 0 0 0,1 0-1 0 0,-1 1 1 0 0,2 0-11 0 0,1 0-25 0 0,0 1-38 0 0,5 0-108 0 0,-7-1 40 0 0,0 0-35 0 0,-5 0 61 0 0,6 0-16 0 0,-4 0 21 0 0,-2 0-78 0 0,-1 0 46 0 0,1 0-36 0 0,-1 0-67 0 0,0 0-56 0 0,1 0-63 0 0,-1 0-69 0 0,1 0-77 0 0,-1 0-82 0 0,1 0-90 0 0,0 0-95 0 0,3 0-1104 0 0,3 0-1058 0 0</inkml:trace>
  <inkml:trace contextRef="#ctx0" brushRef="#br0" timeOffset="679.99">569 553 8176 0 0,'0'0'182'0'0,"2"0"29"0"0,2-1-136 0 0,-4 1-62 0 0,2 1 20 0 0,3 3 45 0 0,3 0 11 0 0,2 1 39 0 0,-8-4-125 0 0,0-1 1 0 0,0 1-1 0 0,-1 0 1 0 0,1-1-1 0 0,0 1 1 0 0,0-1-1 0 0,0 0 0 0 0,0 0 1 0 0,0 0-1 0 0,0 0 1 0 0,0 0-1 0 0,0 0 1 0 0,0 0-1 0 0,0-1 0 0 0,0 1 1 0 0,0-1-1 0 0,0 1 1 0 0,0-1-4 0 0,5-2 53 0 0,1 0 43 0 0,-1 0 56 0 0,0 0 69 0 0,-4 2-123 0 0,-1 1-41 0 0,4-1 17 0 0,-2 1-4 0 0,-2 0 9 0 0,1 0 37 0 0,3 0 160 0 0,-2 0-86 0 0,0 0 41 0 0,4-1-63 0 0,1 0 64 0 0,6-4 207 0 0,-1 0 71 0 0,17-10 553 0 0,-21 10-743 0 0,-1 0-37 0 0,4-2 13 0 0,-7 4-192 0 0,0 0-34 0 0,-5 2-53 0 0,0 1 1 0 0,0-1-1 0 0,0 0 1 0 0,0 0 0 0 0,-1 1-1 0 0,1-1 1 0 0,0 0-1 0 0,0 0 1 0 0,-1 0-1 0 0,1 0 1 0 0,-1 0-1 0 0,1 0 1 0 0,0 0-1 0 0,-1 0 1 0 0,0 0-1 0 0,1 0-17 0 0,5-10 243 0 0,5 5-22 0 0,-6-2-62 0 0,4-8 25 0 0,-7 11-124 0 0,0-8 128 0 0,-2 11-50 0 0,3-1-18 0 0,-2 2-106 0 0,0-1 0 0 0,0 1-1 0 0,0-1 1 0 0,0 1 0 0 0,0-1 0 0 0,0 1-1 0 0,0-1 1 0 0,-1 0 0 0 0,1 1-1 0 0,0-1 1 0 0,-1-1-14 0 0,1-4 72 0 0,0 1 1 0 0,0-1-1 0 0,-1 0 0 0 0,0-3-72 0 0,0 9 10 0 0,-3-4 102 0 0,2 3-98 0 0,0 0 1 0 0,-1 1-1 0 0,1-1 1 0 0,0 0-1 0 0,0 0 1 0 0,0 0 0 0 0,0 0-1 0 0,0 0 1 0 0,1 0-1 0 0,-1 0 1 0 0,1 0 0 0 0,-1 0-1 0 0,1-1 1 0 0,0 1-1 0 0,0 0 1 0 0,0-1-15 0 0,-1-16 157 0 0,1 15-110 0 0,-2-1 9 0 0,-9-6-30 0 0,4 7 75 0 0,-2 5-76 0 0,7 0-5 0 0,-5-1 10 0 0,6 0-21 0 0,-1 0 0 0 0,0 0 1 0 0,1 0-1 0 0,-1 0 1 0 0,0 0-1 0 0,1 0 0 0 0,-1 0 1 0 0,0-1-1 0 0,1 1 1 0 0,-1 0-1 0 0,1-1 0 0 0,-2 0-9 0 0,-1-5 42 0 0,4 6-40 0 0,0-1 0 0 0,0 1-1 0 0,0 0 1 0 0,0-1 0 0 0,0 1 0 0 0,-1 0 0 0 0,1-1 0 0 0,0 1-1 0 0,0 0 1 0 0,0-1 0 0 0,-1 1 0 0 0,1 0 0 0 0,0-1 0 0 0,0 1 0 0 0,-1 0-1 0 0,1 0 1 0 0,0-1 0 0 0,-1 1 0 0 0,1 0 0 0 0,0 0 0 0 0,-1 0 0 0 0,1-1-1 0 0,0 1 1 0 0,-1 0 0 0 0,1 0 0 0 0,0 0 0 0 0,-1 0 0 0 0,1 0-1 0 0,-1 0 1 0 0,1 0 0 0 0,0 0 0 0 0,-1 0 0 0 0,1 0 0 0 0,0 0 0 0 0,-1 0-1 0 0,1 0 1 0 0,-1 0 0 0 0,1 0 0 0 0,0 0 0 0 0,-1 0 0 0 0,1 1 0 0 0,0-1-1 0 0,-1 0 1 0 0,1 0 0 0 0,0 0 0 0 0,-1 1 0 0 0,1-1 0 0 0,0 0-1 0 0,-1 0-1 0 0,-7 5 11 0 0,7-4-7 0 0,0 0 0 0 0,-1 0 0 0 0,1 0 0 0 0,-1 0 0 0 0,1-1 0 0 0,-1 1 0 0 0,1 0-1 0 0,-1-1 1 0 0,0 1 0 0 0,1-1 0 0 0,-1 0 0 0 0,0 0 0 0 0,1 0 0 0 0,-1 1-4 0 0,-14 1 21 0 0,-2 11 32 0 0,-9 3 11 0 0,2 4-3 0 0,-9 15-59 0 0,12-11-1 0 0,19-20-1 0 0,0-1 0 0 0,0 1 0 0 0,1 0 0 0 0,0 0 0 0 0,0 0 0 0 0,0 1 0 0 0,0-1 0 0 0,0 2 0 0 0,-9 16 0 0 0,5-13 1 0 0,5-8 0 0 0,0 0-1 0 0,0 1 1 0 0,0-1-1 0 0,0 0 1 0 0,1 1 0 0 0,-1-1-1 0 0,0 1 1 0 0,1-1-1 0 0,-1 1 1 0 0,1 0 0 0 0,-1-1-1 0 0,1 1 1 0 0,0-1-1 0 0,0 1 1 0 0,-1 0 0 0 0,1-1-1 0 0,1 2 0 0 0,-1 7 16 0 0,1-6-12 0 0,-1-1 0 0 0,0 1 0 0 0,0 0 1 0 0,0-1-1 0 0,-1 1 0 0 0,1-1 0 0 0,-1 1 0 0 0,0 0 0 0 0,0 1-4 0 0,-3 3 1 0 0,2-6 1 0 0,1 1 0 0 0,0-1 0 0 0,0 1 0 0 0,0-1 0 0 0,0 1-1 0 0,0 0 1 0 0,1 0-2 0 0,0-2 4 0 0,-1 1 0 0 0,1 0 0 0 0,0-1 0 0 0,0 1 0 0 0,1 0 0 0 0,-1-1 0 0 0,0 1 0 0 0,0 0 0 0 0,1-1 0 0 0,-1 1-4 0 0,14 35 15 0 0,-1 0 50 0 0,-13-34-49 0 0,1 0 1 0 0,0 0 0 0 0,1 0-1 0 0,-1 0 1 0 0,0 0-1 0 0,1 0 1 0 0,0 0 0 0 0,-1 0-1 0 0,1-1 1 0 0,0 1-1 0 0,0-1 1 0 0,1 1-1 0 0,-1-1 1 0 0,0 0 0 0 0,1 0-1 0 0,0 0 1 0 0,-1 0-1 0 0,2 1-16 0 0,8 4 47 0 0,8 6 81 0 0,-7-2 45 0 0,3 0 47 0 0,0-7-38 0 0,-3-1-52 0 0,8 8 140 0 0,8-6-13 0 0,-14 1-133 0 0,3 0 44 0 0,-1-5 37 0 0,-1-1-57 0 0,29 0 295 0 0,-33 0-338 0 0,0 0 28 0 0,-2 0-36 0 0,13 0 103 0 0,-20 0-179 0 0,-2 0 2 0 0,1 0 1 0 0,0 0-1 0 0,0 0 1 0 0,-1 0-1 0 0,1 0 1 0 0,0-1-1 0 0,-1 1 1 0 0,1-1-1 0 0,-1 1 1 0 0,1-1-1 0 0,-1 0 0 0 0,1 0 1 0 0,-1 1-1 0 0,1-2-23 0 0,11-4 149 0 0,13 1 91 0 0,-21 3-163 0 0,1 0-1 0 0,-1-1 0 0 0,0 1 0 0 0,0-1 1 0 0,0-1-77 0 0,0-2 85 0 0,-5 5-80 0 0,0 1 1 0 0,1-1-1 0 0,-1 1 0 0 0,0-1 0 0 0,0 1 0 0 0,1 0 0 0 0,-1-1 1 0 0,0 1-1 0 0,1 0 0 0 0,-1-1 0 0 0,0 1 0 0 0,1 0 0 0 0,-1-1 1 0 0,1 1-1 0 0,-1 0 0 0 0,1 0 0 0 0,-1-1 0 0 0,1 1 0 0 0,-1 0 0 0 0,0 0 1 0 0,1 0-1 0 0,-1 0 0 0 0,1 0 0 0 0,-1 0 0 0 0,1 0 0 0 0,-1 0 1 0 0,1 0-1 0 0,-1 0 0 0 0,1 0 0 0 0,-1 0 0 0 0,1 0 0 0 0,0 0-5 0 0,14-3 95 0 0,-1-7-59 0 0,-10 2-10 0 0,-6 0-68 0 0,2 8 37 0 0,0-2-115 0 0,0 2 80 0 0,0 0-16 0 0,0 0-23 0 0,0 0-40 0 0,0 0-19 0 0,0 0-41 0 0,0 0-47 0 0,0 0-52 0 0,0 0-57 0 0,0 0-53 0 0,0 0-50 0 0,1 0-44 0 0,-1 0-314 0 0,0 0-73 0 0,1 0-58 0 0,0 0-42 0 0,1 0-365 0 0,0 0-38 0 0,7 0-2872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30:43.54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1 127 5840 0 0,'0'0'132'0'0,"0"0"17"0"0,0 0 11 0 0,0 0-49 0 0,0 2-1 0 0,0 22 687 0 0,0-13-404 0 0,0-4-126 0 0,0 0 48 0 0,0 0 59 0 0,0 1 70 0 0,1 0-162 0 0,5 3 32 0 0,1 3 24 0 0,-5-3-36 0 0,-2 6 166 0 0,0 0-54 0 0,0-2-64 0 0,0 47 962 0 0,2-49-918 0 0,4-3-94 0 0,-5-8-259 0 0,0-1-1 0 0,-1 1 0 0 0,1-1 1 0 0,0 1-1 0 0,0 0 0 0 0,-1-1 0 0 0,1 1 1 0 0,-1 0-1 0 0,1 0 0 0 0,-1-1 1 0 0,0 1-1 0 0,0 0 0 0 0,0 0-40 0 0,2 9 191 0 0,4 2 15 0 0,1-1-1 0 0,-6-1-16 0 0,2 4 97 0 0,10 1 47 0 0,0 1-9 0 0,-10-12-237 0 0,1 2 123 0 0,3-3-48 0 0,-2-2-115 0 0,8 9 118 0 0,-11-9-5 0 0,-2-2 18 0 0,3 3 72 0 0,2 1-124 0 0,9 4 127 0 0,-14-8-236 0 0,1 0-1 0 0,0 1 1 0 0,0-1 0 0 0,0 0-1 0 0,0 1 1 0 0,-1-1 0 0 0,1 0-1 0 0,0 0 1 0 0,0 0 0 0 0,0 1-1 0 0,0-1 1 0 0,0 0 0 0 0,0-1-1 0 0,0 1 1 0 0,0 0 0 0 0,0 0-1 0 0,0 0 1 0 0,-1 0 0 0 0,1-1-1 0 0,0 1 1 0 0,0 0 0 0 0,0-1-1 0 0,0 1 1 0 0,-1-1 0 0 0,1 1-1 0 0,0-1-16 0 0,3-5 46 0 0,-3 5-46 0 0,-1 1 1 0 0,0-1-1 0 0,0 1 0 0 0,1 0 0 0 0,-1-1 0 0 0,0 1 0 0 0,1-1 0 0 0,-1 1 0 0 0,0 0 0 0 0,1-1 0 0 0,-1 1 0 0 0,0 0 0 0 0,1 0 0 0 0,-1-1 0 0 0,1 1 0 0 0,-1 0 0 0 0,1 0 1 0 0,-1-1-1 0 0,1 1 0 0 0,-1 0 0 0 0,1 0 0 0 0,-1 0 0 0 0,1 0 0 0 0,-1 0 0 0 0,1 0 0 0 0,-1 0 0 0 0,1 0 0 0 0,-1 0 0 0 0,1 0 0 0 0,-1 0 0 0 0,1 0 0 0 0,-1 0 0 0 0,16-2 0 0 0,0-9 0 0 0,-3 6 0 0 0,-8-6 0 0 0,9 6 0 0 0,1-8 0 0 0,-10 8 0 0 0,-1 2 0 0 0,19-8 0 0 0,6-4 0 0 0,-24 4 0 0 0,-4 11 0 0 0,0-1 0 0 0,-1 1 0 0 0,1 0 0 0 0,0-1 0 0 0,0 1 0 0 0,0 0 0 0 0,-1 0 0 0 0,1 0 0 0 0,0-1 0 0 0,0 1 0 0 0,0 0 0 0 0,0 0 0 0 0,0 0 0 0 0,0 1 0 0 0,1-1-3 0 0,-1-1 0 0 0,1 1-1 0 0,-1 0 1 0 0,1 0 0 0 0,0-1-1 0 0,-1 1 1 0 0,1 0 0 0 0,-1-1-1 0 0,0 0 1 0 0,2 0 3 0 0,8-8-117 0 0,-8 7-51 0 0,0 1 65 0 0,1 0 35 0 0,2 3-3 0 0,-6-2 38 0 0,5 0-180 0 0,8 0 98 0 0,8 0-4 0 0,-10 2 71 0 0,-10-2 48 0 0,0 1 0 0 0,-1-1 0 0 0,1 0-1 0 0,-1 0 1 0 0,1 1 0 0 0,0-1 0 0 0,-1 0-1 0 0,1 1 1 0 0,-1-1 0 0 0,1 0 0 0 0,-1 1-1 0 0,1-1 1 0 0,-1 1 0 0 0,0-1 0 0 0,1 1 0 0 0,-1-1-1 0 0,1 1 1 0 0,2 3-14 0 0,2 0-31 0 0,1-4 35 0 0,-1 1 11 0 0,-4 3-1 0 0,1-1 0 0 0,13 6 0 0 0,-2 1-10 0 0,-6-5-34 0 0,-5-6 34 0 0,-2 1 10 0 0,0-1 0 0 0,0 1 0 0 0,1 0 0 0 0,-1 0 0 0 0,0 0 0 0 0,0 0 0 0 0,0 0 0 0 0,0 0 0 0 0,0-1 0 0 0,0 1 0 0 0,1 0 0 0 0,-1 0 0 0 0,0 0-1 0 0,0 0 1 0 0,0 0 0 0 0,0 0 0 0 0,1 0 0 0 0,-1 0 0 0 0,0 0 0 0 0,0 0 0 0 0,0 0 0 0 0,0 0 0 0 0,1 0 0 0 0,-1 0 0 0 0,0 0 0 0 0,0 0 0 0 0,0 0 0 0 0,0 0 0 0 0,1 0 0 0 0,-1 0 0 0 0,0 0 0 0 0,0 0 0 0 0,0 0 0 0 0,0 0 0 0 0,1 0 0 0 0,-1 1 0 0 0,19 15-52 0 0,-3-3 41 0 0,-3-8 11 0 0,-9 2 1 0 0,-4-6-1 0 0,0-1 0 0 0,0 0 0 0 0,0 0 0 0 0,0 0 0 0 0,0 0 0 0 0,0 1 0 0 0,0-1 0 0 0,0 0 0 0 0,0 0 0 0 0,0 0-1 0 0,0 1 1 0 0,0-1 0 0 0,0 0 0 0 0,0 0 0 0 0,0 0 0 0 0,1 0 0 0 0,-1 0 0 0 0,0 1 0 0 0,0-1 0 0 0,0 0 0 0 0,0 0 0 0 0,0 0 0 0 0,0 0 0 0 0,1 0 0 0 0,-1 0 0 0 0,0 0 0 0 0,0 1 0 0 0,0-1 0 0 0,0 0 0 0 0,1 0 0 0 0,-1 0 0 0 0,0 0 0 0 0,0 0 0 0 0,0 0 0 0 0,1 0 0 0 0,-1 0 0 0 0,27 1 12 0 0,-17 0 14 0 0,-6-1-11 0 0,0 0 1 0 0,-1 1 0 0 0,1-1-1 0 0,0-1 1 0 0,-1 1 0 0 0,1-1-1 0 0,0 1 1 0 0,3-2-16 0 0,1-3 22 0 0,-7 4-17 0 0,1 0 1 0 0,-1 0-1 0 0,1 0 0 0 0,-1 0 1 0 0,1 1-1 0 0,-1-1 0 0 0,1 1 0 0 0,-1-1 1 0 0,1 1-1 0 0,0-1 0 0 0,-1 1 1 0 0,1 0-1 0 0,0 0 0 0 0,-1 0-5 0 0,8-2 101 0 0,-4-3 107 0 0,0-2-32 0 0,8 2 96 0 0,3-8-26 0 0,0 0-97 0 0,-6 8-79 0 0,-8 4-57 0 0,1 0 0 0 0,-1 0 1 0 0,0 0-1 0 0,0 0 0 0 0,0-1 1 0 0,0 1-1 0 0,0-1 0 0 0,0 0 0 0 0,0 1-13 0 0,1-2 14 0 0,0 1-1 0 0,-1 0 0 0 0,1 0 0 0 0,0 1 0 0 0,0-1 0 0 0,1 0-13 0 0,-2 1 1 0 0,0 0 0 0 0,0 1-1 0 0,0-1 1 0 0,0-1 0 0 0,-1 1-1 0 0,1 0 1 0 0,0 0 0 0 0,-1 0 0 0 0,1-1-1 0 0,-1 1 1 0 0,1-1 0 0 0,-1 0-1 0 0,1 0 0 0 0,14-30 12 0 0,-14 25 18 0 0,-1-3 64 0 0,-1 1-25 0 0,2 4-58 0 0,-2 4-7 0 0,6-14 51 0 0,-12 0-41 0 0,6 14-15 0 0,-1 0 1 0 0,1-1 0 0 0,-1 0 0 0 0,1 1 0 0 0,0-1 0 0 0,-1 0 0 0 0,1 1 0 0 0,0-1 0 0 0,0 0 0 0 0,0 1 0 0 0,0-1 0 0 0,0 2 0 0 0,-2-29-12 0 0,-1 20-13 0 0,1 0-1 0 0,-1 0 1 0 0,-4-7 25 0 0,5 13-8 0 0,1 0 1 0 0,-1 1 0 0 0,1-1 0 0 0,-1 0-1 0 0,0 1 1 0 0,0 0 0 0 0,0-1 0 0 0,0 1 0 0 0,0 0-1 0 0,-1 0 1 0 0,1 0 0 0 0,-1 0 0 0 0,-1 0 7 0 0,-1-1-18 0 0,4 3 15 0 0,1 0 1 0 0,-1 0-1 0 0,0-1 0 0 0,1 1 0 0 0,-1 0 0 0 0,1-1 0 0 0,-1 1 0 0 0,0 0 0 0 0,1-1 0 0 0,-1 1 0 0 0,1-1 1 0 0,-1 1-1 0 0,1-1 0 0 0,0 1 0 0 0,-1-1 0 0 0,1 0 0 0 0,-1 1 0 0 0,1-1 0 0 0,0 1 0 0 0,-1-1 0 0 0,1 0 1 0 0,0 0 2 0 0,-2-4-6 0 0,0 3-2 0 0,0 1-1 0 0,1-1 1 0 0,-1 0 0 0 0,0 0 0 0 0,0 1-1 0 0,0-1 1 0 0,0 1 0 0 0,0 0-1 0 0,0-1 1 0 0,0 1 0 0 0,0 0-1 0 0,-2 0 9 0 0,-5-4-72 0 0,2 0-45 0 0,4 3-71 0 0,0 1 83 0 0,-1 0 53 0 0,-1 2 26 0 0,2 0-37 0 0,-6-1-77 0 0,5 0 12 0 0,2 0-43 0 0,1 0-144 0 0,1 0-269 0 0,0 0 444 0 0,0 0 18 0 0,0 0-11 0 0,0 0-41 0 0,-1 0-8 0 0,1 0-40 0 0,-1 0-46 0 0,1 0-51 0 0,-1 0-56 0 0,0 0-51 0 0,0 0-47 0 0,-1 0-39 0 0,1 0-148 0 0,-1 0-39 0 0,0 0-178 0 0,-2 0-482 0 0</inkml:trace>
  <inkml:trace contextRef="#ctx0" brushRef="#br0" timeOffset="481.54">1042 206 9184 0 0,'0'0'208'0'0,"0"0"33"0"0,0 2 14 0 0,1 14-79 0 0,1-7-94 0 0,1-5-64 0 0,1-2-32 0 0,1 3 6 0 0,-4 4 87 0 0,-1 7 333 0 0,0 0 64 0 0,0 31 1128 0 0,1-36-1220 0 0,5 1 55 0 0,1 1 24 0 0,-5 1-60 0 0,-3-4-197 0 0,0 2 24 0 0,1 2 54 0 0,1-1 55 0 0,2-2 56 0 0,-3-11-391 0 0,16 30 736 0 0,-11-21-536 0 0,1-3-50 0 0,-5-4-8 0 0,0-1-34 0 0,0 3 30 0 0,0 0-72 0 0,-2 1-41 0 0,0-3 48 0 0,1-1-69 0 0,0-1 1 0 0,0 1-1 0 0,0-1 1 0 0,0 1-1 0 0,0-1 0 0 0,0 1 1 0 0,0 0-1 0 0,0-1 0 0 0,0 1 1 0 0,0-1-1 0 0,0 1 0 0 0,0-1 1 0 0,0 1-1 0 0,0-1 0 0 0,0 1 1 0 0,0-1-1 0 0,1 1 0 0 0,-1-1 1 0 0,0 0-1 0 0,0 1 0 0 0,1-1 1 0 0,-1 1-1 0 0,0-1 0 0 0,1 1 1 0 0,-1-1-1 0 0,0 0 1 0 0,1 1-1 0 0,-1-1 0 0 0,1 0 1 0 0,-1 1-1 0 0,1-1 0 0 0,-1 0 1 0 0,0 0-1 0 0,1 0 0 0 0,-1 1 1 0 0,1-1-1 0 0,-1 0 0 0 0,1 0 1 0 0,-1 0-1 0 0,1 0 0 0 0,0 0 1 0 0,-1 0-1 0 0,1 0 0 0 0,-1 0 1 0 0,1 0-1 0 0,-1 0-8 0 0,3 0 169 0 0,-3 0-7 0 0,0 0-28 0 0,0 0-7 0 0,0 0-6 0 0,0 0 5 0 0,0 0 22 0 0,0 0 10 0 0,0 0 2 0 0,0 0-4 0 0,0-2-16 0 0,0-3-78 0 0,0-21 283 0 0,0 18-309 0 0,0 2-60 0 0,-3-10 67 0 0,1 13-36 0 0,1-1 0 0 0,-1 0 0 0 0,0 1 0 0 0,1-1 0 0 0,0 0 0 0 0,0 0 0 0 0,0 0 0 0 0,0 0 0 0 0,1 0 0 0 0,-1-3-7 0 0,1 6 1 0 0,0-1 0 0 0,0 0 0 0 0,0 1 0 0 0,0-1 0 0 0,-1 0 0 0 0,1 1 0 0 0,0-1 0 0 0,-1 0-1 0 0,1 1 1 0 0,-1-1 0 0 0,0 1 0 0 0,0-1 0 0 0,1 1 0 0 0,-1-1 0 0 0,-1 0-1 0 0,-3-6 10 0 0,-6-15 50 0 0,6 15-60 0 0,4 5 0 0 0,0-1 0 0 0,1 1 0 0 0,-1 0 0 0 0,1 0 0 0 0,-1 0 0 0 0,1 0 0 0 0,0-1 0 0 0,0 1 0 0 0,1 0 0 0 0,-1-1 0 0 0,1-8 0 0 0,-2-15 0 0 0,1 26 0 0 0,-1 0 0 0 0,1 1 0 0 0,0-1 0 0 0,0 0 0 0 0,0 0 0 0 0,0 1 0 0 0,0-1 0 0 0,0 0 0 0 0,0 0 0 0 0,0 1 0 0 0,0-1 0 0 0,0 0 0 0 0,1 0 0 0 0,-1 1 0 0 0,0-1 0 0 0,0 0 0 0 0,1 1 0 0 0,-1-1 0 0 0,0 0 0 0 0,1 1 0 0 0,-1-1 0 0 0,1 0 0 0 0,-1 1 0 0 0,13-6 0 0 0,-12 6 0 0 0,0-1 0 0 0,0 0 0 0 0,0 1 0 0 0,0-1 0 0 0,0 0 0 0 0,0 0 0 0 0,0 1 0 0 0,0-1 0 0 0,-1 0 0 0 0,1 0 0 0 0,0 0 0 0 0,-1 0 0 0 0,1 0 0 0 0,-1 0 0 0 0,1 0 0 0 0,-1-1 0 0 0,1 1 0 0 0,-1-1 0 0 0,5-9 0 0 0,-4 10 0 0 0,-1 0 0 0 0,1 0 0 0 0,0 0 0 0 0,0 0 0 0 0,0 0 0 0 0,0 0 0 0 0,0 0 0 0 0,0 0 0 0 0,0 0 0 0 0,0 0 0 0 0,0 0 0 0 0,1 0 0 0 0,30-14-13 0 0,-17 12-38 0 0,1 0 35 0 0,3-7 4 0 0,7 4-36 0 0,-14 0 37 0 0,-10 5 10 0 0,-1 0 0 0 0,1 1 0 0 0,-1-1 1 0 0,1 0-1 0 0,-1 1 0 0 0,1-1 0 0 0,0 1 0 0 0,-1-1 0 0 0,1 1 0 0 0,0 0 0 0 0,-1-1 0 0 0,1 1 0 0 0,0 0 0 0 0,0 0 1 0 0,8 1-28 0 0,8 0 15 0 0,-5-1-26 0 0,-3-1-36 0 0,-1-2-56 0 0,4-3-41 0 0,-10 4 134 0 0,1 1 0 0 0,-1 0 1 0 0,0 0-1 0 0,1 0 1 0 0,-1 1-1 0 0,0-1 0 0 0,1 1 38 0 0,6 0-141 0 0,3 0-72 0 0,-11 0 147 0 0,-1 0 0 0 0,1 0 0 0 0,0 0 0 0 0,-1 0-1 0 0,1 1 1 0 0,-1-1 0 0 0,1 1 0 0 0,-1-1 0 0 0,1 1-1 0 0,-1 0 1 0 0,0 0 0 0 0,1-1 0 0 0,-1 1 66 0 0,12 6-494 0 0,-7-6 319 0 0,-2 0 28 0 0,-1-1-9 0 0,0 0-41 0 0,0 0-8 0 0,0 0-41 0 0,-1 0-49 0 0,1 0-53 0 0,-1 0-60 0 0,0 0-53 0 0,0 0-48 0 0,0 0-43 0 0,0 0-157 0 0,0 0-42 0 0,1 0-190 0 0,0 0-516 0 0</inkml:trace>
  <inkml:trace contextRef="#ctx0" brushRef="#br0" timeOffset="810.54">1626 253 9616 0 0,'0'0'216'0'0,"0"0"32"0"0,0 0 12 0 0,0 1-106 0 0,2 1-79 0 0,4 5-146 0 0,-2 3 96 0 0,-1 1 85 0 0,-1 2 73 0 0,-1 9 230 0 0,-2-6-31 0 0,1 1 40 0 0,-1 10 393 0 0,1 28 1197 0 0,0-43-1620 0 0,0 0-39 0 0,0-6-177 0 0,1-1-36 0 0,5 7 166 0 0,-2-5-99 0 0,-1-1-18 0 0,-2 0 18 0 0,-1 2 60 0 0,0 3-111 0 0,0-9-18 0 0,0-2-126 0 0,0 0-47 0 0,0 0-33 0 0,0 0-21 0 0,0 0-33 0 0,0 0-38 0 0,0 0-44 0 0,0 0-47 0 0,0 0-44 0 0,0 0-40 0 0,0 0-37 0 0,0 0-245 0 0,0 0-61 0 0,0 0-47 0 0,0 0-34 0 0,0 0-1363 0 0,0 0-1209 0 0</inkml:trace>
  <inkml:trace contextRef="#ctx0" brushRef="#br0" timeOffset="811.54">1705 16 12176 0 0,'0'0'357'0'0,"-1"0"-127"0"0,-1-2-105 0 0,-3-4-33 0 0,0 1-44 0 0,2 3 20 0 0,3 2-4 0 0,0 0 0 0 0,0 0 0 0 0,0 0 5 0 0,0 0 16 0 0,0 0-52 0 0,0 0-46 0 0,0 0-42 0 0,0 0-83 0 0,3 0-150 0 0,10 0-21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29:59.96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238 16 8840 0 0,'0'0'197'0'0,"0"0"24"0"0,0 0 19 0 0,-2 0-29 0 0,1 0-205 0 0,1 0 1 0 0,-1 0-1 0 0,1 0 0 0 0,-1 0 0 0 0,1 0 1 0 0,-1 0-1 0 0,1 0 0 0 0,-1 0 1 0 0,1 0-1 0 0,-1-1 0 0 0,1 1 0 0 0,-1 0 1 0 0,1 0-1 0 0,-1-1 0 0 0,1 1 0 0 0,-1 0 1 0 0,1 0-1 0 0,0-1 0 0 0,-1 1 1 0 0,1-1-1 0 0,-1 1 0 0 0,1 0 0 0 0,0-1 1 0 0,-1 1-1 0 0,1-1 0 0 0,0 1-6 0 0,-3-4 106 0 0,0 1 68 0 0,-2 1 89 0 0,-4 1 114 0 0,8 1-345 0 0,-12 1 250 0 0,1-1-62 0 0,-2 3-19 0 0,12-3-178 0 0,0 1-1 0 0,1 0 0 0 0,-1-1 1 0 0,1 1-1 0 0,-1 0 1 0 0,1 0-1 0 0,-1 0 1 0 0,1 0-1 0 0,-1 0 1 0 0,0 1-23 0 0,-1 0 173 0 0,-1-1-76 0 0,0 0-45 0 0,-1-2-21 0 0,3 0 32 0 0,-12 4 126 0 0,4 3-38 0 0,2-2-43 0 0,-5 2 128 0 0,9 0-54 0 0,4-5-169 0 0,-1-1 1 0 0,1 1-1 0 0,0-1 0 0 0,0 0 0 0 0,-1 1 0 0 0,1-1 0 0 0,0 1 1 0 0,-1-1-1 0 0,1 0 0 0 0,0 1 0 0 0,-1-1 0 0 0,1 0 0 0 0,-1 1 1 0 0,1-1-1 0 0,-1 0 0 0 0,1 0 0 0 0,0 0 0 0 0,-1 1 0 0 0,1-1 1 0 0,-1 0-1 0 0,1 0 0 0 0,-1 0 0 0 0,1 0 0 0 0,-1 0 0 0 0,1 0 1 0 0,-1 0-1 0 0,1 0 0 0 0,-1 0 0 0 0,1 0 0 0 0,-1 0 0 0 0,1 0 1 0 0,-1 0-14 0 0,0 0 13 0 0,1 0 0 0 0,-1-1 1 0 0,1 1-1 0 0,-1 0 1 0 0,1 0-1 0 0,-1 0 1 0 0,1 0-1 0 0,-1 0 0 0 0,1 0 1 0 0,-1 1-1 0 0,1-1 1 0 0,-1 0-1 0 0,1 0 1 0 0,-1 0-1 0 0,1 0 0 0 0,-1 0 1 0 0,1 1-1 0 0,0-1 1 0 0,-1 0-1 0 0,1 0 1 0 0,-1 1-1 0 0,1-1 0 0 0,0 0 1 0 0,-1 1-1 0 0,1-1 1 0 0,0 0-1 0 0,-1 1 0 0 0,1-1 1 0 0,0 1-1 0 0,-1-1 1 0 0,1 1-1 0 0,0-1-13 0 0,-5 7 171 0 0,-6-1-71 0 0,10-5-98 0 0,0-1-1 0 0,0 1 0 0 0,0-1 0 0 0,0 1 0 0 0,0-1 1 0 0,0 1-1 0 0,0-1 0 0 0,0 1 0 0 0,0 0 0 0 0,1 0 1 0 0,-1-1-1 0 0,0 1 0 0 0,0 0 0 0 0,1 0 0 0 0,-1 0 1 0 0,0 0-2 0 0,-4 13 12 0 0,-6-9 36 0 0,11-4-48 0 0,-1-1 1 0 0,1 1 0 0 0,0 0 0 0 0,-1 0 0 0 0,1-1 0 0 0,0 1 0 0 0,0 0-1 0 0,0 0 1 0 0,0 0 0 0 0,-1 0 0 0 0,1 0 0 0 0,0-1 0 0 0,0 1 0 0 0,1 1-1 0 0,-2 4 0 0 0,1-4 0 0 0,0 0 0 0 0,0-1 0 0 0,0 1 0 0 0,0 0 0 0 0,0-1 0 0 0,0 1 0 0 0,0 0 0 0 0,1-1 0 0 0,-1 1 0 0 0,1-1 0 0 0,-1 1 0 0 0,1 1 0 0 0,10 2 0 0 0,-6 8 0 0 0,21 19 0 0 0,-23-27 0 0 0,-3-5 0 0 0,0 1 0 0 0,0 0 0 0 0,1-1 0 0 0,-1 1 0 0 0,0 0 0 0 0,1-1 0 0 0,-1 1 0 0 0,1-1 0 0 0,-1 1 0 0 0,0-1 0 0 0,1 1 0 0 0,-1-1 0 0 0,1 1 0 0 0,0-1 0 0 0,-1 1 0 0 0,1-1 0 0 0,-1 0 0 0 0,1 1 0 0 0,0-1 0 0 0,-1 0 0 0 0,1 0 0 0 0,0 1 0 0 0,4 1 0 0 0,-2 0 0 0 0,0 1 0 0 0,1-1 0 0 0,-1 1 0 0 0,0-1 0 0 0,0 1 0 0 0,-1 0 0 0 0,1 1 0 0 0,1 0 0 0 0,1 1 0 0 0,-1-1 0 0 0,1 0 0 0 0,3 2 0 0 0,3 1 0 0 0,-5-3 0 0 0,0 0 0 0 0,0 0 0 0 0,0 0 0 0 0,3 4 0 0 0,-3-3 0 0 0,-1 0 0 0 0,1-1 0 0 0,0 0 0 0 0,5 3 0 0 0,0 0 0 0 0,8 6 0 0 0,-17-12 0 0 0,0 1 0 0 0,1-1 0 0 0,-1 0 0 0 0,0 1 0 0 0,0 0 0 0 0,0-1 0 0 0,0 1 0 0 0,0 0 0 0 0,0 0 0 0 0,0 1 0 0 0,0-1 0 0 0,0 0 0 0 0,0 0 0 0 0,0-1 0 0 0,0 1 0 0 0,0 0 0 0 0,0-1 0 0 0,0 1 0 0 0,0-1 0 0 0,1 1 0 0 0,0-1 0 0 0,13 12 0 0 0,-3 3 0 0 0,-8-3 0 0 0,6-8 0 0 0,-11-4 1 0 0,0 0 0 0 0,1 0 1 0 0,-1-1-1 0 0,0 1 1 0 0,1 0-1 0 0,-1 0 1 0 0,0 0-1 0 0,0 0 0 0 0,0-1 1 0 0,0 1-1 0 0,0 0 1 0 0,0 0-1 0 0,0 0 1 0 0,0 0-2 0 0,0 9 45 0 0,1 2 51 0 0,-1-10-69 0 0,0 0-1 0 0,0 0 1 0 0,0 0-1 0 0,0-1 0 0 0,0 1 1 0 0,0 0-1 0 0,-1 0 0 0 0,1 0 1 0 0,-1-1-1 0 0,1 1 1 0 0,-1 1-27 0 0,-10 2 180 0 0,6 6 4 0 0,-8-6-15 0 0,-1 6-62 0 0,14-11-105 0 0,0 0 1 0 0,0 0 0 0 0,0 1 0 0 0,-1-1 0 0 0,1 0 0 0 0,0 0 0 0 0,0 0 0 0 0,-1 1 0 0 0,1-1 0 0 0,0 0 0 0 0,-1 0 0 0 0,1 0 0 0 0,0 0-1 0 0,0 0 1 0 0,-1 0 0 0 0,1 0 0 0 0,0 1 0 0 0,-1-1 0 0 0,1 0 0 0 0,0 0 0 0 0,-1 0 0 0 0,1 0 0 0 0,0 0 0 0 0,-1-1 0 0 0,1 1 0 0 0,0 0-3 0 0,-5 1 14 0 0,1-1 1 0 0,0 1 0 0 0,0 0-1 0 0,0 0 1 0 0,0 0 0 0 0,0 1-1 0 0,0 0 1 0 0,0-1 0 0 0,-1 2-15 0 0,0-1 2 0 0,1-1 0 0 0,0 0 0 0 0,-1-1 1 0 0,1 1-1 0 0,0-1 0 0 0,-1 0 0 0 0,1 0 1 0 0,0 0-1 0 0,-4-1-2 0 0,-9 0 25 0 0,16 1-38 0 0,-1 0 1 0 0,0 0 0 0 0,1-1-1 0 0,-1 1 1 0 0,0 0-1 0 0,1-1 1 0 0,-1 1 0 0 0,1-1-1 0 0,-1 0 1 0 0,1 1-1 0 0,-1-1 1 0 0,1 0 0 0 0,-1 0-1 0 0,1 0 13 0 0,-7-4-75 0 0,3 3-3 0 0,2 1-58 0 0,1 1-3 0 0,0-1-56 0 0,0 1-67 0 0,0-1-78 0 0,1 0-1 0 0,-1 0-54 0 0,0 0-48 0 0,1-1-40 0 0,-1 1-145 0 0,0-1-40 0 0,0 0-174 0 0,-2-1-464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30:49.16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900 0 8408 0 0,'0'0'190'0'0,"0"0"28"0"0,0 0 8 0 0,0 0-73 0 0,0 0-16 0 0,0 0 43 0 0,0 0 150 0 0,0 0 278 0 0,0 0 22 0 0,0 0-262 0 0,0 0-152 0 0,0 0-42 0 0,0 0 34 0 0,-2 0 87 0 0,-2 0-174 0 0,-27 2 1112 0 0,25 0-971 0 0,-1 0-49 0 0,2 1-64 0 0,0 2-79 0 0,2-3 156 0 0,0 0-78 0 0,1-2-49 0 0,-1 0-48 0 0,0 0-19 0 0,1 1 47 0 0,-3 12 225 0 0,-5 2-36 0 0,6-11-199 0 0,1-1-1 0 0,-1 1 1 0 0,0-1-1 0 0,0 0 1 0 0,0 0 0 0 0,0 0-1 0 0,-1-1 1 0 0,0 1-69 0 0,-11 4 246 0 0,5-2-107 0 0,1 0-1 0 0,-1 0 1 0 0,1 1-1 0 0,1 1 0 0 0,0 0 1 0 0,-8 6-139 0 0,-13 11 314 0 0,-3-4-48 0 0,14-9-186 0 0,2 2-49 0 0,-10 5-25 0 0,-4-7 6 0 0,3 7 29 0 0,20-12-35 0 0,0 0 1 0 0,-1 0-1 0 0,-2 0-6 0 0,-111 58 0 0 0,74-34 74 0 0,44-27-72 0 0,0-1 1 0 0,0 0 0 0 0,0 0-1 0 0,-1-1 1 0 0,1 1 0 0 0,-4 0-3 0 0,5-1 0 0 0,1 0 0 0 0,-1 0-1 0 0,0-1 1 0 0,0 2 0 0 0,1-1 0 0 0,-1 0 0 0 0,1 1 0 0 0,-1-1 0 0 0,1 1 0 0 0,0 0 0 0 0,-1-1-1 0 0,1 2 1 0 0,-4 2 2 0 0,1-1 0 0 0,-1 1 0 0 0,0-1 0 0 0,0 0-1 0 0,0-1 1 0 0,-1 1-2 0 0,-3 2 45 0 0,4-1-36 0 0,1 0-10 0 0,-6-1 2 0 0,9-3 0 0 0,0 0 0 0 0,-1 0 0 0 0,1 1 0 0 0,0-1 0 0 0,0 0 1 0 0,0 1-1 0 0,0-1 0 0 0,0 1 0 0 0,0 0-1 0 0,-14 11 43 0 0,1-10-20 0 0,14-4-19 0 0,0 1-1 0 0,0 0 0 0 0,0 0 0 0 0,1 0 0 0 0,-1 0 0 0 0,0 1 0 0 0,0-1 1 0 0,0 0-1 0 0,0 0 0 0 0,1 0 0 0 0,-1 1 0 0 0,0-1 0 0 0,0 0 0 0 0,0 1 0 0 0,0-1-3 0 0,-3 7 13 0 0,1-2-16 0 0,-11-3 65 0 0,14-2-60 0 0,-1-1 0 0 0,0 1-1 0 0,1 1 1 0 0,-1-1-1 0 0,0 0 1 0 0,1 0 0 0 0,-1 0-1 0 0,0 0 1 0 0,1 0-1 0 0,-1 1 1 0 0,0-1 0 0 0,1 0-1 0 0,-1 0 1 0 0,0 1-1 0 0,1-1-1 0 0,0 1 5 0 0,-1-1 0 0 0,1 1-1 0 0,0 0 1 0 0,-1-1-1 0 0,1 1 1 0 0,0 0-1 0 0,0-1 1 0 0,-1 1-1 0 0,1 0 1 0 0,0-1-1 0 0,0 1 1 0 0,0 0-1 0 0,0-1 1 0 0,0 1-1 0 0,0 0-4 0 0,0 1 107 0 0,0-2-15 0 0,0 0-11 0 0,0 0-1 0 0,0 0 0 0 0,0 0 0 0 0,0 0 0 0 0,0 0-1 0 0,0 0-6 0 0,0 0-1 0 0,3 0 0 0 0,18 1 27 0 0,-6 0-45 0 0,-11 0-47 0 0,0-1 0 0 0,0 1 1 0 0,0 0-1 0 0,0 1 1 0 0,3 0-8 0 0,4 2 29 0 0,-4-2-17 0 0,0-1-1 0 0,0 0 1 0 0,0 0 0 0 0,1-1-1 0 0,-1 0 1 0 0,0 0 0 0 0,5-1-12 0 0,4 0 3 0 0,20 1-38 0 0,-3 0 62 0 0,4 0 55 0 0,49 0 165 0 0,-54 0-189 0 0,26 0-263 0 0,-20 0 114 0 0,-7 0 59 0 0,0 0 53 0 0,-30 0-21 0 0,1 0 0 0 0,0 0 0 0 0,-1 1 0 0 0,1-1 0 0 0,-1 0 0 0 0,1 1 0 0 0,0-1 0 0 0,-1 1 0 0 0,1 0 0 0 0,-1-1 0 0 0,1 1 0 0 0,-1 0 0 0 0,1 1 0 0 0,0-1 0 0 0,0 0 0 0 0,-1 0 0 0 0,1-1 0 0 0,0 1 0 0 0,0 0 0 0 0,-1 0 0 0 0,1-1 0 0 0,0 1 0 0 0,0-1 0 0 0,0 0 0 0 0,0 1 0 0 0,0-1 0 0 0,2 0 0 0 0,25 0 0 0 0,-3 0 14 0 0,-21 0 50 0 0,6 2 45 0 0,-8 4-51 0 0,-3-4-51 0 0,-1 0 0 0 0,1 0 1 0 0,-1 0-1 0 0,1 0 0 0 0,-1 0 0 0 0,0-1 1 0 0,0 1-1 0 0,-1 1-7 0 0,-3 7 50 0 0,3-1 47 0 0,-1-4 21 0 0,-1-1-70 0 0,0-1-9 0 0,1 1-1 0 0,-1 0 1 0 0,1 0 0 0 0,-1 0 0 0 0,0 2-39 0 0,-6 9 132 0 0,-7-1-23 0 0,4-5-31 0 0,3 0 1 0 0,-4 3 15 0 0,0-4-56 0 0,-7 6-15 0 0,7 2 25 0 0,-4 10-24 0 0,4-13 1 0 0,10-9-22 0 0,0-1 1 0 0,1 0-1 0 0,-1 1 1 0 0,1 0 0 0 0,0 0-1 0 0,0 0 1 0 0,0 0-1 0 0,-1 3-3 0 0,-3 8 1 0 0,4-8 0 0 0,0-1 1 0 0,0 0 0 0 0,0 0 0 0 0,-1 0-1 0 0,0 0 1 0 0,-3 3-2 0 0,-19 12 43 0 0,11-2-33 0 0,11-13-10 0 0,0-1 0 0 0,0 1 0 0 0,0-1 0 0 0,-2 1 0 0 0,-42 52 0 0 0,-12-8 0 0 0,41-31 0 0 0,1 0 0 0 0,-1-1 0 0 0,-4 2 0 0 0,9-9 0 0 0,-3 1 0 0 0,1 1 0 0 0,0 1 0 0 0,-2 5 0 0 0,7-10 0 0 0,7-6 0 0 0,0 1 0 0 0,-1 0 0 0 0,1 0 0 0 0,1 1 0 0 0,-1-1 0 0 0,1 1 0 0 0,-2 1 0 0 0,1 5 0 0 0,3-9 0 0 0,0 0 0 0 0,0 1 0 0 0,-1-1 0 0 0,1 0 0 0 0,0 0 0 0 0,-1 0 0 0 0,1 0 0 0 0,-1 0 0 0 0,0 0 0 0 0,0 0 0 0 0,0 0 1 0 0,0 0-1 0 0,0 1 0 0 0,0-1 0 0 0,1 0 0 0 0,-1 1 0 0 0,1 0 0 0 0,-1-1 0 0 0,1 1 1 0 0,-1 2-1 0 0,-13 29-16 0 0,-11-3-122 0 0,23-15 85 0 0,3-3 65 0 0,0-10 100 0 0,0-3 17 0 0,0 0-1 0 0,0 0-5 0 0,0 0-24 0 0,0 0-17 0 0,0 0-2 0 0,0 3-2 0 0,2 6-41 0 0,-1-9-30 0 0,-1 1 0 0 0,1-1 1 0 0,0 0-1 0 0,-1 0 0 0 0,1 1 1 0 0,0-1-1 0 0,-1 0 0 0 0,1 0 1 0 0,-1 1-1 0 0,1-1 0 0 0,0 0 1 0 0,-1 0-1 0 0,1 0 0 0 0,0 0 1 0 0,-1 0-1 0 0,2 0-7 0 0,-1 0 10 0 0,1 0 1 0 0,0 0-1 0 0,0 0 1 0 0,-1 1-1 0 0,1-1 0 0 0,0 0 1 0 0,0 1-1 0 0,-1 0 1 0 0,1-1-11 0 0,7 5 9 0 0,-8-4-5 0 0,0 0 0 0 0,1 0 0 0 0,-1 0 0 0 0,1 0 0 0 0,-1-1 0 0 0,1 1-1 0 0,-1 0 1 0 0,1-1 0 0 0,0 1 0 0 0,-1-1 0 0 0,1 0 0 0 0,-1 0 0 0 0,1 1 0 0 0,0-1-4 0 0,54 0 69 0 0,-17 0-64 0 0,-32-1-5 0 0,0 1 0 0 0,1-1 0 0 0,-1-1 0 0 0,0 1 0 0 0,3-2 0 0 0,-3 1 0 0 0,1 0 0 0 0,0 0 0 0 0,0 1 0 0 0,0 0 0 0 0,4 1 0 0 0,14 1 0 0 0,-10-1 0 0 0,-1 1 0 0 0,0-2 0 0 0,1 0 0 0 0,6-2 0 0 0,-9 1 0 0 0,3-2 0 0 0,1 1 0 0 0,0 1 0 0 0,12 0 0 0 0,11 3 1 0 0,-21 0 2 0 0,0 0 0 0 0,1-2-1 0 0,-1 0 1 0 0,9-3-3 0 0,33-9 63 0 0,-1 0 60 0 0,-48 11-71 0 0,0 1 0 0 0,-1 0 0 0 0,1 1 0 0 0,4 1-52 0 0,-5-1 43 0 0,1 0 0 0 0,-1 0 0 0 0,5-2-43 0 0,9-3 57 0 0,-15 2-19 0 0,-1 1 0 0 0,1 1 0 0 0,0 0 0 0 0,5 0-38 0 0,-3 1 52 0 0,47 0 157 0 0,-20 0 2 0 0,-25 0-141 0 0,-12 0 15 0 0,1 2-26 0 0,7 9-38 0 0,-7-9 32 0 0,-3-2 11 0 0,0 0-33 0 0,0 0-131 0 0,0 0-21 0 0,0 0 39 0 0,0 0-12 0 0,0 0-53 0 0,0 0-145 0 0,0 0-264 0 0,0 0 308 0 0,0 0 122 0 0,0 0-37 0 0,0 0-7 0 0,0 0-38 0 0,0 0-43 0 0,0 0-48 0 0,0 0-52 0 0,0 0-49 0 0,0 0-45 0 0,0 0-40 0 0,0 0-310 0 0,0 0-68 0 0,0 0-52 0 0,0 0-39 0 0,0 0-357 0 0,0 0-35 0 0,0 0-2810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30:55.90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16 6504 0 0,'0'0'190'0'0,"0"0"-47"0"0,0 0-2 0 0,0 0 58 0 0,0 0 173 0 0,0 0 320 0 0,0 0 20 0 0,0 0-25 0 0,0 0-134 0 0,0 0-60 0 0,2 0-11 0 0,0 0-413 0 0,1 0 40 0 0,3 0 203 0 0,20 0 1027 0 0,-21 0-1103 0 0,1 0-56 0 0,-6 0-165 0 0,1 0-1 0 0,-1 0 1 0 0,1 0-1 0 0,-1 0 1 0 0,1 0 0 0 0,0-1-1 0 0,-1 1 1 0 0,1 0-1 0 0,-1 0 1 0 0,1 0 0 0 0,-1-1-1 0 0,1 1 1 0 0,-1 0-1 0 0,1-1 1 0 0,-1 1 0 0 0,1 0-1 0 0,-1-1 1 0 0,1 1 0 0 0,-1 0-1 0 0,0-1 1 0 0,1 1-1 0 0,-1-1 1 0 0,0 1 0 0 0,1-1-15 0 0,-1 0 14 0 0,1 0 1 0 0,-1 1-1 0 0,1-1 0 0 0,-1 1 1 0 0,1-1-1 0 0,-1 1 1 0 0,1-1-1 0 0,-1 1 1 0 0,1-1-1 0 0,0 1 1 0 0,-1-1-1 0 0,1 1 0 0 0,0 0 1 0 0,-1-1-1 0 0,1 1 1 0 0,0 0-1 0 0,-1 0 1 0 0,1 0-1 0 0,0-1 1 0 0,0 1-1 0 0,-1 0 1 0 0,1 0-1 0 0,0 0 0 0 0,0 0 1 0 0,-1 0-15 0 0,4 0-21 0 0,-1 0 39 0 0,2 0 73 0 0,7 0 209 0 0,-7 0-247 0 0,0 0-45 0 0,1 0-51 0 0,1 0-60 0 0,0 0-71 0 0,3 0-80 0 0,-9 0 38 0 0,1 0-36 0 0,1 0-348 0 0,-1 0 78 0 0,0 0-48 0 0,1 0-674 0 0,-1 0-531 0 0,-2 0-1006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30:56.15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64 7016 0 0,'0'0'201'0'0,"0"0"-80"0"0,0 0 37 0 0,0 0 52 0 0,0 0 37 0 0,0 0 288 0 0,0 0 10 0 0,0 0-1 0 0,0 0-28 0 0,0 0-17 0 0,3 0-3 0 0,2-1-264 0 0,7-4 432 0 0,-9 3-477 0 0,0-1-67 0 0,-1 2-101 0 0,-1 0-35 0 0,1-1 206 0 0,0 1-51 0 0,0 0-43 0 0,0 1-34 0 0,0 0-21 0 0,3 1-3 0 0,-4-1 1 0 0,-1 0 6 0 0,5 0 125 0 0,-2 0-75 0 0,-1 0-50 0 0,2 0-21 0 0,-2 0 16 0 0,0 0 114 0 0,1-3-13 0 0,7-7-45 0 0,-7 7-21 0 0,0 3-3 0 0,10 0-12 0 0,3-2-38 0 0,-8-5-5 0 0,-3 3-36 0 0,-2 2-159 0 0,-1 0 60 0 0,1 2 34 0 0,1 0 26 0 0,0 0 5 0 0,-2-1-18 0 0,3-2-17 0 0,-2 1-31 0 0,0 1-30 0 0,-1-1-64 0 0,0 1-78 0 0,1-1-92 0 0,0 1-106 0 0,0 0-121 0 0,-1 1 256 0 0,0 0-35 0 0,0 0-38 0 0,0 0-38 0 0,4 0-1115 0 0,3 0-893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30:56.83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 49 8232 0 0,'0'0'182'0'0,"0"3"29"0"0,0 1-129 0 0,0 12 210 0 0,1-11-228 0 0,0-1-39 0 0,7 12 11 0 0,-4-5 60 0 0,-3-2 207 0 0,2 2 111 0 0,2-3-200 0 0,1 2 89 0 0,-4 4 64 0 0,-2-7-182 0 0,0-5-126 0 0,0 0 1 0 0,0 0-1 0 0,0 1 0 0 0,0-1 0 0 0,0 0 0 0 0,0 0 1 0 0,1 0-1 0 0,-1 0 0 0 0,1 0 0 0 0,0 1-59 0 0,4 5 177 0 0,1 2 80 0 0,-4 7 51 0 0,-2-10-263 0 0,0 1 41 0 0,0 10 185 0 0,0-5-19 0 0,0 1 36 0 0,0 32 736 0 0,0-29-628 0 0,-3-2-208 0 0,-7-1 26 0 0,7-11-75 0 0,2 0-48 0 0,0-1-29 0 0,2 1-28 0 0,-1 0-10 0 0,-1-1 26 0 0,0-2-37 0 0,1 1 0 0 0,-1-1 1 0 0,0 0-1 0 0,1 0 0 0 0,-1 1 1 0 0,0-1-1 0 0,1 0 0 0 0,-1 0 1 0 0,0 0-1 0 0,1 0 0 0 0,-1 1 1 0 0,0-1-1 0 0,1 0 0 0 0,-1 0 1 0 0,0-1-14 0 0,1 1 0 0 0,0 0 3 0 0,0 0 1 0 0,0 0-1 0 0,0 0 1 0 0,0 0-1 0 0,0 0 1 0 0,0 0-1 0 0,0 0 1 0 0,0 0-1 0 0,-1 0 1 0 0,1 0-1 0 0,0 0 1 0 0,0 0-1 0 0,0 0 1 0 0,0 0-1 0 0,0 0 1 0 0,0 0-1 0 0,0 0 1 0 0,0 0-1 0 0,0 0 1 0 0,0 0-1 0 0,-1 0 1 0 0,1 0-1 0 0,0 0 1 0 0,0 1-1 0 0,0-1 1 0 0,0 0-1 0 0,0 0 1 0 0,0 0-1 0 0,0 0 1 0 0,0 0-1 0 0,0 0 1 0 0,0 0-1 0 0,0 0 1 0 0,0 0-1 0 0,0 0 1 0 0,0 0-1 0 0,0 0 1 0 0,0 0-1 0 0,-1 1 1 0 0,1-1-1 0 0,0 0 1 0 0,0 0-1 0 0,0 0 1 0 0,0 0-1 0 0,0 0 1 0 0,0 0-1 0 0,0 0 1 0 0,0 0-1 0 0,0 0 1 0 0,0 0-1 0 0,0 1 1 0 0,0-1-1 0 0,0 0 1 0 0,0 0-1 0 0,1 0 1 0 0,-1 0 0 0 0,0 0-4 0 0,-1 4 38 0 0,1-2 80 0 0,-1 0 99 0 0,-1-2 186 0 0,0-1-19 0 0,0 0-201 0 0,0-1-107 0 0,0 0-92 0 0,1 1-36 0 0,0 0-36 0 0,-1-2 198 0 0,1-1-51 0 0,1-5-27 0 0,1 7-3 0 0,-1-20 84 0 0,0-6 16 0 0,-1 17-91 0 0,0-20 11 0 0,5 12 11 0 0,1 11-49 0 0,6-18-9 0 0,16-32 52 0 0,-26 53-53 0 0,1 0 0 0 0,1 0-1 0 0,-1 1 1 0 0,1-1 0 0 0,0 1 0 0 0,0-1 0 0 0,0 1 0 0 0,1 0 0 0 0,-1 0 0 0 0,1 0 0 0 0,3-2-1 0 0,4-5 0 0 0,-8 9-4 0 0,-1-1 0 0 0,0 0-1 0 0,0 0 1 0 0,-1 0-1 0 0,1 0 1 0 0,0-1 4 0 0,7-12-44 0 0,0 9 42 0 0,23-9 2 0 0,-19 13 7 0 0,11 3-65 0 0,-14 0 45 0 0,6 3 13 0 0,-4 8-14 0 0,7 4-36 0 0,-14-12 50 0 0,-4-3 0 0 0,0 0 0 0 0,-1 0 0 0 0,1 1 0 0 0,-1-1 0 0 0,1 0 0 0 0,0 1 0 0 0,-1-1 0 0 0,1 1 0 0 0,-1-1 0 0 0,1 0 0 0 0,-1 1 0 0 0,1-1 0 0 0,-1 1 0 0 0,1-1 0 0 0,-1 1 0 0 0,0 0 0 0 0,1-1 0 0 0,-1 1 0 0 0,0-1 0 0 0,1 1 0 0 0,-1 0 0 0 0,0 0 0 0 0,3 4 0 0 0,23 26 0 0 0,-21-18 0 0 0,6-7 0 0 0,5 23 0 0 0,-5-7 0 0 0,-10-20 0 0 0,0-1 0 0 0,0 0 0 0 0,0 0 0 0 0,-1 1 0 0 0,1-1 0 0 0,-1 1 0 0 0,1-1 0 0 0,-1 0 0 0 0,0 1 0 0 0,1-1 0 0 0,-1 1 0 0 0,0-1 0 0 0,0 1 0 0 0,0-1 0 0 0,0 1 0 0 0,0 0 0 0 0,0-1 0 0 0,0-1 0 0 0,0 1 0 0 0,0 0 0 0 0,0-1 0 0 0,0 1 0 0 0,0 0 0 0 0,0-1 0 0 0,0 1 0 0 0,1 0 0 0 0,-1-1 0 0 0,0 1 0 0 0,0 0 0 0 0,1-1 0 0 0,-1 1 0 0 0,0-1 0 0 0,1 1 0 0 0,-1 0 0 0 0,0-1 0 0 0,1 1 0 0 0,-1-1 0 0 0,1 1 0 0 0,-1-1 0 0 0,1 0 0 0 0,0 1 0 0 0,-1-1 0 0 0,1 1 0 0 0,-1-1 0 0 0,1 0 0 0 0,0 1 0 0 0,-1-1 0 0 0,1 1 0 0 0,-1-1 0 0 0,1 1 0 0 0,-1-1 0 0 0,0 1 0 0 0,1-1 0 0 0,-1 1 0 0 0,1-1 0 0 0,-1 1 0 0 0,0 0 0 0 0,1-1 0 0 0,-1 1 0 0 0,0 0 0 0 0,0-1 0 0 0,0 1 0 0 0,1 0 0 0 0,-1-1 0 0 0,0 1 0 0 0,0 0 0 0 0,0-1 0 0 0,0 1 0 0 0,0 0 0 0 0,0-1 0 0 0,0 8 5 0 0,-1-4 35 0 0,1-8 92 0 0,1-10-5 0 0,1 5-145 0 0,14-23 28 0 0,-14 29-8 0 0,0-1-1 0 0,0 0 0 0 0,-1 1 1 0 0,0-1-1 0 0,1 0 0 0 0,-1 0 1 0 0,0 0-1 0 0,-1 0 0 0 0,1 0 1 0 0,-1-3-2 0 0,0 6 4 0 0,0-1 0 0 0,0 0 1 0 0,1 0-1 0 0,-1 0 0 0 0,0 1 1 0 0,1-1-1 0 0,-1 0 1 0 0,1 0-1 0 0,0 1 0 0 0,-1-1 1 0 0,1 0-1 0 0,0 1 0 0 0,0-1 1 0 0,0 1-1 0 0,0-1 0 0 0,0 1 1 0 0,1 0-1 0 0,-1-1 0 0 0,0 1 1 0 0,1-1-5 0 0,11-14 59 0 0,-8 6-44 0 0,-4 8-16 0 0,0-1 0 0 0,0 1 0 0 0,0 0 0 0 0,1 0-1 0 0,-1 0 1 0 0,0 0 0 0 0,1 0 0 0 0,0 0-1 0 0,0 0 2 0 0,5-5-28 0 0,9-9-124 0 0,-8 7 126 0 0,14-13 12 0 0,-21 21 13 0 0,-1 0 0 0 0,1 0-1 0 0,-1 1 1 0 0,1-1 0 0 0,0 0-1 0 0,-1 1 1 0 0,1-1 0 0 0,0 1-1 0 0,0-1 1 0 0,-1 1 0 0 0,1-1-1 0 0,0 1 1 0 0,0 0 0 0 0,1-1 1 0 0,27-12-46 0 0,-26 12 46 0 0,0 0 0 0 0,1 0 0 0 0,-1 1 0 0 0,0-1 0 0 0,0 1 0 0 0,0 0 0 0 0,1 0 0 0 0,-1 0 0 0 0,0 0 0 0 0,1 1 0 0 0,8-1 0 0 0,-8 0 0 0 0,1 0 0 0 0,0 0 0 0 0,0 1 0 0 0,0 0 0 0 0,2 0 0 0 0,5 6 0 0 0,-11-7 0 0 0,0 1 0 0 0,0 0 0 0 0,0-1 0 0 0,0 1 0 0 0,0-1 0 0 0,0 1 0 0 0,0-1 0 0 0,0 1 0 0 0,0-1 0 0 0,0 0 0 0 0,0 1 0 0 0,0-1 0 0 0,0 0 0 0 0,1 0 0 0 0,-1 0 0 0 0,0 0 0 0 0,1 0 0 0 0,-2 0 0 0 0,1 0 0 0 0,-1-1 0 0 0,1 1 0 0 0,-1 0 0 0 0,1 0 0 0 0,-1 0 0 0 0,1 0 0 0 0,-1 0 0 0 0,1 0 0 0 0,-1 1 0 0 0,1-1 0 0 0,-1 0 0 0 0,1 0 0 0 0,-1 0 0 0 0,1 0 0 0 0,-1 0 0 0 0,0 1 0 0 0,1-1 0 0 0,-1 0 0 0 0,1 0 0 0 0,-1 1 0 0 0,0-1 0 0 0,1 0 0 0 0,-1 1 0 0 0,1-1 0 0 0,-1 0 0 0 0,0 1 0 0 0,0-1 0 0 0,1 1 0 0 0,-1-1 0 0 0,0 1 0 0 0,1-1 0 0 0,3 7 0 0 0,7-2 0 0 0,-6 8 0 0 0,8 3 0 0 0,-12-14 0 0 0,1-1 0 0 0,-1 0 0 0 0,1 1 0 0 0,-1 0 0 0 0,0-1 0 0 0,0 1 0 0 0,0 0 0 0 0,0-1 0 0 0,0 1 0 0 0,0 0 0 0 0,0 1 0 0 0,1 26 0 0 0,-2-7 1 0 0,1-8 2 0 0,0 1-1 0 0,-2 0 1 0 0,0-1-1 0 0,-2 11-2 0 0,-3-12 27 0 0,5-12-24 0 0,0 1 0 0 0,0-1 0 0 0,1 1-1 0 0,-1-1 1 0 0,0 1 0 0 0,1-1 0 0 0,-1 1 0 0 0,1 0 0 0 0,0-1-1 0 0,-1 1 1 0 0,1 0 0 0 0,0-1 0 0 0,0 1 0 0 0,0 0-3 0 0,0 3 9 0 0,-1-1 1 0 0,1 1 0 0 0,-1-1-1 0 0,0 0 1 0 0,0 1-1 0 0,0-1 1 0 0,-1 0 0 0 0,0 2-10 0 0,-7 14 105 0 0,0-2-12 0 0,8-15-79 0 0,0 0-1 0 0,1 0 1 0 0,-1 0 0 0 0,0 0-1 0 0,1 0 1 0 0,0 0-1 0 0,-1 2-13 0 0,0 8 60 0 0,-4-9-8 0 0,-2 0-12 0 0,2 7 24 0 0,-5-6 0 0 0,9-4-59 0 0,1 0 0 0 0,-1-1-1 0 0,1 1 1 0 0,0 0-1 0 0,-1 0 1 0 0,1 0-1 0 0,0-1 1 0 0,0 1 0 0 0,0 0-1 0 0,0 0 1 0 0,0 0-1 0 0,0 0 1 0 0,0 0-1 0 0,0 0-4 0 0,0 12 64 0 0,0-10-35 0 0,0-3-39 0 0,0 0-56 0 0,0 0-44 0 0,0-3-169 0 0,0 1 203 0 0,0 1-11 0 0,0-1-23 0 0,0 1-49 0 0,0 0-18 0 0,0 0-48 0 0,0 0-56 0 0,0 0-62 0 0,0 0-67 0 0,0 1-62 0 0,0-1-55 0 0,0 1-48 0 0,0 0-170 0 0,0-1-47 0 0,0 1-205 0 0,0 0-550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30:58.05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32 6768 0 0,'0'5'51'0'0,"0"5"-59"0"0,0-5 61 0 0,0 0 88 0 0,0-2-25 0 0,0 0 36 0 0,2 0 7 0 0,9 10-127 0 0,-9-3-12 0 0,-2-4 53 0 0,0 0 79 0 0,0 1 175 0 0,0-4 294 0 0,0-1 19 0 0,1 3-410 0 0,0-1-38 0 0,1 1 38 0 0,2 1-46 0 0,2 8 178 0 0,-4-3-52 0 0,-2-3-6 0 0,0-2-65 0 0,0 0-56 0 0,1-1-48 0 0,-1 0-30 0 0,1-1-35 0 0,3 9 63 0 0,-1-6-44 0 0,1 2 112 0 0,-2-5-101 0 0,-1 1 1 0 0,0-1-1 0 0,-1 0 1 0 0,1 0 0 0 0,-1 1-1 0 0,0-1 1 0 0,0 1 0 0 0,0-1-1 0 0,-1 4-100 0 0,0 8 295 0 0,1 13 186 0 0,0-13-228 0 0,0-13-69 0 0,0-1-6 0 0,0 3-87 0 0,0 11 223 0 0,0-13-257 0 0,0-1-47 0 0,0 1 134 0 0,0-3-7 0 0,0 0-28 0 0,0 0-11 0 0,0 0-2 0 0,-3 3 0 0 0,-7 7-2 0 0,7-7-4 0 0,3-3-2 0 0,0 0-3 0 0,0 0-10 0 0,0 0-3 0 0,-2 0 0 0 0,2 0-72 0 0,-1 0 5 0 0,0 0 0 0 0,1 0 0 0 0,-1 0 0 0 0,0 0 0 0 0,0 0 0 0 0,1 0 0 0 0,-1-1 0 0 0,0 1 0 0 0,1 0 0 0 0,-1 0 0 0 0,1 0 0 0 0,-1-1 0 0 0,0 1 0 0 0,1 0 0 0 0,-1-1-4 0 0,-2-2 40 0 0,3-11-2 0 0,0 3-5 0 0,0-5 34 0 0,0 5-30 0 0,0-13 37 0 0,3 11-55 0 0,-1 10-19 0 0,0-1 0 0 0,0 0 0 0 0,-1 0-1 0 0,0 1 1 0 0,1-1 0 0 0,-1 0-1 0 0,-1 0 1 0 0,1 0 0 0 0,0-2-1 0 0,-1-17 47 0 0,0 21-46 0 0,0 1 0 0 0,1-1 0 0 0,-1 1-1 0 0,0-1 1 0 0,0 0 0 0 0,1 1 0 0 0,-1-1 0 0 0,1 1 0 0 0,0-1 0 0 0,-1 1 0 0 0,1-1 0 0 0,0 1-1 0 0,1-2 0 0 0,-1 2 0 0 0,0-1 0 0 0,0 0 0 0 0,0 1 0 0 0,-1-1 0 0 0,1 0 0 0 0,0 0 0 0 0,-1 0 0 0 0,1 1 0 0 0,-1-1 0 0 0,1 0 0 0 0,-1 0 0 0 0,0 0-1 0 0,0-2 1 0 0,0 1 0 0 0,0 0 0 0 0,0 1 0 0 0,0-1 0 0 0,1 0 0 0 0,-1 0 0 0 0,1 0 0 0 0,0-1 0 0 0,5-1 0 0 0,-2 3 0 0 0,12-27-60 0 0,0-3 38 0 0,-14 27 10 0 0,-2 5 10 0 0,1-1 0 0 0,-1 0 0 0 0,0 1 0 0 0,0-1 0 0 0,1 0 0 0 0,-1 1 0 0 0,1-1 0 0 0,-1 1 0 0 0,0-1 0 0 0,1 1 0 0 0,-1-1 0 0 0,1 1 0 0 0,-1-1 1 0 0,1 1-1 0 0,-1-1 0 0 0,1 1 0 0 0,0 0 0 0 0,-1-1 0 0 0,1 1 0 0 0,0 0 0 0 0,-1-1 0 0 0,1 1 2 0 0,4-2 1 0 0,0 0-1 0 0,-2-1 0 0 0,21-21 0 0 0,-23 22 0 0 0,0 1 0 0 0,1 0-1 0 0,-1-1 1 0 0,1 1 0 0 0,0 0-1 0 0,-1 0 1 0 0,1 0 0 0 0,0 0-1 0 0,0 0 1 0 0,-1 0 0 0 0,1 1-1 0 0,0-1 1 0 0,0 1 0 0 0,0-1 0 0 0,20 0-49 0 0,-21 1 49 0 0,0 0-1 0 0,-1 0 1 0 0,1 0-1 0 0,0 0 1 0 0,0-1-1 0 0,-1 1 0 0 0,1 0 1 0 0,0 0-1 0 0,0-1 1 0 0,-1 1-1 0 0,1-1 1 0 0,0 1-1 0 0,-1 0 1 0 0,1-1-1 0 0,0 1 1 0 0,-1-1-1 0 0,1 0 1 0 0,-1 1-1 0 0,1-1 1 0 0,-1 1-1 0 0,1-1 1 0 0,-1 0 0 0 0,1 1 0 0 0,-1-1 0 0 0,0 1 0 0 0,0 0 0 0 0,1-1 0 0 0,-1 1 0 0 0,0-1 0 0 0,0 1 0 0 0,1 0 0 0 0,-1-1 0 0 0,1 1 0 0 0,-1 0 0 0 0,0 0 0 0 0,1-1 0 0 0,-1 1 0 0 0,1 0 0 0 0,-1 0 0 0 0,0 0 0 0 0,1-1 0 0 0,-1 1 0 0 0,1 0 0 0 0,-1 0 0 0 0,1 0 0 0 0,-1 0 0 0 0,1 0 0 0 0,-1 0 0 0 0,1 0 0 0 0,-1 0 0 0 0,1 0 0 0 0,-1 0 0 0 0,1 0 0 0 0,-1 0 0 0 0,1 0 0 0 0,-1 1 0 0 0,0-1 0 0 0,1 0 0 0 0,-1 0 0 0 0,1 0 1 0 0,-1 1-1 0 0,1-1 0 0 0,30 16-1 0 0,-15-3 1 0 0,0 0 0 0 0,-9-10 0 0 0,-7-3 0 0 0,1 0 0 0 0,-1 0 0 0 0,1 1 0 0 0,-1-1 0 0 0,0 0 0 0 0,1 0 0 0 0,-1 0 0 0 0,1 1 0 0 0,-1-1 0 0 0,1 0 0 0 0,-1 1 0 0 0,0-1 0 0 0,1 0 0 0 0,-1 1 0 0 0,0-1 0 0 0,1 1 0 0 0,-1-1 0 0 0,0 0 0 0 0,1 1 0 0 0,-1-1 0 0 0,0 1 0 0 0,0-1 0 0 0,0 1 0 0 0,1-1 0 0 0,-1 1 0 0 0,0-1 0 0 0,0 1 0 0 0,0-1 0 0 0,0 1 0 0 0,0-1 0 0 0,0 1 0 0 0,0-1 0 0 0,0 1 0 0 0,0-1 0 0 0,0 1 0 0 0,0-1 0 0 0,0 1 0 0 0,-1-1 0 0 0,1 1 0 0 0,0-1 0 0 0,0 1 0 0 0,0-1 0 0 0,0 1 0 0 0,0-1 0 0 0,0 1 0 0 0,0-1 0 0 0,0 1 0 0 0,0-1 0 0 0,0 1 0 0 0,0-1 0 0 0,0 1 0 0 0,0-1 0 0 0,1 1 0 0 0,-1-1 0 0 0,0 1 0 0 0,0-1 0 0 0,1 1 0 0 0,-1-1 0 0 0,0 0 0 0 0,0 1 0 0 0,1-1 0 0 0,-1 1 0 0 0,0-1 0 0 0,1 0 0 0 0,-1 1 0 0 0,0-1 0 0 0,1 0 0 0 0,-1 0 0 0 0,1 1 0 0 0,-1-1 0 0 0,1 0 1 0 0,6 5-2 0 0,-4 0 1 0 0,0 0 0 0 0,-1 0 0 0 0,1 0 0 0 0,-1 1 0 0 0,0-1 0 0 0,4 24 0 0 0,4 3 0 0 0,-5-6 0 0 0,3-18 7 0 0,-8-8-5 0 0,1 0 0 0 0,-1 1-1 0 0,0-1 1 0 0,1 0-1 0 0,-1 1 1 0 0,1-1 0 0 0,-1 0-1 0 0,0 1 1 0 0,1-1-1 0 0,-1 1 1 0 0,0-1 0 0 0,0 1-1 0 0,1-1 1 0 0,-1 0-1 0 0,0 1 1 0 0,0-1 0 0 0,0 1-1 0 0,1-1 1 0 0,-1 1-1 0 0,0-1 1 0 0,0 1 0 0 0,0-1-1 0 0,0 1 1 0 0,0-1-1 0 0,0 1 1 0 0,0-1 0 0 0,0 1-1 0 0,0-1 1 0 0,0 1-2 0 0,-1 6 9 0 0,1-5-1 0 0,0 0 0 0 0,0 1 0 0 0,0-1 0 0 0,0 0 0 0 0,0 0 0 0 0,1 0 0 0 0,-1 0 0 0 0,1 1 0 0 0,-1-1 0 0 0,1 1-8 0 0,4 5 36 0 0,-4-7-28 0 0,0 0 0 0 0,0 1-1 0 0,0-1 1 0 0,-1 1 0 0 0,1-1 0 0 0,0 1 0 0 0,-1-1 0 0 0,1 1-1 0 0,-1 0 1 0 0,1-1 0 0 0,-1 1 0 0 0,0 0 0 0 0,0-1-1 0 0,0 1-7 0 0,0 7 35 0 0,0 19 267 0 0,0-17-244 0 0,0-10-47 0 0,0 1-1 0 0,1 0 1 0 0,-1-1-1 0 0,0 1 1 0 0,1 0-1 0 0,-1-1 1 0 0,1 1-1 0 0,-1-1 1 0 0,1 1-1 0 0,0-1 1 0 0,-1 1-1 0 0,1-1 1 0 0,0 1-1 0 0,0-1 1 0 0,0 0-1 0 0,0 1 1 0 0,1-1-1 0 0,-1 0-10 0 0,2 3 94 0 0,-2 0-49 0 0,-2 4-8 0 0,1-8-23 0 0,0 1-183 0 0,0 0 62 0 0,0 0 56 0 0,0 0 47 0 0,0 0 51 0 0,0 0 44 0 0,-1 2 315 0 0,1-1-176 0 0,0-1-129 0 0,0 0-67 0 0,0-1-61 0 0,0 1-50 0 0,0 0-59 0 0,0-1-65 0 0,0 1-73 0 0,0-1-15 0 0,0 1-61 0 0,0-1-65 0 0,0 0-68 0 0,0 1-74 0 0,1-1-77 0 0,-1 0-83 0 0,0 1-85 0 0,0-1-1406 0 0,0 0-1261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31:00.45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521 174 8032 0 0,'0'0'182'0'0,"0"-2"29"0"0,0-11 12 0 0,-2-3-37 0 0,-10-11-129 0 0,11 18 83 0 0,1 5 11 0 0,-3-4 60 0 0,-8-5 349 0 0,9 11 16 0 0,2-1-11 0 0,-1-1-322 0 0,-1 0-56 0 0,-9-4 256 0 0,7 5-281 0 0,-1 0 41 0 0,-1-1 59 0 0,1-2 73 0 0,-3 0-67 0 0,-20-9 453 0 0,19 10-515 0 0,9 5-202 0 0,-1 0 33 0 0,-1-1 1 0 0,1 1-1 0 0,-1-1 1 0 0,1 1-1 0 0,-1 0 1 0 0,1 0-1 0 0,-1-1 1 0 0,1 1-1 0 0,-1 0 1 0 0,1 1-38 0 0,-15-4 267 0 0,8-2-155 0 0,-4-2 72 0 0,1 6-34 0 0,-2 1 22 0 0,-1 0-60 0 0,-1 0-32 0 0,-4 0-12 0 0,18 0-59 0 0,-1 0 1 0 0,0 0-1 0 0,1 0 1 0 0,-1 0 0 0 0,0 1-1 0 0,1-1 1 0 0,-1 0 0 0 0,0 1-1 0 0,1-1 1 0 0,-1 1 0 0 0,1 0-1 0 0,-1 0 1 0 0,1-1-1 0 0,-1 1 1 0 0,0 1-10 0 0,-6 3 32 0 0,-6 2-3 0 0,-25 14 89 0 0,13 1-71 0 0,-14 24 48 0 0,17-16-72 0 0,-8 7-38 0 0,9 1-52 0 0,12-17 65 0 0,1 0 0 0 0,1 1 0 0 0,-4 15 2 0 0,7-8 0 0 0,-1-13-1 0 0,5-13 0 0 0,0 0 0 0 0,-1 1-1 0 0,1-1 1 0 0,1 0 0 0 0,-1 1-1 0 0,0-1 1 0 0,1 1 0 0 0,0 1 1 0 0,0 25-51 0 0,0 37 49 0 0,0-66 2 0 0,0 1 0 0 0,0-1 0 0 0,0 1 0 0 0,0-1 0 0 0,0 1 0 0 0,0-1 0 0 0,0 1 0 0 0,1-1 0 0 0,-1 1 0 0 0,1-1 0 0 0,-1 1 0 0 0,1-1 0 0 0,0 0 0 0 0,-1 1 0 0 0,1-1 0 0 0,0 0 0 0 0,11 22 0 0 0,-11-22 0 0 0,0 1 0 0 0,-1-1 0 0 0,1 0 0 0 0,0 0 0 0 0,0 0 0 0 0,0 0 0 0 0,0 0 0 0 0,0 0 0 0 0,0 0 0 0 0,0-1 0 0 0,0 1 0 0 0,1 0 0 0 0,14 2 0 0 0,50-3 0 0 0,-62 0 1 0 0,1-1 1 0 0,-1 0-1 0 0,0 0 1 0 0,0 0 0 0 0,0 0-1 0 0,0 0 1 0 0,1-1 0 0 0,-2 0-1 0 0,1 0 1 0 0,1 0-2 0 0,22-16 74 0 0,-8 4-6 0 0,-3-3-7 0 0,-1-1 21 0 0,4 4 26 0 0,-15 12-86 0 0,0-1-1 0 0,0 0 1 0 0,0 0 0 0 0,0 0 0 0 0,-1-1 0 0 0,1 1-1 0 0,-1-1 1 0 0,0 0 0 0 0,0 0 0 0 0,0 0-1 0 0,-1 0 1 0 0,2-2-22 0 0,-2 2 15 0 0,1-1-1 0 0,-1 1 1 0 0,1 0 0 0 0,0 0-1 0 0,1 1 1 0 0,-1-1 0 0 0,1 1-1 0 0,2-3-14 0 0,8-7 36 0 0,-11 9-26 0 0,0 0 0 0 0,-1 1 0 0 0,0-2-1 0 0,1 1 1 0 0,-1 0 0 0 0,-1 0-1 0 0,1-1 1 0 0,-1 1 0 0 0,0-1 0 0 0,0 1-1 0 0,0-3-9 0 0,1-1 9 0 0,0 1 0 0 0,0 0-1 0 0,1 0 1 0 0,0-3-9 0 0,15-28 157 0 0,9-32-157 0 0,-26 65 11 0 0,1-1-1 0 0,-2 1 1 0 0,1-1-1 0 0,0 0 1 0 0,-1 1-1 0 0,0-1 1 0 0,-1 0 0 0 0,0 0-11 0 0,1-6 22 0 0,2-17-11 0 0,-1 27-10 0 0,-1 1 0 0 0,1-1 0 0 0,-1 1-1 0 0,1-1 1 0 0,0 1 0 0 0,0-1 0 0 0,0 1 0 0 0,0-1 0 0 0,0 1 0 0 0,0 0 0 0 0,1-1-1 0 0,-2 2 1 0 0,0 0 0 0 0,0 0-1 0 0,0 0 1 0 0,0 0 0 0 0,1-1 0 0 0,-1 1-1 0 0,0 0 1 0 0,0 0 0 0 0,0 0 0 0 0,0 0-1 0 0,0 0 1 0 0,0 0 0 0 0,0 0 0 0 0,0 0-1 0 0,0 0 1 0 0,0 0 0 0 0,1-1 0 0 0,-1 1-1 0 0,0 0 1 0 0,0 0 0 0 0,0 0 0 0 0,0 0-1 0 0,0 0 1 0 0,0 0 0 0 0,0 0 0 0 0,0-1-1 0 0,0 1 1 0 0,0 0 0 0 0,0 0 0 0 0,0 0-1 0 0,0 0 1 0 0,0 0 0 0 0,0 0 0 0 0,0-1-1 0 0,0 1 1 0 0,0 0 0 0 0,0 0 0 0 0,0 0-1 0 0,0 0 1 0 0,0 0 0 0 0,-1 0 0 0 0,1 0-1 0 0,0-1 1 0 0,0 1 0 0 0,0 0 0 0 0,0 0-1 0 0,0 0 1 0 0,0 0 0 0 0,0 0 0 0 0,0 0-1 0 0,0 0 1 0 0,0 0 0 0 0,-1 0 0 0 0,1 0-1 0 0,0 0 1 0 0,0 0 0 0 0,0-1-1 0 0,-11-12 10 0 0,9-2-10 0 0,2 1-12 0 0,0 12-46 0 0,0 4 3 0 0,0 21 42 0 0,0-14-38 0 0,-1 4 41 0 0,0-7 10 0 0,1-1 0 0 0,0 1 0 0 0,0 0 0 0 0,1-1 0 0 0,-1 1 0 0 0,1 0-1 0 0,1 4 1 0 0,1-2 0 0 0,-1-2 0 0 0,0 0 0 0 0,0 0 0 0 0,-1 0 0 0 0,1 1 0 0 0,-1-1 0 0 0,-1 1 0 0 0,1 4 0 0 0,-2 1 0 0 0,1-5 0 0 0,0 0 0 0 0,0-1 0 0 0,0 1 0 0 0,1 0 0 0 0,1 5 0 0 0,4 3 0 0 0,-5-12 0 0 0,0 1 0 0 0,1-1 0 0 0,-1 1 0 0 0,-1-1 0 0 0,1 0 0 0 0,0 1 0 0 0,-1 0 0 0 0,0-1 0 0 0,0 1 0 0 0,0 24 7 0 0,0 1 46 0 0,0 14 94 0 0,0-1 56 0 0,0-39-181 0 0,0 1-1 0 0,0-1 1 0 0,0 1 0 0 0,-1-1 0 0 0,0 0-1 0 0,0 0 1 0 0,-1 3-22 0 0,-6 12 133 0 0,7-16-117 0 0,1 0 1 0 0,-1 0-1 0 0,1 0 1 0 0,-1-1-1 0 0,1 1 0 0 0,0 0 1 0 0,-1 0-1 0 0,1 0 0 0 0,0 1-16 0 0,4 22 126 0 0,3-12-36 0 0,-7-11-77 0 0,1-1 1 0 0,0 0-1 0 0,0 1 1 0 0,-1-1-1 0 0,1 1 0 0 0,0-1 1 0 0,-1 1-1 0 0,0-1 1 0 0,1 1-1 0 0,-1-1 1 0 0,0 1-1 0 0,0 0 0 0 0,0-1-13 0 0,0 28 168 0 0,0-26-96 0 0,3-1-12 0 0,7 9-37 0 0,-7-9 30 0 0,-3-2 11 0 0,3 0 0 0 0,-2 1 1 0 0,2-1-60 0 0,1 0-52 0 0,-3 0 8 0 0,1 0 0 0 0,-1 0 1 0 0,0 0-1 0 0,1 0 1 0 0,-1 0-1 0 0,1 0 0 0 0,-1-1 1 0 0,0 1-1 0 0,1 0 0 0 0,-1-1 1 0 0,0 1-1 0 0,1-1 39 0 0,0-2-106 0 0,-1 1-25 0 0,-1 0 5 0 0,1 1-46 0 0,-1-1-54 0 0,1 1-62 0 0,0 0-69 0 0,1 1-64 0 0,-1-1-57 0 0,1 1-50 0 0,-1-1-43 0 0,0 1-36 0 0,2-2-686 0 0,-1-2-900 0 0,-2-5-1244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31:01.00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26 21 6624 0 0,'0'-16'254'0'0,"0"11"-140"0"0,0 10-66 0 0,0 3-10 0 0,-3-3 82 0 0,-1-2 86 0 0,-2-3 92 0 0,4 0 425 0 0,2 0 21 0 0,0 3-32 0 0,0 1-474 0 0,0 2 76 0 0,0-3 170 0 0,0-3-17 0 0,0 0-14 0 0,0 0-45 0 0,0 0-21 0 0,0 3-3 0 0,0 17 128 0 0,0 2-41 0 0,0 2-41 0 0,0 0-44 0 0,0 1-43 0 0,0 0-44 0 0,0-1-45 0 0,0-2-45 0 0,-1-20-189 0 0,1 0 1 0 0,0 0 0 0 0,0-1 0 0 0,-1 1 0 0 0,1 0 0 0 0,-1-1 0 0 0,0 1 0 0 0,1 0 0 0 0,-1-1 0 0 0,-1 2-21 0 0,-2 9 127 0 0,8 0-1 0 0,-3-11-105 0 0,0 1-1 0 0,0-1 1 0 0,0 1-1 0 0,-1 0 1 0 0,1-1-1 0 0,-1 1 1 0 0,1 0-1 0 0,-1 0 1 0 0,0-1 0 0 0,1 2-21 0 0,-2 14 156 0 0,0-13-112 0 0,1 0-1 0 0,-1 1 1 0 0,1-1 0 0 0,1 0-1 0 0,-1 1 1 0 0,0-1 0 0 0,1 0-1 0 0,0 1 1 0 0,1 2-44 0 0,3 1 57 0 0,0-1-34 0 0,-3-1 23 0 0,-1 0 34 0 0,-1 2 55 0 0,0 2-62 0 0,0-7-1 0 0,0-3 0 0 0,3 0 4 0 0,8 0 16 0 0,-1-1 38 0 0,-5-1-90 0 0,-4 1-39 0 0,-1 1 0 0 0,0-1 0 0 0,1 1 0 0 0,-1-1 0 0 0,0 1 0 0 0,0-1 0 0 0,1 1 1 0 0,-1-1-1 0 0,0 1 0 0 0,0-1 0 0 0,0 1 0 0 0,0-1 0 0 0,0 1 0 0 0,0-1 0 0 0,0 0 1 0 0,0 1-1 0 0,0-1 0 0 0,0 1-1 0 0,3-6 53 0 0,-1 4-42 0 0,5-5-51 0 0,7-8-127 0 0,-11 10 154 0 0,-1 1-12 0 0,0 0-36 0 0,2-5-155 0 0,0 2-103 0 0,0 0-74 0 0,-4 6 258 0 0,1 0 36 0 0,-1 0 7 0 0,1 0 58 0 0,-1-1 63 0 0,0 0-88 0 0,0 1-18 0 0,0 0-42 0 0,0 0-51 0 0,0 0-58 0 0,0-1-108 0 0,0 0-97 0 0,0 0-107 0 0,0-1-118 0 0,0 1 278 0 0,0 0-43 0 0,0 0-40 0 0,0-1-35 0 0,0 0-137 0 0,0 0-35 0 0,0-8-1457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31:01.22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0 12784 0 0,'0'0'289'0'0,"0"0"40"0"0,0 3 22 0 0,0 3-147 0 0,0-2-97 0 0,0-1 70 0 0,0-3-55 0 0,0 0 125 0 0,0 0 224 0 0,0 0 17 0 0,0 0-204 0 0,0 0-128 0 0,0 0-47 0 0,0 0-6 0 0,0 0 10 0 0,0 0-17 0 0,0 0-98 0 0,0 0-104 0 0,0 0-98 0 0,0 0 49 0 0,0 0-39 0 0,0 0-44 0 0,0 0-42 0 0,0 0-38 0 0,0 0-33 0 0,0 0-233 0 0,0 1-55 0 0,2 0-760 0 0,2 4-600 0 0,5 4-1138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30:55.06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32 142 7976 0 0,'0'0'174'0'0,"0"0"29"0"0,0 0 14 0 0,2 0-26 0 0,2 0-62 0 0,-1 0-39 0 0,1 0-11 0 0,0 0-97 0 0,-2 0-53 0 0,2 0-292 0 0,-3 0 274 0 0,-1 0 86 0 0,1 0 40 0 0,-1 0 46 0 0,0 0 53 0 0,0 0 38 0 0,1 0 54 0 0,-1 0 59 0 0,1 0 65 0 0,0 0 71 0 0,0 0 74 0 0,0 0 82 0 0,0 0 86 0 0,-1 3-295 0 0,0 7-22 0 0,0-7-10 0 0,0 0-2 0 0,0 1-163 0 0,0 6 130 0 0,0-1-99 0 0,-1 2-33 0 0,-6 6 3 0 0,2-11-71 0 0,3-2 24 0 0,0-1-58 0 0,3 6-24 0 0,-1-6-6 0 0,1 4 19 0 0,-1-5-39 0 0,0 0 1 0 0,0 0-1 0 0,0 1 0 0 0,0-1 0 0 0,0 0 0 0 0,-1 0 1 0 0,1 0-1 0 0,0 0 0 0 0,-1 0 0 0 0,0 1-19 0 0,-4 5 51 0 0,4-6-41 0 0,0-1 1 0 0,0 1-1 0 0,0-1 0 0 0,1 1 1 0 0,-1-1-1 0 0,0 1 1 0 0,1-1-1 0 0,-1 1 0 0 0,1-1 1 0 0,-1 1-1 0 0,1 0 0 0 0,0-1 1 0 0,0 1-1 0 0,0 0-10 0 0,1 14 95 0 0,-1-12-61 0 0,1 1-1 0 0,-1-1 0 0 0,0 1 0 0 0,0-1 0 0 0,-1 0 0 0 0,1 1 0 0 0,-1-1 0 0 0,0 0 1 0 0,-1 4-34 0 0,-4 5 78 0 0,5-10-60 0 0,-1 1 0 0 0,1-1 0 0 0,1 0 0 0 0,-1 1 0 0 0,0-1 0 0 0,1 0 1 0 0,0 1-19 0 0,-1 19 131 0 0,1-8-23 0 0,0 10 33 0 0,-3-4-58 0 0,-3-9-25 0 0,5-10-50 0 0,0-1 0 0 0,0 1 0 0 0,1-1 0 0 0,-1 1 0 0 0,0-1 0 0 0,1 1 1 0 0,-1-1-1 0 0,1 1 0 0 0,0 0 0 0 0,-1-1 0 0 0,1 1 0 0 0,0 0 0 0 0,0-1 0 0 0,0 1-8 0 0,0 33 117 0 0,0 22 166 0 0,0-55-274 0 0,0 0-1 0 0,1 0 1 0 0,-1 0-1 0 0,0-1 1 0 0,1 1-1 0 0,-1 0 1 0 0,1 0-1 0 0,0-1 0 0 0,-1 1 1 0 0,1-1-1 0 0,0 1 1 0 0,0 0-1 0 0,0-1-8 0 0,0 1 4 0 0,0-1 0 0 0,0 1 0 0 0,0-1 0 0 0,0 1 0 0 0,-1 0-1 0 0,1-1 1 0 0,-1 1 0 0 0,1 0 0 0 0,-1-1 0 0 0,0 1 0 0 0,1 0 0 0 0,-1 0-1 0 0,0 0-3 0 0,0-2 4 0 0,0 1-1 0 0,0-1 0 0 0,0 1 0 0 0,-1-1 0 0 0,1 1 0 0 0,0-1 1 0 0,0 1-1 0 0,0-1 0 0 0,1 1 0 0 0,-1-1 0 0 0,0 1 0 0 0,0-1 0 0 0,0 1 1 0 0,0-1-1 0 0,0 1 0 0 0,1-1 0 0 0,-1 1 0 0 0,0-1 0 0 0,0 0 1 0 0,1 1-1 0 0,-1-1 0 0 0,0 1 0 0 0,1-1 0 0 0,-1 0 0 0 0,0 1 0 0 0,1-1 1 0 0,-1 0-1 0 0,0 1 0 0 0,1-1 0 0 0,-1 0 0 0 0,1 0 0 0 0,0 1-3 0 0,5 3 45 0 0,-1 9 25 0 0,4-1-9 0 0,-2-5 22 0 0,6 3-9 0 0,8 1 2 0 0,-10-6-60 0 0,5-2 50 0 0,-4-3-9 0 0,5 0-20 0 0,-17 0-36 0 0,0 0 0 0 0,0 0 0 0 0,0 0 0 0 0,0 0-1 0 0,0 0 1 0 0,0 0 0 0 0,0 0 0 0 0,0 0 0 0 0,0 0 0 0 0,0 0 0 0 0,0 0 0 0 0,1 0 0 0 0,-1 0 0 0 0,0 0 0 0 0,0 0 0 0 0,0 0 0 0 0,0 0 0 0 0,0 0 0 0 0,0 0 0 0 0,0 0-1 0 0,0 0 1 0 0,0 0 0 0 0,0 0 0 0 0,1 0 0 0 0,-1 0 0 0 0,0-1 0 0 0,0 1 0 0 0,0 0 0 0 0,0 0 0 0 0,0 0 0 0 0,0 0 0 0 0,0 0 0 0 0,0 0 0 0 0,0 0 0 0 0,0 0-1 0 0,0 0 1 0 0,0 0 0 0 0,0 0 0 0 0,0 0 0 0 0,0 0 0 0 0,0-1 0 0 0,0 1 0 0 0,0 0 0 0 0,0 0 0 0 0,0 0 0 0 0,0 0 0 0 0,0 0 0 0 0,0 0 0 0 0,0 0 0 0 0,0 0 0 0 0,0 0-1 0 0,0 0 1 0 0,0-1 0 0 0,0 1 0 0 0,0 0 0 0 0,0 0 0 0 0,0 0-1 0 0,0 0 1 0 0,0-1-1 0 0,0 1 0 0 0,0-1 1 0 0,0 1-1 0 0,0 0 1 0 0,0-1-1 0 0,0 1 1 0 0,0-1-1 0 0,0 1 1 0 0,0-1-1 0 0,1 1 0 0 0,-1 0 1 0 0,0-1-1 0 0,0 1 1 0 0,0-1-1 0 0,0 1 1 0 0,1 0-1 0 0,-1-1 1 0 0,0 1-1 0 0,0 0 0 0 0,1-1 1 0 0,-1 1-1 0 0,0 0 1 0 0,1 0-1 0 0,-1-1 1 0 0,0 1-1 0 0,1 0 0 0 0,-1 0 1 0 0,0-1-1 0 0,1 1 1 0 0,-1 0-1 0 0,7-5 11 0 0,0-6 34 0 0,-7 10-44 0 0,1 0 0 0 0,-1 0 0 0 0,0 0 0 0 0,1 0 0 0 0,0 0 0 0 0,-1 0 0 0 0,1 0 0 0 0,0 0 0 0 0,-1 0 0 0 0,1 0 0 0 0,0 1 0 0 0,0-1 0 0 0,0 0 0 0 0,-1 0-1 0 0,1 1 1 0 0,1-1-1 0 0,9-4-6 0 0,1-1-23 0 0,-1-4-64 0 0,-5 5 60 0 0,1-3-68 0 0,1-1-86 0 0,-2-1-104 0 0,-5 4 100 0 0,0-1-34 0 0,-1-9-306 0 0</inkml:trace>
  <inkml:trace contextRef="#ctx0" brushRef="#br0" timeOffset="493.4">158 0 11088 0 0,'0'0'248'0'0,"0"0"34"0"0,0 0 22 0 0,0 0-29 0 0,0 0-115 0 0,0 0-47 0 0,0 0 117 0 0,0 0 216 0 0,0 0 24 0 0,0 0-40 0 0,0 0-308 0 0,0 0 12 0 0,0 0 42 0 0,0 0-14 0 0,0 0-17 0 0,0 0-103 0 0,0 0-51 0 0,0 0-70 0 0,0 0-54 0 0,0 0-204 0 0,0 0-28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31:03.84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27 26 6880 0 0,'0'0'157'0'0,"0"0"23"0"0,-2 3 11 0 0,-3 2-90 0 0,-1 0 35 0 0,4-3 15 0 0,2-1 126 0 0,0-1 236 0 0,-3 0-440 0 0,1 0 42 0 0,0 0 39 0 0,0 0 36 0 0,0 0 283 0 0,1 0 100 0 0,1 0 206 0 0,5 0 1165 0 0,-2 0-1176 0 0,-1 0-423 0 0,-1 0-32 0 0,1 0-41 0 0,0 0-45 0 0,0 0-53 0 0,0-1-58 0 0,0 1-62 0 0,0 0-75 0 0,-1-1-33 0 0,0 1-37 0 0,0 0-37 0 0,0-1-40 0 0,-1 1-41 0 0,14-10 450 0 0,-12 8-109 0 0,0 1-36 0 0,1 0 14 0 0,5 2-17 0 0,-8-1-58 0 0,8 0 180 0 0,0 1-78 0 0,-1-1-56 0 0,13-1 28 0 0,-13-2-27 0 0,-1 0-43 0 0,4-2 34 0 0,6 11 5 0 0,-5-10-31 0 0,-9 3-40 0 0,-1 0 1 0 0,1 0-1 0 0,0 0 1 0 0,-1 1-1 0 0,1-1 1 0 0,0 0-1 0 0,0 1 1 0 0,0 0-1 0 0,0-1 1 0 0,-1 1 0 0 0,3 0-8 0 0,41 0 64 0 0,-30-3-64 0 0,-12 2 2 0 0,11-4-46 0 0,-13 5 36 0 0,0 0-1 0 0,-1 0 1 0 0,1 0-1 0 0,0 1 1 0 0,-1-1-1 0 0,1 0 1 0 0,0 0 0 0 0,0 1-1 0 0,-1-1 1 0 0,1 0-1 0 0,-1 1 1 0 0,1-1-1 0 0,0 1 1 0 0,-1-1-1 0 0,1 1 1 0 0,-1-1 0 0 0,1 1-1 0 0,-1-1 9 0 0,5 3-206 0 0,3-2-97 0 0,-6-1 150 0 0,-1-1-78 0 0,-1 1 60 0 0,1 0-68 0 0,0 0-37 0 0,-1 0-372 0 0,1 0 88 0 0,0 0-49 0 0,0 0-717 0 0,4 0-564 0 0,4 0-1072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30:06.32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0 253 7136 0 0,'0'-2'165'0'0,"0"1"-159"0"0,0 1 0 0 0,0-1 1 0 0,0 1-1 0 0,0-1 0 0 0,0 1 0 0 0,0-1 0 0 0,0 1 1 0 0,1 0-1 0 0,-1-1 0 0 0,0 1 0 0 0,0-1 0 0 0,0 1 1 0 0,0-1-1 0 0,1 1 0 0 0,-1-1 0 0 0,0 1 0 0 0,0 0 1 0 0,1-1-1 0 0,-1 1 0 0 0,0 0 0 0 0,1-1 0 0 0,-1 1 1 0 0,0 0-1 0 0,1-1 0 0 0,-1 1 0 0 0,1 0 0 0 0,-1 0 1 0 0,0-1-1 0 0,1 1 0 0 0,-1 0-6 0 0,17-1 240 0 0,-4 0-131 0 0,0-1-65 0 0,-2-2-3 0 0,-4 0 31 0 0,0 2 36 0 0,3 0 39 0 0,3 1 39 0 0,-3 0-11 0 0,0-1 99 0 0,0-2 30 0 0,14-5 482 0 0,-12 5-448 0 0,-1-1-60 0 0,-4 3-142 0 0,1 0-49 0 0,-7 1-62 0 0,27-6 521 0 0,-10-1-73 0 0,-11 5-257 0 0,-1 1-51 0 0,4-2 48 0 0,12-5 67 0 0,-11 1-95 0 0,14-6 336 0 0,-11 7-280 0 0,-9 6-165 0 0,2 0-1 0 0,-4 0-11 0 0,0-1 36 0 0,8-9 26 0 0,-6 7-22 0 0,0 4-84 0 0,0-1-22 0 0,1-10 2 0 0,-6 11 1 0 0,1 0 0 0 0,-1-1 0 0 0,1 1-1 0 0,0 0 1 0 0,-1-1 0 0 0,1 1 0 0 0,0 0 0 0 0,-1 0 0 0 0,1 0 0 0 0,0 0 0 0 0,-1 0 0 0 0,1 0 0 0 0,0 0 0 0 0,-1 0 0 0 0,1 0-1 0 0,-1 0 0 0 0,0 0 1 0 0,0 0 0 0 0,0 0 0 0 0,0 0 0 0 0,0 0 0 0 0,1 0 0 0 0,-1 0 0 0 0,0 0 0 0 0,0 0 0 0 0,0 0 1 0 0,0 0-1 0 0,0 0 0 0 0,0 0 0 0 0,0 0 0 0 0,0 0 0 0 0,0 0 0 0 0,0 0 0 0 0,1 0 0 0 0,-1 0 0 0 0,0 0 0 0 0,0 0 0 0 0,0 0 0 0 0,0 0 0 0 0,0 0 0 0 0,0 0 0 0 0,0-1 0 0 0,0 1 0 0 0,0 0 0 0 0,0 0 0 0 0,0 0 0 0 0,0 0 0 0 0,1 0 0 0 0,-1 0 0 0 0,0 0 0 0 0,0 0 0 0 0,0 0 0 0 0,0 0 0 0 0,0 0 0 0 0,0 0 0 0 0,0 0 0 0 0,0-1 0 0 0,0 1 0 0 0,0 0 0 0 0,0 0 1 0 0,0 0-1 0 0,0 0 0 0 0,0 0 0 0 0,0 0 0 0 0,0 0 0 0 0,0 0 0 0 0,0 0 0 0 0,0 0 0 0 0,0-1 0 0 0,0 1 0 0 0,0 0 0 0 0,0 0 0 0 0,0 0 0 0 0,0 0-1 0 0,0-16 39 0 0,0 6 14 0 0,-3 4 19 0 0,0 4-49 0 0,-13-15 78 0 0,9 8-70 0 0,4 2-33 0 0,3 6 3 0 0,-1 1-1 0 0,1-1 0 0 0,0 1 1 0 0,0-1-1 0 0,0 1 0 0 0,-1-1 1 0 0,1 1-1 0 0,0-1 0 0 0,0 1 1 0 0,-1 0-1 0 0,1-1 0 0 0,0 1 0 0 0,-1-1 1 0 0,1 1-1 0 0,0 0 0 0 0,-1-1 1 0 0,1 1-1 0 0,-1 0 0 0 0,1 0 1 0 0,-1-1-1 0 0,1 1 0 0 0,-1 0 1 0 0,1 0-1 0 0,-1 0 0 0 0,1-1 1 0 0,-1 1-1 0 0,1 0 0 0 0,-1 0 0 0 0,1 0 1 0 0,-1 0-1 0 0,1 0 0 0 0,-1 0 1 0 0,1 0-1 0 0,-1 0 0 0 0,1 0 1 0 0,-1 0-1 0 0,1 1 0 0 0,-1-1 0 0 0,-14-3 43 0 0,7-2-32 0 0,6 4-11 0 0,1 0 0 0 0,-1 0 0 0 0,1 1 0 0 0,-1-1 0 0 0,1 0 0 0 0,-1 0 0 0 0,1 1 0 0 0,-1-1 0 0 0,1 1 0 0 0,-1 0 0 0 0,0-1 0 0 0,1 1 0 0 0,-1 0 0 0 0,0 0 0 0 0,-14 3 0 0 0,8 1 0 0 0,7-3 0 0 0,-1 0 0 0 0,1 0 0 0 0,0 0 0 0 0,-1 0 0 0 0,1 0 0 0 0,-1-1 0 0 0,0 1 0 0 0,1-1 0 0 0,-1 1 0 0 0,1-1 0 0 0,-1 0 0 0 0,0 1 0 0 0,1-1 0 0 0,-1 0 0 0 0,-1 0-1 0 0,0 1 1 0 0,1-1 0 0 0,-1 1 0 0 0,1 0 0 0 0,-1 0-1 0 0,1 0 1 0 0,-1 0 0 0 0,1 0 0 0 0,0 0-1 0 0,0 1 1 0 0,-1-1 0 0 0,1 1 0 0 0,0 0 0 0 0,0-1-1 0 0,0 1 1 0 0,1 0 0 0 0,-2 2 0 0 0,-6 6 5 0 0,1 0-1 0 0,-6 12-4 0 0,8-12 9 0 0,3-6 15 0 0,-1 0 0 0 0,1 0 0 0 0,-1 0 0 0 0,-3 2-24 0 0,4-4 14 0 0,1 0 0 0 0,0 1 0 0 0,-1-1 0 0 0,1 0 0 0 0,0 1 0 0 0,0-1 0 0 0,0 1 0 0 0,1 0 0 0 0,-1-1 0 0 0,1 1 0 0 0,-1 1-14 0 0,-3 22 98 0 0,-6-5 45 0 0,6 5 17 0 0,-1-10-44 0 0,5-13-88 0 0,0 0-1 0 0,0 1 1 0 0,0-1 0 0 0,0 0 0 0 0,0 1 0 0 0,1-1 0 0 0,-1 1 0 0 0,1 1-28 0 0,0 5 95 0 0,-1-8-68 0 0,1 0-1 0 0,0 0 1 0 0,0 0-1 0 0,0 0 1 0 0,0 0 0 0 0,1 0-1 0 0,-1 0 1 0 0,1 0-1 0 0,-1 0 1 0 0,1-1 0 0 0,0 2-27 0 0,12 20 296 0 0,-5-8-131 0 0,-3-6-103 0 0,5 8 53 0 0,-9-16-109 0 0,0 0 0 0 0,0-1 0 0 0,0 1-1 0 0,0 0 1 0 0,1 0 0 0 0,-1-1-1 0 0,0 1 1 0 0,0-1 0 0 0,0 1 0 0 0,0-1-1 0 0,1 1 1 0 0,-1-1 0 0 0,1 0-6 0 0,7 3 46 0 0,5 3 34 0 0,-6-2-32 0 0,18 8 112 0 0,-18-9-139 0 0,-2-1 18 0 0,1 0 1 0 0,0 0-1 0 0,0-1 1 0 0,0 1-40 0 0,14-1 41 0 0,43-1 55 0 0,-42 0-96 0 0,-3 0-41 0 0,0-1-53 0 0,-4-6 60 0 0,-8 4 4 0 0,2 0-47 0 0,-1 2-14 0 0,3 0-43 0 0,-3 1-103 0 0,1-1-47 0 0,2-2-102 0 0,4-1-240 0 0,2-1-22 0 0,-11 4 324 0 0,-1 0-1 0 0,1 1 1 0 0,-1 0 0 0 0,5 0 324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31:04.28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17 0 6448 0 0,'0'0'190'0'0,"0"3"-10"0"0,-3 10-142 0 0,-3-4-14 0 0,2-5 65 0 0,2-2 95 0 0,1-1 215 0 0,1 2 365 0 0,0 7 32 0 0,0-7-23 0 0,0-3-112 0 0,0 0-49 0 0,0 0-10 0 0,0 0-17 0 0,0 0-60 0 0,0 0-21 0 0,3 0-231 0 0,-1 0-54 0 0,0 0-45 0 0,0 1-41 0 0,1 0 34 0 0,0 6 57 0 0,-2-3-64 0 0,-1-4-155 0 0,0 0 1 0 0,0 0 0 0 0,0 0 0 0 0,0 0 0 0 0,0 0 0 0 0,0 0 0 0 0,0 1 0 0 0,0-1 0 0 0,-1 0 0 0 0,1 0 0 0 0,0 0 0 0 0,0 0 0 0 0,1 0 0 0 0,-1 0 0 0 0,0 0 0 0 0,0 0 0 0 0,0 0-1 0 0,0 0 1 0 0,0 1 0 0 0,0-1 0 0 0,0 0 0 0 0,0 0 0 0 0,0 0 0 0 0,0 0 0 0 0,0 0 0 0 0,0 0 0 0 0,0 0 0 0 0,0 0 0 0 0,0 0 0 0 0,0 0 0 0 0,0 0 0 0 0,0 0 0 0 0,0 0 0 0 0,0 0-1 0 0,1 1 1 0 0,-1-1 0 0 0,0 0 0 0 0,0 0 0 0 0,0 0 0 0 0,0 0 0 0 0,0 0 0 0 0,0 0 0 0 0,0 0 0 0 0,0 0 0 0 0,0 0 0 0 0,0 0 0 0 0,0 0 0 0 0,1 0 0 0 0,-1 0 0 0 0,0 0 0 0 0,0 0-1 0 0,0 0 1 0 0,0 0 0 0 0,0 0 0 0 0,0 0 0 0 0,0 0 0 0 0,0 0-6 0 0,21 0 511 0 0,-5 0-199 0 0,-3 0-85 0 0,1 0-40 0 0,-3 0-69 0 0,1 0-40 0 0,-1 0-46 0 0,-1 0-53 0 0,-8-1 25 0 0,-1 1 0 0 0,1 0 0 0 0,0 0 0 0 0,-1 0 0 0 0,1-1 0 0 0,0 1 0 0 0,-1-1 0 0 0,1 1 0 0 0,-1-1 0 0 0,1 0 0 0 0,-1 1 0 0 0,0-1 0 0 0,2-1-4 0 0,-2 1-1 0 0,1 0 1 0 0,0 0-1 0 0,0 0 0 0 0,-1 0 0 0 0,1 1 0 0 0,0-1 0 0 0,0 0 0 0 0,0 1 0 0 0,0 0 0 0 0,0-1 0 0 0,-1 1 0 0 0,1 0 0 0 0,2 0 1 0 0,3 0 86 0 0,1 0-71 0 0,-1 0-88 0 0,1 0-102 0 0,-4 1 42 0 0,0-1-35 0 0,1 0-37 0 0,-1-1-41 0 0,0 1-43 0 0,-1 0-46 0 0,1 0-49 0 0,0 0-52 0 0,-1-1-55 0 0,0 1-58 0 0,0-1-61 0 0,0 0-63 0 0,5-3-1314 0 0,2-5-1130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31:05.42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805 0 7400 0 0,'0'0'165'0'0,"0"0"22"0"0,0 0 10 0 0,0 0-58 0 0,0 0-17 0 0,0 0 82 0 0,0 0 40 0 0,0 0 290 0 0,0 0 11 0 0,0 0-5 0 0,0 0-43 0 0,0 0-17 0 0,0 0-6 0 0,0 0-17 0 0,-2 3-60 0 0,-4 2-204 0 0,2 1 33 0 0,-11 6 360 0 0,9-9-410 0 0,-2-1-36 0 0,-1-1-71 0 0,6-1-30 0 0,0 0 1 0 0,0 0-1 0 0,0 0 1 0 0,0 1-1 0 0,0-1 1 0 0,0 1 0 0 0,-3 1-40 0 0,4-1 29 0 0,0 0 1 0 0,0 0 0 0 0,0 0 0 0 0,0 0 0 0 0,1 0 0 0 0,-1 1 0 0 0,0-1 0 0 0,0 2-30 0 0,-7 3 128 0 0,1-1-33 0 0,-6 1-1 0 0,-1-2-39 0 0,8-3-33 0 0,1 1 1 0 0,0-1 0 0 0,0 2-1 0 0,-2 0-22 0 0,-28 17 93 0 0,-9 4 82 0 0,35-20-87 0 0,0 0-1 0 0,1 0 1 0 0,-7 1-88 0 0,-2-1 110 0 0,-9 3 64 0 0,8 0-93 0 0,5 1-53 0 0,7-4-27 0 0,0-1 0 0 0,0 1 0 0 0,-1-1 0 0 0,1 0 0 0 0,-1-1 0 0 0,1 0-1 0 0,-13 1 0 0 0,12-2 2 0 0,1 0 1 0 0,0 1-1 0 0,-1 0 0 0 0,1 0 1 0 0,0 0-1 0 0,-6 3-2 0 0,-2 3 31 0 0,7-3 8 0 0,-1 0 0 0 0,0-1 0 0 0,0-1 0 0 0,-4 1-39 0 0,-13 2 100 0 0,-29 9 51 0 0,29-4-103 0 0,25-11-47 0 0,0 0 1 0 0,0 0 0 0 0,0 1 0 0 0,0-1 0 0 0,0 0 0 0 0,0 0 0 0 0,0 1 0 0 0,0-1 0 0 0,0 1 0 0 0,1-1 0 0 0,-1 1 0 0 0,0-1 0 0 0,0 1 0 0 0,1 0 0 0 0,-1-1 0 0 0,0 1 0 0 0,1 0 0 0 0,-1-1 0 0 0,0 1-2 0 0,-3 6 39 0 0,2-7-32 0 0,0 1 1 0 0,-1 0 0 0 0,1-1-1 0 0,0 1 1 0 0,0-1 0 0 0,0 0 0 0 0,0 0-1 0 0,-2 1-7 0 0,-4-3 93 0 0,10 5-24 0 0,9 7-5 0 0,-6-6-7 0 0,3-3-49 0 0,0 0-9 0 0,-1 1 1 0 0,-1 1 0 0 0,1-1 0 0 0,-1-1 0 0 0,0 1 0 0 0,0-1 0 0 0,1 0 1 0 0,-1-1-1 0 0,6 1-1 0 0,-2-2 3 0 0,10 1 21 0 0,-3 3 43 0 0,-6 2-36 0 0,-8-4-21 0 0,0 1 1 0 0,0-1-1 0 0,0 0 0 0 0,0 0 1 0 0,0 0-1 0 0,0-1 0 0 0,0 1 0 0 0,1-1 1 0 0,-1 0-1 0 0,3 1-9 0 0,51-1 10 0 0,-53 0-10 0 0,-1 0 0 0 0,0 0 0 0 0,0 0 0 0 0,1 1 0 0 0,-1 0 0 0 0,0 0 0 0 0,0 0 0 0 0,0 0 0 0 0,3 1 0 0 0,9 4 0 0 0,5-5 0 0 0,-17-1 0 0 0,1 0 0 0 0,-1 0 0 0 0,1 0 0 0 0,-1 1 0 0 0,0-1 0 0 0,1 1 0 0 0,-1 0 0 0 0,0 0 0 0 0,71 25 0 0 0,-52-16 0 0 0,-20-9 0 0 0,0 0 0 0 0,0 1 0 0 0,0-2 0 0 0,0 1 0 0 0,0 0 0 0 0,1 0 0 0 0,-1-1 0 0 0,0 1 0 0 0,0-1 0 0 0,1 0 0 0 0,1 1 0 0 0,-2-1 1 0 0,-1 0-1 0 0,1 0 0 0 0,0 0 0 0 0,-1 1 0 0 0,1-1 0 0 0,-1 1 0 0 0,1-1 0 0 0,0 1 0 0 0,-1-1 1 0 0,1 1-1 0 0,-1 0 0 0 0,0 0 0 0 0,1 0 0 0 0,-1 0 0 0 0,7 4 9 0 0,8-3 44 0 0,-15-2-51 0 0,-1 0 0 0 0,1 0 0 0 0,-1 0 0 0 0,1 0 0 0 0,-1 0 0 0 0,1 0 0 0 0,-1 0 0 0 0,1 0 0 0 0,-1 0 0 0 0,1 0 0 0 0,0 0 0 0 0,-1 0-1 0 0,1 0 1 0 0,-1 1 0 0 0,1-1 0 0 0,-1 0 0 0 0,1 0 0 0 0,-1 0 0 0 0,0 1 0 0 0,1-1 0 0 0,-1 0 0 0 0,1 1 0 0 0,-1-1 0 0 0,1 0 0 0 0,-1 1-1 0 0,0-1 1 0 0,1 0 0 0 0,-1 1 0 0 0,0-1 0 0 0,0 1 0 0 0,1-1 0 0 0,-1 1-2 0 0,1 8 81 0 0,2-6 58 0 0,7 7 21 0 0,-7-6-21 0 0,-2-1-59 0 0,-2 0-45 0 0,-2 3 17 0 0,3-6-52 0 0,-6 5 31 0 0,5-5-30 0 0,1 0 1 0 0,-1 0 0 0 0,1 1 0 0 0,-1-1 0 0 0,1 0-1 0 0,0 0 1 0 0,-1 1 0 0 0,1-1 0 0 0,0 0 0 0 0,-1 1-1 0 0,1-1 1 0 0,0 1 0 0 0,-1-1 0 0 0,1 0 0 0 0,0 1 0 0 0,0-1-1 0 0,-1 1 1 0 0,1-1 0 0 0,0 1 0 0 0,0-1 0 0 0,0 1-1 0 0,0-1 1 0 0,0 1 0 0 0,0-1 0 0 0,0 1 0 0 0,0-1-1 0 0,0 1 1 0 0,0-1 0 0 0,0 1 0 0 0,0-1 0 0 0,0 1-1 0 0,0 0-1 0 0,0 0 1 0 0,0 1 0 0 0,0 0 0 0 0,-1-1 0 0 0,1 1 0 0 0,0-1-1 0 0,-1 1 1 0 0,1 0 0 0 0,-1-1 0 0 0,0 1 0 0 0,1-1 0 0 0,-1 1-1 0 0,0-1 1 0 0,0 1 0 0 0,0-1-1 0 0,-4 7 0 0 0,2-3 2 0 0,3-4-5 0 0,0-1 0 0 0,0 1 0 0 0,-1 0 0 0 0,1-1 0 0 0,0 1 0 0 0,-1-1 0 0 0,1 1 0 0 0,0 0 0 0 0,-1-1 0 0 0,1 1 0 0 0,-1-1 1 0 0,1 1-1 0 0,-1-1 0 0 0,1 1 0 0 0,-1-1 0 0 0,1 0 0 0 0,-1 1 0 0 0,0-1 0 0 0,1 0 0 0 0,-1 1 0 0 0,0-1 0 0 0,0 0 3 0 0,-4 3-25 0 0,3-2 14 0 0,-1 1 0 0 0,1 0 0 0 0,0 0 0 0 0,-1 0-1 0 0,1 0 1 0 0,0 0 0 0 0,0 1 0 0 0,0-1-1 0 0,1 1 1 0 0,-1-1 0 0 0,0 1 0 0 0,1 0 0 0 0,0 0 11 0 0,-2 2-3 0 0,0-1-1 0 0,0 1 1 0 0,0-1 0 0 0,0 0 0 0 0,-2 2 3 0 0,-3 1 30 0 0,5-4-12 0 0,0 1 0 0 0,0-1 0 0 0,0 0 0 0 0,0 1 0 0 0,0-1-1 0 0,0 2-17 0 0,-5 7 48 0 0,-3-1-33 0 0,-1 0-14 0 0,-23 33-1 0 0,20-28 3 0 0,0 1-1 0 0,1 0 0 0 0,1 1-2 0 0,5-7 8 0 0,3-6 4 0 0,1 0-1 0 0,-1-1 1 0 0,0 1 0 0 0,0-1 0 0 0,-3 2-12 0 0,-18 15 30 0 0,5 6 45 0 0,-9-2-14 0 0,-1 0-37 0 0,16-11 11 0 0,0-1 0 0 0,-2-1 0 0 0,0 0 0 0 0,0 0-35 0 0,11-9 10 0 0,1 1-1 0 0,0 1 1 0 0,0-1-1 0 0,0 1 1 0 0,1-1-1 0 0,-1 1 1 0 0,1 1-1 0 0,-2 2-9 0 0,1-1 35 0 0,-1 0 0 0 0,0 0 0 0 0,0 0-1 0 0,-5 3-34 0 0,-2 2 53 0 0,10-9-43 0 0,0-1 0 0 0,1 0 0 0 0,-1 0 0 0 0,0-1 0 0 0,0 1 0 0 0,-1 0-10 0 0,2-1 4 0 0,0-1 0 0 0,0 1 1 0 0,0 0-1 0 0,0 0 1 0 0,0 0-1 0 0,1 1 1 0 0,-1-1-1 0 0,1 0 1 0 0,-1 1-1 0 0,1-1 1 0 0,-1 1-1 0 0,1-1 1 0 0,-1 2-5 0 0,-1 3 8 0 0,3-5-6 0 0,0-1 0 0 0,0 1 0 0 0,0-1 0 0 0,0 1 0 0 0,-1-1 0 0 0,1 1 0 0 0,0-1 0 0 0,0 0 0 0 0,-1 1 0 0 0,1-1 0 0 0,0 1 0 0 0,0-1 0 0 0,-1 0 0 0 0,1 1 0 0 0,0-1 0 0 0,-1 0 0 0 0,1 1 0 0 0,0-1 0 0 0,-1 0 0 0 0,1 0 0 0 0,-1 1 0 0 0,1-1 0 0 0,-1 0 0 0 0,1 0 0 0 0,0 0 0 0 0,-1 0 0 0 0,1 1 0 0 0,-1-1 0 0 0,1 0 0 0 0,-1 0 0 0 0,1 0 0 0 0,-1 0 0 0 0,1 0 0 0 0,-1 0 0 0 0,1 0 0 0 0,-1 0-2 0 0,-1 0 90 0 0,2 0 6 0 0,0 0 0 0 0,0 0-5 0 0,0 0-22 0 0,0 0-5 0 0,0 0 0 0 0,2 2-10 0 0,9 11-44 0 0,-6 1-10 0 0,6-9 0 0 0,-6 5 0 0 0,-5-9 1 0 0,1-1 0 0 0,0 0 0 0 0,-1 1-1 0 0,1-1 1 0 0,0 0 0 0 0,-1 0-1 0 0,1 1 1 0 0,0-1 0 0 0,-1 0 0 0 0,1 0-1 0 0,0 0 1 0 0,-1 0 0 0 0,1 0-1 0 0,0 0 1 0 0,-1 0-1 0 0,6 3 43 0 0,-5-2-42 0 0,0 0 0 0 0,0 0 0 0 0,1 0 0 0 0,-1 0 0 0 0,0 0 0 0 0,1 0 0 0 0,-1-1 0 0 0,1 1 0 0 0,-1 0 0 0 0,1-1 0 0 0,1 1-1 0 0,26 2-1 0 0,-23-3 1 0 0,0 1 0 0 0,-1 0 0 0 0,1 0 0 0 0,0 1 0 0 0,2 1 0 0 0,-2-1 0 0 0,-1-1 0 0 0,1 1 0 0 0,-1-1 0 0 0,1 0 0 0 0,3-1 0 0 0,-6 0 0 0 0,0 1 0 0 0,0-1 0 0 0,1 0 0 0 0,-1 1 0 0 0,0 0 0 0 0,0-1 0 0 0,0 1 0 0 0,1 1 0 0 0,1 0 0 0 0,11 4 0 0 0,-9-5 0 0 0,0 0 0 0 0,0 0 0 0 0,0-1 0 0 0,1 0 0 0 0,3-1 0 0 0,-4 1 0 0 0,0 0 0 0 0,1 0 0 0 0,-1 0 0 0 0,0 1 0 0 0,4 1 0 0 0,6 3 0 0 0,-11-3 0 0 0,1-1 0 0 0,-1 1 0 0 0,1-1 0 0 0,0 0 0 0 0,-1 0 0 0 0,1-1 0 0 0,9 0 1 0 0,-7-1 2 0 0,0 1 0 0 0,0 1 1 0 0,0 0-1 0 0,5 1-3 0 0,-3 0 12 0 0,28 5 62 0 0,0-3 37 0 0,-20-5-39 0 0,-10 1-25 0 0,0 0 1 0 0,-1 1-1 0 0,1-1 0 0 0,6 2-47 0 0,3 3 20 0 0,-8-3-16 0 0,0 0 0 0 0,0 0-1 0 0,0-1 1 0 0,8 1-4 0 0,18-1 40 0 0,10 0 71 0 0,-23-2-16 0 0,-2-3 32 0 0,-5-2-48 0 0,1 0 30 0 0,0 5 34 0 0,1 1 41 0 0,28 0 154 0 0,-32 0-208 0 0,0 0 38 0 0,2 0 76 0 0,-1 0 79 0 0,0 0 98 0 0,0 0 115 0 0,-36 0-439 0 0,15 0-90 0 0,6 0-6 0 0,0 0-1 0 0,0 0 1 0 0,0 0 0 0 0,0 0 0 0 0,0 0-1 0 0,0 0 1 0 0,0 0 0 0 0,0 0 0 0 0,0 0-1 0 0,0 0 1 0 0,0 0 0 0 0,-1 0 0 0 0,1 0-1 0 0,0 0 1 0 0,0 0 0 0 0,0 0 0 0 0,0 0-1 0 0,0 0 1 0 0,0 0 0 0 0,0 0 0 0 0,0 0-1 0 0,0 0 1 0 0,0 0 0 0 0,-1 0 0 0 0,1 0-1 0 0,0 0 1 0 0,0 0 0 0 0,0 0 0 0 0,0 0-1 0 0,0 0 1 0 0,0 0 0 0 0,0 0 0 0 0,0 0-1 0 0,0 1 1 0 0,0-1 0 0 0,0 0 0 0 0,0 0-1 0 0,0 0 1 0 0,0 0 0 0 0,0 0 0 0 0,0 0-1 0 0,0 0 1 0 0,0 0 0 0 0,0 0 0 0 0,0 0-1 0 0,0 0 1 0 0,0 1 0 0 0,0-1 0 0 0,0 0-1 0 0,0 0 1 0 0,0 0 0 0 0,0 0 0 0 0,0 0-1 0 0,0 0 1 0 0,0 0 0 0 0,0 0 0 0 0,0 0-1 0 0,0 1 0 0 0,0 0 1 0 0,0 0 0 0 0,0-1-1 0 0,0 1 1 0 0,0 0 0 0 0,0-1 0 0 0,-1 1-1 0 0,1 0 1 0 0,0-1 0 0 0,0 1-1 0 0,0 0 1 0 0,-1-1 0 0 0,1 1 0 0 0,0-1-1 0 0,-1 1 0 0 0,-5 1-12 0 0,2-1-33 0 0,4-1 45 0 0,-2 0-93 0 0,1 0-102 0 0,1 0-156 0 0,0 0 266 0 0,0 0 0 0 0,0 0-17 0 0,0 0-38 0 0,0 0-14 0 0,0 0-39 0 0,0 0-45 0 0,0 0-50 0 0,0 0-54 0 0,0 0-52 0 0,0 0-47 0 0,0 0-43 0 0,0 0-311 0 0,0 0-71 0 0,0 0-56 0 0,0 0-39 0 0,0 0-362 0 0,0 0-37 0 0,0 0-2842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31:13.17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0 7920 0 0,'0'13'174'0'0,"0"-10"29"0"0,0-3 13 0 0,0 0-70 0 0,0 0-8 0 0,0 0 52 0 0,0 0 163 0 0,0 0 300 0 0,0 0 19 0 0,0 0-31 0 0,0 0-429 0 0,0 0 63 0 0,3 0 145 0 0,8 0-17 0 0,-9 0-30 0 0,1 0-112 0 0,23 0 153 0 0,-23 0-236 0 0,-1 0-96 0 0,19 0 13 0 0,-13 0-88 0 0,8 3 36 0 0,-14-3-126 0 0,-1 1 38 0 0,2 1 42 0 0,5 2 249 0 0,-5-3-250 0 0,-2-1-43 0 0,1 1-38 0 0,-1-1-20 0 0,0 1-34 0 0,1-1-39 0 0,-1 1-42 0 0,1-1-45 0 0,-1 1-50 0 0,1-1-53 0 0,0 1-57 0 0,-2-1 119 0 0,0 0-41 0 0,0 0-39 0 0,0 0-32 0 0,0 0-691 0 0,0 0-718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31:13.38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16 7136 0 0,'0'-13'208'0'0,"0"10"-54"0"0,0 3-8 0 0,0 0 51 0 0,0 0 164 0 0,2 0 305 0 0,-1 0-634 0 0,-1 0 1 0 0,1 0 0 0 0,-1 0-1 0 0,1 0 1 0 0,-1 0 0 0 0,1 0-1 0 0,-1 0 1 0 0,1 0-1 0 0,-1 0 1 0 0,1 1 0 0 0,-1-1-1 0 0,1 0 1 0 0,-1 0 0 0 0,1 0-1 0 0,-1 1 1 0 0,0-1 0 0 0,1 0-1 0 0,-1 0 1 0 0,1 1-1 0 0,-1-1 1 0 0,0 0 0 0 0,1 1-1 0 0,-1-1 1 0 0,0 1 0 0 0,1-1-1 0 0,-1 0 1 0 0,0 1-1 0 0,0-1 1 0 0,1 1 0 0 0,-1-1-1 0 0,0 1 1 0 0,0-1 0 0 0,0 1-1 0 0,0-1 1 0 0,0 1 0 0 0,1-1-1 0 0,-1 1 1 0 0,0-1-1 0 0,0 1 1 0 0,0-1 0 0 0,0 1-1 0 0,-1-1-32 0 0,1 3 607 0 0,0-3-30 0 0,3 0-264 0 0,-1 0-61 0 0,1 0-55 0 0,-1 0-47 0 0,2 0-3 0 0,-1 0-56 0 0,6 0 72 0 0,-6 0-28 0 0,0 0 137 0 0,0 0-14 0 0,10 0 45 0 0,18 0-26 0 0,-27 0-290 0 0,4-3 70 0 0,-6 1-66 0 0,-1 0-55 0 0,1 0-77 0 0,-1 1-26 0 0,0 0-65 0 0,0 0-73 0 0,0-1-83 0 0,1 2-93 0 0,0-1-102 0 0,0 0-111 0 0,0 1-121 0 0,0 0-878 0 0,-1 0-967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31:13.62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16 1 10968 0 0,'0'0'248'0'0,"0"0"34"0"0,0 0 21 0 0,0 0-34 0 0,0 0-141 0 0,0 0 55 0 0,-3 0 45 0 0,-7 0 11 0 0,7 0-27 0 0,3 0-114 0 0,0 0-102 0 0,0 0-81 0 0,0 0-79 0 0,0 0-115 0 0,0 0 89 0 0,0 0-33 0 0,0 0-311 0 0,0 0 68 0 0,0 0-44 0 0,0 0-608 0 0,0 0-482 0 0,0 0-913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31:14.73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0 7248 0 0,'0'0'209'0'0,"0"0"-53"0"0,0 0-12 0 0,0 0 45 0 0,3 3 154 0 0,7 7 281 0 0,-8-8-263 0 0,-1 0-97 0 0,0 0-80 0 0,-1 0-66 0 0,0 0-39 0 0,-1 3-1 0 0,1-4 1 0 0,0-1 7 0 0,0 2 113 0 0,2-1 57 0 0,-1-1-238 0 0,-1 0 0 0 0,1 0 0 0 0,-1 0 0 0 0,1 0 0 0 0,-1 0 0 0 0,1 0 0 0 0,-1 0 1 0 0,1 0-1 0 0,-1 0 0 0 0,1 0 0 0 0,-1 0 0 0 0,1 0 0 0 0,-1 1 0 0 0,1-1 0 0 0,-1 0 0 0 0,1 0 0 0 0,-1 1 0 0 0,0-1 0 0 0,1 0 0 0 0,-1 1 0 0 0,0-1 0 0 0,1 0 0 0 0,-1 1 1 0 0,0-1-1 0 0,1 0 0 0 0,-1 1 0 0 0,0-1 0 0 0,1 1 0 0 0,-1-1 0 0 0,0 1 0 0 0,0-1 0 0 0,0 1 0 0 0,0-1 0 0 0,1 1 0 0 0,-1-1 0 0 0,0 0 0 0 0,0 1 0 0 0,0-1 0 0 0,0 1 1 0 0,0-1-1 0 0,0 1 0 0 0,0 0-18 0 0,2 4 354 0 0,-1-4-310 0 0,2 2 35 0 0,2 4 44 0 0,-2 0 15 0 0,-2-1 37 0 0,-1 2 96 0 0,2 0-98 0 0,4 3 6 0 0,0 3-11 0 0,-4-3-24 0 0,-2 0-8 0 0,-1-9-98 0 0,1 1-1 0 0,0 0 1 0 0,0 0 0 0 0,0 0-1 0 0,0-1 1 0 0,0 1 0 0 0,1 0-1 0 0,-1 0 1 0 0,1 0 0 0 0,0-1-1 0 0,0 2-37 0 0,5 0 106 0 0,-5-3-99 0 0,-1-1-1 0 0,1 0 1 0 0,-1 0 0 0 0,1 1 0 0 0,-1-1-1 0 0,0 0 1 0 0,1 1 0 0 0,-1-1 0 0 0,0 0-1 0 0,1 1 1 0 0,-1-1 0 0 0,0 1-1 0 0,1-1 1 0 0,-1 0 0 0 0,0 1 0 0 0,0-1-1 0 0,1 1 1 0 0,-1-1 0 0 0,0 1 0 0 0,0-1-1 0 0,0 1 1 0 0,0-1 0 0 0,0 1 0 0 0,0-1-1 0 0,0 1 1 0 0,0-1 0 0 0,0 1 0 0 0,0-1-1 0 0,0 1 1 0 0,0-1 0 0 0,0 1 0 0 0,0-1-7 0 0,0 4 45 0 0,0 0 0 0 0,0 0 0 0 0,-1 0 1 0 0,1-1-1 0 0,-1 1 0 0 0,0 0 0 0 0,0 0-45 0 0,-8 10 156 0 0,6-10-8 0 0,2 0-77 0 0,2 4-13 0 0,-1-8-37 0 0,0 3 103 0 0,0-1-10 0 0,0 9-2 0 0,0-9-3 0 0,0-2-10 0 0,-2 0-3 0 0,-9 0 0 0 0,8 0 1 0 0,3 0 6 0 0,0 0 1 0 0,0 0 0 0 0,0 0-6 0 0,0 0-22 0 0,0 0-10 0 0,0-2-2 0 0,-3-10-14 0 0,-7-3-23 0 0,7 9 37 0 0,3-3-59 0 0,1 6 6 0 0,0-13 37 0 0,6 0-29 0 0,-1 1-5 0 0,-5-1 25 0 0,-1 14-36 0 0,1 1 0 0 0,-1-1 0 0 0,0 0 0 0 0,0 1 0 0 0,1-1 0 0 0,-1 0 0 0 0,1 1 0 0 0,-1-1 0 0 0,1 1 0 0 0,0-1 0 0 0,0 1 1 0 0,0-1-1 0 0,0 1 0 0 0,0-1-3 0 0,4-6 21 0 0,-1-2-11 0 0,-3 8-10 0 0,0-1 0 0 0,0 1 0 0 0,1 0 0 0 0,-1 0 0 0 0,0 0 0 0 0,1 0 0 0 0,-1 0 0 0 0,1 0 0 0 0,0 0 0 0 0,6-6 1 0 0,-5 5 8 0 0,0 0-1 0 0,1 0 1 0 0,-1 0 0 0 0,-1-1 0 0 0,1 0 0 0 0,0 0-9 0 0,2-9 10 0 0,6 8-10 0 0,-7-2 0 0 0,-4 7 0 0 0,1-1 0 0 0,-1 1 0 0 0,0 0 0 0 0,0-1 0 0 0,1 1 0 0 0,-1-1 0 0 0,0 1 0 0 0,1 0 0 0 0,-1-1 0 0 0,0 1 0 0 0,1 0 0 0 0,-1-1 0 0 0,1 1 0 0 0,-1 0 0 0 0,0 0 0 0 0,1-1 0 0 0,-1 1 0 0 0,1 0 0 0 0,-1 0 0 0 0,1 0 0 0 0,-1-1 0 0 0,1 1 0 0 0,-1 0 0 0 0,1 0 0 0 0,-1 0 0 0 0,1 0 0 0 0,-1 0 0 0 0,1 0 0 0 0,-1 0 0 0 0,1 0 0 0 0,-1 0 0 0 0,1 1 0 0 0,15-4 0 0 0,-11 0 0 0 0,6-2 0 0 0,-6 7 0 0 0,1 0 0 0 0,0 0 0 0 0,0 1 0 0 0,2 1 0 0 0,8 9 0 0 0,-3 3 0 0 0,-8-3 0 0 0,6-7 0 0 0,5 23 0 0 0,-1 2 0 0 0,-12-15 0 0 0,-4-7 0 0 0,2 1 0 0 0,12 18 0 0 0,-12-26 1 0 0,0 1-1 0 0,-1-1 1 0 0,1 0-1 0 0,-1 1 1 0 0,0-1-1 0 0,0 0 0 0 0,0 1 1 0 0,0-1-1 0 0,0 2 0 0 0,0 0 10 0 0,0-1 56 0 0,-3-1 1 0 0,-7 9-38 0 0,7-8 51 0 0,3-3 11 0 0,0 0-16 0 0,0 0 10 0 0,0 0-13 0 0,0-3 5 0 0,0 2-73 0 0,0 1-1 0 0,0-1 0 0 0,0 1 0 0 0,0-1 0 0 0,0 0 0 0 0,1 1 1 0 0,-1-1-1 0 0,0 1 0 0 0,0-1 0 0 0,0 1 0 0 0,1-1 0 0 0,-1 1 1 0 0,0-1-1 0 0,0 1 0 0 0,1-1 0 0 0,-1 1 0 0 0,1-1 0 0 0,-1 1 1 0 0,0-1-1 0 0,1 1 0 0 0,-1 0 0 0 0,1-1 0 0 0,-1 1 0 0 0,1 0-3 0 0,0-1 0 0 0,0 1 1 0 0,-1-1-1 0 0,1 1 0 0 0,-1-1 0 0 0,1 1 0 0 0,-1-1 0 0 0,1 1 1 0 0,-1-1-1 0 0,1 1 0 0 0,-1-1 0 0 0,1 0 0 0 0,-1 1 0 0 0,0-1 1 0 0,1 0-1 0 0,-1 1 0 0 0,0-1 0 0 0,0 0 0 0 0,0 0 0 0 0,1 1 1 0 0,-1-1-1 0 0,0 0 0 0 0,0 0 0 0 0,0 1 0 0 0,0-1 0 0 0,0 0 0 0 0,0-6 0 0 0,-1 5 6 0 0,1 0-1 0 0,0-1 0 0 0,0 1 1 0 0,0 0-1 0 0,1 0 0 0 0,-1 0 1 0 0,0 0-1 0 0,1 0 0 0 0,-1 0 1 0 0,1-2-6 0 0,4-4 9 0 0,-4 7-8 0 0,0 0 0 0 0,0-1 0 0 0,0 1 0 0 0,0-1 0 0 0,-1 1 0 0 0,1-1 0 0 0,0 1 0 0 0,-1-1 0 0 0,1 0 0 0 0,-1 1 0 0 0,0-1 0 0 0,0 0 0 0 0,1 1-1 0 0,-1-1 0 0 0,0 0 5 0 0,0 1-1 0 0,0-1 0 0 0,0 0 0 0 0,1 1 1 0 0,-1-1-1 0 0,0 0 0 0 0,1 1 0 0 0,0-1 1 0 0,-1 1-1 0 0,1-1 0 0 0,0 1 0 0 0,0-1 1 0 0,0 1-1 0 0,0-1-4 0 0,4-6 0 0 0,11-23 0 0 0,-14 26 0 0 0,-2 4 0 0 0,0 1 0 0 0,1-1 0 0 0,-1 0 0 0 0,0 1 0 0 0,1-1 0 0 0,-1 0 0 0 0,0 1 0 0 0,1-1 0 0 0,-1 1 0 0 0,1-1 0 0 0,-1 1 0 0 0,1-1 0 0 0,-1 1 0 0 0,1-1 0 0 0,-1 1 0 0 0,1 0 0 0 0,-1-1 0 0 0,1 1 0 0 0,0 0 0 0 0,-1-1 0 0 0,1 1 0 0 0,0 0 0 0 0,4-3 0 0 0,7-5 2 0 0,2-3-9 0 0,7-1-41 0 0,-13 7 41 0 0,2-1 44 0 0,4 4 70 0 0,5 2 49 0 0,-9 0-93 0 0,-5 2-116 0 0,6 9-62 0 0,-6-7-31 0 0,0-4 89 0 0,0 1 27 0 0,2 10 7 0 0,-7-10 23 0 0,1 0 0 0 0,-1 0 0 0 0,0 0 1 0 0,1 0-1 0 0,0 0 0 0 0,-1 0 0 0 0,1 0 0 0 0,0 0 0 0 0,-1 0 0 0 0,1 0 0 0 0,0 0 0 0 0,0 0 0 0 0,0-1 0 0 0,-1 1 0 0 0,1 0 0 0 0,1-1 0 0 0,-1 1 0 0 0,0-1 0 0 0,-1 0 0 0 0,1 1 0 0 0,0-1 0 0 0,0 0 0 0 0,0 1 0 0 0,0-1 0 0 0,-1 1 0 0 0,1-1 0 0 0,0 1 0 0 0,0 0 0 0 0,-1-1 0 0 0,1 1 0 0 0,0 0 0 0 0,-1 0 0 0 0,1-1 0 0 0,-1 1 0 0 0,1 0 0 0 0,-1 0 0 0 0,1 0 0 0 0,-1 0 0 0 0,0-1 0 0 0,1 1 0 0 0,-1 0 0 0 0,0 0 0 0 0,0 0 0 0 0,0 0 0 0 0,0 0 0 0 0,0 0 0 0 0,0 0 0 0 0,0 0 0 0 0,0 0 0 0 0,0 0 0 0 0,0 0 0 0 0,0 0 0 0 0,0 0 0 0 0,-1 6 0 0 0,1 87 0 0 0,0-88 0 0 0,0-5 0 0 0,14 24 0 0 0,-12-21 3 0 0,-1 1-5 0 0,-2 15 49 0 0,1-18-140 0 0,0-2-72 0 0,0 0 114 0 0,0 0-17 0 0,0 0-26 0 0,0 0-46 0 0,-1 0-20 0 0,1 0-47 0 0,-1 0-53 0 0,1 0-60 0 0,-1 0-65 0 0,0 0-59 0 0,0 0-54 0 0,-1 0-47 0 0,1 0-160 0 0,-1 0-47 0 0,0 0-195 0 0,-2 0-522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31:15.79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0 6704 0 0,'0'0'149'0'0,"0"0"23"0"0,0 0 12 0 0,0 3-25 0 0,0-2-157 0 0,0-1 0 0 0,0 1 0 0 0,0 0 0 0 0,0-1 0 0 0,0 1 1 0 0,0 0-1 0 0,1 0 0 0 0,-1-1 0 0 0,0 1 0 0 0,0-1 0 0 0,0 1 0 0 0,1 0 1 0 0,-1-1-1 0 0,0 1 0 0 0,1 0-2 0 0,2 1 50 0 0,0 0 82 0 0,0-1 27 0 0,-1 1 122 0 0,0 12 178 0 0,-1-8-113 0 0,5-1 57 0 0,-2-1-77 0 0,-1 0-43 0 0,-2 1 16 0 0,0 2 73 0 0,-1-6-345 0 0,0 1 35 0 0,0 3 151 0 0,0 1 78 0 0,0 8 480 0 0,0-9-566 0 0,0-2-39 0 0,0 1-39 0 0,0-2-99 0 0,2 3 297 0 0,-1-4-307 0 0,0 0 1 0 0,0 0 0 0 0,0 0-1 0 0,-1 0 1 0 0,1-1-1 0 0,0 1 1 0 0,-1 0-1 0 0,1 0 1 0 0,0 0-1 0 0,-1 1 1 0 0,1-1-1 0 0,-1 0 1 0 0,0 0-1 0 0,1 0 1 0 0,-1 0-1 0 0,0 0 1 0 0,0 0-1 0 0,0 1 1 0 0,0-1-1 0 0,0 0 1 0 0,0 0-1 0 0,0 0 1 0 0,0 0 0 0 0,0 0-1 0 0,0 1 1 0 0,-1-1-1 0 0,1 0-18 0 0,-9 12 175 0 0,7-10-5 0 0,1 0-78 0 0,0 1-50 0 0,2 1-28 0 0,0-2 36 0 0,-1 19 163 0 0,0 0 58 0 0,0 44 701 0 0,-3-66-884 0 0,-7 0 2 0 0,7 0 13 0 0,3 0 8 0 0,0 0 1 0 0,0 0-8 0 0,0 0-32 0 0,0-5-11 0 0,0 0-57 0 0,0-4 41 0 0,0-6 58 0 0,0 12-95 0 0,0 1-7 0 0,-1 0 0 0 0,1 0 0 0 0,0 0 1 0 0,0 1-1 0 0,1-1 0 0 0,-1 0 0 0 0,0 0 0 0 0,0 0 1 0 0,1 1-1 0 0,-1-1 0 0 0,2-1-1 0 0,4-2 29 0 0,-5 5-28 0 0,-1 0-1 0 0,0 0 1 0 0,1 0 0 0 0,-1-1 0 0 0,1 1-1 0 0,-1 0 1 0 0,0-1 0 0 0,1 1 0 0 0,-1 0-1 0 0,0-1 1 0 0,1 1 0 0 0,-1-1 0 0 0,0 1 0 0 0,1 0-1 0 0,-1-1 1 0 0,0 1 0 0 0,0-1 0 0 0,0 1-1 0 0,1-1 1 0 0,-1 1 0 0 0,0-1 0 0 0,0 1 0 0 0,0-1-1 0 0,0 1 1 0 0,0-1 0 0 0,0 1 0 0 0,0-1-1 0 0,0 1 1 0 0,0-1 0 0 0,0 1 0 0 0,0-1-1 0 0,0 1 1 0 0,2-16 9 0 0,14-16 44 0 0,-3 16-54 0 0,19-15 0 0 0,-1-1 0 0 0,-15 19 0 0 0,-3 8 0 0 0,-7-6 0 0 0,7 6 13 0 0,0-5 54 0 0,-8 6 23 0 0,2 3-62 0 0,-1 0-13 0 0,17-11 22 0 0,-23 12-37 0 0,0 0 1 0 0,0 0-1 0 0,0 0 1 0 0,0 0-1 0 0,0-1 0 0 0,0 1 1 0 0,0 0-1 0 0,0 0 1 0 0,0 0-1 0 0,1 0 0 0 0,-1 0 1 0 0,0 0-1 0 0,0 0 1 0 0,0 0-1 0 0,0 0 0 0 0,0 0 1 0 0,0-1-1 0 0,1 1 1 0 0,-1 0-1 0 0,0 0 0 0 0,0 0 1 0 0,0 0-1 0 0,0 0 1 0 0,0 0-1 0 0,1 0 0 0 0,-1 0 1 0 0,0 0-1 0 0,0 0 1 0 0,0 0-1 0 0,0 0 0 0 0,0 0 1 0 0,1 0-1 0 0,-1 0 1 0 0,0 0-1 0 0,0 1 1 0 0,0-1-1 0 0,0 0 0 0 0,0 0 1 0 0,1 0-1 0 0,-1 0 1 0 0,0 0-1 0 0,4 3 10 0 0,9 7 12 0 0,-8-6 31 0 0,3-3-43 0 0,-3 0-2 0 0,11 9 35 0 0,0-1-5 0 0,-15-6-21 0 0,1 1-2 0 0,8 1 8 0 0,-5 8 20 0 0,6 0-19 0 0,-7-7 34 0 0,-4 1-45 0 0,1-1 0 0 0,10 7 69 0 0,-8-6 27 0 0,-3 2-83 0 0,-1-7-5 0 0,1 0-9 0 0,0 21 173 0 0,0 2 101 0 0,0-23-270 0 0,0 0 0 0 0,-1 0 0 0 0,1 0-1 0 0,-1-1 1 0 0,1 1 0 0 0,-1 0 0 0 0,0-1 0 0 0,0 1 0 0 0,0 0-1 0 0,1-1 1 0 0,-2 1 0 0 0,1-1 0 0 0,0 0 0 0 0,0 1-1 0 0,-1 0-15 0 0,0 1 104 0 0,0 0-46 0 0,3 7-16 0 0,-1-8-10 0 0,0 11 46 0 0,0 21 241 0 0,0-26-266 0 0,0-2-59 0 0,0-4 81 0 0,0-2-2 0 0,0 3 11 0 0,0-1-42 0 0,0 0-69 0 0,0 1 68 0 0,0 4 83 0 0,0-2-20 0 0,0 2 35 0 0,0-4-67 0 0,0-3-7 0 0,0 0-1 0 0,0 0-24 0 0,0 0-100 0 0,0 0-22 0 0,0 2-48 0 0,0-1 25 0 0,0 0 50 0 0,0 2 18 0 0,0-2-14 0 0,0 0-18 0 0,0 0-40 0 0,0 0-64 0 0,0 0-69 0 0,0 1-81 0 0,0-1-93 0 0,0-1-516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31:20.54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426 192 5344 0 0,'3'0'157'0'0,"10"-3"-9"0"0,-12 2-145 0 0,1 1-1 0 0,-1-1 1 0 0,0 0-1 0 0,0 0 1 0 0,0 0-1 0 0,0 0 1 0 0,0 0 0 0 0,0 0-1 0 0,0 0 1 0 0,-1 0-1 0 0,1 0 1 0 0,0-1-3 0 0,2-5 9 0 0,-2 4 22 0 0,1 0 35 0 0,1 0 74 0 0,0 1 40 0 0,0 1 84 0 0,-2 0-230 0 0,-1 1 0 0 0,1-1 0 0 0,-1 1 0 0 0,0-1 0 0 0,0 1 0 0 0,1-1 0 0 0,-1 0 0 0 0,0 1 0 0 0,0-1 0 0 0,1 1 0 0 0,-1-1 0 0 0,0 0 0 0 0,0 1 0 0 0,0-1 0 0 0,0 1 0 0 0,0-1 0 0 0,0 0 0 0 0,0 1 0 0 0,0-1 0 0 0,0 0-34 0 0,0-4 253 0 0,1 1-37 0 0,5-2 337 0 0,-2 4-220 0 0,-1-3 92 0 0,-2 0-62 0 0,0-2 82 0 0,-1-19 578 0 0,0 23-600 0 0,0 1-37 0 0,-3-10-33 0 0,-8-3 42 0 0,8 13-154 0 0,1 0-83 0 0,-1 2-51 0 0,1 0-50 0 0,-1 0-19 0 0,1-1 47 0 0,-4-9 251 0 0,-4 4-14 0 0,5 0-142 0 0,5 5-170 0 0,0 1 1 0 0,0-1-1 0 0,0 1 1 0 0,-1 0-1 0 0,1-1 1 0 0,0 1-1 0 0,-1-1 1 0 0,1 1-1 0 0,0 0 1 0 0,-1-1-1 0 0,1 1 1 0 0,-1 0-1 0 0,1 0 1 0 0,0-1-1 0 0,-1 1 1 0 0,1 0-1 0 0,-1 0 1 0 0,1-1-1 0 0,-1 1 1 0 0,1 0 0 0 0,-1 0-1 0 0,1 0 1 0 0,-1 0-1 0 0,1 0 1 0 0,-1 0-1 0 0,1 0 1 0 0,-1 0-1 0 0,1 0 1 0 0,-1 0-1 0 0,1 0 1 0 0,-1 0-1 0 0,0 0-10 0 0,-5 0 105 0 0,-7-5 374 0 0,8 1-322 0 0,2 2-109 0 0,-1 0-101 0 0,2 1 71 0 0,0 0 0 0 0,0 1-1 0 0,0-1 1 0 0,1 1 0 0 0,-1-1-1 0 0,0 1 1 0 0,0-1 0 0 0,0 1 0 0 0,0 0-1 0 0,0 0 1 0 0,0 0 0 0 0,0 0-1 0 0,0 0 1 0 0,-2 1-18 0 0,-25 10 326 0 0,7-2-50 0 0,17-7-224 0 0,-23 8 92 0 0,13-3-122 0 0,3 3-40 0 0,-4 4-41 0 0,0-5 39 0 0,11-5 20 0 0,-1-1-1 0 0,1 1 1 0 0,0 0 0 0 0,0 1 0 0 0,0-1 0 0 0,-15 17 22 0 0,1 2 1 0 0,1-1 0 0 0,-2 7-23 0 0,-10 16-1 0 0,26-40-2 0 0,-3 6 0 0 0,-15 22 16 0 0,7-4 37 0 0,-6 50-38 0 0,15-63-13 0 0,5-13 0 0 0,-1 0-1 0 0,1 1 0 0 0,0-1 1 0 0,0 0-1 0 0,1 1 0 0 0,-1-1 1 0 0,1 1-1 0 0,-1 1 2 0 0,1 52-187 0 0,0-33 81 0 0,2-13 100 0 0,5 2 58 0 0,-2-5-3 0 0,3 10 80 0 0,1 3-110 0 0,3-1-83 0 0,-11-19 53 0 0,0 1-1 0 0,0-1 1 0 0,1 1 0 0 0,-1-1 0 0 0,0 0 0 0 0,1 1 0 0 0,0-1 0 0 0,-1 0 0 0 0,1 0 0 0 0,-1 0 0 0 0,1 0 0 0 0,0 0 0 0 0,0-1 0 0 0,0 1 0 0 0,-1 0 0 0 0,1-1 0 0 0,0 1 0 0 0,0-1 0 0 0,0 0 0 0 0,0 0 0 0 0,0 1 11 0 0,1-1-2 0 0,-1 0 0 0 0,0 0 0 0 0,0 1 0 0 0,0 0 0 0 0,1-1 0 0 0,-1 1 0 0 0,0 0 0 0 0,0 0 0 0 0,0 0 0 0 0,1 1 2 0 0,15 6 10 0 0,-17-8-5 0 0,0 0 1 0 0,1 0-1 0 0,-1 0 0 0 0,0 0 1 0 0,1 0-1 0 0,-1 0 0 0 0,0 0 1 0 0,1 0-1 0 0,-1 0 0 0 0,0-1 1 0 0,0 1-1 0 0,1-1 1 0 0,-1 1-1 0 0,0-1 0 0 0,0 1-5 0 0,7-5 51 0 0,-6 4-38 0 0,-1 0-1 0 0,1 0 1 0 0,-1 0 0 0 0,1 0-1 0 0,-1 1 1 0 0,1-1 0 0 0,-1 0 0 0 0,1 1-1 0 0,-1-1 1 0 0,1 1 0 0 0,0 0-1 0 0,-1 0 1 0 0,1 0 0 0 0,0-1 0 0 0,1 2-13 0 0,-1-1 15 0 0,1-1 0 0 0,0 1 0 0 0,-1 0 1 0 0,1-1-1 0 0,0 1 0 0 0,-1-1 1 0 0,1 0-1 0 0,-1 1 0 0 0,1-1 0 0 0,-1-1 1 0 0,1 1-16 0 0,3-3 46 0 0,-1 1 1 0 0,-1-1 0 0 0,1 0-1 0 0,-1 0 1 0 0,1-1-47 0 0,19-18 227 0 0,11-10 58 0 0,-15 7-152 0 0,-2 0-44 0 0,6 5-15 0 0,-16 2-50 0 0,-6 14-10 0 0,-1 1 0 0 0,1 0 0 0 0,0 0 0 0 0,0 0 0 0 0,2-3-14 0 0,43-72 112 0 0,-33 58-112 0 0,7-19 0 0 0,-11 22 11 0 0,-5-8 32 0 0,-2 19-40 0 0,0 0 1 0 0,1 0 0 0 0,4-6-4 0 0,1-3-1 0 0,-4 3 1 0 0,5 7 0 0 0,-9 6 0 0 0,-1-1 0 0 0,1 0 0 0 0,-1 0 0 0 0,0 0 0 0 0,1 1 0 0 0,-1-1 0 0 0,0 0 0 0 0,0 0 0 0 0,0 0 0 0 0,0 0 0 0 0,0 1 0 0 0,0-1 0 0 0,0 0 0 0 0,0-1 0 0 0,0-11-12 0 0,0 10-49 0 0,3 6-15 0 0,7 10 20 0 0,-7 3 45 0 0,-3 211-147 0 0,0-153 189 0 0,0-36 27 0 0,0-1 35 0 0,0-35-85 0 0,0-1 0 0 0,0 1 0 0 0,0 0 0 0 0,0-1 0 0 0,1 1 0 0 0,-1 0 0 0 0,1-1 0 0 0,-1 1 0 0 0,1 0-1 0 0,-1-1 1 0 0,1 1 0 0 0,0-1 0 0 0,0 1 0 0 0,0-1-8 0 0,5 12 53 0 0,-3 7 24 0 0,-3 5 62 0 0,0-10-31 0 0,0-14-103 0 0,-1-1-1 0 0,1 1 0 0 0,0-1 1 0 0,0 1-1 0 0,0-1 0 0 0,0 1 1 0 0,0-1-1 0 0,0 1 0 0 0,0-1 1 0 0,0 1-1 0 0,0-1 0 0 0,1 1 1 0 0,-1-1-1 0 0,0 1 0 0 0,0-1 1 0 0,0 1-1 0 0,1-1 0 0 0,-1 0 1 0 0,0 1-1 0 0,0-1 0 0 0,1 1 1 0 0,-1-1-1 0 0,0 0 0 0 0,1 1 1 0 0,-1-1-1 0 0,0 1 0 0 0,1-1 0 0 0,-1 0 1 0 0,1 0-1 0 0,-1 1 0 0 0,0-1 1 0 0,1 0-5 0 0,6 5 52 0 0,-2 8 21 0 0,6 0-1 0 0,-6-10 2 0 0,5-3 4 0 0,-6 0-87 0 0,4 0 61 0 0,6-2 194 0 0,-10 1-208 0 0,0 0-49 0 0,0-2-80 0 0,1 0-106 0 0,-3 1 50 0 0,1 0-36 0 0,-1 0-39 0 0,1-1-42 0 0,-2 2-8 0 0,0 0-43 0 0,0 0-41 0 0,0 0-35 0 0,1-1-255 0 0,0 1-60 0 0,1-1-46 0 0,-1 1-35 0 0,4-1-1409 0 0,4 1-1250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31:20.93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0 7400 0 0,'0'0'216'0'0,"0"0"-57"0"0,0 0-10 0 0,0 0 51 0 0,0 0 168 0 0,0 0 310 0 0,0 0 24 0 0,0 0 10 0 0,0 0 34 0 0,0 0 20 0 0,0 0 2 0 0,0 0-325 0 0,0 0-197 0 0,0 0-67 0 0,0 0 2 0 0,0 3 39 0 0,0 1-151 0 0,0 1 64 0 0,1 8 234 0 0,0-9-287 0 0,0-1-34 0 0,10 10 287 0 0,-11-13-320 0 0,0 0 0 0 0,0 1 0 0 0,1-1 1 0 0,-1 0-1 0 0,0 0 0 0 0,0 1 0 0 0,0-1 0 0 0,0 0 0 0 0,1 0 1 0 0,-1 1-1 0 0,0-1 0 0 0,0 0 0 0 0,0 1 0 0 0,0-1 1 0 0,0 0-1 0 0,0 0 0 0 0,0 1 0 0 0,0-1 0 0 0,0 0 0 0 0,0 1 1 0 0,0-1-1 0 0,0 0 0 0 0,0 1 0 0 0,0-1 0 0 0,0 0 1 0 0,0 1-14 0 0,0 1 43 0 0,0 1 1 0 0,0-1 0 0 0,0 1 0 0 0,1-1 0 0 0,-1 1-1 0 0,1-1 1 0 0,0 2-44 0 0,6 3 128 0 0,-7-6-125 0 0,1-1 0 0 0,-1 0 1 0 0,1 1-1 0 0,-1-1 1 0 0,1 1-1 0 0,-1-1 1 0 0,1 0-1 0 0,-1 1 1 0 0,0-1-1 0 0,1 1 1 0 0,-1-1-1 0 0,0 1 1 0 0,0 0-1 0 0,1-1 1 0 0,-1 1-1 0 0,0-1 1 0 0,0 1-1 0 0,0-1 0 0 0,0 1 1 0 0,1 0-1 0 0,-1-1 1 0 0,0 1-1 0 0,0 0 1 0 0,0-1-1 0 0,0 1 1 0 0,-1-1-1 0 0,1 1 1 0 0,0 0-1 0 0,0-1-3 0 0,0 15-9 0 0,0 0 56 0 0,0-1 49 0 0,0 1 41 0 0,0 14 205 0 0,0 50 847 0 0,0-46-766 0 0,3-27-325 0 0,7 4-28 0 0,-6-4-10 0 0,-5 4-47 0 0,1-10-6 0 0,0 0-5 0 0,0 0-1 0 0,0 0 0 0 0,0 0 0 0 0,0 0 0 0 0,0 0 0 0 0,0 0 0 0 0,0 0 0 0 0,0 1 1 0 0,0-1-1 0 0,0 0 0 0 0,0 0 0 0 0,0 0 0 0 0,0 0 0 0 0,0 0 0 0 0,0 0 0 0 0,0 0 1 0 0,0 0-1 0 0,0 0 0 0 0,0 0 0 0 0,0 1 0 0 0,0-1 0 0 0,0 0 0 0 0,0 0 0 0 0,0 0 1 0 0,0 0-1 0 0,0 0 0 0 0,0 0 0 0 0,0 0 0 0 0,0 0 0 0 0,0 0 0 0 0,0 0 0 0 0,0 0 0 0 0,0 0 1 0 0,0 0-1 0 0,1 0 0 0 0,-1 1 0 0 0,0-1 0 0 0,0 0 0 0 0,0 0 0 0 0,0 0 0 0 0,0 0 1 0 0,0 0-1 0 0,0 0 0 0 0,0 0 0 0 0,0 0 0 0 0,0 0 0 0 0,0 0 0 0 0,1 0 0 0 0,-1 0 1 0 0,0 0-1 0 0,0 0 0 0 0,0 0 0 0 0,0 0 0 0 0,0 0 0 0 0,0 0 0 0 0,0 0 0 0 0,0-1-1 0 0,5 1 29 0 0,11 0 141 0 0,-11 0-151 0 0,-2 0-42 0 0,10 0 76 0 0,-10 0-27 0 0,-3 0-78 0 0,3-2-35 0 0,7-9-128 0 0,-8 10-412 0 0,-1-1 84 0 0,-1 0 72 0 0,1 1 58 0 0,-1-2-25 0 0,0-2-653 0 0,-1 3 592 0 0,1 1-49 0 0,0 0-105 0 0,0-5-1561 0 0,0-4-1256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31:21.17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48 16 7584 0 0,'-13'0'222'0'0,"10"0"-55"0"0,3 0 4 0 0,0 0 74 0 0,0 0 223 0 0,-2 0 405 0 0,-9 0 30 0 0,9 0-367 0 0,2 0-205 0 0,0 0-38 0 0,0-3 98 0 0,0-7 214 0 0,0 7-18 0 0,0 3-247 0 0,0 0-142 0 0,0 0-38 0 0,0 0 28 0 0,-3 0 75 0 0,-8 0-20 0 0,9 0-27 0 0,2 0-102 0 0,0 0-39 0 0,0 0-14 0 0,0 0-118 0 0,0 0-58 0 0,0 0-11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30:09.41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284 64 6016 0 0,'0'0'133'0'0,"0"0"23"0"0,0 0 11 0 0,-2-3-27 0 0,-12-7-112 0 0,5 7-13 0 0,3 3 39 0 0,2 0-40 0 0,1 0 55 0 0,-1 0 47 0 0,-1 0 39 0 0,-4 0 264 0 0,-12 0 699 0 0,14 0-802 0 0,4 1-188 0 0,0-1-39 0 0,1 1-43 0 0,0 0-51 0 0,-29 14 604 0 0,15-7-331 0 0,-1 0-61 0 0,13-5-164 0 0,0 0 0 0 0,0 0 0 0 0,1 0 0 0 0,-1 0 0 0 0,1 0 0 0 0,-1 1 0 0 0,1-1 0 0 0,0 1 0 0 0,0 0 0 0 0,1 0 0 0 0,-1 0 0 0 0,1 0 0 0 0,0 1 0 0 0,0-1 0 0 0,0 0 0 0 0,0 2-43 0 0,0-1 39 0 0,-1 0 0 0 0,1 0 0 0 0,-2 0 0 0 0,1 0 0 0 0,0-1 0 0 0,-5 5-39 0 0,5-6 23 0 0,-1 1 0 0 0,1 0 1 0 0,0 0-1 0 0,0 0 0 0 0,0 1 1 0 0,1-1-1 0 0,-1 1 0 0 0,1-1 1 0 0,0 1-1 0 0,1 0 0 0 0,-1 0 1 0 0,1 0-1 0 0,0 0 0 0 0,0 0 1 0 0,0 0-24 0 0,1 1 27 0 0,-1-1 1 0 0,0 1 0 0 0,0 0 0 0 0,-1-1 0 0 0,-1 4-28 0 0,1-4 25 0 0,1 1 0 0 0,-1-1 0 0 0,1 1 0 0 0,0-1 0 0 0,0 5-25 0 0,3 8 71 0 0,5 0-13 0 0,-3-7-15 0 0,4 7 100 0 0,-6-14-96 0 0,0-1 0 0 0,1 1-1 0 0,-1-1 1 0 0,1 0 0 0 0,0 1-1 0 0,2 1-46 0 0,-1-2 45 0 0,4 3 137 0 0,5 1-56 0 0,-8-4-53 0 0,0 0-1 0 0,0-1 0 0 0,0 1 1 0 0,0-1-1 0 0,0 0 0 0 0,1 0 1 0 0,-1-1-1 0 0,1 1 1 0 0,5-1-73 0 0,19-1 470 0 0,-1 0-62 0 0,-2 0-58 0 0,-3 0-53 0 0,-14 0-180 0 0,-1-1-32 0 0,9-6 51 0 0,-7 2-57 0 0,3 0 76 0 0,-2-1-39 0 0,1-1-19 0 0,4-4-6 0 0,-10 6-63 0 0,0 0 29 0 0,0-1 0 0 0,-1 0 0 0 0,1 0-1 0 0,3-5-56 0 0,3-2 70 0 0,-9 7-51 0 0,0 1 0 0 0,0-1 0 0 0,0 0 0 0 0,-1 0 0 0 0,1 0 0 0 0,-1-1-19 0 0,0 1 5 0 0,3-8 43 0 0,0-6-30 0 0,-3 10-17 0 0,-1 6 2 0 0,-1-1 1 0 0,-1 1-1 0 0,1 0 1 0 0,-1 0-1 0 0,1-1 1 0 0,-1 1-1 0 0,0 0 1 0 0,-1 0 0 0 0,1-1-1 0 0,-1 1 1 0 0,0 0-1 0 0,0 0 1 0 0,0 0-1 0 0,0-1 1 0 0,-1 1-1 0 0,0 1 1 0 0,0-1 0 0 0,-1-3-4 0 0,-2-24-15 0 0,-6 12-86 0 0,8 6 1 0 0,-1-2-77 0 0,-7-1-62 0 0,2 4 48 0 0,2 0-72 0 0,0 0-64 0 0,-2 0-60 0 0,-1 0-70 0 0,6 3 90 0 0,0-1-65 0 0,-9-6-208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31:22.45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63 6896 0 0,'0'0'200'0'0,"0"0"-51"0"0,0 0-8 0 0,0 0 51 0 0,0 0 162 0 0,0 0 299 0 0,0 0 19 0 0,0-3-13 0 0,0-7-83 0 0,0 9-567 0 0,0 1 1 0 0,0 0-1 0 0,0 0 0 0 0,0 0 1 0 0,0 0-1 0 0,0 0 1 0 0,0 0-1 0 0,0 0 1 0 0,0 0-1 0 0,0 0 1 0 0,0 0-1 0 0,0-1 1 0 0,0 1-1 0 0,0 0 0 0 0,0 0 1 0 0,0 0-1 0 0,0 0 1 0 0,0 0-1 0 0,0 0 1 0 0,0 0-1 0 0,0 0 1 0 0,0 0-1 0 0,0 0 0 0 0,0-1 1 0 0,0 1-1 0 0,0 0 1 0 0,0 0-1 0 0,0 0 1 0 0,0 0-1 0 0,1 0 1 0 0,-1 0-1 0 0,0 0 1 0 0,0 0-1 0 0,0 0 0 0 0,0 0 1 0 0,0 0-1 0 0,0 0 1 0 0,0 0-1 0 0,0 0 1 0 0,0 0-1 0 0,0 0 1 0 0,0 0-1 0 0,1 0 0 0 0,-1 0 1 0 0,0 0-1 0 0,0 0 1 0 0,0 0-1 0 0,0 0 1 0 0,0 0-1 0 0,0 0 1 0 0,0 0-1 0 0,0 0 1 0 0,0 0-1 0 0,0 0 0 0 0,1 0 1 0 0,-1 0-1 0 0,0 0-9 0 0,2 0 46 0 0,0 0 43 0 0,5 0 193 0 0,17 0 982 0 0,-20 0-1052 0 0,-1 0-63 0 0,2-3 339 0 0,9-7-15 0 0,1 7-201 0 0,-14 3-259 0 0,-1 0 0 0 0,1 0 0 0 0,0 0 0 0 0,-1 0 0 0 0,1 0-1 0 0,0 0 1 0 0,-1 0 0 0 0,1 0 0 0 0,0 0 0 0 0,-1-1 0 0 0,1 1 0 0 0,0 0 0 0 0,-1-1 0 0 0,1 1 0 0 0,0 0 0 0 0,-1-1 0 0 0,1 1 0 0 0,-1 0-1 0 0,1-1 1 0 0,-1 1 0 0 0,1-1 0 0 0,-1 1 0 0 0,1-1 0 0 0,-1 1 0 0 0,0-1 0 0 0,1 0-13 0 0,-1 1 11 0 0,1-1 1 0 0,-1 0-1 0 0,0 1 0 0 0,1-1 0 0 0,-1 1 1 0 0,1-1-1 0 0,-1 1 0 0 0,1 0 0 0 0,-1-1 1 0 0,1 1-1 0 0,0-1 0 0 0,-1 1 1 0 0,1 0-1 0 0,-1-1 0 0 0,1 1 0 0 0,0 0 1 0 0,-1 0-1 0 0,1 0 0 0 0,0-1 1 0 0,-1 1-1 0 0,1 0 0 0 0,0 0 0 0 0,-1 0 1 0 0,1 0-1 0 0,0 0 0 0 0,0 0-11 0 0,20-1 154 0 0,-19 0-143 0 0,0 1-1 0 0,0 0 0 0 0,-1-1 1 0 0,1 0-1 0 0,0 1 1 0 0,-1-1-1 0 0,1 0 1 0 0,0 0-1 0 0,-1 0 0 0 0,0 0 1 0 0,1 0-1 0 0,-1 0 1 0 0,1-1-11 0 0,-2 2 1 0 0,0 0 0 0 0,0 0 0 0 0,0 0 0 0 0,0 0 0 0 0,1 0 1 0 0,-1-1-1 0 0,0 1 0 0 0,0 0 0 0 0,0 0 0 0 0,0 0 0 0 0,0 0 1 0 0,0 0-1 0 0,0 0 0 0 0,0 0 0 0 0,0 0 0 0 0,0 0 0 0 0,1 0 1 0 0,-1-1-1 0 0,0 1 0 0 0,0 0 0 0 0,0 0 0 0 0,0 0 0 0 0,0 0 1 0 0,0 0-1 0 0,0 0 0 0 0,1 0 0 0 0,-1 0 0 0 0,0 0 0 0 0,0 0 1 0 0,0 0-1 0 0,0 0 0 0 0,0 0 0 0 0,0 0 0 0 0,1 0 0 0 0,-1 0 1 0 0,0 0-1 0 0,0 0 0 0 0,0 0 0 0 0,0 0 0 0 0,0 1 1 0 0,0-1-1 0 0,0 0 0 0 0,1 0 0 0 0,-1 0 0 0 0,0 0 0 0 0,0 0 1 0 0,0 0-1 0 0,0 0 0 0 0,0 0 0 0 0,0 0 0 0 0,0 0 0 0 0,0 1 1 0 0,0-1-1 0 0,0 0 0 0 0,0 0 0 0 0,0 0 0 0 0,1 0-1 0 0,12 11 14 0 0,2-9-14 0 0,-1 1-14 0 0,-4 2-34 0 0,-8-4 34 0 0,-1 0-1 0 0,1 0 1 0 0,-1 0-1 0 0,1 0 1 0 0,0-1 0 0 0,-1 1-1 0 0,1-1 1 0 0,0 1-1 0 0,-1-1 1 0 0,1 1-1 0 0,0-1 1 0 0,0 0-1 0 0,0 0 15 0 0,15 1-134 0 0,-4 2-83 0 0,-5 1 3 0 0,-2 1-73 0 0,-3-2-351 0 0,-3-3 363 0 0,1 0-14 0 0,-1 0-69 0 0,1 0 126 0 0,0 0-41 0 0,0 0-44 0 0,0 0-41 0 0,1 0-462 0 0,1 0-305 0 0,3 0-720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31:22.74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0 7136 0 0,'0'0'165'0'0,"0"0"22"0"0,0 0 6 0 0,0 0-62 0 0,0 0-7 0 0,0 0 47 0 0,0 0 148 0 0,0 0 272 0 0,0 0 17 0 0,0 0-12 0 0,0 0-77 0 0,0 0-37 0 0,0 3-8 0 0,0 7-1 0 0,0-10-465 0 0,0 0 1 0 0,0 1-1 0 0,0-1 1 0 0,0 0-1 0 0,0 0 0 0 0,0 0 1 0 0,0 0-1 0 0,0 0 1 0 0,0 0-1 0 0,0 0 0 0 0,0 0 1 0 0,0 0-1 0 0,0 0 1 0 0,0 1-1 0 0,0-1 0 0 0,0 0 1 0 0,0 0-1 0 0,0 0 1 0 0,0 0-1 0 0,0 0 0 0 0,0 0 1 0 0,0 0-1 0 0,0 0 0 0 0,0 0 1 0 0,0 0-1 0 0,0 0 1 0 0,0 1-1 0 0,1-1 0 0 0,-1 0 1 0 0,0 0-1 0 0,0 0 1 0 0,0 0-1 0 0,0 0 0 0 0,0 0 1 0 0,0 0-1 0 0,0 0 1 0 0,0 0-1 0 0,0 0 0 0 0,0 0 1 0 0,0 0-1 0 0,0 0 1 0 0,1 0-1 0 0,-1 0 0 0 0,0 0 1 0 0,0 0-1 0 0,0 0 1 0 0,0 0-1 0 0,0 0 0 0 0,0 0 1 0 0,0 0-1 0 0,0 0 1 0 0,0 0-1 0 0,0 0 0 0 0,1 0 1 0 0,-1 0-1 0 0,0 0 1 0 0,0 0-9 0 0,10 0 480 0 0,-10 0-472 0 0,1 0 0 0 0,-1 0 1 0 0,0 0-1 0 0,0 0 1 0 0,0 0-1 0 0,0 0 1 0 0,0 0-1 0 0,0 0 0 0 0,0 0 1 0 0,0 0-1 0 0,0 0 1 0 0,0 0-1 0 0,1 0 0 0 0,-1 0 1 0 0,0 0-1 0 0,0 0 1 0 0,0 0-1 0 0,0 0 1 0 0,0 0-1 0 0,0 0 0 0 0,0 0 1 0 0,0 0-1 0 0,0 0 1 0 0,0 0-1 0 0,0 0 1 0 0,1 0-1 0 0,-1 0 0 0 0,0 0 1 0 0,0 0-1 0 0,0 0 1 0 0,0 0-1 0 0,0 1 0 0 0,0-1 1 0 0,0 0-1 0 0,0 0 1 0 0,0 0-1 0 0,0 0 1 0 0,0 0-1 0 0,0 0 0 0 0,0 0 1 0 0,0 0-1 0 0,0 0 1 0 0,0 0-1 0 0,0 0 1 0 0,0 1-1 0 0,0-1 0 0 0,0 0 1 0 0,0 0-1 0 0,0 0 1 0 0,0 0-1 0 0,0 0 0 0 0,0 0 1 0 0,0 0-1 0 0,0 0 1 0 0,0 0-1 0 0,0 0 1 0 0,0 1-9 0 0,0 9 472 0 0,0-10-465 0 0,0 0 1 0 0,0 0 0 0 0,0 0-1 0 0,0 0 1 0 0,0 1 0 0 0,0-1-1 0 0,0 0 1 0 0,0 0 0 0 0,0 0 0 0 0,0 0-1 0 0,0 0 1 0 0,0 0 0 0 0,0 0-1 0 0,0 0 1 0 0,0 0 0 0 0,0 0-1 0 0,0 1 1 0 0,0-1 0 0 0,0 0-1 0 0,0 0 1 0 0,0 0 0 0 0,0 0 0 0 0,0 0-1 0 0,0 0 1 0 0,0 0 0 0 0,0 0-1 0 0,0 0 1 0 0,0 0 0 0 0,0 0-1 0 0,0 0 1 0 0,0 1 0 0 0,1-1 0 0 0,-1 0-1 0 0,0 0 1 0 0,0 0 0 0 0,0 0-1 0 0,0 0 1 0 0,0 0 0 0 0,0 0-1 0 0,0 0 1 0 0,0 0 0 0 0,0 0 0 0 0,0 0-1 0 0,0 0 1 0 0,1 0 0 0 0,-1 0-1 0 0,0 0 1 0 0,0 0 0 0 0,0 0-1 0 0,0 0 1 0 0,0 0 0 0 0,0 0-1 0 0,0 0 1 0 0,0 0 0 0 0,0 0 0 0 0,0 0-1 0 0,1 0-7 0 0,9 0 426 0 0,-7 0-2 0 0,-3 0-180 0 0,2 2-112 0 0,2 2-41 0 0,3 3-8 0 0,-4-4 4 0 0,-1-6-20 0 0,11-8-14 0 0,3 9-32 0 0,-12 2-79 0 0,-1 0 207 0 0,-2 0-151 0 0,2 0-44 0 0,0 0-41 0 0,1 0-55 0 0,2 0-64 0 0,2 0-74 0 0,-7 0 41 0 0,1 0-39 0 0,-1 0-38 0 0,1 0-32 0 0,0 0-228 0 0,0 0-54 0 0,1 0-747 0 0,-1 0-585 0 0,-2 0-1114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31:36.54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789 17 6536 0 0,'-13'-14'141'0'0,"11"12"23"0"0,2 2 13 0 0,2 0-19 0 0,5 0-109 0 0,-3 0 24 0 0,-2 0 75 0 0,-2 0 170 0 0,0 0 288 0 0,0 0 24 0 0,0 0-2 0 0,0 0-16 0 0,0 0-4 0 0,0 0 0 0 0,0 0-24 0 0,0 0-102 0 0,0 0-46 0 0,0 0-10 0 0,0 0-25 0 0,0 0-96 0 0,0 0-45 0 0,-2 0-10 0 0,-6 1-47 0 0,-14 9 350 0 0,14-6-401 0 0,1-1-68 0 0,5-2-46 0 0,-10 5 114 0 0,0 0-46 0 0,-25 13 78 0 0,24-8-122 0 0,11-9-46 0 0,0-1-1 0 0,1 1 1 0 0,-1 0-1 0 0,0-1 1 0 0,0 0 0 0 0,0 1-1 0 0,0-1 1 0 0,0 0-1 0 0,-2 1-15 0 0,-9 1 71 0 0,10-2-55 0 0,1-1 1 0 0,0 1-1 0 0,0-1 1 0 0,-1 1-1 0 0,1 0 1 0 0,0 0-1 0 0,0 0 1 0 0,0 0-1 0 0,0 0 1 0 0,0 0-1 0 0,0 1 1 0 0,0-1-1 0 0,0 1 1 0 0,0-1-18 0 0,-2 2 39 0 0,1 0-1 0 0,-1 0 0 0 0,0-1 0 0 0,0 1 1 0 0,0-1-1 0 0,-1 0 0 0 0,1 0 0 0 0,-2 0-37 0 0,-16 8 102 0 0,11-3-40 0 0,-19 13 82 0 0,1-2-47 0 0,0 0-40 0 0,-1-2-33 0 0,-5 1 68 0 0,-64 35 259 0 0,57-26-266 0 0,19-16-76 0 0,19-8-2 0 0,-1-1 0 0 0,1 1 0 0 0,0 0 0 0 0,0 0 0 0 0,0 1 0 0 0,0 0 0 0 0,0-1-1 0 0,-1 2-6 0 0,2-1 6 0 0,0-1-1 0 0,0 0 0 0 0,0 1 1 0 0,-1-1-1 0 0,1 0 0 0 0,-2 0-5 0 0,2 0 6 0 0,-1-1-1 0 0,1 1 0 0 0,0 1 1 0 0,0-1-1 0 0,0 0 0 0 0,-1 2-5 0 0,-12 11 15 0 0,-2 1 60 0 0,-6 0 3 0 0,17-6-62 0 0,7-10-16 0 0,-1 1 0 0 0,1-1 0 0 0,0 0 0 0 0,-1 1 0 0 0,1-1 0 0 0,0 1 0 0 0,0-1 0 0 0,-1 0 0 0 0,1 1 0 0 0,-1-1 0 0 0,1 0 0 0 0,0 1 0 0 0,-1-1 0 0 0,1 0 0 0 0,-1 0 0 0 0,1 0 0 0 0,-1 1 0 0 0,1-1 0 0 0,-1 0 0 0 0,1 0 0 0 0,0 0 0 0 0,-1 0 0 0 0,1 0 0 0 0,-1 0 0 0 0,1 0 0 0 0,-1 0 0 0 0,1 0 0 0 0,-1 0 0 0 0,1 0 0 0 0,-1 0 0 0 0,1 0 0 0 0,-1 0 0 0 0,0 0 1 0 0,0 0 0 0 0,0 0 0 0 0,0 0 0 0 0,1 0 0 0 0,-1 0 0 0 0,0 0 0 0 0,0 0 0 0 0,0 0 0 0 0,0 0 0 0 0,1 1 0 0 0,-1-1 0 0 0,0 0 0 0 0,0 1 0 0 0,0-1-1 0 0,0 1 4 0 0,1 0 0 0 0,0-1 1 0 0,-1 1-1 0 0,1-1 0 0 0,0 1 0 0 0,0 0 1 0 0,0-1-1 0 0,-1 1 0 0 0,1 0 0 0 0,0-1 1 0 0,0 1-1 0 0,0 0 0 0 0,0 0 1 0 0,0-1-1 0 0,0 1-4 0 0,0 2 66 0 0,0-1-12 0 0,0 9-33 0 0,0-11-20 0 0,0 0 0 0 0,0 0-1 0 0,0 0 1 0 0,0 0 0 0 0,0 0 0 0 0,0 0-1 0 0,0 0 1 0 0,0 0 0 0 0,0 0 0 0 0,0 1-1 0 0,0-1 1 0 0,0 0 0 0 0,0 0 0 0 0,0 0-1 0 0,0 0 1 0 0,0 0 0 0 0,0 0 0 0 0,0 0-1 0 0,0 0 1 0 0,0 0 0 0 0,0 0 0 0 0,0 1-1 0 0,0-1 1 0 0,0 0 0 0 0,0 0 0 0 0,0 0-1 0 0,0 0 1 0 0,0 0 0 0 0,0 0 0 0 0,1 0-1 0 0,-1 0 1 0 0,0 0 0 0 0,0 0 0 0 0,0 0-1 0 0,0 0 1 0 0,0 0 0 0 0,0 0 0 0 0,0 0-1 0 0,0 0 1 0 0,0 0 0 0 0,0 1 0 0 0,0-1-1 0 0,1 0 1 0 0,-1 0 0 0 0,0 0 0 0 0,0 0-1 0 0,0 0 1 0 0,0 0 0 0 0,0 0 0 0 0,0 0-1 0 0,0 0 1 0 0,0 0 0 0 0,0-1 0 0 0,0 1-1 0 0,1 0 1 0 0,-1 0 0 0 0,0 0-1 0 0,0 0 0 0 0,0 0 0 0 0,1 0 1 0 0,0 0 0 0 0,0 0 0 0 0,-1 0-1 0 0,1 0 1 0 0,0 1 0 0 0,-1-1-1 0 0,1 0 1 0 0,0 0 0 0 0,-1 0 0 0 0,1 1-1 0 0,-1-1 1 0 0,1 0 0 0 0,0 1-1 0 0,-1-1 0 0 0,6 13 0 0 0,4 0 11 0 0,-4-9 34 0 0,-1-4-36 0 0,0 2-10 0 0,-4 1 2 0 0,0 2-2 0 0,18 2 12 0 0,10 4 32 0 0,-28-11-42 0 0,8 2 1 0 0,-1 0 1 0 0,0 1-1 0 0,0 0 0 0 0,5 3-2 0 0,3-4 0 0 0,-8-1 14 0 0,0-1-1 0 0,0 2 0 0 0,0-1 0 0 0,0 1 1 0 0,1 1-14 0 0,-2-1 4 0 0,0-1 1 0 0,0 1-1 0 0,1-1 0 0 0,6 0-4 0 0,8-1 53 0 0,19 0-35 0 0,-38 0-13 0 0,-1 0-1 0 0,1 0 1 0 0,0 0-1 0 0,-1 1 1 0 0,1-1-1 0 0,-1 1 1 0 0,1-1-1 0 0,-1 1 1 0 0,1 0-1 0 0,-1 0 1 0 0,1 0-1 0 0,0 1-4 0 0,0-1 0 0 0,-1 0 0 0 0,0 0 0 0 0,1 0 0 0 0,-1 0 0 0 0,1 0 0 0 0,-1-1 0 0 0,1 1 0 0 0,-1-1 0 0 0,1 1 0 0 0,0-1-1 0 0,-1 0 1 0 0,2 0 0 0 0,45 0 60 0 0,92 0 26 0 0,-81 0-24 0 0,-57 0-62 0 0,-1 0 0 0 0,1 0 0 0 0,-1 0 0 0 0,1 1 0 0 0,-1-1 0 0 0,1 1 0 0 0,-1 0 0 0 0,1-1 0 0 0,-1 1 0 0 0,1 0 0 0 0,1 2 0 0 0,-2-2 0 0 0,0 0 0 0 0,1 0 0 0 0,-1 0 0 0 0,0 0 0 0 0,1 0 0 0 0,-1-1 0 0 0,1 1 0 0 0,-1-1 0 0 0,1 0 0 0 0,0 1 0 0 0,1-1 0 0 0,12 2 0 0 0,-10 1 0 0 0,0 0 0 0 0,0 0 0 0 0,0 0 0 0 0,0 1 0 0 0,0 0 0 0 0,-1 0 0 0 0,1 1 0 0 0,8 8 11 0 0,-16-11 58 0 0,-5 0-45 0 0,2-1-10 0 0,4 0-12 0 0,0 0 0 0 0,0 0 0 0 0,0-1 0 0 0,0 1 0 0 0,0 0 0 0 0,0 0 0 0 0,0 0 0 0 0,0 0 0 0 0,0 0 0 0 0,0 1 0 0 0,0-1 0 0 0,0 1-2 0 0,-1 13 66 0 0,-1 1 1 0 0,2-15-65 0 0,1 0 0 0 0,-1 0 0 0 0,0 0-1 0 0,1 0 1 0 0,-1 0 0 0 0,0-1 0 0 0,0 1 0 0 0,0 0-1 0 0,0-1 1 0 0,0 1 0 0 0,0 0 0 0 0,0-1 0 0 0,0 1-1 0 0,0-1 1 0 0,0 1 0 0 0,0-1-2 0 0,-10 7 44 0 0,5 6-32 0 0,3-8-3 0 0,-1 0 0 0 0,0 0 0 0 0,0 0 0 0 0,-1 0 0 0 0,1-1 0 0 0,-1 1 0 0 0,0-1 0 0 0,-5 2-9 0 0,-1-1 4 0 0,9-4 1 0 0,0 0 1 0 0,-1 0-1 0 0,1 0 1 0 0,0 1 0 0 0,0-1-1 0 0,0 1 1 0 0,0-1-1 0 0,0 1 1 0 0,0 0-6 0 0,-10 9 7 0 0,-1 0 0 0 0,-1-1 0 0 0,-7 5-7 0 0,-16 17 53 0 0,30-27-53 0 0,-19 12 0 0 0,-17 8 0 0 0,13-8 34 0 0,2 0 0 0 0,-14 12-34 0 0,-3 3-4 0 0,34-25 5 0 0,4-4 15 0 0,1 1 1 0 0,1 1-1 0 0,-1-1 1 0 0,-4 4-17 0 0,6-3 9 0 0,-1-1 0 0 0,-1 0 0 0 0,1 0 1 0 0,0 0-1 0 0,-1-1-9 0 0,0 0 8 0 0,1 1 1 0 0,-1 0-1 0 0,1 0 1 0 0,0 0-1 0 0,0 1-8 0 0,-13 10 43 0 0,-8 3-33 0 0,4-4 1 0 0,-4-1 32 0 0,24-12-41 0 0,1-1-2 0 0,1 0 0 0 0,-1 0 1 0 0,0 0-1 0 0,1 0 0 0 0,-1 0 1 0 0,0 0-1 0 0,0 1 0 0 0,1-1 0 0 0,-1 0 1 0 0,0 0-1 0 0,1 1 0 0 0,-1-1 1 0 0,1 1-1 0 0,-1-1 0 0 0,0 0 1 0 0,1 1-1 0 0,-1-1 0 0 0,1 1 0 0 0,-1-1 1 0 0,1 1-1 0 0,-1 0 0 0 0,1-1 1 0 0,0 1-1 0 0,-1-1 0 0 0,1 1 1 0 0,0 0-1 0 0,-1 0 0 0 0,-2 5 0 0 0,2-3 0 0 0,-1 0 0 0 0,0-1 0 0 0,1 0 0 0 0,-1 0 0 0 0,0 1 0 0 0,0-1 0 0 0,-1 0 0 0 0,1 0 0 0 0,0-1 0 0 0,-1 1 0 0 0,1 0 0 0 0,-1-1 0 0 0,-1 1 0 0 0,-20 4 0 0 0,18 0 0 0 0,4-2 0 0 0,-8 1 0 0 0,4 6 18 0 0,-7-6 66 0 0,0 6 5 0 0,10-9-8 0 0,3 1-26 0 0,0-3-56 0 0,0 1-1 0 0,0-1 0 0 0,1 1 1 0 0,-2-1-1 0 0,1 1 1 0 0,0-1-1 0 0,0 1 1 0 0,0-1-1 0 0,0 1 1 0 0,0-1-1 0 0,0 1 1 0 0,0-1-1 0 0,-1 1 1 0 0,1-1-1 0 0,0 1 1 0 0,0-1-1 0 0,-1 0 1 0 0,1 1-1 0 0,0-1 1 0 0,-1 1-1 0 0,1-1 1 0 0,0 0-1 0 0,-1 1 0 0 0,1-1 1 0 0,0 0-1 0 0,-1 1 1 0 0,1-1-1 0 0,-1 0 1 0 0,1 0-1 0 0,-1 0 1 0 0,1 1-1 0 0,0-1 1 0 0,-1 0-1 0 0,1 0 1 0 0,-1 0-1 0 0,1 0 1 0 0,-1 0-1 0 0,1 0 1 0 0,-1 0-1 0 0,1 0 1 0 0,-1 0-1 0 0,0 0 2 0 0,-1 0-56 0 0,2 3 103 0 0,0 4-1 0 0,0 12 25 0 0,0-19-72 0 0,-1 0 0 0 0,1 0 0 0 0,0 0 0 0 0,0 0 0 0 0,0 1 0 0 0,0-1 0 0 0,0 0 1 0 0,0 0-1 0 0,0 0 0 0 0,0 0 0 0 0,0 0 0 0 0,0 0 0 0 0,0 0 0 0 0,0 0 0 0 0,0 0 0 0 0,0 0 0 0 0,0 1 0 0 0,0-1 0 0 0,0 0 0 0 0,0 0 0 0 0,1 0 0 0 0,-1 0 1 0 0,0 0-1 0 0,0 0 0 0 0,0 0 0 0 0,0 0 0 0 0,0 0 0 0 0,0 0 0 0 0,0 0 0 0 0,0 0 0 0 0,0 1 0 0 0,0-1 0 0 0,0 0 0 0 0,0 0 0 0 0,0 0 0 0 0,0 0 0 0 0,0 0 0 0 0,1 0 1 0 0,-1 0-1 0 0,0 0 0 0 0,0 0 0 0 0,0 0 0 0 0,0 0 0 0 0,0 0 0 0 0,0 0 0 0 0,0 0 0 0 0,0 0 0 0 0,0 0 0 0 0,0 0 0 0 0,1 0 0 0 0,-1 0 0 0 0,0 0 0 0 0,0 0 1 0 0,0 0-1 0 0,0 0 0 0 0,0 0 0 0 0,0 0 1 0 0,1 0-1 0 0,0 0 0 0 0,-1 0 0 0 0,1 0 0 0 0,0 0 0 0 0,-1 0 0 0 0,1 0 0 0 0,0 0 1 0 0,-1 0-1 0 0,1 0 0 0 0,0 1 0 0 0,-1-1 0 0 0,1 0 0 0 0,0 1 0 0 0,-1-1 0 0 0,1 0 1 0 0,-1 1 1 0 0,0 0 0 0 0,1-1 0 0 0,-1 1-1 0 0,0-1 1 0 0,1 1 0 0 0,-1 0-1 0 0,0-1 1 0 0,0 1 0 0 0,0 0-1 0 0,0-1 1 0 0,0 1 0 0 0,0 0 0 0 0,0-1-1 0 0,0 1 1 0 0,0 0-1 0 0,0-1 1 0 0,0 0 0 0 0,0 0-1 0 0,0 0 1 0 0,0 0 0 0 0,0 0 0 0 0,0 0-1 0 0,0 0 1 0 0,0 1 0 0 0,0-1 0 0 0,0 0-1 0 0,0 0 1 0 0,0 0 0 0 0,0 0 0 0 0,0 0-1 0 0,0 0 1 0 0,0 0 0 0 0,0 0 0 0 0,0 0-1 0 0,0 0 1 0 0,0 1 0 0 0,0-1 0 0 0,0 0-1 0 0,0 0 1 0 0,0 0 0 0 0,0 0 0 0 0,1 0-1 0 0,-1 0 1 0 0,0 0 0 0 0,0 0-1 0 0,0 0 1 0 0,0 0 0 0 0,0 0 0 0 0,0 0-1 0 0,0 0 1 0 0,0 0 0 0 0,0 1 0 0 0,0-1-1 0 0,0 0 1 0 0,0 0 0 0 0,1 0 0 0 0,-1 0-1 0 0,0 0 1 0 0,0 0 0 0 0,0 0 0 0 0,0 0-1 0 0,0 0 1 0 0,0 0 0 0 0,0 0 0 0 0,0 0-1 0 0,0 0 1 0 0,0 0 0 0 0,1 0 0 0 0,-1 0-1 0 0,0 0 1 0 0,0 0 0 0 0,0 0 0 0 0,0-1-1 0 0,4 1 6 0 0,-2 0 2 0 0,1 0-1 0 0,-1 0 0 0 0,0 0 0 0 0,1 0 0 0 0,-1 0 0 0 0,0 1 0 0 0,1-1 0 0 0,-1 1 0 0 0,2 0-7 0 0,4 4 11 0 0,-7-4-6 0 0,1 0-1 0 0,-1 0 0 0 0,1 0 1 0 0,-1-1-1 0 0,1 1 0 0 0,-1 0 1 0 0,1-1-1 0 0,-1 1 1 0 0,1-1-1 0 0,0 1 0 0 0,-1-1 1 0 0,1 0-1 0 0,0 0 0 0 0,-1 0-4 0 0,21 0 56 0 0,4 0-25 0 0,-10 3 12 0 0,-12-1-42 0 0,0 0 1 0 0,0 0 0 0 0,0 0-1 0 0,1-1 1 0 0,-1 0 0 0 0,1 0-1 0 0,-1 0 1 0 0,1 0-1 0 0,0-1 1 0 0,-1 1 0 0 0,1-1-1 0 0,-1-1 1 0 0,2 1-2 0 0,9 0 43 0 0,4 3-33 0 0,-14-2-9 0 0,2 2 1 0 0,0-1-1 0 0,0 0 1 0 0,0 0 0 0 0,0-1-1 0 0,0 0 1 0 0,6 0-2 0 0,0-2 17 0 0,-10 1-11 0 0,1-1-1 0 0,0 1 0 0 0,-1 0 0 0 0,1 1 0 0 0,0-1 1 0 0,-1 0-1 0 0,1 1 0 0 0,-1 0 0 0 0,2 0-5 0 0,0 1 9 0 0,2 1 0 0 0,0-1 0 0 0,0 0 0 0 0,0-1 1 0 0,0 1-1 0 0,1-1 0 0 0,5 0-9 0 0,25-2 45 0 0,36 1-14 0 0,-47 3 6 0 0,-4 3-22 0 0,-17-4-7 0 0,1-1 1 0 0,-1 1-1 0 0,0-1 1 0 0,1 0-1 0 0,-1-1 1 0 0,1 0-9 0 0,227 0 194 0 0,-218 1-167 0 0,0 1-1 0 0,0 0 1 0 0,1 2-27 0 0,-2-2 18 0 0,-1 1 0 0 0,0-2 0 0 0,2 0-18 0 0,97-1 42 0 0,-2 0 82 0 0,-109 0-119 0 0,0 0 0 0 0,0 1 0 0 0,-1-1 0 0 0,1 1-1 0 0,0-1 1 0 0,0 1 0 0 0,0-1 0 0 0,0 1 0 0 0,0 0 0 0 0,-1 0-1 0 0,1 0 1 0 0,1 1-5 0 0,-2-1 1 0 0,0 0 0 0 0,1-1 0 0 0,-1 1 1 0 0,1 0-1 0 0,-1-1 0 0 0,1 1 0 0 0,-1-1 0 0 0,1 1 0 0 0,-1-1 0 0 0,1 1 0 0 0,0-1 0 0 0,-1 0-1 0 0,5 3 43 0 0,-1 2-41 0 0,0 0-50 0 0,-3-3-42 0 0,-1-1-104 0 0,-1-1-163 0 0,0 0 186 0 0,0 0 72 0 0,0 0-36 0 0,0 0-10 0 0,0 0-37 0 0,0 0-41 0 0,0 0-46 0 0,0 0-50 0 0,0 0-47 0 0,0 0-44 0 0,0 0-39 0 0,0 0-288 0 0,0 0-65 0 0,0 0-51 0 0,0 0-37 0 0,0 0-335 0 0,0 0-33 0 0,0 0-2631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31:39.26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 4144 0 0,'27'13'119'0'0,"-16"-6"-4"0"0,-7-2-75 0 0,-4-4-41 0 0,0-1 0 0 0,0 0 1 0 0,0 0-1 0 0,0 1 0 0 0,0-1 0 0 0,0 0 0 0 0,0 1 1 0 0,0-1-1 0 0,0 0 0 0 0,0 0 0 0 0,0 1 1 0 0,0-1-1 0 0,-1 0 0 0 0,1 0 0 0 0,0 1 0 0 0,0-1 1 0 0,0 0-1 0 0,0 0 0 0 0,-1 1 0 0 0,1-1 1 0 0,0 0-1 0 0,0 0 0 0 0,0 0 0 0 0,-1 1 1 0 0,1-1 0 0 0,-2 2 9 0 0,6 5 9 0 0,0-3 48 0 0,-4-4-66 0 0,2 2 136 0 0,-1-2 160 0 0,-1 0 269 0 0,0 3 19 0 0,1 4-267 0 0,1-1-79 0 0,2 0-58 0 0,-4-5-147 0 0,1-1-1 0 0,0 1 0 0 0,0 0 1 0 0,0 0-1 0 0,0 0 0 0 0,0-1 0 0 0,0 1 1 0 0,0 0-1 0 0,1-1 0 0 0,-1 1 1 0 0,0-1-33 0 0,9 2 274 0 0,-10-2-267 0 0,0 0-1 0 0,0 0 0 0 0,0 0 1 0 0,0 0-1 0 0,0 0 0 0 0,0 0 1 0 0,0 0-1 0 0,0 0 0 0 0,0 0 1 0 0,1 0-1 0 0,-1 0 1 0 0,0 0-1 0 0,0 0 0 0 0,0 0 1 0 0,0 0-1 0 0,0 0 0 0 0,0 0 1 0 0,0 0-1 0 0,0 0 0 0 0,0 0 1 0 0,0 0-1 0 0,1 0 0 0 0,-1 0 1 0 0,0 0-1 0 0,0 0 0 0 0,0 0 1 0 0,0 0-1 0 0,0 0 0 0 0,0 0 1 0 0,0 0-1 0 0,0 0 0 0 0,0 0 1 0 0,0 0-1 0 0,0 1 0 0 0,0-1 1 0 0,0 0-1 0 0,0 0 0 0 0,0 0 1 0 0,0 0-1 0 0,0 0 0 0 0,0 0 1 0 0,0 0-1 0 0,0 0 0 0 0,1 0 1 0 0,-1 0-1 0 0,0 0 0 0 0,0 1 1 0 0,0-1-1 0 0,-1 0 0 0 0,1 0 1 0 0,0 0-1 0 0,0 0 0 0 0,0 0 1 0 0,0 0-1 0 0,0 0 0 0 0,0 0 1 0 0,0 0-7 0 0,0 8 310 0 0,0-1-38 0 0,0 5 123 0 0,0 19 454 0 0,0-21-547 0 0,0 1 50 0 0,0-10-340 0 0,0-1 1 0 0,0 1 0 0 0,0-1 0 0 0,0 1-1 0 0,0-1 1 0 0,0 1 0 0 0,0-1 0 0 0,0 1 0 0 0,0-1-1 0 0,0 1 1 0 0,0-1 0 0 0,0 1 0 0 0,-1-1-1 0 0,1 1 1 0 0,0-1 0 0 0,0 0 0 0 0,-1 1-1 0 0,1-1 1 0 0,0 1 0 0 0,-1-1 0 0 0,1 0-1 0 0,0 1 1 0 0,-1-1 0 0 0,1 0 0 0 0,0 1-1 0 0,-1-1 1 0 0,1 0 0 0 0,-1 0 0 0 0,1 1 0 0 0,-1-1-1 0 0,1 0 1 0 0,-1 0 0 0 0,1 0 0 0 0,-1 0-1 0 0,1 0 1 0 0,-1 1 0 0 0,1-1 0 0 0,0 0-1 0 0,-1 0 1 0 0,1 0 0 0 0,-1 0 0 0 0,0-1-13 0 0,1 1 4 0 0,0 0 1 0 0,0 0 0 0 0,0 0-1 0 0,0 0 1 0 0,0 0-1 0 0,0 0 1 0 0,-1 0 0 0 0,1 0-1 0 0,0 0 1 0 0,0 0 0 0 0,0 0-1 0 0,0 0 1 0 0,0 0 0 0 0,0 0-1 0 0,0 0 1 0 0,0 0-1 0 0,0 0 1 0 0,0 0 0 0 0,-1 0-1 0 0,1 0 1 0 0,0 0 0 0 0,0 0-1 0 0,0 1 1 0 0,0-1-1 0 0,0 0 1 0 0,0 0 0 0 0,0 0-1 0 0,0 0 1 0 0,0 0 0 0 0,0 0-1 0 0,0 0 1 0 0,0 0 0 0 0,0 0-1 0 0,0 0 1 0 0,-1 0-1 0 0,1 0 1 0 0,0 0 0 0 0,0 0-1 0 0,0 1 1 0 0,0-1 0 0 0,0 0-1 0 0,0 0 1 0 0,0 0-1 0 0,0 0 1 0 0,0 0 0 0 0,0 0-1 0 0,0 0 1 0 0,0 0 0 0 0,0 0-1 0 0,0 0 1 0 0,0 1 0 0 0,0-1-1 0 0,0 0 1 0 0,0 0-1 0 0,0 0 1 0 0,0 0 0 0 0,0 0-5 0 0,1 1 17 0 0,-1-1 0 0 0,0 1 0 0 0,0 0 0 0 0,0-1 0 0 0,0 1 0 0 0,0 0 0 0 0,0-1 0 0 0,1 1 0 0 0,-1 0 1 0 0,0-1-1 0 0,1 1 0 0 0,-1-1 0 0 0,0 1 0 0 0,1-1 0 0 0,-1 1 0 0 0,1-1 0 0 0,-1 1 0 0 0,1-1 0 0 0,-1 1 0 0 0,1-1 1 0 0,-1 0-1 0 0,1 1 0 0 0,-1-1-17 0 0,6 5 173 0 0,-4 3-38 0 0,-2-5 26 0 0,0-3-7 0 0,0 3-6 0 0,1-2-100 0 0,-1 3-50 0 0,0-1 41 0 0,0-1 60 0 0,-1 1 89 0 0,2-4-91 0 0,2 1-42 0 0,6 1 17 0 0,-6-1 32 0 0,-3 0 0 0 0,0 0 0 0 0,0 0 0 0 0,0 0 0 0 0,-3 0 0 0 0,3 0-43 0 0,-6-1-119 0 0,3 1 118 0 0,1 0 15 0 0,1 0 42 0 0,1 1 48 0 0,-1-1 55 0 0,1-3-132 0 0,0-10-15 0 0,0-9-58 0 0,1 16-17 0 0,1 2 4 0 0,1-1-2 0 0,2-5 0 0 0,-9 0 2 0 0,3 10 0 0 0,1-1 0 0 0,-1 1-1 0 0,1-1 1 0 0,-1 0 0 0 0,1 1 0 0 0,-1-1 0 0 0,1 1 0 0 0,0-1-1 0 0,-1 0 1 0 0,1 1 0 0 0,0-1 0 0 0,0 0 0 0 0,0 0-1 0 0,-1 1 1 0 0,1-1 0 0 0,0 0 0 0 0,0 1 0 0 0,0-1 0 0 0,0 0-1 0 0,0 0 1 0 0,0 1 0 0 0,1-1 0 0 0,-1 0 0 0 0,0 1-1 0 0,0-1 1 0 0,0 0 0 0 0,1 1 0 0 0,-1-1-2 0 0,6-4 13 0 0,-5 5-11 0 0,-1 0-1 0 0,1 0 1 0 0,-1-1-1 0 0,1 1 1 0 0,-1 0 0 0 0,0 0-1 0 0,1-1 1 0 0,-1 1-1 0 0,1 0 1 0 0,-1-1 0 0 0,0 1-1 0 0,0-1 1 0 0,1 1-1 0 0,-1 0 1 0 0,0-1-1 0 0,0 1 1 0 0,1-1 0 0 0,-1 1-1 0 0,0-1 1 0 0,0 1-1 0 0,0-1 1 0 0,0 1 0 0 0,0-1-1 0 0,1 1 1 0 0,-1-1-1 0 0,0 1 1 0 0,0-1 0 0 0,0 1-1 0 0,-1-1 1 0 0,1 1-1 0 0,0-1 1 0 0,0 0-2 0 0,0 0 4 0 0,0-1 1 0 0,0 0 0 0 0,-1 0-1 0 0,1 1 1 0 0,0-1-1 0 0,-1 0 1 0 0,0 1 0 0 0,1-1-1 0 0,-1 0 1 0 0,0 1-1 0 0,0-1 1 0 0,0 1 0 0 0,0 0-1 0 0,0-1-4 0 0,-3-5 11 0 0,4 6-11 0 0,-1 0 0 0 0,1 0 0 0 0,0 0 0 0 0,0 0 0 0 0,0 0 0 0 0,0 0 0 0 0,0 0 0 0 0,0 0 0 0 0,0 0 0 0 0,0 0 0 0 0,0 0 0 0 0,0 0 0 0 0,0 0 0 0 0,1 0 0 0 0,-1 0 0 0 0,0 0 0 0 0,1 0 0 0 0,-1 1 0 0 0,1-1 0 0 0,-1 0 0 0 0,1 0 0 0 0,-1 0 0 0 0,1 0 0 0 0,0 1 0 0 0,-1-1 0 0 0,1 0 0 0 0,0 1 0 0 0,0-1 0 0 0,-1 0 0 0 0,1 1 0 0 0,0-1 0 0 0,0 1 0 0 0,0-1 0 0 0,0 1 0 0 0,8-6 0 0 0,-10 3 0 0 0,-2-4 0 0 0,8 4 0 0 0,1 1 0 0 0,25-14 0 0 0,-23 10 0 0 0,2 1 0 0 0,20 3 0 0 0,-15 2 0 0 0,-14 0 0 0 0,0 0 0 0 0,0 0 0 0 0,0 0 0 0 0,0 0 0 0 0,0 0 0 0 0,-1 0 0 0 0,1 0 0 0 0,0 0 0 0 0,0 1 0 0 0,0-1 0 0 0,0 0 0 0 0,-1 0 0 0 0,1 1 0 0 0,1 0 0 0 0,3 9 0 0 0,5-5 0 0 0,-4 6 10 0 0,4-6 33 0 0,-5 6-22 0 0,2-7 8 0 0,-7-4-28 0 0,1 1-1 0 0,-1-1 1 0 0,1 0 0 0 0,-1 0 0 0 0,1 1-1 0 0,-1-1 1 0 0,0 0 0 0 0,1 1 0 0 0,-1-1 0 0 0,0 0-1 0 0,1 1 1 0 0,-1-1 0 0 0,0 1 0 0 0,1-1-1 0 0,-1 0 1 0 0,0 1 0 0 0,0-1 0 0 0,0 1-1 0 0,1-1 1 0 0,-1 1 0 0 0,0-1 0 0 0,0 1 0 0 0,0-1-1 0 0,0 1 1 0 0,0-1 0 0 0,0 1 0 0 0,0-1-1 0 0,0 1 1 0 0,0-1 0 0 0,0 1 0 0 0,0-1 0 0 0,0 1-1 0 0,-1 4 2 0 0,1-3-8 0 0,4 5 22 0 0,6 11 42 0 0,-10-16-50 0 0,1 0-1 0 0,0 0 1 0 0,-1 1 0 0 0,0-1-1 0 0,1 0 1 0 0,-1 1 0 0 0,0-1-1 0 0,0 0 1 0 0,0 3-8 0 0,-1-1 7 0 0,4 1 36 0 0,8 8-20 0 0,-11-12-21 0 0,0-1 0 0 0,0 1 0 0 0,1 0 1 0 0,-1-1-1 0 0,0 1 0 0 0,0 0 1 0 0,0-1-1 0 0,0 1 0 0 0,0 0 0 0 0,0 0 1 0 0,0-1-1 0 0,0 1 0 0 0,0 0 1 0 0,0 0-1 0 0,0-1 0 0 0,0 1 0 0 0,0 0 1 0 0,0-1-1 0 0,-1 1 0 0 0,1 0 1 0 0,0 0-3 0 0,-1 0 9 0 0,-6 10 3 0 0,4-9 28 0 0,0-1 35 0 0,3 1 13 0 0,0 0-38 0 0,0 8 16 0 0,0-8 26 0 0,0-2-12 0 0,0-2 6 0 0,0-9-16 0 0,0 6-17 0 0,3-8-32 0 0,8-3 22 0 0,-11 15-42 0 0,0 1 0 0 0,0-1 0 0 0,1 0 0 0 0,-1 1 0 0 0,0-1 0 0 0,0 0 0 0 0,0 0 0 0 0,0 1 0 0 0,0-1 0 0 0,0 0 0 0 0,0 0 0 0 0,0 1 0 0 0,0-1 0 0 0,0 0 0 0 0,0 1 0 0 0,0-1 0 0 0,0 0 0 0 0,0 0 0 0 0,-1 1 0 0 0,1-1 0 0 0,0 0-1 0 0,-6-6 24 0 0,6 6-24 0 0,-1 1 1 0 0,1 0 0 0 0,0 0-1 0 0,0 0 1 0 0,-1-1-1 0 0,1 1 1 0 0,0 0-1 0 0,0 0 1 0 0,0-1-1 0 0,-1 1 1 0 0,1 0 0 0 0,0 0-1 0 0,0-1 1 0 0,0 1-1 0 0,0 0 1 0 0,0-1-1 0 0,0 1 1 0 0,0 0 0 0 0,0-1-1 0 0,-1 1 1 0 0,1 0-1 0 0,0-1 1 0 0,0 1-1 0 0,0 0 1 0 0,0 0-1 0 0,1-1 1 0 0,-1 1 0 0 0,0 0-1 0 0,0-1 1 0 0,0 1-1 0 0,0 0 1 0 0,0-1-1 0 0,0 1 1 0 0,0 0 0 0 0,1 0-1 0 0,-1-1 0 0 0,26-28 63 0 0,-10 13-52 0 0,7-8-11 0 0,-20 21 0 0 0,2 1 0 0 0,8 0 10 0 0,-7 2 33 0 0,21 2-32 0 0,-18 3-12 0 0,-1 1 2 0 0,-1-3-1 0 0,-6-3 0 0 0,-1 0 0 0 0,1 0 0 0 0,-1 0 0 0 0,1 0 0 0 0,-1 1 0 0 0,1-1 0 0 0,-1 0 0 0 0,1 0 0 0 0,-1 1 0 0 0,0-1 0 0 0,1 0 0 0 0,-1 1 0 0 0,0-1 0 0 0,1 0 0 0 0,-1 1 0 0 0,0-1 0 0 0,1 1 0 0 0,-1-1 0 0 0,0 1 0 0 0,1-1 0 0 0,-1 1 0 0 0,0-1 0 0 0,0 0 0 0 0,0 1 0 0 0,0-1 0 0 0,1 1 0 0 0,-1-1 0 0 0,0 1 0 0 0,0-1 0 0 0,0 1 0 0 0,0 0 0 0 0,0-1 0 0 0,0 1 0 0 0,0-1 0 0 0,0 1 0 0 0,-1-1 0 0 0,1 1 0 0 0,0-1 0 0 0,0 2 0 0 0,0-1 0 0 0,1 1 0 0 0,-1 0 0 0 0,0-1 0 0 0,1 1 0 0 0,-1 0 0 0 0,1-1 0 0 0,-1 1 0 0 0,1-1 0 0 0,0 1 0 0 0,-1-1 0 0 0,1 1 0 0 0,0-1 0 0 0,0 1 0 0 0,4 6 0 0 0,-2 7 10 0 0,-3 77 190 0 0,3-86-157 0 0,7 4-22 0 0,-7-5 22 0 0,-3 6-47 0 0,-1-1-324 0 0,2 7-200 0 0,1-12 279 0 0,-1-5 210 0 0,0 0 0 0 0,0 1 0 0 0,-1-1 0 0 0,1 0 0 0 0,0 1 0 0 0,0-1 1 0 0,0 0-1 0 0,0 0 0 0 0,-1 0 0 0 0,1 0 0 0 0,0 0 0 0 0,0 0 0 0 0,0 0 1 0 0,0 0 38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31:39.86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238 1 6000 0 0,'0'0'174'0'0,"0"0"-44"0"0,0 0-8 0 0,0 0 44 0 0,0 0 140 0 0,0 0 262 0 0,0 0 22 0 0,0 0-36 0 0,0 0-378 0 0,0 0 46 0 0,-3 0 106 0 0,3-1-313 0 0,-1 1-1 0 0,1 0 1 0 0,-1 0 0 0 0,1 0 0 0 0,-1 0 0 0 0,1 0 0 0 0,-1 1 0 0 0,1-1-1 0 0,-1 0 1 0 0,1 0 0 0 0,-1 0 0 0 0,1 0 0 0 0,-1 0 0 0 0,1 1 0 0 0,-1-1-1 0 0,1 0 1 0 0,-1 0 0 0 0,1 1 0 0 0,0-1 0 0 0,-1 0 0 0 0,1 1 0 0 0,0-1-1 0 0,-1 0 1 0 0,1 1 0 0 0,0-1 0 0 0,-1 1 0 0 0,1-1 0 0 0,0 1 0 0 0,0-1-1 0 0,0 0 1 0 0,-1 1 0 0 0,1-1 0 0 0,0 1 0 0 0,0-1 0 0 0,0 1 0 0 0,0-1-1 0 0,0 1 1 0 0,0-1 0 0 0,0 1 0 0 0,0-1 0 0 0,0 1 0 0 0,0 0-15 0 0,0-1 4 0 0,0 0 1 0 0,0 0 0 0 0,0 0 0 0 0,0 0-1 0 0,0 0 1 0 0,0 0 0 0 0,0 0 0 0 0,0 0-1 0 0,0 0 1 0 0,0 1 0 0 0,0-1 0 0 0,0 0-1 0 0,0 0 1 0 0,0 0 0 0 0,0 0 0 0 0,0 0-1 0 0,0 0 1 0 0,0 0 0 0 0,0 0 0 0 0,0 0-1 0 0,0 0 1 0 0,0 1 0 0 0,0-1 0 0 0,0 0-1 0 0,0 0 1 0 0,0 0 0 0 0,0 0 0 0 0,0 0-1 0 0,-1 0 1 0 0,1 0 0 0 0,0 0 0 0 0,0 0-1 0 0,0 0 1 0 0,0 0 0 0 0,0 0 0 0 0,0 0-1 0 0,0 0 1 0 0,0 0 0 0 0,0 0 0 0 0,0 0-1 0 0,0 0 1 0 0,0 0 0 0 0,-1 1 0 0 0,1-1-1 0 0,0 0 1 0 0,0 0 0 0 0,0 0 0 0 0,0 0-1 0 0,0 0 1 0 0,0 0 0 0 0,0-1 0 0 0,0 1-1 0 0,0 0 1 0 0,0 0 0 0 0,-1 0 0 0 0,1 0-1 0 0,0 0-4 0 0,-3 0 90 0 0,1 0-51 0 0,0 0-1 0 0,0 0 1 0 0,0 0-1 0 0,1 0 1 0 0,-1 0-1 0 0,0 0 1 0 0,0 0-1 0 0,0 1 1 0 0,1-1-1 0 0,-1 1 1 0 0,-1 0-39 0 0,-2 9 254 0 0,-3-4-58 0 0,-9 2 27 0 0,13-6-152 0 0,-28 3 399 0 0,24 0-368 0 0,1 0-38 0 0,2-3 14 0 0,-1-1 35 0 0,-2 0 60 0 0,-1 0-57 0 0,-3 6 0 0 0,10-6-99 0 0,1 0 1 0 0,-1 0-1 0 0,1-1 0 0 0,-1 1 0 0 0,0 0 1 0 0,0-1-1 0 0,1 1 0 0 0,-1-1 1 0 0,0 1-1 0 0,0-1 0 0 0,0 0-17 0 0,-3 3 122 0 0,-6 8 4 0 0,8-9-1 0 0,0-1-49 0 0,-1-1-25 0 0,-1-1 2 0 0,4 1-28 0 0,-1 0 151 0 0,2 0-19 0 0,0 0-96 0 0,0 0-109 0 0,-3 3-42 0 0,-7 7-6 0 0,7-7 26 0 0,3-3 112 0 0,0 0 43 0 0,0 0 10 0 0,3 0-15 0 0,-3 0-80 0 0,0 0 0 0 0,0 0 1 0 0,1 0-1 0 0,-1-1 1 0 0,0 1-1 0 0,0 0 0 0 0,1 0 1 0 0,-1 0-1 0 0,0 0 1 0 0,1 0-1 0 0,-1 0 0 0 0,0 0 1 0 0,0 0-1 0 0,1 0 1 0 0,-1 0-1 0 0,0 1 0 0 0,0-1 1 0 0,1 0-1 0 0,-1 0 1 0 0,0 0-1 0 0,0 0 1 0 0,1 0-1 0 0,-1 0 0 0 0,0 1 1 0 0,0-1-1 0 0,1 0 1 0 0,-1 0-1 0 0,0 0 0 0 0,0 0 1 0 0,0 1-1 0 0,0-1 1 0 0,1 0-1 0 0,-1 1 0 0 0,6 6 9 0 0,9 1 38 0 0,13 8-36 0 0,-22-5-11 0 0,-6-11 0 0 0,1 0 0 0 0,0 1 0 0 0,0-1 0 0 0,0 0 0 0 0,-1 1 0 0 0,1-1 0 0 0,0 0 0 0 0,0 0 0 0 0,0 0 0 0 0,0 0 0 0 0,0 0 0 0 0,-1 0 0 0 0,1 0 0 0 0,1 0 0 0 0,-2 0-1 0 0,1 0 1 0 0,-1 0 0 0 0,0 0 0 0 0,1 0 0 0 0,-1 0 0 0 0,0-1 0 0 0,1 1-1 0 0,-1 0 1 0 0,1 0 0 0 0,-1 0 0 0 0,0 0 0 0 0,1 0 0 0 0,-1 1-1 0 0,1-1 1 0 0,-1 0 0 0 0,0 0 0 0 0,1 0 0 0 0,-1 0 0 0 0,1 0 0 0 0,-1 0-1 0 0,0 1 1 0 0,1-1 0 0 0,-1 0 0 0 0,0 0 0 0 0,1 0 0 0 0,-1 1-1 0 0,0-1 1 0 0,0 0 0 0 0,1 1 0 0 0,-1-1 0 0 0,0 0 0 0 0,7 7 15 0 0,6 2 39 0 0,16 6 20 0 0,-28-14-70 0 0,-1 0-1 0 0,0-1 1 0 0,1 1-1 0 0,-1 0 1 0 0,0-1 0 0 0,0 1-1 0 0,1-1 1 0 0,-1 1-1 0 0,0 0 1 0 0,0 0-1 0 0,0-1 1 0 0,0 1-1 0 0,0 0 1 0 0,0-1 0 0 0,0 1-4 0 0,0-1 0 0 0,0 0 1 0 0,0 0-1 0 0,0 0 1 0 0,0 0 0 0 0,0 0 0 0 0,0 0 0 0 0,0 1 0 0 0,0-1 0 0 0,0 0 0 0 0,0 0 0 0 0,0 0 0 0 0,0 0 0 0 0,0 0 0 0 0,0 0 0 0 0,0 0 0 0 0,0 0 0 0 0,0 0-1 0 0,0 0 1 0 0,0 1 0 0 0,0-1 0 0 0,0 0 0 0 0,0 0 0 0 0,0 0 0 0 0,0 0 0 0 0,0 0 0 0 0,0 0 0 0 0,0 0 0 0 0,0 0 0 0 0,0 0 0 0 0,0 0 0 0 0,0 0 0 0 0,0 0 0 0 0,1 0-1 0 0,-1 1 1 0 0,0-1 0 0 0,0 0 0 0 0,0 0 0 0 0,0 0 0 0 0,0 0 0 0 0,0 0 0 0 0,0 0 0 0 0,0 0 0 0 0,0 0 0 0 0,0 0 0 0 0,0 0 0 0 0,1 0 0 0 0,-1 0 0 0 0,0 0-1 0 0,0 0 1 0 0,0 0 0 0 0,0 0 0 0 0,0 0 0 0 0,0 0 0 0 0,0 0 0 0 0,0 0 0 0 0,0 0 0 0 0,0 0 0 0 0,1 0-1 0 0,2-1 7 0 0,-3 1-5 0 0,26 14 0 0 0,-11-9-2 0 0,-6 1-14 0 0,-5-1-35 0 0,-1-3-52 0 0,-3-2-113 0 0,3 3-170 0 0,-3-3 384 0 0,3 3-178 0 0,-1-1 79 0 0,0-1-33 0 0,-1 0-11 0 0,1 0-33 0 0,-1 0-40 0 0,1 0-44 0 0,-1 0-29 0 0,1 0-40 0 0,1-1-430 0 0,0 1-294 0 0,3-1-693 0 0,-5 0 1464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31:40.19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32 6176 0 0,'0'0'177'0'0,"1"0"-36"0"0,1-2 2 0 0,3-3 69 0 0,1 1 71 0 0,1 1 76 0 0,1 1 80 0 0,-5 2 296 0 0,-3 0-12 0 0,2 0-83 0 0,7-1-235 0 0,2-5 50 0 0,2 0 34 0 0,-7 4-289 0 0,0 2 33 0 0,8 0 590 0 0,-1 0-116 0 0,1 0-108 0 0,0 0-99 0 0,0 0-92 0 0,1 0-84 0 0,-1 0-76 0 0,1 0-67 0 0,-13 0-167 0 0,0 0 1 0 0,-1 1 0 0 0,1-1 0 0 0,0 1 0 0 0,0-1 0 0 0,-1 1 0 0 0,1 0 0 0 0,0 0 0 0 0,-1-1 0 0 0,1 1 0 0 0,-1 0 0 0 0,1 1 0 0 0,-1-1 0 0 0,0 0 0 0 0,1 1-15 0 0,-1-2-202 0 0,-1 0 80 0 0,-1 1 69 0 0,1-1 58 0 0,0 0 46 0 0,0 0 34 0 0,-3 1 469 0 0,2-1-439 0 0,0 0-80 0 0,0 0-64 0 0,0 0-44 0 0,1 0-52 0 0,-1 0-58 0 0,0 0-84 0 0,1 0-81 0 0,-1 0-90 0 0,0 0-96 0 0,1 0-105 0 0,-1 0-113 0 0,1 0-121 0 0,-1 0 389 0 0,1 0-33 0 0,0 0-1330 0 0,0 0-1048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31:40.76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 7568 0 0,'0'0'166'0'0,"0"0"29"0"0,0 0 14 0 0,3 0-25 0 0,-1 0-233 0 0,1 0 104 0 0,2 0 61 0 0,7 0 334 0 0,-8 0-303 0 0,-4 0-141 0 0,0 0 1 0 0,0 0-1 0 0,0-1 0 0 0,0 1 1 0 0,1 0-1 0 0,-1 0 0 0 0,0 0 0 0 0,0 0 1 0 0,0 0-1 0 0,0 0 0 0 0,0 0 1 0 0,0 0-1 0 0,0 0 0 0 0,0 0 0 0 0,0 0 1 0 0,0 0-1 0 0,1 0 0 0 0,-1 0 1 0 0,0 1-1 0 0,0-1 0 0 0,0 0 0 0 0,0 0 1 0 0,0 0-1 0 0,0 0 0 0 0,0 0 1 0 0,0 0-1 0 0,0 0 0 0 0,0 0 1 0 0,0 0-1 0 0,0 0 0 0 0,1 0 0 0 0,-1 0 1 0 0,0 0-1 0 0,0 0 0 0 0,0 0 1 0 0,0 0-1 0 0,0 1 0 0 0,0-1 0 0 0,0 0 1 0 0,0 0-1 0 0,0 0 0 0 0,0 0 1 0 0,0 0-1 0 0,0 0 0 0 0,0 0 0 0 0,0 0 1 0 0,0 0-1 0 0,0 0 0 0 0,0 1 1 0 0,0-1-1 0 0,0 0 0 0 0,0 0 1 0 0,0 0-1 0 0,0 0 0 0 0,0 0 0 0 0,0 0 1 0 0,0 0-7 0 0,0 11 353 0 0,0-9-29 0 0,0-2-17 0 0,2 3-3 0 0,3 2-236 0 0,-2 1 50 0 0,-1 0 46 0 0,0 1 41 0 0,-1 8 303 0 0,-1 5 99 0 0,0-16-479 0 0,1 0-32 0 0,-1-3-55 0 0,0 1 0 0 0,0 0-1 0 0,0 0 1 0 0,0 0 0 0 0,0 0 0 0 0,0-1 0 0 0,-1 1 0 0 0,1 0 0 0 0,-1 0 0 0 0,1-1 0 0 0,-1 2-41 0 0,-6 2 175 0 0,7-5-164 0 0,-1 0-1 0 0,1 1 1 0 0,0-1-1 0 0,-1 0 1 0 0,1 0-1 0 0,-1 1 1 0 0,1-1-1 0 0,0 0 1 0 0,-1 1-1 0 0,1-1 1 0 0,0 0-1 0 0,-1 1 0 0 0,1-1 1 0 0,0 1-1 0 0,-1-1 1 0 0,1 1-1 0 0,0-1 1 0 0,0 1-1 0 0,0-1 1 0 0,0 0-1 0 0,-1 1 1 0 0,1-1-1 0 0,0 1 1 0 0,0-1-1 0 0,0 1 0 0 0,0-1 1 0 0,0 1-1 0 0,0-1 1 0 0,0 1-1 0 0,0-1 1 0 0,0 1-1 0 0,1 0-10 0 0,-1 26 587 0 0,0 1-105 0 0,0-1-90 0 0,0-1-75 0 0,0-24-173 0 0,0 1 0 0 0,0 23 144 0 0,2-21-144 0 0,9 9-24 0 0,-6-1-96 0 0,6-8-36 0 0,-6 6-36 0 0,6-8 30 0 0,14-4 79 0 0,-16 1-42 0 0,-9 0-17 0 0,1 0-1 0 0,-1 0 1 0 0,1 1 0 0 0,-1-1-1 0 0,1 0 1 0 0,-1 0-1 0 0,1 0 1 0 0,-1 0-1 0 0,1 0 1 0 0,-1-1 0 0 0,1 1-1 0 0,-1 0 1 0 0,0 0-1 0 0,1 0 1 0 0,-1 0 0 0 0,1 0-1 0 0,-1-1 1 0 0,1 1-1 0 0,-1 0 1 0 0,1 0 0 0 0,-1-1-1 0 0,0 1 1 0 0,1 0-1 0 0,-1-1 1 0 0,0 1-1 0 0,1-1 1 0 0,-1 1 0 0 0,0 0-1 0 0,1-1 1 0 0,-1 1-1 0 0,0-1 1 0 0,1 1-2 0 0,3-7 13 0 0,9 2 14 0 0,0-6-100 0 0,-9 6-65 0 0,-4-1 79 0 0,2 1 12 0 0,3 3-28 0 0,0-1-37 0 0,-2-3-106 0 0,-1-1 4 0 0,9-6-323 0 0,-9 11 295 0 0,-2 1 119 0 0,0 1-36 0 0,0-1-8 0 0,0 1-36 0 0,0-1-41 0 0,0 1-48 0 0,0-1-49 0 0,0 0-47 0 0,0 0-42 0 0,0-1-36 0 0,0 1-134 0 0,0-1-36 0 0,0-4-1397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31:41.17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16 0 10880 0 0,'0'0'248'0'0,"0"0"34"0"0,-2 0 20 0 0,1 0-164 0 0,0 0-78 0 0,0 0-83 0 0,-1 0-136 0 0,1 0 128 0 0,0 0 70 0 0,0 0 105 0 0,0 0 100 0 0,0 0-73 0 0,1 0 36 0 0,-1 0 40 0 0,0 0 42 0 0,0 0 45 0 0,0 0 50 0 0,1 0-724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31:41.80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189 0 7312 0 0,'0'0'165'0'0,"0"0"22"0"0,0 0 9 0 0,0 0 49 0 0,0 0 143 0 0,0 0 57 0 0,0 0 17 0 0,0 0-24 0 0,0 0-106 0 0,0 0-48 0 0,0 0-10 0 0,0 0-16 0 0,0 0-54 0 0,-2 0-20 0 0,-9 0-6 0 0,11 0-175 0 0,0 0 0 0 0,0 0-1 0 0,0 0 1 0 0,0 0 0 0 0,0 0 0 0 0,0 0 0 0 0,0 0 0 0 0,0 0 0 0 0,-1 0 0 0 0,1 0 0 0 0,0 0 0 0 0,0 0 0 0 0,0 0 0 0 0,0 0 0 0 0,0 0 0 0 0,0 0 0 0 0,0 0 0 0 0,0 0 0 0 0,0 0 0 0 0,0 0 0 0 0,-1 0-1 0 0,1 0 1 0 0,0 0 0 0 0,0 0 0 0 0,0 0 0 0 0,0 0 0 0 0,0 1 0 0 0,0-1 0 0 0,0 0 0 0 0,0 0 0 0 0,0 0 0 0 0,0 0 0 0 0,0 0 0 0 0,0 0 0 0 0,0 0 0 0 0,0 0 0 0 0,0 0 0 0 0,0 0 0 0 0,-1 0 0 0 0,1 0-1 0 0,0 1 1 0 0,0-1 0 0 0,0 0 0 0 0,0 0 0 0 0,0 0 0 0 0,0 0 0 0 0,0 0 0 0 0,0 0 0 0 0,0 0 0 0 0,0 0 0 0 0,0 0 0 0 0,0 0 0 0 0,0 1 0 0 0,0-1 0 0 0,1 0 0 0 0,-1 0 0 0 0,0 0-3 0 0,0 3 50 0 0,0-1-32 0 0,0 0 0 0 0,0 0 0 0 0,0 0 0 0 0,0 0 0 0 0,0-1 0 0 0,0 1 0 0 0,-1 0 0 0 0,1 0 0 0 0,0 0 0 0 0,-1-1 0 0 0,0 2-18 0 0,-12 2 112 0 0,0 6-9 0 0,2 0-5 0 0,3-6-70 0 0,-5 0-1 0 0,8 6 47 0 0,-2-7-28 0 0,-7 2-20 0 0,0 0-1 0 0,7-1 21 0 0,6-5-44 0 0,1 1 0 0 0,0-1 0 0 0,-1 1 0 0 0,1 0 0 0 0,0-1 0 0 0,0 1 0 0 0,0 0 0 0 0,-1-1 0 0 0,1 1 0 0 0,0 0 0 0 0,0-1 0 0 0,0 1 1 0 0,0 0-1 0 0,0-1 0 0 0,0 1-2 0 0,0-1 0 0 0,0 0 1 0 0,0 0 0 0 0,0 0 0 0 0,0 0 0 0 0,0 0 0 0 0,0 1 0 0 0,0-1 0 0 0,0 0 1 0 0,0 0-1 0 0,0 0 0 0 0,0 0 0 0 0,0 0 0 0 0,0 0 0 0 0,0 0 0 0 0,0 0 0 0 0,0 0 1 0 0,0 1-1 0 0,0-1 0 0 0,0 0 0 0 0,0 0 0 0 0,0 0 0 0 0,0 0 0 0 0,0 0 0 0 0,0 0 1 0 0,0 0-1 0 0,0 0 0 0 0,0 0 0 0 0,0 0 0 0 0,0 0 0 0 0,0 0 0 0 0,0 0 0 0 0,0 1 1 0 0,0-1-1 0 0,0 0 0 0 0,0 0 0 0 0,-1 0 0 0 0,1 0 0 0 0,0 0 0 0 0,0 0 0 0 0,0 0 1 0 0,0 0-1 0 0,0 0 0 0 0,0 0 0 0 0,0 0 0 0 0,0 0 0 0 0,0 0 0 0 0,0 0 0 0 0,-1 0 1 0 0,1 0-1 0 0,0 0 0 0 0,0 0 0 0 0,0 0 0 0 0,0 0 0 0 0,0 0 0 0 0,0 0 0 0 0,0 0 1 0 0,0 0-1 0 0,0 0-1 0 0,-11 0 32 0 0,8 0 48 0 0,1 2 10 0 0,-11 9-20 0 0,-1-8 3 0 0,12-3 32 0 0,2 0-13 0 0,0 2-10 0 0,0 9-2 0 0,-3-6 0 0 0,-7 5-3 0 0,7-7-10 0 0,3-3 2 0 0,0 0 22 0 0,0 0 3 0 0,0 0-4 0 0,0 0-2 0 0,0 3 0 0 0,1 4-16 0 0,6 6 284 0 0,-4-10-302 0 0,-1 0-72 0 0,4 1 156 0 0,1-3-97 0 0,-1-1-14 0 0,7 11 47 0 0,-8-7 12 0 0,2-4-54 0 0,-1 1-8 0 0,13 8 63 0 0,-9-5-34 0 0,-1-3-7 0 0,1-2-17 0 0,5 4-8 0 0,8 11 37 0 0,-21-14-59 0 0,18-1-8 0 0,-18 1-103 0 0,-1 3-132 0 0,-1-3 125 0 0,0 1 58 0 0,0 0 52 0 0,0 1 82 0 0,0-1-72 0 0,0 0-53 0 0,0 0-79 0 0,0 0-75 0 0,0 1-101 0 0,0-1-119 0 0,0 0 162 0 0,0 0-36 0 0,0-1-31 0 0,0 0-45 0 0,0 0-42 0 0,0 0-37 0 0,0 0-130 0 0,0 0-36 0 0,0 0-1366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31:42.23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16 0 6568 0 0,'-13'13'190'0'0,"11"-10"-49"0"0,1-3-8 0 0,1 0 48 0 0,0 0 152 0 0,0 0 283 0 0,0 0 22 0 0,0 0-16 0 0,0 0-72 0 0,0 0-34 0 0,0 0-4 0 0,0 0 5 0 0,0 0 22 0 0,0 0 5 0 0,4 0-294 0 0,-1 0-49 0 0,1 0 6 0 0,0 0-66 0 0,0 0-35 0 0,2 2-17 0 0,-2 1 6 0 0,-2 0 21 0 0,-1 0 37 0 0,-1 2 70 0 0,3-5-12 0 0,23 0 189 0 0,-23 0-208 0 0,-1 0 0 0 0,2 0-119 0 0,8 0 45 0 0,1 2-64 0 0,-4 3-45 0 0,-8-4-7 0 0,0 0-1 0 0,1 0 0 0 0,-1 0 0 0 0,1 0 0 0 0,-1 0 0 0 0,1-1 0 0 0,0 1 0 0 0,-1-1 0 0 0,1 1 0 0 0,0-1 0 0 0,1 1-1 0 0,0-1 54 0 0,-1 0-17 0 0,0 0 34 0 0,-1 0-53 0 0,1 0-50 0 0,0 0-50 0 0,-1 0-48 0 0,1 0-48 0 0,0 0-44 0 0,1 0-46 0 0,-1 0-42 0 0,0 0-41 0 0,0 0-42 0 0,0 0-38 0 0,-1 0-38 0 0,1 0-36 0 0,0 0-35 0 0,-1 0-34 0 0,5 0-1288 0 0,4 0-1061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30:08.40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1 255 8088 0 0,'0'0'182'0'0,"0"2"29"0"0,0-1-200 0 0,0-1 0 0 0,0 1 0 0 0,0 0 0 0 0,0-1 0 0 0,0 1-1 0 0,0-1 1 0 0,0 1 0 0 0,0-1 0 0 0,1 1 0 0 0,-1-1 0 0 0,0 1 0 0 0,0 0 0 0 0,1-1 0 0 0,-1 0 0 0 0,0 1 0 0 0,1-1-1 0 0,-1 1 1 0 0,1-1 0 0 0,-1 1 0 0 0,0-1 0 0 0,1 0 0 0 0,-1 1 0 0 0,1-1 0 0 0,0 1-11 0 0,6 6 149 0 0,-6 2-113 0 0,-1-1 6 0 0,0 0 80 0 0,0 0 71 0 0,0-1 63 0 0,0 0 0 0 0,0 0 33 0 0,0 6 368 0 0,0 31 1766 0 0,0-35-1942 0 0,0 0-45 0 0,0 0-51 0 0,0 0-75 0 0,0 0-92 0 0,0-1-104 0 0,0-5 352 0 0,0-3-30 0 0,0 0-118 0 0,0 0-50 0 0,0 0-11 0 0,4 0-58 0 0,-2 0-89 0 0,0 0-64 0 0,2 0-21 0 0,-2 0 25 0 0,0 0 111 0 0,-2 0-8 0 0,0 0-7 0 0,0 0-29 0 0,0 0-12 0 0,0-3-1 0 0,0-5-39 0 0,-1 5-52 0 0,1-1-1 0 0,0 1 1 0 0,0-1-1 0 0,0 1 1 0 0,1-1-1 0 0,-1 0 1 0 0,1 1-1 0 0,-1-1 1 0 0,2 0-13 0 0,5-10 29 0 0,10-23 40 0 0,-16 33-69 0 0,0 0-1 0 0,0 0 0 0 0,0 0 1 0 0,-1 0-1 0 0,1 0 0 0 0,-1 0 1 0 0,0 1 0 0 0,0 0 0 0 0,0-1 0 0 0,0 1 0 0 0,0 0 0 0 0,1 0 0 0 0,-1 0 0 0 0,1 0 0 0 0,0 0 0 0 0,0 0 0 0 0,0 1 0 0 0,1-1 0 0 0,-1 0 0 0 0,1 0 0 0 0,-1 1 0 0 0,1-1 0 0 0,1 0 0 0 0,0-4 0 0 0,1 0 0 0 0,-1 0 0 0 0,-1 0 0 0 0,1-2 0 0 0,0 2 0 0 0,-1-1 0 0 0,1 1 0 0 0,1 0 0 0 0,0-1 0 0 0,0 3 0 0 0,0 0-1 0 0,0 1 0 0 0,0-1 0 0 0,3-1 1 0 0,6-6-29 0 0,-4-1-47 0 0,-5 2 11 0 0,-3 10 59 0 0,-1 0 0 0 0,0 0 0 0 0,1 0 0 0 0,-1 0 1 0 0,1 0-1 0 0,-1 0 0 0 0,1 0 0 0 0,0 0 0 0 0,-1 0 0 0 0,1 0 0 0 0,0 0 0 0 0,0 0 0 0 0,0 0 0 0 0,0 0 0 0 0,0 1 0 0 0,-1-1 0 0 0,1 0 0 0 0,1 0 6 0 0,30-15-160 0 0,-30 16 145 0 0,1-1-1 0 0,-1 0 1 0 0,1 1-1 0 0,-1 0 1 0 0,1-1-1 0 0,-1 1 1 0 0,1 0-1 0 0,-1 0 1 0 0,1 0-1 0 0,1 1 16 0 0,9 1-17 0 0,-13-1 16 0 0,1-1-1 0 0,-1 0 0 0 0,1 1 0 0 0,-1-1 0 0 0,0 1 0 0 0,1-1 0 0 0,-1 0 0 0 0,1 1 0 0 0,-1-1 0 0 0,0 1 0 0 0,0-1 0 0 0,1 1 0 0 0,-1-1 0 0 0,0 1 1 0 0,0-1-1 0 0,1 1 0 0 0,-1-1 0 0 0,0 1 2 0 0,2 4-14 0 0,0-2 7 0 0,1 1 0 0 0,-1-1 0 0 0,1 1-1 0 0,0-1 1 0 0,0 0 0 0 0,1 0-1 0 0,2 2 8 0 0,-3-3-8 0 0,0 0 0 0 0,0 1-1 0 0,0 0 1 0 0,0 0 0 0 0,0 0-1 0 0,-1 0 1 0 0,1 0 0 0 0,-1 1-1 0 0,0-1 1 0 0,0 1 0 0 0,1 0 8 0 0,2 23-14 0 0,9-1 14 0 0,-13-23 0 0 0,1 0 0 0 0,0 0 0 0 0,0-1 0 0 0,-1 1 0 0 0,0 0 0 0 0,1 1 0 0 0,-1-1 0 0 0,0 0 0 0 0,-1 0 0 0 0,1 0 0 0 0,0 3 0 0 0,-1-4 0 0 0,0 0 0 0 0,0 0 0 0 0,0 0 0 0 0,1-1 0 0 0,-1 1 0 0 0,1 0 0 0 0,-1-1 0 0 0,1 1 0 0 0,0 0 0 0 0,0-1 0 0 0,0 1 0 0 0,0-1 0 0 0,0 1 0 0 0,0 0 0 0 0,0-1 0 0 0,0 1 0 0 0,-1-1 0 0 0,1 1 0 0 0,0-1 0 0 0,-1 1 0 0 0,1 0 0 0 0,-1 0 0 0 0,1-1 0 0 0,-1 1 0 0 0,0 0 0 0 0,0 0 0 0 0,1 0 0 0 0,-1-1 1 0 0,0 1 0 0 0,0 0 0 0 0,0-1 0 0 0,0 1 0 0 0,1 0 0 0 0,-1-1 0 0 0,1 1 0 0 0,-1-1-1 0 0,1 1 1 0 0,0-1 0 0 0,0 1 0 0 0,0-1 0 0 0,-1 1 0 0 0,1-1 0 0 0,1 0 0 0 0,-1 1 0 0 0,0-1-1 0 0,1 1 0 0 0,1 4 104 0 0,-3 3-77 0 0,-1-6-6 0 0,1 4-21 0 0,0 0 47 0 0,0 17 231 0 0,0-17-208 0 0,0-5 25 0 0,0-2 7 0 0,0 0 2 0 0,0 0-5 0 0,0 0-23 0 0,0 0-11 0 0,0-2-1 0 0,0-33 120 0 0,0 21-157 0 0,0 2-46 0 0,0 11 19 0 0,0-1 0 0 0,1 0 0 0 0,-1 1 0 0 0,0-1 0 0 0,1 1 0 0 0,-1-1 0 0 0,1 1 0 0 0,-1-1 0 0 0,1 1 0 0 0,-1-1 0 0 0,1 1 0 0 0,0 0 0 0 0,0-1 0 0 0,5-11 0 0 0,0-8-8 0 0,-4 13-13 0 0,0 1 0 0 0,0 0-1 0 0,1-1 1 0 0,1-1 21 0 0,16-27-106 0 0,2 3-49 0 0,-17 25 108 0 0,9-8-86 0 0,7 2-6 0 0,-4 4 28 0 0,-6 0 9 0 0,-9 9 88 0 0,-1-1 0 0 0,1 1 1 0 0,-1 0-1 0 0,1 0 0 0 0,-1-1 1 0 0,1 1-1 0 0,0 0 0 0 0,0 0 1 0 0,-1 1-1 0 0,1-1 0 0 0,1 0 14 0 0,26-1-163 0 0,-21 2 125 0 0,28 0-24 0 0,-17 0 0 0 0,-17 0 60 0 0,0 0 1 0 0,-1 0 0 0 0,1 1-1 0 0,0-1 1 0 0,-1 1 0 0 0,1 0-1 0 0,-1-1 1 0 0,1 1 0 0 0,0 0-1 0 0,-1 0 1 0 0,2 1 1 0 0,5 3-13 0 0,-1-2-19 0 0,-4-2 26 0 0,0 0-1 0 0,0 1 1 0 0,-1-1 0 0 0,1 1-1 0 0,0-1 1 0 0,-1 1 0 0 0,0 0-1 0 0,1 0 1 0 0,-1 0 0 0 0,0 0-1 0 0,0 0 1 0 0,0 1 0 0 0,0-1-1 0 0,0 1 1 0 0,0 0 6 0 0,6 15 10 0 0,0 7 63 0 0,-3-8-41 0 0,-4-15-29 0 0,0 0 0 0 0,0 0-1 0 0,0 0 1 0 0,0-1 0 0 0,0 1 0 0 0,0 0 0 0 0,1-1 0 0 0,-1 1 0 0 0,0-1 0 0 0,1 1-3 0 0,0-1 7 0 0,-1 1 0 0 0,1-1 0 0 0,-1 1 1 0 0,0-1-1 0 0,0 1 0 0 0,0 0 0 0 0,1-1 1 0 0,-1 1-1 0 0,-1 0 0 0 0,1 0-7 0 0,5 25 69 0 0,0-14-30 0 0,-5-12-36 0 0,0 0 0 0 0,-1 1 0 0 0,1-1 0 0 0,0 1 0 0 0,-1-1-1 0 0,1 1 1 0 0,-1-1 0 0 0,1 1 0 0 0,-1-1 0 0 0,0 1 0 0 0,1-1 0 0 0,-1 1-1 0 0,0 0-2 0 0,0 0 5 0 0,0-1-1 0 0,0 1 1 0 0,0 0-1 0 0,1 0 0 0 0,-1-1 1 0 0,1 1-1 0 0,-1 0 1 0 0,1-1-1 0 0,0 1 0 0 0,0 0 1 0 0,0-1-1 0 0,-1 1 1 0 0,2-1-5 0 0,-1 1 1 0 0,0-1 0 0 0,-1 1 0 0 0,1 0 0 0 0,0-1 0 0 0,0 1 0 0 0,-1 0 1 0 0,1-1-1 0 0,-1 1 0 0 0,1 0 0 0 0,-1 0 0 0 0,0-1 0 0 0,0 1 0 0 0,0 0-1 0 0,0 0-4 0 0,1 20 93 0 0,-1-16-155 0 0,1-3-14 0 0,-1 0-40 0 0,1 1-97 0 0,0-1-86 0 0,0 0-99 0 0,0 0-112 0 0,1 0-124 0 0,-2-1 268 0 0,1-1-36 0 0,0 1-37 0 0,0-1-39 0 0,0 0-41 0 0,1 1-43 0 0,0 0-1566 0 0,-2-2-1214 0 0</inkml:trace>
  <inkml:trace contextRef="#ctx0" brushRef="#br0" timeOffset="467.78">1421 81 7136 0 0,'0'0'165'0'0,"0"0"22"0"0,0-3 6 0 0,0 3-190 0 0,0 0 1 0 0,0-1-1 0 0,0 1 0 0 0,0-1 1 0 0,0 1-1 0 0,0 0 0 0 0,0-1 0 0 0,0 1 1 0 0,0-1-1 0 0,0 1 0 0 0,0-1 1 0 0,-1 1-1 0 0,1 0 0 0 0,0-1 1 0 0,0 1-1 0 0,0 0 0 0 0,0-1 0 0 0,-1 1 1 0 0,1-1-1 0 0,0 1 0 0 0,0 0 1 0 0,-1-1-1 0 0,1 1 0 0 0,0 0 1 0 0,0 0-1 0 0,-1-1 0 0 0,1 1 0 0 0,0 0 1 0 0,-1 0-1 0 0,1-1 0 0 0,-1 1 1 0 0,1 0-1 0 0,0 0 0 0 0,-1 0 0 0 0,1 0 1 0 0,-1 0-1 0 0,1-1 0 0 0,0 1 1 0 0,-1 0-1 0 0,1 0 0 0 0,-1 0 1 0 0,1 0-1 0 0,0 0 0 0 0,-1 0 0 0 0,1 0 1 0 0,-1 1-1 0 0,1-1 0 0 0,0 0 1 0 0,-1 0-4 0 0,0 0 2 0 0,0 0 0 0 0,0 0-1 0 0,0 0 1 0 0,1 0 0 0 0,-1 0 0 0 0,0 0 0 0 0,0 0 0 0 0,0 0 0 0 0,0 0 0 0 0,1-1 0 0 0,-1 1 0 0 0,0 0 0 0 0,0 0 0 0 0,0-1 0 0 0,1 1 0 0 0,-1-1 0 0 0,0 1 0 0 0,1-1 0 0 0,-1 1-2 0 0,-4-7-21 0 0,0 2 39 0 0,-1 4 91 0 0,4 0 65 0 0,-1-1 202 0 0,2 1-275 0 0,-2-2 78 0 0,-4-2 112 0 0,3 3-119 0 0,1 1 41 0 0,-1 0 83 0 0,-1 1 106 0 0,3 0-155 0 0,-1 0 33 0 0,-6-2 119 0 0,3-1-169 0 0,1 0-37 0 0,-4-2 58 0 0,1 1 22 0 0,1 0-40 0 0,-9-4 227 0 0,9 5-240 0 0,-12 2 207 0 0,10 1-181 0 0,2 1 54 0 0,3-1-106 0 0,0 0 37 0 0,-9 1 41 0 0,2 1-38 0 0,1 2-36 0 0,2 2-36 0 0,5-3 3 0 0,0-2-60 0 0,1 0-40 0 0,-1-1-45 0 0,0-1-20 0 0,1 3 41 0 0,-3 4 34 0 0,5-5-70 0 0,0-1-1 0 0,-1 1 0 0 0,1-1 0 0 0,0 0 0 0 0,0 1 0 0 0,0-1 0 0 0,-1 0 0 0 0,1 1 1 0 0,0-1-1 0 0,-1 0 0 0 0,1 1 0 0 0,0-1 0 0 0,-1 0 0 0 0,1 0 0 0 0,0 1 1 0 0,-1-1-1 0 0,1 0 0 0 0,0 0 0 0 0,-1 0 0 0 0,1 0 0 0 0,-1 1 0 0 0,1-1 0 0 0,0 0 1 0 0,-1 0-1 0 0,1 0 0 0 0,-1 0 0 0 0,1 0 0 0 0,-1 0 0 0 0,1 0 0 0 0,0 0 1 0 0,-1 0-5 0 0,1 0 1 0 0,0 0 0 0 0,0 0 1 0 0,-1 0-1 0 0,1 0 1 0 0,0 0-1 0 0,0 0 1 0 0,0 0-1 0 0,0 0 1 0 0,0 0-1 0 0,-1 0 1 0 0,1 0-1 0 0,0 0 1 0 0,0 0-1 0 0,0 0 1 0 0,0 0-1 0 0,0 0 1 0 0,0 0-1 0 0,0 0 1 0 0,-1 1-1 0 0,1-1 1 0 0,0 0-1 0 0,0 0 1 0 0,0 0-1 0 0,0 0 1 0 0,0 0-1 0 0,0 0 1 0 0,0 0-1 0 0,0 1 0 0 0,0-1 1 0 0,0 0-1 0 0,0 0 1 0 0,0 0-1 0 0,0 0 1 0 0,0 0-1 0 0,-1 0 1 0 0,1 1-1 0 0,0-1 1 0 0,0 0-1 0 0,0 0 1 0 0,0 0-1 0 0,1 0 1 0 0,-1 0-1 0 0,0 1 1 0 0,0-1-1 0 0,0 0 1 0 0,0 0-1 0 0,0 0 1 0 0,0 0-1 0 0,0 0 1 0 0,0 0-1 0 0,0 1 1 0 0,0-1-1 0 0,0 0 1 0 0,0 0-2 0 0,0 42 16 0 0,0-40-16 0 0,1 0 0 0 0,-1-1 0 0 0,0 1 0 0 0,0 0 0 0 0,1 0 0 0 0,-1-1 0 0 0,1 1 0 0 0,0 0 0 0 0,-1-1 0 0 0,1 1 0 0 0,0 0 0 0 0,0-1 0 0 0,0 1 0 0 0,0-1 0 0 0,0 1 0 0 0,0-1 0 0 0,0 1 0 0 0,0 0 0 0 0,-1-1 0 0 0,1 1 0 0 0,0 0 0 0 0,-1-1 0 0 0,0 1 0 0 0,1 0 0 0 0,-1 0 0 0 0,0-1 0 0 0,0 1 0 0 0,0 0 0 0 0,0 0 0 0 0,0-1 0 0 0,1 1 0 0 0,-1 0 0 0 0,1-1 0 0 0,-1 1 0 0 0,1 0 0 0 0,-1-1 0 0 0,1 1 0 0 0,0-1 0 0 0,-1 1 0 0 0,1-1 0 0 0,0 0 0 0 0,0 1 0 0 0,4 6 0 0 0,0 2 0 0 0,-4-7 0 0 0,0-1 0 0 0,0 0 0 0 0,0 0 0 0 0,1 1 0 0 0,-1-1 0 0 0,1 0 0 0 0,-1 0 0 0 0,1 0 0 0 0,0-1 0 0 0,0 2 0 0 0,0-1 0 0 0,-1 0 0 0 0,1 0 0 0 0,0 1 0 0 0,-1-1 0 0 0,0 1 0 0 0,1-1 0 0 0,-1 1 0 0 0,0 0 0 0 0,0 0 0 0 0,0-1 0 0 0,-1 2 0 0 0,1 0 0 0 0,1 1 0 0 0,-1-1 0 0 0,1 0 0 0 0,0 0 0 0 0,0 0 0 0 0,2 3 0 0 0,11 21-2 0 0,2 1 20 0 0,-1-10 60 0 0,-15-17-68 0 0,1 0-1 0 0,-1 0 1 0 0,1 0 0 0 0,-1 0-1 0 0,0 0 1 0 0,0 0 0 0 0,0 0-1 0 0,0 0 1 0 0,0 0 0 0 0,0 1-1 0 0,-1-1 1 0 0,1 0 0 0 0,-1 1-1 0 0,1-1-9 0 0,2 11 43 0 0,3 0 18 0 0,-1-3 13 0 0,-3 1 40 0 0,-2-2 55 0 0,0 8 120 0 0,-4 5 20 0 0,-2-11-109 0 0,0-4-28 0 0,-1-1 6 0 0,-1-1 43 0 0,-4 0-56 0 0,1 1-45 0 0,2-2-18 0 0,7-3-78 0 0,0 0 0 0 0,1-1 0 0 0,-1 1 0 0 0,0-1 0 0 0,0 0 0 0 0,0 0 0 0 0,0 1 0 0 0,0-1 0 0 0,0 0 0 0 0,0-1 0 0 0,-1 1-24 0 0,1 0 18 0 0,0 0 0 0 0,1-1 0 0 0,-1 1 0 0 0,0 1 0 0 0,0-1 0 0 0,0 0 0 0 0,0 0 0 0 0,0 1 1 0 0,0-1-1 0 0,0 1 0 0 0,0 0-18 0 0,-2 1 21 0 0,-1 0 0 0 0,1 0 0 0 0,0-1 0 0 0,-1 1 0 0 0,1-1 1 0 0,-1 0-1 0 0,1 0 0 0 0,-1 0 0 0 0,1-1 0 0 0,-1 0 0 0 0,0 0 0 0 0,1 0 0 0 0,-1 0-21 0 0,-7 0 16 0 0,9 1-16 0 0,-1-1 0 0 0,1 0 0 0 0,0 0 0 0 0,0 0 0 0 0,0 0 0 0 0,-1-1 0 0 0,1 1 0 0 0,0-1 0 0 0,0 0 0 0 0,-1 0 0 0 0,-27-15 0 0 0,25 13-39 0 0,4 1-16 0 0,0 0-34 0 0,1 1-19 0 0,-1-1-36 0 0,0 1-41 0 0,1-1-45 0 0,-1 1-50 0 0,1-1-47 0 0,-1 1-43 0 0,1-1-39 0 0,-1 0-268 0 0,0-1-64 0 0,0 1-51 0 0,1-1-36 0 0,-1 0-314 0 0,2 0-33 0 0,-1-6-2465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31:43.77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66 5696 0 0,'0'0'132'0'0,"0"0"17"0"0,0 0 10 0 0,0 0-52 0 0,0 0-2 0 0,0 0 44 0 0,0 0 132 0 0,0 0 246 0 0,0 0 17 0 0,0 0-27 0 0,0 0-139 0 0,0 0-68 0 0,0 0-12 0 0,0 0-5 0 0,0 2-12 0 0,0 2-180 0 0,0 11 418 0 0,0-11-411 0 0,1-1-33 0 0,0 0-60 0 0,10 10 257 0 0,-9-10-73 0 0,-1 0-72 0 0,0 0-46 0 0,-1 1-40 0 0,0 0-9 0 0,1-2 32 0 0,4 6 72 0 0,-4-6-108 0 0,0-1 0 0 0,0 1 0 0 0,0-1 0 0 0,-1 1 0 0 0,1-1 0 0 0,0 1 1 0 0,-1-1-1 0 0,1 1 0 0 0,-1 0 0 0 0,1-1 0 0 0,-1 3-28 0 0,3 1 161 0 0,7 9 2 0 0,-7 1-14 0 0,0 0 23 0 0,7-1 35 0 0,-8-11-61 0 0,0-1-53 0 0,-1 1-34 0 0,-1 1-29 0 0,0 0-5 0 0,0-2 22 0 0,5 6 52 0 0,1 2 41 0 0,-4 4 36 0 0,-2-9-114 0 0,0 2 71 0 0,0 2 43 0 0,0 12 293 0 0,0-10-230 0 0,0-7-146 0 0,0-1-52 0 0,0 0 144 0 0,0-3-7 0 0,0 0-2 0 0,0 0-6 0 0,0 0-22 0 0,0 0-10 0 0,0 0-2 0 0,0 0 2 0 0,0 0 12 0 0,0 0 1 0 0,0 0 1 0 0,0 0-2 0 0,0 0-12 0 0,0 0-2 0 0,0 0 0 0 0,0-3-5 0 0,1-4-38 0 0,-1-27 190 0 0,-1 23-220 0 0,-1 3-41 0 0,-3 0 10 0 0,4 6-26 0 0,0 0 0 0 0,0 0 0 0 0,-1-1-1 0 0,1 1 1 0 0,0 0 0 0 0,1-1 0 0 0,-1 1 0 0 0,0-2-6 0 0,1 3 6 0 0,0 0-1 0 0,0-1 1 0 0,0 1 0 0 0,0 0 0 0 0,0-1 0 0 0,0 1 0 0 0,1 0 0 0 0,-1 0 0 0 0,0-1 0 0 0,1 1 0 0 0,-1 0 0 0 0,1 0 0 0 0,-1-1-6 0 0,5-6 38 0 0,-4 7-30 0 0,0 0-1 0 0,0-1 0 0 0,0 1 1 0 0,0-1-1 0 0,-1 1 0 0 0,1-1 0 0 0,0 1 1 0 0,-1-1-1 0 0,0 0 0 0 0,1 1 1 0 0,-1-1-1 0 0,0 1 0 0 0,0-1 0 0 0,0 0-7 0 0,0-17 65 0 0,0-4-17 0 0,0 20-43 0 0,2-10 5 0 0,3 9-10 0 0,2 0 0 0 0,-6 2-5 0 0,1 0 0 0 0,-1 0-1 0 0,0 0 1 0 0,0-1 0 0 0,0 1-1 0 0,0 0 1 0 0,0-1-1 0 0,0 0 6 0 0,0 1-5 0 0,0-1-1 0 0,0 1 1 0 0,0 0-1 0 0,0-1 0 0 0,0 1 1 0 0,0 0-1 0 0,1 0 0 0 0,0-1 6 0 0,9-3 0 0 0,-10 5 0 0 0,0 1 0 0 0,0-1 0 0 0,0 1 0 0 0,0-1 0 0 0,0 1 0 0 0,0-1 0 0 0,0 1 0 0 0,0-1 0 0 0,0 0 0 0 0,-1 0 0 0 0,1 1 0 0 0,0-1 0 0 0,0 0 0 0 0,-1 0 0 0 0,1 0 0 0 0,0 0 0 0 0,3-9 0 0 0,-3 9 0 0 0,-1 0 0 0 0,0-1 0 0 0,1 1 0 0 0,-1 0 0 0 0,1 0 0 0 0,-1 0 0 0 0,1 0 0 0 0,-1 0 0 0 0,1 0 0 0 0,0 0 0 0 0,-1 0 0 0 0,1 0 0 0 0,0 1 0 0 0,0-1 0 0 0,0 0 0 0 0,0 0 0 0 0,0 1 0 0 0,0-1 0 0 0,0 0 0 0 0,0 1 0 0 0,0-1 0 0 0,0 1 0 0 0,0-1 0 0 0,0 1 0 0 0,0 0 0 0 0,0 0 0 0 0,0-1 0 0 0,0 1 0 0 0,1 0 0 0 0,-1 0 0 0 0,0 0 0 0 0,0 0 0 0 0,1 0 0 0 0,0 0 0 0 0,-1 0 0 0 0,1 0 0 0 0,0 0 0 0 0,-1-1 0 0 0,1 1 0 0 0,0-1 0 0 0,-1 1 0 0 0,1-1 0 0 0,-1 0 0 0 0,1 1 0 0 0,-1-1 0 0 0,1 0 0 0 0,-1 0 0 0 0,1 0 0 0 0,6-4 0 0 0,-3 2 0 0 0,1 0-6 0 0,14-7-41 0 0,-18 9 47 0 0,0 1-1 0 0,0-1 1 0 0,0 0-1 0 0,0 1 1 0 0,0-1 0 0 0,1 1-1 0 0,-1 0 1 0 0,0-1-1 0 0,0 1 1 0 0,0 0-1 0 0,0 0 1 0 0,0 1 0 0 0,0-1-1 0 0,1 0 1 0 0,-1 1-1 0 0,0-1 1 0 0,0 1-1 0 0,1 0 1 0 0,10 6 45 0 0,-1 3 57 0 0,-1-1-106 0 0,4-5-96 0 0,-9-1 8 0 0,-5-1 82 0 0,1 0 1 0 0,0 0-1 0 0,0 0 1 0 0,-1 1-1 0 0,0-1 1 0 0,1 0-1 0 0,-1 1 1 0 0,0-1-1 0 0,1 3 10 0 0,14 30 58 0 0,-11-27-49 0 0,-4-6-9 0 0,0-1 0 0 0,0 0 0 0 0,0 1 0 0 0,-1-1 0 0 0,1 1 1 0 0,0 0-1 0 0,-1-1 0 0 0,1 1 0 0 0,-1-1 0 0 0,1 1 0 0 0,-1 0 0 0 0,0-1 0 0 0,0 1 0 0 0,0 0 0 0 0,0-1 0 0 0,0 0 0 0 0,0 0 0 0 0,0 0 0 0 0,0 1 0 0 0,0-1 0 0 0,1 0 0 0 0,-1 0 0 0 0,0 0 0 0 0,0 0 0 0 0,1 0 0 0 0,-1 0 0 0 0,1 0 0 0 0,-1 0 0 0 0,1 0 0 0 0,-1 0 0 0 0,1 0 0 0 0,0 1 0 0 0,6 10 0 0 0,-6-7 0 0 0,0-1 0 0 0,-1 1 0 0 0,1 0 0 0 0,-1 0 0 0 0,0 2 0 0 0,0 0-4 0 0,0 17 43 0 0,0-1 71 0 0,0 4 90 0 0,0 16 174 0 0,0-41-285 0 0,0 1-1 0 0,0 7-26 0 0,0 6-22 0 0,0-13 26 0 0,0-1 1 0 0,0 9-42 0 0,0-6 23 0 0,0 6-52 0 0,0-9-70 0 0,0-2 36 0 0,0 0 129 0 0,0 0 9 0 0,0 0-43 0 0,0 0-139 0 0,0 0-78 0 0,0 0 58 0 0,0 0 28 0 0,0 0-34 0 0,0 0-13 0 0,0 0-35 0 0,0 0-38 0 0,0 0-45 0 0,0 0-46 0 0,0 0-46 0 0,0 0-40 0 0,0 0-38 0 0,0 0-265 0 0,0 0-61 0 0,0 0-48 0 0,0 0-36 0 0,0 0-1469 0 0,0 0-1300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31:45.71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379 112 7800 0 0,'0'0'174'0'0,"0"0"29"0"0,0-3 13 0 0,0-5-211 0 0,0 1 38 0 0,0-5 132 0 0,0 2 125 0 0,0-5 520 0 0,0 9-588 0 0,0 4 236 0 0,-3-1-18 0 0,-7-7-8 0 0,7 7-137 0 0,0 2-103 0 0,1 0-66 0 0,-1 1-62 0 0,0 1-24 0 0,1-3 57 0 0,0-1 36 0 0,0 0-13 0 0,0 0-8 0 0,0 1 1 0 0,0 1-11 0 0,-1 1 36 0 0,0-1 44 0 0,-2 1 52 0 0,-2-1-7 0 0,2-4-1 0 0,1 0-65 0 0,0 2-18 0 0,-1 2 15 0 0,-2 0 51 0 0,1 1-55 0 0,-18 0 270 0 0,16 1-341 0 0,2 1-56 0 0,-42 22 336 0 0,15-8-201 0 0,19-9-141 0 0,9-3-32 0 0,0-1 1 0 0,0 1 0 0 0,0 0-1 0 0,1 0 1 0 0,0 1 0 0 0,0-1-1 0 0,0 1 1 0 0,0 0 0 0 0,1 0-1 0 0,-1 0 1 0 0,1 1 0 0 0,-11 14 24 0 0,-1-2 41 0 0,7-10-28 0 0,5-5-21 0 0,0 0 0 0 0,0 0 1 0 0,-1 1-1 0 0,2-1 0 0 0,-1 1 1 0 0,0 0-17 0 0,-2 6 11 0 0,4-7-11 0 0,0-1 0 0 0,0 0 0 0 0,0 0 0 0 0,0 1 0 0 0,-1-1 0 0 0,1 0 0 0 0,-1 0 0 0 0,1 0 1 0 0,-1 0-1 0 0,0-1 0 0 0,1 1 0 0 0,-1 0 0 0 0,1 0 0 0 0,-1 0 0 0 0,1 0 0 0 0,0 0 0 0 0,0 0 0 0 0,0 0 0 0 0,0 1 0 0 0,0-1 0 0 0,1 0 0 0 0,-1 1 0 0 0,0-1 0 0 0,1 0 0 0 0,0 1 0 0 0,0-1 0 0 0,0 0 0 0 0,0 1 0 0 0,0 0 0 0 0,0-1 0 0 0,0 0 0 0 0,0 0 0 0 0,0-1 0 0 0,-1 1 0 0 0,1 0 0 0 0,0 0 0 0 0,-1 0 0 0 0,1-1 0 0 0,-1 1 0 0 0,0 0 0 0 0,0-1 0 0 0,0 1 0 0 0,1-1 0 0 0,-2 2 0 0 0,1-2 0 0 0,0 1 0 0 0,0-1 0 0 0,0 1 0 0 0,1-1 0 0 0,-1 1 0 0 0,0 0 0 0 0,1 0 0 0 0,-1-1 0 0 0,1 1 0 0 0,0 0 0 0 0,-1 0 0 0 0,1-1 0 0 0,0 1 0 0 0,0 1 0 0 0,0 83 1 0 0,0-67-35 0 0,0-1-39 0 0,0-16 65 0 0,0 0-1 0 0,1 0 0 0 0,-1 0 1 0 0,0-1-1 0 0,1 1 0 0 0,-1 0 1 0 0,1-1-1 0 0,0 1 0 0 0,-1 0 1 0 0,1-1-1 0 0,0 1 0 0 0,0-1 1 0 0,0 1 8 0 0,5 8-22 0 0,-4 4 35 0 0,-2-14-9 0 0,0 1 1 0 0,0 0-1 0 0,0-1 0 0 0,0 1 1 0 0,0 0-1 0 0,0-1 1 0 0,0 1-1 0 0,0 0 0 0 0,0-1 1 0 0,0 1-1 0 0,1 0 0 0 0,-1-1 1 0 0,0 1-1 0 0,0-1 1 0 0,1 1-1 0 0,-1 0 0 0 0,1-1 1 0 0,-1 1-1 0 0,0-1 0 0 0,1 1-4 0 0,8 0 93 0 0,-8-1-88 0 0,0 0-1 0 0,0 0 1 0 0,-1 0 0 0 0,1 0 0 0 0,0 0 0 0 0,0 0-1 0 0,0 0 1 0 0,-1 0 0 0 0,1 0 0 0 0,0 0 0 0 0,0 1-1 0 0,-1-1 1 0 0,1 0 0 0 0,0 0 0 0 0,0 1 0 0 0,-1-1-1 0 0,1 1 1 0 0,0-1 0 0 0,-1 1 0 0 0,1-1-5 0 0,3 7 14 0 0,-3-7-14 0 0,-1 1 1 0 0,0-1-1 0 0,0 0 0 0 0,1 1 1 0 0,-1-1-1 0 0,0 1 1 0 0,0-1-1 0 0,1 0 0 0 0,-1 1 1 0 0,1-1-1 0 0,-1 0 1 0 0,0 1-1 0 0,1-1 0 0 0,-1 0 1 0 0,1 0-1 0 0,-1 1 1 0 0,1-1-1 0 0,-1 0 0 0 0,0 0 1 0 0,1 0-1 0 0,-1 1 1 0 0,1-1-1 0 0,-1 0 0 0 0,1 0 1 0 0,-1 0-1 0 0,1 0 1 0 0,-1 0-1 0 0,1 0 0 0 0,-1 0 1 0 0,1 0-1 0 0,-1 0 1 0 0,1-1-1 0 0,2 1 6 0 0,-1 1 1 0 0,0-1 0 0 0,0 1-1 0 0,0-1 1 0 0,0 1 0 0 0,1 0-1 0 0,-1 0 1 0 0,0 0 0 0 0,0 0 0 0 0,1 1-7 0 0,-1-1 13 0 0,0 0 0 0 0,0 0 0 0 0,1 0 0 0 0,-1 0 0 0 0,0 0 0 0 0,0 0 0 0 0,1-1 0 0 0,0 1-13 0 0,-1-1 13 0 0,-1 0 0 0 0,1 0 0 0 0,-1 0 0 0 0,0 0 0 0 0,1 0 0 0 0,-1-1 0 0 0,0 1 0 0 0,0 0 0 0 0,1-1 0 0 0,-1 1 0 0 0,1-2-13 0 0,6-2 59 0 0,-6 3-46 0 0,-1 0-1 0 0,1 0 1 0 0,-1 0 0 0 0,1 0 0 0 0,-1 0-1 0 0,1 1 1 0 0,-1-1 0 0 0,1 1 0 0 0,-1-1-1 0 0,1 1 1 0 0,0 0 0 0 0,-1-1 0 0 0,1 1-1 0 0,0 0-12 0 0,0 0 11 0 0,-1 0 0 0 0,1 0 0 0 0,0 0-1 0 0,-1-1 1 0 0,1 1 0 0 0,-1-1-1 0 0,1 1 1 0 0,0-1 0 0 0,-1 1-1 0 0,1-1 1 0 0,-1 0 0 0 0,1 0 0 0 0,-1 0-1 0 0,0 0-10 0 0,8-4 46 0 0,1 0 19 0 0,-8 4-51 0 0,1 0 0 0 0,-1 0 0 0 0,0 0 0 0 0,0 0 0 0 0,0-1-1 0 0,0 1 1 0 0,0-1 0 0 0,0 1 0 0 0,0-1-14 0 0,4-4 31 0 0,0 1 1 0 0,0 1-1 0 0,0-1 0 0 0,3 0-31 0 0,20-16 92 0 0,-12 1-1 0 0,-7-3 8 0 0,-8 19-64 0 0,0 0 1 0 0,0-1-1 0 0,0 1 1 0 0,0 0-1 0 0,0 0 0 0 0,1 0 1 0 0,0 0-1 0 0,1 0-35 0 0,9-13 106 0 0,-2 0-80 0 0,-4 6-40 0 0,-5 8 1 0 0,0 1 1 0 0,-1-1-1 0 0,1 1 1 0 0,-1-1-1 0 0,1 0 1 0 0,-1 0-1 0 0,0 0 1 0 0,0 0-1 0 0,0 0 0 0 0,-1 0 1 0 0,1 0-1 0 0,-1 0 1 0 0,1 0-1 0 0,-1 0 1 0 0,0-2 12 0 0,0 4-7 0 0,0-1 0 0 0,0 0-1 0 0,0 0 1 0 0,1 1 0 0 0,-1-1 0 0 0,0 0 0 0 0,1 0 0 0 0,0 1 0 0 0,-1-1 0 0 0,1 0-1 0 0,0 0 8 0 0,10-12-15 0 0,-9 13 15 0 0,-1 0 0 0 0,0 0 1 0 0,0-1-1 0 0,1 1 0 0 0,-1-1 0 0 0,0 1 1 0 0,0-1-1 0 0,0 1 0 0 0,-1-1 0 0 0,1 1 1 0 0,0-1-1 0 0,-1 0 0 0 0,1 1 0 0 0,-1-1 1 0 0,1 0-1 0 0,-1 0 0 0 0,0 1 0 0 0,0-2 0 0 0,0 2 0 0 0,0 0 0 0 0,0 0 0 0 0,0-1 0 0 0,0 1 0 0 0,0 0 0 0 0,1 0-1 0 0,-1 0 1 0 0,0 0 0 0 0,0 0 0 0 0,1 0 0 0 0,-1 0 0 0 0,0 0 0 0 0,1 0-1 0 0,-1 0 1 0 0,1 0 0 0 0,0 0 0 0 0,-1 0 0 0 0,1 0 0 0 0,6-11 19 0 0,-5-1 23 0 0,-1-8 35 0 0,-1 11-77 0 0,0 7 50 0 0,0 3-104 0 0,0 0-14 0 0,-2 3 15 0 0,-9 7 61 0 0,8-6 83 0 0,2 0-47 0 0,2 4-3 0 0,-1-8-28 0 0,1 5 50 0 0,-1-1-52 0 0,0 2-55 0 0,-1 8-139 0 0,-1-9 152 0 0,-3 3-20 0 0,-2 4-2 0 0,6 0 67 0 0,0-5 27 0 0,1-5-24 0 0,0 0 0 0 0,0 0 0 0 0,0 0-1 0 0,0 0 1 0 0,0 1 0 0 0,1-1 0 0 0,-1 0 0 0 0,1 0-1 0 0,-1 0 1 0 0,1 1-17 0 0,8 18 85 0 0,-6-8-73 0 0,-2 0-47 0 0,-1 3-54 0 0,1 1-2 0 0,0-5 34 0 0,-1-7 49 0 0,1-1 0 0 0,0 0 0 0 0,1 0 0 0 0,-1 0 0 0 0,1 0 0 0 0,0 0 0 0 0,1 1 8 0 0,-3-3 2 0 0,1-1-1 0 0,-1 0 1 0 0,0 1-1 0 0,1-1 1 0 0,-1 0-1 0 0,0 1 1 0 0,0-1-1 0 0,0 1 0 0 0,0-1 1 0 0,0 1-2 0 0,3 16 45 0 0,1-7-33 0 0,3 7 13 0 0,-5-2 50 0 0,-2-15-71 0 0,0-1-1 0 0,0 1 1 0 0,0-1-1 0 0,-1 1 0 0 0,1-1 1 0 0,0 1-1 0 0,0-1 1 0 0,0 1-1 0 0,1-1 0 0 0,-1 1 1 0 0,0-1-1 0 0,0 1 1 0 0,0-1-1 0 0,0 1 0 0 0,0-1 1 0 0,1 0-1 0 0,-1 1 1 0 0,0-1-1 0 0,0 1 0 0 0,1-1 1 0 0,-1 1-1 0 0,0-1 1 0 0,1 0-1 0 0,-1 1 0 0 0,0-1 1 0 0,1 0-1 0 0,-1 1 1 0 0,0-1-1 0 0,1 0 0 0 0,-1 1 1 0 0,1-1-1 0 0,0 0-3 0 0,5 5 47 0 0,-4-3-33 0 0,-1 0-1 0 0,0 0 1 0 0,1 0-1 0 0,-1 1 1 0 0,0-1-1 0 0,0 0 1 0 0,0 1-1 0 0,0 0-13 0 0,-1-1 14 0 0,1 1-1 0 0,0-1 1 0 0,0 0-1 0 0,0 1 1 0 0,1-1-1 0 0,-1 0 1 0 0,0 0-1 0 0,1 1-13 0 0,9 2 72 0 0,-7 1-24 0 0,-4-5-44 0 0,0-1-1 0 0,1 1 1 0 0,-1-1-1 0 0,0 1 1 0 0,1-1-1 0 0,-1 0 1 0 0,0 1-1 0 0,1-1 1 0 0,-1 1-1 0 0,0-1 1 0 0,1 0-1 0 0,-1 0 1 0 0,0 1-1 0 0,1-1 1 0 0,-1 0-1 0 0,1 0 1 0 0,-1 1-1 0 0,1-1 1 0 0,-1 0-1 0 0,1 0 1 0 0,-1 0-1 0 0,1 0 1 0 0,-1 0-1 0 0,1 1 1 0 0,-1-1-1 0 0,1 0 1 0 0,-1 0-1 0 0,1 0 1 0 0,-1-1-1 0 0,1 1 1 0 0,-1 0-1 0 0,1 0-3 0 0,0 0 6 0 0,-1 0-1 0 0,1 0 0 0 0,0 0 0 0 0,-1 0 0 0 0,1 0 0 0 0,0 0 0 0 0,0 0 0 0 0,-1 0 0 0 0,1 1 0 0 0,-1-1 0 0 0,1 0 1 0 0,0 0-1 0 0,-1 1 0 0 0,1-1 0 0 0,0 0 0 0 0,-1 1 0 0 0,1-1 0 0 0,-1 1 0 0 0,1-1 0 0 0,-1 1 0 0 0,1-1 0 0 0,-1 1 1 0 0,1-1-1 0 0,-1 1 0 0 0,0-1 0 0 0,1 1-5 0 0,-1 0 5 0 0,1-1 0 0 0,-1 1 0 0 0,0-1-1 0 0,1 1 1 0 0,-1-1 0 0 0,1 1 0 0 0,-1-1 0 0 0,1 1 0 0 0,-1-1 0 0 0,1 0 0 0 0,0 1 0 0 0,-1-1 0 0 0,1 0 0 0 0,-1 1-1 0 0,1-1 1 0 0,0 0 0 0 0,-1 0 0 0 0,1 1 0 0 0,0-1 0 0 0,-1 0 0 0 0,1 0 0 0 0,0 0 0 0 0,-1 0 0 0 0,1 0 0 0 0,0 0-1 0 0,0 0-4 0 0,10 0 63 0 0,25 0 209 0 0,-27 0-228 0 0,-5 0-51 0 0,-1 0 45 0 0,-3 0-69 0 0,0 0-62 0 0,0 0-103 0 0,0 0 138 0 0,0 0-16 0 0,0 0-28 0 0,0 0-51 0 0,0 0-21 0 0,0 0-50 0 0,0 0-59 0 0,0 0-64 0 0,0 0-70 0 0,0 0-64 0 0,0 0-59 0 0,0 0-50 0 0,0 0-174 0 0,0 0-50 0 0,0 0-211 0 0,0 0-566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31:49.58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50 1 6704 0 0,'0'0'149'0'0,"0"0"23"0"0,0 0 12 0 0,0 0-55 0 0,0 0 2 0 0,0 0 59 0 0,0 0 173 0 0,0 0 320 0 0,0 0 21 0 0,0 0-289 0 0,0 0-169 0 0,0 0-41 0 0,0 0 45 0 0,0 0 110 0 0,0 0-21 0 0,0 0-6 0 0,0 0-12 0 0,0 0-7 0 0,0 3-2 0 0,0 1-184 0 0,0 1 42 0 0,0 19 477 0 0,0-14-422 0 0,0-2-93 0 0,0-4-116 0 0,0-2-42 0 0,-3 4 134 0 0,2-5-95 0 0,-1 1 0 0 0,1-1 1 0 0,0 1-1 0 0,0 0 0 0 0,0 0 0 0 0,0-1 1 0 0,0 1-1 0 0,0 0 0 0 0,1 0 1 0 0,-1 0-1 0 0,1 0 0 0 0,-1 0 1 0 0,1 0-1 0 0,0 0-13 0 0,-1 13 34 0 0,-2-10 14 0 0,-5 6-36 0 0,5 2 36 0 0,1 21 118 0 0,2-29-140 0 0,0-1-9 0 0,-1 0 0 0 0,1 0 1 0 0,-1 0-1 0 0,0 0 1 0 0,0 0-1 0 0,0 0 1 0 0,0-1-1 0 0,-1 1 1 0 0,0 0-1 0 0,-1 2-17 0 0,2-2 27 0 0,0 1 0 0 0,0 0 1 0 0,0 0-1 0 0,1-1 0 0 0,-1 1 0 0 0,1 0 0 0 0,0 0 0 0 0,1-1 0 0 0,0 2-27 0 0,-1 6 80 0 0,3-6 15 0 0,-2-5-80 0 0,0 0-5 0 0,0 0 0 0 0,0 0 0 0 0,0 0 0 0 0,0 0 0 0 0,0 0 0 0 0,0 1 0 0 0,0-1 0 0 0,-1 0 0 0 0,1 2-10 0 0,1 4 73 0 0,-1 3 64 0 0,-1 1-13 0 0,0-9 4 0 0,0 1 0 0 0,0 7-11 0 0,0-10-116 0 0,0 1 0 0 0,0-1 0 0 0,0 0 0 0 0,0 0 0 0 0,0 0 1 0 0,0 0-1 0 0,0 0 0 0 0,0 0 0 0 0,0 0 0 0 0,0 0 0 0 0,0 0 0 0 0,0 0 0 0 0,0 1 1 0 0,0-1-1 0 0,0 0 0 0 0,0 0 0 0 0,0 0 0 0 0,0 0 0 0 0,0 0 0 0 0,0 0 0 0 0,0 0 1 0 0,0 0-1 0 0,0 0 0 0 0,0 0 0 0 0,0 0 0 0 0,0 1 0 0 0,0-1 0 0 0,0 0 0 0 0,0 0 1 0 0,0 0-1 0 0,0 0 0 0 0,1 0 0 0 0,-1 0 0 0 0,0 0 0 0 0,0 0 0 0 0,0 0 0 0 0,0 0 1 0 0,0 0-1 0 0,0 0 0 0 0,0 0 0 0 0,0 0 0 0 0,0 0 0 0 0,0 0 0 0 0,0 0 0 0 0,1 0 1 0 0,-1 0-1 0 0,0 0 0 0 0,0 0 0 0 0,0 0 0 0 0,0 0 0 0 0,0 0 0 0 0,0 0 0 0 0,0 0 0 0 0,0 0 1 0 0,0 0-1 0 0,0 0 0 0 0,1 0-1 0 0,9 0 23 0 0,-7 0 35 0 0,-1 0-3 0 0,12-3-44 0 0,-10 1-10 0 0,10-5-23 0 0,-4 1-37 0 0,-7 0 36 0 0,0 1-45 0 0,8-1-282 0 0,-10 5 319 0 0,0 1 0 0 0,0-1 0 0 0,0 1 0 0 0,0-1-1 0 0,0 1 1 0 0,0-1 0 0 0,0 1 0 0 0,0-1 0 0 0,0 0 0 0 0,0 0 0 0 0,-1 1 0 0 0,1-1 0 0 0,0 0 0 0 0,0 0 0 0 0,-1 0 0 0 0,1 0 31 0 0,1-2-73 0 0,-1 0-72 0 0,1 0-68 0 0,-1 0-62 0 0,0 0-58 0 0,1 1-54 0 0,-1-1-48 0 0,0 0-44 0 0,0 1-24 0 0,1 0-32 0 0,0-3-619 0 0,0-1-610 0 0,-2-4-994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31:49.86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 12408 0 0,'0'0'281'0'0,"0"0"40"0"0,0 0 22 0 0,0 0-143 0 0,0 0-97 0 0,0 0 73 0 0,0 0-47 0 0,0 0 139 0 0,0 0 249 0 0,0 0 25 0 0,0 0-226 0 0,0 0-134 0 0,0 0-38 0 0,0 0 22 0 0,0 0 63 0 0,0 0-19 0 0,0 0-26 0 0,0 0-96 0 0,0 0-56 0 0,0 0-138 0 0,0 0-77 0 0,0 0 130 0 0,0 0-14 0 0,0 0-25 0 0,0 0-44 0 0,0 0-18 0 0,0 0-45 0 0,0 0-51 0 0,0 0-57 0 0,0 0-62 0 0,0 0-57 0 0,0 0-51 0 0,0 0-44 0 0,0 0-155 0 0,0 0-43 0 0,0 0-187 0 0,0 0-500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31:59.09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1 300 7256 0 0,'0'0'165'0'0,"0"0"22"0"0,0 0 7 0 0,0 3-23 0 0,0 7-53 0 0,0-1 51 0 0,0-1 42 0 0,0-1 36 0 0,0 6 317 0 0,0 13 896 0 0,0-19-1049 0 0,0 1-49 0 0,0 2-23 0 0,0-4-216 0 0,0 0-36 0 0,0-3-26 0 0,0 0 0 0 0,0 0 0 0 0,1 0 0 0 0,-1 1 1 0 0,1-1-1 0 0,0 0 0 0 0,1 2-61 0 0,6 13 354 0 0,-3 13 384 0 0,0-21-556 0 0,-2-2-34 0 0,0 2-4 0 0,-1 7 26 0 0,0-4 29 0 0,2-2-40 0 0,8 9 67 0 0,-1-1-62 0 0,-6-7-71 0 0,-1-3-36 0 0,3 7 7 0 0,-2 10 10 0 0,11 11 70 0 0,-13-27-116 0 0,3 10 23 0 0,1-5 14 0 0,-4-10-44 0 0,-1 2 19 0 0,2-1 1 0 0,-1 0-1 0 0,1 0 1 0 0,0 0-1 0 0,0-1 1 0 0,1 1-41 0 0,8 10 96 0 0,-11-11-71 0 0,-2-5-18 0 0,1 1 1 0 0,-1 0-1 0 0,0-1 1 0 0,1 1-1 0 0,-1 0 1 0 0,0-1-1 0 0,1 1 0 0 0,-1-1 1 0 0,0 1-1 0 0,1-1 1 0 0,-1 1-1 0 0,1-1 1 0 0,-1 1-1 0 0,1-1 1 0 0,0 1-1 0 0,-1-1 0 0 0,1 0 1 0 0,-1 1-1 0 0,1-1 1 0 0,0 0-1 0 0,-1 0 1 0 0,1 1-8 0 0,4 1 35 0 0,3 3 26 0 0,-6-4-46 0 0,-1 0-1 0 0,0 0 0 0 0,1 0 1 0 0,-1-1-1 0 0,1 1 1 0 0,-1 0-1 0 0,1-1 1 0 0,0 1-1 0 0,-1-1 1 0 0,1 1-1 0 0,0-1 1 0 0,-1 0-1 0 0,1 0 1 0 0,0 0-15 0 0,42 0 378 0 0,-34 0-252 0 0,2 0 49 0 0,-11 0-156 0 0,1 0-1 0 0,0-1 1 0 0,-1 1-1 0 0,1 0 1 0 0,0-1-1 0 0,-1 0 1 0 0,1 1-1 0 0,-1-1 1 0 0,1 0-1 0 0,-1 0 1 0 0,2-1-19 0 0,5-3 68 0 0,6 0 68 0 0,-9-6-5 0 0,6 5-28 0 0,-10 6-96 0 0,0-1-1 0 0,0 1 0 0 0,0-1 1 0 0,0 1-1 0 0,0-1 1 0 0,0 1-1 0 0,0-1 0 0 0,0 0 1 0 0,0 0-1 0 0,0 1 1 0 0,-1-1-1 0 0,1 0 0 0 0,0 0 1 0 0,0 0-1 0 0,-1 0 0 0 0,1 0-6 0 0,8-16 109 0 0,-2 2-42 0 0,-2-16 3 0 0,0 23-61 0 0,-4 7-8 0 0,0-1 0 0 0,0 1 0 0 0,0-1-1 0 0,0 1 1 0 0,-1-1 0 0 0,1 1 0 0 0,-1-1 0 0 0,1 1-1 0 0,-1-1 1 0 0,1 0 0 0 0,-1 1 0 0 0,0-1 0 0 0,0 0-1 0 0,0 0 1 0 0,0 0-1 0 0,0-7 15 0 0,-1 6-12 0 0,1 0 1 0 0,0 0-1 0 0,0 0 1 0 0,0 0-1 0 0,0 0 1 0 0,0 0-1 0 0,1 0 1 0 0,-1 0-1 0 0,1 0 1 0 0,0 1-1 0 0,0-2-3 0 0,4-4 1 0 0,-4 7 3 0 0,0-1 0 0 0,0 1 0 0 0,0-1 0 0 0,-1 1 0 0 0,1-1 0 0 0,0 1 0 0 0,-1-1 0 0 0,1 1 0 0 0,-1-1 0 0 0,0 0 0 0 0,1 1 0 0 0,-1-1-1 0 0,0 0 1 0 0,0 1 0 0 0,0-2-4 0 0,0-42 12 0 0,0 45-12 0 0,0-1 0 0 0,0 1 0 0 0,0-1 0 0 0,0 1 0 0 0,0-1 0 0 0,0 1 0 0 0,0-1 0 0 0,0 1 0 0 0,0-1 0 0 0,0 1 0 0 0,0-1 0 0 0,0 1 0 0 0,0-1 0 0 0,0 1 0 0 0,1-1 0 0 0,-1 1 0 0 0,0-1 0 0 0,0 1 0 0 0,0 0 0 0 0,1-1 0 0 0,-1 1 0 0 0,0-1 0 0 0,1 1 0 0 0,-1 0 0 0 0,0-1 0 0 0,1 1 0 0 0,-1 0 0 0 0,1-1 0 0 0,-1 1 0 0 0,0 0 0 0 0,1 0 0 0 0,0-1 0 0 0,5-3 0 0 0,-5 3-1 0 0,-1 1 0 0 0,0-1 1 0 0,1 0-1 0 0,-1 1 0 0 0,0-1 0 0 0,0 0 0 0 0,0 1 0 0 0,1-1 0 0 0,-1 0 0 0 0,0 1 0 0 0,0-1 0 0 0,0 0 0 0 0,0 1 0 0 0,0-1 0 0 0,0 0 1 0 0,0-1-70 0 0,16 5-4 0 0,-4 5 36 0 0,-8-4 33 0 0,-1 0 1 0 0,0 1-1 0 0,0-1 1 0 0,-1 0-1 0 0,1 2 5 0 0,-1-2-10 0 0,1 0 0 0 0,-1 0 0 0 0,1 0 0 0 0,0 0 0 0 0,1 1 10 0 0,-1-2-2 0 0,0 1 1 0 0,0 0-1 0 0,0 0 0 0 0,-1 0 1 0 0,1 0-1 0 0,-1 1 2 0 0,11 17-11 0 0,-3 0-25 0 0,-8-17 34 0 0,-1-1 0 0 0,1 0 0 0 0,0 1-1 0 0,0-1 1 0 0,1 0 0 0 0,-1 0 0 0 0,1-1-1 0 0,1 2 3 0 0,4 2 0 0 0,-5-4 0 0 0,0 1 0 0 0,1-1 0 0 0,-1 0 0 0 0,0 1 0 0 0,-1 0 0 0 0,1 0 0 0 0,2 7 0 0 0,-5-10 0 0 0,0 0 0 0 0,1 0 0 0 0,-1 0 0 0 0,1 0 0 0 0,-1 0 0 0 0,1 0 0 0 0,-1 0 0 0 0,1 0 0 0 0,0 0 0 0 0,-1 0 0 0 0,1 0 0 0 0,0 0 0 0 0,0 0 0 0 0,0-1 0 0 0,0 1 0 0 0,0 0 0 0 0,0 0 0 0 0,0 0 0 0 0,10 3 0 0 0,-9-3 0 0 0,0 0 0 0 0,1 0 0 0 0,-1 1 0 0 0,0-1 0 0 0,0 0 0 0 0,0 1 0 0 0,0-1 0 0 0,0 1 0 0 0,0 0 0 0 0,5 6 0 0 0,-4-5 0 0 0,0 0 0 0 0,1 1 0 0 0,-1-1 0 0 0,1-1 0 0 0,-1 1 0 0 0,2 0 0 0 0,58 28 14 0 0,-62-30-6 0 0,0 0 1 0 0,1-1 0 0 0,-1 0-1 0 0,1 1 1 0 0,-1-1-1 0 0,1 0 1 0 0,-1 0 0 0 0,1 1-1 0 0,-1-1 1 0 0,1 0-1 0 0,0-1 1 0 0,-1 1-1 0 0,1 0 1 0 0,-1 0 0 0 0,1-1-1 0 0,-1 1 1 0 0,0-1-1 0 0,2 0-8 0 0,1-5 58 0 0,-4 5-54 0 0,0 1 0 0 0,1 0 0 0 0,-1-1 0 0 0,0 1 0 0 0,0-1 0 0 0,1 1 0 0 0,-1 0 0 0 0,0-1 0 0 0,1 1 0 0 0,-1 0 0 0 0,1-1 0 0 0,-1 1 0 0 0,0 0 0 0 0,1-1 0 0 0,-1 1 0 0 0,1 0 1 0 0,-1 0-1 0 0,1 0 0 0 0,-1-1 0 0 0,1 1 0 0 0,-1 0 0 0 0,1 0 0 0 0,-1 0 0 0 0,1 0 0 0 0,-1 0 0 0 0,1 0 0 0 0,-1 0 0 0 0,1 0 0 0 0,-1 0 0 0 0,1 0 0 0 0,-1 0 0 0 0,1 0-4 0 0,16-4 158 0 0,-15 3-134 0 0,1 0 0 0 0,-1-1 0 0 0,0 1 0 0 0,0-1 0 0 0,0 0 0 0 0,0 0 0 0 0,0 0 0 0 0,0 0 0 0 0,0 0 0 0 0,0 0 0 0 0,-1 0 0 0 0,1-1-1 0 0,0 0-23 0 0,0-2 46 0 0,-2 4-36 0 0,1 1-1 0 0,-1-1 1 0 0,0 0-1 0 0,0 1 1 0 0,1-1-1 0 0,-1 0 1 0 0,0 1-1 0 0,1-1 1 0 0,-1 1-1 0 0,1-1 1 0 0,-1 1-1 0 0,1-1 1 0 0,-1 1-1 0 0,1-1 1 0 0,-1 1-1 0 0,1 0 1 0 0,0-1 0 0 0,-1 1-1 0 0,1 0 1 0 0,-1-1-1 0 0,1 1 1 0 0,0 0-10 0 0,4-3 30 0 0,-4 3-23 0 0,0-1-1 0 0,0 1 1 0 0,0-1 0 0 0,0 1 0 0 0,-1-1-1 0 0,1 0 1 0 0,0 0 0 0 0,0 1 0 0 0,-1-1-1 0 0,1 0 1 0 0,0 0 0 0 0,-1 0 0 0 0,1 0-1 0 0,-1 1 1 0 0,1-1 0 0 0,-1 0 0 0 0,0 0-1 0 0,1 0 1 0 0,-1 0 0 0 0,0 0 0 0 0,0 0 0 0 0,1 0-1 0 0,-1-1 1 0 0,0 1 0 0 0,0 0 0 0 0,0-1-7 0 0,0 0 16 0 0,0 0 1 0 0,0-1 0 0 0,1 1-1 0 0,-1 0 1 0 0,1-1 0 0 0,0 1-1 0 0,-1 0 1 0 0,1 0-17 0 0,4-6 39 0 0,-4 6-32 0 0,0 1 1 0 0,0-1-1 0 0,0 1 0 0 0,0-1 1 0 0,-1 1-1 0 0,1-1 0 0 0,0 1 1 0 0,-1-1-1 0 0,1 1 0 0 0,-1-1 0 0 0,0 0 1 0 0,0 1-1 0 0,1-1 0 0 0,-1 0-7 0 0,0-22 95 0 0,0-14-46 0 0,0 21-5 0 0,0 12-36 0 0,0 3-5 0 0,-14-22-2 0 0,10 12-4 0 0,-3 1 2 0 0,3 6-40 0 0,-2-2-38 0 0,-2-1 0 0 0,2 3 28 0 0,0 0 0 0 0,1 0 0 0 0,0-1 0 0 0,1 1 0 0 0,-4-5 51 0 0,6 5-48 0 0,2 4 34 0 0,0 1-1 0 0,-1-1 1 0 0,1 0-1 0 0,0 1 0 0 0,-1-1 1 0 0,1 0-1 0 0,0 1 1 0 0,-1-1-1 0 0,1 1 0 0 0,-1-1 1 0 0,1 1-1 0 0,-1-1 1 0 0,1 1-1 0 0,-1-1 1 0 0,1 1-1 0 0,-1 0 0 0 0,0-1 1 0 0,1 1-1 0 0,-1 0 1 0 0,1-1-1 0 0,-1 1 0 0 0,0 0 15 0 0,-4-3-62 0 0,4 3 47 0 0,0-1-1 0 0,0 0 0 0 0,0 1 1 0 0,0-1-1 0 0,1 0 1 0 0,-1 0-1 0 0,0 1 1 0 0,0-1-1 0 0,1 0 1 0 0,-1 0-1 0 0,0 0 0 0 0,1 0 1 0 0,-1 0-1 0 0,1 0 1 0 0,0 0-1 0 0,-1-1 16 0 0,-5-9-260 0 0,-5 6-140 0 0,6-8-59 0 0,5 12 276 0 0,-1 1 56 0 0,1 0 54 0 0,0-1 34 0 0,0 0 47 0 0,-1 0 77 0 0,-1-2 201 0 0,2 2-228 0 0,-1 0-37 0 0,0 0-65 0 0,0 0-94 0 0,1 0-67 0 0,-1 0-94 0 0,0 0-109 0 0,0 1-121 0 0,1-1 214 0 0,-1 1-34 0 0,1 0-38 0 0,-1 0-38 0 0,1-1-40 0 0,0 1-43 0 0,-1 0-42 0 0,1 0-46 0 0,0 0-1454 0 0,0 0-1156 0 0</inkml:trace>
  <inkml:trace contextRef="#ctx0" brushRef="#br0" timeOffset="655.65">979 47 6832 0 0,'0'0'200'0'0,"0"0"56"0"0,0 0 108 0 0,2 3 41 0 0,9 10 10 0 0,-6 0-10 0 0,6-7-42 0 0,-6 7-13 0 0,-3-10-264 0 0,1 1 0 0 0,-1-1 0 0 0,1 0-1 0 0,0 0 1 0 0,0 0 0 0 0,2 1-86 0 0,7 8 230 0 0,-3 0-41 0 0,-4-2-46 0 0,8 14 166 0 0,-7-15-222 0 0,-1-1 1 0 0,-1 1 0 0 0,1 0 0 0 0,-1 0-1 0 0,1 8-87 0 0,-2-5 76 0 0,3 9 109 0 0,4-4-28 0 0,-3-5-44 0 0,0 1 0 0 0,0 0-1 0 0,-1 1-112 0 0,-1-3 82 0 0,-1 1 0 0 0,0 1 0 0 0,1 4-82 0 0,-3-5 61 0 0,-1-4-11 0 0,1 0-1 0 0,0 0 0 0 0,0-1 0 0 0,0 0 1 0 0,1 1-1 0 0,1 0-49 0 0,-1-3 23 0 0,-1 0 1 0 0,0 0-1 0 0,0 0 1 0 0,0 1-1 0 0,-1-1 1 0 0,0 1-1 0 0,0-1 1 0 0,0 1-1 0 0,-1 0 1 0 0,1 3-24 0 0,-1-2 25 0 0,1-1 1 0 0,0 1 0 0 0,0 0 0 0 0,0-1 0 0 0,1 1 0 0 0,0-1-26 0 0,3 11 49 0 0,0 12 33 0 0,1-14-30 0 0,-5-11-41 0 0,0-1 1 0 0,1 0 0 0 0,-1 0 0 0 0,-1 1-1 0 0,1-1 1 0 0,0 1 0 0 0,-1-1 0 0 0,0 2-12 0 0,0 9 79 0 0,0 23 161 0 0,0-14-37 0 0,0-4 19 0 0,0-1 66 0 0,0-16-142 0 0,0-2 12 0 0,0 0 2 0 0,0 0 0 0 0,0 0 0 0 0,0 0 1 0 0,0 0 6 0 0,0-2 1 0 0,0-2-107 0 0,1-15 271 0 0,1 13-293 0 0,3-2 22 0 0,-4 6-47 0 0,0 1-1 0 0,0-1 1 0 0,-1 1-1 0 0,1-1 1 0 0,0 1 0 0 0,0-1-1 0 0,-1 1 1 0 0,1-1-1 0 0,-1 1 1 0 0,0-1 0 0 0,1 0-1 0 0,-1 1 1 0 0,0-1-1 0 0,0 0-13 0 0,0-18 115 0 0,0-5-26 0 0,0 24-79 0 0,0-1-1 0 0,0 0 1 0 0,0 1-1 0 0,1-1 1 0 0,-1 0-1 0 0,0 1 0 0 0,1-1 1 0 0,-1 0-1 0 0,1 1 1 0 0,-1-1-1 0 0,1 1 0 0 0,0-1 1 0 0,0 1-1 0 0,0-1-9 0 0,5-10 44 0 0,-4-6-24 0 0,-2 15-11 0 0,0 0-1 0 0,0-1 1 0 0,0 1 0 0 0,0 0 0 0 0,1-1-1 0 0,0 1 1 0 0,-1 0 0 0 0,1-1-9 0 0,26-54 81 0 0,-26 55-77 0 0,-1 1-3 0 0,1-1-1 0 0,0 1 1 0 0,0 0 0 0 0,0-1 0 0 0,0 1-1 0 0,0 0 1 0 0,0 0 0 0 0,1-1-1 0 0,-1 1 1 0 0,1 0 0 0 0,-1 0 0 0 0,1 0-1 0 0,0 0 0 0 0,0 1 0 0 0,-1-1 0 0 0,0 1 0 0 0,1-1 0 0 0,-1 1 0 0 0,0-1 0 0 0,0 0 0 0 0,0 0 0 0 0,0 1 0 0 0,1-3 0 0 0,0-1 0 0 0,1 0 0 0 0,0 0 0 0 0,0 1 0 0 0,0-1 0 0 0,1 1 0 0 0,-1 0 0 0 0,1 0 0 0 0,0 0 0 0 0,1-1 0 0 0,-2 3 0 0 0,-2 1 0 0 0,0 0 0 0 0,0-1 0 0 0,0 1 0 0 0,0 0 0 0 0,0 0 0 0 0,0 0 0 0 0,1 1 0 0 0,-1-1 0 0 0,0 0 0 0 0,1 0 0 0 0,-1 1 0 0 0,1-1 0 0 0,33-1 0 0 0,-25 2 0 0 0,-9 0 0 0 0,1 1 0 0 0,0-1 0 0 0,-1 0 0 0 0,1 0 0 0 0,-1 1 0 0 0,1-1 0 0 0,0 1 0 0 0,-1-1 0 0 0,1 1 0 0 0,-1 0 0 0 0,1 0 0 0 0,-1 0 0 0 0,1-1 0 0 0,-1 2 0 0 0,7 2 0 0 0,-1 0 0 0 0,-4-3 0 0 0,0 0 0 0 0,-1 0 0 0 0,1 1 0 0 0,0-1 0 0 0,-1 1 0 0 0,1 0 0 0 0,-1 0 0 0 0,1 0 0 0 0,-1 0 0 0 0,0 0 0 0 0,0 0 0 0 0,0 0 0 0 0,0 1 0 0 0,0-1 0 0 0,0 2 0 0 0,16 30 0 0 0,-8-13 0 0 0,-1 3 0 0 0,-4-16 0 0 0,-4-7 0 0 0,-1 0 0 0 0,1 1 0 0 0,0-1 0 0 0,0 1 0 0 0,0-1 0 0 0,-1 1 0 0 0,1-1 0 0 0,-1 1 0 0 0,1 0 0 0 0,-1-1 0 0 0,0 1 0 0 0,1 0 0 0 0,-1-1 0 0 0,0 1 0 0 0,0 1 0 0 0,0 0 0 0 0,0-1 0 0 0,1 1 0 0 0,-1 0 0 0 0,1 0 0 0 0,-1-1 0 0 0,1 1 0 0 0,0 0 0 0 0,0-1 0 0 0,1 1 0 0 0,-1-1 0 0 0,0 1 0 0 0,1-1 0 0 0,0 0 0 0 0,-1 0 0 0 0,1 1 0 0 0,11 16 0 0 0,-13-17 1 0 0,1 0-1 0 0,0 0 0 0 0,-1 0 1 0 0,0-1-1 0 0,1 1 0 0 0,-1 0 0 0 0,0 0 1 0 0,0 0-1 0 0,0 0 0 0 0,0 0 1 0 0,-1 1-1 0 0,1-1 4 0 0,0 0 1 0 0,0 0-1 0 0,0-1 1 0 0,0 1-1 0 0,0 0 1 0 0,0 0 0 0 0,0 0-1 0 0,1 0 1 0 0,-1 0-1 0 0,1 0 1 0 0,0 1-5 0 0,9 10 26 0 0,-6-6 75 0 0,-4 2-82 0 0,-1-7-5 0 0,1 4-5 0 0,0-4-8 0 0,-1 0 0 0 0,1-1 0 0 0,0 1 0 0 0,0 0 0 0 0,0-1 1 0 0,1 1-1 0 0,-1 0 0 0 0,0-1 0 0 0,1 1 0 0 0,-1 0 0 0 0,1-1 0 0 0,0 2-1 0 0,3-2 16 0 0,-1 1 1 0 0,6 13 21 0 0,1 1 5 0 0,-7 0-33 0 0,-3-8-13 0 0,3-3-40 0 0,1-3-42 0 0,2-1-45 0 0,-4-1-153 0 0,-2 0-6 0 0,0 0 82 0 0,0 0-23 0 0,0 0-121 0 0,0 0 24 0 0,0 0-34 0 0,1-1 35 0 0,-1 1 36 0 0,0-1-192 0 0,0 0 116 0 0,0 0 99 0 0,0-1 64 0 0,0 1 76 0 0,0-1 55 0 0,0-1-32 0 0,0 2-13 0 0,-1 1-7 0 0,1 0-58 0 0,0-3-1184 0 0</inkml:trace>
  <inkml:trace contextRef="#ctx0" brushRef="#br0" timeOffset="982.57">1815 426 7568 0 0,'9'11'94'0'0,"-5"0"38"0"0,-1 12 212 0 0,-1-18-160 0 0,9 10-138 0 0,5 15-54 0 0,-16-30 8 0 0,2 8 30 0 0,-2 0 63 0 0,1 0 58 0 0,1 2 65 0 0,1 0-7 0 0,0 1-12 0 0,0-2-14 0 0,0-2 26 0 0,1 1 72 0 0,1 0-17 0 0,0 2 109 0 0,-2 3 93 0 0,-3 16 638 0 0,0-26-588 0 0,0-3-354 0 0,0 2 40 0 0,0 2-119 0 0,0-1 0 0 0,0 1 0 0 0,1-1 0 0 0,-1 1 0 0 0,1-1 0 0 0,0 0 0 0 0,0 1-83 0 0,3 4 147 0 0,1-2-45 0 0,-2-3 9 0 0,-3-3-116 0 0,0 0-86 0 0,0 0-83 0 0,0 0 43 0 0,0 0-33 0 0,0 0-38 0 0,0 0-35 0 0,0 0-328 0 0,0 0 72 0 0,0 0-48 0 0,0 0-644 0 0,0 0-511 0 0,0 0-969 0 0</inkml:trace>
  <inkml:trace contextRef="#ctx0" brushRef="#br0" timeOffset="983.57">1815 237 7696 0 0,'-13'-13'225'0'0,"11"11"-94"0"0,0 1-35 0 0,-2 0 10 0 0,-6 4-54 0 0,9-2-17 0 0,-12 9 110 0 0,11-8-113 0 0,2-1-68 0 0,0-1-56 0 0,0 0-77 0 0,0 0-91 0 0,0 0-81 0 0,0 0-290 0 0,0 0-96 0 0,0 0-316 0 0,0 0-600 0 0</inkml:trace>
  <inkml:trace contextRef="#ctx0" brushRef="#br0" timeOffset="1533.73">2367 347 7968 0 0,'0'0'233'0'0,"-2"-2"-9"0"0,-9-9-96 0 0,8 8 172 0 0,2 1-98 0 0,0-1-57 0 0,2 0-50 0 0,-1 0-17 0 0,-1 1 46 0 0,-2 1-54 0 0,-1 0 87 0 0,-1 0 119 0 0,-5 1 246 0 0,1 0-19 0 0,3 0-199 0 0,2-1-94 0 0,0 0-53 0 0,-4-4 193 0 0,1-2 36 0 0,5 5-284 0 0,1 1-1 0 0,-1-1 1 0 0,0 1 0 0 0,0-1 0 0 0,1 1 0 0 0,-1 0-1 0 0,0-1 1 0 0,0 1 0 0 0,0 0 0 0 0,-1 0-102 0 0,-11-1 406 0 0,13 2-361 0 0,0 0 0 0 0,0 0 0 0 0,0 0 0 0 0,-1 0 0 0 0,1 1 0 0 0,0-1 0 0 0,0 0 0 0 0,0 1 0 0 0,0-1 0 0 0,0 0 0 0 0,0 1 0 0 0,-1 0-45 0 0,-14 14 596 0 0,2-5-350 0 0,9-8-193 0 0,5-1-43 0 0,-1-1 1 0 0,0 0-1 0 0,1 0 1 0 0,-1 1-1 0 0,1-1 0 0 0,-1 0 1 0 0,0 1-1 0 0,1-1 1 0 0,-1 1-1 0 0,1-1 0 0 0,-1 1 1 0 0,1-1-1 0 0,-1 1 0 0 0,1-1 1 0 0,0 1-1 0 0,-1-1 1 0 0,1 1-1 0 0,0 0 0 0 0,-1-1 1 0 0,1 1-1 0 0,0 0 1 0 0,-1 0-11 0 0,-1 3 38 0 0,-8 16 153 0 0,-5 10-36 0 0,11-23-139 0 0,1 0 0 0 0,1 0 0 0 0,-1 0 0 0 0,1 1 0 0 0,0-1 0 0 0,1 1 0 0 0,0 0 0 0 0,0-1 0 0 0,0 4-16 0 0,1 88 79 0 0,0-56-78 0 0,1-35-1 0 0,-1 0 0 0 0,1 0 0 0 0,0-1 0 0 0,1 1 0 0 0,0 0 0 0 0,0 0 0 0 0,3 5 0 0 0,0 0 0 0 0,5 6 0 0 0,-7-15 0 0 0,0 0 0 0 0,0 1 0 0 0,-1-1 0 0 0,0 1 0 0 0,1 2 0 0 0,0 5 0 0 0,-2-9 1 0 0,-1-1-1 0 0,0 0 1 0 0,1 1 0 0 0,0-1 0 0 0,0 0-1 0 0,0 0 1 0 0,0 1 0 0 0,0-1-1 0 0,0 0 1 0 0,0 0 0 0 0,1 0 0 0 0,-1-1-1 0 0,1 1 1 0 0,-1 0-1 0 0,5 4 17 0 0,-3-3-14 0 0,-1 0 0 0 0,1-1 0 0 0,0 1 0 0 0,0-1 0 0 0,0 1 0 0 0,0-1 0 0 0,1 0 0 0 0,-1 0 0 0 0,1-1 0 0 0,-1 1 0 0 0,1-1 1 0 0,2 1-4 0 0,12 5 5 0 0,-9-3 14 0 0,0-1 0 0 0,1 0 1 0 0,-1 0-1 0 0,10 1-19 0 0,-6-8 27 0 0,-5 0-11 0 0,-2 3-14 0 0,-1 0-1 0 0,1 0 1 0 0,0 1 0 0 0,0 0 0 0 0,-1 0 0 0 0,6 1-2 0 0,-6-1 1 0 0,1 0 1 0 0,0 0 0 0 0,0 0 0 0 0,0 0-1 0 0,-1-1 1 0 0,5-1-2 0 0,11-9 43 0 0,-8 8-37 0 0,3-1-61 0 0,-8 0-13 0 0,0-3-38 0 0,4-3-76 0 0,4 0 3 0 0,-3 2 44 0 0,-4 2 16 0 0,-3-1-13 0 0,1-2-43 0 0,0-1-63 0 0,-1 1 26 0 0,0 1-48 0 0,0-1-58 0 0,-2 0-70 0 0,-1-6-408 0 0</inkml:trace>
  <inkml:trace contextRef="#ctx0" brushRef="#br0" timeOffset="2084.63">2635 0 7632 0 0,'0'0'166'0'0,"0"0"29"0"0,0 0 14 0 0,0 0 26 0 0,0 3 58 0 0,3 9-2 0 0,9 3 44 0 0,1 3 12 0 0,-9-3-52 0 0,-3-4-89 0 0,2-2-42 0 0,3 2-10 0 0,6 4 24 0 0,3 5 43 0 0,-7-4-25 0 0,-3 13 47 0 0,5 5-3 0 0,-6-14-128 0 0,0 7 78 0 0,7 2 80 0 0,0 1 33 0 0,-7 0-49 0 0,-1-11-111 0 0,-2-16-126 0 0,2 18 137 0 0,2 1 43 0 0,-3-10-19 0 0,1-1 0 0 0,0 1 0 0 0,1-1 0 0 0,4 7-178 0 0,-6-14 45 0 0,0-1 1 0 0,0 0-1 0 0,-1 1 1 0 0,1 0-1 0 0,-1-1 1 0 0,0 1-1 0 0,0 0 1 0 0,0-1-1 0 0,0 1 1 0 0,-1 0-1 0 0,0 0 1 0 0,1 0-1 0 0,-2-1 1 0 0,1 1-1 0 0,0 0 1 0 0,-1 1-46 0 0,-4 7 145 0 0,0 0-28 0 0,3-4-11 0 0,2 0 14 0 0,2 2 38 0 0,9 8 75 0 0,-3-4-62 0 0,-1 1 44 0 0,-5-6-128 0 0,-1 2 37 0 0,0 3 62 0 0,-2 8 142 0 0,1-2 4 0 0,1-10-205 0 0,4 2 2 0 0,-2-5-17 0 0,-3-7-107 0 0,0 1 0 0 0,0-1 0 0 0,0 0 0 0 0,0 0 0 0 0,-1 0 0 0 0,1 0 0 0 0,0 1 0 0 0,0-1 0 0 0,0 0 0 0 0,-1 0 0 0 0,1 0 0 0 0,0 0 0 0 0,0 0 0 0 0,-1 1 0 0 0,1-1 0 0 0,0 0 0 0 0,0 0 0 0 0,-1 0 0 0 0,1 0 0 0 0,0 0 0 0 0,0 0 0 0 0,-1 0 0 0 0,1 0 0 0 0,0 0-1 0 0,0 0 1 0 0,-1 0 0 0 0,1 0 0 0 0,0 0 0 0 0,0 0 0 0 0,-1 0-5 0 0,-1 0 81 0 0,4 2 0 0 0,9 9 85 0 0,-9-9 2 0 0,-2-2 0 0 0,0 0-2 0 0,0 0-13 0 0,0-3-31 0 0,0 1-53 0 0,0-6 29 0 0,-2 3 42 0 0,1 4-129 0 0,0 0 0 0 0,0 0-1 0 0,0 0 1 0 0,0 0-1 0 0,1 0 1 0 0,-1 0-1 0 0,0 0 1 0 0,1 0 0 0 0,-1 0-1 0 0,1 0 1 0 0,-1 0-1 0 0,1-1 1 0 0,-1 1 0 0 0,1 0-1 0 0,0 0 1 0 0,0-1-1 0 0,-1 0-10 0 0,2 1 11 0 0,-1-1-1 0 0,0 1 1 0 0,1-1-1 0 0,-1 1 1 0 0,1-1-1 0 0,-1 1 1 0 0,1-1-1 0 0,0 1 1 0 0,-1-1-1 0 0,1 1 1 0 0,0 0-1 0 0,0-1 1 0 0,0 1-1 0 0,0 0 1 0 0,1 0-1 0 0,-1-1-10 0 0,0 2 7 0 0,0-1 0 0 0,0 0-1 0 0,0 0 1 0 0,-1 0-1 0 0,1 0 1 0 0,-1 0-1 0 0,1 0 1 0 0,0 0-1 0 0,-1 0 1 0 0,0 0 0 0 0,1 0-1 0 0,-1-1-6 0 0,0 1 3 0 0,1-1 0 0 0,-1 1 0 0 0,-1-1 0 0 0,1 0 1 0 0,0 1-1 0 0,0-1 0 0 0,0 1 0 0 0,-1-1 0 0 0,1 1 0 0 0,-1-1 0 0 0,1 1-3 0 0,-1-2 1 0 0,0 1 0 0 0,0 0-1 0 0,1 0 1 0 0,0-1 0 0 0,-1 1 0 0 0,1 0 0 0 0,0 0 0 0 0,0-1 0 0 0,0 1-1 0 0,0 0 1 0 0,0-1 0 0 0,1-1-1 0 0,1-2 9 0 0,1 0-1 0 0,0-1 1 0 0,0 2-1 0 0,1-1 1 0 0,-1 0-1 0 0,2-1-8 0 0,-1 1 1 0 0,0 0-1 0 0,0 1 1 0 0,-1-1-1 0 0,1-4 0 0 0,2-9 0 0 0,-6 16 0 0 0,1 0 0 0 0,0 0 0 0 0,-1 1 0 0 0,1-1 0 0 0,0 0 0 0 0,1 1 0 0 0,-1-1 0 0 0,0 1 0 0 0,1-1 0 0 0,-1 1 0 0 0,1 0 0 0 0,0 0 0 0 0,0 0 0 0 0,0 0 0 0 0,0 0 0 0 0,0 0 0 0 0,0 0 0 0 0,1 0 0 0 0,0 0 0 0 0,28-18-13 0 0,14-4 13 0 0,-21 12-68 0 0,-16 8 59 0 0,3 2-29 0 0,6 10 24 0 0,-16-7 12 0 0,0 0 1 0 0,1-1-1 0 0,-1 1 1 0 0,0 0-1 0 0,1 0 1 0 0,-1-1-1 0 0,1 1 1 0 0,-1-1 0 0 0,1 0-1 0 0,0 1 2 0 0,4 2-53 0 0,7 10 39 0 0,0 2 4 0 0,-8-5-18 0 0,8 15 2 0 0,1 1 26 0 0,-5-4 0 0 0,-7-20 0 0 0,-1 0 0 0 0,0 0 0 0 0,0 0 0 0 0,0 0 0 0 0,-1 0 0 0 0,1 1 0 0 0,0-1 0 0 0,-1 0 0 0 0,0 0 0 0 0,1 1 0 0 0,-1 1 0 0 0,0-2 0 0 0,0-1 0 0 0,1 1 0 0 0,-1 0 0 0 0,0 0 0 0 0,1-1 0 0 0,0 1 0 0 0,-1 0 0 0 0,1-1 0 0 0,0 1 0 0 0,0 1 0 0 0,3 8 0 0 0,-8-1 0 0 0,4-9 1 0 0,-1 0-1 0 0,1-1 1 0 0,-1 1 0 0 0,1 0-1 0 0,-1 0 1 0 0,1-1-1 0 0,-1 1 1 0 0,1 0 0 0 0,0 0-1 0 0,0 0 1 0 0,-1 0-1 0 0,1-1 1 0 0,0 1 0 0 0,0 0-1 0 0,0 0 1 0 0,0 0-1 0 0,0 0 1 0 0,0 0 0 0 0,0 0-1 0 0,0-1 1 0 0,0 1-1 0 0,1 0 1 0 0,-1 0-1 0 0,0 0 1 0 0,1 0-1 0 0,4 8 31 0 0,-4-8-26 0 0,0 0 0 0 0,-1 1 1 0 0,1-1-1 0 0,0 1 0 0 0,0-1 1 0 0,-1 1-1 0 0,1 0 0 0 0,0-1 1 0 0,-1 1-1 0 0,0 0 0 0 0,1 1-5 0 0,-1 0 82 0 0,0-1 15 0 0,0 9-21 0 0,0-9-11 0 0,-3 1-11 0 0,-7 7-32 0 0,6-4 29 0 0,3-1-40 0 0,0 0-13 0 0,1-4 3 0 0,-1-1 0 0 0,1 0 0 0 0,-1 1-1 0 0,0-1 1 0 0,1 0 0 0 0,-1 0-1 0 0,0 0 1 0 0,1 1 0 0 0,-1-1 0 0 0,0 0-1 0 0,1 0 1 0 0,-1 0 0 0 0,0 0-1 0 0,1 0 1 0 0,-1 0-1 0 0,1 0 1 0 0,0 0 0 0 0,0 0-1 0 0,0 0 1 0 0,-1 0 0 0 0,1 0 0 0 0,0 0-1 0 0,0 0 1 0 0,0 0 0 0 0,0 0 0 0 0,0 0-1 0 0,0 0 1 0 0,0 0 0 0 0,0 0 0 0 0,0 0-1 0 0,0 0 1 0 0,-1 0 0 0 0,1 0 0 0 0,0 0-1 0 0,0 0 1 0 0,0 0 0 0 0,0 0 0 0 0,0 0-1 0 0,0 0 1 0 0,0 0 0 0 0,0 0 0 0 0,0 0-1 0 0,0 0 1 0 0,0 0 0 0 0,-1 0 0 0 0,1 0-1 0 0,0 0 1 0 0,0 0 0 0 0,0 0-1 0 0,0 1 1 0 0,0-1 0 0 0,0 0 0 0 0,0 0-1 0 0,0 0 1 0 0,0 0 0 0 0,0 0 0 0 0,0 0-1 0 0,0 0 1 0 0,0 0 0 0 0,0 0 0 0 0,0 0-1 0 0,0 1 1 0 0,0-1 0 0 0,0 0 0 0 0,0 0-1 0 0,0 0 1 0 0,0 0 0 0 0,0 0 0 0 0,0 0-1 0 0,0 0 1 0 0,0 0 0 0 0,0 0 0 0 0,0 1-1 0 0,0-1 0 0 0,0 1 1 0 0,0 0 0 0 0,0-1 0 0 0,0 1-1 0 0,0 0 1 0 0,0-1 0 0 0,1 1-1 0 0,-1 0 1 0 0,0-1 0 0 0,0 1 0 0 0,0 0-1 0 0,1-1 1 0 0,-1 1 0 0 0,0-1-1 0 0,1 1 0 0 0,-1 0-72 0 0,1-1 48 0 0,0 1 60 0 0,1-1 95 0 0,-1 0-99 0 0,0 1-44 0 0,0-1-65 0 0,0 0-64 0 0,0 0-84 0 0,0 0-97 0 0,-1 0-114 0 0,0 0 183 0 0,0 0 85 0 0,-1 0 74 0 0,1 0 63 0 0,0 0 66 0 0,-1 0 60 0 0,1 0 76 0 0,-1 0 139 0 0,0 0-20 0 0,0 0-162 0 0,0 0-87 0 0,1 0-78 0 0,-1 0-66 0 0,1 0-78 0 0,0 0-87 0 0,-1 0-97 0 0,1 0-22 0 0,0 0-80 0 0,-1 0-87 0 0,1 0-93 0 0,0 0-98 0 0,-1 0-104 0 0,1 0-112 0 0,0 0-115 0 0,4 0-1033 0 0,5 0-1195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32:12.26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458 34 6272 0 0,'0'0'141'0'0,"0"0"23"0"0,0 0 11 0 0,0 0-60 0 0,0 0-8 0 0,0 0 40 0 0,0 0 125 0 0,0 0 233 0 0,0 0 21 0 0,0 0-220 0 0,0 0-134 0 0,0 0-41 0 0,0 0 10 0 0,0 0 42 0 0,0 0-20 0 0,0 0 6 0 0,0 0 39 0 0,0 0 15 0 0,0 0 1 0 0,-2 0 14 0 0,0 0-227 0 0,-1 0 59 0 0,0 1 64 0 0,-1-1 45 0 0,-12 0 531 0 0,10-1-443 0 0,1 0-78 0 0,3 0-141 0 0,1 1-38 0 0,-2-3 99 0 0,1-1-8 0 0,1 1-5 0 0,-1 1 2 0 0,-3 1 108 0 0,1 1-54 0 0,0-1 40 0 0,0 2-78 0 0,1-1-62 0 0,1 0 0 0 0,-1 0-1 0 0,1 0 1 0 0,0 0 0 0 0,-1 0 0 0 0,1-1 0 0 0,0 1-1 0 0,0-1 1 0 0,-2 0-52 0 0,-4-4 136 0 0,-2-1 54 0 0,-4 4 36 0 0,-1 2-11 0 0,1 0-48 0 0,-32 0 228 0 0,24 0-198 0 0,11-1-156 0 0,-14 0 62 0 0,22 1-85 0 0,1 0-1 0 0,-1 0 1 0 0,0 0 0 0 0,1 1 0 0 0,-1-1 0 0 0,1 1-1 0 0,-1 0 1 0 0,-1 0-18 0 0,-4 4 34 0 0,7-4-28 0 0,0 0 0 0 0,-1 0 0 0 0,1 0 0 0 0,-1 0 0 0 0,1-1 0 0 0,-1 1 0 0 0,1 0 0 0 0,-1-1-1 0 0,0 1 1 0 0,1-1 0 0 0,-1 0 0 0 0,0 0 0 0 0,1 0 0 0 0,-1 1 0 0 0,-1-2-6 0 0,0 2 5 0 0,-1-1 0 0 0,1 0 1 0 0,-1 1-1 0 0,1 0 0 0 0,-1 0 0 0 0,-1 0-5 0 0,-32 17 103 0 0,24-12-70 0 0,0 0-11 0 0,7 4 32 0 0,-7-5 10 0 0,0 6 0 0 0,9-6 9 0 0,4 1-44 0 0,-1-1-14 0 0,-10 0-4 0 0,11-4-11 0 0,0 0 0 0 0,-1-1 0 0 0,1 1 0 0 0,0 0 0 0 0,-1 0 0 0 0,1 0 0 0 0,0-1 0 0 0,0 1 0 0 0,0 0 0 0 0,0 0 0 0 0,0 0 0 0 0,0 0 0 0 0,0 0 0 0 0,0 0 0 0 0,0 0-1 0 0,0-1 1 0 0,-1 1 0 0 0,1-1 0 0 0,0 1 0 0 0,0-1 0 0 0,0 1 0 0 0,0-1 0 0 0,0 1 0 0 0,0-1 0 0 0,0 1 0 0 0,1-1 0 0 0,-1 1 0 0 0,0-1 0 0 0,0 1 0 0 0,0-1 0 0 0,0 0 0 0 0,1 1 0 0 0,-1-1 0 0 0,0 1 0 0 0,0-1 0 0 0,1 1 0 0 0,-1-1 0 0 0,0 0 0 0 0,1 1 0 0 0,-1-1 0 0 0,0 0 0 0 0,1 1 0 0 0,-1-1 0 0 0,1 0 0 0 0,-1 0 0 0 0,1 1 0 0 0,-1-1 0 0 0,7 5-14 0 0,-1 6-51 0 0,-5-10 61 0 0,-1 0-1 0 0,1 0 1 0 0,-1 0-1 0 0,1 0 1 0 0,-1 0-1 0 0,1 0 1 0 0,-1 0-1 0 0,1 0 0 0 0,0 0 1 0 0,0-1-1 0 0,-1 1 1 0 0,1 0-1 0 0,0 0 1 0 0,0-1-1 0 0,0 1 1 0 0,0 0 4 0 0,4 1-19 0 0,-4-2 17 0 0,0 1 0 0 0,-1-1 0 0 0,1 0 0 0 0,-1 1 0 0 0,1-1 0 0 0,0 0 0 0 0,-1 1-1 0 0,1-1 1 0 0,-1 1 0 0 0,1-1 0 0 0,-1 0 0 0 0,1 1 0 0 0,-1-1 0 0 0,1 1 0 0 0,-1 0-1 0 0,0-1 1 0 0,1 1 0 0 0,-1-1 0 0 0,0 1 0 0 0,1 0 0 0 0,-1-1 0 0 0,0 1 2 0 0,3 4 1 0 0,-2-3-1 0 0,0 0 0 0 0,0 0 0 0 0,1 0 1 0 0,-1 0-1 0 0,0-1 0 0 0,1 1 1 0 0,0 0-1 0 0,-1-1 0 0 0,2 2 0 0 0,2 0-12 0 0,1 0-1 0 0,-1 0 1 0 0,1 0-1 0 0,4 1 13 0 0,16 9-16 0 0,11 18 26 0 0,-30-26 8 0 0,27 17 5 0 0,1-2-101 0 0,8 5-26 0 0,-17-7 70 0 0,-18-13 39 0 0,-4-2 3 0 0,1 1-1 0 0,-1 0 1 0 0,0 0 0 0 0,1 0 0 0 0,-2 0 0 0 0,1 1 0 0 0,-1 0 0 0 0,1-1 0 0 0,0 4-8 0 0,0-1 25 0 0,1-1 0 0 0,-1 1-1 0 0,1-1 1 0 0,2 2-25 0 0,5 3 33 0 0,8 8 73 0 0,-7-2 66 0 0,-7-5-53 0 0,4 8 65 0 0,-8-14-106 0 0,-1 17 237 0 0,-1-15-204 0 0,0-1-56 0 0,-3-1 80 0 0,-10 4-7 0 0,0-5-7 0 0,7 6-1 0 0,-4-6-4 0 0,5 2-49 0 0,5-7-64 0 0,0 1 1 0 0,0-1 0 0 0,-1 0 0 0 0,1 1 0 0 0,0-1-1 0 0,0 1 1 0 0,-1-1 0 0 0,1 0 0 0 0,0 1 0 0 0,-1-1-1 0 0,1 0 1 0 0,-1 1 0 0 0,1-1 0 0 0,0 0 0 0 0,-1 0-1 0 0,1 1 1 0 0,-1-1 0 0 0,1 0 0 0 0,-1 0 0 0 0,1 0 0 0 0,-1 0-1 0 0,1 1 1 0 0,-1-1 0 0 0,1 0 0 0 0,-1 0 0 0 0,1 0-1 0 0,-1 0 1 0 0,1 0 0 0 0,-1 0 0 0 0,1 0 0 0 0,-1-1-1 0 0,0 1-3 0 0,-20 0 99 0 0,-21 0 32 0 0,41 0-127 0 0,-1 0 0 0 0,0 1 1 0 0,1-1-1 0 0,-1 0 0 0 0,1 0 1 0 0,-1 1-1 0 0,0-1 0 0 0,1 1 1 0 0,-1 0-1 0 0,1-1 0 0 0,-1 1 1 0 0,1 0-1 0 0,-1 1-4 0 0,0-1 9 0 0,0 0 0 0 0,1 0 0 0 0,-1 0-1 0 0,0-1 1 0 0,0 1 0 0 0,1 0 0 0 0,-1-1-1 0 0,0 1 1 0 0,0-1 0 0 0,0 1 0 0 0,0-1 0 0 0,0 0-1 0 0,-2 0-8 0 0,-30 0 94 0 0,-24 0 132 0 0,57 0-218 0 0,-1 0-1 0 0,0 0 1 0 0,0-1-1 0 0,0 1 1 0 0,1-1-1 0 0,-1 1 1 0 0,0-1-1 0 0,1 1 1 0 0,-1-1-1 0 0,0 0 0 0 0,1 0 1 0 0,-1 0-1 0 0,1 0-7 0 0,-1 0 7 0 0,1 0-1 0 0,-1 0 1 0 0,0 0-1 0 0,1 1 1 0 0,-1-1-1 0 0,0 0 1 0 0,1 1-1 0 0,-1-1 1 0 0,0 1-1 0 0,1 0 1 0 0,-1-1-1 0 0,0 1 1 0 0,0 0-7 0 0,-8 0 11 0 0,-3 0-10 0 0,-9 0 53 0 0,17-2-118 0 0,-6-9 35 0 0,9 8-42 0 0,6-2-48 0 0,2-1 91 0 0,-3 4 5 0 0,0 0-43 0 0,-3 2 2 0 0,0-3 11 0 0,0 3 53 0 0,-1-1-1 0 0,1 1 1 0 0,0-1 0 0 0,0 1-1 0 0,0-1 1 0 0,0 1 0 0 0,0-1 0 0 0,1 1-1 0 0,-1 0 1 0 0,0-1 0 0 0,0 1-1 0 0,0-1 1 0 0,0 1 0 0 0,0-1-1 0 0,0 1 1 0 0,1 0 0 0 0,-1-1-1 0 0,0 1 1 0 0,0 0 0 0 0,1-1-1 0 0,-1 1 1 0 0,0-1 0 0 0,1 1-1 0 0,-1 0 1 0 0,0 0 0 0 0,1-1-1 0 0,-1 1 1 0 0,0 0 0 0 0,1 0-1 0 0,-1-1 1 0 0,1 1 0 0 0,-1 0 0 0 0,9-1-65 0 0,-6-2 12 0 0,8-7 32 0 0,-9 7-35 0 0,-2 3-48 0 0,0 0-108 0 0,0 0-22 0 0,0 0 117 0 0,0 0-64 0 0,0 0-84 0 0,0 0 82 0 0,0 0-40 0 0,0 0-43 0 0,0 0-40 0 0,0 0-38 0 0,0 0-34 0 0,0 0-243 0 0,0 0-56 0 0,0 0-796 0 0,0 0-626 0 0,0 0-1191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32:10.15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440 379 8696 0 0,'0'0'197'0'0,"0"0"24"0"0,0 0 18 0 0,-3 0-34 0 0,-12 0-99 0 0,3 0 98 0 0,-11 0 689 0 0,19 0-741 0 0,-2 0-43 0 0,-11 0 183 0 0,1 0-76 0 0,1 0-61 0 0,3 0-48 0 0,-3 2 71 0 0,5 3-49 0 0,-2 1-15 0 0,-6-4-3 0 0,5-2-22 0 0,-4 3 50 0 0,5 2-62 0 0,-12 3 93 0 0,0 1-2 0 0,11-4-95 0 0,-23 11 261 0 0,3-1-108 0 0,10-10-114 0 0,17 2-44 0 0,4-3-32 0 0,-11 1 36 0 0,10-3-65 0 0,1 0 0 0 0,-1-1 0 0 0,1 1 1 0 0,-1 0-1 0 0,1 0 0 0 0,0 1 0 0 0,0-1 0 0 0,0 0 1 0 0,0 1-1 0 0,1-1 0 0 0,-1 1 0 0 0,1 0 1 0 0,-1-1-1 0 0,1 1 0 0 0,0 1-7 0 0,-2 3 36 0 0,1-4-34 0 0,0 1 1 0 0,0-1 0 0 0,1 1-1 0 0,-1 0 1 0 0,1 0 0 0 0,0-1 0 0 0,0 3-3 0 0,1-6 0 0 0,0 0 0 0 0,0 1-1 0 0,0-1 1 0 0,0 1 0 0 0,0-1 0 0 0,0 1 0 0 0,0-1 0 0 0,1 1 0 0 0,-1-1 0 0 0,0 0 0 0 0,0 1 0 0 0,0-1 0 0 0,1 1 0 0 0,-1-1 0 0 0,0 0 0 0 0,0 1 0 0 0,1-1 0 0 0,-1 0 0 0 0,0 1 0 0 0,1-1 0 0 0,-1 0 0 0 0,0 1 0 0 0,1-1 0 0 0,-1 0 0 0 0,0 0 0 0 0,7 7-2 0 0,-4 0 3 0 0,-2-4 2 0 0,0 0 1 0 0,0 0-1 0 0,1-1 1 0 0,-1 1-1 0 0,1 0 1 0 0,0-1-1 0 0,0 0 1 0 0,0 1-1 0 0,0-1 1 0 0,0 0-1 0 0,0 0 0 0 0,0 0 1 0 0,1 0-1 0 0,-1 0 1 0 0,2 0-4 0 0,6 3 11 0 0,-8-4-11 0 0,1 0 0 0 0,-1 0 0 0 0,0 0 0 0 0,0 0 0 0 0,0 1 0 0 0,0-1 0 0 0,0 1 0 0 0,0-1 0 0 0,0 1 0 0 0,26 24 2 0 0,2-2 1 0 0,0-1 0 0 0,22 11-3 0 0,-47-30 2 0 0,4 2 14 0 0,-4-2 2 0 0,1 0 0 0 0,-1 0 1 0 0,1-1-1 0 0,0 0 0 0 0,4 2-18 0 0,4-2 11 0 0,4 3 24 0 0,-8 0 22 0 0,-7-3 17 0 0,-2 5 22 0 0,-2 19 231 0 0,0-21-263 0 0,-1-2-45 0 0,-11 1 69 0 0,0 6 0 0 0,12-11-85 0 0,1 0 1 0 0,-1 1 0 0 0,1-1 0 0 0,-1 1-1 0 0,0-1 1 0 0,1 0 0 0 0,-1 1-1 0 0,0-1 1 0 0,1 0 0 0 0,-1 0 0 0 0,0 0-1 0 0,1 1 1 0 0,-1-1 0 0 0,0 0 0 0 0,0 0-1 0 0,1 0 1 0 0,-1 0 0 0 0,0 0 0 0 0,0-1-1 0 0,1 1 1 0 0,-1 0 0 0 0,0 0-4 0 0,-4-1 6 0 0,-14 1-50 0 0,-1 0-71 0 0,-1 0-45 0 0,-29 0-275 0 0,21 0 219 0 0,27 0 159 0 0,0 0 0 0 0,1 0 0 0 0,-1 0 0 0 0,1-1 1 0 0,-1 1-1 0 0,1-1 0 0 0,-1 1 0 0 0,1-1 0 0 0,-1 1 0 0 0,1-1 0 0 0,-1 0 0 0 0,1 0 0 0 0,0 0 57 0 0,-13-5-420 0 0,-9 1-228 0 0,22 4 623 0 0,1 1 0 0 0,-1 0 0 0 0,1-1 0 0 0,0 1-1 0 0,-1 0 1 0 0,1-1 0 0 0,0 1 0 0 0,-1-1 0 0 0,1 1-1 0 0,0-1 1 0 0,-1 1 0 0 0,1-1 0 0 0,0 1 0 0 0,0-1 0 0 0,0 1-1 0 0,0-1 1 0 0,-1 1 0 0 0,1-1 0 0 0,0 1 0 0 0,0-1 0 0 0,0 1-1 0 0,0-1 1 0 0,0 1 0 0 0,0-1 0 0 0,0 1 0 0 0,0-1 25 0 0</inkml:trace>
  <inkml:trace contextRef="#ctx0" brushRef="#br0" timeOffset="814.25">456 568 8088 0 0,'0'0'182'0'0,"0"0"29"0"0,2 3 12 0 0,12 10-37 0 0,1 0-148 0 0,-3-8 1 0 0,-2 0 107 0 0,-3 1 115 0 0,-5-5-69 0 0,-1 0-36 0 0,2 1 66 0 0,0-2-80 0 0,1 0-69 0 0,0 1-16 0 0,-2-1 56 0 0,11 11 351 0 0,-11-10-285 0 0,-1 0-42 0 0,3 0 36 0 0,0 0-91 0 0,1-2-49 0 0,-4 0-1 0 0,0 1 33 0 0,13 3 209 0 0,-4 2-67 0 0,-9-4-178 0 0,1 0-1 0 0,0 0 1 0 0,-1 0 0 0 0,1 0-1 0 0,-1-1 1 0 0,1 1 0 0 0,0 0-1 0 0,0-1 1 0 0,-1 0 0 0 0,1 1-1 0 0,0-1 1 0 0,0 0 0 0 0,0 0-29 0 0,14 1 208 0 0,-12 0-147 0 0,0-1 0 0 0,1 0 0 0 0,-1 0-1 0 0,1 0 1 0 0,-1 0 0 0 0,0-1 0 0 0,1 1 0 0 0,-1-1 0 0 0,4-2-61 0 0,0-1 90 0 0,2-2 40 0 0,6 3 34 0 0,-6 4-85 0 0,16 0 96 0 0,-23-1-148 0 0,-1 0 0 0 0,1 0 0 0 0,-1 0 1 0 0,1-1-1 0 0,-1 1 0 0 0,1-1 0 0 0,-1 0 1 0 0,2 0-28 0 0,4-4 62 0 0,19-6 146 0 0,-17 7-154 0 0,8-3 36 0 0,-2 5 24 0 0,-14 2-101 0 0,0 0 1 0 0,-1-1 0 0 0,1 1 0 0 0,0 0 0 0 0,-1-1-1 0 0,1 1 1 0 0,-1-1 0 0 0,1 1 0 0 0,-1-1 0 0 0,1 0-1 0 0,-1 0 1 0 0,1 1 0 0 0,-1-1 0 0 0,1 0-14 0 0,6-4 53 0 0,-3 2-29 0 0,-5 3-19 0 0,1 0-1 0 0,0 0 1 0 0,-1-1-1 0 0,1 1 1 0 0,0 0-1 0 0,-1-1 1 0 0,1 1-1 0 0,-1-1 1 0 0,1 1-1 0 0,-1 0 1 0 0,1-1-1 0 0,-1 1 1 0 0,1-1-1 0 0,-1 0 1 0 0,1 1-1 0 0,-1-1 1 0 0,0 1-1 0 0,1-1 1 0 0,-1 0-1 0 0,0 1 1 0 0,1-1-1 0 0,-1 0-4 0 0,2-4 12 0 0,0 1-6 0 0,7-13 28 0 0,-4 9 30 0 0,2 4-10 0 0,-7 4-51 0 0,0-1 0 0 0,1 1 1 0 0,-1 0-1 0 0,1 0 0 0 0,-1-1 0 0 0,1 1 0 0 0,-1 0 0 0 0,0-1 0 0 0,1 1 1 0 0,-1 0-1 0 0,0-1 0 0 0,1 1 0 0 0,-1-1 0 0 0,0 1 0 0 0,0 0 0 0 0,1-1 1 0 0,-1 1-1 0 0,0-1 0 0 0,0 1 0 0 0,0-1 0 0 0,0 1 0 0 0,0-1 0 0 0,1 1 0 0 0,-1-1 1 0 0,0 1-1 0 0,0-1 0 0 0,0 1 0 0 0,0-1 0 0 0,0 1 0 0 0,-1-1 0 0 0,1 1 1 0 0,0-1-4 0 0,0-1 9 0 0,1 0 1 0 0,-1 0 0 0 0,0 0 0 0 0,1 0 0 0 0,-1 0 0 0 0,1 1 0 0 0,0-1 0 0 0,0 0 0 0 0,0 0 0 0 0,1-1-10 0 0,1-4 45 0 0,-11 2 27 0 0,7 3-63 0 0,0 1 0 0 0,1-1 0 0 0,-1 0 0 0 0,1 1 0 0 0,-1-1 0 0 0,1 0 0 0 0,0 0 1 0 0,0 1-1 0 0,0-1 0 0 0,0 0 0 0 0,0 1 0 0 0,0-1 0 0 0,0 0 0 0 0,0 0 0 0 0,1 1 1 0 0,-1-1-10 0 0,1-15 56 0 0,-1 16-55 0 0,0 0 0 0 0,0 1 0 0 0,0-1 0 0 0,0 0 0 0 0,0 0-1 0 0,0 1 1 0 0,0-1 0 0 0,-1 0 0 0 0,1 0 0 0 0,0 1 0 0 0,0-1 0 0 0,-1 0 0 0 0,1 1 0 0 0,-1-1 0 0 0,1 0-1 0 0,-11-4 0 0 0,10 3 3 0 0,-1 0 1 0 0,1 0 0 0 0,0 0 0 0 0,0 0-1 0 0,-1 0 1 0 0,2 0 0 0 0,-1-1 0 0 0,-1-1-4 0 0,2 3 1 0 0,0 0 0 0 0,0 0 0 0 0,0 0 0 0 0,-1-1 0 0 0,1 1 0 0 0,-1 0 1 0 0,1 0-1 0 0,-1 0 0 0 0,1 0 0 0 0,-1 0 0 0 0,1 0 0 0 0,-1 0 0 0 0,0 0 0 0 0,1 0 1 0 0,-1 1-1 0 0,0-1 0 0 0,0 0 0 0 0,0 0 0 0 0,0 1 0 0 0,0-1 0 0 0,0 0 0 0 0,0 1 1 0 0,0-1-1 0 0,0 1 0 0 0,0-1 0 0 0,0 1 0 0 0,0 0 0 0 0,0-1 0 0 0,0 1 1 0 0,-1 0-2 0 0,-8 0 13 0 0,-14-1 44 0 0,11 5-63 0 0,8-2 5 0 0,-9 5 14 0 0,4-1 39 0 0,4 7 12 0 0,-7 4-11 0 0,-3 1-42 0 0,10-6-11 0 0,1 0 0 0 0,0 0 0 0 0,0 1 0 0 0,1-1 0 0 0,0 3 0 0 0,2-4 0 0 0,1 0 0 0 0,0 1 0 0 0,0-1 0 0 0,1 0 0 0 0,2 10 0 0 0,-1 15 53 0 0,-1-25-33 0 0,-1 2-38 0 0,1 48-229 0 0,3-41 183 0 0,0-16 62 0 0,-1 0 0 0 0,0 0 1 0 0,1 0-1 0 0,0-1 1 0 0,0 1-1 0 0,0-1 0 0 0,0 1 1 0 0,0-1-1 0 0,1 0 1 0 0,0 0 1 0 0,8 8-12 0 0,-6-5-10 0 0,-3-3 14 0 0,-1 0-1 0 0,1 0 1 0 0,1-1 0 0 0,-1 1-1 0 0,0-1 1 0 0,0 0 0 0 0,2 1 8 0 0,13 4-78 0 0,-2-2 66 0 0,2 0-55 0 0,-13-4 27 0 0,1 0 1 0 0,0 0-1 0 0,-1-1 0 0 0,1 0 0 0 0,0 1 0 0 0,0-2 1 0 0,0 1-1 0 0,-1-1 0 0 0,2 0 40 0 0,8-5-84 0 0,3 0-31 0 0,-1 5-41 0 0,7-3-78 0 0,-8-2 13 0 0,-6 2 50 0 0,3-1-41 0 0,1-2 44 0 0,-3 0 15 0 0,-1 1-67 0 0,0 0-103 0 0,0 1-67 0 0,-1 1 26 0 0,6-8-106 0 0,-14 11 436 0 0,5-5-108 0 0,3-5-78 0 0,-6 7 127 0 0,0 0-36 0 0,1-4-147 0 0,-1 3 86 0 0,0-1-41 0 0,0 2 28 0 0,0 0-1 0 0,0 0 1 0 0,0 0-1 0 0,1 0 1 0 0,-1 0-1 0 0,1 1 1 0 0,2-2 203 0 0,10-10-648 0 0,-9 7 371 0 0,-1 0 45 0 0,-2-2-76 0 0,2-4-41 0 0,0 1 26 0 0,-1 3 61 0 0,1-3 127 0 0,-1-2 51 0 0,-3-5 11 0 0,-2-1-45 0 0,0 19 116 0 0,0-1 0 0 0,0 1 1 0 0,0-1-1 0 0,0 1 0 0 0,1-1 1 0 0,-1 1-1 0 0,1-2 2 0 0,7-3 0 0 0,-8 6 0 0 0,1 1 0 0 0,-1 0 0 0 0,0-1 0 0 0,1 1 0 0 0,-1 0 0 0 0,1-1 0 0 0,-1 1 0 0 0,0 0 0 0 0,1-1 0 0 0,-1 1 0 0 0,0-1 0 0 0,0 1 0 0 0,1 0 0 0 0,-1-1 0 0 0,0 1 0 0 0,0-1 0 0 0,0 1 0 0 0,0-1 0 0 0,1 1 0 0 0,-1-1 0 0 0,0 1 0 0 0,0-1 0 0 0,0 1 0 0 0,0-1 0 0 0,0 1 0 0 0,0-1 0 0 0,0 0 0 0 0,0 1 0 0 0,-1-1 0 0 0,5-14 37 0 0,6 1 87 0 0,-8 12-21 0 0,-2 2 7 0 0,0 0 29 0 0,0 0 12 0 0,0 0 1 0 0,0 2 29 0 0,1 2-108 0 0,-1-1 46 0 0,5 8 402 0 0,-2-7-325 0 0,-1 0-76 0 0,0-1-106 0 0,-1-1 41 0 0,0 0 1 0 0,-1 1 0 0 0,0-1-1 0 0,1 0 1 0 0,-1 0 0 0 0,0 0-1 0 0,0 0 1 0 0,0 0 0 0 0,0 0 0 0 0,0 1-56 0 0,-1-2 39 0 0,1 0 0 0 0,0 1 0 0 0,0-1 0 0 0,0 0 1 0 0,0 0-1 0 0,0 1 0 0 0,0-1 0 0 0,0 0 0 0 0,0 1 1 0 0,1-1-1 0 0,-1 0 0 0 0,0 0 0 0 0,1 1 0 0 0,-1-1 1 0 0,1 0-1 0 0,0 0-39 0 0,5 3 254 0 0,-1 0 27 0 0,-3 9-8 0 0,-2 0-106 0 0,0 2 79 0 0,0 5 125 0 0,0 6 274 0 0,2-21-266 0 0,0-4-334 0 0,-1 1 1 0 0,0-1 0 0 0,0 0-1 0 0,0 1 1 0 0,0-1 0 0 0,0 1 0 0 0,-1 0-1 0 0,1-1 1 0 0,0 1 0 0 0,-1 0-1 0 0,1 0-45 0 0,1 8 251 0 0,-2-4-77 0 0,1 0 35 0 0,-1 0 42 0 0,0 0 49 0 0,0-1-67 0 0,0-3 151 0 0,0-2-15 0 0,0 0-60 0 0,0 0-21 0 0,0 0-6 0 0,0 3-32 0 0,0 8-122 0 0,0-9-52 0 0,0-2-10 0 0,0 0 0 0 0,-6-4 40 0 0,-1-3-76 0 0,6 5-8 0 0,-1-1 58 0 0,2 1-14 0 0,0-59 20 0 0,0 48-87 0 0,0 10 5 0 0,0 0 0 0 0,0-1-1 0 0,1 1 1 0 0,-1 0-1 0 0,1 0 1 0 0,0 0 0 0 0,0-1-1 0 0,0 1 1 0 0,1-3-4 0 0,4-9 21 0 0,-2-3-12 0 0,-3 13-8 0 0,0 0-1 0 0,0 0 0 0 0,0 1 0 0 0,1-1 0 0 0,0 1 0 0 0,-1-1 0 0 0,2 1 0 0 0,-1-1 0 0 0,8-9 0 0 0,-7 10 0 0 0,0 1 0 0 0,-1-1 0 0 0,0 0 0 0 0,0 0 0 0 0,0 0 0 0 0,0 0 0 0 0,-1 0 0 0 0,1-1 0 0 0,1-8 0 0 0,-3 11 0 0 0,0 0 0 0 0,0 0 0 0 0,0 1 0 0 0,1-1 0 0 0,-1 0 0 0 0,0 0 0 0 0,1 1 0 0 0,0-1 0 0 0,-1 0 0 0 0,1 1 0 0 0,0-1 0 0 0,0 1 0 0 0,0-1 0 0 0,0 1 0 0 0,0 0 0 0 0,0-1 0 0 0,0 1 0 0 0,1 0 0 0 0,-1 0 0 0 0,0 0 0 0 0,1-1 0 0 0,-1 1 0 0 0,15-9 6 0 0,20-15-35 0 0,-32 23 24 0 0,-1 1 0 0 0,0-1 0 0 0,1 1 1 0 0,-1-1-1 0 0,1 1 0 0 0,0 0 0 0 0,-1 1 0 0 0,1-1 0 0 0,0 1 0 0 0,0-1 6 0 0,59 1-2 0 0,-61 0 1 0 0,0 0 0 0 0,-1 0 0 0 0,1 1 0 0 0,-1-1 0 0 0,1 0 0 0 0,-1 1 0 0 0,1-1 0 0 0,-1 1 0 0 0,1 0 0 0 0,-1-1 0 0 0,1 1 0 0 0,-1 0 0 0 0,0 0 0 0 0,13 5 0 0 0,-1-2 0 0 0,-11-4 0 0 0,0 0 0 0 0,1 1 0 0 0,-1-1 0 0 0,0 1 0 0 0,0 0 0 0 0,0 0 0 0 0,1 0 0 0 0,-1 0 0 0 0,0 0 0 0 0,0 1 0 0 0,0-1 0 0 0,0 0 0 0 0,-1 1 0 0 0,1 0 0 0 0,11 10 1 0 0,-8-8-1 0 0,0 1-1 0 0,0-1 1 0 0,-1 1 0 0 0,0 0 0 0 0,0 0 0 0 0,1 2 0 0 0,0 3 0 0 0,-4-7 1 0 0,0-1-1 0 0,0 0 0 0 0,0 0 0 0 0,0 1 0 0 0,1-1 0 0 0,-1 0 0 0 0,1 0 0 0 0,0 0 0 0 0,-1 0 0 0 0,10 11 6 0 0,-4 5 34 0 0,-6-15-33 0 0,12 23 3 0 0,3 0-16 0 0,-3-2-68 0 0,-11-18 77 0 0,-1 0-43 0 0,-1 6-141 0 0,-1-10 130 0 0,1-1 0 0 0,0 1 0 0 0,0 0 1 0 0,0 0-1 0 0,0 0 0 0 0,0 0 0 0 0,1 0 1 0 0,-1 0-1 0 0,1 0 0 0 0,-1 0 0 0 0,1 0 51 0 0,3 4-169 0 0,-1-3-31 0 0,-1 0-63 0 0,-1-2 88 0 0,0-1-34 0 0,-1 0 209 0 0,0 1-245 0 0,1 0-34 0 0,0 0-372 0 0,-1-1 95 0 0,0 1-48 0 0,0 1-705 0 0,0 2-551 0 0,0 5-1050 0 0</inkml:trace>
  <inkml:trace contextRef="#ctx0" brushRef="#br0" timeOffset="1115.09">2207 0 10912 0 0,'0'0'248'0'0,"0"0"34"0"0,0 0 20 0 0,0 0-38 0 0,0 1-199 0 0,3 1-37 0 0,7 12 7 0 0,-7 1 55 0 0,-3-13-75 0 0,0-1-1 0 0,0 1 1 0 0,1 0-1 0 0,-1 0 1 0 0,0-1-1 0 0,1 1 1 0 0,0 0-1 0 0,-1 0 1 0 0,1-1-1 0 0,0 1 1 0 0,0-1-1 0 0,0 1 1 0 0,0 0-15 0 0,0-1 15 0 0,0 1 1 0 0,0-1-1 0 0,-1 1 1 0 0,1-1-1 0 0,0 1 0 0 0,-1 0 1 0 0,1-1-1 0 0,-1 1 1 0 0,1 0-1 0 0,-1 0 1 0 0,0-1-1 0 0,1 1 1 0 0,-1 0-16 0 0,3 28 316 0 0,5-5-114 0 0,-6-19-168 0 0,1 11 125 0 0,-2-4-57 0 0,0 7 22 0 0,4-4-24 0 0,-3-9-51 0 0,0-1 1 0 0,-1 1 0 0 0,0-1 0 0 0,0 1 0 0 0,0 0 0 0 0,-1 0-50 0 0,0 10 116 0 0,-1 2 50 0 0,0 8 145 0 0,0-16-142 0 0,2-1 1 0 0,-1 1-1 0 0,1-1 0 0 0,1 0 1 0 0,0 1-170 0 0,-1-7 50 0 0,3 15 172 0 0,0-1-76 0 0,-1-1-59 0 0,-2 1-42 0 0,-1-6-158 0 0,0 0 43 0 0,0 0 39 0 0,0-1 34 0 0,0 9 68 0 0,0-1 61 0 0,0 41 461 0 0,0-34-400 0 0,0-13-139 0 0,0 0-40 0 0,0-1-49 0 0,0 1-57 0 0,0-1-44 0 0,0-1-57 0 0,0 1-64 0 0,0-1-68 0 0,0 1-75 0 0,0-1-80 0 0,0 1-86 0 0,0 0-92 0 0,0-14 141 0 0,0-1-106 0 0,-1 1 97 0 0,1 0-40 0 0,-2-2-651 0 0,-2-3-504 0 0,-5-2-963 0 0</inkml:trace>
  <inkml:trace contextRef="#ctx0" brushRef="#br0" timeOffset="1320.53">1939 316 8288 0 0,'0'0'190'0'0,"0"0"28"0"0,0 0 7 0 0,2 0 22 0 0,3 0-99 0 0,14 0 406 0 0,-11 0-355 0 0,-2 0-92 0 0,-1 0-99 0 0,5-1 166 0 0,-2 0-52 0 0,0-1-26 0 0,2-3-13 0 0,1 1 6 0 0,2-1 35 0 0,8-2 45 0 0,-15 5-129 0 0,1 1 0 0 0,-1 0 0 0 0,1 0 0 0 0,-1 0 0 0 0,1 0 0 0 0,1 1-40 0 0,19-2 37 0 0,-21 0-38 0 0,0 1 0 0 0,0-1-1 0 0,0-1 1 0 0,0 1 0 0 0,0-2 1 0 0,1 2-1 0 0,0-1 1 0 0,0 1 0 0 0,0 0 0 0 0,1 0-1 0 0,-1 1 1 0 0,0 0 0 0 0,0 0 0 0 0,1 1 0 0 0,5 0 0 0 0,-2 0-20 0 0,1-1 0 0 0,-1 0 0 0 0,1-1 20 0 0,25-11-148 0 0,8-3-10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32:09.28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1 222 7792 0 0,'2'0'59'0'0,"6"0"87"0"0,8 2 84 0 0,-12 0-126 0 0,1 0 44 0 0,-2 0-6 0 0,1 1 36 0 0,0 0 43 0 0,0 1 48 0 0,3 2 32 0 0,7 2 204 0 0,11 8 344 0 0,-19-9-603 0 0,0 1-36 0 0,-4-3-72 0 0,-2-4-104 0 0,1-1 0 0 0,-1 1 0 0 0,0-1 0 0 0,0 1 0 0 0,1 0 0 0 0,-1-1-1 0 0,1 1 1 0 0,-1-1 0 0 0,0 1 0 0 0,1-1 0 0 0,-1 1 0 0 0,1-1 0 0 0,-1 1 0 0 0,1-1 0 0 0,-1 1 0 0 0,1-1 0 0 0,0 0 0 0 0,-1 1 0 0 0,1-1 0 0 0,0 0 0 0 0,-1 1 0 0 0,1-1-34 0 0,4 2 121 0 0,9 8 187 0 0,7 12 71 0 0,-9-9-152 0 0,2 3 50 0 0,-12-11-199 0 0,-2-5-57 0 0,0 1-1 0 0,1 0 1 0 0,-1-1-1 0 0,0 1 0 0 0,1 0 1 0 0,-1-1-1 0 0,0 1 0 0 0,1-1 1 0 0,-1 1-1 0 0,1-1 1 0 0,-1 1-1 0 0,1-1 0 0 0,-1 1 1 0 0,1-1-1 0 0,-1 1 1 0 0,1-1-1 0 0,0 0 0 0 0,-1 1 1 0 0,1-1-1 0 0,-1 0 1 0 0,1 0-1 0 0,0 1-20 0 0,4 1 84 0 0,-4-1-62 0 0,0-1 1 0 0,0 1-1 0 0,0 0 1 0 0,0 0 0 0 0,0-1-1 0 0,0 1 1 0 0,0 0 0 0 0,0 0-1 0 0,-1 0 1 0 0,1 0 0 0 0,0 0-1 0 0,0 1-22 0 0,3 12 343 0 0,-4-11-80 0 0,0 0-20 0 0,0-3-114 0 0,0 0-75 0 0,-1 1-82 0 0,1 2-132 0 0,0-1 129 0 0,0-1 67 0 0,0 1 102 0 0,0-1 96 0 0,0 0-69 0 0,0-1 34 0 0,0 1 39 0 0,0-1 40 0 0,1 1 44 0 0,-1-1 47 0 0,-2-1-229 0 0,1 0-45 0 0,-1 1-14 0 0,0 0-52 0 0,-2 0-12 0 0,2-1 35 0 0,-4-9 118 0 0,-4 4-2 0 0,3-4-13 0 0,0-4-51 0 0,5 10-67 0 0,1 2-19 0 0,1 0-1 0 0,-1 0 0 0 0,1 0 0 0 0,-1 0 0 0 0,1 0 0 0 0,0 1 0 0 0,0-1 0 0 0,0 0 0 0 0,0 0 1 0 0,0 0-1 0 0,0-1-17 0 0,1 1 15 0 0,-1 0 1 0 0,0 0-1 0 0,0 0 1 0 0,0 0-1 0 0,0 0 1 0 0,0 1-1 0 0,-1-1 1 0 0,1 0-1 0 0,-1 0 1 0 0,1 0-1 0 0,-1-1-15 0 0,-7-15 60 0 0,7 15-56 0 0,0 0 0 0 0,0 0 0 0 0,0 0 0 0 0,1 0 0 0 0,-1 0 0 0 0,1 0 0 0 0,0-2-4 0 0,0 3 5 0 0,0 0 0 0 0,0 0 0 0 0,0 1 0 0 0,0-1 0 0 0,0 0 0 0 0,1 1 0 0 0,-1-1 0 0 0,1 1 0 0 0,-1-1 0 0 0,1 0 0 0 0,0 1 0 0 0,0-1 0 0 0,0 1 0 0 0,0-1-5 0 0,5-10 3 0 0,-5-5-3 0 0,-1 15 0 0 0,0-1 0 0 0,0 1 0 0 0,0-1 0 0 0,0 1 0 0 0,0 0 0 0 0,1-1 0 0 0,-1 1 0 0 0,1 0 0 0 0,-1-1 0 0 0,2-1 0 0 0,15-25 1 0 0,-11 19-5 0 0,0 0 0 0 0,0-1 1 0 0,1-5 3 0 0,-6 14-4 0 0,-1 1 2 0 0,0 0 0 0 0,0 1 0 0 0,0-1 0 0 0,0 0 0 0 0,0 0 0 0 0,0 1 0 0 0,1-1 0 0 0,-1 0 0 0 0,0 1 0 0 0,1-1 0 0 0,-1 0 0 0 0,0 1 0 0 0,1-1 0 0 0,-1 1 0 0 0,0-1 0 0 0,1 0 0 0 0,-1 1 0 0 0,1-1 0 0 0,-1 1 0 0 0,1-1 0 0 0,0 1 0 0 0,-1 0 0 0 0,1-1 0 0 0,-1 1 0 0 0,1 0 0 0 0,0-1 0 0 0,0 1 2 0 0,6-3-12 0 0,-4 1-3 0 0,0 0-1 0 0,0-1 1 0 0,1 1-1 0 0,-1-1 0 0 0,-1 1 1 0 0,4-4 15 0 0,9-11-125 0 0,-6 6 7 0 0,1 1-38 0 0,0 1-45 0 0,0 2-52 0 0,6 5-99 0 0,-8 1 152 0 0,-3-1-36 0 0,0-5-169 0 0,-5 7 374 0 0,0-1 0 0 0,0 1 0 0 0,1 0 0 0 0,-1-1-1 0 0,0 1 1 0 0,1-1 0 0 0,-1 1 0 0 0,0 0 0 0 0,1-1-1 0 0,-1 1 1 0 0,0 0 0 0 0,1-1 0 0 0,-1 1 0 0 0,1 0-1 0 0,-1 0 1 0 0,1-1 0 0 0,-1 1 0 0 0,0 0 0 0 0,1 0-1 0 0,-1 0 1 0 0,1-1 0 0 0,-1 1 0 0 0,1 0 0 0 0,-1 0 0 0 0,1 0-1 0 0,-1 0 1 0 0,1 0 0 0 0,-1 0 0 0 0,1 0 0 0 0,-1 0-1 0 0,1 0 1 0 0,0 1 31 0 0,4-1-316 0 0,-3-1 168 0 0,0 1-37 0 0,0 0-3 0 0,-1-1-36 0 0,1 1-43 0 0,0-1-47 0 0,-1 0-51 0 0,1 0-48 0 0,-1 0-41 0 0,1 0-37 0 0,0-1-140 0 0,0 0-36 0 0,3-3-1460 0 0</inkml:trace>
  <inkml:trace contextRef="#ctx0" brushRef="#br0" timeOffset="420.32">537 127 6392 0 0,'-13'17'152'0'0,"11"-5"1"0"0,2-9 23 0 0,2-1-24 0 0,9 11-121 0 0,-9-4-14 0 0,-2-4 44 0 0,0-5-61 0 0,0 2 197 0 0,0 1-41 0 0,0 0 53 0 0,0-1-90 0 0,0 2 14 0 0,0-3-23 0 0,3 5 432 0 0,-2-5-484 0 0,1 0 0 0 0,-1 0 0 0 0,0 1 1 0 0,1-1-1 0 0,-1 0 0 0 0,1 0 0 0 0,0-1 1 0 0,-1 1-1 0 0,1 0 0 0 0,0 0 0 0 0,-1-1 0 0 0,1 1 1 0 0,0-1-1 0 0,0 0 0 0 0,0 1-58 0 0,3 1 301 0 0,0 2-323 0 0,-1-1 101 0 0,3-1 117 0 0,3 1 221 0 0,2-2 25 0 0,-5-1-200 0 0,0 1-107 0 0,-1-1-86 0 0,4 0 147 0 0,-1 0-32 0 0,5 0 59 0 0,15 0 223 0 0,-20 0-276 0 0,2 0 39 0 0,-2-1-29 0 0,-2 0-50 0 0,0-1-24 0 0,1-2-8 0 0,8-3 72 0 0,-9 6-67 0 0,2 1 44 0 0,5 0 59 0 0,-1-1-53 0 0,-8 0-95 0 0,0 0 1 0 0,0 0-1 0 0,0 0 0 0 0,0-1 1 0 0,0 0-1 0 0,0 0-58 0 0,12-6 197 0 0,-12 6-144 0 0,21-12 216 0 0,-10 1-163 0 0,-12 11-82 0 0,-1-1 1 0 0,1 0-1 0 0,0 1 1 0 0,0-1 0 0 0,3-1-25 0 0,12-7 95 0 0,-17 8-29 0 0,-2 0-2 0 0,0-28 142 0 0,0 20-156 0 0,-2 6 14 0 0,-11-6 0 0 0,0 6-11 0 0,7-5-26 0 0,-7 4 47 0 0,-3-7 1 0 0,11 7-41 0 0,5 6-32 0 0,-1-1 0 0 0,1 0 1 0 0,-1 1-1 0 0,1-1 0 0 0,-1 1 0 0 0,1-1 0 0 0,-1 1 1 0 0,1-1-1 0 0,-1 1 0 0 0,0 0 0 0 0,1-1 0 0 0,-1 1 1 0 0,0-1-1 0 0,1 1 0 0 0,-1 0 0 0 0,0 0-2 0 0,-11-2 34 0 0,-8 1 34 0 0,18 2-67 0 0,-1-1 0 0 0,1 1 0 0 0,0-1 0 0 0,-1 1 1 0 0,1 0-1 0 0,0 0 0 0 0,0 0 0 0 0,-1 0 1 0 0,1 0-1 0 0,0 0 0 0 0,0 0 0 0 0,0 1 1 0 0,0-1-1 0 0,0 2-1 0 0,-29 28-3 0 0,16-14 5 0 0,3-4 27 0 0,0 0 0 0 0,-3 5-29 0 0,8-7 3 0 0,-1 0 1 0 0,2 0-1 0 0,-3 5-3 0 0,5-6 0 0 0,-1 1-1 0 0,2-1 1 0 0,-1 1-1 0 0,1 0 1 0 0,1 0-1 0 0,0 0 1 0 0,1 0-1 0 0,0 0 1 0 0,1 6 0 0 0,0-5 0 0 0,1-6 0 0 0,-1-1 0 0 0,0 1 0 0 0,0 0 0 0 0,0-1 0 0 0,-1 1 0 0 0,1-1 0 0 0,-2 1 0 0 0,1 0 0 0 0,-3 2 0 0 0,3-6 0 0 0,0-1 0 0 0,0 1 0 0 0,0-1 0 0 0,1 1 0 0 0,-1 0 0 0 0,0 0 0 0 0,1-1 0 0 0,-1 1 0 0 0,1 0 0 0 0,-1 0 0 0 0,1 0 0 0 0,0 0 0 0 0,0-1 0 0 0,0 1 0 0 0,0 0 0 0 0,0 0 0 0 0,0 0 0 0 0,1 0 0 0 0,-1 1 0 0 0,16 26 0 0 0,-3-24 0 0 0,4 8 0 0 0,-16-11 0 0 0,0-1 0 0 0,0 0 0 0 0,0 1 0 0 0,1-1 0 0 0,-1 0 0 0 0,1 0 0 0 0,-1 0 0 0 0,1 0 0 0 0,-1 0 0 0 0,1-1 0 0 0,-1 1 0 0 0,1 0 0 0 0,0-1 0 0 0,-1 1 0 0 0,1-1 0 0 0,0 1 0 0 0,0-1 0 0 0,-1 0 0 0 0,2 0 0 0 0,1 0-3 0 0,0 1 1 0 0,0-1-1 0 0,0 1 1 0 0,-1 0-1 0 0,1 0 1 0 0,0 0-1 0 0,4 2 3 0 0,1 1-45 0 0,2-2-35 0 0,0-1-44 0 0,2-3-55 0 0,-7 1 52 0 0,4-2-8 0 0,6-2-83 0 0,-11 4 108 0 0,1 0-36 0 0,-2 0-8 0 0,1 1-38 0 0,0-1-42 0 0,1 1-48 0 0,0 0-236 0 0,0 0-117 0 0,-1 0 95 0 0,0-1-43 0 0,4 0-679 0 0,4-4-527 0 0,6-4-1008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32:07.84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90 6160 0 0,'0'0'133'0'0,"0"0"23"0"0,0 0 13 0 0,3 3-18 0 0,10 7-70 0 0,-7-8 2 0 0,1-1 92 0 0,-7-1-166 0 0,0 0 0 0 0,1 0 1 0 0,-1 0-1 0 0,0 0 0 0 0,0 0 1 0 0,1 0-1 0 0,-1 0 0 0 0,0 0 0 0 0,0 0 1 0 0,0 0-1 0 0,1 0 0 0 0,-1 0 1 0 0,0 1-1 0 0,0-1 0 0 0,0 0 1 0 0,1 0-1 0 0,-1 0 0 0 0,0 0 0 0 0,0 0 1 0 0,0 1-1 0 0,0-1 0 0 0,0 0 1 0 0,1 0-1 0 0,-1 0 0 0 0,0 1 0 0 0,0-1 1 0 0,0 0-1 0 0,0 0 0 0 0,0 0 1 0 0,0 1-1 0 0,0-1 0 0 0,0 0 1 0 0,0 0-1 0 0,0 1 0 0 0,0-1-9 0 0,11 21 335 0 0,-9-16-80 0 0,-1-1-84 0 0,0-1-49 0 0,-1 0-42 0 0,0 1-12 0 0,1 1 40 0 0,1 0-39 0 0,0 3 68 0 0,1 0 46 0 0,-1-3-49 0 0,0-1 0 0 0,-1 1 1 0 0,2-1-1 0 0,-1 0 0 0 0,0 0 0 0 0,1 0 0 0 0,0 0 0 0 0,1 1-134 0 0,6 9 326 0 0,-2 5 18 0 0,-2 0-57 0 0,2-5-30 0 0,23 44 487 0 0,-26-50-518 0 0,-1 0 0 0 0,1 1 0 0 0,0 3-226 0 0,1 2 224 0 0,1-2-98 0 0,-1-3 13 0 0,0-1-39 0 0,-4-5-66 0 0,1-1 0 0 0,-1 1 0 0 0,0 0 1 0 0,-1 0-1 0 0,1 0 0 0 0,-1 0 0 0 0,1 1 0 0 0,-1-1 0 0 0,0 0-34 0 0,1 6 107 0 0,-2 1 36 0 0,3 3 66 0 0,2-3-64 0 0,0-2-53 0 0,2 6 80 0 0,-1 1 18 0 0,-13-10-18 0 0,5-3-138 0 0,1 1 36 0 0,0 7 235 0 0,1-5-190 0 0,0-2-42 0 0,-1-1-59 0 0,0 0-35 0 0,-5 2 131 0 0,5-4-104 0 0,1 1 1 0 0,-1-1 0 0 0,1 0 0 0 0,0 0 0 0 0,-1 0 0 0 0,1 1 0 0 0,0-1 0 0 0,-1 0 0 0 0,1 1 0 0 0,0-1 0 0 0,-1 0 0 0 0,1 1 0 0 0,0-1 0 0 0,0 0 0 0 0,-1 1 0 0 0,1-1 0 0 0,0 0 0 0 0,0 1 0 0 0,0-1 0 0 0,-1 1 0 0 0,1-1 0 0 0,0 0 0 0 0,0 1 0 0 0,0-1 0 0 0,0 1 0 0 0,0-1 0 0 0,0 0 0 0 0,0 1 0 0 0,0-1 0 0 0,0 1 0 0 0,0-1-7 0 0,0 3 168 0 0,-2-3 6 0 0,1 0-164 0 0,1 0 0 0 0,-1 0 0 0 0,1 0 0 0 0,-1 0 0 0 0,1 0 0 0 0,-1 0 0 0 0,1 0 0 0 0,-1 0 0 0 0,1 0 0 0 0,-1 0-1 0 0,1-1 1 0 0,-1 1 0 0 0,1 0 0 0 0,-1 0 0 0 0,1 0 0 0 0,-1-1 0 0 0,1 1 0 0 0,0 0 0 0 0,-1-1 0 0 0,1 1 0 0 0,0 0 0 0 0,-1-1 0 0 0,1 1 0 0 0,0 0 0 0 0,-1-1 0 0 0,1 1-1 0 0,0-1 1 0 0,0 1 0 0 0,-1 0 0 0 0,1-1 0 0 0,0 1 0 0 0,0-1 0 0 0,0 1 0 0 0,0-1 0 0 0,-1 1 0 0 0,1-1 0 0 0,0 1 0 0 0,0-1 0 0 0,0 1 0 0 0,0-1 0 0 0,0 1-1 0 0,0-1-9 0 0,0 1 4 0 0,0 0 0 0 0,1 0 0 0 0,-1 0 0 0 0,0-1-1 0 0,0 1 1 0 0,0 0 0 0 0,0 0 0 0 0,0 0 0 0 0,0 0-1 0 0,0 0 1 0 0,0 0 0 0 0,0 0 0 0 0,0 0 0 0 0,0 0-1 0 0,0 0 1 0 0,0-1 0 0 0,0 1 0 0 0,0 0-1 0 0,0 0 1 0 0,-1 0 0 0 0,1 0 0 0 0,0 0 0 0 0,0 0-1 0 0,0 0 1 0 0,0 0 0 0 0,0 0 0 0 0,0 0 0 0 0,0 0-1 0 0,0 0 1 0 0,0-1 0 0 0,0 1 0 0 0,0 0 0 0 0,0 0-1 0 0,0 0 1 0 0,0 0 0 0 0,0 0 0 0 0,-1 0-1 0 0,1 0 1 0 0,0 0 0 0 0,0 0 0 0 0,0 0 0 0 0,0 0-1 0 0,0 0 1 0 0,0 0 0 0 0,0 0 0 0 0,0 0 0 0 0,0 0-1 0 0,0 0 1 0 0,0 0 0 0 0,-1 0 0 0 0,1 0 0 0 0,0 0-1 0 0,0 0 1 0 0,0 0 0 0 0,0 0 0 0 0,0 0-1 0 0,0 0-3 0 0,-1 0 12 0 0,1 0 0 0 0,-1 0-1 0 0,0 0 1 0 0,1 0-1 0 0,-1 0 1 0 0,1 0 0 0 0,-1 0-1 0 0,1 0 1 0 0,-1-1 0 0 0,0 1-1 0 0,1 0 1 0 0,-1 0-1 0 0,1-1 1 0 0,-1 1 0 0 0,1 0-1 0 0,-1-1 1 0 0,1 1-12 0 0,-1 0 7 0 0,1-1 1 0 0,0 1-1 0 0,-1-1 1 0 0,1 1-1 0 0,0-1 1 0 0,0 1-1 0 0,-1-1 1 0 0,1 0 0 0 0,0 1-1 0 0,0-1 1 0 0,0 1-1 0 0,0-1 1 0 0,0 1-1 0 0,0-1 1 0 0,0 0-1 0 0,0 1 1 0 0,0-1-8 0 0,-3-4 97 0 0,-3-1-57 0 0,3 4-17 0 0,1-1-1 0 0,-1 0 0 0 0,0 0 0 0 0,1 0 0 0 0,-3-3-22 0 0,5 5 4 0 0,-1-1 0 0 0,0 1-1 0 0,1-1 1 0 0,-1 1-1 0 0,0-1 1 0 0,1 0 0 0 0,0 1-1 0 0,-1-1 1 0 0,1 1-1 0 0,0-1 1 0 0,0 0-4 0 0,0 0 5 0 0,0 1 0 0 0,0-1-1 0 0,-1 0 1 0 0,1 1 0 0 0,0-1 0 0 0,-1 1 0 0 0,1-1 0 0 0,-1 0 0 0 0,0 1-1 0 0,1-1 1 0 0,-1 1 0 0 0,0 0 0 0 0,0-1 0 0 0,0 1-5 0 0,-4-7 12 0 0,-5-10 40 0 0,-1 3-39 0 0,3 3-12 0 0,7 10 2 0 0,0 0 0 0 0,0-1 0 0 0,0 1 0 0 0,0 0 0 0 0,1 0-1 0 0,-1-1 1 0 0,0 1 0 0 0,1 0 0 0 0,0-1 0 0 0,0 1-1 0 0,0 0 1 0 0,0-1 0 0 0,0 1 0 0 0,0 0 0 0 0,0-1 0 0 0,1 0-3 0 0,0-4 14 0 0,-1-8-3 0 0,0 11-9 0 0,0 0 0 0 0,0 0-1 0 0,0 0 1 0 0,0 0 0 0 0,-1 0-1 0 0,0 0 1 0 0,0-1-2 0 0,0 2 8 0 0,0-1 0 0 0,0 1-1 0 0,0-1 1 0 0,0 1 0 0 0,0-1-1 0 0,1 0-7 0 0,0 2 1 0 0,0 0-1 0 0,1 0 1 0 0,-1 1 0 0 0,1-1-1 0 0,-1 0 1 0 0,1 1-1 0 0,0-1 1 0 0,-1 1 0 0 0,1-1-1 0 0,0 1 1 0 0,0-1-1 0 0,1 0 0 0 0,1-2 0 0 0,-1-1 0 0 0,0 1 0 0 0,1-1 0 0 0,-1 0 0 0 0,-1 1 0 0 0,2-3 0 0 0,-2 2 0 0 0,1 0 0 0 0,0 0 0 0 0,0 1 0 0 0,0-1 0 0 0,0 1 0 0 0,2-3 0 0 0,3-4 1 0 0,-6 8 0 0 0,1 0 0 0 0,0 0 0 0 0,0 0 0 0 0,0 0 0 0 0,0 0 0 0 0,1 0 0 0 0,-1 0 0 0 0,1 1 0 0 0,0-1 0 0 0,-1 1 0 0 0,1 0-1 0 0,9-5 22 0 0,4-4 30 0 0,4-5 40 0 0,-10 5-50 0 0,-5 5-12 0 0,1 0-1 0 0,-1 1 0 0 0,1-1 1 0 0,0 1-1 0 0,3-1-29 0 0,4-3-16 0 0,11-6-86 0 0,13-8-92 0 0,-14 8 18 0 0,-18 13 137 0 0,0-1 0 0 0,0 1 0 0 0,0 0 0 0 0,0 0 0 0 0,0 1 0 0 0,1-1 1 0 0,-1 1-1 0 0,5 0 39 0 0,13 0-176 0 0,-21 1 114 0 0,0 0-1 0 0,-1-1 0 0 0,1 1 0 0 0,0 0 0 0 0,0-1 0 0 0,-1 0 0 0 0,1 1 0 0 0,0-1 0 0 0,-1 0 0 0 0,2 0 63 0 0,9-3-469 0 0,-8 4 319 0 0,-1 1-5 0 0,-1 0-28 0 0,0 1-67 0 0,1-1-8 0 0,-1 0-59 0 0,0 0-68 0 0,0 0-75 0 0,1 0-83 0 0,0-1-91 0 0,-1 1-98 0 0,1-1-106 0 0,3 0-1011 0 0,4 0-1034 0 0</inkml:trace>
  <inkml:trace contextRef="#ctx0" brushRef="#br0" timeOffset="487.51">694 263 5208 0 0,'0'0'116'0'0,"0"0"17"0"0,3 3 11 0 0,10 8-19 0 0,0-6-99 0 0,-10 0-13 0 0,-1 0 79 0 0,3-2 123 0 0,1-2 55 0 0,3-1 106 0 0,6-1 240 0 0,-5 1-93 0 0,-3 0-180 0 0,6 0 153 0 0,-1 3-115 0 0,-11-3-360 0 0,0 1 5 0 0,-1-1 0 0 0,1 1 0 0 0,0-1-1 0 0,0 1 1 0 0,0-1 0 0 0,0 1 0 0 0,-1-1 0 0 0,1 1 0 0 0,0-1-1 0 0,0 0 1 0 0,0 0 0 0 0,0 0 0 0 0,0 1 0 0 0,0-1-1 0 0,0 0 1 0 0,0 0 0 0 0,0 0 0 0 0,0 0 0 0 0,0-1-1 0 0,0 1 1 0 0,0 0 0 0 0,0 0 0 0 0,0 0 0 0 0,0-1 0 0 0,-1 1-1 0 0,1-1 1 0 0,0 1 0 0 0,0-1 0 0 0,0 1 0 0 0,0-1-1 0 0,0 0-25 0 0,0 1 20 0 0,16-5 450 0 0,13 6 186 0 0,-14 0-260 0 0,-1-2-88 0 0,-3-1-64 0 0,-2-2-52 0 0,-2-2-42 0 0,-5 3 33 0 0,0 2-67 0 0,0 0-43 0 0,1 1-41 0 0,-1 0-12 0 0,-1 0 30 0 0,1-1-36 0 0,-2 0 0 0 0,0 0-1 0 0,0 1 1 0 0,1-1-1 0 0,-1 0 1 0 0,0 0-1 0 0,0 0 1 0 0,0 1 0 0 0,0-1-1 0 0,0 0 1 0 0,0-1-1 0 0,1 0-13 0 0,9-10 99 0 0,11-11 55 0 0,-14 14-116 0 0,-7 7-25 0 0,-1 0 1 0 0,1 0-1 0 0,0 1 1 0 0,0-1 0 0 0,-1 0-1 0 0,1 0 1 0 0,-1 0-1 0 0,0 1 1 0 0,1-1-1 0 0,-1 0 1 0 0,0 0-1 0 0,0 0-13 0 0,-3-9 45 0 0,-8-3-21 0 0,7 8 32 0 0,5 4-45 0 0,-1 2-11 0 0,1-1 0 0 0,-1 1 0 0 0,0 0 0 0 0,0 0 0 0 0,0 0 0 0 0,0 0 0 0 0,0 0 0 0 0,0 0 0 0 0,0-1 0 0 0,1 1 0 0 0,-1 0 0 0 0,0 0 0 0 0,0 0 1 0 0,0 0-1 0 0,0-1 0 0 0,0 1 0 0 0,0 0 0 0 0,0 0 0 0 0,0 0 0 0 0,0 0 0 0 0,0-1 0 0 0,0 1 0 0 0,0 0 0 0 0,0 0 0 0 0,0 0 0 0 0,0 0 0 0 0,0-1 0 0 0,0 1 0 0 0,0 0 0 0 0,0 0 0 0 0,0 0 0 0 0,0 0 0 0 0,0-1 0 0 0,0 1 0 0 0,-1 0 0 0 0,1 0 0 0 0,-16-20 76 0 0,4 9-39 0 0,-11-12 37 0 0,13 10-54 0 0,8 4-19 0 0,2 9-1 0 0,0-1 0 0 0,0 1 0 0 0,0 0 0 0 0,-1 0-1 0 0,1-1 1 0 0,0 1 0 0 0,0 0 0 0 0,0 0 0 0 0,0-1-1 0 0,0 1 1 0 0,0 0 0 0 0,0 0 0 0 0,0 0 0 0 0,-1-1-1 0 0,1 1 1 0 0,0 0 0 0 0,0 0 0 0 0,0 0 0 0 0,0-1-1 0 0,-1 1 1 0 0,1 0 0 0 0,0 0 0 0 0,0 0 0 0 0,-1 0-1 0 0,1 0 1 0 0,0-1 0 0 0,-25-12 50 0 0,22 12-43 0 0,-1-1-12 0 0,4 2 8 0 0,0-1-1 0 0,-1 1 0 0 0,1 0 1 0 0,-1 0-1 0 0,1-1 1 0 0,-1 1-1 0 0,1 0 0 0 0,-1 0 1 0 0,1 0-1 0 0,-1 0 1 0 0,1 0-1 0 0,-1-1 1 0 0,1 1-1 0 0,-1 0 0 0 0,0 0 1 0 0,1 0-1 0 0,-1 1 1 0 0,1-1-1 0 0,-1 0 0 0 0,1 0 1 0 0,-1 0-3 0 0,-31 15 37 0 0,27-13-37 0 0,4-2 0 0 0,1 0 0 0 0,-1 1 0 0 0,0-1 0 0 0,1 0 0 0 0,-1 1 0 0 0,0-1 0 0 0,1 0 0 0 0,-1 1 0 0 0,1-1 0 0 0,-1 1 0 0 0,1-1 0 0 0,-1 1 0 0 0,1-1 0 0 0,-1 1 0 0 0,1-1 0 0 0,0 1 0 0 0,-1-1 0 0 0,1 1 0 0 0,0 0 0 0 0,-1-1 0 0 0,1 1 0 0 0,0 0 0 0 0,-3 4 0 0 0,-1 3 0 0 0,-7 18 0 0 0,6-15 0 0 0,4-9 0 0 0,-1 1 0 0 0,1 0 0 0 0,0 1 0 0 0,0-1 0 0 0,0 0 0 0 0,1 0 0 0 0,-1 0 0 0 0,1 0 0 0 0,0 1 0 0 0,-1 1 0 0 0,1 4 0 0 0,-1-1 0 0 0,-1 0 0 0 0,0 0 0 0 0,0 0 0 0 0,-3 7 0 0 0,4-13 0 0 0,0 2 0 0 0,0-1 0 0 0,1 1 0 0 0,-1-1 0 0 0,1 1 0 0 0,-1 0 0 0 0,1-1 0 0 0,0 1 0 0 0,0-1 0 0 0,1 3 0 0 0,0 6 0 0 0,-2 3 0 0 0,1-7 18 0 0,0 0 0 0 0,0 0 0 0 0,1-1 0 0 0,0 1 0 0 0,0 1-18 0 0,5 7 36 0 0,-5-13-26 0 0,0 0 0 0 0,1 0-1 0 0,-1 0 1 0 0,-1 0 0 0 0,1 0-1 0 0,0 0 1 0 0,-1 1-1 0 0,0-1 1 0 0,0 3-10 0 0,1 2 12 0 0,0 1 0 0 0,1-1 0 0 0,-1 0 0 0 0,2-1 0 0 0,2 9-12 0 0,-4-14 4 0 0,1 4 8 0 0,1 1 0 0 0,0-1 0 0 0,1 0-1 0 0,0 0 1 0 0,0-1 0 0 0,0 1 0 0 0,0-1 0 0 0,1 0 0 0 0,0 0 0 0 0,0-1-1 0 0,1 1-11 0 0,10 11 30 0 0,-10-12-13 0 0,-1 0 1 0 0,1 0-1 0 0,0 0 0 0 0,0-1 1 0 0,0 1-1 0 0,1-1-17 0 0,-1 0 16 0 0,-3-2-12 0 0,-1-1 1 0 0,1 1-1 0 0,0 0 1 0 0,0-1-1 0 0,0 1 1 0 0,0-1-1 0 0,0 0 0 0 0,0 0 1 0 0,0 0-1 0 0,0-1 1 0 0,1 1-5 0 0,4-1 15 0 0,-6 1-14 0 0,0 0-1 0 0,-1 0 1 0 0,1 0 0 0 0,0 0 0 0 0,-1-1 0 0 0,1 1-1 0 0,0 0 1 0 0,-1-1 0 0 0,1 0 0 0 0,0 1-1 0 0,-1-1 1 0 0,1 0 0 0 0,-1 0 0 0 0,1 0-1 0 0,10-5 0 0 0,1 3-1 0 0,-11 3 2 0 0,1-1-1 0 0,-1 1 1 0 0,0-1 0 0 0,1 0 0 0 0,-1 0 0 0 0,0 0 0 0 0,0 0-1 0 0,0 0 1 0 0,0 0 0 0 0,0 0 0 0 0,0-1 0 0 0,0 1-1 0 0,0-1 1 0 0,0 1-1 0 0,3-4-100 0 0,0 1 33 0 0,17-11-81 0 0,-15 10 47 0 0,1 0-92 0 0,-4 2 49 0 0,0 0-37 0 0,0-1-44 0 0,0 0-48 0 0,-1 1-192 0 0,0 0-114 0 0,0 0-91 0 0,1 0-70 0 0,-1 0-48 0 0,3-4-868 0 0,4-2-936 0 0</inkml:trace>
  <inkml:trace contextRef="#ctx0" brushRef="#br0" timeOffset="965.68">1388 43 7688 0 0,'8'3'60'0'0,"6"5"-20"0"0,-9-3 17 0 0,-1 2 87 0 0,-3-2-28 0 0,-1 1 37 0 0,0-5-139 0 0,0 1-1 0 0,1 0 0 0 0,-1-1 0 0 0,0 1 0 0 0,1-1 1 0 0,-1 1-1 0 0,1-1 0 0 0,0 1 0 0 0,0-1 0 0 0,-1 1 0 0 0,1-1 1 0 0,0 0-14 0 0,0 1 5 0 0,0 0 0 0 0,0 0 0 0 0,0-1 1 0 0,0 1-1 0 0,0 0 0 0 0,-1 0 0 0 0,1 0 1 0 0,0 0-1 0 0,-1 0 0 0 0,0 0 0 0 0,1 0 1 0 0,-1 0-6 0 0,0 13 22 0 0,-1-2 34 0 0,2 0 33 0 0,-1-2 36 0 0,2-2 36 0 0,9 12 316 0 0,-6 8 17 0 0,-3-22-398 0 0,1 1 35 0 0,5 16 386 0 0,1 1-1 0 0,-7-17-384 0 0,0-1-36 0 0,4 24 400 0 0,4 1-28 0 0,-5-1-118 0 0,6 1-50 0 0,-8-20-196 0 0,1 6 106 0 0,7 2 43 0 0,-8-16-212 0 0,-1 0 0 0 0,0 1-1 0 0,0-1 1 0 0,-1 0 0 0 0,1 1 0 0 0,-1-1 0 0 0,0 1 0 0 0,0 0 0 0 0,0-1-1 0 0,-1 1 1 0 0,0 4-41 0 0,2 9 187 0 0,5 1-43 0 0,-3-9-64 0 0,2 7 63 0 0,0 0-33 0 0,-2-4-28 0 0,-3-8-26 0 0,0-1 0 0 0,0 1 0 0 0,0-1 1 0 0,0 1-1 0 0,-1 3-56 0 0,-1 21 233 0 0,0-7-75 0 0,1-18-121 0 0,0 1 39 0 0,0 3 111 0 0,0 11 335 0 0,0-13-400 0 0,0-1-44 0 0,-3-5 50 0 0,-7 0-7 0 0,7 0-6 0 0,1-6-20 0 0,1 1-37 0 0,0 3-49 0 0,1 1 0 0 0,-1-1 0 0 0,1 1 0 0 0,-1-1 1 0 0,0 1-1 0 0,0-1 0 0 0,0 1 0 0 0,1 0 0 0 0,-1-1 0 0 0,-1 1 0 0 0,1-1-9 0 0,1 2 4 0 0,-1 0-1 0 0,1 0 0 0 0,0 0 0 0 0,0-1 0 0 0,-1 1 0 0 0,1 0 0 0 0,0-1 0 0 0,0 1 0 0 0,0 0 0 0 0,0 0 0 0 0,-1-1 0 0 0,1 1 0 0 0,0 0 0 0 0,0-1 0 0 0,0 1 0 0 0,0 0 0 0 0,0-1 0 0 0,0 1 0 0 0,0 0 0 0 0,0-1 0 0 0,0 1 0 0 0,0 0 0 0 0,0 0 0 0 0,0-1 0 0 0,0 1 0 0 0,0-1-3 0 0,-2-14 44 0 0,-15-30 126 0 0,7 19-107 0 0,9 21-55 0 0,0 1 0 0 0,0-1 0 0 0,0 1 0 0 0,1-1 0 0 0,-1 1-1 0 0,1-1 1 0 0,0 1 0 0 0,1-1 0 0 0,-1 0-8 0 0,1-1 7 0 0,-1 0 0 0 0,0 1 0 0 0,0-1 0 0 0,-1 1 0 0 0,0-5-7 0 0,-3-9 22 0 0,1 10 1 0 0,1 1 0 0 0,1-1-1 0 0,-1 0 1 0 0,2 0 0 0 0,-1 0-1 0 0,1 0 1 0 0,0 0 0 0 0,1 0-1 0 0,0-3-22 0 0,1 4 11 0 0,11-52 103 0 0,-6 39-114 0 0,0 0-50 0 0,-5 18 43 0 0,21-50-145 0 0,0 14-16 0 0,24-40 66 0 0,-40 68 79 0 0,-3 4 13 0 0,1 0 0 0 0,-1 0 0 0 0,6-5 10 0 0,-9 11 0 0 0,1-1 0 0 0,-1 1 0 0 0,1 0 0 0 0,-1-1 0 0 0,1 1 0 0 0,-1 0 0 0 0,1 0 0 0 0,0 0 0 0 0,0 0 0 0 0,-1 0 0 0 0,1 1 0 0 0,0-1 0 0 0,0 0 0 0 0,0 1 0 0 0,0-1 0 0 0,0 1 0 0 0,0 0-1 0 0,0 0 1 0 0,46 0-74 0 0,-48 0 71 0 0,1 0 0 0 0,0 0 0 0 0,0 0 0 0 0,0 0 0 0 0,0 0 1 0 0,-1 0-1 0 0,1 0 0 0 0,0 0 0 0 0,0 0 0 0 0,0 1 0 0 0,-1-1 0 0 0,1 0 0 0 0,0 1 1 0 0,0-1-1 0 0,-1 1 0 0 0,1-1 0 0 0,0 1 0 0 0,-1-1 0 0 0,1 1 3 0 0,31 41-84 0 0,-31-40 79 0 0,1 0 0 0 0,-1-1 1 0 0,1 1-1 0 0,-1 0 0 0 0,0 0 0 0 0,0 0 0 0 0,1 1 1 0 0,-2-1-1 0 0,1 0 0 0 0,0 0 0 0 0,0 0 0 0 0,-1 1 0 0 0,1-1 1 0 0,-1 1 4 0 0,3 10-10 0 0,8 8-33 0 0,-6 5 32 0 0,1-11 8 0 0,-5-12-4 0 0,0 1 1 0 0,0-1 0 0 0,0 1 0 0 0,0-1-1 0 0,0 1 1 0 0,-1-1 0 0 0,1 1 0 0 0,-1-1-1 0 0,0 1 7 0 0,1 27-10 0 0,0-13 9 0 0,-1 0 0 0 0,-1 5 1 0 0,1-18 0 0 0,-1 0 0 0 0,1 0 0 0 0,-1 0 0 0 0,-1 0 0 0 0,1 0 0 0 0,-1 0 0 0 0,0-1 0 0 0,0 1 0 0 0,0 0 0 0 0,-2 1 0 0 0,-6 16 9 0 0,8-17-2 0 0,1-1 0 0 0,-1 0 0 0 0,0 1 0 0 0,-1-1 0 0 0,1 0 0 0 0,-1 0 0 0 0,1-1-1 0 0,-2 2-6 0 0,-13 13-2 0 0,11-11 13 0 0,1-1 0 0 0,-1 0 0 0 0,0 0 0 0 0,0-1 0 0 0,-1 0 0 0 0,-3 3-11 0 0,-22 7-60 0 0,16-7-57 0 0,8-4 5 0 0,1 0-51 0 0,1-2 0 0 0,6-2 157 0 0,0 0 0 0 0,-1 0 0 0 0,1 0 0 0 0,0 0-1 0 0,-1 0 1 0 0,1 0 0 0 0,0 0 0 0 0,0 0 0 0 0,-1 0 0 0 0,1 0-1 0 0,0 0 1 0 0,0 0 0 0 0,-1 0 0 0 0,1 0 0 0 0,0 0-1 0 0,-1 0 1 0 0,1 0 0 0 0,0 0 0 0 0,0-1 0 0 0,0 1 0 0 0,-1 0-1 0 0,1 0 1 0 0,0 0 0 0 0,0 0 0 0 0,-1-1 0 0 0,1 1 0 0 0,0 0-1 0 0,0 0 7 0 0,-1-2-111 0 0,0-1-79 0 0,0 2 2 0 0,0-1-57 0 0,0 1-67 0 0,0 0-76 0 0,0 0 20 0 0,0 0-54 0 0,0 1-47 0 0,0 0-43 0 0,-1-1-149 0 0,1 1-41 0 0,-2 0-180 0 0,0 0-487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32:14.90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516 1 7976 0 0,'0'2'174'0'0,"0"-1"-164"0"0,0-1 0 0 0,0 1 0 0 0,0-1 0 0 0,0 1 0 0 0,0-1 0 0 0,0 1 0 0 0,0-1 0 0 0,0 1 0 0 0,-1-1 0 0 0,1 1 0 0 0,0-1 0 0 0,0 1 0 0 0,0-1 0 0 0,0 1 0 0 0,-1-1 0 0 0,1 1 0 0 0,0-1 0 0 0,-1 0 0 0 0,1 1 0 0 0,0-1 0 0 0,-1 0 0 0 0,1 1 0 0 0,0-1 0 0 0,-1 0 0 0 0,1 1 0 0 0,0-1 0 0 0,-1 0 0 0 0,1 1 0 0 0,-1-1 0 0 0,1 0 0 0 0,-1 0 0 0 0,1 0 0 0 0,-1 0 0 0 0,1 1 0 0 0,-1-1 0 0 0,1 0 0 0 0,-1 0 0 0 0,1 0 0 0 0,-1 0 0 0 0,1 0 0 0 0,-1 0 0 0 0,1 0-10 0 0,-6 2 191 0 0,-7 9-152 0 0,9-10-3 0 0,0 0 63 0 0,-3-1 142 0 0,-1 0 73 0 0,-7 0 428 0 0,11 1-535 0 0,1 1-46 0 0,-1 5 242 0 0,0-3-41 0 0,-6-2-62 0 0,6-2-178 0 0,-4 0 67 0 0,-9 3 217 0 0,10 0-191 0 0,1 2 46 0 0,-2 3 95 0 0,-6 2 21 0 0,-1-7-48 0 0,7-2-153 0 0,1 1-33 0 0,0 2-5 0 0,-2 5 24 0 0,-7 4 97 0 0,5-9-90 0 0,1 2 7 0 0,-1 2-38 0 0,-6 10 58 0 0,12-11-128 0 0,-1-1 0 0 0,0 0-1 0 0,0 0 1 0 0,0-1 0 0 0,-1 0 0 0 0,-3 3-68 0 0,0-4 59 0 0,7-3-50 0 0,1 0-1 0 0,0 0 1 0 0,0 1 0 0 0,0-1-1 0 0,-1 0 1 0 0,1 1 0 0 0,0-1-1 0 0,1 1 1 0 0,-1 0-9 0 0,-4 3 15 0 0,0 0 0 0 0,0 0 0 0 0,-1-1-1 0 0,-2 2-14 0 0,4-3 14 0 0,0 0-1 0 0,0 0 1 0 0,1 1-1 0 0,-1 0 0 0 0,1-1 1 0 0,0 2-1 0 0,0-1 0 0 0,0 0 1 0 0,-1 4-14 0 0,-24 30 60 0 0,-5 0 41 0 0,32-36-95 0 0,0 1-1 0 0,0-1 1 0 0,1 1-1 0 0,-1-1 1 0 0,1 1-1 0 0,0-1 1 0 0,0 1 0 0 0,0 0-1 0 0,0 0 1 0 0,0 0-1 0 0,0 0 1 0 0,1-1-1 0 0,-1 1 1 0 0,1 0-1 0 0,0 0 1 0 0,0 0-1 0 0,0 0 1 0 0,1 2-6 0 0,-1 1-6 0 0,0-4 6 0 0,0 0 0 0 0,-1 0 0 0 0,1 0 0 0 0,0 0 0 0 0,-1 0 0 0 0,1-1 0 0 0,-1 1 0 0 0,1 0 0 0 0,-1 0 0 0 0,0-1 0 0 0,-1 3 0 0 0,-2 7 0 0 0,12 7 0 0 0,-6-1-1 0 0,-2-13 1 0 0,0-1 0 0 0,0 0 0 0 0,0 1 0 0 0,0-1 0 0 0,1 0 0 0 0,0 0 0 0 0,-1 1 0 0 0,1-1 0 0 0,1 3 1 0 0,0 0-1 0 0,0 0 0 0 0,0 0 0 0 0,0 0 0 0 0,1-1 0 0 0,0 1 0 0 0,0 0 0 0 0,1-1 0 0 0,2 4 0 0 0,-2-5 0 0 0,0-1 0 0 0,-1 1 0 0 0,0 1 0 0 0,0-1 0 0 0,0 0 0 0 0,-1 1 0 0 0,1 0 0 0 0,-1-1 0 0 0,0 2 0 0 0,-1-2 0 0 0,0-1 0 0 0,0 0 0 0 0,0 0 0 0 0,0 0 0 0 0,1 0 0 0 0,-1 0 0 0 0,1 0 0 0 0,0-1 0 0 0,0 1 0 0 0,0 0 0 0 0,0-1 0 0 0,0 1 0 0 0,1-1 0 0 0,-1 0 0 0 0,1 0 0 0 0,-1 0 0 0 0,1 0 0 0 0,1 0 0 0 0,3 3-1 0 0,-5-4 1 0 0,0 0 0 0 0,0 1 0 0 0,0-1 1 0 0,0 0-1 0 0,-1 1 0 0 0,1 0 0 0 0,0-1 0 0 0,-1 1 0 0 0,1 0 0 0 0,-1 0 0 0 0,0 0 0 0 0,1 0 0 0 0,-1 0 0 0 0,1 2 0 0 0,-1-3 0 0 0,-1 1 0 0 0,1-1 0 0 0,1 0 0 0 0,-1 0 0 0 0,0 0 0 0 0,0 0 0 0 0,0 0-1 0 0,0 0 1 0 0,1 0 0 0 0,-1-1 0 0 0,0 1 0 0 0,1 0 0 0 0,-1-1 0 0 0,1 1 0 0 0,-1-1 0 0 0,1 1 0 0 0,-1-1 0 0 0,1 0 0 0 0,-1 1 0 0 0,1-1 0 0 0,0 0 0 0 0,11 2 0 0 0,13 12 1 0 0,-23-12-1 0 0,0 0 0 0 0,0 0 0 0 0,0-1 0 0 0,0 1 0 0 0,0-1 0 0 0,0 0 0 0 0,0 0 0 0 0,0 0 0 0 0,0 0 0 0 0,0 0 0 0 0,3-1-1 0 0,9 1 2 0 0,-8-1-1 0 0,0 0 0 0 0,1 0-1 0 0,-1-1 1 0 0,0 0 0 0 0,3 0 0 0 0,-3-2 0 0 0,-1 0 0 0 0,1 0-1 0 0,-1-1 1 0 0,0 1-1 0 0,0-1 1 0 0,0-1-1 0 0,-1 1 1 0 0,1-1-1 0 0,0-1 1 0 0,17-17 24 0 0,-10 9 16 0 0,-8 9-28 0 0,0 0 0 0 0,-1-1-1 0 0,0 0 1 0 0,3-5-12 0 0,0 0 19 0 0,-5 7-14 0 0,0 1 1 0 0,0-1-1 0 0,0 0 0 0 0,0 1 1 0 0,-1-1-1 0 0,0 0 1 0 0,1 0-1 0 0,-1-1-5 0 0,2-8 21 0 0,8-8-11 0 0,-8 9-9 0 0,-2 8 6 0 0,0 0 1 0 0,1 0-1 0 0,-1 0 1 0 0,1 0-1 0 0,-1 0 1 0 0,1 1-1 0 0,1-1 1 0 0,-1 0-8 0 0,0 0 1 0 0,1 0 0 0 0,-1-1 0 0 0,-1 1 0 0 0,1 0 0 0 0,0-1 0 0 0,-1 1 0 0 0,0-1 0 0 0,0 0 0 0 0,-1 1 0 0 0,1-1 0 0 0,-1-4-1 0 0,0 7 0 0 0,0 1 0 0 0,0-1 0 0 0,0 0 0 0 0,0 0 0 0 0,1 0 0 0 0,-1 1 0 0 0,1-1 0 0 0,-1 0 0 0 0,1 0 0 0 0,0 1 0 0 0,0-1 0 0 0,-1 1 0 0 0,1-1 0 0 0,1 0 0 0 0,-1 0 0 0 0,0 1 0 0 0,0-1 0 0 0,0 1 0 0 0,-1-1 0 0 0,1 0 0 0 0,0 1 0 0 0,-1-1 0 0 0,1 0 0 0 0,-1 0 0 0 0,0 1 0 0 0,0-1 0 0 0,1 0 0 0 0,-1 0 0 0 0,0 0 0 0 0,0-2 0 0 0,0 0 0 0 0,1 0 0 0 0,0 0 0 0 0,-1 0 0 0 0,1 0 0 0 0,1 0 0 0 0,-1 0 0 0 0,1 1 0 0 0,-1-1 0 0 0,3-2 0 0 0,-4 5 0 0 0,1 0 0 0 0,-1 0 0 0 0,1 0 0 0 0,-1 0 0 0 0,1 0 0 0 0,-1 0 0 0 0,0 0 0 0 0,0 0 0 0 0,1 0 0 0 0,-1 0 0 0 0,0-1 0 0 0,0 1 0 0 0,0 0 0 0 0,0 0 0 0 0,0 0 0 0 0,-1-1 0 0 0,0-26 0 0 0,1 14-12 0 0,0 9-36 0 0,0-5 26 0 0,0 7-37 0 0,0 3-32 0 0,0 0 1 0 0,0 0 21 0 0,0 0 3 0 0,0 3 8 0 0,0-3 57 0 0,0 1 1 0 0,0-1-1 0 0,1 1 1 0 0,-1 0-1 0 0,0-1 1 0 0,0 1-1 0 0,0-1 1 0 0,0 1-1 0 0,0-1 1 0 0,1 1-1 0 0,-1-1 1 0 0,0 1 0 0 0,1-1-1 0 0,-1 1 1 0 0,0-1-1 0 0,1 1 1 0 0,-1-1-1 0 0,0 1 1 0 0,1-1-1 0 0,-1 1 1 0 0,1-1-1 0 0,-1 0 1 0 0,1 1 0 0 0,0-1 0 0 0,-1 0 2 0 0,1 1 0 0 0,0-1 0 0 0,-1 1 0 0 0,1-1 0 0 0,-1 1 0 0 0,1-1 0 0 0,-1 1 0 0 0,1-1 0 0 0,-1 1 0 0 0,1 0 1 0 0,-1-1-1 0 0,0 1 0 0 0,1 0 0 0 0,-1-1 0 0 0,0 1 0 0 0,0 0 0 0 0,1-1 0 0 0,-1 1 0 0 0,0 0 0 0 0,0 0 0 0 0,0-1 1 0 0,0 1-1 0 0,0 0 0 0 0,0 0 0 0 0,0 0-2 0 0,0-1 1 0 0,0 0 0 0 0,0 1 0 0 0,0-1 0 0 0,0 1 0 0 0,0-1-1 0 0,-1 1 1 0 0,1-1 0 0 0,0 1 0 0 0,0-1 0 0 0,0 0 0 0 0,1 1 0 0 0,-1-1 0 0 0,0 1 0 0 0,0-1 0 0 0,0 1 0 0 0,0-1 0 0 0,0 1 0 0 0,0-1 0 0 0,1 0 0 0 0,-1 1-1 0 0,0-1 1 0 0,0 1 0 0 0,1-1 0 0 0,-1 0 0 0 0,0 1 0 0 0,1-1 0 0 0,-1 0 0 0 0,0 1 0 0 0,1-1 0 0 0,-1 0 0 0 0,0 0 0 0 0,1 1 0 0 0,-1-1 0 0 0,1 0 0 0 0,-1 0-1 0 0,1 0 2 0 0,-1 0-1 0 0,0 1 1 0 0,1-1 0 0 0,-1 0 0 0 0,1 0 0 0 0,-1 0 0 0 0,0 1 0 0 0,1-1 0 0 0,-1 0 0 0 0,0 0 0 0 0,0 1 0 0 0,1-1 0 0 0,-1 0 0 0 0,0 1-1 0 0,1-1 1 0 0,-1 0 0 0 0,0 1 0 0 0,0-1 0 0 0,0 0 0 0 0,1 1 0 0 0,-1-1-2 0 0,1 4 12 0 0,-1-1 1 0 0,1 0-1 0 0,0 0 1 0 0,-1 1-1 0 0,0-1 0 0 0,0 1 1 0 0,0 0-13 0 0,-1 8 48 0 0,1-9-45 0 0,0 0 0 0 0,0 0 0 0 0,0 1 0 0 0,0-1 0 0 0,0 0 0 0 0,0 0 0 0 0,1 0 0 0 0,0 0 0 0 0,-1 1 1 0 0,2-1-4 0 0,2 5 23 0 0,-3-6-16 0 0,0-1-1 0 0,0 0 1 0 0,0 1-1 0 0,0-1 0 0 0,0 1 1 0 0,-1-1-1 0 0,1 1 1 0 0,-1 0-1 0 0,1-1 0 0 0,-1 1 1 0 0,0 0-1 0 0,1-1 0 0 0,-1 1 1 0 0,0 0-7 0 0,0 43 101 0 0,0-44-93 0 0,0 1-1 0 0,0 0 1 0 0,0-1 0 0 0,0 1-1 0 0,1 0 1 0 0,-1-1 0 0 0,0 1-1 0 0,1 0 1 0 0,0-1 0 0 0,-1 1-1 0 0,1-1 1 0 0,0 1 0 0 0,0-1-1 0 0,0 1-7 0 0,5 10 58 0 0,-2 17 37 0 0,-5 24 101 0 0,1-30-103 0 0,-1-21-83 0 0,2 0-1 0 0,-1 0 1 0 0,0-1-1 0 0,0 1 1 0 0,0 0-1 0 0,1-1 1 0 0,-1 1-1 0 0,1 0 1 0 0,-1-1-1 0 0,1 1 1 0 0,0-1-1 0 0,0 1 0 0 0,-1-1 1 0 0,1 1-10 0 0,6 10 59 0 0,-6 5 0 0 0,-1-15-47 0 0,0 1-1 0 0,0-1 1 0 0,0 1 0 0 0,0-1 0 0 0,0 0-1 0 0,1 1 1 0 0,-1-1 0 0 0,1 0 0 0 0,-1 1-1 0 0,2 1-11 0 0,3 4 39 0 0,-4-7-30 0 0,0 1-1 0 0,0-1 1 0 0,-1 1 0 0 0,1-1-1 0 0,0 1 1 0 0,0-1 0 0 0,-1 1-1 0 0,1-1 1 0 0,-1 1 0 0 0,0 0-1 0 0,1-1 1 0 0,-1 1 0 0 0,0 0-1 0 0,0 0-8 0 0,0 4 34 0 0,0-4-25 0 0,-1-1-1 0 0,1 1 0 0 0,0 0 0 0 0,0-1 1 0 0,0 1-1 0 0,1 0 0 0 0,-1-1 1 0 0,0 1-1 0 0,1-1 0 0 0,-1 1 1 0 0,1 0-1 0 0,0 0-8 0 0,9 4 26 0 0,-5 4 49 0 0,6-4-16 0 0,-6 4-49 0 0,-4-10-10 0 0,0 1 0 0 0,0-1 0 0 0,-1 1 0 0 0,1-1 0 0 0,0 0 0 0 0,0 0 0 0 0,0 1 0 0 0,0-1 0 0 0,-1 0 0 0 0,1 0 0 0 0,0 0 0 0 0,0 0 0 0 0,0 0 0 0 0,0 0 0 0 0,18 0-24 0 0,7 0-120 0 0,-21-3 56 0 0,-2 0 58 0 0,1-1-39 0 0,0 1-73 0 0,-3 1-208 0 0,1 1 58 0 0,-1 0 52 0 0,0 1 46 0 0,1-1 14 0 0,-1 1 47 0 0,0 0 23 0 0,1 0 8 0 0,1 1-76 0 0,-2-2 66 0 0,0 0-50 0 0,-1 1 74 0 0,0-1 1 0 0,1 0-1 0 0,-1 0 1 0 0,0 0-1 0 0,1 1 1 0 0,-1-1-1 0 0,0 0 1 0 0,0 0-1 0 0,0 0 1 0 0,0 0-1 0 0,1 0 1 0 0,-1 1-1 0 0,-1-1 1 0 0,1-1 87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30:06.88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348 0 6880 0 0,'0'0'157'0'0,"0"0"23"0"0,0 0 11 0 0,0 0-65 0 0,0 0-11 0 0,0 0 42 0 0,-3 3 135 0 0,3-3-283 0 0,-9 11 458 0 0,5-3-178 0 0,7-1 56 0 0,0-5-135 0 0,4 4 133 0 0,-6-4-272 0 0,-1 1-1 0 0,1-1 0 0 0,-1 1 1 0 0,1-1-1 0 0,-1 1 1 0 0,0-1-1 0 0,0 2-70 0 0,-3 6 472 0 0,-1 2-276 0 0,4 5 193 0 0,3 4 23 0 0,1-6-175 0 0,-2-6-128 0 0,3 7 93 0 0,-3-13-156 0 0,-1 1 0 0 0,0-1 0 0 0,0 0 1 0 0,0 0-1 0 0,-1 1 0 0 0,1-1 0 0 0,-1 0 1 0 0,0 1-1 0 0,0-1 0 0 0,0 1 0 0 0,0-1 0 0 0,0 1 1 0 0,-1-1-47 0 0,-2 7 120 0 0,2-7-73 0 0,0 0 0 0 0,0 0-1 0 0,0 1 1 0 0,1-1 0 0 0,-1 0 0 0 0,1 2-47 0 0,5 35 364 0 0,-3-26-138 0 0,0 0-1 0 0,0 13-225 0 0,-5 15 296 0 0,-12 63 481 0 0,14-97-726 0 0,-2 7 42 0 0,-2 17 106 0 0,10-2-16 0 0,-1-6-14 0 0,-3-20-133 0 0,-1 0-1 0 0,0 0 1 0 0,0 0 0 0 0,-1 0-1 0 0,1 0 1 0 0,-1 0-36 0 0,-3 14 108 0 0,-3 15 81 0 0,5-8-22 0 0,2 3 69 0 0,0 0-63 0 0,0 7-27 0 0,0 16-5 0 0,-3-35-69 0 0,3-15-66 0 0,-1 0-1 0 0,0 1 1 0 0,0-1 0 0 0,1 0-1 0 0,-1 0 1 0 0,0 0 0 0 0,0 0-1 0 0,0 0 1 0 0,-1-1 0 0 0,1 1-1 0 0,0 0 1 0 0,-1 0-6 0 0,-3 1 12 0 0,-1-2-100 0 0,2-1-61 0 0,-5-5-260 0 0,7 4 314 0 0,1 0 34 0 0,-1 1 47 0 0,1-1-517 0 0,0 1 66 0 0,0-1 59 0 0,1 1 51 0 0,-1 0-17 0 0,1-1 48 0 0,0-2-503 0 0,0 2 337 0 0,0 0 114 0 0,0 1 13 0 0,-1 0-58 0 0,-3-5-1537 0 0,-5-4-1104 0 0</inkml:trace>
  <inkml:trace contextRef="#ctx0" brushRef="#br0" timeOffset="213.18">1 458 9184 0 0,'0'0'208'0'0,"2"0"33"0"0,2 0-146 0 0,11 0 153 0 0,-5-3-123 0 0,8-5-73 0 0,10 1-61 0 0,-26 6 9 0 0,29-12-18 0 0,-15 5 36 0 0,0 3 54 0 0,12-1 233 0 0,7 0 70 0 0,-13 2-108 0 0,6-1 98 0 0,-7-1-128 0 0,2-1-33 0 0,1-1-37 0 0,-3 3-38 0 0,57-13 398 0 0,-45 11-371 0 0,-2 0-108 0 0,-23 5-48 0 0,55-11 81 0 0,-37 7-97 0 0,-22 5 5 0 0,9-2-79 0 0,-1 0 1 0 0,1 0-1 0 0,0 2 1 0 0,9-1 89 0 0,9 2-252 0 0,-12 0-4 0 0</inkml:trace>
  <inkml:trace contextRef="#ctx0" brushRef="#br0" timeOffset="616.27">695 678 4112 0 0,'0'0'119'0'0,"0"3"1"0"0,0-2-123 0 0,0-1 1 0 0,0 1 0 0 0,0-1 0 0 0,0 0 0 0 0,0 1 0 0 0,1-1 0 0 0,-1 1 0 0 0,0-1 0 0 0,0 1 0 0 0,0-1 0 0 0,1 1 0 0 0,-1-1 0 0 0,0 0 0 0 0,1 1 0 0 0,-1-1 0 0 0,0 0 0 0 0,1 1 0 0 0,-1-1 0 0 0,0 0-1 0 0,1 1 1 0 0,-1-1 0 0 0,0 0 0 0 0,1 0 0 0 0,-1 1 0 0 0,1-1 0 0 0,-1 0 2 0 0,9 3 14 0 0,1-2 52 0 0,2 0 71 0 0,0-1 91 0 0,1 0 110 0 0,-7-1-121 0 0,0 1 33 0 0,0 0 30 0 0,-1-1 36 0 0,-1 1 40 0 0,1 0 42 0 0,1 0-11 0 0,0 0-67 0 0,0 0-59 0 0,0 0-47 0 0,5 0 98 0 0,15 0 222 0 0,-18 0-323 0 0,1 0 67 0 0,0 0-25 0 0,-2-2-69 0 0,1 0-32 0 0,3-2 0 0 0,-1-1 17 0 0,3 0 102 0 0,0 0 41 0 0,1-1-16 0 0,-1 1-51 0 0,-10 4-218 0 0,-1 0 0 0 0,1 0 1 0 0,0-1-1 0 0,-1 1 0 0 0,1-1 1 0 0,-1 1-1 0 0,1-1 0 0 0,-1 0-27 0 0,6-11 163 0 0,5 8-16 0 0,3-9-17 0 0,0 1-63 0 0,-9 10-59 0 0,-7 3-6 0 0,1 0-1 0 0,-1 0 1 0 0,1 0 0 0 0,-1-1-1 0 0,1 1 1 0 0,-1 0-1 0 0,1 0 1 0 0,-1-1 0 0 0,1 1-1 0 0,-1 0 1 0 0,0-1 0 0 0,1 1-1 0 0,-1 0 1 0 0,0-1 0 0 0,1 1-1 0 0,-1 0 1 0 0,0-1 0 0 0,1 1-1 0 0,-1-1 1 0 0,0 1 0 0 0,0-1-1 0 0,1 1 1 0 0,-1-1 0 0 0,0 1-1 0 0,0-1 1 0 0,0 1-1 0 0,0-1 1 0 0,0 1 0 0 0,0-1-1 0 0,0 1 1 0 0,0-1 0 0 0,0 1-1 0 0,0-1 1 0 0,0 1 0 0 0,0-1-1 0 0,0 1 1 0 0,0-1 0 0 0,0 1-2 0 0,0-1 1 0 0,-1 1 0 0 0,1-1 0 0 0,0 1 1 0 0,0-1-1 0 0,0 1 0 0 0,0-1 0 0 0,0 1 1 0 0,0-1-1 0 0,0 1 0 0 0,0-1 0 0 0,1 1 1 0 0,-1-1-1 0 0,0 1 0 0 0,0-1 0 0 0,0 1 1 0 0,0 0-1 0 0,1-1 0 0 0,-1 1 0 0 0,0-1 1 0 0,0 1-1 0 0,1-1 0 0 0,-1 1 0 0 0,0 0 1 0 0,1-1-1 0 0,-1 1 0 0 0,0 0 0 0 0,1-1 0 0 0,-1 1 1 0 0,1 0-1 0 0,-1-1 0 0 0,0 1 0 0 0,1 0-1 0 0,6-5 33 0 0,9-24 32 0 0,-15 26-58 0 0,0 0 0 0 0,-1 0 0 0 0,1 0 0 0 0,-1 0 0 0 0,1 0 0 0 0,-1-1 0 0 0,0 1 0 0 0,0 0 0 0 0,-1 0 0 0 0,1-1-7 0 0,-1-8 15 0 0,1 10-11 0 0,0 1 0 0 0,0-1 0 0 0,-1 0 0 0 0,1 0 0 0 0,0 1 0 0 0,-1-1 0 0 0,0 0 0 0 0,1 1 0 0 0,-1-1 0 0 0,0 0 0 0 0,0 1 0 0 0,0-1 0 0 0,0 1 0 0 0,0 0 0 0 0,0-1 0 0 0,0 1 0 0 0,-1 0 0 0 0,1 0 0 0 0,-1-1-4 0 0,-11-14 94 0 0,8 3 6 0 0,-5 7-4 0 0,4-4 6 0 0,-4 5 29 0 0,5-2-38 0 0,5 7-87 0 0,0-1 0 0 0,0 1 0 0 0,-1-1 0 0 0,1 1 0 0 0,0 0 0 0 0,0-1 0 0 0,-1 1 0 0 0,1-1 0 0 0,0 1 0 0 0,-1 0 0 0 0,1-1 0 0 0,-1 1 0 0 0,1 0 0 0 0,0 0 1 0 0,-1-1-1 0 0,1 1 0 0 0,-1 0 0 0 0,1 0 0 0 0,-1 0 0 0 0,1-1 0 0 0,-1 1 0 0 0,1 0 0 0 0,-1 0 0 0 0,1 0 0 0 0,-1 0 0 0 0,1 0 0 0 0,-1 0 0 0 0,1 0 0 0 0,-1 0 0 0 0,1 0 1 0 0,-1 0-1 0 0,0 1-6 0 0,1-2 7 0 0,-1 1 1 0 0,0 0-1 0 0,1 0 0 0 0,-1 0 1 0 0,0 1-1 0 0,1-1 1 0 0,-1 0-1 0 0,0 0 1 0 0,1 0-1 0 0,-1 0 1 0 0,0 1-1 0 0,1-1 1 0 0,-1 0-1 0 0,0 0 1 0 0,1 1-1 0 0,-1-1 1 0 0,1 1-1 0 0,-1-1 1 0 0,1 1-1 0 0,-1-1 1 0 0,1 0-1 0 0,-1 1 0 0 0,1 0 1 0 0,-1-1-1 0 0,1 1 1 0 0,0-1-8 0 0,-1 1 6 0 0,1 0-1 0 0,0-1 1 0 0,-1 1 0 0 0,1-1 0 0 0,-1 1-1 0 0,1-1 1 0 0,-1 1 0 0 0,1-1 0 0 0,-1 0-1 0 0,1 1 1 0 0,-1-1 0 0 0,0 1 0 0 0,1-1 0 0 0,-1 0-1 0 0,0 0 1 0 0,1 1 0 0 0,-1-1 0 0 0,0 0-1 0 0,1 0 1 0 0,-1 0 0 0 0,0 0 0 0 0,1 0-1 0 0,-1 0 1 0 0,0 0 0 0 0,1 0 0 0 0,-1 0-6 0 0,0 0 6 0 0,0 0 1 0 0,-1 0 0 0 0,1 0-1 0 0,0 0 1 0 0,0 0 0 0 0,0 0 0 0 0,0 1-1 0 0,0-1 1 0 0,0 0 0 0 0,0 1-1 0 0,0-1 1 0 0,0 0 0 0 0,0 1-1 0 0,0-1 1 0 0,0 1 0 0 0,0 0 0 0 0,0-1-1 0 0,0 1 1 0 0,0 0 0 0 0,0 0-1 0 0,0-1-6 0 0,-6 14 20 0 0,3-4-59 0 0,1-4 2 0 0,-1-1 0 0 0,1 1 0 0 0,-1-1 0 0 0,-2 3 37 0 0,1-2-31 0 0,-1-1 0 0 0,0 1 0 0 0,0-1 0 0 0,0-1 0 0 0,-3 3 31 0 0,7-6-1 0 0,1 0 1 0 0,0 0-1 0 0,-1 0 0 0 0,1 0 0 0 0,0 1 0 0 0,0-1 0 0 0,0 0 0 0 0,0 1 1 0 0,0-1-1 0 0,0 1 0 0 0,0-1 0 0 0,0 1 0 0 0,0-1 0 0 0,1 1 0 0 0,-1 0 1 0 0,1-1-1 0 0,-1 1 0 0 0,1 0 0 0 0,0 0 0 0 0,0-1 0 0 0,-1 1 1 0 0,-1 11 0 0 0,0-10 0 0 0,1 1 0 0 0,-1-1 0 0 0,1 0 0 0 0,-1 1 0 0 0,0-1 0 0 0,0 0 0 0 0,-2 2 0 0 0,0-1 0 0 0,1 0 0 0 0,-1 0 0 0 0,1 0 0 0 0,1 0 0 0 0,-1 1 0 0 0,1-1 0 0 0,-1 1 0 0 0,1 1 0 0 0,-4 20 0 0 0,1-11 0 0 0,3-11 2 0 0,1-1 0 0 0,0 0 1 0 0,0 1-1 0 0,0-1 1 0 0,1 1-1 0 0,-1-1 0 0 0,1 1 1 0 0,-1-1-1 0 0,1 1-2 0 0,0 6 24 0 0,0 16 102 0 0,0-1 71 0 0,3-20-72 0 0,10 9 30 0 0,-7-7-61 0 0,0 0 0 0 0,1 0 1 0 0,-1-1-1 0 0,2 0 1 0 0,6 5-95 0 0,11 1 262 0 0,-18-8-196 0 0,7-1 80 0 0,8-3-21 0 0,-13-1-74 0 0,6 2 35 0 0,-12-1-72 0 0,0 1 1 0 0,0-1-1 0 0,0 0 0 0 0,0 0 1 0 0,0 0-1 0 0,0-1 0 0 0,0 1 1 0 0,-1-1-1 0 0,1 0 1 0 0,3 0-15 0 0,2-4 29 0 0,18-6 19 0 0,-18 8-33 0 0,34-12 58 0 0,-19 4-73 0 0,-13 4-132 0 0,7-10-71 0 0,-12 11 65 0 0,2 0-83 0 0,-4 3 69 0 0,0 0-33 0 0,1 0-37 0 0,0 1-40 0 0,-1 0-36 0 0,0 0-52 0 0,1 0-45 0 0,-1 0-39 0 0,4-2-531 0 0,-1 0-91 0 0,3-2-700 0 0,0-4-991 0 0,-8 10 2666 0 0</inkml:trace>
  <inkml:trace contextRef="#ctx0" brushRef="#br0" timeOffset="983.4">1468 379 7640 0 0,'-13'13'224'0'0,"13"-13"-221"0"0,0 0 1 0 0,-1 0 0 0 0,1 0 0 0 0,0 0-1 0 0,0 0 1 0 0,0 0 0 0 0,0 0 0 0 0,0 0-1 0 0,0 0 1 0 0,0 1 0 0 0,0-1-1 0 0,-1 0 1 0 0,1 0 0 0 0,0 0 0 0 0,0 0-1 0 0,0 0 1 0 0,0 0 0 0 0,0 0-1 0 0,0 0 1 0 0,0 1 0 0 0,0-1 0 0 0,0 0-1 0 0,0 0 1 0 0,0 0 0 0 0,0 0-1 0 0,0 0 1 0 0,0 0 0 0 0,0 0 0 0 0,0 1-1 0 0,0-1 1 0 0,0 0 0 0 0,0 0-1 0 0,0 0 1 0 0,0 0 0 0 0,0 0 0 0 0,0 0-1 0 0,0 1 1 0 0,0-1 0 0 0,0 0 0 0 0,0 0-1 0 0,0 0 1 0 0,0 0 0 0 0,0 0-1 0 0,0 0 1 0 0,0 0 0 0 0,1 0 0 0 0,-1 0-1 0 0,0 1 1 0 0,0-1 0 0 0,0 0-1 0 0,0 0 1 0 0,0 0 0 0 0,0 0 0 0 0,0 0-1 0 0,0 0 1 0 0,1 0 0 0 0,-1 0-4 0 0,4 5 58 0 0,-1 0-39 0 0,2 12-76 0 0,-4-4 40 0 0,-1-4 55 0 0,0-1 41 0 0,0 0 56 0 0,0-1 33 0 0,0 0 55 0 0,1 7 98 0 0,3-1 50 0 0,0-5-80 0 0,0 2 44 0 0,-3-8-224 0 0,0 0 1 0 0,-1 1 0 0 0,1-1 0 0 0,-1 0 0 0 0,1 1-1 0 0,-1-1 1 0 0,0 1 0 0 0,0-1 0 0 0,0 1 0 0 0,0-1-1 0 0,-1 0 1 0 0,1 1-112 0 0,-1-1 118 0 0,1 1-1 0 0,0-1 1 0 0,0 1-1 0 0,0-1 1 0 0,0 1-1 0 0,0-1 1 0 0,0 1-1 0 0,1-1 1 0 0,-1 1 0 0 0,1-1-1 0 0,-1 0 1 0 0,1 1-118 0 0,4 5 334 0 0,1 2 121 0 0,-4 3 92 0 0,-2-9-356 0 0,0-1-38 0 0,0 3 44 0 0,0 7 195 0 0,0-9-224 0 0,0-1 51 0 0,0 1 33 0 0,0 0 65 0 0,0-1 78 0 0,0 1 88 0 0,3-2-68 0 0,8 9-26 0 0,-9-9-83 0 0,-2-2-33 0 0,0 0-8 0 0,0 0 3 0 0,0 0 18 0 0,0 0 8 0 0,0 0 2 0 0,0 0-38 0 0,0 0-194 0 0,-2-2-36 0 0,0 0-27 0 0,1 1-1 0 0,0-1 1 0 0,0 1 0 0 0,0-1 0 0 0,0 1 0 0 0,0-1-1 0 0,0 0 1 0 0,1 0 0 0 0,-1 1 0 0 0,0-1 0 0 0,1 0-1 0 0,0 0 1 0 0,-1-1-1 0 0,-1-30 11 0 0,2 30-7 0 0,0-54 156 0 0,0 22-151 0 0,0 34-6 0 0,0-1-1 0 0,1 0 0 0 0,-1 1 0 0 0,0-1 0 0 0,0 0 1 0 0,1 1-1 0 0,-1-1 0 0 0,1 0 0 0 0,-1 1 0 0 0,1-1 1 0 0,0 1-1 0 0,-1-1 0 0 0,1 1 0 0 0,0-1 0 0 0,1 0-2 0 0,3-6 21 0 0,-5 6-20 0 0,6-8 2 0 0,-1-2 0 0 0,0 1 0 0 0,0-4-3 0 0,-4 12 0 0 0,0 1 0 0 0,0-1 0 0 0,0 0 0 0 0,1 0 0 0 0,-1 1 0 0 0,1-1 0 0 0,0 1 0 0 0,0 0 0 0 0,11-9 0 0 0,-8-10-16 0 0,8 10-48 0 0,-7 3 47 0 0,1-1 2 0 0,-2 4-32 0 0,1 2-31 0 0,2 2-51 0 0,-8 1 118 0 0,1 0 1 0 0,-1 1-1 0 0,1-1 0 0 0,-1 0 1 0 0,1 0-1 0 0,-1 0 0 0 0,1 0 1 0 0,-1 0-1 0 0,1 0 1 0 0,-1 0-1 0 0,1 0 0 0 0,-1-1 1 0 0,1 1-1 0 0,-1 0 0 0 0,1 0 1 0 0,-1 0-1 0 0,1 0 1 0 0,-1-1-1 0 0,0 1 0 0 0,1 0 1 0 0,-1 0-1 0 0,1-1 1 0 0,-1 1-1 0 0,0 0 0 0 0,1-1 1 0 0,-1 1-1 0 0,0-1 0 0 0,1 1 1 0 0,-1 0-1 0 0,0-1 1 0 0,0 1-1 0 0,1-1 11 0 0,6-9-190 0 0,-6 9 233 0 0,1 0-44 0 0,4-4-109 0 0,-2 2-35 0 0,2-1-38 0 0,11-7-505 0 0,-11 7 442 0 0,10 2-314 0 0,-8 2 250 0 0,0-3-82 0 0,-4 1 147 0 0,0-1-44 0 0,0 0-133 0 0,2 1-77 0 0,0 0-81 0 0,1 1-86 0 0,9 1-848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32:15.82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 5584 0 0,'0'25'99'0'0,"0"-14"-30"0"0,0 3 71 0 0,0 1 101 0 0,0-14-239 0 0,0 0-1 0 0,0-1 0 0 0,0 1 1 0 0,0-1-1 0 0,0 1 0 0 0,1-1 1 0 0,-1 1-1 0 0,0 0 1 0 0,0-1-1 0 0,0 1 0 0 0,1-1 1 0 0,-1 1-1 0 0,0-1 1 0 0,0 1-1 0 0,1-1 0 0 0,-1 1 1 0 0,1-1-1 0 0,-1 0 0 0 0,0 1 1 0 0,1-1-1 0 0,-1 1 1 0 0,1-1-1 0 0,-1 0 0 0 0,1 1-1 0 0,0-1 0 0 0,0 1 0 0 0,-1-1 0 0 0,1 1-1 0 0,-1-1 1 0 0,1 1 0 0 0,-1-1 0 0 0,1 1-1 0 0,-1-1 1 0 0,1 1 0 0 0,-1-1 0 0 0,1 1-1 0 0,-1 0 1 0 0,0-1 0 0 0,1 1-1 0 0,-1 0 1 0 0,0 0 0 0 0,0-1 0 0 0,0 1-1 0 0,1 0 1 0 0,-1-1 0 0 0,0 1 0 0 0,0 0-1 0 0,0 0 1 0 0,0-1 0 0 0,0 1 0 0 0,0 3 24 0 0,0-1 44 0 0,0 1 64 0 0,0 0 42 0 0,2 13 798 0 0,3-9-617 0 0,1 2 151 0 0,-3 3 84 0 0,-2-3-261 0 0,3-6-44 0 0,4 3 85 0 0,-8-4-308 0 0,1-1 0 0 0,0 1 0 0 0,-1-1 0 0 0,0 1 0 0 0,0-1 1 0 0,0 1-1 0 0,0 1-62 0 0,0-4 0 0 0,0 0 16 0 0,0 0 0 0 0,0 0 1 0 0,0 1-1 0 0,0-1 0 0 0,0 0 1 0 0,0 1-1 0 0,0-1 0 0 0,0 0 0 0 0,0 1 1 0 0,0-1-1 0 0,0 0 0 0 0,0 1 1 0 0,1-1-1 0 0,-1 0 0 0 0,0 1 1 0 0,0-1-1 0 0,0 0 0 0 0,0 0 1 0 0,0 1-1 0 0,1-1 0 0 0,-1 0 0 0 0,0 0 1 0 0,0 1-1 0 0,0-1 0 0 0,1 0 1 0 0,-1 0-17 0 0,10 14 417 0 0,-7 1-60 0 0,0 0-4 0 0,7-1 40 0 0,-8-12-230 0 0,-1 0-38 0 0,0 1 34 0 0,-1 1-81 0 0,-1 1-41 0 0,1-2 57 0 0,0 10 226 0 0,0-11-6 0 0,0-2-20 0 0,3 3-8 0 0,7 8-4 0 0,-7-9-10 0 0,-3-2-34 0 0,0 0-12 0 0,0 0-2 0 0,0 0-2 0 0,0 0-6 0 0,0 0-6 0 0,0 0-2 0 0,0 0-10 0 0,0-2-39 0 0,0-82 542 0 0,0 56-540 0 0,0 3-86 0 0,0 23-68 0 0,0 0-1 0 0,0 1 1 0 0,0-1 0 0 0,0 0-1 0 0,0 1 1 0 0,1-1-1 0 0,-1 0 1 0 0,1 1 0 0 0,-1-1-1 0 0,1 1 1 0 0,0-1 0 0 0,0 1-1 0 0,-1-1 1 0 0,1 1-1 0 0,1-1-6 0 0,3-6 30 0 0,4-12 30 0 0,-7 15-59 0 0,0 0-1 0 0,0 0 1 0 0,0 0-1 0 0,1 0 1 0 0,0 1-1 0 0,0-1 1 0 0,0 1-1 0 0,2-1 0 0 0,18-20 0 0 0,-20 23 0 0 0,3 0 0 0 0,-3 1 10 0 0,1 0-1 0 0,-1 0 0 0 0,1 1 1 0 0,0-1-1 0 0,0 1 0 0 0,-1 0 0 0 0,1 0 1 0 0,3 1-10 0 0,4-1-11 0 0,-4 0 11 0 0,-6 0 0 0 0,-1-1 0 0 0,1 1 0 0 0,0 0 0 0 0,0 0 0 0 0,0 0 0 0 0,0 0 0 0 0,0 0 0 0 0,0 0 0 0 0,0 0 0 0 0,0 0 0 0 0,0 1 0 0 0,0-1 0 0 0,0 0 0 0 0,0 0 0 0 0,-1 1 0 0 0,1-1 0 0 0,0 1 0 0 0,0-1 0 0 0,0 1 0 0 0,0-1 0 0 0,-1 1 0 0 0,1-1 0 0 0,0 1 0 0 0,-1 0 0 0 0,1-1 0 0 0,0 1 0 0 0,-1 0 0 0 0,1-1 0 0 0,-1 1 0 0 0,1 0 0 0 0,-1 0 0 0 0,1 0 0 0 0,-1 0 0 0 0,0 0 0 0 0,1-1 0 0 0,-1 2 0 0 0,5 5-8 0 0,6 5-52 0 0,-4-4 28 0 0,-4-4 44 0 0,2 7-12 0 0,-4-9 0 0 0,0 0 0 0 0,0 1 0 0 0,0-1 0 0 0,1 0 0 0 0,-1 0 0 0 0,1 0 0 0 0,-1 0 0 0 0,1 0 0 0 0,0 0 0 0 0,11 14 0 0 0,-8-3 0 0 0,6-8 0 0 0,-10-3 0 0 0,1 0 0 0 0,-1 0 0 0 0,0 1 0 0 0,1-1 0 0 0,-1 0 0 0 0,0 1 0 0 0,-1-1 0 0 0,1 1 0 0 0,0 0 0 0 0,0-1 0 0 0,0 0 0 0 0,0 1 0 0 0,0-1 0 0 0,0 0 0 0 0,1 1 0 0 0,-1-1 0 0 0,1 0 0 0 0,5 3 0 0 0,-7-5 1 0 0,0 0-1 0 0,1 0 0 0 0,-1 1 1 0 0,1-1-1 0 0,-1 0 0 0 0,0 0 1 0 0,1 1-1 0 0,-1-1 0 0 0,0 0 1 0 0,0 0-1 0 0,1 1 1 0 0,-1-1-1 0 0,0 0 0 0 0,1 1 1 0 0,-1-1-1 0 0,0 1 0 0 0,0-1 1 0 0,0 0-1 0 0,0 1 0 0 0,1-1 1 0 0,-1 0-1 0 0,0 1 0 0 0,0-1 1 0 0,0 1-1 0 0,0-1 0 0 0,0 1 1 0 0,0-1-1 0 0,0 0 0 0 0,0 1 1 0 0,0-1-1 0 0,0 1 0 0 0,3 4 43 0 0,7 6-17 0 0,-7-9 53 0 0,-3-2 9 0 0,0 0-7 0 0,0 0-2 0 0,0 0-6 0 0,0 0-1 0 0,0 0 0 0 0,0 0-1 0 0,0 0-6 0 0,0 0 1 0 0,0-2-8 0 0,0 0-56 0 0,0 0-1 0 0,1 1 0 0 0,-1-1 0 0 0,0 0 0 0 0,1 1 0 0 0,0-1 0 0 0,-1 1 0 0 0,1-1 0 0 0,0 1 0 0 0,0-1 0 0 0,1-1-1 0 0,3-5 0 0 0,-4 2 0 0 0,1 2 0 0 0,13-20 0 0 0,-2-3 0 0 0,-12 25 0 0 0,-1 2 0 0 0,0-1 0 0 0,0 0 0 0 0,0 0 0 0 0,0 1 0 0 0,1-1 0 0 0,-1 0 0 0 0,0 1 0 0 0,0-1 0 0 0,0 0 0 0 0,1 1 0 0 0,-1-1 0 0 0,0 0 0 0 0,1 1 0 0 0,-1-1 0 0 0,1 1 0 0 0,-1-1 0 0 0,1 0 0 0 0,-1 1 0 0 0,1-1 0 0 0,-1 1 0 0 0,1 0 0 0 0,-1-1 0 0 0,1 1 0 0 0,0-1 0 0 0,-1 1 0 0 0,1 0 0 0 0,0-1 0 0 0,6-2 0 0 0,-2 1 0 0 0,-2 0 0 0 0,20-23 0 0 0,-7 12 0 0 0,0 11 0 0 0,-10 1 0 0 0,0 1 0 0 0,0 0 0 0 0,1 1 0 0 0,-1 0 0 0 0,0 0 0 0 0,0 0 0 0 0,5 2 0 0 0,-10-2 0 0 0,1 0 0 0 0,0 0 0 0 0,-1 0 0 0 0,1 0 0 0 0,0 1 0 0 0,-1-1 0 0 0,0 0 0 0 0,1 1 0 0 0,-1-1 0 0 0,0 1 0 0 0,0 0 0 0 0,0-1 0 0 0,0 1 0 0 0,0 0 0 0 0,0 0 0 0 0,0 0 0 0 0,4 11 0 0 0,6-7 0 0 0,5 22 0 0 0,-1 4 54 0 0,-14-29-53 0 0,0 0 0 0 0,0-1 0 0 0,0 1 0 0 0,-1 0 0 0 0,0 0 0 0 0,1 0-1 0 0,-1 0 1 0 0,0 0 0 0 0,0 0 0 0 0,-1-1 0 0 0,1 1-1 0 0,-1 13 60 0 0,1 13-48 0 0,0-12-4 0 0,0-5-88 0 0,0-3-73 0 0,0-2-104 0 0,0-5-199 0 0,0-2 343 0 0,0 0 4 0 0,0 0-18 0 0,0 0-45 0 0,0 0-14 0 0,0 0-46 0 0,0 0-52 0 0,0 0-58 0 0,0 0-64 0 0,0 0-59 0 0,0 0-52 0 0,0 0-46 0 0,0 0-163 0 0,0 0-45 0 0,0 0-199 0 0,0 0-532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32:17.26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442 113 5384 0 0,'0'0'116'0'0,"0"0"17"0"0,0 0 12 0 0,0-3-14 0 0,0-3-86 0 0,0 1 30 0 0,0 3 156 0 0,0 0-55 0 0,0 0-45 0 0,0 1-39 0 0,0-1 6 0 0,0 0 3 0 0,0 1-21 0 0,0-1 61 0 0,0 2-19 0 0,0-1 33 0 0,0-1 38 0 0,0 1 43 0 0,-2-2 407 0 0,-1 1-480 0 0,0-2 79 0 0,-9-7 593 0 0,8 7-537 0 0,0 1-130 0 0,2 2-132 0 0,1 0-38 0 0,-10-4 408 0 0,3 1-124 0 0,-2-3 43 0 0,7 5-8 0 0,0 1-116 0 0,1 0-72 0 0,-3 1-67 0 0,2 0-13 0 0,1-1 52 0 0,1 1-97 0 0,-32-18 797 0 0,22 10-544 0 0,9 6-107 0 0,1 1-35 0 0,-3 0 31 0 0,0 1-74 0 0,-1 1-41 0 0,2-1 50 0 0,-22 0 266 0 0,-13 0 102 0 0,26 2-335 0 0,-4 5 0 0 0,-6 3 29 0 0,17-9-116 0 0,-23 10 47 0 0,24-10-73 0 0,1 1 1 0 0,-1 0-1 0 0,1 0 1 0 0,0 0-1 0 0,0 0 1 0 0,0 0 0 0 0,-1 1-2 0 0,-12 11 0 0 0,12-12 3 0 0,0 2 0 0 0,0-1 1 0 0,0 0-1 0 0,1 1 1 0 0,-1-1-1 0 0,1 1 1 0 0,0 0-1 0 0,0 0 1 0 0,0 0-1 0 0,1 1 1 0 0,0-1-1 0 0,-1 1 0 0 0,1-1 1 0 0,-1 5-4 0 0,-13 23 16 0 0,11-25-16 0 0,2-3 0 0 0,1 0 0 0 0,-1-1 0 0 0,0 1 0 0 0,1 0 0 0 0,0 1 0 0 0,0-1 0 0 0,0 0 0 0 0,0 1 0 0 0,1-1 0 0 0,0 1 0 0 0,0-1 0 0 0,0 1 0 0 0,0 0 0 0 0,1-1 0 0 0,-1 1 0 0 0,2 1 0 0 0,-1 12 0 0 0,0-5 0 0 0,0 0 0 0 0,-1-1 0 0 0,-1 8 0 0 0,-4 5 0 0 0,4-19 0 0 0,0 0 0 0 0,1 0 0 0 0,0 0 0 0 0,0 1 0 0 0,1 0 0 0 0,0 40 0 0 0,0-43 0 0 0,0-1 0 0 0,0 0 0 0 0,1 0 0 0 0,-1 1 0 0 0,1-1 0 0 0,0 0 0 0 0,0 0 0 0 0,0 0 0 0 0,0 0 0 0 0,1 2 0 0 0,3 6 0 0 0,-1 0 0 0 0,0 1 0 0 0,1-1 0 0 0,2 3 0 0 0,-6-12 0 0 0,2 2 0 0 0,1 0 0 0 0,-1 0 0 0 0,1 0 0 0 0,0-1 0 0 0,0 1 0 0 0,0-1 0 0 0,0 0 0 0 0,1 0 0 0 0,-1 0 0 0 0,1-1 0 0 0,0 0 0 0 0,2 1 0 0 0,-3-1 0 0 0,-2-1 3 0 0,0 0 0 0 0,-1 0 0 0 0,1-1 0 0 0,0 1 0 0 0,-1-1 0 0 0,1 0 0 0 0,0 1 0 0 0,0-1 0 0 0,0 0 0 0 0,-1 0 0 0 0,2 0-3 0 0,1-1 20 0 0,0 0-1 0 0,0 0 1 0 0,0 0 0 0 0,0 0-1 0 0,0 0 1 0 0,2-2-20 0 0,8-3 57 0 0,-1 2-7 0 0,6-2 36 0 0,-4-2 11 0 0,7-4 72 0 0,-17 10-112 0 0,1-1 0 0 0,-1 0 0 0 0,0 0 0 0 0,0 0 1 0 0,0-1-1 0 0,0-1-57 0 0,8-12 182 0 0,-12 14-142 0 0,1 0 0 0 0,0 1 0 0 0,0-1 0 0 0,0 0 0 0 0,1 1 0 0 0,-1-1-1 0 0,0 1 1 0 0,1 0 0 0 0,2-2-40 0 0,16-12 96 0 0,-18 13-91 0 0,0 0 0 0 0,0 0-1 0 0,0 0 1 0 0,-1-1 0 0 0,1 1 0 0 0,-1-1 0 0 0,0 0 0 0 0,1-1-5 0 0,44-74 126 0 0,-26 46-90 0 0,-16 25-26 0 0,0 0 0 0 0,0 0 0 0 0,-1 0 0 0 0,1-3-10 0 0,3-10-3 0 0,6-6 53 0 0,-5 9-33 0 0,-7 14-15 0 0,-1 0-1 0 0,0 0 0 0 0,-1-1 0 0 0,1 1 0 0 0,-1 0 0 0 0,0-1 0 0 0,0 1 0 0 0,0 0 0 0 0,-1-4-1 0 0,0-9 44 0 0,1-12-23 0 0,0 29-20 0 0,0 0 0 0 0,0 0-1 0 0,0 0 1 0 0,0 0 0 0 0,0 0 0 0 0,0 0-1 0 0,0 0 1 0 0,0 0 0 0 0,0 0 0 0 0,0 0-1 0 0,0-1 1 0 0,0 1 0 0 0,0 0 0 0 0,0 0-1 0 0,0 0 1 0 0,0 0 0 0 0,0 0 0 0 0,0 0-1 0 0,0 0 1 0 0,0 0 0 0 0,0 0 0 0 0,0 0-1 0 0,0 0 1 0 0,0-1 0 0 0,0 1 0 0 0,0 0-1 0 0,0 0 1 0 0,0 0 0 0 0,0 0 0 0 0,0 0-1 0 0,1 0 1 0 0,-1 0 0 0 0,0 0 0 0 0,0 0-1 0 0,0 0 1 0 0,0 0 0 0 0,0 0 0 0 0,0 0-1 0 0,0 0 1 0 0,0 0 0 0 0,0 0 0 0 0,0 0-1 0 0,0 0 1 0 0,1 0 0 0 0,-1 0 0 0 0,0 0-1 0 0,0 0 1 0 0,0 0 0 0 0,0 0 0 0 0,0 0-1 0 0,0 0 1 0 0,0 0 0 0 0,0 0 0 0 0,0 0-1 0 0,0 0 1 0 0,1 0 0 0 0,-1 0-1 0 0,0 0 1 0 0,1 0-1 0 0,0 0 1 0 0,-1 0 0 0 0,1 0-1 0 0,0 0 1 0 0,-1 0 0 0 0,1 0-1 0 0,0 0 1 0 0,-1 1 0 0 0,1-1 0 0 0,0 0-1 0 0,-1 0 1 0 0,1 1 0 0 0,0-1-1 0 0,-1 0 0 0 0,1 3 0 0 0,0-1 0 0 0,0 1 0 0 0,-1-1 0 0 0,1 1 0 0 0,-1-1 0 0 0,0 1 0 0 0,0-1 0 0 0,0 1 0 0 0,0-1 0 0 0,0 1 0 0 0,0-1 0 0 0,-1 2 0 0 0,1 10 0 0 0,0 59 0 0 0,0-69 0 0 0,0-1 0 0 0,0 0 0 0 0,1 0 0 0 0,-1 1 0 0 0,1-1 0 0 0,0 0 0 0 0,0 0 0 0 0,0 0 0 0 0,1 3 0 0 0,4 9 0 0 0,-5-6 0 0 0,0 0 0 0 0,0 0 0 0 0,-1 0 0 0 0,0-1 0 0 0,0 3 0 0 0,-1-2 0 0 0,1 0 0 0 0,0 0 0 0 0,1 0 0 0 0,-1 0 0 0 0,2 2 0 0 0,3 6 1 0 0,-3-11 12 0 0,0 1 1 0 0,-1 0-1 0 0,1 0 0 0 0,-1 0 0 0 0,-1 2-13 0 0,0-2 18 0 0,1-1 0 0 0,0 1-1 0 0,0-1 1 0 0,0 0 0 0 0,0 1-1 0 0,1-1 1 0 0,2 5-18 0 0,-1-4 0 0 0,-2-2 16 0 0,0 1 1 0 0,0-1-1 0 0,-1 0 0 0 0,1 0 0 0 0,-1 1 0 0 0,0-1 0 0 0,0 0 1 0 0,-1 2-17 0 0,0 10 23 0 0,1-13-72 0 0,1 0 37 0 0,-1-4 18 0 0,1 1 1 0 0,-1 0-1 0 0,1-1 0 0 0,-1 1 1 0 0,0 0-1 0 0,1-1 0 0 0,-1 1 1 0 0,1-1-1 0 0,-1 1 1 0 0,1-1-1 0 0,-1 1 0 0 0,1-1 1 0 0,0 1-1 0 0,0 0-6 0 0,1 1-45 0 0,1 0-98 0 0,-2 0 22 0 0,-1-1-38 0 0,1 2-43 0 0,-1-1-49 0 0,0-1-5 0 0,0-1-43 0 0,0 1-37 0 0,0-1-35 0 0,0 0-243 0 0,0 1-56 0 0,0-1-46 0 0,0 0-32 0 0,0 0-1344 0 0,0 0-1192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32:18.96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0 7696 0 0,'0'0'225'0'0,"0"1"-60"0"0,2 1-17 0 0,1 1-114 0 0,-1 0 36 0 0,1 3 168 0 0,0 1 112 0 0,-2 1 92 0 0,0-1-37 0 0,-1 0 33 0 0,1 16 974 0 0,-2-11-667 0 0,3 0-346 0 0,3-3-83 0 0,2 4 14 0 0,-5-2-113 0 0,0 6 101 0 0,-3 1 96 0 0,-2-3 88 0 0,-2-7-301 0 0,-2 4 121 0 0,5-1-63 0 0,2 9 216 0 0,0 1-113 0 0,0-2-116 0 0,0-5-121 0 0,0-14-116 0 0,0 1-1 0 0,0-1 0 0 0,0 0 1 0 0,0 1-1 0 0,0-1 0 0 0,0 0 1 0 0,0 1-1 0 0,0-1 0 0 0,0 0 1 0 0,0 0-1 0 0,0 1 0 0 0,0-1 1 0 0,1 0-1 0 0,-1 1 1 0 0,0-1-1 0 0,0 0 0 0 0,0 1 1 0 0,0-1-1 0 0,0 0 0 0 0,1 0 1 0 0,-1 1-1 0 0,0-1 0 0 0,0 0 1 0 0,0 0-1 0 0,1 1 1 0 0,-1-1-10 0 0,2 2-202 0 0,0 0 91 0 0,-1 0 78 0 0,1-1 66 0 0,-1 1 41 0 0,0 0 35 0 0,2 7 561 0 0,-3-5-484 0 0,1 0-96 0 0,-1-2-95 0 0,0 1-40 0 0,0-1-46 0 0,0 1-52 0 0,0 1-136 0 0,0 0-113 0 0,0-1 150 0 0,0-1-34 0 0,0 1-34 0 0,0-1-37 0 0,0 3-296 0 0,0 0-106 0 0,0 0-113 0 0,0 0-120 0 0,0-5-1111 0 0,0 0-1190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32:20.59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552 191 8640 0 0,'0'0'197'0'0,"0"0"24"0"0,0-2 17 0 0,0 1-231 0 0,0 1 0 0 0,0-1 0 0 0,0 1 1 0 0,0-1-1 0 0,0 0 0 0 0,-1 1 0 0 0,1-1 0 0 0,0 1 0 0 0,0-1 1 0 0,0 1-1 0 0,-1-1 0 0 0,1 1 0 0 0,0-1 0 0 0,-1 1 1 0 0,1-1-1 0 0,0 1 0 0 0,-1-1 0 0 0,1 1 0 0 0,0-1 1 0 0,-1 1-1 0 0,1 0 0 0 0,-1-1 0 0 0,1 1 0 0 0,-1-1-7 0 0,-5-4 51 0 0,3-6-34 0 0,1 0 12 0 0,-4 6 59 0 0,1 0 65 0 0,2-6 66 0 0,2 1 153 0 0,0 7-267 0 0,0 1-1 0 0,0 0 0 0 0,0 0 1 0 0,0 0-1 0 0,-1 0 0 0 0,1 0 0 0 0,0 1 1 0 0,-1-1-1 0 0,0-1-104 0 0,-9-7 503 0 0,5 4-300 0 0,1 1-50 0 0,0 0-63 0 0,2-1-73 0 0,0 1 66 0 0,3 5-63 0 0,0-1 1 0 0,0 0-1 0 0,-1 1 1 0 0,1-1-1 0 0,0 1 0 0 0,-1-1 1 0 0,1 0-1 0 0,-1 1 1 0 0,1-1-1 0 0,0 1 0 0 0,-1-1 1 0 0,1 1-1 0 0,-1-1 0 0 0,0 1 1 0 0,1-1-1 0 0,-1 1 1 0 0,1 0-1 0 0,-1-1 0 0 0,0 1 1 0 0,1 0-1 0 0,-1 0 0 0 0,0-1-20 0 0,-4-1 87 0 0,-5-5 182 0 0,0-4 85 0 0,6 7-159 0 0,0 0 0 0 0,0 0 0 0 0,0 1 0 0 0,-4-3-195 0 0,-1 2 218 0 0,-1 2-47 0 0,-6 1 228 0 0,-2 0 10 0 0,6 2-190 0 0,3 0-101 0 0,1 2-82 0 0,-39 23-25 0 0,15-21-11 0 0,-31 27 0 0 0,31-6 16 0 0,22-21 32 0 0,8-4-37 0 0,-1 0 1 0 0,1 0-1 0 0,0 0 0 0 0,0 1 1 0 0,0-1-1 0 0,0 0 0 0 0,0 1 1 0 0,0 0-1 0 0,0 0-11 0 0,-30 29 113 0 0,1 1-96 0 0,27-29-19 0 0,1 1 1 0 0,0 0-1 0 0,0 1 1 0 0,1-1-1 0 0,-1 0 1 0 0,1 1-1 0 0,0-1 1 0 0,0 1 0 0 0,0 2 1 0 0,0-3-19 0 0,1 0 1 0 0,0 1-1 0 0,0-1 1 0 0,1 1-1 0 0,-1 4 19 0 0,1-6-11 0 0,0 0-1 0 0,0 0 1 0 0,-1 0-1 0 0,1 0 1 0 0,-1 0-1 0 0,0-1 0 0 0,0 1 1 0 0,0 0 11 0 0,-10 18-40 0 0,-1 2 53 0 0,12-21-8 0 0,-1 0 1 0 0,1 0 0 0 0,-1 0 0 0 0,1 0 0 0 0,0 0 0 0 0,0 0 0 0 0,0 0-1 0 0,0 0 1 0 0,0 0 0 0 0,0 1 0 0 0,1-1 0 0 0,-1 0-6 0 0,6 13 42 0 0,-5-12-31 0 0,0 0 0 0 0,1 1 0 0 0,-1-1 0 0 0,-1 0 1 0 0,1 0-1 0 0,0 0 0 0 0,-1 1 0 0 0,0-1 1 0 0,0 3-12 0 0,1-2 1 0 0,-1 0 0 0 0,1 0 0 0 0,-1 0 0 0 0,1 0 1 0 0,0 0-1 0 0,1 0 0 0 0,-1-1 0 0 0,1 1 0 0 0,-1 0 1 0 0,3 2-2 0 0,-3-4 0 0 0,0 0 0 0 0,0 1 0 0 0,1-1 0 0 0,-1 0 0 0 0,1 0 0 0 0,-1 0 0 0 0,1 0 0 0 0,0-1 0 0 0,0 1 0 0 0,0 0 0 0 0,0 0 0 0 0,10 8 0 0 0,0 7 0 0 0,-10-14 0 0 0,-1-1 0 0 0,0 0 0 0 0,1 0 0 0 0,0 1 0 0 0,-1-1 0 0 0,1 0 0 0 0,0 0 0 0 0,0-1 0 0 0,0 1 0 0 0,0 0 0 0 0,1 0 0 0 0,21 7-1 0 0,-3 1-10 0 0,-18-8 0 0 0,-1-1 1 0 0,1 1 0 0 0,-1 0 0 0 0,1-1-1 0 0,0 1 1 0 0,0-1 0 0 0,0 0 0 0 0,0 0-1 0 0,0 0 1 0 0,0 0 0 0 0,0-1 0 0 0,0 1-1 0 0,1-1 1 0 0,-1 0 0 0 0,0 0 0 0 0,0 0-1 0 0,3-1 11 0 0,6 1-45 0 0,-2 0 5 0 0,14 0 15 0 0,2-1 68 0 0,-22 0-27 0 0,1 1-1 0 0,-1-1 1 0 0,1 0-1 0 0,-1 0 1 0 0,1-1-1 0 0,-1 1 1 0 0,0-1 0 0 0,0 0-1 0 0,3-1-15 0 0,37-24 139 0 0,-10 6-52 0 0,-4-3 21 0 0,-19 12-78 0 0,0-1 0 0 0,-1 0-1 0 0,7-12-29 0 0,-14 20 13 0 0,11-16 14 0 0,-10 13-11 0 0,2 0 0 0 0,-1 1 0 0 0,1-1 0 0 0,0 1 0 0 0,0 0-16 0 0,10-11 50 0 0,-14 14-44 0 0,1 0 0 0 0,-1 0 0 0 0,0 0 0 0 0,0 0 0 0 0,0-2-6 0 0,2-5 37 0 0,1 0 1 0 0,0 1-1 0 0,3-6-37 0 0,2-2 29 0 0,-8 2 14 0 0,1 0-33 0 0,8 1-10 0 0,-9 2-13 0 0,-1 11-14 0 0,1 4 1 0 0,0 0 14 0 0,-1-2 10 0 0,0 1 0 0 0,0 0 0 0 0,-1 0 0 0 0,1 0 0 0 0,0 0 1 0 0,0 0-1 0 0,-1 0 0 0 0,1 0 0 0 0,-1 0 0 0 0,1 0 0 0 0,-1 0 0 0 0,1 1 2 0 0,0 6-54 0 0,0 3-53 0 0,-1-7 92 0 0,1 0 0 0 0,0 0 0 0 0,0 0 1 0 0,0 0-1 0 0,0 0 0 0 0,1 0 0 0 0,-1 0 0 0 0,1 0 0 0 0,1 2 15 0 0,-2-3-1 0 0,0-1 0 0 0,0 1 0 0 0,-1 0 0 0 0,1 0 0 0 0,-1 0 0 0 0,0 0 0 0 0,1 0 0 0 0,-2 0 0 0 0,1-1 0 0 0,0 1 0 0 0,-1 1 1 0 0,1 8 0 0 0,0-5-8 0 0,1 1 0 0 0,0-1 1 0 0,0 0-1 0 0,1 0 1 0 0,0 0-1 0 0,2 6 8 0 0,-2-8-8 0 0,-1-2 7 0 0,0 1 0 0 0,0-1 0 0 0,-1 1 0 0 0,1-1-1 0 0,-1 1 1 0 0,0 0 0 0 0,0-1 0 0 0,0 1 0 0 0,-1 1 1 0 0,1 8 0 0 0,-1 5 0 0 0,1-9 0 0 0,-1 0 0 0 0,1 0 0 0 0,1 0 0 0 0,0 0 0 0 0,1 4 0 0 0,5 0-1 0 0,-7-12 1 0 0,1 1 0 0 0,0-1 0 0 0,0 1 0 0 0,-1-1 0 0 0,1 0 0 0 0,0 1 0 0 0,-1 0 0 0 0,0-1 0 0 0,1 1 0 0 0,-1-1 0 0 0,0 1 0 0 0,0-1 0 0 0,0 1 0 0 0,0 43 1 0 0,0-35-1 0 0,0-8 0 0 0,0 0 0 0 0,0 0 0 0 0,0 0 0 0 0,0 0 0 0 0,0 0 0 0 0,0 0 0 0 0,0 0 0 0 0,1 0 0 0 0,-1 0 0 0 0,1 0 0 0 0,0 0 0 0 0,9 14 0 0 0,-7-1 0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32:21.35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32 8232 0 0,'0'0'182'0'0,"0"0"29"0"0,0 0 14 0 0,0 3-27 0 0,1 5-131 0 0,1-3-12 0 0,3 3 114 0 0,-2-3-19 0 0,-1 0 34 0 0,1 8 273 0 0,-3-6-202 0 0,-1-5-172 0 0,1 1 0 0 0,0-1 1 0 0,0 0-1 0 0,0 0 0 0 0,1 0 1 0 0,-1 0-1 0 0,0 1 1 0 0,1-1-1 0 0,-1 0 0 0 0,1 1-83 0 0,4 5 210 0 0,2 4 100 0 0,-5-1-64 0 0,-1-1-31 0 0,2-2-34 0 0,6 3 104 0 0,-7-7-54 0 0,-1-1-105 0 0,0 1-65 0 0,-2 1-34 0 0,0-2 45 0 0,1 4 56 0 0,0 9 365 0 0,0-13-392 0 0,0 0-68 0 0,0-1 246 0 0,0-2 1 0 0,0 0-3 0 0,0 0-10 0 0,0 0-3 0 0,0 0 0 0 0,0 0-23 0 0,0 0-96 0 0,0 0-45 0 0,0 0-10 0 0,0 0-5 0 0,0 0-10 0 0,0-2-4 0 0,0-2-45 0 0,0 2-15 0 0,0 1 0 0 0,0-1 0 0 0,0 0 0 0 0,0 0 1 0 0,0 0-1 0 0,0 0 0 0 0,1 1 0 0 0,-1-1 0 0 0,0 0 0 0 0,1 0 0 0 0,0-1-11 0 0,6-1 59 0 0,-7 4-55 0 0,0-1 0 0 0,1 1 0 0 0,-1 0 0 0 0,1 0 0 0 0,-1-1 1 0 0,1 1-1 0 0,-1 0 0 0 0,0-1 0 0 0,1 1 0 0 0,-1 0 0 0 0,0-1 0 0 0,1 1 0 0 0,-1-1 0 0 0,0 1 0 0 0,0 0 0 0 0,1-1 0 0 0,-1 1 0 0 0,0-1 0 0 0,0 1 0 0 0,0-1 0 0 0,0 1 0 0 0,0-1 0 0 0,1 1 0 0 0,-1-1 0 0 0,0 1 0 0 0,0-1 0 0 0,0 1 0 0 0,0-1 0 0 0,0 1 0 0 0,-1-1 0 0 0,1 1 1 0 0,0-1-6 0 0,0-1 12 0 0,0 0 0 0 0,1 1 0 0 0,-1-1 0 0 0,0 0 0 0 0,1 0 0 0 0,-1 1 0 0 0,1-1 0 0 0,0 0 0 0 0,-1 1-1 0 0,1-1 1 0 0,0 0 0 0 0,0 1 0 0 0,0-1-11 0 0,0 1 5 0 0,0-1 0 0 0,0 1 0 0 0,0-1 1 0 0,0 0-1 0 0,-1 1 0 0 0,1-1 0 0 0,-1 0 0 0 0,1 1 0 0 0,-1-1 0 0 0,0 0 0 0 0,1 0 0 0 0,-1 1 0 0 0,0-1-5 0 0,1-12 55 0 0,-1 12-51 0 0,1-1 0 0 0,0 0 1 0 0,0 1-1 0 0,0-1 0 0 0,0 1 1 0 0,0-1-1 0 0,0 1 0 0 0,1-1-4 0 0,6-13 71 0 0,3-8-55 0 0,-10 22-16 0 0,-1 2 0 0 0,0-1 0 0 0,0 0 0 0 0,0 0 0 0 0,0 1 0 0 0,0-1 0 0 0,0 0 0 0 0,0 1 0 0 0,1-1 0 0 0,-1 0 0 0 0,0 1 0 0 0,1-1 0 0 0,-1 0 0 0 0,0 1 0 0 0,1-1 0 0 0,-1 1 0 0 0,1-1 0 0 0,-1 0 0 0 0,1 1 0 0 0,-1-1 0 0 0,1 1 0 0 0,-1 0 0 0 0,1-1 0 0 0,-1 1 0 0 0,1-1 0 0 0,0 1 0 0 0,-1 0 0 0 0,1-1 0 0 0,6-2 0 0 0,-6 3 1 0 0,0-1-1 0 0,0 1 0 0 0,-1-1 0 0 0,1 1 0 0 0,0-1 0 0 0,-1 1 0 0 0,1-1 0 0 0,0 1 0 0 0,-1-1 0 0 0,1 0 0 0 0,-1 0 0 0 0,1 1 0 0 0,-1-1 0 0 0,1 0 0 0 0,-1 0 0 0 0,0 1 0 0 0,1-1 0 0 0,-1 0 0 0 0,0-1 0 0 0,1 2 0 0 0,-1-1 0 0 0,0 0 0 0 0,0 1 0 0 0,1-1 0 0 0,-1 0 0 0 0,0 1 0 0 0,1-1 0 0 0,-1 0 0 0 0,1 1 0 0 0,-1-1 0 0 0,1 1 0 0 0,-1-1 0 0 0,1 0 0 0 0,-1 1 0 0 0,1 0 0 0 0,0-1 0 0 0,1 0-1 0 0,0 0-1 0 0,0 0 1 0 0,0 1 0 0 0,0-1 0 0 0,0 1-1 0 0,1 0 1 0 0,-1-1 0 0 0,0 1 0 0 0,0 0-1 0 0,1 0 1 0 0,-1 0 1 0 0,3 0-53 0 0,8 3 27 0 0,-12-2 23 0 0,0-1 0 0 0,0 1 1 0 0,0 0-1 0 0,0-1 0 0 0,0 1 0 0 0,0 0 0 0 0,-1 0 0 0 0,1 0 0 0 0,0 0 0 0 0,-1 0 0 0 0,1 0 0 0 0,-1 0 0 0 0,1 0 0 0 0,-1 0 0 0 0,1 0 0 0 0,-1 0 3 0 0,7 10-26 0 0,4-4-23 0 0,-10-7 47 0 0,0 1 0 0 0,0-1 0 0 0,0 0 0 0 0,0 1 0 0 0,0 0 0 0 0,0-1 0 0 0,0 1 1 0 0,0-1-1 0 0,0 1 0 0 0,0 0 0 0 0,-1 0 0 0 0,1 0 0 0 0,0 0 0 0 0,0-1 0 0 0,-1 1 0 0 0,1 1 2 0 0,7 14-56 0 0,4 7 45 0 0,0 1 1 0 0,-9-13-24 0 0,-2-2 17 0 0,10 18 15 0 0,-10-25 2 0 0,0 1 0 0 0,-1-1 1 0 0,1 0-1 0 0,-1 1 0 0 0,0-1 1 0 0,1 0-1 0 0,-1 1 1 0 0,0-1-1 0 0,-1 2 0 0 0,1 0 8 0 0,3 1 40 0 0,7 6-25 0 0,-4-8 26 0 0,4-4-36 0 0,-10 1-7 0 0,3 0 65 0 0,-3 0 3 0 0,0 0-2 0 0,9-1 47 0 0,-9 1-117 0 0,1 0-1 0 0,-1 0 1 0 0,1 0-1 0 0,-1-1 1 0 0,0 1-1 0 0,1 0 1 0 0,-1-1-1 0 0,0 1 0 0 0,1 0 1 0 0,-1 0-1 0 0,0-1 1 0 0,1 1-1 0 0,-1 0 1 0 0,0-1-1 0 0,0 1 1 0 0,1-1-1 0 0,-1 1 1 0 0,0 0-1 0 0,0-1 0 0 0,0 1 1 0 0,0-1-1 0 0,0 1 1 0 0,0-1-1 0 0,1 1 1 0 0,-1-1-1 0 0,0 1 1 0 0,0 0-1 0 0,0-1 0 0 0,0 1 1 0 0,0-1-1 0 0,-1 1 1 0 0,1-1-2 0 0,3-4 77 0 0,8-5 59 0 0,-9 6 1 0 0,-1 1-61 0 0,-1-6-18 0 0,-1 6-12 0 0,2-7 49 0 0,3 2-46 0 0,7-5-51 0 0,2-3-89 0 0,-8 5 22 0 0,-5 10 63 0 0,0 0 0 0 0,1-1 0 0 0,-1 1 1 0 0,1 0-1 0 0,-1 0 0 0 0,1 0 1 0 0,-1 0-1 0 0,1 0 0 0 0,0 0 1 0 0,-1 0-1 0 0,1 0 0 0 0,0 1 1 0 0,0-1-1 0 0,0 0 0 0 0,0 0 0 0 0,0 1 1 0 0,0-1-1 0 0,0 0 6 0 0,13-4 4 0 0,-9-6 85 0 0,8 6 2 0 0,0-6-46 0 0,-10 9-139 0 0,3 1 4 0 0,7 1-13 0 0,6 1 80 0 0,-4 6 45 0 0,-8 1-46 0 0,-4-1 2 0 0,-3-6 21 0 0,1-1 0 0 0,-1 1 0 0 0,0-1 0 0 0,0 1 0 0 0,0-1 0 0 0,1 1 0 0 0,-1-1 0 0 0,0 1 0 0 0,0-1 0 0 0,1 0 0 0 0,-1 1 0 0 0,0-1 0 0 0,1 1 0 0 0,-1-1 0 0 0,1 0 0 0 0,-1 1 0 0 0,0-1 0 0 0,1 0 0 0 0,-1 0 0 0 0,1 1 0 0 0,-1-1 0 0 0,1 0 0 0 0,-1 0 0 0 0,1 0 0 0 0,-1 1 0 0 0,1-1 0 0 0,-1 0 0 0 0,1 0 0 0 0,-1 0 0 0 0,1 0 0 0 0,-1 0 0 0 0,1 0 0 0 0,-1 0 0 0 0,1 0 0 0 0,-1 0 0 0 0,1 0 0 0 0,-1-1 0 0 0,1 1 1 0 0,-1 0 0 0 0,1 0 0 0 0,-1 0 0 0 0,1 0 0 0 0,-1 0 0 0 0,1 0 0 0 0,-1 0 0 0 0,1-1 0 0 0,-1 2 0 0 0,1-1 0 0 0,-1 0 0 0 0,1 0 0 0 0,-1 0 0 0 0,0 0 0 0 0,1 0 0 0 0,-1 0 0 0 0,1 0 0 0 0,-1 1 0 0 0,1-1 0 0 0,-1 0 0 0 0,1 0 0 0 0,-1 0 0 0 0,0 1 0 0 0,1-1 0 0 0,-1 0 0 0 0,1 1 0 0 0,-1-1 0 0 0,0 0 0 0 0,1 1 0 0 0,-1-1 0 0 0,0 1 0 0 0,0-1 0 0 0,1 1 0 0 0,-1-1 0 0 0,0 0 0 0 0,0 1 0 0 0,0-1 0 0 0,1 1 0 0 0,-1-1 0 0 0,0 1 0 0 0,0-1 0 0 0,0 1 0 0 0,0-1 0 0 0,0 1 0 0 0,0-1 0 0 0,0 1 0 0 0,0-1 0 0 0,0 1 0 0 0,0-1 0 0 0,0 1 0 0 0,0 0 0 0 0,0 1 0 0 0,0 0 0 0 0,0-1 0 0 0,0 1 0 0 0,0 0 0 0 0,1-1 0 0 0,-1 1 0 0 0,1 0 0 0 0,-1-1 0 0 0,1 1 0 0 0,12 14 0 0 0,11 7-55 0 0,-21-20 23 0 0,-1 2 3 0 0,3 8-71 0 0,2-8 34 0 0,-2-1-16 0 0,-3 3-10 0 0,-2-5-24 0 0,2-1-112 0 0,3-1 39 0 0,5 4-76 0 0,-7-2 139 0 0,-1-1-63 0 0,0 1 3 0 0,0-1-52 0 0,-1 1-61 0 0,0-1-70 0 0,0 0-1 0 0,0-1-54 0 0,-1 1-47 0 0,1-1-42 0 0,-1 0-148 0 0,0 0-42 0 0,0 0-180 0 0,0 0-486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32:23.20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0 10912 0 0,'0'0'248'0'0,"0"0"34"0"0,0 0 20 0 0,0 0-38 0 0,0 0-102 0 0,0 0-40 0 0,0 0 127 0 0,0 0 236 0 0,0 0 25 0 0,0 0-33 0 0,0 0-145 0 0,2 0-63 0 0,9 0-11 0 0,-8 0-34 0 0,-1 0-139 0 0,25 0-286 0 0,-25 0-62 0 0,-2 0 193 0 0,0 0-5 0 0,0 0-18 0 0,0 0-38 0 0,0 0-14 0 0,0 0-39 0 0,0 0-44 0 0,0 0-50 0 0,0 0-53 0 0,0 0-50 0 0,0 0-43 0 0,0 0-40 0 0,0 0-135 0 0,0 0-38 0 0,0 0-165 0 0,0 0-441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32:23.42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0 13448 0 0,'0'0'298'0'0,"0"0"46"0"0,0 0 24 0 0,0 0-151 0 0,0 0-103 0 0,0 0 65 0 0,0 0-69 0 0,0 0 109 0 0,0 0 198 0 0,0 0 21 0 0,0 0-40 0 0,0 0-289 0 0,0 0 9 0 0,0 3 38 0 0,0 18 128 0 0,0-18-273 0 0,0-1-53 0 0,0 1-59 0 0,0-3-1 0 0,0 0 16 0 0,0 0-58 0 0,0 0-114 0 0,0 0-280 0 0,0 0-505 0 0,0 0 617 0 0,0 0 36 0 0,0 0-53 0 0,0 0 169 0 0,0 0-41 0 0,0 0-43 0 0,0 0-42 0 0,0 0-504 0 0,0 0-321 0 0,0 0-770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32:23.69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0 14064 0 0,'0'0'413'0'0,"0"0"-151"0"0,0 0-121 0 0,0 0 72 0 0,0 0-88 0 0,0 0 122 0 0,0 0 217 0 0,0 0 16 0 0,0 0 18 0 0,0 0 53 0 0,0 0 22 0 0,0 0 3 0 0,0 0-37 0 0,0 0-155 0 0,0 0-61 0 0,0 0-17 0 0,0 0-32 0 0,0 3-130 0 0,0 23 14 0 0,0-23-114 0 0,0-3-109 0 0,0 0-16 0 0,0 0 23 0 0,0 0-18 0 0,0 0-50 0 0,0 0-132 0 0,0 0-235 0 0,0 0 371 0 0,0 0 5 0 0,0 0-21 0 0,0 0-50 0 0,0 0-15 0 0,0 0-51 0 0,0 0-57 0 0,0 0-65 0 0,0 0-70 0 0,0 0-64 0 0,0 0-58 0 0,0 0-50 0 0,0 0-180 0 0,0 0-50 0 0,0 0-217 0 0,0 0-587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32:25.24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505 190 7248 0 0,'0'-3'209'0'0,"1"1"-154"0"0,-2-2 25 0 0,-15-5 32 0 0,7 2-90 0 0,3 0 58 0 0,6 7-80 0 0,-7-6 167 0 0,0-3 192 0 0,2-5 319 0 0,-5 9 24 0 0,7 1-344 0 0,-1-3-58 0 0,-3-6 180 0 0,5 8-300 0 0,1 3-37 0 0,1-2-70 0 0,0 0 18 0 0,0 3-18 0 0,-1-1 35 0 0,1 1 15 0 0,-1 0 35 0 0,0-1 40 0 0,0 1 45 0 0,-13-12 329 0 0,1 0-102 0 0,11 10-179 0 0,0 0-100 0 0,2 1-62 0 0,0-1-59 0 0,0 0-24 0 0,-1 1 57 0 0,-9-3 290 0 0,5-2-156 0 0,5 6-224 0 0,-1 1 0 0 0,1 0 0 0 0,0-1 0 0 0,0 1 1 0 0,0-1-1 0 0,-1 1 0 0 0,1 0 0 0 0,0-1 0 0 0,0 1 0 0 0,-1 0 1 0 0,1 0-1 0 0,0-1 0 0 0,-1 1 0 0 0,1 0 0 0 0,0 0 1 0 0,-1-1-1 0 0,1 1 0 0 0,-1 0 0 0 0,1 0 0 0 0,0 0 0 0 0,-1 0 1 0 0,1-1-1 0 0,-1 1 0 0 0,1 0 0 0 0,0 0 0 0 0,-1 0 0 0 0,1 0 1 0 0,-1 0-1 0 0,1 0 0 0 0,-1 0 0 0 0,1 0-13 0 0,-5-2 306 0 0,-10-8-23 0 0,3 7-157 0 0,7 5-49 0 0,4-1-70 0 0,0 1-1 0 0,-1-1 1 0 0,1 0 0 0 0,0 0-1 0 0,-1 0 1 0 0,1 0-1 0 0,0 0 1 0 0,-1-1 0 0 0,1 1-1 0 0,-1 0 1 0 0,0-1-1 0 0,1 1 1 0 0,-1-1-1 0 0,1 1 1 0 0,-1-1 0 0 0,0 0-1 0 0,1 0 1 0 0,-2 0-7 0 0,3 0 0 0 0,-1 0 1 0 0,1 0-1 0 0,-1 0 0 0 0,1 0 1 0 0,-1 0-1 0 0,1 0 0 0 0,-1 0 1 0 0,1 0-1 0 0,-1 0 0 0 0,1 0 1 0 0,-1 0-1 0 0,1 0 0 0 0,-1 0 1 0 0,1 1-1 0 0,-1-1 0 0 0,1 0 1 0 0,-1 0-1 0 0,1 0 0 0 0,-1 1 1 0 0,1-1-1 0 0,0 0 0 0 0,-1 1 1 0 0,1-1-1 0 0,-1 0 0 0 0,1 1 1 0 0,0-1-1 0 0,0 0 0 0 0,-1 1 0 0 0,1-1 1 0 0,0 1-1 0 0,-1-1 0 0 0,1 1 1 0 0,-4 6-1 0 0,-10-2 0 0 0,11-3 0 0 0,0 0 0 0 0,0 1 0 0 0,-1-1 0 0 0,1 1 0 0 0,1 0 0 0 0,-1 0 1 0 0,0 0-1 0 0,-1 2-4 0 0,-1-1 1 0 0,1 1 0 0 0,-1-1 0 0 0,-2 2 3 0 0,1-3-14 0 0,1 1 1 0 0,-1 1 0 0 0,1-1 0 0 0,-2 4 13 0 0,-9 12-7 0 0,13-15 7 0 0,0-1 0 0 0,-1 1 0 0 0,1-1 0 0 0,-1 0 0 0 0,0 0 0 0 0,0-1 0 0 0,-3 2 0 0 0,3-1 0 0 0,0-1 0 0 0,0 1 0 0 0,0 0 0 0 0,0 0 0 0 0,1 0 0 0 0,-1 1 0 0 0,0 2 0 0 0,-1 0 0 0 0,-12 18 0 0 0,-9 19 0 0 0,15-25 0 0 0,7-15 0 0 0,1 1 0 0 0,1-1 0 0 0,-1 1 0 0 0,1 0 0 0 0,-2 3 0 0 0,-1 21 0 0 0,4-25 1 0 0,-6 21 11 0 0,-1-7 67 0 0,-1 3-13 0 0,6-8-57 0 0,2 0-39 0 0,1 6-47 0 0,0 4-14 0 0,3-12 23 0 0,10 10 44 0 0,-2-15-5 0 0,-6-4 15 0 0,3 3 5 0 0,-7-4 9 0 0,0 0 0 0 0,1 0 0 0 0,-1-1 0 0 0,1 1 0 0 0,-1 0 0 0 0,1 0-1 0 0,0-1 1 0 0,-1 1 0 0 0,1-1 0 0 0,-1 0 0 0 0,1 1 0 0 0,0-1 0 0 0,0 0 0 0 0,-1 0 0 0 0,2 0 0 0 0,9 1-5 0 0,12 0 57 0 0,-20-1-31 0 0,0-1 0 0 0,0 1 0 0 0,0-1 0 0 0,0 0 0 0 0,3-1-21 0 0,22-8 64 0 0,-17 7-41 0 0,-8 2-19 0 0,0 1 1 0 0,-1-1-1 0 0,1-1 1 0 0,0 1-1 0 0,-1-1 1 0 0,1 1-1 0 0,0-1 1 0 0,-1 0 0 0 0,2-2-5 0 0,10-6 20 0 0,0 0 0 0 0,-1-2 0 0 0,0 0-20 0 0,-9 7 2 0 0,-1 1 1 0 0,2 0-1 0 0,-1 0 1 0 0,0 0 0 0 0,4-2-3 0 0,-3 3-1 0 0,-1 0 1 0 0,1-1 0 0 0,-1 0 0 0 0,0-1 0 0 0,2-2 0 0 0,6-5 0 0 0,-3 4 0 0 0,-1-1 0 0 0,-1 0 0 0 0,0 0 0 0 0,5-7 0 0 0,-9 9 0 0 0,2 0 2 0 0,-1-1 0 0 0,-1 0 0 0 0,1 0 0 0 0,-1-1 0 0 0,2-7-2 0 0,8-8 40 0 0,-2 3-16 0 0,-1-2 27 0 0,-9 17-51 0 0,-1-1 1 0 0,1 1-1 0 0,-1 0 0 0 0,0 0 1 0 0,-1 0-1 0 0,1-1 0 0 0,-1-5 1 0 0,-1 7-1 0 0,1 3 0 0 0,14-22 0 0 0,-12 8 0 0 0,-2 3-11 0 0,0 10-42 0 0,0 3-11 0 0,0 3 0 0 0,0 1 40 0 0,0-2 13 0 0,0 1 1 0 0,0-1-1 0 0,0 0 1 0 0,0 1 0 0 0,0-1-1 0 0,1 0 1 0 0,-1 1 0 0 0,1-1-1 0 0,0 2 11 0 0,4 4-8 0 0,1 2 29 0 0,-4 3 40 0 0,-2 1 13 0 0,-1 2-38 0 0,0 18-52 0 0,1-27-12 0 0,0-1 1 0 0,1 1 0 0 0,-1-1-1 0 0,1 1 1 0 0,2 4 27 0 0,2 5-47 0 0,-3-13 43 0 0,-1 0 1 0 0,0 1 0 0 0,0-1 0 0 0,0 0-1 0 0,0 1 1 0 0,-1-1 0 0 0,1 1 0 0 0,-1 1 3 0 0,0 42 66 0 0,0-45-60 0 0,0-1-1 0 0,0 1 1 0 0,0 0-1 0 0,0-1 1 0 0,1 1-1 0 0,-1 0 1 0 0,1-1-1 0 0,-1 1 1 0 0,1-1-1 0 0,-1 1 1 0 0,1 0-1 0 0,0-1 0 0 0,0 0 1 0 0,0 1-6 0 0,5 11 85 0 0,-5 3-3 0 0,0 1 4 0 0,2-6 5 0 0,8 8 16 0 0,-6 4-86 0 0,-2-18-19 0 0,-2-6-4 0 0,1 4 2 0 0,8 25 14 0 0,-3-14 29 0 0,-6-13-35 0 0,-1 0 0 0 0,1 1 0 0 0,0-1 0 0 0,-1 0 0 0 0,1 1 0 0 0,-1-1 0 0 0,1 1 0 0 0,-1-1 0 0 0,1 1 0 0 0,-1-1-1 0 0,0 1-7 0 0,3 3 64 0 0,7 6-25 0 0,-7-8-107 0 0,-3-3-48 0 0,0 0 38 0 0,0 0-74 0 0,1 1-85 0 0,0-1 69 0 0,-1 1-38 0 0,1 0-44 0 0,0 0-41 0 0,0 0-36 0 0,1 0-32 0 0,-1 1-227 0 0,1 0-53 0 0,1 1-754 0 0,-1-1-606 0 0,-1-2-1138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32:26.14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80 8840 0 0,'0'0'197'0'0,"0"0"24"0"0,0 0 19 0 0,2 2-29 0 0,0 0-223 0 0,-1 0 41 0 0,4 2 127 0 0,10 11 673 0 0,-13-13-709 0 0,-1-1-61 0 0,1 1 169 0 0,-1-1-44 0 0,0 1-37 0 0,-1-1-34 0 0,0 0-15 0 0,0 0-34 0 0,-1 2 13 0 0,0 0-4 0 0,1-1 82 0 0,0-1-46 0 0,1 1 32 0 0,0-1 38 0 0,1 1 43 0 0,3 4 40 0 0,-1 2 59 0 0,-3-5-162 0 0,0 1 0 0 0,-1-1 0 0 0,1 1 0 0 0,-1-1 1 0 0,1 0-1 0 0,-1 1 0 0 0,0 0-159 0 0,0-4 7 0 0,0 0 0 0 0,0 0 1 0 0,0 0-1 0 0,0 0 0 0 0,0 0 1 0 0,0 0-1 0 0,0 0 0 0 0,0 0 1 0 0,0 0-1 0 0,0 0 0 0 0,0 1 0 0 0,0-1 1 0 0,0 0-1 0 0,0 0 0 0 0,0 0 1 0 0,0 0-1 0 0,0 0 0 0 0,0 0 1 0 0,0 0-1 0 0,0 0 0 0 0,0 0 0 0 0,0 0 1 0 0,0 1-1 0 0,0-1 0 0 0,0 0 1 0 0,0 0-1 0 0,0 0 0 0 0,0 0 1 0 0,0 0-1 0 0,0 0 0 0 0,0 0 0 0 0,0 0 1 0 0,0 0-1 0 0,1 0 0 0 0,-1 0 1 0 0,0 0-1 0 0,0 0 0 0 0,0 0 1 0 0,0 0-1 0 0,0 0 0 0 0,0 0 0 0 0,0 0 1 0 0,0 0-1 0 0,0 0 0 0 0,0 0 1 0 0,1 0-1 0 0,-1 0 0 0 0,0 0 0 0 0,0 0 1 0 0,0 0-1 0 0,0 0 0 0 0,0 0 1 0 0,0 0-1 0 0,0 0 0 0 0,0 0 1 0 0,0 0-1 0 0,0 0-7 0 0,11 0 359 0 0,-11 0-353 0 0,0 0 1 0 0,0 0-1 0 0,1 0 1 0 0,-1 0-1 0 0,0 0 1 0 0,0 0-1 0 0,0 0 0 0 0,0 0 1 0 0,0 0-1 0 0,0 0 1 0 0,1 0-1 0 0,-1 1 1 0 0,0-1-1 0 0,0 0 1 0 0,0 0-1 0 0,0 0 1 0 0,0 0-1 0 0,0 0 1 0 0,0 0-1 0 0,1 0 1 0 0,-1 0-1 0 0,0 0 1 0 0,0 0-1 0 0,0 1 1 0 0,0-1-1 0 0,0 0 1 0 0,0 0-1 0 0,0 0 1 0 0,0 0-1 0 0,0 0 1 0 0,0 0-1 0 0,0 1 1 0 0,0-1-1 0 0,0 0 1 0 0,0 0-1 0 0,0 0 1 0 0,0 0-1 0 0,0 0 1 0 0,0 1-1 0 0,0-1 1 0 0,0 0-1 0 0,0 0 1 0 0,0 0-1 0 0,0 0 1 0 0,0 0-1 0 0,0 0 1 0 0,0 1-1 0 0,0-1 1 0 0,0 0-1 0 0,0 0 1 0 0,0 0-1 0 0,0 0 1 0 0,0 0-1 0 0,0 0-6 0 0,0 5 9 0 0,0 1 101 0 0,0 0 43 0 0,0 0 40 0 0,0 17 537 0 0,0-13-460 0 0,0-2-79 0 0,0-4-142 0 0,0-1-37 0 0,0-2-9 0 0,0-1 0 0 0,0 0 0 0 0,0 0 0 0 0,0 0 0 0 0,0 0 0 0 0,0 0-1 0 0,0 0 1 0 0,0 0 0 0 0,0 0 0 0 0,0 0 0 0 0,0 0 0 0 0,0 1 0 0 0,0-1-1 0 0,0 0 1 0 0,0 0 0 0 0,0 0 0 0 0,0 0 0 0 0,0 0 0 0 0,0 0 0 0 0,0 0-1 0 0,0 0 1 0 0,0 0 0 0 0,0 0 0 0 0,0 0 0 0 0,-1 1 0 0 0,1-1 0 0 0,0 0-1 0 0,0 0 1 0 0,0 0 0 0 0,0 0 0 0 0,0 0 0 0 0,0 0 0 0 0,0 0-1 0 0,0 0 1 0 0,0 0 0 0 0,0 0 0 0 0,0 0 0 0 0,0 0 0 0 0,0 0 0 0 0,-1 0-1 0 0,1 0 1 0 0,0 0 0 0 0,0 0 0 0 0,0 0 0 0 0,0 0 0 0 0,0 0 0 0 0,0 0-1 0 0,0 0 1 0 0,0 0 0 0 0,0 0 0 0 0,0 0 0 0 0,-1 0 0 0 0,1 0 0 0 0,0 0-1 0 0,0 0 1 0 0,0 0 0 0 0,0 0-3 0 0,-11 0 153 0 0,9 0-3 0 0,2 0-12 0 0,0 0-2 0 0,0 0 0 0 0,0 0-5 0 0,0 0-23 0 0,0 0-11 0 0,0 0-1 0 0,0 0-4 0 0,0 0-17 0 0,0 0-10 0 0,0 0-1 0 0,0 0 0 0 0,0-3 0 0 0,0-15 78 0 0,0-24 36 0 0,0 41-175 0 0,0 1 0 0 0,0-1-1 0 0,0 1 1 0 0,-1-1-1 0 0,1 1 1 0 0,1-1 0 0 0,-1 1-1 0 0,0-1 1 0 0,0 1-1 0 0,0-1 1 0 0,0 1 0 0 0,0-1-1 0 0,0 1 1 0 0,0-1-1 0 0,1 1 1 0 0,-1 0 0 0 0,0-1-1 0 0,0 1 1 0 0,1-1 0 0 0,-1 1-1 0 0,0-1 1 0 0,1 1-1 0 0,-1 0 1 0 0,0-1 0 0 0,1 1-1 0 0,-1 0 1 0 0,1-1-1 0 0,-1 1 1 0 0,1 0-3 0 0,6-8 42 0 0,-6-7-32 0 0,-1 13-10 0 0,0 0 0 0 0,0-1 0 0 0,0 1 0 0 0,0 0 0 0 0,0 0 0 0 0,1-1 0 0 0,-1 1 0 0 0,1 0 0 0 0,-1 0 0 0 0,1 0 0 0 0,0-1 0 0 0,12-13 0 0 0,-11 14 0 0 0,-1 1 0 0 0,0 0 0 0 0,1 0 0 0 0,-1-1 0 0 0,0 1 0 0 0,0 0 0 0 0,0-1 0 0 0,0 1 0 0 0,0-1 0 0 0,-1 0 0 0 0,1 1 0 0 0,0-1 0 0 0,-1 0 0 0 0,1 1 0 0 0,-1-1 0 0 0,1 0 0 0 0,-1 0 0 0 0,0 1 0 0 0,0-1 0 0 0,0 0 0 0 0,0 0 0 0 0,1 0 0 0 0,-1 1 0 0 0,0-1 0 0 0,1 0 0 0 0,-1 1 0 0 0,1-1 0 0 0,-1 0 0 0 0,1 1 0 0 0,0-1 0 0 0,0 1 0 0 0,-1-1 0 0 0,1 1 0 0 0,0-1 0 0 0,0 1 0 0 0,1 0 0 0 0,-1 0 0 0 0,0-1 0 0 0,0 1 0 0 0,1 0 0 0 0,11-15 0 0 0,-10 7 0 0 0,-3 9 0 0 0,0 0 0 0 0,0-1 0 0 0,0 1 0 0 0,0 0 0 0 0,0 0 0 0 0,0-1 0 0 0,0 1 0 0 0,0 0 0 0 0,0 0 0 0 0,0-1 0 0 0,1 1 0 0 0,-1 0 0 0 0,0 0 0 0 0,0 0 0 0 0,0-1 0 0 0,0 1 0 0 0,0 0 0 0 0,1 0 0 0 0,-1 0 0 0 0,0 0 0 0 0,0-1 0 0 0,1 1 0 0 0,-1 0 0 0 0,0 0 0 0 0,0 0 0 0 0,1 0 0 0 0,24-13 0 0 0,-23 11 0 0 0,14 0 0 0 0,0 2 0 0 0,-15 0 0 0 0,0-1 0 0 0,-1 1 0 0 0,1 0 0 0 0,0 1 0 0 0,0-1 0 0 0,0 0 0 0 0,0 0 0 0 0,0 0 0 0 0,-1 0 0 0 0,1 1 0 0 0,0-1 0 0 0,0 0 0 0 0,0 1 0 0 0,0-1 0 0 0,1 4 0 0 0,4 3 0 0 0,15-2 0 0 0,-17-2 0 0 0,-4 3 0 0 0,17 14 0 0 0,-4-4 0 0 0,-8-5 0 0 0,-5-10 0 0 0,0 0 0 0 0,1 0 0 0 0,-1 0 0 0 0,1 0 0 0 0,-1 0 0 0 0,1 0 0 0 0,-1 0 0 0 0,1 0 0 0 0,0 0 0 0 0,0 0 0 0 0,-1 0 0 0 0,1 0 0 0 0,0 0 0 0 0,0 0 0 0 0,0-1 0 0 0,0 1 0 0 0,0 0 0 0 0,0 0 0 0 0,13 4 0 0 0,-14-4 2 0 0,0-1-1 0 0,1 1 0 0 0,-1 0 0 0 0,0 0 0 0 0,1 0 0 0 0,-1 0 0 0 0,0-1 1 0 0,0 1-1 0 0,0 0 0 0 0,0 0 0 0 0,0 0 0 0 0,0 0 0 0 0,0-1 0 0 0,0 2-1 0 0,0 11 80 0 0,0-10 11 0 0,0 0-32 0 0,0 7-33 0 0,0-7 49 0 0,0-3 1 0 0,0 0 23 0 0,0 0 11 0 0,3 2 2 0 0,7 9-4 0 0,-7-9-17 0 0,-3 1-23 0 0,0 8-41 0 0,0-9 39 0 0,0 1 1 0 0,0 7-42 0 0,0-7 13 0 0,0-3-80 0 0,0 0-32 0 0,0 0-44 0 0,0 0-11 0 0,0 0-6 0 0,0 0-26 0 0,0 0-107 0 0,0 0-48 0 0,0 0 162 0 0,0 0 63 0 0,0 0-32 0 0,0 0-12 0 0,0 0-33 0 0,0 0-38 0 0,0 0-44 0 0,0 0-46 0 0,0 0-44 0 0,0 0-41 0 0,0 0-36 0 0,0 0-268 0 0,0 0-62 0 0,0 0-46 0 0,0 0-35 0 0,0 0-1482 0 0,0 0-1308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30:05.27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427 0 7920 0 0,'0'0'174'0'0,"0"0"29"0"0,0 0 13 0 0,0 0 36 0 0,0 0 124 0 0,-3 3 52 0 0,-7 8 11 0 0,8-10-241 0 0,1 1-47 0 0,0 0-40 0 0,1-1-35 0 0,0 3 5 0 0,1 1-65 0 0,-1-3 11 0 0,0-1 37 0 0,0 31 356 0 0,0 1-34 0 0,0 31 295 0 0,0 1-107 0 0,0 0-88 0 0,0-7-107 0 0,0 0-40 0 0,0 131 656 0 0,0-109-533 0 0,0-78-445 0 0,0 0-1 0 0,0 0 1 0 0,-1 0-1 0 0,1 0 1 0 0,0 0-1 0 0,-1 0 1 0 0,1 0-1 0 0,-1-1 1 0 0,0 1-1 0 0,0 0 1 0 0,1 0-1 0 0,-1-1 1 0 0,-1 2-17 0 0,1-1 13 0 0,0-1 0 0 0,0 1 0 0 0,0-1 1 0 0,0 1-1 0 0,1-1 0 0 0,-1 1 0 0 0,1-1 1 0 0,-1 1-1 0 0,1-1 0 0 0,0 1 0 0 0,-1 0 1 0 0,1-1-1 0 0,0 2-13 0 0,1 9 21 0 0,-1-9-21 0 0,0 0 0 0 0,1 1 1 0 0,-1-1-1 0 0,-1 0 0 0 0,1 0 0 0 0,0 0 0 0 0,-1 1 0 0 0,1-1 0 0 0,-1 0 1 0 0,0 0-1 0 0,-10 11 17 0 0,8-12 68 0 0,3 1 13 0 0,0 4-44 0 0,0-4-92 0 0,0 0-50 0 0,-2-3-115 0 0,-2 0 93 0 0,1 0-55 0 0,1 0-75 0 0,1 0 75 0 0,0 0-36 0 0,1 0-39 0 0,-1 0-36 0 0,0 0-373 0 0,1 0 90 0 0,0 0-49 0 0,0 0-716 0 0,0 0-563 0 0,0 0-1070 0 0</inkml:trace>
  <inkml:trace contextRef="#ctx0" brushRef="#br0" timeOffset="239.5">1 442 7800 0 0,'0'0'174'0'0,"0"0"29"0"0,0 0 13 0 0,2 0-31 0 0,2 0-155 0 0,14 0-12 0 0,-11-2 37 0 0,1-3 78 0 0,2-1 132 0 0,4 3 97 0 0,-7 4-162 0 0,-5-1-134 0 0,0 0-1 0 0,0 0 0 0 0,1 0 1 0 0,-1 0-1 0 0,0 0 0 0 0,0-1 0 0 0,0 1 1 0 0,0-1-1 0 0,0 1 0 0 0,1-1-65 0 0,16-10 310 0 0,7 6-44 0 0,-5-6-8 0 0,8 6-18 0 0,3-5-70 0 0,-15 6-95 0 0,-5 1 18 0 0,1-1 1 0 0,10-4-94 0 0,-5 1 54 0 0,-1 0 9 0 0,-1 0 1 0 0,10-1-64 0 0,-9 4 11 0 0,-9 3 1 0 0,0-1 0 0 0,-1 0 0 0 0,0-1 0 0 0,1 1 0 0 0,0-2-12 0 0,15-5 7 0 0,1 2-56 0 0,-14 5-4 0 0,-1-1-1 0 0,1 0 1 0 0,-1-1 0 0 0,0 0 53 0 0,-1 1-6 0 0,0-2-107 0 0,-2 2-49 0 0,0 0-67 0 0,0 0-68 0 0,0 0-72 0 0,0 1-73 0 0,0-1-75 0 0,0 1-76 0 0,-1 0-79 0 0,8 0-735 0 0,6 2-799 0 0</inkml:trace>
  <inkml:trace contextRef="#ctx0" brushRef="#br0" timeOffset="606.31">868 174 7248 0 0,'0'0'209'0'0,"0"3"-5"0"0,1 0-175 0 0,-1-1-28 0 0,0 0 0 0 0,0-1 1 0 0,0 1-1 0 0,0 0 0 0 0,0 0 0 0 0,0 0 1 0 0,-1 0-1 0 0,1-1 0 0 0,-1 1 0 0 0,1 0 1 0 0,-1 1-2 0 0,-6 1 0 0 0,3 0 2 0 0,2 9 73 0 0,2 11 615 0 0,0-1-122 0 0,0 1-106 0 0,0-1-87 0 0,0 0-78 0 0,0-1-51 0 0,0 85 683 0 0,0-74-551 0 0,0-16-144 0 0,0 0 38 0 0,3 13 116 0 0,5-5-77 0 0,-6-20-253 0 0,1 10 170 0 0,-2-2-58 0 0,-3 0-19 0 0,-5 6 29 0 0,1 2 61 0 0,4-4 6 0 0,2-10-124 0 0,0-5-83 0 0,0 0 1 0 0,0 0 0 0 0,0 0-1 0 0,0 0 1 0 0,0 1 0 0 0,0-1-1 0 0,-1 0 1 0 0,1 0 0 0 0,-1 0 0 0 0,0 1-41 0 0,-4 5 126 0 0,4-6-100 0 0,0-1 1 0 0,0 0-1 0 0,1 1 0 0 0,-1-1 1 0 0,0 1-1 0 0,0-1 0 0 0,1 1 0 0 0,-1 0 1 0 0,1-1-1 0 0,0 1 0 0 0,-1-1 1 0 0,1 1-1 0 0,0 0 0 0 0,0 0-26 0 0,0 11 226 0 0,0-11-2 0 0,0-2 2 0 0,0 0 12 0 0,0 0 1 0 0,0 0 1 0 0,0 0-83 0 0,0 0-16 0 0,0 0 48 0 0,3 0 160 0 0,-3 0-300 0 0,1 0 0 0 0,0 0-1 0 0,0 0 1 0 0,-1 0-1 0 0,1 0 1 0 0,0-1 0 0 0,-1 1-1 0 0,1 0 1 0 0,0-1 0 0 0,0 1-1 0 0,-1-1 1 0 0,1 1-1 0 0,-1 0 1 0 0,1-1 0 0 0,0 1-1 0 0,-1-1 1 0 0,1 0-1 0 0,-1 1 1 0 0,1-1 0 0 0,-1 1-1 0 0,0-1 1 0 0,1 0-49 0 0,4-9 461 0 0,-2 4-288 0 0,-1 0-55 0 0,0 2-74 0 0,-1 0-35 0 0,1 0-40 0 0,0 0-43 0 0,2-4-66 0 0,2-2-106 0 0,0-6-87 0 0,-2 6 174 0 0,2 0 34 0 0,8-12-34 0 0,-3 4 114 0 0,-1 2 54 0 0,-6 7-9 0 0,1 1-1 0 0,0 0 0 0 0,1 0 0 0 0,4-5 1 0 0,4-2-31 0 0,-10 11-12 0 0,0 0 0 0 0,-1 0 0 0 0,1-1 0 0 0,-1 0 0 0 0,0 1 0 0 0,0-2 43 0 0,10-14-196 0 0,3 6 4 0 0,-5 7 90 0 0,-5 4 40 0 0,0-1 1 0 0,0 0 0 0 0,0-1-1 0 0,4-3 62 0 0,-9 6-10 0 0,1 1-1 0 0,0-1 1 0 0,-1 1-1 0 0,1 0 0 0 0,0 0 1 0 0,0-1-1 0 0,0 1 0 0 0,1 0 11 0 0,0 0-12 0 0,0 0-1 0 0,0 1 1 0 0,0-1 0 0 0,0 1-1 0 0,0-1 1 0 0,1 1-1 0 0,1 0 13 0 0,-3 0-6 0 0,0 0-1 0 0,0 0 1 0 0,0-1-1 0 0,0 1 1 0 0,0 0-1 0 0,0-1 1 0 0,-1 0-1 0 0,1 1 1 0 0,0-1-1 0 0,0 0 1 0 0,0 0-1 0 0,0 0 7 0 0,5-2-12 0 0,-2 11-31 0 0,8-3 22 0 0,-9-2 11 0 0,1 0 0 0 0,-2 1 0 0 0,1 0 0 0 0,0 0-1 0 0,-1 0 1 0 0,0 0 0 0 0,1 0 0 0 0,-2 1 0 0 0,1-1 0 0 0,0 1 0 0 0,-1 0 0 0 0,1 2 10 0 0,-1-3-7 0 0,-2-2 3 0 0,1-1-1 0 0,-1 0 1 0 0,1 1 0 0 0,-1-1 0 0 0,0 0 0 0 0,1 1-1 0 0,-1-1 1 0 0,0 1 0 0 0,0-1 0 0 0,0 1 4 0 0,2 16-11 0 0,0-12 10 0 0,1 1 1 0 0,-1 0 0 0 0,0-1 0 0 0,-1 1 0 0 0,0 0 0 0 0,0 0 0 0 0,0 0 0 0 0,-1 0 1 0 0,1 5-7 0 0,-1-9-1 0 0,1 0 0 0 0,-1 0 0 0 0,0 1 0 0 0,0-1 0 0 0,-1 0 0 0 0,1 0 1 0 0,-1 0-1 0 0,1 0 0 0 0,-1 1 0 0 0,0-1 7 0 0,-5 5-24 0 0,1 1 7 0 0,3 22-75 0 0,1-26 8 0 0,1 2-33 0 0,1-1-44 0 0,-1-3 17 0 0,1 0-38 0 0,0 0-108 0 0,2-1-83 0 0,0 0-96 0 0,2-2-111 0 0,-5 0 229 0 0,1 0-49 0 0,-1 0-43 0 0,1 0-39 0 0,-1 0-139 0 0,0 0-38 0 0,0 0-1449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32:24.27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0 190 8656 0 0,'0'0'250'0'0,"0"0"4"0"0,0 0-76 0 0,0 0-30 0 0,0 0 156 0 0,0 0 284 0 0,0 0 27 0 0,0 0-31 0 0,0 0-397 0 0,0 0 50 0 0,0 0 119 0 0,3 0-17 0 0,1 0-251 0 0,2 1 68 0 0,4 0 142 0 0,17-2 504 0 0,-20 0-598 0 0,0-1-50 0 0,1-3-8 0 0,4-2 89 0 0,-1 6-46 0 0,0 1-20 0 0,-2 0-47 0 0,16 0 112 0 0,-10-3-97 0 0,-6-1-48 0 0,4-3-8 0 0,4 6 3 0 0,-14 1-67 0 0,1 0 1 0 0,-1 0-1 0 0,0 0 0 0 0,1-1 0 0 0,-1 1 1 0 0,0-1-1 0 0,0 0 0 0 0,1 0-17 0 0,-2 0 2 0 0,19-5-33 0 0,-15 4 5 0 0,-1 1 0 0 0,1 0-1 0 0,0 0 1 0 0,-1 0 0 0 0,2 1 26 0 0,-1 0-101 0 0,0-1-85 0 0,-1 0-77 0 0,0 0-68 0 0,-1 0-60 0 0,0-1-52 0 0,-1 1-42 0 0,1-1-35 0 0,6-2-1238 0 0,-2 2-148 0 0,2 1-1084 0 0</inkml:trace>
  <inkml:trace contextRef="#ctx0" brushRef="#br0" timeOffset="281.27">347 1 9072 0 0,'0'0'200'0'0,"0"0"33"0"0,0 0 15 0 0,-2 0 33 0 0,-7 2 27 0 0,9-2-284 0 0,-1 1 0 0 0,1-1-1 0 0,0 0 1 0 0,-1 1 0 0 0,1-1 0 0 0,0 1 0 0 0,-1-1-1 0 0,1 1 1 0 0,0-1 0 0 0,0 1 0 0 0,-1-1-1 0 0,1 0 1 0 0,0 1 0 0 0,0 0 0 0 0,0-1-1 0 0,0 1 1 0 0,0-1 0 0 0,0 1 0 0 0,0-1-1 0 0,0 1 1 0 0,0-1 0 0 0,0 1-24 0 0,-3 4 447 0 0,-1 1-299 0 0,0 0 39 0 0,1 7 277 0 0,1 20 614 0 0,2-30-987 0 0,0 12 351 0 0,-1 1-111 0 0,1-4-136 0 0,-1 0-39 0 0,1-2-7 0 0,0-1-1 0 0,1 1 0 0 0,0-1 0 0 0,2 8-148 0 0,2-2 153 0 0,-1-5-40 0 0,-2-2-8 0 0,-1 0 13 0 0,0 1 36 0 0,-1 46 428 0 0,0-20-254 0 0,0-25-199 0 0,1-2-36 0 0,6 9 62 0 0,-1-2-13 0 0,-5 0 52 0 0,-1 11 44 0 0,0 11 51 0 0,1-35-276 0 0,-1 0-1 0 0,0 0 1 0 0,0-1-1 0 0,0 1 1 0 0,1-1-1 0 0,-1 1 1 0 0,1 0-1 0 0,-1-1 1 0 0,1 1-1 0 0,0-1 1 0 0,0 1-1 0 0,0-1 1 0 0,-1 1-1 0 0,1-1 1 0 0,1 0-1 0 0,-1 0 1 0 0,0 1-1 0 0,1-1-12 0 0,0 2 112 0 0,-2-3-40 0 0,0 0-156 0 0,0 3-22 0 0,1 3 49 0 0,1-2-105 0 0,3-2-111 0 0,0-1-122 0 0,-2-1-483 0 0,-3 0-40 0 0,0 0-8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32:22.63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1 222 10208 0 0,'0'0'298'0'0,"0"0"-3"0"0,0 0-220 0 0,2 0-43 0 0,11 0-39 0 0,-1 1 76 0 0,1-1 74 0 0,-1-1 83 0 0,1-2 93 0 0,-2-1-152 0 0,-1-1-22 0 0,-2 3-6 0 0,1 0 26 0 0,1 2 61 0 0,-3 0-107 0 0,1 0 60 0 0,4 0 141 0 0,20 0 497 0 0,-23-1-615 0 0,-1-1-51 0 0,8-2 159 0 0,6-2 45 0 0,3 3-103 0 0,29 3 165 0 0,-26 0-161 0 0,-10-2-186 0 0,8-9-32 0 0,-7 7 5 0 0,-2 5-40 0 0,-8-1-22 0 0,-4 0-148 0 0,1 0 97 0 0,-1 0 63 0 0,6 0 66 0 0,-5 0-99 0 0,-2 0-55 0 0,0 0-75 0 0,-1 0-42 0 0,0 0-76 0 0,0 0-87 0 0,-1 0-95 0 0,1 0-108 0 0,0 0-118 0 0,-2 0 300 0 0,0 0-32 0 0,1 0-36 0 0,-1 0-35 0 0,1 0-1367 0 0,-1 0-1057 0 0</inkml:trace>
  <inkml:trace contextRef="#ctx0" brushRef="#br0" timeOffset="256.08">316 1 7280 0 0,'-2'2'209'0'0,"-12"9"-5"0"0,-1-8-161 0 0,15-3-43 0 0,-9 0 23 0 0,4 2 63 0 0,3 2 92 0 0,2 3 204 0 0,0-7-369 0 0,0 0-1 0 0,0 0 1 0 0,0 0 0 0 0,0 0 0 0 0,0 0-1 0 0,0 0 1 0 0,0 0 0 0 0,0 0-1 0 0,0 0 1 0 0,0 1 0 0 0,0-1 0 0 0,0 0-1 0 0,0 0 1 0 0,0 0 0 0 0,0 0-1 0 0,0 0 1 0 0,0 0 0 0 0,0 0-1 0 0,0 0 1 0 0,0 0 0 0 0,0 0 0 0 0,0 1-1 0 0,0-1 1 0 0,0 0 0 0 0,0 0-1 0 0,0 0 1 0 0,0 0 0 0 0,0 0-1 0 0,-1 0 1 0 0,1 0 0 0 0,0 0 0 0 0,0 0-1 0 0,0 0 1 0 0,0 0 0 0 0,0 0-1 0 0,0 0 1 0 0,0 0 0 0 0,0 0-1 0 0,0 0 1 0 0,0 0 0 0 0,0 0 0 0 0,0 0-1 0 0,-1 0 1 0 0,1 1 0 0 0,0-1-1 0 0,0 0 1 0 0,0 0 0 0 0,0 0-1 0 0,0 0 1 0 0,0-1 0 0 0,0 1 0 0 0,0 0-1 0 0,0 0 1 0 0,0 0 0 0 0,-1 0-1 0 0,1 0 1 0 0,0 0-13 0 0,0 0 26 0 0,-1 0-1 0 0,1 0 1 0 0,0 0 0 0 0,-1 0 0 0 0,1 0-1 0 0,-1 0 1 0 0,1 0 0 0 0,-1 0-1 0 0,1 0 1 0 0,0 0 0 0 0,-1 0-1 0 0,1 0 1 0 0,-1 0 0 0 0,1 1-1 0 0,0-1 1 0 0,-1 0 0 0 0,1 0 0 0 0,0 0-1 0 0,-1 1 1 0 0,1-1 0 0 0,0 0-1 0 0,-1 0 1 0 0,1 1 0 0 0,0-1-1 0 0,-1 0 1 0 0,1 1 0 0 0,0-1-1 0 0,0 0 1 0 0,-1 1 0 0 0,1-1 0 0 0,0 0-1 0 0,0 1 1 0 0,0-1 0 0 0,0 1-1 0 0,-1-1 1 0 0,1 0 0 0 0,0 1-1 0 0,0-1 1 0 0,0 1 0 0 0,0-1-1 0 0,0 0 1 0 0,0 1 0 0 0,0-1 0 0 0,0 1-1 0 0,0-1 1 0 0,0 0 0 0 0,0 1-1 0 0,0-1 1 0 0,1 1-26 0 0,-1 7 408 0 0,-5 0-86 0 0,-1-3-21 0 0,5-5-282 0 0,1 0 0 0 0,0 0 0 0 0,-1 1 0 0 0,1-1 0 0 0,-1 0-1 0 0,1 0 1 0 0,0 1 0 0 0,-1-1 0 0 0,1 0 0 0 0,-1 1 0 0 0,1-1-1 0 0,0 1 1 0 0,0-1 0 0 0,-1 0 0 0 0,1 1 0 0 0,0-1 0 0 0,0 1 0 0 0,-1-1-1 0 0,1 1 1 0 0,0-1 0 0 0,0 1 0 0 0,0-1 0 0 0,0 1 0 0 0,0-1-1 0 0,0 1 1 0 0,0-1 0 0 0,0 1 0 0 0,0-1 0 0 0,0 1 0 0 0,0-1-1 0 0,0 1 1 0 0,0 0-19 0 0,-1 15 462 0 0,1-12-338 0 0,-1 0 1 0 0,1 1 0 0 0,0-1 0 0 0,0 1 0 0 0,1-1 0 0 0,-1 0 0 0 0,1 1 0 0 0,0-1 0 0 0,1 4-125 0 0,3 0 176 0 0,1 2 98 0 0,-5-3-102 0 0,0 2 34 0 0,-2 0-37 0 0,1 3 24 0 0,0-3-27 0 0,1-1 14 0 0,2-1 52 0 0,1 2-1 0 0,0 0-58 0 0,-1 1-27 0 0,-1 6-7 0 0,-1-2-5 0 0,6-1 7 0 0,-1-1-9 0 0,-4 2-12 0 0,-2-11-95 0 0,0 0 1 0 0,0 0-1 0 0,1 0 1 0 0,-1 0-1 0 0,1 1 1 0 0,0-1 0 0 0,1 2-26 0 0,6 13 156 0 0,-8-17-133 0 0,1 1-1 0 0,0 0 1 0 0,-1 0-1 0 0,0 0 1 0 0,1 0-1 0 0,-1 0 1 0 0,0 0-1 0 0,0 0 1 0 0,0 0-1 0 0,0 0 0 0 0,0 1-22 0 0,-1 7 72 0 0,1 19 12 0 0,0-26-75 0 0,0 0 0 0 0,0 0 1 0 0,0 0-1 0 0,1 1 0 0 0,-1-1 0 0 0,1 0 0 0 0,0 1-9 0 0,4 4 13 0 0,-5-8-13 0 0,0 0 0 0 0,0 0 0 0 0,0 0 0 0 0,0 0 0 0 0,0 0 0 0 0,0 1 0 0 0,1-1 0 0 0,-1 0 0 0 0,0 0 0 0 0,0 0 0 0 0,0 0 0 0 0,0 0 0 0 0,0 0 0 0 0,0 1 0 0 0,0-1 0 0 0,0 0 0 0 0,0 0 0 0 0,0 0 0 0 0,0 0 0 0 0,0 0 0 0 0,0 0 0 0 0,0 1 0 0 0,0-1 0 0 0,0 0 0 0 0,0 0 0 0 0,0 0 0 0 0,0 0 0 0 0,0 0 0 0 0,0 1 0 0 0,0-1 0 0 0,0 0 0 0 0,-1 0 0 0 0,1 0 0 0 0,0 0 0 0 0,0 0 0 0 0,0 0 0 0 0,0 0 0 0 0,0 0 0 0 0,0 1 0 0 0,0-1 0 0 0,0 0 0 0 0,-5 8 0 0 0,2 8-42 0 0,3-4-129 0 0,0 5-236 0 0,0-16 316 0 0,0 0-1 0 0,0-1-20 0 0,0 0-43 0 0,0 0-15 0 0,0 0-43 0 0,0 0-50 0 0,0 0-56 0 0,0 0-61 0 0,0 0-55 0 0,0 0-50 0 0,0 0-43 0 0,0 0-155 0 0,0 0-43 0 0,0 0-186 0 0,0 0-503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32:21.63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0 254 8808 0 0,'0'0'197'0'0,"0"0"24"0"0,0 0 19 0 0,3 0-29 0 0,5 0-258 0 0,0 0 43 0 0,3 0 100 0 0,-1 0 131 0 0,6 0 436 0 0,-9 0-499 0 0,-1 1-5 0 0,-1 0-45 0 0,7 5 102 0 0,-5-2-41 0 0,-1-2 19 0 0,1 0 42 0 0,0-2 86 0 0,9 0-175 0 0,0 0 48 0 0,38 0 586 0 0,-29 0-473 0 0,-11 0-158 0 0,1 0-37 0 0,-3 0-52 0 0,0 0-37 0 0,0 0-41 0 0,0 0-48 0 0,0 0-50 0 0,-1 0-58 0 0,1 0-62 0 0,-1 0-67 0 0,-8 0-147 0 0,1 0-118 0 0,-2 0 79 0 0,0-1-45 0 0,3-1-626 0 0,1-2-494 0 0,4-5-938 0 0</inkml:trace>
  <inkml:trace contextRef="#ctx0" brushRef="#br0" timeOffset="231.7">111 49 9728 0 0,'0'0'222'0'0,"0"0"30"0"0,0 3 18 0 0,0 13-79 0 0,0-5-105 0 0,0-3-68 0 0,0 6-53 0 0,0-9 51 0 0,0 1 34 0 0,0-4-17 0 0,0 0-1 0 0,0-1 1 0 0,0 1 0 0 0,0-1-1 0 0,1 1 1 0 0,-1 0-1 0 0,1-1 1 0 0,-1 1-1 0 0,1-1 1 0 0,0 1-1 0 0,0-1 1 0 0,-1 1-1 0 0,2 0-32 0 0,5 12 292 0 0,-6-1-45 0 0,-1-4-123 0 0,-1 13 122 0 0,5-8-3 0 0,1-6-121 0 0,1 2 53 0 0,-4 6 43 0 0,-2-7-287 0 0,0 0 64 0 0,0-1 54 0 0,0 1 44 0 0,0 9 183 0 0,0 11 278 0 0,0-16-342 0 0,0 0-48 0 0,0 0-79 0 0,0-5-82 0 0,0 0-43 0 0,0-1-48 0 0,0 1-54 0 0,0 1-75 0 0,0-1-75 0 0,0 0-81 0 0,0 1-89 0 0,0-1-94 0 0,0 0-101 0 0,0 0-109 0 0,0 0-115 0 0,0-8-759 0 0,0 0-928 0 0</inkml:trace>
  <inkml:trace contextRef="#ctx0" brushRef="#br0" timeOffset="697.2">489 191 8576 0 0,'0'0'197'0'0,"0"0"24"0"0,0 0 17 0 0,3-2-38 0 0,4-7-132 0 0,-4 4-11 0 0,13-26 932 0 0,-11 18-415 0 0,1 10-292 0 0,-1 0-32 0 0,-2-3-37 0 0,-1-1-80 0 0,4-1 50 0 0,9-7 205 0 0,0 0-20 0 0,-11 11-287 0 0,-2-1-33 0 0,1 0 35 0 0,-3 4-63 0 0,0 1 1 0 0,0-1 0 0 0,1 0-1 0 0,-1 1 1 0 0,0-1 0 0 0,1 1 0 0 0,-1-1-1 0 0,1 1 1 0 0,-1-1 0 0 0,0 0-1 0 0,1 1 1 0 0,-1-1 0 0 0,1 1-1 0 0,-1 0 1 0 0,1-1 0 0 0,0 1-1 0 0,-1-1 1 0 0,1 1 0 0 0,-1 0 0 0 0,1 0-1 0 0,0-1 1 0 0,0 1-21 0 0,4-2 84 0 0,11-11 220 0 0,0 0-25 0 0,-1 10-40 0 0,-4 1-47 0 0,3-5 1 0 0,-2 0-31 0 0,-4 5-16 0 0,1 3 20 0 0,0 3 57 0 0,4 6-53 0 0,-7-6-93 0 0,1-3-68 0 0,-1-1-9 0 0,-5 1 2 0 0,0 0 0 0 0,0 0 0 0 0,1 0 0 0 0,-1 0-1 0 0,0 0 1 0 0,0 0 0 0 0,0 1 0 0 0,0-1 0 0 0,0 0 0 0 0,-1 0 0 0 0,1 1 0 0 0,0-1 0 0 0,-1 1 0 0 0,1-1 0 0 0,-1 0 0 0 0,1 1 0 0 0,-1-1 0 0 0,1 1 0 0 0,-1-1 0 0 0,0 1 0 0 0,0 0-2 0 0,1 9 10 0 0,-1-1 1 0 0,0 1-1 0 0,-1 1-10 0 0,0 10-8 0 0,2-12 8 0 0,0-7 6 0 0,-1 1 0 0 0,0 0 0 0 0,0-1-1 0 0,0 1 1 0 0,-1-1 0 0 0,1 1 0 0 0,-1 0 0 0 0,0-1 0 0 0,0 2-6 0 0,-12 32 19 0 0,0 0 63 0 0,7-19-22 0 0,5-14-47 0 0,0-1-1 0 0,-1 1 0 0 0,1 0 0 0 0,-1 0 0 0 0,0-1 1 0 0,-2 4-13 0 0,-11 20 59 0 0,1 9-54 0 0,13-33-5 0 0,1 0 1 0 0,-1-1 1 0 0,0 1-1 0 0,0-1 0 0 0,0 0 0 0 0,0 1 1 0 0,0-1-1 0 0,0 0 0 0 0,-1 0 1 0 0,1 0-1 0 0,-1 1 0 0 0,1-2 1 0 0,-1 1-1 0 0,0 1-1 0 0,-3 2 38 0 0,1 0 1 0 0,0 1 0 0 0,0 0-1 0 0,1 0 1 0 0,0 0-1 0 0,0 1-38 0 0,0-1 24 0 0,-2 7 58 0 0,-2-8-18 0 0,6-5-60 0 0,1 0 0 0 0,0 0 1 0 0,-1 0-1 0 0,1 1 0 0 0,0-1 0 0 0,-1 0 0 0 0,1 0 0 0 0,0 1 0 0 0,-1-1 0 0 0,1 0 0 0 0,0 1 0 0 0,-1-1 0 0 0,1 0 0 0 0,0 1 0 0 0,0-1 0 0 0,-1 0 0 0 0,1 1 0 0 0,0-1 0 0 0,0 1 0 0 0,0-1 0 0 0,0 0 0 0 0,0 1 0 0 0,-1-1 0 0 0,1 1 0 0 0,0-1 0 0 0,0 0 0 0 0,0 1 0 0 0,0-1 0 0 0,0 1 0 0 0,0-1 1 0 0,0 1-6 0 0,0 1 97 0 0,0-2-5 0 0,0 0-16 0 0,0 0 10 0 0,13 0 2 0 0,19 0-39 0 0,-17 0 7 0 0,4 0 55 0 0,12-3 177 0 0,-19-1-194 0 0,0 0-42 0 0,-6 2-43 0 0,11-1-72 0 0,5 3-84 0 0,-7 0 44 0 0,-6-2 62 0 0,3-4-60 0 0,-2 1-25 0 0,5 3-62 0 0,-3 2 69 0 0,-4 1 12 0 0,0-1 1 0 0,0-1 0 0 0,0 1-1 0 0,8-3 109 0 0,1-1-147 0 0,-6 0 11 0 0,0 2-35 0 0,1 0-40 0 0,0 1-45 0 0,-1 1-6 0 0,12-5-181 0 0,-17 3 252 0 0,1 1-68 0 0,-3-1 54 0 0,0 1-40 0 0,0 0-48 0 0,0 0-52 0 0,0 0-5 0 0,-1 1-46 0 0,0-1-40 0 0,0 1-36 0 0,1 0-134 0 0,0-1-35 0 0,7 1-1402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32:19.43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1 190 9272 0 0,'0'0'208'0'0,"0"0"33"0"0,0 0 14 0 0,3 0-42 0 0,0 0-161 0 0,22 0-61 0 0,-13 0 76 0 0,-1 0 119 0 0,-2 0 40 0 0,0 0 48 0 0,21 0 755 0 0,-17 0-624 0 0,0 0-81 0 0,-6 0-211 0 0,0 0-39 0 0,28 0 546 0 0,0 0-122 0 0,1 0-111 0 0,0 0-99 0 0,0 0-86 0 0,-1 0-74 0 0,0 0-63 0 0,-2 0-50 0 0,-30 0-21 0 0,0 0 1 0 0,0 0-1 0 0,-1-1 1 0 0,1 1-1 0 0,0-1 1 0 0,-1 1-1 0 0,1-1 1 0 0,0 0-1 0 0,-1 0 1 0 0,1 0-1 0 0,-1 0 1 0 0,1-1 5 0 0,9-3-104 0 0,-4 4 11 0 0,3 0-36 0 0,-8 1 66 0 0,0 0-8 0 0,-1 0-18 0 0,-1 0-40 0 0,1 0-14 0 0,0 0-39 0 0,-1 0-45 0 0,1 0-50 0 0,-1 0-54 0 0,1 0-50 0 0,0 0-45 0 0,-1 0-38 0 0,1 0-137 0 0,0 0-39 0 0,0 0-165 0 0,2 0-443 0 0</inkml:trace>
  <inkml:trace contextRef="#ctx0" brushRef="#br0" timeOffset="363">380 0 8808 0 0,'0'0'197'0'0,"0"0"24"0"0,0 0 19 0 0,0 0 2 0 0,0 0-50 0 0,0 0-28 0 0,0 3-4 0 0,0 51 616 0 0,0-2-99 0 0,0 1-83 0 0,0-1-68 0 0,0 11 39 0 0,0 124 859 0 0,0-101-776 0 0,0-83-808 0 0,0-3-84 0 0,0 0 178 0 0,0 0-6 0 0,0 0-20 0 0,0 0-39 0 0,0 0-16 0 0,0 0-39 0 0,0 0-45 0 0,0 0-52 0 0,0 0-54 0 0,0 0-52 0 0,0 0-44 0 0,0 0-41 0 0,0 0-139 0 0,0 0-38 0 0,0 0-170 0 0,0 0-451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32:18.07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95 7424 0 0,'0'13'166'0'0,"0"-10"29"0"0,0 0 12 0 0,0 3-106 0 0,0-1-32 0 0,0 6-34 0 0,0 11-32 0 0,0-15-3 0 0,0-1 38 0 0,0 1 38 0 0,1-2 38 0 0,1-1 39 0 0,4 1 108 0 0,-5-5-243 0 0,-1 0-1 0 0,1 0 1 0 0,-1 0-1 0 0,1 1 0 0 0,-1-1 1 0 0,0 0-1 0 0,1 1 1 0 0,-1-1-1 0 0,0 0 1 0 0,1 1-1 0 0,-1-1 0 0 0,0 1 1 0 0,1-1-1 0 0,-1 0 1 0 0,0 1-1 0 0,0-1 0 0 0,1 1 1 0 0,-1-1-1 0 0,0 1 1 0 0,0-1-1 0 0,0 1 1 0 0,0-1-1 0 0,0 1 0 0 0,0-1 1 0 0,0 1-1 0 0,0-1 1 0 0,0 1-1 0 0,0-1 0 0 0,0 1 1 0 0,0-1-1 0 0,0 1 1 0 0,0 0-18 0 0,0 5 178 0 0,0 7 125 0 0,3-4-35 0 0,3-4-57 0 0,-5-5-197 0 0,-1 0-1 0 0,0 1 1 0 0,1-1-1 0 0,-1 0 1 0 0,1 0-1 0 0,-1 1 1 0 0,1-1-1 0 0,-1 0 1 0 0,0 1-1 0 0,1-1 1 0 0,-1 1-1 0 0,0-1 0 0 0,0 0 1 0 0,1 1-1 0 0,-1-1 1 0 0,0 1-1 0 0,0-1 1 0 0,1 1-1 0 0,-1-1 1 0 0,0 1-1 0 0,0-1 1 0 0,0 0-1 0 0,0 1 1 0 0,0-1-1 0 0,0 1 1 0 0,0-1-1 0 0,0 1 1 0 0,0-1-1 0 0,0 1 1 0 0,0-1-1 0 0,0 1 1 0 0,0 0-14 0 0,0 12 317 0 0,0-10-12 0 0,0-3-7 0 0,0 2-2 0 0,0-1-126 0 0,0 1-73 0 0,0 0-58 0 0,0 0-84 0 0,-1 2-98 0 0,1 0 118 0 0,0-2 117 0 0,0 0 9 0 0,0-1 43 0 0,0 0 15 0 0,0 0 39 0 0,0 1 41 0 0,0-1 45 0 0,0 0 49 0 0,1 0 52 0 0,-1 0 55 0 0,0 0 60 0 0,2-1-424 0 0,-1 0-72 0 0,-1 0 1 0 0,1 0-1 0 0,-1 0 1 0 0,1 0-1 0 0,-1 0 1 0 0,1 0 0 0 0,-1 0-1 0 0,1 0 1 0 0,-1 0-1 0 0,1 0 1 0 0,-1 0-1 0 0,1-1 1 0 0,-1 1 0 0 0,1 0-1 0 0,-1 0 1 0 0,0-1-1 0 0,1 1 1 0 0,-1 0-1 0 0,1-1 1 0 0,-1 1 0 0 0,0 0-1 0 0,1-1 1 0 0,-1 1-1 0 0,0 0 1 0 0,1-1-1 0 0,-1 1 1 0 0,0-1 0 0 0,0 1-1 0 0,1-1 1 0 0,-1 1-1 0 0,0 0 1 0 0,0-1-5 0 0,0-20 124 0 0,-1 4 39 0 0,2 8-37 0 0,2 1 40 0 0,2 0-87 0 0,-4 7-63 0 0,0-1 0 0 0,0 1 1 0 0,0-1-1 0 0,-1 1 0 0 0,1-1 0 0 0,0 1 1 0 0,-1-1-1 0 0,1 1 0 0 0,-1-1 0 0 0,1 0 1 0 0,-1 1-1 0 0,0-1 0 0 0,0 0 1 0 0,0 1-17 0 0,0-1 5 0 0,2-24 19 0 0,-1 25-23 0 0,-1 0-1 0 0,0 0 0 0 0,1 0 1 0 0,-1 0-1 0 0,1 0 1 0 0,-1 0-1 0 0,1 0 1 0 0,-1 0-1 0 0,1 0 1 0 0,0 0-1 0 0,-1 1 1 0 0,1-1-1 0 0,0 0 1 0 0,0 0-1 0 0,0 1 1 0 0,0-1-1 0 0,-1 0 1 0 0,1 1-1 0 0,1-1 0 0 0,10-4 33 0 0,-3 1-14 0 0,17-21-17 0 0,-25 23-2 0 0,1 1 0 0 0,-1 0 0 0 0,0 0 0 0 0,0-1 0 0 0,1 1 0 0 0,-1 0 0 0 0,0 0 0 0 0,1 0 0 0 0,-1 1 0 0 0,1-1 0 0 0,0 0 0 0 0,-1 0 0 0 0,1 1 0 0 0,-1-1 0 0 0,1 1 0 0 0,0 0 0 0 0,-1-1 0 0 0,1 1 0 0 0,0 0 0 0 0,0 0 0 0 0,14 3-11 0 0,2 7-32 0 0,-6-7 35 0 0,-11-3 8 0 0,0 0-1 0 0,0 0 1 0 0,0 0 0 0 0,-1 0 0 0 0,1 1 0 0 0,0-1 0 0 0,0 0 0 0 0,0 1 0 0 0,0-1 0 0 0,0 1 0 0 0,0-1 0 0 0,-1 1 0 0 0,1-1 0 0 0,0 1-1 0 0,0-1 1 0 0,-1 1 0 0 0,1 0 0 0 0,0 0 0 0 0,-1-1 0 0 0,1 1 0 0 0,-1 0 0 0 0,1 0 0 0 0,-1 0 0 0 0,1-1 0 0 0,-1 1 0 0 0,0 0 0 0 0,1 0 0 0 0,25 31-54 0 0,-21-22 44 0 0,-4-7 10 0 0,0-1 0 0 0,0 0 0 0 0,0 0 0 0 0,0 1 0 0 0,1-1 0 0 0,-1 0 0 0 0,1 0 0 0 0,0 0 0 0 0,-1 0 0 0 0,8 5 1 0 0,-7-5-1 0 0,-1-1 1 0 0,1 1-1 0 0,0-1 1 0 0,0 1-1 0 0,-1 0 1 0 0,1-1 0 0 0,-1 1-1 0 0,0 0 1 0 0,1 0-1 0 0,-1 0 1 0 0,0 0-1 0 0,0 0 1 0 0,0 0 0 0 0,-1 0-1 0 0,1 1 1 0 0,0-1-1 0 0,-1 0 1 0 0,1 0 0 0 0,-1 2-1 0 0,3 6 40 0 0,8-2-21 0 0,-10-7-18 0 0,0-1-1 0 0,0 1 1 0 0,0-1 0 0 0,0 1 0 0 0,0 0-1 0 0,0 0 1 0 0,0-1 0 0 0,0 1 0 0 0,0 0-1 0 0,0 0 1 0 0,0 0 0 0 0,0 0 0 0 0,-1 0-1 0 0,1 0 1 0 0,0 0-1 0 0,2 15 43 0 0,-1 0-32 0 0,-1-15-10 0 0,0 0 1 0 0,0 0 0 0 0,-1 1 0 0 0,1-1 0 0 0,0 0 0 0 0,0 0 0 0 0,0 0-1 0 0,0-1 1 0 0,1 1 0 0 0,-1 0 0 0 0,0 0 0 0 0,0-1 0 0 0,1 1 0 0 0,-1 0-2 0 0,0-1 2 0 0,0 0 0 0 0,-1 1 1 0 0,1-1-1 0 0,0 0 1 0 0,-1 1-1 0 0,1-1 0 0 0,0 0 1 0 0,-1 1-1 0 0,1-1 1 0 0,-1 1-1 0 0,1-1 0 0 0,0 1 1 0 0,-1-1-1 0 0,0 1 1 0 0,1-1-1 0 0,-1 1 0 0 0,1 0 1 0 0,-1-1-1 0 0,0 1 0 0 0,1 0 1 0 0,-1-1-1 0 0,0 1 1 0 0,0 0-1 0 0,1-1 0 0 0,-1 1 1 0 0,0 0-1 0 0,0 0-2 0 0,0-1 1 0 0,0 0 0 0 0,0 0 0 0 0,0 0 0 0 0,0 0 0 0 0,0 0 0 0 0,0 0 0 0 0,0 1 0 0 0,0-1 0 0 0,0 0 0 0 0,0 0 0 0 0,0 0 0 0 0,0 0 0 0 0,0 0 0 0 0,0 0 0 0 0,0 0 0 0 0,0 0 0 0 0,0 0 0 0 0,0 0 0 0 0,0 1 0 0 0,0-1 0 0 0,0 0 0 0 0,0 0 0 0 0,0 0 0 0 0,0 0 0 0 0,0 0 0 0 0,0 0 0 0 0,0 0 0 0 0,0 0 0 0 0,0 0 0 0 0,0 0 0 0 0,1 0 0 0 0,-1 0 0 0 0,0 0 0 0 0,0 0 0 0 0,0 1 0 0 0,0-1 0 0 0,0 0 0 0 0,0 0-1 0 0,0 0 1 0 0,0 0 0 0 0,0 0 0 0 0,0 0 0 0 0,0 0 0 0 0,1 0 0 0 0,-1 0 0 0 0,0 0 0 0 0,0 0 0 0 0,0 0 0 0 0,0 0 0 0 0,0 0 0 0 0,0 0 0 0 0,0 0 0 0 0,0 0 0 0 0,0 0 0 0 0,0 0 0 0 0,1 0 0 0 0,-1 0-1 0 0,10 0 80 0 0,-7 0 11 0 0,-3 0-11 0 0,0-3-24 0 0,0 2-55 0 0,0 0-1 0 0,-1 1 1 0 0,1-1 0 0 0,0 0-1 0 0,0 1 1 0 0,-1-1 0 0 0,1 0-1 0 0,0 1 1 0 0,-1-1 0 0 0,1 0-1 0 0,-1 1 1 0 0,1-1 0 0 0,0 1 0 0 0,-1-1-1 0 0,0 1 1 0 0,1-1 0 0 0,-1 1-1 0 0,1-1 1 0 0,-1 1 0 0 0,0-1-1 0 0,1 1 1 0 0,-1 0 0 0 0,0-1 0 0 0,1 1-1 0 0,-1 0 1 0 0,0 0-1 0 0,0-1 2 0 0,0 1-1 0 0,1 0 1 0 0,-1 0 0 0 0,0-1 0 0 0,1 1 0 0 0,-1 0-1 0 0,0-1 1 0 0,1 1 0 0 0,-1-1 0 0 0,0 1-1 0 0,1-1 1 0 0,-1 1 0 0 0,1-1 0 0 0,-1 1-1 0 0,1-1 1 0 0,-1 1 0 0 0,1-1 0 0 0,0 0-1 0 0,-1 1 1 0 0,1-1 0 0 0,0 0 0 0 0,-1 1 0 0 0,1-1-1 0 0,0 0 1 0 0,0 0 0 0 0,0 0-2 0 0,4-10 10 0 0,-1 6-10 0 0,0-11 0 0 0,-3 9 0 0 0,0 5 6 0 0,-1 0-1 0 0,1 0 0 0 0,0 0 1 0 0,1 0-1 0 0,-1-1 0 0 0,0 1 1 0 0,1 0-1 0 0,-1 0 0 0 0,1 0 1 0 0,0-1-6 0 0,1-3 6 0 0,1 0-5 0 0,0 0 0 0 0,1 0-1 0 0,0 0 1 0 0,0 0 0 0 0,0 0-1 0 0,1 1 0 0 0,-3 2 0 0 0,0 0 0 0 0,0 0 0 0 0,0 0 0 0 0,0 0 0 0 0,-1 0 0 0 0,1-1 0 0 0,-1 2 0 0 0,0 0 0 0 0,0 1 0 0 0,0-1 0 0 0,0 0 0 0 0,0 0 0 0 0,0 1 0 0 0,0-1 0 0 0,1 0 0 0 0,-1 1 0 0 0,1-1 0 0 0,-1 1 0 0 0,1 0 0 0 0,0-1 0 0 0,14-1 0 0 0,0 3 0 0 0,-13 0 10 0 0,0 0 0 0 0,0 0 0 0 0,0 0 0 0 0,0 0 0 0 0,0 0 0 0 0,0 1 0 0 0,0 0 0 0 0,0-1 0 0 0,0 1 0 0 0,-1 0 0 0 0,1 0 0 0 0,1 1-10 0 0,-4-1 4 0 0,1-1 0 0 0,0 1 0 0 0,-1 0 1 0 0,1-1-1 0 0,-1 1 0 0 0,1 0 0 0 0,-1 0 0 0 0,0 0 1 0 0,1-1-1 0 0,-1 1 0 0 0,0 0 0 0 0,1 0 1 0 0,-1 0-1 0 0,0 0 0 0 0,0 0 0 0 0,0 0 0 0 0,0 0 1 0 0,0-1-1 0 0,0 1 0 0 0,0 1-4 0 0,1 9 67 0 0,3 1 38 0 0,9 3-45 0 0,5 1-48 0 0,-10-11-16 0 0,-6-5 4 0 0,-1 1 1 0 0,1 0 0 0 0,-1 0-1 0 0,1 0 1 0 0,-1-1-1 0 0,0 2 1 0 0,1-1 0 0 0,-1 0-1 0 0,0 0 1 0 0,0 0 0 0 0,1 1-1 0 0,-2-1-6 0 0,1 0 0 0 0,0 1 0 0 0,-1-1 1 0 0,1 0-1 0 0,-1 0 0 0 0,0 1 0 0 0,1-1 1 0 0,-1 0-1 0 0,0 1 0 0 0,0-1 1 0 0,0 0-1 0 0,0 1 6 0 0,1 4-15 0 0,1-2-36 0 0,2-1-44 0 0,2-3-48 0 0,-3 0-159 0 0,-3 1 161 0 0,0-1-46 0 0,0 1-75 0 0,0-1 84 0 0,0 1-36 0 0,0 0-40 0 0,0 0-37 0 0,0 1-391 0 0,0 0 97 0 0,0 0-52 0 0,0 1-746 0 0,0-1-585 0 0,0-2-1113 0 0</inkml:trace>
  <inkml:trace contextRef="#ctx0" brushRef="#br0" timeOffset="300.95">790 158 7800 0 0,'-1'0'10'0'0,"-4"0"64"0"0,1 0 36 0 0,2 3 161 0 0,6 0-86 0 0,3 1-90 0 0,0 0-43 0 0,3 1-33 0 0,-2-1 19 0 0,2 2 121 0 0,-4-4-30 0 0,1-1 35 0 0,0-1 279 0 0,0 0-82 0 0,-2 1-73 0 0,1 0-63 0 0,0 0-23 0 0,-1 0-60 0 0,1 1-26 0 0,3 2 8 0 0,1-1 41 0 0,-5-2-22 0 0,-1 0 1 0 0,1 0-1 0 0,0 0 0 0 0,0-1 1 0 0,0 1-1 0 0,0-1 1 0 0,0-1-1 0 0,3 1-143 0 0,13-1 397 0 0,4 1-126 0 0,-16 0-142 0 0,-1 0 51 0 0,-5 0 76 0 0,0 0-134 0 0,7 0-77 0 0,-3 0-28 0 0,0 0 0 0 0,0 0 0 0 0,0-1 0 0 0,-1 1 0 0 0,5-2-17 0 0,-9 0-53 0 0,0 1 37 0 0,1-3 70 0 0,-2 2-35 0 0,0 0-41 0 0,1 2-31 0 0,-1-1-40 0 0,1 0-21 0 0,1 1-38 0 0,0 0-42 0 0,0 0-49 0 0,-1 0-197 0 0,1 0-117 0 0,-1 0 75 0 0,0 0-44 0 0,3 0-620 0 0,1 0-490 0 0,3 0-930 0 0</inkml:trace>
  <inkml:trace contextRef="#ctx0" brushRef="#br0" timeOffset="570.13">916 0 9904 0 0,'-13'0'222'0'0,"10"0"30"0"0,3 0 20 0 0,0 1-112 0 0,0 1-82 0 0,0-1-72 0 0,0 6 14 0 0,1 0 1 0 0,-1 0-1 0 0,1 0 0 0 0,0 2-20 0 0,3 2 120 0 0,-1-6-14 0 0,1-1 41 0 0,-3-2 63 0 0,0-1-47 0 0,0 1-42 0 0,-1 0-34 0 0,1 2 18 0 0,-2 1-50 0 0,0-4-11 0 0,1 0 39 0 0,1 7 118 0 0,1-2-35 0 0,3 2 31 0 0,1-1-41 0 0,-4-6-119 0 0,0 1 1 0 0,-1 0-1 0 0,1-1 1 0 0,-1 1-1 0 0,0 0 1 0 0,1 0-1 0 0,-1 0 0 0 0,0 0 1 0 0,0 0-1 0 0,0 1-37 0 0,1 12 161 0 0,-3 2 76 0 0,2 16 249 0 0,2-21-306 0 0,2-6-89 0 0,-4-5-80 0 0,-1 0 1 0 0,1-1 0 0 0,0 1-1 0 0,-1 0 1 0 0,1 0-1 0 0,-1-1 1 0 0,1 1-1 0 0,-1 0 1 0 0,1 0-1 0 0,-1 0 1 0 0,0 0 0 0 0,1 0-1 0 0,-1 0 1 0 0,0 0-1 0 0,0 0 1 0 0,0 0-1 0 0,0 0 1 0 0,0 0-1 0 0,0-1 1 0 0,0 1 0 0 0,0 0-1 0 0,0 0 1 0 0,0 0-1 0 0,0 0 1 0 0,0 0-1 0 0,-1 0 1 0 0,1 0-12 0 0,-4 7 66 0 0,3-7-55 0 0,0 0 0 0 0,0 1 0 0 0,0-1-1 0 0,0 1 1 0 0,0-1 0 0 0,0 1 0 0 0,1-1 0 0 0,-1 1 0 0 0,1-1 0 0 0,-1 1-1 0 0,1-1 1 0 0,0 1 0 0 0,0 0 0 0 0,-1-1 0 0 0,1 1 0 0 0,0 0 0 0 0,0-1-1 0 0,1 1 1 0 0,-1 0 0 0 0,0-1 0 0 0,1 1 0 0 0,-1-1 0 0 0,0 1 0 0 0,1 0-11 0 0,0 0 4 0 0,0-2 1 0 0,-1 1-1 0 0,1 0 1 0 0,-1 0 0 0 0,1 0-1 0 0,-1-1 1 0 0,1 1-1 0 0,-1 0 1 0 0,0 0 0 0 0,1 0-1 0 0,-1 0 1 0 0,0 0 0 0 0,0 0-1 0 0,0 0 1 0 0,0 0-1 0 0,0 0 1 0 0,0 0 0 0 0,0 0-1 0 0,0 0 1 0 0,0 0-1 0 0,0 0 1 0 0,0 0 0 0 0,0-1-1 0 0,-1 1 1 0 0,1 0 0 0 0,0 0-1 0 0,-1 0 1 0 0,1 0-1 0 0,-1 0 1 0 0,1 0 0 0 0,-1-1-1 0 0,0 2-4 0 0,0-1 2 0 0,1 0 6 0 0,-3 8-6 0 0,6-1 72 0 0,3-2-67 0 0,-1-1-45 0 0,-3-3-60 0 0,-1-1-49 0 0,-1-1-221 0 0,0 0 184 0 0,0 0 79 0 0,0 0-37 0 0,0 0-11 0 0,0 0-38 0 0,0 0-43 0 0,0 0-48 0 0,0 0-52 0 0,0 0-48 0 0,0 0-43 0 0,0 0-37 0 0,0 0-135 0 0,0 0-37 0 0,0 0-1398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3-22T21:32:16.18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0 285 7512 0 0,'0'0'166'0'0,"0"0"29"0"0,0 2 13 0 0,0 11-29 0 0,1-2-116 0 0,1-8-8 0 0,6-1 196 0 0,7-2 276 0 0,-12 0-337 0 0,0 0 376 0 0,2 0 11 0 0,-1 0-437 0 0,2 0-17 0 0,-4 0-65 0 0,1 0 39 0 0,0 0 31 0 0,1 0 48 0 0,0 0 57 0 0,2 0 67 0 0,0 0-141 0 0,2 1 76 0 0,2-1 83 0 0,18 0 509 0 0,-12 0-387 0 0,-6-2-215 0 0,-2 1-111 0 0,13-10 392 0 0,8 6-34 0 0,-12 0-288 0 0,-11 3-113 0 0,1 0 1 0 0,-1 1 0 0 0,1 0 0 0 0,0 0-1 0 0,0 0 1 0 0,-1 1-72 0 0,0 0 60 0 0,0-1 0 0 0,0 0 0 0 0,0 0 0 0 0,-1 0 0 0 0,2 0-60 0 0,13-6 164 0 0,-15 6-129 0 0,9-3 43 0 0,2 4-46 0 0,4-2-21 0 0,-5-2 10 0 0,12-3 11 0 0,-6 5-58 0 0,-12 2-83 0 0,-2-1 60 0 0,8-5 57 0 0,-8 2-49 0 0,-3 2-26 0 0,1 1-44 0 0,3 0-125 0 0,-3 0 73 0 0,1 1-33 0 0,-3 0-43 0 0,6 1-89 0 0,-3-2 29 0 0,-3 1 127 0 0,-1-1-37 0 0,0 1-44 0 0,-1-1-52 0 0,0 0 0 0 0,0-1-44 0 0,-1 1-41 0 0,1-1-34 0 0,0 0-509 0 0,0-1-80 0 0,4 1-693 0 0,3 2-954 0 0</inkml:trace>
  <inkml:trace contextRef="#ctx0" brushRef="#br0" timeOffset="336.26">190 1 8176 0 0,'0'13'182'0'0,"0"-11"29"0"0,0-2 13 0 0,0 3-32 0 0,0-1-207 0 0,0 1 55 0 0,0 0 47 0 0,0 0 39 0 0,0 2 81 0 0,0 9 470 0 0,0-9-421 0 0,0-1-86 0 0,0-1-79 0 0,2 2 470 0 0,9 6 6 0 0,-10-9-289 0 0,0-1-64 0 0,0 1-54 0 0,-1 0-47 0 0,1 0-25 0 0,-1 0-39 0 0,-1 3 20 0 0,1-4-12 0 0,-1 0 51 0 0,2 6 113 0 0,0-2-36 0 0,4 4 100 0 0,2 5-31 0 0,-2 12 95 0 0,1-14-139 0 0,-1-2-2 0 0,-3 5 37 0 0,-2 14-96 0 0,0 0 81 0 0,0 5 91 0 0,0 43 494 0 0,0-49-566 0 0,0-6-96 0 0,0 0-41 0 0,0-1-51 0 0,0 1-61 0 0,0-6-42 0 0,0-1-38 0 0,0 1-43 0 0,0 0-46 0 0,0-1-49 0 0,0 1-52 0 0,0 0-56 0 0,0 0-59 0 0,0-3-537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9T19:56:42.67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554 237 8496 0 0,'0'0'190'0'0,"0"0"28"0"0,0 0 10 0 0,0 3-26 0 0,0-2 585 0 0,0 0-42 0 0,0 0-41 0 0,0 0-40 0 0,0 0-38 0 0,0 0-38 0 0,0 0-37 0 0,0-1-36 0 0,0 1-34 0 0,0-1-33 0 0,0 1 351 0 0,0-1-122 0 0,0 0-112 0 0,0-1-105 0 0,0 1-96 0 0,0-1-88 0 0,0 0-80 0 0,0-1-70 0 0,0 1-63 0 0,0-1-54 0 0,0 1-46 0 0,0-2-52 0 0,0 1-37 0 0,0-6-384 0 0,0 4 324 0 0,0 0 59 0 0,0 1 139 0 0,0 1 47 0 0,0 1 40 0 0,0 0 45 0 0,0-1 48 0 0,0 1 55 0 0,0 0 56 0 0,0-5-91 0 0,0 0-85 0 0,0 1-63 0 0,0-5 14 0 0,0 6-8 0 0,-3-1 75 0 0,2 3-129 0 0,0 1-1 0 0,0 0 0 0 0,-1 0 0 0 0,1-1 0 0 0,0 1 0 0 0,1 0 0 0 0,-1-1 0 0 0,0 1 0 0 0,0-1 1 0 0,1 1-1 0 0,-1-1 0 0 0,1 0 0 0 0,-1 1 0 0 0,1-1 0 0 0,-1 0 0 0 0,1 1 0 0 0,0-1 0 0 0,0 0-15 0 0,0 1 8 0 0,0 0-1 0 0,0 1 1 0 0,0-1-1 0 0,0 0 0 0 0,0 0 1 0 0,0 1-1 0 0,0-1 0 0 0,0 0 1 0 0,-1 1-1 0 0,1-1 1 0 0,0 0-1 0 0,0 1 0 0 0,-1-1 1 0 0,1 1-1 0 0,0-1 1 0 0,-1 0-1 0 0,1 1 0 0 0,-1-1 1 0 0,1 1-1 0 0,-1-1 0 0 0,1 1 1 0 0,-1-1-1 0 0,1 1 1 0 0,-1 0-1 0 0,1-1 0 0 0,-1 1-7 0 0,0-1 8 0 0,1 1-1 0 0,-1 0 1 0 0,1-1-1 0 0,-1 1 0 0 0,1-1 1 0 0,-1 1-1 0 0,1-1 0 0 0,-1 1 1 0 0,1-1-1 0 0,0 1 1 0 0,-1-1-1 0 0,1 1 0 0 0,0-1 1 0 0,-1 0-1 0 0,1 1 1 0 0,0-1-1 0 0,0 0 0 0 0,-1 1 1 0 0,1-1-1 0 0,0 0 0 0 0,0 1 1 0 0,0-1-1 0 0,0 0 1 0 0,0 1-1 0 0,0-1 0 0 0,0 0-7 0 0,0 0 8 0 0,0 0 0 0 0,0 1 0 0 0,0-1 1 0 0,0 0-1 0 0,0 0 0 0 0,0 0 0 0 0,-1 1 0 0 0,1-1 0 0 0,0 0 0 0 0,-1 0 0 0 0,1 1 0 0 0,0-1 0 0 0,-1 0 0 0 0,1 1 0 0 0,-1-1 0 0 0,1 0 0 0 0,-1 1 0 0 0,1-1 0 0 0,-1 1 0 0 0,1-1 0 0 0,-1 1 0 0 0,0-1 0 0 0,1 1 0 0 0,-1-1 0 0 0,0 1 0 0 0,0 0 0 0 0,1-1 0 0 0,-1 1 0 0 0,0 0-8 0 0,-1-1 9 0 0,1 1 0 0 0,0-1 0 0 0,0 0 0 0 0,0 1 0 0 0,0-1 0 0 0,0 0 0 0 0,0 0 0 0 0,0 1 0 0 0,0-1 0 0 0,0 0 0 0 0,0 0 0 0 0,0 0 0 0 0,1 0 0 0 0,-1 0 0 0 0,0-1-9 0 0,-1-2 32 0 0,2 3-23 0 0,-1 0 0 0 0,1 1 0 0 0,0-1 0 0 0,0 0-1 0 0,-1 1 1 0 0,1-1 0 0 0,-1 1 0 0 0,1-1 0 0 0,0 0-1 0 0,-1 1 1 0 0,1-1 0 0 0,-1 1 0 0 0,1 0 0 0 0,-1-1-1 0 0,1 1 1 0 0,-1-1 0 0 0,0 1 0 0 0,1 0 0 0 0,-1-1-1 0 0,0 1 1 0 0,1 0 0 0 0,-1-1-9 0 0,-4-1 40 0 0,-3-2 28 0 0,-52-25 474 0 0,36 20-410 0 0,0 0 56 0 0,5 2-78 0 0,-1 5-66 0 0,-61 2 83 0 0,51 0-108 0 0,29 0-19 0 0,-1 0 0 0 0,0 0 0 0 0,1 0 0 0 0,-1 0 0 0 0,0 0 0 0 0,1 1 0 0 0,-1-1 0 0 0,0 1 0 0 0,1-1 0 0 0,-1 1 0 0 0,1 0 0 0 0,-1-1 0 0 0,1 1 0 0 0,-1 0 0 0 0,0 1 0 0 0,-6 3 0 0 0,-71 32 0 0 0,78-37 0 0 0,0 1 0 0 0,0-1 0 0 0,1 1 0 0 0,-1 0 0 0 0,0 0 0 0 0,0 0 0 0 0,0-1 0 0 0,1 1 0 0 0,-1 0 0 0 0,0 0 0 0 0,1 0 0 0 0,-1 0 0 0 0,1 0 0 0 0,-1 0 0 0 0,1 0 0 0 0,-1 1 0 0 0,-5 9 0 0 0,-5-5 0 0 0,10-5 0 0 0,0-1 0 0 0,0 1 0 0 0,-1-1 0 0 0,1 1 0 0 0,0-1 0 0 0,1 1 0 0 0,-1-1 0 0 0,0 1 0 0 0,0 0 0 0 0,0 0 0 0 0,0-1 0 0 0,0 1 0 0 0,1 0 0 0 0,-1 0 0 0 0,0 0 0 0 0,1 0 0 0 0,-22 47 0 0 0,20-45 2 0 0,1 1-1 0 0,-1-1 1 0 0,0 1-1 0 0,1 0 1 0 0,0 0-1 0 0,0-1 1 0 0,0 1-1 0 0,0 0 1 0 0,1 0-1 0 0,-1 3-1 0 0,1-5 5 0 0,0 0 0 0 0,0-1 0 0 0,0 1 0 0 0,0 0 0 0 0,0-1 0 0 0,-1 1 0 0 0,1 0 0 0 0,-1-1 0 0 0,1 1 0 0 0,-1-1 0 0 0,0 1 0 0 0,0-1 0 0 0,0 1 0 0 0,0 0-5 0 0,-5 10 3 0 0,3 15-3 0 0,3 5-50 0 0,1-17-13 0 0,0 3-5 0 0,6 1 51 0 0,-2-9 15 0 0,16 58 2 0 0,-13-51-3 0 0,21 28-76 0 0,-22-33 81 0 0,-5-9-5 0 0,1 0-1 0 0,-1 0 1 0 0,0-1 0 0 0,1 1-1 0 0,-1-1 1 0 0,1 1-1 0 0,0-1 1 0 0,0 0-1 0 0,0 0 1 0 0,0 0-1 0 0,2 0 4 0 0,0 1-4 0 0,0 0 0 0 0,-1 0-1 0 0,1 0 1 0 0,-1 1 0 0 0,1-1-1 0 0,-1 2 5 0 0,6 5-2 0 0,0-1 0 0 0,1 1 0 0 0,0-1 0 0 0,1-1 0 0 0,10 6 2 0 0,-11-9-14 0 0,1-1 1 0 0,-1-1 0 0 0,1 1-1 0 0,5-1 14 0 0,28 10 0 0 0,-32-8 0 0 0,8 3 0 0 0,0 0 0 0 0,0-2 0 0 0,6 1 0 0 0,-1 2 0 0 0,-15-4 0 0 0,0-1 0 0 0,0 0 0 0 0,6 0 0 0 0,25 1 0 0 0,-8 6 0 0 0,-16-7 0 0 0,-10-3 0 0 0,-1 1 0 0 0,1 0 0 0 0,-1 1 0 0 0,0 0 0 0 0,1 0 0 0 0,1 1 0 0 0,0 0 0 0 0,0-1 0 0 0,10 2 0 0 0,-9-3 0 0 0,0 1 0 0 0,0 0 0 0 0,0 1 0 0 0,-1 0 0 0 0,-1 0 0 0 0,0 0 0 0 0,-1 0 0 0 0,0 1 0 0 0,0 0 0 0 0,0 1 0 0 0,0 0 0 0 0,-1 0 0 0 0,0 0 0 0 0,0 1 0 0 0,4 6 0 0 0,6 10 0 0 0,-3-12 0 0 0,-8 12 0 0 0,1-7 0 0 0,-5-13 0 0 0,0 0 0 0 0,1 1 0 0 0,-1-1 0 0 0,-1 0 0 0 0,1 1 0 0 0,0-1 0 0 0,-1 1 0 0 0,0 1 0 0 0,1 14 1 0 0,-1-13 0 0 0,0 0 1 0 0,0 1 0 0 0,0-1 0 0 0,-1 0-1 0 0,0 0 1 0 0,0 1-2 0 0,-8 13 42 0 0,-10 10-21 0 0,18-28-19 0 0,-6 10 23 0 0,4-8-22 0 0,1 1 1 0 0,-1 0-1 0 0,0-1 1 0 0,-1 0-1 0 0,1 0 1 0 0,-1 0 0 0 0,1 0-1 0 0,-1-1 1 0 0,0 1-1 0 0,-4 1-3 0 0,-2 0 4 0 0,8-4 1 0 0,-1 0 1 0 0,1 0-1 0 0,0 0 1 0 0,0 1-1 0 0,0-1 1 0 0,0 1 0 0 0,0-1-1 0 0,0 1 1 0 0,0 0-6 0 0,-4 3 3 0 0,1-1 0 0 0,-1 1 0 0 0,0-1 0 0 0,-5 2-3 0 0,0 1 10 0 0,-14 6 41 0 0,3-10-42 0 0,19-3-6 0 0,1 0 0 0 0,-1 0-1 0 0,1 0 1 0 0,-1 1 0 0 0,1-1 0 0 0,-1 1-1 0 0,1-1 1 0 0,-1 1 0 0 0,1 0-1 0 0,0 0 1 0 0,-1 0 0 0 0,1 0 0 0 0,0 0-1 0 0,0 1 1 0 0,0-1 0 0 0,0 1-1 0 0,0-1-2 0 0,-1 2 3 0 0,0-1 0 0 0,0 0-1 0 0,0 0 1 0 0,0-1-1 0 0,-1 1 1 0 0,1-1-1 0 0,-2 1-2 0 0,-4 0 0 0 0,-1-1 0 0 0,1-1 0 0 0,-1 1 0 0 0,0-1 0 0 0,-1-1 0 0 0,-3 1 0 0 0,11 0 0 0 0,-1-1 0 0 0,1 1 0 0 0,0 0 0 0 0,0-1 0 0 0,-1 1 0 0 0,1-1 0 0 0,0 0 0 0 0,0 0 0 0 0,0-1 0 0 0,-2 0 0 0 0,-6-3 0 0 0,-17-4-43 0 0,9 3-39 0 0,18 6 74 0 0,0-1 1 0 0,0 1-1 0 0,0 0 0 0 0,0 0 1 0 0,1-1-1 0 0,-1 1 0 0 0,0 0 1 0 0,0-1-1 0 0,0 1 0 0 0,0-1 0 0 0,0 1 1 0 0,1-1-1 0 0,-1 1 0 0 0,0-1 1 0 0,1 0-1 0 0,-1 1 0 0 0,0-1 1 0 0,1 0-1 0 0,-1 0 8 0 0,-7-8-98 0 0,-13-9-138 0 0,13-2 15 0 0,3 7 59 0 0,-3-1-34 0 0,7 12 168 0 0,-8-13-137 0 0,7 7 67 0 0,-1-2-80 0 0,3-3-110 0 0,-1 7 168 0 0,0 0 0 0 0,0 0 0 0 0,0 0 0 0 0,-1 0 0 0 0,0 0 120 0 0,-5-27-510 0 0,7 31 462 0 0,-1 0 0 0 0,1-1-1 0 0,0 1 1 0 0,1 0 0 0 0,-1 0 0 0 0,0 0-1 0 0,1 0 1 0 0,-1-1 48 0 0,7-10-368 0 0,-2 4-24 0 0,-3-6-100 0 0,-2 10 341 0 0,0 1 19 0 0,0 0-12 0 0,0 1-43 0 0,1 0-8 0 0,-1 1-44 0 0,1-1-49 0 0,-1 1-56 0 0,1-1-59 0 0,0 1-55 0 0,0 0-50 0 0,1 0-42 0 0,-1 0-159 0 0,1 0-42 0 0,0 0-192 0 0,1-2-517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9T19:56:43.14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16 158 10304 0 0,'0'0'233'0'0,"0"0"39"0"0,0 0 15 0 0,0 1-125 0 0,0 1-84 0 0,0-1-85 0 0,0 5-5 0 0,1 1 34 0 0,-1 5 103 0 0,3 2 138 0 0,-3-12-212 0 0,1 0 1 0 0,0-1-1 0 0,-1 1 0 0 0,1-1 1 0 0,0 1-1 0 0,0-1 1 0 0,0 1-1 0 0,0-1 1 0 0,0 1-1 0 0,1 0-51 0 0,-1-1 219 0 0,0 1-51 0 0,0 0-42 0 0,-1 0-37 0 0,1 2 18 0 0,-2 1-57 0 0,0-4-9 0 0,1 0 40 0 0,2 10 189 0 0,4 2 19 0 0,0-1-12 0 0,-4-1-27 0 0,-2-2-67 0 0,2-2-50 0 0,0 0-22 0 0,2 2 5 0 0,0 0 4 0 0,-2-2-1 0 0,-1 0 23 0 0,0 2 54 0 0,-1-1-7 0 0,1-1-49 0 0,1 0-21 0 0,2 1 2 0 0,1 1-7 0 0,-3-1-7 0 0,-1 0 21 0 0,0 2 48 0 0,0 5-4 0 0,9 21 329 0 0,-3-10-230 0 0,-2-11-149 0 0,2 2 20 0 0,-6 0 18 0 0,-1-13-130 0 0,1-1 0 0 0,-1 1 0 0 0,1-1 0 0 0,-1 1 0 0 0,1-1 0 0 0,0 0 0 0 0,1 1 0 0 0,0 0-30 0 0,3 12 115 0 0,1 10-6 0 0,7 1 23 0 0,-1-5-30 0 0,-9-5-87 0 0,-3-5-16 0 0,1 12 4 0 0,-1-23-3 0 0,0-1-1 0 0,0 1 0 0 0,0-1 1 0 0,0 1-1 0 0,1-1 0 0 0,-1 1 1 0 0,0-1-1 0 0,0 1 1 0 0,1-1-1 0 0,-1 1 0 0 0,0-1 1 0 0,0 1-1 0 0,1-1 1 0 0,-1 0-1 0 0,1 1 0 0 0,-1-1 1 0 0,0 0-1 0 0,1 1 0 0 0,-1-1 1 0 0,1 0-1 0 0,-1 1 1 0 0,1-1-1 0 0,-1 0 0 0 0,1 0 1 0 0,-1 1-1 0 0,1-1 0 0 0,-1 0 1 0 0,1 0-1 0 0,-1 0 1 0 0,1 0-1 0 0,-1 0 0 0 0,1 0 1 0 0,0 0 0 0 0,1 0-87 0 0,-2 0 10 0 0,0 0 3 0 0,0 0-76 0 0,0 0-134 0 0,0 0 0 0 0,0 0-36 0 0,0 0-856 0 0,0 0-57 0 0</inkml:trace>
  <inkml:trace contextRef="#ctx0" brushRef="#br0" timeOffset="267.91">1 0 10192 0 0,'0'0'230'0'0,"0"0"30"0"0,0 0 19 0 0,0 0-30 0 0,0 0-101 0 0,0 0-46 0 0,0 0 103 0 0,0 0 188 0 0,0 0-274 0 0,0 0-123 0 0,0 0-95 0 0,0 0 7 0 0,0 0-33 0 0,0 0-36 0 0,0 0-33 0 0,0 0-286 0 0,0 0 54 0 0,0 0-47 0 0,0 0-573 0 0,0 0-461 0 0,0 0-871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9T19:56:45.47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334 80 9072 0 0,'0'0'200'0'0,"-3"0"33"0"0,3 0-223 0 0,0 0 1 0 0,-1 0-1 0 0,1 0 1 0 0,-1 0-1 0 0,1 0 1 0 0,-1 0-1 0 0,1 0 1 0 0,0 0-1 0 0,-1 0 1 0 0,1-1-1 0 0,-1 1 0 0 0,1 0 1 0 0,0 0-1 0 0,-1 0 1 0 0,1 0-1 0 0,-1-1 1 0 0,1 1-1 0 0,0 0 1 0 0,-1 0-1 0 0,1-1 0 0 0,0 1 1 0 0,-1 0-1 0 0,1-1 1 0 0,0 1-1 0 0,0 0 1 0 0,-1-1-1 0 0,1 1 1 0 0,0 0-1 0 0,0-1 1 0 0,0 1-1 0 0,-1-1-10 0 0,-3-5 136 0 0,-10 0-93 0 0,-1-7-43 0 0,8 7 30 0 0,0 1 64 0 0,-1 1 65 0 0,1 3 68 0 0,2-1 313 0 0,-7-7-54 0 0,4 6-200 0 0,-1 2 37 0 0,8 1-298 0 0,0 0 0 0 0,1 0 0 0 0,-1 0 0 0 0,0 0-1 0 0,0 0 1 0 0,1-1 0 0 0,-1 1 0 0 0,0 0 0 0 0,1 0 0 0 0,-1 0 0 0 0,1-1 0 0 0,-1 1 0 0 0,0 0 0 0 0,1 0-1 0 0,-1-1 1 0 0,0 1 0 0 0,1-1 0 0 0,-1 1 0 0 0,1 0 0 0 0,-1-1 0 0 0,1 1 0 0 0,-1-1 0 0 0,1 1 0 0 0,0-1-1 0 0,-1 0 1 0 0,1 1-25 0 0,-1-1 23 0 0,1 1 0 0 0,0-1 0 0 0,-1 0-1 0 0,1 1 1 0 0,-1-1 0 0 0,1 1 0 0 0,-1-1-1 0 0,1 1 1 0 0,-1 0 0 0 0,1-1-1 0 0,-1 1 1 0 0,1 0 0 0 0,-1-1 0 0 0,0 1-1 0 0,1 0 1 0 0,-1-1 0 0 0,0 1 0 0 0,1 0-1 0 0,-1 0 1 0 0,0 0 0 0 0,1 0 0 0 0,-1 0-1 0 0,0 0 1 0 0,1 0 0 0 0,-1 0 0 0 0,0 0-23 0 0,-10 0 254 0 0,4 0-173 0 0,-7 0 36 0 0,-1 2-105 0 0,-1 12-12 0 0,13-12 0 0 0,1 2 0 0 0,0-1 0 0 0,-1 0 0 0 0,1 0 0 0 0,0 1 0 0 0,0 0 0 0 0,0 0 0 0 0,1-1 0 0 0,-1 1 0 0 0,-1-1 0 0 0,1 0 0 0 0,0 0 0 0 0,-2 1 0 0 0,1 0 0 0 0,1-1 0 0 0,-1 1 0 0 0,0 0 0 0 0,1 0 0 0 0,0 0 0 0 0,0 1 0 0 0,0-1 0 0 0,0 2 0 0 0,-8 16 0 0 0,5-14-7 0 0,1 0 1 0 0,1 0-1 0 0,0 0 1 0 0,0 0-1 0 0,0 0 1 0 0,1 1-1 0 0,0-1 1 0 0,-1 7 6 0 0,-3 18-12 0 0,0-17 12 0 0,5-13 0 0 0,-1 0 0 0 0,1 0 0 0 0,0 0 0 0 0,1 0 0 0 0,-1 0 0 0 0,0 0 0 0 0,1 1 0 0 0,0-1 0 0 0,-1 3 0 0 0,1 3 0 0 0,-1-1 0 0 0,-1 0 0 0 0,0 0 0 0 0,0 0 0 0 0,-3 7 0 0 0,4-13 0 0 0,0 1 0 0 0,1-1 0 0 0,-1 0 0 0 0,0 1 0 0 0,1-1 0 0 0,-1 1 0 0 0,1-1 0 0 0,0 1 0 0 0,0-1 0 0 0,0 1 0 0 0,0-1 0 0 0,0 1 0 0 0,1-1 0 0 0,-1 1 0 0 0,1-1 0 0 0,-1 0 0 0 0,1 1 0 0 0,0-1 0 0 0,0 0 0 0 0,0 1 0 0 0,1 0 0 0 0,5 14 0 0 0,-6 0 0 0 0,-1-14 0 0 0,0 1 0 0 0,0-1 0 0 0,1 0 0 0 0,-1 1 0 0 0,1-1 0 0 0,-1 0 0 0 0,1 0 0 0 0,0 1 0 0 0,2 6 0 0 0,10 25 0 0 0,3-6 0 0 0,-3-24 0 0 0,3 8 0 0 0,-15-12 0 0 0,0 1 0 0 0,1-1 0 0 0,-1 0 0 0 0,0 0 0 0 0,1 0 0 0 0,-1 0 0 0 0,1 0 0 0 0,-1 0 0 0 0,1 0 0 0 0,-1 0 0 0 0,1 0 0 0 0,0-1 0 0 0,-1 1 0 0 0,1-1 0 0 0,0 1 0 0 0,-1-1 0 0 0,1 0 0 0 0,0 1 0 0 0,0-1 0 0 0,18 0 8 0 0,-12 1 10 0 0,1-1 0 0 0,-1 0 1 0 0,0-1-1 0 0,1 1 1 0 0,5-3-19 0 0,3-3 111 0 0,8-9 151 0 0,-17 7-175 0 0,4-5 33 0 0,0-5 4 0 0,0-1 2 0 0,0 6 0 0 0,-1 1-2 0 0,-9 9-99 0 0,0 0-1 0 0,0 1 0 0 0,0-1 1 0 0,-1 0-1 0 0,1 0 0 0 0,-1 0 1 0 0,1-3-25 0 0,2-6 113 0 0,1-4 72 0 0,-2 6-81 0 0,3-9 83 0 0,-3 11-83 0 0,1 1 36 0 0,3-8 69 0 0,-6 12-168 0 0,0-1 1 0 0,0 1 0 0 0,0-1 0 0 0,-1 1-1 0 0,1 0 1 0 0,-1-1 0 0 0,1 1-1 0 0,-1-2-41 0 0,0-14 201 0 0,0-70 478 0 0,-2 71-505 0 0,-4 1-33 0 0,1 2-39 0 0,3 8-43 0 0,1 0 0 0 0,1-1-1 0 0,-1 1 1 0 0,1-1-59 0 0,1-17 120 0 0,-1 10-76 0 0,2 2 13 0 0,3 9-3 0 0,1 0-17 0 0,-5 4-37 0 0,-1-1 0 0 0,0 0 0 0 0,1 1 0 0 0,-1-1 0 0 0,0 1 0 0 0,0-1 0 0 0,0 0 0 0 0,1 1 0 0 0,-1-1 0 0 0,0 0 0 0 0,0 1 0 0 0,0-1 0 0 0,0 0 0 0 0,0 0 0 0 0,0 1 0 0 0,0 0 0 0 0,1 7-95 0 0,4 3 60 0 0,2 4 34 0 0,-2 13-11 0 0,1-12-21 0 0,-5-12 30 0 0,1 0 0 0 0,-1 1 0 0 0,0-1 0 0 0,-1 1 0 0 0,1-1 0 0 0,0 1 0 0 0,-1-1 0 0 0,0 1 0 0 0,0 0 3 0 0,0 11 1 0 0,0-7 9 0 0,0-1 1 0 0,0 1 0 0 0,0 0-1 0 0,1-1 1 0 0,1 3-11 0 0,3 6 9 0 0,-3-9-6 0 0,0 0 0 0 0,-1 0-1 0 0,0 0 1 0 0,0 0-1 0 0,0 2-2 0 0,1 8 41 0 0,4 1-23 0 0,-1-3-17 0 0,-2 16-1 0 0,-3-27 0 0 0,0 1 0 0 0,0-1 0 0 0,0 0 0 0 0,1 0 0 0 0,1 5 0 0 0,3 6 0 0 0,-3-12 0 0 0,-1 0 0 0 0,0 1 0 0 0,0-1 0 0 0,0 1 0 0 0,-1-1 0 0 0,1 1 0 0 0,-1-1 0 0 0,1 1 0 0 0,-1 0 0 0 0,0 2 104 0 0,1 1-93 0 0,0-1-82 0 0,1 1-68 0 0,0 2-101 0 0,1-1-61 0 0,7 16-750 0 0,-5-11 514 0 0,-2-7 328 0 0,-1 0 57 0 0,0 12-774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19T19:56:48.36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365 144 10080 0 0,'0'0'230'0'0,"0"0"30"0"0,-3 0 18 0 0,3 0-272 0 0,-1 0 0 0 0,1 0 0 0 0,-1 0-1 0 0,1 0 1 0 0,-1 0 0 0 0,1 0 0 0 0,-1 0 0 0 0,1-1 0 0 0,-1 1 0 0 0,1 0 0 0 0,-1 0 0 0 0,1 0 0 0 0,0 0 0 0 0,-1 0 0 0 0,1-1 0 0 0,-1 1 0 0 0,1 0 0 0 0,-1 0 0 0 0,1-1 0 0 0,0 1 0 0 0,-1 0 0 0 0,1-1 0 0 0,0 1-6 0 0,-1-9 91 0 0,1 8-88 0 0,0 0 0 0 0,0 0-1 0 0,0 0 1 0 0,0 1 0 0 0,0-1-1 0 0,0 0 1 0 0,0 0 0 0 0,0 0 0 0 0,-1 0-1 0 0,1 1 1 0 0,0-1 0 0 0,0 0-1 0 0,-1 0 1 0 0,1 1 0 0 0,0-1 0 0 0,-1 0-1 0 0,1 0 1 0 0,-1 1 0 0 0,0-1-3 0 0,-9-5 0 0 0,7 0 16 0 0,1-1 61 0 0,-4-1 125 0 0,-2 0 69 0 0,-5-7 341 0 0,11 10-446 0 0,2 4-124 0 0,-1 0-1 0 0,1 1 0 0 0,0-1 0 0 0,0 1 0 0 0,-1-1 0 0 0,1 0 1 0 0,-1 1-1 0 0,1-1 0 0 0,0 1 0 0 0,-1-1 0 0 0,1 1 1 0 0,-1-1-1 0 0,1 1 0 0 0,-1-1 0 0 0,0 1 0 0 0,1 0 1 0 0,-1-1-1 0 0,1 1 0 0 0,-1 0 0 0 0,0-1 0 0 0,1 1 1 0 0,-1 0-42 0 0,-4-3 145 0 0,-3-2 76 0 0,0-3-36 0 0,-8-5 138 0 0,-1 4 24 0 0,3 2-118 0 0,-3 3-89 0 0,-13 5-71 0 0,14 0-10 0 0,14-1-58 0 0,0 0 0 0 0,1 0 0 0 0,-1 0 0 0 0,0 1 0 0 0,1-1 0 0 0,-1 0 0 0 0,1 1 0 0 0,-1 0 0 0 0,0-1 0 0 0,1 1 0 0 0,-1 0 0 0 0,1 0 0 0 0,0 0 0 0 0,-1 0-1 0 0,-6 4 1 0 0,-2-1-1 0 0,7-3 0 0 0,1 0 0 0 0,0 1 0 0 0,0-1 0 0 0,-1 0 0 0 0,1 0 0 0 0,0 1 0 0 0,0 0 0 0 0,1-1 0 0 0,-1 1 0 0 0,-12 10-10 0 0,9-7-5 0 0,1-1 0 0 0,-1 1 0 0 0,1-1 1 0 0,0 1-1 0 0,0 0 0 0 0,-1 2 15 0 0,0 4-30 0 0,4-9 27 0 0,0 0 1 0 0,0 1-1 0 0,0-1 1 0 0,-1 0-1 0 0,1 0 0 0 0,0 0 1 0 0,-1 0-1 0 0,0 0 1 0 0,0 0 2 0 0,1 0 0 0 0,-1 0 0 0 0,1-1 0 0 0,-1 1 0 0 0,1 0 0 0 0,0 0 0 0 0,0 1 0 0 0,-1-1 0 0 0,2 0 0 0 0,-1 0 0 0 0,0 0 0 0 0,0 1 0 0 0,1-1 0 0 0,-1 0 0 0 0,1 1 0 0 0,0-1 0 0 0,-1 1 0 0 0,1-1 0 0 0,0 0 0 0 0,1 2 0 0 0,-1-3 0 0 0,0 1 0 0 0,0 0 0 0 0,-1-1 0 0 0,1 1 0 0 0,0 0 0 0 0,-1-1 0 0 0,1 1 0 0 0,-1 0 0 0 0,1-1 0 0 0,-1 1 0 0 0,0-1 0 0 0,1 1 0 0 0,-1-1 0 0 0,0 1 0 0 0,-5 11 0 0 0,4-3 0 0 0,0 0 0 0 0,2 1 0 0 0,-1-1 0 0 0,1 1 0 0 0,1 0 0 0 0,0-1 0 0 0,2 9 0 0 0,2-4 0 0 0,-4-12 0 0 0,1 0 0 0 0,-1 0 0 0 0,0 0 0 0 0,0 0 0 0 0,-1 0 0 0 0,1 1 0 0 0,-1-1 0 0 0,1 0 0 0 0,-1 4 0 0 0,-1-5 0 0 0,1 0 0 0 0,0 1 0 0 0,0-1 0 0 0,1 0 0 0 0,-1 1 0 0 0,0-1 0 0 0,1 1 0 0 0,0-1 0 0 0,-1 0 0 0 0,1 0 0 0 0,0 1 0 0 0,0-1 0 0 0,0 0 0 0 0,0 0 0 0 0,1 0 0 0 0,-1 0 0 0 0,1 0 0 0 0,-1 0 0 0 0,1 0 0 0 0,2 2 0 0 0,-1 0 0 0 0,0 0 0 0 0,-1 0 0 0 0,1 0 0 0 0,0 2 0 0 0,-2-3 0 0 0,1 0 0 0 0,-1 0 0 0 0,1 0 0 0 0,0-1 0 0 0,0 1 0 0 0,0-1 0 0 0,0 1 0 0 0,0-1 0 0 0,1 0 0 0 0,-1 0 0 0 0,1 0 0 0 0,-1 0 0 0 0,2 1 0 0 0,6 1 0 0 0,-8-3 0 0 0,1 0 0 0 0,-1 1 0 0 0,0-1 0 0 0,0 0 0 0 0,0 0 0 0 0,0 1 0 0 0,0 0 0 0 0,0-1 0 0 0,0 1 0 0 0,0 0 0 0 0,-1-1 0 0 0,1 0 0 0 0,0 1 0 0 0,-1-1 0 0 0,1 0 0 0 0,0 0 0 0 0,0 0 0 0 0,0 0 0 0 0,0 0 0 0 0,0 0 0 0 0,0-1 0 0 0,1 1 0 0 0,27 1 0 0 0,-19-2 0 0 0,-9 0-3 0 0,32 0 3 0 0,-23 0-29 0 0,0 0-37 0 0,-6-3 6 0 0,11-6 23 0 0,-14 8 33 0 0,1 0 0 0 0,-1 0 1 0 0,0-1-1 0 0,0 1 0 0 0,0 0 0 0 0,0-1 0 0 0,0 1 1 0 0,0-1-1 0 0,0 1 0 0 0,-1-1 0 0 0,1 0 1 0 0,0-1 3 0 0,3-10 0 0 0,2 9 0 0 0,-7 4 0 0 0,1-1 0 0 0,-1 1 0 0 0,1 0 0 0 0,-1 0 0 0 0,1-1 0 0 0,-1 1 0 0 0,0 0 0 0 0,1-1 0 0 0,-1 1 0 0 0,0 0 0 0 0,1-1 0 0 0,-1 1 0 0 0,0-1 0 0 0,1 1 0 0 0,-1-1 0 0 0,0 1 0 0 0,0 0 0 0 0,0-1 0 0 0,1 1 0 0 0,-1-1 0 0 0,0 1 0 0 0,0-1 0 0 0,0 1 0 0 0,0-1 0 0 0,0 1 0 0 0,0-1 0 0 0,0 1 0 0 0,0-1 0 0 0,0 1 0 0 0,0-1 0 0 0,0 1 0 0 0,0-1 0 0 0,0-1-1 0 0,0 0 1 0 0,0 0 0 0 0,0 1 0 0 0,1-1 0 0 0,-1 0-1 0 0,1 0 1 0 0,-1 1 0 0 0,1-1 0 0 0,0 0 0 0 0,0 1-1 0 0,-1-1 1 0 0,1 1 0 0 0,1-1 0 0 0,-1 1 1 0 0,0-1 0 0 0,-1 1 0 0 0,1-1 0 0 0,0 0 0 0 0,0 1 0 0 0,-1-1 0 0 0,1 0 0 0 0,-1 0 0 0 0,1 1 0 0 0,-1-1 0 0 0,0 0 0 0 0,0 0 0 0 0,0 0-1 0 0,0-106 141 0 0,0 52-18 0 0,0-3 48 0 0,0 59-171 0 0,0-1 1 0 0,0 1-1 0 0,0 0 1 0 0,0-1-1 0 0,0 1 0 0 0,0 0 1 0 0,0-1-1 0 0,0 1 1 0 0,0 0-1 0 0,0-1 0 0 0,0 1 1 0 0,0 0-1 0 0,1-1 1 0 0,-1 1-1 0 0,0 0 0 0 0,0 0 1 0 0,0-1-1 0 0,0 1 1 0 0,0 0-1 0 0,1-1 0 0 0,-1 1 1 0 0,0 0-1 0 0,0 0 1 0 0,0 0-1 0 0,1-1 1 0 0,-1 1-1 0 0,1 1 4 0 0,0-1 0 0 0,0 1 0 0 0,0 0 1 0 0,0 0-1 0 0,0 0 0 0 0,0 0 1 0 0,0 0-1 0 0,-1 0 0 0 0,1 0 1 0 0,0 0-1 0 0,-1 0 0 0 0,1 0 1 0 0,0 1-5 0 0,11 22 99 0 0,-10-20-80 0 0,4 28 131 0 0,-4-29-133 0 0,-1 0 1 0 0,1 1 0 0 0,0 0 0 0 0,-1-1 0 0 0,0 1-1 0 0,0 0 1 0 0,0 0 0 0 0,0-1 0 0 0,-1 1 0 0 0,1 0 0 0 0,-1 3-18 0 0,-1 6 42 0 0,1 7 36 0 0,3-3 6 0 0,-1-11-67 0 0,6 18 65 0 0,-4 6 47 0 0,-5-23-97 0 0,1-4-28 0 0,0-1 0 0 0,0 0 0 0 0,0 0 0 0 0,0 0 0 0 0,0 0 0 0 0,1 1 0 0 0,-1-1 0 0 0,0 0 0 0 0,1 0 0 0 0,0 1-4 0 0,4 5 0 0 0,-4-7 0 0 0,0 1 0 0 0,0-1 0 0 0,0 1 0 0 0,-1-1 0 0 0,1 1 0 0 0,0-1 0 0 0,-1 1 0 0 0,1-1 0 0 0,-1 1 0 0 0,1 0 0 0 0,-1-1 0 0 0,0 1-1 0 0,0 0 1 0 0,0 0 1 0 0,0 1-88 0 0,0 1 73 0 0,0 0 48 0 0,0 6 106 0 0,0-5-106 0 0,0-1-65 0 0,0-1-55 0 0,0 1-82 0 0,0-1-96 0 0,0 1-111 0 0,0-3 140 0 0,0 1-33 0 0,0-2-89 0 0,0 0-56 0 0,0 0-49 0 0,0 0-45 0 0,0 0-149 0 0,0 0-44 0 0,0 0-181 0 0,0 0-487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A3416-BD51-4F5C-B525-A831D8EC95F0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20B7D-6BF1-4409-918F-CF1CD3044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44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A3416-BD51-4F5C-B525-A831D8EC95F0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20B7D-6BF1-4409-918F-CF1CD3044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649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A3416-BD51-4F5C-B525-A831D8EC95F0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20B7D-6BF1-4409-918F-CF1CD3044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422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A3416-BD51-4F5C-B525-A831D8EC95F0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20B7D-6BF1-4409-918F-CF1CD3044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066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A3416-BD51-4F5C-B525-A831D8EC95F0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20B7D-6BF1-4409-918F-CF1CD3044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121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A3416-BD51-4F5C-B525-A831D8EC95F0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20B7D-6BF1-4409-918F-CF1CD3044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438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A3416-BD51-4F5C-B525-A831D8EC95F0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20B7D-6BF1-4409-918F-CF1CD3044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697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A3416-BD51-4F5C-B525-A831D8EC95F0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20B7D-6BF1-4409-918F-CF1CD3044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644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A3416-BD51-4F5C-B525-A831D8EC95F0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20B7D-6BF1-4409-918F-CF1CD3044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284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A3416-BD51-4F5C-B525-A831D8EC95F0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20B7D-6BF1-4409-918F-CF1CD3044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865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A3416-BD51-4F5C-B525-A831D8EC95F0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20B7D-6BF1-4409-918F-CF1CD3044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355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CA3416-BD51-4F5C-B525-A831D8EC95F0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C20B7D-6BF1-4409-918F-CF1CD3044C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4189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61.png"/><Relationship Id="rId21" Type="http://schemas.openxmlformats.org/officeDocument/2006/relationships/image" Target="../media/image13.png"/><Relationship Id="rId42" Type="http://schemas.openxmlformats.org/officeDocument/2006/relationships/customXml" Target="../ink/ink12.xml"/><Relationship Id="rId63" Type="http://schemas.openxmlformats.org/officeDocument/2006/relationships/image" Target="../media/image34.png"/><Relationship Id="rId84" Type="http://schemas.openxmlformats.org/officeDocument/2006/relationships/customXml" Target="../ink/ink33.xml"/><Relationship Id="rId138" Type="http://schemas.openxmlformats.org/officeDocument/2006/relationships/customXml" Target="../ink/ink59.xml"/><Relationship Id="rId159" Type="http://schemas.openxmlformats.org/officeDocument/2006/relationships/customXml" Target="../ink/ink70.xml"/><Relationship Id="rId170" Type="http://schemas.openxmlformats.org/officeDocument/2006/relationships/image" Target="../media/image87.png"/><Relationship Id="rId191" Type="http://schemas.openxmlformats.org/officeDocument/2006/relationships/customXml" Target="../ink/ink86.xml"/><Relationship Id="rId205" Type="http://schemas.openxmlformats.org/officeDocument/2006/relationships/image" Target="../media/image104.png"/><Relationship Id="rId226" Type="http://schemas.openxmlformats.org/officeDocument/2006/relationships/customXml" Target="../ink/ink104.xml"/><Relationship Id="rId107" Type="http://schemas.openxmlformats.org/officeDocument/2006/relationships/image" Target="../media/image56.png"/><Relationship Id="rId32" Type="http://schemas.openxmlformats.org/officeDocument/2006/relationships/customXml" Target="../ink/ink7.xml"/><Relationship Id="rId53" Type="http://schemas.openxmlformats.org/officeDocument/2006/relationships/image" Target="../media/image29.png"/><Relationship Id="rId74" Type="http://schemas.openxmlformats.org/officeDocument/2006/relationships/customXml" Target="../ink/ink28.xml"/><Relationship Id="rId128" Type="http://schemas.openxmlformats.org/officeDocument/2006/relationships/customXml" Target="../ink/ink54.xml"/><Relationship Id="rId149" Type="http://schemas.openxmlformats.org/officeDocument/2006/relationships/image" Target="../media/image77.png"/><Relationship Id="rId95" Type="http://schemas.openxmlformats.org/officeDocument/2006/relationships/image" Target="../media/image50.png"/><Relationship Id="rId160" Type="http://schemas.openxmlformats.org/officeDocument/2006/relationships/image" Target="../media/image82.png"/><Relationship Id="rId181" Type="http://schemas.openxmlformats.org/officeDocument/2006/relationships/customXml" Target="../ink/ink81.xml"/><Relationship Id="rId216" Type="http://schemas.openxmlformats.org/officeDocument/2006/relationships/customXml" Target="../ink/ink99.xml"/><Relationship Id="rId22" Type="http://schemas.openxmlformats.org/officeDocument/2006/relationships/customXml" Target="../ink/ink2.xml"/><Relationship Id="rId43" Type="http://schemas.openxmlformats.org/officeDocument/2006/relationships/image" Target="../media/image24.png"/><Relationship Id="rId64" Type="http://schemas.openxmlformats.org/officeDocument/2006/relationships/customXml" Target="../ink/ink23.xml"/><Relationship Id="rId118" Type="http://schemas.openxmlformats.org/officeDocument/2006/relationships/customXml" Target="../ink/ink50.xml"/><Relationship Id="rId139" Type="http://schemas.openxmlformats.org/officeDocument/2006/relationships/image" Target="../media/image72.png"/><Relationship Id="rId85" Type="http://schemas.openxmlformats.org/officeDocument/2006/relationships/image" Target="../media/image45.png"/><Relationship Id="rId150" Type="http://schemas.openxmlformats.org/officeDocument/2006/relationships/customXml" Target="../ink/ink65.xml"/><Relationship Id="rId171" Type="http://schemas.openxmlformats.org/officeDocument/2006/relationships/customXml" Target="../ink/ink76.xml"/><Relationship Id="rId192" Type="http://schemas.openxmlformats.org/officeDocument/2006/relationships/image" Target="../media/image98.png"/><Relationship Id="rId206" Type="http://schemas.openxmlformats.org/officeDocument/2006/relationships/customXml" Target="../ink/ink94.xml"/><Relationship Id="rId227" Type="http://schemas.openxmlformats.org/officeDocument/2006/relationships/image" Target="../media/image113.png"/><Relationship Id="rId33" Type="http://schemas.openxmlformats.org/officeDocument/2006/relationships/image" Target="../media/image19.png"/><Relationship Id="rId108" Type="http://schemas.openxmlformats.org/officeDocument/2006/relationships/customXml" Target="../ink/ink45.xml"/><Relationship Id="rId129" Type="http://schemas.openxmlformats.org/officeDocument/2006/relationships/image" Target="../media/image67.png"/><Relationship Id="rId54" Type="http://schemas.openxmlformats.org/officeDocument/2006/relationships/customXml" Target="../ink/ink18.xml"/><Relationship Id="rId75" Type="http://schemas.openxmlformats.org/officeDocument/2006/relationships/image" Target="../media/image40.png"/><Relationship Id="rId96" Type="http://schemas.openxmlformats.org/officeDocument/2006/relationships/customXml" Target="../ink/ink39.xml"/><Relationship Id="rId140" Type="http://schemas.openxmlformats.org/officeDocument/2006/relationships/customXml" Target="../ink/ink60.xml"/><Relationship Id="rId161" Type="http://schemas.openxmlformats.org/officeDocument/2006/relationships/customXml" Target="../ink/ink71.xml"/><Relationship Id="rId182" Type="http://schemas.openxmlformats.org/officeDocument/2006/relationships/image" Target="../media/image93.png"/><Relationship Id="rId217" Type="http://schemas.openxmlformats.org/officeDocument/2006/relationships/image" Target="../media/image108.png"/><Relationship Id="rId23" Type="http://schemas.openxmlformats.org/officeDocument/2006/relationships/image" Target="../media/image14.png"/><Relationship Id="rId119" Type="http://schemas.openxmlformats.org/officeDocument/2006/relationships/image" Target="../media/image62.png"/><Relationship Id="rId44" Type="http://schemas.openxmlformats.org/officeDocument/2006/relationships/customXml" Target="../ink/ink13.xml"/><Relationship Id="rId65" Type="http://schemas.openxmlformats.org/officeDocument/2006/relationships/image" Target="../media/image35.png"/><Relationship Id="rId86" Type="http://schemas.openxmlformats.org/officeDocument/2006/relationships/customXml" Target="../ink/ink34.xml"/><Relationship Id="rId130" Type="http://schemas.openxmlformats.org/officeDocument/2006/relationships/customXml" Target="../ink/ink55.xml"/><Relationship Id="rId151" Type="http://schemas.openxmlformats.org/officeDocument/2006/relationships/image" Target="../media/image78.png"/><Relationship Id="rId172" Type="http://schemas.openxmlformats.org/officeDocument/2006/relationships/image" Target="../media/image88.png"/><Relationship Id="rId193" Type="http://schemas.openxmlformats.org/officeDocument/2006/relationships/customXml" Target="../ink/ink87.xml"/><Relationship Id="rId207" Type="http://schemas.openxmlformats.org/officeDocument/2006/relationships/image" Target="../media/image105.png"/><Relationship Id="rId228" Type="http://schemas.openxmlformats.org/officeDocument/2006/relationships/customXml" Target="../ink/ink105.xml"/><Relationship Id="rId109" Type="http://schemas.openxmlformats.org/officeDocument/2006/relationships/image" Target="../media/image57.png"/><Relationship Id="rId34" Type="http://schemas.openxmlformats.org/officeDocument/2006/relationships/customXml" Target="../ink/ink8.xml"/><Relationship Id="rId55" Type="http://schemas.openxmlformats.org/officeDocument/2006/relationships/image" Target="../media/image30.png"/><Relationship Id="rId76" Type="http://schemas.openxmlformats.org/officeDocument/2006/relationships/customXml" Target="../ink/ink29.xml"/><Relationship Id="rId97" Type="http://schemas.openxmlformats.org/officeDocument/2006/relationships/image" Target="../media/image51.png"/><Relationship Id="rId120" Type="http://schemas.openxmlformats.org/officeDocument/2006/relationships/customXml" Target="../ink/ink51.xml"/><Relationship Id="rId141" Type="http://schemas.openxmlformats.org/officeDocument/2006/relationships/image" Target="../media/image73.png"/><Relationship Id="rId162" Type="http://schemas.openxmlformats.org/officeDocument/2006/relationships/image" Target="../media/image83.png"/><Relationship Id="rId183" Type="http://schemas.openxmlformats.org/officeDocument/2006/relationships/customXml" Target="../ink/ink82.xml"/><Relationship Id="rId218" Type="http://schemas.openxmlformats.org/officeDocument/2006/relationships/customXml" Target="../ink/ink100.xml"/><Relationship Id="rId24" Type="http://schemas.openxmlformats.org/officeDocument/2006/relationships/customXml" Target="../ink/ink3.xml"/><Relationship Id="rId45" Type="http://schemas.openxmlformats.org/officeDocument/2006/relationships/image" Target="../media/image25.png"/><Relationship Id="rId66" Type="http://schemas.openxmlformats.org/officeDocument/2006/relationships/customXml" Target="../ink/ink24.xml"/><Relationship Id="rId87" Type="http://schemas.openxmlformats.org/officeDocument/2006/relationships/image" Target="../media/image46.png"/><Relationship Id="rId110" Type="http://schemas.openxmlformats.org/officeDocument/2006/relationships/customXml" Target="../ink/ink46.xml"/><Relationship Id="rId131" Type="http://schemas.openxmlformats.org/officeDocument/2006/relationships/image" Target="../media/image68.png"/><Relationship Id="rId152" Type="http://schemas.openxmlformats.org/officeDocument/2006/relationships/customXml" Target="../ink/ink66.xml"/><Relationship Id="rId173" Type="http://schemas.openxmlformats.org/officeDocument/2006/relationships/customXml" Target="../ink/ink77.xml"/><Relationship Id="rId194" Type="http://schemas.openxmlformats.org/officeDocument/2006/relationships/customXml" Target="../ink/ink88.xml"/><Relationship Id="rId208" Type="http://schemas.openxmlformats.org/officeDocument/2006/relationships/customXml" Target="../ink/ink95.xml"/><Relationship Id="rId229" Type="http://schemas.openxmlformats.org/officeDocument/2006/relationships/image" Target="../media/image114.png"/><Relationship Id="rId224" Type="http://schemas.openxmlformats.org/officeDocument/2006/relationships/customXml" Target="../ink/ink103.xml"/><Relationship Id="rId30" Type="http://schemas.openxmlformats.org/officeDocument/2006/relationships/customXml" Target="../ink/ink6.xml"/><Relationship Id="rId35" Type="http://schemas.openxmlformats.org/officeDocument/2006/relationships/image" Target="../media/image20.png"/><Relationship Id="rId56" Type="http://schemas.openxmlformats.org/officeDocument/2006/relationships/customXml" Target="../ink/ink19.xml"/><Relationship Id="rId77" Type="http://schemas.openxmlformats.org/officeDocument/2006/relationships/image" Target="../media/image41.png"/><Relationship Id="rId100" Type="http://schemas.openxmlformats.org/officeDocument/2006/relationships/customXml" Target="../ink/ink41.xml"/><Relationship Id="rId105" Type="http://schemas.openxmlformats.org/officeDocument/2006/relationships/image" Target="../media/image55.png"/><Relationship Id="rId126" Type="http://schemas.openxmlformats.org/officeDocument/2006/relationships/customXml" Target="../ink/ink53.xml"/><Relationship Id="rId147" Type="http://schemas.openxmlformats.org/officeDocument/2006/relationships/image" Target="../media/image76.png"/><Relationship Id="rId168" Type="http://schemas.openxmlformats.org/officeDocument/2006/relationships/image" Target="../media/image86.png"/><Relationship Id="rId51" Type="http://schemas.openxmlformats.org/officeDocument/2006/relationships/image" Target="../media/image28.png"/><Relationship Id="rId72" Type="http://schemas.openxmlformats.org/officeDocument/2006/relationships/customXml" Target="../ink/ink27.xml"/><Relationship Id="rId93" Type="http://schemas.openxmlformats.org/officeDocument/2006/relationships/image" Target="../media/image49.png"/><Relationship Id="rId98" Type="http://schemas.openxmlformats.org/officeDocument/2006/relationships/customXml" Target="../ink/ink40.xml"/><Relationship Id="rId121" Type="http://schemas.openxmlformats.org/officeDocument/2006/relationships/image" Target="../media/image63.png"/><Relationship Id="rId142" Type="http://schemas.openxmlformats.org/officeDocument/2006/relationships/customXml" Target="../ink/ink61.xml"/><Relationship Id="rId163" Type="http://schemas.openxmlformats.org/officeDocument/2006/relationships/customXml" Target="../ink/ink72.xml"/><Relationship Id="rId184" Type="http://schemas.openxmlformats.org/officeDocument/2006/relationships/image" Target="../media/image94.png"/><Relationship Id="rId189" Type="http://schemas.openxmlformats.org/officeDocument/2006/relationships/customXml" Target="../ink/ink85.xml"/><Relationship Id="rId219" Type="http://schemas.openxmlformats.org/officeDocument/2006/relationships/image" Target="../media/image109.png"/><Relationship Id="rId214" Type="http://schemas.openxmlformats.org/officeDocument/2006/relationships/customXml" Target="../ink/ink98.xml"/><Relationship Id="rId230" Type="http://schemas.openxmlformats.org/officeDocument/2006/relationships/customXml" Target="../ink/ink106.xml"/><Relationship Id="rId25" Type="http://schemas.openxmlformats.org/officeDocument/2006/relationships/image" Target="../media/image15.png"/><Relationship Id="rId46" Type="http://schemas.openxmlformats.org/officeDocument/2006/relationships/customXml" Target="../ink/ink14.xml"/><Relationship Id="rId67" Type="http://schemas.openxmlformats.org/officeDocument/2006/relationships/image" Target="../media/image36.png"/><Relationship Id="rId116" Type="http://schemas.openxmlformats.org/officeDocument/2006/relationships/customXml" Target="../ink/ink49.xml"/><Relationship Id="rId137" Type="http://schemas.openxmlformats.org/officeDocument/2006/relationships/image" Target="../media/image71.png"/><Relationship Id="rId158" Type="http://schemas.openxmlformats.org/officeDocument/2006/relationships/image" Target="../media/image81.png"/><Relationship Id="rId41" Type="http://schemas.openxmlformats.org/officeDocument/2006/relationships/image" Target="../media/image23.png"/><Relationship Id="rId62" Type="http://schemas.openxmlformats.org/officeDocument/2006/relationships/customXml" Target="../ink/ink22.xml"/><Relationship Id="rId83" Type="http://schemas.openxmlformats.org/officeDocument/2006/relationships/image" Target="../media/image44.png"/><Relationship Id="rId88" Type="http://schemas.openxmlformats.org/officeDocument/2006/relationships/customXml" Target="../ink/ink35.xml"/><Relationship Id="rId111" Type="http://schemas.openxmlformats.org/officeDocument/2006/relationships/image" Target="../media/image58.png"/><Relationship Id="rId132" Type="http://schemas.openxmlformats.org/officeDocument/2006/relationships/customXml" Target="../ink/ink56.xml"/><Relationship Id="rId153" Type="http://schemas.openxmlformats.org/officeDocument/2006/relationships/image" Target="../media/image79.png"/><Relationship Id="rId174" Type="http://schemas.openxmlformats.org/officeDocument/2006/relationships/image" Target="../media/image89.png"/><Relationship Id="rId179" Type="http://schemas.openxmlformats.org/officeDocument/2006/relationships/customXml" Target="../ink/ink80.xml"/><Relationship Id="rId195" Type="http://schemas.openxmlformats.org/officeDocument/2006/relationships/image" Target="../media/image99.png"/><Relationship Id="rId209" Type="http://schemas.openxmlformats.org/officeDocument/2006/relationships/image" Target="../media/image106.png"/><Relationship Id="rId190" Type="http://schemas.openxmlformats.org/officeDocument/2006/relationships/image" Target="../media/image97.png"/><Relationship Id="rId204" Type="http://schemas.openxmlformats.org/officeDocument/2006/relationships/customXml" Target="../ink/ink93.xml"/><Relationship Id="rId220" Type="http://schemas.openxmlformats.org/officeDocument/2006/relationships/customXml" Target="../ink/ink101.xml"/><Relationship Id="rId225" Type="http://schemas.openxmlformats.org/officeDocument/2006/relationships/image" Target="../media/image112.png"/><Relationship Id="rId36" Type="http://schemas.openxmlformats.org/officeDocument/2006/relationships/customXml" Target="../ink/ink9.xml"/><Relationship Id="rId57" Type="http://schemas.openxmlformats.org/officeDocument/2006/relationships/image" Target="../media/image31.png"/><Relationship Id="rId106" Type="http://schemas.openxmlformats.org/officeDocument/2006/relationships/customXml" Target="../ink/ink44.xml"/><Relationship Id="rId127" Type="http://schemas.openxmlformats.org/officeDocument/2006/relationships/image" Target="../media/image66.png"/><Relationship Id="rId31" Type="http://schemas.openxmlformats.org/officeDocument/2006/relationships/image" Target="../media/image18.png"/><Relationship Id="rId52" Type="http://schemas.openxmlformats.org/officeDocument/2006/relationships/customXml" Target="../ink/ink17.xml"/><Relationship Id="rId73" Type="http://schemas.openxmlformats.org/officeDocument/2006/relationships/image" Target="../media/image39.png"/><Relationship Id="rId78" Type="http://schemas.openxmlformats.org/officeDocument/2006/relationships/customXml" Target="../ink/ink30.xml"/><Relationship Id="rId94" Type="http://schemas.openxmlformats.org/officeDocument/2006/relationships/customXml" Target="../ink/ink38.xml"/><Relationship Id="rId99" Type="http://schemas.openxmlformats.org/officeDocument/2006/relationships/image" Target="../media/image52.png"/><Relationship Id="rId101" Type="http://schemas.openxmlformats.org/officeDocument/2006/relationships/image" Target="../media/image53.png"/><Relationship Id="rId122" Type="http://schemas.openxmlformats.org/officeDocument/2006/relationships/customXml" Target="../ink/ink52.xml"/><Relationship Id="rId143" Type="http://schemas.openxmlformats.org/officeDocument/2006/relationships/image" Target="../media/image74.png"/><Relationship Id="rId148" Type="http://schemas.openxmlformats.org/officeDocument/2006/relationships/customXml" Target="../ink/ink64.xml"/><Relationship Id="rId164" Type="http://schemas.openxmlformats.org/officeDocument/2006/relationships/image" Target="../media/image84.png"/><Relationship Id="rId169" Type="http://schemas.openxmlformats.org/officeDocument/2006/relationships/customXml" Target="../ink/ink75.xml"/><Relationship Id="rId185" Type="http://schemas.openxmlformats.org/officeDocument/2006/relationships/customXml" Target="../ink/ink83.xml"/><Relationship Id="rId180" Type="http://schemas.openxmlformats.org/officeDocument/2006/relationships/image" Target="../media/image92.png"/><Relationship Id="rId210" Type="http://schemas.openxmlformats.org/officeDocument/2006/relationships/customXml" Target="../ink/ink96.xml"/><Relationship Id="rId215" Type="http://schemas.openxmlformats.org/officeDocument/2006/relationships/image" Target="../media/image107.png"/><Relationship Id="rId26" Type="http://schemas.openxmlformats.org/officeDocument/2006/relationships/customXml" Target="../ink/ink4.xml"/><Relationship Id="rId231" Type="http://schemas.openxmlformats.org/officeDocument/2006/relationships/image" Target="../media/image115.png"/><Relationship Id="rId47" Type="http://schemas.openxmlformats.org/officeDocument/2006/relationships/image" Target="../media/image26.png"/><Relationship Id="rId68" Type="http://schemas.openxmlformats.org/officeDocument/2006/relationships/customXml" Target="../ink/ink25.xml"/><Relationship Id="rId89" Type="http://schemas.openxmlformats.org/officeDocument/2006/relationships/image" Target="../media/image47.png"/><Relationship Id="rId112" Type="http://schemas.openxmlformats.org/officeDocument/2006/relationships/customXml" Target="../ink/ink47.xml"/><Relationship Id="rId133" Type="http://schemas.openxmlformats.org/officeDocument/2006/relationships/image" Target="../media/image69.png"/><Relationship Id="rId154" Type="http://schemas.openxmlformats.org/officeDocument/2006/relationships/customXml" Target="../ink/ink67.xml"/><Relationship Id="rId175" Type="http://schemas.openxmlformats.org/officeDocument/2006/relationships/customXml" Target="../ink/ink78.xml"/><Relationship Id="rId196" Type="http://schemas.openxmlformats.org/officeDocument/2006/relationships/customXml" Target="../ink/ink89.xml"/><Relationship Id="rId200" Type="http://schemas.openxmlformats.org/officeDocument/2006/relationships/customXml" Target="../ink/ink91.xml"/><Relationship Id="rId221" Type="http://schemas.openxmlformats.org/officeDocument/2006/relationships/image" Target="../media/image110.png"/><Relationship Id="rId37" Type="http://schemas.openxmlformats.org/officeDocument/2006/relationships/image" Target="../media/image21.png"/><Relationship Id="rId58" Type="http://schemas.openxmlformats.org/officeDocument/2006/relationships/customXml" Target="../ink/ink20.xml"/><Relationship Id="rId79" Type="http://schemas.openxmlformats.org/officeDocument/2006/relationships/image" Target="../media/image42.png"/><Relationship Id="rId102" Type="http://schemas.openxmlformats.org/officeDocument/2006/relationships/customXml" Target="../ink/ink42.xml"/><Relationship Id="rId144" Type="http://schemas.openxmlformats.org/officeDocument/2006/relationships/customXml" Target="../ink/ink62.xml"/><Relationship Id="rId90" Type="http://schemas.openxmlformats.org/officeDocument/2006/relationships/customXml" Target="../ink/ink36.xml"/><Relationship Id="rId165" Type="http://schemas.openxmlformats.org/officeDocument/2006/relationships/customXml" Target="../ink/ink73.xml"/><Relationship Id="rId186" Type="http://schemas.openxmlformats.org/officeDocument/2006/relationships/image" Target="../media/image95.png"/><Relationship Id="rId211" Type="http://schemas.openxmlformats.org/officeDocument/2006/relationships/image" Target="../media/image11.png"/><Relationship Id="rId232" Type="http://schemas.openxmlformats.org/officeDocument/2006/relationships/customXml" Target="../ink/ink107.xml"/><Relationship Id="rId27" Type="http://schemas.openxmlformats.org/officeDocument/2006/relationships/image" Target="../media/image16.png"/><Relationship Id="rId48" Type="http://schemas.openxmlformats.org/officeDocument/2006/relationships/customXml" Target="../ink/ink15.xml"/><Relationship Id="rId69" Type="http://schemas.openxmlformats.org/officeDocument/2006/relationships/image" Target="../media/image37.png"/><Relationship Id="rId113" Type="http://schemas.openxmlformats.org/officeDocument/2006/relationships/image" Target="../media/image59.png"/><Relationship Id="rId134" Type="http://schemas.openxmlformats.org/officeDocument/2006/relationships/customXml" Target="../ink/ink57.xml"/><Relationship Id="rId80" Type="http://schemas.openxmlformats.org/officeDocument/2006/relationships/customXml" Target="../ink/ink31.xml"/><Relationship Id="rId155" Type="http://schemas.openxmlformats.org/officeDocument/2006/relationships/customXml" Target="../ink/ink68.xml"/><Relationship Id="rId176" Type="http://schemas.openxmlformats.org/officeDocument/2006/relationships/image" Target="../media/image90.png"/><Relationship Id="rId197" Type="http://schemas.openxmlformats.org/officeDocument/2006/relationships/image" Target="../media/image100.png"/><Relationship Id="rId201" Type="http://schemas.openxmlformats.org/officeDocument/2006/relationships/image" Target="../media/image102.png"/><Relationship Id="rId222" Type="http://schemas.openxmlformats.org/officeDocument/2006/relationships/customXml" Target="../ink/ink102.xml"/><Relationship Id="rId38" Type="http://schemas.openxmlformats.org/officeDocument/2006/relationships/customXml" Target="../ink/ink10.xml"/><Relationship Id="rId59" Type="http://schemas.openxmlformats.org/officeDocument/2006/relationships/image" Target="../media/image32.png"/><Relationship Id="rId103" Type="http://schemas.openxmlformats.org/officeDocument/2006/relationships/image" Target="../media/image54.png"/><Relationship Id="rId70" Type="http://schemas.openxmlformats.org/officeDocument/2006/relationships/customXml" Target="../ink/ink26.xml"/><Relationship Id="rId91" Type="http://schemas.openxmlformats.org/officeDocument/2006/relationships/image" Target="../media/image48.png"/><Relationship Id="rId145" Type="http://schemas.openxmlformats.org/officeDocument/2006/relationships/image" Target="../media/image75.png"/><Relationship Id="rId166" Type="http://schemas.openxmlformats.org/officeDocument/2006/relationships/image" Target="../media/image85.png"/><Relationship Id="rId187" Type="http://schemas.openxmlformats.org/officeDocument/2006/relationships/customXml" Target="../ink/ink84.xml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97.xml"/><Relationship Id="rId233" Type="http://schemas.openxmlformats.org/officeDocument/2006/relationships/image" Target="../media/image2.png"/><Relationship Id="rId28" Type="http://schemas.openxmlformats.org/officeDocument/2006/relationships/customXml" Target="../ink/ink5.xml"/><Relationship Id="rId49" Type="http://schemas.openxmlformats.org/officeDocument/2006/relationships/image" Target="../media/image27.png"/><Relationship Id="rId114" Type="http://schemas.openxmlformats.org/officeDocument/2006/relationships/customXml" Target="../ink/ink48.xml"/><Relationship Id="rId60" Type="http://schemas.openxmlformats.org/officeDocument/2006/relationships/customXml" Target="../ink/ink21.xml"/><Relationship Id="rId81" Type="http://schemas.openxmlformats.org/officeDocument/2006/relationships/image" Target="../media/image43.png"/><Relationship Id="rId135" Type="http://schemas.openxmlformats.org/officeDocument/2006/relationships/image" Target="../media/image70.png"/><Relationship Id="rId156" Type="http://schemas.openxmlformats.org/officeDocument/2006/relationships/image" Target="../media/image80.png"/><Relationship Id="rId177" Type="http://schemas.openxmlformats.org/officeDocument/2006/relationships/customXml" Target="../ink/ink79.xml"/><Relationship Id="rId198" Type="http://schemas.openxmlformats.org/officeDocument/2006/relationships/customXml" Target="../ink/ink90.xml"/><Relationship Id="rId202" Type="http://schemas.openxmlformats.org/officeDocument/2006/relationships/customXml" Target="../ink/ink92.xml"/><Relationship Id="rId223" Type="http://schemas.openxmlformats.org/officeDocument/2006/relationships/image" Target="../media/image111.png"/><Relationship Id="rId39" Type="http://schemas.openxmlformats.org/officeDocument/2006/relationships/image" Target="../media/image22.png"/><Relationship Id="rId50" Type="http://schemas.openxmlformats.org/officeDocument/2006/relationships/customXml" Target="../ink/ink16.xml"/><Relationship Id="rId104" Type="http://schemas.openxmlformats.org/officeDocument/2006/relationships/customXml" Target="../ink/ink43.xml"/><Relationship Id="rId125" Type="http://schemas.openxmlformats.org/officeDocument/2006/relationships/image" Target="../media/image65.png"/><Relationship Id="rId146" Type="http://schemas.openxmlformats.org/officeDocument/2006/relationships/customXml" Target="../ink/ink63.xml"/><Relationship Id="rId167" Type="http://schemas.openxmlformats.org/officeDocument/2006/relationships/customXml" Target="../ink/ink74.xml"/><Relationship Id="rId188" Type="http://schemas.openxmlformats.org/officeDocument/2006/relationships/image" Target="../media/image96.png"/><Relationship Id="rId71" Type="http://schemas.openxmlformats.org/officeDocument/2006/relationships/image" Target="../media/image38.png"/><Relationship Id="rId92" Type="http://schemas.openxmlformats.org/officeDocument/2006/relationships/customXml" Target="../ink/ink37.xml"/><Relationship Id="rId213" Type="http://schemas.openxmlformats.org/officeDocument/2006/relationships/image" Target="../media/image12.png"/><Relationship Id="rId2" Type="http://schemas.openxmlformats.org/officeDocument/2006/relationships/customXml" Target="../ink/ink1.xml"/><Relationship Id="rId29" Type="http://schemas.openxmlformats.org/officeDocument/2006/relationships/image" Target="../media/image17.png"/><Relationship Id="rId40" Type="http://schemas.openxmlformats.org/officeDocument/2006/relationships/customXml" Target="../ink/ink11.xml"/><Relationship Id="rId115" Type="http://schemas.openxmlformats.org/officeDocument/2006/relationships/image" Target="../media/image60.png"/><Relationship Id="rId136" Type="http://schemas.openxmlformats.org/officeDocument/2006/relationships/customXml" Target="../ink/ink58.xml"/><Relationship Id="rId157" Type="http://schemas.openxmlformats.org/officeDocument/2006/relationships/customXml" Target="../ink/ink69.xml"/><Relationship Id="rId178" Type="http://schemas.openxmlformats.org/officeDocument/2006/relationships/image" Target="../media/image91.png"/><Relationship Id="rId61" Type="http://schemas.openxmlformats.org/officeDocument/2006/relationships/image" Target="../media/image33.png"/><Relationship Id="rId82" Type="http://schemas.openxmlformats.org/officeDocument/2006/relationships/customXml" Target="../ink/ink32.xml"/><Relationship Id="rId199" Type="http://schemas.openxmlformats.org/officeDocument/2006/relationships/image" Target="../media/image101.png"/><Relationship Id="rId203" Type="http://schemas.openxmlformats.org/officeDocument/2006/relationships/image" Target="../media/image103.png"/></Relationships>
</file>

<file path=ppt/slides/_rels/slide3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10.xml"/><Relationship Id="rId117" Type="http://schemas.openxmlformats.org/officeDocument/2006/relationships/customXml" Target="../ink/ink156.xml"/><Relationship Id="rId42" Type="http://schemas.openxmlformats.org/officeDocument/2006/relationships/customXml" Target="../ink/ink118.xml"/><Relationship Id="rId47" Type="http://schemas.openxmlformats.org/officeDocument/2006/relationships/image" Target="../media/image127.png"/><Relationship Id="rId63" Type="http://schemas.openxmlformats.org/officeDocument/2006/relationships/image" Target="../media/image135.png"/><Relationship Id="rId68" Type="http://schemas.openxmlformats.org/officeDocument/2006/relationships/customXml" Target="../ink/ink131.xml"/><Relationship Id="rId84" Type="http://schemas.openxmlformats.org/officeDocument/2006/relationships/customXml" Target="../ink/ink139.xml"/><Relationship Id="rId89" Type="http://schemas.openxmlformats.org/officeDocument/2006/relationships/image" Target="../media/image148.png"/><Relationship Id="rId112" Type="http://schemas.openxmlformats.org/officeDocument/2006/relationships/image" Target="../media/image159.png"/><Relationship Id="rId133" Type="http://schemas.openxmlformats.org/officeDocument/2006/relationships/customXml" Target="../ink/ink164.xml"/><Relationship Id="rId138" Type="http://schemas.openxmlformats.org/officeDocument/2006/relationships/image" Target="../media/image171.png"/><Relationship Id="rId107" Type="http://schemas.openxmlformats.org/officeDocument/2006/relationships/image" Target="../media/image157.png"/><Relationship Id="rId32" Type="http://schemas.openxmlformats.org/officeDocument/2006/relationships/customXml" Target="../ink/ink113.xml"/><Relationship Id="rId37" Type="http://schemas.openxmlformats.org/officeDocument/2006/relationships/image" Target="../media/image122.png"/><Relationship Id="rId53" Type="http://schemas.openxmlformats.org/officeDocument/2006/relationships/image" Target="../media/image130.png"/><Relationship Id="rId58" Type="http://schemas.openxmlformats.org/officeDocument/2006/relationships/customXml" Target="../ink/ink126.xml"/><Relationship Id="rId74" Type="http://schemas.openxmlformats.org/officeDocument/2006/relationships/customXml" Target="../ink/ink134.xml"/><Relationship Id="rId79" Type="http://schemas.openxmlformats.org/officeDocument/2006/relationships/image" Target="../media/image143.png"/><Relationship Id="rId102" Type="http://schemas.openxmlformats.org/officeDocument/2006/relationships/customXml" Target="../ink/ink148.xml"/><Relationship Id="rId123" Type="http://schemas.openxmlformats.org/officeDocument/2006/relationships/customXml" Target="../ink/ink159.xml"/><Relationship Id="rId128" Type="http://schemas.openxmlformats.org/officeDocument/2006/relationships/image" Target="../media/image167.png"/><Relationship Id="rId90" Type="http://schemas.openxmlformats.org/officeDocument/2006/relationships/customXml" Target="../ink/ink142.xml"/><Relationship Id="rId95" Type="http://schemas.openxmlformats.org/officeDocument/2006/relationships/image" Target="../media/image151.png"/><Relationship Id="rId27" Type="http://schemas.openxmlformats.org/officeDocument/2006/relationships/image" Target="../media/image117.png"/><Relationship Id="rId43" Type="http://schemas.openxmlformats.org/officeDocument/2006/relationships/image" Target="../media/image125.png"/><Relationship Id="rId48" Type="http://schemas.openxmlformats.org/officeDocument/2006/relationships/customXml" Target="../ink/ink121.xml"/><Relationship Id="rId64" Type="http://schemas.openxmlformats.org/officeDocument/2006/relationships/customXml" Target="../ink/ink129.xml"/><Relationship Id="rId69" Type="http://schemas.openxmlformats.org/officeDocument/2006/relationships/image" Target="../media/image138.png"/><Relationship Id="rId113" Type="http://schemas.openxmlformats.org/officeDocument/2006/relationships/customXml" Target="../ink/ink154.xml"/><Relationship Id="rId118" Type="http://schemas.openxmlformats.org/officeDocument/2006/relationships/image" Target="../media/image162.png"/><Relationship Id="rId134" Type="http://schemas.openxmlformats.org/officeDocument/2006/relationships/customXml" Target="../ink/ink165.xml"/><Relationship Id="rId80" Type="http://schemas.openxmlformats.org/officeDocument/2006/relationships/customXml" Target="../ink/ink137.xml"/><Relationship Id="rId85" Type="http://schemas.openxmlformats.org/officeDocument/2006/relationships/image" Target="../media/image146.png"/><Relationship Id="rId33" Type="http://schemas.openxmlformats.org/officeDocument/2006/relationships/image" Target="../media/image120.png"/><Relationship Id="rId38" Type="http://schemas.openxmlformats.org/officeDocument/2006/relationships/customXml" Target="../ink/ink116.xml"/><Relationship Id="rId59" Type="http://schemas.openxmlformats.org/officeDocument/2006/relationships/image" Target="../media/image133.png"/><Relationship Id="rId103" Type="http://schemas.openxmlformats.org/officeDocument/2006/relationships/image" Target="../media/image155.png"/><Relationship Id="rId108" Type="http://schemas.openxmlformats.org/officeDocument/2006/relationships/customXml" Target="../ink/ink151.xml"/><Relationship Id="rId124" Type="http://schemas.openxmlformats.org/officeDocument/2006/relationships/image" Target="../media/image165.png"/><Relationship Id="rId129" Type="http://schemas.openxmlformats.org/officeDocument/2006/relationships/customXml" Target="../ink/ink162.xml"/><Relationship Id="rId54" Type="http://schemas.openxmlformats.org/officeDocument/2006/relationships/customXml" Target="../ink/ink124.xml"/><Relationship Id="rId70" Type="http://schemas.openxmlformats.org/officeDocument/2006/relationships/customXml" Target="../ink/ink132.xml"/><Relationship Id="rId75" Type="http://schemas.openxmlformats.org/officeDocument/2006/relationships/image" Target="../media/image141.png"/><Relationship Id="rId91" Type="http://schemas.openxmlformats.org/officeDocument/2006/relationships/image" Target="../media/image149.png"/><Relationship Id="rId96" Type="http://schemas.openxmlformats.org/officeDocument/2006/relationships/customXml" Target="../ink/ink145.xml"/><Relationship Id="rId1" Type="http://schemas.openxmlformats.org/officeDocument/2006/relationships/slideLayout" Target="../slideLayouts/slideLayout2.xml"/><Relationship Id="rId28" Type="http://schemas.openxmlformats.org/officeDocument/2006/relationships/customXml" Target="../ink/ink111.xml"/><Relationship Id="rId49" Type="http://schemas.openxmlformats.org/officeDocument/2006/relationships/image" Target="../media/image128.png"/><Relationship Id="rId114" Type="http://schemas.openxmlformats.org/officeDocument/2006/relationships/image" Target="../media/image160.png"/><Relationship Id="rId119" Type="http://schemas.openxmlformats.org/officeDocument/2006/relationships/customXml" Target="../ink/ink157.xml"/><Relationship Id="rId31" Type="http://schemas.openxmlformats.org/officeDocument/2006/relationships/image" Target="../media/image119.png"/><Relationship Id="rId44" Type="http://schemas.openxmlformats.org/officeDocument/2006/relationships/customXml" Target="../ink/ink119.xml"/><Relationship Id="rId52" Type="http://schemas.openxmlformats.org/officeDocument/2006/relationships/customXml" Target="../ink/ink123.xml"/><Relationship Id="rId60" Type="http://schemas.openxmlformats.org/officeDocument/2006/relationships/customXml" Target="../ink/ink127.xml"/><Relationship Id="rId65" Type="http://schemas.openxmlformats.org/officeDocument/2006/relationships/image" Target="../media/image136.png"/><Relationship Id="rId73" Type="http://schemas.openxmlformats.org/officeDocument/2006/relationships/image" Target="../media/image140.png"/><Relationship Id="rId78" Type="http://schemas.openxmlformats.org/officeDocument/2006/relationships/customXml" Target="../ink/ink136.xml"/><Relationship Id="rId81" Type="http://schemas.openxmlformats.org/officeDocument/2006/relationships/image" Target="../media/image144.png"/><Relationship Id="rId86" Type="http://schemas.openxmlformats.org/officeDocument/2006/relationships/customXml" Target="../ink/ink140.xml"/><Relationship Id="rId94" Type="http://schemas.openxmlformats.org/officeDocument/2006/relationships/customXml" Target="../ink/ink144.xml"/><Relationship Id="rId99" Type="http://schemas.openxmlformats.org/officeDocument/2006/relationships/image" Target="../media/image153.png"/><Relationship Id="rId101" Type="http://schemas.openxmlformats.org/officeDocument/2006/relationships/image" Target="../media/image154.png"/><Relationship Id="rId122" Type="http://schemas.openxmlformats.org/officeDocument/2006/relationships/image" Target="../media/image164.png"/><Relationship Id="rId130" Type="http://schemas.openxmlformats.org/officeDocument/2006/relationships/image" Target="../media/image168.png"/><Relationship Id="rId135" Type="http://schemas.openxmlformats.org/officeDocument/2006/relationships/customXml" Target="../ink/ink166.xml"/><Relationship Id="rId39" Type="http://schemas.openxmlformats.org/officeDocument/2006/relationships/image" Target="../media/image123.png"/><Relationship Id="rId109" Type="http://schemas.openxmlformats.org/officeDocument/2006/relationships/image" Target="../media/image158.png"/><Relationship Id="rId34" Type="http://schemas.openxmlformats.org/officeDocument/2006/relationships/customXml" Target="../ink/ink114.xml"/><Relationship Id="rId50" Type="http://schemas.openxmlformats.org/officeDocument/2006/relationships/customXml" Target="../ink/ink122.xml"/><Relationship Id="rId55" Type="http://schemas.openxmlformats.org/officeDocument/2006/relationships/image" Target="../media/image131.png"/><Relationship Id="rId76" Type="http://schemas.openxmlformats.org/officeDocument/2006/relationships/customXml" Target="../ink/ink135.xml"/><Relationship Id="rId97" Type="http://schemas.openxmlformats.org/officeDocument/2006/relationships/image" Target="../media/image152.png"/><Relationship Id="rId104" Type="http://schemas.openxmlformats.org/officeDocument/2006/relationships/customXml" Target="../ink/ink149.xml"/><Relationship Id="rId120" Type="http://schemas.openxmlformats.org/officeDocument/2006/relationships/image" Target="../media/image163.png"/><Relationship Id="rId125" Type="http://schemas.openxmlformats.org/officeDocument/2006/relationships/customXml" Target="../ink/ink160.xml"/><Relationship Id="rId7" Type="http://schemas.openxmlformats.org/officeDocument/2006/relationships/image" Target="../media/image1070.png"/><Relationship Id="rId71" Type="http://schemas.openxmlformats.org/officeDocument/2006/relationships/image" Target="../media/image139.png"/><Relationship Id="rId92" Type="http://schemas.openxmlformats.org/officeDocument/2006/relationships/customXml" Target="../ink/ink143.xml"/><Relationship Id="rId2" Type="http://schemas.openxmlformats.org/officeDocument/2006/relationships/customXml" Target="../ink/ink108.xml"/><Relationship Id="rId29" Type="http://schemas.openxmlformats.org/officeDocument/2006/relationships/image" Target="../media/image118.png"/><Relationship Id="rId40" Type="http://schemas.openxmlformats.org/officeDocument/2006/relationships/customXml" Target="../ink/ink117.xml"/><Relationship Id="rId45" Type="http://schemas.openxmlformats.org/officeDocument/2006/relationships/image" Target="../media/image126.png"/><Relationship Id="rId66" Type="http://schemas.openxmlformats.org/officeDocument/2006/relationships/customXml" Target="../ink/ink130.xml"/><Relationship Id="rId87" Type="http://schemas.openxmlformats.org/officeDocument/2006/relationships/image" Target="../media/image147.png"/><Relationship Id="rId110" Type="http://schemas.openxmlformats.org/officeDocument/2006/relationships/customXml" Target="../ink/ink152.xml"/><Relationship Id="rId115" Type="http://schemas.openxmlformats.org/officeDocument/2006/relationships/customXml" Target="../ink/ink155.xml"/><Relationship Id="rId131" Type="http://schemas.openxmlformats.org/officeDocument/2006/relationships/customXml" Target="../ink/ink163.xml"/><Relationship Id="rId136" Type="http://schemas.openxmlformats.org/officeDocument/2006/relationships/image" Target="../media/image170.png"/><Relationship Id="rId61" Type="http://schemas.openxmlformats.org/officeDocument/2006/relationships/image" Target="../media/image134.png"/><Relationship Id="rId82" Type="http://schemas.openxmlformats.org/officeDocument/2006/relationships/customXml" Target="../ink/ink138.xml"/><Relationship Id="rId30" Type="http://schemas.openxmlformats.org/officeDocument/2006/relationships/customXml" Target="../ink/ink112.xml"/><Relationship Id="rId35" Type="http://schemas.openxmlformats.org/officeDocument/2006/relationships/image" Target="../media/image121.png"/><Relationship Id="rId56" Type="http://schemas.openxmlformats.org/officeDocument/2006/relationships/customXml" Target="../ink/ink125.xml"/><Relationship Id="rId77" Type="http://schemas.openxmlformats.org/officeDocument/2006/relationships/image" Target="../media/image142.png"/><Relationship Id="rId100" Type="http://schemas.openxmlformats.org/officeDocument/2006/relationships/customXml" Target="../ink/ink147.xml"/><Relationship Id="rId105" Type="http://schemas.openxmlformats.org/officeDocument/2006/relationships/image" Target="../media/image156.png"/><Relationship Id="rId126" Type="http://schemas.openxmlformats.org/officeDocument/2006/relationships/image" Target="../media/image166.png"/><Relationship Id="rId8" Type="http://schemas.openxmlformats.org/officeDocument/2006/relationships/customXml" Target="../ink/ink109.xml"/><Relationship Id="rId51" Type="http://schemas.openxmlformats.org/officeDocument/2006/relationships/image" Target="../media/image129.png"/><Relationship Id="rId72" Type="http://schemas.openxmlformats.org/officeDocument/2006/relationships/customXml" Target="../ink/ink133.xml"/><Relationship Id="rId93" Type="http://schemas.openxmlformats.org/officeDocument/2006/relationships/image" Target="../media/image150.png"/><Relationship Id="rId98" Type="http://schemas.openxmlformats.org/officeDocument/2006/relationships/customXml" Target="../ink/ink146.xml"/><Relationship Id="rId121" Type="http://schemas.openxmlformats.org/officeDocument/2006/relationships/customXml" Target="../ink/ink158.xml"/><Relationship Id="rId25" Type="http://schemas.openxmlformats.org/officeDocument/2006/relationships/image" Target="../media/image1160.png"/><Relationship Id="rId46" Type="http://schemas.openxmlformats.org/officeDocument/2006/relationships/customXml" Target="../ink/ink120.xml"/><Relationship Id="rId67" Type="http://schemas.openxmlformats.org/officeDocument/2006/relationships/image" Target="../media/image137.png"/><Relationship Id="rId116" Type="http://schemas.openxmlformats.org/officeDocument/2006/relationships/image" Target="../media/image161.png"/><Relationship Id="rId137" Type="http://schemas.openxmlformats.org/officeDocument/2006/relationships/customXml" Target="../ink/ink167.xml"/><Relationship Id="rId41" Type="http://schemas.openxmlformats.org/officeDocument/2006/relationships/image" Target="../media/image124.png"/><Relationship Id="rId62" Type="http://schemas.openxmlformats.org/officeDocument/2006/relationships/customXml" Target="../ink/ink128.xml"/><Relationship Id="rId83" Type="http://schemas.openxmlformats.org/officeDocument/2006/relationships/image" Target="../media/image145.png"/><Relationship Id="rId88" Type="http://schemas.openxmlformats.org/officeDocument/2006/relationships/customXml" Target="../ink/ink141.xml"/><Relationship Id="rId111" Type="http://schemas.openxmlformats.org/officeDocument/2006/relationships/customXml" Target="../ink/ink153.xml"/><Relationship Id="rId132" Type="http://schemas.openxmlformats.org/officeDocument/2006/relationships/image" Target="../media/image169.png"/><Relationship Id="rId36" Type="http://schemas.openxmlformats.org/officeDocument/2006/relationships/customXml" Target="../ink/ink115.xml"/><Relationship Id="rId57" Type="http://schemas.openxmlformats.org/officeDocument/2006/relationships/image" Target="../media/image132.png"/><Relationship Id="rId106" Type="http://schemas.openxmlformats.org/officeDocument/2006/relationships/customXml" Target="../ink/ink150.xml"/><Relationship Id="rId127" Type="http://schemas.openxmlformats.org/officeDocument/2006/relationships/customXml" Target="../ink/ink161.xml"/></Relationships>
</file>

<file path=ppt/slides/_rels/slide4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78.xml"/><Relationship Id="rId21" Type="http://schemas.openxmlformats.org/officeDocument/2006/relationships/image" Target="../media/image1670.png"/><Relationship Id="rId42" Type="http://schemas.openxmlformats.org/officeDocument/2006/relationships/customXml" Target="../ink/ink186.xml"/><Relationship Id="rId47" Type="http://schemas.openxmlformats.org/officeDocument/2006/relationships/image" Target="../media/image180.png"/><Relationship Id="rId63" Type="http://schemas.openxmlformats.org/officeDocument/2006/relationships/image" Target="../media/image188.png"/><Relationship Id="rId68" Type="http://schemas.openxmlformats.org/officeDocument/2006/relationships/customXml" Target="../ink/ink199.xml"/><Relationship Id="rId84" Type="http://schemas.openxmlformats.org/officeDocument/2006/relationships/customXml" Target="../ink/ink207.xml"/><Relationship Id="rId89" Type="http://schemas.openxmlformats.org/officeDocument/2006/relationships/image" Target="../media/image201.png"/><Relationship Id="rId16" Type="http://schemas.openxmlformats.org/officeDocument/2006/relationships/customXml" Target="../ink/ink173.xml"/><Relationship Id="rId11" Type="http://schemas.openxmlformats.org/officeDocument/2006/relationships/image" Target="../media/image1620.png"/><Relationship Id="rId32" Type="http://schemas.openxmlformats.org/officeDocument/2006/relationships/customXml" Target="../ink/ink181.xml"/><Relationship Id="rId37" Type="http://schemas.openxmlformats.org/officeDocument/2006/relationships/image" Target="../media/image175.png"/><Relationship Id="rId53" Type="http://schemas.openxmlformats.org/officeDocument/2006/relationships/image" Target="../media/image183.png"/><Relationship Id="rId58" Type="http://schemas.openxmlformats.org/officeDocument/2006/relationships/customXml" Target="../ink/ink194.xml"/><Relationship Id="rId74" Type="http://schemas.openxmlformats.org/officeDocument/2006/relationships/customXml" Target="../ink/ink202.xml"/><Relationship Id="rId79" Type="http://schemas.openxmlformats.org/officeDocument/2006/relationships/image" Target="../media/image196.png"/><Relationship Id="rId102" Type="http://schemas.openxmlformats.org/officeDocument/2006/relationships/customXml" Target="../ink/ink216.xml"/><Relationship Id="rId90" Type="http://schemas.openxmlformats.org/officeDocument/2006/relationships/customXml" Target="../ink/ink210.xml"/><Relationship Id="rId95" Type="http://schemas.openxmlformats.org/officeDocument/2006/relationships/image" Target="../media/image204.png"/><Relationship Id="rId22" Type="http://schemas.openxmlformats.org/officeDocument/2006/relationships/customXml" Target="../ink/ink176.xml"/><Relationship Id="rId27" Type="http://schemas.openxmlformats.org/officeDocument/2006/relationships/image" Target="../media/image1700.png"/><Relationship Id="rId43" Type="http://schemas.openxmlformats.org/officeDocument/2006/relationships/image" Target="../media/image178.png"/><Relationship Id="rId48" Type="http://schemas.openxmlformats.org/officeDocument/2006/relationships/customXml" Target="../ink/ink189.xml"/><Relationship Id="rId64" Type="http://schemas.openxmlformats.org/officeDocument/2006/relationships/customXml" Target="../ink/ink197.xml"/><Relationship Id="rId69" Type="http://schemas.openxmlformats.org/officeDocument/2006/relationships/image" Target="../media/image191.png"/><Relationship Id="rId80" Type="http://schemas.openxmlformats.org/officeDocument/2006/relationships/customXml" Target="../ink/ink205.xml"/><Relationship Id="rId85" Type="http://schemas.openxmlformats.org/officeDocument/2006/relationships/image" Target="../media/image199.png"/><Relationship Id="rId12" Type="http://schemas.openxmlformats.org/officeDocument/2006/relationships/customXml" Target="../ink/ink171.xml"/><Relationship Id="rId17" Type="http://schemas.openxmlformats.org/officeDocument/2006/relationships/image" Target="../media/image1650.png"/><Relationship Id="rId25" Type="http://schemas.openxmlformats.org/officeDocument/2006/relationships/image" Target="../media/image1690.png"/><Relationship Id="rId33" Type="http://schemas.openxmlformats.org/officeDocument/2006/relationships/image" Target="../media/image173.png"/><Relationship Id="rId38" Type="http://schemas.openxmlformats.org/officeDocument/2006/relationships/customXml" Target="../ink/ink184.xml"/><Relationship Id="rId46" Type="http://schemas.openxmlformats.org/officeDocument/2006/relationships/customXml" Target="../ink/ink188.xml"/><Relationship Id="rId59" Type="http://schemas.openxmlformats.org/officeDocument/2006/relationships/image" Target="../media/image186.png"/><Relationship Id="rId67" Type="http://schemas.openxmlformats.org/officeDocument/2006/relationships/image" Target="../media/image190.png"/><Relationship Id="rId103" Type="http://schemas.openxmlformats.org/officeDocument/2006/relationships/image" Target="../media/image208.png"/><Relationship Id="rId20" Type="http://schemas.openxmlformats.org/officeDocument/2006/relationships/customXml" Target="../ink/ink175.xml"/><Relationship Id="rId41" Type="http://schemas.openxmlformats.org/officeDocument/2006/relationships/image" Target="../media/image177.png"/><Relationship Id="rId54" Type="http://schemas.openxmlformats.org/officeDocument/2006/relationships/customXml" Target="../ink/ink192.xml"/><Relationship Id="rId62" Type="http://schemas.openxmlformats.org/officeDocument/2006/relationships/customXml" Target="../ink/ink196.xml"/><Relationship Id="rId70" Type="http://schemas.openxmlformats.org/officeDocument/2006/relationships/customXml" Target="../ink/ink200.xml"/><Relationship Id="rId75" Type="http://schemas.openxmlformats.org/officeDocument/2006/relationships/image" Target="../media/image194.png"/><Relationship Id="rId83" Type="http://schemas.openxmlformats.org/officeDocument/2006/relationships/image" Target="../media/image198.png"/><Relationship Id="rId88" Type="http://schemas.openxmlformats.org/officeDocument/2006/relationships/customXml" Target="../ink/ink209.xml"/><Relationship Id="rId91" Type="http://schemas.openxmlformats.org/officeDocument/2006/relationships/image" Target="../media/image202.png"/><Relationship Id="rId96" Type="http://schemas.openxmlformats.org/officeDocument/2006/relationships/customXml" Target="../ink/ink213.xml"/><Relationship Id="rId1" Type="http://schemas.openxmlformats.org/officeDocument/2006/relationships/slideLayout" Target="../slideLayouts/slideLayout2.xml"/><Relationship Id="rId15" Type="http://schemas.openxmlformats.org/officeDocument/2006/relationships/image" Target="../media/image1640.png"/><Relationship Id="rId23" Type="http://schemas.openxmlformats.org/officeDocument/2006/relationships/image" Target="../media/image1680.png"/><Relationship Id="rId28" Type="http://schemas.openxmlformats.org/officeDocument/2006/relationships/customXml" Target="../ink/ink179.xml"/><Relationship Id="rId36" Type="http://schemas.openxmlformats.org/officeDocument/2006/relationships/customXml" Target="../ink/ink183.xml"/><Relationship Id="rId49" Type="http://schemas.openxmlformats.org/officeDocument/2006/relationships/image" Target="../media/image181.png"/><Relationship Id="rId57" Type="http://schemas.openxmlformats.org/officeDocument/2006/relationships/image" Target="../media/image185.png"/><Relationship Id="rId10" Type="http://schemas.openxmlformats.org/officeDocument/2006/relationships/customXml" Target="../ink/ink170.xml"/><Relationship Id="rId31" Type="http://schemas.openxmlformats.org/officeDocument/2006/relationships/image" Target="../media/image1720.png"/><Relationship Id="rId44" Type="http://schemas.openxmlformats.org/officeDocument/2006/relationships/customXml" Target="../ink/ink187.xml"/><Relationship Id="rId52" Type="http://schemas.openxmlformats.org/officeDocument/2006/relationships/customXml" Target="../ink/ink191.xml"/><Relationship Id="rId60" Type="http://schemas.openxmlformats.org/officeDocument/2006/relationships/customXml" Target="../ink/ink195.xml"/><Relationship Id="rId65" Type="http://schemas.openxmlformats.org/officeDocument/2006/relationships/image" Target="../media/image189.png"/><Relationship Id="rId73" Type="http://schemas.openxmlformats.org/officeDocument/2006/relationships/image" Target="../media/image193.png"/><Relationship Id="rId78" Type="http://schemas.openxmlformats.org/officeDocument/2006/relationships/customXml" Target="../ink/ink204.xml"/><Relationship Id="rId81" Type="http://schemas.openxmlformats.org/officeDocument/2006/relationships/image" Target="../media/image197.png"/><Relationship Id="rId86" Type="http://schemas.openxmlformats.org/officeDocument/2006/relationships/customXml" Target="../ink/ink208.xml"/><Relationship Id="rId94" Type="http://schemas.openxmlformats.org/officeDocument/2006/relationships/customXml" Target="../ink/ink212.xml"/><Relationship Id="rId99" Type="http://schemas.openxmlformats.org/officeDocument/2006/relationships/image" Target="../media/image206.png"/><Relationship Id="rId101" Type="http://schemas.openxmlformats.org/officeDocument/2006/relationships/image" Target="../media/image207.png"/><Relationship Id="rId9" Type="http://schemas.openxmlformats.org/officeDocument/2006/relationships/image" Target="../media/image1610.png"/><Relationship Id="rId13" Type="http://schemas.openxmlformats.org/officeDocument/2006/relationships/image" Target="../media/image1630.png"/><Relationship Id="rId18" Type="http://schemas.openxmlformats.org/officeDocument/2006/relationships/customXml" Target="../ink/ink174.xml"/><Relationship Id="rId39" Type="http://schemas.openxmlformats.org/officeDocument/2006/relationships/image" Target="../media/image176.png"/><Relationship Id="rId34" Type="http://schemas.openxmlformats.org/officeDocument/2006/relationships/customXml" Target="../ink/ink182.xml"/><Relationship Id="rId50" Type="http://schemas.openxmlformats.org/officeDocument/2006/relationships/customXml" Target="../ink/ink190.xml"/><Relationship Id="rId55" Type="http://schemas.openxmlformats.org/officeDocument/2006/relationships/image" Target="../media/image184.png"/><Relationship Id="rId76" Type="http://schemas.openxmlformats.org/officeDocument/2006/relationships/customXml" Target="../ink/ink203.xml"/><Relationship Id="rId97" Type="http://schemas.openxmlformats.org/officeDocument/2006/relationships/image" Target="../media/image205.png"/><Relationship Id="rId7" Type="http://schemas.openxmlformats.org/officeDocument/2006/relationships/image" Target="../media/image1600.png"/><Relationship Id="rId71" Type="http://schemas.openxmlformats.org/officeDocument/2006/relationships/image" Target="../media/image192.png"/><Relationship Id="rId92" Type="http://schemas.openxmlformats.org/officeDocument/2006/relationships/customXml" Target="../ink/ink211.xml"/><Relationship Id="rId2" Type="http://schemas.openxmlformats.org/officeDocument/2006/relationships/customXml" Target="../ink/ink168.xml"/><Relationship Id="rId29" Type="http://schemas.openxmlformats.org/officeDocument/2006/relationships/image" Target="../media/image1710.png"/><Relationship Id="rId24" Type="http://schemas.openxmlformats.org/officeDocument/2006/relationships/customXml" Target="../ink/ink177.xml"/><Relationship Id="rId40" Type="http://schemas.openxmlformats.org/officeDocument/2006/relationships/customXml" Target="../ink/ink185.xml"/><Relationship Id="rId45" Type="http://schemas.openxmlformats.org/officeDocument/2006/relationships/image" Target="../media/image179.png"/><Relationship Id="rId66" Type="http://schemas.openxmlformats.org/officeDocument/2006/relationships/customXml" Target="../ink/ink198.xml"/><Relationship Id="rId87" Type="http://schemas.openxmlformats.org/officeDocument/2006/relationships/image" Target="../media/image200.png"/><Relationship Id="rId61" Type="http://schemas.openxmlformats.org/officeDocument/2006/relationships/image" Target="../media/image187.png"/><Relationship Id="rId82" Type="http://schemas.openxmlformats.org/officeDocument/2006/relationships/customXml" Target="../ink/ink206.xml"/><Relationship Id="rId19" Type="http://schemas.openxmlformats.org/officeDocument/2006/relationships/image" Target="../media/image1660.png"/><Relationship Id="rId14" Type="http://schemas.openxmlformats.org/officeDocument/2006/relationships/customXml" Target="../ink/ink172.xml"/><Relationship Id="rId30" Type="http://schemas.openxmlformats.org/officeDocument/2006/relationships/customXml" Target="../ink/ink180.xml"/><Relationship Id="rId35" Type="http://schemas.openxmlformats.org/officeDocument/2006/relationships/image" Target="../media/image174.png"/><Relationship Id="rId56" Type="http://schemas.openxmlformats.org/officeDocument/2006/relationships/customXml" Target="../ink/ink193.xml"/><Relationship Id="rId77" Type="http://schemas.openxmlformats.org/officeDocument/2006/relationships/image" Target="../media/image195.png"/><Relationship Id="rId100" Type="http://schemas.openxmlformats.org/officeDocument/2006/relationships/customXml" Target="../ink/ink215.xml"/><Relationship Id="rId8" Type="http://schemas.openxmlformats.org/officeDocument/2006/relationships/customXml" Target="../ink/ink169.xml"/><Relationship Id="rId51" Type="http://schemas.openxmlformats.org/officeDocument/2006/relationships/image" Target="../media/image182.png"/><Relationship Id="rId72" Type="http://schemas.openxmlformats.org/officeDocument/2006/relationships/customXml" Target="../ink/ink201.xml"/><Relationship Id="rId93" Type="http://schemas.openxmlformats.org/officeDocument/2006/relationships/image" Target="../media/image203.png"/><Relationship Id="rId98" Type="http://schemas.openxmlformats.org/officeDocument/2006/relationships/customXml" Target="../ink/ink2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Box 104">
            <a:extLst>
              <a:ext uri="{FF2B5EF4-FFF2-40B4-BE49-F238E27FC236}">
                <a16:creationId xmlns:a16="http://schemas.microsoft.com/office/drawing/2014/main" id="{D1DE2816-61E5-4F24-94C5-ADC024D6C6C2}"/>
              </a:ext>
            </a:extLst>
          </p:cNvPr>
          <p:cNvSpPr txBox="1"/>
          <p:nvPr/>
        </p:nvSpPr>
        <p:spPr>
          <a:xfrm>
            <a:off x="1564849" y="2332264"/>
            <a:ext cx="872976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>
                <a:latin typeface="Bradley Hand ITC" panose="03070402050302030203" pitchFamily="66" charset="0"/>
              </a:rPr>
              <a:t>Summations and Sigma Notation 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980D35F4-04AB-405A-A393-88FC415D9309}"/>
              </a:ext>
            </a:extLst>
          </p:cNvPr>
          <p:cNvSpPr txBox="1"/>
          <p:nvPr/>
        </p:nvSpPr>
        <p:spPr>
          <a:xfrm>
            <a:off x="1904301" y="209725"/>
            <a:ext cx="8439325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cap="small"/>
              <a:t>Discrete Mathematics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EB37F254-1F37-4D6F-B88B-E4B0ADE1D2AD}"/>
              </a:ext>
            </a:extLst>
          </p:cNvPr>
          <p:cNvSpPr txBox="1"/>
          <p:nvPr/>
        </p:nvSpPr>
        <p:spPr>
          <a:xfrm>
            <a:off x="437668" y="209724"/>
            <a:ext cx="1127181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33</a:t>
            </a:r>
          </a:p>
        </p:txBody>
      </p:sp>
    </p:spTree>
    <p:extLst>
      <p:ext uri="{BB962C8B-B14F-4D97-AF65-F5344CB8AC3E}">
        <p14:creationId xmlns:p14="http://schemas.microsoft.com/office/powerpoint/2010/main" val="4186269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BC325184-9051-4670-A719-1716A65B49C0}"/>
                  </a:ext>
                </a:extLst>
              </p14:cNvPr>
              <p14:cNvContentPartPr/>
              <p14:nvPr/>
            </p14:nvContentPartPr>
            <p14:xfrm>
              <a:off x="561850" y="840542"/>
              <a:ext cx="5901840" cy="18792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BC325184-9051-4670-A719-1716A65B49C0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43850" y="822542"/>
                <a:ext cx="5937480" cy="22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20C721E9-D46D-4D5C-AB34-765BF42CAB44}"/>
                  </a:ext>
                </a:extLst>
              </p14:cNvPr>
              <p14:cNvContentPartPr/>
              <p14:nvPr/>
            </p14:nvContentPartPr>
            <p14:xfrm>
              <a:off x="493810" y="1340222"/>
              <a:ext cx="409680" cy="30204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20C721E9-D46D-4D5C-AB34-765BF42CAB44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76170" y="1322222"/>
                <a:ext cx="445320" cy="33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656F59F4-FA2C-4FF1-9A89-8EC27E74D664}"/>
                  </a:ext>
                </a:extLst>
              </p14:cNvPr>
              <p14:cNvContentPartPr/>
              <p14:nvPr/>
            </p14:nvContentPartPr>
            <p14:xfrm>
              <a:off x="2436010" y="1420142"/>
              <a:ext cx="159840" cy="15912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656F59F4-FA2C-4FF1-9A89-8EC27E74D664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418370" y="1402142"/>
                <a:ext cx="195480" cy="19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FA46CA79-9333-4C0A-8FD3-9C21210323E9}"/>
                  </a:ext>
                </a:extLst>
              </p14:cNvPr>
              <p14:cNvContentPartPr/>
              <p14:nvPr/>
            </p14:nvContentPartPr>
            <p14:xfrm>
              <a:off x="2708530" y="1414022"/>
              <a:ext cx="114480" cy="18864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FA46CA79-9333-4C0A-8FD3-9C21210323E9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690890" y="1396022"/>
                <a:ext cx="150120" cy="22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A30A88E5-CA4E-474C-9997-CF4F53C22CBC}"/>
                  </a:ext>
                </a:extLst>
              </p14:cNvPr>
              <p14:cNvContentPartPr/>
              <p14:nvPr/>
            </p14:nvContentPartPr>
            <p14:xfrm>
              <a:off x="6451810" y="1300262"/>
              <a:ext cx="193680" cy="14796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A30A88E5-CA4E-474C-9997-CF4F53C22CBC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433810" y="1282622"/>
                <a:ext cx="229320" cy="18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267BA6EB-35F2-43EC-A2B1-8732DA8BACBB}"/>
                  </a:ext>
                </a:extLst>
              </p14:cNvPr>
              <p14:cNvContentPartPr/>
              <p14:nvPr/>
            </p14:nvContentPartPr>
            <p14:xfrm>
              <a:off x="8536210" y="1300262"/>
              <a:ext cx="160200" cy="16524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267BA6EB-35F2-43EC-A2B1-8732DA8BACBB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8518210" y="1282622"/>
                <a:ext cx="195840" cy="20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4E9849D7-096F-4E5D-8C25-95965C733C0B}"/>
                  </a:ext>
                </a:extLst>
              </p14:cNvPr>
              <p14:cNvContentPartPr/>
              <p14:nvPr/>
            </p14:nvContentPartPr>
            <p14:xfrm>
              <a:off x="7712530" y="1294142"/>
              <a:ext cx="511920" cy="18864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4E9849D7-096F-4E5D-8C25-95965C733C0B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694878" y="1276502"/>
                <a:ext cx="547585" cy="22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0572B30E-9415-4C48-ADA0-07C158A7EFE6}"/>
                  </a:ext>
                </a:extLst>
              </p14:cNvPr>
              <p14:cNvContentPartPr/>
              <p14:nvPr/>
            </p14:nvContentPartPr>
            <p14:xfrm>
              <a:off x="6974170" y="1169942"/>
              <a:ext cx="630720" cy="31248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0572B30E-9415-4C48-ADA0-07C158A7EFE6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6956530" y="1151942"/>
                <a:ext cx="666360" cy="34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2720F5D9-5B15-4C0A-BAC8-6AF17CF03905}"/>
                  </a:ext>
                </a:extLst>
              </p14:cNvPr>
              <p14:cNvContentPartPr/>
              <p14:nvPr/>
            </p14:nvContentPartPr>
            <p14:xfrm>
              <a:off x="5906410" y="1186862"/>
              <a:ext cx="443880" cy="29016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2720F5D9-5B15-4C0A-BAC8-6AF17CF03905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888770" y="1168862"/>
                <a:ext cx="479520" cy="32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E86395EC-821C-4307-AC7A-D9129528A45D}"/>
                  </a:ext>
                </a:extLst>
              </p14:cNvPr>
              <p14:cNvContentPartPr/>
              <p14:nvPr/>
            </p14:nvContentPartPr>
            <p14:xfrm>
              <a:off x="5281090" y="1248782"/>
              <a:ext cx="381600" cy="25668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E86395EC-821C-4307-AC7A-D9129528A45D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263450" y="1231142"/>
                <a:ext cx="417240" cy="29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3C652DCD-7AF8-41DD-B72D-49318C97F7E1}"/>
                  </a:ext>
                </a:extLst>
              </p14:cNvPr>
              <p14:cNvContentPartPr/>
              <p14:nvPr/>
            </p14:nvContentPartPr>
            <p14:xfrm>
              <a:off x="4139530" y="1260302"/>
              <a:ext cx="887040" cy="24516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3C652DCD-7AF8-41DD-B72D-49318C97F7E1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4121890" y="1242302"/>
                <a:ext cx="922680" cy="28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E13411BF-398E-4E48-8E84-E3482422DA20}"/>
                  </a:ext>
                </a:extLst>
              </p14:cNvPr>
              <p14:cNvContentPartPr/>
              <p14:nvPr/>
            </p14:nvContentPartPr>
            <p14:xfrm>
              <a:off x="3049810" y="1249142"/>
              <a:ext cx="749880" cy="27288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E13411BF-398E-4E48-8E84-E3482422DA20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3031810" y="1231502"/>
                <a:ext cx="785520" cy="30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E5CC7F40-D051-4AB2-B063-77283A230760}"/>
                  </a:ext>
                </a:extLst>
              </p14:cNvPr>
              <p14:cNvContentPartPr/>
              <p14:nvPr/>
            </p14:nvContentPartPr>
            <p14:xfrm>
              <a:off x="1186450" y="1402502"/>
              <a:ext cx="1096920" cy="30744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E5CC7F40-D051-4AB2-B063-77283A230760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168810" y="1384841"/>
                <a:ext cx="1132560" cy="34312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1542F808-D99B-43E8-AFCB-DD61EB622546}"/>
                  </a:ext>
                </a:extLst>
              </p14:cNvPr>
              <p14:cNvContentPartPr/>
              <p14:nvPr/>
            </p14:nvContentPartPr>
            <p14:xfrm>
              <a:off x="8808730" y="1214942"/>
              <a:ext cx="216360" cy="23364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1542F808-D99B-43E8-AFCB-DD61EB622546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8790730" y="1196942"/>
                <a:ext cx="252000" cy="26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71E73CCF-3A49-466E-B4A9-17644E545162}"/>
                  </a:ext>
                </a:extLst>
              </p14:cNvPr>
              <p14:cNvContentPartPr/>
              <p14:nvPr/>
            </p14:nvContentPartPr>
            <p14:xfrm>
              <a:off x="9956050" y="1333742"/>
              <a:ext cx="193320" cy="16092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71E73CCF-3A49-466E-B4A9-17644E545162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9938050" y="1315742"/>
                <a:ext cx="228960" cy="19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1FA7446D-454F-429A-A8CE-3A3020E701A9}"/>
                  </a:ext>
                </a:extLst>
              </p14:cNvPr>
              <p14:cNvContentPartPr/>
              <p14:nvPr/>
            </p14:nvContentPartPr>
            <p14:xfrm>
              <a:off x="9354130" y="1192622"/>
              <a:ext cx="477360" cy="28440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1FA7446D-454F-429A-A8CE-3A3020E701A9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9336130" y="1174622"/>
                <a:ext cx="513000" cy="32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C7F1A10B-AB2D-431A-8ED0-026AED3C14DC}"/>
                  </a:ext>
                </a:extLst>
              </p14:cNvPr>
              <p14:cNvContentPartPr/>
              <p14:nvPr/>
            </p14:nvContentPartPr>
            <p14:xfrm>
              <a:off x="2907250" y="2015942"/>
              <a:ext cx="500400" cy="25056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C7F1A10B-AB2D-431A-8ED0-026AED3C14DC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2889263" y="1998277"/>
                <a:ext cx="536014" cy="2862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1A47DA4E-2854-4CF0-9ED4-9ADBAD4D7018}"/>
                  </a:ext>
                </a:extLst>
              </p14:cNvPr>
              <p14:cNvContentPartPr/>
              <p14:nvPr/>
            </p14:nvContentPartPr>
            <p14:xfrm>
              <a:off x="629530" y="1981742"/>
              <a:ext cx="1881000" cy="318600"/>
            </p14:xfrm>
          </p:contentPart>
        </mc:Choice>
        <mc:Fallback xmlns=""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1A47DA4E-2854-4CF0-9ED4-9ADBAD4D7018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611890" y="1964102"/>
                <a:ext cx="1916640" cy="35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3B58E9CA-643F-4BB3-ACF6-1971E5A60308}"/>
                  </a:ext>
                </a:extLst>
              </p14:cNvPr>
              <p14:cNvContentPartPr/>
              <p14:nvPr/>
            </p14:nvContentPartPr>
            <p14:xfrm>
              <a:off x="3685930" y="1952942"/>
              <a:ext cx="136800" cy="24120"/>
            </p14:xfrm>
          </p:contentPart>
        </mc:Choice>
        <mc:Fallback xmlns=""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3B58E9CA-643F-4BB3-ACF6-1971E5A60308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3667930" y="1934942"/>
                <a:ext cx="172440" cy="5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63C8D209-D4F8-403B-87D6-019739681DB5}"/>
                  </a:ext>
                </a:extLst>
              </p14:cNvPr>
              <p14:cNvContentPartPr/>
              <p14:nvPr/>
            </p14:nvContentPartPr>
            <p14:xfrm>
              <a:off x="3708610" y="2050142"/>
              <a:ext cx="125280" cy="2304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63C8D209-D4F8-403B-87D6-019739681DB5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3690610" y="2032142"/>
                <a:ext cx="160920" cy="5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AA866BE1-F1B5-4BA1-BC60-7FAB3B3606C9}"/>
                  </a:ext>
                </a:extLst>
              </p14:cNvPr>
              <p14:cNvContentPartPr/>
              <p14:nvPr/>
            </p14:nvContentPartPr>
            <p14:xfrm>
              <a:off x="4054930" y="1766102"/>
              <a:ext cx="171000" cy="449280"/>
            </p14:xfrm>
          </p:contentPart>
        </mc:Choice>
        <mc:Fallback xmlns=""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AA866BE1-F1B5-4BA1-BC60-7FAB3B3606C9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4036930" y="1748102"/>
                <a:ext cx="206640" cy="48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B753BF08-62F6-4EDA-B668-BC9E7C871718}"/>
                  </a:ext>
                </a:extLst>
              </p14:cNvPr>
              <p14:cNvContentPartPr/>
              <p14:nvPr/>
            </p14:nvContentPartPr>
            <p14:xfrm>
              <a:off x="4437970" y="1958702"/>
              <a:ext cx="236160" cy="171360"/>
            </p14:xfrm>
          </p:contentPart>
        </mc:Choice>
        <mc:Fallback xmlns=""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B753BF08-62F6-4EDA-B668-BC9E7C871718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4420330" y="1941062"/>
                <a:ext cx="271800" cy="20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856CA213-261B-4886-9170-01DF5DE63A0E}"/>
                  </a:ext>
                </a:extLst>
              </p14:cNvPr>
              <p14:cNvContentPartPr/>
              <p14:nvPr/>
            </p14:nvContentPartPr>
            <p14:xfrm>
              <a:off x="4799050" y="2128982"/>
              <a:ext cx="239040" cy="80640"/>
            </p14:xfrm>
          </p:contentPart>
        </mc:Choice>
        <mc:Fallback xmlns=""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856CA213-261B-4886-9170-01DF5DE63A0E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4781050" y="2110982"/>
                <a:ext cx="274680" cy="11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F3C06997-7AED-4B83-878B-5B61BA39D3D4}"/>
                  </a:ext>
                </a:extLst>
              </p14:cNvPr>
              <p14:cNvContentPartPr/>
              <p14:nvPr/>
            </p14:nvContentPartPr>
            <p14:xfrm>
              <a:off x="5235730" y="2260382"/>
              <a:ext cx="12240" cy="91080"/>
            </p14:xfrm>
          </p:contentPart>
        </mc:Choice>
        <mc:Fallback xmlns=""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F3C06997-7AED-4B83-878B-5B61BA39D3D4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5218090" y="2242382"/>
                <a:ext cx="47880" cy="12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05D3CF1C-CF3D-4E4F-AD04-E78D683B58E1}"/>
                  </a:ext>
                </a:extLst>
              </p14:cNvPr>
              <p14:cNvContentPartPr/>
              <p14:nvPr/>
            </p14:nvContentPartPr>
            <p14:xfrm>
              <a:off x="5417530" y="2009462"/>
              <a:ext cx="194040" cy="154440"/>
            </p14:xfrm>
          </p:contentPart>
        </mc:Choice>
        <mc:Fallback xmlns=""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05D3CF1C-CF3D-4E4F-AD04-E78D683B58E1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5399530" y="1991822"/>
                <a:ext cx="229680" cy="19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4084DB01-997C-4CEF-AEE0-BB9D3DD5347A}"/>
                  </a:ext>
                </a:extLst>
              </p14:cNvPr>
              <p14:cNvContentPartPr/>
              <p14:nvPr/>
            </p14:nvContentPartPr>
            <p14:xfrm>
              <a:off x="6235810" y="2101262"/>
              <a:ext cx="29160" cy="108360"/>
            </p14:xfrm>
          </p:contentPart>
        </mc:Choice>
        <mc:Fallback xmlns=""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4084DB01-997C-4CEF-AEE0-BB9D3DD5347A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6218170" y="2083262"/>
                <a:ext cx="648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54437A0D-A8DC-43E3-BEF1-1B8A06AD45D4}"/>
                  </a:ext>
                </a:extLst>
              </p14:cNvPr>
              <p14:cNvContentPartPr/>
              <p14:nvPr/>
            </p14:nvContentPartPr>
            <p14:xfrm>
              <a:off x="6508690" y="2243102"/>
              <a:ext cx="29520" cy="102600"/>
            </p14:xfrm>
          </p:contentPart>
        </mc:Choice>
        <mc:Fallback xmlns=""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54437A0D-A8DC-43E3-BEF1-1B8A06AD45D4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6490690" y="2225462"/>
                <a:ext cx="65160" cy="13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E547290B-5078-42D2-AA6F-5E54368F0CF9}"/>
                  </a:ext>
                </a:extLst>
              </p14:cNvPr>
              <p14:cNvContentPartPr/>
              <p14:nvPr/>
            </p14:nvContentPartPr>
            <p14:xfrm>
              <a:off x="5758450" y="2095502"/>
              <a:ext cx="347400" cy="84960"/>
            </p14:xfrm>
          </p:contentPart>
        </mc:Choice>
        <mc:Fallback xmlns=""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E547290B-5078-42D2-AA6F-5E54368F0CF9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5740792" y="2077787"/>
                <a:ext cx="383077" cy="12075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622123AF-C60B-45F5-8291-815E9646511C}"/>
                  </a:ext>
                </a:extLst>
              </p14:cNvPr>
              <p14:cNvContentPartPr/>
              <p14:nvPr/>
            </p14:nvContentPartPr>
            <p14:xfrm>
              <a:off x="6792370" y="2203502"/>
              <a:ext cx="11880" cy="360"/>
            </p14:xfrm>
          </p:contentPart>
        </mc:Choice>
        <mc:Fallback xmlns=""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622123AF-C60B-45F5-8291-815E9646511C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6774730" y="2185502"/>
                <a:ext cx="4752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162C83B9-1FDF-47F1-B071-7A6973622985}"/>
                  </a:ext>
                </a:extLst>
              </p14:cNvPr>
              <p14:cNvContentPartPr/>
              <p14:nvPr/>
            </p14:nvContentPartPr>
            <p14:xfrm>
              <a:off x="6877690" y="2140862"/>
              <a:ext cx="11880" cy="6480"/>
            </p14:xfrm>
          </p:contentPart>
        </mc:Choice>
        <mc:Fallback xmlns=""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162C83B9-1FDF-47F1-B071-7A6973622985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6860050" y="2123222"/>
                <a:ext cx="47520" cy="4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2F78D748-DD98-488C-9EE2-BBCA1A9C9DDE}"/>
                  </a:ext>
                </a:extLst>
              </p14:cNvPr>
              <p14:cNvContentPartPr/>
              <p14:nvPr/>
            </p14:nvContentPartPr>
            <p14:xfrm>
              <a:off x="7002610" y="2123942"/>
              <a:ext cx="34560" cy="11880"/>
            </p14:xfrm>
          </p:contentPart>
        </mc:Choice>
        <mc:Fallback xmlns=""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2F78D748-DD98-488C-9EE2-BBCA1A9C9DDE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6984970" y="2106302"/>
                <a:ext cx="7020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CF9914CA-8486-4CCF-84C1-74219A6414F8}"/>
                  </a:ext>
                </a:extLst>
              </p14:cNvPr>
              <p14:cNvContentPartPr/>
              <p14:nvPr/>
            </p14:nvContentPartPr>
            <p14:xfrm>
              <a:off x="7246330" y="2015942"/>
              <a:ext cx="210960" cy="165240"/>
            </p14:xfrm>
          </p:contentPart>
        </mc:Choice>
        <mc:Fallback xmlns=""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CF9914CA-8486-4CCF-84C1-74219A6414F8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7228690" y="1998302"/>
                <a:ext cx="246600" cy="20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5C022E32-2A0F-431B-8305-03CCCB8E7137}"/>
                  </a:ext>
                </a:extLst>
              </p14:cNvPr>
              <p14:cNvContentPartPr/>
              <p14:nvPr/>
            </p14:nvContentPartPr>
            <p14:xfrm>
              <a:off x="7599130" y="2175062"/>
              <a:ext cx="85680" cy="63000"/>
            </p14:xfrm>
          </p:contentPart>
        </mc:Choice>
        <mc:Fallback xmlns=""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5C022E32-2A0F-431B-8305-03CCCB8E7137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7581130" y="2157062"/>
                <a:ext cx="121320" cy="9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3BFA829E-886F-4E81-8410-6332F5CE6F20}"/>
                  </a:ext>
                </a:extLst>
              </p14:cNvPr>
              <p14:cNvContentPartPr/>
              <p14:nvPr/>
            </p14:nvContentPartPr>
            <p14:xfrm>
              <a:off x="7860130" y="1766102"/>
              <a:ext cx="199800" cy="522720"/>
            </p14:xfrm>
          </p:contentPart>
        </mc:Choice>
        <mc:Fallback xmlns=""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3BFA829E-886F-4E81-8410-6332F5CE6F20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7842490" y="1748462"/>
                <a:ext cx="235440" cy="55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A4FD6FEB-03CD-4364-8E4D-23CBC10A57A4}"/>
                  </a:ext>
                </a:extLst>
              </p14:cNvPr>
              <p14:cNvContentPartPr/>
              <p14:nvPr/>
            </p14:nvContentPartPr>
            <p14:xfrm>
              <a:off x="8297530" y="2277302"/>
              <a:ext cx="39960" cy="114120"/>
            </p14:xfrm>
          </p:contentPart>
        </mc:Choice>
        <mc:Fallback xmlns=""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A4FD6FEB-03CD-4364-8E4D-23CBC10A57A4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8279890" y="2259302"/>
                <a:ext cx="75600" cy="14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E4890DAF-FADB-47C8-B12E-EB152B85EFDA}"/>
                  </a:ext>
                </a:extLst>
              </p14:cNvPr>
              <p14:cNvContentPartPr/>
              <p14:nvPr/>
            </p14:nvContentPartPr>
            <p14:xfrm>
              <a:off x="8581570" y="1970582"/>
              <a:ext cx="312840" cy="187920"/>
            </p14:xfrm>
          </p:contentPart>
        </mc:Choice>
        <mc:Fallback xmlns=""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E4890DAF-FADB-47C8-B12E-EB152B85EFDA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8563570" y="1952942"/>
                <a:ext cx="348480" cy="22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ADF09929-605F-4AD1-949C-32C982B963F8}"/>
                  </a:ext>
                </a:extLst>
              </p14:cNvPr>
              <p14:cNvContentPartPr/>
              <p14:nvPr/>
            </p14:nvContentPartPr>
            <p14:xfrm>
              <a:off x="9007450" y="2027102"/>
              <a:ext cx="119520" cy="165960"/>
            </p14:xfrm>
          </p:contentPart>
        </mc:Choice>
        <mc:Fallback xmlns=""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ADF09929-605F-4AD1-949C-32C982B963F8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8989810" y="2009102"/>
                <a:ext cx="155160" cy="20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C9733BF2-B349-4C47-926E-A8284DE271AC}"/>
                  </a:ext>
                </a:extLst>
              </p14:cNvPr>
              <p14:cNvContentPartPr/>
              <p14:nvPr/>
            </p14:nvContentPartPr>
            <p14:xfrm>
              <a:off x="10279690" y="1919462"/>
              <a:ext cx="392400" cy="284400"/>
            </p14:xfrm>
          </p:contentPart>
        </mc:Choice>
        <mc:Fallback xmlns=""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C9733BF2-B349-4C47-926E-A8284DE271AC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10262050" y="1901822"/>
                <a:ext cx="428040" cy="32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16D4C963-405D-419E-B9B0-080C2755D297}"/>
                  </a:ext>
                </a:extLst>
              </p14:cNvPr>
              <p14:cNvContentPartPr/>
              <p14:nvPr/>
            </p14:nvContentPartPr>
            <p14:xfrm>
              <a:off x="9535570" y="1970582"/>
              <a:ext cx="613800" cy="194040"/>
            </p14:xfrm>
          </p:contentPart>
        </mc:Choice>
        <mc:Fallback xmlns=""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16D4C963-405D-419E-B9B0-080C2755D297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9517930" y="1952942"/>
                <a:ext cx="649440" cy="22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96644123-D3A4-43DC-AC3D-2AAF2DEE3F25}"/>
                  </a:ext>
                </a:extLst>
              </p14:cNvPr>
              <p14:cNvContentPartPr/>
              <p14:nvPr/>
            </p14:nvContentPartPr>
            <p14:xfrm>
              <a:off x="2498650" y="2760062"/>
              <a:ext cx="380880" cy="505800"/>
            </p14:xfrm>
          </p:contentPart>
        </mc:Choice>
        <mc:Fallback xmlns=""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96644123-D3A4-43DC-AC3D-2AAF2DEE3F25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2481010" y="2742062"/>
                <a:ext cx="416520" cy="54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963E1EEC-1127-4564-A820-2095C897656D}"/>
                  </a:ext>
                </a:extLst>
              </p14:cNvPr>
              <p14:cNvContentPartPr/>
              <p14:nvPr/>
            </p14:nvContentPartPr>
            <p14:xfrm>
              <a:off x="2635090" y="3708662"/>
              <a:ext cx="57240" cy="6120"/>
            </p14:xfrm>
          </p:contentPart>
        </mc:Choice>
        <mc:Fallback xmlns=""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963E1EEC-1127-4564-A820-2095C897656D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2617450" y="3690662"/>
                <a:ext cx="9288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B2FC76C4-3BD9-40DF-8AF1-0C75F1CDB6D8}"/>
                  </a:ext>
                </a:extLst>
              </p14:cNvPr>
              <p14:cNvContentPartPr/>
              <p14:nvPr/>
            </p14:nvContentPartPr>
            <p14:xfrm>
              <a:off x="2646610" y="3793622"/>
              <a:ext cx="68400" cy="23040"/>
            </p14:xfrm>
          </p:contentPart>
        </mc:Choice>
        <mc:Fallback xmlns=""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B2FC76C4-3BD9-40DF-8AF1-0C75F1CDB6D8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2628610" y="3775982"/>
                <a:ext cx="104040" cy="5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E3455C4B-0BB7-4C82-9E62-568E3465AE0F}"/>
                  </a:ext>
                </a:extLst>
              </p14:cNvPr>
              <p14:cNvContentPartPr/>
              <p14:nvPr/>
            </p14:nvContentPartPr>
            <p14:xfrm>
              <a:off x="2856130" y="3685262"/>
              <a:ext cx="257040" cy="154080"/>
            </p14:xfrm>
          </p:contentPart>
        </mc:Choice>
        <mc:Fallback xmlns=""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E3455C4B-0BB7-4C82-9E62-568E3465AE0F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2838130" y="3667622"/>
                <a:ext cx="292680" cy="18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E0CEB7E3-0C35-49C3-8FE2-CC07C4B1A5B3}"/>
                  </a:ext>
                </a:extLst>
              </p14:cNvPr>
              <p14:cNvContentPartPr/>
              <p14:nvPr/>
            </p14:nvContentPartPr>
            <p14:xfrm>
              <a:off x="2555530" y="2436422"/>
              <a:ext cx="142920" cy="142200"/>
            </p14:xfrm>
          </p:contentPart>
        </mc:Choice>
        <mc:Fallback xmlns=""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E0CEB7E3-0C35-49C3-8FE2-CC07C4B1A5B3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2537890" y="2418782"/>
                <a:ext cx="178560" cy="17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4C7D830B-851C-4FA2-B6AF-D3A0EE9BD586}"/>
                  </a:ext>
                </a:extLst>
              </p14:cNvPr>
              <p14:cNvContentPartPr/>
              <p14:nvPr/>
            </p14:nvContentPartPr>
            <p14:xfrm>
              <a:off x="3441490" y="2981462"/>
              <a:ext cx="187920" cy="210600"/>
            </p14:xfrm>
          </p:contentPart>
        </mc:Choice>
        <mc:Fallback xmlns=""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4C7D830B-851C-4FA2-B6AF-D3A0EE9BD586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3423850" y="2963822"/>
                <a:ext cx="223560" cy="24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CFAEF82C-8207-4534-81AC-A3A82DF4DC4C}"/>
                  </a:ext>
                </a:extLst>
              </p14:cNvPr>
              <p14:cNvContentPartPr/>
              <p14:nvPr/>
            </p14:nvContentPartPr>
            <p14:xfrm>
              <a:off x="3773050" y="3167222"/>
              <a:ext cx="38160" cy="144000"/>
            </p14:xfrm>
          </p:contentPart>
        </mc:Choice>
        <mc:Fallback xmlns=""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CFAEF82C-8207-4534-81AC-A3A82DF4DC4C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3755050" y="3149222"/>
                <a:ext cx="73800" cy="17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03B19BA9-A5D9-4CDC-8B3A-2C1D30F9668F}"/>
                  </a:ext>
                </a:extLst>
              </p14:cNvPr>
              <p14:cNvContentPartPr/>
              <p14:nvPr/>
            </p14:nvContentPartPr>
            <p14:xfrm>
              <a:off x="3753970" y="3049862"/>
              <a:ext cx="6120" cy="11880"/>
            </p14:xfrm>
          </p:contentPart>
        </mc:Choice>
        <mc:Fallback xmlns=""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03B19BA9-A5D9-4CDC-8B3A-2C1D30F9668F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3736330" y="3031862"/>
                <a:ext cx="4176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511C461A-FD95-4BEB-8F68-686FAFFEAA5B}"/>
                  </a:ext>
                </a:extLst>
              </p14:cNvPr>
              <p14:cNvContentPartPr/>
              <p14:nvPr/>
            </p14:nvContentPartPr>
            <p14:xfrm>
              <a:off x="2391010" y="3606422"/>
              <a:ext cx="85680" cy="267480"/>
            </p14:xfrm>
          </p:contentPart>
        </mc:Choice>
        <mc:Fallback xmlns=""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511C461A-FD95-4BEB-8F68-686FAFFEAA5B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2373010" y="3588422"/>
                <a:ext cx="121320" cy="30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8E8D1893-AE5B-42EE-B460-65F8A4CA2E27}"/>
                  </a:ext>
                </a:extLst>
              </p14:cNvPr>
              <p14:cNvContentPartPr/>
              <p14:nvPr/>
            </p14:nvContentPartPr>
            <p14:xfrm>
              <a:off x="4153210" y="2995142"/>
              <a:ext cx="106560" cy="15120"/>
            </p14:xfrm>
          </p:contentPart>
        </mc:Choice>
        <mc:Fallback xmlns=""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8E8D1893-AE5B-42EE-B460-65F8A4CA2E27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4135210" y="2977502"/>
                <a:ext cx="142200" cy="5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9447BE10-B128-486D-9A51-E5CD46785ED7}"/>
                  </a:ext>
                </a:extLst>
              </p14:cNvPr>
              <p14:cNvContentPartPr/>
              <p14:nvPr/>
            </p14:nvContentPartPr>
            <p14:xfrm>
              <a:off x="4174090" y="3066782"/>
              <a:ext cx="96840" cy="23040"/>
            </p14:xfrm>
          </p:contentPart>
        </mc:Choice>
        <mc:Fallback xmlns=""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9447BE10-B128-486D-9A51-E5CD46785ED7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4156450" y="3048782"/>
                <a:ext cx="132480" cy="5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683F076C-174F-40BD-AABE-00367E97AFAA}"/>
                  </a:ext>
                </a:extLst>
              </p14:cNvPr>
              <p14:cNvContentPartPr/>
              <p14:nvPr/>
            </p14:nvContentPartPr>
            <p14:xfrm>
              <a:off x="4662610" y="2765822"/>
              <a:ext cx="362880" cy="450000"/>
            </p14:xfrm>
          </p:contentPart>
        </mc:Choice>
        <mc:Fallback xmlns=""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683F076C-174F-40BD-AABE-00367E97AFAA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4644970" y="2747822"/>
                <a:ext cx="398520" cy="48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5762CBD5-E3A6-4E04-B442-BA1C6FC1B978}"/>
                  </a:ext>
                </a:extLst>
              </p14:cNvPr>
              <p14:cNvContentPartPr/>
              <p14:nvPr/>
            </p14:nvContentPartPr>
            <p14:xfrm>
              <a:off x="5304490" y="3225902"/>
              <a:ext cx="45720" cy="11880"/>
            </p14:xfrm>
          </p:contentPart>
        </mc:Choice>
        <mc:Fallback xmlns=""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5762CBD5-E3A6-4E04-B442-BA1C6FC1B978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5286490" y="3207902"/>
                <a:ext cx="8136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04726CA2-43AF-4E57-93E7-50EB3BC5E144}"/>
                  </a:ext>
                </a:extLst>
              </p14:cNvPr>
              <p14:cNvContentPartPr/>
              <p14:nvPr/>
            </p14:nvContentPartPr>
            <p14:xfrm>
              <a:off x="5298730" y="3299702"/>
              <a:ext cx="45720" cy="6120"/>
            </p14:xfrm>
          </p:contentPart>
        </mc:Choice>
        <mc:Fallback xmlns=""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04726CA2-43AF-4E57-93E7-50EB3BC5E144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5281090" y="3281702"/>
                <a:ext cx="8136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D3EC3C18-0A3C-4817-8238-A8C686A3117F}"/>
                  </a:ext>
                </a:extLst>
              </p14:cNvPr>
              <p14:cNvContentPartPr/>
              <p14:nvPr/>
            </p14:nvContentPartPr>
            <p14:xfrm>
              <a:off x="5208010" y="3089462"/>
              <a:ext cx="6120" cy="360"/>
            </p14:xfrm>
          </p:contentPart>
        </mc:Choice>
        <mc:Fallback xmlns=""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D3EC3C18-0A3C-4817-8238-A8C686A3117F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5190010" y="3071822"/>
                <a:ext cx="4176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16BA2F28-05EF-44F5-83E9-6795F7C2342A}"/>
                  </a:ext>
                </a:extLst>
              </p14:cNvPr>
              <p14:cNvContentPartPr/>
              <p14:nvPr/>
            </p14:nvContentPartPr>
            <p14:xfrm>
              <a:off x="5492050" y="3225902"/>
              <a:ext cx="199440" cy="96840"/>
            </p14:xfrm>
          </p:contentPart>
        </mc:Choice>
        <mc:Fallback xmlns=""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16BA2F28-05EF-44F5-83E9-6795F7C2342A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5474050" y="3207902"/>
                <a:ext cx="235080" cy="13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8D1AE512-C22A-4A94-AA8A-D31A1717FB3F}"/>
                  </a:ext>
                </a:extLst>
              </p14:cNvPr>
              <p14:cNvContentPartPr/>
              <p14:nvPr/>
            </p14:nvContentPartPr>
            <p14:xfrm>
              <a:off x="5236450" y="2635142"/>
              <a:ext cx="125640" cy="125280"/>
            </p14:xfrm>
          </p:contentPart>
        </mc:Choice>
        <mc:Fallback xmlns=""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8D1AE512-C22A-4A94-AA8A-D31A1717FB3F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5218450" y="2617142"/>
                <a:ext cx="161280" cy="16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88850FC0-1E3E-4ACC-BD4A-6BC4DB1836FA}"/>
                  </a:ext>
                </a:extLst>
              </p14:cNvPr>
              <p14:cNvContentPartPr/>
              <p14:nvPr/>
            </p14:nvContentPartPr>
            <p14:xfrm>
              <a:off x="6065530" y="2912702"/>
              <a:ext cx="244440" cy="251280"/>
            </p14:xfrm>
          </p:contentPart>
        </mc:Choice>
        <mc:Fallback xmlns=""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88850FC0-1E3E-4ACC-BD4A-6BC4DB1836FA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6047530" y="2894702"/>
                <a:ext cx="280080" cy="28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EB561F58-894A-4B54-B934-64F2B10D3280}"/>
                  </a:ext>
                </a:extLst>
              </p14:cNvPr>
              <p14:cNvContentPartPr/>
              <p14:nvPr/>
            </p14:nvContentPartPr>
            <p14:xfrm>
              <a:off x="6423370" y="3123662"/>
              <a:ext cx="40680" cy="119880"/>
            </p14:xfrm>
          </p:contentPart>
        </mc:Choice>
        <mc:Fallback xmlns=""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EB561F58-894A-4B54-B934-64F2B10D3280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6405370" y="3105662"/>
                <a:ext cx="76320" cy="15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2CF1B13F-6B9F-4DEE-8815-37385C806249}"/>
                  </a:ext>
                </a:extLst>
              </p14:cNvPr>
              <p14:cNvContentPartPr/>
              <p14:nvPr/>
            </p14:nvContentPartPr>
            <p14:xfrm>
              <a:off x="6440290" y="2992982"/>
              <a:ext cx="17280" cy="6120"/>
            </p14:xfrm>
          </p:contentPart>
        </mc:Choice>
        <mc:Fallback xmlns=""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2CF1B13F-6B9F-4DEE-8815-37385C806249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6422650" y="2974982"/>
                <a:ext cx="5292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23360433-3446-473E-9125-45434A334822}"/>
                  </a:ext>
                </a:extLst>
              </p14:cNvPr>
              <p14:cNvContentPartPr/>
              <p14:nvPr/>
            </p14:nvContentPartPr>
            <p14:xfrm>
              <a:off x="6633250" y="2987582"/>
              <a:ext cx="108360" cy="22680"/>
            </p14:xfrm>
          </p:contentPart>
        </mc:Choice>
        <mc:Fallback xmlns=""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23360433-3446-473E-9125-45434A334822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6615610" y="2969582"/>
                <a:ext cx="144000" cy="5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47D534D5-852E-4FED-9C64-AA373C803637}"/>
                  </a:ext>
                </a:extLst>
              </p14:cNvPr>
              <p14:cNvContentPartPr/>
              <p14:nvPr/>
            </p14:nvContentPartPr>
            <p14:xfrm>
              <a:off x="6707050" y="3123662"/>
              <a:ext cx="45720" cy="17280"/>
            </p14:xfrm>
          </p:contentPart>
        </mc:Choice>
        <mc:Fallback xmlns=""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47D534D5-852E-4FED-9C64-AA373C803637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6689410" y="3105662"/>
                <a:ext cx="81360" cy="5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365F4221-BE9B-4D88-B2E1-397300DB3AD0}"/>
                  </a:ext>
                </a:extLst>
              </p14:cNvPr>
              <p14:cNvContentPartPr/>
              <p14:nvPr/>
            </p14:nvContentPartPr>
            <p14:xfrm>
              <a:off x="7155970" y="2828102"/>
              <a:ext cx="454680" cy="511560"/>
            </p14:xfrm>
          </p:contentPart>
        </mc:Choice>
        <mc:Fallback xmlns=""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365F4221-BE9B-4D88-B2E1-397300DB3AD0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7137970" y="2810462"/>
                <a:ext cx="490320" cy="54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79D5C3CE-E06C-4B90-83D7-6AB5ED6065A8}"/>
                  </a:ext>
                </a:extLst>
              </p14:cNvPr>
              <p14:cNvContentPartPr/>
              <p14:nvPr/>
            </p14:nvContentPartPr>
            <p14:xfrm>
              <a:off x="6957250" y="3611822"/>
              <a:ext cx="176400" cy="97200"/>
            </p14:xfrm>
          </p:contentPart>
        </mc:Choice>
        <mc:Fallback xmlns=""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79D5C3CE-E06C-4B90-83D7-6AB5ED6065A8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6939250" y="3594182"/>
                <a:ext cx="212040" cy="13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3F45FC78-2608-4AEE-9186-367C9F0CE4B7}"/>
                  </a:ext>
                </a:extLst>
              </p14:cNvPr>
              <p14:cNvContentPartPr/>
              <p14:nvPr/>
            </p14:nvContentPartPr>
            <p14:xfrm>
              <a:off x="7297810" y="3572222"/>
              <a:ext cx="85680" cy="91440"/>
            </p14:xfrm>
          </p:contentPart>
        </mc:Choice>
        <mc:Fallback xmlns=""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3F45FC78-2608-4AEE-9186-367C9F0CE4B7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7280170" y="3554222"/>
                <a:ext cx="12132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617D6031-8025-4261-8E37-7CCE440A62E5}"/>
                  </a:ext>
                </a:extLst>
              </p14:cNvPr>
              <p14:cNvContentPartPr/>
              <p14:nvPr/>
            </p14:nvContentPartPr>
            <p14:xfrm>
              <a:off x="7320850" y="3719822"/>
              <a:ext cx="78840" cy="11880"/>
            </p14:xfrm>
          </p:contentPart>
        </mc:Choice>
        <mc:Fallback xmlns=""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617D6031-8025-4261-8E37-7CCE440A62E5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7302850" y="3702182"/>
                <a:ext cx="11448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44AD938F-230C-4457-951D-D417C98027E6}"/>
                  </a:ext>
                </a:extLst>
              </p14:cNvPr>
              <p14:cNvContentPartPr/>
              <p14:nvPr/>
            </p14:nvContentPartPr>
            <p14:xfrm>
              <a:off x="7548010" y="3646022"/>
              <a:ext cx="68400" cy="114120"/>
            </p14:xfrm>
          </p:contentPart>
        </mc:Choice>
        <mc:Fallback xmlns=""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44AD938F-230C-4457-951D-D417C98027E6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7530010" y="3628022"/>
                <a:ext cx="104040" cy="14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9FDC86E3-63AD-4A3F-ADB4-0BAB85479944}"/>
                  </a:ext>
                </a:extLst>
              </p14:cNvPr>
              <p14:cNvContentPartPr/>
              <p14:nvPr/>
            </p14:nvContentPartPr>
            <p14:xfrm>
              <a:off x="7513810" y="3555302"/>
              <a:ext cx="6120" cy="360"/>
            </p14:xfrm>
          </p:contentPart>
        </mc:Choice>
        <mc:Fallback xmlns=""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9FDC86E3-63AD-4A3F-ADB4-0BAB85479944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7495810" y="3537302"/>
                <a:ext cx="4176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5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9464FDF4-332D-414A-B328-DC17D30D3D6E}"/>
                  </a:ext>
                </a:extLst>
              </p14:cNvPr>
              <p14:cNvContentPartPr/>
              <p14:nvPr/>
            </p14:nvContentPartPr>
            <p14:xfrm>
              <a:off x="7752490" y="3526862"/>
              <a:ext cx="68400" cy="91440"/>
            </p14:xfrm>
          </p:contentPart>
        </mc:Choice>
        <mc:Fallback xmlns=""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9464FDF4-332D-414A-B328-DC17D30D3D6E}"/>
                  </a:ext>
                </a:extLst>
              </p:cNvPr>
              <p:cNvPicPr/>
              <p:nvPr/>
            </p:nvPicPr>
            <p:blipFill>
              <a:blip r:embed="rId156"/>
              <a:stretch>
                <a:fillRect/>
              </a:stretch>
            </p:blipFill>
            <p:spPr>
              <a:xfrm>
                <a:off x="7734490" y="3508862"/>
                <a:ext cx="10404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7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5FA56632-7BAC-4BD2-A06F-15E4DC82708A}"/>
                  </a:ext>
                </a:extLst>
              </p14:cNvPr>
              <p14:cNvContentPartPr/>
              <p14:nvPr/>
            </p14:nvContentPartPr>
            <p14:xfrm>
              <a:off x="7769410" y="3680222"/>
              <a:ext cx="63000" cy="17280"/>
            </p14:xfrm>
          </p:contentPart>
        </mc:Choice>
        <mc:Fallback xmlns=""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5FA56632-7BAC-4BD2-A06F-15E4DC82708A}"/>
                  </a:ext>
                </a:extLst>
              </p:cNvPr>
              <p:cNvPicPr/>
              <p:nvPr/>
            </p:nvPicPr>
            <p:blipFill>
              <a:blip r:embed="rId158"/>
              <a:stretch>
                <a:fillRect/>
              </a:stretch>
            </p:blipFill>
            <p:spPr>
              <a:xfrm>
                <a:off x="7751410" y="3662222"/>
                <a:ext cx="98640" cy="5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9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54571167-8B60-4480-B563-3FF1F61EB29B}"/>
                  </a:ext>
                </a:extLst>
              </p14:cNvPr>
              <p14:cNvContentPartPr/>
              <p14:nvPr/>
            </p14:nvContentPartPr>
            <p14:xfrm>
              <a:off x="8019250" y="3594182"/>
              <a:ext cx="142560" cy="137520"/>
            </p14:xfrm>
          </p:contentPart>
        </mc:Choice>
        <mc:Fallback xmlns=""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54571167-8B60-4480-B563-3FF1F61EB29B}"/>
                  </a:ext>
                </a:extLst>
              </p:cNvPr>
              <p:cNvPicPr/>
              <p:nvPr/>
            </p:nvPicPr>
            <p:blipFill>
              <a:blip r:embed="rId160"/>
              <a:stretch>
                <a:fillRect/>
              </a:stretch>
            </p:blipFill>
            <p:spPr>
              <a:xfrm>
                <a:off x="8001610" y="3576182"/>
                <a:ext cx="178200" cy="17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1">
            <p14:nvContentPartPr>
              <p14:cNvPr id="168" name="Ink 167">
                <a:extLst>
                  <a:ext uri="{FF2B5EF4-FFF2-40B4-BE49-F238E27FC236}">
                    <a16:creationId xmlns:a16="http://schemas.microsoft.com/office/drawing/2014/main" id="{0CA570A2-5E0E-45AD-86E8-5306E1E86BD5}"/>
                  </a:ext>
                </a:extLst>
              </p14:cNvPr>
              <p14:cNvContentPartPr/>
              <p14:nvPr/>
            </p14:nvContentPartPr>
            <p14:xfrm>
              <a:off x="8206810" y="2964182"/>
              <a:ext cx="216360" cy="193680"/>
            </p14:xfrm>
          </p:contentPart>
        </mc:Choice>
        <mc:Fallback xmlns="">
          <p:pic>
            <p:nvPicPr>
              <p:cNvPr id="168" name="Ink 167">
                <a:extLst>
                  <a:ext uri="{FF2B5EF4-FFF2-40B4-BE49-F238E27FC236}">
                    <a16:creationId xmlns:a16="http://schemas.microsoft.com/office/drawing/2014/main" id="{0CA570A2-5E0E-45AD-86E8-5306E1E86BD5}"/>
                  </a:ext>
                </a:extLst>
              </p:cNvPr>
              <p:cNvPicPr/>
              <p:nvPr/>
            </p:nvPicPr>
            <p:blipFill>
              <a:blip r:embed="rId162"/>
              <a:stretch>
                <a:fillRect/>
              </a:stretch>
            </p:blipFill>
            <p:spPr>
              <a:xfrm>
                <a:off x="8188810" y="2946542"/>
                <a:ext cx="252000" cy="22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3">
            <p14:nvContentPartPr>
              <p14:cNvPr id="170" name="Ink 169">
                <a:extLst>
                  <a:ext uri="{FF2B5EF4-FFF2-40B4-BE49-F238E27FC236}">
                    <a16:creationId xmlns:a16="http://schemas.microsoft.com/office/drawing/2014/main" id="{479E98FC-31D9-4A34-928A-7A27B0940486}"/>
                  </a:ext>
                </a:extLst>
              </p14:cNvPr>
              <p14:cNvContentPartPr/>
              <p14:nvPr/>
            </p14:nvContentPartPr>
            <p14:xfrm>
              <a:off x="8586610" y="3180182"/>
              <a:ext cx="46440" cy="125280"/>
            </p14:xfrm>
          </p:contentPart>
        </mc:Choice>
        <mc:Fallback xmlns="">
          <p:pic>
            <p:nvPicPr>
              <p:cNvPr id="170" name="Ink 169">
                <a:extLst>
                  <a:ext uri="{FF2B5EF4-FFF2-40B4-BE49-F238E27FC236}">
                    <a16:creationId xmlns:a16="http://schemas.microsoft.com/office/drawing/2014/main" id="{479E98FC-31D9-4A34-928A-7A27B0940486}"/>
                  </a:ext>
                </a:extLst>
              </p:cNvPr>
              <p:cNvPicPr/>
              <p:nvPr/>
            </p:nvPicPr>
            <p:blipFill>
              <a:blip r:embed="rId164"/>
              <a:stretch>
                <a:fillRect/>
              </a:stretch>
            </p:blipFill>
            <p:spPr>
              <a:xfrm>
                <a:off x="8568610" y="3162542"/>
                <a:ext cx="82080" cy="16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5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6379F340-7C15-4D16-9339-C846BAFA4166}"/>
                  </a:ext>
                </a:extLst>
              </p14:cNvPr>
              <p14:cNvContentPartPr/>
              <p14:nvPr/>
            </p14:nvContentPartPr>
            <p14:xfrm>
              <a:off x="8581570" y="3077942"/>
              <a:ext cx="360" cy="360"/>
            </p14:xfrm>
          </p:contentPart>
        </mc:Choice>
        <mc:Fallback xmlns=""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6379F340-7C15-4D16-9339-C846BAFA4166}"/>
                  </a:ext>
                </a:extLst>
              </p:cNvPr>
              <p:cNvPicPr/>
              <p:nvPr/>
            </p:nvPicPr>
            <p:blipFill>
              <a:blip r:embed="rId166"/>
              <a:stretch>
                <a:fillRect/>
              </a:stretch>
            </p:blipFill>
            <p:spPr>
              <a:xfrm>
                <a:off x="8563570" y="3060302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7">
            <p14:nvContentPartPr>
              <p14:cNvPr id="177" name="Ink 176">
                <a:extLst>
                  <a:ext uri="{FF2B5EF4-FFF2-40B4-BE49-F238E27FC236}">
                    <a16:creationId xmlns:a16="http://schemas.microsoft.com/office/drawing/2014/main" id="{C7099883-6F74-426F-AEB9-29F96A6477D6}"/>
                  </a:ext>
                </a:extLst>
              </p14:cNvPr>
              <p14:cNvContentPartPr/>
              <p14:nvPr/>
            </p14:nvContentPartPr>
            <p14:xfrm>
              <a:off x="675610" y="4571942"/>
              <a:ext cx="1141920" cy="307080"/>
            </p14:xfrm>
          </p:contentPart>
        </mc:Choice>
        <mc:Fallback xmlns="">
          <p:pic>
            <p:nvPicPr>
              <p:cNvPr id="177" name="Ink 176">
                <a:extLst>
                  <a:ext uri="{FF2B5EF4-FFF2-40B4-BE49-F238E27FC236}">
                    <a16:creationId xmlns:a16="http://schemas.microsoft.com/office/drawing/2014/main" id="{C7099883-6F74-426F-AEB9-29F96A6477D6}"/>
                  </a:ext>
                </a:extLst>
              </p:cNvPr>
              <p:cNvPicPr/>
              <p:nvPr/>
            </p:nvPicPr>
            <p:blipFill>
              <a:blip r:embed="rId168"/>
              <a:stretch>
                <a:fillRect/>
              </a:stretch>
            </p:blipFill>
            <p:spPr>
              <a:xfrm>
                <a:off x="657970" y="4553942"/>
                <a:ext cx="1177560" cy="34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9">
            <p14:nvContentPartPr>
              <p14:cNvPr id="187" name="Ink 186">
                <a:extLst>
                  <a:ext uri="{FF2B5EF4-FFF2-40B4-BE49-F238E27FC236}">
                    <a16:creationId xmlns:a16="http://schemas.microsoft.com/office/drawing/2014/main" id="{6BC06922-28A8-4384-BE7E-94A78862FC44}"/>
                  </a:ext>
                </a:extLst>
              </p14:cNvPr>
              <p14:cNvContentPartPr/>
              <p14:nvPr/>
            </p14:nvContentPartPr>
            <p14:xfrm>
              <a:off x="4509250" y="4582382"/>
              <a:ext cx="165240" cy="222480"/>
            </p14:xfrm>
          </p:contentPart>
        </mc:Choice>
        <mc:Fallback xmlns="">
          <p:pic>
            <p:nvPicPr>
              <p:cNvPr id="187" name="Ink 186">
                <a:extLst>
                  <a:ext uri="{FF2B5EF4-FFF2-40B4-BE49-F238E27FC236}">
                    <a16:creationId xmlns:a16="http://schemas.microsoft.com/office/drawing/2014/main" id="{6BC06922-28A8-4384-BE7E-94A78862FC44}"/>
                  </a:ext>
                </a:extLst>
              </p:cNvPr>
              <p:cNvPicPr/>
              <p:nvPr/>
            </p:nvPicPr>
            <p:blipFill>
              <a:blip r:embed="rId170"/>
              <a:stretch>
                <a:fillRect/>
              </a:stretch>
            </p:blipFill>
            <p:spPr>
              <a:xfrm>
                <a:off x="4491250" y="4564742"/>
                <a:ext cx="200880" cy="25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1">
            <p14:nvContentPartPr>
              <p14:cNvPr id="188" name="Ink 187">
                <a:extLst>
                  <a:ext uri="{FF2B5EF4-FFF2-40B4-BE49-F238E27FC236}">
                    <a16:creationId xmlns:a16="http://schemas.microsoft.com/office/drawing/2014/main" id="{0531C39A-D094-4C81-9666-43623B072E3C}"/>
                  </a:ext>
                </a:extLst>
              </p14:cNvPr>
              <p14:cNvContentPartPr/>
              <p14:nvPr/>
            </p14:nvContentPartPr>
            <p14:xfrm>
              <a:off x="3453730" y="4492382"/>
              <a:ext cx="857160" cy="307440"/>
            </p14:xfrm>
          </p:contentPart>
        </mc:Choice>
        <mc:Fallback xmlns="">
          <p:pic>
            <p:nvPicPr>
              <p:cNvPr id="188" name="Ink 187">
                <a:extLst>
                  <a:ext uri="{FF2B5EF4-FFF2-40B4-BE49-F238E27FC236}">
                    <a16:creationId xmlns:a16="http://schemas.microsoft.com/office/drawing/2014/main" id="{0531C39A-D094-4C81-9666-43623B072E3C}"/>
                  </a:ext>
                </a:extLst>
              </p:cNvPr>
              <p:cNvPicPr/>
              <p:nvPr/>
            </p:nvPicPr>
            <p:blipFill>
              <a:blip r:embed="rId172"/>
              <a:stretch>
                <a:fillRect/>
              </a:stretch>
            </p:blipFill>
            <p:spPr>
              <a:xfrm>
                <a:off x="3435730" y="4474382"/>
                <a:ext cx="892800" cy="34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3">
            <p14:nvContentPartPr>
              <p14:cNvPr id="189" name="Ink 188">
                <a:extLst>
                  <a:ext uri="{FF2B5EF4-FFF2-40B4-BE49-F238E27FC236}">
                    <a16:creationId xmlns:a16="http://schemas.microsoft.com/office/drawing/2014/main" id="{0B349327-4DAA-4654-B8E4-F63F3BB910C2}"/>
                  </a:ext>
                </a:extLst>
              </p14:cNvPr>
              <p14:cNvContentPartPr/>
              <p14:nvPr/>
            </p14:nvContentPartPr>
            <p14:xfrm>
              <a:off x="2981410" y="4628462"/>
              <a:ext cx="341280" cy="176400"/>
            </p14:xfrm>
          </p:contentPart>
        </mc:Choice>
        <mc:Fallback xmlns="">
          <p:pic>
            <p:nvPicPr>
              <p:cNvPr id="189" name="Ink 188">
                <a:extLst>
                  <a:ext uri="{FF2B5EF4-FFF2-40B4-BE49-F238E27FC236}">
                    <a16:creationId xmlns:a16="http://schemas.microsoft.com/office/drawing/2014/main" id="{0B349327-4DAA-4654-B8E4-F63F3BB910C2}"/>
                  </a:ext>
                </a:extLst>
              </p:cNvPr>
              <p:cNvPicPr/>
              <p:nvPr/>
            </p:nvPicPr>
            <p:blipFill>
              <a:blip r:embed="rId174"/>
              <a:stretch>
                <a:fillRect/>
              </a:stretch>
            </p:blipFill>
            <p:spPr>
              <a:xfrm>
                <a:off x="2963770" y="4610786"/>
                <a:ext cx="376920" cy="2121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5">
            <p14:nvContentPartPr>
              <p14:cNvPr id="190" name="Ink 189">
                <a:extLst>
                  <a:ext uri="{FF2B5EF4-FFF2-40B4-BE49-F238E27FC236}">
                    <a16:creationId xmlns:a16="http://schemas.microsoft.com/office/drawing/2014/main" id="{B5DBB997-4942-40D9-A07A-6CD1EAC52400}"/>
                  </a:ext>
                </a:extLst>
              </p14:cNvPr>
              <p14:cNvContentPartPr/>
              <p14:nvPr/>
            </p14:nvContentPartPr>
            <p14:xfrm>
              <a:off x="2214970" y="4647542"/>
              <a:ext cx="659880" cy="276840"/>
            </p14:xfrm>
          </p:contentPart>
        </mc:Choice>
        <mc:Fallback xmlns="">
          <p:pic>
            <p:nvPicPr>
              <p:cNvPr id="190" name="Ink 189">
                <a:extLst>
                  <a:ext uri="{FF2B5EF4-FFF2-40B4-BE49-F238E27FC236}">
                    <a16:creationId xmlns:a16="http://schemas.microsoft.com/office/drawing/2014/main" id="{B5DBB997-4942-40D9-A07A-6CD1EAC52400}"/>
                  </a:ext>
                </a:extLst>
              </p:cNvPr>
              <p:cNvPicPr/>
              <p:nvPr/>
            </p:nvPicPr>
            <p:blipFill>
              <a:blip r:embed="rId176"/>
              <a:stretch>
                <a:fillRect/>
              </a:stretch>
            </p:blipFill>
            <p:spPr>
              <a:xfrm>
                <a:off x="2196970" y="4629902"/>
                <a:ext cx="695520" cy="31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7">
            <p14:nvContentPartPr>
              <p14:cNvPr id="191" name="Ink 190">
                <a:extLst>
                  <a:ext uri="{FF2B5EF4-FFF2-40B4-BE49-F238E27FC236}">
                    <a16:creationId xmlns:a16="http://schemas.microsoft.com/office/drawing/2014/main" id="{E449F16D-2313-488F-BAB7-0C03080A081F}"/>
                  </a:ext>
                </a:extLst>
              </p14:cNvPr>
              <p14:cNvContentPartPr/>
              <p14:nvPr/>
            </p14:nvContentPartPr>
            <p14:xfrm>
              <a:off x="5215570" y="4503542"/>
              <a:ext cx="271080" cy="284400"/>
            </p14:xfrm>
          </p:contentPart>
        </mc:Choice>
        <mc:Fallback xmlns="">
          <p:pic>
            <p:nvPicPr>
              <p:cNvPr id="191" name="Ink 190">
                <a:extLst>
                  <a:ext uri="{FF2B5EF4-FFF2-40B4-BE49-F238E27FC236}">
                    <a16:creationId xmlns:a16="http://schemas.microsoft.com/office/drawing/2014/main" id="{E449F16D-2313-488F-BAB7-0C03080A081F}"/>
                  </a:ext>
                </a:extLst>
              </p:cNvPr>
              <p:cNvPicPr/>
              <p:nvPr/>
            </p:nvPicPr>
            <p:blipFill>
              <a:blip r:embed="rId178"/>
              <a:stretch>
                <a:fillRect/>
              </a:stretch>
            </p:blipFill>
            <p:spPr>
              <a:xfrm>
                <a:off x="5197570" y="4485902"/>
                <a:ext cx="306720" cy="32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9">
            <p14:nvContentPartPr>
              <p14:cNvPr id="192" name="Ink 191">
                <a:extLst>
                  <a:ext uri="{FF2B5EF4-FFF2-40B4-BE49-F238E27FC236}">
                    <a16:creationId xmlns:a16="http://schemas.microsoft.com/office/drawing/2014/main" id="{9EC2F517-DA69-4432-984B-0B6DBE62F2ED}"/>
                  </a:ext>
                </a:extLst>
              </p14:cNvPr>
              <p14:cNvContentPartPr/>
              <p14:nvPr/>
            </p14:nvContentPartPr>
            <p14:xfrm>
              <a:off x="5594290" y="4736462"/>
              <a:ext cx="228240" cy="114120"/>
            </p14:xfrm>
          </p:contentPart>
        </mc:Choice>
        <mc:Fallback xmlns="">
          <p:pic>
            <p:nvPicPr>
              <p:cNvPr id="192" name="Ink 191">
                <a:extLst>
                  <a:ext uri="{FF2B5EF4-FFF2-40B4-BE49-F238E27FC236}">
                    <a16:creationId xmlns:a16="http://schemas.microsoft.com/office/drawing/2014/main" id="{9EC2F517-DA69-4432-984B-0B6DBE62F2ED}"/>
                  </a:ext>
                </a:extLst>
              </p:cNvPr>
              <p:cNvPicPr/>
              <p:nvPr/>
            </p:nvPicPr>
            <p:blipFill>
              <a:blip r:embed="rId180"/>
              <a:stretch>
                <a:fillRect/>
              </a:stretch>
            </p:blipFill>
            <p:spPr>
              <a:xfrm>
                <a:off x="5576290" y="4718822"/>
                <a:ext cx="263880" cy="14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1">
            <p14:nvContentPartPr>
              <p14:cNvPr id="195" name="Ink 194">
                <a:extLst>
                  <a:ext uri="{FF2B5EF4-FFF2-40B4-BE49-F238E27FC236}">
                    <a16:creationId xmlns:a16="http://schemas.microsoft.com/office/drawing/2014/main" id="{ED20994C-96EA-4021-BADF-509EBB6295FA}"/>
                  </a:ext>
                </a:extLst>
              </p14:cNvPr>
              <p14:cNvContentPartPr/>
              <p14:nvPr/>
            </p14:nvContentPartPr>
            <p14:xfrm>
              <a:off x="6440290" y="4571222"/>
              <a:ext cx="199080" cy="216720"/>
            </p14:xfrm>
          </p:contentPart>
        </mc:Choice>
        <mc:Fallback xmlns="">
          <p:pic>
            <p:nvPicPr>
              <p:cNvPr id="195" name="Ink 194">
                <a:extLst>
                  <a:ext uri="{FF2B5EF4-FFF2-40B4-BE49-F238E27FC236}">
                    <a16:creationId xmlns:a16="http://schemas.microsoft.com/office/drawing/2014/main" id="{ED20994C-96EA-4021-BADF-509EBB6295FA}"/>
                  </a:ext>
                </a:extLst>
              </p:cNvPr>
              <p:cNvPicPr/>
              <p:nvPr/>
            </p:nvPicPr>
            <p:blipFill>
              <a:blip r:embed="rId182"/>
              <a:stretch>
                <a:fillRect/>
              </a:stretch>
            </p:blipFill>
            <p:spPr>
              <a:xfrm>
                <a:off x="6422650" y="4553582"/>
                <a:ext cx="234720" cy="25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3">
            <p14:nvContentPartPr>
              <p14:cNvPr id="199" name="Ink 198">
                <a:extLst>
                  <a:ext uri="{FF2B5EF4-FFF2-40B4-BE49-F238E27FC236}">
                    <a16:creationId xmlns:a16="http://schemas.microsoft.com/office/drawing/2014/main" id="{4C495C02-7809-44B3-B6C9-5C716499653F}"/>
                  </a:ext>
                </a:extLst>
              </p14:cNvPr>
              <p14:cNvContentPartPr/>
              <p14:nvPr/>
            </p14:nvContentPartPr>
            <p14:xfrm>
              <a:off x="7332010" y="4747982"/>
              <a:ext cx="12240" cy="131040"/>
            </p14:xfrm>
          </p:contentPart>
        </mc:Choice>
        <mc:Fallback xmlns="">
          <p:pic>
            <p:nvPicPr>
              <p:cNvPr id="199" name="Ink 198">
                <a:extLst>
                  <a:ext uri="{FF2B5EF4-FFF2-40B4-BE49-F238E27FC236}">
                    <a16:creationId xmlns:a16="http://schemas.microsoft.com/office/drawing/2014/main" id="{4C495C02-7809-44B3-B6C9-5C716499653F}"/>
                  </a:ext>
                </a:extLst>
              </p:cNvPr>
              <p:cNvPicPr/>
              <p:nvPr/>
            </p:nvPicPr>
            <p:blipFill>
              <a:blip r:embed="rId184"/>
              <a:stretch>
                <a:fillRect/>
              </a:stretch>
            </p:blipFill>
            <p:spPr>
              <a:xfrm>
                <a:off x="7314370" y="4729982"/>
                <a:ext cx="47880" cy="16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5">
            <p14:nvContentPartPr>
              <p14:cNvPr id="202" name="Ink 201">
                <a:extLst>
                  <a:ext uri="{FF2B5EF4-FFF2-40B4-BE49-F238E27FC236}">
                    <a16:creationId xmlns:a16="http://schemas.microsoft.com/office/drawing/2014/main" id="{DA0B29D0-F0E8-4337-80C8-29F9DD916246}"/>
                  </a:ext>
                </a:extLst>
              </p14:cNvPr>
              <p14:cNvContentPartPr/>
              <p14:nvPr/>
            </p14:nvContentPartPr>
            <p14:xfrm>
              <a:off x="7940050" y="4571222"/>
              <a:ext cx="244080" cy="222480"/>
            </p14:xfrm>
          </p:contentPart>
        </mc:Choice>
        <mc:Fallback xmlns="">
          <p:pic>
            <p:nvPicPr>
              <p:cNvPr id="202" name="Ink 201">
                <a:extLst>
                  <a:ext uri="{FF2B5EF4-FFF2-40B4-BE49-F238E27FC236}">
                    <a16:creationId xmlns:a16="http://schemas.microsoft.com/office/drawing/2014/main" id="{DA0B29D0-F0E8-4337-80C8-29F9DD916246}"/>
                  </a:ext>
                </a:extLst>
              </p:cNvPr>
              <p:cNvPicPr/>
              <p:nvPr/>
            </p:nvPicPr>
            <p:blipFill>
              <a:blip r:embed="rId186"/>
              <a:stretch>
                <a:fillRect/>
              </a:stretch>
            </p:blipFill>
            <p:spPr>
              <a:xfrm>
                <a:off x="7922410" y="4553222"/>
                <a:ext cx="279720" cy="25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7">
            <p14:nvContentPartPr>
              <p14:cNvPr id="203" name="Ink 202">
                <a:extLst>
                  <a:ext uri="{FF2B5EF4-FFF2-40B4-BE49-F238E27FC236}">
                    <a16:creationId xmlns:a16="http://schemas.microsoft.com/office/drawing/2014/main" id="{F9242B1F-336B-4ACD-945B-20815566AA4E}"/>
                  </a:ext>
                </a:extLst>
              </p14:cNvPr>
              <p14:cNvContentPartPr/>
              <p14:nvPr/>
            </p14:nvContentPartPr>
            <p14:xfrm>
              <a:off x="8337490" y="4770662"/>
              <a:ext cx="227520" cy="79920"/>
            </p14:xfrm>
          </p:contentPart>
        </mc:Choice>
        <mc:Fallback xmlns="">
          <p:pic>
            <p:nvPicPr>
              <p:cNvPr id="203" name="Ink 202">
                <a:extLst>
                  <a:ext uri="{FF2B5EF4-FFF2-40B4-BE49-F238E27FC236}">
                    <a16:creationId xmlns:a16="http://schemas.microsoft.com/office/drawing/2014/main" id="{F9242B1F-336B-4ACD-945B-20815566AA4E}"/>
                  </a:ext>
                </a:extLst>
              </p:cNvPr>
              <p:cNvPicPr/>
              <p:nvPr/>
            </p:nvPicPr>
            <p:blipFill>
              <a:blip r:embed="rId188"/>
              <a:stretch>
                <a:fillRect/>
              </a:stretch>
            </p:blipFill>
            <p:spPr>
              <a:xfrm>
                <a:off x="8319490" y="4752662"/>
                <a:ext cx="263160" cy="11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9">
            <p14:nvContentPartPr>
              <p14:cNvPr id="209" name="Ink 208">
                <a:extLst>
                  <a:ext uri="{FF2B5EF4-FFF2-40B4-BE49-F238E27FC236}">
                    <a16:creationId xmlns:a16="http://schemas.microsoft.com/office/drawing/2014/main" id="{D20404A0-F6C2-4E83-94C5-0CFD96FF7EE0}"/>
                  </a:ext>
                </a:extLst>
              </p14:cNvPr>
              <p14:cNvContentPartPr/>
              <p14:nvPr/>
            </p14:nvContentPartPr>
            <p14:xfrm>
              <a:off x="9586690" y="4753742"/>
              <a:ext cx="17280" cy="360"/>
            </p14:xfrm>
          </p:contentPart>
        </mc:Choice>
        <mc:Fallback xmlns="">
          <p:pic>
            <p:nvPicPr>
              <p:cNvPr id="209" name="Ink 208">
                <a:extLst>
                  <a:ext uri="{FF2B5EF4-FFF2-40B4-BE49-F238E27FC236}">
                    <a16:creationId xmlns:a16="http://schemas.microsoft.com/office/drawing/2014/main" id="{D20404A0-F6C2-4E83-94C5-0CFD96FF7EE0}"/>
                  </a:ext>
                </a:extLst>
              </p:cNvPr>
              <p:cNvPicPr/>
              <p:nvPr/>
            </p:nvPicPr>
            <p:blipFill>
              <a:blip r:embed="rId190"/>
              <a:stretch>
                <a:fillRect/>
              </a:stretch>
            </p:blipFill>
            <p:spPr>
              <a:xfrm>
                <a:off x="9569050" y="4735742"/>
                <a:ext cx="5292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1">
            <p14:nvContentPartPr>
              <p14:cNvPr id="210" name="Ink 209">
                <a:extLst>
                  <a:ext uri="{FF2B5EF4-FFF2-40B4-BE49-F238E27FC236}">
                    <a16:creationId xmlns:a16="http://schemas.microsoft.com/office/drawing/2014/main" id="{BB7258CE-A6D4-4FBE-8EA7-A85F646FEC06}"/>
                  </a:ext>
                </a:extLst>
              </p14:cNvPr>
              <p14:cNvContentPartPr/>
              <p14:nvPr/>
            </p14:nvContentPartPr>
            <p14:xfrm>
              <a:off x="9711610" y="4742222"/>
              <a:ext cx="360" cy="11880"/>
            </p14:xfrm>
          </p:contentPart>
        </mc:Choice>
        <mc:Fallback xmlns="">
          <p:pic>
            <p:nvPicPr>
              <p:cNvPr id="210" name="Ink 209">
                <a:extLst>
                  <a:ext uri="{FF2B5EF4-FFF2-40B4-BE49-F238E27FC236}">
                    <a16:creationId xmlns:a16="http://schemas.microsoft.com/office/drawing/2014/main" id="{BB7258CE-A6D4-4FBE-8EA7-A85F646FEC06}"/>
                  </a:ext>
                </a:extLst>
              </p:cNvPr>
              <p:cNvPicPr/>
              <p:nvPr/>
            </p:nvPicPr>
            <p:blipFill>
              <a:blip r:embed="rId192"/>
              <a:stretch>
                <a:fillRect/>
              </a:stretch>
            </p:blipFill>
            <p:spPr>
              <a:xfrm>
                <a:off x="9693970" y="4724222"/>
                <a:ext cx="3600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3">
            <p14:nvContentPartPr>
              <p14:cNvPr id="211" name="Ink 210">
                <a:extLst>
                  <a:ext uri="{FF2B5EF4-FFF2-40B4-BE49-F238E27FC236}">
                    <a16:creationId xmlns:a16="http://schemas.microsoft.com/office/drawing/2014/main" id="{0923986A-97A4-41B8-B81F-9C2A3880152A}"/>
                  </a:ext>
                </a:extLst>
              </p14:cNvPr>
              <p14:cNvContentPartPr/>
              <p14:nvPr/>
            </p14:nvContentPartPr>
            <p14:xfrm>
              <a:off x="9870730" y="4725302"/>
              <a:ext cx="360" cy="11880"/>
            </p14:xfrm>
          </p:contentPart>
        </mc:Choice>
        <mc:Fallback xmlns="">
          <p:pic>
            <p:nvPicPr>
              <p:cNvPr id="211" name="Ink 210">
                <a:extLst>
                  <a:ext uri="{FF2B5EF4-FFF2-40B4-BE49-F238E27FC236}">
                    <a16:creationId xmlns:a16="http://schemas.microsoft.com/office/drawing/2014/main" id="{0923986A-97A4-41B8-B81F-9C2A3880152A}"/>
                  </a:ext>
                </a:extLst>
              </p:cNvPr>
              <p:cNvPicPr/>
              <p:nvPr/>
            </p:nvPicPr>
            <p:blipFill>
              <a:blip r:embed="rId192"/>
              <a:stretch>
                <a:fillRect/>
              </a:stretch>
            </p:blipFill>
            <p:spPr>
              <a:xfrm>
                <a:off x="9853090" y="4707302"/>
                <a:ext cx="3600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4">
            <p14:nvContentPartPr>
              <p14:cNvPr id="214" name="Ink 213">
                <a:extLst>
                  <a:ext uri="{FF2B5EF4-FFF2-40B4-BE49-F238E27FC236}">
                    <a16:creationId xmlns:a16="http://schemas.microsoft.com/office/drawing/2014/main" id="{38B67EC2-5E96-4A75-AB73-AC5EF2FB08EB}"/>
                  </a:ext>
                </a:extLst>
              </p14:cNvPr>
              <p14:cNvContentPartPr/>
              <p14:nvPr/>
            </p14:nvContentPartPr>
            <p14:xfrm>
              <a:off x="10592170" y="4509302"/>
              <a:ext cx="221760" cy="210600"/>
            </p14:xfrm>
          </p:contentPart>
        </mc:Choice>
        <mc:Fallback xmlns="">
          <p:pic>
            <p:nvPicPr>
              <p:cNvPr id="214" name="Ink 213">
                <a:extLst>
                  <a:ext uri="{FF2B5EF4-FFF2-40B4-BE49-F238E27FC236}">
                    <a16:creationId xmlns:a16="http://schemas.microsoft.com/office/drawing/2014/main" id="{38B67EC2-5E96-4A75-AB73-AC5EF2FB08EB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10574170" y="4491662"/>
                <a:ext cx="257400" cy="24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6">
            <p14:nvContentPartPr>
              <p14:cNvPr id="215" name="Ink 214">
                <a:extLst>
                  <a:ext uri="{FF2B5EF4-FFF2-40B4-BE49-F238E27FC236}">
                    <a16:creationId xmlns:a16="http://schemas.microsoft.com/office/drawing/2014/main" id="{2D2099F9-530A-4C14-B23D-FBC408D5CF07}"/>
                  </a:ext>
                </a:extLst>
              </p14:cNvPr>
              <p14:cNvContentPartPr/>
              <p14:nvPr/>
            </p14:nvContentPartPr>
            <p14:xfrm>
              <a:off x="11018050" y="4736462"/>
              <a:ext cx="114120" cy="91440"/>
            </p14:xfrm>
          </p:contentPart>
        </mc:Choice>
        <mc:Fallback xmlns="">
          <p:pic>
            <p:nvPicPr>
              <p:cNvPr id="215" name="Ink 214">
                <a:extLst>
                  <a:ext uri="{FF2B5EF4-FFF2-40B4-BE49-F238E27FC236}">
                    <a16:creationId xmlns:a16="http://schemas.microsoft.com/office/drawing/2014/main" id="{2D2099F9-530A-4C14-B23D-FBC408D5CF07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11000410" y="4718462"/>
                <a:ext cx="14976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8">
            <p14:nvContentPartPr>
              <p14:cNvPr id="216" name="Ink 215">
                <a:extLst>
                  <a:ext uri="{FF2B5EF4-FFF2-40B4-BE49-F238E27FC236}">
                    <a16:creationId xmlns:a16="http://schemas.microsoft.com/office/drawing/2014/main" id="{4AAD5A1B-517A-40C8-AC95-0A828E8A3A7F}"/>
                  </a:ext>
                </a:extLst>
              </p14:cNvPr>
              <p14:cNvContentPartPr/>
              <p14:nvPr/>
            </p14:nvContentPartPr>
            <p14:xfrm>
              <a:off x="10132090" y="4475102"/>
              <a:ext cx="136440" cy="182160"/>
            </p14:xfrm>
          </p:contentPart>
        </mc:Choice>
        <mc:Fallback xmlns="">
          <p:pic>
            <p:nvPicPr>
              <p:cNvPr id="216" name="Ink 215">
                <a:extLst>
                  <a:ext uri="{FF2B5EF4-FFF2-40B4-BE49-F238E27FC236}">
                    <a16:creationId xmlns:a16="http://schemas.microsoft.com/office/drawing/2014/main" id="{4AAD5A1B-517A-40C8-AC95-0A828E8A3A7F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10114137" y="4457462"/>
                <a:ext cx="171986" cy="21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0">
            <p14:nvContentPartPr>
              <p14:cNvPr id="217" name="Ink 216">
                <a:extLst>
                  <a:ext uri="{FF2B5EF4-FFF2-40B4-BE49-F238E27FC236}">
                    <a16:creationId xmlns:a16="http://schemas.microsoft.com/office/drawing/2014/main" id="{168F7D75-E7C9-46A7-A29B-FC62430F5F4D}"/>
                  </a:ext>
                </a:extLst>
              </p14:cNvPr>
              <p14:cNvContentPartPr/>
              <p14:nvPr/>
            </p14:nvContentPartPr>
            <p14:xfrm>
              <a:off x="9211930" y="4531982"/>
              <a:ext cx="176400" cy="187920"/>
            </p14:xfrm>
          </p:contentPart>
        </mc:Choice>
        <mc:Fallback xmlns="">
          <p:pic>
            <p:nvPicPr>
              <p:cNvPr id="217" name="Ink 216">
                <a:extLst>
                  <a:ext uri="{FF2B5EF4-FFF2-40B4-BE49-F238E27FC236}">
                    <a16:creationId xmlns:a16="http://schemas.microsoft.com/office/drawing/2014/main" id="{168F7D75-E7C9-46A7-A29B-FC62430F5F4D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9194290" y="4514342"/>
                <a:ext cx="212040" cy="22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2">
            <p14:nvContentPartPr>
              <p14:cNvPr id="218" name="Ink 217">
                <a:extLst>
                  <a:ext uri="{FF2B5EF4-FFF2-40B4-BE49-F238E27FC236}">
                    <a16:creationId xmlns:a16="http://schemas.microsoft.com/office/drawing/2014/main" id="{3CF2E077-4A20-49A2-9CD6-14F309FF1A56}"/>
                  </a:ext>
                </a:extLst>
              </p14:cNvPr>
              <p14:cNvContentPartPr/>
              <p14:nvPr/>
            </p14:nvContentPartPr>
            <p14:xfrm>
              <a:off x="8689570" y="4730342"/>
              <a:ext cx="386640" cy="165600"/>
            </p14:xfrm>
          </p:contentPart>
        </mc:Choice>
        <mc:Fallback xmlns="">
          <p:pic>
            <p:nvPicPr>
              <p:cNvPr id="218" name="Ink 217">
                <a:extLst>
                  <a:ext uri="{FF2B5EF4-FFF2-40B4-BE49-F238E27FC236}">
                    <a16:creationId xmlns:a16="http://schemas.microsoft.com/office/drawing/2014/main" id="{3CF2E077-4A20-49A2-9CD6-14F309FF1A56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8671570" y="4712342"/>
                <a:ext cx="422280" cy="20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4">
            <p14:nvContentPartPr>
              <p14:cNvPr id="219" name="Ink 218">
                <a:extLst>
                  <a:ext uri="{FF2B5EF4-FFF2-40B4-BE49-F238E27FC236}">
                    <a16:creationId xmlns:a16="http://schemas.microsoft.com/office/drawing/2014/main" id="{2E1C5B7C-11DB-49A9-86A8-B70506354721}"/>
                  </a:ext>
                </a:extLst>
              </p14:cNvPr>
              <p14:cNvContentPartPr/>
              <p14:nvPr/>
            </p14:nvContentPartPr>
            <p14:xfrm>
              <a:off x="7502290" y="4617302"/>
              <a:ext cx="187920" cy="199080"/>
            </p14:xfrm>
          </p:contentPart>
        </mc:Choice>
        <mc:Fallback xmlns="">
          <p:pic>
            <p:nvPicPr>
              <p:cNvPr id="219" name="Ink 218">
                <a:extLst>
                  <a:ext uri="{FF2B5EF4-FFF2-40B4-BE49-F238E27FC236}">
                    <a16:creationId xmlns:a16="http://schemas.microsoft.com/office/drawing/2014/main" id="{2E1C5B7C-11DB-49A9-86A8-B70506354721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7484650" y="4599302"/>
                <a:ext cx="223560" cy="23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6">
            <p14:nvContentPartPr>
              <p14:cNvPr id="220" name="Ink 219">
                <a:extLst>
                  <a:ext uri="{FF2B5EF4-FFF2-40B4-BE49-F238E27FC236}">
                    <a16:creationId xmlns:a16="http://schemas.microsoft.com/office/drawing/2014/main" id="{908BA3EE-F445-4EEE-B96F-DC36B9C45E66}"/>
                  </a:ext>
                </a:extLst>
              </p14:cNvPr>
              <p14:cNvContentPartPr/>
              <p14:nvPr/>
            </p14:nvContentPartPr>
            <p14:xfrm>
              <a:off x="6809290" y="4742222"/>
              <a:ext cx="403920" cy="125640"/>
            </p14:xfrm>
          </p:contentPart>
        </mc:Choice>
        <mc:Fallback xmlns="">
          <p:pic>
            <p:nvPicPr>
              <p:cNvPr id="220" name="Ink 219">
                <a:extLst>
                  <a:ext uri="{FF2B5EF4-FFF2-40B4-BE49-F238E27FC236}">
                    <a16:creationId xmlns:a16="http://schemas.microsoft.com/office/drawing/2014/main" id="{908BA3EE-F445-4EEE-B96F-DC36B9C45E66}"/>
                  </a:ext>
                </a:extLst>
              </p:cNvPr>
              <p:cNvPicPr/>
              <p:nvPr/>
            </p:nvPicPr>
            <p:blipFill>
              <a:blip r:embed="rId207"/>
              <a:stretch>
                <a:fillRect/>
              </a:stretch>
            </p:blipFill>
            <p:spPr>
              <a:xfrm>
                <a:off x="6791650" y="4724170"/>
                <a:ext cx="439560" cy="1613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8">
            <p14:nvContentPartPr>
              <p14:cNvPr id="221" name="Ink 220">
                <a:extLst>
                  <a:ext uri="{FF2B5EF4-FFF2-40B4-BE49-F238E27FC236}">
                    <a16:creationId xmlns:a16="http://schemas.microsoft.com/office/drawing/2014/main" id="{F5D7C409-CE1F-4D2C-9C8C-4325A66BD9F2}"/>
                  </a:ext>
                </a:extLst>
              </p14:cNvPr>
              <p14:cNvContentPartPr/>
              <p14:nvPr/>
            </p14:nvContentPartPr>
            <p14:xfrm>
              <a:off x="6020170" y="4583102"/>
              <a:ext cx="199080" cy="221760"/>
            </p14:xfrm>
          </p:contentPart>
        </mc:Choice>
        <mc:Fallback xmlns="">
          <p:pic>
            <p:nvPicPr>
              <p:cNvPr id="221" name="Ink 220">
                <a:extLst>
                  <a:ext uri="{FF2B5EF4-FFF2-40B4-BE49-F238E27FC236}">
                    <a16:creationId xmlns:a16="http://schemas.microsoft.com/office/drawing/2014/main" id="{F5D7C409-CE1F-4D2C-9C8C-4325A66BD9F2}"/>
                  </a:ext>
                </a:extLst>
              </p:cNvPr>
              <p:cNvPicPr/>
              <p:nvPr/>
            </p:nvPicPr>
            <p:blipFill>
              <a:blip r:embed="rId209"/>
              <a:stretch>
                <a:fillRect/>
              </a:stretch>
            </p:blipFill>
            <p:spPr>
              <a:xfrm>
                <a:off x="6002170" y="4565462"/>
                <a:ext cx="234720" cy="25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0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052A4FB-AEAE-4FD2-9277-9DE9FFACD640}"/>
                  </a:ext>
                </a:extLst>
              </p14:cNvPr>
              <p14:cNvContentPartPr/>
              <p14:nvPr/>
            </p14:nvContentPartPr>
            <p14:xfrm>
              <a:off x="754810" y="374633"/>
              <a:ext cx="313200" cy="432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052A4FB-AEAE-4FD2-9277-9DE9FFACD640}"/>
                  </a:ext>
                </a:extLst>
              </p:cNvPr>
              <p:cNvPicPr/>
              <p:nvPr/>
            </p:nvPicPr>
            <p:blipFill>
              <a:blip r:embed="rId211"/>
              <a:stretch>
                <a:fillRect/>
              </a:stretch>
            </p:blipFill>
            <p:spPr>
              <a:xfrm>
                <a:off x="737170" y="356993"/>
                <a:ext cx="348840" cy="46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CD33DAF2-4D2B-497D-BD57-CAB53EFF871F}"/>
                  </a:ext>
                </a:extLst>
              </p14:cNvPr>
              <p14:cNvContentPartPr/>
              <p14:nvPr/>
            </p14:nvContentPartPr>
            <p14:xfrm>
              <a:off x="1209490" y="505313"/>
              <a:ext cx="63000" cy="2617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CD33DAF2-4D2B-497D-BD57-CAB53EFF871F}"/>
                  </a:ext>
                </a:extLst>
              </p:cNvPr>
              <p:cNvPicPr/>
              <p:nvPr/>
            </p:nvPicPr>
            <p:blipFill>
              <a:blip r:embed="rId213"/>
              <a:stretch>
                <a:fillRect/>
              </a:stretch>
            </p:blipFill>
            <p:spPr>
              <a:xfrm>
                <a:off x="1191850" y="487313"/>
                <a:ext cx="98640" cy="29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9AE07470-F69B-4909-A745-17B2401B3FFE}"/>
                  </a:ext>
                </a:extLst>
              </p14:cNvPr>
              <p14:cNvContentPartPr/>
              <p14:nvPr/>
            </p14:nvContentPartPr>
            <p14:xfrm>
              <a:off x="2401450" y="522233"/>
              <a:ext cx="165600" cy="20520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9AE07470-F69B-4909-A745-17B2401B3FFE}"/>
                  </a:ext>
                </a:extLst>
              </p:cNvPr>
              <p:cNvPicPr/>
              <p:nvPr/>
            </p:nvPicPr>
            <p:blipFill>
              <a:blip r:embed="rId215"/>
              <a:stretch>
                <a:fillRect/>
              </a:stretch>
            </p:blipFill>
            <p:spPr>
              <a:xfrm>
                <a:off x="2383810" y="504593"/>
                <a:ext cx="201240" cy="24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6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D5F9DD83-7BBC-4796-9A0C-BDE51C134B3A}"/>
                  </a:ext>
                </a:extLst>
              </p14:cNvPr>
              <p14:cNvContentPartPr/>
              <p14:nvPr/>
            </p14:nvContentPartPr>
            <p14:xfrm>
              <a:off x="4048810" y="476513"/>
              <a:ext cx="142920" cy="171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D5F9DD83-7BBC-4796-9A0C-BDE51C134B3A}"/>
                  </a:ext>
                </a:extLst>
              </p:cNvPr>
              <p:cNvPicPr/>
              <p:nvPr/>
            </p:nvPicPr>
            <p:blipFill>
              <a:blip r:embed="rId217"/>
              <a:stretch>
                <a:fillRect/>
              </a:stretch>
            </p:blipFill>
            <p:spPr>
              <a:xfrm>
                <a:off x="4030810" y="458513"/>
                <a:ext cx="178560" cy="20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8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0F688DF4-CBC1-4914-A8CF-7DF5B0A87EFE}"/>
                  </a:ext>
                </a:extLst>
              </p14:cNvPr>
              <p14:cNvContentPartPr/>
              <p14:nvPr/>
            </p14:nvContentPartPr>
            <p14:xfrm>
              <a:off x="4895530" y="402713"/>
              <a:ext cx="125640" cy="22248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0F688DF4-CBC1-4914-A8CF-7DF5B0A87EFE}"/>
                  </a:ext>
                </a:extLst>
              </p:cNvPr>
              <p:cNvPicPr/>
              <p:nvPr/>
            </p:nvPicPr>
            <p:blipFill>
              <a:blip r:embed="rId219"/>
              <a:stretch>
                <a:fillRect/>
              </a:stretch>
            </p:blipFill>
            <p:spPr>
              <a:xfrm>
                <a:off x="4877890" y="385073"/>
                <a:ext cx="161280" cy="25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0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9545F278-1D42-4887-A48A-B78F7BC4F367}"/>
                  </a:ext>
                </a:extLst>
              </p14:cNvPr>
              <p14:cNvContentPartPr/>
              <p14:nvPr/>
            </p14:nvContentPartPr>
            <p14:xfrm>
              <a:off x="5139610" y="414233"/>
              <a:ext cx="227880" cy="19944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9545F278-1D42-4887-A48A-B78F7BC4F367}"/>
                  </a:ext>
                </a:extLst>
              </p:cNvPr>
              <p:cNvPicPr/>
              <p:nvPr/>
            </p:nvPicPr>
            <p:blipFill>
              <a:blip r:embed="rId221"/>
              <a:stretch>
                <a:fillRect/>
              </a:stretch>
            </p:blipFill>
            <p:spPr>
              <a:xfrm>
                <a:off x="5121610" y="396593"/>
                <a:ext cx="263520" cy="23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2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A67D3B85-AB56-4D14-B556-12648DEC9328}"/>
                  </a:ext>
                </a:extLst>
              </p14:cNvPr>
              <p14:cNvContentPartPr/>
              <p14:nvPr/>
            </p14:nvContentPartPr>
            <p14:xfrm>
              <a:off x="4662610" y="368873"/>
              <a:ext cx="6120" cy="25020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A67D3B85-AB56-4D14-B556-12648DEC9328}"/>
                  </a:ext>
                </a:extLst>
              </p:cNvPr>
              <p:cNvPicPr/>
              <p:nvPr/>
            </p:nvPicPr>
            <p:blipFill>
              <a:blip r:embed="rId223"/>
              <a:stretch>
                <a:fillRect/>
              </a:stretch>
            </p:blipFill>
            <p:spPr>
              <a:xfrm>
                <a:off x="4644970" y="351233"/>
                <a:ext cx="41760" cy="28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4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247EF1C2-D96A-4243-87F3-6C87FDD2C83E}"/>
                  </a:ext>
                </a:extLst>
              </p14:cNvPr>
              <p14:cNvContentPartPr/>
              <p14:nvPr/>
            </p14:nvContentPartPr>
            <p14:xfrm>
              <a:off x="4338970" y="323513"/>
              <a:ext cx="221760" cy="33552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247EF1C2-D96A-4243-87F3-6C87FDD2C83E}"/>
                  </a:ext>
                </a:extLst>
              </p:cNvPr>
              <p:cNvPicPr/>
              <p:nvPr/>
            </p:nvPicPr>
            <p:blipFill>
              <a:blip r:embed="rId225"/>
              <a:stretch>
                <a:fillRect/>
              </a:stretch>
            </p:blipFill>
            <p:spPr>
              <a:xfrm>
                <a:off x="4320970" y="305873"/>
                <a:ext cx="257400" cy="37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6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FD0E2E3A-EA0A-4BE9-B1AA-972F953D3929}"/>
                  </a:ext>
                </a:extLst>
              </p14:cNvPr>
              <p14:cNvContentPartPr/>
              <p14:nvPr/>
            </p14:nvContentPartPr>
            <p14:xfrm>
              <a:off x="3531850" y="346193"/>
              <a:ext cx="341640" cy="34128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FD0E2E3A-EA0A-4BE9-B1AA-972F953D3929}"/>
                  </a:ext>
                </a:extLst>
              </p:cNvPr>
              <p:cNvPicPr/>
              <p:nvPr/>
            </p:nvPicPr>
            <p:blipFill>
              <a:blip r:embed="rId227"/>
              <a:stretch>
                <a:fillRect/>
              </a:stretch>
            </p:blipFill>
            <p:spPr>
              <a:xfrm>
                <a:off x="3513850" y="328553"/>
                <a:ext cx="377280" cy="37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8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28A74309-D65A-4817-BB64-A9B7F41836D3}"/>
                  </a:ext>
                </a:extLst>
              </p14:cNvPr>
              <p14:cNvContentPartPr/>
              <p14:nvPr/>
            </p14:nvContentPartPr>
            <p14:xfrm>
              <a:off x="3032170" y="346193"/>
              <a:ext cx="358560" cy="34128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28A74309-D65A-4817-BB64-A9B7F41836D3}"/>
                  </a:ext>
                </a:extLst>
              </p:cNvPr>
              <p:cNvPicPr/>
              <p:nvPr/>
            </p:nvPicPr>
            <p:blipFill>
              <a:blip r:embed="rId229"/>
              <a:stretch>
                <a:fillRect/>
              </a:stretch>
            </p:blipFill>
            <p:spPr>
              <a:xfrm>
                <a:off x="3014170" y="328553"/>
                <a:ext cx="394200" cy="37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0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EDA10C6E-D6DE-4813-B1CF-E161DE87B19F}"/>
                  </a:ext>
                </a:extLst>
              </p14:cNvPr>
              <p14:cNvContentPartPr/>
              <p14:nvPr/>
            </p14:nvContentPartPr>
            <p14:xfrm>
              <a:off x="1464730" y="527633"/>
              <a:ext cx="750240" cy="43884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EDA10C6E-D6DE-4813-B1CF-E161DE87B19F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1446739" y="509633"/>
                <a:ext cx="785863" cy="47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F54059B-2DEF-4A57-B473-1E45AF6C5A86}"/>
                  </a:ext>
                </a:extLst>
              </p14:cNvPr>
              <p14:cNvContentPartPr/>
              <p14:nvPr/>
            </p14:nvContentPartPr>
            <p14:xfrm>
              <a:off x="5141402" y="3293151"/>
              <a:ext cx="55440" cy="1828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F54059B-2DEF-4A57-B473-1E45AF6C5A86}"/>
                  </a:ext>
                </a:extLst>
              </p:cNvPr>
              <p:cNvPicPr/>
              <p:nvPr/>
            </p:nvPicPr>
            <p:blipFill>
              <a:blip r:embed="rId233"/>
              <a:stretch>
                <a:fillRect/>
              </a:stretch>
            </p:blipFill>
            <p:spPr>
              <a:xfrm>
                <a:off x="5123402" y="3275511"/>
                <a:ext cx="91080" cy="218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82768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F70611B-D063-4917-A4FE-2C51583FDFB1}"/>
                  </a:ext>
                </a:extLst>
              </p14:cNvPr>
              <p14:cNvContentPartPr/>
              <p14:nvPr/>
            </p14:nvContentPartPr>
            <p14:xfrm>
              <a:off x="465010" y="403142"/>
              <a:ext cx="189000" cy="3582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F70611B-D063-4917-A4FE-2C51583FDFB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47010" y="385142"/>
                <a:ext cx="224640" cy="39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543AEC99-9DEF-4529-BE62-D462CC28AB0F}"/>
                  </a:ext>
                </a:extLst>
              </p14:cNvPr>
              <p14:cNvContentPartPr/>
              <p14:nvPr/>
            </p14:nvContentPartPr>
            <p14:xfrm>
              <a:off x="830770" y="538862"/>
              <a:ext cx="384480" cy="21168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543AEC99-9DEF-4529-BE62-D462CC28AB0F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13113" y="521222"/>
                <a:ext cx="420153" cy="24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48C7A6E6-CC44-4A61-A079-E79420502EDE}"/>
                  </a:ext>
                </a:extLst>
              </p14:cNvPr>
              <p14:cNvContentPartPr/>
              <p14:nvPr/>
            </p14:nvContentPartPr>
            <p14:xfrm>
              <a:off x="2046840" y="543120"/>
              <a:ext cx="163440" cy="2750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48C7A6E6-CC44-4A61-A079-E79420502EDE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029200" y="525120"/>
                <a:ext cx="199080" cy="31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DD2BED4B-0075-4D82-A24C-22CB1FDBBBDB}"/>
                  </a:ext>
                </a:extLst>
              </p14:cNvPr>
              <p14:cNvContentPartPr/>
              <p14:nvPr/>
            </p14:nvContentPartPr>
            <p14:xfrm>
              <a:off x="2321520" y="584160"/>
              <a:ext cx="356400" cy="1425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DD2BED4B-0075-4D82-A24C-22CB1FDBBBDB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303520" y="566160"/>
                <a:ext cx="392040" cy="17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AF858C8C-EEB8-4AAB-B14F-29F2943FEA9B}"/>
                  </a:ext>
                </a:extLst>
              </p14:cNvPr>
              <p14:cNvContentPartPr/>
              <p14:nvPr/>
            </p14:nvContentPartPr>
            <p14:xfrm>
              <a:off x="2808960" y="604320"/>
              <a:ext cx="173160" cy="11268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AF858C8C-EEB8-4AAB-B14F-29F2943FEA9B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791320" y="586320"/>
                <a:ext cx="208800" cy="14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00530215-BE49-43D6-B2D3-CCF2F03A3342}"/>
                  </a:ext>
                </a:extLst>
              </p14:cNvPr>
              <p14:cNvContentPartPr/>
              <p14:nvPr/>
            </p14:nvContentPartPr>
            <p14:xfrm>
              <a:off x="1533840" y="487680"/>
              <a:ext cx="371520" cy="22392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00530215-BE49-43D6-B2D3-CCF2F03A3342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516183" y="469709"/>
                <a:ext cx="407195" cy="2595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4DB7F863-E679-42A6-8E8F-27CFEF082EF7}"/>
                  </a:ext>
                </a:extLst>
              </p14:cNvPr>
              <p14:cNvContentPartPr/>
              <p14:nvPr/>
            </p14:nvContentPartPr>
            <p14:xfrm>
              <a:off x="3286680" y="538080"/>
              <a:ext cx="127080" cy="15300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4DB7F863-E679-42A6-8E8F-27CFEF082EF7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269040" y="520440"/>
                <a:ext cx="162720" cy="18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6A239389-8C8A-473F-80D2-D56BCAF56A3E}"/>
                  </a:ext>
                </a:extLst>
              </p14:cNvPr>
              <p14:cNvContentPartPr/>
              <p14:nvPr/>
            </p14:nvContentPartPr>
            <p14:xfrm>
              <a:off x="3600960" y="538440"/>
              <a:ext cx="98280" cy="13248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6A239389-8C8A-473F-80D2-D56BCAF56A3E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582960" y="520440"/>
                <a:ext cx="133920" cy="16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F81C63A5-E773-4C30-82AF-2273AD5E19E7}"/>
                  </a:ext>
                </a:extLst>
              </p14:cNvPr>
              <p14:cNvContentPartPr/>
              <p14:nvPr/>
            </p14:nvContentPartPr>
            <p14:xfrm>
              <a:off x="5409960" y="385800"/>
              <a:ext cx="417240" cy="23904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F81C63A5-E773-4C30-82AF-2273AD5E19E7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392320" y="368160"/>
                <a:ext cx="452880" cy="27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4EC65F83-8885-4B00-A95C-96B203639575}"/>
                  </a:ext>
                </a:extLst>
              </p14:cNvPr>
              <p14:cNvContentPartPr/>
              <p14:nvPr/>
            </p14:nvContentPartPr>
            <p14:xfrm>
              <a:off x="4799760" y="512880"/>
              <a:ext cx="366840" cy="13248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4EC65F83-8885-4B00-A95C-96B203639575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4781760" y="495240"/>
                <a:ext cx="402480" cy="16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E3F93B00-FFFC-45B0-B723-A7F5E95F60E3}"/>
                  </a:ext>
                </a:extLst>
              </p14:cNvPr>
              <p14:cNvContentPartPr/>
              <p14:nvPr/>
            </p14:nvContentPartPr>
            <p14:xfrm>
              <a:off x="4358400" y="426480"/>
              <a:ext cx="294840" cy="23400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E3F93B00-FFFC-45B0-B723-A7F5E95F60E3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4340760" y="408840"/>
                <a:ext cx="330480" cy="26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47473543-652C-4504-9C88-F13F6E677E2E}"/>
                  </a:ext>
                </a:extLst>
              </p14:cNvPr>
              <p14:cNvContentPartPr/>
              <p14:nvPr/>
            </p14:nvContentPartPr>
            <p14:xfrm>
              <a:off x="3804720" y="451680"/>
              <a:ext cx="447480" cy="21888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47473543-652C-4504-9C88-F13F6E677E2E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3787080" y="434040"/>
                <a:ext cx="483120" cy="25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42C59E39-0405-4CA0-BB59-302DAFC5298C}"/>
                  </a:ext>
                </a:extLst>
              </p14:cNvPr>
              <p14:cNvContentPartPr/>
              <p14:nvPr/>
            </p14:nvContentPartPr>
            <p14:xfrm>
              <a:off x="10881240" y="400920"/>
              <a:ext cx="168120" cy="12780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42C59E39-0405-4CA0-BB59-302DAFC5298C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0863240" y="382920"/>
                <a:ext cx="203760" cy="16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F66A811E-B74A-481A-8EDB-5DD0EFE31ED5}"/>
                  </a:ext>
                </a:extLst>
              </p14:cNvPr>
              <p14:cNvContentPartPr/>
              <p14:nvPr/>
            </p14:nvContentPartPr>
            <p14:xfrm>
              <a:off x="10312080" y="259080"/>
              <a:ext cx="432720" cy="28944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F66A811E-B74A-481A-8EDB-5DD0EFE31ED5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0294440" y="241102"/>
                <a:ext cx="468360" cy="3250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D8153FC8-5328-4AD5-9848-4F4A4CD3E087}"/>
                  </a:ext>
                </a:extLst>
              </p14:cNvPr>
              <p14:cNvContentPartPr/>
              <p14:nvPr/>
            </p14:nvContentPartPr>
            <p14:xfrm>
              <a:off x="9580560" y="339720"/>
              <a:ext cx="417240" cy="23472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D8153FC8-5328-4AD5-9848-4F4A4CD3E087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9562560" y="321748"/>
                <a:ext cx="452880" cy="2703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BB64C7E5-9D75-4A69-BDB5-F167D9788193}"/>
                  </a:ext>
                </a:extLst>
              </p14:cNvPr>
              <p14:cNvContentPartPr/>
              <p14:nvPr/>
            </p14:nvContentPartPr>
            <p14:xfrm>
              <a:off x="8676600" y="426120"/>
              <a:ext cx="701640" cy="15408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BB64C7E5-9D75-4A69-BDB5-F167D9788193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8658600" y="408120"/>
                <a:ext cx="737280" cy="18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C08B7CEB-3104-4DA0-8718-D5FF9B2E0C60}"/>
                  </a:ext>
                </a:extLst>
              </p14:cNvPr>
              <p14:cNvContentPartPr/>
              <p14:nvPr/>
            </p14:nvContentPartPr>
            <p14:xfrm>
              <a:off x="7868760" y="350520"/>
              <a:ext cx="538920" cy="22896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C08B7CEB-3104-4DA0-8718-D5FF9B2E0C60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7850760" y="332520"/>
                <a:ext cx="574560" cy="26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ABE4A600-5374-4D88-9403-D53BEE473EEA}"/>
                  </a:ext>
                </a:extLst>
              </p14:cNvPr>
              <p14:cNvContentPartPr/>
              <p14:nvPr/>
            </p14:nvContentPartPr>
            <p14:xfrm>
              <a:off x="6756360" y="441960"/>
              <a:ext cx="894240" cy="24732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ABE4A600-5374-4D88-9403-D53BEE473EEA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6738360" y="423986"/>
                <a:ext cx="929880" cy="2829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66EC5318-E382-45CF-88C8-2849CDD9B7BF}"/>
                  </a:ext>
                </a:extLst>
              </p14:cNvPr>
              <p14:cNvContentPartPr/>
              <p14:nvPr/>
            </p14:nvContentPartPr>
            <p14:xfrm>
              <a:off x="6177120" y="467160"/>
              <a:ext cx="468000" cy="18828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66EC5318-E382-45CF-88C8-2849CDD9B7BF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6159106" y="449520"/>
                <a:ext cx="503667" cy="22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5DAEB700-88BC-47F2-9775-A69CB7AA7F4F}"/>
                  </a:ext>
                </a:extLst>
              </p14:cNvPr>
              <p14:cNvContentPartPr/>
              <p14:nvPr/>
            </p14:nvContentPartPr>
            <p14:xfrm>
              <a:off x="812760" y="1290120"/>
              <a:ext cx="15840" cy="9180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5DAEB700-88BC-47F2-9775-A69CB7AA7F4F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794760" y="1272480"/>
                <a:ext cx="51480" cy="12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0091B256-8192-494C-9D89-E9A36DFC13E7}"/>
                  </a:ext>
                </a:extLst>
              </p14:cNvPr>
              <p14:cNvContentPartPr/>
              <p14:nvPr/>
            </p14:nvContentPartPr>
            <p14:xfrm>
              <a:off x="822840" y="1198680"/>
              <a:ext cx="360" cy="1044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0091B256-8192-494C-9D89-E9A36DFC13E7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804840" y="1181040"/>
                <a:ext cx="36000" cy="4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8960C371-16A8-4052-9AAD-93C48E6EC930}"/>
                  </a:ext>
                </a:extLst>
              </p14:cNvPr>
              <p14:cNvContentPartPr/>
              <p14:nvPr/>
            </p14:nvContentPartPr>
            <p14:xfrm>
              <a:off x="944520" y="1249440"/>
              <a:ext cx="122400" cy="13248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8960C371-16A8-4052-9AAD-93C48E6EC930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926880" y="1231440"/>
                <a:ext cx="158040" cy="16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52527FB4-6C14-4635-96A9-8E125594F52C}"/>
                  </a:ext>
                </a:extLst>
              </p14:cNvPr>
              <p14:cNvContentPartPr/>
              <p14:nvPr/>
            </p14:nvContentPartPr>
            <p14:xfrm>
              <a:off x="1213800" y="1213800"/>
              <a:ext cx="91080" cy="16848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52527FB4-6C14-4635-96A9-8E125594F52C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1196160" y="1195800"/>
                <a:ext cx="126720" cy="20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E113F00E-C5A4-4B70-BF0C-A4DA7E3B8DED}"/>
                  </a:ext>
                </a:extLst>
              </p14:cNvPr>
              <p14:cNvContentPartPr/>
              <p14:nvPr/>
            </p14:nvContentPartPr>
            <p14:xfrm>
              <a:off x="2504400" y="1066560"/>
              <a:ext cx="132480" cy="284760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E113F00E-C5A4-4B70-BF0C-A4DA7E3B8DED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2486400" y="1048920"/>
                <a:ext cx="168120" cy="32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0E97955F-D0C8-4F06-A2A7-313B0D626D9A}"/>
                  </a:ext>
                </a:extLst>
              </p14:cNvPr>
              <p14:cNvContentPartPr/>
              <p14:nvPr/>
            </p14:nvContentPartPr>
            <p14:xfrm>
              <a:off x="1782960" y="1137840"/>
              <a:ext cx="529200" cy="29916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0E97955F-D0C8-4F06-A2A7-313B0D626D9A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1764960" y="1119840"/>
                <a:ext cx="564840" cy="33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B016F7EC-FABF-4FB6-9B4D-3B848366FE9C}"/>
                  </a:ext>
                </a:extLst>
              </p14:cNvPr>
              <p14:cNvContentPartPr/>
              <p14:nvPr/>
            </p14:nvContentPartPr>
            <p14:xfrm>
              <a:off x="1396680" y="1112280"/>
              <a:ext cx="117360" cy="28476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B016F7EC-FABF-4FB6-9B4D-3B848366FE9C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1379040" y="1094640"/>
                <a:ext cx="153000" cy="32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97BF52FB-015F-4BE8-8097-DCFB4F8BE522}"/>
                  </a:ext>
                </a:extLst>
              </p14:cNvPr>
              <p14:cNvContentPartPr/>
              <p14:nvPr/>
            </p14:nvContentPartPr>
            <p14:xfrm>
              <a:off x="522960" y="1127400"/>
              <a:ext cx="193320" cy="29520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97BF52FB-015F-4BE8-8097-DCFB4F8BE522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505320" y="1109760"/>
                <a:ext cx="228960" cy="33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637BCCD3-D529-4813-A3CE-CE72C754F5C1}"/>
                  </a:ext>
                </a:extLst>
              </p14:cNvPr>
              <p14:cNvContentPartPr/>
              <p14:nvPr/>
            </p14:nvContentPartPr>
            <p14:xfrm>
              <a:off x="3490080" y="1071240"/>
              <a:ext cx="107280" cy="203760"/>
            </p14:xfrm>
          </p:contentPart>
        </mc:Choice>
        <mc:Fallback xmlns=""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637BCCD3-D529-4813-A3CE-CE72C754F5C1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3472440" y="1053600"/>
                <a:ext cx="142920" cy="23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D0AF7303-AE29-403A-BE4D-A3F1700639BC}"/>
                  </a:ext>
                </a:extLst>
              </p14:cNvPr>
              <p14:cNvContentPartPr/>
              <p14:nvPr/>
            </p14:nvContentPartPr>
            <p14:xfrm>
              <a:off x="2758200" y="1132800"/>
              <a:ext cx="600120" cy="178200"/>
            </p14:xfrm>
          </p:contentPart>
        </mc:Choice>
        <mc:Fallback xmlns=""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D0AF7303-AE29-403A-BE4D-A3F1700639BC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2740549" y="1114800"/>
                <a:ext cx="635781" cy="21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C6A72B52-86D8-4839-AEFA-BCE49449ABF7}"/>
                  </a:ext>
                </a:extLst>
              </p14:cNvPr>
              <p14:cNvContentPartPr/>
              <p14:nvPr/>
            </p14:nvContentPartPr>
            <p14:xfrm>
              <a:off x="4576920" y="944880"/>
              <a:ext cx="625320" cy="310320"/>
            </p14:xfrm>
          </p:contentPart>
        </mc:Choice>
        <mc:Fallback xmlns=""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C6A72B52-86D8-4839-AEFA-BCE49449ABF7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4558920" y="926880"/>
                <a:ext cx="660960" cy="34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B9C81E5F-E92C-47F3-B936-C23958649AB1}"/>
                  </a:ext>
                </a:extLst>
              </p14:cNvPr>
              <p14:cNvContentPartPr/>
              <p14:nvPr/>
            </p14:nvContentPartPr>
            <p14:xfrm>
              <a:off x="3890760" y="944520"/>
              <a:ext cx="371520" cy="310680"/>
            </p14:xfrm>
          </p:contentPart>
        </mc:Choice>
        <mc:Fallback xmlns=""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B9C81E5F-E92C-47F3-B936-C23958649AB1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3872760" y="926880"/>
                <a:ext cx="407160" cy="34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865A1C41-FB32-4890-A77D-5C7EBD2ECF6A}"/>
                  </a:ext>
                </a:extLst>
              </p14:cNvPr>
              <p14:cNvContentPartPr/>
              <p14:nvPr/>
            </p14:nvContentPartPr>
            <p14:xfrm>
              <a:off x="5506080" y="1005720"/>
              <a:ext cx="183600" cy="158400"/>
            </p14:xfrm>
          </p:contentPart>
        </mc:Choice>
        <mc:Fallback xmlns=""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865A1C41-FB32-4890-A77D-5C7EBD2ECF6A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5488440" y="987720"/>
                <a:ext cx="219240" cy="19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21307AFA-58E1-4518-A977-EFFED30A452D}"/>
                  </a:ext>
                </a:extLst>
              </p14:cNvPr>
              <p14:cNvContentPartPr/>
              <p14:nvPr/>
            </p14:nvContentPartPr>
            <p14:xfrm>
              <a:off x="6873000" y="979800"/>
              <a:ext cx="97200" cy="163080"/>
            </p14:xfrm>
          </p:contentPart>
        </mc:Choice>
        <mc:Fallback xmlns=""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21307AFA-58E1-4518-A977-EFFED30A452D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6855000" y="962160"/>
                <a:ext cx="132840" cy="19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A4498F27-995F-4245-8271-04636382F5A7}"/>
                  </a:ext>
                </a:extLst>
              </p14:cNvPr>
              <p14:cNvContentPartPr/>
              <p14:nvPr/>
            </p14:nvContentPartPr>
            <p14:xfrm>
              <a:off x="7091520" y="979440"/>
              <a:ext cx="132480" cy="159480"/>
            </p14:xfrm>
          </p:contentPart>
        </mc:Choice>
        <mc:Fallback xmlns=""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A4498F27-995F-4245-8271-04636382F5A7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7073520" y="961440"/>
                <a:ext cx="168120" cy="19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3F0AD6C6-3F48-4481-B8A3-E1AAF53AED26}"/>
                  </a:ext>
                </a:extLst>
              </p14:cNvPr>
              <p14:cNvContentPartPr/>
              <p14:nvPr/>
            </p14:nvContentPartPr>
            <p14:xfrm>
              <a:off x="8986200" y="939480"/>
              <a:ext cx="96840" cy="161280"/>
            </p14:xfrm>
          </p:contentPart>
        </mc:Choice>
        <mc:Fallback xmlns=""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3F0AD6C6-3F48-4481-B8A3-E1AAF53AED26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8968560" y="921840"/>
                <a:ext cx="132480" cy="19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C5A588C5-141B-458F-B978-060A74F4EE1A}"/>
                  </a:ext>
                </a:extLst>
              </p14:cNvPr>
              <p14:cNvContentPartPr/>
              <p14:nvPr/>
            </p14:nvContentPartPr>
            <p14:xfrm>
              <a:off x="9194640" y="954600"/>
              <a:ext cx="81720" cy="142920"/>
            </p14:xfrm>
          </p:contentPart>
        </mc:Choice>
        <mc:Fallback xmlns=""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C5A588C5-141B-458F-B978-060A74F4EE1A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9176640" y="936960"/>
                <a:ext cx="117360" cy="17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38AABC86-F45A-4F13-B01D-F9E3DE6D8443}"/>
                  </a:ext>
                </a:extLst>
              </p14:cNvPr>
              <p14:cNvContentPartPr/>
              <p14:nvPr/>
            </p14:nvContentPartPr>
            <p14:xfrm>
              <a:off x="9681720" y="944160"/>
              <a:ext cx="143280" cy="178920"/>
            </p14:xfrm>
          </p:contentPart>
        </mc:Choice>
        <mc:Fallback xmlns=""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38AABC86-F45A-4F13-B01D-F9E3DE6D8443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9663720" y="926160"/>
                <a:ext cx="178920" cy="21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A5E7B3EE-40AB-4C23-BCA7-DA647D89F895}"/>
                  </a:ext>
                </a:extLst>
              </p14:cNvPr>
              <p14:cNvContentPartPr/>
              <p14:nvPr/>
            </p14:nvContentPartPr>
            <p14:xfrm>
              <a:off x="9945600" y="1025880"/>
              <a:ext cx="31680" cy="127440"/>
            </p14:xfrm>
          </p:contentPart>
        </mc:Choice>
        <mc:Fallback xmlns=""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A5E7B3EE-40AB-4C23-BCA7-DA647D89F895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9927960" y="1008240"/>
                <a:ext cx="67320" cy="16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20AB03DC-DBCF-4702-9599-0006ADCC8285}"/>
                  </a:ext>
                </a:extLst>
              </p14:cNvPr>
              <p14:cNvContentPartPr/>
              <p14:nvPr/>
            </p14:nvContentPartPr>
            <p14:xfrm>
              <a:off x="9971880" y="954960"/>
              <a:ext cx="360" cy="360"/>
            </p14:xfrm>
          </p:contentPart>
        </mc:Choice>
        <mc:Fallback xmlns=""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20AB03DC-DBCF-4702-9599-0006ADCC8285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9953880" y="936960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12B4A03D-E69A-41AF-87D0-52771302FA70}"/>
                  </a:ext>
                </a:extLst>
              </p14:cNvPr>
              <p14:cNvContentPartPr/>
              <p14:nvPr/>
            </p14:nvContentPartPr>
            <p14:xfrm>
              <a:off x="10231080" y="949200"/>
              <a:ext cx="71640" cy="11160"/>
            </p14:xfrm>
          </p:contentPart>
        </mc:Choice>
        <mc:Fallback xmlns=""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12B4A03D-E69A-41AF-87D0-52771302FA70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10213080" y="931560"/>
                <a:ext cx="107280" cy="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F344F110-8164-400D-A995-4395972D2A74}"/>
                  </a:ext>
                </a:extLst>
              </p14:cNvPr>
              <p14:cNvContentPartPr/>
              <p14:nvPr/>
            </p14:nvContentPartPr>
            <p14:xfrm>
              <a:off x="10276800" y="1025880"/>
              <a:ext cx="51120" cy="10440"/>
            </p14:xfrm>
          </p:contentPart>
        </mc:Choice>
        <mc:Fallback xmlns=""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F344F110-8164-400D-A995-4395972D2A74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10258800" y="1008240"/>
                <a:ext cx="86760" cy="4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595A41C3-3D31-4723-8F39-732B0A02FED0}"/>
                  </a:ext>
                </a:extLst>
              </p14:cNvPr>
              <p14:cNvContentPartPr/>
              <p14:nvPr/>
            </p14:nvContentPartPr>
            <p14:xfrm>
              <a:off x="10647600" y="695760"/>
              <a:ext cx="56160" cy="147600"/>
            </p14:xfrm>
          </p:contentPart>
        </mc:Choice>
        <mc:Fallback xmlns=""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595A41C3-3D31-4723-8F39-732B0A02FED0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10629600" y="678120"/>
                <a:ext cx="91800" cy="18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BC32868E-72CC-4AAC-BD5C-5AEF595D1EA0}"/>
                  </a:ext>
                </a:extLst>
              </p14:cNvPr>
              <p14:cNvContentPartPr/>
              <p14:nvPr/>
            </p14:nvContentPartPr>
            <p14:xfrm>
              <a:off x="10515480" y="893760"/>
              <a:ext cx="401760" cy="26280"/>
            </p14:xfrm>
          </p:contentPart>
        </mc:Choice>
        <mc:Fallback xmlns=""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BC32868E-72CC-4AAC-BD5C-5AEF595D1EA0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10497480" y="876120"/>
                <a:ext cx="437400" cy="6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888921B5-3C86-4BC1-9BBC-E8A67F3F1864}"/>
                  </a:ext>
                </a:extLst>
              </p14:cNvPr>
              <p14:cNvContentPartPr/>
              <p14:nvPr/>
            </p14:nvContentPartPr>
            <p14:xfrm>
              <a:off x="10748760" y="1092120"/>
              <a:ext cx="82080" cy="142560"/>
            </p14:xfrm>
          </p:contentPart>
        </mc:Choice>
        <mc:Fallback xmlns=""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888921B5-3C86-4BC1-9BBC-E8A67F3F1864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10730760" y="1074120"/>
                <a:ext cx="117720" cy="17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ED1B1587-3200-4910-8161-05541C1CBE8C}"/>
                  </a:ext>
                </a:extLst>
              </p14:cNvPr>
              <p14:cNvContentPartPr/>
              <p14:nvPr/>
            </p14:nvContentPartPr>
            <p14:xfrm>
              <a:off x="10754160" y="1015800"/>
              <a:ext cx="360" cy="360"/>
            </p14:xfrm>
          </p:contentPart>
        </mc:Choice>
        <mc:Fallback xmlns=""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ED1B1587-3200-4910-8161-05541C1CBE8C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10736520" y="998160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1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7DEE0968-9F57-4B96-A475-5CEB8E88111F}"/>
                  </a:ext>
                </a:extLst>
              </p14:cNvPr>
              <p14:cNvContentPartPr/>
              <p14:nvPr/>
            </p14:nvContentPartPr>
            <p14:xfrm>
              <a:off x="8208960" y="868560"/>
              <a:ext cx="666000" cy="239400"/>
            </p14:xfrm>
          </p:contentPart>
        </mc:Choice>
        <mc:Fallback xmlns=""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7DEE0968-9F57-4B96-A475-5CEB8E88111F}"/>
                  </a:ext>
                </a:extLst>
              </p:cNvPr>
              <p:cNvPicPr/>
              <p:nvPr/>
            </p:nvPicPr>
            <p:blipFill>
              <a:blip r:embed="rId112"/>
              <a:stretch>
                <a:fillRect/>
              </a:stretch>
            </p:blipFill>
            <p:spPr>
              <a:xfrm>
                <a:off x="8191320" y="850560"/>
                <a:ext cx="701640" cy="27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3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74EC02F4-FC90-45A0-BFEF-1B801932A62A}"/>
                  </a:ext>
                </a:extLst>
              </p14:cNvPr>
              <p14:cNvContentPartPr/>
              <p14:nvPr/>
            </p14:nvContentPartPr>
            <p14:xfrm>
              <a:off x="7573560" y="930480"/>
              <a:ext cx="351720" cy="228240"/>
            </p14:xfrm>
          </p:contentPart>
        </mc:Choice>
        <mc:Fallback xmlns=""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74EC02F4-FC90-45A0-BFEF-1B801932A62A}"/>
                  </a:ext>
                </a:extLst>
              </p:cNvPr>
              <p:cNvPicPr/>
              <p:nvPr/>
            </p:nvPicPr>
            <p:blipFill>
              <a:blip r:embed="rId114"/>
              <a:stretch>
                <a:fillRect/>
              </a:stretch>
            </p:blipFill>
            <p:spPr>
              <a:xfrm>
                <a:off x="7555902" y="912508"/>
                <a:ext cx="387397" cy="2638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5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C07896EE-CA1C-442B-8786-078C3786E3A5}"/>
                  </a:ext>
                </a:extLst>
              </p14:cNvPr>
              <p14:cNvContentPartPr/>
              <p14:nvPr/>
            </p14:nvContentPartPr>
            <p14:xfrm>
              <a:off x="6212760" y="1010760"/>
              <a:ext cx="538920" cy="147240"/>
            </p14:xfrm>
          </p:contentPart>
        </mc:Choice>
        <mc:Fallback xmlns=""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C07896EE-CA1C-442B-8786-078C3786E3A5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6194760" y="992760"/>
                <a:ext cx="574560" cy="18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7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7EC7AB5D-57F4-48A8-B252-F69A29C0EAC2}"/>
                  </a:ext>
                </a:extLst>
              </p14:cNvPr>
              <p14:cNvContentPartPr/>
              <p14:nvPr/>
            </p14:nvContentPartPr>
            <p14:xfrm>
              <a:off x="5785800" y="1025520"/>
              <a:ext cx="335520" cy="209160"/>
            </p14:xfrm>
          </p:contentPart>
        </mc:Choice>
        <mc:Fallback xmlns=""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7EC7AB5D-57F4-48A8-B252-F69A29C0EAC2}"/>
                  </a:ext>
                </a:extLst>
              </p:cNvPr>
              <p:cNvPicPr/>
              <p:nvPr/>
            </p:nvPicPr>
            <p:blipFill>
              <a:blip r:embed="rId118"/>
              <a:stretch>
                <a:fillRect/>
              </a:stretch>
            </p:blipFill>
            <p:spPr>
              <a:xfrm>
                <a:off x="5768160" y="1007520"/>
                <a:ext cx="371160" cy="24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9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A8493747-E9D2-47BD-90F0-5F683ACC45E9}"/>
                  </a:ext>
                </a:extLst>
              </p14:cNvPr>
              <p14:cNvContentPartPr/>
              <p14:nvPr/>
            </p14:nvContentPartPr>
            <p14:xfrm>
              <a:off x="1472640" y="1864320"/>
              <a:ext cx="77040" cy="218880"/>
            </p14:xfrm>
          </p:contentPart>
        </mc:Choice>
        <mc:Fallback xmlns=""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A8493747-E9D2-47BD-90F0-5F683ACC45E9}"/>
                  </a:ext>
                </a:extLst>
              </p:cNvPr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1454640" y="1846320"/>
                <a:ext cx="112680" cy="25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1">
            <p14:nvContentPartPr>
              <p14:cNvPr id="170" name="Ink 169">
                <a:extLst>
                  <a:ext uri="{FF2B5EF4-FFF2-40B4-BE49-F238E27FC236}">
                    <a16:creationId xmlns:a16="http://schemas.microsoft.com/office/drawing/2014/main" id="{D436F59A-8062-4816-B3F4-2511AA209F78}"/>
                  </a:ext>
                </a:extLst>
              </p14:cNvPr>
              <p14:cNvContentPartPr/>
              <p14:nvPr/>
            </p14:nvContentPartPr>
            <p14:xfrm>
              <a:off x="1467960" y="1813560"/>
              <a:ext cx="5400" cy="360"/>
            </p14:xfrm>
          </p:contentPart>
        </mc:Choice>
        <mc:Fallback xmlns="">
          <p:pic>
            <p:nvPicPr>
              <p:cNvPr id="170" name="Ink 169">
                <a:extLst>
                  <a:ext uri="{FF2B5EF4-FFF2-40B4-BE49-F238E27FC236}">
                    <a16:creationId xmlns:a16="http://schemas.microsoft.com/office/drawing/2014/main" id="{D436F59A-8062-4816-B3F4-2511AA209F78}"/>
                  </a:ext>
                </a:extLst>
              </p:cNvPr>
              <p:cNvPicPr/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1449960" y="1795560"/>
                <a:ext cx="4104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3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A901FA96-F130-4EFA-B9C4-ECF97FBAB4D9}"/>
                  </a:ext>
                </a:extLst>
              </p14:cNvPr>
              <p14:cNvContentPartPr/>
              <p14:nvPr/>
            </p14:nvContentPartPr>
            <p14:xfrm>
              <a:off x="1650840" y="1873680"/>
              <a:ext cx="61200" cy="21600"/>
            </p14:xfrm>
          </p:contentPart>
        </mc:Choice>
        <mc:Fallback xmlns=""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A901FA96-F130-4EFA-B9C4-ECF97FBAB4D9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1632840" y="1855680"/>
                <a:ext cx="96840" cy="5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5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E84C7E0E-C097-4BEB-9187-5C8F1FF66B53}"/>
                  </a:ext>
                </a:extLst>
              </p14:cNvPr>
              <p14:cNvContentPartPr/>
              <p14:nvPr/>
            </p14:nvContentPartPr>
            <p14:xfrm>
              <a:off x="1686480" y="1960800"/>
              <a:ext cx="51120" cy="25920"/>
            </p14:xfrm>
          </p:contentPart>
        </mc:Choice>
        <mc:Fallback xmlns=""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E84C7E0E-C097-4BEB-9187-5C8F1FF66B53}"/>
                  </a:ext>
                </a:extLst>
              </p:cNvPr>
              <p:cNvPicPr/>
              <p:nvPr/>
            </p:nvPicPr>
            <p:blipFill>
              <a:blip r:embed="rId126"/>
              <a:stretch>
                <a:fillRect/>
              </a:stretch>
            </p:blipFill>
            <p:spPr>
              <a:xfrm>
                <a:off x="1668480" y="1942800"/>
                <a:ext cx="86760" cy="6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7">
            <p14:nvContentPartPr>
              <p14:cNvPr id="175" name="Ink 174">
                <a:extLst>
                  <a:ext uri="{FF2B5EF4-FFF2-40B4-BE49-F238E27FC236}">
                    <a16:creationId xmlns:a16="http://schemas.microsoft.com/office/drawing/2014/main" id="{DE959E40-1DC3-4E3E-B342-035998892A7E}"/>
                  </a:ext>
                </a:extLst>
              </p14:cNvPr>
              <p14:cNvContentPartPr/>
              <p14:nvPr/>
            </p14:nvContentPartPr>
            <p14:xfrm>
              <a:off x="2189400" y="1767840"/>
              <a:ext cx="228960" cy="284760"/>
            </p14:xfrm>
          </p:contentPart>
        </mc:Choice>
        <mc:Fallback xmlns="">
          <p:pic>
            <p:nvPicPr>
              <p:cNvPr id="175" name="Ink 174">
                <a:extLst>
                  <a:ext uri="{FF2B5EF4-FFF2-40B4-BE49-F238E27FC236}">
                    <a16:creationId xmlns:a16="http://schemas.microsoft.com/office/drawing/2014/main" id="{DE959E40-1DC3-4E3E-B342-035998892A7E}"/>
                  </a:ext>
                </a:extLst>
              </p:cNvPr>
              <p:cNvPicPr/>
              <p:nvPr/>
            </p:nvPicPr>
            <p:blipFill>
              <a:blip r:embed="rId128"/>
              <a:stretch>
                <a:fillRect/>
              </a:stretch>
            </p:blipFill>
            <p:spPr>
              <a:xfrm>
                <a:off x="2171400" y="1749840"/>
                <a:ext cx="264600" cy="32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9">
            <p14:nvContentPartPr>
              <p14:cNvPr id="176" name="Ink 175">
                <a:extLst>
                  <a:ext uri="{FF2B5EF4-FFF2-40B4-BE49-F238E27FC236}">
                    <a16:creationId xmlns:a16="http://schemas.microsoft.com/office/drawing/2014/main" id="{057BD50F-40A3-4AD8-93DD-7E89C9F9F06C}"/>
                  </a:ext>
                </a:extLst>
              </p14:cNvPr>
              <p14:cNvContentPartPr/>
              <p14:nvPr/>
            </p14:nvContentPartPr>
            <p14:xfrm>
              <a:off x="2555160" y="2036760"/>
              <a:ext cx="5400" cy="111960"/>
            </p14:xfrm>
          </p:contentPart>
        </mc:Choice>
        <mc:Fallback xmlns="">
          <p:pic>
            <p:nvPicPr>
              <p:cNvPr id="176" name="Ink 175">
                <a:extLst>
                  <a:ext uri="{FF2B5EF4-FFF2-40B4-BE49-F238E27FC236}">
                    <a16:creationId xmlns:a16="http://schemas.microsoft.com/office/drawing/2014/main" id="{057BD50F-40A3-4AD8-93DD-7E89C9F9F06C}"/>
                  </a:ext>
                </a:extLst>
              </p:cNvPr>
              <p:cNvPicPr/>
              <p:nvPr/>
            </p:nvPicPr>
            <p:blipFill>
              <a:blip r:embed="rId130"/>
              <a:stretch>
                <a:fillRect/>
              </a:stretch>
            </p:blipFill>
            <p:spPr>
              <a:xfrm>
                <a:off x="2537160" y="2019120"/>
                <a:ext cx="41040" cy="14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1">
            <p14:nvContentPartPr>
              <p14:cNvPr id="177" name="Ink 176">
                <a:extLst>
                  <a:ext uri="{FF2B5EF4-FFF2-40B4-BE49-F238E27FC236}">
                    <a16:creationId xmlns:a16="http://schemas.microsoft.com/office/drawing/2014/main" id="{D630C70B-0B1B-47B3-9A92-D3A8642B6DE8}"/>
                  </a:ext>
                </a:extLst>
              </p14:cNvPr>
              <p14:cNvContentPartPr/>
              <p14:nvPr/>
            </p14:nvContentPartPr>
            <p14:xfrm>
              <a:off x="2803920" y="2016600"/>
              <a:ext cx="20520" cy="360"/>
            </p14:xfrm>
          </p:contentPart>
        </mc:Choice>
        <mc:Fallback xmlns="">
          <p:pic>
            <p:nvPicPr>
              <p:cNvPr id="177" name="Ink 176">
                <a:extLst>
                  <a:ext uri="{FF2B5EF4-FFF2-40B4-BE49-F238E27FC236}">
                    <a16:creationId xmlns:a16="http://schemas.microsoft.com/office/drawing/2014/main" id="{D630C70B-0B1B-47B3-9A92-D3A8642B6DE8}"/>
                  </a:ext>
                </a:extLst>
              </p:cNvPr>
              <p:cNvPicPr/>
              <p:nvPr/>
            </p:nvPicPr>
            <p:blipFill>
              <a:blip r:embed="rId132"/>
              <a:stretch>
                <a:fillRect/>
              </a:stretch>
            </p:blipFill>
            <p:spPr>
              <a:xfrm>
                <a:off x="2786280" y="1998600"/>
                <a:ext cx="5616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3">
            <p14:nvContentPartPr>
              <p14:cNvPr id="178" name="Ink 177">
                <a:extLst>
                  <a:ext uri="{FF2B5EF4-FFF2-40B4-BE49-F238E27FC236}">
                    <a16:creationId xmlns:a16="http://schemas.microsoft.com/office/drawing/2014/main" id="{C1ED1AB6-1D9C-4B57-A523-3F1C5007479C}"/>
                  </a:ext>
                </a:extLst>
              </p14:cNvPr>
              <p14:cNvContentPartPr/>
              <p14:nvPr/>
            </p14:nvContentPartPr>
            <p14:xfrm>
              <a:off x="2905440" y="2016600"/>
              <a:ext cx="360" cy="360"/>
            </p14:xfrm>
          </p:contentPart>
        </mc:Choice>
        <mc:Fallback xmlns="">
          <p:pic>
            <p:nvPicPr>
              <p:cNvPr id="178" name="Ink 177">
                <a:extLst>
                  <a:ext uri="{FF2B5EF4-FFF2-40B4-BE49-F238E27FC236}">
                    <a16:creationId xmlns:a16="http://schemas.microsoft.com/office/drawing/2014/main" id="{C1ED1AB6-1D9C-4B57-A523-3F1C5007479C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2887800" y="1998600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179" name="Ink 178">
                <a:extLst>
                  <a:ext uri="{FF2B5EF4-FFF2-40B4-BE49-F238E27FC236}">
                    <a16:creationId xmlns:a16="http://schemas.microsoft.com/office/drawing/2014/main" id="{75128D10-5EA1-45C5-B4E9-58368A9FF3F0}"/>
                  </a:ext>
                </a:extLst>
              </p14:cNvPr>
              <p14:cNvContentPartPr/>
              <p14:nvPr/>
            </p14:nvContentPartPr>
            <p14:xfrm>
              <a:off x="3007320" y="2011560"/>
              <a:ext cx="360" cy="5400"/>
            </p14:xfrm>
          </p:contentPart>
        </mc:Choice>
        <mc:Fallback xmlns="">
          <p:pic>
            <p:nvPicPr>
              <p:cNvPr id="179" name="Ink 178">
                <a:extLst>
                  <a:ext uri="{FF2B5EF4-FFF2-40B4-BE49-F238E27FC236}">
                    <a16:creationId xmlns:a16="http://schemas.microsoft.com/office/drawing/2014/main" id="{75128D10-5EA1-45C5-B4E9-58368A9FF3F0}"/>
                  </a:ext>
                </a:extLst>
              </p:cNvPr>
              <p:cNvPicPr/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2989320" y="1993560"/>
                <a:ext cx="36000" cy="4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5">
            <p14:nvContentPartPr>
              <p14:cNvPr id="180" name="Ink 179">
                <a:extLst>
                  <a:ext uri="{FF2B5EF4-FFF2-40B4-BE49-F238E27FC236}">
                    <a16:creationId xmlns:a16="http://schemas.microsoft.com/office/drawing/2014/main" id="{16BCB368-C553-42C7-B795-E902C83127EC}"/>
                  </a:ext>
                </a:extLst>
              </p14:cNvPr>
              <p14:cNvContentPartPr/>
              <p14:nvPr/>
            </p14:nvContentPartPr>
            <p14:xfrm>
              <a:off x="1925160" y="1777920"/>
              <a:ext cx="122040" cy="350640"/>
            </p14:xfrm>
          </p:contentPart>
        </mc:Choice>
        <mc:Fallback xmlns="">
          <p:pic>
            <p:nvPicPr>
              <p:cNvPr id="180" name="Ink 179">
                <a:extLst>
                  <a:ext uri="{FF2B5EF4-FFF2-40B4-BE49-F238E27FC236}">
                    <a16:creationId xmlns:a16="http://schemas.microsoft.com/office/drawing/2014/main" id="{16BCB368-C553-42C7-B795-E902C83127EC}"/>
                  </a:ext>
                </a:extLst>
              </p:cNvPr>
              <p:cNvPicPr/>
              <p:nvPr/>
            </p:nvPicPr>
            <p:blipFill>
              <a:blip r:embed="rId136"/>
              <a:stretch>
                <a:fillRect/>
              </a:stretch>
            </p:blipFill>
            <p:spPr>
              <a:xfrm>
                <a:off x="1907213" y="1759938"/>
                <a:ext cx="157575" cy="3862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7">
            <p14:nvContentPartPr>
              <p14:cNvPr id="181" name="Ink 180">
                <a:extLst>
                  <a:ext uri="{FF2B5EF4-FFF2-40B4-BE49-F238E27FC236}">
                    <a16:creationId xmlns:a16="http://schemas.microsoft.com/office/drawing/2014/main" id="{BD20575D-377A-4438-B879-BA5446382B2B}"/>
                  </a:ext>
                </a:extLst>
              </p14:cNvPr>
              <p14:cNvContentPartPr/>
              <p14:nvPr/>
            </p14:nvContentPartPr>
            <p14:xfrm>
              <a:off x="584160" y="1752360"/>
              <a:ext cx="518400" cy="310320"/>
            </p14:xfrm>
          </p:contentPart>
        </mc:Choice>
        <mc:Fallback xmlns="">
          <p:pic>
            <p:nvPicPr>
              <p:cNvPr id="181" name="Ink 180">
                <a:extLst>
                  <a:ext uri="{FF2B5EF4-FFF2-40B4-BE49-F238E27FC236}">
                    <a16:creationId xmlns:a16="http://schemas.microsoft.com/office/drawing/2014/main" id="{BD20575D-377A-4438-B879-BA5446382B2B}"/>
                  </a:ext>
                </a:extLst>
              </p:cNvPr>
              <p:cNvPicPr/>
              <p:nvPr/>
            </p:nvPicPr>
            <p:blipFill>
              <a:blip r:embed="rId138"/>
              <a:stretch>
                <a:fillRect/>
              </a:stretch>
            </p:blipFill>
            <p:spPr>
              <a:xfrm>
                <a:off x="566160" y="1734360"/>
                <a:ext cx="554040" cy="345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29211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0B388D7-D796-46F7-B84A-2CB0A7AB2A3D}"/>
                  </a:ext>
                </a:extLst>
              </p14:cNvPr>
              <p14:cNvContentPartPr/>
              <p14:nvPr/>
            </p14:nvContentPartPr>
            <p14:xfrm>
              <a:off x="488410" y="352022"/>
              <a:ext cx="284400" cy="3412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0B388D7-D796-46F7-B84A-2CB0A7AB2A3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70410" y="334022"/>
                <a:ext cx="320040" cy="37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FA6593B-7A1D-45A2-9FA1-0E20F5822212}"/>
                  </a:ext>
                </a:extLst>
              </p14:cNvPr>
              <p14:cNvContentPartPr/>
              <p14:nvPr/>
            </p14:nvContentPartPr>
            <p14:xfrm>
              <a:off x="925450" y="397382"/>
              <a:ext cx="205200" cy="3070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FA6593B-7A1D-45A2-9FA1-0E20F582221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07450" y="379742"/>
                <a:ext cx="240840" cy="34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217714BE-AE49-41F9-A1CD-A9C1A8880013}"/>
                  </a:ext>
                </a:extLst>
              </p14:cNvPr>
              <p14:cNvContentPartPr/>
              <p14:nvPr/>
            </p14:nvContentPartPr>
            <p14:xfrm>
              <a:off x="1925170" y="493862"/>
              <a:ext cx="11520" cy="1879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217714BE-AE49-41F9-A1CD-A9C1A888001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907530" y="476222"/>
                <a:ext cx="47160" cy="22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25747FD-3EE9-425E-9958-F627AF304D3C}"/>
                  </a:ext>
                </a:extLst>
              </p14:cNvPr>
              <p14:cNvContentPartPr/>
              <p14:nvPr/>
            </p14:nvContentPartPr>
            <p14:xfrm>
              <a:off x="2044330" y="505022"/>
              <a:ext cx="113760" cy="2055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25747FD-3EE9-425E-9958-F627AF304D3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026690" y="487382"/>
                <a:ext cx="149400" cy="24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7AEEC8A5-58DB-4B99-86DA-E41859EF378B}"/>
                  </a:ext>
                </a:extLst>
              </p14:cNvPr>
              <p14:cNvContentPartPr/>
              <p14:nvPr/>
            </p14:nvContentPartPr>
            <p14:xfrm>
              <a:off x="1851370" y="363182"/>
              <a:ext cx="11880" cy="1188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7AEEC8A5-58DB-4B99-86DA-E41859EF378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833370" y="345542"/>
                <a:ext cx="4752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9BDF4A85-6B7F-45E8-BA08-B1E63BD35863}"/>
                  </a:ext>
                </a:extLst>
              </p14:cNvPr>
              <p14:cNvContentPartPr/>
              <p14:nvPr/>
            </p14:nvContentPartPr>
            <p14:xfrm>
              <a:off x="2868010" y="470822"/>
              <a:ext cx="108360" cy="16560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9BDF4A85-6B7F-45E8-BA08-B1E63BD35863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850010" y="452822"/>
                <a:ext cx="144000" cy="20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86B453DC-F950-48CE-98AF-D81C61DD269B}"/>
                  </a:ext>
                </a:extLst>
              </p14:cNvPr>
              <p14:cNvContentPartPr/>
              <p14:nvPr/>
            </p14:nvContentPartPr>
            <p14:xfrm>
              <a:off x="3248530" y="420062"/>
              <a:ext cx="244440" cy="23328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86B453DC-F950-48CE-98AF-D81C61DD269B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230530" y="402062"/>
                <a:ext cx="280080" cy="26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553DA23-3433-44F1-9231-CEA78FA67C76}"/>
                  </a:ext>
                </a:extLst>
              </p14:cNvPr>
              <p14:cNvContentPartPr/>
              <p14:nvPr/>
            </p14:nvContentPartPr>
            <p14:xfrm>
              <a:off x="3600610" y="425822"/>
              <a:ext cx="165240" cy="19908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553DA23-3433-44F1-9231-CEA78FA67C76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582610" y="407822"/>
                <a:ext cx="200880" cy="23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125CC043-F1AF-4576-BE2F-F820EC9E1FB5}"/>
                  </a:ext>
                </a:extLst>
              </p14:cNvPr>
              <p14:cNvContentPartPr/>
              <p14:nvPr/>
            </p14:nvContentPartPr>
            <p14:xfrm>
              <a:off x="3901570" y="306662"/>
              <a:ext cx="39960" cy="33552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125CC043-F1AF-4576-BE2F-F820EC9E1FB5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883930" y="288662"/>
                <a:ext cx="75600" cy="37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632D4057-F00E-4870-BF05-D9AA8D01B313}"/>
                  </a:ext>
                </a:extLst>
              </p14:cNvPr>
              <p14:cNvContentPartPr/>
              <p14:nvPr/>
            </p14:nvContentPartPr>
            <p14:xfrm>
              <a:off x="4043770" y="414302"/>
              <a:ext cx="136800" cy="20484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632D4057-F00E-4870-BF05-D9AA8D01B313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025770" y="396662"/>
                <a:ext cx="172440" cy="24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8068B48A-474E-4104-862B-C63A9452880E}"/>
                  </a:ext>
                </a:extLst>
              </p14:cNvPr>
              <p14:cNvContentPartPr/>
              <p14:nvPr/>
            </p14:nvContentPartPr>
            <p14:xfrm>
              <a:off x="4339330" y="425822"/>
              <a:ext cx="238680" cy="21924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8068B48A-474E-4104-862B-C63A9452880E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321330" y="407822"/>
                <a:ext cx="274320" cy="25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8BF961C8-D08B-45F2-8226-D8E5B371660A}"/>
                  </a:ext>
                </a:extLst>
              </p14:cNvPr>
              <p14:cNvContentPartPr/>
              <p14:nvPr/>
            </p14:nvContentPartPr>
            <p14:xfrm>
              <a:off x="2283010" y="317822"/>
              <a:ext cx="471600" cy="3585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8BF961C8-D08B-45F2-8226-D8E5B371660A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265010" y="300182"/>
                <a:ext cx="507240" cy="39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FCA24F15-A026-4B75-BC7E-73D1DCE8E170}"/>
                  </a:ext>
                </a:extLst>
              </p14:cNvPr>
              <p14:cNvContentPartPr/>
              <p14:nvPr/>
            </p14:nvContentPartPr>
            <p14:xfrm>
              <a:off x="1249090" y="352022"/>
              <a:ext cx="443520" cy="33588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FCA24F15-A026-4B75-BC7E-73D1DCE8E170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231450" y="334041"/>
                <a:ext cx="479160" cy="3714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13BC2039-9B82-47C2-AA2F-A16E5B5DD708}"/>
                  </a:ext>
                </a:extLst>
              </p14:cNvPr>
              <p14:cNvContentPartPr/>
              <p14:nvPr/>
            </p14:nvContentPartPr>
            <p14:xfrm>
              <a:off x="4963570" y="249782"/>
              <a:ext cx="381240" cy="45540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13BC2039-9B82-47C2-AA2F-A16E5B5DD708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945913" y="231782"/>
                <a:ext cx="416914" cy="49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79AC3CAF-A7E1-44CB-B886-A0CC2C4B112E}"/>
                  </a:ext>
                </a:extLst>
              </p14:cNvPr>
              <p14:cNvContentPartPr/>
              <p14:nvPr/>
            </p14:nvContentPartPr>
            <p14:xfrm>
              <a:off x="5889130" y="840542"/>
              <a:ext cx="392760" cy="27864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79AC3CAF-A7E1-44CB-B886-A0CC2C4B112E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871490" y="822565"/>
                <a:ext cx="428400" cy="31423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72CF53C4-786A-42F9-97DA-8422CE78F887}"/>
                  </a:ext>
                </a:extLst>
              </p14:cNvPr>
              <p14:cNvContentPartPr/>
              <p14:nvPr/>
            </p14:nvContentPartPr>
            <p14:xfrm>
              <a:off x="5917930" y="79142"/>
              <a:ext cx="272880" cy="60264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72CF53C4-786A-42F9-97DA-8422CE78F887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899930" y="61491"/>
                <a:ext cx="308520" cy="63830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30515343-9B51-49EF-8444-C8D22F395A20}"/>
                  </a:ext>
                </a:extLst>
              </p14:cNvPr>
              <p14:cNvContentPartPr/>
              <p14:nvPr/>
            </p14:nvContentPartPr>
            <p14:xfrm>
              <a:off x="6786970" y="454262"/>
              <a:ext cx="68400" cy="25020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30515343-9B51-49EF-8444-C8D22F395A20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6769330" y="436262"/>
                <a:ext cx="104040" cy="28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A2113B85-0846-42D8-B881-5DC2CA5C08DF}"/>
                  </a:ext>
                </a:extLst>
              </p14:cNvPr>
              <p14:cNvContentPartPr/>
              <p14:nvPr/>
            </p14:nvContentPartPr>
            <p14:xfrm>
              <a:off x="6775450" y="346262"/>
              <a:ext cx="11880" cy="612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A2113B85-0846-42D8-B881-5DC2CA5C08DF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6757810" y="328622"/>
                <a:ext cx="4752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17DD2290-3774-4152-949E-757691A87390}"/>
                  </a:ext>
                </a:extLst>
              </p14:cNvPr>
              <p14:cNvContentPartPr/>
              <p14:nvPr/>
            </p14:nvContentPartPr>
            <p14:xfrm>
              <a:off x="7036450" y="158702"/>
              <a:ext cx="114120" cy="17136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17DD2290-3774-4152-949E-757691A87390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7018450" y="140702"/>
                <a:ext cx="149760" cy="20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BDBE98B8-A61B-4535-B72B-3BE83611676C}"/>
                  </a:ext>
                </a:extLst>
              </p14:cNvPr>
              <p14:cNvContentPartPr/>
              <p14:nvPr/>
            </p14:nvContentPartPr>
            <p14:xfrm>
              <a:off x="7655650" y="187142"/>
              <a:ext cx="234000" cy="34668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BDBE98B8-A61B-4535-B72B-3BE83611676C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7638010" y="169502"/>
                <a:ext cx="269640" cy="38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27621297-9779-46CB-9107-71061C76A77B}"/>
                  </a:ext>
                </a:extLst>
              </p14:cNvPr>
              <p14:cNvContentPartPr/>
              <p14:nvPr/>
            </p14:nvContentPartPr>
            <p14:xfrm>
              <a:off x="7746730" y="772142"/>
              <a:ext cx="6120" cy="612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27621297-9779-46CB-9107-71061C76A77B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7728730" y="754502"/>
                <a:ext cx="4176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4A7E01CF-B74A-4E59-B25C-E1AEE3BC14DE}"/>
                  </a:ext>
                </a:extLst>
              </p14:cNvPr>
              <p14:cNvContentPartPr/>
              <p14:nvPr/>
            </p14:nvContentPartPr>
            <p14:xfrm>
              <a:off x="1965850" y="3055262"/>
              <a:ext cx="5040" cy="612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4A7E01CF-B74A-4E59-B25C-E1AEE3BC14DE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948210" y="3037622"/>
                <a:ext cx="4068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C66AB2E1-75D7-49DB-824F-8C4C8B097C5B}"/>
                  </a:ext>
                </a:extLst>
              </p14:cNvPr>
              <p14:cNvContentPartPr/>
              <p14:nvPr/>
            </p14:nvContentPartPr>
            <p14:xfrm>
              <a:off x="3123610" y="3191342"/>
              <a:ext cx="165240" cy="16560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C66AB2E1-75D7-49DB-824F-8C4C8B097C5B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3105610" y="3173702"/>
                <a:ext cx="200880" cy="20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8CACD33E-B2E3-4803-9E2B-94046699ED58}"/>
                  </a:ext>
                </a:extLst>
              </p14:cNvPr>
              <p14:cNvContentPartPr/>
              <p14:nvPr/>
            </p14:nvContentPartPr>
            <p14:xfrm>
              <a:off x="4140250" y="2953022"/>
              <a:ext cx="28800" cy="34128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8CACD33E-B2E3-4803-9E2B-94046699ED58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4122250" y="2935382"/>
                <a:ext cx="64440" cy="37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966F2D5D-8BF6-4394-B880-80CF1FD07A62}"/>
                  </a:ext>
                </a:extLst>
              </p14:cNvPr>
              <p14:cNvContentPartPr/>
              <p14:nvPr/>
            </p14:nvContentPartPr>
            <p14:xfrm>
              <a:off x="4355530" y="3117902"/>
              <a:ext cx="125640" cy="17640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966F2D5D-8BF6-4394-B880-80CF1FD07A62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4337890" y="3099902"/>
                <a:ext cx="161280" cy="21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063BA9CA-04DC-4C6B-8C41-15937DAB2CDA}"/>
                  </a:ext>
                </a:extLst>
              </p14:cNvPr>
              <p14:cNvContentPartPr/>
              <p14:nvPr/>
            </p14:nvContentPartPr>
            <p14:xfrm>
              <a:off x="4566130" y="3117902"/>
              <a:ext cx="119520" cy="17676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063BA9CA-04DC-4C6B-8C41-15937DAB2CDA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4548130" y="3099902"/>
                <a:ext cx="155160" cy="21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D91D66AE-9D2C-4BEF-98A8-D08D3FAB9F15}"/>
                  </a:ext>
                </a:extLst>
              </p14:cNvPr>
              <p14:cNvContentPartPr/>
              <p14:nvPr/>
            </p14:nvContentPartPr>
            <p14:xfrm>
              <a:off x="5062210" y="3112142"/>
              <a:ext cx="123480" cy="17640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D91D66AE-9D2C-4BEF-98A8-D08D3FAB9F15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5044210" y="3094502"/>
                <a:ext cx="159120" cy="21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365CC853-162E-44E1-BC92-F35E6CF06235}"/>
                  </a:ext>
                </a:extLst>
              </p14:cNvPr>
              <p14:cNvContentPartPr/>
              <p14:nvPr/>
            </p14:nvContentPartPr>
            <p14:xfrm>
              <a:off x="6326890" y="2799662"/>
              <a:ext cx="290160" cy="48384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365CC853-162E-44E1-BC92-F35E6CF06235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6308890" y="2782022"/>
                <a:ext cx="325800" cy="51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94129387-0FD2-4597-A1AD-39702D65F1D4}"/>
                  </a:ext>
                </a:extLst>
              </p14:cNvPr>
              <p14:cNvContentPartPr/>
              <p14:nvPr/>
            </p14:nvContentPartPr>
            <p14:xfrm>
              <a:off x="5292970" y="2919182"/>
              <a:ext cx="233280" cy="33444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94129387-0FD2-4597-A1AD-39702D65F1D4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5275330" y="2901182"/>
                <a:ext cx="268920" cy="37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444B7E56-6F66-4496-BF50-7BAA95ECC4AB}"/>
                  </a:ext>
                </a:extLst>
              </p14:cNvPr>
              <p14:cNvContentPartPr/>
              <p14:nvPr/>
            </p14:nvContentPartPr>
            <p14:xfrm>
              <a:off x="3640210" y="3077942"/>
              <a:ext cx="398160" cy="23904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444B7E56-6F66-4496-BF50-7BAA95ECC4AB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3622210" y="3060302"/>
                <a:ext cx="433800" cy="27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D7147BE0-6CF5-44C7-A56F-BEC9C16BF288}"/>
                  </a:ext>
                </a:extLst>
              </p14:cNvPr>
              <p14:cNvContentPartPr/>
              <p14:nvPr/>
            </p14:nvContentPartPr>
            <p14:xfrm>
              <a:off x="2493250" y="3026822"/>
              <a:ext cx="494280" cy="34704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D7147BE0-6CF5-44C7-A56F-BEC9C16BF288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2475263" y="3009164"/>
                <a:ext cx="529894" cy="38271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2E2CB000-0927-4526-9579-044D61C2DB55}"/>
                  </a:ext>
                </a:extLst>
              </p14:cNvPr>
              <p14:cNvContentPartPr/>
              <p14:nvPr/>
            </p14:nvContentPartPr>
            <p14:xfrm>
              <a:off x="2078530" y="3191702"/>
              <a:ext cx="193320" cy="19908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2E2CB000-0927-4526-9579-044D61C2DB55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2060530" y="3173702"/>
                <a:ext cx="228960" cy="23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3F4E5412-98A2-42C6-8362-349EACCA0C95}"/>
                  </a:ext>
                </a:extLst>
              </p14:cNvPr>
              <p14:cNvContentPartPr/>
              <p14:nvPr/>
            </p14:nvContentPartPr>
            <p14:xfrm>
              <a:off x="1294810" y="3169022"/>
              <a:ext cx="363600" cy="27288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3F4E5412-98A2-42C6-8362-349EACCA0C95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1276828" y="3151022"/>
                <a:ext cx="399205" cy="30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2880F9C3-59F8-4FCC-87AD-968F80B1132B}"/>
                  </a:ext>
                </a:extLst>
              </p14:cNvPr>
              <p14:cNvContentPartPr/>
              <p14:nvPr/>
            </p14:nvContentPartPr>
            <p14:xfrm>
              <a:off x="488410" y="3112142"/>
              <a:ext cx="676080" cy="33552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2880F9C3-59F8-4FCC-87AD-968F80B1132B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470410" y="3094502"/>
                <a:ext cx="711720" cy="37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C6C01903-1D40-4B08-B8FA-53C0C116D9B0}"/>
                  </a:ext>
                </a:extLst>
              </p14:cNvPr>
              <p14:cNvContentPartPr/>
              <p14:nvPr/>
            </p14:nvContentPartPr>
            <p14:xfrm>
              <a:off x="6196210" y="3521102"/>
              <a:ext cx="45720" cy="18828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C6C01903-1D40-4B08-B8FA-53C0C116D9B0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6178210" y="3503462"/>
                <a:ext cx="81360" cy="22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FAD6B0AE-E910-4A98-8D3B-A88F6FBCC392}"/>
                  </a:ext>
                </a:extLst>
              </p14:cNvPr>
              <p14:cNvContentPartPr/>
              <p14:nvPr/>
            </p14:nvContentPartPr>
            <p14:xfrm>
              <a:off x="6122410" y="3447302"/>
              <a:ext cx="23040" cy="36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FAD6B0AE-E910-4A98-8D3B-A88F6FBCC392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6104410" y="3429302"/>
                <a:ext cx="5868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43082BF2-0D82-44C5-A92F-03F2BBA09FE2}"/>
                  </a:ext>
                </a:extLst>
              </p14:cNvPr>
              <p14:cNvContentPartPr/>
              <p14:nvPr/>
            </p14:nvContentPartPr>
            <p14:xfrm>
              <a:off x="6338050" y="3560702"/>
              <a:ext cx="57240" cy="612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43082BF2-0D82-44C5-A92F-03F2BBA09FE2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6320410" y="3543062"/>
                <a:ext cx="9288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EC8F8081-1B34-4F21-A501-C0EAC993A627}"/>
                  </a:ext>
                </a:extLst>
              </p14:cNvPr>
              <p14:cNvContentPartPr/>
              <p14:nvPr/>
            </p14:nvContentPartPr>
            <p14:xfrm>
              <a:off x="6372250" y="3623342"/>
              <a:ext cx="39960" cy="612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EC8F8081-1B34-4F21-A501-C0EAC993A627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6354250" y="3605702"/>
                <a:ext cx="7560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077121CF-62D7-4A75-AA4E-D35074C2B7CE}"/>
                  </a:ext>
                </a:extLst>
              </p14:cNvPr>
              <p14:cNvContentPartPr/>
              <p14:nvPr/>
            </p14:nvContentPartPr>
            <p14:xfrm>
              <a:off x="6554050" y="3469982"/>
              <a:ext cx="80280" cy="19908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077121CF-62D7-4A75-AA4E-D35074C2B7CE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6536050" y="3451982"/>
                <a:ext cx="115920" cy="23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9D15879E-FD1C-4CB7-8AAA-FFD9BE2ADC5E}"/>
                  </a:ext>
                </a:extLst>
              </p14:cNvPr>
              <p14:cNvContentPartPr/>
              <p14:nvPr/>
            </p14:nvContentPartPr>
            <p14:xfrm>
              <a:off x="6298090" y="2521382"/>
              <a:ext cx="17640" cy="14220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9D15879E-FD1C-4CB7-8AAA-FFD9BE2ADC5E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6280090" y="2503742"/>
                <a:ext cx="53280" cy="17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FFBE0EED-28CA-405B-8BF7-54F61AE4CD88}"/>
                  </a:ext>
                </a:extLst>
              </p14:cNvPr>
              <p14:cNvContentPartPr/>
              <p14:nvPr/>
            </p14:nvContentPartPr>
            <p14:xfrm>
              <a:off x="6406090" y="2497982"/>
              <a:ext cx="102960" cy="14364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FFBE0EED-28CA-405B-8BF7-54F61AE4CD88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6388450" y="2480342"/>
                <a:ext cx="138600" cy="17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31A0F941-DD2D-4509-8015-717E79C6FAC1}"/>
                  </a:ext>
                </a:extLst>
              </p14:cNvPr>
              <p14:cNvContentPartPr/>
              <p14:nvPr/>
            </p14:nvContentPartPr>
            <p14:xfrm>
              <a:off x="7013770" y="2748542"/>
              <a:ext cx="114120" cy="51732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31A0F941-DD2D-4509-8015-717E79C6FAC1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6995770" y="2730542"/>
                <a:ext cx="149760" cy="55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6BAB8ABA-2D89-4E4E-B369-DED656B82FEA}"/>
                  </a:ext>
                </a:extLst>
              </p14:cNvPr>
              <p14:cNvContentPartPr/>
              <p14:nvPr/>
            </p14:nvContentPartPr>
            <p14:xfrm>
              <a:off x="7241290" y="3072542"/>
              <a:ext cx="136800" cy="1728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6BAB8ABA-2D89-4E4E-B369-DED656B82FEA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7223290" y="3054542"/>
                <a:ext cx="172440" cy="5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1125BD52-F788-4FC8-978A-77DDFE786799}"/>
                  </a:ext>
                </a:extLst>
              </p14:cNvPr>
              <p14:cNvContentPartPr/>
              <p14:nvPr/>
            </p14:nvContentPartPr>
            <p14:xfrm>
              <a:off x="7491130" y="2884982"/>
              <a:ext cx="11880" cy="25596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1125BD52-F788-4FC8-978A-77DDFE786799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7473130" y="2867342"/>
                <a:ext cx="47520" cy="29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01E6052D-F9B6-44E3-8832-6AC1618A66C2}"/>
                  </a:ext>
                </a:extLst>
              </p14:cNvPr>
              <p14:cNvContentPartPr/>
              <p14:nvPr/>
            </p14:nvContentPartPr>
            <p14:xfrm>
              <a:off x="7616050" y="2811182"/>
              <a:ext cx="126000" cy="48852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01E6052D-F9B6-44E3-8832-6AC1618A66C2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7598050" y="2793182"/>
                <a:ext cx="161640" cy="52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3E96DA8F-E777-48B9-B3A6-A4A0200140BF}"/>
                  </a:ext>
                </a:extLst>
              </p14:cNvPr>
              <p14:cNvContentPartPr/>
              <p14:nvPr/>
            </p14:nvContentPartPr>
            <p14:xfrm>
              <a:off x="7894330" y="2640902"/>
              <a:ext cx="45720" cy="14256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3E96DA8F-E777-48B9-B3A6-A4A0200140BF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7876330" y="2622902"/>
                <a:ext cx="81360" cy="17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802BC6F5-76E6-45C1-9716-FCDF37F8510C}"/>
                  </a:ext>
                </a:extLst>
              </p14:cNvPr>
              <p14:cNvContentPartPr/>
              <p14:nvPr/>
            </p14:nvContentPartPr>
            <p14:xfrm>
              <a:off x="7848970" y="2527142"/>
              <a:ext cx="360" cy="36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802BC6F5-76E6-45C1-9716-FCDF37F8510C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7830970" y="2509502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9FF8B5B4-90E9-432D-B2C6-B7E359DCF819}"/>
                  </a:ext>
                </a:extLst>
              </p14:cNvPr>
              <p14:cNvContentPartPr/>
              <p14:nvPr/>
            </p14:nvContentPartPr>
            <p14:xfrm>
              <a:off x="8291770" y="2855822"/>
              <a:ext cx="97200" cy="22824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9FF8B5B4-90E9-432D-B2C6-B7E359DCF819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8274130" y="2838182"/>
                <a:ext cx="132840" cy="26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9C0DE3A8-A913-48E6-AED5-BBD840CCCAB3}"/>
                  </a:ext>
                </a:extLst>
              </p14:cNvPr>
              <p14:cNvContentPartPr/>
              <p14:nvPr/>
            </p14:nvContentPartPr>
            <p14:xfrm>
              <a:off x="8309050" y="3310862"/>
              <a:ext cx="360" cy="1188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9C0DE3A8-A913-48E6-AED5-BBD840CCCAB3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8291050" y="3293222"/>
                <a:ext cx="36000" cy="47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0964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1F50E47-2DF8-46E4-A54E-B5A634162102}"/>
              </a:ext>
            </a:extLst>
          </p:cNvPr>
          <p:cNvSpPr txBox="1"/>
          <p:nvPr/>
        </p:nvSpPr>
        <p:spPr>
          <a:xfrm>
            <a:off x="655093" y="2364901"/>
            <a:ext cx="11232107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>
                <a:latin typeface="Bradley Hand ITC" panose="03070402050302030203" pitchFamily="66" charset="0"/>
              </a:rPr>
              <a:t>Summation Properties and Formulas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D22130-94EE-4E77-9DF2-56F41AB20B73}"/>
              </a:ext>
            </a:extLst>
          </p:cNvPr>
          <p:cNvSpPr txBox="1"/>
          <p:nvPr/>
        </p:nvSpPr>
        <p:spPr>
          <a:xfrm>
            <a:off x="1904301" y="209725"/>
            <a:ext cx="8439325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cap="small"/>
              <a:t>Up Next…</a:t>
            </a:r>
          </a:p>
        </p:txBody>
      </p:sp>
    </p:spTree>
    <p:extLst>
      <p:ext uri="{BB962C8B-B14F-4D97-AF65-F5344CB8AC3E}">
        <p14:creationId xmlns:p14="http://schemas.microsoft.com/office/powerpoint/2010/main" val="3505249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E47942ECF34554784555DD2E74409C9" ma:contentTypeVersion="39" ma:contentTypeDescription="Create a new document." ma:contentTypeScope="" ma:versionID="d834431926e4d07b5cdb4633e04e5096">
  <xsd:schema xmlns:xsd="http://www.w3.org/2001/XMLSchema" xmlns:xs="http://www.w3.org/2001/XMLSchema" xmlns:p="http://schemas.microsoft.com/office/2006/metadata/properties" xmlns:ns3="ea09d505-438d-4d09-9c5a-b849def5284c" xmlns:ns4="4d6a2e08-aa6c-40f1-a7b6-2a604f7a7244" targetNamespace="http://schemas.microsoft.com/office/2006/metadata/properties" ma:root="true" ma:fieldsID="72206411a4dc5fadaf67f9c1df9633ae" ns3:_="" ns4:_="">
    <xsd:import namespace="ea09d505-438d-4d09-9c5a-b849def5284c"/>
    <xsd:import namespace="4d6a2e08-aa6c-40f1-a7b6-2a604f7a724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4:SharedWithUsers" minOccurs="0"/>
                <xsd:element ref="ns4:SharedWithDetails" minOccurs="0"/>
                <xsd:element ref="ns4:SharingHintHash" minOccurs="0"/>
                <xsd:element ref="ns3:NotebookType" minOccurs="0"/>
                <xsd:element ref="ns3:FolderType" minOccurs="0"/>
                <xsd:element ref="ns3:CultureName" minOccurs="0"/>
                <xsd:element ref="ns3:AppVersion" minOccurs="0"/>
                <xsd:element ref="ns3:TeamsChannelId" minOccurs="0"/>
                <xsd:element ref="ns3:Owner" minOccurs="0"/>
                <xsd:element ref="ns3:DefaultSectionNames" minOccurs="0"/>
                <xsd:element ref="ns3:Templates" minOccurs="0"/>
                <xsd:element ref="ns3:Teachers" minOccurs="0"/>
                <xsd:element ref="ns3:Students" minOccurs="0"/>
                <xsd:element ref="ns3:Student_Groups" minOccurs="0"/>
                <xsd:element ref="ns3:Invited_Teachers" minOccurs="0"/>
                <xsd:element ref="ns3:Invited_Students" minOccurs="0"/>
                <xsd:element ref="ns3:Self_Registration_Enabled" minOccurs="0"/>
                <xsd:element ref="ns3:Has_Teacher_Only_SectionGroup" minOccurs="0"/>
                <xsd:element ref="ns3:Is_Collaboration_Space_Locked" minOccurs="0"/>
                <xsd:element ref="ns3:IsNotebookLocked" minOccurs="0"/>
                <xsd:element ref="ns3:MediaServiceEventHashCode" minOccurs="0"/>
                <xsd:element ref="ns3:MediaServiceGenerationTime" minOccurs="0"/>
                <xsd:element ref="ns3:Math_Settings" minOccurs="0"/>
                <xsd:element ref="ns3:Leaders" minOccurs="0"/>
                <xsd:element ref="ns3:Members" minOccurs="0"/>
                <xsd:element ref="ns3:Member_Groups" minOccurs="0"/>
                <xsd:element ref="ns3:Distribution_Groups" minOccurs="0"/>
                <xsd:element ref="ns3:LMS_Mappings" minOccurs="0"/>
                <xsd:element ref="ns3:Invited_Leaders" minOccurs="0"/>
                <xsd:element ref="ns3:Invited_Members" minOccurs="0"/>
                <xsd:element ref="ns3:Has_Leaders_Only_SectionGroup" minOccurs="0"/>
                <xsd:element ref="ns3:MediaServiceAutoKeyPoints" minOccurs="0"/>
                <xsd:element ref="ns3:MediaServiceKeyPoint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a09d505-438d-4d09-9c5a-b849def5284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NotebookType" ma:index="16" nillable="true" ma:displayName="Notebook Type" ma:internalName="NotebookType">
      <xsd:simpleType>
        <xsd:restriction base="dms:Text"/>
      </xsd:simpleType>
    </xsd:element>
    <xsd:element name="FolderType" ma:index="17" nillable="true" ma:displayName="Folder Type" ma:internalName="FolderType">
      <xsd:simpleType>
        <xsd:restriction base="dms:Text"/>
      </xsd:simpleType>
    </xsd:element>
    <xsd:element name="CultureName" ma:index="18" nillable="true" ma:displayName="Culture Name" ma:internalName="CultureName">
      <xsd:simpleType>
        <xsd:restriction base="dms:Text"/>
      </xsd:simpleType>
    </xsd:element>
    <xsd:element name="AppVersion" ma:index="19" nillable="true" ma:displayName="App Version" ma:internalName="AppVersion">
      <xsd:simpleType>
        <xsd:restriction base="dms:Text"/>
      </xsd:simpleType>
    </xsd:element>
    <xsd:element name="TeamsChannelId" ma:index="20" nillable="true" ma:displayName="Teams Channel Id" ma:internalName="TeamsChannelId">
      <xsd:simpleType>
        <xsd:restriction base="dms:Text"/>
      </xsd:simpleType>
    </xsd:element>
    <xsd:element name="Owner" ma:index="21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efaultSectionNames" ma:index="22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Templates" ma:index="23" nillable="true" ma:displayName="Templates" ma:internalName="Templates">
      <xsd:simpleType>
        <xsd:restriction base="dms:Note">
          <xsd:maxLength value="255"/>
        </xsd:restriction>
      </xsd:simpleType>
    </xsd:element>
    <xsd:element name="Teachers" ma:index="24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25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26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Invited_Teachers" ma:index="27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28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29" nillable="true" ma:displayName="Self Registration Enabled" ma:internalName="Self_Registration_Enabled">
      <xsd:simpleType>
        <xsd:restriction base="dms:Boolean"/>
      </xsd:simpleType>
    </xsd:element>
    <xsd:element name="Has_Teacher_Only_SectionGroup" ma:index="30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31" nillable="true" ma:displayName="Is Collaboration Space Locked" ma:internalName="Is_Collaboration_Space_Locked">
      <xsd:simpleType>
        <xsd:restriction base="dms:Boolean"/>
      </xsd:simpleType>
    </xsd:element>
    <xsd:element name="IsNotebookLocked" ma:index="32" nillable="true" ma:displayName="Is Notebook Locked" ma:internalName="IsNotebookLocked">
      <xsd:simpleType>
        <xsd:restriction base="dms:Boolean"/>
      </xsd:simpleType>
    </xsd:element>
    <xsd:element name="MediaServiceEventHashCode" ma:index="3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34" nillable="true" ma:displayName="MediaServiceGenerationTime" ma:hidden="true" ma:internalName="MediaServiceGenerationTime" ma:readOnly="true">
      <xsd:simpleType>
        <xsd:restriction base="dms:Text"/>
      </xsd:simpleType>
    </xsd:element>
    <xsd:element name="Math_Settings" ma:index="35" nillable="true" ma:displayName="Math Settings" ma:internalName="Math_Settings">
      <xsd:simpleType>
        <xsd:restriction base="dms:Text"/>
      </xsd:simpleType>
    </xsd:element>
    <xsd:element name="Leaders" ma:index="36" nillable="true" ma:displayName="Leaders" ma:internalName="Lead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embers" ma:index="37" nillable="true" ma:displayName="Members" ma:internalName="Memb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ember_Groups" ma:index="38" nillable="true" ma:displayName="Member Groups" ma:internalName="Member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istribution_Groups" ma:index="39" nillable="true" ma:displayName="Distribution Groups" ma:internalName="Distribution_Groups">
      <xsd:simpleType>
        <xsd:restriction base="dms:Note">
          <xsd:maxLength value="255"/>
        </xsd:restriction>
      </xsd:simpleType>
    </xsd:element>
    <xsd:element name="LMS_Mappings" ma:index="40" nillable="true" ma:displayName="LMS Mappings" ma:internalName="LMS_Mappings">
      <xsd:simpleType>
        <xsd:restriction base="dms:Note">
          <xsd:maxLength value="255"/>
        </xsd:restriction>
      </xsd:simpleType>
    </xsd:element>
    <xsd:element name="Invited_Leaders" ma:index="41" nillable="true" ma:displayName="Invited Leaders" ma:internalName="Invited_Leaders">
      <xsd:simpleType>
        <xsd:restriction base="dms:Note">
          <xsd:maxLength value="255"/>
        </xsd:restriction>
      </xsd:simpleType>
    </xsd:element>
    <xsd:element name="Invited_Members" ma:index="42" nillable="true" ma:displayName="Invited Members" ma:internalName="Invited_Members">
      <xsd:simpleType>
        <xsd:restriction base="dms:Note">
          <xsd:maxLength value="255"/>
        </xsd:restriction>
      </xsd:simpleType>
    </xsd:element>
    <xsd:element name="Has_Leaders_Only_SectionGroup" ma:index="43" nillable="true" ma:displayName="Has Leaders Only SectionGroup" ma:internalName="Has_Leaders_Only_SectionGroup">
      <xsd:simpleType>
        <xsd:restriction base="dms:Boolean"/>
      </xsd:simpleType>
    </xsd:element>
    <xsd:element name="MediaServiceAutoKeyPoints" ma:index="4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4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4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d6a2e08-aa6c-40f1-a7b6-2a604f7a7244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NotebookType xmlns="ea09d505-438d-4d09-9c5a-b849def5284c" xsi:nil="true"/>
    <Student_Groups xmlns="ea09d505-438d-4d09-9c5a-b849def5284c">
      <UserInfo>
        <DisplayName/>
        <AccountId xsi:nil="true"/>
        <AccountType/>
      </UserInfo>
    </Student_Groups>
    <AppVersion xmlns="ea09d505-438d-4d09-9c5a-b849def5284c" xsi:nil="true"/>
    <LMS_Mappings xmlns="ea09d505-438d-4d09-9c5a-b849def5284c" xsi:nil="true"/>
    <Owner xmlns="ea09d505-438d-4d09-9c5a-b849def5284c">
      <UserInfo>
        <DisplayName/>
        <AccountId xsi:nil="true"/>
        <AccountType/>
      </UserInfo>
    </Owner>
    <Students xmlns="ea09d505-438d-4d09-9c5a-b849def5284c">
      <UserInfo>
        <DisplayName/>
        <AccountId xsi:nil="true"/>
        <AccountType/>
      </UserInfo>
    </Students>
    <Math_Settings xmlns="ea09d505-438d-4d09-9c5a-b849def5284c" xsi:nil="true"/>
    <DefaultSectionNames xmlns="ea09d505-438d-4d09-9c5a-b849def5284c" xsi:nil="true"/>
    <FolderType xmlns="ea09d505-438d-4d09-9c5a-b849def5284c" xsi:nil="true"/>
    <Templates xmlns="ea09d505-438d-4d09-9c5a-b849def5284c" xsi:nil="true"/>
    <Has_Teacher_Only_SectionGroup xmlns="ea09d505-438d-4d09-9c5a-b849def5284c" xsi:nil="true"/>
    <Members xmlns="ea09d505-438d-4d09-9c5a-b849def5284c">
      <UserInfo>
        <DisplayName/>
        <AccountId xsi:nil="true"/>
        <AccountType/>
      </UserInfo>
    </Members>
    <Is_Collaboration_Space_Locked xmlns="ea09d505-438d-4d09-9c5a-b849def5284c" xsi:nil="true"/>
    <Invited_Teachers xmlns="ea09d505-438d-4d09-9c5a-b849def5284c" xsi:nil="true"/>
    <Invited_Students xmlns="ea09d505-438d-4d09-9c5a-b849def5284c" xsi:nil="true"/>
    <IsNotebookLocked xmlns="ea09d505-438d-4d09-9c5a-b849def5284c" xsi:nil="true"/>
    <Teachers xmlns="ea09d505-438d-4d09-9c5a-b849def5284c">
      <UserInfo>
        <DisplayName/>
        <AccountId xsi:nil="true"/>
        <AccountType/>
      </UserInfo>
    </Teachers>
    <Leaders xmlns="ea09d505-438d-4d09-9c5a-b849def5284c">
      <UserInfo>
        <DisplayName/>
        <AccountId xsi:nil="true"/>
        <AccountType/>
      </UserInfo>
    </Leaders>
    <Member_Groups xmlns="ea09d505-438d-4d09-9c5a-b849def5284c">
      <UserInfo>
        <DisplayName/>
        <AccountId xsi:nil="true"/>
        <AccountType/>
      </UserInfo>
    </Member_Groups>
    <Has_Leaders_Only_SectionGroup xmlns="ea09d505-438d-4d09-9c5a-b849def5284c" xsi:nil="true"/>
    <Invited_Members xmlns="ea09d505-438d-4d09-9c5a-b849def5284c" xsi:nil="true"/>
    <TeamsChannelId xmlns="ea09d505-438d-4d09-9c5a-b849def5284c" xsi:nil="true"/>
    <Invited_Leaders xmlns="ea09d505-438d-4d09-9c5a-b849def5284c" xsi:nil="true"/>
    <CultureName xmlns="ea09d505-438d-4d09-9c5a-b849def5284c" xsi:nil="true"/>
    <Distribution_Groups xmlns="ea09d505-438d-4d09-9c5a-b849def5284c" xsi:nil="true"/>
    <Self_Registration_Enabled xmlns="ea09d505-438d-4d09-9c5a-b849def5284c" xsi:nil="true"/>
  </documentManagement>
</p:properties>
</file>

<file path=customXml/itemProps1.xml><?xml version="1.0" encoding="utf-8"?>
<ds:datastoreItem xmlns:ds="http://schemas.openxmlformats.org/officeDocument/2006/customXml" ds:itemID="{3BB25B11-12C5-441D-A1E9-DD0218F52DC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a09d505-438d-4d09-9c5a-b849def5284c"/>
    <ds:schemaRef ds:uri="4d6a2e08-aa6c-40f1-a7b6-2a604f7a724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B0C396C-0355-4A7E-95ED-7E912649AEE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539569F-6BD8-4109-81D3-14D294E041ED}">
  <ds:schemaRefs>
    <ds:schemaRef ds:uri="http://purl.org/dc/elements/1.1/"/>
    <ds:schemaRef ds:uri="http://schemas.microsoft.com/office/infopath/2007/PartnerControls"/>
    <ds:schemaRef ds:uri="ea09d505-438d-4d09-9c5a-b849def5284c"/>
    <ds:schemaRef ds:uri="http://schemas.microsoft.com/office/2006/documentManagement/types"/>
    <ds:schemaRef ds:uri="http://schemas.openxmlformats.org/package/2006/metadata/core-properties"/>
    <ds:schemaRef ds:uri="http://purl.org/dc/terms/"/>
    <ds:schemaRef ds:uri="4d6a2e08-aa6c-40f1-a7b6-2a604f7a7244"/>
    <ds:schemaRef ds:uri="http://schemas.microsoft.com/office/2006/metadata/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74</TotalTime>
  <Words>14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Bradley Hand ITC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Kimberly Brehm</dc:creator>
  <cp:lastModifiedBy>Kimberly Brehm</cp:lastModifiedBy>
  <cp:revision>16</cp:revision>
  <dcterms:created xsi:type="dcterms:W3CDTF">2018-03-22T21:26:46Z</dcterms:created>
  <dcterms:modified xsi:type="dcterms:W3CDTF">2020-03-04T17:50:13Z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0x0101009E47942ECF34554784555DD2E74409C9</vt:lpwstr>
  </property>
</Properties>
</file>